
<file path=[Content_Types].xml><?xml version="1.0" encoding="utf-8"?>
<Types xmlns="http://schemas.openxmlformats.org/package/2006/content-types">
  <Default Extension="xml" ContentType="application/xml"/>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1" r:id="rId1"/>
  </p:sldMasterIdLst>
  <p:notesMasterIdLst>
    <p:notesMasterId r:id="rId20"/>
  </p:notesMasterIdLst>
  <p:handoutMasterIdLst>
    <p:handoutMasterId r:id="rId21"/>
  </p:handoutMasterIdLst>
  <p:sldIdLst>
    <p:sldId id="294" r:id="rId2"/>
    <p:sldId id="381" r:id="rId3"/>
    <p:sldId id="402" r:id="rId4"/>
    <p:sldId id="357" r:id="rId5"/>
    <p:sldId id="404" r:id="rId6"/>
    <p:sldId id="405" r:id="rId7"/>
    <p:sldId id="413" r:id="rId8"/>
    <p:sldId id="408" r:id="rId9"/>
    <p:sldId id="423" r:id="rId10"/>
    <p:sldId id="401" r:id="rId11"/>
    <p:sldId id="428" r:id="rId12"/>
    <p:sldId id="426" r:id="rId13"/>
    <p:sldId id="358" r:id="rId14"/>
    <p:sldId id="372" r:id="rId15"/>
    <p:sldId id="424" r:id="rId16"/>
    <p:sldId id="427" r:id="rId17"/>
    <p:sldId id="306" r:id="rId18"/>
    <p:sldId id="425" r:id="rId19"/>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3949">
          <p15:clr>
            <a:srgbClr val="A4A3A4"/>
          </p15:clr>
        </p15:guide>
        <p15:guide id="2" pos="433">
          <p15:clr>
            <a:srgbClr val="A4A3A4"/>
          </p15:clr>
        </p15:guide>
        <p15:guide id="3" pos="533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Oettli" initials="PO" lastIdx="1" clrIdx="0"/>
  <p:cmAuthor id="1" name="Katharina Paetz" initials="kp" lastIdx="11" clrIdx="1"/>
  <p:cmAuthor id="2" name="Jan Peter Schemmel" initials="jps" lastIdx="48" clrIdx="2"/>
  <p:cmAuthor id="3" name="Nika Greger" initials="NiG" lastIdx="4" clrIdx="3"/>
  <p:cmAuthor id="4" name="mab" initials="mab" lastIdx="2" clrIdx="4"/>
  <p:cmAuthor id="5" name="Karin Beese" initials="KMB" lastIdx="23" clrIdx="5"/>
  <p:cmAuthor id="6" name="Jan Peter Schemmel" initials="JPS"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FA8"/>
    <a:srgbClr val="4B859F"/>
    <a:srgbClr val="000000"/>
    <a:srgbClr val="B4CFDC"/>
    <a:srgbClr val="DDE3E7"/>
    <a:srgbClr val="B1C2CD"/>
    <a:srgbClr val="D0D9DF"/>
    <a:srgbClr val="D9D9D9"/>
    <a:srgbClr val="E5DB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9" autoAdjust="0"/>
    <p:restoredTop sz="65630" autoAdjust="0"/>
  </p:normalViewPr>
  <p:slideViewPr>
    <p:cSldViewPr snapToGrid="0" snapToObjects="1">
      <p:cViewPr varScale="1">
        <p:scale>
          <a:sx n="66" d="100"/>
          <a:sy n="66" d="100"/>
        </p:scale>
        <p:origin x="2840" y="192"/>
      </p:cViewPr>
      <p:guideLst>
        <p:guide orient="horz" pos="3949"/>
        <p:guide pos="433"/>
        <p:guide pos="5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66"/>
    </p:cViewPr>
  </p:sorterViewPr>
  <p:notesViewPr>
    <p:cSldViewPr snapToGrid="0" snapToObjects="1">
      <p:cViewPr varScale="1">
        <p:scale>
          <a:sx n="87" d="100"/>
          <a:sy n="87" d="100"/>
        </p:scale>
        <p:origin x="-3768"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ese_kar\AppData\Roaming\OpenText\OTEdit\dms_giz_de-dms\97252975\Finanzierung%20all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Klimafinanzierung!$B$2:$B$12</c:f>
              <c:strCache>
                <c:ptCount val="1"/>
                <c:pt idx="0">
                  <c:v>471 515 648 881 1062 1431 1563 1664 1950 2344 2684</c:v>
                </c:pt>
              </c:strCache>
            </c:strRef>
          </c:tx>
          <c:spPr>
            <a:solidFill>
              <a:srgbClr val="026FA8"/>
            </a:solidFill>
            <a:ln>
              <a:noFill/>
            </a:ln>
          </c:spPr>
          <c:invertIfNegative val="0"/>
          <c:dLbls>
            <c:spPr>
              <a:noFill/>
              <a:ln>
                <a:noFill/>
              </a:ln>
              <a:effectLst/>
            </c:spPr>
            <c:txPr>
              <a:bodyPr/>
              <a:lstStyle/>
              <a:p>
                <a:pPr>
                  <a:defRPr sz="1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Klimafinanzierung!$A$2:$A$12</c:f>
              <c:numCache>
                <c:formatCode>General</c:formatCode>
                <c:ptCount val="11"/>
                <c:pt idx="0">
                  <c:v>2005.0</c:v>
                </c:pt>
                <c:pt idx="1">
                  <c:v>2006.0</c:v>
                </c:pt>
                <c:pt idx="2">
                  <c:v>2007.0</c:v>
                </c:pt>
                <c:pt idx="3">
                  <c:v>2008.0</c:v>
                </c:pt>
                <c:pt idx="4">
                  <c:v>2009.0</c:v>
                </c:pt>
                <c:pt idx="5">
                  <c:v>2010.0</c:v>
                </c:pt>
                <c:pt idx="6">
                  <c:v>2011.0</c:v>
                </c:pt>
                <c:pt idx="7">
                  <c:v>2012.0</c:v>
                </c:pt>
                <c:pt idx="8">
                  <c:v>2013.0</c:v>
                </c:pt>
                <c:pt idx="9">
                  <c:v>2014.0</c:v>
                </c:pt>
                <c:pt idx="10">
                  <c:v>2015.0</c:v>
                </c:pt>
              </c:numCache>
            </c:numRef>
          </c:cat>
          <c:val>
            <c:numRef>
              <c:f>Klimafinanzierung!$B$2:$B$12</c:f>
              <c:numCache>
                <c:formatCode>General</c:formatCode>
                <c:ptCount val="11"/>
                <c:pt idx="0">
                  <c:v>471.0</c:v>
                </c:pt>
                <c:pt idx="1">
                  <c:v>515.0</c:v>
                </c:pt>
                <c:pt idx="2">
                  <c:v>648.0</c:v>
                </c:pt>
                <c:pt idx="3">
                  <c:v>881.0</c:v>
                </c:pt>
                <c:pt idx="4">
                  <c:v>1062.0</c:v>
                </c:pt>
                <c:pt idx="5">
                  <c:v>1431.0</c:v>
                </c:pt>
                <c:pt idx="6">
                  <c:v>1563.0</c:v>
                </c:pt>
                <c:pt idx="7">
                  <c:v>1664.0</c:v>
                </c:pt>
                <c:pt idx="8">
                  <c:v>1950.0</c:v>
                </c:pt>
                <c:pt idx="9">
                  <c:v>2344.0</c:v>
                </c:pt>
                <c:pt idx="10">
                  <c:v>2684.0</c:v>
                </c:pt>
              </c:numCache>
            </c:numRef>
          </c:val>
        </c:ser>
        <c:dLbls>
          <c:showLegendKey val="0"/>
          <c:showVal val="0"/>
          <c:showCatName val="0"/>
          <c:showSerName val="0"/>
          <c:showPercent val="0"/>
          <c:showBubbleSize val="0"/>
        </c:dLbls>
        <c:gapWidth val="60"/>
        <c:axId val="-2001607520"/>
        <c:axId val="-1899289888"/>
      </c:barChart>
      <c:catAx>
        <c:axId val="-2001607520"/>
        <c:scaling>
          <c:orientation val="minMax"/>
        </c:scaling>
        <c:delete val="0"/>
        <c:axPos val="b"/>
        <c:numFmt formatCode="General" sourceLinked="1"/>
        <c:majorTickMark val="out"/>
        <c:minorTickMark val="none"/>
        <c:tickLblPos val="nextTo"/>
        <c:txPr>
          <a:bodyPr/>
          <a:lstStyle/>
          <a:p>
            <a:pPr>
              <a:defRPr sz="1100" b="1">
                <a:solidFill>
                  <a:srgbClr val="000000"/>
                </a:solidFill>
              </a:defRPr>
            </a:pPr>
            <a:endParaRPr lang="en-US"/>
          </a:p>
        </c:txPr>
        <c:crossAx val="-1899289888"/>
        <c:crosses val="autoZero"/>
        <c:auto val="1"/>
        <c:lblAlgn val="ctr"/>
        <c:lblOffset val="100"/>
        <c:noMultiLvlLbl val="0"/>
      </c:catAx>
      <c:valAx>
        <c:axId val="-1899289888"/>
        <c:scaling>
          <c:orientation val="minMax"/>
          <c:max val="3000.0"/>
        </c:scaling>
        <c:delete val="0"/>
        <c:axPos val="l"/>
        <c:majorGridlines/>
        <c:numFmt formatCode="General" sourceLinked="0"/>
        <c:majorTickMark val="out"/>
        <c:minorTickMark val="none"/>
        <c:tickLblPos val="nextTo"/>
        <c:txPr>
          <a:bodyPr/>
          <a:lstStyle/>
          <a:p>
            <a:pPr>
              <a:defRPr sz="1050" b="1">
                <a:solidFill>
                  <a:srgbClr val="000000"/>
                </a:solidFill>
              </a:defRPr>
            </a:pPr>
            <a:endParaRPr lang="en-US"/>
          </a:p>
        </c:txPr>
        <c:crossAx val="-2001607520"/>
        <c:crosses val="autoZero"/>
        <c:crossBetween val="between"/>
        <c:majorUnit val="500.0"/>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536F3-747D-44B9-B9FF-91D73A66C5AD}" type="doc">
      <dgm:prSet loTypeId="urn:microsoft.com/office/officeart/2005/8/layout/arrow2" loCatId="process" qsTypeId="urn:microsoft.com/office/officeart/2005/8/quickstyle/simple1" qsCatId="simple" csTypeId="urn:microsoft.com/office/officeart/2005/8/colors/accent2_2" csCatId="accent2" phldr="1"/>
      <dgm:spPr/>
      <dgm:t>
        <a:bodyPr/>
        <a:lstStyle/>
        <a:p>
          <a:endParaRPr lang="de-DE"/>
        </a:p>
      </dgm:t>
    </dgm:pt>
    <dgm:pt modelId="{F1EE6282-6F5B-476F-86BF-E3FCA81904B1}">
      <dgm:prSet phldrT="[Text]" custT="1"/>
      <dgm:spPr/>
      <dgm:t>
        <a:bodyPr/>
        <a:lstStyle/>
        <a:p>
          <a:pPr lvl="0" algn="r" rtl="0" eaLnBrk="1" fontAlgn="base" hangingPunct="1">
            <a:spcBef>
              <a:spcPts val="400"/>
            </a:spcBef>
            <a:spcAft>
              <a:spcPts val="800"/>
            </a:spcAft>
            <a:buClr>
              <a:srgbClr val="C80F0F"/>
            </a:buClr>
            <a:tabLst>
              <a:tab pos="2190750" algn="l"/>
            </a:tabLst>
          </a:pPr>
          <a:r>
            <a:rPr lang="de-DE" sz="1600" b="0" kern="0" dirty="0" err="1" smtClean="0">
              <a:solidFill>
                <a:srgbClr val="B4E3ED">
                  <a:lumMod val="25000"/>
                </a:srgbClr>
              </a:solidFill>
              <a:latin typeface="Arial"/>
              <a:ea typeface="+mn-ea"/>
              <a:cs typeface="+mn-cs"/>
            </a:rPr>
            <a:t>Creation</a:t>
          </a:r>
          <a:r>
            <a:rPr lang="de-DE" sz="1600" b="0" kern="0" dirty="0" smtClean="0">
              <a:solidFill>
                <a:srgbClr val="B4E3ED">
                  <a:lumMod val="25000"/>
                </a:srgbClr>
              </a:solidFill>
              <a:latin typeface="Arial"/>
              <a:ea typeface="+mn-ea"/>
              <a:cs typeface="+mn-cs"/>
            </a:rPr>
            <a:t> </a:t>
          </a:r>
          <a:r>
            <a:rPr lang="de-DE" sz="1600" b="0" kern="0" dirty="0" err="1" smtClean="0">
              <a:solidFill>
                <a:srgbClr val="B4E3ED">
                  <a:lumMod val="25000"/>
                </a:srgbClr>
              </a:solidFill>
              <a:latin typeface="Arial"/>
              <a:ea typeface="+mn-ea"/>
              <a:cs typeface="+mn-cs"/>
            </a:rPr>
            <a:t>of</a:t>
          </a:r>
          <a:r>
            <a:rPr lang="de-DE" sz="1600" b="0" kern="0" dirty="0" smtClean="0">
              <a:solidFill>
                <a:srgbClr val="B4E3ED">
                  <a:lumMod val="25000"/>
                </a:srgbClr>
              </a:solidFill>
              <a:latin typeface="Arial"/>
              <a:ea typeface="+mn-ea"/>
              <a:cs typeface="+mn-cs"/>
            </a:rPr>
            <a:t> </a:t>
          </a:r>
          <a:r>
            <a:rPr lang="de-DE" sz="1600" b="0" kern="0" dirty="0" err="1" smtClean="0">
              <a:solidFill>
                <a:srgbClr val="B4E3ED">
                  <a:lumMod val="25000"/>
                </a:srgbClr>
              </a:solidFill>
              <a:latin typeface="Arial"/>
              <a:ea typeface="+mn-ea"/>
              <a:cs typeface="+mn-cs"/>
            </a:rPr>
            <a:t>the</a:t>
          </a:r>
          <a:r>
            <a:rPr lang="de-DE" sz="1600" b="0" kern="0" dirty="0" smtClean="0">
              <a:solidFill>
                <a:srgbClr val="B4E3ED">
                  <a:lumMod val="25000"/>
                </a:srgbClr>
              </a:solidFill>
              <a:latin typeface="Arial"/>
              <a:ea typeface="+mn-ea"/>
              <a:cs typeface="+mn-cs"/>
            </a:rPr>
            <a:t> NAMA Facility</a:t>
          </a:r>
        </a:p>
        <a:p>
          <a:pPr lvl="0" algn="r" rtl="0" eaLnBrk="1" fontAlgn="base" hangingPunct="1">
            <a:spcBef>
              <a:spcPts val="40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2012</a:t>
          </a:r>
          <a:endParaRPr lang="de-DE" sz="1600" b="0" kern="0" dirty="0">
            <a:solidFill>
              <a:srgbClr val="B4E3ED">
                <a:lumMod val="25000"/>
              </a:srgbClr>
            </a:solidFill>
            <a:latin typeface="Arial"/>
            <a:ea typeface="+mn-ea"/>
            <a:cs typeface="+mn-cs"/>
          </a:endParaRPr>
        </a:p>
      </dgm:t>
    </dgm:pt>
    <dgm:pt modelId="{49F113D1-6524-4DA1-90D0-154ABC01A9FF}" type="parTrans" cxnId="{0498AEBA-7C3A-4B1F-A673-599736FFF1D2}">
      <dgm:prSet/>
      <dgm:spPr/>
      <dgm:t>
        <a:bodyPr/>
        <a:lstStyle/>
        <a:p>
          <a:endParaRPr lang="de-DE" sz="1400"/>
        </a:p>
      </dgm:t>
    </dgm:pt>
    <dgm:pt modelId="{C37A82FC-4E54-4A68-85AB-1B555A56AA1A}" type="sibTrans" cxnId="{0498AEBA-7C3A-4B1F-A673-599736FFF1D2}">
      <dgm:prSet/>
      <dgm:spPr/>
      <dgm:t>
        <a:bodyPr/>
        <a:lstStyle/>
        <a:p>
          <a:endParaRPr lang="de-DE" sz="1400"/>
        </a:p>
      </dgm:t>
    </dgm:pt>
    <dgm:pt modelId="{3971CA5B-055F-4261-84D5-09053410E2F0}">
      <dgm:prSet phldrT="[Text]" custT="1"/>
      <dgm:spPr/>
      <dgm:t>
        <a:bodyPr/>
        <a:lstStyle/>
        <a:p>
          <a:pPr lvl="0" algn="l" rtl="0" eaLnBrk="1" fontAlgn="base" hangingPunct="1">
            <a:spcBef>
              <a:spcPts val="40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2013                                  </a:t>
          </a:r>
        </a:p>
        <a:p>
          <a:pPr lvl="0" algn="l" rtl="0" eaLnBrk="1" fontAlgn="base" hangingPunct="1">
            <a:spcBef>
              <a:spcPts val="40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GCF-</a:t>
          </a:r>
          <a:r>
            <a:rPr lang="de-DE" sz="1600" b="0" kern="0" dirty="0" err="1" smtClean="0">
              <a:solidFill>
                <a:srgbClr val="B4E3ED">
                  <a:lumMod val="25000"/>
                </a:srgbClr>
              </a:solidFill>
              <a:latin typeface="Arial"/>
              <a:ea typeface="+mn-ea"/>
              <a:cs typeface="+mn-cs"/>
            </a:rPr>
            <a:t>Readiness</a:t>
          </a:r>
          <a:r>
            <a:rPr lang="de-DE" sz="1600" b="0" kern="0" dirty="0" smtClean="0">
              <a:solidFill>
                <a:srgbClr val="B4E3ED">
                  <a:lumMod val="25000"/>
                </a:srgbClr>
              </a:solidFill>
              <a:latin typeface="Arial"/>
              <a:ea typeface="+mn-ea"/>
              <a:cs typeface="+mn-cs"/>
            </a:rPr>
            <a:t> Programme</a:t>
          </a:r>
          <a:endParaRPr lang="de-DE" sz="1600" b="0" kern="0" dirty="0">
            <a:solidFill>
              <a:srgbClr val="B4E3ED">
                <a:lumMod val="25000"/>
              </a:srgbClr>
            </a:solidFill>
            <a:latin typeface="Arial"/>
            <a:ea typeface="+mn-ea"/>
            <a:cs typeface="+mn-cs"/>
          </a:endParaRPr>
        </a:p>
      </dgm:t>
    </dgm:pt>
    <dgm:pt modelId="{1A734ABC-D70D-4744-B9F4-A40EBA961DE1}" type="parTrans" cxnId="{19460832-32FE-47CC-B1F5-A5089D8520C5}">
      <dgm:prSet/>
      <dgm:spPr/>
      <dgm:t>
        <a:bodyPr/>
        <a:lstStyle/>
        <a:p>
          <a:endParaRPr lang="de-DE" sz="1400"/>
        </a:p>
      </dgm:t>
    </dgm:pt>
    <dgm:pt modelId="{FBCD0210-26E4-4EB3-A9D0-3331CEB44D47}" type="sibTrans" cxnId="{19460832-32FE-47CC-B1F5-A5089D8520C5}">
      <dgm:prSet/>
      <dgm:spPr/>
      <dgm:t>
        <a:bodyPr/>
        <a:lstStyle/>
        <a:p>
          <a:endParaRPr lang="de-DE" sz="1400"/>
        </a:p>
      </dgm:t>
    </dgm:pt>
    <dgm:pt modelId="{B50BF982-359B-47A7-A961-B4FBB60D9596}">
      <dgm:prSet custT="1"/>
      <dgm:spPr/>
      <dgm:t>
        <a:bodyPr/>
        <a:lstStyle/>
        <a:p>
          <a:pPr lvl="0" algn="r" rtl="0" eaLnBrk="1" fontAlgn="base" hangingPunct="1">
            <a:spcBef>
              <a:spcPts val="400"/>
            </a:spcBef>
            <a:spcAft>
              <a:spcPts val="800"/>
            </a:spcAft>
            <a:buClr>
              <a:srgbClr val="C80F0F"/>
            </a:buClr>
            <a:tabLst>
              <a:tab pos="2190750" algn="l"/>
            </a:tabLst>
          </a:pPr>
          <a:r>
            <a:rPr lang="en-GB" sz="1600" b="0" kern="0" noProof="0" dirty="0" smtClean="0">
              <a:solidFill>
                <a:srgbClr val="B4E3ED">
                  <a:lumMod val="25000"/>
                </a:srgbClr>
              </a:solidFill>
              <a:latin typeface="Arial"/>
              <a:ea typeface="+mn-ea"/>
              <a:cs typeface="+mn-cs"/>
            </a:rPr>
            <a:t>Global Climate Partnership Fund (GCPF) and MRV Partnership </a:t>
          </a:r>
        </a:p>
        <a:p>
          <a:pPr lvl="0" algn="r" rtl="0" eaLnBrk="1" fontAlgn="base" hangingPunct="1">
            <a:spcBef>
              <a:spcPts val="40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2010</a:t>
          </a:r>
          <a:endParaRPr lang="de-DE" sz="1600" b="0" kern="0" dirty="0">
            <a:solidFill>
              <a:srgbClr val="B4E3ED">
                <a:lumMod val="25000"/>
              </a:srgbClr>
            </a:solidFill>
            <a:latin typeface="Arial"/>
            <a:ea typeface="+mn-ea"/>
            <a:cs typeface="+mn-cs"/>
          </a:endParaRPr>
        </a:p>
      </dgm:t>
    </dgm:pt>
    <dgm:pt modelId="{B40D16E5-6CE1-4777-B0FE-C760003C5191}" type="parTrans" cxnId="{708495F7-7D72-4ECD-8B85-A17253DCA881}">
      <dgm:prSet/>
      <dgm:spPr/>
      <dgm:t>
        <a:bodyPr/>
        <a:lstStyle/>
        <a:p>
          <a:endParaRPr lang="de-DE" sz="1400"/>
        </a:p>
      </dgm:t>
    </dgm:pt>
    <dgm:pt modelId="{0D29612F-2474-4E48-8C91-5D8648DF1994}" type="sibTrans" cxnId="{708495F7-7D72-4ECD-8B85-A17253DCA881}">
      <dgm:prSet/>
      <dgm:spPr/>
      <dgm:t>
        <a:bodyPr/>
        <a:lstStyle/>
        <a:p>
          <a:endParaRPr lang="de-DE" sz="1400"/>
        </a:p>
      </dgm:t>
    </dgm:pt>
    <dgm:pt modelId="{4B34CF9A-2965-44E2-8C4A-DAFF0B520753}">
      <dgm:prSet custT="1"/>
      <dgm:spPr/>
      <dgm:t>
        <a:bodyPr/>
        <a:lstStyle/>
        <a:p>
          <a:pPr lvl="0" algn="l" rtl="0" eaLnBrk="1" fontAlgn="base" hangingPunct="1">
            <a:spcBef>
              <a:spcPts val="40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2011                          </a:t>
          </a:r>
        </a:p>
        <a:p>
          <a:pPr lvl="0" algn="l" rtl="0" eaLnBrk="1" fontAlgn="base" hangingPunct="1">
            <a:spcBef>
              <a:spcPts val="40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Additional Support Area </a:t>
          </a:r>
          <a:r>
            <a:rPr lang="de-DE" sz="1600" b="0" kern="0" dirty="0" err="1" smtClean="0">
              <a:solidFill>
                <a:srgbClr val="B4E3ED">
                  <a:lumMod val="25000"/>
                </a:srgbClr>
              </a:solidFill>
              <a:latin typeface="Arial"/>
              <a:ea typeface="+mn-ea"/>
              <a:cs typeface="+mn-cs"/>
            </a:rPr>
            <a:t>for</a:t>
          </a:r>
          <a:r>
            <a:rPr lang="de-DE" sz="1600" b="0" kern="0" dirty="0" smtClean="0">
              <a:solidFill>
                <a:srgbClr val="B4E3ED">
                  <a:lumMod val="25000"/>
                </a:srgbClr>
              </a:solidFill>
              <a:latin typeface="Arial"/>
              <a:ea typeface="+mn-ea"/>
              <a:cs typeface="+mn-cs"/>
            </a:rPr>
            <a:t> Biological </a:t>
          </a:r>
          <a:r>
            <a:rPr lang="de-DE" sz="1600" b="0" kern="0" dirty="0" err="1" smtClean="0">
              <a:solidFill>
                <a:srgbClr val="B4E3ED">
                  <a:lumMod val="25000"/>
                </a:srgbClr>
              </a:solidFill>
              <a:latin typeface="Arial"/>
              <a:ea typeface="+mn-ea"/>
              <a:cs typeface="+mn-cs"/>
            </a:rPr>
            <a:t>Diversity</a:t>
          </a:r>
          <a:endParaRPr lang="de-DE" sz="1600" b="0" kern="0" dirty="0">
            <a:solidFill>
              <a:srgbClr val="B4E3ED">
                <a:lumMod val="25000"/>
              </a:srgbClr>
            </a:solidFill>
            <a:latin typeface="Arial"/>
            <a:ea typeface="+mn-ea"/>
            <a:cs typeface="+mn-cs"/>
          </a:endParaRPr>
        </a:p>
      </dgm:t>
    </dgm:pt>
    <dgm:pt modelId="{F92A1477-D211-4103-AAAC-A934CDE6E632}" type="sibTrans" cxnId="{6CD6131D-B8DA-4D74-B775-7111E8CBDE3C}">
      <dgm:prSet/>
      <dgm:spPr/>
      <dgm:t>
        <a:bodyPr/>
        <a:lstStyle/>
        <a:p>
          <a:endParaRPr lang="de-DE" sz="1400"/>
        </a:p>
      </dgm:t>
    </dgm:pt>
    <dgm:pt modelId="{623F3EDA-38BF-4737-A883-90B675FA6306}" type="parTrans" cxnId="{6CD6131D-B8DA-4D74-B775-7111E8CBDE3C}">
      <dgm:prSet/>
      <dgm:spPr/>
      <dgm:t>
        <a:bodyPr/>
        <a:lstStyle/>
        <a:p>
          <a:endParaRPr lang="de-DE" sz="1400"/>
        </a:p>
      </dgm:t>
    </dgm:pt>
    <dgm:pt modelId="{6A4B7C68-55B2-4588-9B2F-2040A5B668C7}">
      <dgm:prSet phldrT="[Text]"/>
      <dgm:spPr/>
      <dgm:t>
        <a:bodyPr/>
        <a:lstStyle/>
        <a:p>
          <a:endParaRPr lang="de-DE" dirty="0"/>
        </a:p>
      </dgm:t>
    </dgm:pt>
    <dgm:pt modelId="{A13A3A73-FBED-4DC2-836D-920E61DC6918}" type="parTrans" cxnId="{30D67C4A-E535-4967-8FF4-2AEE36F6EDFD}">
      <dgm:prSet/>
      <dgm:spPr/>
      <dgm:t>
        <a:bodyPr/>
        <a:lstStyle/>
        <a:p>
          <a:endParaRPr lang="de-DE"/>
        </a:p>
      </dgm:t>
    </dgm:pt>
    <dgm:pt modelId="{B0638341-E1A1-4B08-AE47-2EADDCBB1C1B}" type="sibTrans" cxnId="{30D67C4A-E535-4967-8FF4-2AEE36F6EDFD}">
      <dgm:prSet/>
      <dgm:spPr/>
      <dgm:t>
        <a:bodyPr/>
        <a:lstStyle/>
        <a:p>
          <a:endParaRPr lang="de-DE"/>
        </a:p>
      </dgm:t>
    </dgm:pt>
    <dgm:pt modelId="{AE006847-7173-4C7A-BF21-5FEBD7BEAEBF}">
      <dgm:prSet phldrT="[Text]" custT="1"/>
      <dgm:spPr/>
      <dgm:t>
        <a:bodyPr/>
        <a:lstStyle/>
        <a:p>
          <a:pPr lvl="0" algn="l" rtl="0" eaLnBrk="1" fontAlgn="base" hangingPunct="1">
            <a:spcBef>
              <a:spcPts val="40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2008 </a:t>
          </a:r>
        </a:p>
        <a:p>
          <a:pPr lvl="0" algn="l" rtl="0" eaLnBrk="1" fontAlgn="base" hangingPunct="1">
            <a:spcBef>
              <a:spcPts val="40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First IKI-Projects </a:t>
          </a:r>
          <a:r>
            <a:rPr lang="de-DE" sz="1600" b="0" kern="0" dirty="0" err="1" smtClean="0">
              <a:solidFill>
                <a:srgbClr val="B4E3ED">
                  <a:lumMod val="25000"/>
                </a:srgbClr>
              </a:solidFill>
              <a:latin typeface="Arial"/>
              <a:ea typeface="+mn-ea"/>
              <a:cs typeface="+mn-cs"/>
            </a:rPr>
            <a:t>start</a:t>
          </a:r>
          <a:endParaRPr lang="de-DE" sz="1600" b="0" kern="0" dirty="0">
            <a:solidFill>
              <a:srgbClr val="B4E3ED">
                <a:lumMod val="25000"/>
              </a:srgbClr>
            </a:solidFill>
            <a:latin typeface="Arial"/>
            <a:ea typeface="+mn-ea"/>
            <a:cs typeface="+mn-cs"/>
          </a:endParaRPr>
        </a:p>
      </dgm:t>
    </dgm:pt>
    <dgm:pt modelId="{BFA3F842-8C87-4413-BAC9-5AF6E3B964E6}" type="sibTrans" cxnId="{F9228082-1874-4DDD-B322-4CB2165C1231}">
      <dgm:prSet/>
      <dgm:spPr/>
      <dgm:t>
        <a:bodyPr/>
        <a:lstStyle/>
        <a:p>
          <a:endParaRPr lang="de-DE" sz="1400"/>
        </a:p>
      </dgm:t>
    </dgm:pt>
    <dgm:pt modelId="{327854FE-DC1D-4FA7-A9C0-BA1C5B499E67}" type="parTrans" cxnId="{F9228082-1874-4DDD-B322-4CB2165C1231}">
      <dgm:prSet/>
      <dgm:spPr/>
      <dgm:t>
        <a:bodyPr/>
        <a:lstStyle/>
        <a:p>
          <a:endParaRPr lang="de-DE" sz="1400"/>
        </a:p>
      </dgm:t>
    </dgm:pt>
    <dgm:pt modelId="{A5F7206A-4EFC-40AE-8F17-036CB743B310}" type="pres">
      <dgm:prSet presAssocID="{59E536F3-747D-44B9-B9FF-91D73A66C5AD}" presName="arrowDiagram" presStyleCnt="0">
        <dgm:presLayoutVars>
          <dgm:chMax val="5"/>
          <dgm:dir/>
          <dgm:resizeHandles val="exact"/>
        </dgm:presLayoutVars>
      </dgm:prSet>
      <dgm:spPr/>
      <dgm:t>
        <a:bodyPr/>
        <a:lstStyle/>
        <a:p>
          <a:endParaRPr lang="de-DE"/>
        </a:p>
      </dgm:t>
    </dgm:pt>
    <dgm:pt modelId="{0B5FC359-BCF6-4AF3-A34F-923B3D661048}" type="pres">
      <dgm:prSet presAssocID="{59E536F3-747D-44B9-B9FF-91D73A66C5AD}" presName="arrow" presStyleLbl="bgShp" presStyleIdx="0" presStyleCnt="1" custScaleX="116217" custLinFactNeighborX="7536"/>
      <dgm:spPr>
        <a:solidFill>
          <a:srgbClr val="DDE3E7"/>
        </a:solidFill>
      </dgm:spPr>
      <dgm:t>
        <a:bodyPr/>
        <a:lstStyle/>
        <a:p>
          <a:endParaRPr lang="de-DE"/>
        </a:p>
      </dgm:t>
    </dgm:pt>
    <dgm:pt modelId="{044AF9B6-86E1-4A63-9187-89B7171C4E0A}" type="pres">
      <dgm:prSet presAssocID="{59E536F3-747D-44B9-B9FF-91D73A66C5AD}" presName="arrowDiagram5" presStyleCnt="0"/>
      <dgm:spPr/>
    </dgm:pt>
    <dgm:pt modelId="{40D8878A-46C9-4EC2-9B43-60021A751C3B}" type="pres">
      <dgm:prSet presAssocID="{AE006847-7173-4C7A-BF21-5FEBD7BEAEBF}" presName="bullet5a" presStyleLbl="node1" presStyleIdx="0" presStyleCnt="5" custLinFactX="-111523" custLinFactNeighborX="-200000" custLinFactNeighborY="85121"/>
      <dgm:spPr/>
    </dgm:pt>
    <dgm:pt modelId="{B212536F-0966-46BD-8B56-67217B29FF6C}" type="pres">
      <dgm:prSet presAssocID="{AE006847-7173-4C7A-BF21-5FEBD7BEAEBF}" presName="textBox5a" presStyleLbl="revTx" presStyleIdx="0" presStyleCnt="5" custScaleX="166497" custScaleY="68441" custLinFactNeighborX="-41938" custLinFactNeighborY="13184">
        <dgm:presLayoutVars>
          <dgm:bulletEnabled val="1"/>
        </dgm:presLayoutVars>
      </dgm:prSet>
      <dgm:spPr/>
      <dgm:t>
        <a:bodyPr/>
        <a:lstStyle/>
        <a:p>
          <a:endParaRPr lang="de-DE"/>
        </a:p>
      </dgm:t>
    </dgm:pt>
    <dgm:pt modelId="{D9A6D1B4-664F-4167-AB2D-81D26A11A40B}" type="pres">
      <dgm:prSet presAssocID="{B50BF982-359B-47A7-A961-B4FBB60D9596}" presName="bullet5b" presStyleLbl="node1" presStyleIdx="1" presStyleCnt="5" custLinFactX="-100000" custLinFactY="17814" custLinFactNeighborX="-134526" custLinFactNeighborY="100000"/>
      <dgm:spPr/>
    </dgm:pt>
    <dgm:pt modelId="{71773AA3-AC68-4FDB-9F16-99064E870380}" type="pres">
      <dgm:prSet presAssocID="{B50BF982-359B-47A7-A961-B4FBB60D9596}" presName="textBox5b" presStyleLbl="revTx" presStyleIdx="1" presStyleCnt="5" custScaleX="154171" custScaleY="64733" custLinFactX="-75994" custLinFactNeighborX="-100000" custLinFactNeighborY="-78530">
        <dgm:presLayoutVars>
          <dgm:bulletEnabled val="1"/>
        </dgm:presLayoutVars>
      </dgm:prSet>
      <dgm:spPr/>
      <dgm:t>
        <a:bodyPr/>
        <a:lstStyle/>
        <a:p>
          <a:endParaRPr lang="de-DE"/>
        </a:p>
      </dgm:t>
    </dgm:pt>
    <dgm:pt modelId="{2FDC91B4-2195-4C62-93BB-BB64319223F6}" type="pres">
      <dgm:prSet presAssocID="{4B34CF9A-2965-44E2-8C4A-DAFF0B520753}" presName="bullet5c" presStyleLbl="node1" presStyleIdx="2" presStyleCnt="5" custLinFactX="-100000" custLinFactY="29191" custLinFactNeighborX="-182673" custLinFactNeighborY="100000"/>
      <dgm:spPr/>
    </dgm:pt>
    <dgm:pt modelId="{F35497C1-00D4-4056-A29E-1FD4C5F65BB9}" type="pres">
      <dgm:prSet presAssocID="{4B34CF9A-2965-44E2-8C4A-DAFF0B520753}" presName="textBox5c" presStyleLbl="revTx" presStyleIdx="2" presStyleCnt="5" custScaleX="135219" custScaleY="43336" custLinFactNeighborX="-67202" custLinFactNeighborY="3651">
        <dgm:presLayoutVars>
          <dgm:bulletEnabled val="1"/>
        </dgm:presLayoutVars>
      </dgm:prSet>
      <dgm:spPr/>
      <dgm:t>
        <a:bodyPr/>
        <a:lstStyle/>
        <a:p>
          <a:endParaRPr lang="de-DE"/>
        </a:p>
      </dgm:t>
    </dgm:pt>
    <dgm:pt modelId="{47C62411-50A3-444F-949D-46417AED76E3}" type="pres">
      <dgm:prSet presAssocID="{F1EE6282-6F5B-476F-86BF-E3FCA81904B1}" presName="bullet5d" presStyleLbl="node1" presStyleIdx="3" presStyleCnt="5" custLinFactX="-115387" custLinFactY="20181" custLinFactNeighborX="-200000" custLinFactNeighborY="100000"/>
      <dgm:spPr/>
    </dgm:pt>
    <dgm:pt modelId="{C5B82D8D-4C6B-4A0E-91EC-44DA6097C4F7}" type="pres">
      <dgm:prSet presAssocID="{F1EE6282-6F5B-476F-86BF-E3FCA81904B1}" presName="textBox5d" presStyleLbl="revTx" presStyleIdx="3" presStyleCnt="5" custScaleX="157023" custScaleY="36058" custLinFactX="-100000" custLinFactNeighborX="-123091" custLinFactNeighborY="-52193">
        <dgm:presLayoutVars>
          <dgm:bulletEnabled val="1"/>
        </dgm:presLayoutVars>
      </dgm:prSet>
      <dgm:spPr/>
      <dgm:t>
        <a:bodyPr/>
        <a:lstStyle/>
        <a:p>
          <a:endParaRPr lang="de-DE"/>
        </a:p>
      </dgm:t>
    </dgm:pt>
    <dgm:pt modelId="{38F050F1-E2A7-4FBD-BB36-100562E449D8}" type="pres">
      <dgm:prSet presAssocID="{3971CA5B-055F-4261-84D5-09053410E2F0}" presName="bullet5e" presStyleLbl="node1" presStyleIdx="4" presStyleCnt="5" custLinFactX="-110400" custLinFactNeighborX="-200000" custLinFactNeighborY="78028"/>
      <dgm:spPr/>
      <dgm:t>
        <a:bodyPr/>
        <a:lstStyle/>
        <a:p>
          <a:endParaRPr lang="de-DE"/>
        </a:p>
      </dgm:t>
    </dgm:pt>
    <dgm:pt modelId="{69C4DF38-4E5F-4684-9CA6-3DA19502A0F2}" type="pres">
      <dgm:prSet presAssocID="{3971CA5B-055F-4261-84D5-09053410E2F0}" presName="textBox5e" presStyleLbl="revTx" presStyleIdx="4" presStyleCnt="5" custScaleX="141947" custScaleY="27244" custLinFactX="-13556" custLinFactNeighborX="-100000" custLinFactNeighborY="-8630">
        <dgm:presLayoutVars>
          <dgm:bulletEnabled val="1"/>
        </dgm:presLayoutVars>
      </dgm:prSet>
      <dgm:spPr/>
      <dgm:t>
        <a:bodyPr/>
        <a:lstStyle/>
        <a:p>
          <a:endParaRPr lang="de-DE"/>
        </a:p>
      </dgm:t>
    </dgm:pt>
  </dgm:ptLst>
  <dgm:cxnLst>
    <dgm:cxn modelId="{8D9A3F81-5573-4802-8A6B-73C4FD36661F}" type="presOf" srcId="{AE006847-7173-4C7A-BF21-5FEBD7BEAEBF}" destId="{B212536F-0966-46BD-8B56-67217B29FF6C}" srcOrd="0" destOrd="0" presId="urn:microsoft.com/office/officeart/2005/8/layout/arrow2"/>
    <dgm:cxn modelId="{4586D7EF-68CA-4951-AB51-028C1C1E19A4}" type="presOf" srcId="{3971CA5B-055F-4261-84D5-09053410E2F0}" destId="{69C4DF38-4E5F-4684-9CA6-3DA19502A0F2}" srcOrd="0" destOrd="0" presId="urn:microsoft.com/office/officeart/2005/8/layout/arrow2"/>
    <dgm:cxn modelId="{708495F7-7D72-4ECD-8B85-A17253DCA881}" srcId="{59E536F3-747D-44B9-B9FF-91D73A66C5AD}" destId="{B50BF982-359B-47A7-A961-B4FBB60D9596}" srcOrd="1" destOrd="0" parTransId="{B40D16E5-6CE1-4777-B0FE-C760003C5191}" sibTransId="{0D29612F-2474-4E48-8C91-5D8648DF1994}"/>
    <dgm:cxn modelId="{B9283750-B5FF-42C1-A553-37004EB596D6}" type="presOf" srcId="{B50BF982-359B-47A7-A961-B4FBB60D9596}" destId="{71773AA3-AC68-4FDB-9F16-99064E870380}" srcOrd="0" destOrd="0" presId="urn:microsoft.com/office/officeart/2005/8/layout/arrow2"/>
    <dgm:cxn modelId="{6CD6131D-B8DA-4D74-B775-7111E8CBDE3C}" srcId="{59E536F3-747D-44B9-B9FF-91D73A66C5AD}" destId="{4B34CF9A-2965-44E2-8C4A-DAFF0B520753}" srcOrd="2" destOrd="0" parTransId="{623F3EDA-38BF-4737-A883-90B675FA6306}" sibTransId="{F92A1477-D211-4103-AAAC-A934CDE6E632}"/>
    <dgm:cxn modelId="{F906C212-54B0-4935-9B44-DCDE86C1E37E}" type="presOf" srcId="{F1EE6282-6F5B-476F-86BF-E3FCA81904B1}" destId="{C5B82D8D-4C6B-4A0E-91EC-44DA6097C4F7}" srcOrd="0" destOrd="0" presId="urn:microsoft.com/office/officeart/2005/8/layout/arrow2"/>
    <dgm:cxn modelId="{0498AEBA-7C3A-4B1F-A673-599736FFF1D2}" srcId="{59E536F3-747D-44B9-B9FF-91D73A66C5AD}" destId="{F1EE6282-6F5B-476F-86BF-E3FCA81904B1}" srcOrd="3" destOrd="0" parTransId="{49F113D1-6524-4DA1-90D0-154ABC01A9FF}" sibTransId="{C37A82FC-4E54-4A68-85AB-1B555A56AA1A}"/>
    <dgm:cxn modelId="{19460832-32FE-47CC-B1F5-A5089D8520C5}" srcId="{59E536F3-747D-44B9-B9FF-91D73A66C5AD}" destId="{3971CA5B-055F-4261-84D5-09053410E2F0}" srcOrd="4" destOrd="0" parTransId="{1A734ABC-D70D-4744-B9F4-A40EBA961DE1}" sibTransId="{FBCD0210-26E4-4EB3-A9D0-3331CEB44D47}"/>
    <dgm:cxn modelId="{EE641C54-B1BB-4BFD-BB61-46F8654415A3}" type="presOf" srcId="{4B34CF9A-2965-44E2-8C4A-DAFF0B520753}" destId="{F35497C1-00D4-4056-A29E-1FD4C5F65BB9}" srcOrd="0" destOrd="0" presId="urn:microsoft.com/office/officeart/2005/8/layout/arrow2"/>
    <dgm:cxn modelId="{468CAC23-89C7-4981-A779-FCD84890296E}" type="presOf" srcId="{59E536F3-747D-44B9-B9FF-91D73A66C5AD}" destId="{A5F7206A-4EFC-40AE-8F17-036CB743B310}" srcOrd="0" destOrd="0" presId="urn:microsoft.com/office/officeart/2005/8/layout/arrow2"/>
    <dgm:cxn modelId="{F9228082-1874-4DDD-B322-4CB2165C1231}" srcId="{59E536F3-747D-44B9-B9FF-91D73A66C5AD}" destId="{AE006847-7173-4C7A-BF21-5FEBD7BEAEBF}" srcOrd="0" destOrd="0" parTransId="{327854FE-DC1D-4FA7-A9C0-BA1C5B499E67}" sibTransId="{BFA3F842-8C87-4413-BAC9-5AF6E3B964E6}"/>
    <dgm:cxn modelId="{30D67C4A-E535-4967-8FF4-2AEE36F6EDFD}" srcId="{59E536F3-747D-44B9-B9FF-91D73A66C5AD}" destId="{6A4B7C68-55B2-4588-9B2F-2040A5B668C7}" srcOrd="5" destOrd="0" parTransId="{A13A3A73-FBED-4DC2-836D-920E61DC6918}" sibTransId="{B0638341-E1A1-4B08-AE47-2EADDCBB1C1B}"/>
    <dgm:cxn modelId="{6764583A-FDC5-4A66-B3F3-84CFA638DCF6}" type="presParOf" srcId="{A5F7206A-4EFC-40AE-8F17-036CB743B310}" destId="{0B5FC359-BCF6-4AF3-A34F-923B3D661048}" srcOrd="0" destOrd="0" presId="urn:microsoft.com/office/officeart/2005/8/layout/arrow2"/>
    <dgm:cxn modelId="{AF8D0821-9A17-42BE-905C-8C10F41D96E7}" type="presParOf" srcId="{A5F7206A-4EFC-40AE-8F17-036CB743B310}" destId="{044AF9B6-86E1-4A63-9187-89B7171C4E0A}" srcOrd="1" destOrd="0" presId="urn:microsoft.com/office/officeart/2005/8/layout/arrow2"/>
    <dgm:cxn modelId="{09F866FD-75DA-43B9-9BC7-4A92DBE51A9A}" type="presParOf" srcId="{044AF9B6-86E1-4A63-9187-89B7171C4E0A}" destId="{40D8878A-46C9-4EC2-9B43-60021A751C3B}" srcOrd="0" destOrd="0" presId="urn:microsoft.com/office/officeart/2005/8/layout/arrow2"/>
    <dgm:cxn modelId="{E1ED3772-4DD1-41B5-8C55-6C89E2578D3C}" type="presParOf" srcId="{044AF9B6-86E1-4A63-9187-89B7171C4E0A}" destId="{B212536F-0966-46BD-8B56-67217B29FF6C}" srcOrd="1" destOrd="0" presId="urn:microsoft.com/office/officeart/2005/8/layout/arrow2"/>
    <dgm:cxn modelId="{3D5256E5-738C-46F7-984B-F446C2DA11D6}" type="presParOf" srcId="{044AF9B6-86E1-4A63-9187-89B7171C4E0A}" destId="{D9A6D1B4-664F-4167-AB2D-81D26A11A40B}" srcOrd="2" destOrd="0" presId="urn:microsoft.com/office/officeart/2005/8/layout/arrow2"/>
    <dgm:cxn modelId="{7ECB4B95-21C6-4283-ACCE-B36EBE8C9097}" type="presParOf" srcId="{044AF9B6-86E1-4A63-9187-89B7171C4E0A}" destId="{71773AA3-AC68-4FDB-9F16-99064E870380}" srcOrd="3" destOrd="0" presId="urn:microsoft.com/office/officeart/2005/8/layout/arrow2"/>
    <dgm:cxn modelId="{430E3250-F879-4EC2-A550-F16C727D011F}" type="presParOf" srcId="{044AF9B6-86E1-4A63-9187-89B7171C4E0A}" destId="{2FDC91B4-2195-4C62-93BB-BB64319223F6}" srcOrd="4" destOrd="0" presId="urn:microsoft.com/office/officeart/2005/8/layout/arrow2"/>
    <dgm:cxn modelId="{7E3DF419-B4DF-4387-8B25-C86D7C674D29}" type="presParOf" srcId="{044AF9B6-86E1-4A63-9187-89B7171C4E0A}" destId="{F35497C1-00D4-4056-A29E-1FD4C5F65BB9}" srcOrd="5" destOrd="0" presId="urn:microsoft.com/office/officeart/2005/8/layout/arrow2"/>
    <dgm:cxn modelId="{4E2759D0-50A3-4E58-8517-325C7BB133DD}" type="presParOf" srcId="{044AF9B6-86E1-4A63-9187-89B7171C4E0A}" destId="{47C62411-50A3-444F-949D-46417AED76E3}" srcOrd="6" destOrd="0" presId="urn:microsoft.com/office/officeart/2005/8/layout/arrow2"/>
    <dgm:cxn modelId="{0430B505-DE66-4D1C-8884-67330EFCD9EC}" type="presParOf" srcId="{044AF9B6-86E1-4A63-9187-89B7171C4E0A}" destId="{C5B82D8D-4C6B-4A0E-91EC-44DA6097C4F7}" srcOrd="7" destOrd="0" presId="urn:microsoft.com/office/officeart/2005/8/layout/arrow2"/>
    <dgm:cxn modelId="{5D827115-8565-4626-9FA4-E2F573A2E799}" type="presParOf" srcId="{044AF9B6-86E1-4A63-9187-89B7171C4E0A}" destId="{38F050F1-E2A7-4FBD-BB36-100562E449D8}" srcOrd="8" destOrd="0" presId="urn:microsoft.com/office/officeart/2005/8/layout/arrow2"/>
    <dgm:cxn modelId="{D166D40D-BE69-4AF0-9D84-D037DA6B5FC0}" type="presParOf" srcId="{044AF9B6-86E1-4A63-9187-89B7171C4E0A}" destId="{69C4DF38-4E5F-4684-9CA6-3DA19502A0F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C359-BCF6-4AF3-A34F-923B3D661048}">
      <dsp:nvSpPr>
        <dsp:cNvPr id="0" name=""/>
        <dsp:cNvSpPr/>
      </dsp:nvSpPr>
      <dsp:spPr>
        <a:xfrm>
          <a:off x="215053" y="0"/>
          <a:ext cx="8315765" cy="4472111"/>
        </a:xfrm>
        <a:prstGeom prst="swooshArrow">
          <a:avLst>
            <a:gd name="adj1" fmla="val 25000"/>
            <a:gd name="adj2" fmla="val 25000"/>
          </a:avLst>
        </a:prstGeom>
        <a:solidFill>
          <a:srgbClr val="DDE3E7"/>
        </a:solidFill>
        <a:ln>
          <a:noFill/>
        </a:ln>
        <a:effectLst/>
      </dsp:spPr>
      <dsp:style>
        <a:lnRef idx="0">
          <a:scrgbClr r="0" g="0" b="0"/>
        </a:lnRef>
        <a:fillRef idx="1">
          <a:scrgbClr r="0" g="0" b="0"/>
        </a:fillRef>
        <a:effectRef idx="0">
          <a:scrgbClr r="0" g="0" b="0"/>
        </a:effectRef>
        <a:fontRef idx="minor"/>
      </dsp:style>
    </dsp:sp>
    <dsp:sp modelId="{40D8878A-46C9-4EC2-9B43-60021A751C3B}">
      <dsp:nvSpPr>
        <dsp:cNvPr id="0" name=""/>
        <dsp:cNvSpPr/>
      </dsp:nvSpPr>
      <dsp:spPr>
        <a:xfrm>
          <a:off x="879840" y="3465548"/>
          <a:ext cx="164573" cy="1645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2536F-0966-46BD-8B56-67217B29FF6C}">
      <dsp:nvSpPr>
        <dsp:cNvPr id="0" name=""/>
        <dsp:cNvSpPr/>
      </dsp:nvSpPr>
      <dsp:spPr>
        <a:xfrm>
          <a:off x="770048" y="3716025"/>
          <a:ext cx="1560667" cy="728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04" tIns="0" rIns="0" bIns="0" numCol="1" spcCol="1270" anchor="t" anchorCtr="0">
          <a:noAutofit/>
        </a:bodyPr>
        <a:lstStyle/>
        <a:p>
          <a:pPr lvl="0" algn="l" defTabSz="711200" rtl="0" eaLnBrk="1" fontAlgn="base" hangingPunct="1">
            <a:lnSpc>
              <a:spcPct val="90000"/>
            </a:lnSpc>
            <a:spcBef>
              <a:spcPct val="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2008 </a:t>
          </a:r>
        </a:p>
        <a:p>
          <a:pPr lvl="0" algn="l" defTabSz="711200" rtl="0" eaLnBrk="1" fontAlgn="base" hangingPunct="1">
            <a:lnSpc>
              <a:spcPct val="90000"/>
            </a:lnSpc>
            <a:spcBef>
              <a:spcPct val="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First IKI-Projects </a:t>
          </a:r>
          <a:r>
            <a:rPr lang="de-DE" sz="1600" b="0" kern="0" dirty="0" err="1" smtClean="0">
              <a:solidFill>
                <a:srgbClr val="B4E3ED">
                  <a:lumMod val="25000"/>
                </a:srgbClr>
              </a:solidFill>
              <a:latin typeface="Arial"/>
              <a:ea typeface="+mn-ea"/>
              <a:cs typeface="+mn-cs"/>
            </a:rPr>
            <a:t>start</a:t>
          </a:r>
          <a:endParaRPr lang="de-DE" sz="1600" b="0" kern="0" dirty="0">
            <a:solidFill>
              <a:srgbClr val="B4E3ED">
                <a:lumMod val="25000"/>
              </a:srgbClr>
            </a:solidFill>
            <a:latin typeface="Arial"/>
            <a:ea typeface="+mn-ea"/>
            <a:cs typeface="+mn-cs"/>
          </a:endParaRPr>
        </a:p>
      </dsp:txBody>
      <dsp:txXfrm>
        <a:off x="770048" y="3716025"/>
        <a:ext cx="1560667" cy="728460"/>
      </dsp:txXfrm>
    </dsp:sp>
    <dsp:sp modelId="{D9A6D1B4-664F-4167-AB2D-81D26A11A40B}">
      <dsp:nvSpPr>
        <dsp:cNvPr id="0" name=""/>
        <dsp:cNvSpPr/>
      </dsp:nvSpPr>
      <dsp:spPr>
        <a:xfrm>
          <a:off x="1679245" y="2772981"/>
          <a:ext cx="257593" cy="257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73AA3-AC68-4FDB-9F16-99064E870380}">
      <dsp:nvSpPr>
        <dsp:cNvPr id="0" name=""/>
        <dsp:cNvSpPr/>
      </dsp:nvSpPr>
      <dsp:spPr>
        <a:xfrm>
          <a:off x="3" y="1457209"/>
          <a:ext cx="1831231" cy="1212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494" tIns="0" rIns="0" bIns="0" numCol="1" spcCol="1270" anchor="t" anchorCtr="0">
          <a:noAutofit/>
        </a:bodyPr>
        <a:lstStyle/>
        <a:p>
          <a:pPr lvl="0" algn="r" defTabSz="711200" rtl="0" eaLnBrk="1" fontAlgn="base" hangingPunct="1">
            <a:lnSpc>
              <a:spcPct val="90000"/>
            </a:lnSpc>
            <a:spcBef>
              <a:spcPct val="0"/>
            </a:spcBef>
            <a:spcAft>
              <a:spcPts val="800"/>
            </a:spcAft>
            <a:buClr>
              <a:srgbClr val="C80F0F"/>
            </a:buClr>
            <a:tabLst>
              <a:tab pos="2190750" algn="l"/>
            </a:tabLst>
          </a:pPr>
          <a:r>
            <a:rPr lang="en-GB" sz="1600" b="0" kern="0" noProof="0" dirty="0" smtClean="0">
              <a:solidFill>
                <a:srgbClr val="B4E3ED">
                  <a:lumMod val="25000"/>
                </a:srgbClr>
              </a:solidFill>
              <a:latin typeface="Arial"/>
              <a:ea typeface="+mn-ea"/>
              <a:cs typeface="+mn-cs"/>
            </a:rPr>
            <a:t>Global Climate Partnership Fund (GCPF) and MRV Partnership </a:t>
          </a:r>
        </a:p>
        <a:p>
          <a:pPr lvl="0" algn="r" defTabSz="711200" rtl="0" eaLnBrk="1" fontAlgn="base" hangingPunct="1">
            <a:lnSpc>
              <a:spcPct val="90000"/>
            </a:lnSpc>
            <a:spcBef>
              <a:spcPct val="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2010</a:t>
          </a:r>
          <a:endParaRPr lang="de-DE" sz="1600" b="0" kern="0" dirty="0">
            <a:solidFill>
              <a:srgbClr val="B4E3ED">
                <a:lumMod val="25000"/>
              </a:srgbClr>
            </a:solidFill>
            <a:latin typeface="Arial"/>
            <a:ea typeface="+mn-ea"/>
            <a:cs typeface="+mn-cs"/>
          </a:endParaRPr>
        </a:p>
      </dsp:txBody>
      <dsp:txXfrm>
        <a:off x="3" y="1457209"/>
        <a:ext cx="1831231" cy="1212976"/>
      </dsp:txXfrm>
    </dsp:sp>
    <dsp:sp modelId="{2FDC91B4-2195-4C62-93BB-BB64319223F6}">
      <dsp:nvSpPr>
        <dsp:cNvPr id="0" name=""/>
        <dsp:cNvSpPr/>
      </dsp:nvSpPr>
      <dsp:spPr>
        <a:xfrm>
          <a:off x="2457366" y="2230772"/>
          <a:ext cx="343458" cy="343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497C1-00D4-4056-A29E-1FD4C5F65BB9}">
      <dsp:nvSpPr>
        <dsp:cNvPr id="0" name=""/>
        <dsp:cNvSpPr/>
      </dsp:nvSpPr>
      <dsp:spPr>
        <a:xfrm>
          <a:off x="2428722" y="2762621"/>
          <a:ext cx="1867357" cy="10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991" tIns="0" rIns="0" bIns="0" numCol="1" spcCol="1270" anchor="t" anchorCtr="0">
          <a:noAutofit/>
        </a:bodyPr>
        <a:lstStyle/>
        <a:p>
          <a:pPr lvl="0" algn="l" defTabSz="711200" rtl="0" eaLnBrk="1" fontAlgn="base" hangingPunct="1">
            <a:lnSpc>
              <a:spcPct val="90000"/>
            </a:lnSpc>
            <a:spcBef>
              <a:spcPct val="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2011                          </a:t>
          </a:r>
        </a:p>
        <a:p>
          <a:pPr lvl="0" algn="l" defTabSz="711200" rtl="0" eaLnBrk="1" fontAlgn="base" hangingPunct="1">
            <a:lnSpc>
              <a:spcPct val="90000"/>
            </a:lnSpc>
            <a:spcBef>
              <a:spcPct val="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Additional Support Area </a:t>
          </a:r>
          <a:r>
            <a:rPr lang="de-DE" sz="1600" b="0" kern="0" dirty="0" err="1" smtClean="0">
              <a:solidFill>
                <a:srgbClr val="B4E3ED">
                  <a:lumMod val="25000"/>
                </a:srgbClr>
              </a:solidFill>
              <a:latin typeface="Arial"/>
              <a:ea typeface="+mn-ea"/>
              <a:cs typeface="+mn-cs"/>
            </a:rPr>
            <a:t>for</a:t>
          </a:r>
          <a:r>
            <a:rPr lang="de-DE" sz="1600" b="0" kern="0" dirty="0" smtClean="0">
              <a:solidFill>
                <a:srgbClr val="B4E3ED">
                  <a:lumMod val="25000"/>
                </a:srgbClr>
              </a:solidFill>
              <a:latin typeface="Arial"/>
              <a:ea typeface="+mn-ea"/>
              <a:cs typeface="+mn-cs"/>
            </a:rPr>
            <a:t> Biological </a:t>
          </a:r>
          <a:r>
            <a:rPr lang="de-DE" sz="1600" b="0" kern="0" dirty="0" err="1" smtClean="0">
              <a:solidFill>
                <a:srgbClr val="B4E3ED">
                  <a:lumMod val="25000"/>
                </a:srgbClr>
              </a:solidFill>
              <a:latin typeface="Arial"/>
              <a:ea typeface="+mn-ea"/>
              <a:cs typeface="+mn-cs"/>
            </a:rPr>
            <a:t>Diversity</a:t>
          </a:r>
          <a:endParaRPr lang="de-DE" sz="1600" b="0" kern="0" dirty="0">
            <a:solidFill>
              <a:srgbClr val="B4E3ED">
                <a:lumMod val="25000"/>
              </a:srgbClr>
            </a:solidFill>
            <a:latin typeface="Arial"/>
            <a:ea typeface="+mn-ea"/>
            <a:cs typeface="+mn-cs"/>
          </a:endParaRPr>
        </a:p>
      </dsp:txBody>
      <dsp:txXfrm>
        <a:off x="2428722" y="2762621"/>
        <a:ext cx="1867357" cy="1089175"/>
      </dsp:txXfrm>
    </dsp:sp>
    <dsp:sp modelId="{47C62411-50A3-444F-949D-46417AED76E3}">
      <dsp:nvSpPr>
        <dsp:cNvPr id="0" name=""/>
        <dsp:cNvSpPr/>
      </dsp:nvSpPr>
      <dsp:spPr>
        <a:xfrm>
          <a:off x="3359968" y="1787142"/>
          <a:ext cx="443633" cy="4436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82D8D-4C6B-4A0E-91EC-44DA6097C4F7}">
      <dsp:nvSpPr>
        <dsp:cNvPr id="0" name=""/>
        <dsp:cNvSpPr/>
      </dsp:nvSpPr>
      <dsp:spPr>
        <a:xfrm>
          <a:off x="1380325" y="869881"/>
          <a:ext cx="2247117" cy="1080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072" tIns="0" rIns="0" bIns="0" numCol="1" spcCol="1270" anchor="t" anchorCtr="0">
          <a:noAutofit/>
        </a:bodyPr>
        <a:lstStyle/>
        <a:p>
          <a:pPr lvl="0" algn="r" defTabSz="711200" rtl="0" eaLnBrk="1" fontAlgn="base" hangingPunct="1">
            <a:lnSpc>
              <a:spcPct val="90000"/>
            </a:lnSpc>
            <a:spcBef>
              <a:spcPct val="0"/>
            </a:spcBef>
            <a:spcAft>
              <a:spcPts val="800"/>
            </a:spcAft>
            <a:buClr>
              <a:srgbClr val="C80F0F"/>
            </a:buClr>
            <a:tabLst>
              <a:tab pos="2190750" algn="l"/>
            </a:tabLst>
          </a:pPr>
          <a:r>
            <a:rPr lang="de-DE" sz="1600" b="0" kern="0" dirty="0" err="1" smtClean="0">
              <a:solidFill>
                <a:srgbClr val="B4E3ED">
                  <a:lumMod val="25000"/>
                </a:srgbClr>
              </a:solidFill>
              <a:latin typeface="Arial"/>
              <a:ea typeface="+mn-ea"/>
              <a:cs typeface="+mn-cs"/>
            </a:rPr>
            <a:t>Creation</a:t>
          </a:r>
          <a:r>
            <a:rPr lang="de-DE" sz="1600" b="0" kern="0" dirty="0" smtClean="0">
              <a:solidFill>
                <a:srgbClr val="B4E3ED">
                  <a:lumMod val="25000"/>
                </a:srgbClr>
              </a:solidFill>
              <a:latin typeface="Arial"/>
              <a:ea typeface="+mn-ea"/>
              <a:cs typeface="+mn-cs"/>
            </a:rPr>
            <a:t> </a:t>
          </a:r>
          <a:r>
            <a:rPr lang="de-DE" sz="1600" b="0" kern="0" dirty="0" err="1" smtClean="0">
              <a:solidFill>
                <a:srgbClr val="B4E3ED">
                  <a:lumMod val="25000"/>
                </a:srgbClr>
              </a:solidFill>
              <a:latin typeface="Arial"/>
              <a:ea typeface="+mn-ea"/>
              <a:cs typeface="+mn-cs"/>
            </a:rPr>
            <a:t>of</a:t>
          </a:r>
          <a:r>
            <a:rPr lang="de-DE" sz="1600" b="0" kern="0" dirty="0" smtClean="0">
              <a:solidFill>
                <a:srgbClr val="B4E3ED">
                  <a:lumMod val="25000"/>
                </a:srgbClr>
              </a:solidFill>
              <a:latin typeface="Arial"/>
              <a:ea typeface="+mn-ea"/>
              <a:cs typeface="+mn-cs"/>
            </a:rPr>
            <a:t> </a:t>
          </a:r>
          <a:r>
            <a:rPr lang="de-DE" sz="1600" b="0" kern="0" dirty="0" err="1" smtClean="0">
              <a:solidFill>
                <a:srgbClr val="B4E3ED">
                  <a:lumMod val="25000"/>
                </a:srgbClr>
              </a:solidFill>
              <a:latin typeface="Arial"/>
              <a:ea typeface="+mn-ea"/>
              <a:cs typeface="+mn-cs"/>
            </a:rPr>
            <a:t>the</a:t>
          </a:r>
          <a:r>
            <a:rPr lang="de-DE" sz="1600" b="0" kern="0" dirty="0" smtClean="0">
              <a:solidFill>
                <a:srgbClr val="B4E3ED">
                  <a:lumMod val="25000"/>
                </a:srgbClr>
              </a:solidFill>
              <a:latin typeface="Arial"/>
              <a:ea typeface="+mn-ea"/>
              <a:cs typeface="+mn-cs"/>
            </a:rPr>
            <a:t> NAMA Facility</a:t>
          </a:r>
        </a:p>
        <a:p>
          <a:pPr lvl="0" algn="r" defTabSz="711200" rtl="0" eaLnBrk="1" fontAlgn="base" hangingPunct="1">
            <a:lnSpc>
              <a:spcPct val="90000"/>
            </a:lnSpc>
            <a:spcBef>
              <a:spcPct val="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2012</a:t>
          </a:r>
          <a:endParaRPr lang="de-DE" sz="1600" b="0" kern="0" dirty="0">
            <a:solidFill>
              <a:srgbClr val="B4E3ED">
                <a:lumMod val="25000"/>
              </a:srgbClr>
            </a:solidFill>
            <a:latin typeface="Arial"/>
            <a:ea typeface="+mn-ea"/>
            <a:cs typeface="+mn-cs"/>
          </a:endParaRPr>
        </a:p>
      </dsp:txBody>
      <dsp:txXfrm>
        <a:off x="1380325" y="869881"/>
        <a:ext cx="2247117" cy="1080411"/>
      </dsp:txXfrm>
    </dsp:sp>
    <dsp:sp modelId="{38F050F1-E2A7-4FBD-BB36-100562E449D8}">
      <dsp:nvSpPr>
        <dsp:cNvPr id="0" name=""/>
        <dsp:cNvSpPr/>
      </dsp:nvSpPr>
      <dsp:spPr>
        <a:xfrm>
          <a:off x="4374772" y="1339072"/>
          <a:ext cx="565274" cy="56527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4DF38-4E5F-4684-9CA6-3DA19502A0F2}">
      <dsp:nvSpPr>
        <dsp:cNvPr id="0" name=""/>
        <dsp:cNvSpPr/>
      </dsp:nvSpPr>
      <dsp:spPr>
        <a:xfrm>
          <a:off x="4486804" y="2093955"/>
          <a:ext cx="2031368" cy="896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527" tIns="0" rIns="0" bIns="0" numCol="1" spcCol="1270" anchor="t" anchorCtr="0">
          <a:noAutofit/>
        </a:bodyPr>
        <a:lstStyle/>
        <a:p>
          <a:pPr lvl="0" algn="l" defTabSz="711200" rtl="0" eaLnBrk="1" fontAlgn="base" hangingPunct="1">
            <a:lnSpc>
              <a:spcPct val="90000"/>
            </a:lnSpc>
            <a:spcBef>
              <a:spcPct val="0"/>
            </a:spcBef>
            <a:spcAft>
              <a:spcPts val="800"/>
            </a:spcAft>
            <a:buClr>
              <a:srgbClr val="C80F0F"/>
            </a:buClr>
            <a:tabLst>
              <a:tab pos="2190750" algn="l"/>
            </a:tabLst>
          </a:pPr>
          <a:r>
            <a:rPr lang="de-DE" sz="1600" b="1" kern="0" dirty="0" smtClean="0">
              <a:solidFill>
                <a:srgbClr val="B4E3ED">
                  <a:lumMod val="25000"/>
                </a:srgbClr>
              </a:solidFill>
              <a:latin typeface="Arial"/>
              <a:ea typeface="+mn-ea"/>
              <a:cs typeface="+mn-cs"/>
            </a:rPr>
            <a:t>2013                                  </a:t>
          </a:r>
        </a:p>
        <a:p>
          <a:pPr lvl="0" algn="l" defTabSz="711200" rtl="0" eaLnBrk="1" fontAlgn="base" hangingPunct="1">
            <a:lnSpc>
              <a:spcPct val="90000"/>
            </a:lnSpc>
            <a:spcBef>
              <a:spcPct val="0"/>
            </a:spcBef>
            <a:spcAft>
              <a:spcPts val="800"/>
            </a:spcAft>
            <a:buClr>
              <a:srgbClr val="C80F0F"/>
            </a:buClr>
            <a:tabLst>
              <a:tab pos="2190750" algn="l"/>
            </a:tabLst>
          </a:pPr>
          <a:r>
            <a:rPr lang="de-DE" sz="1600" b="0" kern="0" dirty="0" smtClean="0">
              <a:solidFill>
                <a:srgbClr val="B4E3ED">
                  <a:lumMod val="25000"/>
                </a:srgbClr>
              </a:solidFill>
              <a:latin typeface="Arial"/>
              <a:ea typeface="+mn-ea"/>
              <a:cs typeface="+mn-cs"/>
            </a:rPr>
            <a:t>GCF-</a:t>
          </a:r>
          <a:r>
            <a:rPr lang="de-DE" sz="1600" b="0" kern="0" dirty="0" err="1" smtClean="0">
              <a:solidFill>
                <a:srgbClr val="B4E3ED">
                  <a:lumMod val="25000"/>
                </a:srgbClr>
              </a:solidFill>
              <a:latin typeface="Arial"/>
              <a:ea typeface="+mn-ea"/>
              <a:cs typeface="+mn-cs"/>
            </a:rPr>
            <a:t>Readiness</a:t>
          </a:r>
          <a:r>
            <a:rPr lang="de-DE" sz="1600" b="0" kern="0" dirty="0" smtClean="0">
              <a:solidFill>
                <a:srgbClr val="B4E3ED">
                  <a:lumMod val="25000"/>
                </a:srgbClr>
              </a:solidFill>
              <a:latin typeface="Arial"/>
              <a:ea typeface="+mn-ea"/>
              <a:cs typeface="+mn-cs"/>
            </a:rPr>
            <a:t> Programme</a:t>
          </a:r>
          <a:endParaRPr lang="de-DE" sz="1600" b="0" kern="0" dirty="0">
            <a:solidFill>
              <a:srgbClr val="B4E3ED">
                <a:lumMod val="25000"/>
              </a:srgbClr>
            </a:solidFill>
            <a:latin typeface="Arial"/>
            <a:ea typeface="+mn-ea"/>
            <a:cs typeface="+mn-cs"/>
          </a:endParaRPr>
        </a:p>
      </dsp:txBody>
      <dsp:txXfrm>
        <a:off x="4486804" y="2093955"/>
        <a:ext cx="2031368" cy="89672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45659" cy="49593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8" y="1"/>
            <a:ext cx="2945659" cy="49593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1" y="9430702"/>
            <a:ext cx="2945659" cy="49593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8" y="9430702"/>
            <a:ext cx="2945659" cy="49593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45659" cy="49593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8" y="1"/>
            <a:ext cx="2945659" cy="495937"/>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430702"/>
            <a:ext cx="2945659" cy="49593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8" y="9430702"/>
            <a:ext cx="2945659" cy="495937"/>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dirty="0"/>
          </a:p>
        </p:txBody>
      </p:sp>
    </p:spTree>
    <p:extLst>
      <p:ext uri="{BB962C8B-B14F-4D97-AF65-F5344CB8AC3E}">
        <p14:creationId xmlns:p14="http://schemas.microsoft.com/office/powerpoint/2010/main" val="141632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0" hangingPunct="0">
              <a:defRPr/>
            </a:pPr>
            <a:r>
              <a:rPr lang="en-US" altLang="de-DE" b="0" dirty="0" smtClean="0"/>
              <a:t>The </a:t>
            </a:r>
            <a:r>
              <a:rPr lang="en-US" altLang="de-DE" b="1" dirty="0" smtClean="0"/>
              <a:t>‘global’ </a:t>
            </a:r>
            <a:r>
              <a:rPr lang="en-US" altLang="de-DE" b="0" dirty="0" smtClean="0"/>
              <a:t>category includes projects that demonstrate a global or supra-regional focus and cannot be classified within any specific region. Projects spanning multiple countries within one region are </a:t>
            </a:r>
            <a:r>
              <a:rPr lang="en-US" altLang="de-DE" b="0" dirty="0" err="1" smtClean="0"/>
              <a:t>categorised</a:t>
            </a:r>
            <a:r>
              <a:rPr lang="en-US" altLang="de-DE" b="0" dirty="0" smtClean="0"/>
              <a:t> within that region. </a:t>
            </a:r>
          </a:p>
          <a:p>
            <a:pPr eaLnBrk="0" hangingPunct="0">
              <a:defRPr/>
            </a:pPr>
            <a:endParaRPr lang="en-US" altLang="de-DE" b="0" dirty="0" smtClean="0"/>
          </a:p>
          <a:p>
            <a:pPr eaLnBrk="0" hangingPunct="0">
              <a:defRPr/>
            </a:pPr>
            <a:r>
              <a:rPr lang="en-US" altLang="de-DE" b="0" dirty="0" smtClean="0"/>
              <a:t>The figures given here include funding from the German Climate Technology Initiative (DKTI), the NAMA Facility as well as payments made to multilateral funds. </a:t>
            </a:r>
          </a:p>
          <a:p>
            <a:pPr eaLnBrk="0" hangingPunct="0">
              <a:defRPr/>
            </a:pPr>
            <a:endParaRPr lang="de-DE" altLang="de-DE" b="1" dirty="0" smtClean="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95606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0" hangingPunct="0">
              <a:defRPr/>
            </a:pPr>
            <a:r>
              <a:rPr lang="en-US" altLang="de-DE" b="0" dirty="0" smtClean="0"/>
              <a:t>The </a:t>
            </a:r>
            <a:r>
              <a:rPr lang="en-US" altLang="de-DE" b="1" dirty="0" smtClean="0"/>
              <a:t>‘global’ </a:t>
            </a:r>
            <a:r>
              <a:rPr lang="en-US" altLang="de-DE" b="0" dirty="0" smtClean="0"/>
              <a:t>category includes projects that demonstrate a global or supra-regional focus and cannot be classified within any specific region. Projects spanning multiple countries within one region are </a:t>
            </a:r>
            <a:r>
              <a:rPr lang="en-US" altLang="de-DE" b="0" dirty="0" err="1" smtClean="0"/>
              <a:t>categorised</a:t>
            </a:r>
            <a:r>
              <a:rPr lang="en-US" altLang="de-DE" b="0" dirty="0" smtClean="0"/>
              <a:t> within that region. </a:t>
            </a:r>
          </a:p>
          <a:p>
            <a:pPr eaLnBrk="0" hangingPunct="0">
              <a:defRPr/>
            </a:pPr>
            <a:endParaRPr lang="en-US" altLang="de-DE" b="0" dirty="0" smtClean="0"/>
          </a:p>
          <a:p>
            <a:pPr eaLnBrk="0" hangingPunct="0">
              <a:defRPr/>
            </a:pPr>
            <a:r>
              <a:rPr lang="en-US" altLang="de-DE" b="0" dirty="0" smtClean="0"/>
              <a:t>The figures given here include funding from the German Climate Technology Initiative (DKTI), the NAMA Facility as well as payments made to multilateral funds. </a:t>
            </a:r>
          </a:p>
          <a:p>
            <a:pPr eaLnBrk="0" hangingPunct="0">
              <a:defRPr/>
            </a:pPr>
            <a:endParaRPr lang="de-DE" altLang="de-DE" b="1" dirty="0" smtClean="0"/>
          </a:p>
        </p:txBody>
      </p:sp>
      <p:sp>
        <p:nvSpPr>
          <p:cNvPr id="4" name="Foliennummernplatzhalter 3"/>
          <p:cNvSpPr>
            <a:spLocks noGrp="1"/>
          </p:cNvSpPr>
          <p:nvPr>
            <p:ph type="sldNum" sz="quarter" idx="10"/>
          </p:nvPr>
        </p:nvSpPr>
        <p:spPr/>
        <p:txBody>
          <a:bodyPr/>
          <a:lstStyle/>
          <a:p>
            <a:fld id="{276F4F92-661F-4424-ADED-7D3829A4203F}" type="slidenum">
              <a:rPr lang="de-DE" smtClean="0"/>
              <a:pPr/>
              <a:t>11</a:t>
            </a:fld>
            <a:endParaRPr lang="de-DE"/>
          </a:p>
        </p:txBody>
      </p:sp>
    </p:spTree>
    <p:extLst>
      <p:ext uri="{BB962C8B-B14F-4D97-AF65-F5344CB8AC3E}">
        <p14:creationId xmlns:p14="http://schemas.microsoft.com/office/powerpoint/2010/main" val="95606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28390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13</a:t>
            </a:fld>
            <a:endParaRPr lang="de-DE"/>
          </a:p>
        </p:txBody>
      </p:sp>
    </p:spTree>
    <p:extLst>
      <p:ext uri="{BB962C8B-B14F-4D97-AF65-F5344CB8AC3E}">
        <p14:creationId xmlns:p14="http://schemas.microsoft.com/office/powerpoint/2010/main" val="315697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Urban </a:t>
            </a:r>
            <a:r>
              <a:rPr lang="de-DE" dirty="0" err="1" smtClean="0"/>
              <a:t>focus</a:t>
            </a:r>
            <a:r>
              <a:rPr lang="de-DE" dirty="0" smtClean="0"/>
              <a:t> </a:t>
            </a:r>
            <a:r>
              <a:rPr lang="de-DE" dirty="0" err="1" smtClean="0"/>
              <a:t>only</a:t>
            </a:r>
            <a:r>
              <a:rPr lang="de-DE" dirty="0" smtClean="0"/>
              <a:t> </a:t>
            </a:r>
            <a:r>
              <a:rPr lang="de-DE" dirty="0" err="1" smtClean="0"/>
              <a:t>since</a:t>
            </a:r>
            <a:r>
              <a:rPr lang="de-DE" dirty="0" smtClean="0"/>
              <a:t> 2015</a:t>
            </a:r>
            <a:r>
              <a:rPr lang="de-DE" baseline="0" dirty="0" smtClean="0"/>
              <a:t> -&gt; in </a:t>
            </a:r>
            <a:r>
              <a:rPr lang="de-DE" baseline="0" dirty="0" err="1" smtClean="0"/>
              <a:t>line</a:t>
            </a:r>
            <a:r>
              <a:rPr lang="de-DE" baseline="0" dirty="0" smtClean="0"/>
              <a:t> </a:t>
            </a:r>
            <a:r>
              <a:rPr lang="de-DE" baseline="0" dirty="0" err="1" smtClean="0"/>
              <a:t>with</a:t>
            </a:r>
            <a:r>
              <a:rPr lang="de-DE" baseline="0" dirty="0" smtClean="0"/>
              <a:t> Paris Agreement </a:t>
            </a:r>
            <a:r>
              <a:rPr lang="de-DE" baseline="0" dirty="0" err="1" smtClean="0"/>
              <a:t>and</a:t>
            </a:r>
            <a:r>
              <a:rPr lang="de-DE" baseline="0" dirty="0" smtClean="0"/>
              <a:t> New Urban Agenda </a:t>
            </a:r>
            <a:r>
              <a:rPr lang="de-DE" baseline="0" dirty="0" smtClean="0">
                <a:sym typeface="Wingdings" panose="05000000000000000000" pitchFamily="2" charset="2"/>
              </a:rPr>
              <a:t> </a:t>
            </a:r>
            <a:r>
              <a:rPr lang="de-DE" baseline="0" dirty="0" err="1" smtClean="0">
                <a:sym typeface="Wingdings" panose="05000000000000000000" pitchFamily="2" charset="2"/>
              </a:rPr>
              <a:t>most</a:t>
            </a:r>
            <a:r>
              <a:rPr lang="de-DE" baseline="0" dirty="0" smtClean="0">
                <a:sym typeface="Wingdings" panose="05000000000000000000" pitchFamily="2" charset="2"/>
              </a:rPr>
              <a:t> </a:t>
            </a:r>
            <a:r>
              <a:rPr lang="de-DE" baseline="0" dirty="0" err="1" smtClean="0">
                <a:sym typeface="Wingdings" panose="05000000000000000000" pitchFamily="2" charset="2"/>
              </a:rPr>
              <a:t>projects</a:t>
            </a:r>
            <a:r>
              <a:rPr lang="de-DE" baseline="0" dirty="0" smtClean="0">
                <a:sym typeface="Wingdings" panose="05000000000000000000" pitchFamily="2" charset="2"/>
              </a:rPr>
              <a:t> </a:t>
            </a:r>
            <a:r>
              <a:rPr lang="de-DE" baseline="0" dirty="0" err="1" smtClean="0">
                <a:sym typeface="Wingdings" panose="05000000000000000000" pitchFamily="2" charset="2"/>
              </a:rPr>
              <a:t>are</a:t>
            </a:r>
            <a:r>
              <a:rPr lang="de-DE" baseline="0" dirty="0" smtClean="0">
                <a:sym typeface="Wingdings" panose="05000000000000000000" pitchFamily="2" charset="2"/>
              </a:rPr>
              <a:t> just </a:t>
            </a:r>
            <a:r>
              <a:rPr lang="de-DE" baseline="0" dirty="0" err="1" smtClean="0">
                <a:sym typeface="Wingdings" panose="05000000000000000000" pitchFamily="2" charset="2"/>
              </a:rPr>
              <a:t>starting</a:t>
            </a:r>
            <a:r>
              <a:rPr lang="de-DE" baseline="0" dirty="0" smtClean="0">
                <a:sym typeface="Wingdings" panose="05000000000000000000" pitchFamily="2" charset="2"/>
              </a:rPr>
              <a:t> </a:t>
            </a:r>
            <a:r>
              <a:rPr lang="de-DE" baseline="0" dirty="0" err="1" smtClean="0">
                <a:sym typeface="Wingdings" panose="05000000000000000000" pitchFamily="2" charset="2"/>
              </a:rPr>
              <a:t>now</a:t>
            </a:r>
            <a:endParaRPr lang="de-DE" baseline="0" dirty="0" smtClean="0"/>
          </a:p>
        </p:txBody>
      </p:sp>
      <p:sp>
        <p:nvSpPr>
          <p:cNvPr id="4" name="Foliennummernplatzhalter 3"/>
          <p:cNvSpPr>
            <a:spLocks noGrp="1"/>
          </p:cNvSpPr>
          <p:nvPr>
            <p:ph type="sldNum" sz="quarter" idx="10"/>
          </p:nvPr>
        </p:nvSpPr>
        <p:spPr/>
        <p:txBody>
          <a:bodyPr/>
          <a:lstStyle/>
          <a:p>
            <a:fld id="{276F4F92-661F-4424-ADED-7D3829A4203F}" type="slidenum">
              <a:rPr lang="de-DE" smtClean="0"/>
              <a:pPr/>
              <a:t>14</a:t>
            </a:fld>
            <a:endParaRPr lang="de-DE"/>
          </a:p>
        </p:txBody>
      </p:sp>
    </p:spTree>
    <p:extLst>
      <p:ext uri="{BB962C8B-B14F-4D97-AF65-F5344CB8AC3E}">
        <p14:creationId xmlns:p14="http://schemas.microsoft.com/office/powerpoint/2010/main" val="253129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val="141632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Large</a:t>
            </a:r>
            <a:r>
              <a:rPr lang="de-DE" baseline="0" dirty="0" smtClean="0"/>
              <a:t> </a:t>
            </a:r>
            <a:r>
              <a:rPr lang="de-DE" baseline="0" dirty="0" err="1" smtClean="0"/>
              <a:t>pipeline</a:t>
            </a:r>
            <a:r>
              <a:rPr lang="de-DE" baseline="0" dirty="0" smtClean="0"/>
              <a:t> </a:t>
            </a:r>
            <a:r>
              <a:rPr lang="de-DE" baseline="0" dirty="0" err="1" smtClean="0"/>
              <a:t>of</a:t>
            </a:r>
            <a:r>
              <a:rPr lang="de-DE" baseline="0" dirty="0" smtClean="0"/>
              <a:t> </a:t>
            </a:r>
            <a:r>
              <a:rPr lang="de-DE" baseline="0" dirty="0" err="1" smtClean="0"/>
              <a:t>new</a:t>
            </a:r>
            <a:r>
              <a:rPr lang="de-DE" baseline="0" dirty="0" smtClean="0"/>
              <a:t> IKI Projects </a:t>
            </a:r>
            <a:r>
              <a:rPr lang="de-DE" baseline="0" dirty="0" err="1" smtClean="0"/>
              <a:t>coming</a:t>
            </a:r>
            <a:endParaRPr lang="de-DE" baseline="0" dirty="0" smtClean="0"/>
          </a:p>
          <a:p>
            <a:endParaRPr lang="de-DE" baseline="0" dirty="0" smtClean="0"/>
          </a:p>
          <a:p>
            <a:r>
              <a:rPr lang="de-DE" baseline="0" dirty="0" smtClean="0"/>
              <a:t>Cities fit </a:t>
            </a:r>
            <a:r>
              <a:rPr lang="de-DE" baseline="0" dirty="0" err="1" smtClean="0"/>
              <a:t>for</a:t>
            </a:r>
            <a:r>
              <a:rPr lang="de-DE" baseline="0" dirty="0" smtClean="0"/>
              <a:t> </a:t>
            </a:r>
            <a:r>
              <a:rPr lang="de-DE" baseline="0" dirty="0" err="1" smtClean="0"/>
              <a:t>climate</a:t>
            </a:r>
            <a:r>
              <a:rPr lang="de-DE" baseline="0" dirty="0" smtClean="0"/>
              <a:t> </a:t>
            </a:r>
            <a:r>
              <a:rPr lang="de-DE" baseline="0" dirty="0" err="1" smtClean="0"/>
              <a:t>change</a:t>
            </a:r>
            <a:endParaRPr lang="de-DE" baseline="0" dirty="0" smtClean="0"/>
          </a:p>
          <a:p>
            <a:endParaRPr lang="de-DE" baseline="0" dirty="0" smtClean="0"/>
          </a:p>
          <a:p>
            <a:r>
              <a:rPr lang="de-DE" baseline="0" dirty="0" smtClean="0"/>
              <a:t>Urban </a:t>
            </a:r>
            <a:r>
              <a:rPr lang="de-DE" baseline="0" dirty="0" err="1" smtClean="0"/>
              <a:t>Pathways</a:t>
            </a:r>
            <a:endParaRPr lang="de-DE" baseline="0" dirty="0" smtClean="0"/>
          </a:p>
          <a:p>
            <a:endParaRPr lang="de-DE" baseline="0" dirty="0" smtClean="0"/>
          </a:p>
          <a:p>
            <a:r>
              <a:rPr lang="de-DE" baseline="0" dirty="0" smtClean="0"/>
              <a:t>Focus on </a:t>
            </a:r>
            <a:r>
              <a:rPr lang="de-DE" baseline="0" dirty="0" err="1" smtClean="0"/>
              <a:t>Finance</a:t>
            </a:r>
            <a:r>
              <a:rPr lang="de-DE" baseline="0" dirty="0" smtClean="0"/>
              <a:t>, Felicity MEX, BRA </a:t>
            </a:r>
            <a:r>
              <a:rPr lang="de-DE" baseline="0" dirty="0" err="1" smtClean="0"/>
              <a:t>and</a:t>
            </a:r>
            <a:r>
              <a:rPr lang="de-DE" baseline="0" dirty="0" smtClean="0"/>
              <a:t> CHN</a:t>
            </a:r>
          </a:p>
          <a:p>
            <a:endParaRPr lang="de-DE" baseline="0" dirty="0" smtClean="0"/>
          </a:p>
          <a:p>
            <a:r>
              <a:rPr lang="de-DE" baseline="0" dirty="0" smtClean="0"/>
              <a:t>Focus on Smart Cities, ICT </a:t>
            </a:r>
            <a:r>
              <a:rPr lang="de-DE" baseline="0" dirty="0" err="1" smtClean="0"/>
              <a:t>based</a:t>
            </a:r>
            <a:r>
              <a:rPr lang="de-DE" baseline="0" dirty="0" smtClean="0"/>
              <a:t> </a:t>
            </a:r>
            <a:r>
              <a:rPr lang="de-DE" baseline="0" dirty="0" err="1" smtClean="0"/>
              <a:t>adaptation</a:t>
            </a:r>
            <a:r>
              <a:rPr lang="de-DE" baseline="0" dirty="0" smtClean="0"/>
              <a:t>. </a:t>
            </a:r>
          </a:p>
          <a:p>
            <a:endParaRPr lang="de-DE" baseline="0" dirty="0" smtClean="0"/>
          </a:p>
          <a:p>
            <a:r>
              <a:rPr lang="de-DE" baseline="0" dirty="0" smtClean="0"/>
              <a:t>Urban </a:t>
            </a:r>
            <a:r>
              <a:rPr lang="de-DE" baseline="0" dirty="0" err="1" smtClean="0"/>
              <a:t>Partnerships</a:t>
            </a:r>
            <a:r>
              <a:rPr lang="de-DE" baseline="0" dirty="0" smtClean="0"/>
              <a:t>, CHN, BRA, IND</a:t>
            </a:r>
          </a:p>
          <a:p>
            <a:endParaRPr lang="de-DE" baseline="0" dirty="0" smtClean="0"/>
          </a:p>
          <a:p>
            <a:r>
              <a:rPr lang="de-DE" baseline="0" dirty="0" smtClean="0"/>
              <a:t>Change in IKI </a:t>
            </a:r>
            <a:r>
              <a:rPr lang="de-DE" baseline="0" dirty="0" err="1" smtClean="0"/>
              <a:t>Process</a:t>
            </a:r>
            <a:r>
              <a:rPr lang="de-DE" baseline="0" dirty="0" smtClean="0"/>
              <a:t> will also </a:t>
            </a:r>
            <a:r>
              <a:rPr lang="de-DE" baseline="0" dirty="0" err="1" smtClean="0"/>
              <a:t>change</a:t>
            </a:r>
            <a:r>
              <a:rPr lang="de-DE" baseline="0" dirty="0" smtClean="0"/>
              <a:t> </a:t>
            </a:r>
            <a:r>
              <a:rPr lang="de-DE" baseline="0" dirty="0" err="1" smtClean="0"/>
              <a:t>urbanisation</a:t>
            </a:r>
            <a:r>
              <a:rPr lang="de-DE" baseline="0" dirty="0" smtClean="0"/>
              <a:t> </a:t>
            </a:r>
            <a:r>
              <a:rPr lang="de-DE" baseline="0" dirty="0" err="1" smtClean="0"/>
              <a:t>cluster</a:t>
            </a:r>
            <a:r>
              <a:rPr lang="de-DE" baseline="0" dirty="0" smtClean="0"/>
              <a:t> – More </a:t>
            </a:r>
            <a:r>
              <a:rPr lang="de-DE" baseline="0" dirty="0" err="1" smtClean="0"/>
              <a:t>opporuntity</a:t>
            </a:r>
            <a:r>
              <a:rPr lang="de-DE" baseline="0" dirty="0" smtClean="0"/>
              <a:t> </a:t>
            </a:r>
            <a:r>
              <a:rPr lang="de-DE" baseline="0" dirty="0" err="1" smtClean="0"/>
              <a:t>to</a:t>
            </a:r>
            <a:r>
              <a:rPr lang="de-DE" baseline="0" dirty="0" smtClean="0"/>
              <a:t> </a:t>
            </a:r>
            <a:r>
              <a:rPr lang="de-DE" baseline="0" dirty="0" err="1" smtClean="0"/>
              <a:t>merge</a:t>
            </a:r>
            <a:r>
              <a:rPr lang="de-DE" baseline="0" dirty="0" smtClean="0"/>
              <a:t> </a:t>
            </a:r>
            <a:r>
              <a:rPr lang="de-DE" baseline="0" dirty="0" err="1" smtClean="0"/>
              <a:t>capacity</a:t>
            </a:r>
            <a:r>
              <a:rPr lang="de-DE" baseline="0" dirty="0" smtClean="0"/>
              <a:t> </a:t>
            </a:r>
            <a:r>
              <a:rPr lang="de-DE" baseline="0" dirty="0" err="1" smtClean="0"/>
              <a:t>building</a:t>
            </a:r>
            <a:r>
              <a:rPr lang="de-DE" baseline="0" dirty="0" smtClean="0"/>
              <a:t> </a:t>
            </a:r>
            <a:r>
              <a:rPr lang="de-DE" baseline="0" dirty="0" err="1" smtClean="0"/>
              <a:t>with</a:t>
            </a:r>
            <a:r>
              <a:rPr lang="de-DE" baseline="0" dirty="0" smtClean="0"/>
              <a:t> </a:t>
            </a:r>
            <a:r>
              <a:rPr lang="de-DE" baseline="0" dirty="0" err="1" smtClean="0"/>
              <a:t>actual</a:t>
            </a:r>
            <a:r>
              <a:rPr lang="de-DE" baseline="0" dirty="0" smtClean="0"/>
              <a:t> </a:t>
            </a:r>
            <a:r>
              <a:rPr lang="de-DE" baseline="0" dirty="0" err="1" smtClean="0"/>
              <a:t>finance</a:t>
            </a:r>
            <a:r>
              <a:rPr lang="de-DE" baseline="0" dirty="0" smtClean="0"/>
              <a:t> on </a:t>
            </a:r>
            <a:r>
              <a:rPr lang="de-DE" baseline="0" dirty="0" err="1" smtClean="0"/>
              <a:t>the</a:t>
            </a:r>
            <a:r>
              <a:rPr lang="de-DE" baseline="0" dirty="0" smtClean="0"/>
              <a:t> </a:t>
            </a:r>
            <a:r>
              <a:rPr lang="de-DE" baseline="0" dirty="0" err="1" smtClean="0"/>
              <a:t>ground</a:t>
            </a:r>
            <a:r>
              <a:rPr lang="de-DE" baseline="0" dirty="0" smtClean="0"/>
              <a:t>. </a:t>
            </a:r>
          </a:p>
          <a:p>
            <a:endParaRPr lang="de-DE" baseline="0" dirty="0" smtClean="0"/>
          </a:p>
          <a:p>
            <a:endParaRPr lang="de-DE" baseline="0" dirty="0" smtClean="0"/>
          </a:p>
        </p:txBody>
      </p:sp>
    </p:spTree>
    <p:extLst>
      <p:ext uri="{BB962C8B-B14F-4D97-AF65-F5344CB8AC3E}">
        <p14:creationId xmlns:p14="http://schemas.microsoft.com/office/powerpoint/2010/main" val="154647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extLst>
      <p:ext uri="{BB962C8B-B14F-4D97-AF65-F5344CB8AC3E}">
        <p14:creationId xmlns:p14="http://schemas.microsoft.com/office/powerpoint/2010/main" val="168770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18</a:t>
            </a:fld>
            <a:endParaRPr lang="de-DE"/>
          </a:p>
        </p:txBody>
      </p:sp>
    </p:spTree>
    <p:extLst>
      <p:ext uri="{BB962C8B-B14F-4D97-AF65-F5344CB8AC3E}">
        <p14:creationId xmlns:p14="http://schemas.microsoft.com/office/powerpoint/2010/main" val="19341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2</a:t>
            </a:fld>
            <a:endParaRPr lang="de-DE" dirty="0"/>
          </a:p>
        </p:txBody>
      </p:sp>
    </p:spTree>
    <p:extLst>
      <p:ext uri="{BB962C8B-B14F-4D97-AF65-F5344CB8AC3E}">
        <p14:creationId xmlns:p14="http://schemas.microsoft.com/office/powerpoint/2010/main" val="315697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kern="1200" dirty="0" smtClean="0">
                <a:solidFill>
                  <a:schemeClr val="tx1"/>
                </a:solidFill>
                <a:effectLst/>
                <a:latin typeface="Arial Narrow" pitchFamily="34" charset="0"/>
                <a:ea typeface="+mn-ea"/>
                <a:cs typeface="+mn-cs"/>
              </a:rPr>
              <a:t>Source: BMZ website: http://www.bmz.de/en/issues/klimaschutz/climate-finance/index.html, layout adjusted</a:t>
            </a:r>
            <a:endParaRPr lang="de-DE" sz="1100" kern="1200" dirty="0" smtClean="0">
              <a:solidFill>
                <a:schemeClr val="tx1"/>
              </a:solidFill>
              <a:effectLst/>
              <a:latin typeface="Arial Narrow" pitchFamily="34" charset="0"/>
              <a:ea typeface="+mn-ea"/>
              <a:cs typeface="+mn-cs"/>
            </a:endParaRPr>
          </a:p>
          <a:p>
            <a:endParaRPr lang="en-GB" sz="1100" kern="1200" dirty="0" smtClean="0">
              <a:solidFill>
                <a:schemeClr val="tx1"/>
              </a:solidFill>
              <a:effectLst/>
              <a:latin typeface="Arial Narrow" pitchFamily="34" charset="0"/>
              <a:ea typeface="+mn-ea"/>
              <a:cs typeface="+mn-cs"/>
            </a:endParaRPr>
          </a:p>
          <a:p>
            <a:r>
              <a:rPr lang="en-GB" sz="1100" kern="1200" dirty="0" smtClean="0">
                <a:solidFill>
                  <a:schemeClr val="tx1"/>
                </a:solidFill>
                <a:effectLst/>
                <a:latin typeface="Arial Narrow" pitchFamily="34" charset="0"/>
                <a:ea typeface="+mn-ea"/>
                <a:cs typeface="+mn-cs"/>
              </a:rPr>
              <a:t>Germany has a </a:t>
            </a:r>
            <a:r>
              <a:rPr lang="en-GB" sz="1100" b="1" kern="1200" dirty="0" smtClean="0">
                <a:solidFill>
                  <a:schemeClr val="tx1"/>
                </a:solidFill>
                <a:effectLst/>
                <a:latin typeface="Arial Narrow" pitchFamily="34" charset="0"/>
                <a:ea typeface="+mn-ea"/>
                <a:cs typeface="+mn-cs"/>
              </a:rPr>
              <a:t>solid track record of adhering to the pledges it has made during international negotiations</a:t>
            </a:r>
            <a:r>
              <a:rPr lang="en-GB" sz="1100" kern="1200" dirty="0" smtClean="0">
                <a:solidFill>
                  <a:schemeClr val="tx1"/>
                </a:solidFill>
                <a:effectLst/>
                <a:latin typeface="Arial Narrow" pitchFamily="34" charset="0"/>
                <a:ea typeface="+mn-ea"/>
                <a:cs typeface="+mn-cs"/>
              </a:rPr>
              <a:t> </a:t>
            </a:r>
            <a:r>
              <a:rPr lang="en-GB" sz="1100" b="1" kern="1200" dirty="0" smtClean="0">
                <a:solidFill>
                  <a:schemeClr val="tx1"/>
                </a:solidFill>
                <a:effectLst/>
                <a:latin typeface="Arial Narrow" pitchFamily="34" charset="0"/>
                <a:ea typeface="+mn-ea"/>
                <a:cs typeface="+mn-cs"/>
              </a:rPr>
              <a:t>to provide financing </a:t>
            </a:r>
            <a:r>
              <a:rPr lang="en-GB" sz="1100" kern="1200" dirty="0" smtClean="0">
                <a:solidFill>
                  <a:schemeClr val="tx1"/>
                </a:solidFill>
                <a:effectLst/>
                <a:latin typeface="Arial Narrow" pitchFamily="34" charset="0"/>
                <a:ea typeface="+mn-ea"/>
                <a:cs typeface="+mn-cs"/>
              </a:rPr>
              <a:t>and has </a:t>
            </a:r>
            <a:r>
              <a:rPr lang="en-GB" sz="1100" b="1" kern="1200" dirty="0" smtClean="0">
                <a:solidFill>
                  <a:schemeClr val="tx1"/>
                </a:solidFill>
                <a:effectLst/>
                <a:latin typeface="Arial Narrow" pitchFamily="34" charset="0"/>
                <a:ea typeface="+mn-ea"/>
                <a:cs typeface="+mn-cs"/>
              </a:rPr>
              <a:t>rapidly increased the funds provided</a:t>
            </a:r>
            <a:r>
              <a:rPr lang="en-GB" sz="1100" kern="1200" dirty="0" smtClean="0">
                <a:solidFill>
                  <a:schemeClr val="tx1"/>
                </a:solidFill>
                <a:effectLst/>
                <a:latin typeface="Arial Narrow" pitchFamily="34" charset="0"/>
                <a:ea typeface="+mn-ea"/>
                <a:cs typeface="+mn-cs"/>
              </a:rPr>
              <a:t> over the past decade (&gt; </a:t>
            </a:r>
            <a:r>
              <a:rPr lang="en-GB" sz="1100" kern="1200" dirty="0" err="1" smtClean="0">
                <a:solidFill>
                  <a:schemeClr val="tx1"/>
                </a:solidFill>
                <a:effectLst/>
                <a:latin typeface="Arial Narrow" pitchFamily="34" charset="0"/>
                <a:ea typeface="+mn-ea"/>
                <a:cs typeface="+mn-cs"/>
              </a:rPr>
              <a:t>sixfold</a:t>
            </a:r>
            <a:r>
              <a:rPr lang="en-GB" sz="1100" kern="1200" dirty="0" smtClean="0">
                <a:solidFill>
                  <a:schemeClr val="tx1"/>
                </a:solidFill>
                <a:effectLst/>
                <a:latin typeface="Arial Narrow" pitchFamily="34" charset="0"/>
                <a:ea typeface="+mn-ea"/>
                <a:cs typeface="+mn-cs"/>
              </a:rPr>
              <a:t> within ten years)!</a:t>
            </a:r>
            <a:endParaRPr lang="de-DE" sz="1100" kern="1200" dirty="0" smtClean="0">
              <a:solidFill>
                <a:schemeClr val="tx1"/>
              </a:solidFill>
              <a:effectLst/>
              <a:latin typeface="Arial Narrow" pitchFamily="34" charset="0"/>
              <a:ea typeface="+mn-ea"/>
              <a:cs typeface="+mn-cs"/>
            </a:endParaRPr>
          </a:p>
          <a:p>
            <a:endParaRPr lang="en-GB" sz="1100" kern="1200" dirty="0" smtClean="0">
              <a:solidFill>
                <a:schemeClr val="tx1"/>
              </a:solidFill>
              <a:effectLst/>
              <a:latin typeface="Arial Narrow" pitchFamily="34" charset="0"/>
              <a:ea typeface="+mn-ea"/>
              <a:cs typeface="+mn-cs"/>
            </a:endParaRPr>
          </a:p>
          <a:p>
            <a:r>
              <a:rPr lang="en-GB" sz="1100" kern="1200" dirty="0" smtClean="0">
                <a:solidFill>
                  <a:schemeClr val="tx1"/>
                </a:solidFill>
                <a:effectLst/>
                <a:latin typeface="Arial Narrow" pitchFamily="34" charset="0"/>
                <a:ea typeface="+mn-ea"/>
                <a:cs typeface="+mn-cs"/>
              </a:rPr>
              <a:t>Industrialised countries honoured their pledge made in </a:t>
            </a:r>
            <a:r>
              <a:rPr lang="en-GB" sz="1100" b="1" kern="1200" dirty="0" smtClean="0">
                <a:solidFill>
                  <a:schemeClr val="tx1"/>
                </a:solidFill>
                <a:effectLst/>
                <a:latin typeface="Arial Narrow" pitchFamily="34" charset="0"/>
                <a:ea typeface="+mn-ea"/>
                <a:cs typeface="+mn-cs"/>
              </a:rPr>
              <a:t>Copenhagen at COP 15</a:t>
            </a:r>
            <a:r>
              <a:rPr lang="en-GB" sz="1100" kern="1200" dirty="0" smtClean="0">
                <a:solidFill>
                  <a:schemeClr val="tx1"/>
                </a:solidFill>
                <a:effectLst/>
                <a:latin typeface="Arial Narrow" pitchFamily="34" charset="0"/>
                <a:ea typeface="+mn-ea"/>
                <a:cs typeface="+mn-cs"/>
              </a:rPr>
              <a:t> to provide additional public funding (or '</a:t>
            </a:r>
            <a:r>
              <a:rPr lang="en-GB" sz="1100" b="1" kern="1200" dirty="0" smtClean="0">
                <a:solidFill>
                  <a:schemeClr val="tx1"/>
                </a:solidFill>
                <a:effectLst/>
                <a:latin typeface="Arial Narrow" pitchFamily="34" charset="0"/>
                <a:ea typeface="+mn-ea"/>
                <a:cs typeface="+mn-cs"/>
              </a:rPr>
              <a:t>fast-start financing</a:t>
            </a:r>
            <a:r>
              <a:rPr lang="en-GB" sz="1100" kern="1200" dirty="0" smtClean="0">
                <a:solidFill>
                  <a:schemeClr val="tx1"/>
                </a:solidFill>
                <a:effectLst/>
                <a:latin typeface="Arial Narrow" pitchFamily="34" charset="0"/>
                <a:ea typeface="+mn-ea"/>
                <a:cs typeface="+mn-cs"/>
              </a:rPr>
              <a:t>') of USD 30 billion for 2010 to 2012. The German Government has pledged EUR 1.26 billion. </a:t>
            </a:r>
            <a:br>
              <a:rPr lang="en-GB" sz="1100" kern="1200" dirty="0" smtClean="0">
                <a:solidFill>
                  <a:schemeClr val="tx1"/>
                </a:solidFill>
                <a:effectLst/>
                <a:latin typeface="Arial Narrow" pitchFamily="34" charset="0"/>
                <a:ea typeface="+mn-ea"/>
                <a:cs typeface="+mn-cs"/>
              </a:rPr>
            </a:br>
            <a:r>
              <a:rPr lang="en-GB" sz="1100" kern="1200" dirty="0" smtClean="0">
                <a:solidFill>
                  <a:schemeClr val="tx1"/>
                </a:solidFill>
                <a:effectLst/>
                <a:latin typeface="Arial Narrow" pitchFamily="34" charset="0"/>
                <a:ea typeface="+mn-ea"/>
                <a:cs typeface="+mn-cs"/>
              </a:rPr>
              <a:t>Germany’s </a:t>
            </a:r>
            <a:r>
              <a:rPr lang="en-GB" sz="1100" b="1" kern="1200" dirty="0" smtClean="0">
                <a:solidFill>
                  <a:schemeClr val="tx1"/>
                </a:solidFill>
                <a:effectLst/>
                <a:latin typeface="Arial Narrow" pitchFamily="34" charset="0"/>
                <a:ea typeface="+mn-ea"/>
                <a:cs typeface="+mn-cs"/>
              </a:rPr>
              <a:t>fast-start financing</a:t>
            </a:r>
            <a:r>
              <a:rPr lang="en-GB" sz="1100" kern="1200" dirty="0" smtClean="0">
                <a:solidFill>
                  <a:schemeClr val="tx1"/>
                </a:solidFill>
                <a:effectLst/>
                <a:latin typeface="Arial Narrow" pitchFamily="34" charset="0"/>
                <a:ea typeface="+mn-ea"/>
                <a:cs typeface="+mn-cs"/>
              </a:rPr>
              <a:t> for the period 2010–2012 amounted to a total of EUR 1.29 billion (exceeding its pledge by EUR 30 million).</a:t>
            </a:r>
          </a:p>
          <a:p>
            <a:endParaRPr lang="de-DE" sz="1100" kern="1200" dirty="0" smtClean="0">
              <a:solidFill>
                <a:schemeClr val="tx1"/>
              </a:solidFill>
              <a:effectLst/>
              <a:latin typeface="Arial Narrow" pitchFamily="34" charset="0"/>
              <a:ea typeface="+mn-ea"/>
              <a:cs typeface="+mn-cs"/>
            </a:endParaRPr>
          </a:p>
          <a:p>
            <a:r>
              <a:rPr lang="en-GB" sz="1100" kern="1200" dirty="0" smtClean="0">
                <a:solidFill>
                  <a:schemeClr val="tx1"/>
                </a:solidFill>
                <a:effectLst/>
                <a:latin typeface="Arial Narrow" pitchFamily="34" charset="0"/>
                <a:ea typeface="+mn-ea"/>
                <a:cs typeface="+mn-cs"/>
              </a:rPr>
              <a:t>During </a:t>
            </a:r>
            <a:r>
              <a:rPr lang="en-GB" sz="1100" b="1" kern="1200" dirty="0" smtClean="0">
                <a:solidFill>
                  <a:schemeClr val="tx1"/>
                </a:solidFill>
                <a:effectLst/>
                <a:latin typeface="Arial Narrow" pitchFamily="34" charset="0"/>
                <a:ea typeface="+mn-ea"/>
                <a:cs typeface="+mn-cs"/>
              </a:rPr>
              <a:t>COP 18 in Doha in 2012,</a:t>
            </a:r>
            <a:r>
              <a:rPr lang="en-GB" sz="1100" kern="1200" dirty="0" smtClean="0">
                <a:solidFill>
                  <a:schemeClr val="tx1"/>
                </a:solidFill>
                <a:effectLst/>
                <a:latin typeface="Arial Narrow" pitchFamily="34" charset="0"/>
                <a:ea typeface="+mn-ea"/>
                <a:cs typeface="+mn-cs"/>
              </a:rPr>
              <a:t> Germany announced that it would increase its budget for international climate finance to </a:t>
            </a:r>
            <a:r>
              <a:rPr lang="en-GB" sz="1100" b="1" kern="1200" dirty="0" smtClean="0">
                <a:solidFill>
                  <a:schemeClr val="tx1"/>
                </a:solidFill>
                <a:effectLst/>
                <a:latin typeface="Arial Narrow" pitchFamily="34" charset="0"/>
                <a:ea typeface="+mn-ea"/>
                <a:cs typeface="+mn-cs"/>
              </a:rPr>
              <a:t>EUR 1.8 billion</a:t>
            </a:r>
            <a:r>
              <a:rPr lang="en-GB" sz="1100" kern="1200" dirty="0" smtClean="0">
                <a:solidFill>
                  <a:schemeClr val="tx1"/>
                </a:solidFill>
                <a:effectLst/>
                <a:latin typeface="Arial Narrow" pitchFamily="34" charset="0"/>
                <a:ea typeface="+mn-ea"/>
                <a:cs typeface="+mn-cs"/>
              </a:rPr>
              <a:t>. In 2013, Germany stepped up its work and exceeded the planned EUR 1.8 billion budgetary pledge for climate finance by approximately EUR 0.2 billion. In 2014 Germany became the biggest bilateral donor for climate financing projects (pledging public funding of EUR 2.3 billion) for the first time. </a:t>
            </a:r>
          </a:p>
          <a:p>
            <a:endParaRPr lang="de-DE" sz="11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Arial Narrow" pitchFamily="34" charset="0"/>
                <a:ea typeface="+mn-ea"/>
                <a:cs typeface="+mn-cs"/>
              </a:rPr>
              <a:t>Bilateral German climate finance (BMUB+BMZ) in </a:t>
            </a:r>
            <a:r>
              <a:rPr lang="en-GB" sz="1100" b="1" kern="1200" dirty="0" smtClean="0">
                <a:solidFill>
                  <a:schemeClr val="tx1"/>
                </a:solidFill>
                <a:effectLst/>
                <a:latin typeface="Arial Narrow" pitchFamily="34" charset="0"/>
                <a:ea typeface="+mn-ea"/>
                <a:cs typeface="+mn-cs"/>
              </a:rPr>
              <a:t>2013</a:t>
            </a:r>
            <a:r>
              <a:rPr lang="en-GB" sz="1100" kern="1200" dirty="0" smtClean="0">
                <a:solidFill>
                  <a:schemeClr val="tx1"/>
                </a:solidFill>
                <a:effectLst/>
                <a:latin typeface="Arial Narrow" pitchFamily="34" charset="0"/>
                <a:ea typeface="+mn-ea"/>
                <a:cs typeface="+mn-cs"/>
              </a:rPr>
              <a:t> </a:t>
            </a:r>
            <a:r>
              <a:rPr lang="en-GB" sz="1100" b="1" kern="1200" dirty="0" smtClean="0">
                <a:solidFill>
                  <a:schemeClr val="tx1"/>
                </a:solidFill>
                <a:effectLst/>
                <a:latin typeface="Arial Narrow" pitchFamily="34" charset="0"/>
                <a:ea typeface="+mn-ea"/>
                <a:cs typeface="+mn-cs"/>
              </a:rPr>
              <a:t>according to sector:</a:t>
            </a:r>
            <a:r>
              <a:rPr lang="en-GB" sz="1100" kern="1200" dirty="0" smtClean="0">
                <a:solidFill>
                  <a:schemeClr val="tx1"/>
                </a:solidFill>
                <a:effectLst/>
                <a:latin typeface="Arial Narrow" pitchFamily="34" charset="0"/>
                <a:ea typeface="+mn-ea"/>
                <a:cs typeface="+mn-cs"/>
              </a:rPr>
              <a:t> 38.9% mitigation, 38.3% adaptation, 22.8% REDD+/biodiversity</a:t>
            </a:r>
            <a:endParaRPr lang="de-DE" sz="11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Arial Narrow" pitchFamily="34" charset="0"/>
                <a:ea typeface="+mn-ea"/>
                <a:cs typeface="+mn-cs"/>
              </a:rPr>
              <a:t>Bilateral German climate finance (BMUB+BMZ) in </a:t>
            </a:r>
            <a:r>
              <a:rPr lang="en-GB" sz="1100" b="1" kern="1200" dirty="0" smtClean="0">
                <a:solidFill>
                  <a:schemeClr val="tx1"/>
                </a:solidFill>
                <a:effectLst/>
                <a:latin typeface="Arial Narrow" pitchFamily="34" charset="0"/>
                <a:ea typeface="+mn-ea"/>
                <a:cs typeface="+mn-cs"/>
              </a:rPr>
              <a:t>2013</a:t>
            </a:r>
            <a:r>
              <a:rPr lang="en-GB" sz="1100" kern="1200" dirty="0" smtClean="0">
                <a:solidFill>
                  <a:schemeClr val="tx1"/>
                </a:solidFill>
                <a:effectLst/>
                <a:latin typeface="Arial Narrow" pitchFamily="34" charset="0"/>
                <a:ea typeface="+mn-ea"/>
                <a:cs typeface="+mn-cs"/>
              </a:rPr>
              <a:t> </a:t>
            </a:r>
            <a:r>
              <a:rPr lang="en-GB" sz="1100" b="1" kern="1200" dirty="0" smtClean="0">
                <a:solidFill>
                  <a:schemeClr val="tx1"/>
                </a:solidFill>
                <a:effectLst/>
                <a:latin typeface="Arial Narrow" pitchFamily="34" charset="0"/>
                <a:ea typeface="+mn-ea"/>
                <a:cs typeface="+mn-cs"/>
              </a:rPr>
              <a:t>according to region</a:t>
            </a:r>
            <a:r>
              <a:rPr lang="en-GB" sz="1100" kern="1200" dirty="0" smtClean="0">
                <a:solidFill>
                  <a:schemeClr val="tx1"/>
                </a:solidFill>
                <a:effectLst/>
                <a:latin typeface="Arial Narrow" pitchFamily="34" charset="0"/>
                <a:ea typeface="+mn-ea"/>
                <a:cs typeface="+mn-cs"/>
              </a:rPr>
              <a:t>: 18% Latin America/Caribbean; 31% Africa; 30.5% Asia/Middle East/South-East Europe; 20.5% global</a:t>
            </a:r>
            <a:endParaRPr lang="de-DE" sz="1100" kern="1200" dirty="0" smtClean="0">
              <a:solidFill>
                <a:schemeClr val="tx1"/>
              </a:solidFill>
              <a:effectLst/>
              <a:latin typeface="Arial Narrow" pitchFamily="34" charset="0"/>
              <a:ea typeface="+mn-ea"/>
              <a:cs typeface="+mn-cs"/>
            </a:endParaRPr>
          </a:p>
          <a:p>
            <a:pPr lvl="0"/>
            <a:endParaRPr lang="en-GB" sz="11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Arial Narrow" pitchFamily="34" charset="0"/>
                <a:ea typeface="+mn-ea"/>
                <a:cs typeface="+mn-cs"/>
              </a:rPr>
              <a:t>German bilateral climate financing </a:t>
            </a:r>
            <a:r>
              <a:rPr lang="en-GB" sz="1100" b="1" kern="1200" dirty="0" smtClean="0">
                <a:solidFill>
                  <a:schemeClr val="tx1"/>
                </a:solidFill>
                <a:effectLst/>
                <a:latin typeface="Arial Narrow" pitchFamily="34" charset="0"/>
                <a:ea typeface="+mn-ea"/>
                <a:cs typeface="+mn-cs"/>
              </a:rPr>
              <a:t>2014</a:t>
            </a:r>
            <a:r>
              <a:rPr lang="en-GB" sz="1100" kern="1200" dirty="0" smtClean="0">
                <a:solidFill>
                  <a:schemeClr val="tx1"/>
                </a:solidFill>
                <a:effectLst/>
                <a:latin typeface="Arial Narrow" pitchFamily="34" charset="0"/>
                <a:ea typeface="+mn-ea"/>
                <a:cs typeface="+mn-cs"/>
              </a:rPr>
              <a:t> </a:t>
            </a:r>
            <a:r>
              <a:rPr lang="en-GB" sz="1100" b="1" kern="1200" dirty="0" smtClean="0">
                <a:solidFill>
                  <a:schemeClr val="tx1"/>
                </a:solidFill>
                <a:effectLst/>
                <a:latin typeface="Arial Narrow" pitchFamily="34" charset="0"/>
                <a:ea typeface="+mn-ea"/>
                <a:cs typeface="+mn-cs"/>
              </a:rPr>
              <a:t>according to sector</a:t>
            </a:r>
            <a:r>
              <a:rPr lang="en-GB" sz="1100" kern="1200" dirty="0" smtClean="0">
                <a:solidFill>
                  <a:schemeClr val="tx1"/>
                </a:solidFill>
                <a:effectLst/>
                <a:latin typeface="Arial Narrow" pitchFamily="34" charset="0"/>
                <a:ea typeface="+mn-ea"/>
                <a:cs typeface="+mn-cs"/>
              </a:rPr>
              <a:t>: 46.6% mitigation, 53.4% adaptation (combined share of 21% REDD+/biodiversity, with equal parts given to both areas)</a:t>
            </a:r>
            <a:endParaRPr lang="de-DE" sz="11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Arial Narrow" pitchFamily="34" charset="0"/>
                <a:ea typeface="+mn-ea"/>
                <a:cs typeface="+mn-cs"/>
              </a:rPr>
              <a:t>Bilateral German climate financing </a:t>
            </a:r>
            <a:r>
              <a:rPr lang="en-GB" sz="1100" b="1" kern="1200" dirty="0" smtClean="0">
                <a:solidFill>
                  <a:schemeClr val="tx1"/>
                </a:solidFill>
                <a:effectLst/>
                <a:latin typeface="Arial Narrow" pitchFamily="34" charset="0"/>
                <a:ea typeface="+mn-ea"/>
                <a:cs typeface="+mn-cs"/>
              </a:rPr>
              <a:t>2014</a:t>
            </a:r>
            <a:r>
              <a:rPr lang="en-GB" sz="1100" kern="1200" dirty="0" smtClean="0">
                <a:solidFill>
                  <a:schemeClr val="tx1"/>
                </a:solidFill>
                <a:effectLst/>
                <a:latin typeface="Arial Narrow" pitchFamily="34" charset="0"/>
                <a:ea typeface="+mn-ea"/>
                <a:cs typeface="+mn-cs"/>
              </a:rPr>
              <a:t> </a:t>
            </a:r>
            <a:r>
              <a:rPr lang="en-GB" sz="1100" b="1" kern="1200" dirty="0" smtClean="0">
                <a:solidFill>
                  <a:schemeClr val="tx1"/>
                </a:solidFill>
                <a:effectLst/>
                <a:latin typeface="Arial Narrow" pitchFamily="34" charset="0"/>
                <a:ea typeface="+mn-ea"/>
                <a:cs typeface="+mn-cs"/>
              </a:rPr>
              <a:t>according to sector:</a:t>
            </a:r>
            <a:r>
              <a:rPr lang="en-GB" sz="1100" kern="1200" dirty="0" smtClean="0">
                <a:solidFill>
                  <a:schemeClr val="tx1"/>
                </a:solidFill>
                <a:effectLst/>
                <a:latin typeface="Arial Narrow" pitchFamily="34" charset="0"/>
                <a:ea typeface="+mn-ea"/>
                <a:cs typeface="+mn-cs"/>
              </a:rPr>
              <a:t> 15.7% Latin America/Caribbean; 34.9% Africa; 30.7% Asia/Middle East/South-East Europe; 18.8% global</a:t>
            </a:r>
            <a:endParaRPr lang="de-DE" sz="1100" kern="1200" dirty="0" smtClean="0">
              <a:solidFill>
                <a:schemeClr val="tx1"/>
              </a:solidFill>
              <a:effectLst/>
              <a:latin typeface="Arial Narrow" pitchFamily="34" charset="0"/>
              <a:ea typeface="+mn-ea"/>
              <a:cs typeface="+mn-cs"/>
            </a:endParaRPr>
          </a:p>
          <a:p>
            <a:endParaRPr lang="en-GB" sz="1100" kern="1200" dirty="0" smtClean="0">
              <a:solidFill>
                <a:schemeClr val="tx1"/>
              </a:solidFill>
              <a:effectLst/>
              <a:latin typeface="Arial Narrow" pitchFamily="34" charset="0"/>
              <a:ea typeface="+mn-ea"/>
              <a:cs typeface="+mn-cs"/>
            </a:endParaRPr>
          </a:p>
          <a:p>
            <a:endParaRPr lang="de-DE" sz="1100"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3</a:t>
            </a:fld>
            <a:endParaRPr lang="de-DE"/>
          </a:p>
        </p:txBody>
      </p:sp>
    </p:spTree>
    <p:extLst>
      <p:ext uri="{BB962C8B-B14F-4D97-AF65-F5344CB8AC3E}">
        <p14:creationId xmlns:p14="http://schemas.microsoft.com/office/powerpoint/2010/main" val="43858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4</a:t>
            </a:fld>
            <a:endParaRPr lang="de-DE"/>
          </a:p>
        </p:txBody>
      </p:sp>
    </p:spTree>
    <p:extLst>
      <p:ext uri="{BB962C8B-B14F-4D97-AF65-F5344CB8AC3E}">
        <p14:creationId xmlns:p14="http://schemas.microsoft.com/office/powerpoint/2010/main" val="315697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numCol="2"/>
          <a:lstStyle/>
          <a:p>
            <a:r>
              <a:rPr lang="en-GB" sz="1200" b="1" kern="1200" dirty="0" smtClean="0">
                <a:solidFill>
                  <a:schemeClr val="tx1"/>
                </a:solidFill>
                <a:effectLst/>
                <a:latin typeface="Arial Narrow" pitchFamily="34" charset="0"/>
                <a:ea typeface="+mn-ea"/>
                <a:cs typeface="+mn-cs"/>
              </a:rPr>
              <a:t>Information: The timeline can also adapted to special thematic priority areas.</a:t>
            </a:r>
          </a:p>
          <a:p>
            <a:endParaRPr lang="de-DE" sz="1200" kern="1200" dirty="0" smtClean="0">
              <a:solidFill>
                <a:schemeClr val="tx1"/>
              </a:solidFill>
              <a:effectLst/>
              <a:latin typeface="Arial Narrow"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u="sng" kern="1200" dirty="0" smtClean="0">
                <a:solidFill>
                  <a:schemeClr val="tx1"/>
                </a:solidFill>
                <a:effectLst/>
                <a:latin typeface="Arial Narrow" pitchFamily="34" charset="0"/>
                <a:ea typeface="+mn-ea"/>
                <a:cs typeface="+mn-cs"/>
              </a:rPr>
              <a:t>Since 2008 IKI has accepted over 500 projects with a total funding volume of EUR 2,3 billion </a:t>
            </a:r>
            <a:r>
              <a:rPr lang="en-GB" sz="1200" kern="1200" dirty="0" smtClean="0">
                <a:solidFill>
                  <a:schemeClr val="tx1"/>
                </a:solidFill>
                <a:effectLst/>
                <a:latin typeface="Arial Narrow" pitchFamily="34" charset="0"/>
                <a:ea typeface="+mn-ea"/>
                <a:cs typeface="+mn-cs"/>
              </a:rPr>
              <a:t>(as at</a:t>
            </a:r>
            <a:r>
              <a:rPr lang="en-GB" sz="1200" kern="1200" baseline="0" dirty="0" smtClean="0">
                <a:solidFill>
                  <a:schemeClr val="tx1"/>
                </a:solidFill>
                <a:effectLst/>
                <a:latin typeface="Arial Narrow" pitchFamily="34" charset="0"/>
                <a:ea typeface="+mn-ea"/>
                <a:cs typeface="+mn-cs"/>
              </a:rPr>
              <a:t> 6 February </a:t>
            </a:r>
            <a:r>
              <a:rPr lang="en-GB" sz="1200" kern="1200" dirty="0" smtClean="0">
                <a:solidFill>
                  <a:schemeClr val="tx1"/>
                </a:solidFill>
                <a:effectLst/>
                <a:latin typeface="Arial Narrow" pitchFamily="34" charset="0"/>
                <a:ea typeface="+mn-ea"/>
                <a:cs typeface="+mn-cs"/>
              </a:rPr>
              <a:t>2017). 870 Mio between 2015</a:t>
            </a:r>
            <a:r>
              <a:rPr lang="en-GB" sz="1200" kern="1200" baseline="0" dirty="0" smtClean="0">
                <a:solidFill>
                  <a:schemeClr val="tx1"/>
                </a:solidFill>
                <a:effectLst/>
                <a:latin typeface="Arial Narrow" pitchFamily="34" charset="0"/>
                <a:ea typeface="+mn-ea"/>
                <a:cs typeface="+mn-cs"/>
              </a:rPr>
              <a:t> and 2016 alone</a:t>
            </a:r>
            <a:endParaRPr lang="de-DE" sz="1200" kern="1200" dirty="0" smtClean="0">
              <a:solidFill>
                <a:schemeClr val="tx1"/>
              </a:solidFill>
              <a:effectLst/>
              <a:latin typeface="Arial Narrow" pitchFamily="34" charset="0"/>
              <a:ea typeface="+mn-ea"/>
              <a:cs typeface="+mn-cs"/>
            </a:endParaRPr>
          </a:p>
          <a:p>
            <a:endParaRPr lang="de-DE" sz="1200" kern="1200" dirty="0" smtClean="0">
              <a:solidFill>
                <a:schemeClr val="tx1"/>
              </a:solidFill>
              <a:effectLst/>
              <a:latin typeface="Arial Narrow" pitchFamily="34" charset="0"/>
              <a:ea typeface="+mn-ea"/>
              <a:cs typeface="+mn-cs"/>
            </a:endParaRPr>
          </a:p>
          <a:p>
            <a:endParaRPr lang="de-DE" sz="1200" kern="1200" dirty="0" smtClean="0">
              <a:solidFill>
                <a:schemeClr val="tx1"/>
              </a:solidFill>
              <a:effectLst/>
              <a:latin typeface="Arial Narrow" pitchFamily="34" charset="0"/>
              <a:ea typeface="+mn-ea"/>
              <a:cs typeface="+mn-cs"/>
            </a:endParaRPr>
          </a:p>
          <a:p>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2008 – IKI is established</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Revenues generated by the sale of emissions certificates mobilise additional funds that can be directly used for climate change mitigation. </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2010 – Climate partnership</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Germany, South Africa and South Korea establish the “International Partnership on Mitigation and MRV”, now called: </a:t>
            </a:r>
            <a:r>
              <a:rPr lang="de-DE" sz="800" baseline="0" dirty="0" smtClean="0"/>
              <a:t>„</a:t>
            </a:r>
            <a:r>
              <a:rPr lang="en-US" sz="1200" kern="1200" dirty="0" smtClean="0">
                <a:solidFill>
                  <a:schemeClr val="tx1"/>
                </a:solidFill>
                <a:effectLst/>
                <a:latin typeface="Arial Narrow" pitchFamily="34" charset="0"/>
                <a:ea typeface="+mn-ea"/>
                <a:cs typeface="+mn-cs"/>
              </a:rPr>
              <a:t>International Partnership on Transparency (IPT)”</a:t>
            </a:r>
            <a:r>
              <a:rPr lang="en-GB" sz="1200" kern="1200" dirty="0" smtClean="0">
                <a:solidFill>
                  <a:schemeClr val="tx1"/>
                </a:solidFill>
                <a:effectLst/>
                <a:latin typeface="Arial Narrow" pitchFamily="34" charset="0"/>
                <a:ea typeface="+mn-ea"/>
                <a:cs typeface="+mn-cs"/>
              </a:rPr>
              <a:t>. IKI has supported the partnership’s secretariat since the beginning, which is promoting transnational transfer of knowledge related to greenhouse gas reduction through exchange of practical experiences. The partnership also supports capacity building related to MRV.</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2011 – Additional support area for biological diversity</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‘Conserving biological diversity’ is integrated into IKI’s portfolio as an independent fourth area of support. The biodiversity finance provided by IKI is focused on the medium and long-term goals (Aichi Targets) and priorities described in the Strategic Plan of the CBD.</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2012 – Creation of the NAMA Facility</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On the </a:t>
            </a:r>
            <a:r>
              <a:rPr lang="en-GB" sz="1200" kern="1200" dirty="0" err="1" smtClean="0">
                <a:solidFill>
                  <a:schemeClr val="tx1"/>
                </a:solidFill>
                <a:effectLst/>
                <a:latin typeface="Arial Narrow" pitchFamily="34" charset="0"/>
                <a:ea typeface="+mn-ea"/>
                <a:cs typeface="+mn-cs"/>
              </a:rPr>
              <a:t>sidelines</a:t>
            </a:r>
            <a:r>
              <a:rPr lang="en-GB" sz="1200" kern="1200" dirty="0" smtClean="0">
                <a:solidFill>
                  <a:schemeClr val="tx1"/>
                </a:solidFill>
                <a:effectLst/>
                <a:latin typeface="Arial Narrow" pitchFamily="34" charset="0"/>
                <a:ea typeface="+mn-ea"/>
                <a:cs typeface="+mn-cs"/>
              </a:rPr>
              <a:t> of the climate negotiations in Doha 2012, BMUB and the UK Department of Energy and Climate Change (DECC) established the Facility. Around EUR 70 million was made available for the first selection period in 2013. By the end of 2014, the funding had increased to EUR 120 million, and nine projects from nine countries were selected by the NAMA Facility for support.</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2013 – Preparations for the Green Climate Fund (GCF)</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IKI is providing EUR 15 million for the GCF Readiness Programme, which prepares recipient countries with concrete individual measures for the Green Climate Fund’s financial and project standards and puts them in a position to receive money from the GCF. </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2015 – Paris Agreement: from (I)NDCs to NDCs</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IKI supported over 30 partner countries in the development of their INDCs as well as with technical expertise, and closely supported the INDC development process.</a:t>
            </a:r>
            <a:endParaRPr lang="de-DE" sz="1200" kern="1200" dirty="0" smtClean="0">
              <a:solidFill>
                <a:schemeClr val="tx1"/>
              </a:solidFill>
              <a:effectLst/>
              <a:latin typeface="Arial Narrow" pitchFamily="34" charset="0"/>
              <a:ea typeface="+mn-ea"/>
              <a:cs typeface="+mn-cs"/>
            </a:endParaRPr>
          </a:p>
          <a:p>
            <a:r>
              <a:rPr lang="en-GB" sz="1200" b="1" kern="1200" dirty="0" smtClean="0">
                <a:solidFill>
                  <a:schemeClr val="tx1"/>
                </a:solidFill>
                <a:effectLst/>
                <a:latin typeface="Arial Narrow" pitchFamily="34" charset="0"/>
                <a:ea typeface="+mn-ea"/>
                <a:cs typeface="+mn-cs"/>
              </a:rPr>
              <a:t>2016 – Initiatives for implementing NDCs</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In 2016 Germany launched the global NDC Partnership. There are currently 42 countries in the NDC Partnership (developing countries and industrialised countries) as well as eight international/regional organisations. The aim of this political initiative is to promote mutual exchange and learning and support the partner countries in the coordination of NDC implementation in order to begin the concrete implementation of NDCs as quickly and effectively as possible.   </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 </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As a concrete contribution to the NDC Partnership, the BMUB established the NDC Support Cluster under the IKI in order to quickly and comprehensively support developing countries in implementing their NDCs. The Cluster initially consists of </a:t>
            </a:r>
            <a:r>
              <a:rPr lang="en-GB" sz="1200" u="sng" kern="1200" dirty="0" smtClean="0">
                <a:solidFill>
                  <a:schemeClr val="tx1"/>
                </a:solidFill>
                <a:effectLst/>
                <a:latin typeface="Arial Narrow" pitchFamily="34" charset="0"/>
                <a:ea typeface="+mn-ea"/>
                <a:cs typeface="+mn-cs"/>
              </a:rPr>
              <a:t>8</a:t>
            </a:r>
            <a:r>
              <a:rPr lang="en-GB" sz="1200" kern="1200" dirty="0" smtClean="0">
                <a:solidFill>
                  <a:schemeClr val="tx1"/>
                </a:solidFill>
                <a:effectLst/>
                <a:latin typeface="Arial Narrow" pitchFamily="34" charset="0"/>
                <a:ea typeface="+mn-ea"/>
                <a:cs typeface="+mn-cs"/>
              </a:rPr>
              <a:t> IKI projects with </a:t>
            </a:r>
            <a:r>
              <a:rPr lang="en-GB" sz="1200" u="sng" kern="1200" dirty="0" smtClean="0">
                <a:solidFill>
                  <a:schemeClr val="tx1"/>
                </a:solidFill>
                <a:effectLst/>
                <a:latin typeface="Arial Narrow" pitchFamily="34" charset="0"/>
                <a:ea typeface="+mn-ea"/>
                <a:cs typeface="+mn-cs"/>
              </a:rPr>
              <a:t>10</a:t>
            </a:r>
            <a:r>
              <a:rPr lang="en-GB" sz="1200" kern="1200" dirty="0" smtClean="0">
                <a:solidFill>
                  <a:schemeClr val="tx1"/>
                </a:solidFill>
                <a:effectLst/>
                <a:latin typeface="Arial Narrow" pitchFamily="34" charset="0"/>
                <a:ea typeface="+mn-ea"/>
                <a:cs typeface="+mn-cs"/>
              </a:rPr>
              <a:t> partner organisations with a total funding volume of around EUR 51.4 million (</a:t>
            </a:r>
            <a:r>
              <a:rPr lang="en-GB" sz="1200" u="sng" kern="1200" dirty="0" smtClean="0">
                <a:solidFill>
                  <a:schemeClr val="tx1"/>
                </a:solidFill>
                <a:effectLst/>
                <a:latin typeface="Arial Narrow" pitchFamily="34" charset="0"/>
                <a:ea typeface="+mn-ea"/>
                <a:cs typeface="+mn-cs"/>
              </a:rPr>
              <a:t>The Cluster was/is being expanded; the current values from 13 February 2017 are underlined; however the country selection is not yet finalised, so the estimated value is &gt; 30)</a:t>
            </a:r>
            <a:r>
              <a:rPr lang="en-GB" sz="1200" kern="1200" dirty="0" smtClean="0">
                <a:solidFill>
                  <a:schemeClr val="tx1"/>
                </a:solidFill>
                <a:effectLst/>
                <a:latin typeface="Arial Narrow" pitchFamily="34" charset="0"/>
                <a:ea typeface="+mn-ea"/>
                <a:cs typeface="+mn-cs"/>
              </a:rPr>
              <a:t>, which provides support for over </a:t>
            </a:r>
            <a:r>
              <a:rPr lang="en-GB" sz="1200" u="sng" kern="1200" dirty="0" smtClean="0">
                <a:solidFill>
                  <a:schemeClr val="tx1"/>
                </a:solidFill>
                <a:effectLst/>
                <a:latin typeface="Arial Narrow" pitchFamily="34" charset="0"/>
                <a:ea typeface="+mn-ea"/>
                <a:cs typeface="+mn-cs"/>
              </a:rPr>
              <a:t>30</a:t>
            </a:r>
            <a:r>
              <a:rPr lang="en-GB" sz="1200" kern="1200" dirty="0" smtClean="0">
                <a:solidFill>
                  <a:schemeClr val="tx1"/>
                </a:solidFill>
                <a:effectLst/>
                <a:latin typeface="Arial Narrow" pitchFamily="34" charset="0"/>
                <a:ea typeface="+mn-ea"/>
                <a:cs typeface="+mn-cs"/>
              </a:rPr>
              <a:t> partner countries. </a:t>
            </a:r>
            <a:endParaRPr lang="de-DE" sz="1200" kern="1200" dirty="0">
              <a:solidFill>
                <a:schemeClr val="tx1"/>
              </a:solidFill>
              <a:effectLst/>
              <a:latin typeface="Arial Narrow" pitchFamily="34" charset="0"/>
              <a:ea typeface="+mn-ea"/>
              <a:cs typeface="+mn-cs"/>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290417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6358" y="4715349"/>
            <a:ext cx="5051971" cy="4962115"/>
          </a:xfrm>
        </p:spPr>
        <p:txBody>
          <a:bodyPr numCol="2"/>
          <a:lstStyle/>
          <a:p>
            <a:pPr algn="l">
              <a:spcBef>
                <a:spcPts val="600"/>
              </a:spcBef>
            </a:pPr>
            <a:r>
              <a:rPr lang="en-US" sz="1100" b="1" dirty="0" smtClean="0">
                <a:latin typeface="Arial Narrow" panose="020B0606020202030204" pitchFamily="34" charset="0"/>
              </a:rPr>
              <a:t>Selection process: </a:t>
            </a:r>
          </a:p>
          <a:p>
            <a:pPr algn="l">
              <a:spcBef>
                <a:spcPts val="600"/>
              </a:spcBef>
            </a:pPr>
            <a:r>
              <a:rPr lang="en-US" sz="1100" b="0" dirty="0" smtClean="0">
                <a:latin typeface="Arial Narrow" panose="020B0606020202030204" pitchFamily="34" charset="0"/>
              </a:rPr>
              <a:t>BMUB generally </a:t>
            </a:r>
            <a:r>
              <a:rPr lang="en-US" sz="1100" b="0" dirty="0" err="1" smtClean="0">
                <a:latin typeface="Arial Narrow" panose="020B0606020202030204" pitchFamily="34" charset="0"/>
              </a:rPr>
              <a:t>organises</a:t>
            </a:r>
            <a:r>
              <a:rPr lang="en-US" sz="1100" b="0" dirty="0" smtClean="0">
                <a:latin typeface="Arial Narrow" panose="020B0606020202030204" pitchFamily="34" charset="0"/>
              </a:rPr>
              <a:t> one call for proposals each year to select projects to receive support within the context of IKI. In a first step, interested parties submit a project outline. If the outline receives a positive evaluation, a formal application needs to be submitted in a second step. Following a detailed assessment, BMUB subsequently makes a decision on supporting the project. </a:t>
            </a:r>
          </a:p>
        </p:txBody>
      </p:sp>
      <p:sp>
        <p:nvSpPr>
          <p:cNvPr id="4" name="Foliennummernplatzhalter 3"/>
          <p:cNvSpPr>
            <a:spLocks noGrp="1"/>
          </p:cNvSpPr>
          <p:nvPr>
            <p:ph type="sldNum" sz="quarter" idx="10"/>
          </p:nvPr>
        </p:nvSpPr>
        <p:spPr/>
        <p:txBody>
          <a:bodyPr/>
          <a:lstStyle/>
          <a:p>
            <a:fld id="{276F4F92-661F-4424-ADED-7D3829A4203F}"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191990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906357" y="4715349"/>
            <a:ext cx="5051971" cy="4962115"/>
          </a:xfrm>
        </p:spPr>
        <p:txBody>
          <a:bodyPr numCol="2"/>
          <a:lstStyle/>
          <a:p>
            <a:r>
              <a:rPr lang="en-GB" sz="1200" b="1" kern="1200" dirty="0" smtClean="0">
                <a:solidFill>
                  <a:schemeClr val="tx1"/>
                </a:solidFill>
                <a:effectLst/>
                <a:latin typeface="Arial Narrow" pitchFamily="34" charset="0"/>
                <a:ea typeface="+mn-ea"/>
                <a:cs typeface="+mn-cs"/>
              </a:rPr>
              <a:t>Key selection criteria and requirements:</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Certain requirements form the basis for the selection and MUST be included in IKI projects:</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Legal/business stability</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Complementarity: Projects must fit into the donor landscape, which means that German international cooperation activities must complement those of third parties in a sensible way and not duplicate them</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ODA qualification: Eligibility of the project for the ODA ratio. i.e. the contribution to sustainable development in ODA-eligible developing countries </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Ownership: Partners in the partner country take ownership of the project and are already taking part in project planning, and the project is integrated in strategies of the partner countries/contributes to these strategies </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Other criteria known as ‘excellence criteria’ are to be fulfilled (but do not all need to be fulfilled simultaneously and in full): </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Transformative change: The contribution to the fundamental change in direction of the sector policies and the shift in the country towards low-emission development that is adapted to the impacts of climate change and contributes to biodiversity conservation. </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Innovation: Introduction of new technological, social, economic or institutional approaches in the partner country/sector</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Relevance for the negotiations: Support for progress in the work programmes in the context of the international climate change and biodiversity negotiations, the preparation for the upcoming topics and agreements in the negotiations and in the implementation of the agreements made.</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Multiplier effect and replicability: Transferability and dissemination of the approach promoted by the project</a:t>
            </a:r>
            <a:endParaRPr lang="de-DE" sz="1200" kern="1200" dirty="0" smtClean="0">
              <a:solidFill>
                <a:schemeClr val="tx1"/>
              </a:solidFill>
              <a:effectLst/>
              <a:latin typeface="Arial Narrow" pitchFamily="34" charset="0"/>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Narrow" pitchFamily="34" charset="0"/>
                <a:ea typeface="+mn-ea"/>
                <a:cs typeface="+mn-cs"/>
              </a:rPr>
              <a:t>Sustainable outcomes: Continued existence of the project outcomes after the project ends</a:t>
            </a:r>
            <a:endParaRPr lang="de-DE" sz="1200" kern="1200" dirty="0" smtClean="0">
              <a:solidFill>
                <a:schemeClr val="tx1"/>
              </a:solidFill>
              <a:effectLst/>
              <a:latin typeface="Arial Narrow" pitchFamily="34" charset="0"/>
              <a:ea typeface="+mn-ea"/>
              <a:cs typeface="+mn-cs"/>
            </a:endParaRPr>
          </a:p>
          <a:p>
            <a:r>
              <a:rPr lang="en-GB" sz="1200" kern="1200" dirty="0" smtClean="0">
                <a:solidFill>
                  <a:schemeClr val="tx1"/>
                </a:solidFill>
                <a:effectLst/>
                <a:latin typeface="Arial Narrow" pitchFamily="34" charset="0"/>
                <a:ea typeface="+mn-ea"/>
                <a:cs typeface="+mn-cs"/>
              </a:rPr>
              <a:t>All in all, highly ambitious project targets and activities must be the project’s aim. </a:t>
            </a:r>
            <a:endParaRPr lang="de-DE" sz="1200" kern="1200" dirty="0">
              <a:solidFill>
                <a:schemeClr val="tx1"/>
              </a:solidFill>
              <a:effectLst/>
              <a:latin typeface="Arial Narrow" pitchFamily="34" charset="0"/>
              <a:ea typeface="+mn-ea"/>
              <a:cs typeface="+mn-cs"/>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191990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numCol="2"/>
          <a:lstStyle/>
          <a:p>
            <a:pPr marL="0" lvl="0" indent="0">
              <a:buFont typeface="Arial" panose="020B0604020202020204" pitchFamily="34" charset="0"/>
              <a:buNone/>
            </a:pPr>
            <a:r>
              <a:rPr lang="en-US" sz="800" b="1" dirty="0" smtClean="0">
                <a:solidFill>
                  <a:srgbClr val="000000"/>
                </a:solidFill>
              </a:rPr>
              <a:t>Priority funding area: Mitigating greenhouse gas emissions: </a:t>
            </a:r>
          </a:p>
          <a:p>
            <a:pPr marL="0" lvl="0" indent="0">
              <a:buFont typeface="Arial" panose="020B0604020202020204" pitchFamily="34" charset="0"/>
              <a:buNone/>
            </a:pPr>
            <a:r>
              <a:rPr lang="en-US" sz="800" b="0" dirty="0" smtClean="0">
                <a:solidFill>
                  <a:srgbClr val="000000"/>
                </a:solidFill>
              </a:rPr>
              <a:t>Support is provided to …</a:t>
            </a:r>
          </a:p>
          <a:p>
            <a:pPr marL="0" lvl="0" indent="0">
              <a:buFont typeface="Arial" panose="020B0604020202020204" pitchFamily="34" charset="0"/>
              <a:buNone/>
            </a:pPr>
            <a:r>
              <a:rPr lang="en-US" sz="800" b="0" dirty="0" smtClean="0">
                <a:solidFill>
                  <a:srgbClr val="000000"/>
                </a:solidFill>
              </a:rPr>
              <a:t>… newly-</a:t>
            </a:r>
            <a:r>
              <a:rPr lang="en-US" sz="800" b="0" dirty="0" err="1" smtClean="0">
                <a:solidFill>
                  <a:srgbClr val="000000"/>
                </a:solidFill>
              </a:rPr>
              <a:t>industrialising</a:t>
            </a:r>
            <a:r>
              <a:rPr lang="en-US" sz="800" b="0" dirty="0" smtClean="0">
                <a:solidFill>
                  <a:srgbClr val="000000"/>
                </a:solidFill>
              </a:rPr>
              <a:t> countries with a high level of potential for reducing greenhouse gases as a result of their emerging economies. </a:t>
            </a:r>
          </a:p>
          <a:p>
            <a:pPr marL="0" lvl="0" indent="0">
              <a:buFont typeface="Arial" panose="020B0604020202020204" pitchFamily="34" charset="0"/>
              <a:buNone/>
            </a:pPr>
            <a:r>
              <a:rPr lang="en-US" sz="800" b="0" dirty="0" smtClean="0">
                <a:solidFill>
                  <a:srgbClr val="000000"/>
                </a:solidFill>
              </a:rPr>
              <a:t>… partner countries for the development and implementation of innovative instruments for reducing their greenhouse gas emissions. </a:t>
            </a:r>
          </a:p>
          <a:p>
            <a:pPr marL="0" lvl="0" indent="0">
              <a:buFont typeface="Arial" panose="020B0604020202020204" pitchFamily="34" charset="0"/>
              <a:buNone/>
            </a:pPr>
            <a:r>
              <a:rPr lang="en-US" sz="800" b="0" dirty="0" smtClean="0">
                <a:solidFill>
                  <a:srgbClr val="000000"/>
                </a:solidFill>
              </a:rPr>
              <a:t>… transformation measures for sustainable and low-carbon economic and supply structures.</a:t>
            </a:r>
          </a:p>
          <a:p>
            <a:pPr marL="0" lvl="0" indent="0">
              <a:buFont typeface="Arial" panose="020B0604020202020204" pitchFamily="34" charset="0"/>
              <a:buNone/>
            </a:pPr>
            <a:r>
              <a:rPr lang="en-US" sz="800" b="0" dirty="0" smtClean="0">
                <a:solidFill>
                  <a:srgbClr val="000000"/>
                </a:solidFill>
              </a:rPr>
              <a:t>… the creation of: </a:t>
            </a:r>
          </a:p>
          <a:p>
            <a:pPr marL="171450" lvl="0" indent="-171450">
              <a:buFont typeface="Arial" panose="020B0604020202020204" pitchFamily="34" charset="0"/>
              <a:buChar char="•"/>
            </a:pPr>
            <a:r>
              <a:rPr lang="en-US" sz="800" b="0" dirty="0" smtClean="0">
                <a:solidFill>
                  <a:srgbClr val="000000"/>
                </a:solidFill>
              </a:rPr>
              <a:t>low carbon development strategies (LCDS), </a:t>
            </a:r>
          </a:p>
          <a:p>
            <a:pPr marL="171450" lvl="0" indent="-171450">
              <a:buFont typeface="Arial" panose="020B0604020202020204" pitchFamily="34" charset="0"/>
              <a:buChar char="•"/>
            </a:pPr>
            <a:r>
              <a:rPr lang="en-US" sz="800" b="0" dirty="0" smtClean="0">
                <a:solidFill>
                  <a:srgbClr val="000000"/>
                </a:solidFill>
              </a:rPr>
              <a:t>nationally appropriate mitigation actions (NAMAs) </a:t>
            </a:r>
          </a:p>
          <a:p>
            <a:pPr marL="171450" lvl="0" indent="-171450">
              <a:buFont typeface="Arial" panose="020B0604020202020204" pitchFamily="34" charset="0"/>
              <a:buChar char="•"/>
            </a:pPr>
            <a:r>
              <a:rPr lang="en-US" sz="800" b="0" dirty="0" smtClean="0">
                <a:solidFill>
                  <a:srgbClr val="000000"/>
                </a:solidFill>
              </a:rPr>
              <a:t>Intended Nationally Determined Contributions (INDCs) </a:t>
            </a:r>
          </a:p>
          <a:p>
            <a:pPr marL="171450" lvl="0" indent="-171450">
              <a:buFont typeface="Arial" panose="020B0604020202020204" pitchFamily="34" charset="0"/>
              <a:buChar char="•"/>
            </a:pPr>
            <a:r>
              <a:rPr lang="en-US" sz="800" b="0" dirty="0" smtClean="0">
                <a:solidFill>
                  <a:srgbClr val="000000"/>
                </a:solidFill>
              </a:rPr>
              <a:t>systems for measurement, reporting and verification (MRV) of greenhouse gas emissions and mitigation actions. </a:t>
            </a:r>
          </a:p>
          <a:p>
            <a:pPr marL="0" lvl="0" indent="0">
              <a:buFont typeface="Arial" panose="020B0604020202020204" pitchFamily="34" charset="0"/>
              <a:buNone/>
            </a:pPr>
            <a:r>
              <a:rPr lang="en-US" sz="800" b="0" dirty="0" smtClean="0">
                <a:solidFill>
                  <a:srgbClr val="000000"/>
                </a:solidFill>
              </a:rPr>
              <a:t>… initiatives that </a:t>
            </a:r>
            <a:r>
              <a:rPr lang="en-US" sz="800" b="0" dirty="0" err="1" smtClean="0">
                <a:solidFill>
                  <a:srgbClr val="000000"/>
                </a:solidFill>
              </a:rPr>
              <a:t>mobilise</a:t>
            </a:r>
            <a:r>
              <a:rPr lang="en-US" sz="800" b="0" dirty="0" smtClean="0">
                <a:solidFill>
                  <a:srgbClr val="000000"/>
                </a:solidFill>
              </a:rPr>
              <a:t> additional public and private capital for climate change mitigation. </a:t>
            </a:r>
          </a:p>
          <a:p>
            <a:pPr marL="0" lvl="0" indent="0">
              <a:buFont typeface="Arial" panose="020B0604020202020204" pitchFamily="34" charset="0"/>
              <a:buNone/>
            </a:pPr>
            <a:endParaRPr lang="en-US" sz="800" b="0" dirty="0" smtClean="0">
              <a:solidFill>
                <a:srgbClr val="000000"/>
              </a:solidFill>
            </a:endParaRPr>
          </a:p>
          <a:p>
            <a:pPr marL="0" lvl="0" indent="0">
              <a:buFont typeface="Arial" panose="020B0604020202020204" pitchFamily="34" charset="0"/>
              <a:buNone/>
            </a:pPr>
            <a:r>
              <a:rPr lang="en-US" sz="800" b="1" dirty="0" smtClean="0">
                <a:solidFill>
                  <a:srgbClr val="000000"/>
                </a:solidFill>
              </a:rPr>
              <a:t>Priority funding area: Adaptation: </a:t>
            </a:r>
          </a:p>
          <a:p>
            <a:pPr marL="0" lvl="0" indent="0">
              <a:buFont typeface="Arial" panose="020B0604020202020204" pitchFamily="34" charset="0"/>
              <a:buNone/>
            </a:pPr>
            <a:r>
              <a:rPr lang="en-US" sz="800" b="0" dirty="0" smtClean="0">
                <a:solidFill>
                  <a:srgbClr val="000000"/>
                </a:solidFill>
              </a:rPr>
              <a:t>Support is provided to …</a:t>
            </a:r>
          </a:p>
          <a:p>
            <a:pPr marL="0" lvl="0" indent="0">
              <a:buFont typeface="Arial" panose="020B0604020202020204" pitchFamily="34" charset="0"/>
              <a:buNone/>
            </a:pPr>
            <a:r>
              <a:rPr lang="en-US" sz="800" b="0" dirty="0" smtClean="0">
                <a:solidFill>
                  <a:srgbClr val="000000"/>
                </a:solidFill>
              </a:rPr>
              <a:t>…countries and regions that are particularly vulnerable to the impacts of climate change. </a:t>
            </a:r>
          </a:p>
          <a:p>
            <a:pPr marL="0" lvl="0" indent="0">
              <a:buFont typeface="Arial" panose="020B0604020202020204" pitchFamily="34" charset="0"/>
              <a:buNone/>
            </a:pPr>
            <a:r>
              <a:rPr lang="en-US" sz="800" b="0" dirty="0" smtClean="0">
                <a:solidFill>
                  <a:srgbClr val="000000"/>
                </a:solidFill>
              </a:rPr>
              <a:t>…measures for supporting developing and newly-</a:t>
            </a:r>
            <a:r>
              <a:rPr lang="en-US" sz="800" b="0" dirty="0" err="1" smtClean="0">
                <a:solidFill>
                  <a:srgbClr val="000000"/>
                </a:solidFill>
              </a:rPr>
              <a:t>industrialising</a:t>
            </a:r>
            <a:r>
              <a:rPr lang="en-US" sz="800" b="0" dirty="0" smtClean="0">
                <a:solidFill>
                  <a:srgbClr val="000000"/>
                </a:solidFill>
              </a:rPr>
              <a:t> countries to increase their adaptive capacity regarding the impacts of climate change. </a:t>
            </a:r>
          </a:p>
          <a:p>
            <a:pPr marL="0" lvl="0" indent="0">
              <a:buFont typeface="Arial" panose="020B0604020202020204" pitchFamily="34" charset="0"/>
              <a:buNone/>
            </a:pPr>
            <a:r>
              <a:rPr lang="en-US" sz="800" b="0" dirty="0" smtClean="0">
                <a:solidFill>
                  <a:srgbClr val="000000"/>
                </a:solidFill>
              </a:rPr>
              <a:t>…projects with a focus on ecosystem-based adaptation (</a:t>
            </a:r>
            <a:r>
              <a:rPr lang="en-US" sz="800" b="0" dirty="0" err="1" smtClean="0">
                <a:solidFill>
                  <a:srgbClr val="000000"/>
                </a:solidFill>
              </a:rPr>
              <a:t>EbA</a:t>
            </a:r>
            <a:r>
              <a:rPr lang="en-US" sz="800" b="0" dirty="0" smtClean="0">
                <a:solidFill>
                  <a:srgbClr val="000000"/>
                </a:solidFill>
              </a:rPr>
              <a:t>). </a:t>
            </a:r>
          </a:p>
          <a:p>
            <a:pPr marL="0" lvl="0" indent="0">
              <a:buFont typeface="Arial" panose="020B0604020202020204" pitchFamily="34" charset="0"/>
              <a:buNone/>
            </a:pPr>
            <a:endParaRPr lang="en-US" sz="800" b="0" dirty="0" smtClean="0">
              <a:solidFill>
                <a:srgbClr val="000000"/>
              </a:solidFill>
            </a:endParaRPr>
          </a:p>
          <a:p>
            <a:pPr marL="0" lvl="0" indent="0">
              <a:buFont typeface="Arial" panose="020B0604020202020204" pitchFamily="34" charset="0"/>
              <a:buNone/>
            </a:pPr>
            <a:r>
              <a:rPr lang="en-US" sz="800" b="1" dirty="0" smtClean="0">
                <a:solidFill>
                  <a:srgbClr val="000000"/>
                </a:solidFill>
              </a:rPr>
              <a:t>Priority funding area: REDD+: </a:t>
            </a:r>
          </a:p>
          <a:p>
            <a:pPr marL="0" lvl="0" indent="0">
              <a:buFont typeface="Arial" panose="020B0604020202020204" pitchFamily="34" charset="0"/>
              <a:buNone/>
            </a:pPr>
            <a:r>
              <a:rPr lang="en-US" sz="800" b="0" dirty="0" smtClean="0">
                <a:solidFill>
                  <a:srgbClr val="000000"/>
                </a:solidFill>
              </a:rPr>
              <a:t>Support is provided to …</a:t>
            </a:r>
          </a:p>
          <a:p>
            <a:pPr marL="0" lvl="0" indent="0">
              <a:buFont typeface="Arial" panose="020B0604020202020204" pitchFamily="34" charset="0"/>
              <a:buNone/>
            </a:pPr>
            <a:r>
              <a:rPr lang="en-US" sz="800" b="0" dirty="0" smtClean="0">
                <a:solidFill>
                  <a:srgbClr val="000000"/>
                </a:solidFill>
              </a:rPr>
              <a:t>…countries and regions with a high level of significance for the conservation of biological diversity and the protection of carbon sinks, for instance the Amazon region and the Congo Basin. </a:t>
            </a:r>
          </a:p>
          <a:p>
            <a:pPr marL="0" lvl="0" indent="0">
              <a:buFont typeface="Arial" panose="020B0604020202020204" pitchFamily="34" charset="0"/>
              <a:buNone/>
            </a:pPr>
            <a:r>
              <a:rPr lang="en-US" sz="800" b="0" dirty="0" smtClean="0">
                <a:solidFill>
                  <a:srgbClr val="000000"/>
                </a:solidFill>
              </a:rPr>
              <a:t>…projects that put into practice the international mechanism for reducing emissions from deforestation and forest degradation in developing countries (REDD+). </a:t>
            </a:r>
          </a:p>
          <a:p>
            <a:pPr marL="0" lvl="0" indent="0">
              <a:buFont typeface="Arial" panose="020B0604020202020204" pitchFamily="34" charset="0"/>
              <a:buNone/>
            </a:pPr>
            <a:endParaRPr lang="en-US" sz="800" b="1" dirty="0" smtClean="0">
              <a:solidFill>
                <a:srgbClr val="000000"/>
              </a:solidFill>
            </a:endParaRPr>
          </a:p>
          <a:p>
            <a:pPr marL="0" lvl="0" indent="0">
              <a:buFont typeface="Arial" panose="020B0604020202020204" pitchFamily="34" charset="0"/>
              <a:buNone/>
            </a:pPr>
            <a:r>
              <a:rPr lang="en-US" sz="800" b="1" dirty="0" smtClean="0">
                <a:solidFill>
                  <a:srgbClr val="000000"/>
                </a:solidFill>
              </a:rPr>
              <a:t>Priority funding area: Biological diversity: </a:t>
            </a:r>
          </a:p>
          <a:p>
            <a:pPr marL="0" lvl="0" indent="0">
              <a:buFont typeface="Arial" panose="020B0604020202020204" pitchFamily="34" charset="0"/>
              <a:buNone/>
            </a:pPr>
            <a:r>
              <a:rPr lang="en-US" sz="800" b="0" dirty="0" smtClean="0">
                <a:solidFill>
                  <a:srgbClr val="000000"/>
                </a:solidFill>
              </a:rPr>
              <a:t>Since 2011, support is provided to…</a:t>
            </a:r>
          </a:p>
          <a:p>
            <a:pPr marL="0" lvl="0" indent="0">
              <a:buFont typeface="Arial" panose="020B0604020202020204" pitchFamily="34" charset="0"/>
              <a:buNone/>
            </a:pPr>
            <a:r>
              <a:rPr lang="en-US" sz="800" b="0" dirty="0" smtClean="0">
                <a:solidFill>
                  <a:srgbClr val="000000"/>
                </a:solidFill>
              </a:rPr>
              <a:t>…countries and regions with high levels of biological diversity (hotspots) and which are particularly active partners in the implementation of the CBD. </a:t>
            </a:r>
          </a:p>
          <a:p>
            <a:pPr marL="0" lvl="0" indent="0">
              <a:buFont typeface="Arial" panose="020B0604020202020204" pitchFamily="34" charset="0"/>
              <a:buNone/>
            </a:pPr>
            <a:r>
              <a:rPr lang="en-US" sz="800" b="0" dirty="0" smtClean="0">
                <a:solidFill>
                  <a:srgbClr val="000000"/>
                </a:solidFill>
              </a:rPr>
              <a:t>…projects that systematically work to achieve the goals of the Strategic Plan 2011-2020 (Aichi Targets) of the Convention on Biological Diversity (CBD) in the partner countries. </a:t>
            </a:r>
          </a:p>
          <a:p>
            <a:pPr marL="0" lvl="0" indent="0">
              <a:buFont typeface="Arial" panose="020B0604020202020204" pitchFamily="34" charset="0"/>
              <a:buNone/>
            </a:pPr>
            <a:r>
              <a:rPr lang="en-US" sz="800" b="0" dirty="0" smtClean="0">
                <a:solidFill>
                  <a:srgbClr val="000000"/>
                </a:solidFill>
              </a:rPr>
              <a:t>…e.g. projects focused on marine and coastal protection as well as the integration of ecosystem services into public and private decision-making and planning processes.</a:t>
            </a:r>
          </a:p>
        </p:txBody>
      </p:sp>
      <p:sp>
        <p:nvSpPr>
          <p:cNvPr id="4" name="Foliennummernplatzhalter 3"/>
          <p:cNvSpPr>
            <a:spLocks noGrp="1"/>
          </p:cNvSpPr>
          <p:nvPr>
            <p:ph type="sldNum" sz="quarter" idx="10"/>
          </p:nvPr>
        </p:nvSpPr>
        <p:spPr/>
        <p:txBody>
          <a:bodyPr/>
          <a:lstStyle/>
          <a:p>
            <a:fld id="{276F4F92-661F-4424-ADED-7D3829A4203F}" type="slidenum">
              <a:rPr lang="de-DE" smtClean="0"/>
              <a:pPr/>
              <a:t>8</a:t>
            </a:fld>
            <a:endParaRPr lang="de-DE"/>
          </a:p>
        </p:txBody>
      </p:sp>
    </p:spTree>
    <p:extLst>
      <p:ext uri="{BB962C8B-B14F-4D97-AF65-F5344CB8AC3E}">
        <p14:creationId xmlns:p14="http://schemas.microsoft.com/office/powerpoint/2010/main" val="2972018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600"/>
              </a:spcAft>
              <a:buClrTx/>
              <a:buSzTx/>
              <a:buFontTx/>
              <a:buNone/>
              <a:tabLst/>
              <a:defRPr/>
            </a:pPr>
            <a:r>
              <a:rPr lang="de-DE" sz="1200" b="0" dirty="0" smtClean="0">
                <a:solidFill>
                  <a:srgbClr val="FF0000"/>
                </a:solidFill>
              </a:rPr>
              <a:t>As </a:t>
            </a:r>
            <a:r>
              <a:rPr lang="de-DE" sz="1200" b="0" dirty="0" err="1" smtClean="0">
                <a:solidFill>
                  <a:srgbClr val="FF0000"/>
                </a:solidFill>
              </a:rPr>
              <a:t>of</a:t>
            </a:r>
            <a:r>
              <a:rPr lang="de-DE" sz="1200" b="0" baseline="0" dirty="0" smtClean="0">
                <a:solidFill>
                  <a:srgbClr val="FF0000"/>
                </a:solidFill>
              </a:rPr>
              <a:t> May 017</a:t>
            </a:r>
            <a:endParaRPr lang="de-DE" sz="1200" b="0" dirty="0" smtClean="0">
              <a:solidFill>
                <a:srgbClr val="FF0000"/>
              </a:solidFill>
            </a:endParaRPr>
          </a:p>
          <a:p>
            <a:pPr>
              <a:lnSpc>
                <a:spcPct val="100000"/>
              </a:lnSpc>
              <a:spcBef>
                <a:spcPts val="0"/>
              </a:spcBef>
              <a:spcAft>
                <a:spcPts val="600"/>
              </a:spcAft>
            </a:pPr>
            <a:endParaRPr lang="en-US" sz="1200" dirty="0" smtClean="0">
              <a:effectLst/>
              <a:latin typeface="Arial Narrow" panose="020B0606020202030204" pitchFamily="34" charset="0"/>
              <a:ea typeface="Calibri"/>
              <a:cs typeface="Times New Roman"/>
            </a:endParaRPr>
          </a:p>
          <a:p>
            <a:pPr>
              <a:lnSpc>
                <a:spcPct val="100000"/>
              </a:lnSpc>
              <a:spcBef>
                <a:spcPts val="0"/>
              </a:spcBef>
              <a:spcAft>
                <a:spcPts val="600"/>
              </a:spcAft>
            </a:pPr>
            <a:r>
              <a:rPr lang="en-US" sz="1200" dirty="0" smtClean="0">
                <a:effectLst/>
                <a:latin typeface="Arial Narrow" panose="020B0606020202030204" pitchFamily="34" charset="0"/>
                <a:ea typeface="Calibri"/>
                <a:cs typeface="Times New Roman"/>
              </a:rPr>
              <a:t>In 2016, a funding volume of</a:t>
            </a:r>
          </a:p>
          <a:p>
            <a:pPr>
              <a:lnSpc>
                <a:spcPct val="100000"/>
              </a:lnSpc>
              <a:spcBef>
                <a:spcPts val="0"/>
              </a:spcBef>
              <a:spcAft>
                <a:spcPts val="600"/>
              </a:spcAft>
            </a:pPr>
            <a:r>
              <a:rPr lang="en-US" sz="1200" b="1" dirty="0" smtClean="0">
                <a:effectLst/>
                <a:latin typeface="Arial Narrow" panose="020B0606020202030204" pitchFamily="34" charset="0"/>
                <a:ea typeface="Calibri"/>
                <a:cs typeface="Times New Roman"/>
              </a:rPr>
              <a:t>EUR 265 million </a:t>
            </a:r>
            <a:r>
              <a:rPr lang="en-US" sz="1200" dirty="0" smtClean="0">
                <a:effectLst/>
                <a:latin typeface="Arial Narrow" panose="020B0606020202030204" pitchFamily="34" charset="0"/>
                <a:ea typeface="Calibri"/>
                <a:cs typeface="Times New Roman"/>
              </a:rPr>
              <a:t>was approved in the category of mitigation. </a:t>
            </a:r>
            <a:endParaRPr lang="de-DE" sz="1200" dirty="0" smtClean="0">
              <a:effectLst/>
              <a:latin typeface="Arial Narrow" panose="020B0606020202030204" pitchFamily="34" charset="0"/>
              <a:ea typeface="Calibri"/>
              <a:cs typeface="Times New Roman"/>
            </a:endParaRPr>
          </a:p>
          <a:p>
            <a:pPr>
              <a:lnSpc>
                <a:spcPct val="100000"/>
              </a:lnSpc>
              <a:spcBef>
                <a:spcPts val="0"/>
              </a:spcBef>
              <a:spcAft>
                <a:spcPts val="600"/>
              </a:spcAft>
            </a:pPr>
            <a:r>
              <a:rPr lang="en-US" sz="1200" b="1" dirty="0" smtClean="0">
                <a:effectLst/>
                <a:latin typeface="Arial Narrow" panose="020B0606020202030204" pitchFamily="34" charset="0"/>
                <a:ea typeface="Calibri"/>
                <a:cs typeface="Times New Roman"/>
              </a:rPr>
              <a:t>EUR 120 million </a:t>
            </a:r>
            <a:r>
              <a:rPr lang="en-US" sz="1200" dirty="0" smtClean="0">
                <a:effectLst/>
                <a:latin typeface="Arial Narrow" panose="020B0606020202030204" pitchFamily="34" charset="0"/>
                <a:ea typeface="Calibri"/>
                <a:cs typeface="Times New Roman"/>
              </a:rPr>
              <a:t>was approved in the category of adaptation. </a:t>
            </a:r>
            <a:endParaRPr lang="de-DE" sz="1200" dirty="0" smtClean="0">
              <a:effectLst/>
              <a:latin typeface="Arial Narrow" panose="020B0606020202030204" pitchFamily="34" charset="0"/>
              <a:ea typeface="Calibri"/>
              <a:cs typeface="Times New Roman"/>
            </a:endParaRPr>
          </a:p>
          <a:p>
            <a:pPr>
              <a:lnSpc>
                <a:spcPct val="100000"/>
              </a:lnSpc>
              <a:spcBef>
                <a:spcPts val="0"/>
              </a:spcBef>
              <a:spcAft>
                <a:spcPts val="600"/>
              </a:spcAft>
            </a:pPr>
            <a:r>
              <a:rPr lang="en-US" sz="1200" b="1" dirty="0" smtClean="0">
                <a:effectLst/>
                <a:latin typeface="Arial Narrow" panose="020B0606020202030204" pitchFamily="34" charset="0"/>
                <a:ea typeface="Calibri"/>
                <a:cs typeface="Times New Roman"/>
              </a:rPr>
              <a:t>EUR 25 million </a:t>
            </a:r>
            <a:r>
              <a:rPr lang="en-US" sz="1200" dirty="0" smtClean="0">
                <a:effectLst/>
                <a:latin typeface="Arial Narrow" panose="020B0606020202030204" pitchFamily="34" charset="0"/>
                <a:ea typeface="Calibri"/>
                <a:cs typeface="Times New Roman"/>
              </a:rPr>
              <a:t>was approved in the category of REDD+. </a:t>
            </a:r>
            <a:endParaRPr lang="de-DE" sz="1200" dirty="0" smtClean="0">
              <a:effectLst/>
              <a:latin typeface="Arial Narrow" panose="020B0606020202030204" pitchFamily="34" charset="0"/>
              <a:ea typeface="Calibri"/>
              <a:cs typeface="Times New Roman"/>
            </a:endParaRPr>
          </a:p>
          <a:p>
            <a:pPr>
              <a:lnSpc>
                <a:spcPct val="100000"/>
              </a:lnSpc>
              <a:spcBef>
                <a:spcPts val="0"/>
              </a:spcBef>
              <a:spcAft>
                <a:spcPts val="600"/>
              </a:spcAft>
            </a:pPr>
            <a:r>
              <a:rPr lang="en-US" sz="1200" b="1" dirty="0" smtClean="0">
                <a:effectLst/>
                <a:latin typeface="Arial Narrow" panose="020B0606020202030204" pitchFamily="34" charset="0"/>
                <a:ea typeface="Calibri"/>
                <a:cs typeface="Times New Roman"/>
              </a:rPr>
              <a:t>EUR 80 million </a:t>
            </a:r>
            <a:r>
              <a:rPr lang="en-US" sz="1200" dirty="0" smtClean="0">
                <a:effectLst/>
                <a:latin typeface="Arial Narrow" panose="020B0606020202030204" pitchFamily="34" charset="0"/>
                <a:ea typeface="Calibri"/>
                <a:cs typeface="Times New Roman"/>
              </a:rPr>
              <a:t>was approved in the category of biological diversity. </a:t>
            </a:r>
            <a:endParaRPr lang="de-DE" sz="1200" dirty="0" smtClean="0">
              <a:effectLst/>
              <a:latin typeface="Arial Narrow" panose="020B0606020202030204" pitchFamily="34" charset="0"/>
              <a:ea typeface="Calibri"/>
              <a:cs typeface="Times New Roman"/>
            </a:endParaRPr>
          </a:p>
          <a:p>
            <a:pPr>
              <a:lnSpc>
                <a:spcPct val="100000"/>
              </a:lnSpc>
              <a:spcBef>
                <a:spcPts val="0"/>
              </a:spcBef>
              <a:spcAft>
                <a:spcPts val="600"/>
              </a:spcAft>
            </a:pPr>
            <a:endParaRPr lang="en-US" sz="1200" b="1" dirty="0" smtClean="0">
              <a:latin typeface="Arial Narrow" panose="020B0606020202030204" pitchFamily="34" charset="0"/>
            </a:endParaRPr>
          </a:p>
          <a:p>
            <a:pPr>
              <a:lnSpc>
                <a:spcPct val="100000"/>
              </a:lnSpc>
              <a:spcBef>
                <a:spcPts val="0"/>
              </a:spcBef>
              <a:spcAft>
                <a:spcPts val="600"/>
              </a:spcAft>
            </a:pPr>
            <a:endParaRPr lang="en-US" sz="1200" b="1" dirty="0" smtClean="0">
              <a:latin typeface="Arial Narrow" panose="020B0606020202030204" pitchFamily="34" charset="0"/>
            </a:endParaRPr>
          </a:p>
          <a:p>
            <a:pPr>
              <a:lnSpc>
                <a:spcPct val="100000"/>
              </a:lnSpc>
              <a:spcBef>
                <a:spcPts val="0"/>
              </a:spcBef>
              <a:spcAft>
                <a:spcPts val="600"/>
              </a:spcAft>
            </a:pPr>
            <a:r>
              <a:rPr lang="en-US" sz="1200" b="1" dirty="0" smtClean="0">
                <a:latin typeface="Arial Narrow" panose="020B0606020202030204" pitchFamily="34" charset="0"/>
              </a:rPr>
              <a:t>Only use in response to questions!</a:t>
            </a:r>
          </a:p>
          <a:p>
            <a:pPr>
              <a:lnSpc>
                <a:spcPct val="100000"/>
              </a:lnSpc>
              <a:spcBef>
                <a:spcPts val="0"/>
              </a:spcBef>
              <a:spcAft>
                <a:spcPts val="600"/>
              </a:spcAft>
            </a:pPr>
            <a:endParaRPr lang="en-US" sz="1200" b="1" dirty="0" smtClean="0">
              <a:latin typeface="Arial Narrow" panose="020B0606020202030204" pitchFamily="34" charset="0"/>
            </a:endParaRPr>
          </a:p>
          <a:p>
            <a:pPr>
              <a:lnSpc>
                <a:spcPct val="100000"/>
              </a:lnSpc>
              <a:spcBef>
                <a:spcPts val="0"/>
              </a:spcBef>
              <a:spcAft>
                <a:spcPts val="600"/>
              </a:spcAft>
            </a:pPr>
            <a:r>
              <a:rPr lang="en-US" sz="1200" b="1" dirty="0" smtClean="0">
                <a:latin typeface="Arial Narrow" panose="020B0606020202030204" pitchFamily="34" charset="0"/>
              </a:rPr>
              <a:t>Difference between commitment-based accounting and Doha accounting </a:t>
            </a:r>
          </a:p>
          <a:p>
            <a:pPr>
              <a:lnSpc>
                <a:spcPct val="100000"/>
              </a:lnSpc>
              <a:spcBef>
                <a:spcPts val="0"/>
              </a:spcBef>
              <a:spcAft>
                <a:spcPts val="600"/>
              </a:spcAft>
            </a:pPr>
            <a:r>
              <a:rPr lang="en-US" sz="1200" b="0" dirty="0" smtClean="0">
                <a:latin typeface="Arial Narrow" panose="020B0606020202030204" pitchFamily="34" charset="0"/>
              </a:rPr>
              <a:t>Commitment </a:t>
            </a:r>
            <a:r>
              <a:rPr lang="en-US" sz="1200" b="1" dirty="0" smtClean="0">
                <a:latin typeface="Arial Narrow" panose="020B0606020202030204" pitchFamily="34" charset="0"/>
              </a:rPr>
              <a:t>= </a:t>
            </a:r>
            <a:r>
              <a:rPr lang="en-US" sz="1200" b="0" dirty="0" smtClean="0">
                <a:latin typeface="Arial Narrow" panose="020B0606020202030204" pitchFamily="34" charset="0"/>
              </a:rPr>
              <a:t>fiscally binding, pledged funding amount in a certain year. </a:t>
            </a:r>
          </a:p>
          <a:p>
            <a:pPr>
              <a:lnSpc>
                <a:spcPct val="100000"/>
              </a:lnSpc>
              <a:spcBef>
                <a:spcPts val="0"/>
              </a:spcBef>
              <a:spcAft>
                <a:spcPts val="600"/>
              </a:spcAft>
            </a:pPr>
            <a:r>
              <a:rPr lang="en-US" sz="1200" b="0" dirty="0" smtClean="0">
                <a:latin typeface="Arial Narrow" panose="020B0606020202030204" pitchFamily="34" charset="0"/>
              </a:rPr>
              <a:t>The following are counted as commitments:</a:t>
            </a:r>
          </a:p>
          <a:p>
            <a:pPr marL="171450" indent="-171450">
              <a:lnSpc>
                <a:spcPct val="100000"/>
              </a:lnSpc>
              <a:spcBef>
                <a:spcPts val="0"/>
              </a:spcBef>
              <a:spcAft>
                <a:spcPts val="600"/>
              </a:spcAft>
              <a:buFont typeface="Arial" panose="020B0604020202020204" pitchFamily="34" charset="0"/>
              <a:buChar char="•"/>
            </a:pPr>
            <a:r>
              <a:rPr lang="en-US" sz="1200" b="0" dirty="0" smtClean="0">
                <a:latin typeface="Arial Narrow" panose="020B0606020202030204" pitchFamily="34" charset="0"/>
              </a:rPr>
              <a:t>Total budgetary volume of an approved/commissioned project in the annual commitment period. </a:t>
            </a:r>
          </a:p>
          <a:p>
            <a:pPr marL="171450" indent="-171450">
              <a:lnSpc>
                <a:spcPct val="100000"/>
              </a:lnSpc>
              <a:spcBef>
                <a:spcPts val="0"/>
              </a:spcBef>
              <a:spcAft>
                <a:spcPts val="600"/>
              </a:spcAft>
              <a:buFont typeface="Arial" panose="020B0604020202020204" pitchFamily="34" charset="0"/>
              <a:buChar char="•"/>
            </a:pPr>
            <a:r>
              <a:rPr lang="en-US" sz="1200" b="0" dirty="0" smtClean="0">
                <a:latin typeface="Arial Narrow" panose="020B0606020202030204" pitchFamily="34" charset="0"/>
              </a:rPr>
              <a:t>Bilateral IKI projects.</a:t>
            </a:r>
          </a:p>
          <a:p>
            <a:pPr>
              <a:lnSpc>
                <a:spcPct val="100000"/>
              </a:lnSpc>
              <a:spcBef>
                <a:spcPts val="0"/>
              </a:spcBef>
              <a:spcAft>
                <a:spcPts val="600"/>
              </a:spcAft>
            </a:pPr>
            <a:r>
              <a:rPr lang="en-US" sz="1200" b="1" dirty="0" smtClean="0">
                <a:latin typeface="Arial Narrow" panose="020B0606020202030204" pitchFamily="34" charset="0"/>
              </a:rPr>
              <a:t>Doha (expenditure) accounting</a:t>
            </a:r>
          </a:p>
          <a:p>
            <a:pPr>
              <a:lnSpc>
                <a:spcPct val="100000"/>
              </a:lnSpc>
              <a:spcBef>
                <a:spcPts val="0"/>
              </a:spcBef>
              <a:spcAft>
                <a:spcPts val="600"/>
              </a:spcAft>
            </a:pPr>
            <a:r>
              <a:rPr lang="en-US" sz="1200" b="0" dirty="0" smtClean="0">
                <a:latin typeface="Arial Narrow" panose="020B0606020202030204" pitchFamily="34" charset="0"/>
              </a:rPr>
              <a:t>Goal: to more clearly </a:t>
            </a:r>
            <a:r>
              <a:rPr lang="en-US" sz="1200" b="0" dirty="0" err="1" smtClean="0">
                <a:latin typeface="Arial Narrow" panose="020B0606020202030204" pitchFamily="34" charset="0"/>
              </a:rPr>
              <a:t>emphasise</a:t>
            </a:r>
            <a:r>
              <a:rPr lang="en-US" sz="1200" b="0" dirty="0" smtClean="0">
                <a:latin typeface="Arial Narrow" panose="020B0606020202030204" pitchFamily="34" charset="0"/>
              </a:rPr>
              <a:t> the importance of the EKF</a:t>
            </a:r>
          </a:p>
          <a:p>
            <a:pPr>
              <a:lnSpc>
                <a:spcPct val="100000"/>
              </a:lnSpc>
              <a:spcBef>
                <a:spcPts val="0"/>
              </a:spcBef>
              <a:spcAft>
                <a:spcPts val="600"/>
              </a:spcAft>
            </a:pPr>
            <a:r>
              <a:rPr lang="en-US" sz="1200" b="0" dirty="0" smtClean="0">
                <a:latin typeface="Arial Narrow" panose="020B0606020202030204" pitchFamily="34" charset="0"/>
              </a:rPr>
              <a:t>The following are counted as </a:t>
            </a:r>
            <a:r>
              <a:rPr lang="en-US" sz="1200" b="1" dirty="0" smtClean="0">
                <a:latin typeface="Arial Narrow" panose="020B0606020202030204" pitchFamily="34" charset="0"/>
              </a:rPr>
              <a:t>expenditures:</a:t>
            </a:r>
          </a:p>
          <a:p>
            <a:pPr marL="171450" indent="-171450">
              <a:lnSpc>
                <a:spcPct val="100000"/>
              </a:lnSpc>
              <a:spcBef>
                <a:spcPts val="0"/>
              </a:spcBef>
              <a:spcAft>
                <a:spcPts val="600"/>
              </a:spcAft>
              <a:buFont typeface="Arial" panose="020B0604020202020204" pitchFamily="34" charset="0"/>
              <a:buChar char="•"/>
            </a:pPr>
            <a:r>
              <a:rPr lang="en-US" sz="1200" b="0" dirty="0" smtClean="0">
                <a:latin typeface="Arial Narrow" panose="020B0606020202030204" pitchFamily="34" charset="0"/>
              </a:rPr>
              <a:t>Bilateral EKF projects</a:t>
            </a:r>
          </a:p>
          <a:p>
            <a:pPr marL="171450" indent="-171450">
              <a:lnSpc>
                <a:spcPct val="100000"/>
              </a:lnSpc>
              <a:spcBef>
                <a:spcPts val="0"/>
              </a:spcBef>
              <a:spcAft>
                <a:spcPts val="600"/>
              </a:spcAft>
              <a:buFont typeface="Arial" panose="020B0604020202020204" pitchFamily="34" charset="0"/>
              <a:buChar char="•"/>
            </a:pPr>
            <a:r>
              <a:rPr lang="en-US" sz="1200" b="0" dirty="0" smtClean="0">
                <a:latin typeface="Arial Narrow" panose="020B0606020202030204" pitchFamily="34" charset="0"/>
              </a:rPr>
              <a:t>Multilateral contributions</a:t>
            </a:r>
          </a:p>
          <a:p>
            <a:pPr marL="171450" indent="-171450">
              <a:lnSpc>
                <a:spcPct val="100000"/>
              </a:lnSpc>
              <a:spcBef>
                <a:spcPts val="0"/>
              </a:spcBef>
              <a:spcAft>
                <a:spcPts val="600"/>
              </a:spcAft>
              <a:buFont typeface="Arial" panose="020B0604020202020204" pitchFamily="34" charset="0"/>
              <a:buChar char="•"/>
            </a:pPr>
            <a:endParaRPr lang="en-US" sz="1200" b="1" dirty="0" smtClean="0">
              <a:latin typeface="Arial Narrow" panose="020B0606020202030204" pitchFamily="34" charset="0"/>
            </a:endParaRPr>
          </a:p>
          <a:p>
            <a:pPr>
              <a:lnSpc>
                <a:spcPct val="100000"/>
              </a:lnSpc>
              <a:spcBef>
                <a:spcPts val="0"/>
              </a:spcBef>
              <a:spcAft>
                <a:spcPts val="600"/>
              </a:spcAft>
            </a:pPr>
            <a:r>
              <a:rPr lang="en-US" sz="1200" b="1" dirty="0" smtClean="0">
                <a:latin typeface="Arial Narrow" panose="020B0606020202030204" pitchFamily="34" charset="0"/>
              </a:rPr>
              <a:t>The commitment-based accounting system is not shown in the figure. </a:t>
            </a:r>
          </a:p>
          <a:p>
            <a:pPr>
              <a:lnSpc>
                <a:spcPct val="100000"/>
              </a:lnSpc>
              <a:spcBef>
                <a:spcPts val="0"/>
              </a:spcBef>
              <a:spcAft>
                <a:spcPts val="600"/>
              </a:spcAft>
            </a:pPr>
            <a:r>
              <a:rPr lang="en-US" sz="1200" b="1" dirty="0" smtClean="0">
                <a:latin typeface="Arial Narrow" panose="020B0606020202030204" pitchFamily="34" charset="0"/>
              </a:rPr>
              <a:t>This results in the following according to distribution (for 2016):</a:t>
            </a:r>
          </a:p>
          <a:p>
            <a:pPr>
              <a:lnSpc>
                <a:spcPct val="100000"/>
              </a:lnSpc>
              <a:spcBef>
                <a:spcPts val="0"/>
              </a:spcBef>
              <a:spcAft>
                <a:spcPts val="600"/>
              </a:spcAft>
            </a:pPr>
            <a:r>
              <a:rPr lang="en-US" sz="1200" b="0" dirty="0" smtClean="0">
                <a:latin typeface="Arial Narrow" panose="020B0606020202030204" pitchFamily="34" charset="0"/>
              </a:rPr>
              <a:t>B I Mitigating greenhouse gas emissions EUR 224 million</a:t>
            </a:r>
            <a:r>
              <a:rPr lang="en-US" sz="1200" b="0" baseline="0" dirty="0" smtClean="0">
                <a:latin typeface="Arial Narrow" panose="020B0606020202030204" pitchFamily="34" charset="0"/>
              </a:rPr>
              <a:t> (23 new projects; 29 projects with increase of funding volume)</a:t>
            </a:r>
            <a:endParaRPr lang="en-US" sz="1200" b="0" dirty="0" smtClean="0">
              <a:latin typeface="Arial Narrow" panose="020B0606020202030204" pitchFamily="34" charset="0"/>
            </a:endParaRPr>
          </a:p>
          <a:p>
            <a:pPr>
              <a:lnSpc>
                <a:spcPct val="100000"/>
              </a:lnSpc>
              <a:spcBef>
                <a:spcPts val="0"/>
              </a:spcBef>
              <a:spcAft>
                <a:spcPts val="600"/>
              </a:spcAft>
            </a:pPr>
            <a:r>
              <a:rPr lang="en-US" sz="1200" b="0" dirty="0" smtClean="0">
                <a:latin typeface="Arial Narrow" panose="020B0606020202030204" pitchFamily="34" charset="0"/>
              </a:rPr>
              <a:t>B II Adapting to the impacts of climate change EUR 112 million</a:t>
            </a:r>
            <a:r>
              <a:rPr lang="en-US" sz="1200" b="0" baseline="0" dirty="0" smtClean="0">
                <a:latin typeface="Arial Narrow" panose="020B0606020202030204" pitchFamily="34" charset="0"/>
              </a:rPr>
              <a:t> (11 new projects; 8 projects with increase of funding volume)</a:t>
            </a:r>
            <a:endParaRPr lang="en-US" sz="1200" b="0" dirty="0" smtClean="0">
              <a:latin typeface="Arial Narrow" panose="020B0606020202030204" pitchFamily="34" charset="0"/>
            </a:endParaRPr>
          </a:p>
          <a:p>
            <a:pPr>
              <a:lnSpc>
                <a:spcPct val="100000"/>
              </a:lnSpc>
              <a:spcBef>
                <a:spcPts val="0"/>
              </a:spcBef>
              <a:spcAft>
                <a:spcPts val="600"/>
              </a:spcAft>
            </a:pPr>
            <a:r>
              <a:rPr lang="en-US" sz="1200" b="0" dirty="0" smtClean="0">
                <a:latin typeface="Arial Narrow" panose="020B0606020202030204" pitchFamily="34" charset="0"/>
              </a:rPr>
              <a:t>B III Conserving natural carbon sinks/REDD+ EUR 24 million; (9 new projects; 2 </a:t>
            </a:r>
            <a:r>
              <a:rPr lang="en-US" sz="1200" b="0" baseline="0" dirty="0" smtClean="0">
                <a:latin typeface="Arial Narrow" panose="020B0606020202030204" pitchFamily="34" charset="0"/>
              </a:rPr>
              <a:t>projects with increase of funding volume</a:t>
            </a:r>
            <a:r>
              <a:rPr lang="en-US" sz="1200" b="0" dirty="0" smtClean="0">
                <a:latin typeface="Arial Narrow" panose="020B0606020202030204" pitchFamily="34" charset="0"/>
              </a:rPr>
              <a:t>)</a:t>
            </a:r>
          </a:p>
          <a:p>
            <a:pPr>
              <a:lnSpc>
                <a:spcPct val="100000"/>
              </a:lnSpc>
              <a:spcBef>
                <a:spcPts val="0"/>
              </a:spcBef>
              <a:spcAft>
                <a:spcPts val="600"/>
              </a:spcAft>
            </a:pPr>
            <a:r>
              <a:rPr lang="en-US" sz="1200" b="0" dirty="0" smtClean="0">
                <a:latin typeface="Arial Narrow" panose="020B0606020202030204" pitchFamily="34" charset="0"/>
              </a:rPr>
              <a:t>B IV Conserving biological diversity EUR 44 million (10 news projects; 4 projects with increase of funding volume)</a:t>
            </a:r>
          </a:p>
          <a:p>
            <a:pPr>
              <a:lnSpc>
                <a:spcPct val="100000"/>
              </a:lnSpc>
              <a:spcBef>
                <a:spcPts val="0"/>
              </a:spcBef>
              <a:spcAft>
                <a:spcPts val="600"/>
              </a:spcAft>
            </a:pPr>
            <a:endParaRPr lang="en-US" sz="1200" b="0" dirty="0" smtClean="0">
              <a:latin typeface="Arial Narrow" panose="020B0606020202030204" pitchFamily="34" charset="0"/>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9</a:t>
            </a:fld>
            <a:endParaRPr lang="de-DE"/>
          </a:p>
        </p:txBody>
      </p:sp>
    </p:spTree>
    <p:extLst>
      <p:ext uri="{BB962C8B-B14F-4D97-AF65-F5344CB8AC3E}">
        <p14:creationId xmlns:p14="http://schemas.microsoft.com/office/powerpoint/2010/main" val="399024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000" y="1174236"/>
            <a:ext cx="7776000" cy="617928"/>
          </a:xfrm>
        </p:spPr>
        <p:txBody>
          <a:bodyPr/>
          <a:lstStyle>
            <a:lvl1pPr>
              <a:defRPr sz="2500" b="1">
                <a:solidFill>
                  <a:srgbClr val="026FA8"/>
                </a:solidFill>
              </a:defRPr>
            </a:lvl1pPr>
          </a:lstStyle>
          <a:p>
            <a:r>
              <a:rPr lang="de-DE" noProof="0" dirty="0" smtClean="0"/>
              <a:t>Titelmasterformat durch Klicken bearbeiten</a:t>
            </a:r>
            <a:endParaRPr lang="de-DE" noProof="0" dirty="0"/>
          </a:p>
        </p:txBody>
      </p:sp>
      <p:sp>
        <p:nvSpPr>
          <p:cNvPr id="4" name="Datumsplatzhalter 3"/>
          <p:cNvSpPr>
            <a:spLocks noGrp="1"/>
          </p:cNvSpPr>
          <p:nvPr>
            <p:ph type="dt" sz="half" idx="11"/>
          </p:nvPr>
        </p:nvSpPr>
        <p:spPr/>
        <p:txBody>
          <a:bodyPr/>
          <a:lstStyle>
            <a:lvl1pPr>
              <a:defRPr>
                <a:latin typeface="+mj-lt"/>
              </a:defRPr>
            </a:lvl1pPr>
          </a:lstStyle>
          <a:p>
            <a:fld id="{5642B68A-DFFB-4B41-9642-BCBBF81CCE64}" type="datetime1">
              <a:rPr lang="de-DE" smtClean="0"/>
              <a:pPr/>
              <a:t>18.10.17</a:t>
            </a:fld>
            <a:endParaRPr lang="de-DE" dirty="0"/>
          </a:p>
        </p:txBody>
      </p:sp>
      <p:sp>
        <p:nvSpPr>
          <p:cNvPr id="7" name="Inhaltsplatzhalter 2"/>
          <p:cNvSpPr>
            <a:spLocks noGrp="1"/>
          </p:cNvSpPr>
          <p:nvPr>
            <p:ph idx="1" hasCustomPrompt="1"/>
          </p:nvPr>
        </p:nvSpPr>
        <p:spPr>
          <a:xfrm>
            <a:off x="684000" y="2448000"/>
            <a:ext cx="7776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2200" b="1" baseline="0">
                <a:solidFill>
                  <a:schemeClr val="accent6">
                    <a:lumMod val="25000"/>
                  </a:schemeClr>
                </a:solidFill>
              </a:defRPr>
            </a:lvl1pPr>
            <a:lvl2pPr marL="360000" indent="-360000">
              <a:buClr>
                <a:schemeClr val="accent6">
                  <a:lumMod val="25000"/>
                </a:schemeClr>
              </a:buClr>
              <a:buFont typeface="Arial" pitchFamily="34" charset="0"/>
              <a:buChar char="•"/>
              <a:defRPr sz="2000" b="0">
                <a:solidFill>
                  <a:schemeClr val="accent6">
                    <a:lumMod val="25000"/>
                  </a:schemeClr>
                </a:solidFill>
              </a:defRPr>
            </a:lvl2pPr>
            <a:lvl3pPr marL="720000">
              <a:buClr>
                <a:schemeClr val="accent6">
                  <a:lumMod val="25000"/>
                </a:schemeClr>
              </a:buClr>
              <a:defRPr sz="1800">
                <a:solidFill>
                  <a:schemeClr val="accent6">
                    <a:lumMod val="25000"/>
                  </a:schemeClr>
                </a:solidFill>
              </a:defRPr>
            </a:lvl3pPr>
            <a:lvl4pPr marL="1080000">
              <a:buClr>
                <a:schemeClr val="accent6">
                  <a:lumMod val="25000"/>
                </a:schemeClr>
              </a:buClr>
              <a:defRPr sz="1800" baseline="0">
                <a:solidFill>
                  <a:schemeClr val="accent6">
                    <a:lumMod val="2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2707224"/>
            <a:ext cx="3596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174236"/>
            <a:ext cx="7776000" cy="617928"/>
          </a:xfrm>
        </p:spPr>
        <p:txBody>
          <a:bodyPr/>
          <a:lstStyle>
            <a:lvl1pPr>
              <a:defRPr sz="2500" b="1"/>
            </a:lvl1pPr>
          </a:lstStyle>
          <a:p>
            <a:r>
              <a:rPr lang="de-DE" noProof="0" dirty="0" smtClean="0"/>
              <a:t>Titelmasterformat durch Klicken bearbeiten</a:t>
            </a:r>
            <a:endParaRPr lang="de-DE" noProof="0" dirty="0"/>
          </a:p>
        </p:txBody>
      </p:sp>
      <p:sp>
        <p:nvSpPr>
          <p:cNvPr id="4" name="Datumsplatzhalter 3"/>
          <p:cNvSpPr>
            <a:spLocks noGrp="1"/>
          </p:cNvSpPr>
          <p:nvPr>
            <p:ph type="dt" sz="half" idx="11"/>
          </p:nvPr>
        </p:nvSpPr>
        <p:spPr/>
        <p:txBody>
          <a:bodyPr/>
          <a:lstStyle>
            <a:lvl1pPr>
              <a:defRPr>
                <a:latin typeface="+mj-lt"/>
              </a:defRPr>
            </a:lvl1pPr>
          </a:lstStyle>
          <a:p>
            <a:fld id="{741422C9-DCB8-4990-93AB-69FCFA46B6C8}" type="datetime1">
              <a:rPr lang="de-DE" smtClean="0"/>
              <a:pPr/>
              <a:t>18.10.17</a:t>
            </a:fld>
            <a:endParaRPr lang="de-DE"/>
          </a:p>
        </p:txBody>
      </p:sp>
      <p:sp>
        <p:nvSpPr>
          <p:cNvPr id="7" name="Inhaltsplatzhalter 2"/>
          <p:cNvSpPr>
            <a:spLocks noGrp="1"/>
          </p:cNvSpPr>
          <p:nvPr>
            <p:ph idx="1" hasCustomPrompt="1"/>
          </p:nvPr>
        </p:nvSpPr>
        <p:spPr>
          <a:xfrm>
            <a:off x="684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2200" b="1" baseline="0">
                <a:solidFill>
                  <a:schemeClr val="accent6">
                    <a:lumMod val="25000"/>
                  </a:schemeClr>
                </a:solidFill>
              </a:defRPr>
            </a:lvl1pPr>
            <a:lvl2pPr marL="360000" indent="-360000">
              <a:buClr>
                <a:schemeClr val="accent6">
                  <a:lumMod val="25000"/>
                </a:schemeClr>
              </a:buClr>
              <a:buFont typeface="Arial" pitchFamily="34" charset="0"/>
              <a:buChar char="•"/>
              <a:defRPr sz="2000">
                <a:solidFill>
                  <a:schemeClr val="accent6">
                    <a:lumMod val="25000"/>
                  </a:schemeClr>
                </a:solidFill>
              </a:defRPr>
            </a:lvl2pPr>
            <a:lvl3pPr marL="720000">
              <a:buClr>
                <a:schemeClr val="accent6">
                  <a:lumMod val="25000"/>
                </a:schemeClr>
              </a:buClr>
              <a:defRPr sz="1800">
                <a:solidFill>
                  <a:schemeClr val="accent6">
                    <a:lumMod val="25000"/>
                  </a:schemeClr>
                </a:solidFill>
              </a:defRPr>
            </a:lvl3pPr>
            <a:lvl4pPr marL="1080000">
              <a:buClr>
                <a:schemeClr val="accent6">
                  <a:lumMod val="25000"/>
                </a:schemeClr>
              </a:buClr>
              <a:defRPr sz="1800" baseline="0">
                <a:solidFill>
                  <a:schemeClr val="accent6">
                    <a:lumMod val="2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Inhaltsplatzhalter 2"/>
          <p:cNvSpPr>
            <a:spLocks noGrp="1"/>
          </p:cNvSpPr>
          <p:nvPr>
            <p:ph idx="12" hasCustomPrompt="1"/>
          </p:nvPr>
        </p:nvSpPr>
        <p:spPr>
          <a:xfrm>
            <a:off x="4680000" y="2448000"/>
            <a:ext cx="378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solidFill>
                  <a:schemeClr val="accent6">
                    <a:lumMod val="25000"/>
                  </a:schemeClr>
                </a:solidFill>
              </a:defRPr>
            </a:lvl1pPr>
            <a:lvl2pPr marL="360000" indent="-360000">
              <a:buClr>
                <a:schemeClr val="accent6">
                  <a:lumMod val="25000"/>
                </a:schemeClr>
              </a:buClr>
              <a:buFont typeface="Arial" pitchFamily="34" charset="0"/>
              <a:buChar char="•"/>
              <a:defRPr sz="1800">
                <a:solidFill>
                  <a:schemeClr val="accent6">
                    <a:lumMod val="25000"/>
                  </a:schemeClr>
                </a:solidFill>
              </a:defRPr>
            </a:lvl2pPr>
            <a:lvl3pPr marL="720000">
              <a:buClr>
                <a:schemeClr val="accent6">
                  <a:lumMod val="25000"/>
                </a:schemeClr>
              </a:buClr>
              <a:defRPr sz="1800">
                <a:solidFill>
                  <a:schemeClr val="accent6">
                    <a:lumMod val="25000"/>
                  </a:schemeClr>
                </a:solidFill>
              </a:defRPr>
            </a:lvl3pPr>
            <a:lvl4pPr marL="1080000">
              <a:buClr>
                <a:schemeClr val="accent6">
                  <a:lumMod val="25000"/>
                </a:schemeClr>
              </a:buClr>
              <a:defRPr sz="1800" baseline="0">
                <a:solidFill>
                  <a:schemeClr val="accent6">
                    <a:lumMod val="2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2707224"/>
            <a:ext cx="3596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79155" y="1174236"/>
            <a:ext cx="7776000" cy="617928"/>
          </a:xfrm>
        </p:spPr>
        <p:txBody>
          <a:bodyPr/>
          <a:lstStyle>
            <a:lvl1pPr>
              <a:defRPr sz="2500" b="1"/>
            </a:lvl1pPr>
          </a:lstStyle>
          <a:p>
            <a:r>
              <a:rPr lang="de-DE" noProof="0" dirty="0" smtClean="0"/>
              <a:t>Titelmasterformat durch Klicken bearbeiten</a:t>
            </a:r>
            <a:endParaRPr lang="de-DE" noProof="0" dirty="0"/>
          </a:p>
        </p:txBody>
      </p:sp>
      <p:sp>
        <p:nvSpPr>
          <p:cNvPr id="4" name="Datumsplatzhalter 3"/>
          <p:cNvSpPr>
            <a:spLocks noGrp="1"/>
          </p:cNvSpPr>
          <p:nvPr>
            <p:ph type="dt" sz="half" idx="11"/>
          </p:nvPr>
        </p:nvSpPr>
        <p:spPr/>
        <p:txBody>
          <a:bodyPr/>
          <a:lstStyle>
            <a:lvl1pPr>
              <a:defRPr>
                <a:latin typeface="+mj-lt"/>
              </a:defRPr>
            </a:lvl1pPr>
          </a:lstStyle>
          <a:p>
            <a:fld id="{FB4875CE-FD07-4A3C-808A-303E5A159DE7}" type="datetime1">
              <a:rPr lang="de-DE" smtClean="0"/>
              <a:pPr/>
              <a:t>18.10.17</a:t>
            </a:fld>
            <a:endParaRPr lang="de-DE" dirty="0"/>
          </a:p>
        </p:txBody>
      </p:sp>
      <p:sp>
        <p:nvSpPr>
          <p:cNvPr id="7" name="Inhaltsplatzhalter 2"/>
          <p:cNvSpPr>
            <a:spLocks noGrp="1"/>
          </p:cNvSpPr>
          <p:nvPr>
            <p:ph idx="1" hasCustomPrompt="1"/>
          </p:nvPr>
        </p:nvSpPr>
        <p:spPr>
          <a:xfrm>
            <a:off x="684000" y="2448000"/>
            <a:ext cx="5760000" cy="3816000"/>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2200" b="1" baseline="0">
                <a:solidFill>
                  <a:schemeClr val="accent6">
                    <a:lumMod val="25000"/>
                  </a:schemeClr>
                </a:solidFill>
              </a:defRPr>
            </a:lvl1pPr>
            <a:lvl2pPr marL="360000" indent="-360000">
              <a:buClr>
                <a:schemeClr val="accent6">
                  <a:lumMod val="25000"/>
                </a:schemeClr>
              </a:buClr>
              <a:buFont typeface="Arial" pitchFamily="34" charset="0"/>
              <a:buChar char="•"/>
              <a:defRPr sz="2000">
                <a:solidFill>
                  <a:schemeClr val="accent6">
                    <a:lumMod val="25000"/>
                  </a:schemeClr>
                </a:solidFill>
              </a:defRPr>
            </a:lvl2pPr>
            <a:lvl3pPr marL="720000">
              <a:buClr>
                <a:schemeClr val="accent6">
                  <a:lumMod val="25000"/>
                </a:schemeClr>
              </a:buClr>
              <a:defRPr sz="1800">
                <a:solidFill>
                  <a:schemeClr val="accent6">
                    <a:lumMod val="25000"/>
                  </a:schemeClr>
                </a:solidFill>
              </a:defRPr>
            </a:lvl3pPr>
            <a:lvl4pPr marL="1080000">
              <a:buClr>
                <a:schemeClr val="accent6">
                  <a:lumMod val="25000"/>
                </a:schemeClr>
              </a:buClr>
              <a:defRPr sz="1800" baseline="0">
                <a:solidFill>
                  <a:schemeClr val="accent6">
                    <a:lumMod val="25000"/>
                  </a:schemeClr>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Bildplatzhalter 2"/>
          <p:cNvSpPr>
            <a:spLocks noGrp="1"/>
          </p:cNvSpPr>
          <p:nvPr>
            <p:ph type="pic" idx="12"/>
          </p:nvPr>
        </p:nvSpPr>
        <p:spPr>
          <a:xfrm>
            <a:off x="6786000" y="2448000"/>
            <a:ext cx="2358000" cy="3816000"/>
          </a:xfrm>
          <a:prstGeom prst="rect">
            <a:avLst/>
          </a:prstGeom>
        </p:spPr>
        <p:txBody>
          <a:bodyPr/>
          <a:lstStyle>
            <a:lvl1pPr marL="0" indent="0">
              <a:buNone/>
              <a:defRPr sz="1800">
                <a:solidFill>
                  <a:schemeClr val="accent6">
                    <a:lumMod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smtClean="0"/>
              <a:t>Bild durch Klicken auf Symbol hinzufügen</a:t>
            </a:r>
            <a:endParaRPr lang="de-DE" noProof="0"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2707224"/>
            <a:ext cx="3596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lvl1pPr>
              <a:defRPr>
                <a:latin typeface="+mj-lt"/>
              </a:defRPr>
            </a:lvl1pPr>
          </a:lstStyle>
          <a:p>
            <a:fld id="{E17330E6-1105-4B7D-A46C-0F11355EAF9F}" type="datetime1">
              <a:rPr lang="de-DE" smtClean="0"/>
              <a:pPr/>
              <a:t>18.10.17</a:t>
            </a:fld>
            <a:endParaRPr lang="de-DE" dirty="0"/>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4" y="2707224"/>
            <a:ext cx="359607"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gif"/><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87" y="17840"/>
            <a:ext cx="2890838" cy="1230143"/>
          </a:xfrm>
          <a:prstGeom prst="rect">
            <a:avLst/>
          </a:prstGeom>
        </p:spPr>
      </p:pic>
      <p:sp>
        <p:nvSpPr>
          <p:cNvPr id="75791" name="Rectangle 15"/>
          <p:cNvSpPr>
            <a:spLocks noGrp="1" noChangeArrowheads="1"/>
          </p:cNvSpPr>
          <p:nvPr>
            <p:ph type="title"/>
          </p:nvPr>
        </p:nvSpPr>
        <p:spPr bwMode="auto">
          <a:xfrm>
            <a:off x="684000" y="1174236"/>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Titel durch Klicken hinzufügen</a:t>
            </a:r>
          </a:p>
        </p:txBody>
      </p:sp>
      <p:pic>
        <p:nvPicPr>
          <p:cNvPr id="20"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0" y="6376194"/>
            <a:ext cx="9144000" cy="215900"/>
          </a:xfrm>
          <a:prstGeom prst="rect">
            <a:avLst/>
          </a:prstGeom>
          <a:noFill/>
          <a:ln w="9525">
            <a:noFill/>
            <a:miter lim="800000"/>
            <a:headEnd/>
            <a:tailEnd/>
          </a:ln>
        </p:spPr>
      </p:pic>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accent6">
                    <a:lumMod val="25000"/>
                  </a:schemeClr>
                </a:solidFill>
                <a:latin typeface="+mj-lt"/>
              </a:defRPr>
            </a:lvl1pPr>
          </a:lstStyle>
          <a:p>
            <a:fld id="{4C8D9388-4335-489D-BC9A-BDF87AE01888}" type="datetime1">
              <a:rPr lang="de-DE" smtClean="0"/>
              <a:pPr/>
              <a:t>18.10.17</a:t>
            </a:fld>
            <a:endParaRPr lang="de-DE"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noProof="0" dirty="0" smtClean="0">
                <a:solidFill>
                  <a:schemeClr val="accent6">
                    <a:lumMod val="25000"/>
                  </a:schemeClr>
                </a:solidFill>
                <a:latin typeface="+mj-lt"/>
              </a:rPr>
              <a:t>Seite </a:t>
            </a:r>
            <a:fld id="{327115CA-E6A4-425F-BB4F-A64D48743A27}" type="slidenum">
              <a:rPr lang="de-DE" sz="1000" b="0" noProof="0" smtClean="0">
                <a:solidFill>
                  <a:schemeClr val="accent6">
                    <a:lumMod val="25000"/>
                  </a:schemeClr>
                </a:solidFill>
                <a:latin typeface="+mj-lt"/>
              </a:rPr>
              <a:pPr algn="r"/>
              <a:t>‹#›</a:t>
            </a:fld>
            <a:endParaRPr lang="de-DE" sz="1000" b="0" noProof="0" dirty="0">
              <a:solidFill>
                <a:schemeClr val="accent6">
                  <a:lumMod val="25000"/>
                </a:schemeClr>
              </a:solidFill>
              <a:latin typeface="+mj-lt"/>
            </a:endParaRPr>
          </a:p>
        </p:txBody>
      </p:sp>
      <p:pic>
        <p:nvPicPr>
          <p:cNvPr id="2" name="Grafik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875" y="2703924"/>
            <a:ext cx="360000" cy="360000"/>
          </a:xfrm>
          <a:prstGeom prst="rect">
            <a:avLst/>
          </a:prstGeom>
        </p:spPr>
      </p:pic>
      <p:pic>
        <p:nvPicPr>
          <p:cNvPr id="3" name="Grafik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26" y="4259592"/>
            <a:ext cx="360000" cy="360000"/>
          </a:xfrm>
          <a:prstGeom prst="rect">
            <a:avLst/>
          </a:prstGeom>
        </p:spPr>
      </p:pic>
      <p:pic>
        <p:nvPicPr>
          <p:cNvPr id="4" name="Grafik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326" y="3213203"/>
            <a:ext cx="360000" cy="360000"/>
          </a:xfrm>
          <a:prstGeom prst="rect">
            <a:avLst/>
          </a:prstGeom>
        </p:spPr>
      </p:pic>
      <p:pic>
        <p:nvPicPr>
          <p:cNvPr id="5" name="Grafik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876" y="3739040"/>
            <a:ext cx="360000" cy="360000"/>
          </a:xfrm>
          <a:prstGeom prst="rect">
            <a:avLst/>
          </a:prstGeom>
        </p:spPr>
      </p:pic>
    </p:spTree>
  </p:cSld>
  <p:clrMap bg1="lt1" tx1="dk1" bg2="lt2" tx2="dk2" accent1="accent1" accent2="accent2" accent3="accent3" accent4="accent4" accent5="accent5" accent6="accent6" hlink="hlink" folHlink="folHlink"/>
  <p:sldLayoutIdLst>
    <p:sldLayoutId id="2147483708" r:id="rId1"/>
    <p:sldLayoutId id="2147483710" r:id="rId2"/>
    <p:sldLayoutId id="2147483714" r:id="rId3"/>
    <p:sldLayoutId id="2147483716" r:id="rId4"/>
  </p:sldLayoutIdLst>
  <p:transition/>
  <p:timing>
    <p:tnLst>
      <p:par>
        <p:cTn id="1" dur="indefinite" restart="never" nodeType="tmRoot"/>
      </p:par>
    </p:tnLst>
  </p:timing>
  <p:hf hdr="0"/>
  <p:txStyles>
    <p:titleStyle>
      <a:lvl1pPr algn="l" rtl="0" eaLnBrk="1" fontAlgn="base" hangingPunct="1">
        <a:spcBef>
          <a:spcPct val="0"/>
        </a:spcBef>
        <a:spcAft>
          <a:spcPct val="0"/>
        </a:spcAft>
        <a:defRPr sz="2500" b="1">
          <a:solidFill>
            <a:srgbClr val="026FA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5642B68A-DFFB-4B41-9642-BCBBF81CCE64}" type="datetime1">
              <a:rPr lang="de-DE" noProof="0" smtClean="0"/>
              <a:t>18.10.17</a:t>
            </a:fld>
            <a:endParaRPr lang="de-DE" noProof="0" dirty="0"/>
          </a:p>
        </p:txBody>
      </p:sp>
      <p:sp>
        <p:nvSpPr>
          <p:cNvPr id="7" name="Titel 6"/>
          <p:cNvSpPr txBox="1">
            <a:spLocks/>
          </p:cNvSpPr>
          <p:nvPr/>
        </p:nvSpPr>
        <p:spPr bwMode="auto">
          <a:xfrm>
            <a:off x="685800" y="2117499"/>
            <a:ext cx="7772400" cy="843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accent6">
                    <a:lumMod val="50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GB" altLang="de-DE" sz="2500" kern="0" noProof="1" smtClean="0">
                <a:solidFill>
                  <a:srgbClr val="026FA8"/>
                </a:solidFill>
                <a:latin typeface="Arial" charset="0"/>
                <a:cs typeface="Arial" charset="0"/>
              </a:rPr>
              <a:t>The International Climate Initiative (IKI)</a:t>
            </a:r>
          </a:p>
        </p:txBody>
      </p:sp>
      <p:sp>
        <p:nvSpPr>
          <p:cNvPr id="8" name="Untertitel 7"/>
          <p:cNvSpPr txBox="1">
            <a:spLocks/>
          </p:cNvSpPr>
          <p:nvPr/>
        </p:nvSpPr>
        <p:spPr>
          <a:xfrm>
            <a:off x="1371600" y="4319587"/>
            <a:ext cx="6400800" cy="828675"/>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accent6">
                    <a:lumMod val="25000"/>
                  </a:schemeClr>
                </a:solidFill>
                <a:latin typeface="+mn-lt"/>
                <a:ea typeface="+mn-ea"/>
                <a:cs typeface="+mn-cs"/>
              </a:defRPr>
            </a:lvl1pPr>
            <a:lvl2pPr marL="36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2pPr>
            <a:lvl3pPr marL="72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3pPr>
            <a:lvl4pPr marL="108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baseline="0" noProof="0">
                <a:solidFill>
                  <a:schemeClr val="accent6">
                    <a:lumMod val="25000"/>
                  </a:schemeClr>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gn="ctr"/>
            <a:r>
              <a:rPr lang="en-GB" altLang="de-DE" sz="2500" b="0" kern="0" noProof="1" smtClean="0">
                <a:latin typeface="Arial" charset="0"/>
                <a:cs typeface="Arial" charset="0"/>
              </a:rPr>
              <a:t>Hermann Amecke, SW I 3</a:t>
            </a:r>
          </a:p>
          <a:p>
            <a:pPr algn="ctr"/>
            <a:r>
              <a:rPr lang="en-GB" altLang="de-DE" sz="2500" b="0" kern="0" noProof="1" smtClean="0">
                <a:latin typeface="Arial" charset="0"/>
                <a:cs typeface="Arial" charset="0"/>
              </a:rPr>
              <a:t>BMUB</a:t>
            </a:r>
            <a:endParaRPr lang="en-GB" altLang="de-DE" sz="2500" b="0" kern="0" noProof="1">
              <a:latin typeface="Arial" charset="0"/>
              <a:cs typeface="Arial" charset="0"/>
            </a:endParaRPr>
          </a:p>
        </p:txBody>
      </p:sp>
    </p:spTree>
    <p:extLst>
      <p:ext uri="{BB962C8B-B14F-4D97-AF65-F5344CB8AC3E}">
        <p14:creationId xmlns:p14="http://schemas.microsoft.com/office/powerpoint/2010/main" val="14034987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741422C9-DCB8-4990-93AB-69FCFA46B6C8}" type="datetime1">
              <a:rPr lang="de-DE" noProof="0" smtClean="0"/>
              <a:t>18.10.17</a:t>
            </a:fld>
            <a:endParaRPr lang="de-DE" noProof="0"/>
          </a:p>
        </p:txBody>
      </p:sp>
      <p:sp>
        <p:nvSpPr>
          <p:cNvPr id="7" name="Textfeld 6"/>
          <p:cNvSpPr txBox="1"/>
          <p:nvPr/>
        </p:nvSpPr>
        <p:spPr>
          <a:xfrm>
            <a:off x="647110" y="1199255"/>
            <a:ext cx="8276160" cy="861774"/>
          </a:xfrm>
          <a:prstGeom prst="rect">
            <a:avLst/>
          </a:prstGeom>
          <a:noFill/>
        </p:spPr>
        <p:txBody>
          <a:bodyPr wrap="square" rtlCol="0">
            <a:spAutoFit/>
          </a:bodyPr>
          <a:lstStyle/>
          <a:p>
            <a:r>
              <a:rPr lang="en-GB" sz="2500" dirty="0" smtClean="0">
                <a:solidFill>
                  <a:srgbClr val="026FA8"/>
                </a:solidFill>
              </a:rPr>
              <a:t>Level of IKI support according to region </a:t>
            </a:r>
          </a:p>
          <a:p>
            <a:r>
              <a:rPr lang="en-GB" sz="2500" dirty="0" smtClean="0">
                <a:solidFill>
                  <a:srgbClr val="026FA8"/>
                </a:solidFill>
              </a:rPr>
              <a:t>(2008-2016, in € million)*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62" y="2140054"/>
            <a:ext cx="7879346" cy="401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Ellipse 12"/>
          <p:cNvSpPr/>
          <p:nvPr/>
        </p:nvSpPr>
        <p:spPr bwMode="auto">
          <a:xfrm>
            <a:off x="2392307" y="4423137"/>
            <a:ext cx="756000" cy="756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4" name="Textfeld 13"/>
          <p:cNvSpPr txBox="1"/>
          <p:nvPr/>
        </p:nvSpPr>
        <p:spPr>
          <a:xfrm>
            <a:off x="2537851" y="4657881"/>
            <a:ext cx="458780"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373</a:t>
            </a:r>
          </a:p>
        </p:txBody>
      </p:sp>
      <p:sp>
        <p:nvSpPr>
          <p:cNvPr id="15" name="Textfeld 14"/>
          <p:cNvSpPr txBox="1"/>
          <p:nvPr/>
        </p:nvSpPr>
        <p:spPr>
          <a:xfrm>
            <a:off x="1472483" y="4813239"/>
            <a:ext cx="1171122"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Central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South </a:t>
            </a:r>
            <a:r>
              <a:rPr lang="de-DE" sz="1200" dirty="0" err="1" smtClean="0">
                <a:solidFill>
                  <a:srgbClr val="000000"/>
                </a:solidFill>
                <a:latin typeface="Calibri" panose="020F0502020204030204" pitchFamily="34" charset="0"/>
                <a:ea typeface="+mj-ea"/>
                <a:cs typeface="+mj-cs"/>
              </a:rPr>
              <a:t>America</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Caribbean</a:t>
            </a:r>
            <a:endParaRPr lang="de-DE" sz="1200" dirty="0">
              <a:solidFill>
                <a:srgbClr val="000000"/>
              </a:solidFill>
              <a:latin typeface="Calibri" panose="020F0502020204030204" pitchFamily="34" charset="0"/>
              <a:ea typeface="+mj-ea"/>
              <a:cs typeface="+mj-cs"/>
            </a:endParaRPr>
          </a:p>
        </p:txBody>
      </p:sp>
      <p:sp>
        <p:nvSpPr>
          <p:cNvPr id="16" name="Ellipse 15"/>
          <p:cNvSpPr/>
          <p:nvPr/>
        </p:nvSpPr>
        <p:spPr bwMode="auto">
          <a:xfrm>
            <a:off x="4745650" y="4436489"/>
            <a:ext cx="540000" cy="540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7" name="Textfeld 16"/>
          <p:cNvSpPr txBox="1"/>
          <p:nvPr/>
        </p:nvSpPr>
        <p:spPr>
          <a:xfrm>
            <a:off x="4774231" y="4543637"/>
            <a:ext cx="458780"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179</a:t>
            </a:r>
          </a:p>
        </p:txBody>
      </p:sp>
      <p:sp>
        <p:nvSpPr>
          <p:cNvPr id="18" name="Textfeld 17"/>
          <p:cNvSpPr txBox="1"/>
          <p:nvPr/>
        </p:nvSpPr>
        <p:spPr>
          <a:xfrm>
            <a:off x="3830267" y="4615519"/>
            <a:ext cx="1150759" cy="461665"/>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Sub-</a:t>
            </a:r>
            <a:r>
              <a:rPr lang="de-DE" sz="1200" dirty="0" err="1" smtClean="0">
                <a:solidFill>
                  <a:srgbClr val="000000"/>
                </a:solidFill>
                <a:latin typeface="Calibri" panose="020F0502020204030204" pitchFamily="34" charset="0"/>
                <a:ea typeface="+mj-ea"/>
                <a:cs typeface="+mj-cs"/>
              </a:rPr>
              <a:t>Saharan</a:t>
            </a:r>
            <a:endParaRPr lang="de-DE" sz="1200" dirty="0" smtClean="0">
              <a:solidFill>
                <a:srgbClr val="000000"/>
              </a:solidFill>
              <a:latin typeface="Calibri" panose="020F0502020204030204" pitchFamily="34" charset="0"/>
              <a:ea typeface="+mj-ea"/>
              <a:cs typeface="+mj-cs"/>
            </a:endParaRPr>
          </a:p>
          <a:p>
            <a:r>
              <a:rPr lang="de-DE" sz="1200" dirty="0" err="1" smtClean="0">
                <a:solidFill>
                  <a:srgbClr val="000000"/>
                </a:solidFill>
                <a:latin typeface="Calibri" panose="020F0502020204030204" pitchFamily="34" charset="0"/>
                <a:ea typeface="+mj-ea"/>
                <a:cs typeface="+mj-cs"/>
              </a:rPr>
              <a:t>Africa</a:t>
            </a:r>
            <a:endParaRPr lang="de-DE" sz="1200" dirty="0">
              <a:solidFill>
                <a:srgbClr val="000000"/>
              </a:solidFill>
              <a:latin typeface="Calibri" panose="020F0502020204030204" pitchFamily="34" charset="0"/>
              <a:ea typeface="+mj-ea"/>
              <a:cs typeface="+mj-cs"/>
            </a:endParaRPr>
          </a:p>
        </p:txBody>
      </p:sp>
      <p:sp>
        <p:nvSpPr>
          <p:cNvPr id="19" name="Ellipse 18"/>
          <p:cNvSpPr/>
          <p:nvPr/>
        </p:nvSpPr>
        <p:spPr bwMode="auto">
          <a:xfrm>
            <a:off x="4936793" y="3451210"/>
            <a:ext cx="356400" cy="3564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0" name="Textfeld 19"/>
          <p:cNvSpPr txBox="1"/>
          <p:nvPr/>
        </p:nvSpPr>
        <p:spPr>
          <a:xfrm>
            <a:off x="4937874" y="3478237"/>
            <a:ext cx="367408"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77</a:t>
            </a:r>
          </a:p>
        </p:txBody>
      </p:sp>
      <p:sp>
        <p:nvSpPr>
          <p:cNvPr id="21" name="Textfeld 20"/>
          <p:cNvSpPr txBox="1"/>
          <p:nvPr/>
        </p:nvSpPr>
        <p:spPr>
          <a:xfrm>
            <a:off x="4294209" y="3576914"/>
            <a:ext cx="1253623"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MENA </a:t>
            </a:r>
          </a:p>
          <a:p>
            <a:r>
              <a:rPr lang="de-DE" sz="1200" dirty="0" smtClean="0">
                <a:solidFill>
                  <a:srgbClr val="000000"/>
                </a:solidFill>
                <a:latin typeface="Calibri" panose="020F0502020204030204" pitchFamily="34" charset="0"/>
                <a:ea typeface="+mj-ea"/>
                <a:cs typeface="+mj-cs"/>
              </a:rPr>
              <a:t>(</a:t>
            </a:r>
            <a:r>
              <a:rPr lang="de-DE" sz="1200" dirty="0" err="1" smtClean="0">
                <a:solidFill>
                  <a:srgbClr val="000000"/>
                </a:solidFill>
                <a:latin typeface="Calibri" panose="020F0502020204030204" pitchFamily="34" charset="0"/>
                <a:ea typeface="+mj-ea"/>
                <a:cs typeface="+mj-cs"/>
              </a:rPr>
              <a:t>Middle</a:t>
            </a:r>
            <a:r>
              <a:rPr lang="de-DE" sz="1200" dirty="0" smtClean="0">
                <a:solidFill>
                  <a:srgbClr val="000000"/>
                </a:solidFill>
                <a:latin typeface="Calibri" panose="020F0502020204030204" pitchFamily="34" charset="0"/>
                <a:ea typeface="+mj-ea"/>
                <a:cs typeface="+mj-cs"/>
              </a:rPr>
              <a:t> East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Noth</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Africa</a:t>
            </a:r>
            <a:r>
              <a:rPr lang="de-DE" sz="1200" dirty="0" smtClean="0">
                <a:solidFill>
                  <a:srgbClr val="000000"/>
                </a:solidFill>
                <a:latin typeface="Calibri" panose="020F0502020204030204" pitchFamily="34" charset="0"/>
                <a:ea typeface="+mj-ea"/>
                <a:cs typeface="+mj-cs"/>
              </a:rPr>
              <a:t>)</a:t>
            </a:r>
            <a:endParaRPr lang="de-DE" sz="1200" dirty="0">
              <a:solidFill>
                <a:srgbClr val="000000"/>
              </a:solidFill>
              <a:latin typeface="Calibri" panose="020F0502020204030204" pitchFamily="34" charset="0"/>
              <a:ea typeface="+mj-ea"/>
              <a:cs typeface="+mj-cs"/>
            </a:endParaRPr>
          </a:p>
        </p:txBody>
      </p:sp>
      <p:sp>
        <p:nvSpPr>
          <p:cNvPr id="22" name="Ellipse 21"/>
          <p:cNvSpPr/>
          <p:nvPr/>
        </p:nvSpPr>
        <p:spPr bwMode="auto">
          <a:xfrm>
            <a:off x="6861526" y="3929206"/>
            <a:ext cx="788400" cy="7884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3" name="Textfeld 22"/>
          <p:cNvSpPr txBox="1"/>
          <p:nvPr/>
        </p:nvSpPr>
        <p:spPr>
          <a:xfrm>
            <a:off x="7007070" y="4174583"/>
            <a:ext cx="458780"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377</a:t>
            </a:r>
          </a:p>
        </p:txBody>
      </p:sp>
      <p:sp>
        <p:nvSpPr>
          <p:cNvPr id="24" name="Textfeld 23"/>
          <p:cNvSpPr txBox="1"/>
          <p:nvPr/>
        </p:nvSpPr>
        <p:spPr>
          <a:xfrm>
            <a:off x="6104211" y="4457376"/>
            <a:ext cx="1328395"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South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a:t>
            </a:r>
          </a:p>
          <a:p>
            <a:r>
              <a:rPr lang="de-DE" sz="1200" dirty="0" smtClean="0">
                <a:solidFill>
                  <a:srgbClr val="000000"/>
                </a:solidFill>
                <a:latin typeface="Calibri" panose="020F0502020204030204" pitchFamily="34" charset="0"/>
                <a:ea typeface="+mj-ea"/>
                <a:cs typeface="+mj-cs"/>
              </a:rPr>
              <a:t>South-East </a:t>
            </a:r>
            <a:r>
              <a:rPr lang="de-DE" sz="1200" dirty="0" err="1" smtClean="0">
                <a:solidFill>
                  <a:srgbClr val="000000"/>
                </a:solidFill>
                <a:latin typeface="Calibri" panose="020F0502020204030204" pitchFamily="34" charset="0"/>
                <a:ea typeface="+mj-ea"/>
                <a:cs typeface="+mj-cs"/>
              </a:rPr>
              <a:t>Asia</a:t>
            </a:r>
            <a:r>
              <a:rPr lang="de-DE" sz="1200" dirty="0" smtClean="0">
                <a:solidFill>
                  <a:srgbClr val="000000"/>
                </a:solidFill>
                <a:latin typeface="Calibri" panose="020F0502020204030204" pitchFamily="34" charset="0"/>
                <a:ea typeface="+mj-ea"/>
                <a:cs typeface="+mj-cs"/>
              </a:rPr>
              <a:t>, Pacific</a:t>
            </a:r>
            <a:endParaRPr lang="de-DE" sz="1200" dirty="0">
              <a:solidFill>
                <a:srgbClr val="000000"/>
              </a:solidFill>
              <a:latin typeface="Calibri" panose="020F0502020204030204" pitchFamily="34" charset="0"/>
              <a:ea typeface="+mj-ea"/>
              <a:cs typeface="+mj-cs"/>
            </a:endParaRPr>
          </a:p>
        </p:txBody>
      </p:sp>
      <p:sp>
        <p:nvSpPr>
          <p:cNvPr id="25" name="Ellipse 24"/>
          <p:cNvSpPr/>
          <p:nvPr/>
        </p:nvSpPr>
        <p:spPr bwMode="auto">
          <a:xfrm>
            <a:off x="6090563" y="2738100"/>
            <a:ext cx="511200" cy="5112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6" name="Textfeld 25"/>
          <p:cNvSpPr txBox="1"/>
          <p:nvPr/>
        </p:nvSpPr>
        <p:spPr>
          <a:xfrm>
            <a:off x="6111829" y="2850445"/>
            <a:ext cx="458780"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158</a:t>
            </a:r>
          </a:p>
        </p:txBody>
      </p:sp>
      <p:sp>
        <p:nvSpPr>
          <p:cNvPr id="27" name="Textfeld 26"/>
          <p:cNvSpPr txBox="1"/>
          <p:nvPr/>
        </p:nvSpPr>
        <p:spPr>
          <a:xfrm>
            <a:off x="4809923" y="2857357"/>
            <a:ext cx="1559363" cy="461665"/>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Europe, </a:t>
            </a:r>
            <a:r>
              <a:rPr lang="de-DE" sz="1200" dirty="0" err="1" smtClean="0">
                <a:solidFill>
                  <a:srgbClr val="000000"/>
                </a:solidFill>
                <a:latin typeface="Calibri" panose="020F0502020204030204" pitchFamily="34" charset="0"/>
                <a:ea typeface="+mj-ea"/>
                <a:cs typeface="+mj-cs"/>
              </a:rPr>
              <a:t>Caucasus</a:t>
            </a:r>
            <a:r>
              <a:rPr lang="de-DE" sz="1200" dirty="0" smtClean="0">
                <a:solidFill>
                  <a:srgbClr val="000000"/>
                </a:solidFill>
                <a:latin typeface="Calibri" panose="020F0502020204030204" pitchFamily="34" charset="0"/>
                <a:ea typeface="+mj-ea"/>
                <a:cs typeface="+mj-cs"/>
              </a:rPr>
              <a:t>, Central </a:t>
            </a:r>
            <a:r>
              <a:rPr lang="de-DE" sz="1200" dirty="0" err="1" smtClean="0">
                <a:solidFill>
                  <a:srgbClr val="000000"/>
                </a:solidFill>
                <a:latin typeface="Calibri" panose="020F0502020204030204" pitchFamily="34" charset="0"/>
                <a:ea typeface="+mj-ea"/>
                <a:cs typeface="+mj-cs"/>
              </a:rPr>
              <a:t>Asia</a:t>
            </a:r>
            <a:r>
              <a:rPr lang="de-DE" sz="1200" dirty="0" smtClean="0">
                <a:solidFill>
                  <a:srgbClr val="000000"/>
                </a:solidFill>
                <a:latin typeface="Calibri" panose="020F0502020204030204" pitchFamily="34" charset="0"/>
                <a:ea typeface="+mj-ea"/>
                <a:cs typeface="+mj-cs"/>
              </a:rPr>
              <a:t>, Turkey</a:t>
            </a:r>
            <a:endParaRPr lang="de-DE" sz="1200" dirty="0">
              <a:solidFill>
                <a:srgbClr val="000000"/>
              </a:solidFill>
              <a:latin typeface="Calibri" panose="020F0502020204030204" pitchFamily="34" charset="0"/>
              <a:ea typeface="+mj-ea"/>
              <a:cs typeface="+mj-cs"/>
            </a:endParaRPr>
          </a:p>
        </p:txBody>
      </p:sp>
      <p:sp>
        <p:nvSpPr>
          <p:cNvPr id="28" name="Ellipse 27"/>
          <p:cNvSpPr/>
          <p:nvPr/>
        </p:nvSpPr>
        <p:spPr bwMode="auto">
          <a:xfrm>
            <a:off x="2358994" y="2583317"/>
            <a:ext cx="1303200" cy="13032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9" name="Textfeld 28"/>
          <p:cNvSpPr txBox="1"/>
          <p:nvPr/>
        </p:nvSpPr>
        <p:spPr>
          <a:xfrm>
            <a:off x="2732188" y="3094369"/>
            <a:ext cx="550151"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1032</a:t>
            </a:r>
          </a:p>
        </p:txBody>
      </p:sp>
      <p:sp>
        <p:nvSpPr>
          <p:cNvPr id="30" name="Textfeld 29"/>
          <p:cNvSpPr txBox="1"/>
          <p:nvPr/>
        </p:nvSpPr>
        <p:spPr>
          <a:xfrm>
            <a:off x="1979407" y="3573710"/>
            <a:ext cx="1328395" cy="276999"/>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Global</a:t>
            </a:r>
            <a:endParaRPr lang="de-DE" sz="1200" dirty="0">
              <a:solidFill>
                <a:srgbClr val="000000"/>
              </a:solidFill>
              <a:latin typeface="Calibri" panose="020F0502020204030204" pitchFamily="34" charset="0"/>
              <a:ea typeface="+mj-ea"/>
              <a:cs typeface="+mj-cs"/>
            </a:endParaRPr>
          </a:p>
        </p:txBody>
      </p:sp>
      <p:sp>
        <p:nvSpPr>
          <p:cNvPr id="31" name="Textfeld 1"/>
          <p:cNvSpPr txBox="1"/>
          <p:nvPr/>
        </p:nvSpPr>
        <p:spPr>
          <a:xfrm>
            <a:off x="714811" y="6028363"/>
            <a:ext cx="3256688" cy="4704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solidFill>
                  <a:schemeClr val="bg1">
                    <a:lumMod val="50000"/>
                  </a:schemeClr>
                </a:solidFill>
              </a:rPr>
              <a:t>*</a:t>
            </a:r>
            <a:r>
              <a:rPr lang="de-DE" sz="1000" dirty="0" smtClean="0">
                <a:solidFill>
                  <a:schemeClr val="bg1">
                    <a:lumMod val="50000"/>
                  </a:schemeClr>
                </a:solidFill>
              </a:rPr>
              <a:t>Doha </a:t>
            </a:r>
            <a:r>
              <a:rPr lang="de-DE" sz="1000" dirty="0" err="1" smtClean="0">
                <a:solidFill>
                  <a:schemeClr val="bg1">
                    <a:lumMod val="50000"/>
                  </a:schemeClr>
                </a:solidFill>
              </a:rPr>
              <a:t>accounting</a:t>
            </a:r>
            <a:endParaRPr lang="de-DE" sz="1000" dirty="0" smtClean="0">
              <a:solidFill>
                <a:schemeClr val="bg1">
                  <a:lumMod val="50000"/>
                </a:schemeClr>
              </a:solidFill>
            </a:endParaRPr>
          </a:p>
          <a:p>
            <a:r>
              <a:rPr lang="de-DE" sz="1000" dirty="0" err="1" smtClean="0">
                <a:solidFill>
                  <a:schemeClr val="bg1">
                    <a:lumMod val="50000"/>
                  </a:schemeClr>
                </a:solidFill>
              </a:rPr>
              <a:t>without</a:t>
            </a:r>
            <a:r>
              <a:rPr lang="de-DE" sz="1000" dirty="0" smtClean="0">
                <a:solidFill>
                  <a:schemeClr val="bg1">
                    <a:lumMod val="50000"/>
                  </a:schemeClr>
                </a:solidFill>
              </a:rPr>
              <a:t> administrative </a:t>
            </a:r>
            <a:r>
              <a:rPr lang="de-DE" sz="1000" dirty="0" err="1" smtClean="0">
                <a:solidFill>
                  <a:schemeClr val="bg1">
                    <a:lumMod val="50000"/>
                  </a:schemeClr>
                </a:solidFill>
              </a:rPr>
              <a:t>costs</a:t>
            </a:r>
            <a:endParaRPr lang="de-DE" sz="1000" dirty="0">
              <a:solidFill>
                <a:schemeClr val="bg1">
                  <a:lumMod val="50000"/>
                </a:schemeClr>
              </a:solidFill>
            </a:endParaRPr>
          </a:p>
          <a:p>
            <a:r>
              <a:rPr lang="de-DE" sz="1000" dirty="0" smtClean="0">
                <a:solidFill>
                  <a:schemeClr val="bg1">
                    <a:lumMod val="50000"/>
                  </a:schemeClr>
                </a:solidFill>
              </a:rPr>
              <a:t>As </a:t>
            </a:r>
            <a:r>
              <a:rPr lang="de-DE" sz="1000" dirty="0" err="1" smtClean="0">
                <a:solidFill>
                  <a:schemeClr val="bg1">
                    <a:lumMod val="50000"/>
                  </a:schemeClr>
                </a:solidFill>
              </a:rPr>
              <a:t>of</a:t>
            </a:r>
            <a:r>
              <a:rPr lang="de-DE" sz="1000" dirty="0" smtClean="0">
                <a:solidFill>
                  <a:schemeClr val="bg1">
                    <a:lumMod val="50000"/>
                  </a:schemeClr>
                </a:solidFill>
              </a:rPr>
              <a:t>: March</a:t>
            </a:r>
            <a:r>
              <a:rPr lang="de-DE" sz="1000" baseline="0" dirty="0" smtClean="0">
                <a:solidFill>
                  <a:schemeClr val="bg1">
                    <a:lumMod val="50000"/>
                  </a:schemeClr>
                </a:solidFill>
              </a:rPr>
              <a:t> </a:t>
            </a:r>
            <a:r>
              <a:rPr lang="de-DE" sz="1000" baseline="0" dirty="0">
                <a:solidFill>
                  <a:schemeClr val="bg1">
                    <a:lumMod val="50000"/>
                  </a:schemeClr>
                </a:solidFill>
              </a:rPr>
              <a:t>2017</a:t>
            </a:r>
            <a:endParaRPr lang="de-DE" sz="1000" dirty="0">
              <a:solidFill>
                <a:schemeClr val="bg1">
                  <a:lumMod val="50000"/>
                </a:schemeClr>
              </a:solidFill>
            </a:endParaRPr>
          </a:p>
        </p:txBody>
      </p:sp>
    </p:spTree>
    <p:extLst>
      <p:ext uri="{BB962C8B-B14F-4D97-AF65-F5344CB8AC3E}">
        <p14:creationId xmlns:p14="http://schemas.microsoft.com/office/powerpoint/2010/main" val="1721080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741422C9-DCB8-4990-93AB-69FCFA46B6C8}" type="datetime1">
              <a:rPr lang="de-DE" noProof="0" smtClean="0"/>
              <a:t>18.10.17</a:t>
            </a:fld>
            <a:endParaRPr lang="de-DE" noProof="0"/>
          </a:p>
        </p:txBody>
      </p:sp>
      <p:sp>
        <p:nvSpPr>
          <p:cNvPr id="7" name="Textfeld 6"/>
          <p:cNvSpPr txBox="1"/>
          <p:nvPr/>
        </p:nvSpPr>
        <p:spPr>
          <a:xfrm>
            <a:off x="647110" y="1199255"/>
            <a:ext cx="8276160" cy="861774"/>
          </a:xfrm>
          <a:prstGeom prst="rect">
            <a:avLst/>
          </a:prstGeom>
          <a:noFill/>
        </p:spPr>
        <p:txBody>
          <a:bodyPr wrap="square" rtlCol="0">
            <a:spAutoFit/>
          </a:bodyPr>
          <a:lstStyle/>
          <a:p>
            <a:r>
              <a:rPr lang="en-GB" sz="2500" dirty="0" smtClean="0">
                <a:solidFill>
                  <a:srgbClr val="026FA8"/>
                </a:solidFill>
              </a:rPr>
              <a:t>Level of IKI support according to region </a:t>
            </a:r>
          </a:p>
          <a:p>
            <a:r>
              <a:rPr lang="en-GB" sz="2500" dirty="0" smtClean="0">
                <a:solidFill>
                  <a:srgbClr val="026FA8"/>
                </a:solidFill>
              </a:rPr>
              <a:t>(2016, in € million)*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62" y="2140054"/>
            <a:ext cx="7879346" cy="401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1499779" y="5222679"/>
            <a:ext cx="1171122"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Central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South </a:t>
            </a:r>
            <a:r>
              <a:rPr lang="de-DE" sz="1200" dirty="0" err="1" smtClean="0">
                <a:solidFill>
                  <a:srgbClr val="000000"/>
                </a:solidFill>
                <a:latin typeface="Calibri" panose="020F0502020204030204" pitchFamily="34" charset="0"/>
                <a:ea typeface="+mj-ea"/>
                <a:cs typeface="+mj-cs"/>
              </a:rPr>
              <a:t>America</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Caribbean</a:t>
            </a:r>
            <a:endParaRPr lang="de-DE" sz="1200" dirty="0">
              <a:solidFill>
                <a:srgbClr val="000000"/>
              </a:solidFill>
              <a:latin typeface="Calibri" panose="020F0502020204030204" pitchFamily="34" charset="0"/>
              <a:ea typeface="+mj-ea"/>
              <a:cs typeface="+mj-cs"/>
            </a:endParaRPr>
          </a:p>
        </p:txBody>
      </p:sp>
      <p:sp>
        <p:nvSpPr>
          <p:cNvPr id="18" name="Textfeld 17"/>
          <p:cNvSpPr txBox="1"/>
          <p:nvPr/>
        </p:nvSpPr>
        <p:spPr>
          <a:xfrm>
            <a:off x="4103227" y="4656463"/>
            <a:ext cx="1150759"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Sub-</a:t>
            </a:r>
          </a:p>
          <a:p>
            <a:r>
              <a:rPr lang="de-DE" sz="1200" dirty="0" err="1" smtClean="0">
                <a:solidFill>
                  <a:srgbClr val="000000"/>
                </a:solidFill>
                <a:latin typeface="Calibri" panose="020F0502020204030204" pitchFamily="34" charset="0"/>
                <a:ea typeface="+mj-ea"/>
                <a:cs typeface="+mj-cs"/>
              </a:rPr>
              <a:t>Saharan</a:t>
            </a:r>
            <a:endParaRPr lang="de-DE" sz="1200" dirty="0" smtClean="0">
              <a:solidFill>
                <a:srgbClr val="000000"/>
              </a:solidFill>
              <a:latin typeface="Calibri" panose="020F0502020204030204" pitchFamily="34" charset="0"/>
              <a:ea typeface="+mj-ea"/>
              <a:cs typeface="+mj-cs"/>
            </a:endParaRPr>
          </a:p>
          <a:p>
            <a:r>
              <a:rPr lang="de-DE" sz="1200" dirty="0" err="1" smtClean="0">
                <a:solidFill>
                  <a:srgbClr val="000000"/>
                </a:solidFill>
                <a:latin typeface="Calibri" panose="020F0502020204030204" pitchFamily="34" charset="0"/>
                <a:ea typeface="+mj-ea"/>
                <a:cs typeface="+mj-cs"/>
              </a:rPr>
              <a:t>Africa</a:t>
            </a:r>
            <a:endParaRPr lang="de-DE" sz="1200" dirty="0">
              <a:solidFill>
                <a:srgbClr val="000000"/>
              </a:solidFill>
              <a:latin typeface="Calibri" panose="020F0502020204030204" pitchFamily="34" charset="0"/>
              <a:ea typeface="+mj-ea"/>
              <a:cs typeface="+mj-cs"/>
            </a:endParaRPr>
          </a:p>
        </p:txBody>
      </p:sp>
      <p:sp>
        <p:nvSpPr>
          <p:cNvPr id="21" name="Textfeld 20"/>
          <p:cNvSpPr txBox="1"/>
          <p:nvPr/>
        </p:nvSpPr>
        <p:spPr>
          <a:xfrm>
            <a:off x="4335153" y="3631506"/>
            <a:ext cx="1253623"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MENA </a:t>
            </a:r>
          </a:p>
          <a:p>
            <a:r>
              <a:rPr lang="de-DE" sz="1200" dirty="0" smtClean="0">
                <a:solidFill>
                  <a:srgbClr val="000000"/>
                </a:solidFill>
                <a:latin typeface="Calibri" panose="020F0502020204030204" pitchFamily="34" charset="0"/>
                <a:ea typeface="+mj-ea"/>
                <a:cs typeface="+mj-cs"/>
              </a:rPr>
              <a:t>(</a:t>
            </a:r>
            <a:r>
              <a:rPr lang="de-DE" sz="1200" dirty="0" err="1" smtClean="0">
                <a:solidFill>
                  <a:srgbClr val="000000"/>
                </a:solidFill>
                <a:latin typeface="Calibri" panose="020F0502020204030204" pitchFamily="34" charset="0"/>
                <a:ea typeface="+mj-ea"/>
                <a:cs typeface="+mj-cs"/>
              </a:rPr>
              <a:t>Middle</a:t>
            </a:r>
            <a:r>
              <a:rPr lang="de-DE" sz="1200" dirty="0" smtClean="0">
                <a:solidFill>
                  <a:srgbClr val="000000"/>
                </a:solidFill>
                <a:latin typeface="Calibri" panose="020F0502020204030204" pitchFamily="34" charset="0"/>
                <a:ea typeface="+mj-ea"/>
                <a:cs typeface="+mj-cs"/>
              </a:rPr>
              <a:t> East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Noth</a:t>
            </a:r>
            <a:r>
              <a:rPr lang="de-DE" sz="1200" dirty="0" smtClean="0">
                <a:solidFill>
                  <a:srgbClr val="000000"/>
                </a:solidFill>
                <a:latin typeface="Calibri" panose="020F0502020204030204" pitchFamily="34" charset="0"/>
                <a:ea typeface="+mj-ea"/>
                <a:cs typeface="+mj-cs"/>
              </a:rPr>
              <a:t> </a:t>
            </a:r>
            <a:r>
              <a:rPr lang="de-DE" sz="1200" dirty="0" err="1" smtClean="0">
                <a:solidFill>
                  <a:srgbClr val="000000"/>
                </a:solidFill>
                <a:latin typeface="Calibri" panose="020F0502020204030204" pitchFamily="34" charset="0"/>
                <a:ea typeface="+mj-ea"/>
                <a:cs typeface="+mj-cs"/>
              </a:rPr>
              <a:t>Africa</a:t>
            </a:r>
            <a:r>
              <a:rPr lang="de-DE" sz="1200" dirty="0" smtClean="0">
                <a:solidFill>
                  <a:srgbClr val="000000"/>
                </a:solidFill>
                <a:latin typeface="Calibri" panose="020F0502020204030204" pitchFamily="34" charset="0"/>
                <a:ea typeface="+mj-ea"/>
                <a:cs typeface="+mj-cs"/>
              </a:rPr>
              <a:t>)</a:t>
            </a:r>
            <a:endParaRPr lang="de-DE" sz="1200" dirty="0">
              <a:solidFill>
                <a:srgbClr val="000000"/>
              </a:solidFill>
              <a:latin typeface="Calibri" panose="020F0502020204030204" pitchFamily="34" charset="0"/>
              <a:ea typeface="+mj-ea"/>
              <a:cs typeface="+mj-cs"/>
            </a:endParaRPr>
          </a:p>
        </p:txBody>
      </p:sp>
      <p:sp>
        <p:nvSpPr>
          <p:cNvPr id="24" name="Textfeld 23"/>
          <p:cNvSpPr txBox="1"/>
          <p:nvPr/>
        </p:nvSpPr>
        <p:spPr>
          <a:xfrm>
            <a:off x="6049619" y="4498320"/>
            <a:ext cx="1328395" cy="646331"/>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South </a:t>
            </a:r>
            <a:r>
              <a:rPr lang="de-DE" sz="1200" dirty="0" err="1" smtClean="0">
                <a:solidFill>
                  <a:srgbClr val="000000"/>
                </a:solidFill>
                <a:latin typeface="Calibri" panose="020F0502020204030204" pitchFamily="34" charset="0"/>
                <a:ea typeface="+mj-ea"/>
                <a:cs typeface="+mj-cs"/>
              </a:rPr>
              <a:t>and</a:t>
            </a:r>
            <a:r>
              <a:rPr lang="de-DE" sz="1200" dirty="0" smtClean="0">
                <a:solidFill>
                  <a:srgbClr val="000000"/>
                </a:solidFill>
                <a:latin typeface="Calibri" panose="020F0502020204030204" pitchFamily="34" charset="0"/>
                <a:ea typeface="+mj-ea"/>
                <a:cs typeface="+mj-cs"/>
              </a:rPr>
              <a:t> </a:t>
            </a:r>
          </a:p>
          <a:p>
            <a:r>
              <a:rPr lang="de-DE" sz="1200" dirty="0" smtClean="0">
                <a:solidFill>
                  <a:srgbClr val="000000"/>
                </a:solidFill>
                <a:latin typeface="Calibri" panose="020F0502020204030204" pitchFamily="34" charset="0"/>
                <a:ea typeface="+mj-ea"/>
                <a:cs typeface="+mj-cs"/>
              </a:rPr>
              <a:t>South-East </a:t>
            </a:r>
            <a:r>
              <a:rPr lang="de-DE" sz="1200" dirty="0" err="1" smtClean="0">
                <a:solidFill>
                  <a:srgbClr val="000000"/>
                </a:solidFill>
                <a:latin typeface="Calibri" panose="020F0502020204030204" pitchFamily="34" charset="0"/>
                <a:ea typeface="+mj-ea"/>
                <a:cs typeface="+mj-cs"/>
              </a:rPr>
              <a:t>Asia</a:t>
            </a:r>
            <a:r>
              <a:rPr lang="de-DE" sz="1200" dirty="0" smtClean="0">
                <a:solidFill>
                  <a:srgbClr val="000000"/>
                </a:solidFill>
                <a:latin typeface="Calibri" panose="020F0502020204030204" pitchFamily="34" charset="0"/>
                <a:ea typeface="+mj-ea"/>
                <a:cs typeface="+mj-cs"/>
              </a:rPr>
              <a:t>, Pacific</a:t>
            </a:r>
            <a:endParaRPr lang="de-DE" sz="1200" dirty="0">
              <a:solidFill>
                <a:srgbClr val="000000"/>
              </a:solidFill>
              <a:latin typeface="Calibri" panose="020F0502020204030204" pitchFamily="34" charset="0"/>
              <a:ea typeface="+mj-ea"/>
              <a:cs typeface="+mj-cs"/>
            </a:endParaRPr>
          </a:p>
        </p:txBody>
      </p:sp>
      <p:sp>
        <p:nvSpPr>
          <p:cNvPr id="27" name="Textfeld 26"/>
          <p:cNvSpPr txBox="1"/>
          <p:nvPr/>
        </p:nvSpPr>
        <p:spPr>
          <a:xfrm>
            <a:off x="4878163" y="2857357"/>
            <a:ext cx="1559363" cy="461665"/>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Europe, </a:t>
            </a:r>
            <a:r>
              <a:rPr lang="de-DE" sz="1200" dirty="0" err="1" smtClean="0">
                <a:solidFill>
                  <a:srgbClr val="000000"/>
                </a:solidFill>
                <a:latin typeface="Calibri" panose="020F0502020204030204" pitchFamily="34" charset="0"/>
                <a:ea typeface="+mj-ea"/>
                <a:cs typeface="+mj-cs"/>
              </a:rPr>
              <a:t>Caucasus</a:t>
            </a:r>
            <a:r>
              <a:rPr lang="de-DE" sz="1200" dirty="0" smtClean="0">
                <a:solidFill>
                  <a:srgbClr val="000000"/>
                </a:solidFill>
                <a:latin typeface="Calibri" panose="020F0502020204030204" pitchFamily="34" charset="0"/>
                <a:ea typeface="+mj-ea"/>
                <a:cs typeface="+mj-cs"/>
              </a:rPr>
              <a:t>, Central </a:t>
            </a:r>
            <a:r>
              <a:rPr lang="de-DE" sz="1200" dirty="0" err="1" smtClean="0">
                <a:solidFill>
                  <a:srgbClr val="000000"/>
                </a:solidFill>
                <a:latin typeface="Calibri" panose="020F0502020204030204" pitchFamily="34" charset="0"/>
                <a:ea typeface="+mj-ea"/>
                <a:cs typeface="+mj-cs"/>
              </a:rPr>
              <a:t>Asia</a:t>
            </a:r>
            <a:r>
              <a:rPr lang="de-DE" sz="1200" dirty="0" smtClean="0">
                <a:solidFill>
                  <a:srgbClr val="000000"/>
                </a:solidFill>
                <a:latin typeface="Calibri" panose="020F0502020204030204" pitchFamily="34" charset="0"/>
                <a:ea typeface="+mj-ea"/>
                <a:cs typeface="+mj-cs"/>
              </a:rPr>
              <a:t>, Turkey</a:t>
            </a:r>
            <a:endParaRPr lang="de-DE" sz="1200" dirty="0">
              <a:solidFill>
                <a:srgbClr val="000000"/>
              </a:solidFill>
              <a:latin typeface="Calibri" panose="020F0502020204030204" pitchFamily="34" charset="0"/>
              <a:ea typeface="+mj-ea"/>
              <a:cs typeface="+mj-cs"/>
            </a:endParaRPr>
          </a:p>
        </p:txBody>
      </p:sp>
      <p:sp>
        <p:nvSpPr>
          <p:cNvPr id="30" name="Textfeld 29"/>
          <p:cNvSpPr txBox="1"/>
          <p:nvPr/>
        </p:nvSpPr>
        <p:spPr>
          <a:xfrm>
            <a:off x="2402496" y="3710190"/>
            <a:ext cx="605668" cy="276999"/>
          </a:xfrm>
          <a:prstGeom prst="rect">
            <a:avLst/>
          </a:prstGeom>
          <a:noFill/>
        </p:spPr>
        <p:txBody>
          <a:bodyPr wrap="square" rtlCol="0">
            <a:spAutoFit/>
          </a:bodyPr>
          <a:lstStyle/>
          <a:p>
            <a:r>
              <a:rPr lang="de-DE" sz="1200" dirty="0" smtClean="0">
                <a:solidFill>
                  <a:srgbClr val="000000"/>
                </a:solidFill>
                <a:latin typeface="Calibri" panose="020F0502020204030204" pitchFamily="34" charset="0"/>
                <a:ea typeface="+mj-ea"/>
                <a:cs typeface="+mj-cs"/>
              </a:rPr>
              <a:t>Global</a:t>
            </a:r>
            <a:endParaRPr lang="de-DE" sz="1200" dirty="0">
              <a:solidFill>
                <a:srgbClr val="000000"/>
              </a:solidFill>
              <a:latin typeface="Calibri" panose="020F0502020204030204" pitchFamily="34" charset="0"/>
              <a:ea typeface="+mj-ea"/>
              <a:cs typeface="+mj-cs"/>
            </a:endParaRPr>
          </a:p>
        </p:txBody>
      </p:sp>
      <p:sp>
        <p:nvSpPr>
          <p:cNvPr id="31" name="Textfeld 1"/>
          <p:cNvSpPr txBox="1"/>
          <p:nvPr/>
        </p:nvSpPr>
        <p:spPr>
          <a:xfrm>
            <a:off x="714810" y="6028363"/>
            <a:ext cx="2293353" cy="4704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solidFill>
                  <a:schemeClr val="bg1">
                    <a:lumMod val="50000"/>
                  </a:schemeClr>
                </a:solidFill>
              </a:rPr>
              <a:t>*</a:t>
            </a:r>
            <a:r>
              <a:rPr lang="de-DE" sz="1000" dirty="0" smtClean="0">
                <a:solidFill>
                  <a:schemeClr val="bg1">
                    <a:lumMod val="50000"/>
                  </a:schemeClr>
                </a:solidFill>
              </a:rPr>
              <a:t>Doha </a:t>
            </a:r>
            <a:r>
              <a:rPr lang="de-DE" sz="1000" dirty="0" err="1" smtClean="0">
                <a:solidFill>
                  <a:schemeClr val="bg1">
                    <a:lumMod val="50000"/>
                  </a:schemeClr>
                </a:solidFill>
              </a:rPr>
              <a:t>accounting</a:t>
            </a:r>
            <a:r>
              <a:rPr lang="de-DE" sz="1000" dirty="0" smtClean="0">
                <a:solidFill>
                  <a:schemeClr val="bg1">
                    <a:lumMod val="50000"/>
                  </a:schemeClr>
                </a:solidFill>
              </a:rPr>
              <a:t> </a:t>
            </a:r>
            <a:endParaRPr lang="de-DE" sz="1000" dirty="0">
              <a:solidFill>
                <a:schemeClr val="bg1">
                  <a:lumMod val="50000"/>
                </a:schemeClr>
              </a:solidFill>
            </a:endParaRPr>
          </a:p>
          <a:p>
            <a:r>
              <a:rPr lang="de-DE" sz="1000" dirty="0" err="1" smtClean="0">
                <a:solidFill>
                  <a:schemeClr val="bg1">
                    <a:lumMod val="50000"/>
                  </a:schemeClr>
                </a:solidFill>
              </a:rPr>
              <a:t>without</a:t>
            </a:r>
            <a:r>
              <a:rPr lang="de-DE" sz="1000" dirty="0" smtClean="0">
                <a:solidFill>
                  <a:schemeClr val="bg1">
                    <a:lumMod val="50000"/>
                  </a:schemeClr>
                </a:solidFill>
              </a:rPr>
              <a:t> </a:t>
            </a:r>
            <a:r>
              <a:rPr lang="de-DE" sz="1000" dirty="0">
                <a:solidFill>
                  <a:schemeClr val="bg1">
                    <a:lumMod val="50000"/>
                  </a:schemeClr>
                </a:solidFill>
              </a:rPr>
              <a:t>administrative </a:t>
            </a:r>
            <a:r>
              <a:rPr lang="de-DE" sz="1000" dirty="0" err="1">
                <a:solidFill>
                  <a:schemeClr val="bg1">
                    <a:lumMod val="50000"/>
                  </a:schemeClr>
                </a:solidFill>
              </a:rPr>
              <a:t>costs</a:t>
            </a:r>
            <a:endParaRPr lang="de-DE" sz="1000" dirty="0">
              <a:solidFill>
                <a:schemeClr val="bg1">
                  <a:lumMod val="50000"/>
                </a:schemeClr>
              </a:solidFill>
            </a:endParaRPr>
          </a:p>
          <a:p>
            <a:r>
              <a:rPr lang="de-DE" sz="1000" dirty="0" smtClean="0">
                <a:solidFill>
                  <a:schemeClr val="bg1">
                    <a:lumMod val="50000"/>
                  </a:schemeClr>
                </a:solidFill>
              </a:rPr>
              <a:t>As </a:t>
            </a:r>
            <a:r>
              <a:rPr lang="de-DE" sz="1000" dirty="0" err="1" smtClean="0">
                <a:solidFill>
                  <a:schemeClr val="bg1">
                    <a:lumMod val="50000"/>
                  </a:schemeClr>
                </a:solidFill>
              </a:rPr>
              <a:t>of</a:t>
            </a:r>
            <a:r>
              <a:rPr lang="de-DE" sz="1000" dirty="0" smtClean="0">
                <a:solidFill>
                  <a:schemeClr val="bg1">
                    <a:lumMod val="50000"/>
                  </a:schemeClr>
                </a:solidFill>
              </a:rPr>
              <a:t>: May</a:t>
            </a:r>
            <a:r>
              <a:rPr lang="de-DE" sz="1000" baseline="0" dirty="0" smtClean="0">
                <a:solidFill>
                  <a:schemeClr val="bg1">
                    <a:lumMod val="50000"/>
                  </a:schemeClr>
                </a:solidFill>
              </a:rPr>
              <a:t> </a:t>
            </a:r>
            <a:r>
              <a:rPr lang="de-DE" sz="1000" baseline="0" dirty="0">
                <a:solidFill>
                  <a:schemeClr val="bg1">
                    <a:lumMod val="50000"/>
                  </a:schemeClr>
                </a:solidFill>
              </a:rPr>
              <a:t>2017</a:t>
            </a:r>
            <a:endParaRPr lang="de-DE" sz="1000" dirty="0">
              <a:solidFill>
                <a:schemeClr val="bg1">
                  <a:lumMod val="50000"/>
                </a:schemeClr>
              </a:solidFill>
            </a:endParaRPr>
          </a:p>
        </p:txBody>
      </p:sp>
      <p:sp>
        <p:nvSpPr>
          <p:cNvPr id="32" name="Ellipse 31"/>
          <p:cNvSpPr/>
          <p:nvPr/>
        </p:nvSpPr>
        <p:spPr bwMode="auto">
          <a:xfrm>
            <a:off x="6799126" y="3847597"/>
            <a:ext cx="936000" cy="936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4" name="Ellipse 33"/>
          <p:cNvSpPr/>
          <p:nvPr/>
        </p:nvSpPr>
        <p:spPr bwMode="auto">
          <a:xfrm>
            <a:off x="442722" y="2049493"/>
            <a:ext cx="2196000" cy="2196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5" name="Ellipse 34"/>
          <p:cNvSpPr/>
          <p:nvPr/>
        </p:nvSpPr>
        <p:spPr bwMode="auto">
          <a:xfrm>
            <a:off x="2392307" y="4423137"/>
            <a:ext cx="1224000" cy="1224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6" name="Textfeld 35"/>
          <p:cNvSpPr txBox="1"/>
          <p:nvPr/>
        </p:nvSpPr>
        <p:spPr>
          <a:xfrm>
            <a:off x="2824459" y="4876249"/>
            <a:ext cx="367408"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90</a:t>
            </a:r>
          </a:p>
        </p:txBody>
      </p:sp>
      <p:sp>
        <p:nvSpPr>
          <p:cNvPr id="37" name="Ellipse 36"/>
          <p:cNvSpPr/>
          <p:nvPr/>
        </p:nvSpPr>
        <p:spPr bwMode="auto">
          <a:xfrm>
            <a:off x="4650114" y="4327305"/>
            <a:ext cx="756000" cy="756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8" name="Textfeld 37"/>
          <p:cNvSpPr txBox="1"/>
          <p:nvPr/>
        </p:nvSpPr>
        <p:spPr>
          <a:xfrm>
            <a:off x="4828823" y="4557285"/>
            <a:ext cx="367408"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35</a:t>
            </a:r>
          </a:p>
        </p:txBody>
      </p:sp>
      <p:sp>
        <p:nvSpPr>
          <p:cNvPr id="40" name="Textfeld 39"/>
          <p:cNvSpPr txBox="1"/>
          <p:nvPr/>
        </p:nvSpPr>
        <p:spPr>
          <a:xfrm>
            <a:off x="7102606" y="4174583"/>
            <a:ext cx="367408"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52</a:t>
            </a:r>
          </a:p>
        </p:txBody>
      </p:sp>
      <p:sp>
        <p:nvSpPr>
          <p:cNvPr id="41" name="Textfeld 40"/>
          <p:cNvSpPr txBox="1"/>
          <p:nvPr/>
        </p:nvSpPr>
        <p:spPr>
          <a:xfrm>
            <a:off x="1322459" y="3028460"/>
            <a:ext cx="458780" cy="307777"/>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293</a:t>
            </a:r>
          </a:p>
        </p:txBody>
      </p:sp>
      <p:sp>
        <p:nvSpPr>
          <p:cNvPr id="42" name="Ellipse 41"/>
          <p:cNvSpPr/>
          <p:nvPr/>
        </p:nvSpPr>
        <p:spPr bwMode="auto">
          <a:xfrm>
            <a:off x="4909497" y="3423914"/>
            <a:ext cx="432000" cy="432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43" name="Textfeld 42"/>
          <p:cNvSpPr txBox="1">
            <a:spLocks noChangeAspect="1"/>
          </p:cNvSpPr>
          <p:nvPr/>
        </p:nvSpPr>
        <p:spPr>
          <a:xfrm>
            <a:off x="4937874" y="3478236"/>
            <a:ext cx="515698" cy="432000"/>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12</a:t>
            </a:r>
          </a:p>
        </p:txBody>
      </p:sp>
      <p:sp>
        <p:nvSpPr>
          <p:cNvPr id="44" name="Ellipse 43"/>
          <p:cNvSpPr>
            <a:spLocks noChangeAspect="1"/>
          </p:cNvSpPr>
          <p:nvPr/>
        </p:nvSpPr>
        <p:spPr bwMode="auto">
          <a:xfrm>
            <a:off x="6172104" y="2831053"/>
            <a:ext cx="324000" cy="324000"/>
          </a:xfrm>
          <a:prstGeom prst="ellipse">
            <a:avLst/>
          </a:prstGeom>
          <a:solidFill>
            <a:srgbClr val="026FA8">
              <a:alpha val="79000"/>
            </a:srgbClr>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45" name="Textfeld 44"/>
          <p:cNvSpPr txBox="1"/>
          <p:nvPr/>
        </p:nvSpPr>
        <p:spPr>
          <a:xfrm>
            <a:off x="6193717" y="2850444"/>
            <a:ext cx="324000" cy="324000"/>
          </a:xfrm>
          <a:prstGeom prst="rect">
            <a:avLst/>
          </a:prstGeom>
          <a:noFill/>
        </p:spPr>
        <p:txBody>
          <a:bodyPr wrap="none" rtlCol="0">
            <a:spAutoFit/>
          </a:bodyPr>
          <a:lstStyle/>
          <a:p>
            <a:r>
              <a:rPr lang="de-DE" sz="1400" dirty="0">
                <a:solidFill>
                  <a:schemeClr val="bg1"/>
                </a:solidFill>
                <a:latin typeface="Calibri" panose="020F0502020204030204" pitchFamily="34" charset="0"/>
              </a:rPr>
              <a:t>6</a:t>
            </a:r>
            <a:endParaRPr lang="de-DE" sz="140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20633515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Recent</a:t>
            </a:r>
            <a:r>
              <a:rPr lang="de-DE" dirty="0" smtClean="0"/>
              <a:t> </a:t>
            </a:r>
            <a:r>
              <a:rPr lang="de-DE" dirty="0" err="1" smtClean="0"/>
              <a:t>Changes</a:t>
            </a:r>
            <a:r>
              <a:rPr lang="de-DE" dirty="0" smtClean="0"/>
              <a:t> in IKI </a:t>
            </a:r>
            <a:endParaRPr lang="de-DE" dirty="0"/>
          </a:p>
        </p:txBody>
      </p:sp>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sp>
        <p:nvSpPr>
          <p:cNvPr id="4" name="Inhaltsplatzhalter 3"/>
          <p:cNvSpPr>
            <a:spLocks noGrp="1"/>
          </p:cNvSpPr>
          <p:nvPr>
            <p:ph idx="1"/>
          </p:nvPr>
        </p:nvSpPr>
        <p:spPr>
          <a:xfrm>
            <a:off x="683999" y="2448000"/>
            <a:ext cx="7584789" cy="3816000"/>
          </a:xfrm>
        </p:spPr>
        <p:txBody>
          <a:bodyPr/>
          <a:lstStyle/>
          <a:p>
            <a:pPr marL="342900" indent="-342900">
              <a:buFontTx/>
              <a:buChar char="-"/>
            </a:pPr>
            <a:r>
              <a:rPr lang="de-DE" dirty="0" smtClean="0"/>
              <a:t>More </a:t>
            </a:r>
            <a:r>
              <a:rPr lang="de-DE" dirty="0" err="1" smtClean="0"/>
              <a:t>focus</a:t>
            </a:r>
            <a:r>
              <a:rPr lang="de-DE" dirty="0" smtClean="0"/>
              <a:t> on NDCs</a:t>
            </a:r>
          </a:p>
          <a:p>
            <a:pPr marL="342900" indent="-342900">
              <a:buFontTx/>
              <a:buChar char="-"/>
            </a:pPr>
            <a:r>
              <a:rPr lang="de-DE" dirty="0" smtClean="0"/>
              <a:t>Larger, </a:t>
            </a:r>
            <a:r>
              <a:rPr lang="de-DE" dirty="0" err="1" smtClean="0"/>
              <a:t>more</a:t>
            </a:r>
            <a:r>
              <a:rPr lang="de-DE" dirty="0" smtClean="0"/>
              <a:t> </a:t>
            </a:r>
            <a:r>
              <a:rPr lang="de-DE" dirty="0" err="1" smtClean="0"/>
              <a:t>integrated</a:t>
            </a:r>
            <a:r>
              <a:rPr lang="de-DE" dirty="0" smtClean="0"/>
              <a:t> </a:t>
            </a:r>
            <a:r>
              <a:rPr lang="de-DE" dirty="0" err="1" smtClean="0"/>
              <a:t>projects</a:t>
            </a:r>
            <a:endParaRPr lang="de-DE" dirty="0" smtClean="0"/>
          </a:p>
          <a:p>
            <a:pPr marL="342900" indent="-342900">
              <a:buFontTx/>
              <a:buChar char="-"/>
            </a:pPr>
            <a:r>
              <a:rPr lang="de-DE" dirty="0" smtClean="0"/>
              <a:t>More </a:t>
            </a:r>
            <a:r>
              <a:rPr lang="de-DE" dirty="0" err="1" smtClean="0"/>
              <a:t>opportunities</a:t>
            </a:r>
            <a:r>
              <a:rPr lang="de-DE" dirty="0" smtClean="0"/>
              <a:t> </a:t>
            </a:r>
            <a:r>
              <a:rPr lang="de-DE" dirty="0" err="1" smtClean="0"/>
              <a:t>for</a:t>
            </a:r>
            <a:r>
              <a:rPr lang="de-DE" dirty="0" smtClean="0"/>
              <a:t> </a:t>
            </a:r>
            <a:r>
              <a:rPr lang="de-DE" dirty="0" err="1" smtClean="0"/>
              <a:t>partner</a:t>
            </a:r>
            <a:r>
              <a:rPr lang="de-DE" dirty="0" smtClean="0"/>
              <a:t> countries </a:t>
            </a:r>
            <a:r>
              <a:rPr lang="de-DE" dirty="0" err="1" smtClean="0"/>
              <a:t>to</a:t>
            </a:r>
            <a:r>
              <a:rPr lang="de-DE" dirty="0" smtClean="0"/>
              <a:t> </a:t>
            </a:r>
            <a:r>
              <a:rPr lang="de-DE" dirty="0" err="1" smtClean="0"/>
              <a:t>voice</a:t>
            </a:r>
            <a:r>
              <a:rPr lang="de-DE" dirty="0" smtClean="0"/>
              <a:t> </a:t>
            </a:r>
            <a:r>
              <a:rPr lang="de-DE" dirty="0" err="1" smtClean="0"/>
              <a:t>their</a:t>
            </a:r>
            <a:r>
              <a:rPr lang="de-DE" dirty="0" smtClean="0"/>
              <a:t> </a:t>
            </a:r>
            <a:r>
              <a:rPr lang="de-DE" dirty="0" err="1" smtClean="0"/>
              <a:t>needs</a:t>
            </a:r>
            <a:endParaRPr lang="de-DE" dirty="0"/>
          </a:p>
        </p:txBody>
      </p:sp>
    </p:spTree>
    <p:extLst>
      <p:ext uri="{BB962C8B-B14F-4D97-AF65-F5344CB8AC3E}">
        <p14:creationId xmlns:p14="http://schemas.microsoft.com/office/powerpoint/2010/main" val="42132051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271" y="14580"/>
            <a:ext cx="3303587"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a:spLocks noGrp="1"/>
          </p:cNvSpPr>
          <p:nvPr>
            <p:ph type="title"/>
          </p:nvPr>
        </p:nvSpPr>
        <p:spPr>
          <a:xfrm>
            <a:off x="803269" y="4659557"/>
            <a:ext cx="7776000" cy="1052129"/>
          </a:xfrm>
        </p:spPr>
        <p:txBody>
          <a:bodyPr/>
          <a:lstStyle/>
          <a:p>
            <a:r>
              <a:rPr lang="en-GB" dirty="0" smtClean="0"/>
              <a:t>The International Climate Initiative (IKI)</a:t>
            </a:r>
            <a:br>
              <a:rPr lang="en-GB" dirty="0" smtClean="0"/>
            </a:br>
            <a:r>
              <a:rPr lang="en-GB" dirty="0" smtClean="0"/>
              <a:t>Flagship Projects</a:t>
            </a:r>
            <a:endParaRPr lang="en-GB" dirty="0"/>
          </a:p>
        </p:txBody>
      </p:sp>
    </p:spTree>
    <p:extLst>
      <p:ext uri="{BB962C8B-B14F-4D97-AF65-F5344CB8AC3E}">
        <p14:creationId xmlns:p14="http://schemas.microsoft.com/office/powerpoint/2010/main" val="12401221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pic>
        <p:nvPicPr>
          <p:cNvPr id="1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7000" contrast="9000"/>
                    </a14:imgEffect>
                  </a14:imgLayer>
                </a14:imgProps>
              </a:ext>
              <a:ext uri="{28A0092B-C50C-407E-A947-70E740481C1C}">
                <a14:useLocalDpi xmlns:a14="http://schemas.microsoft.com/office/drawing/2010/main" val="0"/>
              </a:ext>
            </a:extLst>
          </a:blip>
          <a:srcRect/>
          <a:stretch>
            <a:fillRect/>
          </a:stretch>
        </p:blipFill>
        <p:spPr bwMode="auto">
          <a:xfrm>
            <a:off x="616112" y="1808891"/>
            <a:ext cx="8193087"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feld 14"/>
          <p:cNvSpPr txBox="1"/>
          <p:nvPr/>
        </p:nvSpPr>
        <p:spPr>
          <a:xfrm>
            <a:off x="5724128" y="5835962"/>
            <a:ext cx="2775005" cy="338554"/>
          </a:xfrm>
          <a:prstGeom prst="rect">
            <a:avLst/>
          </a:prstGeom>
          <a:noFill/>
        </p:spPr>
        <p:txBody>
          <a:bodyPr wrap="square" rtlCol="0">
            <a:spAutoFit/>
          </a:bodyPr>
          <a:lstStyle/>
          <a:p>
            <a:pPr eaLnBrk="0" fontAlgn="base" hangingPunct="0">
              <a:spcBef>
                <a:spcPct val="0"/>
              </a:spcBef>
              <a:spcAft>
                <a:spcPct val="0"/>
              </a:spcAft>
            </a:pPr>
            <a:r>
              <a:rPr lang="en-GB" sz="1600" smtClean="0">
                <a:solidFill>
                  <a:srgbClr val="B4E3ED">
                    <a:lumMod val="25000"/>
                  </a:srgbClr>
                </a:solidFill>
              </a:rPr>
              <a:t>	</a:t>
            </a:r>
            <a:endParaRPr lang="en-GB" sz="1600">
              <a:solidFill>
                <a:srgbClr val="B4E3ED">
                  <a:lumMod val="25000"/>
                </a:srgbClr>
              </a:solidFill>
            </a:endParaRPr>
          </a:p>
        </p:txBody>
      </p:sp>
      <p:sp>
        <p:nvSpPr>
          <p:cNvPr id="19" name="Titel 1"/>
          <p:cNvSpPr txBox="1">
            <a:spLocks/>
          </p:cNvSpPr>
          <p:nvPr/>
        </p:nvSpPr>
        <p:spPr bwMode="auto">
          <a:xfrm>
            <a:off x="679155" y="1141927"/>
            <a:ext cx="8086043"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500" b="1">
                <a:solidFill>
                  <a:srgbClr val="026FA8"/>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en-GB" kern="0" dirty="0" smtClean="0"/>
              <a:t>IKI portfolio in Urban Development</a:t>
            </a:r>
            <a:endParaRPr lang="en-GB" kern="0" dirty="0"/>
          </a:p>
        </p:txBody>
      </p:sp>
      <p:sp>
        <p:nvSpPr>
          <p:cNvPr id="20" name="Textfeld 19"/>
          <p:cNvSpPr txBox="1"/>
          <p:nvPr/>
        </p:nvSpPr>
        <p:spPr>
          <a:xfrm>
            <a:off x="669635" y="1759855"/>
            <a:ext cx="8086043" cy="2215991"/>
          </a:xfrm>
          <a:prstGeom prst="rect">
            <a:avLst/>
          </a:prstGeom>
          <a:noFill/>
        </p:spPr>
        <p:txBody>
          <a:bodyPr wrap="square" rtlCol="0">
            <a:spAutoFit/>
          </a:bodyPr>
          <a:lstStyle/>
          <a:p>
            <a:pPr eaLnBrk="0" fontAlgn="base" hangingPunct="0">
              <a:spcBef>
                <a:spcPct val="0"/>
              </a:spcBef>
              <a:spcAft>
                <a:spcPct val="0"/>
              </a:spcAft>
              <a:buClr>
                <a:srgbClr val="B4E3ED">
                  <a:lumMod val="25000"/>
                </a:srgbClr>
              </a:buClr>
              <a:buSzPct val="130000"/>
            </a:pPr>
            <a:r>
              <a:rPr lang="en-GB" b="1" dirty="0" smtClean="0">
                <a:solidFill>
                  <a:srgbClr val="B4E3ED">
                    <a:lumMod val="25000"/>
                  </a:srgbClr>
                </a:solidFill>
              </a:rPr>
              <a:t>81 Projects in urban areas with a funding totalling EUR 306 Mio.</a:t>
            </a:r>
          </a:p>
          <a:p>
            <a:pPr>
              <a:buClr>
                <a:srgbClr val="B4E3ED">
                  <a:lumMod val="25000"/>
                </a:srgbClr>
              </a:buClr>
              <a:buSzPct val="130000"/>
            </a:pPr>
            <a:r>
              <a:rPr lang="en-GB" sz="2400" dirty="0">
                <a:solidFill>
                  <a:schemeClr val="accent2">
                    <a:lumMod val="75000"/>
                  </a:schemeClr>
                </a:solidFill>
              </a:rPr>
              <a:t>22</a:t>
            </a:r>
            <a:r>
              <a:rPr lang="en-GB" sz="2400" dirty="0">
                <a:solidFill>
                  <a:srgbClr val="4B859F"/>
                </a:solidFill>
              </a:rPr>
              <a:t> </a:t>
            </a:r>
            <a:r>
              <a:rPr lang="en-GB" sz="2400" dirty="0">
                <a:solidFill>
                  <a:srgbClr val="B4E3ED">
                    <a:lumMod val="25000"/>
                  </a:srgbClr>
                </a:solidFill>
              </a:rPr>
              <a:t>projects with funding totalling EUR 78 </a:t>
            </a:r>
            <a:r>
              <a:rPr lang="en-GB" sz="2400" dirty="0" smtClean="0">
                <a:solidFill>
                  <a:srgbClr val="B4E3ED">
                    <a:lumMod val="25000"/>
                  </a:srgbClr>
                </a:solidFill>
              </a:rPr>
              <a:t>Mio. </a:t>
            </a:r>
            <a:r>
              <a:rPr lang="en-GB" sz="2400" dirty="0">
                <a:solidFill>
                  <a:srgbClr val="B4E3ED">
                    <a:lumMod val="25000"/>
                  </a:srgbClr>
                </a:solidFill>
              </a:rPr>
              <a:t>focusing particularly on “urban </a:t>
            </a:r>
            <a:r>
              <a:rPr lang="en-GB" sz="2400" dirty="0" smtClean="0">
                <a:solidFill>
                  <a:srgbClr val="B4E3ED">
                    <a:lumMod val="25000"/>
                  </a:srgbClr>
                </a:solidFill>
              </a:rPr>
              <a:t>development and urban governance issues”</a:t>
            </a:r>
            <a:endParaRPr lang="en-GB" sz="2400" dirty="0">
              <a:solidFill>
                <a:srgbClr val="B4E3ED">
                  <a:lumMod val="25000"/>
                </a:srgbClr>
              </a:solidFill>
            </a:endParaRPr>
          </a:p>
          <a:p>
            <a:pPr eaLnBrk="0" fontAlgn="base" hangingPunct="0">
              <a:spcBef>
                <a:spcPct val="0"/>
              </a:spcBef>
              <a:spcAft>
                <a:spcPct val="0"/>
              </a:spcAft>
              <a:buClr>
                <a:srgbClr val="B4E3ED">
                  <a:lumMod val="25000"/>
                </a:srgbClr>
              </a:buClr>
              <a:buSzPct val="130000"/>
            </a:pPr>
            <a:r>
              <a:rPr lang="en-GB" b="1" dirty="0" smtClean="0">
                <a:solidFill>
                  <a:srgbClr val="B4E3ED">
                    <a:lumMod val="25000"/>
                  </a:srgbClr>
                </a:solidFill>
              </a:rPr>
              <a:t> </a:t>
            </a:r>
          </a:p>
        </p:txBody>
      </p:sp>
    </p:spTree>
    <p:extLst>
      <p:ext uri="{BB962C8B-B14F-4D97-AF65-F5344CB8AC3E}">
        <p14:creationId xmlns:p14="http://schemas.microsoft.com/office/powerpoint/2010/main" val="21172265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txBox="1">
            <a:spLocks/>
          </p:cNvSpPr>
          <p:nvPr/>
        </p:nvSpPr>
        <p:spPr bwMode="auto">
          <a:xfrm>
            <a:off x="2931160" y="1206500"/>
            <a:ext cx="3581400" cy="388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accent6">
                    <a:lumMod val="50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de-DE" altLang="de-DE" sz="2000" b="0" kern="0" dirty="0" smtClean="0">
                <a:latin typeface="Arial" charset="0"/>
                <a:cs typeface="Arial" charset="0"/>
              </a:rPr>
              <a:t>IKI </a:t>
            </a:r>
            <a:r>
              <a:rPr lang="de-DE" altLang="de-DE" sz="2000" b="0" kern="0" dirty="0" err="1" smtClean="0">
                <a:latin typeface="Arial" charset="0"/>
                <a:cs typeface="Arial" charset="0"/>
              </a:rPr>
              <a:t>activities</a:t>
            </a:r>
            <a:r>
              <a:rPr lang="de-DE" altLang="de-DE" sz="2000" b="0" kern="0" dirty="0" smtClean="0">
                <a:latin typeface="Arial" charset="0"/>
                <a:cs typeface="Arial" charset="0"/>
              </a:rPr>
              <a:t> in </a:t>
            </a:r>
            <a:r>
              <a:rPr lang="de-DE" altLang="de-DE" sz="2000" b="0" kern="0" dirty="0" err="1" smtClean="0">
                <a:latin typeface="Arial" charset="0"/>
                <a:cs typeface="Arial" charset="0"/>
              </a:rPr>
              <a:t>cities</a:t>
            </a:r>
            <a:endParaRPr lang="de-DE" altLang="de-DE" sz="2000" b="0" kern="0" dirty="0" smtClean="0">
              <a:latin typeface="Arial" charset="0"/>
              <a:cs typeface="Arial" charset="0"/>
            </a:endParaRPr>
          </a:p>
        </p:txBody>
      </p:sp>
      <p:pic>
        <p:nvPicPr>
          <p:cNvPr id="7" name="Grafik 6"/>
          <p:cNvPicPr>
            <a:picLocks noChangeAspect="1"/>
          </p:cNvPicPr>
          <p:nvPr/>
        </p:nvPicPr>
        <p:blipFill rotWithShape="1">
          <a:blip r:embed="rId3">
            <a:extLst>
              <a:ext uri="{28A0092B-C50C-407E-A947-70E740481C1C}">
                <a14:useLocalDpi xmlns:a14="http://schemas.microsoft.com/office/drawing/2010/main" val="0"/>
              </a:ext>
            </a:extLst>
          </a:blip>
          <a:srcRect l="1426" r="5241"/>
          <a:stretch/>
        </p:blipFill>
        <p:spPr>
          <a:xfrm>
            <a:off x="376808" y="1751856"/>
            <a:ext cx="8534400" cy="4177364"/>
          </a:xfrm>
          <a:prstGeom prst="rect">
            <a:avLst/>
          </a:prstGeom>
        </p:spPr>
      </p:pic>
      <p:sp>
        <p:nvSpPr>
          <p:cNvPr id="8" name="Untertitel 7"/>
          <p:cNvSpPr txBox="1">
            <a:spLocks/>
          </p:cNvSpPr>
          <p:nvPr/>
        </p:nvSpPr>
        <p:spPr>
          <a:xfrm>
            <a:off x="1371600" y="4319587"/>
            <a:ext cx="6400800" cy="828675"/>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accent6">
                    <a:lumMod val="25000"/>
                  </a:schemeClr>
                </a:solidFill>
                <a:latin typeface="+mn-lt"/>
                <a:ea typeface="+mn-ea"/>
                <a:cs typeface="+mn-cs"/>
              </a:defRPr>
            </a:lvl1pPr>
            <a:lvl2pPr marL="36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2pPr>
            <a:lvl3pPr marL="72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3pPr>
            <a:lvl4pPr marL="108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baseline="0" noProof="0">
                <a:solidFill>
                  <a:schemeClr val="accent6">
                    <a:lumMod val="25000"/>
                  </a:schemeClr>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gn="ctr"/>
            <a:endParaRPr altLang="de-DE" sz="2500" kern="0" dirty="0">
              <a:solidFill>
                <a:srgbClr val="B4E3ED">
                  <a:lumMod val="25000"/>
                </a:srgbClr>
              </a:solidFill>
              <a:cs typeface="Arial" charset="0"/>
            </a:endParaRPr>
          </a:p>
        </p:txBody>
      </p:sp>
      <p:sp>
        <p:nvSpPr>
          <p:cNvPr id="9" name="Textfeld 8"/>
          <p:cNvSpPr txBox="1"/>
          <p:nvPr/>
        </p:nvSpPr>
        <p:spPr>
          <a:xfrm>
            <a:off x="2502496" y="4446295"/>
            <a:ext cx="1061392" cy="246221"/>
          </a:xfrm>
          <a:prstGeom prst="rect">
            <a:avLst/>
          </a:prstGeom>
          <a:noFill/>
        </p:spPr>
        <p:txBody>
          <a:bodyPr wrap="square" rtlCol="0">
            <a:spAutoFit/>
          </a:bodyPr>
          <a:lstStyle/>
          <a:p>
            <a:r>
              <a:rPr lang="de-DE" sz="1000" b="1" dirty="0" err="1" smtClean="0">
                <a:solidFill>
                  <a:schemeClr val="tx1">
                    <a:lumMod val="75000"/>
                    <a:lumOff val="25000"/>
                  </a:schemeClr>
                </a:solidFill>
              </a:rPr>
              <a:t>Votuporanga</a:t>
            </a:r>
            <a:endParaRPr lang="de-DE" sz="1000" b="1" dirty="0" smtClean="0">
              <a:solidFill>
                <a:schemeClr val="tx1">
                  <a:lumMod val="75000"/>
                  <a:lumOff val="25000"/>
                </a:schemeClr>
              </a:solidFill>
            </a:endParaRPr>
          </a:p>
        </p:txBody>
      </p:sp>
      <p:sp>
        <p:nvSpPr>
          <p:cNvPr id="10" name="Textfeld 9"/>
          <p:cNvSpPr txBox="1"/>
          <p:nvPr/>
        </p:nvSpPr>
        <p:spPr>
          <a:xfrm>
            <a:off x="4932040" y="1916832"/>
            <a:ext cx="936104" cy="246221"/>
          </a:xfrm>
          <a:prstGeom prst="rect">
            <a:avLst/>
          </a:prstGeom>
          <a:noFill/>
        </p:spPr>
        <p:txBody>
          <a:bodyPr wrap="square" rtlCol="0">
            <a:spAutoFit/>
          </a:bodyPr>
          <a:lstStyle/>
          <a:p>
            <a:r>
              <a:rPr lang="de-DE" sz="1000" b="1" dirty="0" smtClean="0">
                <a:solidFill>
                  <a:schemeClr val="tx2">
                    <a:lumMod val="50000"/>
                  </a:schemeClr>
                </a:solidFill>
              </a:rPr>
              <a:t>Murmansk</a:t>
            </a:r>
          </a:p>
        </p:txBody>
      </p:sp>
      <p:sp>
        <p:nvSpPr>
          <p:cNvPr id="11" name="Textfeld 10"/>
          <p:cNvSpPr txBox="1"/>
          <p:nvPr/>
        </p:nvSpPr>
        <p:spPr>
          <a:xfrm>
            <a:off x="5868144" y="5575704"/>
            <a:ext cx="3024336" cy="553998"/>
          </a:xfrm>
          <a:prstGeom prst="rect">
            <a:avLst/>
          </a:prstGeom>
          <a:noFill/>
        </p:spPr>
        <p:txBody>
          <a:bodyPr wrap="square" rtlCol="0">
            <a:spAutoFit/>
          </a:bodyPr>
          <a:lstStyle/>
          <a:p>
            <a:r>
              <a:rPr lang="de-DE" sz="1000" i="1" dirty="0" smtClean="0">
                <a:solidFill>
                  <a:schemeClr val="tx2">
                    <a:lumMod val="50000"/>
                  </a:schemeClr>
                </a:solidFill>
              </a:rPr>
              <a:t>Projects i</a:t>
            </a:r>
            <a:r>
              <a:rPr lang="de-DE" sz="1000" b="1" i="1" dirty="0" smtClean="0">
                <a:solidFill>
                  <a:schemeClr val="tx2">
                    <a:lumMod val="50000"/>
                  </a:schemeClr>
                </a:solidFill>
              </a:rPr>
              <a:t>n </a:t>
            </a:r>
            <a:r>
              <a:rPr lang="de-DE" sz="1000" b="1" i="1" dirty="0" err="1" smtClean="0">
                <a:solidFill>
                  <a:schemeClr val="tx2">
                    <a:lumMod val="50000"/>
                  </a:schemeClr>
                </a:solidFill>
              </a:rPr>
              <a:t>progress</a:t>
            </a:r>
            <a:r>
              <a:rPr lang="de-DE" sz="1000" b="1" i="1" dirty="0" smtClean="0">
                <a:solidFill>
                  <a:schemeClr val="tx2">
                    <a:lumMod val="50000"/>
                  </a:schemeClr>
                </a:solidFill>
              </a:rPr>
              <a:t> </a:t>
            </a:r>
            <a:r>
              <a:rPr lang="de-DE" sz="1000" b="1" i="1" dirty="0" err="1" smtClean="0">
                <a:solidFill>
                  <a:schemeClr val="tx2">
                    <a:lumMod val="50000"/>
                  </a:schemeClr>
                </a:solidFill>
              </a:rPr>
              <a:t>or</a:t>
            </a:r>
            <a:r>
              <a:rPr lang="de-DE" sz="1000" b="1" i="1" dirty="0" smtClean="0">
                <a:solidFill>
                  <a:schemeClr val="tx2">
                    <a:lumMod val="50000"/>
                  </a:schemeClr>
                </a:solidFill>
              </a:rPr>
              <a:t> </a:t>
            </a:r>
            <a:r>
              <a:rPr lang="de-DE" sz="1000" i="1" dirty="0" err="1" smtClean="0">
                <a:solidFill>
                  <a:schemeClr val="tx2">
                    <a:lumMod val="50000"/>
                  </a:schemeClr>
                </a:solidFill>
              </a:rPr>
              <a:t>finalis</a:t>
            </a:r>
            <a:r>
              <a:rPr lang="de-DE" sz="1000" b="1" i="1" dirty="0" err="1" smtClean="0">
                <a:solidFill>
                  <a:schemeClr val="tx2">
                    <a:lumMod val="50000"/>
                  </a:schemeClr>
                </a:solidFill>
              </a:rPr>
              <a:t>ed</a:t>
            </a:r>
            <a:endParaRPr lang="de-DE" sz="1000" b="1" i="1" dirty="0" smtClean="0">
              <a:solidFill>
                <a:schemeClr val="tx2">
                  <a:lumMod val="50000"/>
                </a:schemeClr>
              </a:solidFill>
            </a:endParaRPr>
          </a:p>
          <a:p>
            <a:r>
              <a:rPr lang="de-DE" sz="1000" b="1" i="1" dirty="0" smtClean="0">
                <a:solidFill>
                  <a:schemeClr val="tx2">
                    <a:lumMod val="50000"/>
                  </a:schemeClr>
                </a:solidFill>
              </a:rPr>
              <a:t>(</a:t>
            </a:r>
            <a:r>
              <a:rPr lang="de-DE" sz="1000" i="1" dirty="0" err="1" smtClean="0">
                <a:solidFill>
                  <a:schemeClr val="tx2">
                    <a:lumMod val="50000"/>
                  </a:schemeClr>
                </a:solidFill>
              </a:rPr>
              <a:t>number</a:t>
            </a:r>
            <a:r>
              <a:rPr lang="de-DE" sz="1000" i="1" dirty="0" smtClean="0">
                <a:solidFill>
                  <a:schemeClr val="tx2">
                    <a:lumMod val="50000"/>
                  </a:schemeClr>
                </a:solidFill>
              </a:rPr>
              <a:t> </a:t>
            </a:r>
            <a:r>
              <a:rPr lang="de-DE" sz="1000" i="1" dirty="0" err="1" smtClean="0">
                <a:solidFill>
                  <a:schemeClr val="tx2">
                    <a:lumMod val="50000"/>
                  </a:schemeClr>
                </a:solidFill>
              </a:rPr>
              <a:t>of</a:t>
            </a:r>
            <a:r>
              <a:rPr lang="de-DE" sz="1000" i="1" dirty="0" smtClean="0">
                <a:solidFill>
                  <a:schemeClr val="tx2">
                    <a:lumMod val="50000"/>
                  </a:schemeClr>
                </a:solidFill>
              </a:rPr>
              <a:t> </a:t>
            </a:r>
            <a:r>
              <a:rPr lang="de-DE" sz="1000" b="1" i="1" dirty="0" smtClean="0">
                <a:solidFill>
                  <a:schemeClr val="tx2">
                    <a:lumMod val="50000"/>
                  </a:schemeClr>
                </a:solidFill>
              </a:rPr>
              <a:t>IKI </a:t>
            </a:r>
            <a:r>
              <a:rPr lang="de-DE" sz="1000" b="1" i="1" dirty="0" err="1" smtClean="0">
                <a:solidFill>
                  <a:schemeClr val="tx2">
                    <a:lumMod val="50000"/>
                  </a:schemeClr>
                </a:solidFill>
              </a:rPr>
              <a:t>projects</a:t>
            </a:r>
            <a:r>
              <a:rPr lang="de-DE" sz="1000" b="1" i="1" dirty="0" smtClean="0">
                <a:solidFill>
                  <a:schemeClr val="tx2">
                    <a:lumMod val="50000"/>
                  </a:schemeClr>
                </a:solidFill>
              </a:rPr>
              <a:t>)</a:t>
            </a:r>
          </a:p>
          <a:p>
            <a:r>
              <a:rPr lang="de-DE" sz="1000" dirty="0" err="1">
                <a:solidFill>
                  <a:schemeClr val="tx2">
                    <a:lumMod val="50000"/>
                  </a:schemeClr>
                </a:solidFill>
              </a:rPr>
              <a:t>a</a:t>
            </a:r>
            <a:r>
              <a:rPr lang="de-DE" sz="1000" b="1" dirty="0" err="1" smtClean="0">
                <a:solidFill>
                  <a:schemeClr val="tx2">
                    <a:lumMod val="50000"/>
                  </a:schemeClr>
                </a:solidFill>
              </a:rPr>
              <a:t>s</a:t>
            </a:r>
            <a:r>
              <a:rPr lang="de-DE" sz="1000" b="1" dirty="0" smtClean="0">
                <a:solidFill>
                  <a:schemeClr val="tx2">
                    <a:lumMod val="50000"/>
                  </a:schemeClr>
                </a:solidFill>
              </a:rPr>
              <a:t> </a:t>
            </a:r>
            <a:r>
              <a:rPr lang="de-DE" sz="1000" b="1" dirty="0" err="1" smtClean="0">
                <a:solidFill>
                  <a:schemeClr val="tx2">
                    <a:lumMod val="50000"/>
                  </a:schemeClr>
                </a:solidFill>
              </a:rPr>
              <a:t>of</a:t>
            </a:r>
            <a:r>
              <a:rPr lang="de-DE" sz="1000" b="1" dirty="0" smtClean="0">
                <a:solidFill>
                  <a:schemeClr val="tx2">
                    <a:lumMod val="50000"/>
                  </a:schemeClr>
                </a:solidFill>
              </a:rPr>
              <a:t>: </a:t>
            </a:r>
            <a:r>
              <a:rPr lang="de-DE" sz="1000" b="1" dirty="0" err="1" smtClean="0">
                <a:solidFill>
                  <a:schemeClr val="tx2">
                    <a:lumMod val="50000"/>
                  </a:schemeClr>
                </a:solidFill>
              </a:rPr>
              <a:t>October</a:t>
            </a:r>
            <a:r>
              <a:rPr lang="de-DE" sz="1000" b="1" dirty="0" smtClean="0">
                <a:solidFill>
                  <a:schemeClr val="tx2">
                    <a:lumMod val="50000"/>
                  </a:schemeClr>
                </a:solidFill>
              </a:rPr>
              <a:t> 2017</a:t>
            </a:r>
          </a:p>
        </p:txBody>
      </p:sp>
      <p:sp>
        <p:nvSpPr>
          <p:cNvPr id="12" name="Textfeld 11"/>
          <p:cNvSpPr txBox="1"/>
          <p:nvPr/>
        </p:nvSpPr>
        <p:spPr>
          <a:xfrm>
            <a:off x="1371600" y="3717427"/>
            <a:ext cx="824136" cy="247859"/>
          </a:xfrm>
          <a:prstGeom prst="rect">
            <a:avLst/>
          </a:prstGeom>
          <a:noFill/>
        </p:spPr>
        <p:txBody>
          <a:bodyPr wrap="square" rtlCol="0">
            <a:spAutoFit/>
          </a:bodyPr>
          <a:lstStyle>
            <a:defPPr>
              <a:defRPr lang="de-DE"/>
            </a:defPPr>
            <a:lvl1pPr>
              <a:defRPr sz="1000" b="1">
                <a:solidFill>
                  <a:schemeClr val="tx1">
                    <a:lumMod val="50000"/>
                  </a:schemeClr>
                </a:solidFill>
              </a:defRPr>
            </a:lvl1pPr>
          </a:lstStyle>
          <a:p>
            <a:r>
              <a:rPr lang="de-DE" dirty="0">
                <a:solidFill>
                  <a:schemeClr val="tx1"/>
                </a:solidFill>
              </a:rPr>
              <a:t>San José</a:t>
            </a:r>
          </a:p>
        </p:txBody>
      </p:sp>
      <p:sp>
        <p:nvSpPr>
          <p:cNvPr id="13" name="Textfeld 12"/>
          <p:cNvSpPr txBox="1"/>
          <p:nvPr/>
        </p:nvSpPr>
        <p:spPr>
          <a:xfrm>
            <a:off x="1475656" y="4334907"/>
            <a:ext cx="1440160" cy="246221"/>
          </a:xfrm>
          <a:prstGeom prst="rect">
            <a:avLst/>
          </a:prstGeom>
          <a:noFill/>
        </p:spPr>
        <p:txBody>
          <a:bodyPr wrap="square" rtlCol="0">
            <a:spAutoFit/>
          </a:bodyPr>
          <a:lstStyle/>
          <a:p>
            <a:r>
              <a:rPr lang="de-DE" sz="1000" b="1" dirty="0" smtClean="0">
                <a:solidFill>
                  <a:schemeClr val="tx2">
                    <a:lumMod val="50000"/>
                  </a:schemeClr>
                </a:solidFill>
              </a:rPr>
              <a:t>Lima (3/</a:t>
            </a:r>
            <a:r>
              <a:rPr lang="de-DE" sz="1000" b="1" i="1" dirty="0" smtClean="0">
                <a:solidFill>
                  <a:schemeClr val="tx1">
                    <a:lumMod val="50000"/>
                  </a:schemeClr>
                </a:solidFill>
              </a:rPr>
              <a:t>1</a:t>
            </a:r>
            <a:r>
              <a:rPr lang="de-DE" sz="1000" b="1" dirty="0" smtClean="0">
                <a:solidFill>
                  <a:schemeClr val="tx2">
                    <a:lumMod val="50000"/>
                  </a:schemeClr>
                </a:solidFill>
              </a:rPr>
              <a:t>)</a:t>
            </a:r>
          </a:p>
        </p:txBody>
      </p:sp>
      <p:sp>
        <p:nvSpPr>
          <p:cNvPr id="14" name="Textfeld 13"/>
          <p:cNvSpPr txBox="1"/>
          <p:nvPr/>
        </p:nvSpPr>
        <p:spPr>
          <a:xfrm>
            <a:off x="1854533" y="4581128"/>
            <a:ext cx="1061283" cy="246221"/>
          </a:xfrm>
          <a:prstGeom prst="rect">
            <a:avLst/>
          </a:prstGeom>
          <a:noFill/>
        </p:spPr>
        <p:txBody>
          <a:bodyPr wrap="square" rtlCol="0">
            <a:spAutoFit/>
          </a:bodyPr>
          <a:lstStyle/>
          <a:p>
            <a:r>
              <a:rPr lang="de-DE" sz="1000" b="1" dirty="0" err="1" smtClean="0">
                <a:solidFill>
                  <a:schemeClr val="tx2">
                    <a:lumMod val="50000"/>
                  </a:schemeClr>
                </a:solidFill>
              </a:rPr>
              <a:t>Calama</a:t>
            </a:r>
            <a:endParaRPr lang="de-DE" sz="1000" b="1" dirty="0" smtClean="0">
              <a:solidFill>
                <a:schemeClr val="tx2">
                  <a:lumMod val="50000"/>
                </a:schemeClr>
              </a:solidFill>
            </a:endParaRPr>
          </a:p>
        </p:txBody>
      </p:sp>
      <p:sp>
        <p:nvSpPr>
          <p:cNvPr id="15" name="Textfeld 14"/>
          <p:cNvSpPr txBox="1"/>
          <p:nvPr/>
        </p:nvSpPr>
        <p:spPr>
          <a:xfrm>
            <a:off x="1660903" y="4838963"/>
            <a:ext cx="1038889" cy="246221"/>
          </a:xfrm>
          <a:prstGeom prst="rect">
            <a:avLst/>
          </a:prstGeom>
          <a:noFill/>
        </p:spPr>
        <p:txBody>
          <a:bodyPr wrap="square" rtlCol="0">
            <a:spAutoFit/>
          </a:bodyPr>
          <a:lstStyle/>
          <a:p>
            <a:r>
              <a:rPr lang="de-DE" sz="1000" b="1" dirty="0" smtClean="0">
                <a:solidFill>
                  <a:schemeClr val="tx2">
                    <a:lumMod val="50000"/>
                  </a:schemeClr>
                </a:solidFill>
              </a:rPr>
              <a:t>Santiago (3)</a:t>
            </a:r>
          </a:p>
        </p:txBody>
      </p:sp>
      <p:sp>
        <p:nvSpPr>
          <p:cNvPr id="16" name="Textfeld 15"/>
          <p:cNvSpPr txBox="1"/>
          <p:nvPr/>
        </p:nvSpPr>
        <p:spPr>
          <a:xfrm>
            <a:off x="1718266" y="4982979"/>
            <a:ext cx="1053534" cy="246221"/>
          </a:xfrm>
          <a:prstGeom prst="rect">
            <a:avLst/>
          </a:prstGeom>
          <a:noFill/>
        </p:spPr>
        <p:txBody>
          <a:bodyPr wrap="square" rtlCol="0">
            <a:spAutoFit/>
          </a:bodyPr>
          <a:lstStyle/>
          <a:p>
            <a:r>
              <a:rPr lang="de-DE" sz="1000" b="1" dirty="0" err="1" smtClean="0">
                <a:solidFill>
                  <a:schemeClr val="tx2">
                    <a:lumMod val="50000"/>
                  </a:schemeClr>
                </a:solidFill>
              </a:rPr>
              <a:t>Valparaiso</a:t>
            </a:r>
            <a:endParaRPr lang="de-DE" sz="1000" b="1" dirty="0" smtClean="0">
              <a:solidFill>
                <a:schemeClr val="tx2">
                  <a:lumMod val="50000"/>
                </a:schemeClr>
              </a:solidFill>
            </a:endParaRPr>
          </a:p>
        </p:txBody>
      </p:sp>
      <p:sp>
        <p:nvSpPr>
          <p:cNvPr id="17" name="Ellipse 16"/>
          <p:cNvSpPr/>
          <p:nvPr/>
        </p:nvSpPr>
        <p:spPr bwMode="auto">
          <a:xfrm>
            <a:off x="2267744" y="4015517"/>
            <a:ext cx="61555" cy="61555"/>
          </a:xfrm>
          <a:prstGeom prst="ellipse">
            <a:avLst/>
          </a:pr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8" name="Textfeld 17"/>
          <p:cNvSpPr txBox="1"/>
          <p:nvPr/>
        </p:nvSpPr>
        <p:spPr>
          <a:xfrm>
            <a:off x="3131840" y="4581128"/>
            <a:ext cx="1323256" cy="246221"/>
          </a:xfrm>
          <a:prstGeom prst="rect">
            <a:avLst/>
          </a:prstGeom>
          <a:noFill/>
        </p:spPr>
        <p:txBody>
          <a:bodyPr wrap="square" rtlCol="0">
            <a:spAutoFit/>
          </a:bodyPr>
          <a:lstStyle/>
          <a:p>
            <a:r>
              <a:rPr lang="de-DE" sz="1000" b="1" dirty="0" smtClean="0">
                <a:solidFill>
                  <a:schemeClr val="tx2">
                    <a:lumMod val="50000"/>
                  </a:schemeClr>
                </a:solidFill>
              </a:rPr>
              <a:t>Duque de </a:t>
            </a:r>
            <a:r>
              <a:rPr lang="de-DE" sz="1000" b="1" dirty="0" err="1" smtClean="0">
                <a:solidFill>
                  <a:schemeClr val="tx2">
                    <a:lumMod val="50000"/>
                  </a:schemeClr>
                </a:solidFill>
              </a:rPr>
              <a:t>Caixas</a:t>
            </a:r>
            <a:endParaRPr lang="de-DE" sz="1000" b="1" dirty="0" smtClean="0">
              <a:solidFill>
                <a:schemeClr val="tx2">
                  <a:lumMod val="50000"/>
                </a:schemeClr>
              </a:solidFill>
            </a:endParaRPr>
          </a:p>
        </p:txBody>
      </p:sp>
      <p:sp>
        <p:nvSpPr>
          <p:cNvPr id="19" name="Textfeld 18"/>
          <p:cNvSpPr txBox="1"/>
          <p:nvPr/>
        </p:nvSpPr>
        <p:spPr>
          <a:xfrm>
            <a:off x="2843808" y="4910971"/>
            <a:ext cx="1440160" cy="246221"/>
          </a:xfrm>
          <a:prstGeom prst="rect">
            <a:avLst/>
          </a:prstGeom>
          <a:noFill/>
        </p:spPr>
        <p:txBody>
          <a:bodyPr wrap="square" rtlCol="0">
            <a:spAutoFit/>
          </a:bodyPr>
          <a:lstStyle/>
          <a:p>
            <a:r>
              <a:rPr lang="de-DE" sz="1000" b="1" dirty="0" err="1" smtClean="0">
                <a:solidFill>
                  <a:schemeClr val="tx2">
                    <a:lumMod val="50000"/>
                  </a:schemeClr>
                </a:solidFill>
              </a:rPr>
              <a:t>Florianopolis</a:t>
            </a:r>
            <a:r>
              <a:rPr lang="de-DE" sz="1000" b="1" dirty="0" smtClean="0">
                <a:solidFill>
                  <a:schemeClr val="tx2">
                    <a:lumMod val="50000"/>
                  </a:schemeClr>
                </a:solidFill>
              </a:rPr>
              <a:t> (3)</a:t>
            </a:r>
          </a:p>
        </p:txBody>
      </p:sp>
      <p:sp>
        <p:nvSpPr>
          <p:cNvPr id="20" name="Textfeld 19"/>
          <p:cNvSpPr txBox="1"/>
          <p:nvPr/>
        </p:nvSpPr>
        <p:spPr>
          <a:xfrm>
            <a:off x="2339752" y="4653136"/>
            <a:ext cx="999728" cy="246221"/>
          </a:xfrm>
          <a:prstGeom prst="rect">
            <a:avLst/>
          </a:prstGeom>
          <a:noFill/>
        </p:spPr>
        <p:txBody>
          <a:bodyPr wrap="square" rtlCol="0">
            <a:spAutoFit/>
          </a:bodyPr>
          <a:lstStyle/>
          <a:p>
            <a:r>
              <a:rPr lang="de-DE" sz="1000" b="1" dirty="0" smtClean="0">
                <a:solidFill>
                  <a:schemeClr val="tx2">
                    <a:lumMod val="50000"/>
                  </a:schemeClr>
                </a:solidFill>
              </a:rPr>
              <a:t>Americana</a:t>
            </a:r>
          </a:p>
        </p:txBody>
      </p:sp>
      <p:sp>
        <p:nvSpPr>
          <p:cNvPr id="21" name="Textfeld 20"/>
          <p:cNvSpPr txBox="1"/>
          <p:nvPr/>
        </p:nvSpPr>
        <p:spPr>
          <a:xfrm>
            <a:off x="1763688" y="5126995"/>
            <a:ext cx="1053534" cy="246221"/>
          </a:xfrm>
          <a:prstGeom prst="rect">
            <a:avLst/>
          </a:prstGeom>
          <a:noFill/>
        </p:spPr>
        <p:txBody>
          <a:bodyPr wrap="square" rtlCol="0">
            <a:spAutoFit/>
          </a:bodyPr>
          <a:lstStyle/>
          <a:p>
            <a:r>
              <a:rPr lang="de-DE" sz="1000" b="1" dirty="0" smtClean="0">
                <a:solidFill>
                  <a:schemeClr val="tx2">
                    <a:lumMod val="50000"/>
                  </a:schemeClr>
                </a:solidFill>
              </a:rPr>
              <a:t>Concepcion</a:t>
            </a:r>
          </a:p>
        </p:txBody>
      </p:sp>
      <p:sp>
        <p:nvSpPr>
          <p:cNvPr id="22" name="Textfeld 21"/>
          <p:cNvSpPr txBox="1"/>
          <p:nvPr/>
        </p:nvSpPr>
        <p:spPr>
          <a:xfrm>
            <a:off x="1691680" y="3933057"/>
            <a:ext cx="701243" cy="246221"/>
          </a:xfrm>
          <a:prstGeom prst="rect">
            <a:avLst/>
          </a:prstGeom>
          <a:noFill/>
        </p:spPr>
        <p:txBody>
          <a:bodyPr wrap="square" rtlCol="0">
            <a:spAutoFit/>
          </a:bodyPr>
          <a:lstStyle/>
          <a:p>
            <a:r>
              <a:rPr lang="de-DE" sz="1000" b="1" dirty="0" smtClean="0">
                <a:solidFill>
                  <a:schemeClr val="tx2">
                    <a:lumMod val="50000"/>
                  </a:schemeClr>
                </a:solidFill>
              </a:rPr>
              <a:t>Cali (2)</a:t>
            </a:r>
          </a:p>
        </p:txBody>
      </p:sp>
      <p:sp>
        <p:nvSpPr>
          <p:cNvPr id="23" name="Textfeld 22"/>
          <p:cNvSpPr txBox="1"/>
          <p:nvPr/>
        </p:nvSpPr>
        <p:spPr>
          <a:xfrm>
            <a:off x="2646621" y="4015517"/>
            <a:ext cx="701243" cy="246221"/>
          </a:xfrm>
          <a:prstGeom prst="rect">
            <a:avLst/>
          </a:prstGeom>
          <a:noFill/>
        </p:spPr>
        <p:txBody>
          <a:bodyPr wrap="square" rtlCol="0">
            <a:spAutoFit/>
          </a:bodyPr>
          <a:lstStyle/>
          <a:p>
            <a:r>
              <a:rPr lang="de-DE" sz="1000" b="1" dirty="0" smtClean="0">
                <a:solidFill>
                  <a:schemeClr val="tx2">
                    <a:lumMod val="50000"/>
                  </a:schemeClr>
                </a:solidFill>
              </a:rPr>
              <a:t>Manaus</a:t>
            </a:r>
          </a:p>
        </p:txBody>
      </p:sp>
      <p:sp>
        <p:nvSpPr>
          <p:cNvPr id="24" name="Textfeld 23"/>
          <p:cNvSpPr txBox="1"/>
          <p:nvPr/>
        </p:nvSpPr>
        <p:spPr>
          <a:xfrm>
            <a:off x="3059832" y="4694947"/>
            <a:ext cx="1323256" cy="246221"/>
          </a:xfrm>
          <a:prstGeom prst="rect">
            <a:avLst/>
          </a:prstGeom>
          <a:noFill/>
        </p:spPr>
        <p:txBody>
          <a:bodyPr wrap="square" rtlCol="0">
            <a:spAutoFit/>
          </a:bodyPr>
          <a:lstStyle/>
          <a:p>
            <a:r>
              <a:rPr lang="de-DE" sz="1000" b="1" dirty="0" smtClean="0">
                <a:solidFill>
                  <a:schemeClr val="tx2">
                    <a:lumMod val="50000"/>
                  </a:schemeClr>
                </a:solidFill>
              </a:rPr>
              <a:t>Rio de </a:t>
            </a:r>
            <a:r>
              <a:rPr lang="de-DE" sz="1000" b="1" dirty="0">
                <a:solidFill>
                  <a:schemeClr val="tx2">
                    <a:lumMod val="50000"/>
                  </a:schemeClr>
                </a:solidFill>
              </a:rPr>
              <a:t>J</a:t>
            </a:r>
            <a:r>
              <a:rPr lang="de-DE" sz="1000" b="1" dirty="0" smtClean="0">
                <a:solidFill>
                  <a:schemeClr val="tx2">
                    <a:lumMod val="50000"/>
                  </a:schemeClr>
                </a:solidFill>
              </a:rPr>
              <a:t>aneiro</a:t>
            </a:r>
          </a:p>
        </p:txBody>
      </p:sp>
      <p:sp>
        <p:nvSpPr>
          <p:cNvPr id="25" name="Textfeld 24"/>
          <p:cNvSpPr txBox="1"/>
          <p:nvPr/>
        </p:nvSpPr>
        <p:spPr>
          <a:xfrm>
            <a:off x="2478596" y="4797152"/>
            <a:ext cx="797260" cy="246221"/>
          </a:xfrm>
          <a:prstGeom prst="rect">
            <a:avLst/>
          </a:prstGeom>
          <a:noFill/>
        </p:spPr>
        <p:txBody>
          <a:bodyPr wrap="square" rtlCol="0">
            <a:spAutoFit/>
          </a:bodyPr>
          <a:lstStyle/>
          <a:p>
            <a:r>
              <a:rPr lang="de-DE" sz="1000" b="1" dirty="0" smtClean="0">
                <a:solidFill>
                  <a:schemeClr val="tx1">
                    <a:lumMod val="75000"/>
                    <a:lumOff val="25000"/>
                  </a:schemeClr>
                </a:solidFill>
              </a:rPr>
              <a:t>Jundiaí</a:t>
            </a:r>
          </a:p>
        </p:txBody>
      </p:sp>
      <p:sp>
        <p:nvSpPr>
          <p:cNvPr id="26" name="Textfeld 25"/>
          <p:cNvSpPr txBox="1"/>
          <p:nvPr/>
        </p:nvSpPr>
        <p:spPr>
          <a:xfrm>
            <a:off x="2483768" y="5025151"/>
            <a:ext cx="469086" cy="246221"/>
          </a:xfrm>
          <a:prstGeom prst="rect">
            <a:avLst/>
          </a:prstGeom>
          <a:noFill/>
        </p:spPr>
        <p:txBody>
          <a:bodyPr wrap="square" rtlCol="0">
            <a:spAutoFit/>
          </a:bodyPr>
          <a:lstStyle/>
          <a:p>
            <a:r>
              <a:rPr lang="de-DE" sz="1000" b="1" dirty="0" err="1" smtClean="0">
                <a:solidFill>
                  <a:schemeClr val="tx2">
                    <a:lumMod val="50000"/>
                  </a:schemeClr>
                </a:solidFill>
              </a:rPr>
              <a:t>Buin</a:t>
            </a:r>
            <a:endParaRPr lang="de-DE" sz="1000" b="1" dirty="0" smtClean="0">
              <a:solidFill>
                <a:schemeClr val="tx2">
                  <a:lumMod val="50000"/>
                </a:schemeClr>
              </a:solidFill>
            </a:endParaRPr>
          </a:p>
        </p:txBody>
      </p:sp>
      <p:sp>
        <p:nvSpPr>
          <p:cNvPr id="27" name="Textfeld 26"/>
          <p:cNvSpPr txBox="1"/>
          <p:nvPr/>
        </p:nvSpPr>
        <p:spPr>
          <a:xfrm>
            <a:off x="5118450" y="2318683"/>
            <a:ext cx="791614" cy="246221"/>
          </a:xfrm>
          <a:prstGeom prst="rect">
            <a:avLst/>
          </a:prstGeom>
          <a:noFill/>
        </p:spPr>
        <p:txBody>
          <a:bodyPr wrap="square" rtlCol="0">
            <a:spAutoFit/>
          </a:bodyPr>
          <a:lstStyle/>
          <a:p>
            <a:r>
              <a:rPr lang="de-DE" sz="1000" b="1" dirty="0" smtClean="0">
                <a:solidFill>
                  <a:schemeClr val="tx2">
                    <a:lumMod val="50000"/>
                  </a:schemeClr>
                </a:solidFill>
              </a:rPr>
              <a:t>Moskau</a:t>
            </a:r>
          </a:p>
        </p:txBody>
      </p:sp>
      <p:sp>
        <p:nvSpPr>
          <p:cNvPr id="28" name="Textfeld 27"/>
          <p:cNvSpPr txBox="1"/>
          <p:nvPr/>
        </p:nvSpPr>
        <p:spPr>
          <a:xfrm>
            <a:off x="4067944" y="2678723"/>
            <a:ext cx="720080" cy="246221"/>
          </a:xfrm>
          <a:prstGeom prst="rect">
            <a:avLst/>
          </a:prstGeom>
          <a:noFill/>
        </p:spPr>
        <p:txBody>
          <a:bodyPr wrap="square" rtlCol="0">
            <a:spAutoFit/>
          </a:bodyPr>
          <a:lstStyle/>
          <a:p>
            <a:r>
              <a:rPr lang="de-DE" sz="1000" b="1" dirty="0" err="1" smtClean="0">
                <a:solidFill>
                  <a:schemeClr val="tx2">
                    <a:lumMod val="50000"/>
                  </a:schemeClr>
                </a:solidFill>
              </a:rPr>
              <a:t>Krapina</a:t>
            </a:r>
            <a:endParaRPr lang="de-DE" sz="1000" b="1" dirty="0" smtClean="0">
              <a:solidFill>
                <a:schemeClr val="tx2">
                  <a:lumMod val="50000"/>
                </a:schemeClr>
              </a:solidFill>
            </a:endParaRPr>
          </a:p>
        </p:txBody>
      </p:sp>
      <p:sp>
        <p:nvSpPr>
          <p:cNvPr id="29" name="Textfeld 28"/>
          <p:cNvSpPr txBox="1"/>
          <p:nvPr/>
        </p:nvSpPr>
        <p:spPr>
          <a:xfrm>
            <a:off x="4754488" y="2390691"/>
            <a:ext cx="609600" cy="246221"/>
          </a:xfrm>
          <a:prstGeom prst="rect">
            <a:avLst/>
          </a:prstGeom>
          <a:noFill/>
        </p:spPr>
        <p:txBody>
          <a:bodyPr wrap="square" rtlCol="0">
            <a:spAutoFit/>
          </a:bodyPr>
          <a:lstStyle/>
          <a:p>
            <a:r>
              <a:rPr lang="de-DE" sz="1000" b="1" dirty="0" smtClean="0">
                <a:solidFill>
                  <a:schemeClr val="tx2">
                    <a:lumMod val="50000"/>
                  </a:schemeClr>
                </a:solidFill>
              </a:rPr>
              <a:t>Kiew</a:t>
            </a:r>
          </a:p>
        </p:txBody>
      </p:sp>
      <p:sp>
        <p:nvSpPr>
          <p:cNvPr id="30" name="Textfeld 29"/>
          <p:cNvSpPr txBox="1"/>
          <p:nvPr/>
        </p:nvSpPr>
        <p:spPr>
          <a:xfrm>
            <a:off x="4644008" y="2675520"/>
            <a:ext cx="720080" cy="246221"/>
          </a:xfrm>
          <a:prstGeom prst="rect">
            <a:avLst/>
          </a:prstGeom>
          <a:noFill/>
        </p:spPr>
        <p:txBody>
          <a:bodyPr wrap="square" rtlCol="0">
            <a:spAutoFit/>
          </a:bodyPr>
          <a:lstStyle/>
          <a:p>
            <a:r>
              <a:rPr lang="de-DE" sz="1000" b="1" dirty="0" smtClean="0">
                <a:solidFill>
                  <a:schemeClr val="tx2">
                    <a:lumMod val="50000"/>
                  </a:schemeClr>
                </a:solidFill>
              </a:rPr>
              <a:t>Odessa</a:t>
            </a:r>
          </a:p>
        </p:txBody>
      </p:sp>
      <p:sp>
        <p:nvSpPr>
          <p:cNvPr id="31" name="Textfeld 30"/>
          <p:cNvSpPr txBox="1"/>
          <p:nvPr/>
        </p:nvSpPr>
        <p:spPr>
          <a:xfrm>
            <a:off x="5292080" y="2632786"/>
            <a:ext cx="720080" cy="246221"/>
          </a:xfrm>
          <a:prstGeom prst="rect">
            <a:avLst/>
          </a:prstGeom>
          <a:noFill/>
        </p:spPr>
        <p:txBody>
          <a:bodyPr wrap="square" rtlCol="0">
            <a:spAutoFit/>
          </a:bodyPr>
          <a:lstStyle/>
          <a:p>
            <a:r>
              <a:rPr lang="de-DE" sz="1000" b="1" dirty="0" smtClean="0">
                <a:solidFill>
                  <a:schemeClr val="tx2">
                    <a:lumMod val="50000"/>
                  </a:schemeClr>
                </a:solidFill>
              </a:rPr>
              <a:t>Sotchi</a:t>
            </a:r>
          </a:p>
        </p:txBody>
      </p:sp>
      <p:sp>
        <p:nvSpPr>
          <p:cNvPr id="32" name="Textfeld 31"/>
          <p:cNvSpPr txBox="1"/>
          <p:nvPr/>
        </p:nvSpPr>
        <p:spPr>
          <a:xfrm>
            <a:off x="3661385" y="3861048"/>
            <a:ext cx="778532" cy="246221"/>
          </a:xfrm>
          <a:prstGeom prst="rect">
            <a:avLst/>
          </a:prstGeom>
          <a:noFill/>
        </p:spPr>
        <p:txBody>
          <a:bodyPr wrap="square" rtlCol="0">
            <a:spAutoFit/>
          </a:bodyPr>
          <a:lstStyle/>
          <a:p>
            <a:r>
              <a:rPr lang="de-DE" sz="1000" b="1" dirty="0" smtClean="0">
                <a:solidFill>
                  <a:schemeClr val="tx2">
                    <a:lumMod val="50000"/>
                  </a:schemeClr>
                </a:solidFill>
              </a:rPr>
              <a:t>Accra (2)</a:t>
            </a:r>
          </a:p>
        </p:txBody>
      </p:sp>
      <p:sp>
        <p:nvSpPr>
          <p:cNvPr id="33" name="Textfeld 32"/>
          <p:cNvSpPr txBox="1"/>
          <p:nvPr/>
        </p:nvSpPr>
        <p:spPr>
          <a:xfrm>
            <a:off x="5940152" y="2966755"/>
            <a:ext cx="1104528" cy="246221"/>
          </a:xfrm>
          <a:prstGeom prst="rect">
            <a:avLst/>
          </a:prstGeom>
          <a:noFill/>
        </p:spPr>
        <p:txBody>
          <a:bodyPr wrap="square" rtlCol="0">
            <a:spAutoFit/>
          </a:bodyPr>
          <a:lstStyle/>
          <a:p>
            <a:r>
              <a:rPr lang="de-DE" sz="1000" b="1" dirty="0" smtClean="0">
                <a:solidFill>
                  <a:schemeClr val="tx2">
                    <a:lumMod val="50000"/>
                  </a:schemeClr>
                </a:solidFill>
              </a:rPr>
              <a:t>Neu Delhi (3)</a:t>
            </a:r>
          </a:p>
        </p:txBody>
      </p:sp>
      <p:sp>
        <p:nvSpPr>
          <p:cNvPr id="34" name="Textfeld 33"/>
          <p:cNvSpPr txBox="1"/>
          <p:nvPr/>
        </p:nvSpPr>
        <p:spPr>
          <a:xfrm>
            <a:off x="5703151" y="3114962"/>
            <a:ext cx="669049" cy="246221"/>
          </a:xfrm>
          <a:prstGeom prst="rect">
            <a:avLst/>
          </a:prstGeom>
          <a:noFill/>
        </p:spPr>
        <p:txBody>
          <a:bodyPr wrap="square" rtlCol="0">
            <a:spAutoFit/>
          </a:bodyPr>
          <a:lstStyle/>
          <a:p>
            <a:r>
              <a:rPr lang="de-DE" sz="1000" b="1" dirty="0" smtClean="0">
                <a:solidFill>
                  <a:schemeClr val="tx2">
                    <a:lumMod val="50000"/>
                  </a:schemeClr>
                </a:solidFill>
              </a:rPr>
              <a:t>Udaipur</a:t>
            </a:r>
          </a:p>
        </p:txBody>
      </p:sp>
      <p:sp>
        <p:nvSpPr>
          <p:cNvPr id="35" name="Textfeld 34"/>
          <p:cNvSpPr txBox="1"/>
          <p:nvPr/>
        </p:nvSpPr>
        <p:spPr>
          <a:xfrm>
            <a:off x="6228184" y="3212976"/>
            <a:ext cx="710107" cy="246221"/>
          </a:xfrm>
          <a:prstGeom prst="rect">
            <a:avLst/>
          </a:prstGeom>
          <a:noFill/>
        </p:spPr>
        <p:txBody>
          <a:bodyPr wrap="square" rtlCol="0">
            <a:spAutoFit/>
          </a:bodyPr>
          <a:lstStyle/>
          <a:p>
            <a:r>
              <a:rPr lang="de-DE" sz="1000" b="1" dirty="0" smtClean="0">
                <a:solidFill>
                  <a:schemeClr val="tx2">
                    <a:lumMod val="50000"/>
                  </a:schemeClr>
                </a:solidFill>
              </a:rPr>
              <a:t>Howrah</a:t>
            </a:r>
          </a:p>
        </p:txBody>
      </p:sp>
      <p:sp>
        <p:nvSpPr>
          <p:cNvPr id="36" name="Textfeld 35"/>
          <p:cNvSpPr txBox="1"/>
          <p:nvPr/>
        </p:nvSpPr>
        <p:spPr>
          <a:xfrm>
            <a:off x="5302598" y="2470799"/>
            <a:ext cx="1367285" cy="246221"/>
          </a:xfrm>
          <a:prstGeom prst="rect">
            <a:avLst/>
          </a:prstGeom>
          <a:noFill/>
        </p:spPr>
        <p:txBody>
          <a:bodyPr wrap="square" rtlCol="0">
            <a:spAutoFit/>
          </a:bodyPr>
          <a:lstStyle/>
          <a:p>
            <a:r>
              <a:rPr lang="de-DE" sz="1000" b="1" dirty="0" err="1" smtClean="0">
                <a:solidFill>
                  <a:schemeClr val="tx2">
                    <a:lumMod val="50000"/>
                  </a:schemeClr>
                </a:solidFill>
              </a:rPr>
              <a:t>Visakhapatnam</a:t>
            </a:r>
            <a:r>
              <a:rPr lang="de-DE" sz="1000" b="1" dirty="0" smtClean="0">
                <a:solidFill>
                  <a:schemeClr val="tx2">
                    <a:lumMod val="50000"/>
                  </a:schemeClr>
                </a:solidFill>
              </a:rPr>
              <a:t> (2)</a:t>
            </a:r>
          </a:p>
        </p:txBody>
      </p:sp>
      <p:sp>
        <p:nvSpPr>
          <p:cNvPr id="37" name="Textfeld 36"/>
          <p:cNvSpPr txBox="1"/>
          <p:nvPr/>
        </p:nvSpPr>
        <p:spPr>
          <a:xfrm>
            <a:off x="8100392" y="3212976"/>
            <a:ext cx="1800200" cy="400110"/>
          </a:xfrm>
          <a:prstGeom prst="rect">
            <a:avLst/>
          </a:prstGeom>
          <a:noFill/>
        </p:spPr>
        <p:txBody>
          <a:bodyPr wrap="square" rtlCol="0">
            <a:spAutoFit/>
          </a:bodyPr>
          <a:lstStyle/>
          <a:p>
            <a:r>
              <a:rPr lang="de-DE" sz="1000" b="1" dirty="0" smtClean="0">
                <a:solidFill>
                  <a:schemeClr val="tx2">
                    <a:lumMod val="50000"/>
                  </a:schemeClr>
                </a:solidFill>
              </a:rPr>
              <a:t>San </a:t>
            </a:r>
            <a:r>
              <a:rPr lang="de-DE" sz="1000" b="1" dirty="0" err="1" smtClean="0">
                <a:solidFill>
                  <a:schemeClr val="tx2">
                    <a:lumMod val="50000"/>
                  </a:schemeClr>
                </a:solidFill>
              </a:rPr>
              <a:t>Ferndando</a:t>
            </a:r>
            <a:r>
              <a:rPr lang="de-DE" sz="1000" b="1" dirty="0" smtClean="0">
                <a:solidFill>
                  <a:schemeClr val="tx2">
                    <a:lumMod val="50000"/>
                  </a:schemeClr>
                </a:solidFill>
              </a:rPr>
              <a:t> </a:t>
            </a:r>
            <a:br>
              <a:rPr lang="de-DE" sz="1000" b="1" dirty="0" smtClean="0">
                <a:solidFill>
                  <a:schemeClr val="tx2">
                    <a:lumMod val="50000"/>
                  </a:schemeClr>
                </a:solidFill>
              </a:rPr>
            </a:br>
            <a:r>
              <a:rPr lang="de-DE" sz="1000" b="1" dirty="0" smtClean="0">
                <a:solidFill>
                  <a:schemeClr val="tx2">
                    <a:lumMod val="50000"/>
                  </a:schemeClr>
                </a:solidFill>
              </a:rPr>
              <a:t>La Union</a:t>
            </a:r>
          </a:p>
        </p:txBody>
      </p:sp>
      <p:sp>
        <p:nvSpPr>
          <p:cNvPr id="38" name="Textfeld 37"/>
          <p:cNvSpPr txBox="1"/>
          <p:nvPr/>
        </p:nvSpPr>
        <p:spPr>
          <a:xfrm>
            <a:off x="4009492" y="2822739"/>
            <a:ext cx="922548" cy="246221"/>
          </a:xfrm>
          <a:prstGeom prst="rect">
            <a:avLst/>
          </a:prstGeom>
          <a:noFill/>
        </p:spPr>
        <p:txBody>
          <a:bodyPr wrap="square" rtlCol="0">
            <a:spAutoFit/>
          </a:bodyPr>
          <a:lstStyle/>
          <a:p>
            <a:r>
              <a:rPr lang="de-DE" sz="1000" b="1" dirty="0" smtClean="0">
                <a:solidFill>
                  <a:schemeClr val="tx2">
                    <a:lumMod val="50000"/>
                  </a:schemeClr>
                </a:solidFill>
              </a:rPr>
              <a:t>Zagreb (2)</a:t>
            </a:r>
          </a:p>
        </p:txBody>
      </p:sp>
      <p:sp>
        <p:nvSpPr>
          <p:cNvPr id="39" name="Textfeld 38"/>
          <p:cNvSpPr txBox="1"/>
          <p:nvPr/>
        </p:nvSpPr>
        <p:spPr>
          <a:xfrm>
            <a:off x="4228728" y="2509676"/>
            <a:ext cx="775320" cy="246221"/>
          </a:xfrm>
          <a:prstGeom prst="rect">
            <a:avLst/>
          </a:prstGeom>
          <a:noFill/>
        </p:spPr>
        <p:txBody>
          <a:bodyPr wrap="square" rtlCol="0">
            <a:spAutoFit/>
          </a:bodyPr>
          <a:lstStyle/>
          <a:p>
            <a:r>
              <a:rPr lang="de-DE" sz="1000" b="1" dirty="0" err="1" smtClean="0">
                <a:solidFill>
                  <a:schemeClr val="tx2">
                    <a:lumMod val="50000"/>
                  </a:schemeClr>
                </a:solidFill>
              </a:rPr>
              <a:t>Lviv</a:t>
            </a:r>
            <a:r>
              <a:rPr lang="de-DE" sz="1000" b="1" dirty="0" smtClean="0">
                <a:solidFill>
                  <a:schemeClr val="tx2">
                    <a:lumMod val="50000"/>
                  </a:schemeClr>
                </a:solidFill>
              </a:rPr>
              <a:t> (3)</a:t>
            </a:r>
          </a:p>
        </p:txBody>
      </p:sp>
      <p:sp>
        <p:nvSpPr>
          <p:cNvPr id="40" name="Textfeld 39"/>
          <p:cNvSpPr txBox="1"/>
          <p:nvPr/>
        </p:nvSpPr>
        <p:spPr>
          <a:xfrm>
            <a:off x="4297524" y="3645024"/>
            <a:ext cx="778532" cy="246221"/>
          </a:xfrm>
          <a:prstGeom prst="rect">
            <a:avLst/>
          </a:prstGeom>
          <a:noFill/>
        </p:spPr>
        <p:txBody>
          <a:bodyPr wrap="square" rtlCol="0">
            <a:spAutoFit/>
          </a:bodyPr>
          <a:lstStyle/>
          <a:p>
            <a:r>
              <a:rPr lang="de-DE" sz="1000" b="1" dirty="0" smtClean="0">
                <a:solidFill>
                  <a:schemeClr val="tx2">
                    <a:lumMod val="50000"/>
                  </a:schemeClr>
                </a:solidFill>
              </a:rPr>
              <a:t>Lagos</a:t>
            </a:r>
          </a:p>
        </p:txBody>
      </p:sp>
      <p:sp>
        <p:nvSpPr>
          <p:cNvPr id="41" name="Textfeld 40"/>
          <p:cNvSpPr txBox="1"/>
          <p:nvPr/>
        </p:nvSpPr>
        <p:spPr>
          <a:xfrm>
            <a:off x="4161013" y="5085184"/>
            <a:ext cx="778532" cy="246221"/>
          </a:xfrm>
          <a:prstGeom prst="rect">
            <a:avLst/>
          </a:prstGeom>
          <a:noFill/>
        </p:spPr>
        <p:txBody>
          <a:bodyPr wrap="square" rtlCol="0">
            <a:spAutoFit/>
          </a:bodyPr>
          <a:lstStyle/>
          <a:p>
            <a:r>
              <a:rPr lang="de-DE" sz="1000" b="1" dirty="0" smtClean="0">
                <a:solidFill>
                  <a:schemeClr val="tx2">
                    <a:lumMod val="50000"/>
                  </a:schemeClr>
                </a:solidFill>
              </a:rPr>
              <a:t>Kapstadt</a:t>
            </a:r>
          </a:p>
        </p:txBody>
      </p:sp>
      <p:sp>
        <p:nvSpPr>
          <p:cNvPr id="42" name="Textfeld 41"/>
          <p:cNvSpPr txBox="1"/>
          <p:nvPr/>
        </p:nvSpPr>
        <p:spPr>
          <a:xfrm>
            <a:off x="5050837" y="4704238"/>
            <a:ext cx="1338098" cy="246221"/>
          </a:xfrm>
          <a:prstGeom prst="rect">
            <a:avLst/>
          </a:prstGeom>
          <a:noFill/>
        </p:spPr>
        <p:txBody>
          <a:bodyPr wrap="square" rtlCol="0">
            <a:spAutoFit/>
          </a:bodyPr>
          <a:lstStyle/>
          <a:p>
            <a:r>
              <a:rPr lang="de-DE" sz="1000" b="1" dirty="0" smtClean="0">
                <a:solidFill>
                  <a:schemeClr val="tx2">
                    <a:lumMod val="50000"/>
                  </a:schemeClr>
                </a:solidFill>
              </a:rPr>
              <a:t>Johannesburg (3)</a:t>
            </a:r>
          </a:p>
        </p:txBody>
      </p:sp>
      <p:sp>
        <p:nvSpPr>
          <p:cNvPr id="43" name="Textfeld 42"/>
          <p:cNvSpPr txBox="1"/>
          <p:nvPr/>
        </p:nvSpPr>
        <p:spPr>
          <a:xfrm>
            <a:off x="5060370" y="4941168"/>
            <a:ext cx="951790" cy="553998"/>
          </a:xfrm>
          <a:prstGeom prst="rect">
            <a:avLst/>
          </a:prstGeom>
          <a:noFill/>
        </p:spPr>
        <p:txBody>
          <a:bodyPr wrap="square" rtlCol="0">
            <a:spAutoFit/>
          </a:bodyPr>
          <a:lstStyle/>
          <a:p>
            <a:r>
              <a:rPr lang="de-DE" sz="1000" b="1" dirty="0" err="1" smtClean="0">
                <a:solidFill>
                  <a:schemeClr val="tx2">
                    <a:lumMod val="50000"/>
                  </a:schemeClr>
                </a:solidFill>
              </a:rPr>
              <a:t>eThekwini</a:t>
            </a:r>
            <a:r>
              <a:rPr lang="de-DE" sz="1000" b="1" dirty="0" smtClean="0">
                <a:solidFill>
                  <a:schemeClr val="tx2">
                    <a:lumMod val="50000"/>
                  </a:schemeClr>
                </a:solidFill>
              </a:rPr>
              <a:t>/</a:t>
            </a:r>
          </a:p>
          <a:p>
            <a:r>
              <a:rPr lang="de-DE" sz="1000" b="1" dirty="0" smtClean="0">
                <a:solidFill>
                  <a:schemeClr val="tx2">
                    <a:lumMod val="50000"/>
                  </a:schemeClr>
                </a:solidFill>
              </a:rPr>
              <a:t>Durban (2)</a:t>
            </a:r>
          </a:p>
          <a:p>
            <a:endParaRPr lang="de-DE" sz="1000" b="1" dirty="0" smtClean="0">
              <a:solidFill>
                <a:schemeClr val="tx2">
                  <a:lumMod val="50000"/>
                </a:schemeClr>
              </a:solidFill>
            </a:endParaRPr>
          </a:p>
        </p:txBody>
      </p:sp>
      <p:sp>
        <p:nvSpPr>
          <p:cNvPr id="44" name="Textfeld 43"/>
          <p:cNvSpPr txBox="1"/>
          <p:nvPr/>
        </p:nvSpPr>
        <p:spPr>
          <a:xfrm>
            <a:off x="4283968" y="4509120"/>
            <a:ext cx="951790" cy="553998"/>
          </a:xfrm>
          <a:prstGeom prst="rect">
            <a:avLst/>
          </a:prstGeom>
          <a:noFill/>
        </p:spPr>
        <p:txBody>
          <a:bodyPr wrap="square" rtlCol="0">
            <a:spAutoFit/>
          </a:bodyPr>
          <a:lstStyle/>
          <a:p>
            <a:r>
              <a:rPr lang="de-DE" sz="1000" b="1" dirty="0" err="1" smtClean="0">
                <a:solidFill>
                  <a:schemeClr val="tx2">
                    <a:lumMod val="50000"/>
                  </a:schemeClr>
                </a:solidFill>
              </a:rPr>
              <a:t>Tshwane</a:t>
            </a:r>
            <a:r>
              <a:rPr lang="de-DE" sz="1000" b="1" dirty="0" smtClean="0">
                <a:solidFill>
                  <a:schemeClr val="tx2">
                    <a:lumMod val="50000"/>
                  </a:schemeClr>
                </a:solidFill>
              </a:rPr>
              <a:t>/ Pretoria (2)</a:t>
            </a:r>
          </a:p>
          <a:p>
            <a:endParaRPr lang="de-DE" sz="1000" b="1" dirty="0" smtClean="0">
              <a:solidFill>
                <a:schemeClr val="tx2">
                  <a:lumMod val="50000"/>
                </a:schemeClr>
              </a:solidFill>
            </a:endParaRPr>
          </a:p>
        </p:txBody>
      </p:sp>
      <p:sp>
        <p:nvSpPr>
          <p:cNvPr id="45" name="Textfeld 44"/>
          <p:cNvSpPr txBox="1"/>
          <p:nvPr/>
        </p:nvSpPr>
        <p:spPr>
          <a:xfrm>
            <a:off x="5203237" y="4262899"/>
            <a:ext cx="1338098" cy="246221"/>
          </a:xfrm>
          <a:prstGeom prst="rect">
            <a:avLst/>
          </a:prstGeom>
          <a:noFill/>
        </p:spPr>
        <p:txBody>
          <a:bodyPr wrap="square" rtlCol="0">
            <a:spAutoFit/>
          </a:bodyPr>
          <a:lstStyle/>
          <a:p>
            <a:r>
              <a:rPr lang="de-DE" sz="1000" b="1" dirty="0" smtClean="0">
                <a:solidFill>
                  <a:schemeClr val="tx2">
                    <a:lumMod val="50000"/>
                  </a:schemeClr>
                </a:solidFill>
              </a:rPr>
              <a:t>Dar es </a:t>
            </a:r>
            <a:r>
              <a:rPr lang="de-DE" sz="1000" b="1" dirty="0" err="1" smtClean="0">
                <a:solidFill>
                  <a:schemeClr val="tx2">
                    <a:lumMod val="50000"/>
                  </a:schemeClr>
                </a:solidFill>
              </a:rPr>
              <a:t>Salaam</a:t>
            </a:r>
            <a:endParaRPr lang="de-DE" sz="1000" b="1" dirty="0" smtClean="0">
              <a:solidFill>
                <a:schemeClr val="tx2">
                  <a:lumMod val="50000"/>
                </a:schemeClr>
              </a:solidFill>
            </a:endParaRPr>
          </a:p>
        </p:txBody>
      </p:sp>
      <p:sp>
        <p:nvSpPr>
          <p:cNvPr id="46" name="Textfeld 45"/>
          <p:cNvSpPr txBox="1"/>
          <p:nvPr/>
        </p:nvSpPr>
        <p:spPr>
          <a:xfrm>
            <a:off x="5292080" y="4046875"/>
            <a:ext cx="1338098" cy="246221"/>
          </a:xfrm>
          <a:prstGeom prst="rect">
            <a:avLst/>
          </a:prstGeom>
          <a:noFill/>
        </p:spPr>
        <p:txBody>
          <a:bodyPr wrap="square" rtlCol="0">
            <a:spAutoFit/>
          </a:bodyPr>
          <a:lstStyle/>
          <a:p>
            <a:r>
              <a:rPr lang="de-DE" sz="1000" b="1" dirty="0" smtClean="0">
                <a:solidFill>
                  <a:schemeClr val="tx2">
                    <a:lumMod val="50000"/>
                  </a:schemeClr>
                </a:solidFill>
              </a:rPr>
              <a:t>Nairobi (2)</a:t>
            </a:r>
          </a:p>
        </p:txBody>
      </p:sp>
      <p:sp>
        <p:nvSpPr>
          <p:cNvPr id="47" name="Textfeld 46"/>
          <p:cNvSpPr txBox="1"/>
          <p:nvPr/>
        </p:nvSpPr>
        <p:spPr>
          <a:xfrm>
            <a:off x="4499992" y="4005064"/>
            <a:ext cx="746348" cy="246221"/>
          </a:xfrm>
          <a:prstGeom prst="rect">
            <a:avLst/>
          </a:prstGeom>
          <a:noFill/>
        </p:spPr>
        <p:txBody>
          <a:bodyPr wrap="square" rtlCol="0">
            <a:spAutoFit/>
          </a:bodyPr>
          <a:lstStyle/>
          <a:p>
            <a:r>
              <a:rPr lang="de-DE" sz="1000" b="1" dirty="0">
                <a:solidFill>
                  <a:schemeClr val="tx1">
                    <a:lumMod val="75000"/>
                    <a:lumOff val="25000"/>
                  </a:schemeClr>
                </a:solidFill>
              </a:rPr>
              <a:t>Kampala</a:t>
            </a:r>
          </a:p>
        </p:txBody>
      </p:sp>
      <p:sp>
        <p:nvSpPr>
          <p:cNvPr id="48" name="Textfeld 47"/>
          <p:cNvSpPr txBox="1"/>
          <p:nvPr/>
        </p:nvSpPr>
        <p:spPr>
          <a:xfrm>
            <a:off x="4919092" y="3645024"/>
            <a:ext cx="1021060" cy="246221"/>
          </a:xfrm>
          <a:prstGeom prst="rect">
            <a:avLst/>
          </a:prstGeom>
          <a:noFill/>
        </p:spPr>
        <p:txBody>
          <a:bodyPr wrap="square" rtlCol="0">
            <a:spAutoFit/>
          </a:bodyPr>
          <a:lstStyle/>
          <a:p>
            <a:r>
              <a:rPr lang="de-DE" sz="1000" b="1" dirty="0" smtClean="0">
                <a:solidFill>
                  <a:schemeClr val="tx2">
                    <a:lumMod val="50000"/>
                  </a:schemeClr>
                </a:solidFill>
              </a:rPr>
              <a:t>Addis Abeba</a:t>
            </a:r>
          </a:p>
        </p:txBody>
      </p:sp>
      <p:sp>
        <p:nvSpPr>
          <p:cNvPr id="49" name="Textfeld 48"/>
          <p:cNvSpPr txBox="1"/>
          <p:nvPr/>
        </p:nvSpPr>
        <p:spPr>
          <a:xfrm>
            <a:off x="5724128" y="3254787"/>
            <a:ext cx="669049" cy="246221"/>
          </a:xfrm>
          <a:prstGeom prst="rect">
            <a:avLst/>
          </a:prstGeom>
          <a:noFill/>
        </p:spPr>
        <p:txBody>
          <a:bodyPr wrap="square" rtlCol="0">
            <a:spAutoFit/>
          </a:bodyPr>
          <a:lstStyle/>
          <a:p>
            <a:r>
              <a:rPr lang="de-DE" sz="1000" b="1" dirty="0" smtClean="0">
                <a:solidFill>
                  <a:schemeClr val="tx2">
                    <a:lumMod val="50000"/>
                  </a:schemeClr>
                </a:solidFill>
              </a:rPr>
              <a:t>Rajkot</a:t>
            </a:r>
          </a:p>
        </p:txBody>
      </p:sp>
      <p:sp>
        <p:nvSpPr>
          <p:cNvPr id="50" name="Textfeld 49"/>
          <p:cNvSpPr txBox="1"/>
          <p:nvPr/>
        </p:nvSpPr>
        <p:spPr>
          <a:xfrm>
            <a:off x="5580112" y="3356992"/>
            <a:ext cx="669049" cy="246221"/>
          </a:xfrm>
          <a:prstGeom prst="rect">
            <a:avLst/>
          </a:prstGeom>
          <a:noFill/>
        </p:spPr>
        <p:txBody>
          <a:bodyPr wrap="square" rtlCol="0">
            <a:spAutoFit/>
          </a:bodyPr>
          <a:lstStyle/>
          <a:p>
            <a:r>
              <a:rPr lang="de-DE" sz="1000" b="1" dirty="0" err="1" smtClean="0">
                <a:solidFill>
                  <a:schemeClr val="tx2">
                    <a:lumMod val="50000"/>
                  </a:schemeClr>
                </a:solidFill>
              </a:rPr>
              <a:t>Nashik</a:t>
            </a:r>
            <a:endParaRPr lang="de-DE" sz="1000" b="1" dirty="0" smtClean="0">
              <a:solidFill>
                <a:schemeClr val="tx2">
                  <a:lumMod val="50000"/>
                </a:schemeClr>
              </a:solidFill>
            </a:endParaRPr>
          </a:p>
        </p:txBody>
      </p:sp>
      <p:sp>
        <p:nvSpPr>
          <p:cNvPr id="51" name="Textfeld 50"/>
          <p:cNvSpPr txBox="1"/>
          <p:nvPr/>
        </p:nvSpPr>
        <p:spPr>
          <a:xfrm>
            <a:off x="5703151" y="3501008"/>
            <a:ext cx="669049" cy="246221"/>
          </a:xfrm>
          <a:prstGeom prst="rect">
            <a:avLst/>
          </a:prstGeom>
          <a:noFill/>
        </p:spPr>
        <p:txBody>
          <a:bodyPr wrap="square" rtlCol="0">
            <a:spAutoFit/>
          </a:bodyPr>
          <a:lstStyle/>
          <a:p>
            <a:r>
              <a:rPr lang="de-DE" sz="1000" b="1" dirty="0" smtClean="0">
                <a:solidFill>
                  <a:schemeClr val="tx2">
                    <a:lumMod val="50000"/>
                  </a:schemeClr>
                </a:solidFill>
              </a:rPr>
              <a:t>Mumbai</a:t>
            </a:r>
          </a:p>
        </p:txBody>
      </p:sp>
      <p:sp>
        <p:nvSpPr>
          <p:cNvPr id="52" name="Textfeld 51"/>
          <p:cNvSpPr txBox="1"/>
          <p:nvPr/>
        </p:nvSpPr>
        <p:spPr>
          <a:xfrm>
            <a:off x="6156176" y="3356992"/>
            <a:ext cx="669049" cy="246221"/>
          </a:xfrm>
          <a:prstGeom prst="rect">
            <a:avLst/>
          </a:prstGeom>
          <a:noFill/>
        </p:spPr>
        <p:txBody>
          <a:bodyPr wrap="square" rtlCol="0">
            <a:spAutoFit/>
          </a:bodyPr>
          <a:lstStyle/>
          <a:p>
            <a:r>
              <a:rPr lang="de-DE" sz="1000" b="1" dirty="0" smtClean="0">
                <a:solidFill>
                  <a:schemeClr val="tx2">
                    <a:lumMod val="50000"/>
                  </a:schemeClr>
                </a:solidFill>
              </a:rPr>
              <a:t>Pune</a:t>
            </a:r>
          </a:p>
        </p:txBody>
      </p:sp>
      <p:sp>
        <p:nvSpPr>
          <p:cNvPr id="53" name="Textfeld 52"/>
          <p:cNvSpPr txBox="1"/>
          <p:nvPr/>
        </p:nvSpPr>
        <p:spPr>
          <a:xfrm>
            <a:off x="6221435" y="3510302"/>
            <a:ext cx="939552" cy="246221"/>
          </a:xfrm>
          <a:prstGeom prst="rect">
            <a:avLst/>
          </a:prstGeom>
          <a:noFill/>
        </p:spPr>
        <p:txBody>
          <a:bodyPr wrap="square" rtlCol="0">
            <a:spAutoFit/>
          </a:bodyPr>
          <a:lstStyle/>
          <a:p>
            <a:r>
              <a:rPr lang="de-DE" sz="1000" b="1" dirty="0" smtClean="0">
                <a:solidFill>
                  <a:schemeClr val="tx2">
                    <a:lumMod val="50000"/>
                  </a:schemeClr>
                </a:solidFill>
              </a:rPr>
              <a:t>Chennai (2)</a:t>
            </a:r>
          </a:p>
        </p:txBody>
      </p:sp>
      <p:sp>
        <p:nvSpPr>
          <p:cNvPr id="54" name="Textfeld 53"/>
          <p:cNvSpPr txBox="1"/>
          <p:nvPr/>
        </p:nvSpPr>
        <p:spPr>
          <a:xfrm>
            <a:off x="5796136" y="3614827"/>
            <a:ext cx="648072" cy="246221"/>
          </a:xfrm>
          <a:prstGeom prst="rect">
            <a:avLst/>
          </a:prstGeom>
          <a:noFill/>
        </p:spPr>
        <p:txBody>
          <a:bodyPr wrap="square" rtlCol="0">
            <a:spAutoFit/>
          </a:bodyPr>
          <a:lstStyle/>
          <a:p>
            <a:r>
              <a:rPr lang="de-DE" sz="1000" b="1" dirty="0" smtClean="0">
                <a:solidFill>
                  <a:schemeClr val="tx2">
                    <a:lumMod val="50000"/>
                  </a:schemeClr>
                </a:solidFill>
              </a:rPr>
              <a:t>Cochin</a:t>
            </a:r>
          </a:p>
        </p:txBody>
      </p:sp>
      <p:sp>
        <p:nvSpPr>
          <p:cNvPr id="55" name="Textfeld 54"/>
          <p:cNvSpPr txBox="1"/>
          <p:nvPr/>
        </p:nvSpPr>
        <p:spPr>
          <a:xfrm>
            <a:off x="5703151" y="3758843"/>
            <a:ext cx="885073" cy="246221"/>
          </a:xfrm>
          <a:prstGeom prst="rect">
            <a:avLst/>
          </a:prstGeom>
          <a:noFill/>
        </p:spPr>
        <p:txBody>
          <a:bodyPr wrap="square" rtlCol="0">
            <a:spAutoFit/>
          </a:bodyPr>
          <a:lstStyle/>
          <a:p>
            <a:r>
              <a:rPr lang="de-DE" sz="1000" b="1" dirty="0" smtClean="0">
                <a:solidFill>
                  <a:schemeClr val="tx2">
                    <a:lumMod val="50000"/>
                  </a:schemeClr>
                </a:solidFill>
              </a:rPr>
              <a:t>Bangalore</a:t>
            </a:r>
          </a:p>
        </p:txBody>
      </p:sp>
      <p:sp>
        <p:nvSpPr>
          <p:cNvPr id="56" name="Textfeld 55"/>
          <p:cNvSpPr txBox="1"/>
          <p:nvPr/>
        </p:nvSpPr>
        <p:spPr>
          <a:xfrm>
            <a:off x="6317653" y="3686835"/>
            <a:ext cx="774627" cy="246221"/>
          </a:xfrm>
          <a:prstGeom prst="rect">
            <a:avLst/>
          </a:prstGeom>
          <a:noFill/>
        </p:spPr>
        <p:txBody>
          <a:bodyPr wrap="square" rtlCol="0">
            <a:spAutoFit/>
          </a:bodyPr>
          <a:lstStyle/>
          <a:p>
            <a:r>
              <a:rPr lang="de-DE" sz="1000" b="1" dirty="0" smtClean="0">
                <a:solidFill>
                  <a:schemeClr val="tx2">
                    <a:lumMod val="50000"/>
                  </a:schemeClr>
                </a:solidFill>
              </a:rPr>
              <a:t>Madurai</a:t>
            </a:r>
          </a:p>
        </p:txBody>
      </p:sp>
      <p:sp>
        <p:nvSpPr>
          <p:cNvPr id="57" name="Textfeld 56"/>
          <p:cNvSpPr txBox="1"/>
          <p:nvPr/>
        </p:nvSpPr>
        <p:spPr>
          <a:xfrm>
            <a:off x="6208244" y="3861048"/>
            <a:ext cx="666182" cy="246221"/>
          </a:xfrm>
          <a:prstGeom prst="rect">
            <a:avLst/>
          </a:prstGeom>
          <a:noFill/>
        </p:spPr>
        <p:txBody>
          <a:bodyPr wrap="square" rtlCol="0">
            <a:spAutoFit/>
          </a:bodyPr>
          <a:lstStyle/>
          <a:p>
            <a:r>
              <a:rPr lang="de-DE" sz="1000" b="1" dirty="0" err="1" smtClean="0">
                <a:solidFill>
                  <a:schemeClr val="tx2">
                    <a:lumMod val="50000"/>
                  </a:schemeClr>
                </a:solidFill>
              </a:rPr>
              <a:t>Klaeng</a:t>
            </a:r>
            <a:endParaRPr lang="de-DE" sz="1000" b="1" dirty="0" smtClean="0">
              <a:solidFill>
                <a:schemeClr val="tx2">
                  <a:lumMod val="50000"/>
                </a:schemeClr>
              </a:solidFill>
            </a:endParaRPr>
          </a:p>
        </p:txBody>
      </p:sp>
      <p:cxnSp>
        <p:nvCxnSpPr>
          <p:cNvPr id="58" name="Gerade Verbindung 57"/>
          <p:cNvCxnSpPr/>
          <p:nvPr/>
        </p:nvCxnSpPr>
        <p:spPr bwMode="auto">
          <a:xfrm>
            <a:off x="6221435" y="2645296"/>
            <a:ext cx="319901" cy="865006"/>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59" name="Textfeld 58"/>
          <p:cNvSpPr txBox="1"/>
          <p:nvPr/>
        </p:nvSpPr>
        <p:spPr>
          <a:xfrm>
            <a:off x="7283896" y="2564620"/>
            <a:ext cx="1104528" cy="246221"/>
          </a:xfrm>
          <a:prstGeom prst="rect">
            <a:avLst/>
          </a:prstGeom>
          <a:noFill/>
        </p:spPr>
        <p:txBody>
          <a:bodyPr wrap="square" rtlCol="0">
            <a:spAutoFit/>
          </a:bodyPr>
          <a:lstStyle/>
          <a:p>
            <a:r>
              <a:rPr lang="de-DE" sz="1000" b="1" dirty="0" smtClean="0">
                <a:solidFill>
                  <a:schemeClr val="tx2">
                    <a:lumMod val="50000"/>
                  </a:schemeClr>
                </a:solidFill>
              </a:rPr>
              <a:t>Harbin</a:t>
            </a:r>
          </a:p>
        </p:txBody>
      </p:sp>
      <p:sp>
        <p:nvSpPr>
          <p:cNvPr id="60" name="Textfeld 59"/>
          <p:cNvSpPr txBox="1"/>
          <p:nvPr/>
        </p:nvSpPr>
        <p:spPr>
          <a:xfrm>
            <a:off x="6516216" y="2717020"/>
            <a:ext cx="1104528" cy="246221"/>
          </a:xfrm>
          <a:prstGeom prst="rect">
            <a:avLst/>
          </a:prstGeom>
          <a:noFill/>
        </p:spPr>
        <p:txBody>
          <a:bodyPr wrap="square" rtlCol="0">
            <a:spAutoFit/>
          </a:bodyPr>
          <a:lstStyle/>
          <a:p>
            <a:r>
              <a:rPr lang="de-DE" sz="1000" b="1" dirty="0" smtClean="0">
                <a:solidFill>
                  <a:schemeClr val="tx2">
                    <a:lumMod val="50000"/>
                  </a:schemeClr>
                </a:solidFill>
              </a:rPr>
              <a:t>Peking (3)</a:t>
            </a:r>
          </a:p>
        </p:txBody>
      </p:sp>
      <p:sp>
        <p:nvSpPr>
          <p:cNvPr id="61" name="Textfeld 60"/>
          <p:cNvSpPr txBox="1"/>
          <p:nvPr/>
        </p:nvSpPr>
        <p:spPr>
          <a:xfrm>
            <a:off x="7164288" y="2869420"/>
            <a:ext cx="999728" cy="246221"/>
          </a:xfrm>
          <a:prstGeom prst="rect">
            <a:avLst/>
          </a:prstGeom>
          <a:noFill/>
        </p:spPr>
        <p:txBody>
          <a:bodyPr wrap="square" rtlCol="0">
            <a:spAutoFit/>
          </a:bodyPr>
          <a:lstStyle/>
          <a:p>
            <a:r>
              <a:rPr lang="de-DE" sz="1000" b="1" dirty="0" smtClean="0">
                <a:solidFill>
                  <a:schemeClr val="tx2">
                    <a:lumMod val="50000"/>
                  </a:schemeClr>
                </a:solidFill>
              </a:rPr>
              <a:t>Shijiazhuang</a:t>
            </a:r>
          </a:p>
        </p:txBody>
      </p:sp>
      <p:sp>
        <p:nvSpPr>
          <p:cNvPr id="62" name="Textfeld 61"/>
          <p:cNvSpPr txBox="1"/>
          <p:nvPr/>
        </p:nvSpPr>
        <p:spPr>
          <a:xfrm>
            <a:off x="6648673" y="2347688"/>
            <a:ext cx="999728" cy="246221"/>
          </a:xfrm>
          <a:prstGeom prst="rect">
            <a:avLst/>
          </a:prstGeom>
          <a:noFill/>
        </p:spPr>
        <p:txBody>
          <a:bodyPr wrap="square" rtlCol="0">
            <a:spAutoFit/>
          </a:bodyPr>
          <a:lstStyle/>
          <a:p>
            <a:r>
              <a:rPr lang="de-DE" sz="1000" b="1" dirty="0" err="1" smtClean="0">
                <a:solidFill>
                  <a:schemeClr val="tx2">
                    <a:lumMod val="50000"/>
                  </a:schemeClr>
                </a:solidFill>
              </a:rPr>
              <a:t>Pingliang</a:t>
            </a:r>
            <a:endParaRPr lang="de-DE" sz="1000" b="1" dirty="0" smtClean="0">
              <a:solidFill>
                <a:schemeClr val="tx2">
                  <a:lumMod val="50000"/>
                </a:schemeClr>
              </a:solidFill>
            </a:endParaRPr>
          </a:p>
        </p:txBody>
      </p:sp>
      <p:cxnSp>
        <p:nvCxnSpPr>
          <p:cNvPr id="63" name="Gerade Verbindung 63"/>
          <p:cNvCxnSpPr>
            <a:endCxn id="61" idx="1"/>
          </p:cNvCxnSpPr>
          <p:nvPr/>
        </p:nvCxnSpPr>
        <p:spPr bwMode="auto">
          <a:xfrm>
            <a:off x="6876256" y="2564904"/>
            <a:ext cx="288032" cy="427627"/>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64" name="Textfeld 63"/>
          <p:cNvSpPr txBox="1"/>
          <p:nvPr/>
        </p:nvSpPr>
        <p:spPr>
          <a:xfrm>
            <a:off x="6671917" y="3356992"/>
            <a:ext cx="492371" cy="246221"/>
          </a:xfrm>
          <a:prstGeom prst="rect">
            <a:avLst/>
          </a:prstGeom>
          <a:noFill/>
        </p:spPr>
        <p:txBody>
          <a:bodyPr wrap="square" rtlCol="0">
            <a:spAutoFit/>
          </a:bodyPr>
          <a:lstStyle/>
          <a:p>
            <a:r>
              <a:rPr lang="de-DE" sz="1000" b="1" dirty="0">
                <a:solidFill>
                  <a:schemeClr val="tx2">
                    <a:lumMod val="50000"/>
                  </a:schemeClr>
                </a:solidFill>
              </a:rPr>
              <a:t>N</a:t>
            </a:r>
            <a:r>
              <a:rPr lang="de-DE" sz="1000" b="1" dirty="0" smtClean="0">
                <a:solidFill>
                  <a:schemeClr val="tx2">
                    <a:lumMod val="50000"/>
                  </a:schemeClr>
                </a:solidFill>
              </a:rPr>
              <a:t>an</a:t>
            </a:r>
          </a:p>
        </p:txBody>
      </p:sp>
      <p:sp>
        <p:nvSpPr>
          <p:cNvPr id="65" name="Textfeld 64"/>
          <p:cNvSpPr txBox="1"/>
          <p:nvPr/>
        </p:nvSpPr>
        <p:spPr>
          <a:xfrm>
            <a:off x="7980176" y="2966755"/>
            <a:ext cx="840296" cy="246221"/>
          </a:xfrm>
          <a:prstGeom prst="rect">
            <a:avLst/>
          </a:prstGeom>
          <a:noFill/>
        </p:spPr>
        <p:txBody>
          <a:bodyPr wrap="square" rtlCol="0">
            <a:spAutoFit/>
          </a:bodyPr>
          <a:lstStyle/>
          <a:p>
            <a:r>
              <a:rPr lang="de-DE" sz="1000" b="1" dirty="0" err="1" smtClean="0">
                <a:solidFill>
                  <a:schemeClr val="tx2">
                    <a:lumMod val="50000"/>
                  </a:schemeClr>
                </a:solidFill>
              </a:rPr>
              <a:t>Yuzhong</a:t>
            </a:r>
            <a:endParaRPr lang="de-DE" sz="1000" b="1" dirty="0" smtClean="0">
              <a:solidFill>
                <a:schemeClr val="tx2">
                  <a:lumMod val="50000"/>
                </a:schemeClr>
              </a:solidFill>
            </a:endParaRPr>
          </a:p>
        </p:txBody>
      </p:sp>
      <p:cxnSp>
        <p:nvCxnSpPr>
          <p:cNvPr id="66" name="Gerade Verbindung 69"/>
          <p:cNvCxnSpPr/>
          <p:nvPr/>
        </p:nvCxnSpPr>
        <p:spPr bwMode="auto">
          <a:xfrm>
            <a:off x="6948264" y="3068960"/>
            <a:ext cx="1103920" cy="20906"/>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67" name="Textfeld 66"/>
          <p:cNvSpPr txBox="1"/>
          <p:nvPr/>
        </p:nvSpPr>
        <p:spPr>
          <a:xfrm>
            <a:off x="7164288" y="3140968"/>
            <a:ext cx="735496" cy="246221"/>
          </a:xfrm>
          <a:prstGeom prst="rect">
            <a:avLst/>
          </a:prstGeom>
          <a:noFill/>
        </p:spPr>
        <p:txBody>
          <a:bodyPr wrap="square" rtlCol="0">
            <a:spAutoFit/>
          </a:bodyPr>
          <a:lstStyle/>
          <a:p>
            <a:r>
              <a:rPr lang="de-DE" sz="1000" b="1" dirty="0" smtClean="0">
                <a:solidFill>
                  <a:schemeClr val="tx2">
                    <a:lumMod val="50000"/>
                  </a:schemeClr>
                </a:solidFill>
              </a:rPr>
              <a:t>Nanjing</a:t>
            </a:r>
          </a:p>
        </p:txBody>
      </p:sp>
      <p:sp>
        <p:nvSpPr>
          <p:cNvPr id="68" name="Textfeld 67"/>
          <p:cNvSpPr txBox="1"/>
          <p:nvPr/>
        </p:nvSpPr>
        <p:spPr>
          <a:xfrm>
            <a:off x="7308304" y="3038763"/>
            <a:ext cx="911764" cy="246221"/>
          </a:xfrm>
          <a:prstGeom prst="rect">
            <a:avLst/>
          </a:prstGeom>
          <a:noFill/>
        </p:spPr>
        <p:txBody>
          <a:bodyPr wrap="square" rtlCol="0">
            <a:spAutoFit/>
          </a:bodyPr>
          <a:lstStyle/>
          <a:p>
            <a:r>
              <a:rPr lang="de-DE" sz="1000" b="1" dirty="0" err="1" smtClean="0">
                <a:solidFill>
                  <a:schemeClr val="tx2">
                    <a:lumMod val="50000"/>
                  </a:schemeClr>
                </a:solidFill>
              </a:rPr>
              <a:t>Jiangsu</a:t>
            </a:r>
            <a:r>
              <a:rPr lang="de-DE" sz="1000" b="1" dirty="0" smtClean="0">
                <a:solidFill>
                  <a:schemeClr val="tx2">
                    <a:lumMod val="50000"/>
                  </a:schemeClr>
                </a:solidFill>
              </a:rPr>
              <a:t> (3)</a:t>
            </a:r>
          </a:p>
        </p:txBody>
      </p:sp>
      <p:sp>
        <p:nvSpPr>
          <p:cNvPr id="69" name="Textfeld 68"/>
          <p:cNvSpPr txBox="1"/>
          <p:nvPr/>
        </p:nvSpPr>
        <p:spPr>
          <a:xfrm>
            <a:off x="7381664" y="3254787"/>
            <a:ext cx="646720" cy="246221"/>
          </a:xfrm>
          <a:prstGeom prst="rect">
            <a:avLst/>
          </a:prstGeom>
          <a:noFill/>
        </p:spPr>
        <p:txBody>
          <a:bodyPr wrap="square" rtlCol="0">
            <a:spAutoFit/>
          </a:bodyPr>
          <a:lstStyle/>
          <a:p>
            <a:r>
              <a:rPr lang="de-DE" sz="1000" b="1" dirty="0" smtClean="0">
                <a:solidFill>
                  <a:schemeClr val="tx2">
                    <a:lumMod val="50000"/>
                  </a:schemeClr>
                </a:solidFill>
              </a:rPr>
              <a:t>Xiamen</a:t>
            </a:r>
          </a:p>
        </p:txBody>
      </p:sp>
      <p:sp>
        <p:nvSpPr>
          <p:cNvPr id="70" name="Ellipse 69"/>
          <p:cNvSpPr/>
          <p:nvPr/>
        </p:nvSpPr>
        <p:spPr bwMode="auto">
          <a:xfrm>
            <a:off x="7236296" y="3429000"/>
            <a:ext cx="61555" cy="61555"/>
          </a:xfrm>
          <a:prstGeom prst="ellipse">
            <a:avLst/>
          </a:pr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71" name="Textfeld 70"/>
          <p:cNvSpPr txBox="1"/>
          <p:nvPr/>
        </p:nvSpPr>
        <p:spPr>
          <a:xfrm>
            <a:off x="7182544" y="3356992"/>
            <a:ext cx="790736" cy="246221"/>
          </a:xfrm>
          <a:prstGeom prst="rect">
            <a:avLst/>
          </a:prstGeom>
          <a:noFill/>
        </p:spPr>
        <p:txBody>
          <a:bodyPr wrap="square" rtlCol="0">
            <a:spAutoFit/>
          </a:bodyPr>
          <a:lstStyle/>
          <a:p>
            <a:r>
              <a:rPr lang="de-DE" sz="1000" b="1" dirty="0" err="1" smtClean="0">
                <a:solidFill>
                  <a:schemeClr val="tx2">
                    <a:lumMod val="50000"/>
                  </a:schemeClr>
                </a:solidFill>
              </a:rPr>
              <a:t>Shenzen</a:t>
            </a:r>
            <a:endParaRPr lang="de-DE" sz="1000" b="1" dirty="0" smtClean="0">
              <a:solidFill>
                <a:schemeClr val="tx2">
                  <a:lumMod val="50000"/>
                </a:schemeClr>
              </a:solidFill>
            </a:endParaRPr>
          </a:p>
        </p:txBody>
      </p:sp>
      <p:sp>
        <p:nvSpPr>
          <p:cNvPr id="72" name="Textfeld 71"/>
          <p:cNvSpPr txBox="1"/>
          <p:nvPr/>
        </p:nvSpPr>
        <p:spPr>
          <a:xfrm>
            <a:off x="7532036" y="3470811"/>
            <a:ext cx="784380" cy="246221"/>
          </a:xfrm>
          <a:prstGeom prst="rect">
            <a:avLst/>
          </a:prstGeom>
          <a:noFill/>
        </p:spPr>
        <p:txBody>
          <a:bodyPr wrap="square" rtlCol="0">
            <a:spAutoFit/>
          </a:bodyPr>
          <a:lstStyle/>
          <a:p>
            <a:r>
              <a:rPr lang="de-DE" sz="1000" b="1" dirty="0" err="1" smtClean="0">
                <a:solidFill>
                  <a:schemeClr val="tx2">
                    <a:lumMod val="50000"/>
                  </a:schemeClr>
                </a:solidFill>
              </a:rPr>
              <a:t>Dagupan</a:t>
            </a:r>
            <a:endParaRPr lang="de-DE" sz="1000" b="1" dirty="0" smtClean="0">
              <a:solidFill>
                <a:schemeClr val="tx2">
                  <a:lumMod val="50000"/>
                </a:schemeClr>
              </a:solidFill>
            </a:endParaRPr>
          </a:p>
        </p:txBody>
      </p:sp>
      <p:sp>
        <p:nvSpPr>
          <p:cNvPr id="73" name="Textfeld 72"/>
          <p:cNvSpPr txBox="1"/>
          <p:nvPr/>
        </p:nvSpPr>
        <p:spPr>
          <a:xfrm>
            <a:off x="8100392" y="3542818"/>
            <a:ext cx="1224136" cy="246222"/>
          </a:xfrm>
          <a:prstGeom prst="rect">
            <a:avLst/>
          </a:prstGeom>
          <a:noFill/>
        </p:spPr>
        <p:txBody>
          <a:bodyPr wrap="square" rtlCol="0">
            <a:spAutoFit/>
          </a:bodyPr>
          <a:lstStyle/>
          <a:p>
            <a:r>
              <a:rPr lang="de-DE" sz="1000" b="1" dirty="0" err="1" smtClean="0">
                <a:solidFill>
                  <a:schemeClr val="tx2">
                    <a:lumMod val="50000"/>
                  </a:schemeClr>
                </a:solidFill>
              </a:rPr>
              <a:t>Tuguegarao</a:t>
            </a:r>
            <a:endParaRPr lang="de-DE" sz="1000" b="1" dirty="0" smtClean="0">
              <a:solidFill>
                <a:schemeClr val="tx2">
                  <a:lumMod val="50000"/>
                </a:schemeClr>
              </a:solidFill>
            </a:endParaRPr>
          </a:p>
        </p:txBody>
      </p:sp>
      <p:cxnSp>
        <p:nvCxnSpPr>
          <p:cNvPr id="74" name="Gerade Verbindung 81"/>
          <p:cNvCxnSpPr/>
          <p:nvPr/>
        </p:nvCxnSpPr>
        <p:spPr bwMode="auto">
          <a:xfrm flipV="1">
            <a:off x="6704966" y="3665930"/>
            <a:ext cx="315306" cy="318229"/>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cxnSp>
        <p:nvCxnSpPr>
          <p:cNvPr id="75" name="Gerade Verbindung 84"/>
          <p:cNvCxnSpPr>
            <a:stCxn id="72" idx="1"/>
          </p:cNvCxnSpPr>
          <p:nvPr/>
        </p:nvCxnSpPr>
        <p:spPr bwMode="auto">
          <a:xfrm flipV="1">
            <a:off x="7532036" y="3382834"/>
            <a:ext cx="767748" cy="211088"/>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cxnSp>
        <p:nvCxnSpPr>
          <p:cNvPr id="76" name="Gerade Verbindung 88"/>
          <p:cNvCxnSpPr/>
          <p:nvPr/>
        </p:nvCxnSpPr>
        <p:spPr bwMode="auto">
          <a:xfrm>
            <a:off x="7500224" y="3645024"/>
            <a:ext cx="719844" cy="41812"/>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77" name="Textfeld 76"/>
          <p:cNvSpPr txBox="1"/>
          <p:nvPr/>
        </p:nvSpPr>
        <p:spPr>
          <a:xfrm>
            <a:off x="7860146" y="3815259"/>
            <a:ext cx="631980" cy="246221"/>
          </a:xfrm>
          <a:prstGeom prst="rect">
            <a:avLst/>
          </a:prstGeom>
          <a:noFill/>
        </p:spPr>
        <p:txBody>
          <a:bodyPr wrap="square" rtlCol="0">
            <a:spAutoFit/>
          </a:bodyPr>
          <a:lstStyle/>
          <a:p>
            <a:r>
              <a:rPr lang="de-DE" sz="1000" b="1" dirty="0" smtClean="0">
                <a:solidFill>
                  <a:schemeClr val="tx2">
                    <a:lumMod val="50000"/>
                  </a:schemeClr>
                </a:solidFill>
              </a:rPr>
              <a:t>Baguio</a:t>
            </a:r>
          </a:p>
        </p:txBody>
      </p:sp>
      <p:cxnSp>
        <p:nvCxnSpPr>
          <p:cNvPr id="78" name="Gerade Verbindung 92"/>
          <p:cNvCxnSpPr/>
          <p:nvPr/>
        </p:nvCxnSpPr>
        <p:spPr bwMode="auto">
          <a:xfrm>
            <a:off x="7500224" y="3645024"/>
            <a:ext cx="479952" cy="144016"/>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79" name="Textfeld 78"/>
          <p:cNvSpPr txBox="1"/>
          <p:nvPr/>
        </p:nvSpPr>
        <p:spPr>
          <a:xfrm>
            <a:off x="7836836" y="3686835"/>
            <a:ext cx="983636" cy="246221"/>
          </a:xfrm>
          <a:prstGeom prst="rect">
            <a:avLst/>
          </a:prstGeom>
          <a:noFill/>
        </p:spPr>
        <p:txBody>
          <a:bodyPr wrap="square" rtlCol="0">
            <a:spAutoFit/>
          </a:bodyPr>
          <a:lstStyle/>
          <a:p>
            <a:r>
              <a:rPr lang="de-DE" sz="1000" b="1" dirty="0" smtClean="0">
                <a:solidFill>
                  <a:schemeClr val="tx2">
                    <a:lumMod val="50000"/>
                  </a:schemeClr>
                </a:solidFill>
              </a:rPr>
              <a:t>Manila (1)</a:t>
            </a:r>
          </a:p>
        </p:txBody>
      </p:sp>
      <p:cxnSp>
        <p:nvCxnSpPr>
          <p:cNvPr id="80" name="Gerade Verbindung 97"/>
          <p:cNvCxnSpPr/>
          <p:nvPr/>
        </p:nvCxnSpPr>
        <p:spPr bwMode="auto">
          <a:xfrm>
            <a:off x="7532036" y="3717427"/>
            <a:ext cx="424340" cy="215629"/>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83" name="Textfeld 82"/>
          <p:cNvSpPr txBox="1"/>
          <p:nvPr/>
        </p:nvSpPr>
        <p:spPr>
          <a:xfrm>
            <a:off x="7697130" y="4077072"/>
            <a:ext cx="1123342" cy="246221"/>
          </a:xfrm>
          <a:prstGeom prst="rect">
            <a:avLst/>
          </a:prstGeom>
          <a:noFill/>
        </p:spPr>
        <p:txBody>
          <a:bodyPr wrap="square" rtlCol="0">
            <a:spAutoFit/>
          </a:bodyPr>
          <a:lstStyle/>
          <a:p>
            <a:r>
              <a:rPr lang="de-DE" sz="1000" b="1" dirty="0" smtClean="0">
                <a:solidFill>
                  <a:schemeClr val="tx2">
                    <a:lumMod val="50000"/>
                  </a:schemeClr>
                </a:solidFill>
              </a:rPr>
              <a:t>Manado (3)</a:t>
            </a:r>
          </a:p>
        </p:txBody>
      </p:sp>
      <p:cxnSp>
        <p:nvCxnSpPr>
          <p:cNvPr id="84" name="Gerade Verbindung 107"/>
          <p:cNvCxnSpPr/>
          <p:nvPr/>
        </p:nvCxnSpPr>
        <p:spPr bwMode="auto">
          <a:xfrm>
            <a:off x="7648401" y="4061480"/>
            <a:ext cx="187759" cy="138702"/>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85" name="Textfeld 84"/>
          <p:cNvSpPr txBox="1"/>
          <p:nvPr/>
        </p:nvSpPr>
        <p:spPr>
          <a:xfrm>
            <a:off x="7548956" y="4251285"/>
            <a:ext cx="1631556" cy="246221"/>
          </a:xfrm>
          <a:prstGeom prst="rect">
            <a:avLst/>
          </a:prstGeom>
          <a:noFill/>
        </p:spPr>
        <p:txBody>
          <a:bodyPr wrap="square" rtlCol="0">
            <a:spAutoFit/>
          </a:bodyPr>
          <a:lstStyle/>
          <a:p>
            <a:r>
              <a:rPr lang="de-DE" sz="1000" b="1" dirty="0" smtClean="0">
                <a:solidFill>
                  <a:schemeClr val="tx1">
                    <a:lumMod val="50000"/>
                  </a:schemeClr>
                </a:solidFill>
              </a:rPr>
              <a:t>Ho Chi Minh (Saigon)</a:t>
            </a:r>
          </a:p>
        </p:txBody>
      </p:sp>
      <p:cxnSp>
        <p:nvCxnSpPr>
          <p:cNvPr id="86" name="Gerade Verbindung 111"/>
          <p:cNvCxnSpPr/>
          <p:nvPr/>
        </p:nvCxnSpPr>
        <p:spPr bwMode="auto">
          <a:xfrm>
            <a:off x="7165640" y="3768134"/>
            <a:ext cx="531490" cy="606261"/>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87" name="Textfeld 86"/>
          <p:cNvSpPr txBox="1"/>
          <p:nvPr/>
        </p:nvSpPr>
        <p:spPr>
          <a:xfrm>
            <a:off x="6084168" y="4149080"/>
            <a:ext cx="1018038" cy="246221"/>
          </a:xfrm>
          <a:prstGeom prst="rect">
            <a:avLst/>
          </a:prstGeom>
          <a:noFill/>
        </p:spPr>
        <p:txBody>
          <a:bodyPr wrap="square" rtlCol="0">
            <a:spAutoFit/>
          </a:bodyPr>
          <a:lstStyle/>
          <a:p>
            <a:r>
              <a:rPr lang="de-DE" sz="1000" b="1" dirty="0" smtClean="0">
                <a:solidFill>
                  <a:schemeClr val="tx2">
                    <a:lumMod val="50000"/>
                  </a:schemeClr>
                </a:solidFill>
              </a:rPr>
              <a:t>Medan (3)</a:t>
            </a:r>
          </a:p>
        </p:txBody>
      </p:sp>
      <p:sp>
        <p:nvSpPr>
          <p:cNvPr id="88" name="Textfeld 87"/>
          <p:cNvSpPr txBox="1"/>
          <p:nvPr/>
        </p:nvSpPr>
        <p:spPr>
          <a:xfrm>
            <a:off x="6228184" y="4005064"/>
            <a:ext cx="800343" cy="246221"/>
          </a:xfrm>
          <a:prstGeom prst="rect">
            <a:avLst/>
          </a:prstGeom>
          <a:noFill/>
        </p:spPr>
        <p:txBody>
          <a:bodyPr wrap="square" rtlCol="0">
            <a:spAutoFit/>
          </a:bodyPr>
          <a:lstStyle/>
          <a:p>
            <a:r>
              <a:rPr lang="de-DE" sz="1000" b="1" dirty="0" smtClean="0">
                <a:solidFill>
                  <a:schemeClr val="tx2">
                    <a:lumMod val="50000"/>
                  </a:schemeClr>
                </a:solidFill>
              </a:rPr>
              <a:t>Bangkok</a:t>
            </a:r>
          </a:p>
        </p:txBody>
      </p:sp>
      <p:cxnSp>
        <p:nvCxnSpPr>
          <p:cNvPr id="89" name="Gerade Verbindung 118"/>
          <p:cNvCxnSpPr/>
          <p:nvPr/>
        </p:nvCxnSpPr>
        <p:spPr bwMode="auto">
          <a:xfrm flipV="1">
            <a:off x="6732240" y="3717428"/>
            <a:ext cx="282779" cy="389841"/>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cxnSp>
        <p:nvCxnSpPr>
          <p:cNvPr id="90" name="Gerade Verbindung 121"/>
          <p:cNvCxnSpPr/>
          <p:nvPr/>
        </p:nvCxnSpPr>
        <p:spPr bwMode="auto">
          <a:xfrm flipV="1">
            <a:off x="6825225" y="3965286"/>
            <a:ext cx="123039" cy="255802"/>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91" name="Textfeld 90"/>
          <p:cNvSpPr txBox="1"/>
          <p:nvPr/>
        </p:nvSpPr>
        <p:spPr>
          <a:xfrm>
            <a:off x="6156176" y="4301480"/>
            <a:ext cx="924419" cy="246221"/>
          </a:xfrm>
          <a:prstGeom prst="rect">
            <a:avLst/>
          </a:prstGeom>
          <a:noFill/>
        </p:spPr>
        <p:txBody>
          <a:bodyPr wrap="square" rtlCol="0">
            <a:spAutoFit/>
          </a:bodyPr>
          <a:lstStyle/>
          <a:p>
            <a:r>
              <a:rPr lang="de-DE" sz="1000" b="1" dirty="0" err="1" smtClean="0">
                <a:solidFill>
                  <a:schemeClr val="tx2">
                    <a:lumMod val="50000"/>
                  </a:schemeClr>
                </a:solidFill>
              </a:rPr>
              <a:t>Batam</a:t>
            </a:r>
            <a:r>
              <a:rPr lang="de-DE" sz="1000" b="1" dirty="0" smtClean="0">
                <a:solidFill>
                  <a:schemeClr val="tx2">
                    <a:lumMod val="50000"/>
                  </a:schemeClr>
                </a:solidFill>
              </a:rPr>
              <a:t> (3)</a:t>
            </a:r>
          </a:p>
        </p:txBody>
      </p:sp>
      <p:cxnSp>
        <p:nvCxnSpPr>
          <p:cNvPr id="92" name="Gerade Verbindung 126"/>
          <p:cNvCxnSpPr/>
          <p:nvPr/>
        </p:nvCxnSpPr>
        <p:spPr bwMode="auto">
          <a:xfrm flipV="1">
            <a:off x="6918102" y="4056168"/>
            <a:ext cx="162493" cy="329841"/>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93" name="Textfeld 92"/>
          <p:cNvSpPr txBox="1"/>
          <p:nvPr/>
        </p:nvSpPr>
        <p:spPr>
          <a:xfrm>
            <a:off x="6239869" y="4437112"/>
            <a:ext cx="924419" cy="246221"/>
          </a:xfrm>
          <a:prstGeom prst="rect">
            <a:avLst/>
          </a:prstGeom>
          <a:noFill/>
        </p:spPr>
        <p:txBody>
          <a:bodyPr wrap="square" rtlCol="0">
            <a:spAutoFit/>
          </a:bodyPr>
          <a:lstStyle/>
          <a:p>
            <a:r>
              <a:rPr lang="de-DE" sz="1000" b="1" dirty="0" smtClean="0">
                <a:solidFill>
                  <a:schemeClr val="tx2">
                    <a:lumMod val="50000"/>
                  </a:schemeClr>
                </a:solidFill>
              </a:rPr>
              <a:t>Palembang</a:t>
            </a:r>
          </a:p>
        </p:txBody>
      </p:sp>
      <p:cxnSp>
        <p:nvCxnSpPr>
          <p:cNvPr id="94" name="Gerade Verbindung 130"/>
          <p:cNvCxnSpPr/>
          <p:nvPr/>
        </p:nvCxnSpPr>
        <p:spPr bwMode="auto">
          <a:xfrm flipV="1">
            <a:off x="6948264" y="4169986"/>
            <a:ext cx="144016" cy="377715"/>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95" name="Textfeld 94"/>
          <p:cNvSpPr txBox="1"/>
          <p:nvPr/>
        </p:nvSpPr>
        <p:spPr>
          <a:xfrm>
            <a:off x="6300192" y="4589512"/>
            <a:ext cx="924419" cy="246221"/>
          </a:xfrm>
          <a:prstGeom prst="rect">
            <a:avLst/>
          </a:prstGeom>
          <a:noFill/>
        </p:spPr>
        <p:txBody>
          <a:bodyPr wrap="square" rtlCol="0">
            <a:spAutoFit/>
          </a:bodyPr>
          <a:lstStyle/>
          <a:p>
            <a:r>
              <a:rPr lang="de-DE" sz="1000" b="1" dirty="0" smtClean="0">
                <a:solidFill>
                  <a:schemeClr val="tx2">
                    <a:lumMod val="50000"/>
                  </a:schemeClr>
                </a:solidFill>
              </a:rPr>
              <a:t>Jakarta (2)</a:t>
            </a:r>
          </a:p>
        </p:txBody>
      </p:sp>
      <p:cxnSp>
        <p:nvCxnSpPr>
          <p:cNvPr id="96" name="Gerade Verbindung 135"/>
          <p:cNvCxnSpPr/>
          <p:nvPr/>
        </p:nvCxnSpPr>
        <p:spPr bwMode="auto">
          <a:xfrm flipV="1">
            <a:off x="7020272" y="4293096"/>
            <a:ext cx="152400" cy="399420"/>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97" name="Textfeld 96"/>
          <p:cNvSpPr txBox="1"/>
          <p:nvPr/>
        </p:nvSpPr>
        <p:spPr>
          <a:xfrm>
            <a:off x="6228184" y="4741912"/>
            <a:ext cx="1059358" cy="246221"/>
          </a:xfrm>
          <a:prstGeom prst="rect">
            <a:avLst/>
          </a:prstGeom>
          <a:noFill/>
        </p:spPr>
        <p:txBody>
          <a:bodyPr wrap="square" rtlCol="0">
            <a:spAutoFit/>
          </a:bodyPr>
          <a:lstStyle/>
          <a:p>
            <a:r>
              <a:rPr lang="de-DE" sz="1000" b="1" dirty="0" err="1" smtClean="0">
                <a:solidFill>
                  <a:schemeClr val="tx2">
                    <a:lumMod val="50000"/>
                  </a:schemeClr>
                </a:solidFill>
              </a:rPr>
              <a:t>Pangandaran</a:t>
            </a:r>
            <a:endParaRPr lang="de-DE" sz="1000" b="1" dirty="0" smtClean="0">
              <a:solidFill>
                <a:schemeClr val="tx2">
                  <a:lumMod val="50000"/>
                </a:schemeClr>
              </a:solidFill>
            </a:endParaRPr>
          </a:p>
        </p:txBody>
      </p:sp>
      <p:cxnSp>
        <p:nvCxnSpPr>
          <p:cNvPr id="98" name="Gerade Verbindung 139"/>
          <p:cNvCxnSpPr/>
          <p:nvPr/>
        </p:nvCxnSpPr>
        <p:spPr bwMode="auto">
          <a:xfrm flipV="1">
            <a:off x="7068480" y="4301480"/>
            <a:ext cx="156131" cy="525869"/>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99" name="Textfeld 98"/>
          <p:cNvSpPr txBox="1"/>
          <p:nvPr/>
        </p:nvSpPr>
        <p:spPr>
          <a:xfrm>
            <a:off x="6380584" y="4894312"/>
            <a:ext cx="1059358" cy="246221"/>
          </a:xfrm>
          <a:prstGeom prst="rect">
            <a:avLst/>
          </a:prstGeom>
          <a:noFill/>
        </p:spPr>
        <p:txBody>
          <a:bodyPr wrap="square" rtlCol="0">
            <a:spAutoFit/>
          </a:bodyPr>
          <a:lstStyle/>
          <a:p>
            <a:r>
              <a:rPr lang="de-DE" sz="1000" b="1" dirty="0" smtClean="0">
                <a:solidFill>
                  <a:schemeClr val="tx2">
                    <a:lumMod val="50000"/>
                  </a:schemeClr>
                </a:solidFill>
              </a:rPr>
              <a:t>Yogyakarta</a:t>
            </a:r>
          </a:p>
        </p:txBody>
      </p:sp>
      <p:sp>
        <p:nvSpPr>
          <p:cNvPr id="100" name="Ellipse 99"/>
          <p:cNvSpPr/>
          <p:nvPr/>
        </p:nvSpPr>
        <p:spPr bwMode="auto">
          <a:xfrm>
            <a:off x="7472360" y="4200272"/>
            <a:ext cx="61555" cy="61555"/>
          </a:xfrm>
          <a:prstGeom prst="ellipse">
            <a:avLst/>
          </a:pr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cxnSp>
        <p:nvCxnSpPr>
          <p:cNvPr id="101" name="Gerade Verbindung 144"/>
          <p:cNvCxnSpPr/>
          <p:nvPr/>
        </p:nvCxnSpPr>
        <p:spPr bwMode="auto">
          <a:xfrm flipV="1">
            <a:off x="7092280" y="4323293"/>
            <a:ext cx="191616" cy="638781"/>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102" name="Textfeld 101"/>
          <p:cNvSpPr txBox="1"/>
          <p:nvPr/>
        </p:nvSpPr>
        <p:spPr>
          <a:xfrm>
            <a:off x="7536482" y="4497506"/>
            <a:ext cx="763302" cy="246221"/>
          </a:xfrm>
          <a:prstGeom prst="rect">
            <a:avLst/>
          </a:prstGeom>
          <a:noFill/>
        </p:spPr>
        <p:txBody>
          <a:bodyPr wrap="square" rtlCol="0">
            <a:spAutoFit/>
          </a:bodyPr>
          <a:lstStyle/>
          <a:p>
            <a:r>
              <a:rPr lang="de-DE" sz="1000" b="1" dirty="0" smtClean="0">
                <a:solidFill>
                  <a:schemeClr val="tx2">
                    <a:lumMod val="50000"/>
                  </a:schemeClr>
                </a:solidFill>
              </a:rPr>
              <a:t>Makassar</a:t>
            </a:r>
          </a:p>
        </p:txBody>
      </p:sp>
      <p:cxnSp>
        <p:nvCxnSpPr>
          <p:cNvPr id="103" name="Gerade Verbindung 149"/>
          <p:cNvCxnSpPr>
            <a:stCxn id="100" idx="3"/>
          </p:cNvCxnSpPr>
          <p:nvPr/>
        </p:nvCxnSpPr>
        <p:spPr bwMode="auto">
          <a:xfrm>
            <a:off x="7481375" y="4252812"/>
            <a:ext cx="182777" cy="367804"/>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104" name="Textfeld 103"/>
          <p:cNvSpPr txBox="1"/>
          <p:nvPr/>
        </p:nvSpPr>
        <p:spPr>
          <a:xfrm>
            <a:off x="7330566" y="4627957"/>
            <a:ext cx="969218" cy="246221"/>
          </a:xfrm>
          <a:prstGeom prst="rect">
            <a:avLst/>
          </a:prstGeom>
          <a:noFill/>
        </p:spPr>
        <p:txBody>
          <a:bodyPr wrap="square" rtlCol="0">
            <a:spAutoFit/>
          </a:bodyPr>
          <a:lstStyle/>
          <a:p>
            <a:r>
              <a:rPr lang="de-DE" sz="1000" b="1" dirty="0" smtClean="0">
                <a:solidFill>
                  <a:schemeClr val="tx2">
                    <a:lumMod val="50000"/>
                  </a:schemeClr>
                </a:solidFill>
              </a:rPr>
              <a:t>Surakarta</a:t>
            </a:r>
          </a:p>
        </p:txBody>
      </p:sp>
      <p:cxnSp>
        <p:nvCxnSpPr>
          <p:cNvPr id="105" name="Gerade Verbindung 153"/>
          <p:cNvCxnSpPr/>
          <p:nvPr/>
        </p:nvCxnSpPr>
        <p:spPr bwMode="auto">
          <a:xfrm>
            <a:off x="7283896" y="4293096"/>
            <a:ext cx="156046" cy="399420"/>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106" name="Textfeld 105"/>
          <p:cNvSpPr txBox="1"/>
          <p:nvPr/>
        </p:nvSpPr>
        <p:spPr>
          <a:xfrm>
            <a:off x="8180784" y="2770010"/>
            <a:ext cx="999728" cy="246221"/>
          </a:xfrm>
          <a:prstGeom prst="rect">
            <a:avLst/>
          </a:prstGeom>
          <a:noFill/>
        </p:spPr>
        <p:txBody>
          <a:bodyPr wrap="square" rtlCol="0">
            <a:spAutoFit/>
          </a:bodyPr>
          <a:lstStyle/>
          <a:p>
            <a:r>
              <a:rPr lang="de-DE" sz="1000" b="1" dirty="0" smtClean="0">
                <a:solidFill>
                  <a:schemeClr val="tx2">
                    <a:lumMod val="50000"/>
                  </a:schemeClr>
                </a:solidFill>
              </a:rPr>
              <a:t>Shanghai</a:t>
            </a:r>
          </a:p>
        </p:txBody>
      </p:sp>
      <p:cxnSp>
        <p:nvCxnSpPr>
          <p:cNvPr id="107" name="Gerade Verbindung 158"/>
          <p:cNvCxnSpPr/>
          <p:nvPr/>
        </p:nvCxnSpPr>
        <p:spPr bwMode="auto">
          <a:xfrm flipH="1">
            <a:off x="7431386" y="2945849"/>
            <a:ext cx="788682" cy="441340"/>
          </a:xfrm>
          <a:prstGeom prst="line">
            <a:avLst/>
          </a:prstGeom>
          <a:solidFill>
            <a:schemeClr val="accent1"/>
          </a:solidFill>
          <a:ln w="3175" cap="flat" cmpd="sng" algn="ctr">
            <a:solidFill>
              <a:schemeClr val="bg2">
                <a:lumMod val="10000"/>
              </a:schemeClr>
            </a:solidFill>
            <a:prstDash val="solid"/>
            <a:round/>
            <a:headEnd type="none" w="med" len="med"/>
            <a:tailEnd type="none" w="med" len="med"/>
          </a:ln>
          <a:effectLst/>
        </p:spPr>
      </p:cxnSp>
      <p:sp>
        <p:nvSpPr>
          <p:cNvPr id="108" name="Ellipse 107"/>
          <p:cNvSpPr/>
          <p:nvPr/>
        </p:nvSpPr>
        <p:spPr bwMode="auto">
          <a:xfrm>
            <a:off x="5113877" y="4003054"/>
            <a:ext cx="61555" cy="61555"/>
          </a:xfrm>
          <a:prstGeom prst="ellipse">
            <a:avLst/>
          </a:pr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09" name="Textfeld 108"/>
          <p:cNvSpPr txBox="1"/>
          <p:nvPr/>
        </p:nvSpPr>
        <p:spPr>
          <a:xfrm>
            <a:off x="4678521" y="3840292"/>
            <a:ext cx="762866" cy="246221"/>
          </a:xfrm>
          <a:prstGeom prst="rect">
            <a:avLst/>
          </a:prstGeom>
          <a:noFill/>
        </p:spPr>
        <p:txBody>
          <a:bodyPr wrap="square" rtlCol="0">
            <a:spAutoFit/>
          </a:bodyPr>
          <a:lstStyle/>
          <a:p>
            <a:r>
              <a:rPr lang="de-DE" sz="1000" b="1" dirty="0" err="1" smtClean="0">
                <a:solidFill>
                  <a:schemeClr val="tx2">
                    <a:lumMod val="50000"/>
                  </a:schemeClr>
                </a:solidFill>
              </a:rPr>
              <a:t>Kasese</a:t>
            </a:r>
            <a:endParaRPr lang="de-DE" sz="1000" b="1" dirty="0" smtClean="0">
              <a:solidFill>
                <a:schemeClr val="tx2">
                  <a:lumMod val="50000"/>
                </a:schemeClr>
              </a:solidFill>
            </a:endParaRPr>
          </a:p>
        </p:txBody>
      </p:sp>
      <p:sp>
        <p:nvSpPr>
          <p:cNvPr id="2" name="Rechteck 1"/>
          <p:cNvSpPr/>
          <p:nvPr/>
        </p:nvSpPr>
        <p:spPr bwMode="auto">
          <a:xfrm>
            <a:off x="376808" y="4974469"/>
            <a:ext cx="1382114" cy="376181"/>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050" b="0" i="0" u="none" strike="noStrike" cap="none" normalizeH="0" baseline="0" dirty="0" smtClean="0">
              <a:ln>
                <a:noFill/>
              </a:ln>
              <a:solidFill>
                <a:schemeClr val="tx2"/>
              </a:solidFill>
              <a:effectLst/>
            </a:endParaRPr>
          </a:p>
        </p:txBody>
      </p:sp>
      <p:sp>
        <p:nvSpPr>
          <p:cNvPr id="111" name="Rechteck 110"/>
          <p:cNvSpPr/>
          <p:nvPr/>
        </p:nvSpPr>
        <p:spPr bwMode="auto">
          <a:xfrm>
            <a:off x="283483" y="5394725"/>
            <a:ext cx="2109440" cy="782115"/>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DE" sz="1050" dirty="0">
                <a:solidFill>
                  <a:schemeClr val="tx1">
                    <a:lumMod val="75000"/>
                    <a:lumOff val="25000"/>
                  </a:schemeClr>
                </a:solidFill>
              </a:rPr>
              <a:t> </a:t>
            </a:r>
            <a:r>
              <a:rPr lang="de-DE" sz="1050" dirty="0" smtClean="0">
                <a:solidFill>
                  <a:schemeClr val="tx1">
                    <a:lumMod val="75000"/>
                    <a:lumOff val="25000"/>
                  </a:schemeClr>
                </a:solidFill>
              </a:rPr>
              <a:t>      </a:t>
            </a:r>
            <a:r>
              <a:rPr lang="de-DE" sz="1050" dirty="0" err="1" smtClean="0">
                <a:solidFill>
                  <a:schemeClr val="tx1">
                    <a:lumMod val="75000"/>
                    <a:lumOff val="25000"/>
                  </a:schemeClr>
                </a:solidFill>
              </a:rPr>
              <a:t>mitigation</a:t>
            </a:r>
            <a:r>
              <a:rPr lang="de-DE" sz="1050" dirty="0" smtClean="0">
                <a:solidFill>
                  <a:schemeClr val="tx1">
                    <a:lumMod val="75000"/>
                    <a:lumOff val="25000"/>
                  </a:schemeClr>
                </a:solidFill>
              </a:rPr>
              <a:t> </a:t>
            </a:r>
            <a:r>
              <a:rPr lang="de-DE" sz="1050" dirty="0" err="1" smtClean="0">
                <a:solidFill>
                  <a:schemeClr val="tx1">
                    <a:lumMod val="75000"/>
                    <a:lumOff val="25000"/>
                  </a:schemeClr>
                </a:solidFill>
              </a:rPr>
              <a:t>activities</a:t>
            </a:r>
            <a:r>
              <a:rPr lang="de-DE" sz="1050" dirty="0" smtClean="0">
                <a:solidFill>
                  <a:schemeClr val="tx1">
                    <a:lumMod val="75000"/>
                    <a:lumOff val="25000"/>
                  </a:schemeClr>
                </a:solidFill>
              </a:rPr>
              <a:t/>
            </a:r>
            <a:br>
              <a:rPr lang="de-DE" sz="1050" dirty="0" smtClean="0">
                <a:solidFill>
                  <a:schemeClr val="tx1">
                    <a:lumMod val="75000"/>
                    <a:lumOff val="25000"/>
                  </a:schemeClr>
                </a:solidFill>
              </a:rPr>
            </a:br>
            <a:r>
              <a:rPr lang="de-DE" sz="1050" dirty="0" smtClean="0">
                <a:solidFill>
                  <a:schemeClr val="tx1">
                    <a:lumMod val="75000"/>
                    <a:lumOff val="25000"/>
                  </a:schemeClr>
                </a:solidFill>
              </a:rPr>
              <a:t>       </a:t>
            </a:r>
            <a:r>
              <a:rPr lang="de-DE" sz="1050" dirty="0" err="1" smtClean="0">
                <a:solidFill>
                  <a:schemeClr val="tx1">
                    <a:lumMod val="75000"/>
                    <a:lumOff val="25000"/>
                  </a:schemeClr>
                </a:solidFill>
              </a:rPr>
              <a:t>adaptation</a:t>
            </a:r>
            <a:r>
              <a:rPr lang="de-DE" sz="1050" dirty="0" smtClean="0">
                <a:solidFill>
                  <a:schemeClr val="tx1">
                    <a:lumMod val="75000"/>
                    <a:lumOff val="25000"/>
                  </a:schemeClr>
                </a:solidFill>
              </a:rPr>
              <a:t> </a:t>
            </a:r>
            <a:r>
              <a:rPr lang="de-DE" sz="1050" dirty="0" err="1" smtClean="0">
                <a:solidFill>
                  <a:schemeClr val="tx1">
                    <a:lumMod val="75000"/>
                    <a:lumOff val="25000"/>
                  </a:schemeClr>
                </a:solidFill>
              </a:rPr>
              <a:t>activities</a:t>
            </a:r>
            <a:r>
              <a:rPr lang="de-DE" sz="1050" dirty="0" smtClean="0">
                <a:solidFill>
                  <a:schemeClr val="tx1">
                    <a:lumMod val="75000"/>
                    <a:lumOff val="25000"/>
                  </a:schemeClr>
                </a:solidFill>
              </a:rPr>
              <a:t/>
            </a:r>
            <a:br>
              <a:rPr lang="de-DE" sz="1050" dirty="0" smtClean="0">
                <a:solidFill>
                  <a:schemeClr val="tx1">
                    <a:lumMod val="75000"/>
                    <a:lumOff val="25000"/>
                  </a:schemeClr>
                </a:solidFill>
              </a:rPr>
            </a:br>
            <a:r>
              <a:rPr lang="de-DE" sz="1050" dirty="0" smtClean="0">
                <a:solidFill>
                  <a:schemeClr val="tx1">
                    <a:lumMod val="75000"/>
                    <a:lumOff val="25000"/>
                  </a:schemeClr>
                </a:solidFill>
              </a:rPr>
              <a:t>       </a:t>
            </a:r>
            <a:r>
              <a:rPr lang="de-DE" sz="1050" dirty="0" err="1" smtClean="0">
                <a:solidFill>
                  <a:schemeClr val="tx1">
                    <a:lumMod val="75000"/>
                    <a:lumOff val="25000"/>
                  </a:schemeClr>
                </a:solidFill>
              </a:rPr>
              <a:t>biodiversity</a:t>
            </a:r>
            <a:r>
              <a:rPr lang="de-DE" sz="1050" dirty="0" smtClean="0">
                <a:solidFill>
                  <a:schemeClr val="tx1">
                    <a:lumMod val="75000"/>
                    <a:lumOff val="25000"/>
                  </a:schemeClr>
                </a:solidFill>
              </a:rPr>
              <a:t> </a:t>
            </a:r>
            <a:r>
              <a:rPr lang="de-DE" sz="1050" dirty="0" err="1">
                <a:solidFill>
                  <a:schemeClr val="tx1">
                    <a:lumMod val="75000"/>
                    <a:lumOff val="25000"/>
                  </a:schemeClr>
                </a:solidFill>
              </a:rPr>
              <a:t>activities</a:t>
            </a:r>
            <a:endParaRPr lang="de-DE" sz="1050" dirty="0">
              <a:solidFill>
                <a:schemeClr val="tx1">
                  <a:lumMod val="75000"/>
                  <a:lumOff val="25000"/>
                </a:schemeClr>
              </a:solidFill>
            </a:endParaRPr>
          </a:p>
          <a:p>
            <a:endParaRPr lang="de-DE" sz="1050" dirty="0">
              <a:solidFill>
                <a:schemeClr val="tx1">
                  <a:lumMod val="75000"/>
                  <a:lumOff val="25000"/>
                </a:schemeClr>
              </a:solidFill>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de-DE" sz="1050" i="0" u="none" strike="noStrike" cap="none" normalizeH="0" baseline="0" dirty="0" smtClean="0">
              <a:ln>
                <a:noFill/>
              </a:ln>
              <a:solidFill>
                <a:schemeClr val="tx1">
                  <a:lumMod val="75000"/>
                  <a:lumOff val="25000"/>
                </a:schemeClr>
              </a:solidFill>
              <a:effectLst/>
            </a:endParaRPr>
          </a:p>
        </p:txBody>
      </p:sp>
      <p:sp>
        <p:nvSpPr>
          <p:cNvPr id="110" name="Ellipse 109"/>
          <p:cNvSpPr/>
          <p:nvPr/>
        </p:nvSpPr>
        <p:spPr bwMode="auto">
          <a:xfrm>
            <a:off x="432651" y="5496673"/>
            <a:ext cx="61555" cy="61555"/>
          </a:xfrm>
          <a:prstGeom prst="ellipse">
            <a:avLst/>
          </a:pr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12" name="Ellipse 111"/>
          <p:cNvSpPr/>
          <p:nvPr/>
        </p:nvSpPr>
        <p:spPr bwMode="auto">
          <a:xfrm>
            <a:off x="432640" y="5649073"/>
            <a:ext cx="61555" cy="61555"/>
          </a:xfrm>
          <a:prstGeom prst="ellipse">
            <a:avLst/>
          </a:prstGeom>
          <a:solidFill>
            <a:srgbClr val="7030A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113" name="Ellipse 112"/>
          <p:cNvSpPr/>
          <p:nvPr/>
        </p:nvSpPr>
        <p:spPr bwMode="auto">
          <a:xfrm>
            <a:off x="427867" y="5801473"/>
            <a:ext cx="61555" cy="61555"/>
          </a:xfrm>
          <a:prstGeom prst="ellipse">
            <a:avLst/>
          </a:prstGeom>
          <a:solidFill>
            <a:srgbClr val="00B05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Tree>
    <p:extLst>
      <p:ext uri="{BB962C8B-B14F-4D97-AF65-F5344CB8AC3E}">
        <p14:creationId xmlns:p14="http://schemas.microsoft.com/office/powerpoint/2010/main" val="33802309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75"/>
          <p:cNvGrpSpPr>
            <a:grpSpLocks/>
          </p:cNvGrpSpPr>
          <p:nvPr/>
        </p:nvGrpSpPr>
        <p:grpSpPr bwMode="auto">
          <a:xfrm>
            <a:off x="1188404" y="1143000"/>
            <a:ext cx="7623053" cy="4743066"/>
            <a:chOff x="521" y="481"/>
            <a:chExt cx="5045" cy="3139"/>
          </a:xfrm>
          <a:solidFill>
            <a:schemeClr val="bg1">
              <a:lumMod val="85000"/>
            </a:schemeClr>
          </a:solidFill>
        </p:grpSpPr>
        <p:sp>
          <p:nvSpPr>
            <p:cNvPr id="2869" name="Freeform 3075"/>
            <p:cNvSpPr>
              <a:spLocks/>
            </p:cNvSpPr>
            <p:nvPr/>
          </p:nvSpPr>
          <p:spPr bwMode="auto">
            <a:xfrm>
              <a:off x="3023" y="1120"/>
              <a:ext cx="173" cy="389"/>
            </a:xfrm>
            <a:custGeom>
              <a:avLst/>
              <a:gdLst/>
              <a:ahLst/>
              <a:cxnLst>
                <a:cxn ang="0">
                  <a:pos x="23" y="68"/>
                </a:cxn>
                <a:cxn ang="0">
                  <a:pos x="46" y="104"/>
                </a:cxn>
                <a:cxn ang="0">
                  <a:pos x="48" y="127"/>
                </a:cxn>
                <a:cxn ang="0">
                  <a:pos x="51" y="155"/>
                </a:cxn>
                <a:cxn ang="0">
                  <a:pos x="59" y="179"/>
                </a:cxn>
                <a:cxn ang="0">
                  <a:pos x="66" y="180"/>
                </a:cxn>
                <a:cxn ang="0">
                  <a:pos x="76" y="198"/>
                </a:cxn>
                <a:cxn ang="0">
                  <a:pos x="76" y="214"/>
                </a:cxn>
                <a:cxn ang="0">
                  <a:pos x="66" y="220"/>
                </a:cxn>
                <a:cxn ang="0">
                  <a:pos x="30" y="271"/>
                </a:cxn>
                <a:cxn ang="0">
                  <a:pos x="18" y="277"/>
                </a:cxn>
                <a:cxn ang="0">
                  <a:pos x="12" y="284"/>
                </a:cxn>
                <a:cxn ang="0">
                  <a:pos x="9" y="289"/>
                </a:cxn>
                <a:cxn ang="0">
                  <a:pos x="10" y="311"/>
                </a:cxn>
                <a:cxn ang="0">
                  <a:pos x="14" y="330"/>
                </a:cxn>
                <a:cxn ang="0">
                  <a:pos x="16" y="334"/>
                </a:cxn>
                <a:cxn ang="0">
                  <a:pos x="12" y="339"/>
                </a:cxn>
                <a:cxn ang="0">
                  <a:pos x="10" y="350"/>
                </a:cxn>
                <a:cxn ang="0">
                  <a:pos x="10" y="357"/>
                </a:cxn>
                <a:cxn ang="0">
                  <a:pos x="12" y="362"/>
                </a:cxn>
                <a:cxn ang="0">
                  <a:pos x="28" y="371"/>
                </a:cxn>
                <a:cxn ang="0">
                  <a:pos x="35" y="373"/>
                </a:cxn>
                <a:cxn ang="0">
                  <a:pos x="39" y="384"/>
                </a:cxn>
                <a:cxn ang="0">
                  <a:pos x="39" y="389"/>
                </a:cxn>
                <a:cxn ang="0">
                  <a:pos x="44" y="386"/>
                </a:cxn>
                <a:cxn ang="0">
                  <a:pos x="59" y="382"/>
                </a:cxn>
                <a:cxn ang="0">
                  <a:pos x="68" y="378"/>
                </a:cxn>
                <a:cxn ang="0">
                  <a:pos x="78" y="371"/>
                </a:cxn>
                <a:cxn ang="0">
                  <a:pos x="85" y="370"/>
                </a:cxn>
                <a:cxn ang="0">
                  <a:pos x="96" y="370"/>
                </a:cxn>
                <a:cxn ang="0">
                  <a:pos x="112" y="368"/>
                </a:cxn>
                <a:cxn ang="0">
                  <a:pos x="173" y="295"/>
                </a:cxn>
                <a:cxn ang="0">
                  <a:pos x="167" y="275"/>
                </a:cxn>
                <a:cxn ang="0">
                  <a:pos x="160" y="245"/>
                </a:cxn>
                <a:cxn ang="0">
                  <a:pos x="155" y="225"/>
                </a:cxn>
                <a:cxn ang="0">
                  <a:pos x="150" y="209"/>
                </a:cxn>
                <a:cxn ang="0">
                  <a:pos x="153" y="186"/>
                </a:cxn>
                <a:cxn ang="0">
                  <a:pos x="150" y="102"/>
                </a:cxn>
                <a:cxn ang="0">
                  <a:pos x="130" y="82"/>
                </a:cxn>
                <a:cxn ang="0">
                  <a:pos x="130" y="55"/>
                </a:cxn>
                <a:cxn ang="0">
                  <a:pos x="134" y="39"/>
                </a:cxn>
                <a:cxn ang="0">
                  <a:pos x="132" y="11"/>
                </a:cxn>
                <a:cxn ang="0">
                  <a:pos x="119" y="0"/>
                </a:cxn>
                <a:cxn ang="0">
                  <a:pos x="84" y="22"/>
                </a:cxn>
                <a:cxn ang="0">
                  <a:pos x="66" y="63"/>
                </a:cxn>
                <a:cxn ang="0">
                  <a:pos x="50" y="59"/>
                </a:cxn>
                <a:cxn ang="0">
                  <a:pos x="30" y="59"/>
                </a:cxn>
                <a:cxn ang="0">
                  <a:pos x="12" y="32"/>
                </a:cxn>
                <a:cxn ang="0">
                  <a:pos x="3" y="41"/>
                </a:cxn>
              </a:cxnLst>
              <a:rect l="0" t="0" r="r" b="b"/>
              <a:pathLst>
                <a:path w="173" h="389">
                  <a:moveTo>
                    <a:pt x="0" y="45"/>
                  </a:moveTo>
                  <a:lnTo>
                    <a:pt x="2" y="45"/>
                  </a:lnTo>
                  <a:lnTo>
                    <a:pt x="2" y="47"/>
                  </a:lnTo>
                  <a:lnTo>
                    <a:pt x="23" y="68"/>
                  </a:lnTo>
                  <a:lnTo>
                    <a:pt x="34" y="72"/>
                  </a:lnTo>
                  <a:lnTo>
                    <a:pt x="39" y="77"/>
                  </a:lnTo>
                  <a:lnTo>
                    <a:pt x="48" y="95"/>
                  </a:lnTo>
                  <a:lnTo>
                    <a:pt x="46" y="104"/>
                  </a:lnTo>
                  <a:lnTo>
                    <a:pt x="48" y="114"/>
                  </a:lnTo>
                  <a:lnTo>
                    <a:pt x="48" y="116"/>
                  </a:lnTo>
                  <a:lnTo>
                    <a:pt x="50" y="120"/>
                  </a:lnTo>
                  <a:lnTo>
                    <a:pt x="48" y="127"/>
                  </a:lnTo>
                  <a:lnTo>
                    <a:pt x="48" y="130"/>
                  </a:lnTo>
                  <a:lnTo>
                    <a:pt x="55" y="145"/>
                  </a:lnTo>
                  <a:lnTo>
                    <a:pt x="53" y="150"/>
                  </a:lnTo>
                  <a:lnTo>
                    <a:pt x="51" y="155"/>
                  </a:lnTo>
                  <a:lnTo>
                    <a:pt x="50" y="161"/>
                  </a:lnTo>
                  <a:lnTo>
                    <a:pt x="55" y="175"/>
                  </a:lnTo>
                  <a:lnTo>
                    <a:pt x="59" y="179"/>
                  </a:lnTo>
                  <a:lnTo>
                    <a:pt x="59" y="179"/>
                  </a:lnTo>
                  <a:lnTo>
                    <a:pt x="60" y="180"/>
                  </a:lnTo>
                  <a:lnTo>
                    <a:pt x="62" y="182"/>
                  </a:lnTo>
                  <a:lnTo>
                    <a:pt x="64" y="180"/>
                  </a:lnTo>
                  <a:lnTo>
                    <a:pt x="66" y="180"/>
                  </a:lnTo>
                  <a:lnTo>
                    <a:pt x="66" y="186"/>
                  </a:lnTo>
                  <a:lnTo>
                    <a:pt x="71" y="188"/>
                  </a:lnTo>
                  <a:lnTo>
                    <a:pt x="75" y="195"/>
                  </a:lnTo>
                  <a:lnTo>
                    <a:pt x="76" y="198"/>
                  </a:lnTo>
                  <a:lnTo>
                    <a:pt x="76" y="207"/>
                  </a:lnTo>
                  <a:lnTo>
                    <a:pt x="80" y="213"/>
                  </a:lnTo>
                  <a:lnTo>
                    <a:pt x="76" y="213"/>
                  </a:lnTo>
                  <a:lnTo>
                    <a:pt x="76" y="214"/>
                  </a:lnTo>
                  <a:lnTo>
                    <a:pt x="76" y="218"/>
                  </a:lnTo>
                  <a:lnTo>
                    <a:pt x="73" y="216"/>
                  </a:lnTo>
                  <a:lnTo>
                    <a:pt x="71" y="216"/>
                  </a:lnTo>
                  <a:lnTo>
                    <a:pt x="66" y="220"/>
                  </a:lnTo>
                  <a:lnTo>
                    <a:pt x="62" y="229"/>
                  </a:lnTo>
                  <a:lnTo>
                    <a:pt x="35" y="268"/>
                  </a:lnTo>
                  <a:lnTo>
                    <a:pt x="32" y="270"/>
                  </a:lnTo>
                  <a:lnTo>
                    <a:pt x="30" y="271"/>
                  </a:lnTo>
                  <a:lnTo>
                    <a:pt x="28" y="273"/>
                  </a:lnTo>
                  <a:lnTo>
                    <a:pt x="27" y="277"/>
                  </a:lnTo>
                  <a:lnTo>
                    <a:pt x="21" y="277"/>
                  </a:lnTo>
                  <a:lnTo>
                    <a:pt x="18" y="277"/>
                  </a:lnTo>
                  <a:lnTo>
                    <a:pt x="16" y="280"/>
                  </a:lnTo>
                  <a:lnTo>
                    <a:pt x="19" y="282"/>
                  </a:lnTo>
                  <a:lnTo>
                    <a:pt x="18" y="284"/>
                  </a:lnTo>
                  <a:lnTo>
                    <a:pt x="12" y="284"/>
                  </a:lnTo>
                  <a:lnTo>
                    <a:pt x="12" y="286"/>
                  </a:lnTo>
                  <a:lnTo>
                    <a:pt x="12" y="287"/>
                  </a:lnTo>
                  <a:lnTo>
                    <a:pt x="10" y="287"/>
                  </a:lnTo>
                  <a:lnTo>
                    <a:pt x="9" y="289"/>
                  </a:lnTo>
                  <a:lnTo>
                    <a:pt x="7" y="296"/>
                  </a:lnTo>
                  <a:lnTo>
                    <a:pt x="9" y="305"/>
                  </a:lnTo>
                  <a:lnTo>
                    <a:pt x="9" y="307"/>
                  </a:lnTo>
                  <a:lnTo>
                    <a:pt x="10" y="311"/>
                  </a:lnTo>
                  <a:lnTo>
                    <a:pt x="9" y="318"/>
                  </a:lnTo>
                  <a:lnTo>
                    <a:pt x="10" y="320"/>
                  </a:lnTo>
                  <a:lnTo>
                    <a:pt x="12" y="323"/>
                  </a:lnTo>
                  <a:lnTo>
                    <a:pt x="14" y="330"/>
                  </a:lnTo>
                  <a:lnTo>
                    <a:pt x="16" y="334"/>
                  </a:lnTo>
                  <a:lnTo>
                    <a:pt x="18" y="334"/>
                  </a:lnTo>
                  <a:lnTo>
                    <a:pt x="18" y="336"/>
                  </a:lnTo>
                  <a:lnTo>
                    <a:pt x="16" y="334"/>
                  </a:lnTo>
                  <a:lnTo>
                    <a:pt x="14" y="334"/>
                  </a:lnTo>
                  <a:lnTo>
                    <a:pt x="14" y="336"/>
                  </a:lnTo>
                  <a:lnTo>
                    <a:pt x="14" y="337"/>
                  </a:lnTo>
                  <a:lnTo>
                    <a:pt x="12" y="339"/>
                  </a:lnTo>
                  <a:lnTo>
                    <a:pt x="14" y="341"/>
                  </a:lnTo>
                  <a:lnTo>
                    <a:pt x="14" y="346"/>
                  </a:lnTo>
                  <a:lnTo>
                    <a:pt x="12" y="350"/>
                  </a:lnTo>
                  <a:lnTo>
                    <a:pt x="10" y="350"/>
                  </a:lnTo>
                  <a:lnTo>
                    <a:pt x="10" y="353"/>
                  </a:lnTo>
                  <a:lnTo>
                    <a:pt x="10" y="355"/>
                  </a:lnTo>
                  <a:lnTo>
                    <a:pt x="12" y="355"/>
                  </a:lnTo>
                  <a:lnTo>
                    <a:pt x="10" y="357"/>
                  </a:lnTo>
                  <a:lnTo>
                    <a:pt x="12" y="359"/>
                  </a:lnTo>
                  <a:lnTo>
                    <a:pt x="14" y="361"/>
                  </a:lnTo>
                  <a:lnTo>
                    <a:pt x="14" y="361"/>
                  </a:lnTo>
                  <a:lnTo>
                    <a:pt x="12" y="362"/>
                  </a:lnTo>
                  <a:lnTo>
                    <a:pt x="12" y="364"/>
                  </a:lnTo>
                  <a:lnTo>
                    <a:pt x="16" y="364"/>
                  </a:lnTo>
                  <a:lnTo>
                    <a:pt x="21" y="368"/>
                  </a:lnTo>
                  <a:lnTo>
                    <a:pt x="28" y="371"/>
                  </a:lnTo>
                  <a:lnTo>
                    <a:pt x="30" y="371"/>
                  </a:lnTo>
                  <a:lnTo>
                    <a:pt x="28" y="375"/>
                  </a:lnTo>
                  <a:lnTo>
                    <a:pt x="32" y="377"/>
                  </a:lnTo>
                  <a:lnTo>
                    <a:pt x="35" y="373"/>
                  </a:lnTo>
                  <a:lnTo>
                    <a:pt x="35" y="375"/>
                  </a:lnTo>
                  <a:lnTo>
                    <a:pt x="35" y="378"/>
                  </a:lnTo>
                  <a:lnTo>
                    <a:pt x="39" y="382"/>
                  </a:lnTo>
                  <a:lnTo>
                    <a:pt x="39" y="384"/>
                  </a:lnTo>
                  <a:lnTo>
                    <a:pt x="41" y="386"/>
                  </a:lnTo>
                  <a:lnTo>
                    <a:pt x="39" y="387"/>
                  </a:lnTo>
                  <a:lnTo>
                    <a:pt x="37" y="389"/>
                  </a:lnTo>
                  <a:lnTo>
                    <a:pt x="39" y="389"/>
                  </a:lnTo>
                  <a:lnTo>
                    <a:pt x="41" y="387"/>
                  </a:lnTo>
                  <a:lnTo>
                    <a:pt x="44" y="382"/>
                  </a:lnTo>
                  <a:lnTo>
                    <a:pt x="44" y="384"/>
                  </a:lnTo>
                  <a:lnTo>
                    <a:pt x="44" y="386"/>
                  </a:lnTo>
                  <a:lnTo>
                    <a:pt x="46" y="386"/>
                  </a:lnTo>
                  <a:lnTo>
                    <a:pt x="53" y="382"/>
                  </a:lnTo>
                  <a:lnTo>
                    <a:pt x="55" y="382"/>
                  </a:lnTo>
                  <a:lnTo>
                    <a:pt x="59" y="382"/>
                  </a:lnTo>
                  <a:lnTo>
                    <a:pt x="59" y="384"/>
                  </a:lnTo>
                  <a:lnTo>
                    <a:pt x="60" y="384"/>
                  </a:lnTo>
                  <a:lnTo>
                    <a:pt x="66" y="378"/>
                  </a:lnTo>
                  <a:lnTo>
                    <a:pt x="68" y="378"/>
                  </a:lnTo>
                  <a:lnTo>
                    <a:pt x="69" y="378"/>
                  </a:lnTo>
                  <a:lnTo>
                    <a:pt x="73" y="377"/>
                  </a:lnTo>
                  <a:lnTo>
                    <a:pt x="76" y="377"/>
                  </a:lnTo>
                  <a:lnTo>
                    <a:pt x="78" y="371"/>
                  </a:lnTo>
                  <a:lnTo>
                    <a:pt x="80" y="375"/>
                  </a:lnTo>
                  <a:lnTo>
                    <a:pt x="85" y="373"/>
                  </a:lnTo>
                  <a:lnTo>
                    <a:pt x="85" y="370"/>
                  </a:lnTo>
                  <a:lnTo>
                    <a:pt x="85" y="370"/>
                  </a:lnTo>
                  <a:lnTo>
                    <a:pt x="87" y="371"/>
                  </a:lnTo>
                  <a:lnTo>
                    <a:pt x="89" y="371"/>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0"/>
                  </a:lnTo>
                  <a:lnTo>
                    <a:pt x="167" y="275"/>
                  </a:lnTo>
                  <a:lnTo>
                    <a:pt x="159" y="268"/>
                  </a:lnTo>
                  <a:lnTo>
                    <a:pt x="157" y="264"/>
                  </a:lnTo>
                  <a:lnTo>
                    <a:pt x="155" y="259"/>
                  </a:lnTo>
                  <a:lnTo>
                    <a:pt x="160" y="245"/>
                  </a:lnTo>
                  <a:lnTo>
                    <a:pt x="160" y="239"/>
                  </a:lnTo>
                  <a:lnTo>
                    <a:pt x="157" y="236"/>
                  </a:lnTo>
                  <a:lnTo>
                    <a:pt x="153" y="230"/>
                  </a:lnTo>
                  <a:lnTo>
                    <a:pt x="155" y="225"/>
                  </a:lnTo>
                  <a:lnTo>
                    <a:pt x="151" y="220"/>
                  </a:lnTo>
                  <a:lnTo>
                    <a:pt x="148" y="218"/>
                  </a:lnTo>
                  <a:lnTo>
                    <a:pt x="148" y="213"/>
                  </a:lnTo>
                  <a:lnTo>
                    <a:pt x="150" y="209"/>
                  </a:lnTo>
                  <a:lnTo>
                    <a:pt x="148" y="204"/>
                  </a:lnTo>
                  <a:lnTo>
                    <a:pt x="148" y="200"/>
                  </a:lnTo>
                  <a:lnTo>
                    <a:pt x="150" y="189"/>
                  </a:lnTo>
                  <a:lnTo>
                    <a:pt x="153" y="186"/>
                  </a:lnTo>
                  <a:lnTo>
                    <a:pt x="139" y="143"/>
                  </a:lnTo>
                  <a:lnTo>
                    <a:pt x="139" y="136"/>
                  </a:lnTo>
                  <a:lnTo>
                    <a:pt x="151" y="109"/>
                  </a:lnTo>
                  <a:lnTo>
                    <a:pt x="150" y="102"/>
                  </a:lnTo>
                  <a:lnTo>
                    <a:pt x="143" y="88"/>
                  </a:lnTo>
                  <a:lnTo>
                    <a:pt x="137" y="86"/>
                  </a:lnTo>
                  <a:lnTo>
                    <a:pt x="134" y="84"/>
                  </a:lnTo>
                  <a:lnTo>
                    <a:pt x="130" y="82"/>
                  </a:lnTo>
                  <a:lnTo>
                    <a:pt x="128" y="80"/>
                  </a:lnTo>
                  <a:lnTo>
                    <a:pt x="126" y="68"/>
                  </a:lnTo>
                  <a:lnTo>
                    <a:pt x="130" y="55"/>
                  </a:lnTo>
                  <a:lnTo>
                    <a:pt x="130" y="55"/>
                  </a:lnTo>
                  <a:lnTo>
                    <a:pt x="128" y="54"/>
                  </a:lnTo>
                  <a:lnTo>
                    <a:pt x="137" y="45"/>
                  </a:lnTo>
                  <a:lnTo>
                    <a:pt x="134" y="43"/>
                  </a:lnTo>
                  <a:lnTo>
                    <a:pt x="134" y="39"/>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8"/>
                  </a:lnTo>
                  <a:lnTo>
                    <a:pt x="75" y="54"/>
                  </a:lnTo>
                  <a:lnTo>
                    <a:pt x="73" y="57"/>
                  </a:lnTo>
                  <a:lnTo>
                    <a:pt x="66" y="63"/>
                  </a:lnTo>
                  <a:lnTo>
                    <a:pt x="62" y="63"/>
                  </a:lnTo>
                  <a:lnTo>
                    <a:pt x="59" y="55"/>
                  </a:lnTo>
                  <a:lnTo>
                    <a:pt x="55" y="54"/>
                  </a:lnTo>
                  <a:lnTo>
                    <a:pt x="50" y="59"/>
                  </a:lnTo>
                  <a:lnTo>
                    <a:pt x="46" y="63"/>
                  </a:lnTo>
                  <a:lnTo>
                    <a:pt x="43" y="63"/>
                  </a:lnTo>
                  <a:lnTo>
                    <a:pt x="37" y="61"/>
                  </a:lnTo>
                  <a:lnTo>
                    <a:pt x="30" y="59"/>
                  </a:lnTo>
                  <a:lnTo>
                    <a:pt x="28" y="57"/>
                  </a:lnTo>
                  <a:lnTo>
                    <a:pt x="28" y="50"/>
                  </a:lnTo>
                  <a:lnTo>
                    <a:pt x="16" y="34"/>
                  </a:lnTo>
                  <a:lnTo>
                    <a:pt x="12" y="32"/>
                  </a:lnTo>
                  <a:lnTo>
                    <a:pt x="9" y="36"/>
                  </a:lnTo>
                  <a:lnTo>
                    <a:pt x="9" y="41"/>
                  </a:lnTo>
                  <a:lnTo>
                    <a:pt x="7" y="43"/>
                  </a:lnTo>
                  <a:lnTo>
                    <a:pt x="3" y="41"/>
                  </a:lnTo>
                  <a:lnTo>
                    <a:pt x="2" y="43"/>
                  </a:lnTo>
                  <a:lnTo>
                    <a:pt x="0" y="4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0" name="Freeform 3076"/>
            <p:cNvSpPr>
              <a:spLocks/>
            </p:cNvSpPr>
            <p:nvPr/>
          </p:nvSpPr>
          <p:spPr bwMode="auto">
            <a:xfrm>
              <a:off x="3023" y="1120"/>
              <a:ext cx="173" cy="389"/>
            </a:xfrm>
            <a:custGeom>
              <a:avLst/>
              <a:gdLst/>
              <a:ahLst/>
              <a:cxnLst>
                <a:cxn ang="0">
                  <a:pos x="23" y="68"/>
                </a:cxn>
                <a:cxn ang="0">
                  <a:pos x="46" y="104"/>
                </a:cxn>
                <a:cxn ang="0">
                  <a:pos x="48" y="127"/>
                </a:cxn>
                <a:cxn ang="0">
                  <a:pos x="51" y="155"/>
                </a:cxn>
                <a:cxn ang="0">
                  <a:pos x="59" y="179"/>
                </a:cxn>
                <a:cxn ang="0">
                  <a:pos x="66" y="180"/>
                </a:cxn>
                <a:cxn ang="0">
                  <a:pos x="76" y="198"/>
                </a:cxn>
                <a:cxn ang="0">
                  <a:pos x="76" y="214"/>
                </a:cxn>
                <a:cxn ang="0">
                  <a:pos x="66" y="220"/>
                </a:cxn>
                <a:cxn ang="0">
                  <a:pos x="30" y="271"/>
                </a:cxn>
                <a:cxn ang="0">
                  <a:pos x="18" y="277"/>
                </a:cxn>
                <a:cxn ang="0">
                  <a:pos x="12" y="284"/>
                </a:cxn>
                <a:cxn ang="0">
                  <a:pos x="9" y="289"/>
                </a:cxn>
                <a:cxn ang="0">
                  <a:pos x="10" y="311"/>
                </a:cxn>
                <a:cxn ang="0">
                  <a:pos x="14" y="330"/>
                </a:cxn>
                <a:cxn ang="0">
                  <a:pos x="16" y="334"/>
                </a:cxn>
                <a:cxn ang="0">
                  <a:pos x="12" y="339"/>
                </a:cxn>
                <a:cxn ang="0">
                  <a:pos x="10" y="350"/>
                </a:cxn>
                <a:cxn ang="0">
                  <a:pos x="10" y="357"/>
                </a:cxn>
                <a:cxn ang="0">
                  <a:pos x="12" y="362"/>
                </a:cxn>
                <a:cxn ang="0">
                  <a:pos x="28" y="371"/>
                </a:cxn>
                <a:cxn ang="0">
                  <a:pos x="35" y="373"/>
                </a:cxn>
                <a:cxn ang="0">
                  <a:pos x="39" y="384"/>
                </a:cxn>
                <a:cxn ang="0">
                  <a:pos x="39" y="389"/>
                </a:cxn>
                <a:cxn ang="0">
                  <a:pos x="44" y="386"/>
                </a:cxn>
                <a:cxn ang="0">
                  <a:pos x="59" y="382"/>
                </a:cxn>
                <a:cxn ang="0">
                  <a:pos x="68" y="378"/>
                </a:cxn>
                <a:cxn ang="0">
                  <a:pos x="78" y="371"/>
                </a:cxn>
                <a:cxn ang="0">
                  <a:pos x="85" y="370"/>
                </a:cxn>
                <a:cxn ang="0">
                  <a:pos x="96" y="370"/>
                </a:cxn>
                <a:cxn ang="0">
                  <a:pos x="112" y="368"/>
                </a:cxn>
                <a:cxn ang="0">
                  <a:pos x="173" y="295"/>
                </a:cxn>
                <a:cxn ang="0">
                  <a:pos x="167" y="275"/>
                </a:cxn>
                <a:cxn ang="0">
                  <a:pos x="160" y="245"/>
                </a:cxn>
                <a:cxn ang="0">
                  <a:pos x="155" y="225"/>
                </a:cxn>
                <a:cxn ang="0">
                  <a:pos x="150" y="209"/>
                </a:cxn>
                <a:cxn ang="0">
                  <a:pos x="153" y="186"/>
                </a:cxn>
                <a:cxn ang="0">
                  <a:pos x="150" y="102"/>
                </a:cxn>
                <a:cxn ang="0">
                  <a:pos x="130" y="82"/>
                </a:cxn>
                <a:cxn ang="0">
                  <a:pos x="130" y="55"/>
                </a:cxn>
                <a:cxn ang="0">
                  <a:pos x="134" y="39"/>
                </a:cxn>
                <a:cxn ang="0">
                  <a:pos x="132" y="11"/>
                </a:cxn>
                <a:cxn ang="0">
                  <a:pos x="119" y="0"/>
                </a:cxn>
                <a:cxn ang="0">
                  <a:pos x="84" y="22"/>
                </a:cxn>
                <a:cxn ang="0">
                  <a:pos x="66" y="63"/>
                </a:cxn>
                <a:cxn ang="0">
                  <a:pos x="50" y="59"/>
                </a:cxn>
                <a:cxn ang="0">
                  <a:pos x="30" y="59"/>
                </a:cxn>
                <a:cxn ang="0">
                  <a:pos x="12" y="32"/>
                </a:cxn>
                <a:cxn ang="0">
                  <a:pos x="3" y="41"/>
                </a:cxn>
              </a:cxnLst>
              <a:rect l="0" t="0" r="r" b="b"/>
              <a:pathLst>
                <a:path w="173" h="389">
                  <a:moveTo>
                    <a:pt x="0" y="45"/>
                  </a:moveTo>
                  <a:lnTo>
                    <a:pt x="2" y="45"/>
                  </a:lnTo>
                  <a:lnTo>
                    <a:pt x="2" y="47"/>
                  </a:lnTo>
                  <a:lnTo>
                    <a:pt x="23" y="68"/>
                  </a:lnTo>
                  <a:lnTo>
                    <a:pt x="34" y="72"/>
                  </a:lnTo>
                  <a:lnTo>
                    <a:pt x="39" y="77"/>
                  </a:lnTo>
                  <a:lnTo>
                    <a:pt x="48" y="95"/>
                  </a:lnTo>
                  <a:lnTo>
                    <a:pt x="46" y="104"/>
                  </a:lnTo>
                  <a:lnTo>
                    <a:pt x="48" y="114"/>
                  </a:lnTo>
                  <a:lnTo>
                    <a:pt x="48" y="116"/>
                  </a:lnTo>
                  <a:lnTo>
                    <a:pt x="50" y="120"/>
                  </a:lnTo>
                  <a:lnTo>
                    <a:pt x="48" y="127"/>
                  </a:lnTo>
                  <a:lnTo>
                    <a:pt x="48" y="130"/>
                  </a:lnTo>
                  <a:lnTo>
                    <a:pt x="55" y="145"/>
                  </a:lnTo>
                  <a:lnTo>
                    <a:pt x="53" y="150"/>
                  </a:lnTo>
                  <a:lnTo>
                    <a:pt x="51" y="155"/>
                  </a:lnTo>
                  <a:lnTo>
                    <a:pt x="50" y="161"/>
                  </a:lnTo>
                  <a:lnTo>
                    <a:pt x="55" y="175"/>
                  </a:lnTo>
                  <a:lnTo>
                    <a:pt x="59" y="179"/>
                  </a:lnTo>
                  <a:lnTo>
                    <a:pt x="59" y="179"/>
                  </a:lnTo>
                  <a:lnTo>
                    <a:pt x="60" y="180"/>
                  </a:lnTo>
                  <a:lnTo>
                    <a:pt x="62" y="182"/>
                  </a:lnTo>
                  <a:lnTo>
                    <a:pt x="64" y="180"/>
                  </a:lnTo>
                  <a:lnTo>
                    <a:pt x="66" y="180"/>
                  </a:lnTo>
                  <a:lnTo>
                    <a:pt x="66" y="186"/>
                  </a:lnTo>
                  <a:lnTo>
                    <a:pt x="71" y="188"/>
                  </a:lnTo>
                  <a:lnTo>
                    <a:pt x="75" y="195"/>
                  </a:lnTo>
                  <a:lnTo>
                    <a:pt x="76" y="198"/>
                  </a:lnTo>
                  <a:lnTo>
                    <a:pt x="76" y="207"/>
                  </a:lnTo>
                  <a:lnTo>
                    <a:pt x="80" y="213"/>
                  </a:lnTo>
                  <a:lnTo>
                    <a:pt x="76" y="213"/>
                  </a:lnTo>
                  <a:lnTo>
                    <a:pt x="76" y="214"/>
                  </a:lnTo>
                  <a:lnTo>
                    <a:pt x="76" y="218"/>
                  </a:lnTo>
                  <a:lnTo>
                    <a:pt x="73" y="216"/>
                  </a:lnTo>
                  <a:lnTo>
                    <a:pt x="71" y="216"/>
                  </a:lnTo>
                  <a:lnTo>
                    <a:pt x="66" y="220"/>
                  </a:lnTo>
                  <a:lnTo>
                    <a:pt x="62" y="229"/>
                  </a:lnTo>
                  <a:lnTo>
                    <a:pt x="35" y="268"/>
                  </a:lnTo>
                  <a:lnTo>
                    <a:pt x="32" y="270"/>
                  </a:lnTo>
                  <a:lnTo>
                    <a:pt x="30" y="271"/>
                  </a:lnTo>
                  <a:lnTo>
                    <a:pt x="28" y="273"/>
                  </a:lnTo>
                  <a:lnTo>
                    <a:pt x="27" y="277"/>
                  </a:lnTo>
                  <a:lnTo>
                    <a:pt x="21" y="277"/>
                  </a:lnTo>
                  <a:lnTo>
                    <a:pt x="18" y="277"/>
                  </a:lnTo>
                  <a:lnTo>
                    <a:pt x="16" y="280"/>
                  </a:lnTo>
                  <a:lnTo>
                    <a:pt x="19" y="282"/>
                  </a:lnTo>
                  <a:lnTo>
                    <a:pt x="18" y="284"/>
                  </a:lnTo>
                  <a:lnTo>
                    <a:pt x="12" y="284"/>
                  </a:lnTo>
                  <a:lnTo>
                    <a:pt x="12" y="286"/>
                  </a:lnTo>
                  <a:lnTo>
                    <a:pt x="12" y="287"/>
                  </a:lnTo>
                  <a:lnTo>
                    <a:pt x="10" y="287"/>
                  </a:lnTo>
                  <a:lnTo>
                    <a:pt x="9" y="289"/>
                  </a:lnTo>
                  <a:lnTo>
                    <a:pt x="7" y="296"/>
                  </a:lnTo>
                  <a:lnTo>
                    <a:pt x="9" y="305"/>
                  </a:lnTo>
                  <a:lnTo>
                    <a:pt x="9" y="307"/>
                  </a:lnTo>
                  <a:lnTo>
                    <a:pt x="10" y="311"/>
                  </a:lnTo>
                  <a:lnTo>
                    <a:pt x="9" y="318"/>
                  </a:lnTo>
                  <a:lnTo>
                    <a:pt x="10" y="320"/>
                  </a:lnTo>
                  <a:lnTo>
                    <a:pt x="12" y="323"/>
                  </a:lnTo>
                  <a:lnTo>
                    <a:pt x="14" y="330"/>
                  </a:lnTo>
                  <a:lnTo>
                    <a:pt x="16" y="334"/>
                  </a:lnTo>
                  <a:lnTo>
                    <a:pt x="18" y="334"/>
                  </a:lnTo>
                  <a:lnTo>
                    <a:pt x="18" y="336"/>
                  </a:lnTo>
                  <a:lnTo>
                    <a:pt x="16" y="334"/>
                  </a:lnTo>
                  <a:lnTo>
                    <a:pt x="14" y="334"/>
                  </a:lnTo>
                  <a:lnTo>
                    <a:pt x="14" y="336"/>
                  </a:lnTo>
                  <a:lnTo>
                    <a:pt x="14" y="337"/>
                  </a:lnTo>
                  <a:lnTo>
                    <a:pt x="12" y="339"/>
                  </a:lnTo>
                  <a:lnTo>
                    <a:pt x="14" y="341"/>
                  </a:lnTo>
                  <a:lnTo>
                    <a:pt x="14" y="346"/>
                  </a:lnTo>
                  <a:lnTo>
                    <a:pt x="12" y="350"/>
                  </a:lnTo>
                  <a:lnTo>
                    <a:pt x="10" y="350"/>
                  </a:lnTo>
                  <a:lnTo>
                    <a:pt x="10" y="353"/>
                  </a:lnTo>
                  <a:lnTo>
                    <a:pt x="10" y="355"/>
                  </a:lnTo>
                  <a:lnTo>
                    <a:pt x="12" y="355"/>
                  </a:lnTo>
                  <a:lnTo>
                    <a:pt x="10" y="357"/>
                  </a:lnTo>
                  <a:lnTo>
                    <a:pt x="12" y="359"/>
                  </a:lnTo>
                  <a:lnTo>
                    <a:pt x="14" y="361"/>
                  </a:lnTo>
                  <a:lnTo>
                    <a:pt x="14" y="361"/>
                  </a:lnTo>
                  <a:lnTo>
                    <a:pt x="12" y="362"/>
                  </a:lnTo>
                  <a:lnTo>
                    <a:pt x="12" y="364"/>
                  </a:lnTo>
                  <a:lnTo>
                    <a:pt x="16" y="364"/>
                  </a:lnTo>
                  <a:lnTo>
                    <a:pt x="21" y="368"/>
                  </a:lnTo>
                  <a:lnTo>
                    <a:pt x="28" y="371"/>
                  </a:lnTo>
                  <a:lnTo>
                    <a:pt x="30" y="371"/>
                  </a:lnTo>
                  <a:lnTo>
                    <a:pt x="28" y="375"/>
                  </a:lnTo>
                  <a:lnTo>
                    <a:pt x="32" y="377"/>
                  </a:lnTo>
                  <a:lnTo>
                    <a:pt x="35" y="373"/>
                  </a:lnTo>
                  <a:lnTo>
                    <a:pt x="35" y="375"/>
                  </a:lnTo>
                  <a:lnTo>
                    <a:pt x="35" y="378"/>
                  </a:lnTo>
                  <a:lnTo>
                    <a:pt x="39" y="382"/>
                  </a:lnTo>
                  <a:lnTo>
                    <a:pt x="39" y="384"/>
                  </a:lnTo>
                  <a:lnTo>
                    <a:pt x="41" y="386"/>
                  </a:lnTo>
                  <a:lnTo>
                    <a:pt x="39" y="387"/>
                  </a:lnTo>
                  <a:lnTo>
                    <a:pt x="37" y="389"/>
                  </a:lnTo>
                  <a:lnTo>
                    <a:pt x="39" y="389"/>
                  </a:lnTo>
                  <a:lnTo>
                    <a:pt x="41" y="387"/>
                  </a:lnTo>
                  <a:lnTo>
                    <a:pt x="44" y="382"/>
                  </a:lnTo>
                  <a:lnTo>
                    <a:pt x="44" y="384"/>
                  </a:lnTo>
                  <a:lnTo>
                    <a:pt x="44" y="386"/>
                  </a:lnTo>
                  <a:lnTo>
                    <a:pt x="46" y="386"/>
                  </a:lnTo>
                  <a:lnTo>
                    <a:pt x="53" y="382"/>
                  </a:lnTo>
                  <a:lnTo>
                    <a:pt x="55" y="382"/>
                  </a:lnTo>
                  <a:lnTo>
                    <a:pt x="59" y="382"/>
                  </a:lnTo>
                  <a:lnTo>
                    <a:pt x="59" y="384"/>
                  </a:lnTo>
                  <a:lnTo>
                    <a:pt x="60" y="384"/>
                  </a:lnTo>
                  <a:lnTo>
                    <a:pt x="66" y="378"/>
                  </a:lnTo>
                  <a:lnTo>
                    <a:pt x="68" y="378"/>
                  </a:lnTo>
                  <a:lnTo>
                    <a:pt x="69" y="378"/>
                  </a:lnTo>
                  <a:lnTo>
                    <a:pt x="73" y="377"/>
                  </a:lnTo>
                  <a:lnTo>
                    <a:pt x="76" y="377"/>
                  </a:lnTo>
                  <a:lnTo>
                    <a:pt x="78" y="371"/>
                  </a:lnTo>
                  <a:lnTo>
                    <a:pt x="80" y="375"/>
                  </a:lnTo>
                  <a:lnTo>
                    <a:pt x="85" y="373"/>
                  </a:lnTo>
                  <a:lnTo>
                    <a:pt x="85" y="370"/>
                  </a:lnTo>
                  <a:lnTo>
                    <a:pt x="85" y="370"/>
                  </a:lnTo>
                  <a:lnTo>
                    <a:pt x="87" y="371"/>
                  </a:lnTo>
                  <a:lnTo>
                    <a:pt x="89" y="371"/>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0"/>
                  </a:lnTo>
                  <a:lnTo>
                    <a:pt x="167" y="275"/>
                  </a:lnTo>
                  <a:lnTo>
                    <a:pt x="159" y="268"/>
                  </a:lnTo>
                  <a:lnTo>
                    <a:pt x="157" y="264"/>
                  </a:lnTo>
                  <a:lnTo>
                    <a:pt x="155" y="259"/>
                  </a:lnTo>
                  <a:lnTo>
                    <a:pt x="160" y="245"/>
                  </a:lnTo>
                  <a:lnTo>
                    <a:pt x="160" y="239"/>
                  </a:lnTo>
                  <a:lnTo>
                    <a:pt x="157" y="236"/>
                  </a:lnTo>
                  <a:lnTo>
                    <a:pt x="153" y="230"/>
                  </a:lnTo>
                  <a:lnTo>
                    <a:pt x="155" y="225"/>
                  </a:lnTo>
                  <a:lnTo>
                    <a:pt x="151" y="220"/>
                  </a:lnTo>
                  <a:lnTo>
                    <a:pt x="148" y="218"/>
                  </a:lnTo>
                  <a:lnTo>
                    <a:pt x="148" y="213"/>
                  </a:lnTo>
                  <a:lnTo>
                    <a:pt x="150" y="209"/>
                  </a:lnTo>
                  <a:lnTo>
                    <a:pt x="148" y="204"/>
                  </a:lnTo>
                  <a:lnTo>
                    <a:pt x="148" y="200"/>
                  </a:lnTo>
                  <a:lnTo>
                    <a:pt x="150" y="189"/>
                  </a:lnTo>
                  <a:lnTo>
                    <a:pt x="153" y="186"/>
                  </a:lnTo>
                  <a:lnTo>
                    <a:pt x="139" y="143"/>
                  </a:lnTo>
                  <a:lnTo>
                    <a:pt x="139" y="136"/>
                  </a:lnTo>
                  <a:lnTo>
                    <a:pt x="151" y="109"/>
                  </a:lnTo>
                  <a:lnTo>
                    <a:pt x="150" y="102"/>
                  </a:lnTo>
                  <a:lnTo>
                    <a:pt x="143" y="88"/>
                  </a:lnTo>
                  <a:lnTo>
                    <a:pt x="137" y="86"/>
                  </a:lnTo>
                  <a:lnTo>
                    <a:pt x="134" y="84"/>
                  </a:lnTo>
                  <a:lnTo>
                    <a:pt x="130" y="82"/>
                  </a:lnTo>
                  <a:lnTo>
                    <a:pt x="128" y="80"/>
                  </a:lnTo>
                  <a:lnTo>
                    <a:pt x="126" y="68"/>
                  </a:lnTo>
                  <a:lnTo>
                    <a:pt x="130" y="55"/>
                  </a:lnTo>
                  <a:lnTo>
                    <a:pt x="130" y="55"/>
                  </a:lnTo>
                  <a:lnTo>
                    <a:pt x="128" y="54"/>
                  </a:lnTo>
                  <a:lnTo>
                    <a:pt x="137" y="45"/>
                  </a:lnTo>
                  <a:lnTo>
                    <a:pt x="134" y="43"/>
                  </a:lnTo>
                  <a:lnTo>
                    <a:pt x="134" y="39"/>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8"/>
                  </a:lnTo>
                  <a:lnTo>
                    <a:pt x="75" y="54"/>
                  </a:lnTo>
                  <a:lnTo>
                    <a:pt x="73" y="57"/>
                  </a:lnTo>
                  <a:lnTo>
                    <a:pt x="66" y="63"/>
                  </a:lnTo>
                  <a:lnTo>
                    <a:pt x="62" y="63"/>
                  </a:lnTo>
                  <a:lnTo>
                    <a:pt x="59" y="55"/>
                  </a:lnTo>
                  <a:lnTo>
                    <a:pt x="55" y="54"/>
                  </a:lnTo>
                  <a:lnTo>
                    <a:pt x="50" y="59"/>
                  </a:lnTo>
                  <a:lnTo>
                    <a:pt x="46" y="63"/>
                  </a:lnTo>
                  <a:lnTo>
                    <a:pt x="43" y="63"/>
                  </a:lnTo>
                  <a:lnTo>
                    <a:pt x="37" y="61"/>
                  </a:lnTo>
                  <a:lnTo>
                    <a:pt x="30" y="59"/>
                  </a:lnTo>
                  <a:lnTo>
                    <a:pt x="28" y="57"/>
                  </a:lnTo>
                  <a:lnTo>
                    <a:pt x="28" y="50"/>
                  </a:lnTo>
                  <a:lnTo>
                    <a:pt x="16" y="34"/>
                  </a:lnTo>
                  <a:lnTo>
                    <a:pt x="12" y="32"/>
                  </a:lnTo>
                  <a:lnTo>
                    <a:pt x="9" y="36"/>
                  </a:lnTo>
                  <a:lnTo>
                    <a:pt x="9" y="41"/>
                  </a:lnTo>
                  <a:lnTo>
                    <a:pt x="7" y="43"/>
                  </a:lnTo>
                  <a:lnTo>
                    <a:pt x="3" y="41"/>
                  </a:lnTo>
                  <a:lnTo>
                    <a:pt x="2" y="43"/>
                  </a:lnTo>
                  <a:lnTo>
                    <a:pt x="0" y="4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1" name="Freeform 3077"/>
            <p:cNvSpPr>
              <a:spLocks/>
            </p:cNvSpPr>
            <p:nvPr/>
          </p:nvSpPr>
          <p:spPr bwMode="auto">
            <a:xfrm>
              <a:off x="2302" y="1272"/>
              <a:ext cx="177" cy="119"/>
            </a:xfrm>
            <a:custGeom>
              <a:avLst/>
              <a:gdLst/>
              <a:ahLst/>
              <a:cxnLst>
                <a:cxn ang="0">
                  <a:pos x="64" y="109"/>
                </a:cxn>
                <a:cxn ang="0">
                  <a:pos x="36" y="103"/>
                </a:cxn>
                <a:cxn ang="0">
                  <a:pos x="34" y="98"/>
                </a:cxn>
                <a:cxn ang="0">
                  <a:pos x="41" y="84"/>
                </a:cxn>
                <a:cxn ang="0">
                  <a:pos x="39" y="78"/>
                </a:cxn>
                <a:cxn ang="0">
                  <a:pos x="32" y="66"/>
                </a:cxn>
                <a:cxn ang="0">
                  <a:pos x="14" y="69"/>
                </a:cxn>
                <a:cxn ang="0">
                  <a:pos x="21" y="61"/>
                </a:cxn>
                <a:cxn ang="0">
                  <a:pos x="36" y="59"/>
                </a:cxn>
                <a:cxn ang="0">
                  <a:pos x="39" y="55"/>
                </a:cxn>
                <a:cxn ang="0">
                  <a:pos x="43" y="43"/>
                </a:cxn>
                <a:cxn ang="0">
                  <a:pos x="36" y="41"/>
                </a:cxn>
                <a:cxn ang="0">
                  <a:pos x="25" y="37"/>
                </a:cxn>
                <a:cxn ang="0">
                  <a:pos x="7" y="41"/>
                </a:cxn>
                <a:cxn ang="0">
                  <a:pos x="12" y="37"/>
                </a:cxn>
                <a:cxn ang="0">
                  <a:pos x="7" y="28"/>
                </a:cxn>
                <a:cxn ang="0">
                  <a:pos x="19" y="32"/>
                </a:cxn>
                <a:cxn ang="0">
                  <a:pos x="16" y="25"/>
                </a:cxn>
                <a:cxn ang="0">
                  <a:pos x="14" y="18"/>
                </a:cxn>
                <a:cxn ang="0">
                  <a:pos x="23" y="21"/>
                </a:cxn>
                <a:cxn ang="0">
                  <a:pos x="30" y="27"/>
                </a:cxn>
                <a:cxn ang="0">
                  <a:pos x="34" y="18"/>
                </a:cxn>
                <a:cxn ang="0">
                  <a:pos x="34" y="11"/>
                </a:cxn>
                <a:cxn ang="0">
                  <a:pos x="23" y="9"/>
                </a:cxn>
                <a:cxn ang="0">
                  <a:pos x="25" y="2"/>
                </a:cxn>
                <a:cxn ang="0">
                  <a:pos x="36" y="11"/>
                </a:cxn>
                <a:cxn ang="0">
                  <a:pos x="48" y="23"/>
                </a:cxn>
                <a:cxn ang="0">
                  <a:pos x="48" y="34"/>
                </a:cxn>
                <a:cxn ang="0">
                  <a:pos x="52" y="37"/>
                </a:cxn>
                <a:cxn ang="0">
                  <a:pos x="55" y="48"/>
                </a:cxn>
                <a:cxn ang="0">
                  <a:pos x="62" y="34"/>
                </a:cxn>
                <a:cxn ang="0">
                  <a:pos x="68" y="16"/>
                </a:cxn>
                <a:cxn ang="0">
                  <a:pos x="82" y="30"/>
                </a:cxn>
                <a:cxn ang="0">
                  <a:pos x="89" y="16"/>
                </a:cxn>
                <a:cxn ang="0">
                  <a:pos x="96" y="19"/>
                </a:cxn>
                <a:cxn ang="0">
                  <a:pos x="100" y="18"/>
                </a:cxn>
                <a:cxn ang="0">
                  <a:pos x="110" y="21"/>
                </a:cxn>
                <a:cxn ang="0">
                  <a:pos x="119" y="14"/>
                </a:cxn>
                <a:cxn ang="0">
                  <a:pos x="128" y="5"/>
                </a:cxn>
                <a:cxn ang="0">
                  <a:pos x="137" y="3"/>
                </a:cxn>
                <a:cxn ang="0">
                  <a:pos x="146" y="14"/>
                </a:cxn>
                <a:cxn ang="0">
                  <a:pos x="155" y="5"/>
                </a:cxn>
                <a:cxn ang="0">
                  <a:pos x="152" y="19"/>
                </a:cxn>
                <a:cxn ang="0">
                  <a:pos x="157" y="32"/>
                </a:cxn>
                <a:cxn ang="0">
                  <a:pos x="169" y="34"/>
                </a:cxn>
                <a:cxn ang="0">
                  <a:pos x="173" y="53"/>
                </a:cxn>
                <a:cxn ang="0">
                  <a:pos x="173" y="61"/>
                </a:cxn>
                <a:cxn ang="0">
                  <a:pos x="164" y="71"/>
                </a:cxn>
                <a:cxn ang="0">
                  <a:pos x="166" y="71"/>
                </a:cxn>
                <a:cxn ang="0">
                  <a:pos x="152" y="84"/>
                </a:cxn>
                <a:cxn ang="0">
                  <a:pos x="123" y="100"/>
                </a:cxn>
                <a:cxn ang="0">
                  <a:pos x="118" y="105"/>
                </a:cxn>
                <a:cxn ang="0">
                  <a:pos x="91" y="118"/>
                </a:cxn>
                <a:cxn ang="0">
                  <a:pos x="73" y="114"/>
                </a:cxn>
              </a:cxnLst>
              <a:rect l="0" t="0" r="r" b="b"/>
              <a:pathLst>
                <a:path w="177" h="119">
                  <a:moveTo>
                    <a:pt x="73" y="114"/>
                  </a:moveTo>
                  <a:lnTo>
                    <a:pt x="73" y="114"/>
                  </a:lnTo>
                  <a:lnTo>
                    <a:pt x="69" y="112"/>
                  </a:lnTo>
                  <a:lnTo>
                    <a:pt x="68" y="110"/>
                  </a:lnTo>
                  <a:lnTo>
                    <a:pt x="64" y="109"/>
                  </a:lnTo>
                  <a:lnTo>
                    <a:pt x="53" y="102"/>
                  </a:lnTo>
                  <a:lnTo>
                    <a:pt x="50" y="103"/>
                  </a:lnTo>
                  <a:lnTo>
                    <a:pt x="44" y="102"/>
                  </a:lnTo>
                  <a:lnTo>
                    <a:pt x="43" y="103"/>
                  </a:lnTo>
                  <a:lnTo>
                    <a:pt x="36" y="103"/>
                  </a:lnTo>
                  <a:lnTo>
                    <a:pt x="32" y="103"/>
                  </a:lnTo>
                  <a:lnTo>
                    <a:pt x="30" y="103"/>
                  </a:lnTo>
                  <a:lnTo>
                    <a:pt x="30" y="98"/>
                  </a:lnTo>
                  <a:lnTo>
                    <a:pt x="28" y="94"/>
                  </a:lnTo>
                  <a:lnTo>
                    <a:pt x="34" y="98"/>
                  </a:lnTo>
                  <a:lnTo>
                    <a:pt x="36" y="94"/>
                  </a:lnTo>
                  <a:lnTo>
                    <a:pt x="44" y="91"/>
                  </a:lnTo>
                  <a:lnTo>
                    <a:pt x="44" y="84"/>
                  </a:lnTo>
                  <a:lnTo>
                    <a:pt x="39" y="85"/>
                  </a:lnTo>
                  <a:lnTo>
                    <a:pt x="41" y="84"/>
                  </a:lnTo>
                  <a:lnTo>
                    <a:pt x="43" y="82"/>
                  </a:lnTo>
                  <a:lnTo>
                    <a:pt x="41" y="78"/>
                  </a:lnTo>
                  <a:lnTo>
                    <a:pt x="44" y="77"/>
                  </a:lnTo>
                  <a:lnTo>
                    <a:pt x="41" y="77"/>
                  </a:lnTo>
                  <a:lnTo>
                    <a:pt x="39" y="78"/>
                  </a:lnTo>
                  <a:lnTo>
                    <a:pt x="37" y="78"/>
                  </a:lnTo>
                  <a:lnTo>
                    <a:pt x="37" y="77"/>
                  </a:lnTo>
                  <a:lnTo>
                    <a:pt x="36" y="77"/>
                  </a:lnTo>
                  <a:lnTo>
                    <a:pt x="34" y="68"/>
                  </a:lnTo>
                  <a:lnTo>
                    <a:pt x="32" y="66"/>
                  </a:lnTo>
                  <a:lnTo>
                    <a:pt x="28" y="68"/>
                  </a:lnTo>
                  <a:lnTo>
                    <a:pt x="27" y="66"/>
                  </a:lnTo>
                  <a:lnTo>
                    <a:pt x="23" y="66"/>
                  </a:lnTo>
                  <a:lnTo>
                    <a:pt x="18" y="68"/>
                  </a:lnTo>
                  <a:lnTo>
                    <a:pt x="14" y="69"/>
                  </a:lnTo>
                  <a:lnTo>
                    <a:pt x="11" y="69"/>
                  </a:lnTo>
                  <a:lnTo>
                    <a:pt x="11" y="68"/>
                  </a:lnTo>
                  <a:lnTo>
                    <a:pt x="11" y="64"/>
                  </a:lnTo>
                  <a:lnTo>
                    <a:pt x="19" y="62"/>
                  </a:lnTo>
                  <a:lnTo>
                    <a:pt x="21" y="61"/>
                  </a:lnTo>
                  <a:lnTo>
                    <a:pt x="25" y="61"/>
                  </a:lnTo>
                  <a:lnTo>
                    <a:pt x="28" y="59"/>
                  </a:lnTo>
                  <a:lnTo>
                    <a:pt x="30" y="61"/>
                  </a:lnTo>
                  <a:lnTo>
                    <a:pt x="32" y="57"/>
                  </a:lnTo>
                  <a:lnTo>
                    <a:pt x="36" y="59"/>
                  </a:lnTo>
                  <a:lnTo>
                    <a:pt x="43" y="59"/>
                  </a:lnTo>
                  <a:lnTo>
                    <a:pt x="44" y="52"/>
                  </a:lnTo>
                  <a:lnTo>
                    <a:pt x="43" y="53"/>
                  </a:lnTo>
                  <a:lnTo>
                    <a:pt x="41" y="55"/>
                  </a:lnTo>
                  <a:lnTo>
                    <a:pt x="39" y="55"/>
                  </a:lnTo>
                  <a:lnTo>
                    <a:pt x="32" y="53"/>
                  </a:lnTo>
                  <a:lnTo>
                    <a:pt x="32" y="52"/>
                  </a:lnTo>
                  <a:lnTo>
                    <a:pt x="34" y="50"/>
                  </a:lnTo>
                  <a:lnTo>
                    <a:pt x="37" y="48"/>
                  </a:lnTo>
                  <a:lnTo>
                    <a:pt x="43" y="43"/>
                  </a:lnTo>
                  <a:lnTo>
                    <a:pt x="43" y="43"/>
                  </a:lnTo>
                  <a:lnTo>
                    <a:pt x="41" y="41"/>
                  </a:lnTo>
                  <a:lnTo>
                    <a:pt x="39" y="43"/>
                  </a:lnTo>
                  <a:lnTo>
                    <a:pt x="37" y="43"/>
                  </a:lnTo>
                  <a:lnTo>
                    <a:pt x="36" y="41"/>
                  </a:lnTo>
                  <a:lnTo>
                    <a:pt x="36" y="39"/>
                  </a:lnTo>
                  <a:lnTo>
                    <a:pt x="36" y="39"/>
                  </a:lnTo>
                  <a:lnTo>
                    <a:pt x="34" y="37"/>
                  </a:lnTo>
                  <a:lnTo>
                    <a:pt x="27" y="36"/>
                  </a:lnTo>
                  <a:lnTo>
                    <a:pt x="25" y="37"/>
                  </a:lnTo>
                  <a:lnTo>
                    <a:pt x="21" y="41"/>
                  </a:lnTo>
                  <a:lnTo>
                    <a:pt x="19" y="41"/>
                  </a:lnTo>
                  <a:lnTo>
                    <a:pt x="14" y="43"/>
                  </a:lnTo>
                  <a:lnTo>
                    <a:pt x="12" y="43"/>
                  </a:lnTo>
                  <a:lnTo>
                    <a:pt x="7" y="41"/>
                  </a:lnTo>
                  <a:lnTo>
                    <a:pt x="0" y="43"/>
                  </a:lnTo>
                  <a:lnTo>
                    <a:pt x="3" y="36"/>
                  </a:lnTo>
                  <a:lnTo>
                    <a:pt x="5" y="37"/>
                  </a:lnTo>
                  <a:lnTo>
                    <a:pt x="11" y="39"/>
                  </a:lnTo>
                  <a:lnTo>
                    <a:pt x="12" y="37"/>
                  </a:lnTo>
                  <a:lnTo>
                    <a:pt x="9" y="37"/>
                  </a:lnTo>
                  <a:lnTo>
                    <a:pt x="11" y="36"/>
                  </a:lnTo>
                  <a:lnTo>
                    <a:pt x="11" y="34"/>
                  </a:lnTo>
                  <a:lnTo>
                    <a:pt x="7" y="32"/>
                  </a:lnTo>
                  <a:lnTo>
                    <a:pt x="7" y="28"/>
                  </a:lnTo>
                  <a:lnTo>
                    <a:pt x="12" y="32"/>
                  </a:lnTo>
                  <a:lnTo>
                    <a:pt x="16" y="36"/>
                  </a:lnTo>
                  <a:lnTo>
                    <a:pt x="21" y="34"/>
                  </a:lnTo>
                  <a:lnTo>
                    <a:pt x="18" y="32"/>
                  </a:lnTo>
                  <a:lnTo>
                    <a:pt x="19" y="32"/>
                  </a:lnTo>
                  <a:lnTo>
                    <a:pt x="21" y="28"/>
                  </a:lnTo>
                  <a:lnTo>
                    <a:pt x="14" y="30"/>
                  </a:lnTo>
                  <a:lnTo>
                    <a:pt x="12" y="27"/>
                  </a:lnTo>
                  <a:lnTo>
                    <a:pt x="12" y="27"/>
                  </a:lnTo>
                  <a:lnTo>
                    <a:pt x="16" y="25"/>
                  </a:lnTo>
                  <a:lnTo>
                    <a:pt x="11" y="19"/>
                  </a:lnTo>
                  <a:lnTo>
                    <a:pt x="11" y="19"/>
                  </a:lnTo>
                  <a:lnTo>
                    <a:pt x="16" y="21"/>
                  </a:lnTo>
                  <a:lnTo>
                    <a:pt x="16" y="21"/>
                  </a:lnTo>
                  <a:lnTo>
                    <a:pt x="14" y="18"/>
                  </a:lnTo>
                  <a:lnTo>
                    <a:pt x="18" y="19"/>
                  </a:lnTo>
                  <a:lnTo>
                    <a:pt x="14" y="16"/>
                  </a:lnTo>
                  <a:lnTo>
                    <a:pt x="18" y="14"/>
                  </a:lnTo>
                  <a:lnTo>
                    <a:pt x="23" y="18"/>
                  </a:lnTo>
                  <a:lnTo>
                    <a:pt x="23" y="21"/>
                  </a:lnTo>
                  <a:lnTo>
                    <a:pt x="23" y="21"/>
                  </a:lnTo>
                  <a:lnTo>
                    <a:pt x="27" y="23"/>
                  </a:lnTo>
                  <a:lnTo>
                    <a:pt x="27" y="21"/>
                  </a:lnTo>
                  <a:lnTo>
                    <a:pt x="30" y="23"/>
                  </a:lnTo>
                  <a:lnTo>
                    <a:pt x="30" y="27"/>
                  </a:lnTo>
                  <a:lnTo>
                    <a:pt x="32" y="23"/>
                  </a:lnTo>
                  <a:lnTo>
                    <a:pt x="34" y="28"/>
                  </a:lnTo>
                  <a:lnTo>
                    <a:pt x="36" y="23"/>
                  </a:lnTo>
                  <a:lnTo>
                    <a:pt x="34" y="19"/>
                  </a:lnTo>
                  <a:lnTo>
                    <a:pt x="34" y="18"/>
                  </a:lnTo>
                  <a:lnTo>
                    <a:pt x="27" y="12"/>
                  </a:lnTo>
                  <a:lnTo>
                    <a:pt x="28" y="11"/>
                  </a:lnTo>
                  <a:lnTo>
                    <a:pt x="30" y="12"/>
                  </a:lnTo>
                  <a:lnTo>
                    <a:pt x="32" y="12"/>
                  </a:lnTo>
                  <a:lnTo>
                    <a:pt x="34" y="11"/>
                  </a:lnTo>
                  <a:lnTo>
                    <a:pt x="30" y="9"/>
                  </a:lnTo>
                  <a:lnTo>
                    <a:pt x="30" y="7"/>
                  </a:lnTo>
                  <a:lnTo>
                    <a:pt x="28" y="7"/>
                  </a:lnTo>
                  <a:lnTo>
                    <a:pt x="25" y="9"/>
                  </a:lnTo>
                  <a:lnTo>
                    <a:pt x="23" y="9"/>
                  </a:lnTo>
                  <a:lnTo>
                    <a:pt x="23" y="7"/>
                  </a:lnTo>
                  <a:lnTo>
                    <a:pt x="23" y="5"/>
                  </a:lnTo>
                  <a:lnTo>
                    <a:pt x="23" y="3"/>
                  </a:lnTo>
                  <a:lnTo>
                    <a:pt x="27" y="3"/>
                  </a:lnTo>
                  <a:lnTo>
                    <a:pt x="25" y="2"/>
                  </a:lnTo>
                  <a:lnTo>
                    <a:pt x="28" y="5"/>
                  </a:lnTo>
                  <a:lnTo>
                    <a:pt x="30" y="3"/>
                  </a:lnTo>
                  <a:lnTo>
                    <a:pt x="32" y="5"/>
                  </a:lnTo>
                  <a:lnTo>
                    <a:pt x="34" y="5"/>
                  </a:lnTo>
                  <a:lnTo>
                    <a:pt x="36" y="11"/>
                  </a:lnTo>
                  <a:lnTo>
                    <a:pt x="41" y="11"/>
                  </a:lnTo>
                  <a:lnTo>
                    <a:pt x="46" y="18"/>
                  </a:lnTo>
                  <a:lnTo>
                    <a:pt x="48" y="19"/>
                  </a:lnTo>
                  <a:lnTo>
                    <a:pt x="50" y="21"/>
                  </a:lnTo>
                  <a:lnTo>
                    <a:pt x="48" y="23"/>
                  </a:lnTo>
                  <a:lnTo>
                    <a:pt x="52" y="25"/>
                  </a:lnTo>
                  <a:lnTo>
                    <a:pt x="52" y="28"/>
                  </a:lnTo>
                  <a:lnTo>
                    <a:pt x="50" y="30"/>
                  </a:lnTo>
                  <a:lnTo>
                    <a:pt x="50" y="32"/>
                  </a:lnTo>
                  <a:lnTo>
                    <a:pt x="48" y="34"/>
                  </a:lnTo>
                  <a:lnTo>
                    <a:pt x="44" y="32"/>
                  </a:lnTo>
                  <a:lnTo>
                    <a:pt x="46" y="34"/>
                  </a:lnTo>
                  <a:lnTo>
                    <a:pt x="50" y="36"/>
                  </a:lnTo>
                  <a:lnTo>
                    <a:pt x="50" y="39"/>
                  </a:lnTo>
                  <a:lnTo>
                    <a:pt x="52" y="37"/>
                  </a:lnTo>
                  <a:lnTo>
                    <a:pt x="52" y="41"/>
                  </a:lnTo>
                  <a:lnTo>
                    <a:pt x="50" y="43"/>
                  </a:lnTo>
                  <a:lnTo>
                    <a:pt x="53" y="44"/>
                  </a:lnTo>
                  <a:lnTo>
                    <a:pt x="53" y="52"/>
                  </a:lnTo>
                  <a:lnTo>
                    <a:pt x="55" y="48"/>
                  </a:lnTo>
                  <a:lnTo>
                    <a:pt x="55" y="44"/>
                  </a:lnTo>
                  <a:lnTo>
                    <a:pt x="59" y="44"/>
                  </a:lnTo>
                  <a:lnTo>
                    <a:pt x="59" y="37"/>
                  </a:lnTo>
                  <a:lnTo>
                    <a:pt x="61" y="34"/>
                  </a:lnTo>
                  <a:lnTo>
                    <a:pt x="62" y="34"/>
                  </a:lnTo>
                  <a:lnTo>
                    <a:pt x="66" y="41"/>
                  </a:lnTo>
                  <a:lnTo>
                    <a:pt x="68" y="37"/>
                  </a:lnTo>
                  <a:lnTo>
                    <a:pt x="68" y="28"/>
                  </a:lnTo>
                  <a:lnTo>
                    <a:pt x="66" y="18"/>
                  </a:lnTo>
                  <a:lnTo>
                    <a:pt x="68" y="16"/>
                  </a:lnTo>
                  <a:lnTo>
                    <a:pt x="69" y="18"/>
                  </a:lnTo>
                  <a:lnTo>
                    <a:pt x="78" y="28"/>
                  </a:lnTo>
                  <a:lnTo>
                    <a:pt x="78" y="32"/>
                  </a:lnTo>
                  <a:lnTo>
                    <a:pt x="80" y="32"/>
                  </a:lnTo>
                  <a:lnTo>
                    <a:pt x="82" y="30"/>
                  </a:lnTo>
                  <a:lnTo>
                    <a:pt x="82" y="23"/>
                  </a:lnTo>
                  <a:lnTo>
                    <a:pt x="82" y="19"/>
                  </a:lnTo>
                  <a:lnTo>
                    <a:pt x="86" y="18"/>
                  </a:lnTo>
                  <a:lnTo>
                    <a:pt x="87" y="19"/>
                  </a:lnTo>
                  <a:lnTo>
                    <a:pt x="89" y="16"/>
                  </a:lnTo>
                  <a:lnTo>
                    <a:pt x="93" y="14"/>
                  </a:lnTo>
                  <a:lnTo>
                    <a:pt x="93" y="16"/>
                  </a:lnTo>
                  <a:lnTo>
                    <a:pt x="94" y="16"/>
                  </a:lnTo>
                  <a:lnTo>
                    <a:pt x="94" y="18"/>
                  </a:lnTo>
                  <a:lnTo>
                    <a:pt x="96" y="19"/>
                  </a:lnTo>
                  <a:lnTo>
                    <a:pt x="98" y="23"/>
                  </a:lnTo>
                  <a:lnTo>
                    <a:pt x="100" y="25"/>
                  </a:lnTo>
                  <a:lnTo>
                    <a:pt x="103" y="34"/>
                  </a:lnTo>
                  <a:lnTo>
                    <a:pt x="103" y="27"/>
                  </a:lnTo>
                  <a:lnTo>
                    <a:pt x="100" y="18"/>
                  </a:lnTo>
                  <a:lnTo>
                    <a:pt x="100" y="14"/>
                  </a:lnTo>
                  <a:lnTo>
                    <a:pt x="102" y="14"/>
                  </a:lnTo>
                  <a:lnTo>
                    <a:pt x="105" y="14"/>
                  </a:lnTo>
                  <a:lnTo>
                    <a:pt x="109" y="18"/>
                  </a:lnTo>
                  <a:lnTo>
                    <a:pt x="110" y="21"/>
                  </a:lnTo>
                  <a:lnTo>
                    <a:pt x="112" y="21"/>
                  </a:lnTo>
                  <a:lnTo>
                    <a:pt x="114" y="19"/>
                  </a:lnTo>
                  <a:lnTo>
                    <a:pt x="116" y="16"/>
                  </a:lnTo>
                  <a:lnTo>
                    <a:pt x="116" y="14"/>
                  </a:lnTo>
                  <a:lnTo>
                    <a:pt x="119" y="14"/>
                  </a:lnTo>
                  <a:lnTo>
                    <a:pt x="121" y="16"/>
                  </a:lnTo>
                  <a:lnTo>
                    <a:pt x="123" y="18"/>
                  </a:lnTo>
                  <a:lnTo>
                    <a:pt x="127" y="16"/>
                  </a:lnTo>
                  <a:lnTo>
                    <a:pt x="130" y="14"/>
                  </a:lnTo>
                  <a:lnTo>
                    <a:pt x="128" y="5"/>
                  </a:lnTo>
                  <a:lnTo>
                    <a:pt x="128" y="2"/>
                  </a:lnTo>
                  <a:lnTo>
                    <a:pt x="130" y="2"/>
                  </a:lnTo>
                  <a:lnTo>
                    <a:pt x="134" y="0"/>
                  </a:lnTo>
                  <a:lnTo>
                    <a:pt x="135" y="0"/>
                  </a:lnTo>
                  <a:lnTo>
                    <a:pt x="137" y="3"/>
                  </a:lnTo>
                  <a:lnTo>
                    <a:pt x="141" y="5"/>
                  </a:lnTo>
                  <a:lnTo>
                    <a:pt x="141" y="9"/>
                  </a:lnTo>
                  <a:lnTo>
                    <a:pt x="141" y="11"/>
                  </a:lnTo>
                  <a:lnTo>
                    <a:pt x="144" y="14"/>
                  </a:lnTo>
                  <a:lnTo>
                    <a:pt x="146" y="14"/>
                  </a:lnTo>
                  <a:lnTo>
                    <a:pt x="146" y="12"/>
                  </a:lnTo>
                  <a:lnTo>
                    <a:pt x="146" y="11"/>
                  </a:lnTo>
                  <a:lnTo>
                    <a:pt x="152" y="11"/>
                  </a:lnTo>
                  <a:lnTo>
                    <a:pt x="153" y="7"/>
                  </a:lnTo>
                  <a:lnTo>
                    <a:pt x="155" y="5"/>
                  </a:lnTo>
                  <a:lnTo>
                    <a:pt x="159" y="5"/>
                  </a:lnTo>
                  <a:lnTo>
                    <a:pt x="160" y="7"/>
                  </a:lnTo>
                  <a:lnTo>
                    <a:pt x="155" y="9"/>
                  </a:lnTo>
                  <a:lnTo>
                    <a:pt x="150" y="18"/>
                  </a:lnTo>
                  <a:lnTo>
                    <a:pt x="152" y="19"/>
                  </a:lnTo>
                  <a:lnTo>
                    <a:pt x="153" y="21"/>
                  </a:lnTo>
                  <a:lnTo>
                    <a:pt x="157" y="19"/>
                  </a:lnTo>
                  <a:lnTo>
                    <a:pt x="159" y="25"/>
                  </a:lnTo>
                  <a:lnTo>
                    <a:pt x="157" y="28"/>
                  </a:lnTo>
                  <a:lnTo>
                    <a:pt x="157" y="32"/>
                  </a:lnTo>
                  <a:lnTo>
                    <a:pt x="164" y="32"/>
                  </a:lnTo>
                  <a:lnTo>
                    <a:pt x="162" y="34"/>
                  </a:lnTo>
                  <a:lnTo>
                    <a:pt x="164" y="36"/>
                  </a:lnTo>
                  <a:lnTo>
                    <a:pt x="168" y="37"/>
                  </a:lnTo>
                  <a:lnTo>
                    <a:pt x="169" y="34"/>
                  </a:lnTo>
                  <a:lnTo>
                    <a:pt x="169" y="36"/>
                  </a:lnTo>
                  <a:lnTo>
                    <a:pt x="173" y="43"/>
                  </a:lnTo>
                  <a:lnTo>
                    <a:pt x="173" y="46"/>
                  </a:lnTo>
                  <a:lnTo>
                    <a:pt x="171" y="48"/>
                  </a:lnTo>
                  <a:lnTo>
                    <a:pt x="173" y="53"/>
                  </a:lnTo>
                  <a:lnTo>
                    <a:pt x="175" y="53"/>
                  </a:lnTo>
                  <a:lnTo>
                    <a:pt x="177" y="52"/>
                  </a:lnTo>
                  <a:lnTo>
                    <a:pt x="177" y="55"/>
                  </a:lnTo>
                  <a:lnTo>
                    <a:pt x="175" y="59"/>
                  </a:lnTo>
                  <a:lnTo>
                    <a:pt x="173" y="61"/>
                  </a:lnTo>
                  <a:lnTo>
                    <a:pt x="173" y="64"/>
                  </a:lnTo>
                  <a:lnTo>
                    <a:pt x="171" y="64"/>
                  </a:lnTo>
                  <a:lnTo>
                    <a:pt x="169" y="68"/>
                  </a:lnTo>
                  <a:lnTo>
                    <a:pt x="164" y="69"/>
                  </a:lnTo>
                  <a:lnTo>
                    <a:pt x="164" y="71"/>
                  </a:lnTo>
                  <a:lnTo>
                    <a:pt x="160" y="71"/>
                  </a:lnTo>
                  <a:lnTo>
                    <a:pt x="162" y="71"/>
                  </a:lnTo>
                  <a:lnTo>
                    <a:pt x="160" y="73"/>
                  </a:lnTo>
                  <a:lnTo>
                    <a:pt x="162" y="75"/>
                  </a:lnTo>
                  <a:lnTo>
                    <a:pt x="166" y="71"/>
                  </a:lnTo>
                  <a:lnTo>
                    <a:pt x="159" y="82"/>
                  </a:lnTo>
                  <a:lnTo>
                    <a:pt x="155" y="84"/>
                  </a:lnTo>
                  <a:lnTo>
                    <a:pt x="155" y="87"/>
                  </a:lnTo>
                  <a:lnTo>
                    <a:pt x="152" y="85"/>
                  </a:lnTo>
                  <a:lnTo>
                    <a:pt x="152" y="84"/>
                  </a:lnTo>
                  <a:lnTo>
                    <a:pt x="150" y="82"/>
                  </a:lnTo>
                  <a:lnTo>
                    <a:pt x="146" y="80"/>
                  </a:lnTo>
                  <a:lnTo>
                    <a:pt x="146" y="85"/>
                  </a:lnTo>
                  <a:lnTo>
                    <a:pt x="128" y="102"/>
                  </a:lnTo>
                  <a:lnTo>
                    <a:pt x="123" y="100"/>
                  </a:lnTo>
                  <a:lnTo>
                    <a:pt x="121" y="102"/>
                  </a:lnTo>
                  <a:lnTo>
                    <a:pt x="119" y="100"/>
                  </a:lnTo>
                  <a:lnTo>
                    <a:pt x="118" y="102"/>
                  </a:lnTo>
                  <a:lnTo>
                    <a:pt x="118" y="103"/>
                  </a:lnTo>
                  <a:lnTo>
                    <a:pt x="118" y="105"/>
                  </a:lnTo>
                  <a:lnTo>
                    <a:pt x="112" y="107"/>
                  </a:lnTo>
                  <a:lnTo>
                    <a:pt x="103" y="116"/>
                  </a:lnTo>
                  <a:lnTo>
                    <a:pt x="96" y="118"/>
                  </a:lnTo>
                  <a:lnTo>
                    <a:pt x="94" y="119"/>
                  </a:lnTo>
                  <a:lnTo>
                    <a:pt x="91" y="118"/>
                  </a:lnTo>
                  <a:lnTo>
                    <a:pt x="89" y="119"/>
                  </a:lnTo>
                  <a:lnTo>
                    <a:pt x="86" y="116"/>
                  </a:lnTo>
                  <a:lnTo>
                    <a:pt x="82" y="116"/>
                  </a:lnTo>
                  <a:lnTo>
                    <a:pt x="77" y="114"/>
                  </a:lnTo>
                  <a:lnTo>
                    <a:pt x="73" y="1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dirty="0">
                <a:solidFill>
                  <a:srgbClr val="000000"/>
                </a:solidFill>
              </a:endParaRPr>
            </a:p>
          </p:txBody>
        </p:sp>
        <p:sp>
          <p:nvSpPr>
            <p:cNvPr id="2872" name="Freeform 3078"/>
            <p:cNvSpPr>
              <a:spLocks/>
            </p:cNvSpPr>
            <p:nvPr/>
          </p:nvSpPr>
          <p:spPr bwMode="auto">
            <a:xfrm>
              <a:off x="2302" y="1272"/>
              <a:ext cx="177" cy="119"/>
            </a:xfrm>
            <a:custGeom>
              <a:avLst/>
              <a:gdLst/>
              <a:ahLst/>
              <a:cxnLst>
                <a:cxn ang="0">
                  <a:pos x="64" y="109"/>
                </a:cxn>
                <a:cxn ang="0">
                  <a:pos x="36" y="103"/>
                </a:cxn>
                <a:cxn ang="0">
                  <a:pos x="34" y="98"/>
                </a:cxn>
                <a:cxn ang="0">
                  <a:pos x="41" y="84"/>
                </a:cxn>
                <a:cxn ang="0">
                  <a:pos x="39" y="78"/>
                </a:cxn>
                <a:cxn ang="0">
                  <a:pos x="32" y="66"/>
                </a:cxn>
                <a:cxn ang="0">
                  <a:pos x="14" y="69"/>
                </a:cxn>
                <a:cxn ang="0">
                  <a:pos x="21" y="61"/>
                </a:cxn>
                <a:cxn ang="0">
                  <a:pos x="36" y="59"/>
                </a:cxn>
                <a:cxn ang="0">
                  <a:pos x="39" y="55"/>
                </a:cxn>
                <a:cxn ang="0">
                  <a:pos x="43" y="43"/>
                </a:cxn>
                <a:cxn ang="0">
                  <a:pos x="36" y="41"/>
                </a:cxn>
                <a:cxn ang="0">
                  <a:pos x="25" y="37"/>
                </a:cxn>
                <a:cxn ang="0">
                  <a:pos x="7" y="41"/>
                </a:cxn>
                <a:cxn ang="0">
                  <a:pos x="12" y="37"/>
                </a:cxn>
                <a:cxn ang="0">
                  <a:pos x="7" y="28"/>
                </a:cxn>
                <a:cxn ang="0">
                  <a:pos x="19" y="32"/>
                </a:cxn>
                <a:cxn ang="0">
                  <a:pos x="16" y="25"/>
                </a:cxn>
                <a:cxn ang="0">
                  <a:pos x="14" y="18"/>
                </a:cxn>
                <a:cxn ang="0">
                  <a:pos x="23" y="21"/>
                </a:cxn>
                <a:cxn ang="0">
                  <a:pos x="30" y="27"/>
                </a:cxn>
                <a:cxn ang="0">
                  <a:pos x="34" y="18"/>
                </a:cxn>
                <a:cxn ang="0">
                  <a:pos x="34" y="11"/>
                </a:cxn>
                <a:cxn ang="0">
                  <a:pos x="23" y="9"/>
                </a:cxn>
                <a:cxn ang="0">
                  <a:pos x="25" y="2"/>
                </a:cxn>
                <a:cxn ang="0">
                  <a:pos x="36" y="11"/>
                </a:cxn>
                <a:cxn ang="0">
                  <a:pos x="48" y="23"/>
                </a:cxn>
                <a:cxn ang="0">
                  <a:pos x="48" y="34"/>
                </a:cxn>
                <a:cxn ang="0">
                  <a:pos x="52" y="37"/>
                </a:cxn>
                <a:cxn ang="0">
                  <a:pos x="55" y="48"/>
                </a:cxn>
                <a:cxn ang="0">
                  <a:pos x="62" y="34"/>
                </a:cxn>
                <a:cxn ang="0">
                  <a:pos x="68" y="16"/>
                </a:cxn>
                <a:cxn ang="0">
                  <a:pos x="82" y="30"/>
                </a:cxn>
                <a:cxn ang="0">
                  <a:pos x="89" y="16"/>
                </a:cxn>
                <a:cxn ang="0">
                  <a:pos x="96" y="19"/>
                </a:cxn>
                <a:cxn ang="0">
                  <a:pos x="100" y="18"/>
                </a:cxn>
                <a:cxn ang="0">
                  <a:pos x="110" y="21"/>
                </a:cxn>
                <a:cxn ang="0">
                  <a:pos x="119" y="14"/>
                </a:cxn>
                <a:cxn ang="0">
                  <a:pos x="128" y="5"/>
                </a:cxn>
                <a:cxn ang="0">
                  <a:pos x="137" y="3"/>
                </a:cxn>
                <a:cxn ang="0">
                  <a:pos x="146" y="14"/>
                </a:cxn>
                <a:cxn ang="0">
                  <a:pos x="155" y="5"/>
                </a:cxn>
                <a:cxn ang="0">
                  <a:pos x="152" y="19"/>
                </a:cxn>
                <a:cxn ang="0">
                  <a:pos x="157" y="32"/>
                </a:cxn>
                <a:cxn ang="0">
                  <a:pos x="169" y="34"/>
                </a:cxn>
                <a:cxn ang="0">
                  <a:pos x="173" y="53"/>
                </a:cxn>
                <a:cxn ang="0">
                  <a:pos x="173" y="61"/>
                </a:cxn>
                <a:cxn ang="0">
                  <a:pos x="164" y="71"/>
                </a:cxn>
                <a:cxn ang="0">
                  <a:pos x="166" y="71"/>
                </a:cxn>
                <a:cxn ang="0">
                  <a:pos x="152" y="84"/>
                </a:cxn>
                <a:cxn ang="0">
                  <a:pos x="123" y="100"/>
                </a:cxn>
                <a:cxn ang="0">
                  <a:pos x="118" y="105"/>
                </a:cxn>
                <a:cxn ang="0">
                  <a:pos x="91" y="118"/>
                </a:cxn>
                <a:cxn ang="0">
                  <a:pos x="73" y="114"/>
                </a:cxn>
              </a:cxnLst>
              <a:rect l="0" t="0" r="r" b="b"/>
              <a:pathLst>
                <a:path w="177" h="119">
                  <a:moveTo>
                    <a:pt x="73" y="114"/>
                  </a:moveTo>
                  <a:lnTo>
                    <a:pt x="73" y="114"/>
                  </a:lnTo>
                  <a:lnTo>
                    <a:pt x="69" y="112"/>
                  </a:lnTo>
                  <a:lnTo>
                    <a:pt x="68" y="110"/>
                  </a:lnTo>
                  <a:lnTo>
                    <a:pt x="64" y="109"/>
                  </a:lnTo>
                  <a:lnTo>
                    <a:pt x="53" y="102"/>
                  </a:lnTo>
                  <a:lnTo>
                    <a:pt x="50" y="103"/>
                  </a:lnTo>
                  <a:lnTo>
                    <a:pt x="44" y="102"/>
                  </a:lnTo>
                  <a:lnTo>
                    <a:pt x="43" y="103"/>
                  </a:lnTo>
                  <a:lnTo>
                    <a:pt x="36" y="103"/>
                  </a:lnTo>
                  <a:lnTo>
                    <a:pt x="32" y="103"/>
                  </a:lnTo>
                  <a:lnTo>
                    <a:pt x="30" y="103"/>
                  </a:lnTo>
                  <a:lnTo>
                    <a:pt x="30" y="98"/>
                  </a:lnTo>
                  <a:lnTo>
                    <a:pt x="28" y="94"/>
                  </a:lnTo>
                  <a:lnTo>
                    <a:pt x="34" y="98"/>
                  </a:lnTo>
                  <a:lnTo>
                    <a:pt x="36" y="94"/>
                  </a:lnTo>
                  <a:lnTo>
                    <a:pt x="44" y="91"/>
                  </a:lnTo>
                  <a:lnTo>
                    <a:pt x="44" y="84"/>
                  </a:lnTo>
                  <a:lnTo>
                    <a:pt x="39" y="85"/>
                  </a:lnTo>
                  <a:lnTo>
                    <a:pt x="41" y="84"/>
                  </a:lnTo>
                  <a:lnTo>
                    <a:pt x="43" y="82"/>
                  </a:lnTo>
                  <a:lnTo>
                    <a:pt x="41" y="78"/>
                  </a:lnTo>
                  <a:lnTo>
                    <a:pt x="44" y="77"/>
                  </a:lnTo>
                  <a:lnTo>
                    <a:pt x="41" y="77"/>
                  </a:lnTo>
                  <a:lnTo>
                    <a:pt x="39" y="78"/>
                  </a:lnTo>
                  <a:lnTo>
                    <a:pt x="37" y="78"/>
                  </a:lnTo>
                  <a:lnTo>
                    <a:pt x="37" y="77"/>
                  </a:lnTo>
                  <a:lnTo>
                    <a:pt x="36" y="77"/>
                  </a:lnTo>
                  <a:lnTo>
                    <a:pt x="34" y="68"/>
                  </a:lnTo>
                  <a:lnTo>
                    <a:pt x="32" y="66"/>
                  </a:lnTo>
                  <a:lnTo>
                    <a:pt x="28" y="68"/>
                  </a:lnTo>
                  <a:lnTo>
                    <a:pt x="27" y="66"/>
                  </a:lnTo>
                  <a:lnTo>
                    <a:pt x="23" y="66"/>
                  </a:lnTo>
                  <a:lnTo>
                    <a:pt x="18" y="68"/>
                  </a:lnTo>
                  <a:lnTo>
                    <a:pt x="14" y="69"/>
                  </a:lnTo>
                  <a:lnTo>
                    <a:pt x="11" y="69"/>
                  </a:lnTo>
                  <a:lnTo>
                    <a:pt x="11" y="68"/>
                  </a:lnTo>
                  <a:lnTo>
                    <a:pt x="11" y="64"/>
                  </a:lnTo>
                  <a:lnTo>
                    <a:pt x="19" y="62"/>
                  </a:lnTo>
                  <a:lnTo>
                    <a:pt x="21" y="61"/>
                  </a:lnTo>
                  <a:lnTo>
                    <a:pt x="25" y="61"/>
                  </a:lnTo>
                  <a:lnTo>
                    <a:pt x="28" y="59"/>
                  </a:lnTo>
                  <a:lnTo>
                    <a:pt x="30" y="61"/>
                  </a:lnTo>
                  <a:lnTo>
                    <a:pt x="32" y="57"/>
                  </a:lnTo>
                  <a:lnTo>
                    <a:pt x="36" y="59"/>
                  </a:lnTo>
                  <a:lnTo>
                    <a:pt x="43" y="59"/>
                  </a:lnTo>
                  <a:lnTo>
                    <a:pt x="44" y="52"/>
                  </a:lnTo>
                  <a:lnTo>
                    <a:pt x="43" y="53"/>
                  </a:lnTo>
                  <a:lnTo>
                    <a:pt x="41" y="55"/>
                  </a:lnTo>
                  <a:lnTo>
                    <a:pt x="39" y="55"/>
                  </a:lnTo>
                  <a:lnTo>
                    <a:pt x="32" y="53"/>
                  </a:lnTo>
                  <a:lnTo>
                    <a:pt x="32" y="52"/>
                  </a:lnTo>
                  <a:lnTo>
                    <a:pt x="34" y="50"/>
                  </a:lnTo>
                  <a:lnTo>
                    <a:pt x="37" y="48"/>
                  </a:lnTo>
                  <a:lnTo>
                    <a:pt x="43" y="43"/>
                  </a:lnTo>
                  <a:lnTo>
                    <a:pt x="43" y="43"/>
                  </a:lnTo>
                  <a:lnTo>
                    <a:pt x="41" y="41"/>
                  </a:lnTo>
                  <a:lnTo>
                    <a:pt x="39" y="43"/>
                  </a:lnTo>
                  <a:lnTo>
                    <a:pt x="37" y="43"/>
                  </a:lnTo>
                  <a:lnTo>
                    <a:pt x="36" y="41"/>
                  </a:lnTo>
                  <a:lnTo>
                    <a:pt x="36" y="39"/>
                  </a:lnTo>
                  <a:lnTo>
                    <a:pt x="36" y="39"/>
                  </a:lnTo>
                  <a:lnTo>
                    <a:pt x="34" y="37"/>
                  </a:lnTo>
                  <a:lnTo>
                    <a:pt x="27" y="36"/>
                  </a:lnTo>
                  <a:lnTo>
                    <a:pt x="25" y="37"/>
                  </a:lnTo>
                  <a:lnTo>
                    <a:pt x="21" y="41"/>
                  </a:lnTo>
                  <a:lnTo>
                    <a:pt x="19" y="41"/>
                  </a:lnTo>
                  <a:lnTo>
                    <a:pt x="14" y="43"/>
                  </a:lnTo>
                  <a:lnTo>
                    <a:pt x="12" y="43"/>
                  </a:lnTo>
                  <a:lnTo>
                    <a:pt x="7" y="41"/>
                  </a:lnTo>
                  <a:lnTo>
                    <a:pt x="0" y="43"/>
                  </a:lnTo>
                  <a:lnTo>
                    <a:pt x="3" y="36"/>
                  </a:lnTo>
                  <a:lnTo>
                    <a:pt x="5" y="37"/>
                  </a:lnTo>
                  <a:lnTo>
                    <a:pt x="11" y="39"/>
                  </a:lnTo>
                  <a:lnTo>
                    <a:pt x="12" y="37"/>
                  </a:lnTo>
                  <a:lnTo>
                    <a:pt x="9" y="37"/>
                  </a:lnTo>
                  <a:lnTo>
                    <a:pt x="11" y="36"/>
                  </a:lnTo>
                  <a:lnTo>
                    <a:pt x="11" y="34"/>
                  </a:lnTo>
                  <a:lnTo>
                    <a:pt x="7" y="32"/>
                  </a:lnTo>
                  <a:lnTo>
                    <a:pt x="7" y="28"/>
                  </a:lnTo>
                  <a:lnTo>
                    <a:pt x="12" y="32"/>
                  </a:lnTo>
                  <a:lnTo>
                    <a:pt x="16" y="36"/>
                  </a:lnTo>
                  <a:lnTo>
                    <a:pt x="21" y="34"/>
                  </a:lnTo>
                  <a:lnTo>
                    <a:pt x="18" y="32"/>
                  </a:lnTo>
                  <a:lnTo>
                    <a:pt x="19" y="32"/>
                  </a:lnTo>
                  <a:lnTo>
                    <a:pt x="21" y="28"/>
                  </a:lnTo>
                  <a:lnTo>
                    <a:pt x="14" y="30"/>
                  </a:lnTo>
                  <a:lnTo>
                    <a:pt x="12" y="27"/>
                  </a:lnTo>
                  <a:lnTo>
                    <a:pt x="12" y="27"/>
                  </a:lnTo>
                  <a:lnTo>
                    <a:pt x="16" y="25"/>
                  </a:lnTo>
                  <a:lnTo>
                    <a:pt x="11" y="19"/>
                  </a:lnTo>
                  <a:lnTo>
                    <a:pt x="11" y="19"/>
                  </a:lnTo>
                  <a:lnTo>
                    <a:pt x="16" y="21"/>
                  </a:lnTo>
                  <a:lnTo>
                    <a:pt x="16" y="21"/>
                  </a:lnTo>
                  <a:lnTo>
                    <a:pt x="14" y="18"/>
                  </a:lnTo>
                  <a:lnTo>
                    <a:pt x="18" y="19"/>
                  </a:lnTo>
                  <a:lnTo>
                    <a:pt x="14" y="16"/>
                  </a:lnTo>
                  <a:lnTo>
                    <a:pt x="18" y="14"/>
                  </a:lnTo>
                  <a:lnTo>
                    <a:pt x="23" y="18"/>
                  </a:lnTo>
                  <a:lnTo>
                    <a:pt x="23" y="21"/>
                  </a:lnTo>
                  <a:lnTo>
                    <a:pt x="23" y="21"/>
                  </a:lnTo>
                  <a:lnTo>
                    <a:pt x="27" y="23"/>
                  </a:lnTo>
                  <a:lnTo>
                    <a:pt x="27" y="21"/>
                  </a:lnTo>
                  <a:lnTo>
                    <a:pt x="30" y="23"/>
                  </a:lnTo>
                  <a:lnTo>
                    <a:pt x="30" y="27"/>
                  </a:lnTo>
                  <a:lnTo>
                    <a:pt x="32" y="23"/>
                  </a:lnTo>
                  <a:lnTo>
                    <a:pt x="34" y="28"/>
                  </a:lnTo>
                  <a:lnTo>
                    <a:pt x="36" y="23"/>
                  </a:lnTo>
                  <a:lnTo>
                    <a:pt x="34" y="19"/>
                  </a:lnTo>
                  <a:lnTo>
                    <a:pt x="34" y="18"/>
                  </a:lnTo>
                  <a:lnTo>
                    <a:pt x="27" y="12"/>
                  </a:lnTo>
                  <a:lnTo>
                    <a:pt x="28" y="11"/>
                  </a:lnTo>
                  <a:lnTo>
                    <a:pt x="30" y="12"/>
                  </a:lnTo>
                  <a:lnTo>
                    <a:pt x="32" y="12"/>
                  </a:lnTo>
                  <a:lnTo>
                    <a:pt x="34" y="11"/>
                  </a:lnTo>
                  <a:lnTo>
                    <a:pt x="30" y="9"/>
                  </a:lnTo>
                  <a:lnTo>
                    <a:pt x="30" y="7"/>
                  </a:lnTo>
                  <a:lnTo>
                    <a:pt x="28" y="7"/>
                  </a:lnTo>
                  <a:lnTo>
                    <a:pt x="25" y="9"/>
                  </a:lnTo>
                  <a:lnTo>
                    <a:pt x="23" y="9"/>
                  </a:lnTo>
                  <a:lnTo>
                    <a:pt x="23" y="7"/>
                  </a:lnTo>
                  <a:lnTo>
                    <a:pt x="23" y="5"/>
                  </a:lnTo>
                  <a:lnTo>
                    <a:pt x="23" y="3"/>
                  </a:lnTo>
                  <a:lnTo>
                    <a:pt x="27" y="3"/>
                  </a:lnTo>
                  <a:lnTo>
                    <a:pt x="25" y="2"/>
                  </a:lnTo>
                  <a:lnTo>
                    <a:pt x="28" y="5"/>
                  </a:lnTo>
                  <a:lnTo>
                    <a:pt x="30" y="3"/>
                  </a:lnTo>
                  <a:lnTo>
                    <a:pt x="32" y="5"/>
                  </a:lnTo>
                  <a:lnTo>
                    <a:pt x="34" y="5"/>
                  </a:lnTo>
                  <a:lnTo>
                    <a:pt x="36" y="11"/>
                  </a:lnTo>
                  <a:lnTo>
                    <a:pt x="41" y="11"/>
                  </a:lnTo>
                  <a:lnTo>
                    <a:pt x="46" y="18"/>
                  </a:lnTo>
                  <a:lnTo>
                    <a:pt x="48" y="19"/>
                  </a:lnTo>
                  <a:lnTo>
                    <a:pt x="50" y="21"/>
                  </a:lnTo>
                  <a:lnTo>
                    <a:pt x="48" y="23"/>
                  </a:lnTo>
                  <a:lnTo>
                    <a:pt x="52" y="25"/>
                  </a:lnTo>
                  <a:lnTo>
                    <a:pt x="52" y="28"/>
                  </a:lnTo>
                  <a:lnTo>
                    <a:pt x="50" y="30"/>
                  </a:lnTo>
                  <a:lnTo>
                    <a:pt x="50" y="32"/>
                  </a:lnTo>
                  <a:lnTo>
                    <a:pt x="48" y="34"/>
                  </a:lnTo>
                  <a:lnTo>
                    <a:pt x="44" y="32"/>
                  </a:lnTo>
                  <a:lnTo>
                    <a:pt x="46" y="34"/>
                  </a:lnTo>
                  <a:lnTo>
                    <a:pt x="50" y="36"/>
                  </a:lnTo>
                  <a:lnTo>
                    <a:pt x="50" y="39"/>
                  </a:lnTo>
                  <a:lnTo>
                    <a:pt x="52" y="37"/>
                  </a:lnTo>
                  <a:lnTo>
                    <a:pt x="52" y="41"/>
                  </a:lnTo>
                  <a:lnTo>
                    <a:pt x="50" y="43"/>
                  </a:lnTo>
                  <a:lnTo>
                    <a:pt x="53" y="44"/>
                  </a:lnTo>
                  <a:lnTo>
                    <a:pt x="53" y="52"/>
                  </a:lnTo>
                  <a:lnTo>
                    <a:pt x="55" y="48"/>
                  </a:lnTo>
                  <a:lnTo>
                    <a:pt x="55" y="44"/>
                  </a:lnTo>
                  <a:lnTo>
                    <a:pt x="59" y="44"/>
                  </a:lnTo>
                  <a:lnTo>
                    <a:pt x="59" y="37"/>
                  </a:lnTo>
                  <a:lnTo>
                    <a:pt x="61" y="34"/>
                  </a:lnTo>
                  <a:lnTo>
                    <a:pt x="62" y="34"/>
                  </a:lnTo>
                  <a:lnTo>
                    <a:pt x="66" y="41"/>
                  </a:lnTo>
                  <a:lnTo>
                    <a:pt x="68" y="37"/>
                  </a:lnTo>
                  <a:lnTo>
                    <a:pt x="68" y="28"/>
                  </a:lnTo>
                  <a:lnTo>
                    <a:pt x="66" y="18"/>
                  </a:lnTo>
                  <a:lnTo>
                    <a:pt x="68" y="16"/>
                  </a:lnTo>
                  <a:lnTo>
                    <a:pt x="69" y="18"/>
                  </a:lnTo>
                  <a:lnTo>
                    <a:pt x="78" y="28"/>
                  </a:lnTo>
                  <a:lnTo>
                    <a:pt x="78" y="32"/>
                  </a:lnTo>
                  <a:lnTo>
                    <a:pt x="80" y="32"/>
                  </a:lnTo>
                  <a:lnTo>
                    <a:pt x="82" y="30"/>
                  </a:lnTo>
                  <a:lnTo>
                    <a:pt x="82" y="23"/>
                  </a:lnTo>
                  <a:lnTo>
                    <a:pt x="82" y="19"/>
                  </a:lnTo>
                  <a:lnTo>
                    <a:pt x="86" y="18"/>
                  </a:lnTo>
                  <a:lnTo>
                    <a:pt x="87" y="19"/>
                  </a:lnTo>
                  <a:lnTo>
                    <a:pt x="89" y="16"/>
                  </a:lnTo>
                  <a:lnTo>
                    <a:pt x="93" y="14"/>
                  </a:lnTo>
                  <a:lnTo>
                    <a:pt x="93" y="16"/>
                  </a:lnTo>
                  <a:lnTo>
                    <a:pt x="94" y="16"/>
                  </a:lnTo>
                  <a:lnTo>
                    <a:pt x="94" y="18"/>
                  </a:lnTo>
                  <a:lnTo>
                    <a:pt x="96" y="19"/>
                  </a:lnTo>
                  <a:lnTo>
                    <a:pt x="98" y="23"/>
                  </a:lnTo>
                  <a:lnTo>
                    <a:pt x="100" y="25"/>
                  </a:lnTo>
                  <a:lnTo>
                    <a:pt x="103" y="34"/>
                  </a:lnTo>
                  <a:lnTo>
                    <a:pt x="103" y="27"/>
                  </a:lnTo>
                  <a:lnTo>
                    <a:pt x="100" y="18"/>
                  </a:lnTo>
                  <a:lnTo>
                    <a:pt x="100" y="14"/>
                  </a:lnTo>
                  <a:lnTo>
                    <a:pt x="102" y="14"/>
                  </a:lnTo>
                  <a:lnTo>
                    <a:pt x="105" y="14"/>
                  </a:lnTo>
                  <a:lnTo>
                    <a:pt x="109" y="18"/>
                  </a:lnTo>
                  <a:lnTo>
                    <a:pt x="110" y="21"/>
                  </a:lnTo>
                  <a:lnTo>
                    <a:pt x="112" y="21"/>
                  </a:lnTo>
                  <a:lnTo>
                    <a:pt x="114" y="19"/>
                  </a:lnTo>
                  <a:lnTo>
                    <a:pt x="116" y="16"/>
                  </a:lnTo>
                  <a:lnTo>
                    <a:pt x="116" y="14"/>
                  </a:lnTo>
                  <a:lnTo>
                    <a:pt x="119" y="14"/>
                  </a:lnTo>
                  <a:lnTo>
                    <a:pt x="121" y="16"/>
                  </a:lnTo>
                  <a:lnTo>
                    <a:pt x="123" y="18"/>
                  </a:lnTo>
                  <a:lnTo>
                    <a:pt x="127" y="16"/>
                  </a:lnTo>
                  <a:lnTo>
                    <a:pt x="130" y="14"/>
                  </a:lnTo>
                  <a:lnTo>
                    <a:pt x="128" y="5"/>
                  </a:lnTo>
                  <a:lnTo>
                    <a:pt x="128" y="2"/>
                  </a:lnTo>
                  <a:lnTo>
                    <a:pt x="130" y="2"/>
                  </a:lnTo>
                  <a:lnTo>
                    <a:pt x="134" y="0"/>
                  </a:lnTo>
                  <a:lnTo>
                    <a:pt x="135" y="0"/>
                  </a:lnTo>
                  <a:lnTo>
                    <a:pt x="137" y="3"/>
                  </a:lnTo>
                  <a:lnTo>
                    <a:pt x="141" y="5"/>
                  </a:lnTo>
                  <a:lnTo>
                    <a:pt x="141" y="9"/>
                  </a:lnTo>
                  <a:lnTo>
                    <a:pt x="141" y="11"/>
                  </a:lnTo>
                  <a:lnTo>
                    <a:pt x="144" y="14"/>
                  </a:lnTo>
                  <a:lnTo>
                    <a:pt x="146" y="14"/>
                  </a:lnTo>
                  <a:lnTo>
                    <a:pt x="146" y="12"/>
                  </a:lnTo>
                  <a:lnTo>
                    <a:pt x="146" y="11"/>
                  </a:lnTo>
                  <a:lnTo>
                    <a:pt x="152" y="11"/>
                  </a:lnTo>
                  <a:lnTo>
                    <a:pt x="153" y="7"/>
                  </a:lnTo>
                  <a:lnTo>
                    <a:pt x="155" y="5"/>
                  </a:lnTo>
                  <a:lnTo>
                    <a:pt x="159" y="5"/>
                  </a:lnTo>
                  <a:lnTo>
                    <a:pt x="160" y="7"/>
                  </a:lnTo>
                  <a:lnTo>
                    <a:pt x="155" y="9"/>
                  </a:lnTo>
                  <a:lnTo>
                    <a:pt x="150" y="18"/>
                  </a:lnTo>
                  <a:lnTo>
                    <a:pt x="152" y="19"/>
                  </a:lnTo>
                  <a:lnTo>
                    <a:pt x="153" y="21"/>
                  </a:lnTo>
                  <a:lnTo>
                    <a:pt x="157" y="19"/>
                  </a:lnTo>
                  <a:lnTo>
                    <a:pt x="159" y="25"/>
                  </a:lnTo>
                  <a:lnTo>
                    <a:pt x="157" y="28"/>
                  </a:lnTo>
                  <a:lnTo>
                    <a:pt x="157" y="32"/>
                  </a:lnTo>
                  <a:lnTo>
                    <a:pt x="164" y="32"/>
                  </a:lnTo>
                  <a:lnTo>
                    <a:pt x="162" y="34"/>
                  </a:lnTo>
                  <a:lnTo>
                    <a:pt x="164" y="36"/>
                  </a:lnTo>
                  <a:lnTo>
                    <a:pt x="168" y="37"/>
                  </a:lnTo>
                  <a:lnTo>
                    <a:pt x="169" y="34"/>
                  </a:lnTo>
                  <a:lnTo>
                    <a:pt x="169" y="36"/>
                  </a:lnTo>
                  <a:lnTo>
                    <a:pt x="173" y="43"/>
                  </a:lnTo>
                  <a:lnTo>
                    <a:pt x="173" y="46"/>
                  </a:lnTo>
                  <a:lnTo>
                    <a:pt x="171" y="48"/>
                  </a:lnTo>
                  <a:lnTo>
                    <a:pt x="173" y="53"/>
                  </a:lnTo>
                  <a:lnTo>
                    <a:pt x="175" y="53"/>
                  </a:lnTo>
                  <a:lnTo>
                    <a:pt x="177" y="52"/>
                  </a:lnTo>
                  <a:lnTo>
                    <a:pt x="177" y="55"/>
                  </a:lnTo>
                  <a:lnTo>
                    <a:pt x="175" y="59"/>
                  </a:lnTo>
                  <a:lnTo>
                    <a:pt x="173" y="61"/>
                  </a:lnTo>
                  <a:lnTo>
                    <a:pt x="173" y="64"/>
                  </a:lnTo>
                  <a:lnTo>
                    <a:pt x="171" y="64"/>
                  </a:lnTo>
                  <a:lnTo>
                    <a:pt x="169" y="68"/>
                  </a:lnTo>
                  <a:lnTo>
                    <a:pt x="164" y="69"/>
                  </a:lnTo>
                  <a:lnTo>
                    <a:pt x="164" y="71"/>
                  </a:lnTo>
                  <a:lnTo>
                    <a:pt x="160" y="71"/>
                  </a:lnTo>
                  <a:lnTo>
                    <a:pt x="162" y="71"/>
                  </a:lnTo>
                  <a:lnTo>
                    <a:pt x="160" y="73"/>
                  </a:lnTo>
                  <a:lnTo>
                    <a:pt x="162" y="75"/>
                  </a:lnTo>
                  <a:lnTo>
                    <a:pt x="166" y="71"/>
                  </a:lnTo>
                  <a:lnTo>
                    <a:pt x="159" y="82"/>
                  </a:lnTo>
                  <a:lnTo>
                    <a:pt x="155" y="84"/>
                  </a:lnTo>
                  <a:lnTo>
                    <a:pt x="155" y="87"/>
                  </a:lnTo>
                  <a:lnTo>
                    <a:pt x="152" y="85"/>
                  </a:lnTo>
                  <a:lnTo>
                    <a:pt x="152" y="84"/>
                  </a:lnTo>
                  <a:lnTo>
                    <a:pt x="150" y="82"/>
                  </a:lnTo>
                  <a:lnTo>
                    <a:pt x="146" y="80"/>
                  </a:lnTo>
                  <a:lnTo>
                    <a:pt x="146" y="85"/>
                  </a:lnTo>
                  <a:lnTo>
                    <a:pt x="128" y="102"/>
                  </a:lnTo>
                  <a:lnTo>
                    <a:pt x="123" y="100"/>
                  </a:lnTo>
                  <a:lnTo>
                    <a:pt x="121" y="102"/>
                  </a:lnTo>
                  <a:lnTo>
                    <a:pt x="119" y="100"/>
                  </a:lnTo>
                  <a:lnTo>
                    <a:pt x="118" y="102"/>
                  </a:lnTo>
                  <a:lnTo>
                    <a:pt x="118" y="103"/>
                  </a:lnTo>
                  <a:lnTo>
                    <a:pt x="118" y="105"/>
                  </a:lnTo>
                  <a:lnTo>
                    <a:pt x="112" y="107"/>
                  </a:lnTo>
                  <a:lnTo>
                    <a:pt x="103" y="116"/>
                  </a:lnTo>
                  <a:lnTo>
                    <a:pt x="96" y="118"/>
                  </a:lnTo>
                  <a:lnTo>
                    <a:pt x="94" y="119"/>
                  </a:lnTo>
                  <a:lnTo>
                    <a:pt x="91" y="118"/>
                  </a:lnTo>
                  <a:lnTo>
                    <a:pt x="89" y="119"/>
                  </a:lnTo>
                  <a:lnTo>
                    <a:pt x="86" y="116"/>
                  </a:lnTo>
                  <a:lnTo>
                    <a:pt x="82" y="116"/>
                  </a:lnTo>
                  <a:lnTo>
                    <a:pt x="77" y="114"/>
                  </a:lnTo>
                  <a:lnTo>
                    <a:pt x="73" y="1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3" name="Freeform 3079"/>
            <p:cNvSpPr>
              <a:spLocks/>
            </p:cNvSpPr>
            <p:nvPr/>
          </p:nvSpPr>
          <p:spPr bwMode="auto">
            <a:xfrm>
              <a:off x="2575" y="1436"/>
              <a:ext cx="7" cy="2"/>
            </a:xfrm>
            <a:custGeom>
              <a:avLst/>
              <a:gdLst/>
              <a:ahLst/>
              <a:cxnLst>
                <a:cxn ang="0">
                  <a:pos x="7" y="2"/>
                </a:cxn>
                <a:cxn ang="0">
                  <a:pos x="5" y="0"/>
                </a:cxn>
                <a:cxn ang="0">
                  <a:pos x="2" y="0"/>
                </a:cxn>
                <a:cxn ang="0">
                  <a:pos x="0" y="0"/>
                </a:cxn>
                <a:cxn ang="0">
                  <a:pos x="2" y="2"/>
                </a:cxn>
                <a:cxn ang="0">
                  <a:pos x="5" y="2"/>
                </a:cxn>
                <a:cxn ang="0">
                  <a:pos x="7" y="2"/>
                </a:cxn>
              </a:cxnLst>
              <a:rect l="0" t="0" r="r" b="b"/>
              <a:pathLst>
                <a:path w="7" h="2">
                  <a:moveTo>
                    <a:pt x="7" y="2"/>
                  </a:moveTo>
                  <a:lnTo>
                    <a:pt x="5" y="0"/>
                  </a:lnTo>
                  <a:lnTo>
                    <a:pt x="2" y="0"/>
                  </a:lnTo>
                  <a:lnTo>
                    <a:pt x="0" y="0"/>
                  </a:lnTo>
                  <a:lnTo>
                    <a:pt x="2" y="2"/>
                  </a:lnTo>
                  <a:lnTo>
                    <a:pt x="5" y="2"/>
                  </a:lnTo>
                  <a:lnTo>
                    <a:pt x="7"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4" name="Freeform 3080"/>
            <p:cNvSpPr>
              <a:spLocks/>
            </p:cNvSpPr>
            <p:nvPr/>
          </p:nvSpPr>
          <p:spPr bwMode="auto">
            <a:xfrm>
              <a:off x="2575" y="1436"/>
              <a:ext cx="7" cy="2"/>
            </a:xfrm>
            <a:custGeom>
              <a:avLst/>
              <a:gdLst/>
              <a:ahLst/>
              <a:cxnLst>
                <a:cxn ang="0">
                  <a:pos x="7" y="2"/>
                </a:cxn>
                <a:cxn ang="0">
                  <a:pos x="5" y="0"/>
                </a:cxn>
                <a:cxn ang="0">
                  <a:pos x="2" y="0"/>
                </a:cxn>
                <a:cxn ang="0">
                  <a:pos x="0" y="0"/>
                </a:cxn>
                <a:cxn ang="0">
                  <a:pos x="2" y="2"/>
                </a:cxn>
                <a:cxn ang="0">
                  <a:pos x="5" y="2"/>
                </a:cxn>
                <a:cxn ang="0">
                  <a:pos x="7" y="2"/>
                </a:cxn>
              </a:cxnLst>
              <a:rect l="0" t="0" r="r" b="b"/>
              <a:pathLst>
                <a:path w="7" h="2">
                  <a:moveTo>
                    <a:pt x="7" y="2"/>
                  </a:moveTo>
                  <a:lnTo>
                    <a:pt x="5" y="0"/>
                  </a:lnTo>
                  <a:lnTo>
                    <a:pt x="2" y="0"/>
                  </a:lnTo>
                  <a:lnTo>
                    <a:pt x="0" y="0"/>
                  </a:lnTo>
                  <a:lnTo>
                    <a:pt x="2" y="2"/>
                  </a:lnTo>
                  <a:lnTo>
                    <a:pt x="5" y="2"/>
                  </a:lnTo>
                  <a:lnTo>
                    <a:pt x="7"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5" name="Freeform 3081"/>
            <p:cNvSpPr>
              <a:spLocks/>
            </p:cNvSpPr>
            <p:nvPr/>
          </p:nvSpPr>
          <p:spPr bwMode="auto">
            <a:xfrm>
              <a:off x="2578" y="1431"/>
              <a:ext cx="9" cy="10"/>
            </a:xfrm>
            <a:custGeom>
              <a:avLst/>
              <a:gdLst/>
              <a:ahLst/>
              <a:cxnLst>
                <a:cxn ang="0">
                  <a:pos x="8" y="10"/>
                </a:cxn>
                <a:cxn ang="0">
                  <a:pos x="9" y="10"/>
                </a:cxn>
                <a:cxn ang="0">
                  <a:pos x="9" y="7"/>
                </a:cxn>
                <a:cxn ang="0">
                  <a:pos x="4" y="1"/>
                </a:cxn>
                <a:cxn ang="0">
                  <a:pos x="2" y="0"/>
                </a:cxn>
                <a:cxn ang="0">
                  <a:pos x="0" y="1"/>
                </a:cxn>
                <a:cxn ang="0">
                  <a:pos x="0" y="3"/>
                </a:cxn>
                <a:cxn ang="0">
                  <a:pos x="4" y="5"/>
                </a:cxn>
                <a:cxn ang="0">
                  <a:pos x="6" y="7"/>
                </a:cxn>
                <a:cxn ang="0">
                  <a:pos x="6" y="9"/>
                </a:cxn>
                <a:cxn ang="0">
                  <a:pos x="8" y="10"/>
                </a:cxn>
                <a:cxn ang="0">
                  <a:pos x="8" y="10"/>
                </a:cxn>
              </a:cxnLst>
              <a:rect l="0" t="0" r="r" b="b"/>
              <a:pathLst>
                <a:path w="9" h="10">
                  <a:moveTo>
                    <a:pt x="8" y="10"/>
                  </a:moveTo>
                  <a:lnTo>
                    <a:pt x="9" y="10"/>
                  </a:lnTo>
                  <a:lnTo>
                    <a:pt x="9" y="7"/>
                  </a:lnTo>
                  <a:lnTo>
                    <a:pt x="4" y="1"/>
                  </a:lnTo>
                  <a:lnTo>
                    <a:pt x="2" y="0"/>
                  </a:lnTo>
                  <a:lnTo>
                    <a:pt x="0" y="1"/>
                  </a:lnTo>
                  <a:lnTo>
                    <a:pt x="0" y="3"/>
                  </a:lnTo>
                  <a:lnTo>
                    <a:pt x="4" y="5"/>
                  </a:lnTo>
                  <a:lnTo>
                    <a:pt x="6" y="7"/>
                  </a:lnTo>
                  <a:lnTo>
                    <a:pt x="6" y="9"/>
                  </a:lnTo>
                  <a:lnTo>
                    <a:pt x="8" y="10"/>
                  </a:lnTo>
                  <a:lnTo>
                    <a:pt x="8"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6" name="Freeform 3082"/>
            <p:cNvSpPr>
              <a:spLocks/>
            </p:cNvSpPr>
            <p:nvPr/>
          </p:nvSpPr>
          <p:spPr bwMode="auto">
            <a:xfrm>
              <a:off x="2578" y="1431"/>
              <a:ext cx="9" cy="10"/>
            </a:xfrm>
            <a:custGeom>
              <a:avLst/>
              <a:gdLst/>
              <a:ahLst/>
              <a:cxnLst>
                <a:cxn ang="0">
                  <a:pos x="8" y="10"/>
                </a:cxn>
                <a:cxn ang="0">
                  <a:pos x="9" y="10"/>
                </a:cxn>
                <a:cxn ang="0">
                  <a:pos x="9" y="7"/>
                </a:cxn>
                <a:cxn ang="0">
                  <a:pos x="4" y="1"/>
                </a:cxn>
                <a:cxn ang="0">
                  <a:pos x="2" y="0"/>
                </a:cxn>
                <a:cxn ang="0">
                  <a:pos x="0" y="1"/>
                </a:cxn>
                <a:cxn ang="0">
                  <a:pos x="0" y="3"/>
                </a:cxn>
                <a:cxn ang="0">
                  <a:pos x="4" y="5"/>
                </a:cxn>
                <a:cxn ang="0">
                  <a:pos x="6" y="7"/>
                </a:cxn>
                <a:cxn ang="0">
                  <a:pos x="6" y="9"/>
                </a:cxn>
                <a:cxn ang="0">
                  <a:pos x="8" y="10"/>
                </a:cxn>
                <a:cxn ang="0">
                  <a:pos x="8" y="10"/>
                </a:cxn>
              </a:cxnLst>
              <a:rect l="0" t="0" r="r" b="b"/>
              <a:pathLst>
                <a:path w="9" h="10">
                  <a:moveTo>
                    <a:pt x="8" y="10"/>
                  </a:moveTo>
                  <a:lnTo>
                    <a:pt x="9" y="10"/>
                  </a:lnTo>
                  <a:lnTo>
                    <a:pt x="9" y="7"/>
                  </a:lnTo>
                  <a:lnTo>
                    <a:pt x="4" y="1"/>
                  </a:lnTo>
                  <a:lnTo>
                    <a:pt x="2" y="0"/>
                  </a:lnTo>
                  <a:lnTo>
                    <a:pt x="0" y="1"/>
                  </a:lnTo>
                  <a:lnTo>
                    <a:pt x="0" y="3"/>
                  </a:lnTo>
                  <a:lnTo>
                    <a:pt x="4" y="5"/>
                  </a:lnTo>
                  <a:lnTo>
                    <a:pt x="6" y="7"/>
                  </a:lnTo>
                  <a:lnTo>
                    <a:pt x="6" y="9"/>
                  </a:lnTo>
                  <a:lnTo>
                    <a:pt x="8" y="10"/>
                  </a:lnTo>
                  <a:lnTo>
                    <a:pt x="8"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7" name="Freeform 3083"/>
            <p:cNvSpPr>
              <a:spLocks/>
            </p:cNvSpPr>
            <p:nvPr/>
          </p:nvSpPr>
          <p:spPr bwMode="auto">
            <a:xfrm>
              <a:off x="2582" y="1429"/>
              <a:ext cx="7" cy="9"/>
            </a:xfrm>
            <a:custGeom>
              <a:avLst/>
              <a:gdLst/>
              <a:ahLst/>
              <a:cxnLst>
                <a:cxn ang="0">
                  <a:pos x="5" y="9"/>
                </a:cxn>
                <a:cxn ang="0">
                  <a:pos x="7" y="9"/>
                </a:cxn>
                <a:cxn ang="0">
                  <a:pos x="7" y="7"/>
                </a:cxn>
                <a:cxn ang="0">
                  <a:pos x="5" y="3"/>
                </a:cxn>
                <a:cxn ang="0">
                  <a:pos x="4" y="2"/>
                </a:cxn>
                <a:cxn ang="0">
                  <a:pos x="2" y="0"/>
                </a:cxn>
                <a:cxn ang="0">
                  <a:pos x="0" y="0"/>
                </a:cxn>
                <a:cxn ang="0">
                  <a:pos x="2" y="3"/>
                </a:cxn>
                <a:cxn ang="0">
                  <a:pos x="4" y="5"/>
                </a:cxn>
                <a:cxn ang="0">
                  <a:pos x="5" y="9"/>
                </a:cxn>
                <a:cxn ang="0">
                  <a:pos x="5" y="9"/>
                </a:cxn>
              </a:cxnLst>
              <a:rect l="0" t="0" r="r" b="b"/>
              <a:pathLst>
                <a:path w="7" h="9">
                  <a:moveTo>
                    <a:pt x="5" y="9"/>
                  </a:moveTo>
                  <a:lnTo>
                    <a:pt x="7" y="9"/>
                  </a:lnTo>
                  <a:lnTo>
                    <a:pt x="7" y="7"/>
                  </a:lnTo>
                  <a:lnTo>
                    <a:pt x="5" y="3"/>
                  </a:lnTo>
                  <a:lnTo>
                    <a:pt x="4" y="2"/>
                  </a:lnTo>
                  <a:lnTo>
                    <a:pt x="2" y="0"/>
                  </a:lnTo>
                  <a:lnTo>
                    <a:pt x="0" y="0"/>
                  </a:lnTo>
                  <a:lnTo>
                    <a:pt x="2" y="3"/>
                  </a:lnTo>
                  <a:lnTo>
                    <a:pt x="4" y="5"/>
                  </a:lnTo>
                  <a:lnTo>
                    <a:pt x="5" y="9"/>
                  </a:lnTo>
                  <a:lnTo>
                    <a:pt x="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8" name="Freeform 3084"/>
            <p:cNvSpPr>
              <a:spLocks/>
            </p:cNvSpPr>
            <p:nvPr/>
          </p:nvSpPr>
          <p:spPr bwMode="auto">
            <a:xfrm>
              <a:off x="2582" y="1429"/>
              <a:ext cx="7" cy="9"/>
            </a:xfrm>
            <a:custGeom>
              <a:avLst/>
              <a:gdLst/>
              <a:ahLst/>
              <a:cxnLst>
                <a:cxn ang="0">
                  <a:pos x="5" y="9"/>
                </a:cxn>
                <a:cxn ang="0">
                  <a:pos x="7" y="9"/>
                </a:cxn>
                <a:cxn ang="0">
                  <a:pos x="7" y="7"/>
                </a:cxn>
                <a:cxn ang="0">
                  <a:pos x="5" y="3"/>
                </a:cxn>
                <a:cxn ang="0">
                  <a:pos x="4" y="2"/>
                </a:cxn>
                <a:cxn ang="0">
                  <a:pos x="2" y="0"/>
                </a:cxn>
                <a:cxn ang="0">
                  <a:pos x="0" y="0"/>
                </a:cxn>
                <a:cxn ang="0">
                  <a:pos x="2" y="3"/>
                </a:cxn>
                <a:cxn ang="0">
                  <a:pos x="4" y="5"/>
                </a:cxn>
                <a:cxn ang="0">
                  <a:pos x="5" y="9"/>
                </a:cxn>
                <a:cxn ang="0">
                  <a:pos x="5" y="9"/>
                </a:cxn>
              </a:cxnLst>
              <a:rect l="0" t="0" r="r" b="b"/>
              <a:pathLst>
                <a:path w="7" h="9">
                  <a:moveTo>
                    <a:pt x="5" y="9"/>
                  </a:moveTo>
                  <a:lnTo>
                    <a:pt x="7" y="9"/>
                  </a:lnTo>
                  <a:lnTo>
                    <a:pt x="7" y="7"/>
                  </a:lnTo>
                  <a:lnTo>
                    <a:pt x="5" y="3"/>
                  </a:lnTo>
                  <a:lnTo>
                    <a:pt x="4" y="2"/>
                  </a:lnTo>
                  <a:lnTo>
                    <a:pt x="2" y="0"/>
                  </a:lnTo>
                  <a:lnTo>
                    <a:pt x="0" y="0"/>
                  </a:lnTo>
                  <a:lnTo>
                    <a:pt x="2" y="3"/>
                  </a:lnTo>
                  <a:lnTo>
                    <a:pt x="4" y="5"/>
                  </a:lnTo>
                  <a:lnTo>
                    <a:pt x="5" y="9"/>
                  </a:lnTo>
                  <a:lnTo>
                    <a:pt x="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9" name="Freeform 3085"/>
            <p:cNvSpPr>
              <a:spLocks/>
            </p:cNvSpPr>
            <p:nvPr/>
          </p:nvSpPr>
          <p:spPr bwMode="auto">
            <a:xfrm>
              <a:off x="2587" y="1429"/>
              <a:ext cx="6" cy="5"/>
            </a:xfrm>
            <a:custGeom>
              <a:avLst/>
              <a:gdLst/>
              <a:ahLst/>
              <a:cxnLst>
                <a:cxn ang="0">
                  <a:pos x="4" y="2"/>
                </a:cxn>
                <a:cxn ang="0">
                  <a:pos x="6" y="2"/>
                </a:cxn>
                <a:cxn ang="0">
                  <a:pos x="0" y="0"/>
                </a:cxn>
                <a:cxn ang="0">
                  <a:pos x="0" y="2"/>
                </a:cxn>
                <a:cxn ang="0">
                  <a:pos x="2" y="3"/>
                </a:cxn>
                <a:cxn ang="0">
                  <a:pos x="2" y="5"/>
                </a:cxn>
                <a:cxn ang="0">
                  <a:pos x="4" y="3"/>
                </a:cxn>
                <a:cxn ang="0">
                  <a:pos x="4" y="2"/>
                </a:cxn>
              </a:cxnLst>
              <a:rect l="0" t="0" r="r" b="b"/>
              <a:pathLst>
                <a:path w="6" h="5">
                  <a:moveTo>
                    <a:pt x="4" y="2"/>
                  </a:moveTo>
                  <a:lnTo>
                    <a:pt x="6" y="2"/>
                  </a:lnTo>
                  <a:lnTo>
                    <a:pt x="0" y="0"/>
                  </a:lnTo>
                  <a:lnTo>
                    <a:pt x="0" y="2"/>
                  </a:lnTo>
                  <a:lnTo>
                    <a:pt x="2" y="3"/>
                  </a:lnTo>
                  <a:lnTo>
                    <a:pt x="2" y="5"/>
                  </a:lnTo>
                  <a:lnTo>
                    <a:pt x="4" y="3"/>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0" name="Freeform 3086"/>
            <p:cNvSpPr>
              <a:spLocks/>
            </p:cNvSpPr>
            <p:nvPr/>
          </p:nvSpPr>
          <p:spPr bwMode="auto">
            <a:xfrm>
              <a:off x="2587" y="1429"/>
              <a:ext cx="6" cy="5"/>
            </a:xfrm>
            <a:custGeom>
              <a:avLst/>
              <a:gdLst/>
              <a:ahLst/>
              <a:cxnLst>
                <a:cxn ang="0">
                  <a:pos x="4" y="2"/>
                </a:cxn>
                <a:cxn ang="0">
                  <a:pos x="6" y="2"/>
                </a:cxn>
                <a:cxn ang="0">
                  <a:pos x="0" y="0"/>
                </a:cxn>
                <a:cxn ang="0">
                  <a:pos x="0" y="2"/>
                </a:cxn>
                <a:cxn ang="0">
                  <a:pos x="2" y="3"/>
                </a:cxn>
                <a:cxn ang="0">
                  <a:pos x="2" y="5"/>
                </a:cxn>
                <a:cxn ang="0">
                  <a:pos x="4" y="3"/>
                </a:cxn>
                <a:cxn ang="0">
                  <a:pos x="4" y="2"/>
                </a:cxn>
              </a:cxnLst>
              <a:rect l="0" t="0" r="r" b="b"/>
              <a:pathLst>
                <a:path w="6" h="5">
                  <a:moveTo>
                    <a:pt x="4" y="2"/>
                  </a:moveTo>
                  <a:lnTo>
                    <a:pt x="6" y="2"/>
                  </a:lnTo>
                  <a:lnTo>
                    <a:pt x="0" y="0"/>
                  </a:lnTo>
                  <a:lnTo>
                    <a:pt x="0" y="2"/>
                  </a:lnTo>
                  <a:lnTo>
                    <a:pt x="2" y="3"/>
                  </a:lnTo>
                  <a:lnTo>
                    <a:pt x="2" y="5"/>
                  </a:lnTo>
                  <a:lnTo>
                    <a:pt x="4" y="3"/>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1" name="Freeform 3087"/>
            <p:cNvSpPr>
              <a:spLocks/>
            </p:cNvSpPr>
            <p:nvPr/>
          </p:nvSpPr>
          <p:spPr bwMode="auto">
            <a:xfrm>
              <a:off x="2586" y="1443"/>
              <a:ext cx="3" cy="5"/>
            </a:xfrm>
            <a:custGeom>
              <a:avLst/>
              <a:gdLst/>
              <a:ahLst/>
              <a:cxnLst>
                <a:cxn ang="0">
                  <a:pos x="3" y="5"/>
                </a:cxn>
                <a:cxn ang="0">
                  <a:pos x="3" y="2"/>
                </a:cxn>
                <a:cxn ang="0">
                  <a:pos x="3" y="0"/>
                </a:cxn>
                <a:cxn ang="0">
                  <a:pos x="1" y="0"/>
                </a:cxn>
                <a:cxn ang="0">
                  <a:pos x="0" y="2"/>
                </a:cxn>
                <a:cxn ang="0">
                  <a:pos x="0" y="2"/>
                </a:cxn>
                <a:cxn ang="0">
                  <a:pos x="1" y="2"/>
                </a:cxn>
                <a:cxn ang="0">
                  <a:pos x="1" y="5"/>
                </a:cxn>
                <a:cxn ang="0">
                  <a:pos x="3" y="5"/>
                </a:cxn>
                <a:cxn ang="0">
                  <a:pos x="3" y="5"/>
                </a:cxn>
              </a:cxnLst>
              <a:rect l="0" t="0" r="r" b="b"/>
              <a:pathLst>
                <a:path w="3" h="5">
                  <a:moveTo>
                    <a:pt x="3" y="5"/>
                  </a:moveTo>
                  <a:lnTo>
                    <a:pt x="3" y="2"/>
                  </a:lnTo>
                  <a:lnTo>
                    <a:pt x="3" y="0"/>
                  </a:lnTo>
                  <a:lnTo>
                    <a:pt x="1" y="0"/>
                  </a:lnTo>
                  <a:lnTo>
                    <a:pt x="0" y="2"/>
                  </a:lnTo>
                  <a:lnTo>
                    <a:pt x="0" y="2"/>
                  </a:lnTo>
                  <a:lnTo>
                    <a:pt x="1" y="2"/>
                  </a:lnTo>
                  <a:lnTo>
                    <a:pt x="1" y="5"/>
                  </a:lnTo>
                  <a:lnTo>
                    <a:pt x="3" y="5"/>
                  </a:lnTo>
                  <a:lnTo>
                    <a:pt x="3"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2" name="Freeform 3088"/>
            <p:cNvSpPr>
              <a:spLocks/>
            </p:cNvSpPr>
            <p:nvPr/>
          </p:nvSpPr>
          <p:spPr bwMode="auto">
            <a:xfrm>
              <a:off x="2586" y="1443"/>
              <a:ext cx="3" cy="5"/>
            </a:xfrm>
            <a:custGeom>
              <a:avLst/>
              <a:gdLst/>
              <a:ahLst/>
              <a:cxnLst>
                <a:cxn ang="0">
                  <a:pos x="3" y="5"/>
                </a:cxn>
                <a:cxn ang="0">
                  <a:pos x="3" y="2"/>
                </a:cxn>
                <a:cxn ang="0">
                  <a:pos x="3" y="0"/>
                </a:cxn>
                <a:cxn ang="0">
                  <a:pos x="1" y="0"/>
                </a:cxn>
                <a:cxn ang="0">
                  <a:pos x="0" y="2"/>
                </a:cxn>
                <a:cxn ang="0">
                  <a:pos x="0" y="2"/>
                </a:cxn>
                <a:cxn ang="0">
                  <a:pos x="1" y="2"/>
                </a:cxn>
                <a:cxn ang="0">
                  <a:pos x="1" y="5"/>
                </a:cxn>
                <a:cxn ang="0">
                  <a:pos x="3" y="5"/>
                </a:cxn>
                <a:cxn ang="0">
                  <a:pos x="3" y="5"/>
                </a:cxn>
              </a:cxnLst>
              <a:rect l="0" t="0" r="r" b="b"/>
              <a:pathLst>
                <a:path w="3" h="5">
                  <a:moveTo>
                    <a:pt x="3" y="5"/>
                  </a:moveTo>
                  <a:lnTo>
                    <a:pt x="3" y="2"/>
                  </a:lnTo>
                  <a:lnTo>
                    <a:pt x="3" y="0"/>
                  </a:lnTo>
                  <a:lnTo>
                    <a:pt x="1" y="0"/>
                  </a:lnTo>
                  <a:lnTo>
                    <a:pt x="0" y="2"/>
                  </a:lnTo>
                  <a:lnTo>
                    <a:pt x="0" y="2"/>
                  </a:lnTo>
                  <a:lnTo>
                    <a:pt x="1" y="2"/>
                  </a:lnTo>
                  <a:lnTo>
                    <a:pt x="1" y="5"/>
                  </a:lnTo>
                  <a:lnTo>
                    <a:pt x="3" y="5"/>
                  </a:lnTo>
                  <a:lnTo>
                    <a:pt x="3"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3" name="Freeform 3089"/>
            <p:cNvSpPr>
              <a:spLocks/>
            </p:cNvSpPr>
            <p:nvPr/>
          </p:nvSpPr>
          <p:spPr bwMode="auto">
            <a:xfrm>
              <a:off x="2584" y="1452"/>
              <a:ext cx="3" cy="7"/>
            </a:xfrm>
            <a:custGeom>
              <a:avLst/>
              <a:gdLst/>
              <a:ahLst/>
              <a:cxnLst>
                <a:cxn ang="0">
                  <a:pos x="0" y="0"/>
                </a:cxn>
                <a:cxn ang="0">
                  <a:pos x="0" y="0"/>
                </a:cxn>
                <a:cxn ang="0">
                  <a:pos x="0" y="2"/>
                </a:cxn>
                <a:cxn ang="0">
                  <a:pos x="0" y="5"/>
                </a:cxn>
                <a:cxn ang="0">
                  <a:pos x="2" y="7"/>
                </a:cxn>
                <a:cxn ang="0">
                  <a:pos x="2" y="7"/>
                </a:cxn>
                <a:cxn ang="0">
                  <a:pos x="3" y="7"/>
                </a:cxn>
                <a:cxn ang="0">
                  <a:pos x="3" y="5"/>
                </a:cxn>
                <a:cxn ang="0">
                  <a:pos x="3" y="4"/>
                </a:cxn>
                <a:cxn ang="0">
                  <a:pos x="0" y="0"/>
                </a:cxn>
              </a:cxnLst>
              <a:rect l="0" t="0" r="r" b="b"/>
              <a:pathLst>
                <a:path w="3" h="7">
                  <a:moveTo>
                    <a:pt x="0" y="0"/>
                  </a:moveTo>
                  <a:lnTo>
                    <a:pt x="0" y="0"/>
                  </a:lnTo>
                  <a:lnTo>
                    <a:pt x="0" y="2"/>
                  </a:lnTo>
                  <a:lnTo>
                    <a:pt x="0" y="5"/>
                  </a:lnTo>
                  <a:lnTo>
                    <a:pt x="2" y="7"/>
                  </a:lnTo>
                  <a:lnTo>
                    <a:pt x="2" y="7"/>
                  </a:lnTo>
                  <a:lnTo>
                    <a:pt x="3" y="7"/>
                  </a:lnTo>
                  <a:lnTo>
                    <a:pt x="3" y="5"/>
                  </a:lnTo>
                  <a:lnTo>
                    <a:pt x="3"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4" name="Freeform 3090"/>
            <p:cNvSpPr>
              <a:spLocks/>
            </p:cNvSpPr>
            <p:nvPr/>
          </p:nvSpPr>
          <p:spPr bwMode="auto">
            <a:xfrm>
              <a:off x="2584" y="1452"/>
              <a:ext cx="3" cy="7"/>
            </a:xfrm>
            <a:custGeom>
              <a:avLst/>
              <a:gdLst/>
              <a:ahLst/>
              <a:cxnLst>
                <a:cxn ang="0">
                  <a:pos x="0" y="0"/>
                </a:cxn>
                <a:cxn ang="0">
                  <a:pos x="0" y="0"/>
                </a:cxn>
                <a:cxn ang="0">
                  <a:pos x="0" y="2"/>
                </a:cxn>
                <a:cxn ang="0">
                  <a:pos x="0" y="5"/>
                </a:cxn>
                <a:cxn ang="0">
                  <a:pos x="2" y="7"/>
                </a:cxn>
                <a:cxn ang="0">
                  <a:pos x="2" y="7"/>
                </a:cxn>
                <a:cxn ang="0">
                  <a:pos x="3" y="7"/>
                </a:cxn>
                <a:cxn ang="0">
                  <a:pos x="3" y="5"/>
                </a:cxn>
                <a:cxn ang="0">
                  <a:pos x="3" y="4"/>
                </a:cxn>
                <a:cxn ang="0">
                  <a:pos x="0" y="0"/>
                </a:cxn>
              </a:cxnLst>
              <a:rect l="0" t="0" r="r" b="b"/>
              <a:pathLst>
                <a:path w="3" h="7">
                  <a:moveTo>
                    <a:pt x="0" y="0"/>
                  </a:moveTo>
                  <a:lnTo>
                    <a:pt x="0" y="0"/>
                  </a:lnTo>
                  <a:lnTo>
                    <a:pt x="0" y="2"/>
                  </a:lnTo>
                  <a:lnTo>
                    <a:pt x="0" y="5"/>
                  </a:lnTo>
                  <a:lnTo>
                    <a:pt x="2" y="7"/>
                  </a:lnTo>
                  <a:lnTo>
                    <a:pt x="2" y="7"/>
                  </a:lnTo>
                  <a:lnTo>
                    <a:pt x="3" y="7"/>
                  </a:lnTo>
                  <a:lnTo>
                    <a:pt x="3" y="5"/>
                  </a:lnTo>
                  <a:lnTo>
                    <a:pt x="3"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5" name="Freeform 3091"/>
            <p:cNvSpPr>
              <a:spLocks/>
            </p:cNvSpPr>
            <p:nvPr/>
          </p:nvSpPr>
          <p:spPr bwMode="auto">
            <a:xfrm>
              <a:off x="2407" y="551"/>
              <a:ext cx="7" cy="18"/>
            </a:xfrm>
            <a:custGeom>
              <a:avLst/>
              <a:gdLst/>
              <a:ahLst/>
              <a:cxnLst>
                <a:cxn ang="0">
                  <a:pos x="4" y="0"/>
                </a:cxn>
                <a:cxn ang="0">
                  <a:pos x="5" y="0"/>
                </a:cxn>
                <a:cxn ang="0">
                  <a:pos x="7" y="5"/>
                </a:cxn>
                <a:cxn ang="0">
                  <a:pos x="7" y="9"/>
                </a:cxn>
                <a:cxn ang="0">
                  <a:pos x="5" y="9"/>
                </a:cxn>
                <a:cxn ang="0">
                  <a:pos x="5" y="12"/>
                </a:cxn>
                <a:cxn ang="0">
                  <a:pos x="5" y="14"/>
                </a:cxn>
                <a:cxn ang="0">
                  <a:pos x="4" y="14"/>
                </a:cxn>
                <a:cxn ang="0">
                  <a:pos x="2" y="18"/>
                </a:cxn>
                <a:cxn ang="0">
                  <a:pos x="0" y="18"/>
                </a:cxn>
                <a:cxn ang="0">
                  <a:pos x="0" y="7"/>
                </a:cxn>
                <a:cxn ang="0">
                  <a:pos x="4" y="0"/>
                </a:cxn>
              </a:cxnLst>
              <a:rect l="0" t="0" r="r" b="b"/>
              <a:pathLst>
                <a:path w="7" h="18">
                  <a:moveTo>
                    <a:pt x="4" y="0"/>
                  </a:moveTo>
                  <a:lnTo>
                    <a:pt x="5" y="0"/>
                  </a:lnTo>
                  <a:lnTo>
                    <a:pt x="7" y="5"/>
                  </a:lnTo>
                  <a:lnTo>
                    <a:pt x="7" y="9"/>
                  </a:lnTo>
                  <a:lnTo>
                    <a:pt x="5" y="9"/>
                  </a:lnTo>
                  <a:lnTo>
                    <a:pt x="5" y="12"/>
                  </a:lnTo>
                  <a:lnTo>
                    <a:pt x="5" y="14"/>
                  </a:lnTo>
                  <a:lnTo>
                    <a:pt x="4" y="14"/>
                  </a:lnTo>
                  <a:lnTo>
                    <a:pt x="2" y="18"/>
                  </a:lnTo>
                  <a:lnTo>
                    <a:pt x="0" y="18"/>
                  </a:lnTo>
                  <a:lnTo>
                    <a:pt x="0" y="7"/>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6" name="Freeform 3092"/>
            <p:cNvSpPr>
              <a:spLocks/>
            </p:cNvSpPr>
            <p:nvPr/>
          </p:nvSpPr>
          <p:spPr bwMode="auto">
            <a:xfrm>
              <a:off x="2407" y="551"/>
              <a:ext cx="7" cy="18"/>
            </a:xfrm>
            <a:custGeom>
              <a:avLst/>
              <a:gdLst/>
              <a:ahLst/>
              <a:cxnLst>
                <a:cxn ang="0">
                  <a:pos x="4" y="0"/>
                </a:cxn>
                <a:cxn ang="0">
                  <a:pos x="5" y="0"/>
                </a:cxn>
                <a:cxn ang="0">
                  <a:pos x="7" y="5"/>
                </a:cxn>
                <a:cxn ang="0">
                  <a:pos x="7" y="9"/>
                </a:cxn>
                <a:cxn ang="0">
                  <a:pos x="5" y="9"/>
                </a:cxn>
                <a:cxn ang="0">
                  <a:pos x="5" y="12"/>
                </a:cxn>
                <a:cxn ang="0">
                  <a:pos x="5" y="14"/>
                </a:cxn>
                <a:cxn ang="0">
                  <a:pos x="4" y="14"/>
                </a:cxn>
                <a:cxn ang="0">
                  <a:pos x="2" y="18"/>
                </a:cxn>
                <a:cxn ang="0">
                  <a:pos x="0" y="18"/>
                </a:cxn>
                <a:cxn ang="0">
                  <a:pos x="0" y="7"/>
                </a:cxn>
                <a:cxn ang="0">
                  <a:pos x="4" y="0"/>
                </a:cxn>
              </a:cxnLst>
              <a:rect l="0" t="0" r="r" b="b"/>
              <a:pathLst>
                <a:path w="7" h="18">
                  <a:moveTo>
                    <a:pt x="4" y="0"/>
                  </a:moveTo>
                  <a:lnTo>
                    <a:pt x="5" y="0"/>
                  </a:lnTo>
                  <a:lnTo>
                    <a:pt x="7" y="5"/>
                  </a:lnTo>
                  <a:lnTo>
                    <a:pt x="7" y="9"/>
                  </a:lnTo>
                  <a:lnTo>
                    <a:pt x="5" y="9"/>
                  </a:lnTo>
                  <a:lnTo>
                    <a:pt x="5" y="12"/>
                  </a:lnTo>
                  <a:lnTo>
                    <a:pt x="5" y="14"/>
                  </a:lnTo>
                  <a:lnTo>
                    <a:pt x="4" y="14"/>
                  </a:lnTo>
                  <a:lnTo>
                    <a:pt x="2" y="18"/>
                  </a:lnTo>
                  <a:lnTo>
                    <a:pt x="0" y="18"/>
                  </a:lnTo>
                  <a:lnTo>
                    <a:pt x="0" y="7"/>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7" name="Freeform 3093"/>
            <p:cNvSpPr>
              <a:spLocks/>
            </p:cNvSpPr>
            <p:nvPr/>
          </p:nvSpPr>
          <p:spPr bwMode="auto">
            <a:xfrm>
              <a:off x="2405" y="656"/>
              <a:ext cx="9" cy="20"/>
            </a:xfrm>
            <a:custGeom>
              <a:avLst/>
              <a:gdLst/>
              <a:ahLst/>
              <a:cxnLst>
                <a:cxn ang="0">
                  <a:pos x="6" y="0"/>
                </a:cxn>
                <a:cxn ang="0">
                  <a:pos x="7" y="0"/>
                </a:cxn>
                <a:cxn ang="0">
                  <a:pos x="9" y="4"/>
                </a:cxn>
                <a:cxn ang="0">
                  <a:pos x="7" y="14"/>
                </a:cxn>
                <a:cxn ang="0">
                  <a:pos x="6" y="18"/>
                </a:cxn>
                <a:cxn ang="0">
                  <a:pos x="0" y="20"/>
                </a:cxn>
                <a:cxn ang="0">
                  <a:pos x="0" y="13"/>
                </a:cxn>
                <a:cxn ang="0">
                  <a:pos x="4" y="2"/>
                </a:cxn>
                <a:cxn ang="0">
                  <a:pos x="6" y="0"/>
                </a:cxn>
              </a:cxnLst>
              <a:rect l="0" t="0" r="r" b="b"/>
              <a:pathLst>
                <a:path w="9" h="20">
                  <a:moveTo>
                    <a:pt x="6" y="0"/>
                  </a:moveTo>
                  <a:lnTo>
                    <a:pt x="7" y="0"/>
                  </a:lnTo>
                  <a:lnTo>
                    <a:pt x="9" y="4"/>
                  </a:lnTo>
                  <a:lnTo>
                    <a:pt x="7" y="14"/>
                  </a:lnTo>
                  <a:lnTo>
                    <a:pt x="6" y="18"/>
                  </a:lnTo>
                  <a:lnTo>
                    <a:pt x="0" y="20"/>
                  </a:lnTo>
                  <a:lnTo>
                    <a:pt x="0" y="13"/>
                  </a:lnTo>
                  <a:lnTo>
                    <a:pt x="4"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8" name="Freeform 3094"/>
            <p:cNvSpPr>
              <a:spLocks/>
            </p:cNvSpPr>
            <p:nvPr/>
          </p:nvSpPr>
          <p:spPr bwMode="auto">
            <a:xfrm>
              <a:off x="2405" y="656"/>
              <a:ext cx="9" cy="20"/>
            </a:xfrm>
            <a:custGeom>
              <a:avLst/>
              <a:gdLst/>
              <a:ahLst/>
              <a:cxnLst>
                <a:cxn ang="0">
                  <a:pos x="6" y="0"/>
                </a:cxn>
                <a:cxn ang="0">
                  <a:pos x="7" y="0"/>
                </a:cxn>
                <a:cxn ang="0">
                  <a:pos x="9" y="4"/>
                </a:cxn>
                <a:cxn ang="0">
                  <a:pos x="7" y="14"/>
                </a:cxn>
                <a:cxn ang="0">
                  <a:pos x="6" y="18"/>
                </a:cxn>
                <a:cxn ang="0">
                  <a:pos x="0" y="20"/>
                </a:cxn>
                <a:cxn ang="0">
                  <a:pos x="0" y="13"/>
                </a:cxn>
                <a:cxn ang="0">
                  <a:pos x="4" y="2"/>
                </a:cxn>
                <a:cxn ang="0">
                  <a:pos x="6" y="0"/>
                </a:cxn>
              </a:cxnLst>
              <a:rect l="0" t="0" r="r" b="b"/>
              <a:pathLst>
                <a:path w="9" h="20">
                  <a:moveTo>
                    <a:pt x="6" y="0"/>
                  </a:moveTo>
                  <a:lnTo>
                    <a:pt x="7" y="0"/>
                  </a:lnTo>
                  <a:lnTo>
                    <a:pt x="9" y="4"/>
                  </a:lnTo>
                  <a:lnTo>
                    <a:pt x="7" y="14"/>
                  </a:lnTo>
                  <a:lnTo>
                    <a:pt x="6" y="18"/>
                  </a:lnTo>
                  <a:lnTo>
                    <a:pt x="0" y="20"/>
                  </a:lnTo>
                  <a:lnTo>
                    <a:pt x="0" y="13"/>
                  </a:lnTo>
                  <a:lnTo>
                    <a:pt x="4"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9" name="Freeform 3095"/>
            <p:cNvSpPr>
              <a:spLocks/>
            </p:cNvSpPr>
            <p:nvPr/>
          </p:nvSpPr>
          <p:spPr bwMode="auto">
            <a:xfrm>
              <a:off x="1817" y="1108"/>
              <a:ext cx="48" cy="48"/>
            </a:xfrm>
            <a:custGeom>
              <a:avLst/>
              <a:gdLst/>
              <a:ahLst/>
              <a:cxnLst>
                <a:cxn ang="0">
                  <a:pos x="8" y="0"/>
                </a:cxn>
                <a:cxn ang="0">
                  <a:pos x="16" y="1"/>
                </a:cxn>
                <a:cxn ang="0">
                  <a:pos x="19" y="3"/>
                </a:cxn>
                <a:cxn ang="0">
                  <a:pos x="28" y="7"/>
                </a:cxn>
                <a:cxn ang="0">
                  <a:pos x="37" y="23"/>
                </a:cxn>
                <a:cxn ang="0">
                  <a:pos x="44" y="25"/>
                </a:cxn>
                <a:cxn ang="0">
                  <a:pos x="48" y="28"/>
                </a:cxn>
                <a:cxn ang="0">
                  <a:pos x="48" y="35"/>
                </a:cxn>
                <a:cxn ang="0">
                  <a:pos x="42" y="41"/>
                </a:cxn>
                <a:cxn ang="0">
                  <a:pos x="21" y="48"/>
                </a:cxn>
                <a:cxn ang="0">
                  <a:pos x="17" y="46"/>
                </a:cxn>
                <a:cxn ang="0">
                  <a:pos x="12" y="42"/>
                </a:cxn>
                <a:cxn ang="0">
                  <a:pos x="12" y="41"/>
                </a:cxn>
                <a:cxn ang="0">
                  <a:pos x="16" y="39"/>
                </a:cxn>
                <a:cxn ang="0">
                  <a:pos x="19" y="41"/>
                </a:cxn>
                <a:cxn ang="0">
                  <a:pos x="23" y="39"/>
                </a:cxn>
                <a:cxn ang="0">
                  <a:pos x="23" y="37"/>
                </a:cxn>
                <a:cxn ang="0">
                  <a:pos x="21" y="39"/>
                </a:cxn>
                <a:cxn ang="0">
                  <a:pos x="19" y="37"/>
                </a:cxn>
                <a:cxn ang="0">
                  <a:pos x="17" y="37"/>
                </a:cxn>
                <a:cxn ang="0">
                  <a:pos x="16" y="34"/>
                </a:cxn>
                <a:cxn ang="0">
                  <a:pos x="14" y="35"/>
                </a:cxn>
                <a:cxn ang="0">
                  <a:pos x="7" y="35"/>
                </a:cxn>
                <a:cxn ang="0">
                  <a:pos x="1" y="34"/>
                </a:cxn>
                <a:cxn ang="0">
                  <a:pos x="1" y="28"/>
                </a:cxn>
                <a:cxn ang="0">
                  <a:pos x="3" y="28"/>
                </a:cxn>
                <a:cxn ang="0">
                  <a:pos x="8" y="30"/>
                </a:cxn>
                <a:cxn ang="0">
                  <a:pos x="0" y="21"/>
                </a:cxn>
                <a:cxn ang="0">
                  <a:pos x="1" y="19"/>
                </a:cxn>
                <a:cxn ang="0">
                  <a:pos x="10" y="19"/>
                </a:cxn>
                <a:cxn ang="0">
                  <a:pos x="7" y="16"/>
                </a:cxn>
                <a:cxn ang="0">
                  <a:pos x="1" y="9"/>
                </a:cxn>
                <a:cxn ang="0">
                  <a:pos x="3" y="3"/>
                </a:cxn>
                <a:cxn ang="0">
                  <a:pos x="8" y="0"/>
                </a:cxn>
              </a:cxnLst>
              <a:rect l="0" t="0" r="r" b="b"/>
              <a:pathLst>
                <a:path w="48" h="48">
                  <a:moveTo>
                    <a:pt x="8" y="0"/>
                  </a:moveTo>
                  <a:lnTo>
                    <a:pt x="16" y="1"/>
                  </a:lnTo>
                  <a:lnTo>
                    <a:pt x="19" y="3"/>
                  </a:lnTo>
                  <a:lnTo>
                    <a:pt x="28" y="7"/>
                  </a:lnTo>
                  <a:lnTo>
                    <a:pt x="37" y="23"/>
                  </a:lnTo>
                  <a:lnTo>
                    <a:pt x="44" y="25"/>
                  </a:lnTo>
                  <a:lnTo>
                    <a:pt x="48" y="28"/>
                  </a:lnTo>
                  <a:lnTo>
                    <a:pt x="48" y="35"/>
                  </a:lnTo>
                  <a:lnTo>
                    <a:pt x="42" y="41"/>
                  </a:lnTo>
                  <a:lnTo>
                    <a:pt x="21" y="48"/>
                  </a:lnTo>
                  <a:lnTo>
                    <a:pt x="17" y="46"/>
                  </a:lnTo>
                  <a:lnTo>
                    <a:pt x="12" y="42"/>
                  </a:lnTo>
                  <a:lnTo>
                    <a:pt x="12" y="41"/>
                  </a:lnTo>
                  <a:lnTo>
                    <a:pt x="16" y="39"/>
                  </a:lnTo>
                  <a:lnTo>
                    <a:pt x="19" y="41"/>
                  </a:lnTo>
                  <a:lnTo>
                    <a:pt x="23" y="39"/>
                  </a:lnTo>
                  <a:lnTo>
                    <a:pt x="23" y="37"/>
                  </a:lnTo>
                  <a:lnTo>
                    <a:pt x="21" y="39"/>
                  </a:lnTo>
                  <a:lnTo>
                    <a:pt x="19" y="37"/>
                  </a:lnTo>
                  <a:lnTo>
                    <a:pt x="17" y="37"/>
                  </a:lnTo>
                  <a:lnTo>
                    <a:pt x="16" y="34"/>
                  </a:lnTo>
                  <a:lnTo>
                    <a:pt x="14" y="35"/>
                  </a:lnTo>
                  <a:lnTo>
                    <a:pt x="7" y="35"/>
                  </a:lnTo>
                  <a:lnTo>
                    <a:pt x="1" y="34"/>
                  </a:lnTo>
                  <a:lnTo>
                    <a:pt x="1" y="28"/>
                  </a:lnTo>
                  <a:lnTo>
                    <a:pt x="3" y="28"/>
                  </a:lnTo>
                  <a:lnTo>
                    <a:pt x="8" y="30"/>
                  </a:lnTo>
                  <a:lnTo>
                    <a:pt x="0" y="21"/>
                  </a:lnTo>
                  <a:lnTo>
                    <a:pt x="1" y="19"/>
                  </a:lnTo>
                  <a:lnTo>
                    <a:pt x="10" y="19"/>
                  </a:lnTo>
                  <a:lnTo>
                    <a:pt x="7" y="16"/>
                  </a:lnTo>
                  <a:lnTo>
                    <a:pt x="1" y="9"/>
                  </a:lnTo>
                  <a:lnTo>
                    <a:pt x="3" y="3"/>
                  </a:lnTo>
                  <a:lnTo>
                    <a:pt x="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0" name="Freeform 3096"/>
            <p:cNvSpPr>
              <a:spLocks/>
            </p:cNvSpPr>
            <p:nvPr/>
          </p:nvSpPr>
          <p:spPr bwMode="auto">
            <a:xfrm>
              <a:off x="1817" y="1108"/>
              <a:ext cx="48" cy="48"/>
            </a:xfrm>
            <a:custGeom>
              <a:avLst/>
              <a:gdLst/>
              <a:ahLst/>
              <a:cxnLst>
                <a:cxn ang="0">
                  <a:pos x="8" y="0"/>
                </a:cxn>
                <a:cxn ang="0">
                  <a:pos x="16" y="1"/>
                </a:cxn>
                <a:cxn ang="0">
                  <a:pos x="19" y="3"/>
                </a:cxn>
                <a:cxn ang="0">
                  <a:pos x="28" y="7"/>
                </a:cxn>
                <a:cxn ang="0">
                  <a:pos x="37" y="23"/>
                </a:cxn>
                <a:cxn ang="0">
                  <a:pos x="44" y="25"/>
                </a:cxn>
                <a:cxn ang="0">
                  <a:pos x="48" y="28"/>
                </a:cxn>
                <a:cxn ang="0">
                  <a:pos x="48" y="35"/>
                </a:cxn>
                <a:cxn ang="0">
                  <a:pos x="42" y="41"/>
                </a:cxn>
                <a:cxn ang="0">
                  <a:pos x="21" y="48"/>
                </a:cxn>
                <a:cxn ang="0">
                  <a:pos x="17" y="46"/>
                </a:cxn>
                <a:cxn ang="0">
                  <a:pos x="12" y="42"/>
                </a:cxn>
                <a:cxn ang="0">
                  <a:pos x="12" y="41"/>
                </a:cxn>
                <a:cxn ang="0">
                  <a:pos x="16" y="39"/>
                </a:cxn>
                <a:cxn ang="0">
                  <a:pos x="19" y="41"/>
                </a:cxn>
                <a:cxn ang="0">
                  <a:pos x="23" y="39"/>
                </a:cxn>
                <a:cxn ang="0">
                  <a:pos x="23" y="37"/>
                </a:cxn>
                <a:cxn ang="0">
                  <a:pos x="21" y="39"/>
                </a:cxn>
                <a:cxn ang="0">
                  <a:pos x="19" y="37"/>
                </a:cxn>
                <a:cxn ang="0">
                  <a:pos x="17" y="37"/>
                </a:cxn>
                <a:cxn ang="0">
                  <a:pos x="16" y="34"/>
                </a:cxn>
                <a:cxn ang="0">
                  <a:pos x="14" y="35"/>
                </a:cxn>
                <a:cxn ang="0">
                  <a:pos x="7" y="35"/>
                </a:cxn>
                <a:cxn ang="0">
                  <a:pos x="1" y="34"/>
                </a:cxn>
                <a:cxn ang="0">
                  <a:pos x="1" y="28"/>
                </a:cxn>
                <a:cxn ang="0">
                  <a:pos x="3" y="28"/>
                </a:cxn>
                <a:cxn ang="0">
                  <a:pos x="8" y="30"/>
                </a:cxn>
                <a:cxn ang="0">
                  <a:pos x="0" y="21"/>
                </a:cxn>
                <a:cxn ang="0">
                  <a:pos x="1" y="19"/>
                </a:cxn>
                <a:cxn ang="0">
                  <a:pos x="10" y="19"/>
                </a:cxn>
                <a:cxn ang="0">
                  <a:pos x="7" y="16"/>
                </a:cxn>
                <a:cxn ang="0">
                  <a:pos x="1" y="9"/>
                </a:cxn>
                <a:cxn ang="0">
                  <a:pos x="3" y="3"/>
                </a:cxn>
                <a:cxn ang="0">
                  <a:pos x="8" y="0"/>
                </a:cxn>
              </a:cxnLst>
              <a:rect l="0" t="0" r="r" b="b"/>
              <a:pathLst>
                <a:path w="48" h="48">
                  <a:moveTo>
                    <a:pt x="8" y="0"/>
                  </a:moveTo>
                  <a:lnTo>
                    <a:pt x="16" y="1"/>
                  </a:lnTo>
                  <a:lnTo>
                    <a:pt x="19" y="3"/>
                  </a:lnTo>
                  <a:lnTo>
                    <a:pt x="28" y="7"/>
                  </a:lnTo>
                  <a:lnTo>
                    <a:pt x="37" y="23"/>
                  </a:lnTo>
                  <a:lnTo>
                    <a:pt x="44" y="25"/>
                  </a:lnTo>
                  <a:lnTo>
                    <a:pt x="48" y="28"/>
                  </a:lnTo>
                  <a:lnTo>
                    <a:pt x="48" y="35"/>
                  </a:lnTo>
                  <a:lnTo>
                    <a:pt x="42" y="41"/>
                  </a:lnTo>
                  <a:lnTo>
                    <a:pt x="21" y="48"/>
                  </a:lnTo>
                  <a:lnTo>
                    <a:pt x="17" y="46"/>
                  </a:lnTo>
                  <a:lnTo>
                    <a:pt x="12" y="42"/>
                  </a:lnTo>
                  <a:lnTo>
                    <a:pt x="12" y="41"/>
                  </a:lnTo>
                  <a:lnTo>
                    <a:pt x="16" y="39"/>
                  </a:lnTo>
                  <a:lnTo>
                    <a:pt x="19" y="41"/>
                  </a:lnTo>
                  <a:lnTo>
                    <a:pt x="23" y="39"/>
                  </a:lnTo>
                  <a:lnTo>
                    <a:pt x="23" y="37"/>
                  </a:lnTo>
                  <a:lnTo>
                    <a:pt x="21" y="39"/>
                  </a:lnTo>
                  <a:lnTo>
                    <a:pt x="19" y="37"/>
                  </a:lnTo>
                  <a:lnTo>
                    <a:pt x="17" y="37"/>
                  </a:lnTo>
                  <a:lnTo>
                    <a:pt x="16" y="34"/>
                  </a:lnTo>
                  <a:lnTo>
                    <a:pt x="14" y="35"/>
                  </a:lnTo>
                  <a:lnTo>
                    <a:pt x="7" y="35"/>
                  </a:lnTo>
                  <a:lnTo>
                    <a:pt x="1" y="34"/>
                  </a:lnTo>
                  <a:lnTo>
                    <a:pt x="1" y="28"/>
                  </a:lnTo>
                  <a:lnTo>
                    <a:pt x="3" y="28"/>
                  </a:lnTo>
                  <a:lnTo>
                    <a:pt x="8" y="30"/>
                  </a:lnTo>
                  <a:lnTo>
                    <a:pt x="0" y="21"/>
                  </a:lnTo>
                  <a:lnTo>
                    <a:pt x="1" y="19"/>
                  </a:lnTo>
                  <a:lnTo>
                    <a:pt x="10" y="19"/>
                  </a:lnTo>
                  <a:lnTo>
                    <a:pt x="7" y="16"/>
                  </a:lnTo>
                  <a:lnTo>
                    <a:pt x="1" y="9"/>
                  </a:lnTo>
                  <a:lnTo>
                    <a:pt x="3" y="3"/>
                  </a:lnTo>
                  <a:lnTo>
                    <a:pt x="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1" name="Freeform 3097"/>
            <p:cNvSpPr>
              <a:spLocks/>
            </p:cNvSpPr>
            <p:nvPr/>
          </p:nvSpPr>
          <p:spPr bwMode="auto">
            <a:xfrm>
              <a:off x="2389" y="742"/>
              <a:ext cx="7" cy="53"/>
            </a:xfrm>
            <a:custGeom>
              <a:avLst/>
              <a:gdLst/>
              <a:ahLst/>
              <a:cxnLst>
                <a:cxn ang="0">
                  <a:pos x="6" y="16"/>
                </a:cxn>
                <a:cxn ang="0">
                  <a:pos x="7" y="53"/>
                </a:cxn>
                <a:cxn ang="0">
                  <a:pos x="0" y="12"/>
                </a:cxn>
                <a:cxn ang="0">
                  <a:pos x="4" y="11"/>
                </a:cxn>
                <a:cxn ang="0">
                  <a:pos x="2" y="9"/>
                </a:cxn>
                <a:cxn ang="0">
                  <a:pos x="2" y="0"/>
                </a:cxn>
                <a:cxn ang="0">
                  <a:pos x="6" y="11"/>
                </a:cxn>
                <a:cxn ang="0">
                  <a:pos x="6" y="16"/>
                </a:cxn>
              </a:cxnLst>
              <a:rect l="0" t="0" r="r" b="b"/>
              <a:pathLst>
                <a:path w="7" h="53">
                  <a:moveTo>
                    <a:pt x="6" y="16"/>
                  </a:moveTo>
                  <a:lnTo>
                    <a:pt x="7" y="53"/>
                  </a:lnTo>
                  <a:lnTo>
                    <a:pt x="0" y="12"/>
                  </a:lnTo>
                  <a:lnTo>
                    <a:pt x="4" y="11"/>
                  </a:lnTo>
                  <a:lnTo>
                    <a:pt x="2" y="9"/>
                  </a:lnTo>
                  <a:lnTo>
                    <a:pt x="2" y="0"/>
                  </a:lnTo>
                  <a:lnTo>
                    <a:pt x="6" y="11"/>
                  </a:lnTo>
                  <a:lnTo>
                    <a:pt x="6"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2" name="Freeform 3098"/>
            <p:cNvSpPr>
              <a:spLocks/>
            </p:cNvSpPr>
            <p:nvPr/>
          </p:nvSpPr>
          <p:spPr bwMode="auto">
            <a:xfrm>
              <a:off x="2389" y="742"/>
              <a:ext cx="7" cy="53"/>
            </a:xfrm>
            <a:custGeom>
              <a:avLst/>
              <a:gdLst/>
              <a:ahLst/>
              <a:cxnLst>
                <a:cxn ang="0">
                  <a:pos x="6" y="16"/>
                </a:cxn>
                <a:cxn ang="0">
                  <a:pos x="7" y="53"/>
                </a:cxn>
                <a:cxn ang="0">
                  <a:pos x="0" y="12"/>
                </a:cxn>
                <a:cxn ang="0">
                  <a:pos x="4" y="11"/>
                </a:cxn>
                <a:cxn ang="0">
                  <a:pos x="2" y="9"/>
                </a:cxn>
                <a:cxn ang="0">
                  <a:pos x="2" y="0"/>
                </a:cxn>
                <a:cxn ang="0">
                  <a:pos x="6" y="11"/>
                </a:cxn>
                <a:cxn ang="0">
                  <a:pos x="6" y="16"/>
                </a:cxn>
              </a:cxnLst>
              <a:rect l="0" t="0" r="r" b="b"/>
              <a:pathLst>
                <a:path w="7" h="53">
                  <a:moveTo>
                    <a:pt x="6" y="16"/>
                  </a:moveTo>
                  <a:lnTo>
                    <a:pt x="7" y="53"/>
                  </a:lnTo>
                  <a:lnTo>
                    <a:pt x="0" y="12"/>
                  </a:lnTo>
                  <a:lnTo>
                    <a:pt x="4" y="11"/>
                  </a:lnTo>
                  <a:lnTo>
                    <a:pt x="2" y="9"/>
                  </a:lnTo>
                  <a:lnTo>
                    <a:pt x="2" y="0"/>
                  </a:lnTo>
                  <a:lnTo>
                    <a:pt x="6" y="11"/>
                  </a:lnTo>
                  <a:lnTo>
                    <a:pt x="6"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3" name="Freeform 3099"/>
            <p:cNvSpPr>
              <a:spLocks/>
            </p:cNvSpPr>
            <p:nvPr/>
          </p:nvSpPr>
          <p:spPr bwMode="auto">
            <a:xfrm>
              <a:off x="2391" y="831"/>
              <a:ext cx="25" cy="29"/>
            </a:xfrm>
            <a:custGeom>
              <a:avLst/>
              <a:gdLst/>
              <a:ahLst/>
              <a:cxnLst>
                <a:cxn ang="0">
                  <a:pos x="16" y="5"/>
                </a:cxn>
                <a:cxn ang="0">
                  <a:pos x="16" y="7"/>
                </a:cxn>
                <a:cxn ang="0">
                  <a:pos x="13" y="9"/>
                </a:cxn>
                <a:cxn ang="0">
                  <a:pos x="13" y="11"/>
                </a:cxn>
                <a:cxn ang="0">
                  <a:pos x="14" y="14"/>
                </a:cxn>
                <a:cxn ang="0">
                  <a:pos x="16" y="20"/>
                </a:cxn>
                <a:cxn ang="0">
                  <a:pos x="20" y="20"/>
                </a:cxn>
                <a:cxn ang="0">
                  <a:pos x="21" y="16"/>
                </a:cxn>
                <a:cxn ang="0">
                  <a:pos x="23" y="16"/>
                </a:cxn>
                <a:cxn ang="0">
                  <a:pos x="25" y="22"/>
                </a:cxn>
                <a:cxn ang="0">
                  <a:pos x="23" y="25"/>
                </a:cxn>
                <a:cxn ang="0">
                  <a:pos x="21" y="29"/>
                </a:cxn>
                <a:cxn ang="0">
                  <a:pos x="16" y="23"/>
                </a:cxn>
                <a:cxn ang="0">
                  <a:pos x="7" y="27"/>
                </a:cxn>
                <a:cxn ang="0">
                  <a:pos x="5" y="25"/>
                </a:cxn>
                <a:cxn ang="0">
                  <a:pos x="2" y="25"/>
                </a:cxn>
                <a:cxn ang="0">
                  <a:pos x="2" y="9"/>
                </a:cxn>
                <a:cxn ang="0">
                  <a:pos x="0" y="7"/>
                </a:cxn>
                <a:cxn ang="0">
                  <a:pos x="2" y="4"/>
                </a:cxn>
                <a:cxn ang="0">
                  <a:pos x="7" y="2"/>
                </a:cxn>
                <a:cxn ang="0">
                  <a:pos x="9" y="5"/>
                </a:cxn>
                <a:cxn ang="0">
                  <a:pos x="13" y="4"/>
                </a:cxn>
                <a:cxn ang="0">
                  <a:pos x="13" y="0"/>
                </a:cxn>
                <a:cxn ang="0">
                  <a:pos x="14" y="0"/>
                </a:cxn>
                <a:cxn ang="0">
                  <a:pos x="16" y="5"/>
                </a:cxn>
              </a:cxnLst>
              <a:rect l="0" t="0" r="r" b="b"/>
              <a:pathLst>
                <a:path w="25" h="29">
                  <a:moveTo>
                    <a:pt x="16" y="5"/>
                  </a:moveTo>
                  <a:lnTo>
                    <a:pt x="16" y="7"/>
                  </a:lnTo>
                  <a:lnTo>
                    <a:pt x="13" y="9"/>
                  </a:lnTo>
                  <a:lnTo>
                    <a:pt x="13" y="11"/>
                  </a:lnTo>
                  <a:lnTo>
                    <a:pt x="14" y="14"/>
                  </a:lnTo>
                  <a:lnTo>
                    <a:pt x="16" y="20"/>
                  </a:lnTo>
                  <a:lnTo>
                    <a:pt x="20" y="20"/>
                  </a:lnTo>
                  <a:lnTo>
                    <a:pt x="21" y="16"/>
                  </a:lnTo>
                  <a:lnTo>
                    <a:pt x="23" y="16"/>
                  </a:lnTo>
                  <a:lnTo>
                    <a:pt x="25" y="22"/>
                  </a:lnTo>
                  <a:lnTo>
                    <a:pt x="23" y="25"/>
                  </a:lnTo>
                  <a:lnTo>
                    <a:pt x="21" y="29"/>
                  </a:lnTo>
                  <a:lnTo>
                    <a:pt x="16" y="23"/>
                  </a:lnTo>
                  <a:lnTo>
                    <a:pt x="7" y="27"/>
                  </a:lnTo>
                  <a:lnTo>
                    <a:pt x="5" y="25"/>
                  </a:lnTo>
                  <a:lnTo>
                    <a:pt x="2" y="25"/>
                  </a:lnTo>
                  <a:lnTo>
                    <a:pt x="2" y="9"/>
                  </a:lnTo>
                  <a:lnTo>
                    <a:pt x="0" y="7"/>
                  </a:lnTo>
                  <a:lnTo>
                    <a:pt x="2" y="4"/>
                  </a:lnTo>
                  <a:lnTo>
                    <a:pt x="7" y="2"/>
                  </a:lnTo>
                  <a:lnTo>
                    <a:pt x="9" y="5"/>
                  </a:lnTo>
                  <a:lnTo>
                    <a:pt x="13" y="4"/>
                  </a:lnTo>
                  <a:lnTo>
                    <a:pt x="13" y="0"/>
                  </a:lnTo>
                  <a:lnTo>
                    <a:pt x="14" y="0"/>
                  </a:lnTo>
                  <a:lnTo>
                    <a:pt x="16"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4" name="Freeform 3100"/>
            <p:cNvSpPr>
              <a:spLocks/>
            </p:cNvSpPr>
            <p:nvPr/>
          </p:nvSpPr>
          <p:spPr bwMode="auto">
            <a:xfrm>
              <a:off x="2391" y="831"/>
              <a:ext cx="25" cy="29"/>
            </a:xfrm>
            <a:custGeom>
              <a:avLst/>
              <a:gdLst/>
              <a:ahLst/>
              <a:cxnLst>
                <a:cxn ang="0">
                  <a:pos x="16" y="5"/>
                </a:cxn>
                <a:cxn ang="0">
                  <a:pos x="16" y="7"/>
                </a:cxn>
                <a:cxn ang="0">
                  <a:pos x="13" y="9"/>
                </a:cxn>
                <a:cxn ang="0">
                  <a:pos x="13" y="11"/>
                </a:cxn>
                <a:cxn ang="0">
                  <a:pos x="14" y="14"/>
                </a:cxn>
                <a:cxn ang="0">
                  <a:pos x="16" y="20"/>
                </a:cxn>
                <a:cxn ang="0">
                  <a:pos x="20" y="20"/>
                </a:cxn>
                <a:cxn ang="0">
                  <a:pos x="21" y="16"/>
                </a:cxn>
                <a:cxn ang="0">
                  <a:pos x="23" y="16"/>
                </a:cxn>
                <a:cxn ang="0">
                  <a:pos x="25" y="22"/>
                </a:cxn>
                <a:cxn ang="0">
                  <a:pos x="23" y="25"/>
                </a:cxn>
                <a:cxn ang="0">
                  <a:pos x="21" y="29"/>
                </a:cxn>
                <a:cxn ang="0">
                  <a:pos x="16" y="23"/>
                </a:cxn>
                <a:cxn ang="0">
                  <a:pos x="7" y="27"/>
                </a:cxn>
                <a:cxn ang="0">
                  <a:pos x="5" y="25"/>
                </a:cxn>
                <a:cxn ang="0">
                  <a:pos x="2" y="25"/>
                </a:cxn>
                <a:cxn ang="0">
                  <a:pos x="2" y="9"/>
                </a:cxn>
                <a:cxn ang="0">
                  <a:pos x="0" y="7"/>
                </a:cxn>
                <a:cxn ang="0">
                  <a:pos x="2" y="4"/>
                </a:cxn>
                <a:cxn ang="0">
                  <a:pos x="7" y="2"/>
                </a:cxn>
                <a:cxn ang="0">
                  <a:pos x="9" y="5"/>
                </a:cxn>
                <a:cxn ang="0">
                  <a:pos x="13" y="4"/>
                </a:cxn>
                <a:cxn ang="0">
                  <a:pos x="13" y="0"/>
                </a:cxn>
                <a:cxn ang="0">
                  <a:pos x="14" y="0"/>
                </a:cxn>
                <a:cxn ang="0">
                  <a:pos x="16" y="5"/>
                </a:cxn>
              </a:cxnLst>
              <a:rect l="0" t="0" r="r" b="b"/>
              <a:pathLst>
                <a:path w="25" h="29">
                  <a:moveTo>
                    <a:pt x="16" y="5"/>
                  </a:moveTo>
                  <a:lnTo>
                    <a:pt x="16" y="7"/>
                  </a:lnTo>
                  <a:lnTo>
                    <a:pt x="13" y="9"/>
                  </a:lnTo>
                  <a:lnTo>
                    <a:pt x="13" y="11"/>
                  </a:lnTo>
                  <a:lnTo>
                    <a:pt x="14" y="14"/>
                  </a:lnTo>
                  <a:lnTo>
                    <a:pt x="16" y="20"/>
                  </a:lnTo>
                  <a:lnTo>
                    <a:pt x="20" y="20"/>
                  </a:lnTo>
                  <a:lnTo>
                    <a:pt x="21" y="16"/>
                  </a:lnTo>
                  <a:lnTo>
                    <a:pt x="23" y="16"/>
                  </a:lnTo>
                  <a:lnTo>
                    <a:pt x="25" y="22"/>
                  </a:lnTo>
                  <a:lnTo>
                    <a:pt x="23" y="25"/>
                  </a:lnTo>
                  <a:lnTo>
                    <a:pt x="21" y="29"/>
                  </a:lnTo>
                  <a:lnTo>
                    <a:pt x="16" y="23"/>
                  </a:lnTo>
                  <a:lnTo>
                    <a:pt x="7" y="27"/>
                  </a:lnTo>
                  <a:lnTo>
                    <a:pt x="5" y="25"/>
                  </a:lnTo>
                  <a:lnTo>
                    <a:pt x="2" y="25"/>
                  </a:lnTo>
                  <a:lnTo>
                    <a:pt x="2" y="9"/>
                  </a:lnTo>
                  <a:lnTo>
                    <a:pt x="0" y="7"/>
                  </a:lnTo>
                  <a:lnTo>
                    <a:pt x="2" y="4"/>
                  </a:lnTo>
                  <a:lnTo>
                    <a:pt x="7" y="2"/>
                  </a:lnTo>
                  <a:lnTo>
                    <a:pt x="9" y="5"/>
                  </a:lnTo>
                  <a:lnTo>
                    <a:pt x="13" y="4"/>
                  </a:lnTo>
                  <a:lnTo>
                    <a:pt x="13" y="0"/>
                  </a:lnTo>
                  <a:lnTo>
                    <a:pt x="14" y="0"/>
                  </a:lnTo>
                  <a:lnTo>
                    <a:pt x="16"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5" name="Freeform 3101"/>
            <p:cNvSpPr>
              <a:spLocks/>
            </p:cNvSpPr>
            <p:nvPr/>
          </p:nvSpPr>
          <p:spPr bwMode="auto">
            <a:xfrm>
              <a:off x="2343" y="890"/>
              <a:ext cx="28" cy="20"/>
            </a:xfrm>
            <a:custGeom>
              <a:avLst/>
              <a:gdLst/>
              <a:ahLst/>
              <a:cxnLst>
                <a:cxn ang="0">
                  <a:pos x="3" y="4"/>
                </a:cxn>
                <a:cxn ang="0">
                  <a:pos x="0" y="9"/>
                </a:cxn>
                <a:cxn ang="0">
                  <a:pos x="0" y="14"/>
                </a:cxn>
                <a:cxn ang="0">
                  <a:pos x="2" y="16"/>
                </a:cxn>
                <a:cxn ang="0">
                  <a:pos x="9" y="18"/>
                </a:cxn>
                <a:cxn ang="0">
                  <a:pos x="12" y="20"/>
                </a:cxn>
                <a:cxn ang="0">
                  <a:pos x="27" y="16"/>
                </a:cxn>
                <a:cxn ang="0">
                  <a:pos x="28" y="12"/>
                </a:cxn>
                <a:cxn ang="0">
                  <a:pos x="25" y="11"/>
                </a:cxn>
                <a:cxn ang="0">
                  <a:pos x="25" y="5"/>
                </a:cxn>
                <a:cxn ang="0">
                  <a:pos x="23" y="2"/>
                </a:cxn>
                <a:cxn ang="0">
                  <a:pos x="11" y="0"/>
                </a:cxn>
                <a:cxn ang="0">
                  <a:pos x="7" y="0"/>
                </a:cxn>
                <a:cxn ang="0">
                  <a:pos x="3" y="4"/>
                </a:cxn>
              </a:cxnLst>
              <a:rect l="0" t="0" r="r" b="b"/>
              <a:pathLst>
                <a:path w="28" h="20">
                  <a:moveTo>
                    <a:pt x="3" y="4"/>
                  </a:moveTo>
                  <a:lnTo>
                    <a:pt x="0" y="9"/>
                  </a:lnTo>
                  <a:lnTo>
                    <a:pt x="0" y="14"/>
                  </a:lnTo>
                  <a:lnTo>
                    <a:pt x="2" y="16"/>
                  </a:lnTo>
                  <a:lnTo>
                    <a:pt x="9" y="18"/>
                  </a:lnTo>
                  <a:lnTo>
                    <a:pt x="12" y="20"/>
                  </a:lnTo>
                  <a:lnTo>
                    <a:pt x="27" y="16"/>
                  </a:lnTo>
                  <a:lnTo>
                    <a:pt x="28" y="12"/>
                  </a:lnTo>
                  <a:lnTo>
                    <a:pt x="25" y="11"/>
                  </a:lnTo>
                  <a:lnTo>
                    <a:pt x="25" y="5"/>
                  </a:lnTo>
                  <a:lnTo>
                    <a:pt x="23" y="2"/>
                  </a:lnTo>
                  <a:lnTo>
                    <a:pt x="11" y="0"/>
                  </a:lnTo>
                  <a:lnTo>
                    <a:pt x="7" y="0"/>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6" name="Freeform 3102"/>
            <p:cNvSpPr>
              <a:spLocks/>
            </p:cNvSpPr>
            <p:nvPr/>
          </p:nvSpPr>
          <p:spPr bwMode="auto">
            <a:xfrm>
              <a:off x="2343" y="890"/>
              <a:ext cx="28" cy="20"/>
            </a:xfrm>
            <a:custGeom>
              <a:avLst/>
              <a:gdLst/>
              <a:ahLst/>
              <a:cxnLst>
                <a:cxn ang="0">
                  <a:pos x="3" y="4"/>
                </a:cxn>
                <a:cxn ang="0">
                  <a:pos x="0" y="9"/>
                </a:cxn>
                <a:cxn ang="0">
                  <a:pos x="0" y="14"/>
                </a:cxn>
                <a:cxn ang="0">
                  <a:pos x="2" y="16"/>
                </a:cxn>
                <a:cxn ang="0">
                  <a:pos x="9" y="18"/>
                </a:cxn>
                <a:cxn ang="0">
                  <a:pos x="12" y="20"/>
                </a:cxn>
                <a:cxn ang="0">
                  <a:pos x="27" y="16"/>
                </a:cxn>
                <a:cxn ang="0">
                  <a:pos x="28" y="12"/>
                </a:cxn>
                <a:cxn ang="0">
                  <a:pos x="25" y="11"/>
                </a:cxn>
                <a:cxn ang="0">
                  <a:pos x="25" y="5"/>
                </a:cxn>
                <a:cxn ang="0">
                  <a:pos x="23" y="2"/>
                </a:cxn>
                <a:cxn ang="0">
                  <a:pos x="11" y="0"/>
                </a:cxn>
                <a:cxn ang="0">
                  <a:pos x="7" y="0"/>
                </a:cxn>
                <a:cxn ang="0">
                  <a:pos x="3" y="4"/>
                </a:cxn>
              </a:cxnLst>
              <a:rect l="0" t="0" r="r" b="b"/>
              <a:pathLst>
                <a:path w="28" h="20">
                  <a:moveTo>
                    <a:pt x="3" y="4"/>
                  </a:moveTo>
                  <a:lnTo>
                    <a:pt x="0" y="9"/>
                  </a:lnTo>
                  <a:lnTo>
                    <a:pt x="0" y="14"/>
                  </a:lnTo>
                  <a:lnTo>
                    <a:pt x="2" y="16"/>
                  </a:lnTo>
                  <a:lnTo>
                    <a:pt x="9" y="18"/>
                  </a:lnTo>
                  <a:lnTo>
                    <a:pt x="12" y="20"/>
                  </a:lnTo>
                  <a:lnTo>
                    <a:pt x="27" y="16"/>
                  </a:lnTo>
                  <a:lnTo>
                    <a:pt x="28" y="12"/>
                  </a:lnTo>
                  <a:lnTo>
                    <a:pt x="25" y="11"/>
                  </a:lnTo>
                  <a:lnTo>
                    <a:pt x="25" y="5"/>
                  </a:lnTo>
                  <a:lnTo>
                    <a:pt x="23" y="2"/>
                  </a:lnTo>
                  <a:lnTo>
                    <a:pt x="11" y="0"/>
                  </a:lnTo>
                  <a:lnTo>
                    <a:pt x="7" y="0"/>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7" name="Freeform 3103"/>
            <p:cNvSpPr>
              <a:spLocks/>
            </p:cNvSpPr>
            <p:nvPr/>
          </p:nvSpPr>
          <p:spPr bwMode="auto">
            <a:xfrm>
              <a:off x="2284" y="949"/>
              <a:ext cx="43" cy="21"/>
            </a:xfrm>
            <a:custGeom>
              <a:avLst/>
              <a:gdLst/>
              <a:ahLst/>
              <a:cxnLst>
                <a:cxn ang="0">
                  <a:pos x="0" y="11"/>
                </a:cxn>
                <a:cxn ang="0">
                  <a:pos x="0" y="16"/>
                </a:cxn>
                <a:cxn ang="0">
                  <a:pos x="21" y="21"/>
                </a:cxn>
                <a:cxn ang="0">
                  <a:pos x="25" y="21"/>
                </a:cxn>
                <a:cxn ang="0">
                  <a:pos x="29" y="19"/>
                </a:cxn>
                <a:cxn ang="0">
                  <a:pos x="39" y="18"/>
                </a:cxn>
                <a:cxn ang="0">
                  <a:pos x="43" y="16"/>
                </a:cxn>
                <a:cxn ang="0">
                  <a:pos x="43" y="14"/>
                </a:cxn>
                <a:cxn ang="0">
                  <a:pos x="13" y="7"/>
                </a:cxn>
                <a:cxn ang="0">
                  <a:pos x="21" y="5"/>
                </a:cxn>
                <a:cxn ang="0">
                  <a:pos x="29" y="11"/>
                </a:cxn>
                <a:cxn ang="0">
                  <a:pos x="37" y="11"/>
                </a:cxn>
                <a:cxn ang="0">
                  <a:pos x="37" y="9"/>
                </a:cxn>
                <a:cxn ang="0">
                  <a:pos x="23" y="2"/>
                </a:cxn>
                <a:cxn ang="0">
                  <a:pos x="9" y="0"/>
                </a:cxn>
                <a:cxn ang="0">
                  <a:pos x="0" y="11"/>
                </a:cxn>
              </a:cxnLst>
              <a:rect l="0" t="0" r="r" b="b"/>
              <a:pathLst>
                <a:path w="43" h="21">
                  <a:moveTo>
                    <a:pt x="0" y="11"/>
                  </a:moveTo>
                  <a:lnTo>
                    <a:pt x="0" y="16"/>
                  </a:lnTo>
                  <a:lnTo>
                    <a:pt x="21" y="21"/>
                  </a:lnTo>
                  <a:lnTo>
                    <a:pt x="25" y="21"/>
                  </a:lnTo>
                  <a:lnTo>
                    <a:pt x="29" y="19"/>
                  </a:lnTo>
                  <a:lnTo>
                    <a:pt x="39" y="18"/>
                  </a:lnTo>
                  <a:lnTo>
                    <a:pt x="43" y="16"/>
                  </a:lnTo>
                  <a:lnTo>
                    <a:pt x="43" y="14"/>
                  </a:lnTo>
                  <a:lnTo>
                    <a:pt x="13" y="7"/>
                  </a:lnTo>
                  <a:lnTo>
                    <a:pt x="21" y="5"/>
                  </a:lnTo>
                  <a:lnTo>
                    <a:pt x="29" y="11"/>
                  </a:lnTo>
                  <a:lnTo>
                    <a:pt x="37" y="11"/>
                  </a:lnTo>
                  <a:lnTo>
                    <a:pt x="37" y="9"/>
                  </a:lnTo>
                  <a:lnTo>
                    <a:pt x="23" y="2"/>
                  </a:lnTo>
                  <a:lnTo>
                    <a:pt x="9" y="0"/>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8" name="Freeform 3104"/>
            <p:cNvSpPr>
              <a:spLocks/>
            </p:cNvSpPr>
            <p:nvPr/>
          </p:nvSpPr>
          <p:spPr bwMode="auto">
            <a:xfrm>
              <a:off x="2284" y="949"/>
              <a:ext cx="43" cy="21"/>
            </a:xfrm>
            <a:custGeom>
              <a:avLst/>
              <a:gdLst/>
              <a:ahLst/>
              <a:cxnLst>
                <a:cxn ang="0">
                  <a:pos x="0" y="11"/>
                </a:cxn>
                <a:cxn ang="0">
                  <a:pos x="0" y="16"/>
                </a:cxn>
                <a:cxn ang="0">
                  <a:pos x="21" y="21"/>
                </a:cxn>
                <a:cxn ang="0">
                  <a:pos x="25" y="21"/>
                </a:cxn>
                <a:cxn ang="0">
                  <a:pos x="29" y="19"/>
                </a:cxn>
                <a:cxn ang="0">
                  <a:pos x="39" y="18"/>
                </a:cxn>
                <a:cxn ang="0">
                  <a:pos x="43" y="16"/>
                </a:cxn>
                <a:cxn ang="0">
                  <a:pos x="43" y="14"/>
                </a:cxn>
                <a:cxn ang="0">
                  <a:pos x="13" y="7"/>
                </a:cxn>
                <a:cxn ang="0">
                  <a:pos x="21" y="5"/>
                </a:cxn>
                <a:cxn ang="0">
                  <a:pos x="29" y="11"/>
                </a:cxn>
                <a:cxn ang="0">
                  <a:pos x="37" y="11"/>
                </a:cxn>
                <a:cxn ang="0">
                  <a:pos x="37" y="9"/>
                </a:cxn>
                <a:cxn ang="0">
                  <a:pos x="23" y="2"/>
                </a:cxn>
                <a:cxn ang="0">
                  <a:pos x="9" y="0"/>
                </a:cxn>
                <a:cxn ang="0">
                  <a:pos x="0" y="11"/>
                </a:cxn>
              </a:cxnLst>
              <a:rect l="0" t="0" r="r" b="b"/>
              <a:pathLst>
                <a:path w="43" h="21">
                  <a:moveTo>
                    <a:pt x="0" y="11"/>
                  </a:moveTo>
                  <a:lnTo>
                    <a:pt x="0" y="16"/>
                  </a:lnTo>
                  <a:lnTo>
                    <a:pt x="21" y="21"/>
                  </a:lnTo>
                  <a:lnTo>
                    <a:pt x="25" y="21"/>
                  </a:lnTo>
                  <a:lnTo>
                    <a:pt x="29" y="19"/>
                  </a:lnTo>
                  <a:lnTo>
                    <a:pt x="39" y="18"/>
                  </a:lnTo>
                  <a:lnTo>
                    <a:pt x="43" y="16"/>
                  </a:lnTo>
                  <a:lnTo>
                    <a:pt x="43" y="14"/>
                  </a:lnTo>
                  <a:lnTo>
                    <a:pt x="13" y="7"/>
                  </a:lnTo>
                  <a:lnTo>
                    <a:pt x="21" y="5"/>
                  </a:lnTo>
                  <a:lnTo>
                    <a:pt x="29" y="11"/>
                  </a:lnTo>
                  <a:lnTo>
                    <a:pt x="37" y="11"/>
                  </a:lnTo>
                  <a:lnTo>
                    <a:pt x="37" y="9"/>
                  </a:lnTo>
                  <a:lnTo>
                    <a:pt x="23" y="2"/>
                  </a:lnTo>
                  <a:lnTo>
                    <a:pt x="9" y="0"/>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9" name="Freeform 3105"/>
            <p:cNvSpPr>
              <a:spLocks/>
            </p:cNvSpPr>
            <p:nvPr/>
          </p:nvSpPr>
          <p:spPr bwMode="auto">
            <a:xfrm>
              <a:off x="2300" y="968"/>
              <a:ext cx="43" cy="20"/>
            </a:xfrm>
            <a:custGeom>
              <a:avLst/>
              <a:gdLst/>
              <a:ahLst/>
              <a:cxnLst>
                <a:cxn ang="0">
                  <a:pos x="43" y="9"/>
                </a:cxn>
                <a:cxn ang="0">
                  <a:pos x="39" y="13"/>
                </a:cxn>
                <a:cxn ang="0">
                  <a:pos x="39" y="15"/>
                </a:cxn>
                <a:cxn ang="0">
                  <a:pos x="43" y="18"/>
                </a:cxn>
                <a:cxn ang="0">
                  <a:pos x="39" y="20"/>
                </a:cxn>
                <a:cxn ang="0">
                  <a:pos x="32" y="18"/>
                </a:cxn>
                <a:cxn ang="0">
                  <a:pos x="32" y="17"/>
                </a:cxn>
                <a:cxn ang="0">
                  <a:pos x="27" y="11"/>
                </a:cxn>
                <a:cxn ang="0">
                  <a:pos x="2" y="8"/>
                </a:cxn>
                <a:cxn ang="0">
                  <a:pos x="0" y="6"/>
                </a:cxn>
                <a:cxn ang="0">
                  <a:pos x="21" y="0"/>
                </a:cxn>
                <a:cxn ang="0">
                  <a:pos x="25" y="2"/>
                </a:cxn>
                <a:cxn ang="0">
                  <a:pos x="29" y="2"/>
                </a:cxn>
                <a:cxn ang="0">
                  <a:pos x="32" y="4"/>
                </a:cxn>
                <a:cxn ang="0">
                  <a:pos x="36" y="4"/>
                </a:cxn>
                <a:cxn ang="0">
                  <a:pos x="43" y="8"/>
                </a:cxn>
                <a:cxn ang="0">
                  <a:pos x="43" y="9"/>
                </a:cxn>
              </a:cxnLst>
              <a:rect l="0" t="0" r="r" b="b"/>
              <a:pathLst>
                <a:path w="43" h="20">
                  <a:moveTo>
                    <a:pt x="43" y="9"/>
                  </a:moveTo>
                  <a:lnTo>
                    <a:pt x="39" y="13"/>
                  </a:lnTo>
                  <a:lnTo>
                    <a:pt x="39" y="15"/>
                  </a:lnTo>
                  <a:lnTo>
                    <a:pt x="43" y="18"/>
                  </a:lnTo>
                  <a:lnTo>
                    <a:pt x="39" y="20"/>
                  </a:lnTo>
                  <a:lnTo>
                    <a:pt x="32" y="18"/>
                  </a:lnTo>
                  <a:lnTo>
                    <a:pt x="32" y="17"/>
                  </a:lnTo>
                  <a:lnTo>
                    <a:pt x="27" y="11"/>
                  </a:lnTo>
                  <a:lnTo>
                    <a:pt x="2" y="8"/>
                  </a:lnTo>
                  <a:lnTo>
                    <a:pt x="0" y="6"/>
                  </a:lnTo>
                  <a:lnTo>
                    <a:pt x="21" y="0"/>
                  </a:lnTo>
                  <a:lnTo>
                    <a:pt x="25" y="2"/>
                  </a:lnTo>
                  <a:lnTo>
                    <a:pt x="29" y="2"/>
                  </a:lnTo>
                  <a:lnTo>
                    <a:pt x="32" y="4"/>
                  </a:lnTo>
                  <a:lnTo>
                    <a:pt x="36" y="4"/>
                  </a:lnTo>
                  <a:lnTo>
                    <a:pt x="43" y="8"/>
                  </a:lnTo>
                  <a:lnTo>
                    <a:pt x="43"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0" name="Freeform 3106"/>
            <p:cNvSpPr>
              <a:spLocks/>
            </p:cNvSpPr>
            <p:nvPr/>
          </p:nvSpPr>
          <p:spPr bwMode="auto">
            <a:xfrm>
              <a:off x="2300" y="968"/>
              <a:ext cx="43" cy="20"/>
            </a:xfrm>
            <a:custGeom>
              <a:avLst/>
              <a:gdLst/>
              <a:ahLst/>
              <a:cxnLst>
                <a:cxn ang="0">
                  <a:pos x="43" y="9"/>
                </a:cxn>
                <a:cxn ang="0">
                  <a:pos x="39" y="13"/>
                </a:cxn>
                <a:cxn ang="0">
                  <a:pos x="39" y="15"/>
                </a:cxn>
                <a:cxn ang="0">
                  <a:pos x="43" y="18"/>
                </a:cxn>
                <a:cxn ang="0">
                  <a:pos x="39" y="20"/>
                </a:cxn>
                <a:cxn ang="0">
                  <a:pos x="32" y="18"/>
                </a:cxn>
                <a:cxn ang="0">
                  <a:pos x="32" y="17"/>
                </a:cxn>
                <a:cxn ang="0">
                  <a:pos x="27" y="11"/>
                </a:cxn>
                <a:cxn ang="0">
                  <a:pos x="2" y="8"/>
                </a:cxn>
                <a:cxn ang="0">
                  <a:pos x="0" y="6"/>
                </a:cxn>
                <a:cxn ang="0">
                  <a:pos x="21" y="0"/>
                </a:cxn>
                <a:cxn ang="0">
                  <a:pos x="25" y="2"/>
                </a:cxn>
                <a:cxn ang="0">
                  <a:pos x="29" y="2"/>
                </a:cxn>
                <a:cxn ang="0">
                  <a:pos x="32" y="4"/>
                </a:cxn>
                <a:cxn ang="0">
                  <a:pos x="36" y="4"/>
                </a:cxn>
                <a:cxn ang="0">
                  <a:pos x="43" y="8"/>
                </a:cxn>
                <a:cxn ang="0">
                  <a:pos x="43" y="9"/>
                </a:cxn>
              </a:cxnLst>
              <a:rect l="0" t="0" r="r" b="b"/>
              <a:pathLst>
                <a:path w="43" h="20">
                  <a:moveTo>
                    <a:pt x="43" y="9"/>
                  </a:moveTo>
                  <a:lnTo>
                    <a:pt x="39" y="13"/>
                  </a:lnTo>
                  <a:lnTo>
                    <a:pt x="39" y="15"/>
                  </a:lnTo>
                  <a:lnTo>
                    <a:pt x="43" y="18"/>
                  </a:lnTo>
                  <a:lnTo>
                    <a:pt x="39" y="20"/>
                  </a:lnTo>
                  <a:lnTo>
                    <a:pt x="32" y="18"/>
                  </a:lnTo>
                  <a:lnTo>
                    <a:pt x="32" y="17"/>
                  </a:lnTo>
                  <a:lnTo>
                    <a:pt x="27" y="11"/>
                  </a:lnTo>
                  <a:lnTo>
                    <a:pt x="2" y="8"/>
                  </a:lnTo>
                  <a:lnTo>
                    <a:pt x="0" y="6"/>
                  </a:lnTo>
                  <a:lnTo>
                    <a:pt x="21" y="0"/>
                  </a:lnTo>
                  <a:lnTo>
                    <a:pt x="25" y="2"/>
                  </a:lnTo>
                  <a:lnTo>
                    <a:pt x="29" y="2"/>
                  </a:lnTo>
                  <a:lnTo>
                    <a:pt x="32" y="4"/>
                  </a:lnTo>
                  <a:lnTo>
                    <a:pt x="36" y="4"/>
                  </a:lnTo>
                  <a:lnTo>
                    <a:pt x="43" y="8"/>
                  </a:lnTo>
                  <a:lnTo>
                    <a:pt x="43"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1" name="Freeform 3107"/>
            <p:cNvSpPr>
              <a:spLocks/>
            </p:cNvSpPr>
            <p:nvPr/>
          </p:nvSpPr>
          <p:spPr bwMode="auto">
            <a:xfrm>
              <a:off x="2302" y="977"/>
              <a:ext cx="41" cy="41"/>
            </a:xfrm>
            <a:custGeom>
              <a:avLst/>
              <a:gdLst/>
              <a:ahLst/>
              <a:cxnLst>
                <a:cxn ang="0">
                  <a:pos x="25" y="9"/>
                </a:cxn>
                <a:cxn ang="0">
                  <a:pos x="28" y="15"/>
                </a:cxn>
                <a:cxn ang="0">
                  <a:pos x="34" y="16"/>
                </a:cxn>
                <a:cxn ang="0">
                  <a:pos x="37" y="22"/>
                </a:cxn>
                <a:cxn ang="0">
                  <a:pos x="39" y="20"/>
                </a:cxn>
                <a:cxn ang="0">
                  <a:pos x="41" y="27"/>
                </a:cxn>
                <a:cxn ang="0">
                  <a:pos x="37" y="27"/>
                </a:cxn>
                <a:cxn ang="0">
                  <a:pos x="36" y="25"/>
                </a:cxn>
                <a:cxn ang="0">
                  <a:pos x="30" y="25"/>
                </a:cxn>
                <a:cxn ang="0">
                  <a:pos x="28" y="27"/>
                </a:cxn>
                <a:cxn ang="0">
                  <a:pos x="32" y="31"/>
                </a:cxn>
                <a:cxn ang="0">
                  <a:pos x="34" y="34"/>
                </a:cxn>
                <a:cxn ang="0">
                  <a:pos x="37" y="34"/>
                </a:cxn>
                <a:cxn ang="0">
                  <a:pos x="37" y="41"/>
                </a:cxn>
                <a:cxn ang="0">
                  <a:pos x="36" y="41"/>
                </a:cxn>
                <a:cxn ang="0">
                  <a:pos x="32" y="40"/>
                </a:cxn>
                <a:cxn ang="0">
                  <a:pos x="32" y="36"/>
                </a:cxn>
                <a:cxn ang="0">
                  <a:pos x="28" y="38"/>
                </a:cxn>
                <a:cxn ang="0">
                  <a:pos x="21" y="31"/>
                </a:cxn>
                <a:cxn ang="0">
                  <a:pos x="9" y="24"/>
                </a:cxn>
                <a:cxn ang="0">
                  <a:pos x="7" y="18"/>
                </a:cxn>
                <a:cxn ang="0">
                  <a:pos x="3" y="16"/>
                </a:cxn>
                <a:cxn ang="0">
                  <a:pos x="2" y="13"/>
                </a:cxn>
                <a:cxn ang="0">
                  <a:pos x="2" y="11"/>
                </a:cxn>
                <a:cxn ang="0">
                  <a:pos x="0" y="4"/>
                </a:cxn>
                <a:cxn ang="0">
                  <a:pos x="0" y="4"/>
                </a:cxn>
                <a:cxn ang="0">
                  <a:pos x="3" y="0"/>
                </a:cxn>
                <a:cxn ang="0">
                  <a:pos x="14" y="4"/>
                </a:cxn>
                <a:cxn ang="0">
                  <a:pos x="16" y="2"/>
                </a:cxn>
                <a:cxn ang="0">
                  <a:pos x="21" y="6"/>
                </a:cxn>
                <a:cxn ang="0">
                  <a:pos x="25" y="9"/>
                </a:cxn>
              </a:cxnLst>
              <a:rect l="0" t="0" r="r" b="b"/>
              <a:pathLst>
                <a:path w="41" h="41">
                  <a:moveTo>
                    <a:pt x="25" y="9"/>
                  </a:moveTo>
                  <a:lnTo>
                    <a:pt x="28" y="15"/>
                  </a:lnTo>
                  <a:lnTo>
                    <a:pt x="34" y="16"/>
                  </a:lnTo>
                  <a:lnTo>
                    <a:pt x="37" y="22"/>
                  </a:lnTo>
                  <a:lnTo>
                    <a:pt x="39" y="20"/>
                  </a:lnTo>
                  <a:lnTo>
                    <a:pt x="41" y="27"/>
                  </a:lnTo>
                  <a:lnTo>
                    <a:pt x="37" y="27"/>
                  </a:lnTo>
                  <a:lnTo>
                    <a:pt x="36" y="25"/>
                  </a:lnTo>
                  <a:lnTo>
                    <a:pt x="30" y="25"/>
                  </a:lnTo>
                  <a:lnTo>
                    <a:pt x="28" y="27"/>
                  </a:lnTo>
                  <a:lnTo>
                    <a:pt x="32" y="31"/>
                  </a:lnTo>
                  <a:lnTo>
                    <a:pt x="34" y="34"/>
                  </a:lnTo>
                  <a:lnTo>
                    <a:pt x="37" y="34"/>
                  </a:lnTo>
                  <a:lnTo>
                    <a:pt x="37" y="41"/>
                  </a:lnTo>
                  <a:lnTo>
                    <a:pt x="36" y="41"/>
                  </a:lnTo>
                  <a:lnTo>
                    <a:pt x="32" y="40"/>
                  </a:lnTo>
                  <a:lnTo>
                    <a:pt x="32" y="36"/>
                  </a:lnTo>
                  <a:lnTo>
                    <a:pt x="28" y="38"/>
                  </a:lnTo>
                  <a:lnTo>
                    <a:pt x="21" y="31"/>
                  </a:lnTo>
                  <a:lnTo>
                    <a:pt x="9" y="24"/>
                  </a:lnTo>
                  <a:lnTo>
                    <a:pt x="7" y="18"/>
                  </a:lnTo>
                  <a:lnTo>
                    <a:pt x="3" y="16"/>
                  </a:lnTo>
                  <a:lnTo>
                    <a:pt x="2" y="13"/>
                  </a:lnTo>
                  <a:lnTo>
                    <a:pt x="2" y="11"/>
                  </a:lnTo>
                  <a:lnTo>
                    <a:pt x="0" y="4"/>
                  </a:lnTo>
                  <a:lnTo>
                    <a:pt x="0" y="4"/>
                  </a:lnTo>
                  <a:lnTo>
                    <a:pt x="3" y="0"/>
                  </a:lnTo>
                  <a:lnTo>
                    <a:pt x="14" y="4"/>
                  </a:lnTo>
                  <a:lnTo>
                    <a:pt x="16" y="2"/>
                  </a:lnTo>
                  <a:lnTo>
                    <a:pt x="21" y="6"/>
                  </a:lnTo>
                  <a:lnTo>
                    <a:pt x="2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2" name="Freeform 3108"/>
            <p:cNvSpPr>
              <a:spLocks/>
            </p:cNvSpPr>
            <p:nvPr/>
          </p:nvSpPr>
          <p:spPr bwMode="auto">
            <a:xfrm>
              <a:off x="2302" y="977"/>
              <a:ext cx="41" cy="41"/>
            </a:xfrm>
            <a:custGeom>
              <a:avLst/>
              <a:gdLst/>
              <a:ahLst/>
              <a:cxnLst>
                <a:cxn ang="0">
                  <a:pos x="25" y="9"/>
                </a:cxn>
                <a:cxn ang="0">
                  <a:pos x="28" y="15"/>
                </a:cxn>
                <a:cxn ang="0">
                  <a:pos x="34" y="16"/>
                </a:cxn>
                <a:cxn ang="0">
                  <a:pos x="37" y="22"/>
                </a:cxn>
                <a:cxn ang="0">
                  <a:pos x="39" y="20"/>
                </a:cxn>
                <a:cxn ang="0">
                  <a:pos x="41" y="27"/>
                </a:cxn>
                <a:cxn ang="0">
                  <a:pos x="37" y="27"/>
                </a:cxn>
                <a:cxn ang="0">
                  <a:pos x="36" y="25"/>
                </a:cxn>
                <a:cxn ang="0">
                  <a:pos x="30" y="25"/>
                </a:cxn>
                <a:cxn ang="0">
                  <a:pos x="28" y="27"/>
                </a:cxn>
                <a:cxn ang="0">
                  <a:pos x="32" y="31"/>
                </a:cxn>
                <a:cxn ang="0">
                  <a:pos x="34" y="34"/>
                </a:cxn>
                <a:cxn ang="0">
                  <a:pos x="37" y="34"/>
                </a:cxn>
                <a:cxn ang="0">
                  <a:pos x="37" y="41"/>
                </a:cxn>
                <a:cxn ang="0">
                  <a:pos x="36" y="41"/>
                </a:cxn>
                <a:cxn ang="0">
                  <a:pos x="32" y="40"/>
                </a:cxn>
                <a:cxn ang="0">
                  <a:pos x="32" y="36"/>
                </a:cxn>
                <a:cxn ang="0">
                  <a:pos x="28" y="38"/>
                </a:cxn>
                <a:cxn ang="0">
                  <a:pos x="21" y="31"/>
                </a:cxn>
                <a:cxn ang="0">
                  <a:pos x="9" y="24"/>
                </a:cxn>
                <a:cxn ang="0">
                  <a:pos x="7" y="18"/>
                </a:cxn>
                <a:cxn ang="0">
                  <a:pos x="3" y="16"/>
                </a:cxn>
                <a:cxn ang="0">
                  <a:pos x="2" y="13"/>
                </a:cxn>
                <a:cxn ang="0">
                  <a:pos x="2" y="11"/>
                </a:cxn>
                <a:cxn ang="0">
                  <a:pos x="0" y="4"/>
                </a:cxn>
                <a:cxn ang="0">
                  <a:pos x="0" y="4"/>
                </a:cxn>
                <a:cxn ang="0">
                  <a:pos x="3" y="0"/>
                </a:cxn>
                <a:cxn ang="0">
                  <a:pos x="14" y="4"/>
                </a:cxn>
                <a:cxn ang="0">
                  <a:pos x="16" y="2"/>
                </a:cxn>
                <a:cxn ang="0">
                  <a:pos x="21" y="6"/>
                </a:cxn>
                <a:cxn ang="0">
                  <a:pos x="25" y="9"/>
                </a:cxn>
              </a:cxnLst>
              <a:rect l="0" t="0" r="r" b="b"/>
              <a:pathLst>
                <a:path w="41" h="41">
                  <a:moveTo>
                    <a:pt x="25" y="9"/>
                  </a:moveTo>
                  <a:lnTo>
                    <a:pt x="28" y="15"/>
                  </a:lnTo>
                  <a:lnTo>
                    <a:pt x="34" y="16"/>
                  </a:lnTo>
                  <a:lnTo>
                    <a:pt x="37" y="22"/>
                  </a:lnTo>
                  <a:lnTo>
                    <a:pt x="39" y="20"/>
                  </a:lnTo>
                  <a:lnTo>
                    <a:pt x="41" y="27"/>
                  </a:lnTo>
                  <a:lnTo>
                    <a:pt x="37" y="27"/>
                  </a:lnTo>
                  <a:lnTo>
                    <a:pt x="36" y="25"/>
                  </a:lnTo>
                  <a:lnTo>
                    <a:pt x="30" y="25"/>
                  </a:lnTo>
                  <a:lnTo>
                    <a:pt x="28" y="27"/>
                  </a:lnTo>
                  <a:lnTo>
                    <a:pt x="32" y="31"/>
                  </a:lnTo>
                  <a:lnTo>
                    <a:pt x="34" y="34"/>
                  </a:lnTo>
                  <a:lnTo>
                    <a:pt x="37" y="34"/>
                  </a:lnTo>
                  <a:lnTo>
                    <a:pt x="37" y="41"/>
                  </a:lnTo>
                  <a:lnTo>
                    <a:pt x="36" y="41"/>
                  </a:lnTo>
                  <a:lnTo>
                    <a:pt x="32" y="40"/>
                  </a:lnTo>
                  <a:lnTo>
                    <a:pt x="32" y="36"/>
                  </a:lnTo>
                  <a:lnTo>
                    <a:pt x="28" y="38"/>
                  </a:lnTo>
                  <a:lnTo>
                    <a:pt x="21" y="31"/>
                  </a:lnTo>
                  <a:lnTo>
                    <a:pt x="9" y="24"/>
                  </a:lnTo>
                  <a:lnTo>
                    <a:pt x="7" y="18"/>
                  </a:lnTo>
                  <a:lnTo>
                    <a:pt x="3" y="16"/>
                  </a:lnTo>
                  <a:lnTo>
                    <a:pt x="2" y="13"/>
                  </a:lnTo>
                  <a:lnTo>
                    <a:pt x="2" y="11"/>
                  </a:lnTo>
                  <a:lnTo>
                    <a:pt x="0" y="4"/>
                  </a:lnTo>
                  <a:lnTo>
                    <a:pt x="0" y="4"/>
                  </a:lnTo>
                  <a:lnTo>
                    <a:pt x="3" y="0"/>
                  </a:lnTo>
                  <a:lnTo>
                    <a:pt x="14" y="4"/>
                  </a:lnTo>
                  <a:lnTo>
                    <a:pt x="16" y="2"/>
                  </a:lnTo>
                  <a:lnTo>
                    <a:pt x="21" y="6"/>
                  </a:lnTo>
                  <a:lnTo>
                    <a:pt x="2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3" name="Freeform 3109"/>
            <p:cNvSpPr>
              <a:spLocks/>
            </p:cNvSpPr>
            <p:nvPr/>
          </p:nvSpPr>
          <p:spPr bwMode="auto">
            <a:xfrm>
              <a:off x="2247" y="1072"/>
              <a:ext cx="42" cy="30"/>
            </a:xfrm>
            <a:custGeom>
              <a:avLst/>
              <a:gdLst/>
              <a:ahLst/>
              <a:cxnLst>
                <a:cxn ang="0">
                  <a:pos x="41" y="9"/>
                </a:cxn>
                <a:cxn ang="0">
                  <a:pos x="42" y="20"/>
                </a:cxn>
                <a:cxn ang="0">
                  <a:pos x="39" y="23"/>
                </a:cxn>
                <a:cxn ang="0">
                  <a:pos x="35" y="23"/>
                </a:cxn>
                <a:cxn ang="0">
                  <a:pos x="33" y="23"/>
                </a:cxn>
                <a:cxn ang="0">
                  <a:pos x="32" y="25"/>
                </a:cxn>
                <a:cxn ang="0">
                  <a:pos x="26" y="23"/>
                </a:cxn>
                <a:cxn ang="0">
                  <a:pos x="1" y="30"/>
                </a:cxn>
                <a:cxn ang="0">
                  <a:pos x="0" y="29"/>
                </a:cxn>
                <a:cxn ang="0">
                  <a:pos x="0" y="21"/>
                </a:cxn>
                <a:cxn ang="0">
                  <a:pos x="12" y="12"/>
                </a:cxn>
                <a:cxn ang="0">
                  <a:pos x="14" y="11"/>
                </a:cxn>
                <a:cxn ang="0">
                  <a:pos x="25" y="7"/>
                </a:cxn>
                <a:cxn ang="0">
                  <a:pos x="33" y="0"/>
                </a:cxn>
                <a:cxn ang="0">
                  <a:pos x="35" y="2"/>
                </a:cxn>
                <a:cxn ang="0">
                  <a:pos x="41" y="7"/>
                </a:cxn>
                <a:cxn ang="0">
                  <a:pos x="41" y="9"/>
                </a:cxn>
              </a:cxnLst>
              <a:rect l="0" t="0" r="r" b="b"/>
              <a:pathLst>
                <a:path w="42" h="30">
                  <a:moveTo>
                    <a:pt x="41" y="9"/>
                  </a:moveTo>
                  <a:lnTo>
                    <a:pt x="42" y="20"/>
                  </a:lnTo>
                  <a:lnTo>
                    <a:pt x="39" y="23"/>
                  </a:lnTo>
                  <a:lnTo>
                    <a:pt x="35" y="23"/>
                  </a:lnTo>
                  <a:lnTo>
                    <a:pt x="33" y="23"/>
                  </a:lnTo>
                  <a:lnTo>
                    <a:pt x="32" y="25"/>
                  </a:lnTo>
                  <a:lnTo>
                    <a:pt x="26" y="23"/>
                  </a:lnTo>
                  <a:lnTo>
                    <a:pt x="1" y="30"/>
                  </a:lnTo>
                  <a:lnTo>
                    <a:pt x="0" y="29"/>
                  </a:lnTo>
                  <a:lnTo>
                    <a:pt x="0" y="21"/>
                  </a:lnTo>
                  <a:lnTo>
                    <a:pt x="12" y="12"/>
                  </a:lnTo>
                  <a:lnTo>
                    <a:pt x="14" y="11"/>
                  </a:lnTo>
                  <a:lnTo>
                    <a:pt x="25" y="7"/>
                  </a:lnTo>
                  <a:lnTo>
                    <a:pt x="33" y="0"/>
                  </a:lnTo>
                  <a:lnTo>
                    <a:pt x="35" y="2"/>
                  </a:lnTo>
                  <a:lnTo>
                    <a:pt x="41" y="7"/>
                  </a:lnTo>
                  <a:lnTo>
                    <a:pt x="41"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4" name="Freeform 3110"/>
            <p:cNvSpPr>
              <a:spLocks/>
            </p:cNvSpPr>
            <p:nvPr/>
          </p:nvSpPr>
          <p:spPr bwMode="auto">
            <a:xfrm>
              <a:off x="2247" y="1072"/>
              <a:ext cx="42" cy="30"/>
            </a:xfrm>
            <a:custGeom>
              <a:avLst/>
              <a:gdLst/>
              <a:ahLst/>
              <a:cxnLst>
                <a:cxn ang="0">
                  <a:pos x="41" y="9"/>
                </a:cxn>
                <a:cxn ang="0">
                  <a:pos x="42" y="20"/>
                </a:cxn>
                <a:cxn ang="0">
                  <a:pos x="39" y="23"/>
                </a:cxn>
                <a:cxn ang="0">
                  <a:pos x="35" y="23"/>
                </a:cxn>
                <a:cxn ang="0">
                  <a:pos x="33" y="23"/>
                </a:cxn>
                <a:cxn ang="0">
                  <a:pos x="32" y="25"/>
                </a:cxn>
                <a:cxn ang="0">
                  <a:pos x="26" y="23"/>
                </a:cxn>
                <a:cxn ang="0">
                  <a:pos x="1" y="30"/>
                </a:cxn>
                <a:cxn ang="0">
                  <a:pos x="0" y="29"/>
                </a:cxn>
                <a:cxn ang="0">
                  <a:pos x="0" y="21"/>
                </a:cxn>
                <a:cxn ang="0">
                  <a:pos x="12" y="12"/>
                </a:cxn>
                <a:cxn ang="0">
                  <a:pos x="14" y="11"/>
                </a:cxn>
                <a:cxn ang="0">
                  <a:pos x="25" y="7"/>
                </a:cxn>
                <a:cxn ang="0">
                  <a:pos x="33" y="0"/>
                </a:cxn>
                <a:cxn ang="0">
                  <a:pos x="35" y="2"/>
                </a:cxn>
                <a:cxn ang="0">
                  <a:pos x="41" y="7"/>
                </a:cxn>
                <a:cxn ang="0">
                  <a:pos x="41" y="9"/>
                </a:cxn>
              </a:cxnLst>
              <a:rect l="0" t="0" r="r" b="b"/>
              <a:pathLst>
                <a:path w="42" h="30">
                  <a:moveTo>
                    <a:pt x="41" y="9"/>
                  </a:moveTo>
                  <a:lnTo>
                    <a:pt x="42" y="20"/>
                  </a:lnTo>
                  <a:lnTo>
                    <a:pt x="39" y="23"/>
                  </a:lnTo>
                  <a:lnTo>
                    <a:pt x="35" y="23"/>
                  </a:lnTo>
                  <a:lnTo>
                    <a:pt x="33" y="23"/>
                  </a:lnTo>
                  <a:lnTo>
                    <a:pt x="32" y="25"/>
                  </a:lnTo>
                  <a:lnTo>
                    <a:pt x="26" y="23"/>
                  </a:lnTo>
                  <a:lnTo>
                    <a:pt x="1" y="30"/>
                  </a:lnTo>
                  <a:lnTo>
                    <a:pt x="0" y="29"/>
                  </a:lnTo>
                  <a:lnTo>
                    <a:pt x="0" y="21"/>
                  </a:lnTo>
                  <a:lnTo>
                    <a:pt x="12" y="12"/>
                  </a:lnTo>
                  <a:lnTo>
                    <a:pt x="14" y="11"/>
                  </a:lnTo>
                  <a:lnTo>
                    <a:pt x="25" y="7"/>
                  </a:lnTo>
                  <a:lnTo>
                    <a:pt x="33" y="0"/>
                  </a:lnTo>
                  <a:lnTo>
                    <a:pt x="35" y="2"/>
                  </a:lnTo>
                  <a:lnTo>
                    <a:pt x="41" y="7"/>
                  </a:lnTo>
                  <a:lnTo>
                    <a:pt x="41"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5" name="Freeform 3111"/>
            <p:cNvSpPr>
              <a:spLocks/>
            </p:cNvSpPr>
            <p:nvPr/>
          </p:nvSpPr>
          <p:spPr bwMode="auto">
            <a:xfrm>
              <a:off x="1592" y="694"/>
              <a:ext cx="50" cy="18"/>
            </a:xfrm>
            <a:custGeom>
              <a:avLst/>
              <a:gdLst/>
              <a:ahLst/>
              <a:cxnLst>
                <a:cxn ang="0">
                  <a:pos x="0" y="10"/>
                </a:cxn>
                <a:cxn ang="0">
                  <a:pos x="0" y="9"/>
                </a:cxn>
                <a:cxn ang="0">
                  <a:pos x="5" y="5"/>
                </a:cxn>
                <a:cxn ang="0">
                  <a:pos x="9" y="1"/>
                </a:cxn>
                <a:cxn ang="0">
                  <a:pos x="28" y="0"/>
                </a:cxn>
                <a:cxn ang="0">
                  <a:pos x="35" y="1"/>
                </a:cxn>
                <a:cxn ang="0">
                  <a:pos x="39" y="3"/>
                </a:cxn>
                <a:cxn ang="0">
                  <a:pos x="41" y="7"/>
                </a:cxn>
                <a:cxn ang="0">
                  <a:pos x="48" y="10"/>
                </a:cxn>
                <a:cxn ang="0">
                  <a:pos x="50" y="12"/>
                </a:cxn>
                <a:cxn ang="0">
                  <a:pos x="44" y="16"/>
                </a:cxn>
                <a:cxn ang="0">
                  <a:pos x="37" y="18"/>
                </a:cxn>
                <a:cxn ang="0">
                  <a:pos x="19" y="12"/>
                </a:cxn>
                <a:cxn ang="0">
                  <a:pos x="14" y="14"/>
                </a:cxn>
                <a:cxn ang="0">
                  <a:pos x="9" y="12"/>
                </a:cxn>
                <a:cxn ang="0">
                  <a:pos x="0" y="10"/>
                </a:cxn>
              </a:cxnLst>
              <a:rect l="0" t="0" r="r" b="b"/>
              <a:pathLst>
                <a:path w="50" h="18">
                  <a:moveTo>
                    <a:pt x="0" y="10"/>
                  </a:moveTo>
                  <a:lnTo>
                    <a:pt x="0" y="9"/>
                  </a:lnTo>
                  <a:lnTo>
                    <a:pt x="5" y="5"/>
                  </a:lnTo>
                  <a:lnTo>
                    <a:pt x="9" y="1"/>
                  </a:lnTo>
                  <a:lnTo>
                    <a:pt x="28" y="0"/>
                  </a:lnTo>
                  <a:lnTo>
                    <a:pt x="35" y="1"/>
                  </a:lnTo>
                  <a:lnTo>
                    <a:pt x="39" y="3"/>
                  </a:lnTo>
                  <a:lnTo>
                    <a:pt x="41" y="7"/>
                  </a:lnTo>
                  <a:lnTo>
                    <a:pt x="48" y="10"/>
                  </a:lnTo>
                  <a:lnTo>
                    <a:pt x="50" y="12"/>
                  </a:lnTo>
                  <a:lnTo>
                    <a:pt x="44" y="16"/>
                  </a:lnTo>
                  <a:lnTo>
                    <a:pt x="37" y="18"/>
                  </a:lnTo>
                  <a:lnTo>
                    <a:pt x="19" y="12"/>
                  </a:lnTo>
                  <a:lnTo>
                    <a:pt x="14" y="14"/>
                  </a:lnTo>
                  <a:lnTo>
                    <a:pt x="9" y="12"/>
                  </a:lnTo>
                  <a:lnTo>
                    <a:pt x="0"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6" name="Freeform 3112"/>
            <p:cNvSpPr>
              <a:spLocks/>
            </p:cNvSpPr>
            <p:nvPr/>
          </p:nvSpPr>
          <p:spPr bwMode="auto">
            <a:xfrm>
              <a:off x="1592" y="694"/>
              <a:ext cx="50" cy="18"/>
            </a:xfrm>
            <a:custGeom>
              <a:avLst/>
              <a:gdLst/>
              <a:ahLst/>
              <a:cxnLst>
                <a:cxn ang="0">
                  <a:pos x="0" y="10"/>
                </a:cxn>
                <a:cxn ang="0">
                  <a:pos x="0" y="9"/>
                </a:cxn>
                <a:cxn ang="0">
                  <a:pos x="5" y="5"/>
                </a:cxn>
                <a:cxn ang="0">
                  <a:pos x="9" y="1"/>
                </a:cxn>
                <a:cxn ang="0">
                  <a:pos x="28" y="0"/>
                </a:cxn>
                <a:cxn ang="0">
                  <a:pos x="35" y="1"/>
                </a:cxn>
                <a:cxn ang="0">
                  <a:pos x="39" y="3"/>
                </a:cxn>
                <a:cxn ang="0">
                  <a:pos x="41" y="7"/>
                </a:cxn>
                <a:cxn ang="0">
                  <a:pos x="48" y="10"/>
                </a:cxn>
                <a:cxn ang="0">
                  <a:pos x="50" y="12"/>
                </a:cxn>
                <a:cxn ang="0">
                  <a:pos x="44" y="16"/>
                </a:cxn>
                <a:cxn ang="0">
                  <a:pos x="37" y="18"/>
                </a:cxn>
                <a:cxn ang="0">
                  <a:pos x="19" y="12"/>
                </a:cxn>
                <a:cxn ang="0">
                  <a:pos x="14" y="14"/>
                </a:cxn>
                <a:cxn ang="0">
                  <a:pos x="9" y="12"/>
                </a:cxn>
                <a:cxn ang="0">
                  <a:pos x="0" y="10"/>
                </a:cxn>
              </a:cxnLst>
              <a:rect l="0" t="0" r="r" b="b"/>
              <a:pathLst>
                <a:path w="50" h="18">
                  <a:moveTo>
                    <a:pt x="0" y="10"/>
                  </a:moveTo>
                  <a:lnTo>
                    <a:pt x="0" y="9"/>
                  </a:lnTo>
                  <a:lnTo>
                    <a:pt x="5" y="5"/>
                  </a:lnTo>
                  <a:lnTo>
                    <a:pt x="9" y="1"/>
                  </a:lnTo>
                  <a:lnTo>
                    <a:pt x="28" y="0"/>
                  </a:lnTo>
                  <a:lnTo>
                    <a:pt x="35" y="1"/>
                  </a:lnTo>
                  <a:lnTo>
                    <a:pt x="39" y="3"/>
                  </a:lnTo>
                  <a:lnTo>
                    <a:pt x="41" y="7"/>
                  </a:lnTo>
                  <a:lnTo>
                    <a:pt x="48" y="10"/>
                  </a:lnTo>
                  <a:lnTo>
                    <a:pt x="50" y="12"/>
                  </a:lnTo>
                  <a:lnTo>
                    <a:pt x="44" y="16"/>
                  </a:lnTo>
                  <a:lnTo>
                    <a:pt x="37" y="18"/>
                  </a:lnTo>
                  <a:lnTo>
                    <a:pt x="19" y="12"/>
                  </a:lnTo>
                  <a:lnTo>
                    <a:pt x="14" y="14"/>
                  </a:lnTo>
                  <a:lnTo>
                    <a:pt x="9" y="12"/>
                  </a:lnTo>
                  <a:lnTo>
                    <a:pt x="0"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7" name="Freeform 3113"/>
            <p:cNvSpPr>
              <a:spLocks/>
            </p:cNvSpPr>
            <p:nvPr/>
          </p:nvSpPr>
          <p:spPr bwMode="auto">
            <a:xfrm>
              <a:off x="1991" y="1507"/>
              <a:ext cx="6" cy="6"/>
            </a:xfrm>
            <a:custGeom>
              <a:avLst/>
              <a:gdLst/>
              <a:ahLst/>
              <a:cxnLst>
                <a:cxn ang="0">
                  <a:pos x="0" y="0"/>
                </a:cxn>
                <a:cxn ang="0">
                  <a:pos x="0" y="6"/>
                </a:cxn>
                <a:cxn ang="0">
                  <a:pos x="0" y="0"/>
                </a:cxn>
                <a:cxn ang="0">
                  <a:pos x="0" y="4"/>
                </a:cxn>
                <a:cxn ang="0">
                  <a:pos x="0" y="4"/>
                </a:cxn>
                <a:cxn ang="0">
                  <a:pos x="4" y="4"/>
                </a:cxn>
                <a:cxn ang="0">
                  <a:pos x="6" y="2"/>
                </a:cxn>
                <a:cxn ang="0">
                  <a:pos x="6" y="2"/>
                </a:cxn>
                <a:cxn ang="0">
                  <a:pos x="2" y="0"/>
                </a:cxn>
                <a:cxn ang="0">
                  <a:pos x="0" y="0"/>
                </a:cxn>
              </a:cxnLst>
              <a:rect l="0" t="0" r="r" b="b"/>
              <a:pathLst>
                <a:path w="6" h="6">
                  <a:moveTo>
                    <a:pt x="0" y="0"/>
                  </a:moveTo>
                  <a:lnTo>
                    <a:pt x="0" y="6"/>
                  </a:lnTo>
                  <a:lnTo>
                    <a:pt x="0" y="0"/>
                  </a:lnTo>
                  <a:lnTo>
                    <a:pt x="0" y="4"/>
                  </a:lnTo>
                  <a:lnTo>
                    <a:pt x="0" y="4"/>
                  </a:lnTo>
                  <a:lnTo>
                    <a:pt x="4" y="4"/>
                  </a:lnTo>
                  <a:lnTo>
                    <a:pt x="6" y="2"/>
                  </a:lnTo>
                  <a:lnTo>
                    <a:pt x="6"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8" name="Freeform 3114"/>
            <p:cNvSpPr>
              <a:spLocks/>
            </p:cNvSpPr>
            <p:nvPr/>
          </p:nvSpPr>
          <p:spPr bwMode="auto">
            <a:xfrm>
              <a:off x="1991" y="1507"/>
              <a:ext cx="6" cy="6"/>
            </a:xfrm>
            <a:custGeom>
              <a:avLst/>
              <a:gdLst/>
              <a:ahLst/>
              <a:cxnLst>
                <a:cxn ang="0">
                  <a:pos x="0" y="0"/>
                </a:cxn>
                <a:cxn ang="0">
                  <a:pos x="0" y="6"/>
                </a:cxn>
                <a:cxn ang="0">
                  <a:pos x="0" y="0"/>
                </a:cxn>
                <a:cxn ang="0">
                  <a:pos x="0" y="4"/>
                </a:cxn>
                <a:cxn ang="0">
                  <a:pos x="0" y="4"/>
                </a:cxn>
                <a:cxn ang="0">
                  <a:pos x="4" y="4"/>
                </a:cxn>
                <a:cxn ang="0">
                  <a:pos x="6" y="2"/>
                </a:cxn>
                <a:cxn ang="0">
                  <a:pos x="6" y="2"/>
                </a:cxn>
                <a:cxn ang="0">
                  <a:pos x="2" y="0"/>
                </a:cxn>
                <a:cxn ang="0">
                  <a:pos x="0" y="0"/>
                </a:cxn>
              </a:cxnLst>
              <a:rect l="0" t="0" r="r" b="b"/>
              <a:pathLst>
                <a:path w="6" h="6">
                  <a:moveTo>
                    <a:pt x="0" y="0"/>
                  </a:moveTo>
                  <a:lnTo>
                    <a:pt x="0" y="6"/>
                  </a:lnTo>
                  <a:lnTo>
                    <a:pt x="0" y="0"/>
                  </a:lnTo>
                  <a:lnTo>
                    <a:pt x="0" y="4"/>
                  </a:lnTo>
                  <a:lnTo>
                    <a:pt x="0" y="4"/>
                  </a:lnTo>
                  <a:lnTo>
                    <a:pt x="4" y="4"/>
                  </a:lnTo>
                  <a:lnTo>
                    <a:pt x="6" y="2"/>
                  </a:lnTo>
                  <a:lnTo>
                    <a:pt x="6"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9" name="Freeform 3115"/>
            <p:cNvSpPr>
              <a:spLocks/>
            </p:cNvSpPr>
            <p:nvPr/>
          </p:nvSpPr>
          <p:spPr bwMode="auto">
            <a:xfrm>
              <a:off x="1991" y="1502"/>
              <a:ext cx="15" cy="4"/>
            </a:xfrm>
            <a:custGeom>
              <a:avLst/>
              <a:gdLst/>
              <a:ahLst/>
              <a:cxnLst>
                <a:cxn ang="0">
                  <a:pos x="15" y="2"/>
                </a:cxn>
                <a:cxn ang="0">
                  <a:pos x="13" y="2"/>
                </a:cxn>
                <a:cxn ang="0">
                  <a:pos x="2" y="0"/>
                </a:cxn>
                <a:cxn ang="0">
                  <a:pos x="0" y="0"/>
                </a:cxn>
                <a:cxn ang="0">
                  <a:pos x="2" y="2"/>
                </a:cxn>
                <a:cxn ang="0">
                  <a:pos x="2" y="4"/>
                </a:cxn>
                <a:cxn ang="0">
                  <a:pos x="8" y="4"/>
                </a:cxn>
                <a:cxn ang="0">
                  <a:pos x="8" y="4"/>
                </a:cxn>
                <a:cxn ang="0">
                  <a:pos x="9" y="2"/>
                </a:cxn>
                <a:cxn ang="0">
                  <a:pos x="13" y="2"/>
                </a:cxn>
                <a:cxn ang="0">
                  <a:pos x="15" y="2"/>
                </a:cxn>
              </a:cxnLst>
              <a:rect l="0" t="0" r="r" b="b"/>
              <a:pathLst>
                <a:path w="15" h="4">
                  <a:moveTo>
                    <a:pt x="15" y="2"/>
                  </a:moveTo>
                  <a:lnTo>
                    <a:pt x="13" y="2"/>
                  </a:lnTo>
                  <a:lnTo>
                    <a:pt x="2" y="0"/>
                  </a:lnTo>
                  <a:lnTo>
                    <a:pt x="0" y="0"/>
                  </a:lnTo>
                  <a:lnTo>
                    <a:pt x="2" y="2"/>
                  </a:lnTo>
                  <a:lnTo>
                    <a:pt x="2" y="4"/>
                  </a:lnTo>
                  <a:lnTo>
                    <a:pt x="8" y="4"/>
                  </a:lnTo>
                  <a:lnTo>
                    <a:pt x="8" y="4"/>
                  </a:lnTo>
                  <a:lnTo>
                    <a:pt x="9" y="2"/>
                  </a:lnTo>
                  <a:lnTo>
                    <a:pt x="13" y="2"/>
                  </a:lnTo>
                  <a:lnTo>
                    <a:pt x="1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0" name="Freeform 3116"/>
            <p:cNvSpPr>
              <a:spLocks/>
            </p:cNvSpPr>
            <p:nvPr/>
          </p:nvSpPr>
          <p:spPr bwMode="auto">
            <a:xfrm>
              <a:off x="1991" y="1502"/>
              <a:ext cx="15" cy="4"/>
            </a:xfrm>
            <a:custGeom>
              <a:avLst/>
              <a:gdLst/>
              <a:ahLst/>
              <a:cxnLst>
                <a:cxn ang="0">
                  <a:pos x="15" y="2"/>
                </a:cxn>
                <a:cxn ang="0">
                  <a:pos x="13" y="2"/>
                </a:cxn>
                <a:cxn ang="0">
                  <a:pos x="2" y="0"/>
                </a:cxn>
                <a:cxn ang="0">
                  <a:pos x="0" y="0"/>
                </a:cxn>
                <a:cxn ang="0">
                  <a:pos x="2" y="2"/>
                </a:cxn>
                <a:cxn ang="0">
                  <a:pos x="2" y="4"/>
                </a:cxn>
                <a:cxn ang="0">
                  <a:pos x="8" y="4"/>
                </a:cxn>
                <a:cxn ang="0">
                  <a:pos x="8" y="4"/>
                </a:cxn>
                <a:cxn ang="0">
                  <a:pos x="9" y="2"/>
                </a:cxn>
                <a:cxn ang="0">
                  <a:pos x="13" y="2"/>
                </a:cxn>
                <a:cxn ang="0">
                  <a:pos x="15" y="2"/>
                </a:cxn>
              </a:cxnLst>
              <a:rect l="0" t="0" r="r" b="b"/>
              <a:pathLst>
                <a:path w="15" h="4">
                  <a:moveTo>
                    <a:pt x="15" y="2"/>
                  </a:moveTo>
                  <a:lnTo>
                    <a:pt x="13" y="2"/>
                  </a:lnTo>
                  <a:lnTo>
                    <a:pt x="2" y="0"/>
                  </a:lnTo>
                  <a:lnTo>
                    <a:pt x="0" y="0"/>
                  </a:lnTo>
                  <a:lnTo>
                    <a:pt x="2" y="2"/>
                  </a:lnTo>
                  <a:lnTo>
                    <a:pt x="2" y="4"/>
                  </a:lnTo>
                  <a:lnTo>
                    <a:pt x="8" y="4"/>
                  </a:lnTo>
                  <a:lnTo>
                    <a:pt x="8" y="4"/>
                  </a:lnTo>
                  <a:lnTo>
                    <a:pt x="9" y="2"/>
                  </a:lnTo>
                  <a:lnTo>
                    <a:pt x="13" y="2"/>
                  </a:lnTo>
                  <a:lnTo>
                    <a:pt x="1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1" name="Freeform 3117"/>
            <p:cNvSpPr>
              <a:spLocks/>
            </p:cNvSpPr>
            <p:nvPr/>
          </p:nvSpPr>
          <p:spPr bwMode="auto">
            <a:xfrm>
              <a:off x="5369" y="1657"/>
              <a:ext cx="9" cy="11"/>
            </a:xfrm>
            <a:custGeom>
              <a:avLst/>
              <a:gdLst/>
              <a:ahLst/>
              <a:cxnLst>
                <a:cxn ang="0">
                  <a:pos x="0" y="0"/>
                </a:cxn>
                <a:cxn ang="0">
                  <a:pos x="2" y="0"/>
                </a:cxn>
                <a:cxn ang="0">
                  <a:pos x="4" y="6"/>
                </a:cxn>
                <a:cxn ang="0">
                  <a:pos x="6" y="6"/>
                </a:cxn>
                <a:cxn ang="0">
                  <a:pos x="9" y="9"/>
                </a:cxn>
                <a:cxn ang="0">
                  <a:pos x="9" y="11"/>
                </a:cxn>
                <a:cxn ang="0">
                  <a:pos x="6" y="7"/>
                </a:cxn>
                <a:cxn ang="0">
                  <a:pos x="4" y="6"/>
                </a:cxn>
                <a:cxn ang="0">
                  <a:pos x="2" y="6"/>
                </a:cxn>
                <a:cxn ang="0">
                  <a:pos x="0" y="0"/>
                </a:cxn>
              </a:cxnLst>
              <a:rect l="0" t="0" r="r" b="b"/>
              <a:pathLst>
                <a:path w="9" h="11">
                  <a:moveTo>
                    <a:pt x="0" y="0"/>
                  </a:moveTo>
                  <a:lnTo>
                    <a:pt x="2" y="0"/>
                  </a:lnTo>
                  <a:lnTo>
                    <a:pt x="4" y="6"/>
                  </a:lnTo>
                  <a:lnTo>
                    <a:pt x="6" y="6"/>
                  </a:lnTo>
                  <a:lnTo>
                    <a:pt x="9" y="9"/>
                  </a:lnTo>
                  <a:lnTo>
                    <a:pt x="9" y="11"/>
                  </a:lnTo>
                  <a:lnTo>
                    <a:pt x="6" y="7"/>
                  </a:lnTo>
                  <a:lnTo>
                    <a:pt x="4" y="6"/>
                  </a:lnTo>
                  <a:lnTo>
                    <a:pt x="2" y="6"/>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2" name="Freeform 3118"/>
            <p:cNvSpPr>
              <a:spLocks/>
            </p:cNvSpPr>
            <p:nvPr/>
          </p:nvSpPr>
          <p:spPr bwMode="auto">
            <a:xfrm>
              <a:off x="5369" y="1657"/>
              <a:ext cx="9" cy="11"/>
            </a:xfrm>
            <a:custGeom>
              <a:avLst/>
              <a:gdLst/>
              <a:ahLst/>
              <a:cxnLst>
                <a:cxn ang="0">
                  <a:pos x="0" y="0"/>
                </a:cxn>
                <a:cxn ang="0">
                  <a:pos x="2" y="0"/>
                </a:cxn>
                <a:cxn ang="0">
                  <a:pos x="4" y="6"/>
                </a:cxn>
                <a:cxn ang="0">
                  <a:pos x="6" y="6"/>
                </a:cxn>
                <a:cxn ang="0">
                  <a:pos x="9" y="9"/>
                </a:cxn>
                <a:cxn ang="0">
                  <a:pos x="9" y="11"/>
                </a:cxn>
                <a:cxn ang="0">
                  <a:pos x="6" y="7"/>
                </a:cxn>
                <a:cxn ang="0">
                  <a:pos x="4" y="6"/>
                </a:cxn>
                <a:cxn ang="0">
                  <a:pos x="2" y="6"/>
                </a:cxn>
                <a:cxn ang="0">
                  <a:pos x="0" y="0"/>
                </a:cxn>
              </a:cxnLst>
              <a:rect l="0" t="0" r="r" b="b"/>
              <a:pathLst>
                <a:path w="9" h="11">
                  <a:moveTo>
                    <a:pt x="0" y="0"/>
                  </a:moveTo>
                  <a:lnTo>
                    <a:pt x="2" y="0"/>
                  </a:lnTo>
                  <a:lnTo>
                    <a:pt x="4" y="6"/>
                  </a:lnTo>
                  <a:lnTo>
                    <a:pt x="6" y="6"/>
                  </a:lnTo>
                  <a:lnTo>
                    <a:pt x="9" y="9"/>
                  </a:lnTo>
                  <a:lnTo>
                    <a:pt x="9" y="11"/>
                  </a:lnTo>
                  <a:lnTo>
                    <a:pt x="6" y="7"/>
                  </a:lnTo>
                  <a:lnTo>
                    <a:pt x="4" y="6"/>
                  </a:lnTo>
                  <a:lnTo>
                    <a:pt x="2" y="6"/>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3" name="Freeform 3119"/>
            <p:cNvSpPr>
              <a:spLocks/>
            </p:cNvSpPr>
            <p:nvPr/>
          </p:nvSpPr>
          <p:spPr bwMode="auto">
            <a:xfrm>
              <a:off x="4283" y="531"/>
              <a:ext cx="98" cy="123"/>
            </a:xfrm>
            <a:custGeom>
              <a:avLst/>
              <a:gdLst/>
              <a:ahLst/>
              <a:cxnLst>
                <a:cxn ang="0">
                  <a:pos x="12" y="82"/>
                </a:cxn>
                <a:cxn ang="0">
                  <a:pos x="16" y="70"/>
                </a:cxn>
                <a:cxn ang="0">
                  <a:pos x="19" y="56"/>
                </a:cxn>
                <a:cxn ang="0">
                  <a:pos x="28" y="59"/>
                </a:cxn>
                <a:cxn ang="0">
                  <a:pos x="23" y="40"/>
                </a:cxn>
                <a:cxn ang="0">
                  <a:pos x="28" y="36"/>
                </a:cxn>
                <a:cxn ang="0">
                  <a:pos x="26" y="31"/>
                </a:cxn>
                <a:cxn ang="0">
                  <a:pos x="32" y="27"/>
                </a:cxn>
                <a:cxn ang="0">
                  <a:pos x="30" y="22"/>
                </a:cxn>
                <a:cxn ang="0">
                  <a:pos x="37" y="13"/>
                </a:cxn>
                <a:cxn ang="0">
                  <a:pos x="37" y="7"/>
                </a:cxn>
                <a:cxn ang="0">
                  <a:pos x="44" y="18"/>
                </a:cxn>
                <a:cxn ang="0">
                  <a:pos x="48" y="0"/>
                </a:cxn>
                <a:cxn ang="0">
                  <a:pos x="57" y="11"/>
                </a:cxn>
                <a:cxn ang="0">
                  <a:pos x="58" y="7"/>
                </a:cxn>
                <a:cxn ang="0">
                  <a:pos x="60" y="13"/>
                </a:cxn>
                <a:cxn ang="0">
                  <a:pos x="57" y="29"/>
                </a:cxn>
                <a:cxn ang="0">
                  <a:pos x="57" y="36"/>
                </a:cxn>
                <a:cxn ang="0">
                  <a:pos x="64" y="20"/>
                </a:cxn>
                <a:cxn ang="0">
                  <a:pos x="67" y="24"/>
                </a:cxn>
                <a:cxn ang="0">
                  <a:pos x="69" y="31"/>
                </a:cxn>
                <a:cxn ang="0">
                  <a:pos x="73" y="22"/>
                </a:cxn>
                <a:cxn ang="0">
                  <a:pos x="76" y="29"/>
                </a:cxn>
                <a:cxn ang="0">
                  <a:pos x="76" y="36"/>
                </a:cxn>
                <a:cxn ang="0">
                  <a:pos x="80" y="40"/>
                </a:cxn>
                <a:cxn ang="0">
                  <a:pos x="82" y="32"/>
                </a:cxn>
                <a:cxn ang="0">
                  <a:pos x="94" y="54"/>
                </a:cxn>
                <a:cxn ang="0">
                  <a:pos x="98" y="70"/>
                </a:cxn>
                <a:cxn ang="0">
                  <a:pos x="98" y="81"/>
                </a:cxn>
                <a:cxn ang="0">
                  <a:pos x="89" y="95"/>
                </a:cxn>
                <a:cxn ang="0">
                  <a:pos x="82" y="95"/>
                </a:cxn>
                <a:cxn ang="0">
                  <a:pos x="66" y="100"/>
                </a:cxn>
                <a:cxn ang="0">
                  <a:pos x="60" y="100"/>
                </a:cxn>
                <a:cxn ang="0">
                  <a:pos x="58" y="104"/>
                </a:cxn>
                <a:cxn ang="0">
                  <a:pos x="51" y="100"/>
                </a:cxn>
                <a:cxn ang="0">
                  <a:pos x="41" y="102"/>
                </a:cxn>
                <a:cxn ang="0">
                  <a:pos x="28" y="104"/>
                </a:cxn>
                <a:cxn ang="0">
                  <a:pos x="25" y="109"/>
                </a:cxn>
                <a:cxn ang="0">
                  <a:pos x="16" y="116"/>
                </a:cxn>
                <a:cxn ang="0">
                  <a:pos x="10" y="123"/>
                </a:cxn>
                <a:cxn ang="0">
                  <a:pos x="1" y="120"/>
                </a:cxn>
                <a:cxn ang="0">
                  <a:pos x="3" y="115"/>
                </a:cxn>
                <a:cxn ang="0">
                  <a:pos x="1" y="104"/>
                </a:cxn>
                <a:cxn ang="0">
                  <a:pos x="8" y="88"/>
                </a:cxn>
              </a:cxnLst>
              <a:rect l="0" t="0" r="r" b="b"/>
              <a:pathLst>
                <a:path w="98" h="123">
                  <a:moveTo>
                    <a:pt x="10" y="84"/>
                  </a:moveTo>
                  <a:lnTo>
                    <a:pt x="12" y="82"/>
                  </a:lnTo>
                  <a:lnTo>
                    <a:pt x="12" y="79"/>
                  </a:lnTo>
                  <a:lnTo>
                    <a:pt x="16" y="70"/>
                  </a:lnTo>
                  <a:lnTo>
                    <a:pt x="14" y="68"/>
                  </a:lnTo>
                  <a:lnTo>
                    <a:pt x="19" y="56"/>
                  </a:lnTo>
                  <a:lnTo>
                    <a:pt x="25" y="59"/>
                  </a:lnTo>
                  <a:lnTo>
                    <a:pt x="28" y="59"/>
                  </a:lnTo>
                  <a:lnTo>
                    <a:pt x="23" y="54"/>
                  </a:lnTo>
                  <a:lnTo>
                    <a:pt x="23" y="40"/>
                  </a:lnTo>
                  <a:lnTo>
                    <a:pt x="26" y="36"/>
                  </a:lnTo>
                  <a:lnTo>
                    <a:pt x="28" y="36"/>
                  </a:lnTo>
                  <a:lnTo>
                    <a:pt x="26" y="34"/>
                  </a:lnTo>
                  <a:lnTo>
                    <a:pt x="26" y="31"/>
                  </a:lnTo>
                  <a:lnTo>
                    <a:pt x="28" y="29"/>
                  </a:lnTo>
                  <a:lnTo>
                    <a:pt x="32" y="27"/>
                  </a:lnTo>
                  <a:lnTo>
                    <a:pt x="30" y="27"/>
                  </a:lnTo>
                  <a:lnTo>
                    <a:pt x="30" y="22"/>
                  </a:lnTo>
                  <a:lnTo>
                    <a:pt x="35" y="16"/>
                  </a:lnTo>
                  <a:lnTo>
                    <a:pt x="37" y="13"/>
                  </a:lnTo>
                  <a:lnTo>
                    <a:pt x="35" y="9"/>
                  </a:lnTo>
                  <a:lnTo>
                    <a:pt x="37" y="7"/>
                  </a:lnTo>
                  <a:lnTo>
                    <a:pt x="41" y="18"/>
                  </a:lnTo>
                  <a:lnTo>
                    <a:pt x="44" y="18"/>
                  </a:lnTo>
                  <a:lnTo>
                    <a:pt x="44" y="6"/>
                  </a:lnTo>
                  <a:lnTo>
                    <a:pt x="48" y="0"/>
                  </a:lnTo>
                  <a:lnTo>
                    <a:pt x="57" y="4"/>
                  </a:lnTo>
                  <a:lnTo>
                    <a:pt x="57" y="11"/>
                  </a:lnTo>
                  <a:lnTo>
                    <a:pt x="57" y="9"/>
                  </a:lnTo>
                  <a:lnTo>
                    <a:pt x="58" y="7"/>
                  </a:lnTo>
                  <a:lnTo>
                    <a:pt x="60" y="9"/>
                  </a:lnTo>
                  <a:lnTo>
                    <a:pt x="60" y="13"/>
                  </a:lnTo>
                  <a:lnTo>
                    <a:pt x="57" y="22"/>
                  </a:lnTo>
                  <a:lnTo>
                    <a:pt x="57" y="29"/>
                  </a:lnTo>
                  <a:lnTo>
                    <a:pt x="57" y="32"/>
                  </a:lnTo>
                  <a:lnTo>
                    <a:pt x="57" y="36"/>
                  </a:lnTo>
                  <a:lnTo>
                    <a:pt x="64" y="25"/>
                  </a:lnTo>
                  <a:lnTo>
                    <a:pt x="64" y="20"/>
                  </a:lnTo>
                  <a:lnTo>
                    <a:pt x="66" y="20"/>
                  </a:lnTo>
                  <a:lnTo>
                    <a:pt x="67" y="24"/>
                  </a:lnTo>
                  <a:lnTo>
                    <a:pt x="69" y="29"/>
                  </a:lnTo>
                  <a:lnTo>
                    <a:pt x="69" y="31"/>
                  </a:lnTo>
                  <a:lnTo>
                    <a:pt x="71" y="27"/>
                  </a:lnTo>
                  <a:lnTo>
                    <a:pt x="73" y="22"/>
                  </a:lnTo>
                  <a:lnTo>
                    <a:pt x="74" y="24"/>
                  </a:lnTo>
                  <a:lnTo>
                    <a:pt x="76" y="29"/>
                  </a:lnTo>
                  <a:lnTo>
                    <a:pt x="74" y="32"/>
                  </a:lnTo>
                  <a:lnTo>
                    <a:pt x="76" y="36"/>
                  </a:lnTo>
                  <a:lnTo>
                    <a:pt x="78" y="40"/>
                  </a:lnTo>
                  <a:lnTo>
                    <a:pt x="80" y="40"/>
                  </a:lnTo>
                  <a:lnTo>
                    <a:pt x="78" y="36"/>
                  </a:lnTo>
                  <a:lnTo>
                    <a:pt x="82" y="32"/>
                  </a:lnTo>
                  <a:lnTo>
                    <a:pt x="85" y="48"/>
                  </a:lnTo>
                  <a:lnTo>
                    <a:pt x="94" y="54"/>
                  </a:lnTo>
                  <a:lnTo>
                    <a:pt x="98" y="57"/>
                  </a:lnTo>
                  <a:lnTo>
                    <a:pt x="98" y="70"/>
                  </a:lnTo>
                  <a:lnTo>
                    <a:pt x="98" y="72"/>
                  </a:lnTo>
                  <a:lnTo>
                    <a:pt x="98" y="81"/>
                  </a:lnTo>
                  <a:lnTo>
                    <a:pt x="92" y="91"/>
                  </a:lnTo>
                  <a:lnTo>
                    <a:pt x="89" y="95"/>
                  </a:lnTo>
                  <a:lnTo>
                    <a:pt x="87" y="93"/>
                  </a:lnTo>
                  <a:lnTo>
                    <a:pt x="82" y="95"/>
                  </a:lnTo>
                  <a:lnTo>
                    <a:pt x="71" y="100"/>
                  </a:lnTo>
                  <a:lnTo>
                    <a:pt x="66" y="100"/>
                  </a:lnTo>
                  <a:lnTo>
                    <a:pt x="62" y="102"/>
                  </a:lnTo>
                  <a:lnTo>
                    <a:pt x="60" y="100"/>
                  </a:lnTo>
                  <a:lnTo>
                    <a:pt x="58" y="102"/>
                  </a:lnTo>
                  <a:lnTo>
                    <a:pt x="58" y="104"/>
                  </a:lnTo>
                  <a:lnTo>
                    <a:pt x="55" y="106"/>
                  </a:lnTo>
                  <a:lnTo>
                    <a:pt x="51" y="100"/>
                  </a:lnTo>
                  <a:lnTo>
                    <a:pt x="42" y="104"/>
                  </a:lnTo>
                  <a:lnTo>
                    <a:pt x="41" y="102"/>
                  </a:lnTo>
                  <a:lnTo>
                    <a:pt x="39" y="104"/>
                  </a:lnTo>
                  <a:lnTo>
                    <a:pt x="28" y="104"/>
                  </a:lnTo>
                  <a:lnTo>
                    <a:pt x="26" y="109"/>
                  </a:lnTo>
                  <a:lnTo>
                    <a:pt x="25" y="109"/>
                  </a:lnTo>
                  <a:lnTo>
                    <a:pt x="23" y="113"/>
                  </a:lnTo>
                  <a:lnTo>
                    <a:pt x="16" y="116"/>
                  </a:lnTo>
                  <a:lnTo>
                    <a:pt x="12" y="120"/>
                  </a:lnTo>
                  <a:lnTo>
                    <a:pt x="10" y="123"/>
                  </a:lnTo>
                  <a:lnTo>
                    <a:pt x="1" y="122"/>
                  </a:lnTo>
                  <a:lnTo>
                    <a:pt x="1" y="120"/>
                  </a:lnTo>
                  <a:lnTo>
                    <a:pt x="3" y="116"/>
                  </a:lnTo>
                  <a:lnTo>
                    <a:pt x="3" y="115"/>
                  </a:lnTo>
                  <a:lnTo>
                    <a:pt x="0" y="116"/>
                  </a:lnTo>
                  <a:lnTo>
                    <a:pt x="1" y="104"/>
                  </a:lnTo>
                  <a:lnTo>
                    <a:pt x="10" y="90"/>
                  </a:lnTo>
                  <a:lnTo>
                    <a:pt x="8" y="88"/>
                  </a:lnTo>
                  <a:lnTo>
                    <a:pt x="10" y="8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4" name="Freeform 3120"/>
            <p:cNvSpPr>
              <a:spLocks/>
            </p:cNvSpPr>
            <p:nvPr/>
          </p:nvSpPr>
          <p:spPr bwMode="auto">
            <a:xfrm>
              <a:off x="4283" y="531"/>
              <a:ext cx="98" cy="123"/>
            </a:xfrm>
            <a:custGeom>
              <a:avLst/>
              <a:gdLst/>
              <a:ahLst/>
              <a:cxnLst>
                <a:cxn ang="0">
                  <a:pos x="12" y="82"/>
                </a:cxn>
                <a:cxn ang="0">
                  <a:pos x="16" y="70"/>
                </a:cxn>
                <a:cxn ang="0">
                  <a:pos x="19" y="56"/>
                </a:cxn>
                <a:cxn ang="0">
                  <a:pos x="28" y="59"/>
                </a:cxn>
                <a:cxn ang="0">
                  <a:pos x="23" y="40"/>
                </a:cxn>
                <a:cxn ang="0">
                  <a:pos x="28" y="36"/>
                </a:cxn>
                <a:cxn ang="0">
                  <a:pos x="26" y="31"/>
                </a:cxn>
                <a:cxn ang="0">
                  <a:pos x="32" y="27"/>
                </a:cxn>
                <a:cxn ang="0">
                  <a:pos x="30" y="22"/>
                </a:cxn>
                <a:cxn ang="0">
                  <a:pos x="37" y="13"/>
                </a:cxn>
                <a:cxn ang="0">
                  <a:pos x="37" y="7"/>
                </a:cxn>
                <a:cxn ang="0">
                  <a:pos x="44" y="18"/>
                </a:cxn>
                <a:cxn ang="0">
                  <a:pos x="48" y="0"/>
                </a:cxn>
                <a:cxn ang="0">
                  <a:pos x="57" y="11"/>
                </a:cxn>
                <a:cxn ang="0">
                  <a:pos x="58" y="7"/>
                </a:cxn>
                <a:cxn ang="0">
                  <a:pos x="60" y="13"/>
                </a:cxn>
                <a:cxn ang="0">
                  <a:pos x="57" y="29"/>
                </a:cxn>
                <a:cxn ang="0">
                  <a:pos x="57" y="36"/>
                </a:cxn>
                <a:cxn ang="0">
                  <a:pos x="64" y="20"/>
                </a:cxn>
                <a:cxn ang="0">
                  <a:pos x="67" y="24"/>
                </a:cxn>
                <a:cxn ang="0">
                  <a:pos x="69" y="31"/>
                </a:cxn>
                <a:cxn ang="0">
                  <a:pos x="73" y="22"/>
                </a:cxn>
                <a:cxn ang="0">
                  <a:pos x="76" y="29"/>
                </a:cxn>
                <a:cxn ang="0">
                  <a:pos x="76" y="36"/>
                </a:cxn>
                <a:cxn ang="0">
                  <a:pos x="80" y="40"/>
                </a:cxn>
                <a:cxn ang="0">
                  <a:pos x="82" y="32"/>
                </a:cxn>
                <a:cxn ang="0">
                  <a:pos x="94" y="54"/>
                </a:cxn>
                <a:cxn ang="0">
                  <a:pos x="98" y="70"/>
                </a:cxn>
                <a:cxn ang="0">
                  <a:pos x="98" y="81"/>
                </a:cxn>
                <a:cxn ang="0">
                  <a:pos x="89" y="95"/>
                </a:cxn>
                <a:cxn ang="0">
                  <a:pos x="82" y="95"/>
                </a:cxn>
                <a:cxn ang="0">
                  <a:pos x="66" y="100"/>
                </a:cxn>
                <a:cxn ang="0">
                  <a:pos x="60" y="100"/>
                </a:cxn>
                <a:cxn ang="0">
                  <a:pos x="58" y="104"/>
                </a:cxn>
                <a:cxn ang="0">
                  <a:pos x="51" y="100"/>
                </a:cxn>
                <a:cxn ang="0">
                  <a:pos x="41" y="102"/>
                </a:cxn>
                <a:cxn ang="0">
                  <a:pos x="28" y="104"/>
                </a:cxn>
                <a:cxn ang="0">
                  <a:pos x="25" y="109"/>
                </a:cxn>
                <a:cxn ang="0">
                  <a:pos x="16" y="116"/>
                </a:cxn>
                <a:cxn ang="0">
                  <a:pos x="10" y="123"/>
                </a:cxn>
                <a:cxn ang="0">
                  <a:pos x="1" y="120"/>
                </a:cxn>
                <a:cxn ang="0">
                  <a:pos x="3" y="115"/>
                </a:cxn>
                <a:cxn ang="0">
                  <a:pos x="1" y="104"/>
                </a:cxn>
                <a:cxn ang="0">
                  <a:pos x="8" y="88"/>
                </a:cxn>
              </a:cxnLst>
              <a:rect l="0" t="0" r="r" b="b"/>
              <a:pathLst>
                <a:path w="98" h="123">
                  <a:moveTo>
                    <a:pt x="10" y="84"/>
                  </a:moveTo>
                  <a:lnTo>
                    <a:pt x="12" y="82"/>
                  </a:lnTo>
                  <a:lnTo>
                    <a:pt x="12" y="79"/>
                  </a:lnTo>
                  <a:lnTo>
                    <a:pt x="16" y="70"/>
                  </a:lnTo>
                  <a:lnTo>
                    <a:pt x="14" y="68"/>
                  </a:lnTo>
                  <a:lnTo>
                    <a:pt x="19" y="56"/>
                  </a:lnTo>
                  <a:lnTo>
                    <a:pt x="25" y="59"/>
                  </a:lnTo>
                  <a:lnTo>
                    <a:pt x="28" y="59"/>
                  </a:lnTo>
                  <a:lnTo>
                    <a:pt x="23" y="54"/>
                  </a:lnTo>
                  <a:lnTo>
                    <a:pt x="23" y="40"/>
                  </a:lnTo>
                  <a:lnTo>
                    <a:pt x="26" y="36"/>
                  </a:lnTo>
                  <a:lnTo>
                    <a:pt x="28" y="36"/>
                  </a:lnTo>
                  <a:lnTo>
                    <a:pt x="26" y="34"/>
                  </a:lnTo>
                  <a:lnTo>
                    <a:pt x="26" y="31"/>
                  </a:lnTo>
                  <a:lnTo>
                    <a:pt x="28" y="29"/>
                  </a:lnTo>
                  <a:lnTo>
                    <a:pt x="32" y="27"/>
                  </a:lnTo>
                  <a:lnTo>
                    <a:pt x="30" y="27"/>
                  </a:lnTo>
                  <a:lnTo>
                    <a:pt x="30" y="22"/>
                  </a:lnTo>
                  <a:lnTo>
                    <a:pt x="35" y="16"/>
                  </a:lnTo>
                  <a:lnTo>
                    <a:pt x="37" y="13"/>
                  </a:lnTo>
                  <a:lnTo>
                    <a:pt x="35" y="9"/>
                  </a:lnTo>
                  <a:lnTo>
                    <a:pt x="37" y="7"/>
                  </a:lnTo>
                  <a:lnTo>
                    <a:pt x="41" y="18"/>
                  </a:lnTo>
                  <a:lnTo>
                    <a:pt x="44" y="18"/>
                  </a:lnTo>
                  <a:lnTo>
                    <a:pt x="44" y="6"/>
                  </a:lnTo>
                  <a:lnTo>
                    <a:pt x="48" y="0"/>
                  </a:lnTo>
                  <a:lnTo>
                    <a:pt x="57" y="4"/>
                  </a:lnTo>
                  <a:lnTo>
                    <a:pt x="57" y="11"/>
                  </a:lnTo>
                  <a:lnTo>
                    <a:pt x="57" y="9"/>
                  </a:lnTo>
                  <a:lnTo>
                    <a:pt x="58" y="7"/>
                  </a:lnTo>
                  <a:lnTo>
                    <a:pt x="60" y="9"/>
                  </a:lnTo>
                  <a:lnTo>
                    <a:pt x="60" y="13"/>
                  </a:lnTo>
                  <a:lnTo>
                    <a:pt x="57" y="22"/>
                  </a:lnTo>
                  <a:lnTo>
                    <a:pt x="57" y="29"/>
                  </a:lnTo>
                  <a:lnTo>
                    <a:pt x="57" y="32"/>
                  </a:lnTo>
                  <a:lnTo>
                    <a:pt x="57" y="36"/>
                  </a:lnTo>
                  <a:lnTo>
                    <a:pt x="64" y="25"/>
                  </a:lnTo>
                  <a:lnTo>
                    <a:pt x="64" y="20"/>
                  </a:lnTo>
                  <a:lnTo>
                    <a:pt x="66" y="20"/>
                  </a:lnTo>
                  <a:lnTo>
                    <a:pt x="67" y="24"/>
                  </a:lnTo>
                  <a:lnTo>
                    <a:pt x="69" y="29"/>
                  </a:lnTo>
                  <a:lnTo>
                    <a:pt x="69" y="31"/>
                  </a:lnTo>
                  <a:lnTo>
                    <a:pt x="71" y="27"/>
                  </a:lnTo>
                  <a:lnTo>
                    <a:pt x="73" y="22"/>
                  </a:lnTo>
                  <a:lnTo>
                    <a:pt x="74" y="24"/>
                  </a:lnTo>
                  <a:lnTo>
                    <a:pt x="76" y="29"/>
                  </a:lnTo>
                  <a:lnTo>
                    <a:pt x="74" y="32"/>
                  </a:lnTo>
                  <a:lnTo>
                    <a:pt x="76" y="36"/>
                  </a:lnTo>
                  <a:lnTo>
                    <a:pt x="78" y="40"/>
                  </a:lnTo>
                  <a:lnTo>
                    <a:pt x="80" y="40"/>
                  </a:lnTo>
                  <a:lnTo>
                    <a:pt x="78" y="36"/>
                  </a:lnTo>
                  <a:lnTo>
                    <a:pt x="82" y="32"/>
                  </a:lnTo>
                  <a:lnTo>
                    <a:pt x="85" y="48"/>
                  </a:lnTo>
                  <a:lnTo>
                    <a:pt x="94" y="54"/>
                  </a:lnTo>
                  <a:lnTo>
                    <a:pt x="98" y="57"/>
                  </a:lnTo>
                  <a:lnTo>
                    <a:pt x="98" y="70"/>
                  </a:lnTo>
                  <a:lnTo>
                    <a:pt x="98" y="72"/>
                  </a:lnTo>
                  <a:lnTo>
                    <a:pt x="98" y="81"/>
                  </a:lnTo>
                  <a:lnTo>
                    <a:pt x="92" y="91"/>
                  </a:lnTo>
                  <a:lnTo>
                    <a:pt x="89" y="95"/>
                  </a:lnTo>
                  <a:lnTo>
                    <a:pt x="87" y="93"/>
                  </a:lnTo>
                  <a:lnTo>
                    <a:pt x="82" y="95"/>
                  </a:lnTo>
                  <a:lnTo>
                    <a:pt x="71" y="100"/>
                  </a:lnTo>
                  <a:lnTo>
                    <a:pt x="66" y="100"/>
                  </a:lnTo>
                  <a:lnTo>
                    <a:pt x="62" y="102"/>
                  </a:lnTo>
                  <a:lnTo>
                    <a:pt x="60" y="100"/>
                  </a:lnTo>
                  <a:lnTo>
                    <a:pt x="58" y="102"/>
                  </a:lnTo>
                  <a:lnTo>
                    <a:pt x="58" y="104"/>
                  </a:lnTo>
                  <a:lnTo>
                    <a:pt x="55" y="106"/>
                  </a:lnTo>
                  <a:lnTo>
                    <a:pt x="51" y="100"/>
                  </a:lnTo>
                  <a:lnTo>
                    <a:pt x="42" y="104"/>
                  </a:lnTo>
                  <a:lnTo>
                    <a:pt x="41" y="102"/>
                  </a:lnTo>
                  <a:lnTo>
                    <a:pt x="39" y="104"/>
                  </a:lnTo>
                  <a:lnTo>
                    <a:pt x="28" y="104"/>
                  </a:lnTo>
                  <a:lnTo>
                    <a:pt x="26" y="109"/>
                  </a:lnTo>
                  <a:lnTo>
                    <a:pt x="25" y="109"/>
                  </a:lnTo>
                  <a:lnTo>
                    <a:pt x="23" y="113"/>
                  </a:lnTo>
                  <a:lnTo>
                    <a:pt x="16" y="116"/>
                  </a:lnTo>
                  <a:lnTo>
                    <a:pt x="12" y="120"/>
                  </a:lnTo>
                  <a:lnTo>
                    <a:pt x="10" y="123"/>
                  </a:lnTo>
                  <a:lnTo>
                    <a:pt x="1" y="122"/>
                  </a:lnTo>
                  <a:lnTo>
                    <a:pt x="1" y="120"/>
                  </a:lnTo>
                  <a:lnTo>
                    <a:pt x="3" y="116"/>
                  </a:lnTo>
                  <a:lnTo>
                    <a:pt x="3" y="115"/>
                  </a:lnTo>
                  <a:lnTo>
                    <a:pt x="0" y="116"/>
                  </a:lnTo>
                  <a:lnTo>
                    <a:pt x="1" y="104"/>
                  </a:lnTo>
                  <a:lnTo>
                    <a:pt x="10" y="90"/>
                  </a:lnTo>
                  <a:lnTo>
                    <a:pt x="8" y="88"/>
                  </a:lnTo>
                  <a:lnTo>
                    <a:pt x="10" y="8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5" name="Freeform 3121"/>
            <p:cNvSpPr>
              <a:spLocks/>
            </p:cNvSpPr>
            <p:nvPr/>
          </p:nvSpPr>
          <p:spPr bwMode="auto">
            <a:xfrm>
              <a:off x="4859" y="901"/>
              <a:ext cx="14" cy="21"/>
            </a:xfrm>
            <a:custGeom>
              <a:avLst/>
              <a:gdLst/>
              <a:ahLst/>
              <a:cxnLst>
                <a:cxn ang="0">
                  <a:pos x="11" y="10"/>
                </a:cxn>
                <a:cxn ang="0">
                  <a:pos x="11" y="12"/>
                </a:cxn>
                <a:cxn ang="0">
                  <a:pos x="12" y="14"/>
                </a:cxn>
                <a:cxn ang="0">
                  <a:pos x="14" y="16"/>
                </a:cxn>
                <a:cxn ang="0">
                  <a:pos x="14" y="21"/>
                </a:cxn>
                <a:cxn ang="0">
                  <a:pos x="11" y="19"/>
                </a:cxn>
                <a:cxn ang="0">
                  <a:pos x="9" y="16"/>
                </a:cxn>
                <a:cxn ang="0">
                  <a:pos x="5" y="12"/>
                </a:cxn>
                <a:cxn ang="0">
                  <a:pos x="5" y="9"/>
                </a:cxn>
                <a:cxn ang="0">
                  <a:pos x="0" y="3"/>
                </a:cxn>
                <a:cxn ang="0">
                  <a:pos x="2" y="0"/>
                </a:cxn>
                <a:cxn ang="0">
                  <a:pos x="3" y="0"/>
                </a:cxn>
                <a:cxn ang="0">
                  <a:pos x="5" y="5"/>
                </a:cxn>
                <a:cxn ang="0">
                  <a:pos x="9" y="10"/>
                </a:cxn>
                <a:cxn ang="0">
                  <a:pos x="11" y="10"/>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6" name="Freeform 3122"/>
            <p:cNvSpPr>
              <a:spLocks/>
            </p:cNvSpPr>
            <p:nvPr/>
          </p:nvSpPr>
          <p:spPr bwMode="auto">
            <a:xfrm>
              <a:off x="4859" y="901"/>
              <a:ext cx="14" cy="21"/>
            </a:xfrm>
            <a:custGeom>
              <a:avLst/>
              <a:gdLst/>
              <a:ahLst/>
              <a:cxnLst>
                <a:cxn ang="0">
                  <a:pos x="11" y="10"/>
                </a:cxn>
                <a:cxn ang="0">
                  <a:pos x="11" y="12"/>
                </a:cxn>
                <a:cxn ang="0">
                  <a:pos x="12" y="14"/>
                </a:cxn>
                <a:cxn ang="0">
                  <a:pos x="14" y="16"/>
                </a:cxn>
                <a:cxn ang="0">
                  <a:pos x="14" y="21"/>
                </a:cxn>
                <a:cxn ang="0">
                  <a:pos x="11" y="19"/>
                </a:cxn>
                <a:cxn ang="0">
                  <a:pos x="9" y="16"/>
                </a:cxn>
                <a:cxn ang="0">
                  <a:pos x="5" y="12"/>
                </a:cxn>
                <a:cxn ang="0">
                  <a:pos x="5" y="9"/>
                </a:cxn>
                <a:cxn ang="0">
                  <a:pos x="0" y="3"/>
                </a:cxn>
                <a:cxn ang="0">
                  <a:pos x="2" y="0"/>
                </a:cxn>
                <a:cxn ang="0">
                  <a:pos x="3" y="0"/>
                </a:cxn>
                <a:cxn ang="0">
                  <a:pos x="5" y="5"/>
                </a:cxn>
                <a:cxn ang="0">
                  <a:pos x="9" y="10"/>
                </a:cxn>
                <a:cxn ang="0">
                  <a:pos x="11" y="10"/>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7" name="Freeform 3123"/>
            <p:cNvSpPr>
              <a:spLocks/>
            </p:cNvSpPr>
            <p:nvPr/>
          </p:nvSpPr>
          <p:spPr bwMode="auto">
            <a:xfrm>
              <a:off x="4859" y="801"/>
              <a:ext cx="9" cy="32"/>
            </a:xfrm>
            <a:custGeom>
              <a:avLst/>
              <a:gdLst/>
              <a:ahLst/>
              <a:cxnLst>
                <a:cxn ang="0">
                  <a:pos x="7" y="19"/>
                </a:cxn>
                <a:cxn ang="0">
                  <a:pos x="7" y="23"/>
                </a:cxn>
                <a:cxn ang="0">
                  <a:pos x="5" y="25"/>
                </a:cxn>
                <a:cxn ang="0">
                  <a:pos x="7" y="30"/>
                </a:cxn>
                <a:cxn ang="0">
                  <a:pos x="5" y="32"/>
                </a:cxn>
                <a:cxn ang="0">
                  <a:pos x="2" y="30"/>
                </a:cxn>
                <a:cxn ang="0">
                  <a:pos x="0" y="27"/>
                </a:cxn>
                <a:cxn ang="0">
                  <a:pos x="2" y="25"/>
                </a:cxn>
                <a:cxn ang="0">
                  <a:pos x="0" y="23"/>
                </a:cxn>
                <a:cxn ang="0">
                  <a:pos x="2" y="0"/>
                </a:cxn>
                <a:cxn ang="0">
                  <a:pos x="3" y="3"/>
                </a:cxn>
                <a:cxn ang="0">
                  <a:pos x="5" y="5"/>
                </a:cxn>
                <a:cxn ang="0">
                  <a:pos x="5" y="10"/>
                </a:cxn>
                <a:cxn ang="0">
                  <a:pos x="7" y="14"/>
                </a:cxn>
                <a:cxn ang="0">
                  <a:pos x="9" y="14"/>
                </a:cxn>
                <a:cxn ang="0">
                  <a:pos x="7" y="19"/>
                </a:cxn>
              </a:cxnLst>
              <a:rect l="0" t="0" r="r" b="b"/>
              <a:pathLst>
                <a:path w="9" h="32">
                  <a:moveTo>
                    <a:pt x="7" y="19"/>
                  </a:moveTo>
                  <a:lnTo>
                    <a:pt x="7" y="23"/>
                  </a:lnTo>
                  <a:lnTo>
                    <a:pt x="5" y="25"/>
                  </a:lnTo>
                  <a:lnTo>
                    <a:pt x="7" y="30"/>
                  </a:lnTo>
                  <a:lnTo>
                    <a:pt x="5" y="32"/>
                  </a:lnTo>
                  <a:lnTo>
                    <a:pt x="2" y="30"/>
                  </a:lnTo>
                  <a:lnTo>
                    <a:pt x="0" y="27"/>
                  </a:lnTo>
                  <a:lnTo>
                    <a:pt x="2" y="25"/>
                  </a:lnTo>
                  <a:lnTo>
                    <a:pt x="0" y="23"/>
                  </a:lnTo>
                  <a:lnTo>
                    <a:pt x="2" y="0"/>
                  </a:lnTo>
                  <a:lnTo>
                    <a:pt x="3" y="3"/>
                  </a:lnTo>
                  <a:lnTo>
                    <a:pt x="5" y="5"/>
                  </a:lnTo>
                  <a:lnTo>
                    <a:pt x="5" y="10"/>
                  </a:lnTo>
                  <a:lnTo>
                    <a:pt x="7" y="14"/>
                  </a:lnTo>
                  <a:lnTo>
                    <a:pt x="9" y="14"/>
                  </a:lnTo>
                  <a:lnTo>
                    <a:pt x="7"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8" name="Freeform 3124"/>
            <p:cNvSpPr>
              <a:spLocks/>
            </p:cNvSpPr>
            <p:nvPr/>
          </p:nvSpPr>
          <p:spPr bwMode="auto">
            <a:xfrm>
              <a:off x="4859" y="801"/>
              <a:ext cx="9" cy="32"/>
            </a:xfrm>
            <a:custGeom>
              <a:avLst/>
              <a:gdLst/>
              <a:ahLst/>
              <a:cxnLst>
                <a:cxn ang="0">
                  <a:pos x="7" y="19"/>
                </a:cxn>
                <a:cxn ang="0">
                  <a:pos x="7" y="23"/>
                </a:cxn>
                <a:cxn ang="0">
                  <a:pos x="5" y="25"/>
                </a:cxn>
                <a:cxn ang="0">
                  <a:pos x="7" y="30"/>
                </a:cxn>
                <a:cxn ang="0">
                  <a:pos x="5" y="32"/>
                </a:cxn>
                <a:cxn ang="0">
                  <a:pos x="2" y="30"/>
                </a:cxn>
                <a:cxn ang="0">
                  <a:pos x="0" y="27"/>
                </a:cxn>
                <a:cxn ang="0">
                  <a:pos x="2" y="25"/>
                </a:cxn>
                <a:cxn ang="0">
                  <a:pos x="0" y="23"/>
                </a:cxn>
                <a:cxn ang="0">
                  <a:pos x="2" y="0"/>
                </a:cxn>
                <a:cxn ang="0">
                  <a:pos x="3" y="3"/>
                </a:cxn>
                <a:cxn ang="0">
                  <a:pos x="5" y="5"/>
                </a:cxn>
                <a:cxn ang="0">
                  <a:pos x="5" y="10"/>
                </a:cxn>
                <a:cxn ang="0">
                  <a:pos x="7" y="14"/>
                </a:cxn>
                <a:cxn ang="0">
                  <a:pos x="9" y="14"/>
                </a:cxn>
                <a:cxn ang="0">
                  <a:pos x="7" y="19"/>
                </a:cxn>
              </a:cxnLst>
              <a:rect l="0" t="0" r="r" b="b"/>
              <a:pathLst>
                <a:path w="9" h="32">
                  <a:moveTo>
                    <a:pt x="7" y="19"/>
                  </a:moveTo>
                  <a:lnTo>
                    <a:pt x="7" y="23"/>
                  </a:lnTo>
                  <a:lnTo>
                    <a:pt x="5" y="25"/>
                  </a:lnTo>
                  <a:lnTo>
                    <a:pt x="7" y="30"/>
                  </a:lnTo>
                  <a:lnTo>
                    <a:pt x="5" y="32"/>
                  </a:lnTo>
                  <a:lnTo>
                    <a:pt x="2" y="30"/>
                  </a:lnTo>
                  <a:lnTo>
                    <a:pt x="0" y="27"/>
                  </a:lnTo>
                  <a:lnTo>
                    <a:pt x="2" y="25"/>
                  </a:lnTo>
                  <a:lnTo>
                    <a:pt x="0" y="23"/>
                  </a:lnTo>
                  <a:lnTo>
                    <a:pt x="2" y="0"/>
                  </a:lnTo>
                  <a:lnTo>
                    <a:pt x="3" y="3"/>
                  </a:lnTo>
                  <a:lnTo>
                    <a:pt x="5" y="5"/>
                  </a:lnTo>
                  <a:lnTo>
                    <a:pt x="5" y="10"/>
                  </a:lnTo>
                  <a:lnTo>
                    <a:pt x="7" y="14"/>
                  </a:lnTo>
                  <a:lnTo>
                    <a:pt x="9" y="14"/>
                  </a:lnTo>
                  <a:lnTo>
                    <a:pt x="7"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9" name="Freeform 3125"/>
            <p:cNvSpPr>
              <a:spLocks/>
            </p:cNvSpPr>
            <p:nvPr/>
          </p:nvSpPr>
          <p:spPr bwMode="auto">
            <a:xfrm>
              <a:off x="4880" y="776"/>
              <a:ext cx="106" cy="98"/>
            </a:xfrm>
            <a:custGeom>
              <a:avLst/>
              <a:gdLst/>
              <a:ahLst/>
              <a:cxnLst>
                <a:cxn ang="0">
                  <a:pos x="52" y="27"/>
                </a:cxn>
                <a:cxn ang="0">
                  <a:pos x="54" y="27"/>
                </a:cxn>
                <a:cxn ang="0">
                  <a:pos x="57" y="30"/>
                </a:cxn>
                <a:cxn ang="0">
                  <a:pos x="56" y="35"/>
                </a:cxn>
                <a:cxn ang="0">
                  <a:pos x="57" y="37"/>
                </a:cxn>
                <a:cxn ang="0">
                  <a:pos x="59" y="39"/>
                </a:cxn>
                <a:cxn ang="0">
                  <a:pos x="63" y="39"/>
                </a:cxn>
                <a:cxn ang="0">
                  <a:pos x="66" y="39"/>
                </a:cxn>
                <a:cxn ang="0">
                  <a:pos x="68" y="30"/>
                </a:cxn>
                <a:cxn ang="0">
                  <a:pos x="65" y="14"/>
                </a:cxn>
                <a:cxn ang="0">
                  <a:pos x="70" y="9"/>
                </a:cxn>
                <a:cxn ang="0">
                  <a:pos x="86" y="32"/>
                </a:cxn>
                <a:cxn ang="0">
                  <a:pos x="91" y="34"/>
                </a:cxn>
                <a:cxn ang="0">
                  <a:pos x="86" y="53"/>
                </a:cxn>
                <a:cxn ang="0">
                  <a:pos x="93" y="75"/>
                </a:cxn>
                <a:cxn ang="0">
                  <a:pos x="106" y="80"/>
                </a:cxn>
                <a:cxn ang="0">
                  <a:pos x="106" y="84"/>
                </a:cxn>
                <a:cxn ang="0">
                  <a:pos x="93" y="82"/>
                </a:cxn>
                <a:cxn ang="0">
                  <a:pos x="88" y="89"/>
                </a:cxn>
                <a:cxn ang="0">
                  <a:pos x="84" y="80"/>
                </a:cxn>
                <a:cxn ang="0">
                  <a:pos x="81" y="75"/>
                </a:cxn>
                <a:cxn ang="0">
                  <a:pos x="65" y="84"/>
                </a:cxn>
                <a:cxn ang="0">
                  <a:pos x="54" y="91"/>
                </a:cxn>
                <a:cxn ang="0">
                  <a:pos x="48" y="89"/>
                </a:cxn>
                <a:cxn ang="0">
                  <a:pos x="52" y="87"/>
                </a:cxn>
                <a:cxn ang="0">
                  <a:pos x="47" y="82"/>
                </a:cxn>
                <a:cxn ang="0">
                  <a:pos x="43" y="78"/>
                </a:cxn>
                <a:cxn ang="0">
                  <a:pos x="45" y="84"/>
                </a:cxn>
                <a:cxn ang="0">
                  <a:pos x="40" y="98"/>
                </a:cxn>
                <a:cxn ang="0">
                  <a:pos x="32" y="94"/>
                </a:cxn>
                <a:cxn ang="0">
                  <a:pos x="20" y="91"/>
                </a:cxn>
                <a:cxn ang="0">
                  <a:pos x="13" y="77"/>
                </a:cxn>
                <a:cxn ang="0">
                  <a:pos x="0" y="57"/>
                </a:cxn>
                <a:cxn ang="0">
                  <a:pos x="6" y="57"/>
                </a:cxn>
                <a:cxn ang="0">
                  <a:pos x="7" y="53"/>
                </a:cxn>
                <a:cxn ang="0">
                  <a:pos x="4" y="52"/>
                </a:cxn>
                <a:cxn ang="0">
                  <a:pos x="7" y="52"/>
                </a:cxn>
                <a:cxn ang="0">
                  <a:pos x="4" y="44"/>
                </a:cxn>
                <a:cxn ang="0">
                  <a:pos x="2" y="41"/>
                </a:cxn>
                <a:cxn ang="0">
                  <a:pos x="6" y="43"/>
                </a:cxn>
                <a:cxn ang="0">
                  <a:pos x="4" y="35"/>
                </a:cxn>
                <a:cxn ang="0">
                  <a:pos x="7" y="30"/>
                </a:cxn>
                <a:cxn ang="0">
                  <a:pos x="13" y="28"/>
                </a:cxn>
                <a:cxn ang="0">
                  <a:pos x="9" y="27"/>
                </a:cxn>
                <a:cxn ang="0">
                  <a:pos x="11" y="16"/>
                </a:cxn>
                <a:cxn ang="0">
                  <a:pos x="20" y="12"/>
                </a:cxn>
                <a:cxn ang="0">
                  <a:pos x="23" y="7"/>
                </a:cxn>
                <a:cxn ang="0">
                  <a:pos x="34" y="0"/>
                </a:cxn>
                <a:cxn ang="0">
                  <a:pos x="34" y="5"/>
                </a:cxn>
                <a:cxn ang="0">
                  <a:pos x="41" y="16"/>
                </a:cxn>
                <a:cxn ang="0">
                  <a:pos x="47" y="16"/>
                </a:cxn>
                <a:cxn ang="0">
                  <a:pos x="48" y="21"/>
                </a:cxn>
                <a:cxn ang="0">
                  <a:pos x="48" y="27"/>
                </a:cxn>
              </a:cxnLst>
              <a:rect l="0" t="0" r="r" b="b"/>
              <a:pathLst>
                <a:path w="106" h="98">
                  <a:moveTo>
                    <a:pt x="52" y="25"/>
                  </a:moveTo>
                  <a:lnTo>
                    <a:pt x="52" y="27"/>
                  </a:lnTo>
                  <a:lnTo>
                    <a:pt x="52" y="28"/>
                  </a:lnTo>
                  <a:lnTo>
                    <a:pt x="54" y="27"/>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7"/>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7"/>
                  </a:lnTo>
                  <a:lnTo>
                    <a:pt x="106" y="80"/>
                  </a:lnTo>
                  <a:lnTo>
                    <a:pt x="106" y="82"/>
                  </a:lnTo>
                  <a:lnTo>
                    <a:pt x="106" y="84"/>
                  </a:lnTo>
                  <a:lnTo>
                    <a:pt x="100" y="85"/>
                  </a:lnTo>
                  <a:lnTo>
                    <a:pt x="93" y="82"/>
                  </a:lnTo>
                  <a:lnTo>
                    <a:pt x="91" y="87"/>
                  </a:lnTo>
                  <a:lnTo>
                    <a:pt x="88" y="89"/>
                  </a:lnTo>
                  <a:lnTo>
                    <a:pt x="82" y="80"/>
                  </a:lnTo>
                  <a:lnTo>
                    <a:pt x="84" y="80"/>
                  </a:lnTo>
                  <a:lnTo>
                    <a:pt x="84" y="77"/>
                  </a:lnTo>
                  <a:lnTo>
                    <a:pt x="81" y="75"/>
                  </a:lnTo>
                  <a:lnTo>
                    <a:pt x="77" y="80"/>
                  </a:lnTo>
                  <a:lnTo>
                    <a:pt x="65" y="84"/>
                  </a:lnTo>
                  <a:lnTo>
                    <a:pt x="61" y="89"/>
                  </a:lnTo>
                  <a:lnTo>
                    <a:pt x="54" y="91"/>
                  </a:lnTo>
                  <a:lnTo>
                    <a:pt x="50" y="91"/>
                  </a:lnTo>
                  <a:lnTo>
                    <a:pt x="48" y="89"/>
                  </a:lnTo>
                  <a:lnTo>
                    <a:pt x="50" y="89"/>
                  </a:lnTo>
                  <a:lnTo>
                    <a:pt x="52" y="87"/>
                  </a:lnTo>
                  <a:lnTo>
                    <a:pt x="48"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7"/>
                  </a:lnTo>
                  <a:lnTo>
                    <a:pt x="13" y="77"/>
                  </a:lnTo>
                  <a:lnTo>
                    <a:pt x="4" y="71"/>
                  </a:lnTo>
                  <a:lnTo>
                    <a:pt x="0" y="57"/>
                  </a:lnTo>
                  <a:lnTo>
                    <a:pt x="2" y="55"/>
                  </a:lnTo>
                  <a:lnTo>
                    <a:pt x="6" y="57"/>
                  </a:lnTo>
                  <a:lnTo>
                    <a:pt x="9" y="57"/>
                  </a:lnTo>
                  <a:lnTo>
                    <a:pt x="7" y="53"/>
                  </a:lnTo>
                  <a:lnTo>
                    <a:pt x="6" y="53"/>
                  </a:lnTo>
                  <a:lnTo>
                    <a:pt x="4" y="52"/>
                  </a:lnTo>
                  <a:lnTo>
                    <a:pt x="6" y="52"/>
                  </a:lnTo>
                  <a:lnTo>
                    <a:pt x="7" y="52"/>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7"/>
                  </a:lnTo>
                  <a:lnTo>
                    <a:pt x="7" y="19"/>
                  </a:lnTo>
                  <a:lnTo>
                    <a:pt x="11" y="16"/>
                  </a:lnTo>
                  <a:lnTo>
                    <a:pt x="11" y="16"/>
                  </a:lnTo>
                  <a:lnTo>
                    <a:pt x="20" y="12"/>
                  </a:lnTo>
                  <a:lnTo>
                    <a:pt x="22" y="5"/>
                  </a:lnTo>
                  <a:lnTo>
                    <a:pt x="23" y="7"/>
                  </a:lnTo>
                  <a:lnTo>
                    <a:pt x="31" y="2"/>
                  </a:lnTo>
                  <a:lnTo>
                    <a:pt x="34" y="0"/>
                  </a:lnTo>
                  <a:lnTo>
                    <a:pt x="36" y="2"/>
                  </a:lnTo>
                  <a:lnTo>
                    <a:pt x="34" y="5"/>
                  </a:lnTo>
                  <a:lnTo>
                    <a:pt x="34" y="7"/>
                  </a:lnTo>
                  <a:lnTo>
                    <a:pt x="41" y="16"/>
                  </a:lnTo>
                  <a:lnTo>
                    <a:pt x="43" y="18"/>
                  </a:lnTo>
                  <a:lnTo>
                    <a:pt x="47" y="16"/>
                  </a:lnTo>
                  <a:lnTo>
                    <a:pt x="47" y="19"/>
                  </a:lnTo>
                  <a:lnTo>
                    <a:pt x="48" y="21"/>
                  </a:lnTo>
                  <a:lnTo>
                    <a:pt x="47" y="23"/>
                  </a:lnTo>
                  <a:lnTo>
                    <a:pt x="48" y="27"/>
                  </a:lnTo>
                  <a:lnTo>
                    <a:pt x="52"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0" name="Freeform 3126"/>
            <p:cNvSpPr>
              <a:spLocks/>
            </p:cNvSpPr>
            <p:nvPr/>
          </p:nvSpPr>
          <p:spPr bwMode="auto">
            <a:xfrm>
              <a:off x="4880" y="776"/>
              <a:ext cx="106" cy="98"/>
            </a:xfrm>
            <a:custGeom>
              <a:avLst/>
              <a:gdLst/>
              <a:ahLst/>
              <a:cxnLst>
                <a:cxn ang="0">
                  <a:pos x="52" y="27"/>
                </a:cxn>
                <a:cxn ang="0">
                  <a:pos x="54" y="27"/>
                </a:cxn>
                <a:cxn ang="0">
                  <a:pos x="57" y="30"/>
                </a:cxn>
                <a:cxn ang="0">
                  <a:pos x="56" y="35"/>
                </a:cxn>
                <a:cxn ang="0">
                  <a:pos x="57" y="37"/>
                </a:cxn>
                <a:cxn ang="0">
                  <a:pos x="59" y="39"/>
                </a:cxn>
                <a:cxn ang="0">
                  <a:pos x="63" y="39"/>
                </a:cxn>
                <a:cxn ang="0">
                  <a:pos x="66" y="39"/>
                </a:cxn>
                <a:cxn ang="0">
                  <a:pos x="68" y="30"/>
                </a:cxn>
                <a:cxn ang="0">
                  <a:pos x="65" y="14"/>
                </a:cxn>
                <a:cxn ang="0">
                  <a:pos x="70" y="9"/>
                </a:cxn>
                <a:cxn ang="0">
                  <a:pos x="86" y="32"/>
                </a:cxn>
                <a:cxn ang="0">
                  <a:pos x="91" y="34"/>
                </a:cxn>
                <a:cxn ang="0">
                  <a:pos x="86" y="53"/>
                </a:cxn>
                <a:cxn ang="0">
                  <a:pos x="93" y="75"/>
                </a:cxn>
                <a:cxn ang="0">
                  <a:pos x="106" y="80"/>
                </a:cxn>
                <a:cxn ang="0">
                  <a:pos x="106" y="84"/>
                </a:cxn>
                <a:cxn ang="0">
                  <a:pos x="93" y="82"/>
                </a:cxn>
                <a:cxn ang="0">
                  <a:pos x="88" y="89"/>
                </a:cxn>
                <a:cxn ang="0">
                  <a:pos x="84" y="80"/>
                </a:cxn>
                <a:cxn ang="0">
                  <a:pos x="81" y="75"/>
                </a:cxn>
                <a:cxn ang="0">
                  <a:pos x="65" y="84"/>
                </a:cxn>
                <a:cxn ang="0">
                  <a:pos x="54" y="91"/>
                </a:cxn>
                <a:cxn ang="0">
                  <a:pos x="48" y="89"/>
                </a:cxn>
                <a:cxn ang="0">
                  <a:pos x="52" y="87"/>
                </a:cxn>
                <a:cxn ang="0">
                  <a:pos x="47" y="82"/>
                </a:cxn>
                <a:cxn ang="0">
                  <a:pos x="43" y="78"/>
                </a:cxn>
                <a:cxn ang="0">
                  <a:pos x="45" y="84"/>
                </a:cxn>
                <a:cxn ang="0">
                  <a:pos x="40" y="98"/>
                </a:cxn>
                <a:cxn ang="0">
                  <a:pos x="32" y="94"/>
                </a:cxn>
                <a:cxn ang="0">
                  <a:pos x="20" y="91"/>
                </a:cxn>
                <a:cxn ang="0">
                  <a:pos x="13" y="77"/>
                </a:cxn>
                <a:cxn ang="0">
                  <a:pos x="0" y="57"/>
                </a:cxn>
                <a:cxn ang="0">
                  <a:pos x="6" y="57"/>
                </a:cxn>
                <a:cxn ang="0">
                  <a:pos x="7" y="53"/>
                </a:cxn>
                <a:cxn ang="0">
                  <a:pos x="4" y="52"/>
                </a:cxn>
                <a:cxn ang="0">
                  <a:pos x="7" y="52"/>
                </a:cxn>
                <a:cxn ang="0">
                  <a:pos x="4" y="44"/>
                </a:cxn>
                <a:cxn ang="0">
                  <a:pos x="2" y="41"/>
                </a:cxn>
                <a:cxn ang="0">
                  <a:pos x="6" y="43"/>
                </a:cxn>
                <a:cxn ang="0">
                  <a:pos x="4" y="35"/>
                </a:cxn>
                <a:cxn ang="0">
                  <a:pos x="7" y="30"/>
                </a:cxn>
                <a:cxn ang="0">
                  <a:pos x="13" y="28"/>
                </a:cxn>
                <a:cxn ang="0">
                  <a:pos x="9" y="27"/>
                </a:cxn>
                <a:cxn ang="0">
                  <a:pos x="11" y="16"/>
                </a:cxn>
                <a:cxn ang="0">
                  <a:pos x="20" y="12"/>
                </a:cxn>
                <a:cxn ang="0">
                  <a:pos x="23" y="7"/>
                </a:cxn>
                <a:cxn ang="0">
                  <a:pos x="34" y="0"/>
                </a:cxn>
                <a:cxn ang="0">
                  <a:pos x="34" y="5"/>
                </a:cxn>
                <a:cxn ang="0">
                  <a:pos x="41" y="16"/>
                </a:cxn>
                <a:cxn ang="0">
                  <a:pos x="47" y="16"/>
                </a:cxn>
                <a:cxn ang="0">
                  <a:pos x="48" y="21"/>
                </a:cxn>
                <a:cxn ang="0">
                  <a:pos x="48" y="27"/>
                </a:cxn>
              </a:cxnLst>
              <a:rect l="0" t="0" r="r" b="b"/>
              <a:pathLst>
                <a:path w="106" h="98">
                  <a:moveTo>
                    <a:pt x="52" y="25"/>
                  </a:moveTo>
                  <a:lnTo>
                    <a:pt x="52" y="27"/>
                  </a:lnTo>
                  <a:lnTo>
                    <a:pt x="52" y="28"/>
                  </a:lnTo>
                  <a:lnTo>
                    <a:pt x="54" y="27"/>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7"/>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7"/>
                  </a:lnTo>
                  <a:lnTo>
                    <a:pt x="106" y="80"/>
                  </a:lnTo>
                  <a:lnTo>
                    <a:pt x="106" y="82"/>
                  </a:lnTo>
                  <a:lnTo>
                    <a:pt x="106" y="84"/>
                  </a:lnTo>
                  <a:lnTo>
                    <a:pt x="100" y="85"/>
                  </a:lnTo>
                  <a:lnTo>
                    <a:pt x="93" y="82"/>
                  </a:lnTo>
                  <a:lnTo>
                    <a:pt x="91" y="87"/>
                  </a:lnTo>
                  <a:lnTo>
                    <a:pt x="88" y="89"/>
                  </a:lnTo>
                  <a:lnTo>
                    <a:pt x="82" y="80"/>
                  </a:lnTo>
                  <a:lnTo>
                    <a:pt x="84" y="80"/>
                  </a:lnTo>
                  <a:lnTo>
                    <a:pt x="84" y="77"/>
                  </a:lnTo>
                  <a:lnTo>
                    <a:pt x="81" y="75"/>
                  </a:lnTo>
                  <a:lnTo>
                    <a:pt x="77" y="80"/>
                  </a:lnTo>
                  <a:lnTo>
                    <a:pt x="65" y="84"/>
                  </a:lnTo>
                  <a:lnTo>
                    <a:pt x="61" y="89"/>
                  </a:lnTo>
                  <a:lnTo>
                    <a:pt x="54" y="91"/>
                  </a:lnTo>
                  <a:lnTo>
                    <a:pt x="50" y="91"/>
                  </a:lnTo>
                  <a:lnTo>
                    <a:pt x="48" y="89"/>
                  </a:lnTo>
                  <a:lnTo>
                    <a:pt x="50" y="89"/>
                  </a:lnTo>
                  <a:lnTo>
                    <a:pt x="52" y="87"/>
                  </a:lnTo>
                  <a:lnTo>
                    <a:pt x="48"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7"/>
                  </a:lnTo>
                  <a:lnTo>
                    <a:pt x="13" y="77"/>
                  </a:lnTo>
                  <a:lnTo>
                    <a:pt x="4" y="71"/>
                  </a:lnTo>
                  <a:lnTo>
                    <a:pt x="0" y="57"/>
                  </a:lnTo>
                  <a:lnTo>
                    <a:pt x="2" y="55"/>
                  </a:lnTo>
                  <a:lnTo>
                    <a:pt x="6" y="57"/>
                  </a:lnTo>
                  <a:lnTo>
                    <a:pt x="9" y="57"/>
                  </a:lnTo>
                  <a:lnTo>
                    <a:pt x="7" y="53"/>
                  </a:lnTo>
                  <a:lnTo>
                    <a:pt x="6" y="53"/>
                  </a:lnTo>
                  <a:lnTo>
                    <a:pt x="4" y="52"/>
                  </a:lnTo>
                  <a:lnTo>
                    <a:pt x="6" y="52"/>
                  </a:lnTo>
                  <a:lnTo>
                    <a:pt x="7" y="52"/>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7"/>
                  </a:lnTo>
                  <a:lnTo>
                    <a:pt x="7" y="19"/>
                  </a:lnTo>
                  <a:lnTo>
                    <a:pt x="11" y="16"/>
                  </a:lnTo>
                  <a:lnTo>
                    <a:pt x="11" y="16"/>
                  </a:lnTo>
                  <a:lnTo>
                    <a:pt x="20" y="12"/>
                  </a:lnTo>
                  <a:lnTo>
                    <a:pt x="22" y="5"/>
                  </a:lnTo>
                  <a:lnTo>
                    <a:pt x="23" y="7"/>
                  </a:lnTo>
                  <a:lnTo>
                    <a:pt x="31" y="2"/>
                  </a:lnTo>
                  <a:lnTo>
                    <a:pt x="34" y="0"/>
                  </a:lnTo>
                  <a:lnTo>
                    <a:pt x="36" y="2"/>
                  </a:lnTo>
                  <a:lnTo>
                    <a:pt x="34" y="5"/>
                  </a:lnTo>
                  <a:lnTo>
                    <a:pt x="34" y="7"/>
                  </a:lnTo>
                  <a:lnTo>
                    <a:pt x="41" y="16"/>
                  </a:lnTo>
                  <a:lnTo>
                    <a:pt x="43" y="18"/>
                  </a:lnTo>
                  <a:lnTo>
                    <a:pt x="47" y="16"/>
                  </a:lnTo>
                  <a:lnTo>
                    <a:pt x="47" y="19"/>
                  </a:lnTo>
                  <a:lnTo>
                    <a:pt x="48" y="21"/>
                  </a:lnTo>
                  <a:lnTo>
                    <a:pt x="47" y="23"/>
                  </a:lnTo>
                  <a:lnTo>
                    <a:pt x="48" y="27"/>
                  </a:lnTo>
                  <a:lnTo>
                    <a:pt x="52"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1" name="Freeform 3127"/>
            <p:cNvSpPr>
              <a:spLocks/>
            </p:cNvSpPr>
            <p:nvPr/>
          </p:nvSpPr>
          <p:spPr bwMode="auto">
            <a:xfrm>
              <a:off x="4953" y="781"/>
              <a:ext cx="66" cy="73"/>
            </a:xfrm>
            <a:custGeom>
              <a:avLst/>
              <a:gdLst/>
              <a:ahLst/>
              <a:cxnLst>
                <a:cxn ang="0">
                  <a:pos x="0" y="0"/>
                </a:cxn>
                <a:cxn ang="0">
                  <a:pos x="6" y="4"/>
                </a:cxn>
                <a:cxn ang="0">
                  <a:pos x="11" y="9"/>
                </a:cxn>
                <a:cxn ang="0">
                  <a:pos x="13" y="11"/>
                </a:cxn>
                <a:cxn ang="0">
                  <a:pos x="17" y="18"/>
                </a:cxn>
                <a:cxn ang="0">
                  <a:pos x="20" y="20"/>
                </a:cxn>
                <a:cxn ang="0">
                  <a:pos x="27" y="22"/>
                </a:cxn>
                <a:cxn ang="0">
                  <a:pos x="33" y="18"/>
                </a:cxn>
                <a:cxn ang="0">
                  <a:pos x="34" y="16"/>
                </a:cxn>
                <a:cxn ang="0">
                  <a:pos x="41" y="20"/>
                </a:cxn>
                <a:cxn ang="0">
                  <a:pos x="45" y="27"/>
                </a:cxn>
                <a:cxn ang="0">
                  <a:pos x="59" y="36"/>
                </a:cxn>
                <a:cxn ang="0">
                  <a:pos x="65" y="41"/>
                </a:cxn>
                <a:cxn ang="0">
                  <a:pos x="66" y="41"/>
                </a:cxn>
                <a:cxn ang="0">
                  <a:pos x="66" y="43"/>
                </a:cxn>
                <a:cxn ang="0">
                  <a:pos x="61" y="41"/>
                </a:cxn>
                <a:cxn ang="0">
                  <a:pos x="58" y="43"/>
                </a:cxn>
                <a:cxn ang="0">
                  <a:pos x="58" y="45"/>
                </a:cxn>
                <a:cxn ang="0">
                  <a:pos x="54" y="47"/>
                </a:cxn>
                <a:cxn ang="0">
                  <a:pos x="56" y="47"/>
                </a:cxn>
                <a:cxn ang="0">
                  <a:pos x="54" y="54"/>
                </a:cxn>
                <a:cxn ang="0">
                  <a:pos x="56" y="57"/>
                </a:cxn>
                <a:cxn ang="0">
                  <a:pos x="54" y="59"/>
                </a:cxn>
                <a:cxn ang="0">
                  <a:pos x="54" y="64"/>
                </a:cxn>
                <a:cxn ang="0">
                  <a:pos x="50" y="66"/>
                </a:cxn>
                <a:cxn ang="0">
                  <a:pos x="49" y="68"/>
                </a:cxn>
                <a:cxn ang="0">
                  <a:pos x="41" y="73"/>
                </a:cxn>
                <a:cxn ang="0">
                  <a:pos x="38" y="70"/>
                </a:cxn>
                <a:cxn ang="0">
                  <a:pos x="27" y="68"/>
                </a:cxn>
                <a:cxn ang="0">
                  <a:pos x="24" y="64"/>
                </a:cxn>
                <a:cxn ang="0">
                  <a:pos x="17" y="48"/>
                </a:cxn>
                <a:cxn ang="0">
                  <a:pos x="22" y="25"/>
                </a:cxn>
                <a:cxn ang="0">
                  <a:pos x="20" y="25"/>
                </a:cxn>
                <a:cxn ang="0">
                  <a:pos x="18" y="22"/>
                </a:cxn>
                <a:cxn ang="0">
                  <a:pos x="0" y="0"/>
                </a:cxn>
              </a:cxnLst>
              <a:rect l="0" t="0" r="r" b="b"/>
              <a:pathLst>
                <a:path w="66" h="73">
                  <a:moveTo>
                    <a:pt x="0" y="0"/>
                  </a:moveTo>
                  <a:lnTo>
                    <a:pt x="6" y="4"/>
                  </a:lnTo>
                  <a:lnTo>
                    <a:pt x="11" y="9"/>
                  </a:lnTo>
                  <a:lnTo>
                    <a:pt x="13" y="11"/>
                  </a:lnTo>
                  <a:lnTo>
                    <a:pt x="17" y="18"/>
                  </a:lnTo>
                  <a:lnTo>
                    <a:pt x="20" y="20"/>
                  </a:lnTo>
                  <a:lnTo>
                    <a:pt x="27" y="22"/>
                  </a:lnTo>
                  <a:lnTo>
                    <a:pt x="33" y="18"/>
                  </a:lnTo>
                  <a:lnTo>
                    <a:pt x="34" y="16"/>
                  </a:lnTo>
                  <a:lnTo>
                    <a:pt x="41" y="20"/>
                  </a:lnTo>
                  <a:lnTo>
                    <a:pt x="45" y="27"/>
                  </a:lnTo>
                  <a:lnTo>
                    <a:pt x="59" y="36"/>
                  </a:lnTo>
                  <a:lnTo>
                    <a:pt x="65" y="41"/>
                  </a:lnTo>
                  <a:lnTo>
                    <a:pt x="66" y="41"/>
                  </a:lnTo>
                  <a:lnTo>
                    <a:pt x="66" y="43"/>
                  </a:lnTo>
                  <a:lnTo>
                    <a:pt x="61" y="41"/>
                  </a:lnTo>
                  <a:lnTo>
                    <a:pt x="58" y="43"/>
                  </a:lnTo>
                  <a:lnTo>
                    <a:pt x="58" y="45"/>
                  </a:lnTo>
                  <a:lnTo>
                    <a:pt x="54" y="47"/>
                  </a:lnTo>
                  <a:lnTo>
                    <a:pt x="56" y="47"/>
                  </a:lnTo>
                  <a:lnTo>
                    <a:pt x="54" y="54"/>
                  </a:lnTo>
                  <a:lnTo>
                    <a:pt x="56" y="57"/>
                  </a:lnTo>
                  <a:lnTo>
                    <a:pt x="54" y="59"/>
                  </a:lnTo>
                  <a:lnTo>
                    <a:pt x="54" y="64"/>
                  </a:lnTo>
                  <a:lnTo>
                    <a:pt x="50" y="66"/>
                  </a:lnTo>
                  <a:lnTo>
                    <a:pt x="49" y="68"/>
                  </a:lnTo>
                  <a:lnTo>
                    <a:pt x="41" y="73"/>
                  </a:lnTo>
                  <a:lnTo>
                    <a:pt x="38" y="70"/>
                  </a:lnTo>
                  <a:lnTo>
                    <a:pt x="27" y="68"/>
                  </a:lnTo>
                  <a:lnTo>
                    <a:pt x="24" y="64"/>
                  </a:lnTo>
                  <a:lnTo>
                    <a:pt x="17" y="48"/>
                  </a:lnTo>
                  <a:lnTo>
                    <a:pt x="22" y="25"/>
                  </a:lnTo>
                  <a:lnTo>
                    <a:pt x="20" y="25"/>
                  </a:lnTo>
                  <a:lnTo>
                    <a:pt x="18" y="2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2" name="Freeform 3128"/>
            <p:cNvSpPr>
              <a:spLocks/>
            </p:cNvSpPr>
            <p:nvPr/>
          </p:nvSpPr>
          <p:spPr bwMode="auto">
            <a:xfrm>
              <a:off x="4953" y="781"/>
              <a:ext cx="66" cy="73"/>
            </a:xfrm>
            <a:custGeom>
              <a:avLst/>
              <a:gdLst/>
              <a:ahLst/>
              <a:cxnLst>
                <a:cxn ang="0">
                  <a:pos x="0" y="0"/>
                </a:cxn>
                <a:cxn ang="0">
                  <a:pos x="6" y="4"/>
                </a:cxn>
                <a:cxn ang="0">
                  <a:pos x="11" y="9"/>
                </a:cxn>
                <a:cxn ang="0">
                  <a:pos x="13" y="11"/>
                </a:cxn>
                <a:cxn ang="0">
                  <a:pos x="17" y="18"/>
                </a:cxn>
                <a:cxn ang="0">
                  <a:pos x="20" y="20"/>
                </a:cxn>
                <a:cxn ang="0">
                  <a:pos x="27" y="22"/>
                </a:cxn>
                <a:cxn ang="0">
                  <a:pos x="33" y="18"/>
                </a:cxn>
                <a:cxn ang="0">
                  <a:pos x="34" y="16"/>
                </a:cxn>
                <a:cxn ang="0">
                  <a:pos x="41" y="20"/>
                </a:cxn>
                <a:cxn ang="0">
                  <a:pos x="45" y="27"/>
                </a:cxn>
                <a:cxn ang="0">
                  <a:pos x="59" y="36"/>
                </a:cxn>
                <a:cxn ang="0">
                  <a:pos x="65" y="41"/>
                </a:cxn>
                <a:cxn ang="0">
                  <a:pos x="66" y="41"/>
                </a:cxn>
                <a:cxn ang="0">
                  <a:pos x="66" y="43"/>
                </a:cxn>
                <a:cxn ang="0">
                  <a:pos x="61" y="41"/>
                </a:cxn>
                <a:cxn ang="0">
                  <a:pos x="58" y="43"/>
                </a:cxn>
                <a:cxn ang="0">
                  <a:pos x="58" y="45"/>
                </a:cxn>
                <a:cxn ang="0">
                  <a:pos x="54" y="47"/>
                </a:cxn>
                <a:cxn ang="0">
                  <a:pos x="56" y="47"/>
                </a:cxn>
                <a:cxn ang="0">
                  <a:pos x="54" y="54"/>
                </a:cxn>
                <a:cxn ang="0">
                  <a:pos x="56" y="57"/>
                </a:cxn>
                <a:cxn ang="0">
                  <a:pos x="54" y="59"/>
                </a:cxn>
                <a:cxn ang="0">
                  <a:pos x="54" y="64"/>
                </a:cxn>
                <a:cxn ang="0">
                  <a:pos x="50" y="66"/>
                </a:cxn>
                <a:cxn ang="0">
                  <a:pos x="49" y="68"/>
                </a:cxn>
                <a:cxn ang="0">
                  <a:pos x="41" y="73"/>
                </a:cxn>
                <a:cxn ang="0">
                  <a:pos x="38" y="70"/>
                </a:cxn>
                <a:cxn ang="0">
                  <a:pos x="27" y="68"/>
                </a:cxn>
                <a:cxn ang="0">
                  <a:pos x="24" y="64"/>
                </a:cxn>
                <a:cxn ang="0">
                  <a:pos x="17" y="48"/>
                </a:cxn>
                <a:cxn ang="0">
                  <a:pos x="22" y="25"/>
                </a:cxn>
                <a:cxn ang="0">
                  <a:pos x="20" y="25"/>
                </a:cxn>
                <a:cxn ang="0">
                  <a:pos x="18" y="22"/>
                </a:cxn>
                <a:cxn ang="0">
                  <a:pos x="0" y="0"/>
                </a:cxn>
              </a:cxnLst>
              <a:rect l="0" t="0" r="r" b="b"/>
              <a:pathLst>
                <a:path w="66" h="73">
                  <a:moveTo>
                    <a:pt x="0" y="0"/>
                  </a:moveTo>
                  <a:lnTo>
                    <a:pt x="6" y="4"/>
                  </a:lnTo>
                  <a:lnTo>
                    <a:pt x="11" y="9"/>
                  </a:lnTo>
                  <a:lnTo>
                    <a:pt x="13" y="11"/>
                  </a:lnTo>
                  <a:lnTo>
                    <a:pt x="17" y="18"/>
                  </a:lnTo>
                  <a:lnTo>
                    <a:pt x="20" y="20"/>
                  </a:lnTo>
                  <a:lnTo>
                    <a:pt x="27" y="22"/>
                  </a:lnTo>
                  <a:lnTo>
                    <a:pt x="33" y="18"/>
                  </a:lnTo>
                  <a:lnTo>
                    <a:pt x="34" y="16"/>
                  </a:lnTo>
                  <a:lnTo>
                    <a:pt x="41" y="20"/>
                  </a:lnTo>
                  <a:lnTo>
                    <a:pt x="45" y="27"/>
                  </a:lnTo>
                  <a:lnTo>
                    <a:pt x="59" y="36"/>
                  </a:lnTo>
                  <a:lnTo>
                    <a:pt x="65" y="41"/>
                  </a:lnTo>
                  <a:lnTo>
                    <a:pt x="66" y="41"/>
                  </a:lnTo>
                  <a:lnTo>
                    <a:pt x="66" y="43"/>
                  </a:lnTo>
                  <a:lnTo>
                    <a:pt x="61" y="41"/>
                  </a:lnTo>
                  <a:lnTo>
                    <a:pt x="58" y="43"/>
                  </a:lnTo>
                  <a:lnTo>
                    <a:pt x="58" y="45"/>
                  </a:lnTo>
                  <a:lnTo>
                    <a:pt x="54" y="47"/>
                  </a:lnTo>
                  <a:lnTo>
                    <a:pt x="56" y="47"/>
                  </a:lnTo>
                  <a:lnTo>
                    <a:pt x="54" y="54"/>
                  </a:lnTo>
                  <a:lnTo>
                    <a:pt x="56" y="57"/>
                  </a:lnTo>
                  <a:lnTo>
                    <a:pt x="54" y="59"/>
                  </a:lnTo>
                  <a:lnTo>
                    <a:pt x="54" y="64"/>
                  </a:lnTo>
                  <a:lnTo>
                    <a:pt x="50" y="66"/>
                  </a:lnTo>
                  <a:lnTo>
                    <a:pt x="49" y="68"/>
                  </a:lnTo>
                  <a:lnTo>
                    <a:pt x="41" y="73"/>
                  </a:lnTo>
                  <a:lnTo>
                    <a:pt x="38" y="70"/>
                  </a:lnTo>
                  <a:lnTo>
                    <a:pt x="27" y="68"/>
                  </a:lnTo>
                  <a:lnTo>
                    <a:pt x="24" y="64"/>
                  </a:lnTo>
                  <a:lnTo>
                    <a:pt x="17" y="48"/>
                  </a:lnTo>
                  <a:lnTo>
                    <a:pt x="22" y="25"/>
                  </a:lnTo>
                  <a:lnTo>
                    <a:pt x="20" y="25"/>
                  </a:lnTo>
                  <a:lnTo>
                    <a:pt x="18" y="2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3" name="Freeform 3129"/>
            <p:cNvSpPr>
              <a:spLocks/>
            </p:cNvSpPr>
            <p:nvPr/>
          </p:nvSpPr>
          <p:spPr bwMode="auto">
            <a:xfrm>
              <a:off x="5032" y="820"/>
              <a:ext cx="78" cy="52"/>
            </a:xfrm>
            <a:custGeom>
              <a:avLst/>
              <a:gdLst/>
              <a:ahLst/>
              <a:cxnLst>
                <a:cxn ang="0">
                  <a:pos x="2" y="0"/>
                </a:cxn>
                <a:cxn ang="0">
                  <a:pos x="4" y="2"/>
                </a:cxn>
                <a:cxn ang="0">
                  <a:pos x="5" y="2"/>
                </a:cxn>
                <a:cxn ang="0">
                  <a:pos x="7" y="4"/>
                </a:cxn>
                <a:cxn ang="0">
                  <a:pos x="9" y="8"/>
                </a:cxn>
                <a:cxn ang="0">
                  <a:pos x="16" y="9"/>
                </a:cxn>
                <a:cxn ang="0">
                  <a:pos x="20" y="9"/>
                </a:cxn>
                <a:cxn ang="0">
                  <a:pos x="21" y="9"/>
                </a:cxn>
                <a:cxn ang="0">
                  <a:pos x="37" y="11"/>
                </a:cxn>
                <a:cxn ang="0">
                  <a:pos x="39" y="15"/>
                </a:cxn>
                <a:cxn ang="0">
                  <a:pos x="36" y="15"/>
                </a:cxn>
                <a:cxn ang="0">
                  <a:pos x="36" y="16"/>
                </a:cxn>
                <a:cxn ang="0">
                  <a:pos x="32" y="20"/>
                </a:cxn>
                <a:cxn ang="0">
                  <a:pos x="46" y="20"/>
                </a:cxn>
                <a:cxn ang="0">
                  <a:pos x="48" y="18"/>
                </a:cxn>
                <a:cxn ang="0">
                  <a:pos x="52" y="18"/>
                </a:cxn>
                <a:cxn ang="0">
                  <a:pos x="54" y="20"/>
                </a:cxn>
                <a:cxn ang="0">
                  <a:pos x="55" y="22"/>
                </a:cxn>
                <a:cxn ang="0">
                  <a:pos x="61" y="22"/>
                </a:cxn>
                <a:cxn ang="0">
                  <a:pos x="64" y="24"/>
                </a:cxn>
                <a:cxn ang="0">
                  <a:pos x="66" y="25"/>
                </a:cxn>
                <a:cxn ang="0">
                  <a:pos x="78" y="29"/>
                </a:cxn>
                <a:cxn ang="0">
                  <a:pos x="75" y="31"/>
                </a:cxn>
                <a:cxn ang="0">
                  <a:pos x="75" y="40"/>
                </a:cxn>
                <a:cxn ang="0">
                  <a:pos x="71" y="45"/>
                </a:cxn>
                <a:cxn ang="0">
                  <a:pos x="61" y="50"/>
                </a:cxn>
                <a:cxn ang="0">
                  <a:pos x="59" y="52"/>
                </a:cxn>
                <a:cxn ang="0">
                  <a:pos x="57" y="49"/>
                </a:cxn>
                <a:cxn ang="0">
                  <a:pos x="55" y="50"/>
                </a:cxn>
                <a:cxn ang="0">
                  <a:pos x="52" y="50"/>
                </a:cxn>
                <a:cxn ang="0">
                  <a:pos x="52" y="47"/>
                </a:cxn>
                <a:cxn ang="0">
                  <a:pos x="50" y="50"/>
                </a:cxn>
                <a:cxn ang="0">
                  <a:pos x="46" y="50"/>
                </a:cxn>
                <a:cxn ang="0">
                  <a:pos x="43" y="49"/>
                </a:cxn>
                <a:cxn ang="0">
                  <a:pos x="39" y="45"/>
                </a:cxn>
                <a:cxn ang="0">
                  <a:pos x="36" y="45"/>
                </a:cxn>
                <a:cxn ang="0">
                  <a:pos x="30" y="43"/>
                </a:cxn>
                <a:cxn ang="0">
                  <a:pos x="29" y="40"/>
                </a:cxn>
                <a:cxn ang="0">
                  <a:pos x="25" y="40"/>
                </a:cxn>
                <a:cxn ang="0">
                  <a:pos x="23" y="36"/>
                </a:cxn>
                <a:cxn ang="0">
                  <a:pos x="18" y="34"/>
                </a:cxn>
                <a:cxn ang="0">
                  <a:pos x="14" y="33"/>
                </a:cxn>
                <a:cxn ang="0">
                  <a:pos x="14" y="24"/>
                </a:cxn>
                <a:cxn ang="0">
                  <a:pos x="11" y="18"/>
                </a:cxn>
                <a:cxn ang="0">
                  <a:pos x="9" y="13"/>
                </a:cxn>
                <a:cxn ang="0">
                  <a:pos x="2" y="6"/>
                </a:cxn>
                <a:cxn ang="0">
                  <a:pos x="0" y="0"/>
                </a:cxn>
                <a:cxn ang="0">
                  <a:pos x="2" y="0"/>
                </a:cxn>
              </a:cxnLst>
              <a:rect l="0" t="0" r="r" b="b"/>
              <a:pathLst>
                <a:path w="78" h="52">
                  <a:moveTo>
                    <a:pt x="2" y="0"/>
                  </a:moveTo>
                  <a:lnTo>
                    <a:pt x="4" y="2"/>
                  </a:lnTo>
                  <a:lnTo>
                    <a:pt x="5" y="2"/>
                  </a:lnTo>
                  <a:lnTo>
                    <a:pt x="7" y="4"/>
                  </a:lnTo>
                  <a:lnTo>
                    <a:pt x="9" y="8"/>
                  </a:lnTo>
                  <a:lnTo>
                    <a:pt x="16" y="9"/>
                  </a:lnTo>
                  <a:lnTo>
                    <a:pt x="20" y="9"/>
                  </a:lnTo>
                  <a:lnTo>
                    <a:pt x="21" y="9"/>
                  </a:lnTo>
                  <a:lnTo>
                    <a:pt x="37" y="11"/>
                  </a:lnTo>
                  <a:lnTo>
                    <a:pt x="39" y="15"/>
                  </a:lnTo>
                  <a:lnTo>
                    <a:pt x="36" y="15"/>
                  </a:lnTo>
                  <a:lnTo>
                    <a:pt x="36" y="16"/>
                  </a:lnTo>
                  <a:lnTo>
                    <a:pt x="32" y="20"/>
                  </a:lnTo>
                  <a:lnTo>
                    <a:pt x="46" y="20"/>
                  </a:lnTo>
                  <a:lnTo>
                    <a:pt x="48" y="18"/>
                  </a:lnTo>
                  <a:lnTo>
                    <a:pt x="52" y="18"/>
                  </a:lnTo>
                  <a:lnTo>
                    <a:pt x="54" y="20"/>
                  </a:lnTo>
                  <a:lnTo>
                    <a:pt x="55" y="22"/>
                  </a:lnTo>
                  <a:lnTo>
                    <a:pt x="61" y="22"/>
                  </a:lnTo>
                  <a:lnTo>
                    <a:pt x="64" y="24"/>
                  </a:lnTo>
                  <a:lnTo>
                    <a:pt x="66" y="25"/>
                  </a:lnTo>
                  <a:lnTo>
                    <a:pt x="78" y="29"/>
                  </a:lnTo>
                  <a:lnTo>
                    <a:pt x="75" y="31"/>
                  </a:lnTo>
                  <a:lnTo>
                    <a:pt x="75" y="40"/>
                  </a:lnTo>
                  <a:lnTo>
                    <a:pt x="71" y="45"/>
                  </a:lnTo>
                  <a:lnTo>
                    <a:pt x="61" y="50"/>
                  </a:lnTo>
                  <a:lnTo>
                    <a:pt x="59" y="52"/>
                  </a:lnTo>
                  <a:lnTo>
                    <a:pt x="57" y="49"/>
                  </a:lnTo>
                  <a:lnTo>
                    <a:pt x="55" y="50"/>
                  </a:lnTo>
                  <a:lnTo>
                    <a:pt x="52" y="50"/>
                  </a:lnTo>
                  <a:lnTo>
                    <a:pt x="52" y="47"/>
                  </a:lnTo>
                  <a:lnTo>
                    <a:pt x="50" y="50"/>
                  </a:lnTo>
                  <a:lnTo>
                    <a:pt x="46" y="50"/>
                  </a:lnTo>
                  <a:lnTo>
                    <a:pt x="43" y="49"/>
                  </a:lnTo>
                  <a:lnTo>
                    <a:pt x="39" y="45"/>
                  </a:lnTo>
                  <a:lnTo>
                    <a:pt x="36" y="45"/>
                  </a:lnTo>
                  <a:lnTo>
                    <a:pt x="30" y="43"/>
                  </a:lnTo>
                  <a:lnTo>
                    <a:pt x="29" y="40"/>
                  </a:lnTo>
                  <a:lnTo>
                    <a:pt x="25" y="40"/>
                  </a:lnTo>
                  <a:lnTo>
                    <a:pt x="23" y="36"/>
                  </a:lnTo>
                  <a:lnTo>
                    <a:pt x="18" y="34"/>
                  </a:lnTo>
                  <a:lnTo>
                    <a:pt x="14" y="33"/>
                  </a:lnTo>
                  <a:lnTo>
                    <a:pt x="14" y="24"/>
                  </a:lnTo>
                  <a:lnTo>
                    <a:pt x="11" y="18"/>
                  </a:lnTo>
                  <a:lnTo>
                    <a:pt x="9" y="13"/>
                  </a:lnTo>
                  <a:lnTo>
                    <a:pt x="2" y="6"/>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4" name="Freeform 3130"/>
            <p:cNvSpPr>
              <a:spLocks/>
            </p:cNvSpPr>
            <p:nvPr/>
          </p:nvSpPr>
          <p:spPr bwMode="auto">
            <a:xfrm>
              <a:off x="5032" y="820"/>
              <a:ext cx="78" cy="52"/>
            </a:xfrm>
            <a:custGeom>
              <a:avLst/>
              <a:gdLst/>
              <a:ahLst/>
              <a:cxnLst>
                <a:cxn ang="0">
                  <a:pos x="2" y="0"/>
                </a:cxn>
                <a:cxn ang="0">
                  <a:pos x="4" y="2"/>
                </a:cxn>
                <a:cxn ang="0">
                  <a:pos x="5" y="2"/>
                </a:cxn>
                <a:cxn ang="0">
                  <a:pos x="7" y="4"/>
                </a:cxn>
                <a:cxn ang="0">
                  <a:pos x="9" y="8"/>
                </a:cxn>
                <a:cxn ang="0">
                  <a:pos x="16" y="9"/>
                </a:cxn>
                <a:cxn ang="0">
                  <a:pos x="20" y="9"/>
                </a:cxn>
                <a:cxn ang="0">
                  <a:pos x="21" y="9"/>
                </a:cxn>
                <a:cxn ang="0">
                  <a:pos x="37" y="11"/>
                </a:cxn>
                <a:cxn ang="0">
                  <a:pos x="39" y="15"/>
                </a:cxn>
                <a:cxn ang="0">
                  <a:pos x="36" y="15"/>
                </a:cxn>
                <a:cxn ang="0">
                  <a:pos x="36" y="16"/>
                </a:cxn>
                <a:cxn ang="0">
                  <a:pos x="32" y="20"/>
                </a:cxn>
                <a:cxn ang="0">
                  <a:pos x="46" y="20"/>
                </a:cxn>
                <a:cxn ang="0">
                  <a:pos x="48" y="18"/>
                </a:cxn>
                <a:cxn ang="0">
                  <a:pos x="52" y="18"/>
                </a:cxn>
                <a:cxn ang="0">
                  <a:pos x="54" y="20"/>
                </a:cxn>
                <a:cxn ang="0">
                  <a:pos x="55" y="22"/>
                </a:cxn>
                <a:cxn ang="0">
                  <a:pos x="61" y="22"/>
                </a:cxn>
                <a:cxn ang="0">
                  <a:pos x="64" y="24"/>
                </a:cxn>
                <a:cxn ang="0">
                  <a:pos x="66" y="25"/>
                </a:cxn>
                <a:cxn ang="0">
                  <a:pos x="78" y="29"/>
                </a:cxn>
                <a:cxn ang="0">
                  <a:pos x="75" y="31"/>
                </a:cxn>
                <a:cxn ang="0">
                  <a:pos x="75" y="40"/>
                </a:cxn>
                <a:cxn ang="0">
                  <a:pos x="71" y="45"/>
                </a:cxn>
                <a:cxn ang="0">
                  <a:pos x="61" y="50"/>
                </a:cxn>
                <a:cxn ang="0">
                  <a:pos x="59" y="52"/>
                </a:cxn>
                <a:cxn ang="0">
                  <a:pos x="57" y="49"/>
                </a:cxn>
                <a:cxn ang="0">
                  <a:pos x="55" y="50"/>
                </a:cxn>
                <a:cxn ang="0">
                  <a:pos x="52" y="50"/>
                </a:cxn>
                <a:cxn ang="0">
                  <a:pos x="52" y="47"/>
                </a:cxn>
                <a:cxn ang="0">
                  <a:pos x="50" y="50"/>
                </a:cxn>
                <a:cxn ang="0">
                  <a:pos x="46" y="50"/>
                </a:cxn>
                <a:cxn ang="0">
                  <a:pos x="43" y="49"/>
                </a:cxn>
                <a:cxn ang="0">
                  <a:pos x="39" y="45"/>
                </a:cxn>
                <a:cxn ang="0">
                  <a:pos x="36" y="45"/>
                </a:cxn>
                <a:cxn ang="0">
                  <a:pos x="30" y="43"/>
                </a:cxn>
                <a:cxn ang="0">
                  <a:pos x="29" y="40"/>
                </a:cxn>
                <a:cxn ang="0">
                  <a:pos x="25" y="40"/>
                </a:cxn>
                <a:cxn ang="0">
                  <a:pos x="23" y="36"/>
                </a:cxn>
                <a:cxn ang="0">
                  <a:pos x="18" y="34"/>
                </a:cxn>
                <a:cxn ang="0">
                  <a:pos x="14" y="33"/>
                </a:cxn>
                <a:cxn ang="0">
                  <a:pos x="14" y="24"/>
                </a:cxn>
                <a:cxn ang="0">
                  <a:pos x="11" y="18"/>
                </a:cxn>
                <a:cxn ang="0">
                  <a:pos x="9" y="13"/>
                </a:cxn>
                <a:cxn ang="0">
                  <a:pos x="2" y="6"/>
                </a:cxn>
                <a:cxn ang="0">
                  <a:pos x="0" y="0"/>
                </a:cxn>
                <a:cxn ang="0">
                  <a:pos x="2" y="0"/>
                </a:cxn>
              </a:cxnLst>
              <a:rect l="0" t="0" r="r" b="b"/>
              <a:pathLst>
                <a:path w="78" h="52">
                  <a:moveTo>
                    <a:pt x="2" y="0"/>
                  </a:moveTo>
                  <a:lnTo>
                    <a:pt x="4" y="2"/>
                  </a:lnTo>
                  <a:lnTo>
                    <a:pt x="5" y="2"/>
                  </a:lnTo>
                  <a:lnTo>
                    <a:pt x="7" y="4"/>
                  </a:lnTo>
                  <a:lnTo>
                    <a:pt x="9" y="8"/>
                  </a:lnTo>
                  <a:lnTo>
                    <a:pt x="16" y="9"/>
                  </a:lnTo>
                  <a:lnTo>
                    <a:pt x="20" y="9"/>
                  </a:lnTo>
                  <a:lnTo>
                    <a:pt x="21" y="9"/>
                  </a:lnTo>
                  <a:lnTo>
                    <a:pt x="37" y="11"/>
                  </a:lnTo>
                  <a:lnTo>
                    <a:pt x="39" y="15"/>
                  </a:lnTo>
                  <a:lnTo>
                    <a:pt x="36" y="15"/>
                  </a:lnTo>
                  <a:lnTo>
                    <a:pt x="36" y="16"/>
                  </a:lnTo>
                  <a:lnTo>
                    <a:pt x="32" y="20"/>
                  </a:lnTo>
                  <a:lnTo>
                    <a:pt x="46" y="20"/>
                  </a:lnTo>
                  <a:lnTo>
                    <a:pt x="48" y="18"/>
                  </a:lnTo>
                  <a:lnTo>
                    <a:pt x="52" y="18"/>
                  </a:lnTo>
                  <a:lnTo>
                    <a:pt x="54" y="20"/>
                  </a:lnTo>
                  <a:lnTo>
                    <a:pt x="55" y="22"/>
                  </a:lnTo>
                  <a:lnTo>
                    <a:pt x="61" y="22"/>
                  </a:lnTo>
                  <a:lnTo>
                    <a:pt x="64" y="24"/>
                  </a:lnTo>
                  <a:lnTo>
                    <a:pt x="66" y="25"/>
                  </a:lnTo>
                  <a:lnTo>
                    <a:pt x="78" y="29"/>
                  </a:lnTo>
                  <a:lnTo>
                    <a:pt x="75" y="31"/>
                  </a:lnTo>
                  <a:lnTo>
                    <a:pt x="75" y="40"/>
                  </a:lnTo>
                  <a:lnTo>
                    <a:pt x="71" y="45"/>
                  </a:lnTo>
                  <a:lnTo>
                    <a:pt x="61" y="50"/>
                  </a:lnTo>
                  <a:lnTo>
                    <a:pt x="59" y="52"/>
                  </a:lnTo>
                  <a:lnTo>
                    <a:pt x="57" y="49"/>
                  </a:lnTo>
                  <a:lnTo>
                    <a:pt x="55" y="50"/>
                  </a:lnTo>
                  <a:lnTo>
                    <a:pt x="52" y="50"/>
                  </a:lnTo>
                  <a:lnTo>
                    <a:pt x="52" y="47"/>
                  </a:lnTo>
                  <a:lnTo>
                    <a:pt x="50" y="50"/>
                  </a:lnTo>
                  <a:lnTo>
                    <a:pt x="46" y="50"/>
                  </a:lnTo>
                  <a:lnTo>
                    <a:pt x="43" y="49"/>
                  </a:lnTo>
                  <a:lnTo>
                    <a:pt x="39" y="45"/>
                  </a:lnTo>
                  <a:lnTo>
                    <a:pt x="36" y="45"/>
                  </a:lnTo>
                  <a:lnTo>
                    <a:pt x="30" y="43"/>
                  </a:lnTo>
                  <a:lnTo>
                    <a:pt x="29" y="40"/>
                  </a:lnTo>
                  <a:lnTo>
                    <a:pt x="25" y="40"/>
                  </a:lnTo>
                  <a:lnTo>
                    <a:pt x="23" y="36"/>
                  </a:lnTo>
                  <a:lnTo>
                    <a:pt x="18" y="34"/>
                  </a:lnTo>
                  <a:lnTo>
                    <a:pt x="14" y="33"/>
                  </a:lnTo>
                  <a:lnTo>
                    <a:pt x="14" y="24"/>
                  </a:lnTo>
                  <a:lnTo>
                    <a:pt x="11" y="18"/>
                  </a:lnTo>
                  <a:lnTo>
                    <a:pt x="9" y="13"/>
                  </a:lnTo>
                  <a:lnTo>
                    <a:pt x="2" y="6"/>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5" name="Freeform 3131"/>
            <p:cNvSpPr>
              <a:spLocks/>
            </p:cNvSpPr>
            <p:nvPr/>
          </p:nvSpPr>
          <p:spPr bwMode="auto">
            <a:xfrm>
              <a:off x="4934" y="897"/>
              <a:ext cx="16" cy="23"/>
            </a:xfrm>
            <a:custGeom>
              <a:avLst/>
              <a:gdLst/>
              <a:ahLst/>
              <a:cxnLst>
                <a:cxn ang="0">
                  <a:pos x="14" y="9"/>
                </a:cxn>
                <a:cxn ang="0">
                  <a:pos x="14" y="4"/>
                </a:cxn>
                <a:cxn ang="0">
                  <a:pos x="12" y="2"/>
                </a:cxn>
                <a:cxn ang="0">
                  <a:pos x="7" y="0"/>
                </a:cxn>
                <a:cxn ang="0">
                  <a:pos x="3" y="2"/>
                </a:cxn>
                <a:cxn ang="0">
                  <a:pos x="0" y="5"/>
                </a:cxn>
                <a:cxn ang="0">
                  <a:pos x="2" y="22"/>
                </a:cxn>
                <a:cxn ang="0">
                  <a:pos x="7" y="23"/>
                </a:cxn>
                <a:cxn ang="0">
                  <a:pos x="7" y="23"/>
                </a:cxn>
                <a:cxn ang="0">
                  <a:pos x="5" y="23"/>
                </a:cxn>
                <a:cxn ang="0">
                  <a:pos x="5" y="22"/>
                </a:cxn>
                <a:cxn ang="0">
                  <a:pos x="9" y="20"/>
                </a:cxn>
                <a:cxn ang="0">
                  <a:pos x="11" y="18"/>
                </a:cxn>
                <a:cxn ang="0">
                  <a:pos x="12" y="16"/>
                </a:cxn>
                <a:cxn ang="0">
                  <a:pos x="14" y="14"/>
                </a:cxn>
                <a:cxn ang="0">
                  <a:pos x="16" y="13"/>
                </a:cxn>
                <a:cxn ang="0">
                  <a:pos x="14" y="11"/>
                </a:cxn>
                <a:cxn ang="0">
                  <a:pos x="14" y="9"/>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6" name="Freeform 3132"/>
            <p:cNvSpPr>
              <a:spLocks/>
            </p:cNvSpPr>
            <p:nvPr/>
          </p:nvSpPr>
          <p:spPr bwMode="auto">
            <a:xfrm>
              <a:off x="4934" y="897"/>
              <a:ext cx="16" cy="23"/>
            </a:xfrm>
            <a:custGeom>
              <a:avLst/>
              <a:gdLst/>
              <a:ahLst/>
              <a:cxnLst>
                <a:cxn ang="0">
                  <a:pos x="14" y="9"/>
                </a:cxn>
                <a:cxn ang="0">
                  <a:pos x="14" y="4"/>
                </a:cxn>
                <a:cxn ang="0">
                  <a:pos x="12" y="2"/>
                </a:cxn>
                <a:cxn ang="0">
                  <a:pos x="7" y="0"/>
                </a:cxn>
                <a:cxn ang="0">
                  <a:pos x="3" y="2"/>
                </a:cxn>
                <a:cxn ang="0">
                  <a:pos x="0" y="5"/>
                </a:cxn>
                <a:cxn ang="0">
                  <a:pos x="2" y="22"/>
                </a:cxn>
                <a:cxn ang="0">
                  <a:pos x="7" y="23"/>
                </a:cxn>
                <a:cxn ang="0">
                  <a:pos x="7" y="23"/>
                </a:cxn>
                <a:cxn ang="0">
                  <a:pos x="5" y="23"/>
                </a:cxn>
                <a:cxn ang="0">
                  <a:pos x="5" y="22"/>
                </a:cxn>
                <a:cxn ang="0">
                  <a:pos x="9" y="20"/>
                </a:cxn>
                <a:cxn ang="0">
                  <a:pos x="11" y="18"/>
                </a:cxn>
                <a:cxn ang="0">
                  <a:pos x="12" y="16"/>
                </a:cxn>
                <a:cxn ang="0">
                  <a:pos x="14" y="14"/>
                </a:cxn>
                <a:cxn ang="0">
                  <a:pos x="16" y="13"/>
                </a:cxn>
                <a:cxn ang="0">
                  <a:pos x="14" y="11"/>
                </a:cxn>
                <a:cxn ang="0">
                  <a:pos x="14" y="9"/>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7" name="Freeform 3133"/>
            <p:cNvSpPr>
              <a:spLocks/>
            </p:cNvSpPr>
            <p:nvPr/>
          </p:nvSpPr>
          <p:spPr bwMode="auto">
            <a:xfrm>
              <a:off x="4927" y="919"/>
              <a:ext cx="62" cy="39"/>
            </a:xfrm>
            <a:custGeom>
              <a:avLst/>
              <a:gdLst/>
              <a:ahLst/>
              <a:cxnLst>
                <a:cxn ang="0">
                  <a:pos x="26" y="1"/>
                </a:cxn>
                <a:cxn ang="0">
                  <a:pos x="32" y="0"/>
                </a:cxn>
                <a:cxn ang="0">
                  <a:pos x="37" y="0"/>
                </a:cxn>
                <a:cxn ang="0">
                  <a:pos x="41" y="1"/>
                </a:cxn>
                <a:cxn ang="0">
                  <a:pos x="43" y="5"/>
                </a:cxn>
                <a:cxn ang="0">
                  <a:pos x="46" y="5"/>
                </a:cxn>
                <a:cxn ang="0">
                  <a:pos x="50" y="10"/>
                </a:cxn>
                <a:cxn ang="0">
                  <a:pos x="55" y="14"/>
                </a:cxn>
                <a:cxn ang="0">
                  <a:pos x="60" y="23"/>
                </a:cxn>
                <a:cxn ang="0">
                  <a:pos x="62" y="39"/>
                </a:cxn>
                <a:cxn ang="0">
                  <a:pos x="59" y="39"/>
                </a:cxn>
                <a:cxn ang="0">
                  <a:pos x="57" y="39"/>
                </a:cxn>
                <a:cxn ang="0">
                  <a:pos x="53" y="39"/>
                </a:cxn>
                <a:cxn ang="0">
                  <a:pos x="50" y="37"/>
                </a:cxn>
                <a:cxn ang="0">
                  <a:pos x="41" y="37"/>
                </a:cxn>
                <a:cxn ang="0">
                  <a:pos x="35" y="35"/>
                </a:cxn>
                <a:cxn ang="0">
                  <a:pos x="34" y="32"/>
                </a:cxn>
                <a:cxn ang="0">
                  <a:pos x="30" y="33"/>
                </a:cxn>
                <a:cxn ang="0">
                  <a:pos x="25" y="32"/>
                </a:cxn>
                <a:cxn ang="0">
                  <a:pos x="19" y="28"/>
                </a:cxn>
                <a:cxn ang="0">
                  <a:pos x="14" y="28"/>
                </a:cxn>
                <a:cxn ang="0">
                  <a:pos x="7" y="32"/>
                </a:cxn>
                <a:cxn ang="0">
                  <a:pos x="3" y="32"/>
                </a:cxn>
                <a:cxn ang="0">
                  <a:pos x="0" y="28"/>
                </a:cxn>
                <a:cxn ang="0">
                  <a:pos x="3" y="26"/>
                </a:cxn>
                <a:cxn ang="0">
                  <a:pos x="10" y="25"/>
                </a:cxn>
                <a:cxn ang="0">
                  <a:pos x="18" y="8"/>
                </a:cxn>
                <a:cxn ang="0">
                  <a:pos x="18" y="5"/>
                </a:cxn>
                <a:cxn ang="0">
                  <a:pos x="19" y="3"/>
                </a:cxn>
                <a:cxn ang="0">
                  <a:pos x="26" y="1"/>
                </a:cxn>
              </a:cxnLst>
              <a:rect l="0" t="0" r="r" b="b"/>
              <a:pathLst>
                <a:path w="62" h="39">
                  <a:moveTo>
                    <a:pt x="26"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8" name="Freeform 3134"/>
            <p:cNvSpPr>
              <a:spLocks/>
            </p:cNvSpPr>
            <p:nvPr/>
          </p:nvSpPr>
          <p:spPr bwMode="auto">
            <a:xfrm>
              <a:off x="4927" y="919"/>
              <a:ext cx="62" cy="39"/>
            </a:xfrm>
            <a:custGeom>
              <a:avLst/>
              <a:gdLst/>
              <a:ahLst/>
              <a:cxnLst>
                <a:cxn ang="0">
                  <a:pos x="26" y="1"/>
                </a:cxn>
                <a:cxn ang="0">
                  <a:pos x="32" y="0"/>
                </a:cxn>
                <a:cxn ang="0">
                  <a:pos x="37" y="0"/>
                </a:cxn>
                <a:cxn ang="0">
                  <a:pos x="41" y="1"/>
                </a:cxn>
                <a:cxn ang="0">
                  <a:pos x="43" y="5"/>
                </a:cxn>
                <a:cxn ang="0">
                  <a:pos x="46" y="5"/>
                </a:cxn>
                <a:cxn ang="0">
                  <a:pos x="50" y="10"/>
                </a:cxn>
                <a:cxn ang="0">
                  <a:pos x="55" y="14"/>
                </a:cxn>
                <a:cxn ang="0">
                  <a:pos x="60" y="23"/>
                </a:cxn>
                <a:cxn ang="0">
                  <a:pos x="62" y="39"/>
                </a:cxn>
                <a:cxn ang="0">
                  <a:pos x="59" y="39"/>
                </a:cxn>
                <a:cxn ang="0">
                  <a:pos x="57" y="39"/>
                </a:cxn>
                <a:cxn ang="0">
                  <a:pos x="53" y="39"/>
                </a:cxn>
                <a:cxn ang="0">
                  <a:pos x="50" y="37"/>
                </a:cxn>
                <a:cxn ang="0">
                  <a:pos x="41" y="37"/>
                </a:cxn>
                <a:cxn ang="0">
                  <a:pos x="35" y="35"/>
                </a:cxn>
                <a:cxn ang="0">
                  <a:pos x="34" y="32"/>
                </a:cxn>
                <a:cxn ang="0">
                  <a:pos x="30" y="33"/>
                </a:cxn>
                <a:cxn ang="0">
                  <a:pos x="25" y="32"/>
                </a:cxn>
                <a:cxn ang="0">
                  <a:pos x="19" y="28"/>
                </a:cxn>
                <a:cxn ang="0">
                  <a:pos x="14" y="28"/>
                </a:cxn>
                <a:cxn ang="0">
                  <a:pos x="7" y="32"/>
                </a:cxn>
                <a:cxn ang="0">
                  <a:pos x="3" y="32"/>
                </a:cxn>
                <a:cxn ang="0">
                  <a:pos x="0" y="28"/>
                </a:cxn>
                <a:cxn ang="0">
                  <a:pos x="3" y="26"/>
                </a:cxn>
                <a:cxn ang="0">
                  <a:pos x="10" y="25"/>
                </a:cxn>
                <a:cxn ang="0">
                  <a:pos x="18" y="8"/>
                </a:cxn>
                <a:cxn ang="0">
                  <a:pos x="18" y="5"/>
                </a:cxn>
                <a:cxn ang="0">
                  <a:pos x="19" y="3"/>
                </a:cxn>
                <a:cxn ang="0">
                  <a:pos x="26" y="1"/>
                </a:cxn>
              </a:cxnLst>
              <a:rect l="0" t="0" r="r" b="b"/>
              <a:pathLst>
                <a:path w="62" h="39">
                  <a:moveTo>
                    <a:pt x="26"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9" name="Freeform 3135"/>
            <p:cNvSpPr>
              <a:spLocks/>
            </p:cNvSpPr>
            <p:nvPr/>
          </p:nvSpPr>
          <p:spPr bwMode="auto">
            <a:xfrm>
              <a:off x="3531" y="1058"/>
              <a:ext cx="15" cy="23"/>
            </a:xfrm>
            <a:custGeom>
              <a:avLst/>
              <a:gdLst/>
              <a:ahLst/>
              <a:cxnLst>
                <a:cxn ang="0">
                  <a:pos x="0" y="1"/>
                </a:cxn>
                <a:cxn ang="0">
                  <a:pos x="0" y="1"/>
                </a:cxn>
                <a:cxn ang="0">
                  <a:pos x="4" y="0"/>
                </a:cxn>
                <a:cxn ang="0">
                  <a:pos x="7" y="0"/>
                </a:cxn>
                <a:cxn ang="0">
                  <a:pos x="9" y="3"/>
                </a:cxn>
                <a:cxn ang="0">
                  <a:pos x="11" y="1"/>
                </a:cxn>
                <a:cxn ang="0">
                  <a:pos x="15" y="7"/>
                </a:cxn>
                <a:cxn ang="0">
                  <a:pos x="15" y="14"/>
                </a:cxn>
                <a:cxn ang="0">
                  <a:pos x="13" y="16"/>
                </a:cxn>
                <a:cxn ang="0">
                  <a:pos x="15" y="21"/>
                </a:cxn>
                <a:cxn ang="0">
                  <a:pos x="13" y="23"/>
                </a:cxn>
                <a:cxn ang="0">
                  <a:pos x="7" y="7"/>
                </a:cxn>
                <a:cxn ang="0">
                  <a:pos x="0" y="3"/>
                </a:cxn>
                <a:cxn ang="0">
                  <a:pos x="0" y="1"/>
                </a:cxn>
              </a:cxnLst>
              <a:rect l="0" t="0" r="r" b="b"/>
              <a:pathLst>
                <a:path w="15" h="23">
                  <a:moveTo>
                    <a:pt x="0" y="1"/>
                  </a:moveTo>
                  <a:lnTo>
                    <a:pt x="0" y="1"/>
                  </a:lnTo>
                  <a:lnTo>
                    <a:pt x="4" y="0"/>
                  </a:lnTo>
                  <a:lnTo>
                    <a:pt x="7" y="0"/>
                  </a:lnTo>
                  <a:lnTo>
                    <a:pt x="9" y="3"/>
                  </a:lnTo>
                  <a:lnTo>
                    <a:pt x="11" y="1"/>
                  </a:lnTo>
                  <a:lnTo>
                    <a:pt x="15" y="7"/>
                  </a:lnTo>
                  <a:lnTo>
                    <a:pt x="15" y="14"/>
                  </a:lnTo>
                  <a:lnTo>
                    <a:pt x="13" y="16"/>
                  </a:lnTo>
                  <a:lnTo>
                    <a:pt x="15" y="21"/>
                  </a:lnTo>
                  <a:lnTo>
                    <a:pt x="13" y="23"/>
                  </a:lnTo>
                  <a:lnTo>
                    <a:pt x="7" y="7"/>
                  </a:lnTo>
                  <a:lnTo>
                    <a:pt x="0" y="3"/>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0" name="Freeform 3136"/>
            <p:cNvSpPr>
              <a:spLocks/>
            </p:cNvSpPr>
            <p:nvPr/>
          </p:nvSpPr>
          <p:spPr bwMode="auto">
            <a:xfrm>
              <a:off x="3531" y="1058"/>
              <a:ext cx="15" cy="23"/>
            </a:xfrm>
            <a:custGeom>
              <a:avLst/>
              <a:gdLst/>
              <a:ahLst/>
              <a:cxnLst>
                <a:cxn ang="0">
                  <a:pos x="0" y="1"/>
                </a:cxn>
                <a:cxn ang="0">
                  <a:pos x="0" y="1"/>
                </a:cxn>
                <a:cxn ang="0">
                  <a:pos x="4" y="0"/>
                </a:cxn>
                <a:cxn ang="0">
                  <a:pos x="7" y="0"/>
                </a:cxn>
                <a:cxn ang="0">
                  <a:pos x="9" y="3"/>
                </a:cxn>
                <a:cxn ang="0">
                  <a:pos x="11" y="1"/>
                </a:cxn>
                <a:cxn ang="0">
                  <a:pos x="15" y="7"/>
                </a:cxn>
                <a:cxn ang="0">
                  <a:pos x="15" y="14"/>
                </a:cxn>
                <a:cxn ang="0">
                  <a:pos x="13" y="16"/>
                </a:cxn>
                <a:cxn ang="0">
                  <a:pos x="15" y="21"/>
                </a:cxn>
                <a:cxn ang="0">
                  <a:pos x="13" y="23"/>
                </a:cxn>
                <a:cxn ang="0">
                  <a:pos x="7" y="7"/>
                </a:cxn>
                <a:cxn ang="0">
                  <a:pos x="0" y="3"/>
                </a:cxn>
                <a:cxn ang="0">
                  <a:pos x="0" y="1"/>
                </a:cxn>
              </a:cxnLst>
              <a:rect l="0" t="0" r="r" b="b"/>
              <a:pathLst>
                <a:path w="15" h="23">
                  <a:moveTo>
                    <a:pt x="0" y="1"/>
                  </a:moveTo>
                  <a:lnTo>
                    <a:pt x="0" y="1"/>
                  </a:lnTo>
                  <a:lnTo>
                    <a:pt x="4" y="0"/>
                  </a:lnTo>
                  <a:lnTo>
                    <a:pt x="7" y="0"/>
                  </a:lnTo>
                  <a:lnTo>
                    <a:pt x="9" y="3"/>
                  </a:lnTo>
                  <a:lnTo>
                    <a:pt x="11" y="1"/>
                  </a:lnTo>
                  <a:lnTo>
                    <a:pt x="15" y="7"/>
                  </a:lnTo>
                  <a:lnTo>
                    <a:pt x="15" y="14"/>
                  </a:lnTo>
                  <a:lnTo>
                    <a:pt x="13" y="16"/>
                  </a:lnTo>
                  <a:lnTo>
                    <a:pt x="15" y="21"/>
                  </a:lnTo>
                  <a:lnTo>
                    <a:pt x="13" y="23"/>
                  </a:lnTo>
                  <a:lnTo>
                    <a:pt x="7" y="7"/>
                  </a:lnTo>
                  <a:lnTo>
                    <a:pt x="0" y="3"/>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1" name="Freeform 3137"/>
            <p:cNvSpPr>
              <a:spLocks/>
            </p:cNvSpPr>
            <p:nvPr/>
          </p:nvSpPr>
          <p:spPr bwMode="auto">
            <a:xfrm>
              <a:off x="4399" y="635"/>
              <a:ext cx="19" cy="11"/>
            </a:xfrm>
            <a:custGeom>
              <a:avLst/>
              <a:gdLst/>
              <a:ahLst/>
              <a:cxnLst>
                <a:cxn ang="0">
                  <a:pos x="7" y="0"/>
                </a:cxn>
                <a:cxn ang="0">
                  <a:pos x="10" y="3"/>
                </a:cxn>
                <a:cxn ang="0">
                  <a:pos x="14" y="0"/>
                </a:cxn>
                <a:cxn ang="0">
                  <a:pos x="16" y="0"/>
                </a:cxn>
                <a:cxn ang="0">
                  <a:pos x="17" y="2"/>
                </a:cxn>
                <a:cxn ang="0">
                  <a:pos x="19" y="2"/>
                </a:cxn>
                <a:cxn ang="0">
                  <a:pos x="19" y="5"/>
                </a:cxn>
                <a:cxn ang="0">
                  <a:pos x="17" y="9"/>
                </a:cxn>
                <a:cxn ang="0">
                  <a:pos x="16" y="11"/>
                </a:cxn>
                <a:cxn ang="0">
                  <a:pos x="14" y="9"/>
                </a:cxn>
                <a:cxn ang="0">
                  <a:pos x="0" y="5"/>
                </a:cxn>
                <a:cxn ang="0">
                  <a:pos x="0" y="3"/>
                </a:cxn>
                <a:cxn ang="0">
                  <a:pos x="3" y="3"/>
                </a:cxn>
                <a:cxn ang="0">
                  <a:pos x="3" y="2"/>
                </a:cxn>
                <a:cxn ang="0">
                  <a:pos x="7" y="0"/>
                </a:cxn>
              </a:cxnLst>
              <a:rect l="0" t="0" r="r" b="b"/>
              <a:pathLst>
                <a:path w="19" h="11">
                  <a:moveTo>
                    <a:pt x="7" y="0"/>
                  </a:moveTo>
                  <a:lnTo>
                    <a:pt x="10" y="3"/>
                  </a:lnTo>
                  <a:lnTo>
                    <a:pt x="14" y="0"/>
                  </a:lnTo>
                  <a:lnTo>
                    <a:pt x="16" y="0"/>
                  </a:lnTo>
                  <a:lnTo>
                    <a:pt x="17" y="2"/>
                  </a:lnTo>
                  <a:lnTo>
                    <a:pt x="19" y="2"/>
                  </a:lnTo>
                  <a:lnTo>
                    <a:pt x="19" y="5"/>
                  </a:lnTo>
                  <a:lnTo>
                    <a:pt x="17" y="9"/>
                  </a:lnTo>
                  <a:lnTo>
                    <a:pt x="16" y="11"/>
                  </a:lnTo>
                  <a:lnTo>
                    <a:pt x="14" y="9"/>
                  </a:lnTo>
                  <a:lnTo>
                    <a:pt x="0" y="5"/>
                  </a:lnTo>
                  <a:lnTo>
                    <a:pt x="0" y="3"/>
                  </a:lnTo>
                  <a:lnTo>
                    <a:pt x="3" y="3"/>
                  </a:lnTo>
                  <a:lnTo>
                    <a:pt x="3" y="2"/>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2" name="Freeform 3138"/>
            <p:cNvSpPr>
              <a:spLocks/>
            </p:cNvSpPr>
            <p:nvPr/>
          </p:nvSpPr>
          <p:spPr bwMode="auto">
            <a:xfrm>
              <a:off x="4399" y="635"/>
              <a:ext cx="19" cy="11"/>
            </a:xfrm>
            <a:custGeom>
              <a:avLst/>
              <a:gdLst/>
              <a:ahLst/>
              <a:cxnLst>
                <a:cxn ang="0">
                  <a:pos x="7" y="0"/>
                </a:cxn>
                <a:cxn ang="0">
                  <a:pos x="10" y="3"/>
                </a:cxn>
                <a:cxn ang="0">
                  <a:pos x="14" y="0"/>
                </a:cxn>
                <a:cxn ang="0">
                  <a:pos x="16" y="0"/>
                </a:cxn>
                <a:cxn ang="0">
                  <a:pos x="17" y="2"/>
                </a:cxn>
                <a:cxn ang="0">
                  <a:pos x="19" y="2"/>
                </a:cxn>
                <a:cxn ang="0">
                  <a:pos x="19" y="5"/>
                </a:cxn>
                <a:cxn ang="0">
                  <a:pos x="17" y="9"/>
                </a:cxn>
                <a:cxn ang="0">
                  <a:pos x="16" y="11"/>
                </a:cxn>
                <a:cxn ang="0">
                  <a:pos x="14" y="9"/>
                </a:cxn>
                <a:cxn ang="0">
                  <a:pos x="0" y="5"/>
                </a:cxn>
                <a:cxn ang="0">
                  <a:pos x="0" y="3"/>
                </a:cxn>
                <a:cxn ang="0">
                  <a:pos x="3" y="3"/>
                </a:cxn>
                <a:cxn ang="0">
                  <a:pos x="3" y="2"/>
                </a:cxn>
                <a:cxn ang="0">
                  <a:pos x="7" y="0"/>
                </a:cxn>
              </a:cxnLst>
              <a:rect l="0" t="0" r="r" b="b"/>
              <a:pathLst>
                <a:path w="19" h="11">
                  <a:moveTo>
                    <a:pt x="7" y="0"/>
                  </a:moveTo>
                  <a:lnTo>
                    <a:pt x="10" y="3"/>
                  </a:lnTo>
                  <a:lnTo>
                    <a:pt x="14" y="0"/>
                  </a:lnTo>
                  <a:lnTo>
                    <a:pt x="16" y="0"/>
                  </a:lnTo>
                  <a:lnTo>
                    <a:pt x="17" y="2"/>
                  </a:lnTo>
                  <a:lnTo>
                    <a:pt x="19" y="2"/>
                  </a:lnTo>
                  <a:lnTo>
                    <a:pt x="19" y="5"/>
                  </a:lnTo>
                  <a:lnTo>
                    <a:pt x="17" y="9"/>
                  </a:lnTo>
                  <a:lnTo>
                    <a:pt x="16" y="11"/>
                  </a:lnTo>
                  <a:lnTo>
                    <a:pt x="14" y="9"/>
                  </a:lnTo>
                  <a:lnTo>
                    <a:pt x="0" y="5"/>
                  </a:lnTo>
                  <a:lnTo>
                    <a:pt x="0" y="3"/>
                  </a:lnTo>
                  <a:lnTo>
                    <a:pt x="3" y="3"/>
                  </a:lnTo>
                  <a:lnTo>
                    <a:pt x="3" y="2"/>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3" name="Freeform 3139"/>
            <p:cNvSpPr>
              <a:spLocks/>
            </p:cNvSpPr>
            <p:nvPr/>
          </p:nvSpPr>
          <p:spPr bwMode="auto">
            <a:xfrm>
              <a:off x="4120" y="701"/>
              <a:ext cx="7" cy="12"/>
            </a:xfrm>
            <a:custGeom>
              <a:avLst/>
              <a:gdLst/>
              <a:ahLst/>
              <a:cxnLst>
                <a:cxn ang="0">
                  <a:pos x="6" y="0"/>
                </a:cxn>
                <a:cxn ang="0">
                  <a:pos x="6" y="0"/>
                </a:cxn>
                <a:cxn ang="0">
                  <a:pos x="6" y="3"/>
                </a:cxn>
                <a:cxn ang="0">
                  <a:pos x="6" y="3"/>
                </a:cxn>
                <a:cxn ang="0">
                  <a:pos x="6" y="7"/>
                </a:cxn>
                <a:cxn ang="0">
                  <a:pos x="7" y="7"/>
                </a:cxn>
                <a:cxn ang="0">
                  <a:pos x="7" y="11"/>
                </a:cxn>
                <a:cxn ang="0">
                  <a:pos x="6" y="12"/>
                </a:cxn>
                <a:cxn ang="0">
                  <a:pos x="4" y="11"/>
                </a:cxn>
                <a:cxn ang="0">
                  <a:pos x="2" y="12"/>
                </a:cxn>
                <a:cxn ang="0">
                  <a:pos x="0" y="12"/>
                </a:cxn>
                <a:cxn ang="0">
                  <a:pos x="0" y="7"/>
                </a:cxn>
                <a:cxn ang="0">
                  <a:pos x="0" y="3"/>
                </a:cxn>
                <a:cxn ang="0">
                  <a:pos x="2" y="2"/>
                </a:cxn>
                <a:cxn ang="0">
                  <a:pos x="6" y="0"/>
                </a:cxn>
              </a:cxnLst>
              <a:rect l="0" t="0" r="r" b="b"/>
              <a:pathLst>
                <a:path w="7" h="12">
                  <a:moveTo>
                    <a:pt x="6" y="0"/>
                  </a:moveTo>
                  <a:lnTo>
                    <a:pt x="6" y="0"/>
                  </a:lnTo>
                  <a:lnTo>
                    <a:pt x="6" y="3"/>
                  </a:lnTo>
                  <a:lnTo>
                    <a:pt x="6" y="3"/>
                  </a:lnTo>
                  <a:lnTo>
                    <a:pt x="6" y="7"/>
                  </a:lnTo>
                  <a:lnTo>
                    <a:pt x="7" y="7"/>
                  </a:lnTo>
                  <a:lnTo>
                    <a:pt x="7" y="11"/>
                  </a:lnTo>
                  <a:lnTo>
                    <a:pt x="6" y="12"/>
                  </a:lnTo>
                  <a:lnTo>
                    <a:pt x="4" y="11"/>
                  </a:lnTo>
                  <a:lnTo>
                    <a:pt x="2" y="12"/>
                  </a:lnTo>
                  <a:lnTo>
                    <a:pt x="0" y="12"/>
                  </a:lnTo>
                  <a:lnTo>
                    <a:pt x="0" y="7"/>
                  </a:lnTo>
                  <a:lnTo>
                    <a:pt x="0" y="3"/>
                  </a:lnTo>
                  <a:lnTo>
                    <a:pt x="2"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4" name="Freeform 3140"/>
            <p:cNvSpPr>
              <a:spLocks/>
            </p:cNvSpPr>
            <p:nvPr/>
          </p:nvSpPr>
          <p:spPr bwMode="auto">
            <a:xfrm>
              <a:off x="4120" y="701"/>
              <a:ext cx="7" cy="12"/>
            </a:xfrm>
            <a:custGeom>
              <a:avLst/>
              <a:gdLst/>
              <a:ahLst/>
              <a:cxnLst>
                <a:cxn ang="0">
                  <a:pos x="6" y="0"/>
                </a:cxn>
                <a:cxn ang="0">
                  <a:pos x="6" y="0"/>
                </a:cxn>
                <a:cxn ang="0">
                  <a:pos x="6" y="3"/>
                </a:cxn>
                <a:cxn ang="0">
                  <a:pos x="6" y="3"/>
                </a:cxn>
                <a:cxn ang="0">
                  <a:pos x="6" y="7"/>
                </a:cxn>
                <a:cxn ang="0">
                  <a:pos x="7" y="7"/>
                </a:cxn>
                <a:cxn ang="0">
                  <a:pos x="7" y="11"/>
                </a:cxn>
                <a:cxn ang="0">
                  <a:pos x="6" y="12"/>
                </a:cxn>
                <a:cxn ang="0">
                  <a:pos x="4" y="11"/>
                </a:cxn>
                <a:cxn ang="0">
                  <a:pos x="2" y="12"/>
                </a:cxn>
                <a:cxn ang="0">
                  <a:pos x="0" y="12"/>
                </a:cxn>
                <a:cxn ang="0">
                  <a:pos x="0" y="7"/>
                </a:cxn>
                <a:cxn ang="0">
                  <a:pos x="0" y="3"/>
                </a:cxn>
                <a:cxn ang="0">
                  <a:pos x="2" y="2"/>
                </a:cxn>
                <a:cxn ang="0">
                  <a:pos x="6" y="0"/>
                </a:cxn>
              </a:cxnLst>
              <a:rect l="0" t="0" r="r" b="b"/>
              <a:pathLst>
                <a:path w="7" h="12">
                  <a:moveTo>
                    <a:pt x="6" y="0"/>
                  </a:moveTo>
                  <a:lnTo>
                    <a:pt x="6" y="0"/>
                  </a:lnTo>
                  <a:lnTo>
                    <a:pt x="6" y="3"/>
                  </a:lnTo>
                  <a:lnTo>
                    <a:pt x="6" y="3"/>
                  </a:lnTo>
                  <a:lnTo>
                    <a:pt x="6" y="7"/>
                  </a:lnTo>
                  <a:lnTo>
                    <a:pt x="7" y="7"/>
                  </a:lnTo>
                  <a:lnTo>
                    <a:pt x="7" y="11"/>
                  </a:lnTo>
                  <a:lnTo>
                    <a:pt x="6" y="12"/>
                  </a:lnTo>
                  <a:lnTo>
                    <a:pt x="4" y="11"/>
                  </a:lnTo>
                  <a:lnTo>
                    <a:pt x="2" y="12"/>
                  </a:lnTo>
                  <a:lnTo>
                    <a:pt x="0" y="12"/>
                  </a:lnTo>
                  <a:lnTo>
                    <a:pt x="0" y="7"/>
                  </a:lnTo>
                  <a:lnTo>
                    <a:pt x="0" y="3"/>
                  </a:lnTo>
                  <a:lnTo>
                    <a:pt x="2"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5" name="Freeform 3141"/>
            <p:cNvSpPr>
              <a:spLocks/>
            </p:cNvSpPr>
            <p:nvPr/>
          </p:nvSpPr>
          <p:spPr bwMode="auto">
            <a:xfrm>
              <a:off x="4217" y="712"/>
              <a:ext cx="19" cy="21"/>
            </a:xfrm>
            <a:custGeom>
              <a:avLst/>
              <a:gdLst/>
              <a:ahLst/>
              <a:cxnLst>
                <a:cxn ang="0">
                  <a:pos x="17" y="10"/>
                </a:cxn>
                <a:cxn ang="0">
                  <a:pos x="17" y="12"/>
                </a:cxn>
                <a:cxn ang="0">
                  <a:pos x="12" y="17"/>
                </a:cxn>
                <a:cxn ang="0">
                  <a:pos x="8" y="21"/>
                </a:cxn>
                <a:cxn ang="0">
                  <a:pos x="7" y="19"/>
                </a:cxn>
                <a:cxn ang="0">
                  <a:pos x="7" y="17"/>
                </a:cxn>
                <a:cxn ang="0">
                  <a:pos x="8" y="17"/>
                </a:cxn>
                <a:cxn ang="0">
                  <a:pos x="10" y="16"/>
                </a:cxn>
                <a:cxn ang="0">
                  <a:pos x="10" y="14"/>
                </a:cxn>
                <a:cxn ang="0">
                  <a:pos x="7" y="17"/>
                </a:cxn>
                <a:cxn ang="0">
                  <a:pos x="0" y="17"/>
                </a:cxn>
                <a:cxn ang="0">
                  <a:pos x="0" y="16"/>
                </a:cxn>
                <a:cxn ang="0">
                  <a:pos x="5" y="10"/>
                </a:cxn>
                <a:cxn ang="0">
                  <a:pos x="7" y="10"/>
                </a:cxn>
                <a:cxn ang="0">
                  <a:pos x="14" y="5"/>
                </a:cxn>
                <a:cxn ang="0">
                  <a:pos x="17" y="0"/>
                </a:cxn>
                <a:cxn ang="0">
                  <a:pos x="19" y="3"/>
                </a:cxn>
                <a:cxn ang="0">
                  <a:pos x="19" y="10"/>
                </a:cxn>
                <a:cxn ang="0">
                  <a:pos x="17" y="10"/>
                </a:cxn>
                <a:cxn ang="0">
                  <a:pos x="17" y="10"/>
                </a:cxn>
              </a:cxnLst>
              <a:rect l="0" t="0" r="r" b="b"/>
              <a:pathLst>
                <a:path w="19" h="21">
                  <a:moveTo>
                    <a:pt x="17" y="10"/>
                  </a:moveTo>
                  <a:lnTo>
                    <a:pt x="17" y="12"/>
                  </a:lnTo>
                  <a:lnTo>
                    <a:pt x="12" y="17"/>
                  </a:lnTo>
                  <a:lnTo>
                    <a:pt x="8" y="21"/>
                  </a:lnTo>
                  <a:lnTo>
                    <a:pt x="7" y="19"/>
                  </a:lnTo>
                  <a:lnTo>
                    <a:pt x="7" y="17"/>
                  </a:lnTo>
                  <a:lnTo>
                    <a:pt x="8" y="17"/>
                  </a:lnTo>
                  <a:lnTo>
                    <a:pt x="10" y="16"/>
                  </a:lnTo>
                  <a:lnTo>
                    <a:pt x="10" y="14"/>
                  </a:lnTo>
                  <a:lnTo>
                    <a:pt x="7" y="17"/>
                  </a:lnTo>
                  <a:lnTo>
                    <a:pt x="0" y="17"/>
                  </a:lnTo>
                  <a:lnTo>
                    <a:pt x="0" y="16"/>
                  </a:lnTo>
                  <a:lnTo>
                    <a:pt x="5" y="10"/>
                  </a:lnTo>
                  <a:lnTo>
                    <a:pt x="7" y="10"/>
                  </a:lnTo>
                  <a:lnTo>
                    <a:pt x="14" y="5"/>
                  </a:lnTo>
                  <a:lnTo>
                    <a:pt x="17" y="0"/>
                  </a:lnTo>
                  <a:lnTo>
                    <a:pt x="19" y="3"/>
                  </a:lnTo>
                  <a:lnTo>
                    <a:pt x="19" y="10"/>
                  </a:lnTo>
                  <a:lnTo>
                    <a:pt x="17" y="10"/>
                  </a:lnTo>
                  <a:lnTo>
                    <a:pt x="17"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6" name="Freeform 3142"/>
            <p:cNvSpPr>
              <a:spLocks/>
            </p:cNvSpPr>
            <p:nvPr/>
          </p:nvSpPr>
          <p:spPr bwMode="auto">
            <a:xfrm>
              <a:off x="4217" y="712"/>
              <a:ext cx="19" cy="21"/>
            </a:xfrm>
            <a:custGeom>
              <a:avLst/>
              <a:gdLst/>
              <a:ahLst/>
              <a:cxnLst>
                <a:cxn ang="0">
                  <a:pos x="17" y="10"/>
                </a:cxn>
                <a:cxn ang="0">
                  <a:pos x="17" y="12"/>
                </a:cxn>
                <a:cxn ang="0">
                  <a:pos x="12" y="17"/>
                </a:cxn>
                <a:cxn ang="0">
                  <a:pos x="8" y="21"/>
                </a:cxn>
                <a:cxn ang="0">
                  <a:pos x="7" y="19"/>
                </a:cxn>
                <a:cxn ang="0">
                  <a:pos x="7" y="17"/>
                </a:cxn>
                <a:cxn ang="0">
                  <a:pos x="8" y="17"/>
                </a:cxn>
                <a:cxn ang="0">
                  <a:pos x="10" y="16"/>
                </a:cxn>
                <a:cxn ang="0">
                  <a:pos x="10" y="14"/>
                </a:cxn>
                <a:cxn ang="0">
                  <a:pos x="7" y="17"/>
                </a:cxn>
                <a:cxn ang="0">
                  <a:pos x="0" y="17"/>
                </a:cxn>
                <a:cxn ang="0">
                  <a:pos x="0" y="16"/>
                </a:cxn>
                <a:cxn ang="0">
                  <a:pos x="5" y="10"/>
                </a:cxn>
                <a:cxn ang="0">
                  <a:pos x="7" y="10"/>
                </a:cxn>
                <a:cxn ang="0">
                  <a:pos x="14" y="5"/>
                </a:cxn>
                <a:cxn ang="0">
                  <a:pos x="17" y="0"/>
                </a:cxn>
                <a:cxn ang="0">
                  <a:pos x="19" y="3"/>
                </a:cxn>
                <a:cxn ang="0">
                  <a:pos x="19" y="10"/>
                </a:cxn>
                <a:cxn ang="0">
                  <a:pos x="17" y="10"/>
                </a:cxn>
                <a:cxn ang="0">
                  <a:pos x="17" y="10"/>
                </a:cxn>
              </a:cxnLst>
              <a:rect l="0" t="0" r="r" b="b"/>
              <a:pathLst>
                <a:path w="19" h="21">
                  <a:moveTo>
                    <a:pt x="17" y="10"/>
                  </a:moveTo>
                  <a:lnTo>
                    <a:pt x="17" y="12"/>
                  </a:lnTo>
                  <a:lnTo>
                    <a:pt x="12" y="17"/>
                  </a:lnTo>
                  <a:lnTo>
                    <a:pt x="8" y="21"/>
                  </a:lnTo>
                  <a:lnTo>
                    <a:pt x="7" y="19"/>
                  </a:lnTo>
                  <a:lnTo>
                    <a:pt x="7" y="17"/>
                  </a:lnTo>
                  <a:lnTo>
                    <a:pt x="8" y="17"/>
                  </a:lnTo>
                  <a:lnTo>
                    <a:pt x="10" y="16"/>
                  </a:lnTo>
                  <a:lnTo>
                    <a:pt x="10" y="14"/>
                  </a:lnTo>
                  <a:lnTo>
                    <a:pt x="7" y="17"/>
                  </a:lnTo>
                  <a:lnTo>
                    <a:pt x="0" y="17"/>
                  </a:lnTo>
                  <a:lnTo>
                    <a:pt x="0" y="16"/>
                  </a:lnTo>
                  <a:lnTo>
                    <a:pt x="5" y="10"/>
                  </a:lnTo>
                  <a:lnTo>
                    <a:pt x="7" y="10"/>
                  </a:lnTo>
                  <a:lnTo>
                    <a:pt x="14" y="5"/>
                  </a:lnTo>
                  <a:lnTo>
                    <a:pt x="17" y="0"/>
                  </a:lnTo>
                  <a:lnTo>
                    <a:pt x="19" y="3"/>
                  </a:lnTo>
                  <a:lnTo>
                    <a:pt x="19" y="10"/>
                  </a:lnTo>
                  <a:lnTo>
                    <a:pt x="17" y="10"/>
                  </a:lnTo>
                  <a:lnTo>
                    <a:pt x="17"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7" name="Freeform 3143"/>
            <p:cNvSpPr>
              <a:spLocks/>
            </p:cNvSpPr>
            <p:nvPr/>
          </p:nvSpPr>
          <p:spPr bwMode="auto">
            <a:xfrm>
              <a:off x="2530" y="1648"/>
              <a:ext cx="68" cy="100"/>
            </a:xfrm>
            <a:custGeom>
              <a:avLst/>
              <a:gdLst/>
              <a:ahLst/>
              <a:cxnLst>
                <a:cxn ang="0">
                  <a:pos x="66" y="32"/>
                </a:cxn>
                <a:cxn ang="0">
                  <a:pos x="61" y="22"/>
                </a:cxn>
                <a:cxn ang="0">
                  <a:pos x="50" y="27"/>
                </a:cxn>
                <a:cxn ang="0">
                  <a:pos x="43" y="29"/>
                </a:cxn>
                <a:cxn ang="0">
                  <a:pos x="38" y="20"/>
                </a:cxn>
                <a:cxn ang="0">
                  <a:pos x="41" y="15"/>
                </a:cxn>
                <a:cxn ang="0">
                  <a:pos x="45" y="11"/>
                </a:cxn>
                <a:cxn ang="0">
                  <a:pos x="45" y="0"/>
                </a:cxn>
                <a:cxn ang="0">
                  <a:pos x="40" y="2"/>
                </a:cxn>
                <a:cxn ang="0">
                  <a:pos x="34" y="6"/>
                </a:cxn>
                <a:cxn ang="0">
                  <a:pos x="32" y="9"/>
                </a:cxn>
                <a:cxn ang="0">
                  <a:pos x="32" y="11"/>
                </a:cxn>
                <a:cxn ang="0">
                  <a:pos x="27" y="16"/>
                </a:cxn>
                <a:cxn ang="0">
                  <a:pos x="31" y="18"/>
                </a:cxn>
                <a:cxn ang="0">
                  <a:pos x="36" y="16"/>
                </a:cxn>
                <a:cxn ang="0">
                  <a:pos x="34" y="20"/>
                </a:cxn>
                <a:cxn ang="0">
                  <a:pos x="29" y="25"/>
                </a:cxn>
                <a:cxn ang="0">
                  <a:pos x="20" y="27"/>
                </a:cxn>
                <a:cxn ang="0">
                  <a:pos x="11" y="25"/>
                </a:cxn>
                <a:cxn ang="0">
                  <a:pos x="9" y="34"/>
                </a:cxn>
                <a:cxn ang="0">
                  <a:pos x="6" y="34"/>
                </a:cxn>
                <a:cxn ang="0">
                  <a:pos x="13" y="38"/>
                </a:cxn>
                <a:cxn ang="0">
                  <a:pos x="9" y="43"/>
                </a:cxn>
                <a:cxn ang="0">
                  <a:pos x="6" y="47"/>
                </a:cxn>
                <a:cxn ang="0">
                  <a:pos x="7" y="50"/>
                </a:cxn>
                <a:cxn ang="0">
                  <a:pos x="9" y="52"/>
                </a:cxn>
                <a:cxn ang="0">
                  <a:pos x="13" y="54"/>
                </a:cxn>
                <a:cxn ang="0">
                  <a:pos x="23" y="56"/>
                </a:cxn>
                <a:cxn ang="0">
                  <a:pos x="18" y="59"/>
                </a:cxn>
                <a:cxn ang="0">
                  <a:pos x="16" y="65"/>
                </a:cxn>
                <a:cxn ang="0">
                  <a:pos x="11" y="72"/>
                </a:cxn>
                <a:cxn ang="0">
                  <a:pos x="23" y="66"/>
                </a:cxn>
                <a:cxn ang="0">
                  <a:pos x="27" y="70"/>
                </a:cxn>
                <a:cxn ang="0">
                  <a:pos x="13" y="73"/>
                </a:cxn>
                <a:cxn ang="0">
                  <a:pos x="9" y="81"/>
                </a:cxn>
                <a:cxn ang="0">
                  <a:pos x="7" y="81"/>
                </a:cxn>
                <a:cxn ang="0">
                  <a:pos x="4" y="81"/>
                </a:cxn>
                <a:cxn ang="0">
                  <a:pos x="0" y="84"/>
                </a:cxn>
                <a:cxn ang="0">
                  <a:pos x="9" y="86"/>
                </a:cxn>
                <a:cxn ang="0">
                  <a:pos x="2" y="90"/>
                </a:cxn>
                <a:cxn ang="0">
                  <a:pos x="4" y="91"/>
                </a:cxn>
                <a:cxn ang="0">
                  <a:pos x="6" y="93"/>
                </a:cxn>
                <a:cxn ang="0">
                  <a:pos x="13" y="93"/>
                </a:cxn>
                <a:cxn ang="0">
                  <a:pos x="7" y="97"/>
                </a:cxn>
                <a:cxn ang="0">
                  <a:pos x="15" y="95"/>
                </a:cxn>
                <a:cxn ang="0">
                  <a:pos x="13" y="97"/>
                </a:cxn>
                <a:cxn ang="0">
                  <a:pos x="11" y="98"/>
                </a:cxn>
                <a:cxn ang="0">
                  <a:pos x="13" y="98"/>
                </a:cxn>
                <a:cxn ang="0">
                  <a:pos x="16" y="100"/>
                </a:cxn>
                <a:cxn ang="0">
                  <a:pos x="20" y="98"/>
                </a:cxn>
                <a:cxn ang="0">
                  <a:pos x="31" y="95"/>
                </a:cxn>
                <a:cxn ang="0">
                  <a:pos x="32" y="90"/>
                </a:cxn>
                <a:cxn ang="0">
                  <a:pos x="34" y="91"/>
                </a:cxn>
                <a:cxn ang="0">
                  <a:pos x="40" y="91"/>
                </a:cxn>
                <a:cxn ang="0">
                  <a:pos x="43" y="90"/>
                </a:cxn>
                <a:cxn ang="0">
                  <a:pos x="45" y="86"/>
                </a:cxn>
                <a:cxn ang="0">
                  <a:pos x="59" y="82"/>
                </a:cxn>
                <a:cxn ang="0">
                  <a:pos x="64" y="82"/>
                </a:cxn>
                <a:cxn ang="0">
                  <a:pos x="63" y="79"/>
                </a:cxn>
                <a:cxn ang="0">
                  <a:pos x="66" y="52"/>
                </a:cxn>
                <a:cxn ang="0">
                  <a:pos x="68" y="47"/>
                </a:cxn>
                <a:cxn ang="0">
                  <a:pos x="64" y="34"/>
                </a:cxn>
              </a:cxnLst>
              <a:rect l="0" t="0" r="r" b="b"/>
              <a:pathLst>
                <a:path w="68" h="100">
                  <a:moveTo>
                    <a:pt x="66" y="34"/>
                  </a:moveTo>
                  <a:lnTo>
                    <a:pt x="66" y="32"/>
                  </a:lnTo>
                  <a:lnTo>
                    <a:pt x="66" y="25"/>
                  </a:lnTo>
                  <a:lnTo>
                    <a:pt x="61" y="22"/>
                  </a:lnTo>
                  <a:lnTo>
                    <a:pt x="52" y="24"/>
                  </a:lnTo>
                  <a:lnTo>
                    <a:pt x="50" y="27"/>
                  </a:lnTo>
                  <a:lnTo>
                    <a:pt x="47" y="31"/>
                  </a:lnTo>
                  <a:lnTo>
                    <a:pt x="43" y="29"/>
                  </a:lnTo>
                  <a:lnTo>
                    <a:pt x="41" y="24"/>
                  </a:lnTo>
                  <a:lnTo>
                    <a:pt x="38" y="20"/>
                  </a:lnTo>
                  <a:lnTo>
                    <a:pt x="41" y="18"/>
                  </a:lnTo>
                  <a:lnTo>
                    <a:pt x="41" y="15"/>
                  </a:lnTo>
                  <a:lnTo>
                    <a:pt x="43" y="15"/>
                  </a:lnTo>
                  <a:lnTo>
                    <a:pt x="45" y="11"/>
                  </a:lnTo>
                  <a:lnTo>
                    <a:pt x="45" y="0"/>
                  </a:lnTo>
                  <a:lnTo>
                    <a:pt x="45" y="0"/>
                  </a:lnTo>
                  <a:lnTo>
                    <a:pt x="43" y="0"/>
                  </a:lnTo>
                  <a:lnTo>
                    <a:pt x="40" y="2"/>
                  </a:lnTo>
                  <a:lnTo>
                    <a:pt x="40" y="0"/>
                  </a:lnTo>
                  <a:lnTo>
                    <a:pt x="34" y="6"/>
                  </a:lnTo>
                  <a:lnTo>
                    <a:pt x="32" y="6"/>
                  </a:lnTo>
                  <a:lnTo>
                    <a:pt x="32" y="9"/>
                  </a:lnTo>
                  <a:lnTo>
                    <a:pt x="32" y="9"/>
                  </a:lnTo>
                  <a:lnTo>
                    <a:pt x="32" y="11"/>
                  </a:lnTo>
                  <a:lnTo>
                    <a:pt x="27" y="15"/>
                  </a:lnTo>
                  <a:lnTo>
                    <a:pt x="27" y="16"/>
                  </a:lnTo>
                  <a:lnTo>
                    <a:pt x="29" y="16"/>
                  </a:lnTo>
                  <a:lnTo>
                    <a:pt x="31" y="18"/>
                  </a:lnTo>
                  <a:lnTo>
                    <a:pt x="32" y="16"/>
                  </a:lnTo>
                  <a:lnTo>
                    <a:pt x="36" y="16"/>
                  </a:lnTo>
                  <a:lnTo>
                    <a:pt x="36" y="18"/>
                  </a:lnTo>
                  <a:lnTo>
                    <a:pt x="34" y="20"/>
                  </a:lnTo>
                  <a:lnTo>
                    <a:pt x="29" y="24"/>
                  </a:lnTo>
                  <a:lnTo>
                    <a:pt x="29" y="25"/>
                  </a:lnTo>
                  <a:lnTo>
                    <a:pt x="29" y="27"/>
                  </a:lnTo>
                  <a:lnTo>
                    <a:pt x="20" y="27"/>
                  </a:lnTo>
                  <a:lnTo>
                    <a:pt x="18" y="25"/>
                  </a:lnTo>
                  <a:lnTo>
                    <a:pt x="11" y="25"/>
                  </a:lnTo>
                  <a:lnTo>
                    <a:pt x="7" y="31"/>
                  </a:lnTo>
                  <a:lnTo>
                    <a:pt x="9" y="34"/>
                  </a:lnTo>
                  <a:lnTo>
                    <a:pt x="7" y="34"/>
                  </a:lnTo>
                  <a:lnTo>
                    <a:pt x="6" y="34"/>
                  </a:lnTo>
                  <a:lnTo>
                    <a:pt x="7" y="38"/>
                  </a:lnTo>
                  <a:lnTo>
                    <a:pt x="13" y="38"/>
                  </a:lnTo>
                  <a:lnTo>
                    <a:pt x="15" y="40"/>
                  </a:lnTo>
                  <a:lnTo>
                    <a:pt x="9" y="43"/>
                  </a:lnTo>
                  <a:lnTo>
                    <a:pt x="7" y="45"/>
                  </a:lnTo>
                  <a:lnTo>
                    <a:pt x="6" y="47"/>
                  </a:lnTo>
                  <a:lnTo>
                    <a:pt x="6" y="49"/>
                  </a:lnTo>
                  <a:lnTo>
                    <a:pt x="7" y="50"/>
                  </a:lnTo>
                  <a:lnTo>
                    <a:pt x="9" y="50"/>
                  </a:lnTo>
                  <a:lnTo>
                    <a:pt x="9" y="52"/>
                  </a:lnTo>
                  <a:lnTo>
                    <a:pt x="13" y="52"/>
                  </a:lnTo>
                  <a:lnTo>
                    <a:pt x="13" y="54"/>
                  </a:lnTo>
                  <a:lnTo>
                    <a:pt x="23" y="54"/>
                  </a:lnTo>
                  <a:lnTo>
                    <a:pt x="23" y="56"/>
                  </a:lnTo>
                  <a:lnTo>
                    <a:pt x="22" y="57"/>
                  </a:lnTo>
                  <a:lnTo>
                    <a:pt x="18" y="59"/>
                  </a:lnTo>
                  <a:lnTo>
                    <a:pt x="16" y="61"/>
                  </a:lnTo>
                  <a:lnTo>
                    <a:pt x="16" y="65"/>
                  </a:lnTo>
                  <a:lnTo>
                    <a:pt x="15" y="68"/>
                  </a:lnTo>
                  <a:lnTo>
                    <a:pt x="11" y="72"/>
                  </a:lnTo>
                  <a:lnTo>
                    <a:pt x="20" y="70"/>
                  </a:lnTo>
                  <a:lnTo>
                    <a:pt x="23" y="66"/>
                  </a:lnTo>
                  <a:lnTo>
                    <a:pt x="25" y="70"/>
                  </a:lnTo>
                  <a:lnTo>
                    <a:pt x="27" y="70"/>
                  </a:lnTo>
                  <a:lnTo>
                    <a:pt x="27" y="70"/>
                  </a:lnTo>
                  <a:lnTo>
                    <a:pt x="13" y="73"/>
                  </a:lnTo>
                  <a:lnTo>
                    <a:pt x="9" y="77"/>
                  </a:lnTo>
                  <a:lnTo>
                    <a:pt x="9" y="81"/>
                  </a:lnTo>
                  <a:lnTo>
                    <a:pt x="9" y="81"/>
                  </a:lnTo>
                  <a:lnTo>
                    <a:pt x="7" y="81"/>
                  </a:lnTo>
                  <a:lnTo>
                    <a:pt x="6" y="81"/>
                  </a:lnTo>
                  <a:lnTo>
                    <a:pt x="4" y="81"/>
                  </a:lnTo>
                  <a:lnTo>
                    <a:pt x="2" y="82"/>
                  </a:lnTo>
                  <a:lnTo>
                    <a:pt x="0" y="84"/>
                  </a:lnTo>
                  <a:lnTo>
                    <a:pt x="7" y="84"/>
                  </a:lnTo>
                  <a:lnTo>
                    <a:pt x="9" y="86"/>
                  </a:lnTo>
                  <a:lnTo>
                    <a:pt x="4" y="88"/>
                  </a:lnTo>
                  <a:lnTo>
                    <a:pt x="2" y="90"/>
                  </a:lnTo>
                  <a:lnTo>
                    <a:pt x="2" y="91"/>
                  </a:lnTo>
                  <a:lnTo>
                    <a:pt x="4" y="91"/>
                  </a:lnTo>
                  <a:lnTo>
                    <a:pt x="4" y="93"/>
                  </a:lnTo>
                  <a:lnTo>
                    <a:pt x="6" y="93"/>
                  </a:lnTo>
                  <a:lnTo>
                    <a:pt x="11" y="91"/>
                  </a:lnTo>
                  <a:lnTo>
                    <a:pt x="13" y="93"/>
                  </a:lnTo>
                  <a:lnTo>
                    <a:pt x="6" y="97"/>
                  </a:lnTo>
                  <a:lnTo>
                    <a:pt x="7" y="97"/>
                  </a:lnTo>
                  <a:lnTo>
                    <a:pt x="15" y="95"/>
                  </a:lnTo>
                  <a:lnTo>
                    <a:pt x="15" y="95"/>
                  </a:lnTo>
                  <a:lnTo>
                    <a:pt x="15" y="97"/>
                  </a:lnTo>
                  <a:lnTo>
                    <a:pt x="13" y="97"/>
                  </a:lnTo>
                  <a:lnTo>
                    <a:pt x="11" y="98"/>
                  </a:lnTo>
                  <a:lnTo>
                    <a:pt x="11" y="98"/>
                  </a:lnTo>
                  <a:lnTo>
                    <a:pt x="11" y="100"/>
                  </a:lnTo>
                  <a:lnTo>
                    <a:pt x="13" y="98"/>
                  </a:lnTo>
                  <a:lnTo>
                    <a:pt x="16" y="98"/>
                  </a:lnTo>
                  <a:lnTo>
                    <a:pt x="16" y="100"/>
                  </a:lnTo>
                  <a:lnTo>
                    <a:pt x="18" y="100"/>
                  </a:lnTo>
                  <a:lnTo>
                    <a:pt x="20" y="98"/>
                  </a:lnTo>
                  <a:lnTo>
                    <a:pt x="22" y="98"/>
                  </a:lnTo>
                  <a:lnTo>
                    <a:pt x="31" y="95"/>
                  </a:lnTo>
                  <a:lnTo>
                    <a:pt x="32" y="93"/>
                  </a:lnTo>
                  <a:lnTo>
                    <a:pt x="32" y="90"/>
                  </a:lnTo>
                  <a:lnTo>
                    <a:pt x="34" y="90"/>
                  </a:lnTo>
                  <a:lnTo>
                    <a:pt x="34" y="91"/>
                  </a:lnTo>
                  <a:lnTo>
                    <a:pt x="36" y="93"/>
                  </a:lnTo>
                  <a:lnTo>
                    <a:pt x="40" y="91"/>
                  </a:lnTo>
                  <a:lnTo>
                    <a:pt x="40" y="88"/>
                  </a:lnTo>
                  <a:lnTo>
                    <a:pt x="43" y="90"/>
                  </a:lnTo>
                  <a:lnTo>
                    <a:pt x="43" y="88"/>
                  </a:lnTo>
                  <a:lnTo>
                    <a:pt x="45" y="86"/>
                  </a:lnTo>
                  <a:lnTo>
                    <a:pt x="45" y="84"/>
                  </a:lnTo>
                  <a:lnTo>
                    <a:pt x="59" y="82"/>
                  </a:lnTo>
                  <a:lnTo>
                    <a:pt x="61" y="82"/>
                  </a:lnTo>
                  <a:lnTo>
                    <a:pt x="64" y="82"/>
                  </a:lnTo>
                  <a:lnTo>
                    <a:pt x="64" y="81"/>
                  </a:lnTo>
                  <a:lnTo>
                    <a:pt x="63" y="79"/>
                  </a:lnTo>
                  <a:lnTo>
                    <a:pt x="68" y="63"/>
                  </a:lnTo>
                  <a:lnTo>
                    <a:pt x="66" y="52"/>
                  </a:lnTo>
                  <a:lnTo>
                    <a:pt x="68" y="50"/>
                  </a:lnTo>
                  <a:lnTo>
                    <a:pt x="68" y="47"/>
                  </a:lnTo>
                  <a:lnTo>
                    <a:pt x="64" y="38"/>
                  </a:lnTo>
                  <a:lnTo>
                    <a:pt x="64" y="34"/>
                  </a:lnTo>
                  <a:lnTo>
                    <a:pt x="66"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8" name="Freeform 3144"/>
            <p:cNvSpPr>
              <a:spLocks/>
            </p:cNvSpPr>
            <p:nvPr/>
          </p:nvSpPr>
          <p:spPr bwMode="auto">
            <a:xfrm>
              <a:off x="2530" y="1648"/>
              <a:ext cx="68" cy="100"/>
            </a:xfrm>
            <a:custGeom>
              <a:avLst/>
              <a:gdLst/>
              <a:ahLst/>
              <a:cxnLst>
                <a:cxn ang="0">
                  <a:pos x="66" y="32"/>
                </a:cxn>
                <a:cxn ang="0">
                  <a:pos x="61" y="22"/>
                </a:cxn>
                <a:cxn ang="0">
                  <a:pos x="50" y="27"/>
                </a:cxn>
                <a:cxn ang="0">
                  <a:pos x="43" y="29"/>
                </a:cxn>
                <a:cxn ang="0">
                  <a:pos x="38" y="20"/>
                </a:cxn>
                <a:cxn ang="0">
                  <a:pos x="41" y="15"/>
                </a:cxn>
                <a:cxn ang="0">
                  <a:pos x="45" y="11"/>
                </a:cxn>
                <a:cxn ang="0">
                  <a:pos x="45" y="0"/>
                </a:cxn>
                <a:cxn ang="0">
                  <a:pos x="40" y="2"/>
                </a:cxn>
                <a:cxn ang="0">
                  <a:pos x="34" y="6"/>
                </a:cxn>
                <a:cxn ang="0">
                  <a:pos x="32" y="9"/>
                </a:cxn>
                <a:cxn ang="0">
                  <a:pos x="32" y="11"/>
                </a:cxn>
                <a:cxn ang="0">
                  <a:pos x="27" y="16"/>
                </a:cxn>
                <a:cxn ang="0">
                  <a:pos x="31" y="18"/>
                </a:cxn>
                <a:cxn ang="0">
                  <a:pos x="36" y="16"/>
                </a:cxn>
                <a:cxn ang="0">
                  <a:pos x="34" y="20"/>
                </a:cxn>
                <a:cxn ang="0">
                  <a:pos x="29" y="25"/>
                </a:cxn>
                <a:cxn ang="0">
                  <a:pos x="20" y="27"/>
                </a:cxn>
                <a:cxn ang="0">
                  <a:pos x="11" y="25"/>
                </a:cxn>
                <a:cxn ang="0">
                  <a:pos x="9" y="34"/>
                </a:cxn>
                <a:cxn ang="0">
                  <a:pos x="6" y="34"/>
                </a:cxn>
                <a:cxn ang="0">
                  <a:pos x="13" y="38"/>
                </a:cxn>
                <a:cxn ang="0">
                  <a:pos x="9" y="43"/>
                </a:cxn>
                <a:cxn ang="0">
                  <a:pos x="6" y="47"/>
                </a:cxn>
                <a:cxn ang="0">
                  <a:pos x="7" y="50"/>
                </a:cxn>
                <a:cxn ang="0">
                  <a:pos x="9" y="52"/>
                </a:cxn>
                <a:cxn ang="0">
                  <a:pos x="13" y="54"/>
                </a:cxn>
                <a:cxn ang="0">
                  <a:pos x="23" y="56"/>
                </a:cxn>
                <a:cxn ang="0">
                  <a:pos x="18" y="59"/>
                </a:cxn>
                <a:cxn ang="0">
                  <a:pos x="16" y="65"/>
                </a:cxn>
                <a:cxn ang="0">
                  <a:pos x="11" y="72"/>
                </a:cxn>
                <a:cxn ang="0">
                  <a:pos x="23" y="66"/>
                </a:cxn>
                <a:cxn ang="0">
                  <a:pos x="27" y="70"/>
                </a:cxn>
                <a:cxn ang="0">
                  <a:pos x="13" y="73"/>
                </a:cxn>
                <a:cxn ang="0">
                  <a:pos x="9" y="81"/>
                </a:cxn>
                <a:cxn ang="0">
                  <a:pos x="7" y="81"/>
                </a:cxn>
                <a:cxn ang="0">
                  <a:pos x="4" y="81"/>
                </a:cxn>
                <a:cxn ang="0">
                  <a:pos x="0" y="84"/>
                </a:cxn>
                <a:cxn ang="0">
                  <a:pos x="9" y="86"/>
                </a:cxn>
                <a:cxn ang="0">
                  <a:pos x="2" y="90"/>
                </a:cxn>
                <a:cxn ang="0">
                  <a:pos x="4" y="91"/>
                </a:cxn>
                <a:cxn ang="0">
                  <a:pos x="6" y="93"/>
                </a:cxn>
                <a:cxn ang="0">
                  <a:pos x="13" y="93"/>
                </a:cxn>
                <a:cxn ang="0">
                  <a:pos x="7" y="97"/>
                </a:cxn>
                <a:cxn ang="0">
                  <a:pos x="15" y="95"/>
                </a:cxn>
                <a:cxn ang="0">
                  <a:pos x="13" y="97"/>
                </a:cxn>
                <a:cxn ang="0">
                  <a:pos x="11" y="98"/>
                </a:cxn>
                <a:cxn ang="0">
                  <a:pos x="13" y="98"/>
                </a:cxn>
                <a:cxn ang="0">
                  <a:pos x="16" y="100"/>
                </a:cxn>
                <a:cxn ang="0">
                  <a:pos x="20" y="98"/>
                </a:cxn>
                <a:cxn ang="0">
                  <a:pos x="31" y="95"/>
                </a:cxn>
                <a:cxn ang="0">
                  <a:pos x="32" y="90"/>
                </a:cxn>
                <a:cxn ang="0">
                  <a:pos x="34" y="91"/>
                </a:cxn>
                <a:cxn ang="0">
                  <a:pos x="40" y="91"/>
                </a:cxn>
                <a:cxn ang="0">
                  <a:pos x="43" y="90"/>
                </a:cxn>
                <a:cxn ang="0">
                  <a:pos x="45" y="86"/>
                </a:cxn>
                <a:cxn ang="0">
                  <a:pos x="59" y="82"/>
                </a:cxn>
                <a:cxn ang="0">
                  <a:pos x="64" y="82"/>
                </a:cxn>
                <a:cxn ang="0">
                  <a:pos x="63" y="79"/>
                </a:cxn>
                <a:cxn ang="0">
                  <a:pos x="66" y="52"/>
                </a:cxn>
                <a:cxn ang="0">
                  <a:pos x="68" y="47"/>
                </a:cxn>
                <a:cxn ang="0">
                  <a:pos x="64" y="34"/>
                </a:cxn>
              </a:cxnLst>
              <a:rect l="0" t="0" r="r" b="b"/>
              <a:pathLst>
                <a:path w="68" h="100">
                  <a:moveTo>
                    <a:pt x="66" y="34"/>
                  </a:moveTo>
                  <a:lnTo>
                    <a:pt x="66" y="32"/>
                  </a:lnTo>
                  <a:lnTo>
                    <a:pt x="66" y="25"/>
                  </a:lnTo>
                  <a:lnTo>
                    <a:pt x="61" y="22"/>
                  </a:lnTo>
                  <a:lnTo>
                    <a:pt x="52" y="24"/>
                  </a:lnTo>
                  <a:lnTo>
                    <a:pt x="50" y="27"/>
                  </a:lnTo>
                  <a:lnTo>
                    <a:pt x="47" y="31"/>
                  </a:lnTo>
                  <a:lnTo>
                    <a:pt x="43" y="29"/>
                  </a:lnTo>
                  <a:lnTo>
                    <a:pt x="41" y="24"/>
                  </a:lnTo>
                  <a:lnTo>
                    <a:pt x="38" y="20"/>
                  </a:lnTo>
                  <a:lnTo>
                    <a:pt x="41" y="18"/>
                  </a:lnTo>
                  <a:lnTo>
                    <a:pt x="41" y="15"/>
                  </a:lnTo>
                  <a:lnTo>
                    <a:pt x="43" y="15"/>
                  </a:lnTo>
                  <a:lnTo>
                    <a:pt x="45" y="11"/>
                  </a:lnTo>
                  <a:lnTo>
                    <a:pt x="45" y="0"/>
                  </a:lnTo>
                  <a:lnTo>
                    <a:pt x="45" y="0"/>
                  </a:lnTo>
                  <a:lnTo>
                    <a:pt x="43" y="0"/>
                  </a:lnTo>
                  <a:lnTo>
                    <a:pt x="40" y="2"/>
                  </a:lnTo>
                  <a:lnTo>
                    <a:pt x="40" y="0"/>
                  </a:lnTo>
                  <a:lnTo>
                    <a:pt x="34" y="6"/>
                  </a:lnTo>
                  <a:lnTo>
                    <a:pt x="32" y="6"/>
                  </a:lnTo>
                  <a:lnTo>
                    <a:pt x="32" y="9"/>
                  </a:lnTo>
                  <a:lnTo>
                    <a:pt x="32" y="9"/>
                  </a:lnTo>
                  <a:lnTo>
                    <a:pt x="32" y="11"/>
                  </a:lnTo>
                  <a:lnTo>
                    <a:pt x="27" y="15"/>
                  </a:lnTo>
                  <a:lnTo>
                    <a:pt x="27" y="16"/>
                  </a:lnTo>
                  <a:lnTo>
                    <a:pt x="29" y="16"/>
                  </a:lnTo>
                  <a:lnTo>
                    <a:pt x="31" y="18"/>
                  </a:lnTo>
                  <a:lnTo>
                    <a:pt x="32" y="16"/>
                  </a:lnTo>
                  <a:lnTo>
                    <a:pt x="36" y="16"/>
                  </a:lnTo>
                  <a:lnTo>
                    <a:pt x="36" y="18"/>
                  </a:lnTo>
                  <a:lnTo>
                    <a:pt x="34" y="20"/>
                  </a:lnTo>
                  <a:lnTo>
                    <a:pt x="29" y="24"/>
                  </a:lnTo>
                  <a:lnTo>
                    <a:pt x="29" y="25"/>
                  </a:lnTo>
                  <a:lnTo>
                    <a:pt x="29" y="27"/>
                  </a:lnTo>
                  <a:lnTo>
                    <a:pt x="20" y="27"/>
                  </a:lnTo>
                  <a:lnTo>
                    <a:pt x="18" y="25"/>
                  </a:lnTo>
                  <a:lnTo>
                    <a:pt x="11" y="25"/>
                  </a:lnTo>
                  <a:lnTo>
                    <a:pt x="7" y="31"/>
                  </a:lnTo>
                  <a:lnTo>
                    <a:pt x="9" y="34"/>
                  </a:lnTo>
                  <a:lnTo>
                    <a:pt x="7" y="34"/>
                  </a:lnTo>
                  <a:lnTo>
                    <a:pt x="6" y="34"/>
                  </a:lnTo>
                  <a:lnTo>
                    <a:pt x="7" y="38"/>
                  </a:lnTo>
                  <a:lnTo>
                    <a:pt x="13" y="38"/>
                  </a:lnTo>
                  <a:lnTo>
                    <a:pt x="15" y="40"/>
                  </a:lnTo>
                  <a:lnTo>
                    <a:pt x="9" y="43"/>
                  </a:lnTo>
                  <a:lnTo>
                    <a:pt x="7" y="45"/>
                  </a:lnTo>
                  <a:lnTo>
                    <a:pt x="6" y="47"/>
                  </a:lnTo>
                  <a:lnTo>
                    <a:pt x="6" y="49"/>
                  </a:lnTo>
                  <a:lnTo>
                    <a:pt x="7" y="50"/>
                  </a:lnTo>
                  <a:lnTo>
                    <a:pt x="9" y="50"/>
                  </a:lnTo>
                  <a:lnTo>
                    <a:pt x="9" y="52"/>
                  </a:lnTo>
                  <a:lnTo>
                    <a:pt x="13" y="52"/>
                  </a:lnTo>
                  <a:lnTo>
                    <a:pt x="13" y="54"/>
                  </a:lnTo>
                  <a:lnTo>
                    <a:pt x="23" y="54"/>
                  </a:lnTo>
                  <a:lnTo>
                    <a:pt x="23" y="56"/>
                  </a:lnTo>
                  <a:lnTo>
                    <a:pt x="22" y="57"/>
                  </a:lnTo>
                  <a:lnTo>
                    <a:pt x="18" y="59"/>
                  </a:lnTo>
                  <a:lnTo>
                    <a:pt x="16" y="61"/>
                  </a:lnTo>
                  <a:lnTo>
                    <a:pt x="16" y="65"/>
                  </a:lnTo>
                  <a:lnTo>
                    <a:pt x="15" y="68"/>
                  </a:lnTo>
                  <a:lnTo>
                    <a:pt x="11" y="72"/>
                  </a:lnTo>
                  <a:lnTo>
                    <a:pt x="20" y="70"/>
                  </a:lnTo>
                  <a:lnTo>
                    <a:pt x="23" y="66"/>
                  </a:lnTo>
                  <a:lnTo>
                    <a:pt x="25" y="70"/>
                  </a:lnTo>
                  <a:lnTo>
                    <a:pt x="27" y="70"/>
                  </a:lnTo>
                  <a:lnTo>
                    <a:pt x="27" y="70"/>
                  </a:lnTo>
                  <a:lnTo>
                    <a:pt x="13" y="73"/>
                  </a:lnTo>
                  <a:lnTo>
                    <a:pt x="9" y="77"/>
                  </a:lnTo>
                  <a:lnTo>
                    <a:pt x="9" y="81"/>
                  </a:lnTo>
                  <a:lnTo>
                    <a:pt x="9" y="81"/>
                  </a:lnTo>
                  <a:lnTo>
                    <a:pt x="7" y="81"/>
                  </a:lnTo>
                  <a:lnTo>
                    <a:pt x="6" y="81"/>
                  </a:lnTo>
                  <a:lnTo>
                    <a:pt x="4" y="81"/>
                  </a:lnTo>
                  <a:lnTo>
                    <a:pt x="2" y="82"/>
                  </a:lnTo>
                  <a:lnTo>
                    <a:pt x="0" y="84"/>
                  </a:lnTo>
                  <a:lnTo>
                    <a:pt x="7" y="84"/>
                  </a:lnTo>
                  <a:lnTo>
                    <a:pt x="9" y="86"/>
                  </a:lnTo>
                  <a:lnTo>
                    <a:pt x="4" y="88"/>
                  </a:lnTo>
                  <a:lnTo>
                    <a:pt x="2" y="90"/>
                  </a:lnTo>
                  <a:lnTo>
                    <a:pt x="2" y="91"/>
                  </a:lnTo>
                  <a:lnTo>
                    <a:pt x="4" y="91"/>
                  </a:lnTo>
                  <a:lnTo>
                    <a:pt x="4" y="93"/>
                  </a:lnTo>
                  <a:lnTo>
                    <a:pt x="6" y="93"/>
                  </a:lnTo>
                  <a:lnTo>
                    <a:pt x="11" y="91"/>
                  </a:lnTo>
                  <a:lnTo>
                    <a:pt x="13" y="93"/>
                  </a:lnTo>
                  <a:lnTo>
                    <a:pt x="6" y="97"/>
                  </a:lnTo>
                  <a:lnTo>
                    <a:pt x="7" y="97"/>
                  </a:lnTo>
                  <a:lnTo>
                    <a:pt x="15" y="95"/>
                  </a:lnTo>
                  <a:lnTo>
                    <a:pt x="15" y="95"/>
                  </a:lnTo>
                  <a:lnTo>
                    <a:pt x="15" y="97"/>
                  </a:lnTo>
                  <a:lnTo>
                    <a:pt x="13" y="97"/>
                  </a:lnTo>
                  <a:lnTo>
                    <a:pt x="11" y="98"/>
                  </a:lnTo>
                  <a:lnTo>
                    <a:pt x="11" y="98"/>
                  </a:lnTo>
                  <a:lnTo>
                    <a:pt x="11" y="100"/>
                  </a:lnTo>
                  <a:lnTo>
                    <a:pt x="13" y="98"/>
                  </a:lnTo>
                  <a:lnTo>
                    <a:pt x="16" y="98"/>
                  </a:lnTo>
                  <a:lnTo>
                    <a:pt x="16" y="100"/>
                  </a:lnTo>
                  <a:lnTo>
                    <a:pt x="18" y="100"/>
                  </a:lnTo>
                  <a:lnTo>
                    <a:pt x="20" y="98"/>
                  </a:lnTo>
                  <a:lnTo>
                    <a:pt x="22" y="98"/>
                  </a:lnTo>
                  <a:lnTo>
                    <a:pt x="31" y="95"/>
                  </a:lnTo>
                  <a:lnTo>
                    <a:pt x="32" y="93"/>
                  </a:lnTo>
                  <a:lnTo>
                    <a:pt x="32" y="90"/>
                  </a:lnTo>
                  <a:lnTo>
                    <a:pt x="34" y="90"/>
                  </a:lnTo>
                  <a:lnTo>
                    <a:pt x="34" y="91"/>
                  </a:lnTo>
                  <a:lnTo>
                    <a:pt x="36" y="93"/>
                  </a:lnTo>
                  <a:lnTo>
                    <a:pt x="40" y="91"/>
                  </a:lnTo>
                  <a:lnTo>
                    <a:pt x="40" y="88"/>
                  </a:lnTo>
                  <a:lnTo>
                    <a:pt x="43" y="90"/>
                  </a:lnTo>
                  <a:lnTo>
                    <a:pt x="43" y="88"/>
                  </a:lnTo>
                  <a:lnTo>
                    <a:pt x="45" y="86"/>
                  </a:lnTo>
                  <a:lnTo>
                    <a:pt x="45" y="84"/>
                  </a:lnTo>
                  <a:lnTo>
                    <a:pt x="59" y="82"/>
                  </a:lnTo>
                  <a:lnTo>
                    <a:pt x="61" y="82"/>
                  </a:lnTo>
                  <a:lnTo>
                    <a:pt x="64" y="82"/>
                  </a:lnTo>
                  <a:lnTo>
                    <a:pt x="64" y="81"/>
                  </a:lnTo>
                  <a:lnTo>
                    <a:pt x="63" y="79"/>
                  </a:lnTo>
                  <a:lnTo>
                    <a:pt x="68" y="63"/>
                  </a:lnTo>
                  <a:lnTo>
                    <a:pt x="66" y="52"/>
                  </a:lnTo>
                  <a:lnTo>
                    <a:pt x="68" y="50"/>
                  </a:lnTo>
                  <a:lnTo>
                    <a:pt x="68" y="47"/>
                  </a:lnTo>
                  <a:lnTo>
                    <a:pt x="64" y="38"/>
                  </a:lnTo>
                  <a:lnTo>
                    <a:pt x="64" y="34"/>
                  </a:lnTo>
                  <a:lnTo>
                    <a:pt x="66" y="3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9" name="Freeform 3145"/>
            <p:cNvSpPr>
              <a:spLocks/>
            </p:cNvSpPr>
            <p:nvPr/>
          </p:nvSpPr>
          <p:spPr bwMode="auto">
            <a:xfrm>
              <a:off x="3795" y="3595"/>
              <a:ext cx="29" cy="25"/>
            </a:xfrm>
            <a:custGeom>
              <a:avLst/>
              <a:gdLst/>
              <a:ahLst/>
              <a:cxnLst>
                <a:cxn ang="0">
                  <a:pos x="18" y="13"/>
                </a:cxn>
                <a:cxn ang="0">
                  <a:pos x="18" y="14"/>
                </a:cxn>
                <a:cxn ang="0">
                  <a:pos x="13" y="16"/>
                </a:cxn>
                <a:cxn ang="0">
                  <a:pos x="13" y="13"/>
                </a:cxn>
                <a:cxn ang="0">
                  <a:pos x="15" y="11"/>
                </a:cxn>
                <a:cxn ang="0">
                  <a:pos x="16" y="9"/>
                </a:cxn>
                <a:cxn ang="0">
                  <a:pos x="15" y="7"/>
                </a:cxn>
                <a:cxn ang="0">
                  <a:pos x="13" y="9"/>
                </a:cxn>
                <a:cxn ang="0">
                  <a:pos x="6" y="9"/>
                </a:cxn>
                <a:cxn ang="0">
                  <a:pos x="6" y="7"/>
                </a:cxn>
                <a:cxn ang="0">
                  <a:pos x="8" y="5"/>
                </a:cxn>
                <a:cxn ang="0">
                  <a:pos x="6" y="4"/>
                </a:cxn>
                <a:cxn ang="0">
                  <a:pos x="2" y="0"/>
                </a:cxn>
                <a:cxn ang="0">
                  <a:pos x="0" y="4"/>
                </a:cxn>
                <a:cxn ang="0">
                  <a:pos x="2" y="9"/>
                </a:cxn>
                <a:cxn ang="0">
                  <a:pos x="18" y="13"/>
                </a:cxn>
                <a:cxn ang="0">
                  <a:pos x="6" y="16"/>
                </a:cxn>
                <a:cxn ang="0">
                  <a:pos x="8" y="16"/>
                </a:cxn>
                <a:cxn ang="0">
                  <a:pos x="4" y="22"/>
                </a:cxn>
                <a:cxn ang="0">
                  <a:pos x="4" y="23"/>
                </a:cxn>
                <a:cxn ang="0">
                  <a:pos x="9" y="22"/>
                </a:cxn>
                <a:cxn ang="0">
                  <a:pos x="13" y="25"/>
                </a:cxn>
                <a:cxn ang="0">
                  <a:pos x="15" y="22"/>
                </a:cxn>
                <a:cxn ang="0">
                  <a:pos x="18" y="22"/>
                </a:cxn>
                <a:cxn ang="0">
                  <a:pos x="22" y="25"/>
                </a:cxn>
                <a:cxn ang="0">
                  <a:pos x="24" y="23"/>
                </a:cxn>
                <a:cxn ang="0">
                  <a:pos x="24" y="22"/>
                </a:cxn>
                <a:cxn ang="0">
                  <a:pos x="22" y="23"/>
                </a:cxn>
                <a:cxn ang="0">
                  <a:pos x="18" y="18"/>
                </a:cxn>
                <a:cxn ang="0">
                  <a:pos x="25" y="18"/>
                </a:cxn>
                <a:cxn ang="0">
                  <a:pos x="29" y="11"/>
                </a:cxn>
                <a:cxn ang="0">
                  <a:pos x="24" y="11"/>
                </a:cxn>
                <a:cxn ang="0">
                  <a:pos x="24" y="11"/>
                </a:cxn>
              </a:cxnLst>
              <a:rect l="0" t="0" r="r" b="b"/>
              <a:pathLst>
                <a:path w="29" h="25">
                  <a:moveTo>
                    <a:pt x="20" y="13"/>
                  </a:moveTo>
                  <a:lnTo>
                    <a:pt x="18" y="13"/>
                  </a:lnTo>
                  <a:lnTo>
                    <a:pt x="18" y="14"/>
                  </a:lnTo>
                  <a:lnTo>
                    <a:pt x="18" y="14"/>
                  </a:lnTo>
                  <a:lnTo>
                    <a:pt x="16" y="16"/>
                  </a:lnTo>
                  <a:lnTo>
                    <a:pt x="13" y="16"/>
                  </a:lnTo>
                  <a:lnTo>
                    <a:pt x="13" y="14"/>
                  </a:lnTo>
                  <a:lnTo>
                    <a:pt x="13" y="13"/>
                  </a:lnTo>
                  <a:lnTo>
                    <a:pt x="11" y="11"/>
                  </a:lnTo>
                  <a:lnTo>
                    <a:pt x="15" y="11"/>
                  </a:lnTo>
                  <a:lnTo>
                    <a:pt x="15" y="11"/>
                  </a:lnTo>
                  <a:lnTo>
                    <a:pt x="16" y="9"/>
                  </a:lnTo>
                  <a:lnTo>
                    <a:pt x="15" y="9"/>
                  </a:lnTo>
                  <a:lnTo>
                    <a:pt x="15" y="7"/>
                  </a:lnTo>
                  <a:lnTo>
                    <a:pt x="13" y="7"/>
                  </a:lnTo>
                  <a:lnTo>
                    <a:pt x="13" y="9"/>
                  </a:lnTo>
                  <a:lnTo>
                    <a:pt x="9" y="9"/>
                  </a:lnTo>
                  <a:lnTo>
                    <a:pt x="6" y="9"/>
                  </a:lnTo>
                  <a:lnTo>
                    <a:pt x="4" y="9"/>
                  </a:lnTo>
                  <a:lnTo>
                    <a:pt x="6" y="7"/>
                  </a:lnTo>
                  <a:lnTo>
                    <a:pt x="6" y="5"/>
                  </a:lnTo>
                  <a:lnTo>
                    <a:pt x="8" y="5"/>
                  </a:lnTo>
                  <a:lnTo>
                    <a:pt x="8" y="2"/>
                  </a:lnTo>
                  <a:lnTo>
                    <a:pt x="6" y="4"/>
                  </a:lnTo>
                  <a:lnTo>
                    <a:pt x="6" y="0"/>
                  </a:lnTo>
                  <a:lnTo>
                    <a:pt x="2" y="0"/>
                  </a:lnTo>
                  <a:lnTo>
                    <a:pt x="2" y="0"/>
                  </a:lnTo>
                  <a:lnTo>
                    <a:pt x="0" y="4"/>
                  </a:lnTo>
                  <a:lnTo>
                    <a:pt x="2" y="7"/>
                  </a:lnTo>
                  <a:lnTo>
                    <a:pt x="2" y="9"/>
                  </a:lnTo>
                  <a:lnTo>
                    <a:pt x="2" y="11"/>
                  </a:lnTo>
                  <a:lnTo>
                    <a:pt x="18" y="13"/>
                  </a:lnTo>
                  <a:lnTo>
                    <a:pt x="4" y="16"/>
                  </a:lnTo>
                  <a:lnTo>
                    <a:pt x="6" y="16"/>
                  </a:lnTo>
                  <a:lnTo>
                    <a:pt x="8" y="13"/>
                  </a:lnTo>
                  <a:lnTo>
                    <a:pt x="8" y="16"/>
                  </a:lnTo>
                  <a:lnTo>
                    <a:pt x="6" y="16"/>
                  </a:lnTo>
                  <a:lnTo>
                    <a:pt x="4" y="22"/>
                  </a:lnTo>
                  <a:lnTo>
                    <a:pt x="6" y="25"/>
                  </a:lnTo>
                  <a:lnTo>
                    <a:pt x="4" y="23"/>
                  </a:lnTo>
                  <a:lnTo>
                    <a:pt x="8" y="23"/>
                  </a:lnTo>
                  <a:lnTo>
                    <a:pt x="9" y="22"/>
                  </a:lnTo>
                  <a:lnTo>
                    <a:pt x="13" y="22"/>
                  </a:lnTo>
                  <a:lnTo>
                    <a:pt x="13" y="25"/>
                  </a:lnTo>
                  <a:lnTo>
                    <a:pt x="15" y="25"/>
                  </a:lnTo>
                  <a:lnTo>
                    <a:pt x="15" y="22"/>
                  </a:lnTo>
                  <a:lnTo>
                    <a:pt x="16" y="22"/>
                  </a:lnTo>
                  <a:lnTo>
                    <a:pt x="18" y="22"/>
                  </a:lnTo>
                  <a:lnTo>
                    <a:pt x="18" y="25"/>
                  </a:lnTo>
                  <a:lnTo>
                    <a:pt x="22" y="25"/>
                  </a:lnTo>
                  <a:lnTo>
                    <a:pt x="25" y="25"/>
                  </a:lnTo>
                  <a:lnTo>
                    <a:pt x="24" y="23"/>
                  </a:lnTo>
                  <a:lnTo>
                    <a:pt x="25" y="22"/>
                  </a:lnTo>
                  <a:lnTo>
                    <a:pt x="24" y="22"/>
                  </a:lnTo>
                  <a:lnTo>
                    <a:pt x="22" y="22"/>
                  </a:lnTo>
                  <a:lnTo>
                    <a:pt x="22" y="23"/>
                  </a:lnTo>
                  <a:lnTo>
                    <a:pt x="18" y="22"/>
                  </a:lnTo>
                  <a:lnTo>
                    <a:pt x="18" y="18"/>
                  </a:lnTo>
                  <a:lnTo>
                    <a:pt x="24" y="16"/>
                  </a:lnTo>
                  <a:lnTo>
                    <a:pt x="25" y="18"/>
                  </a:lnTo>
                  <a:lnTo>
                    <a:pt x="27" y="16"/>
                  </a:lnTo>
                  <a:lnTo>
                    <a:pt x="29" y="11"/>
                  </a:lnTo>
                  <a:lnTo>
                    <a:pt x="27" y="9"/>
                  </a:lnTo>
                  <a:lnTo>
                    <a:pt x="24" y="11"/>
                  </a:lnTo>
                  <a:lnTo>
                    <a:pt x="24" y="13"/>
                  </a:lnTo>
                  <a:lnTo>
                    <a:pt x="24" y="11"/>
                  </a:lnTo>
                  <a:lnTo>
                    <a:pt x="20"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0" name="Freeform 3146"/>
            <p:cNvSpPr>
              <a:spLocks/>
            </p:cNvSpPr>
            <p:nvPr/>
          </p:nvSpPr>
          <p:spPr bwMode="auto">
            <a:xfrm>
              <a:off x="3795" y="3595"/>
              <a:ext cx="29" cy="25"/>
            </a:xfrm>
            <a:custGeom>
              <a:avLst/>
              <a:gdLst/>
              <a:ahLst/>
              <a:cxnLst>
                <a:cxn ang="0">
                  <a:pos x="18" y="13"/>
                </a:cxn>
                <a:cxn ang="0">
                  <a:pos x="18" y="14"/>
                </a:cxn>
                <a:cxn ang="0">
                  <a:pos x="13" y="16"/>
                </a:cxn>
                <a:cxn ang="0">
                  <a:pos x="13" y="13"/>
                </a:cxn>
                <a:cxn ang="0">
                  <a:pos x="15" y="11"/>
                </a:cxn>
                <a:cxn ang="0">
                  <a:pos x="16" y="9"/>
                </a:cxn>
                <a:cxn ang="0">
                  <a:pos x="15" y="7"/>
                </a:cxn>
                <a:cxn ang="0">
                  <a:pos x="13" y="9"/>
                </a:cxn>
                <a:cxn ang="0">
                  <a:pos x="6" y="9"/>
                </a:cxn>
                <a:cxn ang="0">
                  <a:pos x="6" y="7"/>
                </a:cxn>
                <a:cxn ang="0">
                  <a:pos x="8" y="5"/>
                </a:cxn>
                <a:cxn ang="0">
                  <a:pos x="6" y="4"/>
                </a:cxn>
                <a:cxn ang="0">
                  <a:pos x="2" y="0"/>
                </a:cxn>
                <a:cxn ang="0">
                  <a:pos x="0" y="4"/>
                </a:cxn>
                <a:cxn ang="0">
                  <a:pos x="2" y="9"/>
                </a:cxn>
                <a:cxn ang="0">
                  <a:pos x="18" y="13"/>
                </a:cxn>
                <a:cxn ang="0">
                  <a:pos x="6" y="16"/>
                </a:cxn>
                <a:cxn ang="0">
                  <a:pos x="8" y="16"/>
                </a:cxn>
                <a:cxn ang="0">
                  <a:pos x="4" y="22"/>
                </a:cxn>
                <a:cxn ang="0">
                  <a:pos x="4" y="23"/>
                </a:cxn>
                <a:cxn ang="0">
                  <a:pos x="9" y="22"/>
                </a:cxn>
                <a:cxn ang="0">
                  <a:pos x="13" y="25"/>
                </a:cxn>
                <a:cxn ang="0">
                  <a:pos x="15" y="22"/>
                </a:cxn>
                <a:cxn ang="0">
                  <a:pos x="18" y="22"/>
                </a:cxn>
                <a:cxn ang="0">
                  <a:pos x="22" y="25"/>
                </a:cxn>
                <a:cxn ang="0">
                  <a:pos x="24" y="23"/>
                </a:cxn>
                <a:cxn ang="0">
                  <a:pos x="24" y="22"/>
                </a:cxn>
                <a:cxn ang="0">
                  <a:pos x="22" y="23"/>
                </a:cxn>
                <a:cxn ang="0">
                  <a:pos x="18" y="18"/>
                </a:cxn>
                <a:cxn ang="0">
                  <a:pos x="25" y="18"/>
                </a:cxn>
                <a:cxn ang="0">
                  <a:pos x="29" y="11"/>
                </a:cxn>
                <a:cxn ang="0">
                  <a:pos x="24" y="11"/>
                </a:cxn>
                <a:cxn ang="0">
                  <a:pos x="24" y="11"/>
                </a:cxn>
              </a:cxnLst>
              <a:rect l="0" t="0" r="r" b="b"/>
              <a:pathLst>
                <a:path w="29" h="25">
                  <a:moveTo>
                    <a:pt x="20" y="13"/>
                  </a:moveTo>
                  <a:lnTo>
                    <a:pt x="18" y="13"/>
                  </a:lnTo>
                  <a:lnTo>
                    <a:pt x="18" y="14"/>
                  </a:lnTo>
                  <a:lnTo>
                    <a:pt x="18" y="14"/>
                  </a:lnTo>
                  <a:lnTo>
                    <a:pt x="16" y="16"/>
                  </a:lnTo>
                  <a:lnTo>
                    <a:pt x="13" y="16"/>
                  </a:lnTo>
                  <a:lnTo>
                    <a:pt x="13" y="14"/>
                  </a:lnTo>
                  <a:lnTo>
                    <a:pt x="13" y="13"/>
                  </a:lnTo>
                  <a:lnTo>
                    <a:pt x="11" y="11"/>
                  </a:lnTo>
                  <a:lnTo>
                    <a:pt x="15" y="11"/>
                  </a:lnTo>
                  <a:lnTo>
                    <a:pt x="15" y="11"/>
                  </a:lnTo>
                  <a:lnTo>
                    <a:pt x="16" y="9"/>
                  </a:lnTo>
                  <a:lnTo>
                    <a:pt x="15" y="9"/>
                  </a:lnTo>
                  <a:lnTo>
                    <a:pt x="15" y="7"/>
                  </a:lnTo>
                  <a:lnTo>
                    <a:pt x="13" y="7"/>
                  </a:lnTo>
                  <a:lnTo>
                    <a:pt x="13" y="9"/>
                  </a:lnTo>
                  <a:lnTo>
                    <a:pt x="9" y="9"/>
                  </a:lnTo>
                  <a:lnTo>
                    <a:pt x="6" y="9"/>
                  </a:lnTo>
                  <a:lnTo>
                    <a:pt x="4" y="9"/>
                  </a:lnTo>
                  <a:lnTo>
                    <a:pt x="6" y="7"/>
                  </a:lnTo>
                  <a:lnTo>
                    <a:pt x="6" y="5"/>
                  </a:lnTo>
                  <a:lnTo>
                    <a:pt x="8" y="5"/>
                  </a:lnTo>
                  <a:lnTo>
                    <a:pt x="8" y="2"/>
                  </a:lnTo>
                  <a:lnTo>
                    <a:pt x="6" y="4"/>
                  </a:lnTo>
                  <a:lnTo>
                    <a:pt x="6" y="0"/>
                  </a:lnTo>
                  <a:lnTo>
                    <a:pt x="2" y="0"/>
                  </a:lnTo>
                  <a:lnTo>
                    <a:pt x="2" y="0"/>
                  </a:lnTo>
                  <a:lnTo>
                    <a:pt x="0" y="4"/>
                  </a:lnTo>
                  <a:lnTo>
                    <a:pt x="2" y="7"/>
                  </a:lnTo>
                  <a:lnTo>
                    <a:pt x="2" y="9"/>
                  </a:lnTo>
                  <a:lnTo>
                    <a:pt x="2" y="11"/>
                  </a:lnTo>
                  <a:lnTo>
                    <a:pt x="18" y="13"/>
                  </a:lnTo>
                  <a:lnTo>
                    <a:pt x="4" y="16"/>
                  </a:lnTo>
                  <a:lnTo>
                    <a:pt x="6" y="16"/>
                  </a:lnTo>
                  <a:lnTo>
                    <a:pt x="8" y="13"/>
                  </a:lnTo>
                  <a:lnTo>
                    <a:pt x="8" y="16"/>
                  </a:lnTo>
                  <a:lnTo>
                    <a:pt x="6" y="16"/>
                  </a:lnTo>
                  <a:lnTo>
                    <a:pt x="4" y="22"/>
                  </a:lnTo>
                  <a:lnTo>
                    <a:pt x="6" y="25"/>
                  </a:lnTo>
                  <a:lnTo>
                    <a:pt x="4" y="23"/>
                  </a:lnTo>
                  <a:lnTo>
                    <a:pt x="8" y="23"/>
                  </a:lnTo>
                  <a:lnTo>
                    <a:pt x="9" y="22"/>
                  </a:lnTo>
                  <a:lnTo>
                    <a:pt x="13" y="22"/>
                  </a:lnTo>
                  <a:lnTo>
                    <a:pt x="13" y="25"/>
                  </a:lnTo>
                  <a:lnTo>
                    <a:pt x="15" y="25"/>
                  </a:lnTo>
                  <a:lnTo>
                    <a:pt x="15" y="22"/>
                  </a:lnTo>
                  <a:lnTo>
                    <a:pt x="16" y="22"/>
                  </a:lnTo>
                  <a:lnTo>
                    <a:pt x="18" y="22"/>
                  </a:lnTo>
                  <a:lnTo>
                    <a:pt x="18" y="25"/>
                  </a:lnTo>
                  <a:lnTo>
                    <a:pt x="22" y="25"/>
                  </a:lnTo>
                  <a:lnTo>
                    <a:pt x="25" y="25"/>
                  </a:lnTo>
                  <a:lnTo>
                    <a:pt x="24" y="23"/>
                  </a:lnTo>
                  <a:lnTo>
                    <a:pt x="25" y="22"/>
                  </a:lnTo>
                  <a:lnTo>
                    <a:pt x="24" y="22"/>
                  </a:lnTo>
                  <a:lnTo>
                    <a:pt x="22" y="22"/>
                  </a:lnTo>
                  <a:lnTo>
                    <a:pt x="22" y="23"/>
                  </a:lnTo>
                  <a:lnTo>
                    <a:pt x="18" y="22"/>
                  </a:lnTo>
                  <a:lnTo>
                    <a:pt x="18" y="18"/>
                  </a:lnTo>
                  <a:lnTo>
                    <a:pt x="24" y="16"/>
                  </a:lnTo>
                  <a:lnTo>
                    <a:pt x="25" y="18"/>
                  </a:lnTo>
                  <a:lnTo>
                    <a:pt x="27" y="16"/>
                  </a:lnTo>
                  <a:lnTo>
                    <a:pt x="29" y="11"/>
                  </a:lnTo>
                  <a:lnTo>
                    <a:pt x="27" y="9"/>
                  </a:lnTo>
                  <a:lnTo>
                    <a:pt x="24" y="11"/>
                  </a:lnTo>
                  <a:lnTo>
                    <a:pt x="24" y="13"/>
                  </a:lnTo>
                  <a:lnTo>
                    <a:pt x="24" y="11"/>
                  </a:lnTo>
                  <a:lnTo>
                    <a:pt x="20"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1" name="Freeform 3147"/>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2" name="Freeform 3148"/>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3" name="Freeform 3149"/>
            <p:cNvSpPr>
              <a:spLocks/>
            </p:cNvSpPr>
            <p:nvPr/>
          </p:nvSpPr>
          <p:spPr bwMode="auto">
            <a:xfrm>
              <a:off x="1636" y="481"/>
              <a:ext cx="9" cy="4"/>
            </a:xfrm>
            <a:custGeom>
              <a:avLst/>
              <a:gdLst/>
              <a:ahLst/>
              <a:cxnLst>
                <a:cxn ang="0">
                  <a:pos x="9" y="0"/>
                </a:cxn>
                <a:cxn ang="0">
                  <a:pos x="0" y="0"/>
                </a:cxn>
                <a:cxn ang="0">
                  <a:pos x="4" y="4"/>
                </a:cxn>
                <a:cxn ang="0">
                  <a:pos x="9" y="0"/>
                </a:cxn>
                <a:cxn ang="0">
                  <a:pos x="9" y="0"/>
                </a:cxn>
              </a:cxnLst>
              <a:rect l="0" t="0" r="r" b="b"/>
              <a:pathLst>
                <a:path w="9" h="4">
                  <a:moveTo>
                    <a:pt x="9" y="0"/>
                  </a:moveTo>
                  <a:lnTo>
                    <a:pt x="0" y="0"/>
                  </a:lnTo>
                  <a:lnTo>
                    <a:pt x="4" y="4"/>
                  </a:lnTo>
                  <a:lnTo>
                    <a:pt x="9" y="0"/>
                  </a:lnTo>
                  <a:lnTo>
                    <a:pt x="9"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4" name="Freeform 3150"/>
            <p:cNvSpPr>
              <a:spLocks/>
            </p:cNvSpPr>
            <p:nvPr/>
          </p:nvSpPr>
          <p:spPr bwMode="auto">
            <a:xfrm>
              <a:off x="1529" y="481"/>
              <a:ext cx="885" cy="1023"/>
            </a:xfrm>
            <a:custGeom>
              <a:avLst/>
              <a:gdLst/>
              <a:ahLst/>
              <a:cxnLst>
                <a:cxn ang="0">
                  <a:pos x="93" y="81"/>
                </a:cxn>
                <a:cxn ang="0">
                  <a:pos x="16" y="123"/>
                </a:cxn>
                <a:cxn ang="0">
                  <a:pos x="25" y="181"/>
                </a:cxn>
                <a:cxn ang="0">
                  <a:pos x="104" y="188"/>
                </a:cxn>
                <a:cxn ang="0">
                  <a:pos x="109" y="231"/>
                </a:cxn>
                <a:cxn ang="0">
                  <a:pos x="68" y="266"/>
                </a:cxn>
                <a:cxn ang="0">
                  <a:pos x="125" y="309"/>
                </a:cxn>
                <a:cxn ang="0">
                  <a:pos x="197" y="307"/>
                </a:cxn>
                <a:cxn ang="0">
                  <a:pos x="238" y="368"/>
                </a:cxn>
                <a:cxn ang="0">
                  <a:pos x="268" y="438"/>
                </a:cxn>
                <a:cxn ang="0">
                  <a:pos x="291" y="505"/>
                </a:cxn>
                <a:cxn ang="0">
                  <a:pos x="300" y="559"/>
                </a:cxn>
                <a:cxn ang="0">
                  <a:pos x="329" y="580"/>
                </a:cxn>
                <a:cxn ang="0">
                  <a:pos x="350" y="621"/>
                </a:cxn>
                <a:cxn ang="0">
                  <a:pos x="357" y="657"/>
                </a:cxn>
                <a:cxn ang="0">
                  <a:pos x="350" y="700"/>
                </a:cxn>
                <a:cxn ang="0">
                  <a:pos x="346" y="725"/>
                </a:cxn>
                <a:cxn ang="0">
                  <a:pos x="307" y="750"/>
                </a:cxn>
                <a:cxn ang="0">
                  <a:pos x="311" y="805"/>
                </a:cxn>
                <a:cxn ang="0">
                  <a:pos x="329" y="844"/>
                </a:cxn>
                <a:cxn ang="0">
                  <a:pos x="366" y="864"/>
                </a:cxn>
                <a:cxn ang="0">
                  <a:pos x="355" y="923"/>
                </a:cxn>
                <a:cxn ang="0">
                  <a:pos x="373" y="955"/>
                </a:cxn>
                <a:cxn ang="0">
                  <a:pos x="395" y="975"/>
                </a:cxn>
                <a:cxn ang="0">
                  <a:pos x="396" y="998"/>
                </a:cxn>
                <a:cxn ang="0">
                  <a:pos x="427" y="1000"/>
                </a:cxn>
                <a:cxn ang="0">
                  <a:pos x="446" y="1012"/>
                </a:cxn>
                <a:cxn ang="0">
                  <a:pos x="477" y="1007"/>
                </a:cxn>
                <a:cxn ang="0">
                  <a:pos x="487" y="937"/>
                </a:cxn>
                <a:cxn ang="0">
                  <a:pos x="500" y="918"/>
                </a:cxn>
                <a:cxn ang="0">
                  <a:pos x="512" y="898"/>
                </a:cxn>
                <a:cxn ang="0">
                  <a:pos x="505" y="853"/>
                </a:cxn>
                <a:cxn ang="0">
                  <a:pos x="530" y="825"/>
                </a:cxn>
                <a:cxn ang="0">
                  <a:pos x="553" y="814"/>
                </a:cxn>
                <a:cxn ang="0">
                  <a:pos x="562" y="814"/>
                </a:cxn>
                <a:cxn ang="0">
                  <a:pos x="589" y="812"/>
                </a:cxn>
                <a:cxn ang="0">
                  <a:pos x="616" y="782"/>
                </a:cxn>
                <a:cxn ang="0">
                  <a:pos x="632" y="750"/>
                </a:cxn>
                <a:cxn ang="0">
                  <a:pos x="644" y="707"/>
                </a:cxn>
                <a:cxn ang="0">
                  <a:pos x="668" y="723"/>
                </a:cxn>
                <a:cxn ang="0">
                  <a:pos x="689" y="718"/>
                </a:cxn>
                <a:cxn ang="0">
                  <a:pos x="728" y="707"/>
                </a:cxn>
                <a:cxn ang="0">
                  <a:pos x="755" y="686"/>
                </a:cxn>
                <a:cxn ang="0">
                  <a:pos x="776" y="666"/>
                </a:cxn>
                <a:cxn ang="0">
                  <a:pos x="796" y="648"/>
                </a:cxn>
                <a:cxn ang="0">
                  <a:pos x="737" y="630"/>
                </a:cxn>
                <a:cxn ang="0">
                  <a:pos x="723" y="591"/>
                </a:cxn>
                <a:cxn ang="0">
                  <a:pos x="744" y="562"/>
                </a:cxn>
                <a:cxn ang="0">
                  <a:pos x="817" y="614"/>
                </a:cxn>
                <a:cxn ang="0">
                  <a:pos x="812" y="559"/>
                </a:cxn>
                <a:cxn ang="0">
                  <a:pos x="760" y="534"/>
                </a:cxn>
                <a:cxn ang="0">
                  <a:pos x="766" y="489"/>
                </a:cxn>
                <a:cxn ang="0">
                  <a:pos x="775" y="448"/>
                </a:cxn>
                <a:cxn ang="0">
                  <a:pos x="807" y="432"/>
                </a:cxn>
                <a:cxn ang="0">
                  <a:pos x="853" y="396"/>
                </a:cxn>
                <a:cxn ang="0">
                  <a:pos x="816" y="339"/>
                </a:cxn>
                <a:cxn ang="0">
                  <a:pos x="828" y="291"/>
                </a:cxn>
                <a:cxn ang="0">
                  <a:pos x="809" y="272"/>
                </a:cxn>
                <a:cxn ang="0">
                  <a:pos x="873" y="220"/>
                </a:cxn>
                <a:cxn ang="0">
                  <a:pos x="841" y="191"/>
                </a:cxn>
                <a:cxn ang="0">
                  <a:pos x="828" y="116"/>
                </a:cxn>
                <a:cxn ang="0">
                  <a:pos x="851" y="52"/>
                </a:cxn>
                <a:cxn ang="0">
                  <a:pos x="839" y="6"/>
                </a:cxn>
              </a:cxnLst>
              <a:rect l="0" t="0" r="r" b="b"/>
              <a:pathLst>
                <a:path w="885" h="1023">
                  <a:moveTo>
                    <a:pt x="125" y="6"/>
                  </a:moveTo>
                  <a:lnTo>
                    <a:pt x="129" y="7"/>
                  </a:lnTo>
                  <a:lnTo>
                    <a:pt x="132" y="7"/>
                  </a:lnTo>
                  <a:lnTo>
                    <a:pt x="136" y="15"/>
                  </a:lnTo>
                  <a:lnTo>
                    <a:pt x="134" y="18"/>
                  </a:lnTo>
                  <a:lnTo>
                    <a:pt x="129" y="20"/>
                  </a:lnTo>
                  <a:lnTo>
                    <a:pt x="125" y="18"/>
                  </a:lnTo>
                  <a:lnTo>
                    <a:pt x="123" y="27"/>
                  </a:lnTo>
                  <a:lnTo>
                    <a:pt x="125" y="29"/>
                  </a:lnTo>
                  <a:lnTo>
                    <a:pt x="129" y="38"/>
                  </a:lnTo>
                  <a:lnTo>
                    <a:pt x="129" y="45"/>
                  </a:lnTo>
                  <a:lnTo>
                    <a:pt x="123" y="52"/>
                  </a:lnTo>
                  <a:lnTo>
                    <a:pt x="122" y="59"/>
                  </a:lnTo>
                  <a:lnTo>
                    <a:pt x="118" y="61"/>
                  </a:lnTo>
                  <a:lnTo>
                    <a:pt x="109" y="81"/>
                  </a:lnTo>
                  <a:lnTo>
                    <a:pt x="107" y="82"/>
                  </a:lnTo>
                  <a:lnTo>
                    <a:pt x="105" y="81"/>
                  </a:lnTo>
                  <a:lnTo>
                    <a:pt x="102" y="81"/>
                  </a:lnTo>
                  <a:lnTo>
                    <a:pt x="97" y="79"/>
                  </a:lnTo>
                  <a:lnTo>
                    <a:pt x="93" y="81"/>
                  </a:lnTo>
                  <a:lnTo>
                    <a:pt x="91" y="75"/>
                  </a:lnTo>
                  <a:lnTo>
                    <a:pt x="81" y="79"/>
                  </a:lnTo>
                  <a:lnTo>
                    <a:pt x="81" y="82"/>
                  </a:lnTo>
                  <a:lnTo>
                    <a:pt x="77" y="81"/>
                  </a:lnTo>
                  <a:lnTo>
                    <a:pt x="66" y="82"/>
                  </a:lnTo>
                  <a:lnTo>
                    <a:pt x="57" y="91"/>
                  </a:lnTo>
                  <a:lnTo>
                    <a:pt x="59" y="95"/>
                  </a:lnTo>
                  <a:lnTo>
                    <a:pt x="63" y="97"/>
                  </a:lnTo>
                  <a:lnTo>
                    <a:pt x="63" y="100"/>
                  </a:lnTo>
                  <a:lnTo>
                    <a:pt x="57" y="98"/>
                  </a:lnTo>
                  <a:lnTo>
                    <a:pt x="56" y="98"/>
                  </a:lnTo>
                  <a:lnTo>
                    <a:pt x="56" y="102"/>
                  </a:lnTo>
                  <a:lnTo>
                    <a:pt x="54" y="104"/>
                  </a:lnTo>
                  <a:lnTo>
                    <a:pt x="45" y="104"/>
                  </a:lnTo>
                  <a:lnTo>
                    <a:pt x="41" y="107"/>
                  </a:lnTo>
                  <a:lnTo>
                    <a:pt x="32" y="109"/>
                  </a:lnTo>
                  <a:lnTo>
                    <a:pt x="31" y="120"/>
                  </a:lnTo>
                  <a:lnTo>
                    <a:pt x="25" y="116"/>
                  </a:lnTo>
                  <a:lnTo>
                    <a:pt x="18" y="118"/>
                  </a:lnTo>
                  <a:lnTo>
                    <a:pt x="16" y="123"/>
                  </a:lnTo>
                  <a:lnTo>
                    <a:pt x="9" y="125"/>
                  </a:lnTo>
                  <a:lnTo>
                    <a:pt x="6" y="129"/>
                  </a:lnTo>
                  <a:lnTo>
                    <a:pt x="4" y="134"/>
                  </a:lnTo>
                  <a:lnTo>
                    <a:pt x="2" y="141"/>
                  </a:lnTo>
                  <a:lnTo>
                    <a:pt x="2" y="143"/>
                  </a:lnTo>
                  <a:lnTo>
                    <a:pt x="7" y="145"/>
                  </a:lnTo>
                  <a:lnTo>
                    <a:pt x="4" y="147"/>
                  </a:lnTo>
                  <a:lnTo>
                    <a:pt x="2" y="152"/>
                  </a:lnTo>
                  <a:lnTo>
                    <a:pt x="0" y="154"/>
                  </a:lnTo>
                  <a:lnTo>
                    <a:pt x="0" y="157"/>
                  </a:lnTo>
                  <a:lnTo>
                    <a:pt x="6" y="161"/>
                  </a:lnTo>
                  <a:lnTo>
                    <a:pt x="9" y="163"/>
                  </a:lnTo>
                  <a:lnTo>
                    <a:pt x="11" y="166"/>
                  </a:lnTo>
                  <a:lnTo>
                    <a:pt x="11" y="170"/>
                  </a:lnTo>
                  <a:lnTo>
                    <a:pt x="11" y="172"/>
                  </a:lnTo>
                  <a:lnTo>
                    <a:pt x="16" y="175"/>
                  </a:lnTo>
                  <a:lnTo>
                    <a:pt x="18" y="173"/>
                  </a:lnTo>
                  <a:lnTo>
                    <a:pt x="22" y="177"/>
                  </a:lnTo>
                  <a:lnTo>
                    <a:pt x="27" y="177"/>
                  </a:lnTo>
                  <a:lnTo>
                    <a:pt x="25" y="181"/>
                  </a:lnTo>
                  <a:lnTo>
                    <a:pt x="27" y="184"/>
                  </a:lnTo>
                  <a:lnTo>
                    <a:pt x="45" y="179"/>
                  </a:lnTo>
                  <a:lnTo>
                    <a:pt x="39" y="186"/>
                  </a:lnTo>
                  <a:lnTo>
                    <a:pt x="38" y="191"/>
                  </a:lnTo>
                  <a:lnTo>
                    <a:pt x="47" y="191"/>
                  </a:lnTo>
                  <a:lnTo>
                    <a:pt x="52" y="188"/>
                  </a:lnTo>
                  <a:lnTo>
                    <a:pt x="52" y="191"/>
                  </a:lnTo>
                  <a:lnTo>
                    <a:pt x="45" y="197"/>
                  </a:lnTo>
                  <a:lnTo>
                    <a:pt x="47" y="202"/>
                  </a:lnTo>
                  <a:lnTo>
                    <a:pt x="63" y="207"/>
                  </a:lnTo>
                  <a:lnTo>
                    <a:pt x="68" y="204"/>
                  </a:lnTo>
                  <a:lnTo>
                    <a:pt x="70" y="198"/>
                  </a:lnTo>
                  <a:lnTo>
                    <a:pt x="66" y="193"/>
                  </a:lnTo>
                  <a:lnTo>
                    <a:pt x="70" y="191"/>
                  </a:lnTo>
                  <a:lnTo>
                    <a:pt x="73" y="197"/>
                  </a:lnTo>
                  <a:lnTo>
                    <a:pt x="75" y="202"/>
                  </a:lnTo>
                  <a:lnTo>
                    <a:pt x="91" y="200"/>
                  </a:lnTo>
                  <a:lnTo>
                    <a:pt x="97" y="193"/>
                  </a:lnTo>
                  <a:lnTo>
                    <a:pt x="100" y="188"/>
                  </a:lnTo>
                  <a:lnTo>
                    <a:pt x="104" y="188"/>
                  </a:lnTo>
                  <a:lnTo>
                    <a:pt x="104" y="191"/>
                  </a:lnTo>
                  <a:lnTo>
                    <a:pt x="98" y="193"/>
                  </a:lnTo>
                  <a:lnTo>
                    <a:pt x="100" y="197"/>
                  </a:lnTo>
                  <a:lnTo>
                    <a:pt x="102" y="195"/>
                  </a:lnTo>
                  <a:lnTo>
                    <a:pt x="105" y="191"/>
                  </a:lnTo>
                  <a:lnTo>
                    <a:pt x="109" y="191"/>
                  </a:lnTo>
                  <a:lnTo>
                    <a:pt x="111" y="193"/>
                  </a:lnTo>
                  <a:lnTo>
                    <a:pt x="111" y="197"/>
                  </a:lnTo>
                  <a:lnTo>
                    <a:pt x="114" y="200"/>
                  </a:lnTo>
                  <a:lnTo>
                    <a:pt x="113" y="206"/>
                  </a:lnTo>
                  <a:lnTo>
                    <a:pt x="111" y="209"/>
                  </a:lnTo>
                  <a:lnTo>
                    <a:pt x="105" y="207"/>
                  </a:lnTo>
                  <a:lnTo>
                    <a:pt x="104" y="211"/>
                  </a:lnTo>
                  <a:lnTo>
                    <a:pt x="104" y="214"/>
                  </a:lnTo>
                  <a:lnTo>
                    <a:pt x="105" y="218"/>
                  </a:lnTo>
                  <a:lnTo>
                    <a:pt x="114" y="222"/>
                  </a:lnTo>
                  <a:lnTo>
                    <a:pt x="116" y="223"/>
                  </a:lnTo>
                  <a:lnTo>
                    <a:pt x="116" y="225"/>
                  </a:lnTo>
                  <a:lnTo>
                    <a:pt x="114" y="229"/>
                  </a:lnTo>
                  <a:lnTo>
                    <a:pt x="109" y="231"/>
                  </a:lnTo>
                  <a:lnTo>
                    <a:pt x="107" y="234"/>
                  </a:lnTo>
                  <a:lnTo>
                    <a:pt x="105" y="234"/>
                  </a:lnTo>
                  <a:lnTo>
                    <a:pt x="84" y="227"/>
                  </a:lnTo>
                  <a:lnTo>
                    <a:pt x="75" y="231"/>
                  </a:lnTo>
                  <a:lnTo>
                    <a:pt x="43" y="225"/>
                  </a:lnTo>
                  <a:lnTo>
                    <a:pt x="34" y="229"/>
                  </a:lnTo>
                  <a:lnTo>
                    <a:pt x="34" y="232"/>
                  </a:lnTo>
                  <a:lnTo>
                    <a:pt x="31" y="232"/>
                  </a:lnTo>
                  <a:lnTo>
                    <a:pt x="23" y="245"/>
                  </a:lnTo>
                  <a:lnTo>
                    <a:pt x="25" y="243"/>
                  </a:lnTo>
                  <a:lnTo>
                    <a:pt x="32" y="248"/>
                  </a:lnTo>
                  <a:lnTo>
                    <a:pt x="32" y="250"/>
                  </a:lnTo>
                  <a:lnTo>
                    <a:pt x="32" y="254"/>
                  </a:lnTo>
                  <a:lnTo>
                    <a:pt x="38" y="257"/>
                  </a:lnTo>
                  <a:lnTo>
                    <a:pt x="43" y="256"/>
                  </a:lnTo>
                  <a:lnTo>
                    <a:pt x="50" y="241"/>
                  </a:lnTo>
                  <a:lnTo>
                    <a:pt x="52" y="243"/>
                  </a:lnTo>
                  <a:lnTo>
                    <a:pt x="47" y="254"/>
                  </a:lnTo>
                  <a:lnTo>
                    <a:pt x="48" y="261"/>
                  </a:lnTo>
                  <a:lnTo>
                    <a:pt x="68" y="266"/>
                  </a:lnTo>
                  <a:lnTo>
                    <a:pt x="77" y="264"/>
                  </a:lnTo>
                  <a:lnTo>
                    <a:pt x="75" y="268"/>
                  </a:lnTo>
                  <a:lnTo>
                    <a:pt x="72" y="273"/>
                  </a:lnTo>
                  <a:lnTo>
                    <a:pt x="64" y="273"/>
                  </a:lnTo>
                  <a:lnTo>
                    <a:pt x="54" y="284"/>
                  </a:lnTo>
                  <a:lnTo>
                    <a:pt x="75" y="309"/>
                  </a:lnTo>
                  <a:lnTo>
                    <a:pt x="105" y="320"/>
                  </a:lnTo>
                  <a:lnTo>
                    <a:pt x="97" y="305"/>
                  </a:lnTo>
                  <a:lnTo>
                    <a:pt x="91" y="302"/>
                  </a:lnTo>
                  <a:lnTo>
                    <a:pt x="95" y="297"/>
                  </a:lnTo>
                  <a:lnTo>
                    <a:pt x="98" y="297"/>
                  </a:lnTo>
                  <a:lnTo>
                    <a:pt x="104" y="304"/>
                  </a:lnTo>
                  <a:lnTo>
                    <a:pt x="107" y="304"/>
                  </a:lnTo>
                  <a:lnTo>
                    <a:pt x="109" y="298"/>
                  </a:lnTo>
                  <a:lnTo>
                    <a:pt x="111" y="293"/>
                  </a:lnTo>
                  <a:lnTo>
                    <a:pt x="120" y="295"/>
                  </a:lnTo>
                  <a:lnTo>
                    <a:pt x="118" y="300"/>
                  </a:lnTo>
                  <a:lnTo>
                    <a:pt x="118" y="307"/>
                  </a:lnTo>
                  <a:lnTo>
                    <a:pt x="122" y="313"/>
                  </a:lnTo>
                  <a:lnTo>
                    <a:pt x="125" y="309"/>
                  </a:lnTo>
                  <a:lnTo>
                    <a:pt x="129" y="304"/>
                  </a:lnTo>
                  <a:lnTo>
                    <a:pt x="132" y="302"/>
                  </a:lnTo>
                  <a:lnTo>
                    <a:pt x="134" y="302"/>
                  </a:lnTo>
                  <a:lnTo>
                    <a:pt x="136" y="298"/>
                  </a:lnTo>
                  <a:lnTo>
                    <a:pt x="139" y="293"/>
                  </a:lnTo>
                  <a:lnTo>
                    <a:pt x="143" y="291"/>
                  </a:lnTo>
                  <a:lnTo>
                    <a:pt x="143" y="297"/>
                  </a:lnTo>
                  <a:lnTo>
                    <a:pt x="147" y="302"/>
                  </a:lnTo>
                  <a:lnTo>
                    <a:pt x="152" y="298"/>
                  </a:lnTo>
                  <a:lnTo>
                    <a:pt x="155" y="289"/>
                  </a:lnTo>
                  <a:lnTo>
                    <a:pt x="161" y="291"/>
                  </a:lnTo>
                  <a:lnTo>
                    <a:pt x="164" y="297"/>
                  </a:lnTo>
                  <a:lnTo>
                    <a:pt x="168" y="298"/>
                  </a:lnTo>
                  <a:lnTo>
                    <a:pt x="170" y="297"/>
                  </a:lnTo>
                  <a:lnTo>
                    <a:pt x="191" y="304"/>
                  </a:lnTo>
                  <a:lnTo>
                    <a:pt x="193" y="309"/>
                  </a:lnTo>
                  <a:lnTo>
                    <a:pt x="195" y="311"/>
                  </a:lnTo>
                  <a:lnTo>
                    <a:pt x="197" y="313"/>
                  </a:lnTo>
                  <a:lnTo>
                    <a:pt x="197" y="307"/>
                  </a:lnTo>
                  <a:lnTo>
                    <a:pt x="197" y="307"/>
                  </a:lnTo>
                  <a:lnTo>
                    <a:pt x="209" y="316"/>
                  </a:lnTo>
                  <a:lnTo>
                    <a:pt x="211" y="314"/>
                  </a:lnTo>
                  <a:lnTo>
                    <a:pt x="213" y="318"/>
                  </a:lnTo>
                  <a:lnTo>
                    <a:pt x="211" y="325"/>
                  </a:lnTo>
                  <a:lnTo>
                    <a:pt x="214" y="325"/>
                  </a:lnTo>
                  <a:lnTo>
                    <a:pt x="220" y="320"/>
                  </a:lnTo>
                  <a:lnTo>
                    <a:pt x="221" y="327"/>
                  </a:lnTo>
                  <a:lnTo>
                    <a:pt x="221" y="327"/>
                  </a:lnTo>
                  <a:lnTo>
                    <a:pt x="225" y="330"/>
                  </a:lnTo>
                  <a:lnTo>
                    <a:pt x="229" y="329"/>
                  </a:lnTo>
                  <a:lnTo>
                    <a:pt x="232" y="336"/>
                  </a:lnTo>
                  <a:lnTo>
                    <a:pt x="232" y="339"/>
                  </a:lnTo>
                  <a:lnTo>
                    <a:pt x="234" y="341"/>
                  </a:lnTo>
                  <a:lnTo>
                    <a:pt x="234" y="343"/>
                  </a:lnTo>
                  <a:lnTo>
                    <a:pt x="230" y="354"/>
                  </a:lnTo>
                  <a:lnTo>
                    <a:pt x="232" y="350"/>
                  </a:lnTo>
                  <a:lnTo>
                    <a:pt x="234" y="354"/>
                  </a:lnTo>
                  <a:lnTo>
                    <a:pt x="234" y="355"/>
                  </a:lnTo>
                  <a:lnTo>
                    <a:pt x="236" y="361"/>
                  </a:lnTo>
                  <a:lnTo>
                    <a:pt x="238" y="368"/>
                  </a:lnTo>
                  <a:lnTo>
                    <a:pt x="239" y="372"/>
                  </a:lnTo>
                  <a:lnTo>
                    <a:pt x="255" y="382"/>
                  </a:lnTo>
                  <a:lnTo>
                    <a:pt x="255" y="386"/>
                  </a:lnTo>
                  <a:lnTo>
                    <a:pt x="254" y="388"/>
                  </a:lnTo>
                  <a:lnTo>
                    <a:pt x="252" y="389"/>
                  </a:lnTo>
                  <a:lnTo>
                    <a:pt x="254" y="393"/>
                  </a:lnTo>
                  <a:lnTo>
                    <a:pt x="259" y="395"/>
                  </a:lnTo>
                  <a:lnTo>
                    <a:pt x="266" y="405"/>
                  </a:lnTo>
                  <a:lnTo>
                    <a:pt x="264" y="407"/>
                  </a:lnTo>
                  <a:lnTo>
                    <a:pt x="257" y="409"/>
                  </a:lnTo>
                  <a:lnTo>
                    <a:pt x="263" y="411"/>
                  </a:lnTo>
                  <a:lnTo>
                    <a:pt x="266" y="409"/>
                  </a:lnTo>
                  <a:lnTo>
                    <a:pt x="266" y="414"/>
                  </a:lnTo>
                  <a:lnTo>
                    <a:pt x="261" y="414"/>
                  </a:lnTo>
                  <a:lnTo>
                    <a:pt x="266" y="418"/>
                  </a:lnTo>
                  <a:lnTo>
                    <a:pt x="268" y="420"/>
                  </a:lnTo>
                  <a:lnTo>
                    <a:pt x="266" y="432"/>
                  </a:lnTo>
                  <a:lnTo>
                    <a:pt x="270" y="430"/>
                  </a:lnTo>
                  <a:lnTo>
                    <a:pt x="271" y="434"/>
                  </a:lnTo>
                  <a:lnTo>
                    <a:pt x="268" y="438"/>
                  </a:lnTo>
                  <a:lnTo>
                    <a:pt x="275" y="443"/>
                  </a:lnTo>
                  <a:lnTo>
                    <a:pt x="273" y="448"/>
                  </a:lnTo>
                  <a:lnTo>
                    <a:pt x="273" y="452"/>
                  </a:lnTo>
                  <a:lnTo>
                    <a:pt x="271" y="450"/>
                  </a:lnTo>
                  <a:lnTo>
                    <a:pt x="270" y="455"/>
                  </a:lnTo>
                  <a:lnTo>
                    <a:pt x="277" y="461"/>
                  </a:lnTo>
                  <a:lnTo>
                    <a:pt x="279" y="466"/>
                  </a:lnTo>
                  <a:lnTo>
                    <a:pt x="277" y="471"/>
                  </a:lnTo>
                  <a:lnTo>
                    <a:pt x="279" y="471"/>
                  </a:lnTo>
                  <a:lnTo>
                    <a:pt x="284" y="468"/>
                  </a:lnTo>
                  <a:lnTo>
                    <a:pt x="282" y="470"/>
                  </a:lnTo>
                  <a:lnTo>
                    <a:pt x="280" y="477"/>
                  </a:lnTo>
                  <a:lnTo>
                    <a:pt x="284" y="480"/>
                  </a:lnTo>
                  <a:lnTo>
                    <a:pt x="280" y="482"/>
                  </a:lnTo>
                  <a:lnTo>
                    <a:pt x="279" y="486"/>
                  </a:lnTo>
                  <a:lnTo>
                    <a:pt x="277" y="487"/>
                  </a:lnTo>
                  <a:lnTo>
                    <a:pt x="291" y="493"/>
                  </a:lnTo>
                  <a:lnTo>
                    <a:pt x="293" y="498"/>
                  </a:lnTo>
                  <a:lnTo>
                    <a:pt x="293" y="504"/>
                  </a:lnTo>
                  <a:lnTo>
                    <a:pt x="291" y="505"/>
                  </a:lnTo>
                  <a:lnTo>
                    <a:pt x="291" y="520"/>
                  </a:lnTo>
                  <a:lnTo>
                    <a:pt x="289" y="520"/>
                  </a:lnTo>
                  <a:lnTo>
                    <a:pt x="291" y="525"/>
                  </a:lnTo>
                  <a:lnTo>
                    <a:pt x="289" y="527"/>
                  </a:lnTo>
                  <a:lnTo>
                    <a:pt x="288" y="532"/>
                  </a:lnTo>
                  <a:lnTo>
                    <a:pt x="282" y="539"/>
                  </a:lnTo>
                  <a:lnTo>
                    <a:pt x="279" y="541"/>
                  </a:lnTo>
                  <a:lnTo>
                    <a:pt x="282" y="546"/>
                  </a:lnTo>
                  <a:lnTo>
                    <a:pt x="289" y="545"/>
                  </a:lnTo>
                  <a:lnTo>
                    <a:pt x="282" y="554"/>
                  </a:lnTo>
                  <a:lnTo>
                    <a:pt x="277" y="555"/>
                  </a:lnTo>
                  <a:lnTo>
                    <a:pt x="275" y="561"/>
                  </a:lnTo>
                  <a:lnTo>
                    <a:pt x="280" y="573"/>
                  </a:lnTo>
                  <a:lnTo>
                    <a:pt x="284" y="570"/>
                  </a:lnTo>
                  <a:lnTo>
                    <a:pt x="288" y="573"/>
                  </a:lnTo>
                  <a:lnTo>
                    <a:pt x="295" y="577"/>
                  </a:lnTo>
                  <a:lnTo>
                    <a:pt x="302" y="571"/>
                  </a:lnTo>
                  <a:lnTo>
                    <a:pt x="302" y="566"/>
                  </a:lnTo>
                  <a:lnTo>
                    <a:pt x="300" y="562"/>
                  </a:lnTo>
                  <a:lnTo>
                    <a:pt x="300" y="559"/>
                  </a:lnTo>
                  <a:lnTo>
                    <a:pt x="304" y="561"/>
                  </a:lnTo>
                  <a:lnTo>
                    <a:pt x="305" y="559"/>
                  </a:lnTo>
                  <a:lnTo>
                    <a:pt x="304" y="555"/>
                  </a:lnTo>
                  <a:lnTo>
                    <a:pt x="309" y="552"/>
                  </a:lnTo>
                  <a:lnTo>
                    <a:pt x="309" y="543"/>
                  </a:lnTo>
                  <a:lnTo>
                    <a:pt x="314" y="554"/>
                  </a:lnTo>
                  <a:lnTo>
                    <a:pt x="320" y="548"/>
                  </a:lnTo>
                  <a:lnTo>
                    <a:pt x="316" y="555"/>
                  </a:lnTo>
                  <a:lnTo>
                    <a:pt x="316" y="559"/>
                  </a:lnTo>
                  <a:lnTo>
                    <a:pt x="321" y="561"/>
                  </a:lnTo>
                  <a:lnTo>
                    <a:pt x="321" y="562"/>
                  </a:lnTo>
                  <a:lnTo>
                    <a:pt x="325" y="562"/>
                  </a:lnTo>
                  <a:lnTo>
                    <a:pt x="336" y="561"/>
                  </a:lnTo>
                  <a:lnTo>
                    <a:pt x="332" y="566"/>
                  </a:lnTo>
                  <a:lnTo>
                    <a:pt x="321" y="570"/>
                  </a:lnTo>
                  <a:lnTo>
                    <a:pt x="318" y="573"/>
                  </a:lnTo>
                  <a:lnTo>
                    <a:pt x="327" y="575"/>
                  </a:lnTo>
                  <a:lnTo>
                    <a:pt x="336" y="571"/>
                  </a:lnTo>
                  <a:lnTo>
                    <a:pt x="330" y="575"/>
                  </a:lnTo>
                  <a:lnTo>
                    <a:pt x="329" y="580"/>
                  </a:lnTo>
                  <a:lnTo>
                    <a:pt x="325" y="586"/>
                  </a:lnTo>
                  <a:lnTo>
                    <a:pt x="339" y="577"/>
                  </a:lnTo>
                  <a:lnTo>
                    <a:pt x="332" y="587"/>
                  </a:lnTo>
                  <a:lnTo>
                    <a:pt x="345" y="586"/>
                  </a:lnTo>
                  <a:lnTo>
                    <a:pt x="343" y="589"/>
                  </a:lnTo>
                  <a:lnTo>
                    <a:pt x="345" y="593"/>
                  </a:lnTo>
                  <a:lnTo>
                    <a:pt x="345" y="595"/>
                  </a:lnTo>
                  <a:lnTo>
                    <a:pt x="336" y="591"/>
                  </a:lnTo>
                  <a:lnTo>
                    <a:pt x="341" y="596"/>
                  </a:lnTo>
                  <a:lnTo>
                    <a:pt x="350" y="600"/>
                  </a:lnTo>
                  <a:lnTo>
                    <a:pt x="354" y="605"/>
                  </a:lnTo>
                  <a:lnTo>
                    <a:pt x="355" y="609"/>
                  </a:lnTo>
                  <a:lnTo>
                    <a:pt x="348" y="607"/>
                  </a:lnTo>
                  <a:lnTo>
                    <a:pt x="354" y="609"/>
                  </a:lnTo>
                  <a:lnTo>
                    <a:pt x="354" y="612"/>
                  </a:lnTo>
                  <a:lnTo>
                    <a:pt x="350" y="612"/>
                  </a:lnTo>
                  <a:lnTo>
                    <a:pt x="352" y="616"/>
                  </a:lnTo>
                  <a:lnTo>
                    <a:pt x="346" y="614"/>
                  </a:lnTo>
                  <a:lnTo>
                    <a:pt x="346" y="618"/>
                  </a:lnTo>
                  <a:lnTo>
                    <a:pt x="350" y="621"/>
                  </a:lnTo>
                  <a:lnTo>
                    <a:pt x="355" y="620"/>
                  </a:lnTo>
                  <a:lnTo>
                    <a:pt x="357" y="623"/>
                  </a:lnTo>
                  <a:lnTo>
                    <a:pt x="355" y="627"/>
                  </a:lnTo>
                  <a:lnTo>
                    <a:pt x="339" y="621"/>
                  </a:lnTo>
                  <a:lnTo>
                    <a:pt x="321" y="605"/>
                  </a:lnTo>
                  <a:lnTo>
                    <a:pt x="304" y="603"/>
                  </a:lnTo>
                  <a:lnTo>
                    <a:pt x="298" y="603"/>
                  </a:lnTo>
                  <a:lnTo>
                    <a:pt x="295" y="609"/>
                  </a:lnTo>
                  <a:lnTo>
                    <a:pt x="304" y="623"/>
                  </a:lnTo>
                  <a:lnTo>
                    <a:pt x="321" y="630"/>
                  </a:lnTo>
                  <a:lnTo>
                    <a:pt x="329" y="637"/>
                  </a:lnTo>
                  <a:lnTo>
                    <a:pt x="343" y="641"/>
                  </a:lnTo>
                  <a:lnTo>
                    <a:pt x="345" y="639"/>
                  </a:lnTo>
                  <a:lnTo>
                    <a:pt x="350" y="641"/>
                  </a:lnTo>
                  <a:lnTo>
                    <a:pt x="352" y="641"/>
                  </a:lnTo>
                  <a:lnTo>
                    <a:pt x="361" y="641"/>
                  </a:lnTo>
                  <a:lnTo>
                    <a:pt x="359" y="646"/>
                  </a:lnTo>
                  <a:lnTo>
                    <a:pt x="361" y="650"/>
                  </a:lnTo>
                  <a:lnTo>
                    <a:pt x="355" y="652"/>
                  </a:lnTo>
                  <a:lnTo>
                    <a:pt x="357" y="657"/>
                  </a:lnTo>
                  <a:lnTo>
                    <a:pt x="354" y="659"/>
                  </a:lnTo>
                  <a:lnTo>
                    <a:pt x="354" y="664"/>
                  </a:lnTo>
                  <a:lnTo>
                    <a:pt x="355" y="664"/>
                  </a:lnTo>
                  <a:lnTo>
                    <a:pt x="352" y="666"/>
                  </a:lnTo>
                  <a:lnTo>
                    <a:pt x="350" y="673"/>
                  </a:lnTo>
                  <a:lnTo>
                    <a:pt x="355" y="677"/>
                  </a:lnTo>
                  <a:lnTo>
                    <a:pt x="361" y="673"/>
                  </a:lnTo>
                  <a:lnTo>
                    <a:pt x="362" y="678"/>
                  </a:lnTo>
                  <a:lnTo>
                    <a:pt x="357" y="682"/>
                  </a:lnTo>
                  <a:lnTo>
                    <a:pt x="361" y="684"/>
                  </a:lnTo>
                  <a:lnTo>
                    <a:pt x="355" y="686"/>
                  </a:lnTo>
                  <a:lnTo>
                    <a:pt x="354" y="680"/>
                  </a:lnTo>
                  <a:lnTo>
                    <a:pt x="350" y="680"/>
                  </a:lnTo>
                  <a:lnTo>
                    <a:pt x="348" y="682"/>
                  </a:lnTo>
                  <a:lnTo>
                    <a:pt x="348" y="691"/>
                  </a:lnTo>
                  <a:lnTo>
                    <a:pt x="350" y="693"/>
                  </a:lnTo>
                  <a:lnTo>
                    <a:pt x="346" y="696"/>
                  </a:lnTo>
                  <a:lnTo>
                    <a:pt x="346" y="698"/>
                  </a:lnTo>
                  <a:lnTo>
                    <a:pt x="352" y="698"/>
                  </a:lnTo>
                  <a:lnTo>
                    <a:pt x="350" y="700"/>
                  </a:lnTo>
                  <a:lnTo>
                    <a:pt x="348" y="705"/>
                  </a:lnTo>
                  <a:lnTo>
                    <a:pt x="341" y="707"/>
                  </a:lnTo>
                  <a:lnTo>
                    <a:pt x="332" y="705"/>
                  </a:lnTo>
                  <a:lnTo>
                    <a:pt x="325" y="707"/>
                  </a:lnTo>
                  <a:lnTo>
                    <a:pt x="325" y="711"/>
                  </a:lnTo>
                  <a:lnTo>
                    <a:pt x="320" y="714"/>
                  </a:lnTo>
                  <a:lnTo>
                    <a:pt x="321" y="718"/>
                  </a:lnTo>
                  <a:lnTo>
                    <a:pt x="321" y="718"/>
                  </a:lnTo>
                  <a:lnTo>
                    <a:pt x="321" y="721"/>
                  </a:lnTo>
                  <a:lnTo>
                    <a:pt x="325" y="719"/>
                  </a:lnTo>
                  <a:lnTo>
                    <a:pt x="329" y="721"/>
                  </a:lnTo>
                  <a:lnTo>
                    <a:pt x="345" y="716"/>
                  </a:lnTo>
                  <a:lnTo>
                    <a:pt x="341" y="712"/>
                  </a:lnTo>
                  <a:lnTo>
                    <a:pt x="346" y="712"/>
                  </a:lnTo>
                  <a:lnTo>
                    <a:pt x="348" y="712"/>
                  </a:lnTo>
                  <a:lnTo>
                    <a:pt x="346" y="716"/>
                  </a:lnTo>
                  <a:lnTo>
                    <a:pt x="343" y="719"/>
                  </a:lnTo>
                  <a:lnTo>
                    <a:pt x="348" y="723"/>
                  </a:lnTo>
                  <a:lnTo>
                    <a:pt x="345" y="721"/>
                  </a:lnTo>
                  <a:lnTo>
                    <a:pt x="346" y="725"/>
                  </a:lnTo>
                  <a:lnTo>
                    <a:pt x="352" y="727"/>
                  </a:lnTo>
                  <a:lnTo>
                    <a:pt x="350" y="728"/>
                  </a:lnTo>
                  <a:lnTo>
                    <a:pt x="346" y="727"/>
                  </a:lnTo>
                  <a:lnTo>
                    <a:pt x="341" y="728"/>
                  </a:lnTo>
                  <a:lnTo>
                    <a:pt x="337" y="728"/>
                  </a:lnTo>
                  <a:lnTo>
                    <a:pt x="325" y="723"/>
                  </a:lnTo>
                  <a:lnTo>
                    <a:pt x="321" y="725"/>
                  </a:lnTo>
                  <a:lnTo>
                    <a:pt x="321" y="727"/>
                  </a:lnTo>
                  <a:lnTo>
                    <a:pt x="314" y="725"/>
                  </a:lnTo>
                  <a:lnTo>
                    <a:pt x="312" y="727"/>
                  </a:lnTo>
                  <a:lnTo>
                    <a:pt x="318" y="727"/>
                  </a:lnTo>
                  <a:lnTo>
                    <a:pt x="321" y="730"/>
                  </a:lnTo>
                  <a:lnTo>
                    <a:pt x="320" y="732"/>
                  </a:lnTo>
                  <a:lnTo>
                    <a:pt x="316" y="730"/>
                  </a:lnTo>
                  <a:lnTo>
                    <a:pt x="318" y="734"/>
                  </a:lnTo>
                  <a:lnTo>
                    <a:pt x="314" y="734"/>
                  </a:lnTo>
                  <a:lnTo>
                    <a:pt x="311" y="736"/>
                  </a:lnTo>
                  <a:lnTo>
                    <a:pt x="311" y="744"/>
                  </a:lnTo>
                  <a:lnTo>
                    <a:pt x="311" y="744"/>
                  </a:lnTo>
                  <a:lnTo>
                    <a:pt x="307" y="750"/>
                  </a:lnTo>
                  <a:lnTo>
                    <a:pt x="311" y="752"/>
                  </a:lnTo>
                  <a:lnTo>
                    <a:pt x="312" y="750"/>
                  </a:lnTo>
                  <a:lnTo>
                    <a:pt x="307" y="755"/>
                  </a:lnTo>
                  <a:lnTo>
                    <a:pt x="307" y="759"/>
                  </a:lnTo>
                  <a:lnTo>
                    <a:pt x="305" y="759"/>
                  </a:lnTo>
                  <a:lnTo>
                    <a:pt x="304" y="762"/>
                  </a:lnTo>
                  <a:lnTo>
                    <a:pt x="304" y="769"/>
                  </a:lnTo>
                  <a:lnTo>
                    <a:pt x="309" y="773"/>
                  </a:lnTo>
                  <a:lnTo>
                    <a:pt x="309" y="777"/>
                  </a:lnTo>
                  <a:lnTo>
                    <a:pt x="312" y="777"/>
                  </a:lnTo>
                  <a:lnTo>
                    <a:pt x="318" y="777"/>
                  </a:lnTo>
                  <a:lnTo>
                    <a:pt x="318" y="782"/>
                  </a:lnTo>
                  <a:lnTo>
                    <a:pt x="316" y="784"/>
                  </a:lnTo>
                  <a:lnTo>
                    <a:pt x="312" y="787"/>
                  </a:lnTo>
                  <a:lnTo>
                    <a:pt x="316" y="793"/>
                  </a:lnTo>
                  <a:lnTo>
                    <a:pt x="311" y="791"/>
                  </a:lnTo>
                  <a:lnTo>
                    <a:pt x="309" y="794"/>
                  </a:lnTo>
                  <a:lnTo>
                    <a:pt x="311" y="802"/>
                  </a:lnTo>
                  <a:lnTo>
                    <a:pt x="314" y="802"/>
                  </a:lnTo>
                  <a:lnTo>
                    <a:pt x="311" y="805"/>
                  </a:lnTo>
                  <a:lnTo>
                    <a:pt x="312" y="807"/>
                  </a:lnTo>
                  <a:lnTo>
                    <a:pt x="316" y="807"/>
                  </a:lnTo>
                  <a:lnTo>
                    <a:pt x="320" y="805"/>
                  </a:lnTo>
                  <a:lnTo>
                    <a:pt x="312" y="812"/>
                  </a:lnTo>
                  <a:lnTo>
                    <a:pt x="312" y="814"/>
                  </a:lnTo>
                  <a:lnTo>
                    <a:pt x="316" y="816"/>
                  </a:lnTo>
                  <a:lnTo>
                    <a:pt x="316" y="819"/>
                  </a:lnTo>
                  <a:lnTo>
                    <a:pt x="321" y="816"/>
                  </a:lnTo>
                  <a:lnTo>
                    <a:pt x="320" y="818"/>
                  </a:lnTo>
                  <a:lnTo>
                    <a:pt x="318" y="821"/>
                  </a:lnTo>
                  <a:lnTo>
                    <a:pt x="318" y="823"/>
                  </a:lnTo>
                  <a:lnTo>
                    <a:pt x="316" y="827"/>
                  </a:lnTo>
                  <a:lnTo>
                    <a:pt x="321" y="825"/>
                  </a:lnTo>
                  <a:lnTo>
                    <a:pt x="323" y="823"/>
                  </a:lnTo>
                  <a:lnTo>
                    <a:pt x="323" y="832"/>
                  </a:lnTo>
                  <a:lnTo>
                    <a:pt x="329" y="832"/>
                  </a:lnTo>
                  <a:lnTo>
                    <a:pt x="329" y="835"/>
                  </a:lnTo>
                  <a:lnTo>
                    <a:pt x="332" y="835"/>
                  </a:lnTo>
                  <a:lnTo>
                    <a:pt x="327" y="839"/>
                  </a:lnTo>
                  <a:lnTo>
                    <a:pt x="329" y="844"/>
                  </a:lnTo>
                  <a:lnTo>
                    <a:pt x="330" y="839"/>
                  </a:lnTo>
                  <a:lnTo>
                    <a:pt x="332" y="844"/>
                  </a:lnTo>
                  <a:lnTo>
                    <a:pt x="330" y="844"/>
                  </a:lnTo>
                  <a:lnTo>
                    <a:pt x="330" y="850"/>
                  </a:lnTo>
                  <a:lnTo>
                    <a:pt x="332" y="852"/>
                  </a:lnTo>
                  <a:lnTo>
                    <a:pt x="334" y="859"/>
                  </a:lnTo>
                  <a:lnTo>
                    <a:pt x="336" y="855"/>
                  </a:lnTo>
                  <a:lnTo>
                    <a:pt x="336" y="857"/>
                  </a:lnTo>
                  <a:lnTo>
                    <a:pt x="337" y="859"/>
                  </a:lnTo>
                  <a:lnTo>
                    <a:pt x="334" y="862"/>
                  </a:lnTo>
                  <a:lnTo>
                    <a:pt x="334" y="880"/>
                  </a:lnTo>
                  <a:lnTo>
                    <a:pt x="336" y="878"/>
                  </a:lnTo>
                  <a:lnTo>
                    <a:pt x="339" y="878"/>
                  </a:lnTo>
                  <a:lnTo>
                    <a:pt x="346" y="862"/>
                  </a:lnTo>
                  <a:lnTo>
                    <a:pt x="348" y="864"/>
                  </a:lnTo>
                  <a:lnTo>
                    <a:pt x="354" y="862"/>
                  </a:lnTo>
                  <a:lnTo>
                    <a:pt x="355" y="859"/>
                  </a:lnTo>
                  <a:lnTo>
                    <a:pt x="361" y="860"/>
                  </a:lnTo>
                  <a:lnTo>
                    <a:pt x="364" y="860"/>
                  </a:lnTo>
                  <a:lnTo>
                    <a:pt x="366" y="864"/>
                  </a:lnTo>
                  <a:lnTo>
                    <a:pt x="357" y="862"/>
                  </a:lnTo>
                  <a:lnTo>
                    <a:pt x="355" y="866"/>
                  </a:lnTo>
                  <a:lnTo>
                    <a:pt x="354" y="868"/>
                  </a:lnTo>
                  <a:lnTo>
                    <a:pt x="359" y="871"/>
                  </a:lnTo>
                  <a:lnTo>
                    <a:pt x="364" y="871"/>
                  </a:lnTo>
                  <a:lnTo>
                    <a:pt x="352" y="875"/>
                  </a:lnTo>
                  <a:lnTo>
                    <a:pt x="350" y="880"/>
                  </a:lnTo>
                  <a:lnTo>
                    <a:pt x="346" y="882"/>
                  </a:lnTo>
                  <a:lnTo>
                    <a:pt x="343" y="882"/>
                  </a:lnTo>
                  <a:lnTo>
                    <a:pt x="343" y="885"/>
                  </a:lnTo>
                  <a:lnTo>
                    <a:pt x="343" y="891"/>
                  </a:lnTo>
                  <a:lnTo>
                    <a:pt x="343" y="898"/>
                  </a:lnTo>
                  <a:lnTo>
                    <a:pt x="346" y="898"/>
                  </a:lnTo>
                  <a:lnTo>
                    <a:pt x="343" y="901"/>
                  </a:lnTo>
                  <a:lnTo>
                    <a:pt x="346" y="909"/>
                  </a:lnTo>
                  <a:lnTo>
                    <a:pt x="348" y="909"/>
                  </a:lnTo>
                  <a:lnTo>
                    <a:pt x="350" y="914"/>
                  </a:lnTo>
                  <a:lnTo>
                    <a:pt x="354" y="921"/>
                  </a:lnTo>
                  <a:lnTo>
                    <a:pt x="355" y="921"/>
                  </a:lnTo>
                  <a:lnTo>
                    <a:pt x="355" y="923"/>
                  </a:lnTo>
                  <a:lnTo>
                    <a:pt x="355" y="925"/>
                  </a:lnTo>
                  <a:lnTo>
                    <a:pt x="361" y="925"/>
                  </a:lnTo>
                  <a:lnTo>
                    <a:pt x="361" y="928"/>
                  </a:lnTo>
                  <a:lnTo>
                    <a:pt x="362" y="932"/>
                  </a:lnTo>
                  <a:lnTo>
                    <a:pt x="362" y="934"/>
                  </a:lnTo>
                  <a:lnTo>
                    <a:pt x="364" y="932"/>
                  </a:lnTo>
                  <a:lnTo>
                    <a:pt x="366" y="932"/>
                  </a:lnTo>
                  <a:lnTo>
                    <a:pt x="364" y="935"/>
                  </a:lnTo>
                  <a:lnTo>
                    <a:pt x="364" y="941"/>
                  </a:lnTo>
                  <a:lnTo>
                    <a:pt x="364" y="943"/>
                  </a:lnTo>
                  <a:lnTo>
                    <a:pt x="368" y="943"/>
                  </a:lnTo>
                  <a:lnTo>
                    <a:pt x="370" y="944"/>
                  </a:lnTo>
                  <a:lnTo>
                    <a:pt x="370" y="946"/>
                  </a:lnTo>
                  <a:lnTo>
                    <a:pt x="370" y="948"/>
                  </a:lnTo>
                  <a:lnTo>
                    <a:pt x="371" y="950"/>
                  </a:lnTo>
                  <a:lnTo>
                    <a:pt x="375" y="950"/>
                  </a:lnTo>
                  <a:lnTo>
                    <a:pt x="371" y="951"/>
                  </a:lnTo>
                  <a:lnTo>
                    <a:pt x="373" y="953"/>
                  </a:lnTo>
                  <a:lnTo>
                    <a:pt x="375" y="953"/>
                  </a:lnTo>
                  <a:lnTo>
                    <a:pt x="373" y="955"/>
                  </a:lnTo>
                  <a:lnTo>
                    <a:pt x="371" y="955"/>
                  </a:lnTo>
                  <a:lnTo>
                    <a:pt x="371" y="957"/>
                  </a:lnTo>
                  <a:lnTo>
                    <a:pt x="373" y="959"/>
                  </a:lnTo>
                  <a:lnTo>
                    <a:pt x="377" y="959"/>
                  </a:lnTo>
                  <a:lnTo>
                    <a:pt x="382" y="953"/>
                  </a:lnTo>
                  <a:lnTo>
                    <a:pt x="382" y="955"/>
                  </a:lnTo>
                  <a:lnTo>
                    <a:pt x="384" y="957"/>
                  </a:lnTo>
                  <a:lnTo>
                    <a:pt x="377" y="960"/>
                  </a:lnTo>
                  <a:lnTo>
                    <a:pt x="377" y="962"/>
                  </a:lnTo>
                  <a:lnTo>
                    <a:pt x="379" y="966"/>
                  </a:lnTo>
                  <a:lnTo>
                    <a:pt x="382" y="967"/>
                  </a:lnTo>
                  <a:lnTo>
                    <a:pt x="382" y="969"/>
                  </a:lnTo>
                  <a:lnTo>
                    <a:pt x="384" y="969"/>
                  </a:lnTo>
                  <a:lnTo>
                    <a:pt x="382" y="971"/>
                  </a:lnTo>
                  <a:lnTo>
                    <a:pt x="379" y="973"/>
                  </a:lnTo>
                  <a:lnTo>
                    <a:pt x="379" y="975"/>
                  </a:lnTo>
                  <a:lnTo>
                    <a:pt x="382" y="976"/>
                  </a:lnTo>
                  <a:lnTo>
                    <a:pt x="389" y="973"/>
                  </a:lnTo>
                  <a:lnTo>
                    <a:pt x="393" y="973"/>
                  </a:lnTo>
                  <a:lnTo>
                    <a:pt x="395" y="975"/>
                  </a:lnTo>
                  <a:lnTo>
                    <a:pt x="382" y="978"/>
                  </a:lnTo>
                  <a:lnTo>
                    <a:pt x="384" y="980"/>
                  </a:lnTo>
                  <a:lnTo>
                    <a:pt x="386" y="978"/>
                  </a:lnTo>
                  <a:lnTo>
                    <a:pt x="389" y="978"/>
                  </a:lnTo>
                  <a:lnTo>
                    <a:pt x="389" y="980"/>
                  </a:lnTo>
                  <a:lnTo>
                    <a:pt x="389" y="980"/>
                  </a:lnTo>
                  <a:lnTo>
                    <a:pt x="389" y="984"/>
                  </a:lnTo>
                  <a:lnTo>
                    <a:pt x="391" y="985"/>
                  </a:lnTo>
                  <a:lnTo>
                    <a:pt x="393" y="985"/>
                  </a:lnTo>
                  <a:lnTo>
                    <a:pt x="395" y="984"/>
                  </a:lnTo>
                  <a:lnTo>
                    <a:pt x="396" y="985"/>
                  </a:lnTo>
                  <a:lnTo>
                    <a:pt x="396" y="987"/>
                  </a:lnTo>
                  <a:lnTo>
                    <a:pt x="398" y="987"/>
                  </a:lnTo>
                  <a:lnTo>
                    <a:pt x="400" y="989"/>
                  </a:lnTo>
                  <a:lnTo>
                    <a:pt x="403" y="989"/>
                  </a:lnTo>
                  <a:lnTo>
                    <a:pt x="403" y="989"/>
                  </a:lnTo>
                  <a:lnTo>
                    <a:pt x="405" y="991"/>
                  </a:lnTo>
                  <a:lnTo>
                    <a:pt x="405" y="991"/>
                  </a:lnTo>
                  <a:lnTo>
                    <a:pt x="398" y="996"/>
                  </a:lnTo>
                  <a:lnTo>
                    <a:pt x="396" y="998"/>
                  </a:lnTo>
                  <a:lnTo>
                    <a:pt x="400" y="996"/>
                  </a:lnTo>
                  <a:lnTo>
                    <a:pt x="402" y="998"/>
                  </a:lnTo>
                  <a:lnTo>
                    <a:pt x="409" y="996"/>
                  </a:lnTo>
                  <a:lnTo>
                    <a:pt x="407" y="994"/>
                  </a:lnTo>
                  <a:lnTo>
                    <a:pt x="407" y="992"/>
                  </a:lnTo>
                  <a:lnTo>
                    <a:pt x="409" y="992"/>
                  </a:lnTo>
                  <a:lnTo>
                    <a:pt x="411" y="994"/>
                  </a:lnTo>
                  <a:lnTo>
                    <a:pt x="414" y="992"/>
                  </a:lnTo>
                  <a:lnTo>
                    <a:pt x="420" y="994"/>
                  </a:lnTo>
                  <a:lnTo>
                    <a:pt x="427" y="991"/>
                  </a:lnTo>
                  <a:lnTo>
                    <a:pt x="427" y="991"/>
                  </a:lnTo>
                  <a:lnTo>
                    <a:pt x="432" y="989"/>
                  </a:lnTo>
                  <a:lnTo>
                    <a:pt x="430" y="991"/>
                  </a:lnTo>
                  <a:lnTo>
                    <a:pt x="430" y="992"/>
                  </a:lnTo>
                  <a:lnTo>
                    <a:pt x="432" y="994"/>
                  </a:lnTo>
                  <a:lnTo>
                    <a:pt x="437" y="992"/>
                  </a:lnTo>
                  <a:lnTo>
                    <a:pt x="436" y="994"/>
                  </a:lnTo>
                  <a:lnTo>
                    <a:pt x="428" y="998"/>
                  </a:lnTo>
                  <a:lnTo>
                    <a:pt x="430" y="998"/>
                  </a:lnTo>
                  <a:lnTo>
                    <a:pt x="427" y="1000"/>
                  </a:lnTo>
                  <a:lnTo>
                    <a:pt x="428" y="1000"/>
                  </a:lnTo>
                  <a:lnTo>
                    <a:pt x="430" y="1000"/>
                  </a:lnTo>
                  <a:lnTo>
                    <a:pt x="432" y="998"/>
                  </a:lnTo>
                  <a:lnTo>
                    <a:pt x="436" y="1000"/>
                  </a:lnTo>
                  <a:lnTo>
                    <a:pt x="437" y="996"/>
                  </a:lnTo>
                  <a:lnTo>
                    <a:pt x="439" y="992"/>
                  </a:lnTo>
                  <a:lnTo>
                    <a:pt x="441" y="994"/>
                  </a:lnTo>
                  <a:lnTo>
                    <a:pt x="439" y="998"/>
                  </a:lnTo>
                  <a:lnTo>
                    <a:pt x="436" y="1000"/>
                  </a:lnTo>
                  <a:lnTo>
                    <a:pt x="434" y="1001"/>
                  </a:lnTo>
                  <a:lnTo>
                    <a:pt x="436" y="1003"/>
                  </a:lnTo>
                  <a:lnTo>
                    <a:pt x="437" y="1009"/>
                  </a:lnTo>
                  <a:lnTo>
                    <a:pt x="441" y="1003"/>
                  </a:lnTo>
                  <a:lnTo>
                    <a:pt x="443" y="1003"/>
                  </a:lnTo>
                  <a:lnTo>
                    <a:pt x="443" y="1003"/>
                  </a:lnTo>
                  <a:lnTo>
                    <a:pt x="441" y="1009"/>
                  </a:lnTo>
                  <a:lnTo>
                    <a:pt x="443" y="1010"/>
                  </a:lnTo>
                  <a:lnTo>
                    <a:pt x="446" y="1009"/>
                  </a:lnTo>
                  <a:lnTo>
                    <a:pt x="448" y="1007"/>
                  </a:lnTo>
                  <a:lnTo>
                    <a:pt x="446" y="1012"/>
                  </a:lnTo>
                  <a:lnTo>
                    <a:pt x="445" y="1016"/>
                  </a:lnTo>
                  <a:lnTo>
                    <a:pt x="445" y="1017"/>
                  </a:lnTo>
                  <a:lnTo>
                    <a:pt x="445" y="1017"/>
                  </a:lnTo>
                  <a:lnTo>
                    <a:pt x="445" y="1021"/>
                  </a:lnTo>
                  <a:lnTo>
                    <a:pt x="446" y="1021"/>
                  </a:lnTo>
                  <a:lnTo>
                    <a:pt x="450" y="1021"/>
                  </a:lnTo>
                  <a:lnTo>
                    <a:pt x="452" y="1023"/>
                  </a:lnTo>
                  <a:lnTo>
                    <a:pt x="455" y="1023"/>
                  </a:lnTo>
                  <a:lnTo>
                    <a:pt x="461" y="1016"/>
                  </a:lnTo>
                  <a:lnTo>
                    <a:pt x="462" y="1019"/>
                  </a:lnTo>
                  <a:lnTo>
                    <a:pt x="477" y="1019"/>
                  </a:lnTo>
                  <a:lnTo>
                    <a:pt x="477" y="1019"/>
                  </a:lnTo>
                  <a:lnTo>
                    <a:pt x="477" y="1017"/>
                  </a:lnTo>
                  <a:lnTo>
                    <a:pt x="477" y="1016"/>
                  </a:lnTo>
                  <a:lnTo>
                    <a:pt x="475" y="1010"/>
                  </a:lnTo>
                  <a:lnTo>
                    <a:pt x="473" y="1010"/>
                  </a:lnTo>
                  <a:lnTo>
                    <a:pt x="468" y="1007"/>
                  </a:lnTo>
                  <a:lnTo>
                    <a:pt x="473" y="1009"/>
                  </a:lnTo>
                  <a:lnTo>
                    <a:pt x="477" y="1007"/>
                  </a:lnTo>
                  <a:lnTo>
                    <a:pt x="477" y="1007"/>
                  </a:lnTo>
                  <a:lnTo>
                    <a:pt x="480" y="1007"/>
                  </a:lnTo>
                  <a:lnTo>
                    <a:pt x="480" y="1005"/>
                  </a:lnTo>
                  <a:lnTo>
                    <a:pt x="482" y="994"/>
                  </a:lnTo>
                  <a:lnTo>
                    <a:pt x="482" y="992"/>
                  </a:lnTo>
                  <a:lnTo>
                    <a:pt x="484" y="984"/>
                  </a:lnTo>
                  <a:lnTo>
                    <a:pt x="484" y="982"/>
                  </a:lnTo>
                  <a:lnTo>
                    <a:pt x="484" y="982"/>
                  </a:lnTo>
                  <a:lnTo>
                    <a:pt x="487" y="978"/>
                  </a:lnTo>
                  <a:lnTo>
                    <a:pt x="487" y="976"/>
                  </a:lnTo>
                  <a:lnTo>
                    <a:pt x="487" y="976"/>
                  </a:lnTo>
                  <a:lnTo>
                    <a:pt x="491" y="967"/>
                  </a:lnTo>
                  <a:lnTo>
                    <a:pt x="493" y="966"/>
                  </a:lnTo>
                  <a:lnTo>
                    <a:pt x="491" y="964"/>
                  </a:lnTo>
                  <a:lnTo>
                    <a:pt x="493" y="960"/>
                  </a:lnTo>
                  <a:lnTo>
                    <a:pt x="493" y="959"/>
                  </a:lnTo>
                  <a:lnTo>
                    <a:pt x="491" y="957"/>
                  </a:lnTo>
                  <a:lnTo>
                    <a:pt x="489" y="944"/>
                  </a:lnTo>
                  <a:lnTo>
                    <a:pt x="487" y="943"/>
                  </a:lnTo>
                  <a:lnTo>
                    <a:pt x="487" y="943"/>
                  </a:lnTo>
                  <a:lnTo>
                    <a:pt x="487" y="937"/>
                  </a:lnTo>
                  <a:lnTo>
                    <a:pt x="482" y="935"/>
                  </a:lnTo>
                  <a:lnTo>
                    <a:pt x="486" y="934"/>
                  </a:lnTo>
                  <a:lnTo>
                    <a:pt x="487" y="934"/>
                  </a:lnTo>
                  <a:lnTo>
                    <a:pt x="487" y="932"/>
                  </a:lnTo>
                  <a:lnTo>
                    <a:pt x="487" y="930"/>
                  </a:lnTo>
                  <a:lnTo>
                    <a:pt x="489" y="930"/>
                  </a:lnTo>
                  <a:lnTo>
                    <a:pt x="491" y="930"/>
                  </a:lnTo>
                  <a:lnTo>
                    <a:pt x="498" y="930"/>
                  </a:lnTo>
                  <a:lnTo>
                    <a:pt x="500" y="926"/>
                  </a:lnTo>
                  <a:lnTo>
                    <a:pt x="502" y="926"/>
                  </a:lnTo>
                  <a:lnTo>
                    <a:pt x="502" y="923"/>
                  </a:lnTo>
                  <a:lnTo>
                    <a:pt x="500" y="925"/>
                  </a:lnTo>
                  <a:lnTo>
                    <a:pt x="493" y="919"/>
                  </a:lnTo>
                  <a:lnTo>
                    <a:pt x="494" y="919"/>
                  </a:lnTo>
                  <a:lnTo>
                    <a:pt x="496" y="921"/>
                  </a:lnTo>
                  <a:lnTo>
                    <a:pt x="498" y="921"/>
                  </a:lnTo>
                  <a:lnTo>
                    <a:pt x="503" y="921"/>
                  </a:lnTo>
                  <a:lnTo>
                    <a:pt x="503" y="919"/>
                  </a:lnTo>
                  <a:lnTo>
                    <a:pt x="500" y="919"/>
                  </a:lnTo>
                  <a:lnTo>
                    <a:pt x="500" y="918"/>
                  </a:lnTo>
                  <a:lnTo>
                    <a:pt x="502" y="916"/>
                  </a:lnTo>
                  <a:lnTo>
                    <a:pt x="502" y="916"/>
                  </a:lnTo>
                  <a:lnTo>
                    <a:pt x="500" y="914"/>
                  </a:lnTo>
                  <a:lnTo>
                    <a:pt x="502" y="912"/>
                  </a:lnTo>
                  <a:lnTo>
                    <a:pt x="503" y="914"/>
                  </a:lnTo>
                  <a:lnTo>
                    <a:pt x="507" y="916"/>
                  </a:lnTo>
                  <a:lnTo>
                    <a:pt x="507" y="912"/>
                  </a:lnTo>
                  <a:lnTo>
                    <a:pt x="509" y="912"/>
                  </a:lnTo>
                  <a:lnTo>
                    <a:pt x="507" y="910"/>
                  </a:lnTo>
                  <a:lnTo>
                    <a:pt x="507" y="909"/>
                  </a:lnTo>
                  <a:lnTo>
                    <a:pt x="509" y="910"/>
                  </a:lnTo>
                  <a:lnTo>
                    <a:pt x="512" y="909"/>
                  </a:lnTo>
                  <a:lnTo>
                    <a:pt x="512" y="907"/>
                  </a:lnTo>
                  <a:lnTo>
                    <a:pt x="512" y="905"/>
                  </a:lnTo>
                  <a:lnTo>
                    <a:pt x="514" y="903"/>
                  </a:lnTo>
                  <a:lnTo>
                    <a:pt x="514" y="901"/>
                  </a:lnTo>
                  <a:lnTo>
                    <a:pt x="514" y="900"/>
                  </a:lnTo>
                  <a:lnTo>
                    <a:pt x="503" y="896"/>
                  </a:lnTo>
                  <a:lnTo>
                    <a:pt x="503" y="894"/>
                  </a:lnTo>
                  <a:lnTo>
                    <a:pt x="512" y="898"/>
                  </a:lnTo>
                  <a:lnTo>
                    <a:pt x="518" y="896"/>
                  </a:lnTo>
                  <a:lnTo>
                    <a:pt x="514" y="887"/>
                  </a:lnTo>
                  <a:lnTo>
                    <a:pt x="516" y="885"/>
                  </a:lnTo>
                  <a:lnTo>
                    <a:pt x="516" y="885"/>
                  </a:lnTo>
                  <a:lnTo>
                    <a:pt x="514" y="882"/>
                  </a:lnTo>
                  <a:lnTo>
                    <a:pt x="503" y="880"/>
                  </a:lnTo>
                  <a:lnTo>
                    <a:pt x="502" y="876"/>
                  </a:lnTo>
                  <a:lnTo>
                    <a:pt x="505" y="876"/>
                  </a:lnTo>
                  <a:lnTo>
                    <a:pt x="512" y="873"/>
                  </a:lnTo>
                  <a:lnTo>
                    <a:pt x="518" y="873"/>
                  </a:lnTo>
                  <a:lnTo>
                    <a:pt x="519" y="875"/>
                  </a:lnTo>
                  <a:lnTo>
                    <a:pt x="521" y="873"/>
                  </a:lnTo>
                  <a:lnTo>
                    <a:pt x="518" y="873"/>
                  </a:lnTo>
                  <a:lnTo>
                    <a:pt x="516" y="871"/>
                  </a:lnTo>
                  <a:lnTo>
                    <a:pt x="514" y="864"/>
                  </a:lnTo>
                  <a:lnTo>
                    <a:pt x="512" y="862"/>
                  </a:lnTo>
                  <a:lnTo>
                    <a:pt x="511" y="859"/>
                  </a:lnTo>
                  <a:lnTo>
                    <a:pt x="509" y="857"/>
                  </a:lnTo>
                  <a:lnTo>
                    <a:pt x="509" y="853"/>
                  </a:lnTo>
                  <a:lnTo>
                    <a:pt x="505" y="853"/>
                  </a:lnTo>
                  <a:lnTo>
                    <a:pt x="509" y="848"/>
                  </a:lnTo>
                  <a:lnTo>
                    <a:pt x="511" y="850"/>
                  </a:lnTo>
                  <a:lnTo>
                    <a:pt x="514" y="848"/>
                  </a:lnTo>
                  <a:lnTo>
                    <a:pt x="516" y="850"/>
                  </a:lnTo>
                  <a:lnTo>
                    <a:pt x="516" y="846"/>
                  </a:lnTo>
                  <a:lnTo>
                    <a:pt x="518" y="848"/>
                  </a:lnTo>
                  <a:lnTo>
                    <a:pt x="519" y="850"/>
                  </a:lnTo>
                  <a:lnTo>
                    <a:pt x="521" y="848"/>
                  </a:lnTo>
                  <a:lnTo>
                    <a:pt x="523" y="850"/>
                  </a:lnTo>
                  <a:lnTo>
                    <a:pt x="525" y="848"/>
                  </a:lnTo>
                  <a:lnTo>
                    <a:pt x="525" y="846"/>
                  </a:lnTo>
                  <a:lnTo>
                    <a:pt x="528" y="841"/>
                  </a:lnTo>
                  <a:lnTo>
                    <a:pt x="527" y="839"/>
                  </a:lnTo>
                  <a:lnTo>
                    <a:pt x="527" y="837"/>
                  </a:lnTo>
                  <a:lnTo>
                    <a:pt x="527" y="834"/>
                  </a:lnTo>
                  <a:lnTo>
                    <a:pt x="523" y="832"/>
                  </a:lnTo>
                  <a:lnTo>
                    <a:pt x="525" y="832"/>
                  </a:lnTo>
                  <a:lnTo>
                    <a:pt x="527" y="830"/>
                  </a:lnTo>
                  <a:lnTo>
                    <a:pt x="528" y="832"/>
                  </a:lnTo>
                  <a:lnTo>
                    <a:pt x="530" y="825"/>
                  </a:lnTo>
                  <a:lnTo>
                    <a:pt x="532" y="827"/>
                  </a:lnTo>
                  <a:lnTo>
                    <a:pt x="534" y="828"/>
                  </a:lnTo>
                  <a:lnTo>
                    <a:pt x="536" y="830"/>
                  </a:lnTo>
                  <a:lnTo>
                    <a:pt x="537" y="825"/>
                  </a:lnTo>
                  <a:lnTo>
                    <a:pt x="539" y="827"/>
                  </a:lnTo>
                  <a:lnTo>
                    <a:pt x="541" y="828"/>
                  </a:lnTo>
                  <a:lnTo>
                    <a:pt x="548" y="828"/>
                  </a:lnTo>
                  <a:lnTo>
                    <a:pt x="546" y="825"/>
                  </a:lnTo>
                  <a:lnTo>
                    <a:pt x="550" y="825"/>
                  </a:lnTo>
                  <a:lnTo>
                    <a:pt x="553" y="827"/>
                  </a:lnTo>
                  <a:lnTo>
                    <a:pt x="553" y="825"/>
                  </a:lnTo>
                  <a:lnTo>
                    <a:pt x="555" y="825"/>
                  </a:lnTo>
                  <a:lnTo>
                    <a:pt x="555" y="821"/>
                  </a:lnTo>
                  <a:lnTo>
                    <a:pt x="555" y="821"/>
                  </a:lnTo>
                  <a:lnTo>
                    <a:pt x="553" y="819"/>
                  </a:lnTo>
                  <a:lnTo>
                    <a:pt x="552" y="819"/>
                  </a:lnTo>
                  <a:lnTo>
                    <a:pt x="550" y="818"/>
                  </a:lnTo>
                  <a:lnTo>
                    <a:pt x="552" y="812"/>
                  </a:lnTo>
                  <a:lnTo>
                    <a:pt x="553" y="816"/>
                  </a:lnTo>
                  <a:lnTo>
                    <a:pt x="553" y="814"/>
                  </a:lnTo>
                  <a:lnTo>
                    <a:pt x="555" y="814"/>
                  </a:lnTo>
                  <a:lnTo>
                    <a:pt x="557" y="814"/>
                  </a:lnTo>
                  <a:lnTo>
                    <a:pt x="559" y="810"/>
                  </a:lnTo>
                  <a:lnTo>
                    <a:pt x="555" y="809"/>
                  </a:lnTo>
                  <a:lnTo>
                    <a:pt x="559" y="807"/>
                  </a:lnTo>
                  <a:lnTo>
                    <a:pt x="559" y="805"/>
                  </a:lnTo>
                  <a:lnTo>
                    <a:pt x="559" y="803"/>
                  </a:lnTo>
                  <a:lnTo>
                    <a:pt x="561" y="803"/>
                  </a:lnTo>
                  <a:lnTo>
                    <a:pt x="557" y="800"/>
                  </a:lnTo>
                  <a:lnTo>
                    <a:pt x="557" y="798"/>
                  </a:lnTo>
                  <a:lnTo>
                    <a:pt x="559" y="800"/>
                  </a:lnTo>
                  <a:lnTo>
                    <a:pt x="561" y="796"/>
                  </a:lnTo>
                  <a:lnTo>
                    <a:pt x="564" y="800"/>
                  </a:lnTo>
                  <a:lnTo>
                    <a:pt x="566" y="800"/>
                  </a:lnTo>
                  <a:lnTo>
                    <a:pt x="568" y="800"/>
                  </a:lnTo>
                  <a:lnTo>
                    <a:pt x="571" y="800"/>
                  </a:lnTo>
                  <a:lnTo>
                    <a:pt x="564" y="805"/>
                  </a:lnTo>
                  <a:lnTo>
                    <a:pt x="564" y="809"/>
                  </a:lnTo>
                  <a:lnTo>
                    <a:pt x="561" y="812"/>
                  </a:lnTo>
                  <a:lnTo>
                    <a:pt x="562" y="814"/>
                  </a:lnTo>
                  <a:lnTo>
                    <a:pt x="562" y="814"/>
                  </a:lnTo>
                  <a:lnTo>
                    <a:pt x="562" y="816"/>
                  </a:lnTo>
                  <a:lnTo>
                    <a:pt x="564" y="816"/>
                  </a:lnTo>
                  <a:lnTo>
                    <a:pt x="569" y="819"/>
                  </a:lnTo>
                  <a:lnTo>
                    <a:pt x="569" y="818"/>
                  </a:lnTo>
                  <a:lnTo>
                    <a:pt x="568" y="814"/>
                  </a:lnTo>
                  <a:lnTo>
                    <a:pt x="571" y="816"/>
                  </a:lnTo>
                  <a:lnTo>
                    <a:pt x="571" y="809"/>
                  </a:lnTo>
                  <a:lnTo>
                    <a:pt x="573" y="812"/>
                  </a:lnTo>
                  <a:lnTo>
                    <a:pt x="575" y="816"/>
                  </a:lnTo>
                  <a:lnTo>
                    <a:pt x="578" y="816"/>
                  </a:lnTo>
                  <a:lnTo>
                    <a:pt x="580" y="819"/>
                  </a:lnTo>
                  <a:lnTo>
                    <a:pt x="582" y="810"/>
                  </a:lnTo>
                  <a:lnTo>
                    <a:pt x="584" y="810"/>
                  </a:lnTo>
                  <a:lnTo>
                    <a:pt x="584" y="814"/>
                  </a:lnTo>
                  <a:lnTo>
                    <a:pt x="585" y="814"/>
                  </a:lnTo>
                  <a:lnTo>
                    <a:pt x="587" y="814"/>
                  </a:lnTo>
                  <a:lnTo>
                    <a:pt x="587" y="814"/>
                  </a:lnTo>
                  <a:lnTo>
                    <a:pt x="589" y="816"/>
                  </a:lnTo>
                  <a:lnTo>
                    <a:pt x="589" y="812"/>
                  </a:lnTo>
                  <a:lnTo>
                    <a:pt x="591" y="809"/>
                  </a:lnTo>
                  <a:lnTo>
                    <a:pt x="594" y="810"/>
                  </a:lnTo>
                  <a:lnTo>
                    <a:pt x="594" y="807"/>
                  </a:lnTo>
                  <a:lnTo>
                    <a:pt x="594" y="803"/>
                  </a:lnTo>
                  <a:lnTo>
                    <a:pt x="593" y="800"/>
                  </a:lnTo>
                  <a:lnTo>
                    <a:pt x="593" y="798"/>
                  </a:lnTo>
                  <a:lnTo>
                    <a:pt x="593" y="796"/>
                  </a:lnTo>
                  <a:lnTo>
                    <a:pt x="596" y="800"/>
                  </a:lnTo>
                  <a:lnTo>
                    <a:pt x="602" y="802"/>
                  </a:lnTo>
                  <a:lnTo>
                    <a:pt x="603" y="802"/>
                  </a:lnTo>
                  <a:lnTo>
                    <a:pt x="602" y="798"/>
                  </a:lnTo>
                  <a:lnTo>
                    <a:pt x="605" y="794"/>
                  </a:lnTo>
                  <a:lnTo>
                    <a:pt x="605" y="798"/>
                  </a:lnTo>
                  <a:lnTo>
                    <a:pt x="607" y="800"/>
                  </a:lnTo>
                  <a:lnTo>
                    <a:pt x="609" y="798"/>
                  </a:lnTo>
                  <a:lnTo>
                    <a:pt x="610" y="798"/>
                  </a:lnTo>
                  <a:lnTo>
                    <a:pt x="612" y="796"/>
                  </a:lnTo>
                  <a:lnTo>
                    <a:pt x="612" y="794"/>
                  </a:lnTo>
                  <a:lnTo>
                    <a:pt x="612" y="793"/>
                  </a:lnTo>
                  <a:lnTo>
                    <a:pt x="616" y="782"/>
                  </a:lnTo>
                  <a:lnTo>
                    <a:pt x="616" y="787"/>
                  </a:lnTo>
                  <a:lnTo>
                    <a:pt x="618" y="784"/>
                  </a:lnTo>
                  <a:lnTo>
                    <a:pt x="618" y="787"/>
                  </a:lnTo>
                  <a:lnTo>
                    <a:pt x="619" y="782"/>
                  </a:lnTo>
                  <a:lnTo>
                    <a:pt x="619" y="780"/>
                  </a:lnTo>
                  <a:lnTo>
                    <a:pt x="621" y="780"/>
                  </a:lnTo>
                  <a:lnTo>
                    <a:pt x="621" y="778"/>
                  </a:lnTo>
                  <a:lnTo>
                    <a:pt x="623" y="780"/>
                  </a:lnTo>
                  <a:lnTo>
                    <a:pt x="621" y="777"/>
                  </a:lnTo>
                  <a:lnTo>
                    <a:pt x="621" y="775"/>
                  </a:lnTo>
                  <a:lnTo>
                    <a:pt x="625" y="773"/>
                  </a:lnTo>
                  <a:lnTo>
                    <a:pt x="625" y="773"/>
                  </a:lnTo>
                  <a:lnTo>
                    <a:pt x="628" y="769"/>
                  </a:lnTo>
                  <a:lnTo>
                    <a:pt x="630" y="762"/>
                  </a:lnTo>
                  <a:lnTo>
                    <a:pt x="630" y="762"/>
                  </a:lnTo>
                  <a:lnTo>
                    <a:pt x="630" y="759"/>
                  </a:lnTo>
                  <a:lnTo>
                    <a:pt x="628" y="757"/>
                  </a:lnTo>
                  <a:lnTo>
                    <a:pt x="630" y="757"/>
                  </a:lnTo>
                  <a:lnTo>
                    <a:pt x="630" y="755"/>
                  </a:lnTo>
                  <a:lnTo>
                    <a:pt x="632" y="750"/>
                  </a:lnTo>
                  <a:lnTo>
                    <a:pt x="634" y="750"/>
                  </a:lnTo>
                  <a:lnTo>
                    <a:pt x="634" y="743"/>
                  </a:lnTo>
                  <a:lnTo>
                    <a:pt x="637" y="744"/>
                  </a:lnTo>
                  <a:lnTo>
                    <a:pt x="641" y="743"/>
                  </a:lnTo>
                  <a:lnTo>
                    <a:pt x="644" y="739"/>
                  </a:lnTo>
                  <a:lnTo>
                    <a:pt x="644" y="737"/>
                  </a:lnTo>
                  <a:lnTo>
                    <a:pt x="646" y="734"/>
                  </a:lnTo>
                  <a:lnTo>
                    <a:pt x="648" y="737"/>
                  </a:lnTo>
                  <a:lnTo>
                    <a:pt x="650" y="736"/>
                  </a:lnTo>
                  <a:lnTo>
                    <a:pt x="650" y="736"/>
                  </a:lnTo>
                  <a:lnTo>
                    <a:pt x="650" y="734"/>
                  </a:lnTo>
                  <a:lnTo>
                    <a:pt x="652" y="732"/>
                  </a:lnTo>
                  <a:lnTo>
                    <a:pt x="652" y="728"/>
                  </a:lnTo>
                  <a:lnTo>
                    <a:pt x="653" y="728"/>
                  </a:lnTo>
                  <a:lnTo>
                    <a:pt x="652" y="725"/>
                  </a:lnTo>
                  <a:lnTo>
                    <a:pt x="646" y="721"/>
                  </a:lnTo>
                  <a:lnTo>
                    <a:pt x="648" y="721"/>
                  </a:lnTo>
                  <a:lnTo>
                    <a:pt x="643" y="711"/>
                  </a:lnTo>
                  <a:lnTo>
                    <a:pt x="641" y="707"/>
                  </a:lnTo>
                  <a:lnTo>
                    <a:pt x="644" y="707"/>
                  </a:lnTo>
                  <a:lnTo>
                    <a:pt x="644" y="703"/>
                  </a:lnTo>
                  <a:lnTo>
                    <a:pt x="648" y="707"/>
                  </a:lnTo>
                  <a:lnTo>
                    <a:pt x="648" y="714"/>
                  </a:lnTo>
                  <a:lnTo>
                    <a:pt x="650" y="711"/>
                  </a:lnTo>
                  <a:lnTo>
                    <a:pt x="652" y="711"/>
                  </a:lnTo>
                  <a:lnTo>
                    <a:pt x="652" y="714"/>
                  </a:lnTo>
                  <a:lnTo>
                    <a:pt x="653" y="716"/>
                  </a:lnTo>
                  <a:lnTo>
                    <a:pt x="653" y="718"/>
                  </a:lnTo>
                  <a:lnTo>
                    <a:pt x="659" y="719"/>
                  </a:lnTo>
                  <a:lnTo>
                    <a:pt x="659" y="723"/>
                  </a:lnTo>
                  <a:lnTo>
                    <a:pt x="655" y="721"/>
                  </a:lnTo>
                  <a:lnTo>
                    <a:pt x="657" y="725"/>
                  </a:lnTo>
                  <a:lnTo>
                    <a:pt x="659" y="727"/>
                  </a:lnTo>
                  <a:lnTo>
                    <a:pt x="659" y="728"/>
                  </a:lnTo>
                  <a:lnTo>
                    <a:pt x="662" y="727"/>
                  </a:lnTo>
                  <a:lnTo>
                    <a:pt x="664" y="727"/>
                  </a:lnTo>
                  <a:lnTo>
                    <a:pt x="669" y="728"/>
                  </a:lnTo>
                  <a:lnTo>
                    <a:pt x="668" y="725"/>
                  </a:lnTo>
                  <a:lnTo>
                    <a:pt x="668" y="725"/>
                  </a:lnTo>
                  <a:lnTo>
                    <a:pt x="668" y="723"/>
                  </a:lnTo>
                  <a:lnTo>
                    <a:pt x="669" y="723"/>
                  </a:lnTo>
                  <a:lnTo>
                    <a:pt x="669" y="725"/>
                  </a:lnTo>
                  <a:lnTo>
                    <a:pt x="675" y="728"/>
                  </a:lnTo>
                  <a:lnTo>
                    <a:pt x="678" y="728"/>
                  </a:lnTo>
                  <a:lnTo>
                    <a:pt x="677" y="725"/>
                  </a:lnTo>
                  <a:lnTo>
                    <a:pt x="673" y="723"/>
                  </a:lnTo>
                  <a:lnTo>
                    <a:pt x="673" y="719"/>
                  </a:lnTo>
                  <a:lnTo>
                    <a:pt x="675" y="719"/>
                  </a:lnTo>
                  <a:lnTo>
                    <a:pt x="678" y="721"/>
                  </a:lnTo>
                  <a:lnTo>
                    <a:pt x="680" y="723"/>
                  </a:lnTo>
                  <a:lnTo>
                    <a:pt x="682" y="727"/>
                  </a:lnTo>
                  <a:lnTo>
                    <a:pt x="684" y="723"/>
                  </a:lnTo>
                  <a:lnTo>
                    <a:pt x="682" y="721"/>
                  </a:lnTo>
                  <a:lnTo>
                    <a:pt x="682" y="719"/>
                  </a:lnTo>
                  <a:lnTo>
                    <a:pt x="685" y="721"/>
                  </a:lnTo>
                  <a:lnTo>
                    <a:pt x="685" y="718"/>
                  </a:lnTo>
                  <a:lnTo>
                    <a:pt x="685" y="714"/>
                  </a:lnTo>
                  <a:lnTo>
                    <a:pt x="687" y="714"/>
                  </a:lnTo>
                  <a:lnTo>
                    <a:pt x="687" y="714"/>
                  </a:lnTo>
                  <a:lnTo>
                    <a:pt x="689" y="718"/>
                  </a:lnTo>
                  <a:lnTo>
                    <a:pt x="693" y="719"/>
                  </a:lnTo>
                  <a:lnTo>
                    <a:pt x="694" y="719"/>
                  </a:lnTo>
                  <a:lnTo>
                    <a:pt x="694" y="719"/>
                  </a:lnTo>
                  <a:lnTo>
                    <a:pt x="696" y="716"/>
                  </a:lnTo>
                  <a:lnTo>
                    <a:pt x="698" y="718"/>
                  </a:lnTo>
                  <a:lnTo>
                    <a:pt x="700" y="716"/>
                  </a:lnTo>
                  <a:lnTo>
                    <a:pt x="707" y="714"/>
                  </a:lnTo>
                  <a:lnTo>
                    <a:pt x="710" y="711"/>
                  </a:lnTo>
                  <a:lnTo>
                    <a:pt x="712" y="712"/>
                  </a:lnTo>
                  <a:lnTo>
                    <a:pt x="712" y="711"/>
                  </a:lnTo>
                  <a:lnTo>
                    <a:pt x="714" y="711"/>
                  </a:lnTo>
                  <a:lnTo>
                    <a:pt x="716" y="711"/>
                  </a:lnTo>
                  <a:lnTo>
                    <a:pt x="718" y="707"/>
                  </a:lnTo>
                  <a:lnTo>
                    <a:pt x="719" y="709"/>
                  </a:lnTo>
                  <a:lnTo>
                    <a:pt x="721" y="711"/>
                  </a:lnTo>
                  <a:lnTo>
                    <a:pt x="723" y="711"/>
                  </a:lnTo>
                  <a:lnTo>
                    <a:pt x="721" y="707"/>
                  </a:lnTo>
                  <a:lnTo>
                    <a:pt x="725" y="707"/>
                  </a:lnTo>
                  <a:lnTo>
                    <a:pt x="726" y="709"/>
                  </a:lnTo>
                  <a:lnTo>
                    <a:pt x="728" y="707"/>
                  </a:lnTo>
                  <a:lnTo>
                    <a:pt x="728" y="705"/>
                  </a:lnTo>
                  <a:lnTo>
                    <a:pt x="730" y="705"/>
                  </a:lnTo>
                  <a:lnTo>
                    <a:pt x="732" y="705"/>
                  </a:lnTo>
                  <a:lnTo>
                    <a:pt x="734" y="705"/>
                  </a:lnTo>
                  <a:lnTo>
                    <a:pt x="734" y="703"/>
                  </a:lnTo>
                  <a:lnTo>
                    <a:pt x="735" y="702"/>
                  </a:lnTo>
                  <a:lnTo>
                    <a:pt x="739" y="700"/>
                  </a:lnTo>
                  <a:lnTo>
                    <a:pt x="739" y="703"/>
                  </a:lnTo>
                  <a:lnTo>
                    <a:pt x="741" y="702"/>
                  </a:lnTo>
                  <a:lnTo>
                    <a:pt x="744" y="702"/>
                  </a:lnTo>
                  <a:lnTo>
                    <a:pt x="744" y="700"/>
                  </a:lnTo>
                  <a:lnTo>
                    <a:pt x="744" y="698"/>
                  </a:lnTo>
                  <a:lnTo>
                    <a:pt x="750" y="696"/>
                  </a:lnTo>
                  <a:lnTo>
                    <a:pt x="751" y="694"/>
                  </a:lnTo>
                  <a:lnTo>
                    <a:pt x="751" y="693"/>
                  </a:lnTo>
                  <a:lnTo>
                    <a:pt x="753" y="693"/>
                  </a:lnTo>
                  <a:lnTo>
                    <a:pt x="755" y="689"/>
                  </a:lnTo>
                  <a:lnTo>
                    <a:pt x="759" y="689"/>
                  </a:lnTo>
                  <a:lnTo>
                    <a:pt x="757" y="687"/>
                  </a:lnTo>
                  <a:lnTo>
                    <a:pt x="755" y="686"/>
                  </a:lnTo>
                  <a:lnTo>
                    <a:pt x="755" y="684"/>
                  </a:lnTo>
                  <a:lnTo>
                    <a:pt x="760" y="686"/>
                  </a:lnTo>
                  <a:lnTo>
                    <a:pt x="760" y="682"/>
                  </a:lnTo>
                  <a:lnTo>
                    <a:pt x="762" y="682"/>
                  </a:lnTo>
                  <a:lnTo>
                    <a:pt x="764" y="684"/>
                  </a:lnTo>
                  <a:lnTo>
                    <a:pt x="764" y="682"/>
                  </a:lnTo>
                  <a:lnTo>
                    <a:pt x="764" y="678"/>
                  </a:lnTo>
                  <a:lnTo>
                    <a:pt x="760" y="677"/>
                  </a:lnTo>
                  <a:lnTo>
                    <a:pt x="764" y="675"/>
                  </a:lnTo>
                  <a:lnTo>
                    <a:pt x="766" y="675"/>
                  </a:lnTo>
                  <a:lnTo>
                    <a:pt x="768" y="677"/>
                  </a:lnTo>
                  <a:lnTo>
                    <a:pt x="769" y="677"/>
                  </a:lnTo>
                  <a:lnTo>
                    <a:pt x="768" y="675"/>
                  </a:lnTo>
                  <a:lnTo>
                    <a:pt x="768" y="675"/>
                  </a:lnTo>
                  <a:lnTo>
                    <a:pt x="771" y="673"/>
                  </a:lnTo>
                  <a:lnTo>
                    <a:pt x="771" y="669"/>
                  </a:lnTo>
                  <a:lnTo>
                    <a:pt x="776" y="669"/>
                  </a:lnTo>
                  <a:lnTo>
                    <a:pt x="775" y="666"/>
                  </a:lnTo>
                  <a:lnTo>
                    <a:pt x="780" y="669"/>
                  </a:lnTo>
                  <a:lnTo>
                    <a:pt x="776" y="666"/>
                  </a:lnTo>
                  <a:lnTo>
                    <a:pt x="780" y="666"/>
                  </a:lnTo>
                  <a:lnTo>
                    <a:pt x="778" y="662"/>
                  </a:lnTo>
                  <a:lnTo>
                    <a:pt x="776" y="662"/>
                  </a:lnTo>
                  <a:lnTo>
                    <a:pt x="776" y="661"/>
                  </a:lnTo>
                  <a:lnTo>
                    <a:pt x="780" y="661"/>
                  </a:lnTo>
                  <a:lnTo>
                    <a:pt x="782" y="659"/>
                  </a:lnTo>
                  <a:lnTo>
                    <a:pt x="784" y="662"/>
                  </a:lnTo>
                  <a:lnTo>
                    <a:pt x="785" y="662"/>
                  </a:lnTo>
                  <a:lnTo>
                    <a:pt x="787" y="661"/>
                  </a:lnTo>
                  <a:lnTo>
                    <a:pt x="785" y="659"/>
                  </a:lnTo>
                  <a:lnTo>
                    <a:pt x="787" y="659"/>
                  </a:lnTo>
                  <a:lnTo>
                    <a:pt x="784" y="653"/>
                  </a:lnTo>
                  <a:lnTo>
                    <a:pt x="787" y="652"/>
                  </a:lnTo>
                  <a:lnTo>
                    <a:pt x="792" y="652"/>
                  </a:lnTo>
                  <a:lnTo>
                    <a:pt x="792" y="648"/>
                  </a:lnTo>
                  <a:lnTo>
                    <a:pt x="798" y="652"/>
                  </a:lnTo>
                  <a:lnTo>
                    <a:pt x="796" y="650"/>
                  </a:lnTo>
                  <a:lnTo>
                    <a:pt x="794" y="650"/>
                  </a:lnTo>
                  <a:lnTo>
                    <a:pt x="794" y="648"/>
                  </a:lnTo>
                  <a:lnTo>
                    <a:pt x="796" y="648"/>
                  </a:lnTo>
                  <a:lnTo>
                    <a:pt x="796" y="645"/>
                  </a:lnTo>
                  <a:lnTo>
                    <a:pt x="798" y="646"/>
                  </a:lnTo>
                  <a:lnTo>
                    <a:pt x="800" y="645"/>
                  </a:lnTo>
                  <a:lnTo>
                    <a:pt x="801" y="645"/>
                  </a:lnTo>
                  <a:lnTo>
                    <a:pt x="803" y="645"/>
                  </a:lnTo>
                  <a:lnTo>
                    <a:pt x="805" y="643"/>
                  </a:lnTo>
                  <a:lnTo>
                    <a:pt x="807" y="645"/>
                  </a:lnTo>
                  <a:lnTo>
                    <a:pt x="810" y="639"/>
                  </a:lnTo>
                  <a:lnTo>
                    <a:pt x="812" y="636"/>
                  </a:lnTo>
                  <a:lnTo>
                    <a:pt x="812" y="636"/>
                  </a:lnTo>
                  <a:lnTo>
                    <a:pt x="805" y="637"/>
                  </a:lnTo>
                  <a:lnTo>
                    <a:pt x="785" y="636"/>
                  </a:lnTo>
                  <a:lnTo>
                    <a:pt x="768" y="628"/>
                  </a:lnTo>
                  <a:lnTo>
                    <a:pt x="766" y="628"/>
                  </a:lnTo>
                  <a:lnTo>
                    <a:pt x="766" y="625"/>
                  </a:lnTo>
                  <a:lnTo>
                    <a:pt x="764" y="627"/>
                  </a:lnTo>
                  <a:lnTo>
                    <a:pt x="760" y="628"/>
                  </a:lnTo>
                  <a:lnTo>
                    <a:pt x="759" y="625"/>
                  </a:lnTo>
                  <a:lnTo>
                    <a:pt x="743" y="634"/>
                  </a:lnTo>
                  <a:lnTo>
                    <a:pt x="737" y="630"/>
                  </a:lnTo>
                  <a:lnTo>
                    <a:pt x="730" y="634"/>
                  </a:lnTo>
                  <a:lnTo>
                    <a:pt x="728" y="641"/>
                  </a:lnTo>
                  <a:lnTo>
                    <a:pt x="707" y="639"/>
                  </a:lnTo>
                  <a:lnTo>
                    <a:pt x="712" y="636"/>
                  </a:lnTo>
                  <a:lnTo>
                    <a:pt x="718" y="637"/>
                  </a:lnTo>
                  <a:lnTo>
                    <a:pt x="732" y="628"/>
                  </a:lnTo>
                  <a:lnTo>
                    <a:pt x="737" y="628"/>
                  </a:lnTo>
                  <a:lnTo>
                    <a:pt x="741" y="625"/>
                  </a:lnTo>
                  <a:lnTo>
                    <a:pt x="739" y="621"/>
                  </a:lnTo>
                  <a:lnTo>
                    <a:pt x="710" y="623"/>
                  </a:lnTo>
                  <a:lnTo>
                    <a:pt x="707" y="620"/>
                  </a:lnTo>
                  <a:lnTo>
                    <a:pt x="701" y="620"/>
                  </a:lnTo>
                  <a:lnTo>
                    <a:pt x="712" y="616"/>
                  </a:lnTo>
                  <a:lnTo>
                    <a:pt x="714" y="612"/>
                  </a:lnTo>
                  <a:lnTo>
                    <a:pt x="716" y="603"/>
                  </a:lnTo>
                  <a:lnTo>
                    <a:pt x="712" y="598"/>
                  </a:lnTo>
                  <a:lnTo>
                    <a:pt x="714" y="596"/>
                  </a:lnTo>
                  <a:lnTo>
                    <a:pt x="719" y="596"/>
                  </a:lnTo>
                  <a:lnTo>
                    <a:pt x="721" y="598"/>
                  </a:lnTo>
                  <a:lnTo>
                    <a:pt x="723" y="591"/>
                  </a:lnTo>
                  <a:lnTo>
                    <a:pt x="726" y="596"/>
                  </a:lnTo>
                  <a:lnTo>
                    <a:pt x="739" y="596"/>
                  </a:lnTo>
                  <a:lnTo>
                    <a:pt x="750" y="589"/>
                  </a:lnTo>
                  <a:lnTo>
                    <a:pt x="753" y="586"/>
                  </a:lnTo>
                  <a:lnTo>
                    <a:pt x="751" y="580"/>
                  </a:lnTo>
                  <a:lnTo>
                    <a:pt x="757" y="584"/>
                  </a:lnTo>
                  <a:lnTo>
                    <a:pt x="755" y="575"/>
                  </a:lnTo>
                  <a:lnTo>
                    <a:pt x="751" y="571"/>
                  </a:lnTo>
                  <a:lnTo>
                    <a:pt x="744" y="570"/>
                  </a:lnTo>
                  <a:lnTo>
                    <a:pt x="739" y="571"/>
                  </a:lnTo>
                  <a:lnTo>
                    <a:pt x="734" y="568"/>
                  </a:lnTo>
                  <a:lnTo>
                    <a:pt x="728" y="570"/>
                  </a:lnTo>
                  <a:lnTo>
                    <a:pt x="728" y="566"/>
                  </a:lnTo>
                  <a:lnTo>
                    <a:pt x="721" y="562"/>
                  </a:lnTo>
                  <a:lnTo>
                    <a:pt x="725" y="561"/>
                  </a:lnTo>
                  <a:lnTo>
                    <a:pt x="723" y="554"/>
                  </a:lnTo>
                  <a:lnTo>
                    <a:pt x="730" y="559"/>
                  </a:lnTo>
                  <a:lnTo>
                    <a:pt x="735" y="564"/>
                  </a:lnTo>
                  <a:lnTo>
                    <a:pt x="741" y="566"/>
                  </a:lnTo>
                  <a:lnTo>
                    <a:pt x="744" y="562"/>
                  </a:lnTo>
                  <a:lnTo>
                    <a:pt x="748" y="566"/>
                  </a:lnTo>
                  <a:lnTo>
                    <a:pt x="753" y="566"/>
                  </a:lnTo>
                  <a:lnTo>
                    <a:pt x="764" y="578"/>
                  </a:lnTo>
                  <a:lnTo>
                    <a:pt x="769" y="577"/>
                  </a:lnTo>
                  <a:lnTo>
                    <a:pt x="771" y="580"/>
                  </a:lnTo>
                  <a:lnTo>
                    <a:pt x="773" y="586"/>
                  </a:lnTo>
                  <a:lnTo>
                    <a:pt x="778" y="591"/>
                  </a:lnTo>
                  <a:lnTo>
                    <a:pt x="780" y="607"/>
                  </a:lnTo>
                  <a:lnTo>
                    <a:pt x="784" y="614"/>
                  </a:lnTo>
                  <a:lnTo>
                    <a:pt x="791" y="620"/>
                  </a:lnTo>
                  <a:lnTo>
                    <a:pt x="798" y="621"/>
                  </a:lnTo>
                  <a:lnTo>
                    <a:pt x="803" y="621"/>
                  </a:lnTo>
                  <a:lnTo>
                    <a:pt x="805" y="603"/>
                  </a:lnTo>
                  <a:lnTo>
                    <a:pt x="807" y="603"/>
                  </a:lnTo>
                  <a:lnTo>
                    <a:pt x="809" y="618"/>
                  </a:lnTo>
                  <a:lnTo>
                    <a:pt x="814" y="618"/>
                  </a:lnTo>
                  <a:lnTo>
                    <a:pt x="816" y="621"/>
                  </a:lnTo>
                  <a:lnTo>
                    <a:pt x="819" y="620"/>
                  </a:lnTo>
                  <a:lnTo>
                    <a:pt x="819" y="614"/>
                  </a:lnTo>
                  <a:lnTo>
                    <a:pt x="817" y="614"/>
                  </a:lnTo>
                  <a:lnTo>
                    <a:pt x="817" y="609"/>
                  </a:lnTo>
                  <a:lnTo>
                    <a:pt x="816" y="603"/>
                  </a:lnTo>
                  <a:lnTo>
                    <a:pt x="817" y="602"/>
                  </a:lnTo>
                  <a:lnTo>
                    <a:pt x="816" y="596"/>
                  </a:lnTo>
                  <a:lnTo>
                    <a:pt x="817" y="595"/>
                  </a:lnTo>
                  <a:lnTo>
                    <a:pt x="816" y="591"/>
                  </a:lnTo>
                  <a:lnTo>
                    <a:pt x="812" y="591"/>
                  </a:lnTo>
                  <a:lnTo>
                    <a:pt x="816" y="589"/>
                  </a:lnTo>
                  <a:lnTo>
                    <a:pt x="816" y="584"/>
                  </a:lnTo>
                  <a:lnTo>
                    <a:pt x="816" y="580"/>
                  </a:lnTo>
                  <a:lnTo>
                    <a:pt x="817" y="578"/>
                  </a:lnTo>
                  <a:lnTo>
                    <a:pt x="817" y="570"/>
                  </a:lnTo>
                  <a:lnTo>
                    <a:pt x="816" y="568"/>
                  </a:lnTo>
                  <a:lnTo>
                    <a:pt x="810" y="573"/>
                  </a:lnTo>
                  <a:lnTo>
                    <a:pt x="809" y="571"/>
                  </a:lnTo>
                  <a:lnTo>
                    <a:pt x="807" y="580"/>
                  </a:lnTo>
                  <a:lnTo>
                    <a:pt x="805" y="580"/>
                  </a:lnTo>
                  <a:lnTo>
                    <a:pt x="805" y="571"/>
                  </a:lnTo>
                  <a:lnTo>
                    <a:pt x="810" y="562"/>
                  </a:lnTo>
                  <a:lnTo>
                    <a:pt x="812" y="559"/>
                  </a:lnTo>
                  <a:lnTo>
                    <a:pt x="810" y="559"/>
                  </a:lnTo>
                  <a:lnTo>
                    <a:pt x="805" y="564"/>
                  </a:lnTo>
                  <a:lnTo>
                    <a:pt x="803" y="566"/>
                  </a:lnTo>
                  <a:lnTo>
                    <a:pt x="805" y="559"/>
                  </a:lnTo>
                  <a:lnTo>
                    <a:pt x="805" y="555"/>
                  </a:lnTo>
                  <a:lnTo>
                    <a:pt x="800" y="559"/>
                  </a:lnTo>
                  <a:lnTo>
                    <a:pt x="796" y="564"/>
                  </a:lnTo>
                  <a:lnTo>
                    <a:pt x="794" y="564"/>
                  </a:lnTo>
                  <a:lnTo>
                    <a:pt x="798" y="559"/>
                  </a:lnTo>
                  <a:lnTo>
                    <a:pt x="801" y="555"/>
                  </a:lnTo>
                  <a:lnTo>
                    <a:pt x="803" y="548"/>
                  </a:lnTo>
                  <a:lnTo>
                    <a:pt x="794" y="545"/>
                  </a:lnTo>
                  <a:lnTo>
                    <a:pt x="792" y="541"/>
                  </a:lnTo>
                  <a:lnTo>
                    <a:pt x="785" y="537"/>
                  </a:lnTo>
                  <a:lnTo>
                    <a:pt x="784" y="534"/>
                  </a:lnTo>
                  <a:lnTo>
                    <a:pt x="771" y="521"/>
                  </a:lnTo>
                  <a:lnTo>
                    <a:pt x="768" y="521"/>
                  </a:lnTo>
                  <a:lnTo>
                    <a:pt x="762" y="525"/>
                  </a:lnTo>
                  <a:lnTo>
                    <a:pt x="760" y="529"/>
                  </a:lnTo>
                  <a:lnTo>
                    <a:pt x="760" y="534"/>
                  </a:lnTo>
                  <a:lnTo>
                    <a:pt x="757" y="539"/>
                  </a:lnTo>
                  <a:lnTo>
                    <a:pt x="760" y="525"/>
                  </a:lnTo>
                  <a:lnTo>
                    <a:pt x="757" y="523"/>
                  </a:lnTo>
                  <a:lnTo>
                    <a:pt x="757" y="521"/>
                  </a:lnTo>
                  <a:lnTo>
                    <a:pt x="769" y="518"/>
                  </a:lnTo>
                  <a:lnTo>
                    <a:pt x="768" y="507"/>
                  </a:lnTo>
                  <a:lnTo>
                    <a:pt x="759" y="502"/>
                  </a:lnTo>
                  <a:lnTo>
                    <a:pt x="753" y="502"/>
                  </a:lnTo>
                  <a:lnTo>
                    <a:pt x="743" y="511"/>
                  </a:lnTo>
                  <a:lnTo>
                    <a:pt x="743" y="511"/>
                  </a:lnTo>
                  <a:lnTo>
                    <a:pt x="743" y="505"/>
                  </a:lnTo>
                  <a:lnTo>
                    <a:pt x="735" y="507"/>
                  </a:lnTo>
                  <a:lnTo>
                    <a:pt x="739" y="505"/>
                  </a:lnTo>
                  <a:lnTo>
                    <a:pt x="741" y="504"/>
                  </a:lnTo>
                  <a:lnTo>
                    <a:pt x="737" y="500"/>
                  </a:lnTo>
                  <a:lnTo>
                    <a:pt x="746" y="502"/>
                  </a:lnTo>
                  <a:lnTo>
                    <a:pt x="751" y="500"/>
                  </a:lnTo>
                  <a:lnTo>
                    <a:pt x="757" y="496"/>
                  </a:lnTo>
                  <a:lnTo>
                    <a:pt x="762" y="496"/>
                  </a:lnTo>
                  <a:lnTo>
                    <a:pt x="766" y="489"/>
                  </a:lnTo>
                  <a:lnTo>
                    <a:pt x="762" y="487"/>
                  </a:lnTo>
                  <a:lnTo>
                    <a:pt x="755" y="486"/>
                  </a:lnTo>
                  <a:lnTo>
                    <a:pt x="751" y="482"/>
                  </a:lnTo>
                  <a:lnTo>
                    <a:pt x="748" y="480"/>
                  </a:lnTo>
                  <a:lnTo>
                    <a:pt x="741" y="482"/>
                  </a:lnTo>
                  <a:lnTo>
                    <a:pt x="735" y="486"/>
                  </a:lnTo>
                  <a:lnTo>
                    <a:pt x="734" y="482"/>
                  </a:lnTo>
                  <a:lnTo>
                    <a:pt x="739" y="480"/>
                  </a:lnTo>
                  <a:lnTo>
                    <a:pt x="741" y="477"/>
                  </a:lnTo>
                  <a:lnTo>
                    <a:pt x="735" y="475"/>
                  </a:lnTo>
                  <a:lnTo>
                    <a:pt x="741" y="473"/>
                  </a:lnTo>
                  <a:lnTo>
                    <a:pt x="746" y="477"/>
                  </a:lnTo>
                  <a:lnTo>
                    <a:pt x="751" y="477"/>
                  </a:lnTo>
                  <a:lnTo>
                    <a:pt x="757" y="471"/>
                  </a:lnTo>
                  <a:lnTo>
                    <a:pt x="760" y="468"/>
                  </a:lnTo>
                  <a:lnTo>
                    <a:pt x="768" y="464"/>
                  </a:lnTo>
                  <a:lnTo>
                    <a:pt x="766" y="455"/>
                  </a:lnTo>
                  <a:lnTo>
                    <a:pt x="771" y="459"/>
                  </a:lnTo>
                  <a:lnTo>
                    <a:pt x="775" y="459"/>
                  </a:lnTo>
                  <a:lnTo>
                    <a:pt x="775" y="448"/>
                  </a:lnTo>
                  <a:lnTo>
                    <a:pt x="778" y="446"/>
                  </a:lnTo>
                  <a:lnTo>
                    <a:pt x="780" y="448"/>
                  </a:lnTo>
                  <a:lnTo>
                    <a:pt x="782" y="455"/>
                  </a:lnTo>
                  <a:lnTo>
                    <a:pt x="796" y="471"/>
                  </a:lnTo>
                  <a:lnTo>
                    <a:pt x="807" y="477"/>
                  </a:lnTo>
                  <a:lnTo>
                    <a:pt x="810" y="477"/>
                  </a:lnTo>
                  <a:lnTo>
                    <a:pt x="812" y="471"/>
                  </a:lnTo>
                  <a:lnTo>
                    <a:pt x="817" y="470"/>
                  </a:lnTo>
                  <a:lnTo>
                    <a:pt x="823" y="463"/>
                  </a:lnTo>
                  <a:lnTo>
                    <a:pt x="828" y="466"/>
                  </a:lnTo>
                  <a:lnTo>
                    <a:pt x="835" y="466"/>
                  </a:lnTo>
                  <a:lnTo>
                    <a:pt x="837" y="463"/>
                  </a:lnTo>
                  <a:lnTo>
                    <a:pt x="837" y="459"/>
                  </a:lnTo>
                  <a:lnTo>
                    <a:pt x="837" y="450"/>
                  </a:lnTo>
                  <a:lnTo>
                    <a:pt x="839" y="446"/>
                  </a:lnTo>
                  <a:lnTo>
                    <a:pt x="839" y="443"/>
                  </a:lnTo>
                  <a:lnTo>
                    <a:pt x="821" y="436"/>
                  </a:lnTo>
                  <a:lnTo>
                    <a:pt x="819" y="432"/>
                  </a:lnTo>
                  <a:lnTo>
                    <a:pt x="812" y="434"/>
                  </a:lnTo>
                  <a:lnTo>
                    <a:pt x="807" y="432"/>
                  </a:lnTo>
                  <a:lnTo>
                    <a:pt x="807" y="430"/>
                  </a:lnTo>
                  <a:lnTo>
                    <a:pt x="809" y="429"/>
                  </a:lnTo>
                  <a:lnTo>
                    <a:pt x="809" y="425"/>
                  </a:lnTo>
                  <a:lnTo>
                    <a:pt x="812" y="421"/>
                  </a:lnTo>
                  <a:lnTo>
                    <a:pt x="810" y="418"/>
                  </a:lnTo>
                  <a:lnTo>
                    <a:pt x="805" y="418"/>
                  </a:lnTo>
                  <a:lnTo>
                    <a:pt x="814" y="414"/>
                  </a:lnTo>
                  <a:lnTo>
                    <a:pt x="812" y="402"/>
                  </a:lnTo>
                  <a:lnTo>
                    <a:pt x="816" y="404"/>
                  </a:lnTo>
                  <a:lnTo>
                    <a:pt x="817" y="407"/>
                  </a:lnTo>
                  <a:lnTo>
                    <a:pt x="826" y="407"/>
                  </a:lnTo>
                  <a:lnTo>
                    <a:pt x="832" y="407"/>
                  </a:lnTo>
                  <a:lnTo>
                    <a:pt x="835" y="407"/>
                  </a:lnTo>
                  <a:lnTo>
                    <a:pt x="841" y="409"/>
                  </a:lnTo>
                  <a:lnTo>
                    <a:pt x="844" y="420"/>
                  </a:lnTo>
                  <a:lnTo>
                    <a:pt x="851" y="421"/>
                  </a:lnTo>
                  <a:lnTo>
                    <a:pt x="860" y="409"/>
                  </a:lnTo>
                  <a:lnTo>
                    <a:pt x="859" y="405"/>
                  </a:lnTo>
                  <a:lnTo>
                    <a:pt x="855" y="402"/>
                  </a:lnTo>
                  <a:lnTo>
                    <a:pt x="853" y="396"/>
                  </a:lnTo>
                  <a:lnTo>
                    <a:pt x="846" y="400"/>
                  </a:lnTo>
                  <a:lnTo>
                    <a:pt x="842" y="396"/>
                  </a:lnTo>
                  <a:lnTo>
                    <a:pt x="834" y="395"/>
                  </a:lnTo>
                  <a:lnTo>
                    <a:pt x="828" y="396"/>
                  </a:lnTo>
                  <a:lnTo>
                    <a:pt x="828" y="395"/>
                  </a:lnTo>
                  <a:lnTo>
                    <a:pt x="832" y="393"/>
                  </a:lnTo>
                  <a:lnTo>
                    <a:pt x="834" y="373"/>
                  </a:lnTo>
                  <a:lnTo>
                    <a:pt x="832" y="372"/>
                  </a:lnTo>
                  <a:lnTo>
                    <a:pt x="828" y="372"/>
                  </a:lnTo>
                  <a:lnTo>
                    <a:pt x="823" y="375"/>
                  </a:lnTo>
                  <a:lnTo>
                    <a:pt x="819" y="375"/>
                  </a:lnTo>
                  <a:lnTo>
                    <a:pt x="825" y="370"/>
                  </a:lnTo>
                  <a:lnTo>
                    <a:pt x="832" y="366"/>
                  </a:lnTo>
                  <a:lnTo>
                    <a:pt x="835" y="366"/>
                  </a:lnTo>
                  <a:lnTo>
                    <a:pt x="835" y="363"/>
                  </a:lnTo>
                  <a:lnTo>
                    <a:pt x="821" y="348"/>
                  </a:lnTo>
                  <a:lnTo>
                    <a:pt x="816" y="348"/>
                  </a:lnTo>
                  <a:lnTo>
                    <a:pt x="812" y="345"/>
                  </a:lnTo>
                  <a:lnTo>
                    <a:pt x="821" y="345"/>
                  </a:lnTo>
                  <a:lnTo>
                    <a:pt x="816" y="339"/>
                  </a:lnTo>
                  <a:lnTo>
                    <a:pt x="842" y="354"/>
                  </a:lnTo>
                  <a:lnTo>
                    <a:pt x="844" y="359"/>
                  </a:lnTo>
                  <a:lnTo>
                    <a:pt x="846" y="364"/>
                  </a:lnTo>
                  <a:lnTo>
                    <a:pt x="850" y="366"/>
                  </a:lnTo>
                  <a:lnTo>
                    <a:pt x="851" y="366"/>
                  </a:lnTo>
                  <a:lnTo>
                    <a:pt x="853" y="329"/>
                  </a:lnTo>
                  <a:lnTo>
                    <a:pt x="844" y="318"/>
                  </a:lnTo>
                  <a:lnTo>
                    <a:pt x="841" y="318"/>
                  </a:lnTo>
                  <a:lnTo>
                    <a:pt x="837" y="318"/>
                  </a:lnTo>
                  <a:lnTo>
                    <a:pt x="834" y="314"/>
                  </a:lnTo>
                  <a:lnTo>
                    <a:pt x="828" y="314"/>
                  </a:lnTo>
                  <a:lnTo>
                    <a:pt x="828" y="311"/>
                  </a:lnTo>
                  <a:lnTo>
                    <a:pt x="841" y="311"/>
                  </a:lnTo>
                  <a:lnTo>
                    <a:pt x="844" y="309"/>
                  </a:lnTo>
                  <a:lnTo>
                    <a:pt x="850" y="307"/>
                  </a:lnTo>
                  <a:lnTo>
                    <a:pt x="850" y="304"/>
                  </a:lnTo>
                  <a:lnTo>
                    <a:pt x="846" y="297"/>
                  </a:lnTo>
                  <a:lnTo>
                    <a:pt x="842" y="297"/>
                  </a:lnTo>
                  <a:lnTo>
                    <a:pt x="837" y="297"/>
                  </a:lnTo>
                  <a:lnTo>
                    <a:pt x="828" y="291"/>
                  </a:lnTo>
                  <a:lnTo>
                    <a:pt x="835" y="302"/>
                  </a:lnTo>
                  <a:lnTo>
                    <a:pt x="832" y="300"/>
                  </a:lnTo>
                  <a:lnTo>
                    <a:pt x="828" y="297"/>
                  </a:lnTo>
                  <a:lnTo>
                    <a:pt x="826" y="293"/>
                  </a:lnTo>
                  <a:lnTo>
                    <a:pt x="828" y="300"/>
                  </a:lnTo>
                  <a:lnTo>
                    <a:pt x="823" y="298"/>
                  </a:lnTo>
                  <a:lnTo>
                    <a:pt x="823" y="297"/>
                  </a:lnTo>
                  <a:lnTo>
                    <a:pt x="819" y="295"/>
                  </a:lnTo>
                  <a:lnTo>
                    <a:pt x="819" y="288"/>
                  </a:lnTo>
                  <a:lnTo>
                    <a:pt x="819" y="288"/>
                  </a:lnTo>
                  <a:lnTo>
                    <a:pt x="819" y="284"/>
                  </a:lnTo>
                  <a:lnTo>
                    <a:pt x="809" y="284"/>
                  </a:lnTo>
                  <a:lnTo>
                    <a:pt x="805" y="282"/>
                  </a:lnTo>
                  <a:lnTo>
                    <a:pt x="807" y="281"/>
                  </a:lnTo>
                  <a:lnTo>
                    <a:pt x="817" y="282"/>
                  </a:lnTo>
                  <a:lnTo>
                    <a:pt x="814" y="281"/>
                  </a:lnTo>
                  <a:lnTo>
                    <a:pt x="816" y="277"/>
                  </a:lnTo>
                  <a:lnTo>
                    <a:pt x="812" y="275"/>
                  </a:lnTo>
                  <a:lnTo>
                    <a:pt x="810" y="272"/>
                  </a:lnTo>
                  <a:lnTo>
                    <a:pt x="809" y="272"/>
                  </a:lnTo>
                  <a:lnTo>
                    <a:pt x="805" y="275"/>
                  </a:lnTo>
                  <a:lnTo>
                    <a:pt x="805" y="272"/>
                  </a:lnTo>
                  <a:lnTo>
                    <a:pt x="803" y="264"/>
                  </a:lnTo>
                  <a:lnTo>
                    <a:pt x="807" y="261"/>
                  </a:lnTo>
                  <a:lnTo>
                    <a:pt x="807" y="257"/>
                  </a:lnTo>
                  <a:lnTo>
                    <a:pt x="812" y="257"/>
                  </a:lnTo>
                  <a:lnTo>
                    <a:pt x="817" y="266"/>
                  </a:lnTo>
                  <a:lnTo>
                    <a:pt x="823" y="263"/>
                  </a:lnTo>
                  <a:lnTo>
                    <a:pt x="826" y="259"/>
                  </a:lnTo>
                  <a:lnTo>
                    <a:pt x="832" y="256"/>
                  </a:lnTo>
                  <a:lnTo>
                    <a:pt x="819" y="252"/>
                  </a:lnTo>
                  <a:lnTo>
                    <a:pt x="821" y="250"/>
                  </a:lnTo>
                  <a:lnTo>
                    <a:pt x="832" y="252"/>
                  </a:lnTo>
                  <a:lnTo>
                    <a:pt x="835" y="250"/>
                  </a:lnTo>
                  <a:lnTo>
                    <a:pt x="834" y="248"/>
                  </a:lnTo>
                  <a:lnTo>
                    <a:pt x="819" y="245"/>
                  </a:lnTo>
                  <a:lnTo>
                    <a:pt x="850" y="248"/>
                  </a:lnTo>
                  <a:lnTo>
                    <a:pt x="871" y="257"/>
                  </a:lnTo>
                  <a:lnTo>
                    <a:pt x="875" y="252"/>
                  </a:lnTo>
                  <a:lnTo>
                    <a:pt x="873" y="220"/>
                  </a:lnTo>
                  <a:lnTo>
                    <a:pt x="873" y="220"/>
                  </a:lnTo>
                  <a:lnTo>
                    <a:pt x="871" y="220"/>
                  </a:lnTo>
                  <a:lnTo>
                    <a:pt x="864" y="216"/>
                  </a:lnTo>
                  <a:lnTo>
                    <a:pt x="860" y="218"/>
                  </a:lnTo>
                  <a:lnTo>
                    <a:pt x="862" y="225"/>
                  </a:lnTo>
                  <a:lnTo>
                    <a:pt x="860" y="225"/>
                  </a:lnTo>
                  <a:lnTo>
                    <a:pt x="857" y="225"/>
                  </a:lnTo>
                  <a:lnTo>
                    <a:pt x="855" y="220"/>
                  </a:lnTo>
                  <a:lnTo>
                    <a:pt x="850" y="214"/>
                  </a:lnTo>
                  <a:lnTo>
                    <a:pt x="837" y="213"/>
                  </a:lnTo>
                  <a:lnTo>
                    <a:pt x="842" y="213"/>
                  </a:lnTo>
                  <a:lnTo>
                    <a:pt x="841" y="209"/>
                  </a:lnTo>
                  <a:lnTo>
                    <a:pt x="835" y="206"/>
                  </a:lnTo>
                  <a:lnTo>
                    <a:pt x="837" y="206"/>
                  </a:lnTo>
                  <a:lnTo>
                    <a:pt x="837" y="202"/>
                  </a:lnTo>
                  <a:lnTo>
                    <a:pt x="842" y="202"/>
                  </a:lnTo>
                  <a:lnTo>
                    <a:pt x="835" y="197"/>
                  </a:lnTo>
                  <a:lnTo>
                    <a:pt x="834" y="195"/>
                  </a:lnTo>
                  <a:lnTo>
                    <a:pt x="837" y="189"/>
                  </a:lnTo>
                  <a:lnTo>
                    <a:pt x="841" y="191"/>
                  </a:lnTo>
                  <a:lnTo>
                    <a:pt x="848" y="191"/>
                  </a:lnTo>
                  <a:lnTo>
                    <a:pt x="857" y="200"/>
                  </a:lnTo>
                  <a:lnTo>
                    <a:pt x="862" y="198"/>
                  </a:lnTo>
                  <a:lnTo>
                    <a:pt x="860" y="191"/>
                  </a:lnTo>
                  <a:lnTo>
                    <a:pt x="859" y="188"/>
                  </a:lnTo>
                  <a:lnTo>
                    <a:pt x="837" y="177"/>
                  </a:lnTo>
                  <a:lnTo>
                    <a:pt x="835" y="172"/>
                  </a:lnTo>
                  <a:lnTo>
                    <a:pt x="834" y="170"/>
                  </a:lnTo>
                  <a:lnTo>
                    <a:pt x="830" y="173"/>
                  </a:lnTo>
                  <a:lnTo>
                    <a:pt x="823" y="193"/>
                  </a:lnTo>
                  <a:lnTo>
                    <a:pt x="817" y="193"/>
                  </a:lnTo>
                  <a:lnTo>
                    <a:pt x="816" y="188"/>
                  </a:lnTo>
                  <a:lnTo>
                    <a:pt x="821" y="168"/>
                  </a:lnTo>
                  <a:lnTo>
                    <a:pt x="825" y="163"/>
                  </a:lnTo>
                  <a:lnTo>
                    <a:pt x="825" y="159"/>
                  </a:lnTo>
                  <a:lnTo>
                    <a:pt x="823" y="156"/>
                  </a:lnTo>
                  <a:lnTo>
                    <a:pt x="830" y="120"/>
                  </a:lnTo>
                  <a:lnTo>
                    <a:pt x="826" y="120"/>
                  </a:lnTo>
                  <a:lnTo>
                    <a:pt x="825" y="118"/>
                  </a:lnTo>
                  <a:lnTo>
                    <a:pt x="828" y="116"/>
                  </a:lnTo>
                  <a:lnTo>
                    <a:pt x="828" y="109"/>
                  </a:lnTo>
                  <a:lnTo>
                    <a:pt x="828" y="106"/>
                  </a:lnTo>
                  <a:lnTo>
                    <a:pt x="828" y="104"/>
                  </a:lnTo>
                  <a:lnTo>
                    <a:pt x="832" y="106"/>
                  </a:lnTo>
                  <a:lnTo>
                    <a:pt x="837" y="100"/>
                  </a:lnTo>
                  <a:lnTo>
                    <a:pt x="842" y="102"/>
                  </a:lnTo>
                  <a:lnTo>
                    <a:pt x="848" y="97"/>
                  </a:lnTo>
                  <a:lnTo>
                    <a:pt x="846" y="79"/>
                  </a:lnTo>
                  <a:lnTo>
                    <a:pt x="848" y="79"/>
                  </a:lnTo>
                  <a:lnTo>
                    <a:pt x="851" y="77"/>
                  </a:lnTo>
                  <a:lnTo>
                    <a:pt x="851" y="79"/>
                  </a:lnTo>
                  <a:lnTo>
                    <a:pt x="853" y="79"/>
                  </a:lnTo>
                  <a:lnTo>
                    <a:pt x="853" y="72"/>
                  </a:lnTo>
                  <a:lnTo>
                    <a:pt x="855" y="68"/>
                  </a:lnTo>
                  <a:lnTo>
                    <a:pt x="857" y="66"/>
                  </a:lnTo>
                  <a:lnTo>
                    <a:pt x="857" y="72"/>
                  </a:lnTo>
                  <a:lnTo>
                    <a:pt x="860" y="63"/>
                  </a:lnTo>
                  <a:lnTo>
                    <a:pt x="853" y="61"/>
                  </a:lnTo>
                  <a:lnTo>
                    <a:pt x="848" y="75"/>
                  </a:lnTo>
                  <a:lnTo>
                    <a:pt x="851" y="52"/>
                  </a:lnTo>
                  <a:lnTo>
                    <a:pt x="850" y="50"/>
                  </a:lnTo>
                  <a:lnTo>
                    <a:pt x="853" y="31"/>
                  </a:lnTo>
                  <a:lnTo>
                    <a:pt x="857" y="24"/>
                  </a:lnTo>
                  <a:lnTo>
                    <a:pt x="859" y="22"/>
                  </a:lnTo>
                  <a:lnTo>
                    <a:pt x="869" y="25"/>
                  </a:lnTo>
                  <a:lnTo>
                    <a:pt x="876" y="22"/>
                  </a:lnTo>
                  <a:lnTo>
                    <a:pt x="880" y="15"/>
                  </a:lnTo>
                  <a:lnTo>
                    <a:pt x="880" y="11"/>
                  </a:lnTo>
                  <a:lnTo>
                    <a:pt x="883" y="6"/>
                  </a:lnTo>
                  <a:lnTo>
                    <a:pt x="883" y="0"/>
                  </a:lnTo>
                  <a:lnTo>
                    <a:pt x="885" y="0"/>
                  </a:lnTo>
                  <a:lnTo>
                    <a:pt x="851" y="0"/>
                  </a:lnTo>
                  <a:lnTo>
                    <a:pt x="846" y="7"/>
                  </a:lnTo>
                  <a:lnTo>
                    <a:pt x="844" y="13"/>
                  </a:lnTo>
                  <a:lnTo>
                    <a:pt x="844" y="18"/>
                  </a:lnTo>
                  <a:lnTo>
                    <a:pt x="848" y="18"/>
                  </a:lnTo>
                  <a:lnTo>
                    <a:pt x="842" y="22"/>
                  </a:lnTo>
                  <a:lnTo>
                    <a:pt x="839" y="15"/>
                  </a:lnTo>
                  <a:lnTo>
                    <a:pt x="835" y="13"/>
                  </a:lnTo>
                  <a:lnTo>
                    <a:pt x="839" y="6"/>
                  </a:lnTo>
                  <a:lnTo>
                    <a:pt x="839" y="2"/>
                  </a:lnTo>
                  <a:lnTo>
                    <a:pt x="839" y="0"/>
                  </a:lnTo>
                  <a:lnTo>
                    <a:pt x="130" y="0"/>
                  </a:lnTo>
                  <a:lnTo>
                    <a:pt x="125" y="6"/>
                  </a:lnTo>
                  <a:lnTo>
                    <a:pt x="125"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5" name="Freeform 3151"/>
            <p:cNvSpPr>
              <a:spLocks/>
            </p:cNvSpPr>
            <p:nvPr/>
          </p:nvSpPr>
          <p:spPr bwMode="auto">
            <a:xfrm>
              <a:off x="4152" y="481"/>
              <a:ext cx="40" cy="32"/>
            </a:xfrm>
            <a:custGeom>
              <a:avLst/>
              <a:gdLst/>
              <a:ahLst/>
              <a:cxnLst>
                <a:cxn ang="0">
                  <a:pos x="0" y="6"/>
                </a:cxn>
                <a:cxn ang="0">
                  <a:pos x="4" y="7"/>
                </a:cxn>
                <a:cxn ang="0">
                  <a:pos x="6" y="13"/>
                </a:cxn>
                <a:cxn ang="0">
                  <a:pos x="2" y="15"/>
                </a:cxn>
                <a:cxn ang="0">
                  <a:pos x="13" y="20"/>
                </a:cxn>
                <a:cxn ang="0">
                  <a:pos x="18" y="24"/>
                </a:cxn>
                <a:cxn ang="0">
                  <a:pos x="16" y="25"/>
                </a:cxn>
                <a:cxn ang="0">
                  <a:pos x="13" y="25"/>
                </a:cxn>
                <a:cxn ang="0">
                  <a:pos x="11" y="27"/>
                </a:cxn>
                <a:cxn ang="0">
                  <a:pos x="7" y="24"/>
                </a:cxn>
                <a:cxn ang="0">
                  <a:pos x="4" y="24"/>
                </a:cxn>
                <a:cxn ang="0">
                  <a:pos x="2" y="25"/>
                </a:cxn>
                <a:cxn ang="0">
                  <a:pos x="9" y="32"/>
                </a:cxn>
                <a:cxn ang="0">
                  <a:pos x="16" y="29"/>
                </a:cxn>
                <a:cxn ang="0">
                  <a:pos x="18" y="27"/>
                </a:cxn>
                <a:cxn ang="0">
                  <a:pos x="22" y="29"/>
                </a:cxn>
                <a:cxn ang="0">
                  <a:pos x="27" y="27"/>
                </a:cxn>
                <a:cxn ang="0">
                  <a:pos x="36" y="16"/>
                </a:cxn>
                <a:cxn ang="0">
                  <a:pos x="38" y="15"/>
                </a:cxn>
                <a:cxn ang="0">
                  <a:pos x="40" y="11"/>
                </a:cxn>
                <a:cxn ang="0">
                  <a:pos x="40" y="7"/>
                </a:cxn>
                <a:cxn ang="0">
                  <a:pos x="31" y="2"/>
                </a:cxn>
                <a:cxn ang="0">
                  <a:pos x="2" y="0"/>
                </a:cxn>
                <a:cxn ang="0">
                  <a:pos x="0" y="4"/>
                </a:cxn>
                <a:cxn ang="0">
                  <a:pos x="0" y="6"/>
                </a:cxn>
                <a:cxn ang="0">
                  <a:pos x="0" y="6"/>
                </a:cxn>
              </a:cxnLst>
              <a:rect l="0" t="0" r="r" b="b"/>
              <a:pathLst>
                <a:path w="40" h="32">
                  <a:moveTo>
                    <a:pt x="0" y="6"/>
                  </a:moveTo>
                  <a:lnTo>
                    <a:pt x="4" y="7"/>
                  </a:lnTo>
                  <a:lnTo>
                    <a:pt x="6" y="13"/>
                  </a:lnTo>
                  <a:lnTo>
                    <a:pt x="2" y="15"/>
                  </a:lnTo>
                  <a:lnTo>
                    <a:pt x="13" y="20"/>
                  </a:lnTo>
                  <a:lnTo>
                    <a:pt x="18" y="24"/>
                  </a:lnTo>
                  <a:lnTo>
                    <a:pt x="16" y="25"/>
                  </a:lnTo>
                  <a:lnTo>
                    <a:pt x="13" y="25"/>
                  </a:lnTo>
                  <a:lnTo>
                    <a:pt x="11" y="27"/>
                  </a:lnTo>
                  <a:lnTo>
                    <a:pt x="7" y="24"/>
                  </a:lnTo>
                  <a:lnTo>
                    <a:pt x="4" y="24"/>
                  </a:lnTo>
                  <a:lnTo>
                    <a:pt x="2" y="25"/>
                  </a:lnTo>
                  <a:lnTo>
                    <a:pt x="9" y="32"/>
                  </a:lnTo>
                  <a:lnTo>
                    <a:pt x="16" y="29"/>
                  </a:lnTo>
                  <a:lnTo>
                    <a:pt x="18" y="27"/>
                  </a:lnTo>
                  <a:lnTo>
                    <a:pt x="22" y="29"/>
                  </a:lnTo>
                  <a:lnTo>
                    <a:pt x="27" y="27"/>
                  </a:lnTo>
                  <a:lnTo>
                    <a:pt x="36" y="16"/>
                  </a:lnTo>
                  <a:lnTo>
                    <a:pt x="38" y="15"/>
                  </a:lnTo>
                  <a:lnTo>
                    <a:pt x="40" y="11"/>
                  </a:lnTo>
                  <a:lnTo>
                    <a:pt x="40" y="7"/>
                  </a:lnTo>
                  <a:lnTo>
                    <a:pt x="31" y="2"/>
                  </a:lnTo>
                  <a:lnTo>
                    <a:pt x="2" y="0"/>
                  </a:lnTo>
                  <a:lnTo>
                    <a:pt x="0" y="4"/>
                  </a:lnTo>
                  <a:lnTo>
                    <a:pt x="0" y="6"/>
                  </a:lnTo>
                  <a:lnTo>
                    <a:pt x="0"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6" name="Rectangle 3152"/>
            <p:cNvSpPr>
              <a:spLocks noChangeArrowheads="1"/>
            </p:cNvSpPr>
            <p:nvPr/>
          </p:nvSpPr>
          <p:spPr bwMode="auto">
            <a:xfrm>
              <a:off x="4195" y="481"/>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7" name="Freeform 3153"/>
            <p:cNvSpPr>
              <a:spLocks/>
            </p:cNvSpPr>
            <p:nvPr/>
          </p:nvSpPr>
          <p:spPr bwMode="auto">
            <a:xfrm>
              <a:off x="4179" y="481"/>
              <a:ext cx="118" cy="107"/>
            </a:xfrm>
            <a:custGeom>
              <a:avLst/>
              <a:gdLst/>
              <a:ahLst/>
              <a:cxnLst>
                <a:cxn ang="0">
                  <a:pos x="23" y="13"/>
                </a:cxn>
                <a:cxn ang="0">
                  <a:pos x="27" y="18"/>
                </a:cxn>
                <a:cxn ang="0">
                  <a:pos x="16" y="22"/>
                </a:cxn>
                <a:cxn ang="0">
                  <a:pos x="5" y="41"/>
                </a:cxn>
                <a:cxn ang="0">
                  <a:pos x="4" y="43"/>
                </a:cxn>
                <a:cxn ang="0">
                  <a:pos x="5" y="47"/>
                </a:cxn>
                <a:cxn ang="0">
                  <a:pos x="9" y="41"/>
                </a:cxn>
                <a:cxn ang="0">
                  <a:pos x="13" y="45"/>
                </a:cxn>
                <a:cxn ang="0">
                  <a:pos x="14" y="49"/>
                </a:cxn>
                <a:cxn ang="0">
                  <a:pos x="21" y="47"/>
                </a:cxn>
                <a:cxn ang="0">
                  <a:pos x="25" y="72"/>
                </a:cxn>
                <a:cxn ang="0">
                  <a:pos x="30" y="81"/>
                </a:cxn>
                <a:cxn ang="0">
                  <a:pos x="36" y="88"/>
                </a:cxn>
                <a:cxn ang="0">
                  <a:pos x="46" y="86"/>
                </a:cxn>
                <a:cxn ang="0">
                  <a:pos x="52" y="88"/>
                </a:cxn>
                <a:cxn ang="0">
                  <a:pos x="54" y="91"/>
                </a:cxn>
                <a:cxn ang="0">
                  <a:pos x="68" y="98"/>
                </a:cxn>
                <a:cxn ang="0">
                  <a:pos x="75" y="102"/>
                </a:cxn>
                <a:cxn ang="0">
                  <a:pos x="95" y="107"/>
                </a:cxn>
                <a:cxn ang="0">
                  <a:pos x="102" y="106"/>
                </a:cxn>
                <a:cxn ang="0">
                  <a:pos x="105" y="100"/>
                </a:cxn>
                <a:cxn ang="0">
                  <a:pos x="109" y="93"/>
                </a:cxn>
                <a:cxn ang="0">
                  <a:pos x="109" y="86"/>
                </a:cxn>
                <a:cxn ang="0">
                  <a:pos x="107" y="75"/>
                </a:cxn>
                <a:cxn ang="0">
                  <a:pos x="98" y="68"/>
                </a:cxn>
                <a:cxn ang="0">
                  <a:pos x="109" y="66"/>
                </a:cxn>
                <a:cxn ang="0">
                  <a:pos x="109" y="47"/>
                </a:cxn>
                <a:cxn ang="0">
                  <a:pos x="112" y="32"/>
                </a:cxn>
                <a:cxn ang="0">
                  <a:pos x="116" y="29"/>
                </a:cxn>
                <a:cxn ang="0">
                  <a:pos x="112" y="25"/>
                </a:cxn>
                <a:cxn ang="0">
                  <a:pos x="112" y="18"/>
                </a:cxn>
                <a:cxn ang="0">
                  <a:pos x="107" y="4"/>
                </a:cxn>
                <a:cxn ang="0">
                  <a:pos x="104" y="0"/>
                </a:cxn>
                <a:cxn ang="0">
                  <a:pos x="98" y="0"/>
                </a:cxn>
                <a:cxn ang="0">
                  <a:pos x="89" y="0"/>
                </a:cxn>
                <a:cxn ang="0">
                  <a:pos x="89" y="9"/>
                </a:cxn>
                <a:cxn ang="0">
                  <a:pos x="79" y="22"/>
                </a:cxn>
                <a:cxn ang="0">
                  <a:pos x="70" y="27"/>
                </a:cxn>
                <a:cxn ang="0">
                  <a:pos x="75" y="18"/>
                </a:cxn>
                <a:cxn ang="0">
                  <a:pos x="77" y="13"/>
                </a:cxn>
                <a:cxn ang="0">
                  <a:pos x="84" y="0"/>
                </a:cxn>
                <a:cxn ang="0">
                  <a:pos x="29" y="0"/>
                </a:cxn>
                <a:cxn ang="0">
                  <a:pos x="23" y="9"/>
                </a:cxn>
              </a:cxnLst>
              <a:rect l="0" t="0" r="r" b="b"/>
              <a:pathLst>
                <a:path w="118" h="107">
                  <a:moveTo>
                    <a:pt x="23" y="9"/>
                  </a:moveTo>
                  <a:lnTo>
                    <a:pt x="23" y="13"/>
                  </a:lnTo>
                  <a:lnTo>
                    <a:pt x="27" y="16"/>
                  </a:lnTo>
                  <a:lnTo>
                    <a:pt x="27" y="18"/>
                  </a:lnTo>
                  <a:lnTo>
                    <a:pt x="23" y="20"/>
                  </a:lnTo>
                  <a:lnTo>
                    <a:pt x="16" y="22"/>
                  </a:lnTo>
                  <a:lnTo>
                    <a:pt x="14" y="31"/>
                  </a:lnTo>
                  <a:lnTo>
                    <a:pt x="5" y="41"/>
                  </a:lnTo>
                  <a:lnTo>
                    <a:pt x="0" y="40"/>
                  </a:lnTo>
                  <a:lnTo>
                    <a:pt x="4" y="43"/>
                  </a:lnTo>
                  <a:lnTo>
                    <a:pt x="5" y="49"/>
                  </a:lnTo>
                  <a:lnTo>
                    <a:pt x="5" y="47"/>
                  </a:lnTo>
                  <a:lnTo>
                    <a:pt x="5" y="41"/>
                  </a:lnTo>
                  <a:lnTo>
                    <a:pt x="9" y="41"/>
                  </a:lnTo>
                  <a:lnTo>
                    <a:pt x="11" y="47"/>
                  </a:lnTo>
                  <a:lnTo>
                    <a:pt x="13" y="45"/>
                  </a:lnTo>
                  <a:lnTo>
                    <a:pt x="14" y="45"/>
                  </a:lnTo>
                  <a:lnTo>
                    <a:pt x="14" y="49"/>
                  </a:lnTo>
                  <a:lnTo>
                    <a:pt x="18" y="47"/>
                  </a:lnTo>
                  <a:lnTo>
                    <a:pt x="21" y="47"/>
                  </a:lnTo>
                  <a:lnTo>
                    <a:pt x="21" y="68"/>
                  </a:lnTo>
                  <a:lnTo>
                    <a:pt x="25" y="72"/>
                  </a:lnTo>
                  <a:lnTo>
                    <a:pt x="29" y="74"/>
                  </a:lnTo>
                  <a:lnTo>
                    <a:pt x="30" y="81"/>
                  </a:lnTo>
                  <a:lnTo>
                    <a:pt x="34" y="84"/>
                  </a:lnTo>
                  <a:lnTo>
                    <a:pt x="36" y="88"/>
                  </a:lnTo>
                  <a:lnTo>
                    <a:pt x="46" y="74"/>
                  </a:lnTo>
                  <a:lnTo>
                    <a:pt x="46" y="86"/>
                  </a:lnTo>
                  <a:lnTo>
                    <a:pt x="48" y="88"/>
                  </a:lnTo>
                  <a:lnTo>
                    <a:pt x="52" y="88"/>
                  </a:lnTo>
                  <a:lnTo>
                    <a:pt x="54" y="88"/>
                  </a:lnTo>
                  <a:lnTo>
                    <a:pt x="54" y="91"/>
                  </a:lnTo>
                  <a:lnTo>
                    <a:pt x="66" y="95"/>
                  </a:lnTo>
                  <a:lnTo>
                    <a:pt x="68" y="98"/>
                  </a:lnTo>
                  <a:lnTo>
                    <a:pt x="73" y="100"/>
                  </a:lnTo>
                  <a:lnTo>
                    <a:pt x="75" y="102"/>
                  </a:lnTo>
                  <a:lnTo>
                    <a:pt x="77" y="106"/>
                  </a:lnTo>
                  <a:lnTo>
                    <a:pt x="95" y="107"/>
                  </a:lnTo>
                  <a:lnTo>
                    <a:pt x="98" y="106"/>
                  </a:lnTo>
                  <a:lnTo>
                    <a:pt x="102" y="106"/>
                  </a:lnTo>
                  <a:lnTo>
                    <a:pt x="102" y="102"/>
                  </a:lnTo>
                  <a:lnTo>
                    <a:pt x="105" y="100"/>
                  </a:lnTo>
                  <a:lnTo>
                    <a:pt x="109" y="98"/>
                  </a:lnTo>
                  <a:lnTo>
                    <a:pt x="109" y="93"/>
                  </a:lnTo>
                  <a:lnTo>
                    <a:pt x="111" y="91"/>
                  </a:lnTo>
                  <a:lnTo>
                    <a:pt x="109" y="86"/>
                  </a:lnTo>
                  <a:lnTo>
                    <a:pt x="105" y="81"/>
                  </a:lnTo>
                  <a:lnTo>
                    <a:pt x="107" y="75"/>
                  </a:lnTo>
                  <a:lnTo>
                    <a:pt x="104" y="75"/>
                  </a:lnTo>
                  <a:lnTo>
                    <a:pt x="98" y="68"/>
                  </a:lnTo>
                  <a:lnTo>
                    <a:pt x="98" y="61"/>
                  </a:lnTo>
                  <a:lnTo>
                    <a:pt x="109" y="66"/>
                  </a:lnTo>
                  <a:lnTo>
                    <a:pt x="109" y="63"/>
                  </a:lnTo>
                  <a:lnTo>
                    <a:pt x="109" y="47"/>
                  </a:lnTo>
                  <a:lnTo>
                    <a:pt x="111" y="47"/>
                  </a:lnTo>
                  <a:lnTo>
                    <a:pt x="112" y="32"/>
                  </a:lnTo>
                  <a:lnTo>
                    <a:pt x="118" y="31"/>
                  </a:lnTo>
                  <a:lnTo>
                    <a:pt x="116" y="29"/>
                  </a:lnTo>
                  <a:lnTo>
                    <a:pt x="112" y="29"/>
                  </a:lnTo>
                  <a:lnTo>
                    <a:pt x="112" y="25"/>
                  </a:lnTo>
                  <a:lnTo>
                    <a:pt x="114" y="16"/>
                  </a:lnTo>
                  <a:lnTo>
                    <a:pt x="112" y="18"/>
                  </a:lnTo>
                  <a:lnTo>
                    <a:pt x="112" y="15"/>
                  </a:lnTo>
                  <a:lnTo>
                    <a:pt x="107" y="4"/>
                  </a:lnTo>
                  <a:lnTo>
                    <a:pt x="107" y="2"/>
                  </a:lnTo>
                  <a:lnTo>
                    <a:pt x="104" y="0"/>
                  </a:lnTo>
                  <a:lnTo>
                    <a:pt x="100" y="0"/>
                  </a:lnTo>
                  <a:lnTo>
                    <a:pt x="98" y="0"/>
                  </a:lnTo>
                  <a:lnTo>
                    <a:pt x="96" y="0"/>
                  </a:lnTo>
                  <a:lnTo>
                    <a:pt x="89" y="0"/>
                  </a:lnTo>
                  <a:lnTo>
                    <a:pt x="89" y="0"/>
                  </a:lnTo>
                  <a:lnTo>
                    <a:pt x="89" y="9"/>
                  </a:lnTo>
                  <a:lnTo>
                    <a:pt x="82" y="15"/>
                  </a:lnTo>
                  <a:lnTo>
                    <a:pt x="79" y="22"/>
                  </a:lnTo>
                  <a:lnTo>
                    <a:pt x="73" y="22"/>
                  </a:lnTo>
                  <a:lnTo>
                    <a:pt x="70" y="27"/>
                  </a:lnTo>
                  <a:lnTo>
                    <a:pt x="64" y="27"/>
                  </a:lnTo>
                  <a:lnTo>
                    <a:pt x="75" y="18"/>
                  </a:lnTo>
                  <a:lnTo>
                    <a:pt x="77" y="20"/>
                  </a:lnTo>
                  <a:lnTo>
                    <a:pt x="77" y="13"/>
                  </a:lnTo>
                  <a:lnTo>
                    <a:pt x="84" y="9"/>
                  </a:lnTo>
                  <a:lnTo>
                    <a:pt x="84" y="0"/>
                  </a:lnTo>
                  <a:lnTo>
                    <a:pt x="84" y="0"/>
                  </a:lnTo>
                  <a:lnTo>
                    <a:pt x="29" y="0"/>
                  </a:lnTo>
                  <a:lnTo>
                    <a:pt x="25" y="4"/>
                  </a:lnTo>
                  <a:lnTo>
                    <a:pt x="23" y="9"/>
                  </a:lnTo>
                  <a:lnTo>
                    <a:pt x="23" y="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8" name="Freeform 3154"/>
            <p:cNvSpPr>
              <a:spLocks/>
            </p:cNvSpPr>
            <p:nvPr/>
          </p:nvSpPr>
          <p:spPr bwMode="auto">
            <a:xfrm>
              <a:off x="3456" y="481"/>
              <a:ext cx="6" cy="4"/>
            </a:xfrm>
            <a:custGeom>
              <a:avLst/>
              <a:gdLst/>
              <a:ahLst/>
              <a:cxnLst>
                <a:cxn ang="0">
                  <a:pos x="4" y="0"/>
                </a:cxn>
                <a:cxn ang="0">
                  <a:pos x="6" y="0"/>
                </a:cxn>
                <a:cxn ang="0">
                  <a:pos x="0" y="0"/>
                </a:cxn>
                <a:cxn ang="0">
                  <a:pos x="0" y="4"/>
                </a:cxn>
                <a:cxn ang="0">
                  <a:pos x="4" y="0"/>
                </a:cxn>
                <a:cxn ang="0">
                  <a:pos x="4" y="0"/>
                </a:cxn>
              </a:cxnLst>
              <a:rect l="0" t="0" r="r" b="b"/>
              <a:pathLst>
                <a:path w="6" h="4">
                  <a:moveTo>
                    <a:pt x="4" y="0"/>
                  </a:moveTo>
                  <a:lnTo>
                    <a:pt x="6" y="0"/>
                  </a:lnTo>
                  <a:lnTo>
                    <a:pt x="0" y="0"/>
                  </a:lnTo>
                  <a:lnTo>
                    <a:pt x="0" y="4"/>
                  </a:lnTo>
                  <a:lnTo>
                    <a:pt x="4" y="0"/>
                  </a:lnTo>
                  <a:lnTo>
                    <a:pt x="4"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9" name="Freeform 3155"/>
            <p:cNvSpPr>
              <a:spLocks/>
            </p:cNvSpPr>
            <p:nvPr/>
          </p:nvSpPr>
          <p:spPr bwMode="auto">
            <a:xfrm>
              <a:off x="3631" y="481"/>
              <a:ext cx="18" cy="13"/>
            </a:xfrm>
            <a:custGeom>
              <a:avLst/>
              <a:gdLst/>
              <a:ahLst/>
              <a:cxnLst>
                <a:cxn ang="0">
                  <a:pos x="0" y="4"/>
                </a:cxn>
                <a:cxn ang="0">
                  <a:pos x="4" y="6"/>
                </a:cxn>
                <a:cxn ang="0">
                  <a:pos x="2" y="9"/>
                </a:cxn>
                <a:cxn ang="0">
                  <a:pos x="4" y="11"/>
                </a:cxn>
                <a:cxn ang="0">
                  <a:pos x="6" y="7"/>
                </a:cxn>
                <a:cxn ang="0">
                  <a:pos x="7" y="9"/>
                </a:cxn>
                <a:cxn ang="0">
                  <a:pos x="7" y="11"/>
                </a:cxn>
                <a:cxn ang="0">
                  <a:pos x="7" y="13"/>
                </a:cxn>
                <a:cxn ang="0">
                  <a:pos x="9" y="13"/>
                </a:cxn>
                <a:cxn ang="0">
                  <a:pos x="15" y="11"/>
                </a:cxn>
                <a:cxn ang="0">
                  <a:pos x="15" y="9"/>
                </a:cxn>
                <a:cxn ang="0">
                  <a:pos x="18" y="9"/>
                </a:cxn>
                <a:cxn ang="0">
                  <a:pos x="18" y="7"/>
                </a:cxn>
                <a:cxn ang="0">
                  <a:pos x="18" y="6"/>
                </a:cxn>
                <a:cxn ang="0">
                  <a:pos x="18" y="0"/>
                </a:cxn>
                <a:cxn ang="0">
                  <a:pos x="16" y="0"/>
                </a:cxn>
                <a:cxn ang="0">
                  <a:pos x="2" y="0"/>
                </a:cxn>
                <a:cxn ang="0">
                  <a:pos x="0" y="0"/>
                </a:cxn>
                <a:cxn ang="0">
                  <a:pos x="0" y="4"/>
                </a:cxn>
                <a:cxn ang="0">
                  <a:pos x="0" y="4"/>
                </a:cxn>
              </a:cxnLst>
              <a:rect l="0" t="0" r="r" b="b"/>
              <a:pathLst>
                <a:path w="18" h="13">
                  <a:moveTo>
                    <a:pt x="0" y="4"/>
                  </a:moveTo>
                  <a:lnTo>
                    <a:pt x="4" y="6"/>
                  </a:lnTo>
                  <a:lnTo>
                    <a:pt x="2" y="9"/>
                  </a:lnTo>
                  <a:lnTo>
                    <a:pt x="4" y="11"/>
                  </a:lnTo>
                  <a:lnTo>
                    <a:pt x="6" y="7"/>
                  </a:lnTo>
                  <a:lnTo>
                    <a:pt x="7" y="9"/>
                  </a:lnTo>
                  <a:lnTo>
                    <a:pt x="7" y="11"/>
                  </a:lnTo>
                  <a:lnTo>
                    <a:pt x="7" y="13"/>
                  </a:lnTo>
                  <a:lnTo>
                    <a:pt x="9" y="13"/>
                  </a:lnTo>
                  <a:lnTo>
                    <a:pt x="15" y="11"/>
                  </a:lnTo>
                  <a:lnTo>
                    <a:pt x="15" y="9"/>
                  </a:lnTo>
                  <a:lnTo>
                    <a:pt x="18" y="9"/>
                  </a:lnTo>
                  <a:lnTo>
                    <a:pt x="18" y="7"/>
                  </a:lnTo>
                  <a:lnTo>
                    <a:pt x="18" y="6"/>
                  </a:lnTo>
                  <a:lnTo>
                    <a:pt x="18" y="0"/>
                  </a:lnTo>
                  <a:lnTo>
                    <a:pt x="16" y="0"/>
                  </a:lnTo>
                  <a:lnTo>
                    <a:pt x="2" y="0"/>
                  </a:lnTo>
                  <a:lnTo>
                    <a:pt x="0" y="0"/>
                  </a:lnTo>
                  <a:lnTo>
                    <a:pt x="0" y="4"/>
                  </a:lnTo>
                  <a:lnTo>
                    <a:pt x="0" y="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0" name="Freeform 3156"/>
            <p:cNvSpPr>
              <a:spLocks/>
            </p:cNvSpPr>
            <p:nvPr/>
          </p:nvSpPr>
          <p:spPr bwMode="auto">
            <a:xfrm>
              <a:off x="2669" y="1484"/>
              <a:ext cx="9" cy="25"/>
            </a:xfrm>
            <a:custGeom>
              <a:avLst/>
              <a:gdLst/>
              <a:ahLst/>
              <a:cxnLst>
                <a:cxn ang="0">
                  <a:pos x="6" y="0"/>
                </a:cxn>
                <a:cxn ang="0">
                  <a:pos x="6" y="0"/>
                </a:cxn>
                <a:cxn ang="0">
                  <a:pos x="4" y="2"/>
                </a:cxn>
                <a:cxn ang="0">
                  <a:pos x="2" y="4"/>
                </a:cxn>
                <a:cxn ang="0">
                  <a:pos x="2" y="6"/>
                </a:cxn>
                <a:cxn ang="0">
                  <a:pos x="2" y="6"/>
                </a:cxn>
                <a:cxn ang="0">
                  <a:pos x="4" y="9"/>
                </a:cxn>
                <a:cxn ang="0">
                  <a:pos x="4" y="11"/>
                </a:cxn>
                <a:cxn ang="0">
                  <a:pos x="0" y="13"/>
                </a:cxn>
                <a:cxn ang="0">
                  <a:pos x="2" y="14"/>
                </a:cxn>
                <a:cxn ang="0">
                  <a:pos x="4" y="16"/>
                </a:cxn>
                <a:cxn ang="0">
                  <a:pos x="6" y="14"/>
                </a:cxn>
                <a:cxn ang="0">
                  <a:pos x="6" y="16"/>
                </a:cxn>
                <a:cxn ang="0">
                  <a:pos x="4" y="25"/>
                </a:cxn>
                <a:cxn ang="0">
                  <a:pos x="8" y="20"/>
                </a:cxn>
                <a:cxn ang="0">
                  <a:pos x="9" y="13"/>
                </a:cxn>
                <a:cxn ang="0">
                  <a:pos x="9" y="11"/>
                </a:cxn>
                <a:cxn ang="0">
                  <a:pos x="9" y="7"/>
                </a:cxn>
                <a:cxn ang="0">
                  <a:pos x="6" y="6"/>
                </a:cxn>
                <a:cxn ang="0">
                  <a:pos x="6" y="0"/>
                </a:cxn>
              </a:cxnLst>
              <a:rect l="0" t="0" r="r" b="b"/>
              <a:pathLst>
                <a:path w="9" h="25">
                  <a:moveTo>
                    <a:pt x="6" y="0"/>
                  </a:moveTo>
                  <a:lnTo>
                    <a:pt x="6" y="0"/>
                  </a:lnTo>
                  <a:lnTo>
                    <a:pt x="4" y="2"/>
                  </a:lnTo>
                  <a:lnTo>
                    <a:pt x="2" y="4"/>
                  </a:lnTo>
                  <a:lnTo>
                    <a:pt x="2" y="6"/>
                  </a:lnTo>
                  <a:lnTo>
                    <a:pt x="2" y="6"/>
                  </a:lnTo>
                  <a:lnTo>
                    <a:pt x="4" y="9"/>
                  </a:lnTo>
                  <a:lnTo>
                    <a:pt x="4" y="11"/>
                  </a:lnTo>
                  <a:lnTo>
                    <a:pt x="0" y="13"/>
                  </a:lnTo>
                  <a:lnTo>
                    <a:pt x="2" y="14"/>
                  </a:lnTo>
                  <a:lnTo>
                    <a:pt x="4" y="16"/>
                  </a:lnTo>
                  <a:lnTo>
                    <a:pt x="6" y="14"/>
                  </a:lnTo>
                  <a:lnTo>
                    <a:pt x="6" y="16"/>
                  </a:lnTo>
                  <a:lnTo>
                    <a:pt x="4" y="25"/>
                  </a:lnTo>
                  <a:lnTo>
                    <a:pt x="8" y="20"/>
                  </a:lnTo>
                  <a:lnTo>
                    <a:pt x="9" y="13"/>
                  </a:lnTo>
                  <a:lnTo>
                    <a:pt x="9" y="11"/>
                  </a:lnTo>
                  <a:lnTo>
                    <a:pt x="9" y="7"/>
                  </a:lnTo>
                  <a:lnTo>
                    <a:pt x="6" y="6"/>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1" name="Freeform 3157"/>
            <p:cNvSpPr>
              <a:spLocks/>
            </p:cNvSpPr>
            <p:nvPr/>
          </p:nvSpPr>
          <p:spPr bwMode="auto">
            <a:xfrm>
              <a:off x="2669" y="1484"/>
              <a:ext cx="9" cy="25"/>
            </a:xfrm>
            <a:custGeom>
              <a:avLst/>
              <a:gdLst/>
              <a:ahLst/>
              <a:cxnLst>
                <a:cxn ang="0">
                  <a:pos x="6" y="0"/>
                </a:cxn>
                <a:cxn ang="0">
                  <a:pos x="6" y="0"/>
                </a:cxn>
                <a:cxn ang="0">
                  <a:pos x="4" y="2"/>
                </a:cxn>
                <a:cxn ang="0">
                  <a:pos x="2" y="4"/>
                </a:cxn>
                <a:cxn ang="0">
                  <a:pos x="2" y="6"/>
                </a:cxn>
                <a:cxn ang="0">
                  <a:pos x="2" y="6"/>
                </a:cxn>
                <a:cxn ang="0">
                  <a:pos x="4" y="9"/>
                </a:cxn>
                <a:cxn ang="0">
                  <a:pos x="4" y="11"/>
                </a:cxn>
                <a:cxn ang="0">
                  <a:pos x="0" y="13"/>
                </a:cxn>
                <a:cxn ang="0">
                  <a:pos x="2" y="14"/>
                </a:cxn>
                <a:cxn ang="0">
                  <a:pos x="4" y="16"/>
                </a:cxn>
                <a:cxn ang="0">
                  <a:pos x="6" y="14"/>
                </a:cxn>
                <a:cxn ang="0">
                  <a:pos x="6" y="16"/>
                </a:cxn>
                <a:cxn ang="0">
                  <a:pos x="4" y="25"/>
                </a:cxn>
                <a:cxn ang="0">
                  <a:pos x="8" y="20"/>
                </a:cxn>
                <a:cxn ang="0">
                  <a:pos x="9" y="13"/>
                </a:cxn>
                <a:cxn ang="0">
                  <a:pos x="9" y="11"/>
                </a:cxn>
                <a:cxn ang="0">
                  <a:pos x="9" y="7"/>
                </a:cxn>
                <a:cxn ang="0">
                  <a:pos x="6" y="6"/>
                </a:cxn>
                <a:cxn ang="0">
                  <a:pos x="6" y="0"/>
                </a:cxn>
              </a:cxnLst>
              <a:rect l="0" t="0" r="r" b="b"/>
              <a:pathLst>
                <a:path w="9" h="25">
                  <a:moveTo>
                    <a:pt x="6" y="0"/>
                  </a:moveTo>
                  <a:lnTo>
                    <a:pt x="6" y="0"/>
                  </a:lnTo>
                  <a:lnTo>
                    <a:pt x="4" y="2"/>
                  </a:lnTo>
                  <a:lnTo>
                    <a:pt x="2" y="4"/>
                  </a:lnTo>
                  <a:lnTo>
                    <a:pt x="2" y="6"/>
                  </a:lnTo>
                  <a:lnTo>
                    <a:pt x="2" y="6"/>
                  </a:lnTo>
                  <a:lnTo>
                    <a:pt x="4" y="9"/>
                  </a:lnTo>
                  <a:lnTo>
                    <a:pt x="4" y="11"/>
                  </a:lnTo>
                  <a:lnTo>
                    <a:pt x="0" y="13"/>
                  </a:lnTo>
                  <a:lnTo>
                    <a:pt x="2" y="14"/>
                  </a:lnTo>
                  <a:lnTo>
                    <a:pt x="4" y="16"/>
                  </a:lnTo>
                  <a:lnTo>
                    <a:pt x="6" y="14"/>
                  </a:lnTo>
                  <a:lnTo>
                    <a:pt x="6" y="16"/>
                  </a:lnTo>
                  <a:lnTo>
                    <a:pt x="4" y="25"/>
                  </a:lnTo>
                  <a:lnTo>
                    <a:pt x="8" y="20"/>
                  </a:lnTo>
                  <a:lnTo>
                    <a:pt x="9" y="13"/>
                  </a:lnTo>
                  <a:lnTo>
                    <a:pt x="9" y="11"/>
                  </a:lnTo>
                  <a:lnTo>
                    <a:pt x="9" y="7"/>
                  </a:lnTo>
                  <a:lnTo>
                    <a:pt x="6" y="6"/>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2" name="Freeform 3158"/>
            <p:cNvSpPr>
              <a:spLocks/>
            </p:cNvSpPr>
            <p:nvPr/>
          </p:nvSpPr>
          <p:spPr bwMode="auto">
            <a:xfrm>
              <a:off x="2584" y="1554"/>
              <a:ext cx="14" cy="21"/>
            </a:xfrm>
            <a:custGeom>
              <a:avLst/>
              <a:gdLst/>
              <a:ahLst/>
              <a:cxnLst>
                <a:cxn ang="0">
                  <a:pos x="12" y="0"/>
                </a:cxn>
                <a:cxn ang="0">
                  <a:pos x="10" y="0"/>
                </a:cxn>
                <a:cxn ang="0">
                  <a:pos x="3" y="5"/>
                </a:cxn>
                <a:cxn ang="0">
                  <a:pos x="3" y="7"/>
                </a:cxn>
                <a:cxn ang="0">
                  <a:pos x="3" y="9"/>
                </a:cxn>
                <a:cxn ang="0">
                  <a:pos x="2" y="9"/>
                </a:cxn>
                <a:cxn ang="0">
                  <a:pos x="0" y="7"/>
                </a:cxn>
                <a:cxn ang="0">
                  <a:pos x="0" y="10"/>
                </a:cxn>
                <a:cxn ang="0">
                  <a:pos x="0" y="14"/>
                </a:cxn>
                <a:cxn ang="0">
                  <a:pos x="2" y="16"/>
                </a:cxn>
                <a:cxn ang="0">
                  <a:pos x="0" y="18"/>
                </a:cxn>
                <a:cxn ang="0">
                  <a:pos x="0" y="19"/>
                </a:cxn>
                <a:cxn ang="0">
                  <a:pos x="0" y="21"/>
                </a:cxn>
                <a:cxn ang="0">
                  <a:pos x="3" y="19"/>
                </a:cxn>
                <a:cxn ang="0">
                  <a:pos x="3" y="18"/>
                </a:cxn>
                <a:cxn ang="0">
                  <a:pos x="5" y="18"/>
                </a:cxn>
                <a:cxn ang="0">
                  <a:pos x="5" y="16"/>
                </a:cxn>
                <a:cxn ang="0">
                  <a:pos x="7" y="16"/>
                </a:cxn>
                <a:cxn ang="0">
                  <a:pos x="10" y="14"/>
                </a:cxn>
                <a:cxn ang="0">
                  <a:pos x="10" y="12"/>
                </a:cxn>
                <a:cxn ang="0">
                  <a:pos x="9" y="12"/>
                </a:cxn>
                <a:cxn ang="0">
                  <a:pos x="9" y="10"/>
                </a:cxn>
                <a:cxn ang="0">
                  <a:pos x="10" y="9"/>
                </a:cxn>
                <a:cxn ang="0">
                  <a:pos x="12" y="9"/>
                </a:cxn>
                <a:cxn ang="0">
                  <a:pos x="14" y="7"/>
                </a:cxn>
                <a:cxn ang="0">
                  <a:pos x="12" y="7"/>
                </a:cxn>
                <a:cxn ang="0">
                  <a:pos x="12" y="5"/>
                </a:cxn>
                <a:cxn ang="0">
                  <a:pos x="12" y="0"/>
                </a:cxn>
              </a:cxnLst>
              <a:rect l="0" t="0" r="r" b="b"/>
              <a:pathLst>
                <a:path w="14" h="21">
                  <a:moveTo>
                    <a:pt x="12" y="0"/>
                  </a:moveTo>
                  <a:lnTo>
                    <a:pt x="10" y="0"/>
                  </a:lnTo>
                  <a:lnTo>
                    <a:pt x="3" y="5"/>
                  </a:lnTo>
                  <a:lnTo>
                    <a:pt x="3" y="7"/>
                  </a:lnTo>
                  <a:lnTo>
                    <a:pt x="3" y="9"/>
                  </a:lnTo>
                  <a:lnTo>
                    <a:pt x="2" y="9"/>
                  </a:lnTo>
                  <a:lnTo>
                    <a:pt x="0" y="7"/>
                  </a:lnTo>
                  <a:lnTo>
                    <a:pt x="0" y="10"/>
                  </a:lnTo>
                  <a:lnTo>
                    <a:pt x="0" y="14"/>
                  </a:lnTo>
                  <a:lnTo>
                    <a:pt x="2" y="16"/>
                  </a:lnTo>
                  <a:lnTo>
                    <a:pt x="0" y="18"/>
                  </a:lnTo>
                  <a:lnTo>
                    <a:pt x="0" y="19"/>
                  </a:lnTo>
                  <a:lnTo>
                    <a:pt x="0" y="21"/>
                  </a:lnTo>
                  <a:lnTo>
                    <a:pt x="3" y="19"/>
                  </a:lnTo>
                  <a:lnTo>
                    <a:pt x="3" y="18"/>
                  </a:lnTo>
                  <a:lnTo>
                    <a:pt x="5" y="18"/>
                  </a:lnTo>
                  <a:lnTo>
                    <a:pt x="5" y="16"/>
                  </a:lnTo>
                  <a:lnTo>
                    <a:pt x="7" y="16"/>
                  </a:lnTo>
                  <a:lnTo>
                    <a:pt x="10" y="14"/>
                  </a:lnTo>
                  <a:lnTo>
                    <a:pt x="10" y="12"/>
                  </a:lnTo>
                  <a:lnTo>
                    <a:pt x="9" y="12"/>
                  </a:lnTo>
                  <a:lnTo>
                    <a:pt x="9" y="10"/>
                  </a:lnTo>
                  <a:lnTo>
                    <a:pt x="10" y="9"/>
                  </a:lnTo>
                  <a:lnTo>
                    <a:pt x="12" y="9"/>
                  </a:lnTo>
                  <a:lnTo>
                    <a:pt x="14" y="7"/>
                  </a:lnTo>
                  <a:lnTo>
                    <a:pt x="12" y="7"/>
                  </a:lnTo>
                  <a:lnTo>
                    <a:pt x="12" y="5"/>
                  </a:lnTo>
                  <a:lnTo>
                    <a:pt x="1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3" name="Freeform 3159"/>
            <p:cNvSpPr>
              <a:spLocks/>
            </p:cNvSpPr>
            <p:nvPr/>
          </p:nvSpPr>
          <p:spPr bwMode="auto">
            <a:xfrm>
              <a:off x="2584" y="1554"/>
              <a:ext cx="14" cy="21"/>
            </a:xfrm>
            <a:custGeom>
              <a:avLst/>
              <a:gdLst/>
              <a:ahLst/>
              <a:cxnLst>
                <a:cxn ang="0">
                  <a:pos x="12" y="0"/>
                </a:cxn>
                <a:cxn ang="0">
                  <a:pos x="10" y="0"/>
                </a:cxn>
                <a:cxn ang="0">
                  <a:pos x="3" y="5"/>
                </a:cxn>
                <a:cxn ang="0">
                  <a:pos x="3" y="7"/>
                </a:cxn>
                <a:cxn ang="0">
                  <a:pos x="3" y="9"/>
                </a:cxn>
                <a:cxn ang="0">
                  <a:pos x="2" y="9"/>
                </a:cxn>
                <a:cxn ang="0">
                  <a:pos x="0" y="7"/>
                </a:cxn>
                <a:cxn ang="0">
                  <a:pos x="0" y="10"/>
                </a:cxn>
                <a:cxn ang="0">
                  <a:pos x="0" y="14"/>
                </a:cxn>
                <a:cxn ang="0">
                  <a:pos x="2" y="16"/>
                </a:cxn>
                <a:cxn ang="0">
                  <a:pos x="0" y="18"/>
                </a:cxn>
                <a:cxn ang="0">
                  <a:pos x="0" y="19"/>
                </a:cxn>
                <a:cxn ang="0">
                  <a:pos x="0" y="21"/>
                </a:cxn>
                <a:cxn ang="0">
                  <a:pos x="3" y="19"/>
                </a:cxn>
                <a:cxn ang="0">
                  <a:pos x="3" y="18"/>
                </a:cxn>
                <a:cxn ang="0">
                  <a:pos x="5" y="18"/>
                </a:cxn>
                <a:cxn ang="0">
                  <a:pos x="5" y="16"/>
                </a:cxn>
                <a:cxn ang="0">
                  <a:pos x="7" y="16"/>
                </a:cxn>
                <a:cxn ang="0">
                  <a:pos x="10" y="14"/>
                </a:cxn>
                <a:cxn ang="0">
                  <a:pos x="10" y="12"/>
                </a:cxn>
                <a:cxn ang="0">
                  <a:pos x="9" y="12"/>
                </a:cxn>
                <a:cxn ang="0">
                  <a:pos x="9" y="10"/>
                </a:cxn>
                <a:cxn ang="0">
                  <a:pos x="10" y="9"/>
                </a:cxn>
                <a:cxn ang="0">
                  <a:pos x="12" y="9"/>
                </a:cxn>
                <a:cxn ang="0">
                  <a:pos x="14" y="7"/>
                </a:cxn>
                <a:cxn ang="0">
                  <a:pos x="12" y="7"/>
                </a:cxn>
                <a:cxn ang="0">
                  <a:pos x="12" y="5"/>
                </a:cxn>
                <a:cxn ang="0">
                  <a:pos x="12" y="0"/>
                </a:cxn>
              </a:cxnLst>
              <a:rect l="0" t="0" r="r" b="b"/>
              <a:pathLst>
                <a:path w="14" h="21">
                  <a:moveTo>
                    <a:pt x="12" y="0"/>
                  </a:moveTo>
                  <a:lnTo>
                    <a:pt x="10" y="0"/>
                  </a:lnTo>
                  <a:lnTo>
                    <a:pt x="3" y="5"/>
                  </a:lnTo>
                  <a:lnTo>
                    <a:pt x="3" y="7"/>
                  </a:lnTo>
                  <a:lnTo>
                    <a:pt x="3" y="9"/>
                  </a:lnTo>
                  <a:lnTo>
                    <a:pt x="2" y="9"/>
                  </a:lnTo>
                  <a:lnTo>
                    <a:pt x="0" y="7"/>
                  </a:lnTo>
                  <a:lnTo>
                    <a:pt x="0" y="10"/>
                  </a:lnTo>
                  <a:lnTo>
                    <a:pt x="0" y="14"/>
                  </a:lnTo>
                  <a:lnTo>
                    <a:pt x="2" y="16"/>
                  </a:lnTo>
                  <a:lnTo>
                    <a:pt x="0" y="18"/>
                  </a:lnTo>
                  <a:lnTo>
                    <a:pt x="0" y="19"/>
                  </a:lnTo>
                  <a:lnTo>
                    <a:pt x="0" y="21"/>
                  </a:lnTo>
                  <a:lnTo>
                    <a:pt x="3" y="19"/>
                  </a:lnTo>
                  <a:lnTo>
                    <a:pt x="3" y="18"/>
                  </a:lnTo>
                  <a:lnTo>
                    <a:pt x="5" y="18"/>
                  </a:lnTo>
                  <a:lnTo>
                    <a:pt x="5" y="16"/>
                  </a:lnTo>
                  <a:lnTo>
                    <a:pt x="7" y="16"/>
                  </a:lnTo>
                  <a:lnTo>
                    <a:pt x="10" y="14"/>
                  </a:lnTo>
                  <a:lnTo>
                    <a:pt x="10" y="12"/>
                  </a:lnTo>
                  <a:lnTo>
                    <a:pt x="9" y="12"/>
                  </a:lnTo>
                  <a:lnTo>
                    <a:pt x="9" y="10"/>
                  </a:lnTo>
                  <a:lnTo>
                    <a:pt x="10" y="9"/>
                  </a:lnTo>
                  <a:lnTo>
                    <a:pt x="12" y="9"/>
                  </a:lnTo>
                  <a:lnTo>
                    <a:pt x="14" y="7"/>
                  </a:lnTo>
                  <a:lnTo>
                    <a:pt x="12" y="7"/>
                  </a:lnTo>
                  <a:lnTo>
                    <a:pt x="12" y="5"/>
                  </a:lnTo>
                  <a:lnTo>
                    <a:pt x="1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4" name="Freeform 3160"/>
            <p:cNvSpPr>
              <a:spLocks/>
            </p:cNvSpPr>
            <p:nvPr/>
          </p:nvSpPr>
          <p:spPr bwMode="auto">
            <a:xfrm>
              <a:off x="2577" y="1577"/>
              <a:ext cx="7" cy="5"/>
            </a:xfrm>
            <a:custGeom>
              <a:avLst/>
              <a:gdLst/>
              <a:ahLst/>
              <a:cxnLst>
                <a:cxn ang="0">
                  <a:pos x="5" y="2"/>
                </a:cxn>
                <a:cxn ang="0">
                  <a:pos x="7" y="2"/>
                </a:cxn>
                <a:cxn ang="0">
                  <a:pos x="5" y="0"/>
                </a:cxn>
                <a:cxn ang="0">
                  <a:pos x="0" y="2"/>
                </a:cxn>
                <a:cxn ang="0">
                  <a:pos x="0" y="4"/>
                </a:cxn>
                <a:cxn ang="0">
                  <a:pos x="1" y="5"/>
                </a:cxn>
                <a:cxn ang="0">
                  <a:pos x="5" y="5"/>
                </a:cxn>
                <a:cxn ang="0">
                  <a:pos x="5" y="2"/>
                </a:cxn>
              </a:cxnLst>
              <a:rect l="0" t="0" r="r" b="b"/>
              <a:pathLst>
                <a:path w="7" h="5">
                  <a:moveTo>
                    <a:pt x="5" y="2"/>
                  </a:moveTo>
                  <a:lnTo>
                    <a:pt x="7" y="2"/>
                  </a:lnTo>
                  <a:lnTo>
                    <a:pt x="5" y="0"/>
                  </a:lnTo>
                  <a:lnTo>
                    <a:pt x="0" y="2"/>
                  </a:lnTo>
                  <a:lnTo>
                    <a:pt x="0" y="4"/>
                  </a:lnTo>
                  <a:lnTo>
                    <a:pt x="1" y="5"/>
                  </a:lnTo>
                  <a:lnTo>
                    <a:pt x="5" y="5"/>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5" name="Freeform 3161"/>
            <p:cNvSpPr>
              <a:spLocks/>
            </p:cNvSpPr>
            <p:nvPr/>
          </p:nvSpPr>
          <p:spPr bwMode="auto">
            <a:xfrm>
              <a:off x="2577" y="1577"/>
              <a:ext cx="7" cy="5"/>
            </a:xfrm>
            <a:custGeom>
              <a:avLst/>
              <a:gdLst/>
              <a:ahLst/>
              <a:cxnLst>
                <a:cxn ang="0">
                  <a:pos x="5" y="2"/>
                </a:cxn>
                <a:cxn ang="0">
                  <a:pos x="7" y="2"/>
                </a:cxn>
                <a:cxn ang="0">
                  <a:pos x="5" y="0"/>
                </a:cxn>
                <a:cxn ang="0">
                  <a:pos x="0" y="2"/>
                </a:cxn>
                <a:cxn ang="0">
                  <a:pos x="0" y="4"/>
                </a:cxn>
                <a:cxn ang="0">
                  <a:pos x="1" y="5"/>
                </a:cxn>
                <a:cxn ang="0">
                  <a:pos x="5" y="5"/>
                </a:cxn>
                <a:cxn ang="0">
                  <a:pos x="5" y="2"/>
                </a:cxn>
              </a:cxnLst>
              <a:rect l="0" t="0" r="r" b="b"/>
              <a:pathLst>
                <a:path w="7" h="5">
                  <a:moveTo>
                    <a:pt x="5" y="2"/>
                  </a:moveTo>
                  <a:lnTo>
                    <a:pt x="7" y="2"/>
                  </a:lnTo>
                  <a:lnTo>
                    <a:pt x="5" y="0"/>
                  </a:lnTo>
                  <a:lnTo>
                    <a:pt x="0" y="2"/>
                  </a:lnTo>
                  <a:lnTo>
                    <a:pt x="0" y="4"/>
                  </a:lnTo>
                  <a:lnTo>
                    <a:pt x="1" y="5"/>
                  </a:lnTo>
                  <a:lnTo>
                    <a:pt x="5" y="5"/>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6" name="Freeform 3162"/>
            <p:cNvSpPr>
              <a:spLocks/>
            </p:cNvSpPr>
            <p:nvPr/>
          </p:nvSpPr>
          <p:spPr bwMode="auto">
            <a:xfrm>
              <a:off x="2643" y="1532"/>
              <a:ext cx="10" cy="7"/>
            </a:xfrm>
            <a:custGeom>
              <a:avLst/>
              <a:gdLst/>
              <a:ahLst/>
              <a:cxnLst>
                <a:cxn ang="0">
                  <a:pos x="10" y="6"/>
                </a:cxn>
                <a:cxn ang="0">
                  <a:pos x="10" y="6"/>
                </a:cxn>
                <a:cxn ang="0">
                  <a:pos x="9" y="6"/>
                </a:cxn>
                <a:cxn ang="0">
                  <a:pos x="3" y="4"/>
                </a:cxn>
                <a:cxn ang="0">
                  <a:pos x="3" y="2"/>
                </a:cxn>
                <a:cxn ang="0">
                  <a:pos x="1" y="0"/>
                </a:cxn>
                <a:cxn ang="0">
                  <a:pos x="1" y="0"/>
                </a:cxn>
                <a:cxn ang="0">
                  <a:pos x="0" y="6"/>
                </a:cxn>
                <a:cxn ang="0">
                  <a:pos x="1" y="6"/>
                </a:cxn>
                <a:cxn ang="0">
                  <a:pos x="5" y="6"/>
                </a:cxn>
                <a:cxn ang="0">
                  <a:pos x="9" y="7"/>
                </a:cxn>
                <a:cxn ang="0">
                  <a:pos x="10" y="6"/>
                </a:cxn>
              </a:cxnLst>
              <a:rect l="0" t="0" r="r" b="b"/>
              <a:pathLst>
                <a:path w="10" h="7">
                  <a:moveTo>
                    <a:pt x="10" y="6"/>
                  </a:moveTo>
                  <a:lnTo>
                    <a:pt x="10" y="6"/>
                  </a:lnTo>
                  <a:lnTo>
                    <a:pt x="9" y="6"/>
                  </a:lnTo>
                  <a:lnTo>
                    <a:pt x="3" y="4"/>
                  </a:lnTo>
                  <a:lnTo>
                    <a:pt x="3" y="2"/>
                  </a:lnTo>
                  <a:lnTo>
                    <a:pt x="1" y="0"/>
                  </a:lnTo>
                  <a:lnTo>
                    <a:pt x="1" y="0"/>
                  </a:lnTo>
                  <a:lnTo>
                    <a:pt x="0" y="6"/>
                  </a:lnTo>
                  <a:lnTo>
                    <a:pt x="1" y="6"/>
                  </a:lnTo>
                  <a:lnTo>
                    <a:pt x="5" y="6"/>
                  </a:lnTo>
                  <a:lnTo>
                    <a:pt x="9" y="7"/>
                  </a:lnTo>
                  <a:lnTo>
                    <a:pt x="1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7" name="Freeform 3163"/>
            <p:cNvSpPr>
              <a:spLocks/>
            </p:cNvSpPr>
            <p:nvPr/>
          </p:nvSpPr>
          <p:spPr bwMode="auto">
            <a:xfrm>
              <a:off x="2643" y="1532"/>
              <a:ext cx="10" cy="7"/>
            </a:xfrm>
            <a:custGeom>
              <a:avLst/>
              <a:gdLst/>
              <a:ahLst/>
              <a:cxnLst>
                <a:cxn ang="0">
                  <a:pos x="10" y="6"/>
                </a:cxn>
                <a:cxn ang="0">
                  <a:pos x="10" y="6"/>
                </a:cxn>
                <a:cxn ang="0">
                  <a:pos x="9" y="6"/>
                </a:cxn>
                <a:cxn ang="0">
                  <a:pos x="3" y="4"/>
                </a:cxn>
                <a:cxn ang="0">
                  <a:pos x="3" y="2"/>
                </a:cxn>
                <a:cxn ang="0">
                  <a:pos x="1" y="0"/>
                </a:cxn>
                <a:cxn ang="0">
                  <a:pos x="1" y="0"/>
                </a:cxn>
                <a:cxn ang="0">
                  <a:pos x="0" y="6"/>
                </a:cxn>
                <a:cxn ang="0">
                  <a:pos x="1" y="6"/>
                </a:cxn>
                <a:cxn ang="0">
                  <a:pos x="5" y="6"/>
                </a:cxn>
                <a:cxn ang="0">
                  <a:pos x="9" y="7"/>
                </a:cxn>
                <a:cxn ang="0">
                  <a:pos x="10" y="6"/>
                </a:cxn>
              </a:cxnLst>
              <a:rect l="0" t="0" r="r" b="b"/>
              <a:pathLst>
                <a:path w="10" h="7">
                  <a:moveTo>
                    <a:pt x="10" y="6"/>
                  </a:moveTo>
                  <a:lnTo>
                    <a:pt x="10" y="6"/>
                  </a:lnTo>
                  <a:lnTo>
                    <a:pt x="9" y="6"/>
                  </a:lnTo>
                  <a:lnTo>
                    <a:pt x="3" y="4"/>
                  </a:lnTo>
                  <a:lnTo>
                    <a:pt x="3" y="2"/>
                  </a:lnTo>
                  <a:lnTo>
                    <a:pt x="1" y="0"/>
                  </a:lnTo>
                  <a:lnTo>
                    <a:pt x="1" y="0"/>
                  </a:lnTo>
                  <a:lnTo>
                    <a:pt x="0" y="6"/>
                  </a:lnTo>
                  <a:lnTo>
                    <a:pt x="1" y="6"/>
                  </a:lnTo>
                  <a:lnTo>
                    <a:pt x="5" y="6"/>
                  </a:lnTo>
                  <a:lnTo>
                    <a:pt x="9" y="7"/>
                  </a:lnTo>
                  <a:lnTo>
                    <a:pt x="1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8" name="Freeform 3164"/>
            <p:cNvSpPr>
              <a:spLocks/>
            </p:cNvSpPr>
            <p:nvPr/>
          </p:nvSpPr>
          <p:spPr bwMode="auto">
            <a:xfrm>
              <a:off x="2643" y="1539"/>
              <a:ext cx="1" cy="4"/>
            </a:xfrm>
            <a:custGeom>
              <a:avLst/>
              <a:gdLst/>
              <a:ahLst/>
              <a:cxnLst>
                <a:cxn ang="0">
                  <a:pos x="1" y="2"/>
                </a:cxn>
                <a:cxn ang="0">
                  <a:pos x="1" y="2"/>
                </a:cxn>
                <a:cxn ang="0">
                  <a:pos x="0" y="0"/>
                </a:cxn>
                <a:cxn ang="0">
                  <a:pos x="0" y="0"/>
                </a:cxn>
                <a:cxn ang="0">
                  <a:pos x="0" y="2"/>
                </a:cxn>
                <a:cxn ang="0">
                  <a:pos x="0" y="4"/>
                </a:cxn>
                <a:cxn ang="0">
                  <a:pos x="1" y="2"/>
                </a:cxn>
              </a:cxnLst>
              <a:rect l="0" t="0" r="r" b="b"/>
              <a:pathLst>
                <a:path w="1" h="4">
                  <a:moveTo>
                    <a:pt x="1" y="2"/>
                  </a:moveTo>
                  <a:lnTo>
                    <a:pt x="1" y="2"/>
                  </a:lnTo>
                  <a:lnTo>
                    <a:pt x="0" y="0"/>
                  </a:lnTo>
                  <a:lnTo>
                    <a:pt x="0" y="0"/>
                  </a:lnTo>
                  <a:lnTo>
                    <a:pt x="0" y="2"/>
                  </a:lnTo>
                  <a:lnTo>
                    <a:pt x="0"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9" name="Freeform 3165"/>
            <p:cNvSpPr>
              <a:spLocks/>
            </p:cNvSpPr>
            <p:nvPr/>
          </p:nvSpPr>
          <p:spPr bwMode="auto">
            <a:xfrm>
              <a:off x="2643" y="1539"/>
              <a:ext cx="1" cy="4"/>
            </a:xfrm>
            <a:custGeom>
              <a:avLst/>
              <a:gdLst/>
              <a:ahLst/>
              <a:cxnLst>
                <a:cxn ang="0">
                  <a:pos x="1" y="2"/>
                </a:cxn>
                <a:cxn ang="0">
                  <a:pos x="1" y="2"/>
                </a:cxn>
                <a:cxn ang="0">
                  <a:pos x="0" y="0"/>
                </a:cxn>
                <a:cxn ang="0">
                  <a:pos x="0" y="0"/>
                </a:cxn>
                <a:cxn ang="0">
                  <a:pos x="0" y="2"/>
                </a:cxn>
                <a:cxn ang="0">
                  <a:pos x="0" y="4"/>
                </a:cxn>
                <a:cxn ang="0">
                  <a:pos x="1" y="2"/>
                </a:cxn>
              </a:cxnLst>
              <a:rect l="0" t="0" r="r" b="b"/>
              <a:pathLst>
                <a:path w="1" h="4">
                  <a:moveTo>
                    <a:pt x="1" y="2"/>
                  </a:moveTo>
                  <a:lnTo>
                    <a:pt x="1" y="2"/>
                  </a:lnTo>
                  <a:lnTo>
                    <a:pt x="0" y="0"/>
                  </a:lnTo>
                  <a:lnTo>
                    <a:pt x="0" y="0"/>
                  </a:lnTo>
                  <a:lnTo>
                    <a:pt x="0" y="2"/>
                  </a:lnTo>
                  <a:lnTo>
                    <a:pt x="0"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0" name="Freeform 3166"/>
            <p:cNvSpPr>
              <a:spLocks/>
            </p:cNvSpPr>
            <p:nvPr/>
          </p:nvSpPr>
          <p:spPr bwMode="auto">
            <a:xfrm>
              <a:off x="2598" y="1548"/>
              <a:ext cx="125" cy="238"/>
            </a:xfrm>
            <a:custGeom>
              <a:avLst/>
              <a:gdLst/>
              <a:ahLst/>
              <a:cxnLst>
                <a:cxn ang="0">
                  <a:pos x="66" y="223"/>
                </a:cxn>
                <a:cxn ang="0">
                  <a:pos x="77" y="218"/>
                </a:cxn>
                <a:cxn ang="0">
                  <a:pos x="84" y="218"/>
                </a:cxn>
                <a:cxn ang="0">
                  <a:pos x="114" y="213"/>
                </a:cxn>
                <a:cxn ang="0">
                  <a:pos x="109" y="202"/>
                </a:cxn>
                <a:cxn ang="0">
                  <a:pos x="112" y="195"/>
                </a:cxn>
                <a:cxn ang="0">
                  <a:pos x="118" y="191"/>
                </a:cxn>
                <a:cxn ang="0">
                  <a:pos x="123" y="184"/>
                </a:cxn>
                <a:cxn ang="0">
                  <a:pos x="107" y="163"/>
                </a:cxn>
                <a:cxn ang="0">
                  <a:pos x="104" y="157"/>
                </a:cxn>
                <a:cxn ang="0">
                  <a:pos x="93" y="141"/>
                </a:cxn>
                <a:cxn ang="0">
                  <a:pos x="100" y="140"/>
                </a:cxn>
                <a:cxn ang="0">
                  <a:pos x="80" y="116"/>
                </a:cxn>
                <a:cxn ang="0">
                  <a:pos x="57" y="77"/>
                </a:cxn>
                <a:cxn ang="0">
                  <a:pos x="46" y="75"/>
                </a:cxn>
                <a:cxn ang="0">
                  <a:pos x="52" y="66"/>
                </a:cxn>
                <a:cxn ang="0">
                  <a:pos x="57" y="59"/>
                </a:cxn>
                <a:cxn ang="0">
                  <a:pos x="68" y="29"/>
                </a:cxn>
                <a:cxn ang="0">
                  <a:pos x="32" y="33"/>
                </a:cxn>
                <a:cxn ang="0">
                  <a:pos x="34" y="29"/>
                </a:cxn>
                <a:cxn ang="0">
                  <a:pos x="36" y="20"/>
                </a:cxn>
                <a:cxn ang="0">
                  <a:pos x="45" y="0"/>
                </a:cxn>
                <a:cxn ang="0">
                  <a:pos x="16" y="8"/>
                </a:cxn>
                <a:cxn ang="0">
                  <a:pos x="13" y="20"/>
                </a:cxn>
                <a:cxn ang="0">
                  <a:pos x="7" y="34"/>
                </a:cxn>
                <a:cxn ang="0">
                  <a:pos x="11" y="38"/>
                </a:cxn>
                <a:cxn ang="0">
                  <a:pos x="9" y="47"/>
                </a:cxn>
                <a:cxn ang="0">
                  <a:pos x="5" y="52"/>
                </a:cxn>
                <a:cxn ang="0">
                  <a:pos x="4" y="59"/>
                </a:cxn>
                <a:cxn ang="0">
                  <a:pos x="14" y="63"/>
                </a:cxn>
                <a:cxn ang="0">
                  <a:pos x="11" y="86"/>
                </a:cxn>
                <a:cxn ang="0">
                  <a:pos x="13" y="84"/>
                </a:cxn>
                <a:cxn ang="0">
                  <a:pos x="14" y="82"/>
                </a:cxn>
                <a:cxn ang="0">
                  <a:pos x="18" y="81"/>
                </a:cxn>
                <a:cxn ang="0">
                  <a:pos x="21" y="81"/>
                </a:cxn>
                <a:cxn ang="0">
                  <a:pos x="23" y="93"/>
                </a:cxn>
                <a:cxn ang="0">
                  <a:pos x="18" y="115"/>
                </a:cxn>
                <a:cxn ang="0">
                  <a:pos x="21" y="111"/>
                </a:cxn>
                <a:cxn ang="0">
                  <a:pos x="39" y="109"/>
                </a:cxn>
                <a:cxn ang="0">
                  <a:pos x="46" y="109"/>
                </a:cxn>
                <a:cxn ang="0">
                  <a:pos x="43" y="129"/>
                </a:cxn>
                <a:cxn ang="0">
                  <a:pos x="54" y="127"/>
                </a:cxn>
                <a:cxn ang="0">
                  <a:pos x="50" y="140"/>
                </a:cxn>
                <a:cxn ang="0">
                  <a:pos x="52" y="150"/>
                </a:cxn>
                <a:cxn ang="0">
                  <a:pos x="25" y="166"/>
                </a:cxn>
                <a:cxn ang="0">
                  <a:pos x="32" y="179"/>
                </a:cxn>
                <a:cxn ang="0">
                  <a:pos x="20" y="197"/>
                </a:cxn>
                <a:cxn ang="0">
                  <a:pos x="29" y="197"/>
                </a:cxn>
                <a:cxn ang="0">
                  <a:pos x="38" y="197"/>
                </a:cxn>
                <a:cxn ang="0">
                  <a:pos x="48" y="198"/>
                </a:cxn>
                <a:cxn ang="0">
                  <a:pos x="50" y="207"/>
                </a:cxn>
                <a:cxn ang="0">
                  <a:pos x="9" y="234"/>
                </a:cxn>
                <a:cxn ang="0">
                  <a:pos x="14" y="236"/>
                </a:cxn>
                <a:cxn ang="0">
                  <a:pos x="21" y="232"/>
                </a:cxn>
                <a:cxn ang="0">
                  <a:pos x="41" y="229"/>
                </a:cxn>
                <a:cxn ang="0">
                  <a:pos x="59" y="223"/>
                </a:cxn>
              </a:cxnLst>
              <a:rect l="0" t="0" r="r" b="b"/>
              <a:pathLst>
                <a:path w="125" h="238">
                  <a:moveTo>
                    <a:pt x="59" y="223"/>
                  </a:moveTo>
                  <a:lnTo>
                    <a:pt x="59" y="225"/>
                  </a:lnTo>
                  <a:lnTo>
                    <a:pt x="59" y="223"/>
                  </a:lnTo>
                  <a:lnTo>
                    <a:pt x="63" y="222"/>
                  </a:lnTo>
                  <a:lnTo>
                    <a:pt x="66" y="223"/>
                  </a:lnTo>
                  <a:lnTo>
                    <a:pt x="66" y="222"/>
                  </a:lnTo>
                  <a:lnTo>
                    <a:pt x="66" y="220"/>
                  </a:lnTo>
                  <a:lnTo>
                    <a:pt x="73" y="220"/>
                  </a:lnTo>
                  <a:lnTo>
                    <a:pt x="75" y="220"/>
                  </a:lnTo>
                  <a:lnTo>
                    <a:pt x="77" y="218"/>
                  </a:lnTo>
                  <a:lnTo>
                    <a:pt x="77" y="215"/>
                  </a:lnTo>
                  <a:lnTo>
                    <a:pt x="79" y="216"/>
                  </a:lnTo>
                  <a:lnTo>
                    <a:pt x="80" y="216"/>
                  </a:lnTo>
                  <a:lnTo>
                    <a:pt x="82" y="216"/>
                  </a:lnTo>
                  <a:lnTo>
                    <a:pt x="84" y="218"/>
                  </a:lnTo>
                  <a:lnTo>
                    <a:pt x="86" y="218"/>
                  </a:lnTo>
                  <a:lnTo>
                    <a:pt x="96" y="216"/>
                  </a:lnTo>
                  <a:lnTo>
                    <a:pt x="100" y="218"/>
                  </a:lnTo>
                  <a:lnTo>
                    <a:pt x="114" y="215"/>
                  </a:lnTo>
                  <a:lnTo>
                    <a:pt x="114" y="213"/>
                  </a:lnTo>
                  <a:lnTo>
                    <a:pt x="120" y="209"/>
                  </a:lnTo>
                  <a:lnTo>
                    <a:pt x="121" y="206"/>
                  </a:lnTo>
                  <a:lnTo>
                    <a:pt x="120" y="204"/>
                  </a:lnTo>
                  <a:lnTo>
                    <a:pt x="109" y="204"/>
                  </a:lnTo>
                  <a:lnTo>
                    <a:pt x="109" y="202"/>
                  </a:lnTo>
                  <a:lnTo>
                    <a:pt x="107" y="198"/>
                  </a:lnTo>
                  <a:lnTo>
                    <a:pt x="111" y="198"/>
                  </a:lnTo>
                  <a:lnTo>
                    <a:pt x="111" y="197"/>
                  </a:lnTo>
                  <a:lnTo>
                    <a:pt x="112" y="195"/>
                  </a:lnTo>
                  <a:lnTo>
                    <a:pt x="112" y="195"/>
                  </a:lnTo>
                  <a:lnTo>
                    <a:pt x="111" y="193"/>
                  </a:lnTo>
                  <a:lnTo>
                    <a:pt x="112" y="193"/>
                  </a:lnTo>
                  <a:lnTo>
                    <a:pt x="114" y="191"/>
                  </a:lnTo>
                  <a:lnTo>
                    <a:pt x="116" y="193"/>
                  </a:lnTo>
                  <a:lnTo>
                    <a:pt x="118" y="191"/>
                  </a:lnTo>
                  <a:lnTo>
                    <a:pt x="118" y="190"/>
                  </a:lnTo>
                  <a:lnTo>
                    <a:pt x="118" y="188"/>
                  </a:lnTo>
                  <a:lnTo>
                    <a:pt x="120" y="188"/>
                  </a:lnTo>
                  <a:lnTo>
                    <a:pt x="121" y="186"/>
                  </a:lnTo>
                  <a:lnTo>
                    <a:pt x="123" y="184"/>
                  </a:lnTo>
                  <a:lnTo>
                    <a:pt x="125" y="173"/>
                  </a:lnTo>
                  <a:lnTo>
                    <a:pt x="125" y="168"/>
                  </a:lnTo>
                  <a:lnTo>
                    <a:pt x="121" y="165"/>
                  </a:lnTo>
                  <a:lnTo>
                    <a:pt x="118" y="163"/>
                  </a:lnTo>
                  <a:lnTo>
                    <a:pt x="107" y="163"/>
                  </a:lnTo>
                  <a:lnTo>
                    <a:pt x="104" y="166"/>
                  </a:lnTo>
                  <a:lnTo>
                    <a:pt x="102" y="166"/>
                  </a:lnTo>
                  <a:lnTo>
                    <a:pt x="98" y="165"/>
                  </a:lnTo>
                  <a:lnTo>
                    <a:pt x="100" y="163"/>
                  </a:lnTo>
                  <a:lnTo>
                    <a:pt x="104" y="157"/>
                  </a:lnTo>
                  <a:lnTo>
                    <a:pt x="104" y="156"/>
                  </a:lnTo>
                  <a:lnTo>
                    <a:pt x="104" y="154"/>
                  </a:lnTo>
                  <a:lnTo>
                    <a:pt x="98" y="147"/>
                  </a:lnTo>
                  <a:lnTo>
                    <a:pt x="96" y="145"/>
                  </a:lnTo>
                  <a:lnTo>
                    <a:pt x="93" y="141"/>
                  </a:lnTo>
                  <a:lnTo>
                    <a:pt x="95" y="141"/>
                  </a:lnTo>
                  <a:lnTo>
                    <a:pt x="96" y="143"/>
                  </a:lnTo>
                  <a:lnTo>
                    <a:pt x="100" y="145"/>
                  </a:lnTo>
                  <a:lnTo>
                    <a:pt x="102" y="145"/>
                  </a:lnTo>
                  <a:lnTo>
                    <a:pt x="100" y="140"/>
                  </a:lnTo>
                  <a:lnTo>
                    <a:pt x="95" y="134"/>
                  </a:lnTo>
                  <a:lnTo>
                    <a:pt x="95" y="131"/>
                  </a:lnTo>
                  <a:lnTo>
                    <a:pt x="88" y="120"/>
                  </a:lnTo>
                  <a:lnTo>
                    <a:pt x="80" y="118"/>
                  </a:lnTo>
                  <a:lnTo>
                    <a:pt x="80" y="116"/>
                  </a:lnTo>
                  <a:lnTo>
                    <a:pt x="73" y="102"/>
                  </a:lnTo>
                  <a:lnTo>
                    <a:pt x="73" y="91"/>
                  </a:lnTo>
                  <a:lnTo>
                    <a:pt x="66" y="86"/>
                  </a:lnTo>
                  <a:lnTo>
                    <a:pt x="64" y="82"/>
                  </a:lnTo>
                  <a:lnTo>
                    <a:pt x="57" y="77"/>
                  </a:lnTo>
                  <a:lnTo>
                    <a:pt x="55" y="77"/>
                  </a:lnTo>
                  <a:lnTo>
                    <a:pt x="50" y="79"/>
                  </a:lnTo>
                  <a:lnTo>
                    <a:pt x="46" y="79"/>
                  </a:lnTo>
                  <a:lnTo>
                    <a:pt x="46" y="77"/>
                  </a:lnTo>
                  <a:lnTo>
                    <a:pt x="46" y="75"/>
                  </a:lnTo>
                  <a:lnTo>
                    <a:pt x="48" y="74"/>
                  </a:lnTo>
                  <a:lnTo>
                    <a:pt x="54" y="74"/>
                  </a:lnTo>
                  <a:lnTo>
                    <a:pt x="55" y="72"/>
                  </a:lnTo>
                  <a:lnTo>
                    <a:pt x="54" y="68"/>
                  </a:lnTo>
                  <a:lnTo>
                    <a:pt x="52" y="66"/>
                  </a:lnTo>
                  <a:lnTo>
                    <a:pt x="52" y="65"/>
                  </a:lnTo>
                  <a:lnTo>
                    <a:pt x="54" y="65"/>
                  </a:lnTo>
                  <a:lnTo>
                    <a:pt x="55" y="65"/>
                  </a:lnTo>
                  <a:lnTo>
                    <a:pt x="57" y="61"/>
                  </a:lnTo>
                  <a:lnTo>
                    <a:pt x="57" y="59"/>
                  </a:lnTo>
                  <a:lnTo>
                    <a:pt x="63" y="54"/>
                  </a:lnTo>
                  <a:lnTo>
                    <a:pt x="64" y="43"/>
                  </a:lnTo>
                  <a:lnTo>
                    <a:pt x="68" y="38"/>
                  </a:lnTo>
                  <a:lnTo>
                    <a:pt x="68" y="33"/>
                  </a:lnTo>
                  <a:lnTo>
                    <a:pt x="68" y="29"/>
                  </a:lnTo>
                  <a:lnTo>
                    <a:pt x="48" y="29"/>
                  </a:lnTo>
                  <a:lnTo>
                    <a:pt x="45" y="29"/>
                  </a:lnTo>
                  <a:lnTo>
                    <a:pt x="34" y="33"/>
                  </a:lnTo>
                  <a:lnTo>
                    <a:pt x="32" y="34"/>
                  </a:lnTo>
                  <a:lnTo>
                    <a:pt x="32" y="33"/>
                  </a:lnTo>
                  <a:lnTo>
                    <a:pt x="32" y="31"/>
                  </a:lnTo>
                  <a:lnTo>
                    <a:pt x="32" y="31"/>
                  </a:lnTo>
                  <a:lnTo>
                    <a:pt x="30" y="31"/>
                  </a:lnTo>
                  <a:lnTo>
                    <a:pt x="30" y="29"/>
                  </a:lnTo>
                  <a:lnTo>
                    <a:pt x="34" y="29"/>
                  </a:lnTo>
                  <a:lnTo>
                    <a:pt x="36" y="25"/>
                  </a:lnTo>
                  <a:lnTo>
                    <a:pt x="32" y="25"/>
                  </a:lnTo>
                  <a:lnTo>
                    <a:pt x="32" y="22"/>
                  </a:lnTo>
                  <a:lnTo>
                    <a:pt x="32" y="24"/>
                  </a:lnTo>
                  <a:lnTo>
                    <a:pt x="36" y="20"/>
                  </a:lnTo>
                  <a:lnTo>
                    <a:pt x="41" y="16"/>
                  </a:lnTo>
                  <a:lnTo>
                    <a:pt x="43" y="11"/>
                  </a:lnTo>
                  <a:lnTo>
                    <a:pt x="46" y="9"/>
                  </a:lnTo>
                  <a:lnTo>
                    <a:pt x="48" y="2"/>
                  </a:lnTo>
                  <a:lnTo>
                    <a:pt x="45" y="0"/>
                  </a:lnTo>
                  <a:lnTo>
                    <a:pt x="29" y="4"/>
                  </a:lnTo>
                  <a:lnTo>
                    <a:pt x="29" y="4"/>
                  </a:lnTo>
                  <a:lnTo>
                    <a:pt x="21" y="2"/>
                  </a:lnTo>
                  <a:lnTo>
                    <a:pt x="20" y="2"/>
                  </a:lnTo>
                  <a:lnTo>
                    <a:pt x="16" y="8"/>
                  </a:lnTo>
                  <a:lnTo>
                    <a:pt x="16" y="13"/>
                  </a:lnTo>
                  <a:lnTo>
                    <a:pt x="13" y="13"/>
                  </a:lnTo>
                  <a:lnTo>
                    <a:pt x="13" y="16"/>
                  </a:lnTo>
                  <a:lnTo>
                    <a:pt x="11" y="18"/>
                  </a:lnTo>
                  <a:lnTo>
                    <a:pt x="13" y="20"/>
                  </a:lnTo>
                  <a:lnTo>
                    <a:pt x="14" y="22"/>
                  </a:lnTo>
                  <a:lnTo>
                    <a:pt x="5" y="25"/>
                  </a:lnTo>
                  <a:lnTo>
                    <a:pt x="7" y="33"/>
                  </a:lnTo>
                  <a:lnTo>
                    <a:pt x="9" y="33"/>
                  </a:lnTo>
                  <a:lnTo>
                    <a:pt x="7" y="34"/>
                  </a:lnTo>
                  <a:lnTo>
                    <a:pt x="5" y="33"/>
                  </a:lnTo>
                  <a:lnTo>
                    <a:pt x="5" y="34"/>
                  </a:lnTo>
                  <a:lnTo>
                    <a:pt x="5" y="38"/>
                  </a:lnTo>
                  <a:lnTo>
                    <a:pt x="7" y="38"/>
                  </a:lnTo>
                  <a:lnTo>
                    <a:pt x="11" y="38"/>
                  </a:lnTo>
                  <a:lnTo>
                    <a:pt x="11" y="40"/>
                  </a:lnTo>
                  <a:lnTo>
                    <a:pt x="9" y="40"/>
                  </a:lnTo>
                  <a:lnTo>
                    <a:pt x="11" y="41"/>
                  </a:lnTo>
                  <a:lnTo>
                    <a:pt x="9" y="45"/>
                  </a:lnTo>
                  <a:lnTo>
                    <a:pt x="9" y="47"/>
                  </a:lnTo>
                  <a:lnTo>
                    <a:pt x="7" y="47"/>
                  </a:lnTo>
                  <a:lnTo>
                    <a:pt x="7" y="49"/>
                  </a:lnTo>
                  <a:lnTo>
                    <a:pt x="7" y="49"/>
                  </a:lnTo>
                  <a:lnTo>
                    <a:pt x="5" y="50"/>
                  </a:lnTo>
                  <a:lnTo>
                    <a:pt x="5" y="52"/>
                  </a:lnTo>
                  <a:lnTo>
                    <a:pt x="5" y="56"/>
                  </a:lnTo>
                  <a:lnTo>
                    <a:pt x="2" y="58"/>
                  </a:lnTo>
                  <a:lnTo>
                    <a:pt x="0" y="58"/>
                  </a:lnTo>
                  <a:lnTo>
                    <a:pt x="0" y="59"/>
                  </a:lnTo>
                  <a:lnTo>
                    <a:pt x="4" y="59"/>
                  </a:lnTo>
                  <a:lnTo>
                    <a:pt x="4" y="61"/>
                  </a:lnTo>
                  <a:lnTo>
                    <a:pt x="7" y="65"/>
                  </a:lnTo>
                  <a:lnTo>
                    <a:pt x="13" y="59"/>
                  </a:lnTo>
                  <a:lnTo>
                    <a:pt x="14" y="61"/>
                  </a:lnTo>
                  <a:lnTo>
                    <a:pt x="14" y="63"/>
                  </a:lnTo>
                  <a:lnTo>
                    <a:pt x="9" y="81"/>
                  </a:lnTo>
                  <a:lnTo>
                    <a:pt x="9" y="82"/>
                  </a:lnTo>
                  <a:lnTo>
                    <a:pt x="9" y="82"/>
                  </a:lnTo>
                  <a:lnTo>
                    <a:pt x="11" y="84"/>
                  </a:lnTo>
                  <a:lnTo>
                    <a:pt x="11" y="86"/>
                  </a:lnTo>
                  <a:lnTo>
                    <a:pt x="7" y="90"/>
                  </a:lnTo>
                  <a:lnTo>
                    <a:pt x="5" y="99"/>
                  </a:lnTo>
                  <a:lnTo>
                    <a:pt x="7" y="99"/>
                  </a:lnTo>
                  <a:lnTo>
                    <a:pt x="9" y="97"/>
                  </a:lnTo>
                  <a:lnTo>
                    <a:pt x="13" y="84"/>
                  </a:lnTo>
                  <a:lnTo>
                    <a:pt x="11" y="77"/>
                  </a:lnTo>
                  <a:lnTo>
                    <a:pt x="16" y="72"/>
                  </a:lnTo>
                  <a:lnTo>
                    <a:pt x="16" y="74"/>
                  </a:lnTo>
                  <a:lnTo>
                    <a:pt x="14" y="79"/>
                  </a:lnTo>
                  <a:lnTo>
                    <a:pt x="14" y="82"/>
                  </a:lnTo>
                  <a:lnTo>
                    <a:pt x="14" y="81"/>
                  </a:lnTo>
                  <a:lnTo>
                    <a:pt x="16" y="81"/>
                  </a:lnTo>
                  <a:lnTo>
                    <a:pt x="16" y="81"/>
                  </a:lnTo>
                  <a:lnTo>
                    <a:pt x="16" y="79"/>
                  </a:lnTo>
                  <a:lnTo>
                    <a:pt x="18" y="81"/>
                  </a:lnTo>
                  <a:lnTo>
                    <a:pt x="20" y="81"/>
                  </a:lnTo>
                  <a:lnTo>
                    <a:pt x="20" y="77"/>
                  </a:lnTo>
                  <a:lnTo>
                    <a:pt x="21" y="77"/>
                  </a:lnTo>
                  <a:lnTo>
                    <a:pt x="23" y="79"/>
                  </a:lnTo>
                  <a:lnTo>
                    <a:pt x="21" y="81"/>
                  </a:lnTo>
                  <a:lnTo>
                    <a:pt x="21" y="82"/>
                  </a:lnTo>
                  <a:lnTo>
                    <a:pt x="20" y="88"/>
                  </a:lnTo>
                  <a:lnTo>
                    <a:pt x="21" y="90"/>
                  </a:lnTo>
                  <a:lnTo>
                    <a:pt x="23" y="90"/>
                  </a:lnTo>
                  <a:lnTo>
                    <a:pt x="23" y="93"/>
                  </a:lnTo>
                  <a:lnTo>
                    <a:pt x="18" y="106"/>
                  </a:lnTo>
                  <a:lnTo>
                    <a:pt x="18" y="109"/>
                  </a:lnTo>
                  <a:lnTo>
                    <a:pt x="16" y="107"/>
                  </a:lnTo>
                  <a:lnTo>
                    <a:pt x="16" y="109"/>
                  </a:lnTo>
                  <a:lnTo>
                    <a:pt x="18" y="115"/>
                  </a:lnTo>
                  <a:lnTo>
                    <a:pt x="20" y="116"/>
                  </a:lnTo>
                  <a:lnTo>
                    <a:pt x="20" y="116"/>
                  </a:lnTo>
                  <a:lnTo>
                    <a:pt x="20" y="113"/>
                  </a:lnTo>
                  <a:lnTo>
                    <a:pt x="20" y="111"/>
                  </a:lnTo>
                  <a:lnTo>
                    <a:pt x="21" y="111"/>
                  </a:lnTo>
                  <a:lnTo>
                    <a:pt x="27" y="115"/>
                  </a:lnTo>
                  <a:lnTo>
                    <a:pt x="29" y="113"/>
                  </a:lnTo>
                  <a:lnTo>
                    <a:pt x="29" y="111"/>
                  </a:lnTo>
                  <a:lnTo>
                    <a:pt x="36" y="113"/>
                  </a:lnTo>
                  <a:lnTo>
                    <a:pt x="39" y="109"/>
                  </a:lnTo>
                  <a:lnTo>
                    <a:pt x="41" y="109"/>
                  </a:lnTo>
                  <a:lnTo>
                    <a:pt x="43" y="107"/>
                  </a:lnTo>
                  <a:lnTo>
                    <a:pt x="48" y="107"/>
                  </a:lnTo>
                  <a:lnTo>
                    <a:pt x="48" y="109"/>
                  </a:lnTo>
                  <a:lnTo>
                    <a:pt x="46" y="109"/>
                  </a:lnTo>
                  <a:lnTo>
                    <a:pt x="45" y="111"/>
                  </a:lnTo>
                  <a:lnTo>
                    <a:pt x="39" y="122"/>
                  </a:lnTo>
                  <a:lnTo>
                    <a:pt x="41" y="124"/>
                  </a:lnTo>
                  <a:lnTo>
                    <a:pt x="43" y="125"/>
                  </a:lnTo>
                  <a:lnTo>
                    <a:pt x="43" y="129"/>
                  </a:lnTo>
                  <a:lnTo>
                    <a:pt x="45" y="129"/>
                  </a:lnTo>
                  <a:lnTo>
                    <a:pt x="45" y="127"/>
                  </a:lnTo>
                  <a:lnTo>
                    <a:pt x="46" y="131"/>
                  </a:lnTo>
                  <a:lnTo>
                    <a:pt x="50" y="131"/>
                  </a:lnTo>
                  <a:lnTo>
                    <a:pt x="54" y="127"/>
                  </a:lnTo>
                  <a:lnTo>
                    <a:pt x="54" y="129"/>
                  </a:lnTo>
                  <a:lnTo>
                    <a:pt x="54" y="131"/>
                  </a:lnTo>
                  <a:lnTo>
                    <a:pt x="52" y="134"/>
                  </a:lnTo>
                  <a:lnTo>
                    <a:pt x="52" y="136"/>
                  </a:lnTo>
                  <a:lnTo>
                    <a:pt x="50" y="140"/>
                  </a:lnTo>
                  <a:lnTo>
                    <a:pt x="54" y="141"/>
                  </a:lnTo>
                  <a:lnTo>
                    <a:pt x="52" y="143"/>
                  </a:lnTo>
                  <a:lnTo>
                    <a:pt x="50" y="149"/>
                  </a:lnTo>
                  <a:lnTo>
                    <a:pt x="50" y="149"/>
                  </a:lnTo>
                  <a:lnTo>
                    <a:pt x="52" y="150"/>
                  </a:lnTo>
                  <a:lnTo>
                    <a:pt x="50" y="150"/>
                  </a:lnTo>
                  <a:lnTo>
                    <a:pt x="50" y="152"/>
                  </a:lnTo>
                  <a:lnTo>
                    <a:pt x="38" y="152"/>
                  </a:lnTo>
                  <a:lnTo>
                    <a:pt x="23" y="165"/>
                  </a:lnTo>
                  <a:lnTo>
                    <a:pt x="25" y="166"/>
                  </a:lnTo>
                  <a:lnTo>
                    <a:pt x="29" y="163"/>
                  </a:lnTo>
                  <a:lnTo>
                    <a:pt x="32" y="163"/>
                  </a:lnTo>
                  <a:lnTo>
                    <a:pt x="34" y="172"/>
                  </a:lnTo>
                  <a:lnTo>
                    <a:pt x="36" y="173"/>
                  </a:lnTo>
                  <a:lnTo>
                    <a:pt x="32" y="179"/>
                  </a:lnTo>
                  <a:lnTo>
                    <a:pt x="14" y="190"/>
                  </a:lnTo>
                  <a:lnTo>
                    <a:pt x="14" y="191"/>
                  </a:lnTo>
                  <a:lnTo>
                    <a:pt x="18" y="197"/>
                  </a:lnTo>
                  <a:lnTo>
                    <a:pt x="18" y="197"/>
                  </a:lnTo>
                  <a:lnTo>
                    <a:pt x="20" y="197"/>
                  </a:lnTo>
                  <a:lnTo>
                    <a:pt x="21" y="197"/>
                  </a:lnTo>
                  <a:lnTo>
                    <a:pt x="25" y="193"/>
                  </a:lnTo>
                  <a:lnTo>
                    <a:pt x="27" y="193"/>
                  </a:lnTo>
                  <a:lnTo>
                    <a:pt x="29" y="193"/>
                  </a:lnTo>
                  <a:lnTo>
                    <a:pt x="29" y="197"/>
                  </a:lnTo>
                  <a:lnTo>
                    <a:pt x="30" y="198"/>
                  </a:lnTo>
                  <a:lnTo>
                    <a:pt x="34" y="198"/>
                  </a:lnTo>
                  <a:lnTo>
                    <a:pt x="36" y="197"/>
                  </a:lnTo>
                  <a:lnTo>
                    <a:pt x="36" y="197"/>
                  </a:lnTo>
                  <a:lnTo>
                    <a:pt x="38" y="197"/>
                  </a:lnTo>
                  <a:lnTo>
                    <a:pt x="41" y="202"/>
                  </a:lnTo>
                  <a:lnTo>
                    <a:pt x="43" y="202"/>
                  </a:lnTo>
                  <a:lnTo>
                    <a:pt x="46" y="202"/>
                  </a:lnTo>
                  <a:lnTo>
                    <a:pt x="48" y="202"/>
                  </a:lnTo>
                  <a:lnTo>
                    <a:pt x="48" y="198"/>
                  </a:lnTo>
                  <a:lnTo>
                    <a:pt x="57" y="193"/>
                  </a:lnTo>
                  <a:lnTo>
                    <a:pt x="57" y="195"/>
                  </a:lnTo>
                  <a:lnTo>
                    <a:pt x="52" y="204"/>
                  </a:lnTo>
                  <a:lnTo>
                    <a:pt x="50" y="206"/>
                  </a:lnTo>
                  <a:lnTo>
                    <a:pt x="50" y="207"/>
                  </a:lnTo>
                  <a:lnTo>
                    <a:pt x="32" y="209"/>
                  </a:lnTo>
                  <a:lnTo>
                    <a:pt x="30" y="211"/>
                  </a:lnTo>
                  <a:lnTo>
                    <a:pt x="29" y="213"/>
                  </a:lnTo>
                  <a:lnTo>
                    <a:pt x="27" y="218"/>
                  </a:lnTo>
                  <a:lnTo>
                    <a:pt x="9" y="234"/>
                  </a:lnTo>
                  <a:lnTo>
                    <a:pt x="9" y="236"/>
                  </a:lnTo>
                  <a:lnTo>
                    <a:pt x="9" y="238"/>
                  </a:lnTo>
                  <a:lnTo>
                    <a:pt x="9" y="236"/>
                  </a:lnTo>
                  <a:lnTo>
                    <a:pt x="11" y="234"/>
                  </a:lnTo>
                  <a:lnTo>
                    <a:pt x="14" y="236"/>
                  </a:lnTo>
                  <a:lnTo>
                    <a:pt x="14" y="236"/>
                  </a:lnTo>
                  <a:lnTo>
                    <a:pt x="16" y="238"/>
                  </a:lnTo>
                  <a:lnTo>
                    <a:pt x="18" y="236"/>
                  </a:lnTo>
                  <a:lnTo>
                    <a:pt x="18" y="234"/>
                  </a:lnTo>
                  <a:lnTo>
                    <a:pt x="21" y="232"/>
                  </a:lnTo>
                  <a:lnTo>
                    <a:pt x="23" y="229"/>
                  </a:lnTo>
                  <a:lnTo>
                    <a:pt x="32" y="229"/>
                  </a:lnTo>
                  <a:lnTo>
                    <a:pt x="38" y="231"/>
                  </a:lnTo>
                  <a:lnTo>
                    <a:pt x="39" y="231"/>
                  </a:lnTo>
                  <a:lnTo>
                    <a:pt x="41" y="229"/>
                  </a:lnTo>
                  <a:lnTo>
                    <a:pt x="43" y="222"/>
                  </a:lnTo>
                  <a:lnTo>
                    <a:pt x="43" y="222"/>
                  </a:lnTo>
                  <a:lnTo>
                    <a:pt x="46" y="222"/>
                  </a:lnTo>
                  <a:lnTo>
                    <a:pt x="54" y="218"/>
                  </a:lnTo>
                  <a:lnTo>
                    <a:pt x="59" y="2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1" name="Freeform 3167"/>
            <p:cNvSpPr>
              <a:spLocks/>
            </p:cNvSpPr>
            <p:nvPr/>
          </p:nvSpPr>
          <p:spPr bwMode="auto">
            <a:xfrm>
              <a:off x="2598" y="1548"/>
              <a:ext cx="125" cy="238"/>
            </a:xfrm>
            <a:custGeom>
              <a:avLst/>
              <a:gdLst/>
              <a:ahLst/>
              <a:cxnLst>
                <a:cxn ang="0">
                  <a:pos x="66" y="223"/>
                </a:cxn>
                <a:cxn ang="0">
                  <a:pos x="77" y="218"/>
                </a:cxn>
                <a:cxn ang="0">
                  <a:pos x="84" y="218"/>
                </a:cxn>
                <a:cxn ang="0">
                  <a:pos x="114" y="213"/>
                </a:cxn>
                <a:cxn ang="0">
                  <a:pos x="109" y="202"/>
                </a:cxn>
                <a:cxn ang="0">
                  <a:pos x="112" y="195"/>
                </a:cxn>
                <a:cxn ang="0">
                  <a:pos x="118" y="191"/>
                </a:cxn>
                <a:cxn ang="0">
                  <a:pos x="123" y="184"/>
                </a:cxn>
                <a:cxn ang="0">
                  <a:pos x="107" y="163"/>
                </a:cxn>
                <a:cxn ang="0">
                  <a:pos x="104" y="157"/>
                </a:cxn>
                <a:cxn ang="0">
                  <a:pos x="93" y="141"/>
                </a:cxn>
                <a:cxn ang="0">
                  <a:pos x="100" y="140"/>
                </a:cxn>
                <a:cxn ang="0">
                  <a:pos x="80" y="116"/>
                </a:cxn>
                <a:cxn ang="0">
                  <a:pos x="57" y="77"/>
                </a:cxn>
                <a:cxn ang="0">
                  <a:pos x="46" y="75"/>
                </a:cxn>
                <a:cxn ang="0">
                  <a:pos x="52" y="66"/>
                </a:cxn>
                <a:cxn ang="0">
                  <a:pos x="57" y="59"/>
                </a:cxn>
                <a:cxn ang="0">
                  <a:pos x="68" y="29"/>
                </a:cxn>
                <a:cxn ang="0">
                  <a:pos x="32" y="33"/>
                </a:cxn>
                <a:cxn ang="0">
                  <a:pos x="34" y="29"/>
                </a:cxn>
                <a:cxn ang="0">
                  <a:pos x="36" y="20"/>
                </a:cxn>
                <a:cxn ang="0">
                  <a:pos x="45" y="0"/>
                </a:cxn>
                <a:cxn ang="0">
                  <a:pos x="16" y="8"/>
                </a:cxn>
                <a:cxn ang="0">
                  <a:pos x="13" y="20"/>
                </a:cxn>
                <a:cxn ang="0">
                  <a:pos x="7" y="34"/>
                </a:cxn>
                <a:cxn ang="0">
                  <a:pos x="11" y="38"/>
                </a:cxn>
                <a:cxn ang="0">
                  <a:pos x="9" y="47"/>
                </a:cxn>
                <a:cxn ang="0">
                  <a:pos x="5" y="52"/>
                </a:cxn>
                <a:cxn ang="0">
                  <a:pos x="4" y="59"/>
                </a:cxn>
                <a:cxn ang="0">
                  <a:pos x="14" y="63"/>
                </a:cxn>
                <a:cxn ang="0">
                  <a:pos x="11" y="86"/>
                </a:cxn>
                <a:cxn ang="0">
                  <a:pos x="13" y="84"/>
                </a:cxn>
                <a:cxn ang="0">
                  <a:pos x="14" y="82"/>
                </a:cxn>
                <a:cxn ang="0">
                  <a:pos x="18" y="81"/>
                </a:cxn>
                <a:cxn ang="0">
                  <a:pos x="21" y="81"/>
                </a:cxn>
                <a:cxn ang="0">
                  <a:pos x="23" y="93"/>
                </a:cxn>
                <a:cxn ang="0">
                  <a:pos x="18" y="115"/>
                </a:cxn>
                <a:cxn ang="0">
                  <a:pos x="21" y="111"/>
                </a:cxn>
                <a:cxn ang="0">
                  <a:pos x="39" y="109"/>
                </a:cxn>
                <a:cxn ang="0">
                  <a:pos x="46" y="109"/>
                </a:cxn>
                <a:cxn ang="0">
                  <a:pos x="43" y="129"/>
                </a:cxn>
                <a:cxn ang="0">
                  <a:pos x="54" y="127"/>
                </a:cxn>
                <a:cxn ang="0">
                  <a:pos x="50" y="140"/>
                </a:cxn>
                <a:cxn ang="0">
                  <a:pos x="52" y="150"/>
                </a:cxn>
                <a:cxn ang="0">
                  <a:pos x="25" y="166"/>
                </a:cxn>
                <a:cxn ang="0">
                  <a:pos x="32" y="179"/>
                </a:cxn>
                <a:cxn ang="0">
                  <a:pos x="20" y="197"/>
                </a:cxn>
                <a:cxn ang="0">
                  <a:pos x="29" y="197"/>
                </a:cxn>
                <a:cxn ang="0">
                  <a:pos x="38" y="197"/>
                </a:cxn>
                <a:cxn ang="0">
                  <a:pos x="48" y="198"/>
                </a:cxn>
                <a:cxn ang="0">
                  <a:pos x="50" y="207"/>
                </a:cxn>
                <a:cxn ang="0">
                  <a:pos x="9" y="234"/>
                </a:cxn>
                <a:cxn ang="0">
                  <a:pos x="14" y="236"/>
                </a:cxn>
                <a:cxn ang="0">
                  <a:pos x="21" y="232"/>
                </a:cxn>
                <a:cxn ang="0">
                  <a:pos x="41" y="229"/>
                </a:cxn>
                <a:cxn ang="0">
                  <a:pos x="59" y="223"/>
                </a:cxn>
              </a:cxnLst>
              <a:rect l="0" t="0" r="r" b="b"/>
              <a:pathLst>
                <a:path w="125" h="238">
                  <a:moveTo>
                    <a:pt x="59" y="223"/>
                  </a:moveTo>
                  <a:lnTo>
                    <a:pt x="59" y="225"/>
                  </a:lnTo>
                  <a:lnTo>
                    <a:pt x="59" y="223"/>
                  </a:lnTo>
                  <a:lnTo>
                    <a:pt x="63" y="222"/>
                  </a:lnTo>
                  <a:lnTo>
                    <a:pt x="66" y="223"/>
                  </a:lnTo>
                  <a:lnTo>
                    <a:pt x="66" y="222"/>
                  </a:lnTo>
                  <a:lnTo>
                    <a:pt x="66" y="220"/>
                  </a:lnTo>
                  <a:lnTo>
                    <a:pt x="73" y="220"/>
                  </a:lnTo>
                  <a:lnTo>
                    <a:pt x="75" y="220"/>
                  </a:lnTo>
                  <a:lnTo>
                    <a:pt x="77" y="218"/>
                  </a:lnTo>
                  <a:lnTo>
                    <a:pt x="77" y="215"/>
                  </a:lnTo>
                  <a:lnTo>
                    <a:pt x="79" y="216"/>
                  </a:lnTo>
                  <a:lnTo>
                    <a:pt x="80" y="216"/>
                  </a:lnTo>
                  <a:lnTo>
                    <a:pt x="82" y="216"/>
                  </a:lnTo>
                  <a:lnTo>
                    <a:pt x="84" y="218"/>
                  </a:lnTo>
                  <a:lnTo>
                    <a:pt x="86" y="218"/>
                  </a:lnTo>
                  <a:lnTo>
                    <a:pt x="96" y="216"/>
                  </a:lnTo>
                  <a:lnTo>
                    <a:pt x="100" y="218"/>
                  </a:lnTo>
                  <a:lnTo>
                    <a:pt x="114" y="215"/>
                  </a:lnTo>
                  <a:lnTo>
                    <a:pt x="114" y="213"/>
                  </a:lnTo>
                  <a:lnTo>
                    <a:pt x="120" y="209"/>
                  </a:lnTo>
                  <a:lnTo>
                    <a:pt x="121" y="206"/>
                  </a:lnTo>
                  <a:lnTo>
                    <a:pt x="120" y="204"/>
                  </a:lnTo>
                  <a:lnTo>
                    <a:pt x="109" y="204"/>
                  </a:lnTo>
                  <a:lnTo>
                    <a:pt x="109" y="202"/>
                  </a:lnTo>
                  <a:lnTo>
                    <a:pt x="107" y="198"/>
                  </a:lnTo>
                  <a:lnTo>
                    <a:pt x="111" y="198"/>
                  </a:lnTo>
                  <a:lnTo>
                    <a:pt x="111" y="197"/>
                  </a:lnTo>
                  <a:lnTo>
                    <a:pt x="112" y="195"/>
                  </a:lnTo>
                  <a:lnTo>
                    <a:pt x="112" y="195"/>
                  </a:lnTo>
                  <a:lnTo>
                    <a:pt x="111" y="193"/>
                  </a:lnTo>
                  <a:lnTo>
                    <a:pt x="112" y="193"/>
                  </a:lnTo>
                  <a:lnTo>
                    <a:pt x="114" y="191"/>
                  </a:lnTo>
                  <a:lnTo>
                    <a:pt x="116" y="193"/>
                  </a:lnTo>
                  <a:lnTo>
                    <a:pt x="118" y="191"/>
                  </a:lnTo>
                  <a:lnTo>
                    <a:pt x="118" y="190"/>
                  </a:lnTo>
                  <a:lnTo>
                    <a:pt x="118" y="188"/>
                  </a:lnTo>
                  <a:lnTo>
                    <a:pt x="120" y="188"/>
                  </a:lnTo>
                  <a:lnTo>
                    <a:pt x="121" y="186"/>
                  </a:lnTo>
                  <a:lnTo>
                    <a:pt x="123" y="184"/>
                  </a:lnTo>
                  <a:lnTo>
                    <a:pt x="125" y="173"/>
                  </a:lnTo>
                  <a:lnTo>
                    <a:pt x="125" y="168"/>
                  </a:lnTo>
                  <a:lnTo>
                    <a:pt x="121" y="165"/>
                  </a:lnTo>
                  <a:lnTo>
                    <a:pt x="118" y="163"/>
                  </a:lnTo>
                  <a:lnTo>
                    <a:pt x="107" y="163"/>
                  </a:lnTo>
                  <a:lnTo>
                    <a:pt x="104" y="166"/>
                  </a:lnTo>
                  <a:lnTo>
                    <a:pt x="102" y="166"/>
                  </a:lnTo>
                  <a:lnTo>
                    <a:pt x="98" y="165"/>
                  </a:lnTo>
                  <a:lnTo>
                    <a:pt x="100" y="163"/>
                  </a:lnTo>
                  <a:lnTo>
                    <a:pt x="104" y="157"/>
                  </a:lnTo>
                  <a:lnTo>
                    <a:pt x="104" y="156"/>
                  </a:lnTo>
                  <a:lnTo>
                    <a:pt x="104" y="154"/>
                  </a:lnTo>
                  <a:lnTo>
                    <a:pt x="98" y="147"/>
                  </a:lnTo>
                  <a:lnTo>
                    <a:pt x="96" y="145"/>
                  </a:lnTo>
                  <a:lnTo>
                    <a:pt x="93" y="141"/>
                  </a:lnTo>
                  <a:lnTo>
                    <a:pt x="95" y="141"/>
                  </a:lnTo>
                  <a:lnTo>
                    <a:pt x="96" y="143"/>
                  </a:lnTo>
                  <a:lnTo>
                    <a:pt x="100" y="145"/>
                  </a:lnTo>
                  <a:lnTo>
                    <a:pt x="102" y="145"/>
                  </a:lnTo>
                  <a:lnTo>
                    <a:pt x="100" y="140"/>
                  </a:lnTo>
                  <a:lnTo>
                    <a:pt x="95" y="134"/>
                  </a:lnTo>
                  <a:lnTo>
                    <a:pt x="95" y="131"/>
                  </a:lnTo>
                  <a:lnTo>
                    <a:pt x="88" y="120"/>
                  </a:lnTo>
                  <a:lnTo>
                    <a:pt x="80" y="118"/>
                  </a:lnTo>
                  <a:lnTo>
                    <a:pt x="80" y="116"/>
                  </a:lnTo>
                  <a:lnTo>
                    <a:pt x="73" y="102"/>
                  </a:lnTo>
                  <a:lnTo>
                    <a:pt x="73" y="91"/>
                  </a:lnTo>
                  <a:lnTo>
                    <a:pt x="66" y="86"/>
                  </a:lnTo>
                  <a:lnTo>
                    <a:pt x="64" y="82"/>
                  </a:lnTo>
                  <a:lnTo>
                    <a:pt x="57" y="77"/>
                  </a:lnTo>
                  <a:lnTo>
                    <a:pt x="55" y="77"/>
                  </a:lnTo>
                  <a:lnTo>
                    <a:pt x="50" y="79"/>
                  </a:lnTo>
                  <a:lnTo>
                    <a:pt x="46" y="79"/>
                  </a:lnTo>
                  <a:lnTo>
                    <a:pt x="46" y="77"/>
                  </a:lnTo>
                  <a:lnTo>
                    <a:pt x="46" y="75"/>
                  </a:lnTo>
                  <a:lnTo>
                    <a:pt x="48" y="74"/>
                  </a:lnTo>
                  <a:lnTo>
                    <a:pt x="54" y="74"/>
                  </a:lnTo>
                  <a:lnTo>
                    <a:pt x="55" y="72"/>
                  </a:lnTo>
                  <a:lnTo>
                    <a:pt x="54" y="68"/>
                  </a:lnTo>
                  <a:lnTo>
                    <a:pt x="52" y="66"/>
                  </a:lnTo>
                  <a:lnTo>
                    <a:pt x="52" y="65"/>
                  </a:lnTo>
                  <a:lnTo>
                    <a:pt x="54" y="65"/>
                  </a:lnTo>
                  <a:lnTo>
                    <a:pt x="55" y="65"/>
                  </a:lnTo>
                  <a:lnTo>
                    <a:pt x="57" y="61"/>
                  </a:lnTo>
                  <a:lnTo>
                    <a:pt x="57" y="59"/>
                  </a:lnTo>
                  <a:lnTo>
                    <a:pt x="63" y="54"/>
                  </a:lnTo>
                  <a:lnTo>
                    <a:pt x="64" y="43"/>
                  </a:lnTo>
                  <a:lnTo>
                    <a:pt x="68" y="38"/>
                  </a:lnTo>
                  <a:lnTo>
                    <a:pt x="68" y="33"/>
                  </a:lnTo>
                  <a:lnTo>
                    <a:pt x="68" y="29"/>
                  </a:lnTo>
                  <a:lnTo>
                    <a:pt x="48" y="29"/>
                  </a:lnTo>
                  <a:lnTo>
                    <a:pt x="45" y="29"/>
                  </a:lnTo>
                  <a:lnTo>
                    <a:pt x="34" y="33"/>
                  </a:lnTo>
                  <a:lnTo>
                    <a:pt x="32" y="34"/>
                  </a:lnTo>
                  <a:lnTo>
                    <a:pt x="32" y="33"/>
                  </a:lnTo>
                  <a:lnTo>
                    <a:pt x="32" y="31"/>
                  </a:lnTo>
                  <a:lnTo>
                    <a:pt x="32" y="31"/>
                  </a:lnTo>
                  <a:lnTo>
                    <a:pt x="30" y="31"/>
                  </a:lnTo>
                  <a:lnTo>
                    <a:pt x="30" y="29"/>
                  </a:lnTo>
                  <a:lnTo>
                    <a:pt x="34" y="29"/>
                  </a:lnTo>
                  <a:lnTo>
                    <a:pt x="36" y="25"/>
                  </a:lnTo>
                  <a:lnTo>
                    <a:pt x="32" y="25"/>
                  </a:lnTo>
                  <a:lnTo>
                    <a:pt x="32" y="22"/>
                  </a:lnTo>
                  <a:lnTo>
                    <a:pt x="32" y="24"/>
                  </a:lnTo>
                  <a:lnTo>
                    <a:pt x="36" y="20"/>
                  </a:lnTo>
                  <a:lnTo>
                    <a:pt x="41" y="16"/>
                  </a:lnTo>
                  <a:lnTo>
                    <a:pt x="43" y="11"/>
                  </a:lnTo>
                  <a:lnTo>
                    <a:pt x="46" y="9"/>
                  </a:lnTo>
                  <a:lnTo>
                    <a:pt x="48" y="2"/>
                  </a:lnTo>
                  <a:lnTo>
                    <a:pt x="45" y="0"/>
                  </a:lnTo>
                  <a:lnTo>
                    <a:pt x="29" y="4"/>
                  </a:lnTo>
                  <a:lnTo>
                    <a:pt x="29" y="4"/>
                  </a:lnTo>
                  <a:lnTo>
                    <a:pt x="21" y="2"/>
                  </a:lnTo>
                  <a:lnTo>
                    <a:pt x="20" y="2"/>
                  </a:lnTo>
                  <a:lnTo>
                    <a:pt x="16" y="8"/>
                  </a:lnTo>
                  <a:lnTo>
                    <a:pt x="16" y="13"/>
                  </a:lnTo>
                  <a:lnTo>
                    <a:pt x="13" y="13"/>
                  </a:lnTo>
                  <a:lnTo>
                    <a:pt x="13" y="16"/>
                  </a:lnTo>
                  <a:lnTo>
                    <a:pt x="11" y="18"/>
                  </a:lnTo>
                  <a:lnTo>
                    <a:pt x="13" y="20"/>
                  </a:lnTo>
                  <a:lnTo>
                    <a:pt x="14" y="22"/>
                  </a:lnTo>
                  <a:lnTo>
                    <a:pt x="5" y="25"/>
                  </a:lnTo>
                  <a:lnTo>
                    <a:pt x="7" y="33"/>
                  </a:lnTo>
                  <a:lnTo>
                    <a:pt x="9" y="33"/>
                  </a:lnTo>
                  <a:lnTo>
                    <a:pt x="7" y="34"/>
                  </a:lnTo>
                  <a:lnTo>
                    <a:pt x="5" y="33"/>
                  </a:lnTo>
                  <a:lnTo>
                    <a:pt x="5" y="34"/>
                  </a:lnTo>
                  <a:lnTo>
                    <a:pt x="5" y="38"/>
                  </a:lnTo>
                  <a:lnTo>
                    <a:pt x="7" y="38"/>
                  </a:lnTo>
                  <a:lnTo>
                    <a:pt x="11" y="38"/>
                  </a:lnTo>
                  <a:lnTo>
                    <a:pt x="11" y="40"/>
                  </a:lnTo>
                  <a:lnTo>
                    <a:pt x="9" y="40"/>
                  </a:lnTo>
                  <a:lnTo>
                    <a:pt x="11" y="41"/>
                  </a:lnTo>
                  <a:lnTo>
                    <a:pt x="9" y="45"/>
                  </a:lnTo>
                  <a:lnTo>
                    <a:pt x="9" y="47"/>
                  </a:lnTo>
                  <a:lnTo>
                    <a:pt x="7" y="47"/>
                  </a:lnTo>
                  <a:lnTo>
                    <a:pt x="7" y="49"/>
                  </a:lnTo>
                  <a:lnTo>
                    <a:pt x="7" y="49"/>
                  </a:lnTo>
                  <a:lnTo>
                    <a:pt x="5" y="50"/>
                  </a:lnTo>
                  <a:lnTo>
                    <a:pt x="5" y="52"/>
                  </a:lnTo>
                  <a:lnTo>
                    <a:pt x="5" y="56"/>
                  </a:lnTo>
                  <a:lnTo>
                    <a:pt x="2" y="58"/>
                  </a:lnTo>
                  <a:lnTo>
                    <a:pt x="0" y="58"/>
                  </a:lnTo>
                  <a:lnTo>
                    <a:pt x="0" y="59"/>
                  </a:lnTo>
                  <a:lnTo>
                    <a:pt x="4" y="59"/>
                  </a:lnTo>
                  <a:lnTo>
                    <a:pt x="4" y="61"/>
                  </a:lnTo>
                  <a:lnTo>
                    <a:pt x="7" y="65"/>
                  </a:lnTo>
                  <a:lnTo>
                    <a:pt x="13" y="59"/>
                  </a:lnTo>
                  <a:lnTo>
                    <a:pt x="14" y="61"/>
                  </a:lnTo>
                  <a:lnTo>
                    <a:pt x="14" y="63"/>
                  </a:lnTo>
                  <a:lnTo>
                    <a:pt x="9" y="81"/>
                  </a:lnTo>
                  <a:lnTo>
                    <a:pt x="9" y="82"/>
                  </a:lnTo>
                  <a:lnTo>
                    <a:pt x="9" y="82"/>
                  </a:lnTo>
                  <a:lnTo>
                    <a:pt x="11" y="84"/>
                  </a:lnTo>
                  <a:lnTo>
                    <a:pt x="11" y="86"/>
                  </a:lnTo>
                  <a:lnTo>
                    <a:pt x="7" y="90"/>
                  </a:lnTo>
                  <a:lnTo>
                    <a:pt x="5" y="99"/>
                  </a:lnTo>
                  <a:lnTo>
                    <a:pt x="7" y="99"/>
                  </a:lnTo>
                  <a:lnTo>
                    <a:pt x="9" y="97"/>
                  </a:lnTo>
                  <a:lnTo>
                    <a:pt x="13" y="84"/>
                  </a:lnTo>
                  <a:lnTo>
                    <a:pt x="11" y="77"/>
                  </a:lnTo>
                  <a:lnTo>
                    <a:pt x="16" y="72"/>
                  </a:lnTo>
                  <a:lnTo>
                    <a:pt x="16" y="74"/>
                  </a:lnTo>
                  <a:lnTo>
                    <a:pt x="14" y="79"/>
                  </a:lnTo>
                  <a:lnTo>
                    <a:pt x="14" y="82"/>
                  </a:lnTo>
                  <a:lnTo>
                    <a:pt x="14" y="81"/>
                  </a:lnTo>
                  <a:lnTo>
                    <a:pt x="16" y="81"/>
                  </a:lnTo>
                  <a:lnTo>
                    <a:pt x="16" y="81"/>
                  </a:lnTo>
                  <a:lnTo>
                    <a:pt x="16" y="79"/>
                  </a:lnTo>
                  <a:lnTo>
                    <a:pt x="18" y="81"/>
                  </a:lnTo>
                  <a:lnTo>
                    <a:pt x="20" y="81"/>
                  </a:lnTo>
                  <a:lnTo>
                    <a:pt x="20" y="77"/>
                  </a:lnTo>
                  <a:lnTo>
                    <a:pt x="21" y="77"/>
                  </a:lnTo>
                  <a:lnTo>
                    <a:pt x="23" y="79"/>
                  </a:lnTo>
                  <a:lnTo>
                    <a:pt x="21" y="81"/>
                  </a:lnTo>
                  <a:lnTo>
                    <a:pt x="21" y="82"/>
                  </a:lnTo>
                  <a:lnTo>
                    <a:pt x="20" y="88"/>
                  </a:lnTo>
                  <a:lnTo>
                    <a:pt x="21" y="90"/>
                  </a:lnTo>
                  <a:lnTo>
                    <a:pt x="23" y="90"/>
                  </a:lnTo>
                  <a:lnTo>
                    <a:pt x="23" y="93"/>
                  </a:lnTo>
                  <a:lnTo>
                    <a:pt x="18" y="106"/>
                  </a:lnTo>
                  <a:lnTo>
                    <a:pt x="18" y="109"/>
                  </a:lnTo>
                  <a:lnTo>
                    <a:pt x="16" y="107"/>
                  </a:lnTo>
                  <a:lnTo>
                    <a:pt x="16" y="109"/>
                  </a:lnTo>
                  <a:lnTo>
                    <a:pt x="18" y="115"/>
                  </a:lnTo>
                  <a:lnTo>
                    <a:pt x="20" y="116"/>
                  </a:lnTo>
                  <a:lnTo>
                    <a:pt x="20" y="116"/>
                  </a:lnTo>
                  <a:lnTo>
                    <a:pt x="20" y="113"/>
                  </a:lnTo>
                  <a:lnTo>
                    <a:pt x="20" y="111"/>
                  </a:lnTo>
                  <a:lnTo>
                    <a:pt x="21" y="111"/>
                  </a:lnTo>
                  <a:lnTo>
                    <a:pt x="27" y="115"/>
                  </a:lnTo>
                  <a:lnTo>
                    <a:pt x="29" y="113"/>
                  </a:lnTo>
                  <a:lnTo>
                    <a:pt x="29" y="111"/>
                  </a:lnTo>
                  <a:lnTo>
                    <a:pt x="36" y="113"/>
                  </a:lnTo>
                  <a:lnTo>
                    <a:pt x="39" y="109"/>
                  </a:lnTo>
                  <a:lnTo>
                    <a:pt x="41" y="109"/>
                  </a:lnTo>
                  <a:lnTo>
                    <a:pt x="43" y="107"/>
                  </a:lnTo>
                  <a:lnTo>
                    <a:pt x="48" y="107"/>
                  </a:lnTo>
                  <a:lnTo>
                    <a:pt x="48" y="109"/>
                  </a:lnTo>
                  <a:lnTo>
                    <a:pt x="46" y="109"/>
                  </a:lnTo>
                  <a:lnTo>
                    <a:pt x="45" y="111"/>
                  </a:lnTo>
                  <a:lnTo>
                    <a:pt x="39" y="122"/>
                  </a:lnTo>
                  <a:lnTo>
                    <a:pt x="41" y="124"/>
                  </a:lnTo>
                  <a:lnTo>
                    <a:pt x="43" y="125"/>
                  </a:lnTo>
                  <a:lnTo>
                    <a:pt x="43" y="129"/>
                  </a:lnTo>
                  <a:lnTo>
                    <a:pt x="45" y="129"/>
                  </a:lnTo>
                  <a:lnTo>
                    <a:pt x="45" y="127"/>
                  </a:lnTo>
                  <a:lnTo>
                    <a:pt x="46" y="131"/>
                  </a:lnTo>
                  <a:lnTo>
                    <a:pt x="50" y="131"/>
                  </a:lnTo>
                  <a:lnTo>
                    <a:pt x="54" y="127"/>
                  </a:lnTo>
                  <a:lnTo>
                    <a:pt x="54" y="129"/>
                  </a:lnTo>
                  <a:lnTo>
                    <a:pt x="54" y="131"/>
                  </a:lnTo>
                  <a:lnTo>
                    <a:pt x="52" y="134"/>
                  </a:lnTo>
                  <a:lnTo>
                    <a:pt x="52" y="136"/>
                  </a:lnTo>
                  <a:lnTo>
                    <a:pt x="50" y="140"/>
                  </a:lnTo>
                  <a:lnTo>
                    <a:pt x="54" y="141"/>
                  </a:lnTo>
                  <a:lnTo>
                    <a:pt x="52" y="143"/>
                  </a:lnTo>
                  <a:lnTo>
                    <a:pt x="50" y="149"/>
                  </a:lnTo>
                  <a:lnTo>
                    <a:pt x="50" y="149"/>
                  </a:lnTo>
                  <a:lnTo>
                    <a:pt x="52" y="150"/>
                  </a:lnTo>
                  <a:lnTo>
                    <a:pt x="50" y="150"/>
                  </a:lnTo>
                  <a:lnTo>
                    <a:pt x="50" y="152"/>
                  </a:lnTo>
                  <a:lnTo>
                    <a:pt x="38" y="152"/>
                  </a:lnTo>
                  <a:lnTo>
                    <a:pt x="23" y="165"/>
                  </a:lnTo>
                  <a:lnTo>
                    <a:pt x="25" y="166"/>
                  </a:lnTo>
                  <a:lnTo>
                    <a:pt x="29" y="163"/>
                  </a:lnTo>
                  <a:lnTo>
                    <a:pt x="32" y="163"/>
                  </a:lnTo>
                  <a:lnTo>
                    <a:pt x="34" y="172"/>
                  </a:lnTo>
                  <a:lnTo>
                    <a:pt x="36" y="173"/>
                  </a:lnTo>
                  <a:lnTo>
                    <a:pt x="32" y="179"/>
                  </a:lnTo>
                  <a:lnTo>
                    <a:pt x="14" y="190"/>
                  </a:lnTo>
                  <a:lnTo>
                    <a:pt x="14" y="191"/>
                  </a:lnTo>
                  <a:lnTo>
                    <a:pt x="18" y="197"/>
                  </a:lnTo>
                  <a:lnTo>
                    <a:pt x="18" y="197"/>
                  </a:lnTo>
                  <a:lnTo>
                    <a:pt x="20" y="197"/>
                  </a:lnTo>
                  <a:lnTo>
                    <a:pt x="21" y="197"/>
                  </a:lnTo>
                  <a:lnTo>
                    <a:pt x="25" y="193"/>
                  </a:lnTo>
                  <a:lnTo>
                    <a:pt x="27" y="193"/>
                  </a:lnTo>
                  <a:lnTo>
                    <a:pt x="29" y="193"/>
                  </a:lnTo>
                  <a:lnTo>
                    <a:pt x="29" y="197"/>
                  </a:lnTo>
                  <a:lnTo>
                    <a:pt x="30" y="198"/>
                  </a:lnTo>
                  <a:lnTo>
                    <a:pt x="34" y="198"/>
                  </a:lnTo>
                  <a:lnTo>
                    <a:pt x="36" y="197"/>
                  </a:lnTo>
                  <a:lnTo>
                    <a:pt x="36" y="197"/>
                  </a:lnTo>
                  <a:lnTo>
                    <a:pt x="38" y="197"/>
                  </a:lnTo>
                  <a:lnTo>
                    <a:pt x="41" y="202"/>
                  </a:lnTo>
                  <a:lnTo>
                    <a:pt x="43" y="202"/>
                  </a:lnTo>
                  <a:lnTo>
                    <a:pt x="46" y="202"/>
                  </a:lnTo>
                  <a:lnTo>
                    <a:pt x="48" y="202"/>
                  </a:lnTo>
                  <a:lnTo>
                    <a:pt x="48" y="198"/>
                  </a:lnTo>
                  <a:lnTo>
                    <a:pt x="57" y="193"/>
                  </a:lnTo>
                  <a:lnTo>
                    <a:pt x="57" y="195"/>
                  </a:lnTo>
                  <a:lnTo>
                    <a:pt x="52" y="204"/>
                  </a:lnTo>
                  <a:lnTo>
                    <a:pt x="50" y="206"/>
                  </a:lnTo>
                  <a:lnTo>
                    <a:pt x="50" y="207"/>
                  </a:lnTo>
                  <a:lnTo>
                    <a:pt x="32" y="209"/>
                  </a:lnTo>
                  <a:lnTo>
                    <a:pt x="30" y="211"/>
                  </a:lnTo>
                  <a:lnTo>
                    <a:pt x="29" y="213"/>
                  </a:lnTo>
                  <a:lnTo>
                    <a:pt x="27" y="218"/>
                  </a:lnTo>
                  <a:lnTo>
                    <a:pt x="9" y="234"/>
                  </a:lnTo>
                  <a:lnTo>
                    <a:pt x="9" y="236"/>
                  </a:lnTo>
                  <a:lnTo>
                    <a:pt x="9" y="238"/>
                  </a:lnTo>
                  <a:lnTo>
                    <a:pt x="9" y="236"/>
                  </a:lnTo>
                  <a:lnTo>
                    <a:pt x="11" y="234"/>
                  </a:lnTo>
                  <a:lnTo>
                    <a:pt x="14" y="236"/>
                  </a:lnTo>
                  <a:lnTo>
                    <a:pt x="14" y="236"/>
                  </a:lnTo>
                  <a:lnTo>
                    <a:pt x="16" y="238"/>
                  </a:lnTo>
                  <a:lnTo>
                    <a:pt x="18" y="236"/>
                  </a:lnTo>
                  <a:lnTo>
                    <a:pt x="18" y="234"/>
                  </a:lnTo>
                  <a:lnTo>
                    <a:pt x="21" y="232"/>
                  </a:lnTo>
                  <a:lnTo>
                    <a:pt x="23" y="229"/>
                  </a:lnTo>
                  <a:lnTo>
                    <a:pt x="32" y="229"/>
                  </a:lnTo>
                  <a:lnTo>
                    <a:pt x="38" y="231"/>
                  </a:lnTo>
                  <a:lnTo>
                    <a:pt x="39" y="231"/>
                  </a:lnTo>
                  <a:lnTo>
                    <a:pt x="41" y="229"/>
                  </a:lnTo>
                  <a:lnTo>
                    <a:pt x="43" y="222"/>
                  </a:lnTo>
                  <a:lnTo>
                    <a:pt x="43" y="222"/>
                  </a:lnTo>
                  <a:lnTo>
                    <a:pt x="46" y="222"/>
                  </a:lnTo>
                  <a:lnTo>
                    <a:pt x="54" y="218"/>
                  </a:lnTo>
                  <a:lnTo>
                    <a:pt x="59" y="22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2" name="Freeform 3168"/>
            <p:cNvSpPr>
              <a:spLocks/>
            </p:cNvSpPr>
            <p:nvPr/>
          </p:nvSpPr>
          <p:spPr bwMode="auto">
            <a:xfrm>
              <a:off x="2673" y="1768"/>
              <a:ext cx="5" cy="3"/>
            </a:xfrm>
            <a:custGeom>
              <a:avLst/>
              <a:gdLst/>
              <a:ahLst/>
              <a:cxnLst>
                <a:cxn ang="0">
                  <a:pos x="4" y="0"/>
                </a:cxn>
                <a:cxn ang="0">
                  <a:pos x="4" y="0"/>
                </a:cxn>
                <a:cxn ang="0">
                  <a:pos x="2" y="0"/>
                </a:cxn>
                <a:cxn ang="0">
                  <a:pos x="0" y="0"/>
                </a:cxn>
                <a:cxn ang="0">
                  <a:pos x="0" y="2"/>
                </a:cxn>
                <a:cxn ang="0">
                  <a:pos x="0" y="2"/>
                </a:cxn>
                <a:cxn ang="0">
                  <a:pos x="4" y="3"/>
                </a:cxn>
                <a:cxn ang="0">
                  <a:pos x="5" y="2"/>
                </a:cxn>
                <a:cxn ang="0">
                  <a:pos x="5" y="2"/>
                </a:cxn>
                <a:cxn ang="0">
                  <a:pos x="5" y="0"/>
                </a:cxn>
                <a:cxn ang="0">
                  <a:pos x="4" y="0"/>
                </a:cxn>
              </a:cxnLst>
              <a:rect l="0" t="0" r="r" b="b"/>
              <a:pathLst>
                <a:path w="5" h="3">
                  <a:moveTo>
                    <a:pt x="4" y="0"/>
                  </a:moveTo>
                  <a:lnTo>
                    <a:pt x="4" y="0"/>
                  </a:lnTo>
                  <a:lnTo>
                    <a:pt x="2" y="0"/>
                  </a:lnTo>
                  <a:lnTo>
                    <a:pt x="0" y="0"/>
                  </a:lnTo>
                  <a:lnTo>
                    <a:pt x="0" y="2"/>
                  </a:lnTo>
                  <a:lnTo>
                    <a:pt x="0" y="2"/>
                  </a:lnTo>
                  <a:lnTo>
                    <a:pt x="4" y="3"/>
                  </a:lnTo>
                  <a:lnTo>
                    <a:pt x="5" y="2"/>
                  </a:lnTo>
                  <a:lnTo>
                    <a:pt x="5" y="2"/>
                  </a:lnTo>
                  <a:lnTo>
                    <a:pt x="5"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3" name="Freeform 3169"/>
            <p:cNvSpPr>
              <a:spLocks/>
            </p:cNvSpPr>
            <p:nvPr/>
          </p:nvSpPr>
          <p:spPr bwMode="auto">
            <a:xfrm>
              <a:off x="2673" y="1768"/>
              <a:ext cx="5" cy="3"/>
            </a:xfrm>
            <a:custGeom>
              <a:avLst/>
              <a:gdLst/>
              <a:ahLst/>
              <a:cxnLst>
                <a:cxn ang="0">
                  <a:pos x="4" y="0"/>
                </a:cxn>
                <a:cxn ang="0">
                  <a:pos x="4" y="0"/>
                </a:cxn>
                <a:cxn ang="0">
                  <a:pos x="2" y="0"/>
                </a:cxn>
                <a:cxn ang="0">
                  <a:pos x="0" y="0"/>
                </a:cxn>
                <a:cxn ang="0">
                  <a:pos x="0" y="2"/>
                </a:cxn>
                <a:cxn ang="0">
                  <a:pos x="0" y="2"/>
                </a:cxn>
                <a:cxn ang="0">
                  <a:pos x="4" y="3"/>
                </a:cxn>
                <a:cxn ang="0">
                  <a:pos x="5" y="2"/>
                </a:cxn>
                <a:cxn ang="0">
                  <a:pos x="5" y="2"/>
                </a:cxn>
                <a:cxn ang="0">
                  <a:pos x="5" y="0"/>
                </a:cxn>
                <a:cxn ang="0">
                  <a:pos x="4" y="0"/>
                </a:cxn>
              </a:cxnLst>
              <a:rect l="0" t="0" r="r" b="b"/>
              <a:pathLst>
                <a:path w="5" h="3">
                  <a:moveTo>
                    <a:pt x="4" y="0"/>
                  </a:moveTo>
                  <a:lnTo>
                    <a:pt x="4" y="0"/>
                  </a:lnTo>
                  <a:lnTo>
                    <a:pt x="2" y="0"/>
                  </a:lnTo>
                  <a:lnTo>
                    <a:pt x="0" y="0"/>
                  </a:lnTo>
                  <a:lnTo>
                    <a:pt x="0" y="2"/>
                  </a:lnTo>
                  <a:lnTo>
                    <a:pt x="0" y="2"/>
                  </a:lnTo>
                  <a:lnTo>
                    <a:pt x="4" y="3"/>
                  </a:lnTo>
                  <a:lnTo>
                    <a:pt x="5" y="2"/>
                  </a:lnTo>
                  <a:lnTo>
                    <a:pt x="5" y="2"/>
                  </a:lnTo>
                  <a:lnTo>
                    <a:pt x="5"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4" name="Freeform 3170"/>
            <p:cNvSpPr>
              <a:spLocks/>
            </p:cNvSpPr>
            <p:nvPr/>
          </p:nvSpPr>
          <p:spPr bwMode="auto">
            <a:xfrm>
              <a:off x="2627" y="1698"/>
              <a:ext cx="3" cy="4"/>
            </a:xfrm>
            <a:custGeom>
              <a:avLst/>
              <a:gdLst/>
              <a:ahLst/>
              <a:cxnLst>
                <a:cxn ang="0">
                  <a:pos x="1" y="4"/>
                </a:cxn>
                <a:cxn ang="0">
                  <a:pos x="3" y="2"/>
                </a:cxn>
                <a:cxn ang="0">
                  <a:pos x="0" y="0"/>
                </a:cxn>
                <a:cxn ang="0">
                  <a:pos x="0" y="0"/>
                </a:cxn>
                <a:cxn ang="0">
                  <a:pos x="1" y="4"/>
                </a:cxn>
              </a:cxnLst>
              <a:rect l="0" t="0" r="r" b="b"/>
              <a:pathLst>
                <a:path w="3" h="4">
                  <a:moveTo>
                    <a:pt x="1" y="4"/>
                  </a:moveTo>
                  <a:lnTo>
                    <a:pt x="3" y="2"/>
                  </a:lnTo>
                  <a:lnTo>
                    <a:pt x="0" y="0"/>
                  </a:lnTo>
                  <a:lnTo>
                    <a:pt x="0" y="0"/>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5" name="Freeform 3171"/>
            <p:cNvSpPr>
              <a:spLocks/>
            </p:cNvSpPr>
            <p:nvPr/>
          </p:nvSpPr>
          <p:spPr bwMode="auto">
            <a:xfrm>
              <a:off x="2627" y="1698"/>
              <a:ext cx="3" cy="4"/>
            </a:xfrm>
            <a:custGeom>
              <a:avLst/>
              <a:gdLst/>
              <a:ahLst/>
              <a:cxnLst>
                <a:cxn ang="0">
                  <a:pos x="1" y="4"/>
                </a:cxn>
                <a:cxn ang="0">
                  <a:pos x="3" y="2"/>
                </a:cxn>
                <a:cxn ang="0">
                  <a:pos x="0" y="0"/>
                </a:cxn>
                <a:cxn ang="0">
                  <a:pos x="0" y="0"/>
                </a:cxn>
                <a:cxn ang="0">
                  <a:pos x="1" y="4"/>
                </a:cxn>
              </a:cxnLst>
              <a:rect l="0" t="0" r="r" b="b"/>
              <a:pathLst>
                <a:path w="3" h="4">
                  <a:moveTo>
                    <a:pt x="1" y="4"/>
                  </a:moveTo>
                  <a:lnTo>
                    <a:pt x="3" y="2"/>
                  </a:lnTo>
                  <a:lnTo>
                    <a:pt x="0" y="0"/>
                  </a:lnTo>
                  <a:lnTo>
                    <a:pt x="0" y="0"/>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6" name="Freeform 3172"/>
            <p:cNvSpPr>
              <a:spLocks/>
            </p:cNvSpPr>
            <p:nvPr/>
          </p:nvSpPr>
          <p:spPr bwMode="auto">
            <a:xfrm>
              <a:off x="2619" y="1672"/>
              <a:ext cx="8" cy="8"/>
            </a:xfrm>
            <a:custGeom>
              <a:avLst/>
              <a:gdLst/>
              <a:ahLst/>
              <a:cxnLst>
                <a:cxn ang="0">
                  <a:pos x="8" y="0"/>
                </a:cxn>
                <a:cxn ang="0">
                  <a:pos x="0" y="8"/>
                </a:cxn>
                <a:cxn ang="0">
                  <a:pos x="4" y="8"/>
                </a:cxn>
                <a:cxn ang="0">
                  <a:pos x="6" y="7"/>
                </a:cxn>
                <a:cxn ang="0">
                  <a:pos x="8" y="3"/>
                </a:cxn>
                <a:cxn ang="0">
                  <a:pos x="8" y="0"/>
                </a:cxn>
                <a:cxn ang="0">
                  <a:pos x="8" y="0"/>
                </a:cxn>
              </a:cxnLst>
              <a:rect l="0" t="0" r="r" b="b"/>
              <a:pathLst>
                <a:path w="8" h="8">
                  <a:moveTo>
                    <a:pt x="8" y="0"/>
                  </a:moveTo>
                  <a:lnTo>
                    <a:pt x="0" y="8"/>
                  </a:lnTo>
                  <a:lnTo>
                    <a:pt x="4" y="8"/>
                  </a:lnTo>
                  <a:lnTo>
                    <a:pt x="6" y="7"/>
                  </a:lnTo>
                  <a:lnTo>
                    <a:pt x="8" y="3"/>
                  </a:lnTo>
                  <a:lnTo>
                    <a:pt x="8" y="0"/>
                  </a:lnTo>
                  <a:lnTo>
                    <a:pt x="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7" name="Freeform 3173"/>
            <p:cNvSpPr>
              <a:spLocks/>
            </p:cNvSpPr>
            <p:nvPr/>
          </p:nvSpPr>
          <p:spPr bwMode="auto">
            <a:xfrm>
              <a:off x="2619" y="1672"/>
              <a:ext cx="8" cy="8"/>
            </a:xfrm>
            <a:custGeom>
              <a:avLst/>
              <a:gdLst/>
              <a:ahLst/>
              <a:cxnLst>
                <a:cxn ang="0">
                  <a:pos x="8" y="0"/>
                </a:cxn>
                <a:cxn ang="0">
                  <a:pos x="0" y="8"/>
                </a:cxn>
                <a:cxn ang="0">
                  <a:pos x="4" y="8"/>
                </a:cxn>
                <a:cxn ang="0">
                  <a:pos x="6" y="7"/>
                </a:cxn>
                <a:cxn ang="0">
                  <a:pos x="8" y="3"/>
                </a:cxn>
                <a:cxn ang="0">
                  <a:pos x="8" y="0"/>
                </a:cxn>
                <a:cxn ang="0">
                  <a:pos x="8" y="0"/>
                </a:cxn>
              </a:cxnLst>
              <a:rect l="0" t="0" r="r" b="b"/>
              <a:pathLst>
                <a:path w="8" h="8">
                  <a:moveTo>
                    <a:pt x="8" y="0"/>
                  </a:moveTo>
                  <a:lnTo>
                    <a:pt x="0" y="8"/>
                  </a:lnTo>
                  <a:lnTo>
                    <a:pt x="4" y="8"/>
                  </a:lnTo>
                  <a:lnTo>
                    <a:pt x="6" y="7"/>
                  </a:lnTo>
                  <a:lnTo>
                    <a:pt x="8" y="3"/>
                  </a:lnTo>
                  <a:lnTo>
                    <a:pt x="8" y="0"/>
                  </a:lnTo>
                  <a:lnTo>
                    <a:pt x="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8" name="Freeform 3174"/>
            <p:cNvSpPr>
              <a:spLocks/>
            </p:cNvSpPr>
            <p:nvPr/>
          </p:nvSpPr>
          <p:spPr bwMode="auto">
            <a:xfrm>
              <a:off x="2611" y="1636"/>
              <a:ext cx="3" cy="7"/>
            </a:xfrm>
            <a:custGeom>
              <a:avLst/>
              <a:gdLst/>
              <a:ahLst/>
              <a:cxnLst>
                <a:cxn ang="0">
                  <a:pos x="0" y="0"/>
                </a:cxn>
                <a:cxn ang="0">
                  <a:pos x="0" y="0"/>
                </a:cxn>
                <a:cxn ang="0">
                  <a:pos x="0" y="5"/>
                </a:cxn>
                <a:cxn ang="0">
                  <a:pos x="1" y="7"/>
                </a:cxn>
                <a:cxn ang="0">
                  <a:pos x="3" y="7"/>
                </a:cxn>
                <a:cxn ang="0">
                  <a:pos x="3" y="2"/>
                </a:cxn>
                <a:cxn ang="0">
                  <a:pos x="3" y="0"/>
                </a:cxn>
                <a:cxn ang="0">
                  <a:pos x="0" y="0"/>
                </a:cxn>
              </a:cxnLst>
              <a:rect l="0" t="0" r="r" b="b"/>
              <a:pathLst>
                <a:path w="3" h="7">
                  <a:moveTo>
                    <a:pt x="0" y="0"/>
                  </a:moveTo>
                  <a:lnTo>
                    <a:pt x="0" y="0"/>
                  </a:lnTo>
                  <a:lnTo>
                    <a:pt x="0" y="5"/>
                  </a:lnTo>
                  <a:lnTo>
                    <a:pt x="1" y="7"/>
                  </a:lnTo>
                  <a:lnTo>
                    <a:pt x="3" y="7"/>
                  </a:lnTo>
                  <a:lnTo>
                    <a:pt x="3" y="2"/>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9" name="Freeform 3175"/>
            <p:cNvSpPr>
              <a:spLocks/>
            </p:cNvSpPr>
            <p:nvPr/>
          </p:nvSpPr>
          <p:spPr bwMode="auto">
            <a:xfrm>
              <a:off x="2611" y="1636"/>
              <a:ext cx="3" cy="7"/>
            </a:xfrm>
            <a:custGeom>
              <a:avLst/>
              <a:gdLst/>
              <a:ahLst/>
              <a:cxnLst>
                <a:cxn ang="0">
                  <a:pos x="0" y="0"/>
                </a:cxn>
                <a:cxn ang="0">
                  <a:pos x="0" y="0"/>
                </a:cxn>
                <a:cxn ang="0">
                  <a:pos x="0" y="5"/>
                </a:cxn>
                <a:cxn ang="0">
                  <a:pos x="1" y="7"/>
                </a:cxn>
                <a:cxn ang="0">
                  <a:pos x="3" y="7"/>
                </a:cxn>
                <a:cxn ang="0">
                  <a:pos x="3" y="2"/>
                </a:cxn>
                <a:cxn ang="0">
                  <a:pos x="3" y="0"/>
                </a:cxn>
                <a:cxn ang="0">
                  <a:pos x="0" y="0"/>
                </a:cxn>
              </a:cxnLst>
              <a:rect l="0" t="0" r="r" b="b"/>
              <a:pathLst>
                <a:path w="3" h="7">
                  <a:moveTo>
                    <a:pt x="0" y="0"/>
                  </a:moveTo>
                  <a:lnTo>
                    <a:pt x="0" y="0"/>
                  </a:lnTo>
                  <a:lnTo>
                    <a:pt x="0" y="5"/>
                  </a:lnTo>
                  <a:lnTo>
                    <a:pt x="1" y="7"/>
                  </a:lnTo>
                  <a:lnTo>
                    <a:pt x="3" y="7"/>
                  </a:lnTo>
                  <a:lnTo>
                    <a:pt x="3" y="2"/>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0" name="Freeform 3176"/>
            <p:cNvSpPr>
              <a:spLocks/>
            </p:cNvSpPr>
            <p:nvPr/>
          </p:nvSpPr>
          <p:spPr bwMode="auto">
            <a:xfrm>
              <a:off x="2593" y="1629"/>
              <a:ext cx="5" cy="9"/>
            </a:xfrm>
            <a:custGeom>
              <a:avLst/>
              <a:gdLst/>
              <a:ahLst/>
              <a:cxnLst>
                <a:cxn ang="0">
                  <a:pos x="5" y="1"/>
                </a:cxn>
                <a:cxn ang="0">
                  <a:pos x="5" y="0"/>
                </a:cxn>
                <a:cxn ang="0">
                  <a:pos x="3" y="1"/>
                </a:cxn>
                <a:cxn ang="0">
                  <a:pos x="0" y="1"/>
                </a:cxn>
                <a:cxn ang="0">
                  <a:pos x="0" y="5"/>
                </a:cxn>
                <a:cxn ang="0">
                  <a:pos x="0" y="7"/>
                </a:cxn>
                <a:cxn ang="0">
                  <a:pos x="1" y="3"/>
                </a:cxn>
                <a:cxn ang="0">
                  <a:pos x="3" y="9"/>
                </a:cxn>
                <a:cxn ang="0">
                  <a:pos x="5" y="7"/>
                </a:cxn>
                <a:cxn ang="0">
                  <a:pos x="5" y="5"/>
                </a:cxn>
                <a:cxn ang="0">
                  <a:pos x="5" y="1"/>
                </a:cxn>
              </a:cxnLst>
              <a:rect l="0" t="0" r="r" b="b"/>
              <a:pathLst>
                <a:path w="5" h="9">
                  <a:moveTo>
                    <a:pt x="5" y="1"/>
                  </a:moveTo>
                  <a:lnTo>
                    <a:pt x="5" y="0"/>
                  </a:lnTo>
                  <a:lnTo>
                    <a:pt x="3" y="1"/>
                  </a:lnTo>
                  <a:lnTo>
                    <a:pt x="0" y="1"/>
                  </a:lnTo>
                  <a:lnTo>
                    <a:pt x="0" y="5"/>
                  </a:lnTo>
                  <a:lnTo>
                    <a:pt x="0" y="7"/>
                  </a:lnTo>
                  <a:lnTo>
                    <a:pt x="1" y="3"/>
                  </a:lnTo>
                  <a:lnTo>
                    <a:pt x="3" y="9"/>
                  </a:lnTo>
                  <a:lnTo>
                    <a:pt x="5" y="7"/>
                  </a:lnTo>
                  <a:lnTo>
                    <a:pt x="5" y="5"/>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1" name="Freeform 3177"/>
            <p:cNvSpPr>
              <a:spLocks/>
            </p:cNvSpPr>
            <p:nvPr/>
          </p:nvSpPr>
          <p:spPr bwMode="auto">
            <a:xfrm>
              <a:off x="2593" y="1629"/>
              <a:ext cx="5" cy="9"/>
            </a:xfrm>
            <a:custGeom>
              <a:avLst/>
              <a:gdLst/>
              <a:ahLst/>
              <a:cxnLst>
                <a:cxn ang="0">
                  <a:pos x="5" y="1"/>
                </a:cxn>
                <a:cxn ang="0">
                  <a:pos x="5" y="0"/>
                </a:cxn>
                <a:cxn ang="0">
                  <a:pos x="3" y="1"/>
                </a:cxn>
                <a:cxn ang="0">
                  <a:pos x="0" y="1"/>
                </a:cxn>
                <a:cxn ang="0">
                  <a:pos x="0" y="5"/>
                </a:cxn>
                <a:cxn ang="0">
                  <a:pos x="0" y="7"/>
                </a:cxn>
                <a:cxn ang="0">
                  <a:pos x="1" y="3"/>
                </a:cxn>
                <a:cxn ang="0">
                  <a:pos x="3" y="9"/>
                </a:cxn>
                <a:cxn ang="0">
                  <a:pos x="5" y="7"/>
                </a:cxn>
                <a:cxn ang="0">
                  <a:pos x="5" y="5"/>
                </a:cxn>
                <a:cxn ang="0">
                  <a:pos x="5" y="1"/>
                </a:cxn>
              </a:cxnLst>
              <a:rect l="0" t="0" r="r" b="b"/>
              <a:pathLst>
                <a:path w="5" h="9">
                  <a:moveTo>
                    <a:pt x="5" y="1"/>
                  </a:moveTo>
                  <a:lnTo>
                    <a:pt x="5" y="0"/>
                  </a:lnTo>
                  <a:lnTo>
                    <a:pt x="3" y="1"/>
                  </a:lnTo>
                  <a:lnTo>
                    <a:pt x="0" y="1"/>
                  </a:lnTo>
                  <a:lnTo>
                    <a:pt x="0" y="5"/>
                  </a:lnTo>
                  <a:lnTo>
                    <a:pt x="0" y="7"/>
                  </a:lnTo>
                  <a:lnTo>
                    <a:pt x="1" y="3"/>
                  </a:lnTo>
                  <a:lnTo>
                    <a:pt x="3" y="9"/>
                  </a:lnTo>
                  <a:lnTo>
                    <a:pt x="5" y="7"/>
                  </a:lnTo>
                  <a:lnTo>
                    <a:pt x="5" y="5"/>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2" name="Freeform 3178"/>
            <p:cNvSpPr>
              <a:spLocks/>
            </p:cNvSpPr>
            <p:nvPr/>
          </p:nvSpPr>
          <p:spPr bwMode="auto">
            <a:xfrm>
              <a:off x="2600" y="1623"/>
              <a:ext cx="5" cy="9"/>
            </a:xfrm>
            <a:custGeom>
              <a:avLst/>
              <a:gdLst/>
              <a:ahLst/>
              <a:cxnLst>
                <a:cxn ang="0">
                  <a:pos x="5" y="0"/>
                </a:cxn>
                <a:cxn ang="0">
                  <a:pos x="2" y="2"/>
                </a:cxn>
                <a:cxn ang="0">
                  <a:pos x="2" y="4"/>
                </a:cxn>
                <a:cxn ang="0">
                  <a:pos x="2" y="6"/>
                </a:cxn>
                <a:cxn ang="0">
                  <a:pos x="0" y="7"/>
                </a:cxn>
                <a:cxn ang="0">
                  <a:pos x="0" y="9"/>
                </a:cxn>
                <a:cxn ang="0">
                  <a:pos x="2" y="9"/>
                </a:cxn>
                <a:cxn ang="0">
                  <a:pos x="5" y="0"/>
                </a:cxn>
              </a:cxnLst>
              <a:rect l="0" t="0" r="r" b="b"/>
              <a:pathLst>
                <a:path w="5" h="9">
                  <a:moveTo>
                    <a:pt x="5" y="0"/>
                  </a:moveTo>
                  <a:lnTo>
                    <a:pt x="2" y="2"/>
                  </a:lnTo>
                  <a:lnTo>
                    <a:pt x="2" y="4"/>
                  </a:lnTo>
                  <a:lnTo>
                    <a:pt x="2" y="6"/>
                  </a:lnTo>
                  <a:lnTo>
                    <a:pt x="0" y="7"/>
                  </a:lnTo>
                  <a:lnTo>
                    <a:pt x="0" y="9"/>
                  </a:lnTo>
                  <a:lnTo>
                    <a:pt x="2" y="9"/>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3" name="Freeform 3179"/>
            <p:cNvSpPr>
              <a:spLocks/>
            </p:cNvSpPr>
            <p:nvPr/>
          </p:nvSpPr>
          <p:spPr bwMode="auto">
            <a:xfrm>
              <a:off x="2600" y="1623"/>
              <a:ext cx="5" cy="9"/>
            </a:xfrm>
            <a:custGeom>
              <a:avLst/>
              <a:gdLst/>
              <a:ahLst/>
              <a:cxnLst>
                <a:cxn ang="0">
                  <a:pos x="5" y="0"/>
                </a:cxn>
                <a:cxn ang="0">
                  <a:pos x="2" y="2"/>
                </a:cxn>
                <a:cxn ang="0">
                  <a:pos x="2" y="4"/>
                </a:cxn>
                <a:cxn ang="0">
                  <a:pos x="2" y="6"/>
                </a:cxn>
                <a:cxn ang="0">
                  <a:pos x="0" y="7"/>
                </a:cxn>
                <a:cxn ang="0">
                  <a:pos x="0" y="9"/>
                </a:cxn>
                <a:cxn ang="0">
                  <a:pos x="2" y="9"/>
                </a:cxn>
                <a:cxn ang="0">
                  <a:pos x="5" y="0"/>
                </a:cxn>
              </a:cxnLst>
              <a:rect l="0" t="0" r="r" b="b"/>
              <a:pathLst>
                <a:path w="5" h="9">
                  <a:moveTo>
                    <a:pt x="5" y="0"/>
                  </a:moveTo>
                  <a:lnTo>
                    <a:pt x="2" y="2"/>
                  </a:lnTo>
                  <a:lnTo>
                    <a:pt x="2" y="4"/>
                  </a:lnTo>
                  <a:lnTo>
                    <a:pt x="2" y="6"/>
                  </a:lnTo>
                  <a:lnTo>
                    <a:pt x="0" y="7"/>
                  </a:lnTo>
                  <a:lnTo>
                    <a:pt x="0" y="9"/>
                  </a:lnTo>
                  <a:lnTo>
                    <a:pt x="2" y="9"/>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4" name="Freeform 3180"/>
            <p:cNvSpPr>
              <a:spLocks/>
            </p:cNvSpPr>
            <p:nvPr/>
          </p:nvSpPr>
          <p:spPr bwMode="auto">
            <a:xfrm>
              <a:off x="2594" y="1609"/>
              <a:ext cx="11" cy="11"/>
            </a:xfrm>
            <a:custGeom>
              <a:avLst/>
              <a:gdLst/>
              <a:ahLst/>
              <a:cxnLst>
                <a:cxn ang="0">
                  <a:pos x="0" y="9"/>
                </a:cxn>
                <a:cxn ang="0">
                  <a:pos x="0" y="7"/>
                </a:cxn>
                <a:cxn ang="0">
                  <a:pos x="0" y="9"/>
                </a:cxn>
                <a:cxn ang="0">
                  <a:pos x="2" y="11"/>
                </a:cxn>
                <a:cxn ang="0">
                  <a:pos x="6" y="11"/>
                </a:cxn>
                <a:cxn ang="0">
                  <a:pos x="8" y="7"/>
                </a:cxn>
                <a:cxn ang="0">
                  <a:pos x="11" y="7"/>
                </a:cxn>
                <a:cxn ang="0">
                  <a:pos x="9" y="5"/>
                </a:cxn>
                <a:cxn ang="0">
                  <a:pos x="6" y="0"/>
                </a:cxn>
                <a:cxn ang="0">
                  <a:pos x="4" y="0"/>
                </a:cxn>
                <a:cxn ang="0">
                  <a:pos x="2" y="0"/>
                </a:cxn>
                <a:cxn ang="0">
                  <a:pos x="2" y="2"/>
                </a:cxn>
                <a:cxn ang="0">
                  <a:pos x="2" y="4"/>
                </a:cxn>
                <a:cxn ang="0">
                  <a:pos x="4" y="4"/>
                </a:cxn>
                <a:cxn ang="0">
                  <a:pos x="4" y="7"/>
                </a:cxn>
                <a:cxn ang="0">
                  <a:pos x="4" y="7"/>
                </a:cxn>
                <a:cxn ang="0">
                  <a:pos x="4" y="7"/>
                </a:cxn>
                <a:cxn ang="0">
                  <a:pos x="2" y="9"/>
                </a:cxn>
                <a:cxn ang="0">
                  <a:pos x="0" y="9"/>
                </a:cxn>
              </a:cxnLst>
              <a:rect l="0" t="0" r="r" b="b"/>
              <a:pathLst>
                <a:path w="11" h="11">
                  <a:moveTo>
                    <a:pt x="0" y="9"/>
                  </a:moveTo>
                  <a:lnTo>
                    <a:pt x="0" y="7"/>
                  </a:lnTo>
                  <a:lnTo>
                    <a:pt x="0" y="9"/>
                  </a:lnTo>
                  <a:lnTo>
                    <a:pt x="2" y="11"/>
                  </a:lnTo>
                  <a:lnTo>
                    <a:pt x="6" y="11"/>
                  </a:lnTo>
                  <a:lnTo>
                    <a:pt x="8" y="7"/>
                  </a:lnTo>
                  <a:lnTo>
                    <a:pt x="11" y="7"/>
                  </a:lnTo>
                  <a:lnTo>
                    <a:pt x="9" y="5"/>
                  </a:lnTo>
                  <a:lnTo>
                    <a:pt x="6" y="0"/>
                  </a:lnTo>
                  <a:lnTo>
                    <a:pt x="4" y="0"/>
                  </a:lnTo>
                  <a:lnTo>
                    <a:pt x="2" y="0"/>
                  </a:lnTo>
                  <a:lnTo>
                    <a:pt x="2" y="2"/>
                  </a:lnTo>
                  <a:lnTo>
                    <a:pt x="2" y="4"/>
                  </a:lnTo>
                  <a:lnTo>
                    <a:pt x="4" y="4"/>
                  </a:lnTo>
                  <a:lnTo>
                    <a:pt x="4" y="7"/>
                  </a:lnTo>
                  <a:lnTo>
                    <a:pt x="4" y="7"/>
                  </a:lnTo>
                  <a:lnTo>
                    <a:pt x="4" y="7"/>
                  </a:lnTo>
                  <a:lnTo>
                    <a:pt x="2"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5" name="Freeform 3181"/>
            <p:cNvSpPr>
              <a:spLocks/>
            </p:cNvSpPr>
            <p:nvPr/>
          </p:nvSpPr>
          <p:spPr bwMode="auto">
            <a:xfrm>
              <a:off x="2594" y="1609"/>
              <a:ext cx="11" cy="11"/>
            </a:xfrm>
            <a:custGeom>
              <a:avLst/>
              <a:gdLst/>
              <a:ahLst/>
              <a:cxnLst>
                <a:cxn ang="0">
                  <a:pos x="0" y="9"/>
                </a:cxn>
                <a:cxn ang="0">
                  <a:pos x="0" y="7"/>
                </a:cxn>
                <a:cxn ang="0">
                  <a:pos x="0" y="9"/>
                </a:cxn>
                <a:cxn ang="0">
                  <a:pos x="2" y="11"/>
                </a:cxn>
                <a:cxn ang="0">
                  <a:pos x="6" y="11"/>
                </a:cxn>
                <a:cxn ang="0">
                  <a:pos x="8" y="7"/>
                </a:cxn>
                <a:cxn ang="0">
                  <a:pos x="11" y="7"/>
                </a:cxn>
                <a:cxn ang="0">
                  <a:pos x="9" y="5"/>
                </a:cxn>
                <a:cxn ang="0">
                  <a:pos x="6" y="0"/>
                </a:cxn>
                <a:cxn ang="0">
                  <a:pos x="4" y="0"/>
                </a:cxn>
                <a:cxn ang="0">
                  <a:pos x="2" y="0"/>
                </a:cxn>
                <a:cxn ang="0">
                  <a:pos x="2" y="2"/>
                </a:cxn>
                <a:cxn ang="0">
                  <a:pos x="2" y="4"/>
                </a:cxn>
                <a:cxn ang="0">
                  <a:pos x="4" y="4"/>
                </a:cxn>
                <a:cxn ang="0">
                  <a:pos x="4" y="7"/>
                </a:cxn>
                <a:cxn ang="0">
                  <a:pos x="4" y="7"/>
                </a:cxn>
                <a:cxn ang="0">
                  <a:pos x="4" y="7"/>
                </a:cxn>
                <a:cxn ang="0">
                  <a:pos x="2" y="9"/>
                </a:cxn>
                <a:cxn ang="0">
                  <a:pos x="0" y="9"/>
                </a:cxn>
              </a:cxnLst>
              <a:rect l="0" t="0" r="r" b="b"/>
              <a:pathLst>
                <a:path w="11" h="11">
                  <a:moveTo>
                    <a:pt x="0" y="9"/>
                  </a:moveTo>
                  <a:lnTo>
                    <a:pt x="0" y="7"/>
                  </a:lnTo>
                  <a:lnTo>
                    <a:pt x="0" y="9"/>
                  </a:lnTo>
                  <a:lnTo>
                    <a:pt x="2" y="11"/>
                  </a:lnTo>
                  <a:lnTo>
                    <a:pt x="6" y="11"/>
                  </a:lnTo>
                  <a:lnTo>
                    <a:pt x="8" y="7"/>
                  </a:lnTo>
                  <a:lnTo>
                    <a:pt x="11" y="7"/>
                  </a:lnTo>
                  <a:lnTo>
                    <a:pt x="9" y="5"/>
                  </a:lnTo>
                  <a:lnTo>
                    <a:pt x="6" y="0"/>
                  </a:lnTo>
                  <a:lnTo>
                    <a:pt x="4" y="0"/>
                  </a:lnTo>
                  <a:lnTo>
                    <a:pt x="2" y="0"/>
                  </a:lnTo>
                  <a:lnTo>
                    <a:pt x="2" y="2"/>
                  </a:lnTo>
                  <a:lnTo>
                    <a:pt x="2" y="4"/>
                  </a:lnTo>
                  <a:lnTo>
                    <a:pt x="4" y="4"/>
                  </a:lnTo>
                  <a:lnTo>
                    <a:pt x="4" y="7"/>
                  </a:lnTo>
                  <a:lnTo>
                    <a:pt x="4" y="7"/>
                  </a:lnTo>
                  <a:lnTo>
                    <a:pt x="4" y="7"/>
                  </a:lnTo>
                  <a:lnTo>
                    <a:pt x="2"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6" name="Freeform 3182"/>
            <p:cNvSpPr>
              <a:spLocks/>
            </p:cNvSpPr>
            <p:nvPr/>
          </p:nvSpPr>
          <p:spPr bwMode="auto">
            <a:xfrm>
              <a:off x="2589" y="1577"/>
              <a:ext cx="16" cy="20"/>
            </a:xfrm>
            <a:custGeom>
              <a:avLst/>
              <a:gdLst/>
              <a:ahLst/>
              <a:cxnLst>
                <a:cxn ang="0">
                  <a:pos x="5" y="0"/>
                </a:cxn>
                <a:cxn ang="0">
                  <a:pos x="5" y="0"/>
                </a:cxn>
                <a:cxn ang="0">
                  <a:pos x="4" y="5"/>
                </a:cxn>
                <a:cxn ang="0">
                  <a:pos x="2" y="4"/>
                </a:cxn>
                <a:cxn ang="0">
                  <a:pos x="0" y="5"/>
                </a:cxn>
                <a:cxn ang="0">
                  <a:pos x="0" y="9"/>
                </a:cxn>
                <a:cxn ang="0">
                  <a:pos x="0" y="9"/>
                </a:cxn>
                <a:cxn ang="0">
                  <a:pos x="4" y="9"/>
                </a:cxn>
                <a:cxn ang="0">
                  <a:pos x="4" y="12"/>
                </a:cxn>
                <a:cxn ang="0">
                  <a:pos x="5" y="14"/>
                </a:cxn>
                <a:cxn ang="0">
                  <a:pos x="5" y="16"/>
                </a:cxn>
                <a:cxn ang="0">
                  <a:pos x="11" y="16"/>
                </a:cxn>
                <a:cxn ang="0">
                  <a:pos x="13" y="20"/>
                </a:cxn>
                <a:cxn ang="0">
                  <a:pos x="14" y="18"/>
                </a:cxn>
                <a:cxn ang="0">
                  <a:pos x="16" y="14"/>
                </a:cxn>
                <a:cxn ang="0">
                  <a:pos x="11" y="12"/>
                </a:cxn>
                <a:cxn ang="0">
                  <a:pos x="11" y="12"/>
                </a:cxn>
                <a:cxn ang="0">
                  <a:pos x="11" y="9"/>
                </a:cxn>
                <a:cxn ang="0">
                  <a:pos x="9" y="7"/>
                </a:cxn>
                <a:cxn ang="0">
                  <a:pos x="7" y="2"/>
                </a:cxn>
                <a:cxn ang="0">
                  <a:pos x="5" y="0"/>
                </a:cxn>
              </a:cxnLst>
              <a:rect l="0" t="0" r="r" b="b"/>
              <a:pathLst>
                <a:path w="16" h="20">
                  <a:moveTo>
                    <a:pt x="5" y="0"/>
                  </a:moveTo>
                  <a:lnTo>
                    <a:pt x="5" y="0"/>
                  </a:lnTo>
                  <a:lnTo>
                    <a:pt x="4" y="5"/>
                  </a:lnTo>
                  <a:lnTo>
                    <a:pt x="2" y="4"/>
                  </a:lnTo>
                  <a:lnTo>
                    <a:pt x="0" y="5"/>
                  </a:lnTo>
                  <a:lnTo>
                    <a:pt x="0" y="9"/>
                  </a:lnTo>
                  <a:lnTo>
                    <a:pt x="0" y="9"/>
                  </a:lnTo>
                  <a:lnTo>
                    <a:pt x="4" y="9"/>
                  </a:lnTo>
                  <a:lnTo>
                    <a:pt x="4" y="12"/>
                  </a:lnTo>
                  <a:lnTo>
                    <a:pt x="5" y="14"/>
                  </a:lnTo>
                  <a:lnTo>
                    <a:pt x="5" y="16"/>
                  </a:lnTo>
                  <a:lnTo>
                    <a:pt x="11" y="16"/>
                  </a:lnTo>
                  <a:lnTo>
                    <a:pt x="13" y="20"/>
                  </a:lnTo>
                  <a:lnTo>
                    <a:pt x="14" y="18"/>
                  </a:lnTo>
                  <a:lnTo>
                    <a:pt x="16" y="14"/>
                  </a:lnTo>
                  <a:lnTo>
                    <a:pt x="11" y="12"/>
                  </a:lnTo>
                  <a:lnTo>
                    <a:pt x="11" y="12"/>
                  </a:lnTo>
                  <a:lnTo>
                    <a:pt x="11" y="9"/>
                  </a:lnTo>
                  <a:lnTo>
                    <a:pt x="9" y="7"/>
                  </a:lnTo>
                  <a:lnTo>
                    <a:pt x="7"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7" name="Freeform 3183"/>
            <p:cNvSpPr>
              <a:spLocks/>
            </p:cNvSpPr>
            <p:nvPr/>
          </p:nvSpPr>
          <p:spPr bwMode="auto">
            <a:xfrm>
              <a:off x="2589" y="1577"/>
              <a:ext cx="16" cy="20"/>
            </a:xfrm>
            <a:custGeom>
              <a:avLst/>
              <a:gdLst/>
              <a:ahLst/>
              <a:cxnLst>
                <a:cxn ang="0">
                  <a:pos x="5" y="0"/>
                </a:cxn>
                <a:cxn ang="0">
                  <a:pos x="5" y="0"/>
                </a:cxn>
                <a:cxn ang="0">
                  <a:pos x="4" y="5"/>
                </a:cxn>
                <a:cxn ang="0">
                  <a:pos x="2" y="4"/>
                </a:cxn>
                <a:cxn ang="0">
                  <a:pos x="0" y="5"/>
                </a:cxn>
                <a:cxn ang="0">
                  <a:pos x="0" y="9"/>
                </a:cxn>
                <a:cxn ang="0">
                  <a:pos x="0" y="9"/>
                </a:cxn>
                <a:cxn ang="0">
                  <a:pos x="4" y="9"/>
                </a:cxn>
                <a:cxn ang="0">
                  <a:pos x="4" y="12"/>
                </a:cxn>
                <a:cxn ang="0">
                  <a:pos x="5" y="14"/>
                </a:cxn>
                <a:cxn ang="0">
                  <a:pos x="5" y="16"/>
                </a:cxn>
                <a:cxn ang="0">
                  <a:pos x="11" y="16"/>
                </a:cxn>
                <a:cxn ang="0">
                  <a:pos x="13" y="20"/>
                </a:cxn>
                <a:cxn ang="0">
                  <a:pos x="14" y="18"/>
                </a:cxn>
                <a:cxn ang="0">
                  <a:pos x="16" y="14"/>
                </a:cxn>
                <a:cxn ang="0">
                  <a:pos x="11" y="12"/>
                </a:cxn>
                <a:cxn ang="0">
                  <a:pos x="11" y="12"/>
                </a:cxn>
                <a:cxn ang="0">
                  <a:pos x="11" y="9"/>
                </a:cxn>
                <a:cxn ang="0">
                  <a:pos x="9" y="7"/>
                </a:cxn>
                <a:cxn ang="0">
                  <a:pos x="7" y="2"/>
                </a:cxn>
                <a:cxn ang="0">
                  <a:pos x="5" y="0"/>
                </a:cxn>
              </a:cxnLst>
              <a:rect l="0" t="0" r="r" b="b"/>
              <a:pathLst>
                <a:path w="16" h="20">
                  <a:moveTo>
                    <a:pt x="5" y="0"/>
                  </a:moveTo>
                  <a:lnTo>
                    <a:pt x="5" y="0"/>
                  </a:lnTo>
                  <a:lnTo>
                    <a:pt x="4" y="5"/>
                  </a:lnTo>
                  <a:lnTo>
                    <a:pt x="2" y="4"/>
                  </a:lnTo>
                  <a:lnTo>
                    <a:pt x="0" y="5"/>
                  </a:lnTo>
                  <a:lnTo>
                    <a:pt x="0" y="9"/>
                  </a:lnTo>
                  <a:lnTo>
                    <a:pt x="0" y="9"/>
                  </a:lnTo>
                  <a:lnTo>
                    <a:pt x="4" y="9"/>
                  </a:lnTo>
                  <a:lnTo>
                    <a:pt x="4" y="12"/>
                  </a:lnTo>
                  <a:lnTo>
                    <a:pt x="5" y="14"/>
                  </a:lnTo>
                  <a:lnTo>
                    <a:pt x="5" y="16"/>
                  </a:lnTo>
                  <a:lnTo>
                    <a:pt x="11" y="16"/>
                  </a:lnTo>
                  <a:lnTo>
                    <a:pt x="13" y="20"/>
                  </a:lnTo>
                  <a:lnTo>
                    <a:pt x="14" y="18"/>
                  </a:lnTo>
                  <a:lnTo>
                    <a:pt x="16" y="14"/>
                  </a:lnTo>
                  <a:lnTo>
                    <a:pt x="11" y="12"/>
                  </a:lnTo>
                  <a:lnTo>
                    <a:pt x="11" y="12"/>
                  </a:lnTo>
                  <a:lnTo>
                    <a:pt x="11" y="9"/>
                  </a:lnTo>
                  <a:lnTo>
                    <a:pt x="9" y="7"/>
                  </a:lnTo>
                  <a:lnTo>
                    <a:pt x="7"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8" name="Freeform 3184"/>
            <p:cNvSpPr>
              <a:spLocks/>
            </p:cNvSpPr>
            <p:nvPr/>
          </p:nvSpPr>
          <p:spPr bwMode="auto">
            <a:xfrm>
              <a:off x="2964" y="1142"/>
              <a:ext cx="18" cy="25"/>
            </a:xfrm>
            <a:custGeom>
              <a:avLst/>
              <a:gdLst/>
              <a:ahLst/>
              <a:cxnLst>
                <a:cxn ang="0">
                  <a:pos x="2" y="17"/>
                </a:cxn>
                <a:cxn ang="0">
                  <a:pos x="0" y="16"/>
                </a:cxn>
                <a:cxn ang="0">
                  <a:pos x="2" y="16"/>
                </a:cxn>
                <a:cxn ang="0">
                  <a:pos x="2" y="16"/>
                </a:cxn>
                <a:cxn ang="0">
                  <a:pos x="3" y="14"/>
                </a:cxn>
                <a:cxn ang="0">
                  <a:pos x="0" y="12"/>
                </a:cxn>
                <a:cxn ang="0">
                  <a:pos x="2" y="12"/>
                </a:cxn>
                <a:cxn ang="0">
                  <a:pos x="2" y="10"/>
                </a:cxn>
                <a:cxn ang="0">
                  <a:pos x="3" y="8"/>
                </a:cxn>
                <a:cxn ang="0">
                  <a:pos x="5" y="10"/>
                </a:cxn>
                <a:cxn ang="0">
                  <a:pos x="7" y="7"/>
                </a:cxn>
                <a:cxn ang="0">
                  <a:pos x="5" y="5"/>
                </a:cxn>
                <a:cxn ang="0">
                  <a:pos x="7" y="5"/>
                </a:cxn>
                <a:cxn ang="0">
                  <a:pos x="11" y="5"/>
                </a:cxn>
                <a:cxn ang="0">
                  <a:pos x="11" y="5"/>
                </a:cxn>
                <a:cxn ang="0">
                  <a:pos x="11" y="0"/>
                </a:cxn>
                <a:cxn ang="0">
                  <a:pos x="12" y="3"/>
                </a:cxn>
                <a:cxn ang="0">
                  <a:pos x="12" y="1"/>
                </a:cxn>
                <a:cxn ang="0">
                  <a:pos x="14" y="1"/>
                </a:cxn>
                <a:cxn ang="0">
                  <a:pos x="16" y="5"/>
                </a:cxn>
                <a:cxn ang="0">
                  <a:pos x="18" y="7"/>
                </a:cxn>
                <a:cxn ang="0">
                  <a:pos x="18" y="10"/>
                </a:cxn>
                <a:cxn ang="0">
                  <a:pos x="16" y="12"/>
                </a:cxn>
                <a:cxn ang="0">
                  <a:pos x="16" y="19"/>
                </a:cxn>
                <a:cxn ang="0">
                  <a:pos x="11" y="19"/>
                </a:cxn>
                <a:cxn ang="0">
                  <a:pos x="11" y="17"/>
                </a:cxn>
                <a:cxn ang="0">
                  <a:pos x="9" y="17"/>
                </a:cxn>
                <a:cxn ang="0">
                  <a:pos x="7" y="23"/>
                </a:cxn>
                <a:cxn ang="0">
                  <a:pos x="2" y="23"/>
                </a:cxn>
                <a:cxn ang="0">
                  <a:pos x="0" y="25"/>
                </a:cxn>
                <a:cxn ang="0">
                  <a:pos x="0" y="23"/>
                </a:cxn>
                <a:cxn ang="0">
                  <a:pos x="2" y="19"/>
                </a:cxn>
                <a:cxn ang="0">
                  <a:pos x="3" y="19"/>
                </a:cxn>
                <a:cxn ang="0">
                  <a:pos x="2" y="17"/>
                </a:cxn>
              </a:cxnLst>
              <a:rect l="0" t="0" r="r" b="b"/>
              <a:pathLst>
                <a:path w="18" h="25">
                  <a:moveTo>
                    <a:pt x="2" y="17"/>
                  </a:moveTo>
                  <a:lnTo>
                    <a:pt x="0" y="16"/>
                  </a:lnTo>
                  <a:lnTo>
                    <a:pt x="2" y="16"/>
                  </a:lnTo>
                  <a:lnTo>
                    <a:pt x="2" y="16"/>
                  </a:lnTo>
                  <a:lnTo>
                    <a:pt x="3" y="14"/>
                  </a:lnTo>
                  <a:lnTo>
                    <a:pt x="0" y="12"/>
                  </a:lnTo>
                  <a:lnTo>
                    <a:pt x="2" y="12"/>
                  </a:lnTo>
                  <a:lnTo>
                    <a:pt x="2" y="10"/>
                  </a:lnTo>
                  <a:lnTo>
                    <a:pt x="3" y="8"/>
                  </a:lnTo>
                  <a:lnTo>
                    <a:pt x="5" y="10"/>
                  </a:lnTo>
                  <a:lnTo>
                    <a:pt x="7" y="7"/>
                  </a:lnTo>
                  <a:lnTo>
                    <a:pt x="5" y="5"/>
                  </a:lnTo>
                  <a:lnTo>
                    <a:pt x="7" y="5"/>
                  </a:lnTo>
                  <a:lnTo>
                    <a:pt x="11" y="5"/>
                  </a:lnTo>
                  <a:lnTo>
                    <a:pt x="11" y="5"/>
                  </a:lnTo>
                  <a:lnTo>
                    <a:pt x="11" y="0"/>
                  </a:lnTo>
                  <a:lnTo>
                    <a:pt x="12" y="3"/>
                  </a:lnTo>
                  <a:lnTo>
                    <a:pt x="12" y="1"/>
                  </a:lnTo>
                  <a:lnTo>
                    <a:pt x="14" y="1"/>
                  </a:lnTo>
                  <a:lnTo>
                    <a:pt x="16" y="5"/>
                  </a:lnTo>
                  <a:lnTo>
                    <a:pt x="18" y="7"/>
                  </a:lnTo>
                  <a:lnTo>
                    <a:pt x="18" y="10"/>
                  </a:lnTo>
                  <a:lnTo>
                    <a:pt x="16" y="12"/>
                  </a:lnTo>
                  <a:lnTo>
                    <a:pt x="16" y="19"/>
                  </a:lnTo>
                  <a:lnTo>
                    <a:pt x="11" y="19"/>
                  </a:lnTo>
                  <a:lnTo>
                    <a:pt x="11" y="17"/>
                  </a:lnTo>
                  <a:lnTo>
                    <a:pt x="9" y="17"/>
                  </a:lnTo>
                  <a:lnTo>
                    <a:pt x="7" y="23"/>
                  </a:lnTo>
                  <a:lnTo>
                    <a:pt x="2" y="23"/>
                  </a:lnTo>
                  <a:lnTo>
                    <a:pt x="0" y="25"/>
                  </a:lnTo>
                  <a:lnTo>
                    <a:pt x="0" y="23"/>
                  </a:lnTo>
                  <a:lnTo>
                    <a:pt x="2" y="19"/>
                  </a:lnTo>
                  <a:lnTo>
                    <a:pt x="3" y="19"/>
                  </a:lnTo>
                  <a:lnTo>
                    <a:pt x="2" y="1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9" name="Freeform 3185"/>
            <p:cNvSpPr>
              <a:spLocks/>
            </p:cNvSpPr>
            <p:nvPr/>
          </p:nvSpPr>
          <p:spPr bwMode="auto">
            <a:xfrm>
              <a:off x="2964" y="1142"/>
              <a:ext cx="18" cy="25"/>
            </a:xfrm>
            <a:custGeom>
              <a:avLst/>
              <a:gdLst/>
              <a:ahLst/>
              <a:cxnLst>
                <a:cxn ang="0">
                  <a:pos x="2" y="17"/>
                </a:cxn>
                <a:cxn ang="0">
                  <a:pos x="0" y="16"/>
                </a:cxn>
                <a:cxn ang="0">
                  <a:pos x="2" y="16"/>
                </a:cxn>
                <a:cxn ang="0">
                  <a:pos x="2" y="16"/>
                </a:cxn>
                <a:cxn ang="0">
                  <a:pos x="3" y="14"/>
                </a:cxn>
                <a:cxn ang="0">
                  <a:pos x="0" y="12"/>
                </a:cxn>
                <a:cxn ang="0">
                  <a:pos x="2" y="12"/>
                </a:cxn>
                <a:cxn ang="0">
                  <a:pos x="2" y="10"/>
                </a:cxn>
                <a:cxn ang="0">
                  <a:pos x="3" y="8"/>
                </a:cxn>
                <a:cxn ang="0">
                  <a:pos x="5" y="10"/>
                </a:cxn>
                <a:cxn ang="0">
                  <a:pos x="7" y="7"/>
                </a:cxn>
                <a:cxn ang="0">
                  <a:pos x="5" y="5"/>
                </a:cxn>
                <a:cxn ang="0">
                  <a:pos x="7" y="5"/>
                </a:cxn>
                <a:cxn ang="0">
                  <a:pos x="11" y="5"/>
                </a:cxn>
                <a:cxn ang="0">
                  <a:pos x="11" y="5"/>
                </a:cxn>
                <a:cxn ang="0">
                  <a:pos x="11" y="0"/>
                </a:cxn>
                <a:cxn ang="0">
                  <a:pos x="12" y="3"/>
                </a:cxn>
                <a:cxn ang="0">
                  <a:pos x="12" y="1"/>
                </a:cxn>
                <a:cxn ang="0">
                  <a:pos x="14" y="1"/>
                </a:cxn>
                <a:cxn ang="0">
                  <a:pos x="16" y="5"/>
                </a:cxn>
                <a:cxn ang="0">
                  <a:pos x="18" y="7"/>
                </a:cxn>
                <a:cxn ang="0">
                  <a:pos x="18" y="10"/>
                </a:cxn>
                <a:cxn ang="0">
                  <a:pos x="16" y="12"/>
                </a:cxn>
                <a:cxn ang="0">
                  <a:pos x="16" y="19"/>
                </a:cxn>
                <a:cxn ang="0">
                  <a:pos x="11" y="19"/>
                </a:cxn>
                <a:cxn ang="0">
                  <a:pos x="11" y="17"/>
                </a:cxn>
                <a:cxn ang="0">
                  <a:pos x="9" y="17"/>
                </a:cxn>
                <a:cxn ang="0">
                  <a:pos x="7" y="23"/>
                </a:cxn>
                <a:cxn ang="0">
                  <a:pos x="2" y="23"/>
                </a:cxn>
                <a:cxn ang="0">
                  <a:pos x="0" y="25"/>
                </a:cxn>
                <a:cxn ang="0">
                  <a:pos x="0" y="23"/>
                </a:cxn>
                <a:cxn ang="0">
                  <a:pos x="2" y="19"/>
                </a:cxn>
                <a:cxn ang="0">
                  <a:pos x="3" y="19"/>
                </a:cxn>
                <a:cxn ang="0">
                  <a:pos x="2" y="17"/>
                </a:cxn>
              </a:cxnLst>
              <a:rect l="0" t="0" r="r" b="b"/>
              <a:pathLst>
                <a:path w="18" h="25">
                  <a:moveTo>
                    <a:pt x="2" y="17"/>
                  </a:moveTo>
                  <a:lnTo>
                    <a:pt x="0" y="16"/>
                  </a:lnTo>
                  <a:lnTo>
                    <a:pt x="2" y="16"/>
                  </a:lnTo>
                  <a:lnTo>
                    <a:pt x="2" y="16"/>
                  </a:lnTo>
                  <a:lnTo>
                    <a:pt x="3" y="14"/>
                  </a:lnTo>
                  <a:lnTo>
                    <a:pt x="0" y="12"/>
                  </a:lnTo>
                  <a:lnTo>
                    <a:pt x="2" y="12"/>
                  </a:lnTo>
                  <a:lnTo>
                    <a:pt x="2" y="10"/>
                  </a:lnTo>
                  <a:lnTo>
                    <a:pt x="3" y="8"/>
                  </a:lnTo>
                  <a:lnTo>
                    <a:pt x="5" y="10"/>
                  </a:lnTo>
                  <a:lnTo>
                    <a:pt x="7" y="7"/>
                  </a:lnTo>
                  <a:lnTo>
                    <a:pt x="5" y="5"/>
                  </a:lnTo>
                  <a:lnTo>
                    <a:pt x="7" y="5"/>
                  </a:lnTo>
                  <a:lnTo>
                    <a:pt x="11" y="5"/>
                  </a:lnTo>
                  <a:lnTo>
                    <a:pt x="11" y="5"/>
                  </a:lnTo>
                  <a:lnTo>
                    <a:pt x="11" y="0"/>
                  </a:lnTo>
                  <a:lnTo>
                    <a:pt x="12" y="3"/>
                  </a:lnTo>
                  <a:lnTo>
                    <a:pt x="12" y="1"/>
                  </a:lnTo>
                  <a:lnTo>
                    <a:pt x="14" y="1"/>
                  </a:lnTo>
                  <a:lnTo>
                    <a:pt x="16" y="5"/>
                  </a:lnTo>
                  <a:lnTo>
                    <a:pt x="18" y="7"/>
                  </a:lnTo>
                  <a:lnTo>
                    <a:pt x="18" y="10"/>
                  </a:lnTo>
                  <a:lnTo>
                    <a:pt x="16" y="12"/>
                  </a:lnTo>
                  <a:lnTo>
                    <a:pt x="16" y="19"/>
                  </a:lnTo>
                  <a:lnTo>
                    <a:pt x="11" y="19"/>
                  </a:lnTo>
                  <a:lnTo>
                    <a:pt x="11" y="17"/>
                  </a:lnTo>
                  <a:lnTo>
                    <a:pt x="9" y="17"/>
                  </a:lnTo>
                  <a:lnTo>
                    <a:pt x="7" y="23"/>
                  </a:lnTo>
                  <a:lnTo>
                    <a:pt x="2" y="23"/>
                  </a:lnTo>
                  <a:lnTo>
                    <a:pt x="0" y="25"/>
                  </a:lnTo>
                  <a:lnTo>
                    <a:pt x="0" y="23"/>
                  </a:lnTo>
                  <a:lnTo>
                    <a:pt x="2" y="19"/>
                  </a:lnTo>
                  <a:lnTo>
                    <a:pt x="3" y="19"/>
                  </a:lnTo>
                  <a:lnTo>
                    <a:pt x="2" y="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0" name="Freeform 3186"/>
            <p:cNvSpPr>
              <a:spLocks/>
            </p:cNvSpPr>
            <p:nvPr/>
          </p:nvSpPr>
          <p:spPr bwMode="auto">
            <a:xfrm>
              <a:off x="2983" y="1129"/>
              <a:ext cx="15" cy="14"/>
            </a:xfrm>
            <a:custGeom>
              <a:avLst/>
              <a:gdLst/>
              <a:ahLst/>
              <a:cxnLst>
                <a:cxn ang="0">
                  <a:pos x="4" y="7"/>
                </a:cxn>
                <a:cxn ang="0">
                  <a:pos x="8" y="7"/>
                </a:cxn>
                <a:cxn ang="0">
                  <a:pos x="8" y="7"/>
                </a:cxn>
                <a:cxn ang="0">
                  <a:pos x="8" y="4"/>
                </a:cxn>
                <a:cxn ang="0">
                  <a:pos x="9" y="5"/>
                </a:cxn>
                <a:cxn ang="0">
                  <a:pos x="11" y="5"/>
                </a:cxn>
                <a:cxn ang="0">
                  <a:pos x="11" y="2"/>
                </a:cxn>
                <a:cxn ang="0">
                  <a:pos x="11" y="0"/>
                </a:cxn>
                <a:cxn ang="0">
                  <a:pos x="15" y="2"/>
                </a:cxn>
                <a:cxn ang="0">
                  <a:pos x="15" y="4"/>
                </a:cxn>
                <a:cxn ang="0">
                  <a:pos x="13" y="9"/>
                </a:cxn>
                <a:cxn ang="0">
                  <a:pos x="13" y="13"/>
                </a:cxn>
                <a:cxn ang="0">
                  <a:pos x="6" y="14"/>
                </a:cxn>
                <a:cxn ang="0">
                  <a:pos x="0" y="13"/>
                </a:cxn>
                <a:cxn ang="0">
                  <a:pos x="0" y="13"/>
                </a:cxn>
                <a:cxn ang="0">
                  <a:pos x="2" y="13"/>
                </a:cxn>
                <a:cxn ang="0">
                  <a:pos x="4" y="11"/>
                </a:cxn>
                <a:cxn ang="0">
                  <a:pos x="4" y="7"/>
                </a:cxn>
              </a:cxnLst>
              <a:rect l="0" t="0" r="r" b="b"/>
              <a:pathLst>
                <a:path w="15" h="14">
                  <a:moveTo>
                    <a:pt x="4" y="7"/>
                  </a:moveTo>
                  <a:lnTo>
                    <a:pt x="8" y="7"/>
                  </a:lnTo>
                  <a:lnTo>
                    <a:pt x="8" y="7"/>
                  </a:lnTo>
                  <a:lnTo>
                    <a:pt x="8" y="4"/>
                  </a:lnTo>
                  <a:lnTo>
                    <a:pt x="9" y="5"/>
                  </a:lnTo>
                  <a:lnTo>
                    <a:pt x="11" y="5"/>
                  </a:lnTo>
                  <a:lnTo>
                    <a:pt x="11" y="2"/>
                  </a:lnTo>
                  <a:lnTo>
                    <a:pt x="11" y="0"/>
                  </a:lnTo>
                  <a:lnTo>
                    <a:pt x="15" y="2"/>
                  </a:lnTo>
                  <a:lnTo>
                    <a:pt x="15" y="4"/>
                  </a:lnTo>
                  <a:lnTo>
                    <a:pt x="13" y="9"/>
                  </a:lnTo>
                  <a:lnTo>
                    <a:pt x="13" y="13"/>
                  </a:lnTo>
                  <a:lnTo>
                    <a:pt x="6" y="14"/>
                  </a:lnTo>
                  <a:lnTo>
                    <a:pt x="0" y="13"/>
                  </a:lnTo>
                  <a:lnTo>
                    <a:pt x="0" y="13"/>
                  </a:lnTo>
                  <a:lnTo>
                    <a:pt x="2" y="13"/>
                  </a:lnTo>
                  <a:lnTo>
                    <a:pt x="4" y="11"/>
                  </a:lnTo>
                  <a:lnTo>
                    <a:pt x="4"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1" name="Freeform 3187"/>
            <p:cNvSpPr>
              <a:spLocks/>
            </p:cNvSpPr>
            <p:nvPr/>
          </p:nvSpPr>
          <p:spPr bwMode="auto">
            <a:xfrm>
              <a:off x="2983" y="1129"/>
              <a:ext cx="15" cy="14"/>
            </a:xfrm>
            <a:custGeom>
              <a:avLst/>
              <a:gdLst/>
              <a:ahLst/>
              <a:cxnLst>
                <a:cxn ang="0">
                  <a:pos x="4" y="7"/>
                </a:cxn>
                <a:cxn ang="0">
                  <a:pos x="8" y="7"/>
                </a:cxn>
                <a:cxn ang="0">
                  <a:pos x="8" y="7"/>
                </a:cxn>
                <a:cxn ang="0">
                  <a:pos x="8" y="4"/>
                </a:cxn>
                <a:cxn ang="0">
                  <a:pos x="9" y="5"/>
                </a:cxn>
                <a:cxn ang="0">
                  <a:pos x="11" y="5"/>
                </a:cxn>
                <a:cxn ang="0">
                  <a:pos x="11" y="2"/>
                </a:cxn>
                <a:cxn ang="0">
                  <a:pos x="11" y="0"/>
                </a:cxn>
                <a:cxn ang="0">
                  <a:pos x="15" y="2"/>
                </a:cxn>
                <a:cxn ang="0">
                  <a:pos x="15" y="4"/>
                </a:cxn>
                <a:cxn ang="0">
                  <a:pos x="13" y="9"/>
                </a:cxn>
                <a:cxn ang="0">
                  <a:pos x="13" y="13"/>
                </a:cxn>
                <a:cxn ang="0">
                  <a:pos x="6" y="14"/>
                </a:cxn>
                <a:cxn ang="0">
                  <a:pos x="0" y="13"/>
                </a:cxn>
                <a:cxn ang="0">
                  <a:pos x="0" y="13"/>
                </a:cxn>
                <a:cxn ang="0">
                  <a:pos x="2" y="13"/>
                </a:cxn>
                <a:cxn ang="0">
                  <a:pos x="4" y="11"/>
                </a:cxn>
                <a:cxn ang="0">
                  <a:pos x="4" y="7"/>
                </a:cxn>
              </a:cxnLst>
              <a:rect l="0" t="0" r="r" b="b"/>
              <a:pathLst>
                <a:path w="15" h="14">
                  <a:moveTo>
                    <a:pt x="4" y="7"/>
                  </a:moveTo>
                  <a:lnTo>
                    <a:pt x="8" y="7"/>
                  </a:lnTo>
                  <a:lnTo>
                    <a:pt x="8" y="7"/>
                  </a:lnTo>
                  <a:lnTo>
                    <a:pt x="8" y="4"/>
                  </a:lnTo>
                  <a:lnTo>
                    <a:pt x="9" y="5"/>
                  </a:lnTo>
                  <a:lnTo>
                    <a:pt x="11" y="5"/>
                  </a:lnTo>
                  <a:lnTo>
                    <a:pt x="11" y="2"/>
                  </a:lnTo>
                  <a:lnTo>
                    <a:pt x="11" y="0"/>
                  </a:lnTo>
                  <a:lnTo>
                    <a:pt x="15" y="2"/>
                  </a:lnTo>
                  <a:lnTo>
                    <a:pt x="15" y="4"/>
                  </a:lnTo>
                  <a:lnTo>
                    <a:pt x="13" y="9"/>
                  </a:lnTo>
                  <a:lnTo>
                    <a:pt x="13" y="13"/>
                  </a:lnTo>
                  <a:lnTo>
                    <a:pt x="6" y="14"/>
                  </a:lnTo>
                  <a:lnTo>
                    <a:pt x="0" y="13"/>
                  </a:lnTo>
                  <a:lnTo>
                    <a:pt x="0" y="13"/>
                  </a:lnTo>
                  <a:lnTo>
                    <a:pt x="2" y="13"/>
                  </a:lnTo>
                  <a:lnTo>
                    <a:pt x="4" y="11"/>
                  </a:lnTo>
                  <a:lnTo>
                    <a:pt x="4"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2" name="Freeform 3188"/>
            <p:cNvSpPr>
              <a:spLocks/>
            </p:cNvSpPr>
            <p:nvPr/>
          </p:nvSpPr>
          <p:spPr bwMode="auto">
            <a:xfrm>
              <a:off x="2994" y="1118"/>
              <a:ext cx="13" cy="13"/>
            </a:xfrm>
            <a:custGeom>
              <a:avLst/>
              <a:gdLst/>
              <a:ahLst/>
              <a:cxnLst>
                <a:cxn ang="0">
                  <a:pos x="2" y="4"/>
                </a:cxn>
                <a:cxn ang="0">
                  <a:pos x="0" y="4"/>
                </a:cxn>
                <a:cxn ang="0">
                  <a:pos x="0" y="4"/>
                </a:cxn>
                <a:cxn ang="0">
                  <a:pos x="0" y="2"/>
                </a:cxn>
                <a:cxn ang="0">
                  <a:pos x="0" y="0"/>
                </a:cxn>
                <a:cxn ang="0">
                  <a:pos x="2" y="2"/>
                </a:cxn>
                <a:cxn ang="0">
                  <a:pos x="6" y="2"/>
                </a:cxn>
                <a:cxn ang="0">
                  <a:pos x="6" y="2"/>
                </a:cxn>
                <a:cxn ang="0">
                  <a:pos x="7" y="2"/>
                </a:cxn>
                <a:cxn ang="0">
                  <a:pos x="6" y="8"/>
                </a:cxn>
                <a:cxn ang="0">
                  <a:pos x="7" y="8"/>
                </a:cxn>
                <a:cxn ang="0">
                  <a:pos x="7" y="6"/>
                </a:cxn>
                <a:cxn ang="0">
                  <a:pos x="9" y="4"/>
                </a:cxn>
                <a:cxn ang="0">
                  <a:pos x="13" y="6"/>
                </a:cxn>
                <a:cxn ang="0">
                  <a:pos x="9" y="13"/>
                </a:cxn>
                <a:cxn ang="0">
                  <a:pos x="7" y="13"/>
                </a:cxn>
                <a:cxn ang="0">
                  <a:pos x="2" y="9"/>
                </a:cxn>
                <a:cxn ang="0">
                  <a:pos x="2" y="8"/>
                </a:cxn>
                <a:cxn ang="0">
                  <a:pos x="2" y="8"/>
                </a:cxn>
                <a:cxn ang="0">
                  <a:pos x="4" y="4"/>
                </a:cxn>
                <a:cxn ang="0">
                  <a:pos x="2" y="4"/>
                </a:cxn>
              </a:cxnLst>
              <a:rect l="0" t="0" r="r" b="b"/>
              <a:pathLst>
                <a:path w="13" h="13">
                  <a:moveTo>
                    <a:pt x="2" y="4"/>
                  </a:moveTo>
                  <a:lnTo>
                    <a:pt x="0" y="4"/>
                  </a:lnTo>
                  <a:lnTo>
                    <a:pt x="0" y="4"/>
                  </a:lnTo>
                  <a:lnTo>
                    <a:pt x="0" y="2"/>
                  </a:lnTo>
                  <a:lnTo>
                    <a:pt x="0" y="0"/>
                  </a:lnTo>
                  <a:lnTo>
                    <a:pt x="2" y="2"/>
                  </a:lnTo>
                  <a:lnTo>
                    <a:pt x="6" y="2"/>
                  </a:lnTo>
                  <a:lnTo>
                    <a:pt x="6" y="2"/>
                  </a:lnTo>
                  <a:lnTo>
                    <a:pt x="7" y="2"/>
                  </a:lnTo>
                  <a:lnTo>
                    <a:pt x="6" y="8"/>
                  </a:lnTo>
                  <a:lnTo>
                    <a:pt x="7" y="8"/>
                  </a:lnTo>
                  <a:lnTo>
                    <a:pt x="7" y="6"/>
                  </a:lnTo>
                  <a:lnTo>
                    <a:pt x="9" y="4"/>
                  </a:lnTo>
                  <a:lnTo>
                    <a:pt x="13" y="6"/>
                  </a:lnTo>
                  <a:lnTo>
                    <a:pt x="9" y="13"/>
                  </a:lnTo>
                  <a:lnTo>
                    <a:pt x="7" y="13"/>
                  </a:lnTo>
                  <a:lnTo>
                    <a:pt x="2" y="9"/>
                  </a:lnTo>
                  <a:lnTo>
                    <a:pt x="2" y="8"/>
                  </a:lnTo>
                  <a:lnTo>
                    <a:pt x="2" y="8"/>
                  </a:lnTo>
                  <a:lnTo>
                    <a:pt x="4" y="4"/>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3" name="Freeform 3189"/>
            <p:cNvSpPr>
              <a:spLocks/>
            </p:cNvSpPr>
            <p:nvPr/>
          </p:nvSpPr>
          <p:spPr bwMode="auto">
            <a:xfrm>
              <a:off x="2994" y="1118"/>
              <a:ext cx="13" cy="13"/>
            </a:xfrm>
            <a:custGeom>
              <a:avLst/>
              <a:gdLst/>
              <a:ahLst/>
              <a:cxnLst>
                <a:cxn ang="0">
                  <a:pos x="2" y="4"/>
                </a:cxn>
                <a:cxn ang="0">
                  <a:pos x="0" y="4"/>
                </a:cxn>
                <a:cxn ang="0">
                  <a:pos x="0" y="4"/>
                </a:cxn>
                <a:cxn ang="0">
                  <a:pos x="0" y="2"/>
                </a:cxn>
                <a:cxn ang="0">
                  <a:pos x="0" y="0"/>
                </a:cxn>
                <a:cxn ang="0">
                  <a:pos x="2" y="2"/>
                </a:cxn>
                <a:cxn ang="0">
                  <a:pos x="6" y="2"/>
                </a:cxn>
                <a:cxn ang="0">
                  <a:pos x="6" y="2"/>
                </a:cxn>
                <a:cxn ang="0">
                  <a:pos x="7" y="2"/>
                </a:cxn>
                <a:cxn ang="0">
                  <a:pos x="6" y="8"/>
                </a:cxn>
                <a:cxn ang="0">
                  <a:pos x="7" y="8"/>
                </a:cxn>
                <a:cxn ang="0">
                  <a:pos x="7" y="6"/>
                </a:cxn>
                <a:cxn ang="0">
                  <a:pos x="9" y="4"/>
                </a:cxn>
                <a:cxn ang="0">
                  <a:pos x="13" y="6"/>
                </a:cxn>
                <a:cxn ang="0">
                  <a:pos x="9" y="13"/>
                </a:cxn>
                <a:cxn ang="0">
                  <a:pos x="7" y="13"/>
                </a:cxn>
                <a:cxn ang="0">
                  <a:pos x="2" y="9"/>
                </a:cxn>
                <a:cxn ang="0">
                  <a:pos x="2" y="8"/>
                </a:cxn>
                <a:cxn ang="0">
                  <a:pos x="2" y="8"/>
                </a:cxn>
                <a:cxn ang="0">
                  <a:pos x="4" y="4"/>
                </a:cxn>
                <a:cxn ang="0">
                  <a:pos x="2" y="4"/>
                </a:cxn>
              </a:cxnLst>
              <a:rect l="0" t="0" r="r" b="b"/>
              <a:pathLst>
                <a:path w="13" h="13">
                  <a:moveTo>
                    <a:pt x="2" y="4"/>
                  </a:moveTo>
                  <a:lnTo>
                    <a:pt x="0" y="4"/>
                  </a:lnTo>
                  <a:lnTo>
                    <a:pt x="0" y="4"/>
                  </a:lnTo>
                  <a:lnTo>
                    <a:pt x="0" y="2"/>
                  </a:lnTo>
                  <a:lnTo>
                    <a:pt x="0" y="0"/>
                  </a:lnTo>
                  <a:lnTo>
                    <a:pt x="2" y="2"/>
                  </a:lnTo>
                  <a:lnTo>
                    <a:pt x="6" y="2"/>
                  </a:lnTo>
                  <a:lnTo>
                    <a:pt x="6" y="2"/>
                  </a:lnTo>
                  <a:lnTo>
                    <a:pt x="7" y="2"/>
                  </a:lnTo>
                  <a:lnTo>
                    <a:pt x="6" y="8"/>
                  </a:lnTo>
                  <a:lnTo>
                    <a:pt x="7" y="8"/>
                  </a:lnTo>
                  <a:lnTo>
                    <a:pt x="7" y="6"/>
                  </a:lnTo>
                  <a:lnTo>
                    <a:pt x="9" y="4"/>
                  </a:lnTo>
                  <a:lnTo>
                    <a:pt x="13" y="6"/>
                  </a:lnTo>
                  <a:lnTo>
                    <a:pt x="9" y="13"/>
                  </a:lnTo>
                  <a:lnTo>
                    <a:pt x="7" y="13"/>
                  </a:lnTo>
                  <a:lnTo>
                    <a:pt x="2" y="9"/>
                  </a:lnTo>
                  <a:lnTo>
                    <a:pt x="2" y="8"/>
                  </a:lnTo>
                  <a:lnTo>
                    <a:pt x="2" y="8"/>
                  </a:lnTo>
                  <a:lnTo>
                    <a:pt x="4" y="4"/>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4" name="Freeform 3190"/>
            <p:cNvSpPr>
              <a:spLocks/>
            </p:cNvSpPr>
            <p:nvPr/>
          </p:nvSpPr>
          <p:spPr bwMode="auto">
            <a:xfrm>
              <a:off x="3007" y="1111"/>
              <a:ext cx="9" cy="11"/>
            </a:xfrm>
            <a:custGeom>
              <a:avLst/>
              <a:gdLst/>
              <a:ahLst/>
              <a:cxnLst>
                <a:cxn ang="0">
                  <a:pos x="5" y="4"/>
                </a:cxn>
                <a:cxn ang="0">
                  <a:pos x="5" y="4"/>
                </a:cxn>
                <a:cxn ang="0">
                  <a:pos x="5" y="6"/>
                </a:cxn>
                <a:cxn ang="0">
                  <a:pos x="7" y="6"/>
                </a:cxn>
                <a:cxn ang="0">
                  <a:pos x="9" y="7"/>
                </a:cxn>
                <a:cxn ang="0">
                  <a:pos x="7" y="11"/>
                </a:cxn>
                <a:cxn ang="0">
                  <a:pos x="3" y="9"/>
                </a:cxn>
                <a:cxn ang="0">
                  <a:pos x="0" y="0"/>
                </a:cxn>
                <a:cxn ang="0">
                  <a:pos x="1" y="0"/>
                </a:cxn>
                <a:cxn ang="0">
                  <a:pos x="3" y="0"/>
                </a:cxn>
                <a:cxn ang="0">
                  <a:pos x="3" y="6"/>
                </a:cxn>
                <a:cxn ang="0">
                  <a:pos x="5" y="4"/>
                </a:cxn>
              </a:cxnLst>
              <a:rect l="0" t="0" r="r" b="b"/>
              <a:pathLst>
                <a:path w="9" h="11">
                  <a:moveTo>
                    <a:pt x="5" y="4"/>
                  </a:moveTo>
                  <a:lnTo>
                    <a:pt x="5" y="4"/>
                  </a:lnTo>
                  <a:lnTo>
                    <a:pt x="5" y="6"/>
                  </a:lnTo>
                  <a:lnTo>
                    <a:pt x="7" y="6"/>
                  </a:lnTo>
                  <a:lnTo>
                    <a:pt x="9" y="7"/>
                  </a:lnTo>
                  <a:lnTo>
                    <a:pt x="7" y="11"/>
                  </a:lnTo>
                  <a:lnTo>
                    <a:pt x="3" y="9"/>
                  </a:lnTo>
                  <a:lnTo>
                    <a:pt x="0" y="0"/>
                  </a:lnTo>
                  <a:lnTo>
                    <a:pt x="1" y="0"/>
                  </a:lnTo>
                  <a:lnTo>
                    <a:pt x="3" y="0"/>
                  </a:lnTo>
                  <a:lnTo>
                    <a:pt x="3" y="6"/>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5" name="Freeform 3191"/>
            <p:cNvSpPr>
              <a:spLocks/>
            </p:cNvSpPr>
            <p:nvPr/>
          </p:nvSpPr>
          <p:spPr bwMode="auto">
            <a:xfrm>
              <a:off x="3007" y="1111"/>
              <a:ext cx="9" cy="11"/>
            </a:xfrm>
            <a:custGeom>
              <a:avLst/>
              <a:gdLst/>
              <a:ahLst/>
              <a:cxnLst>
                <a:cxn ang="0">
                  <a:pos x="5" y="4"/>
                </a:cxn>
                <a:cxn ang="0">
                  <a:pos x="5" y="4"/>
                </a:cxn>
                <a:cxn ang="0">
                  <a:pos x="5" y="6"/>
                </a:cxn>
                <a:cxn ang="0">
                  <a:pos x="7" y="6"/>
                </a:cxn>
                <a:cxn ang="0">
                  <a:pos x="9" y="7"/>
                </a:cxn>
                <a:cxn ang="0">
                  <a:pos x="7" y="11"/>
                </a:cxn>
                <a:cxn ang="0">
                  <a:pos x="3" y="9"/>
                </a:cxn>
                <a:cxn ang="0">
                  <a:pos x="0" y="0"/>
                </a:cxn>
                <a:cxn ang="0">
                  <a:pos x="1" y="0"/>
                </a:cxn>
                <a:cxn ang="0">
                  <a:pos x="3" y="0"/>
                </a:cxn>
                <a:cxn ang="0">
                  <a:pos x="3" y="6"/>
                </a:cxn>
                <a:cxn ang="0">
                  <a:pos x="5" y="4"/>
                </a:cxn>
              </a:cxnLst>
              <a:rect l="0" t="0" r="r" b="b"/>
              <a:pathLst>
                <a:path w="9" h="11">
                  <a:moveTo>
                    <a:pt x="5" y="4"/>
                  </a:moveTo>
                  <a:lnTo>
                    <a:pt x="5" y="4"/>
                  </a:lnTo>
                  <a:lnTo>
                    <a:pt x="5" y="6"/>
                  </a:lnTo>
                  <a:lnTo>
                    <a:pt x="7" y="6"/>
                  </a:lnTo>
                  <a:lnTo>
                    <a:pt x="9" y="7"/>
                  </a:lnTo>
                  <a:lnTo>
                    <a:pt x="7" y="11"/>
                  </a:lnTo>
                  <a:lnTo>
                    <a:pt x="3" y="9"/>
                  </a:lnTo>
                  <a:lnTo>
                    <a:pt x="0" y="0"/>
                  </a:lnTo>
                  <a:lnTo>
                    <a:pt x="1" y="0"/>
                  </a:lnTo>
                  <a:lnTo>
                    <a:pt x="3" y="0"/>
                  </a:lnTo>
                  <a:lnTo>
                    <a:pt x="3" y="6"/>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6" name="Freeform 3192"/>
            <p:cNvSpPr>
              <a:spLocks/>
            </p:cNvSpPr>
            <p:nvPr/>
          </p:nvSpPr>
          <p:spPr bwMode="auto">
            <a:xfrm>
              <a:off x="3023" y="1111"/>
              <a:ext cx="3" cy="11"/>
            </a:xfrm>
            <a:custGeom>
              <a:avLst/>
              <a:gdLst/>
              <a:ahLst/>
              <a:cxnLst>
                <a:cxn ang="0">
                  <a:pos x="2" y="2"/>
                </a:cxn>
                <a:cxn ang="0">
                  <a:pos x="3" y="0"/>
                </a:cxn>
                <a:cxn ang="0">
                  <a:pos x="3" y="4"/>
                </a:cxn>
                <a:cxn ang="0">
                  <a:pos x="3" y="9"/>
                </a:cxn>
                <a:cxn ang="0">
                  <a:pos x="3" y="11"/>
                </a:cxn>
                <a:cxn ang="0">
                  <a:pos x="2" y="9"/>
                </a:cxn>
                <a:cxn ang="0">
                  <a:pos x="2" y="7"/>
                </a:cxn>
                <a:cxn ang="0">
                  <a:pos x="0" y="9"/>
                </a:cxn>
                <a:cxn ang="0">
                  <a:pos x="0" y="7"/>
                </a:cxn>
                <a:cxn ang="0">
                  <a:pos x="0" y="4"/>
                </a:cxn>
                <a:cxn ang="0">
                  <a:pos x="0" y="2"/>
                </a:cxn>
                <a:cxn ang="0">
                  <a:pos x="2" y="2"/>
                </a:cxn>
              </a:cxnLst>
              <a:rect l="0" t="0" r="r" b="b"/>
              <a:pathLst>
                <a:path w="3" h="11">
                  <a:moveTo>
                    <a:pt x="2" y="2"/>
                  </a:moveTo>
                  <a:lnTo>
                    <a:pt x="3" y="0"/>
                  </a:lnTo>
                  <a:lnTo>
                    <a:pt x="3" y="4"/>
                  </a:lnTo>
                  <a:lnTo>
                    <a:pt x="3" y="9"/>
                  </a:lnTo>
                  <a:lnTo>
                    <a:pt x="3" y="11"/>
                  </a:lnTo>
                  <a:lnTo>
                    <a:pt x="2" y="9"/>
                  </a:lnTo>
                  <a:lnTo>
                    <a:pt x="2" y="7"/>
                  </a:lnTo>
                  <a:lnTo>
                    <a:pt x="0" y="9"/>
                  </a:lnTo>
                  <a:lnTo>
                    <a:pt x="0" y="7"/>
                  </a:lnTo>
                  <a:lnTo>
                    <a:pt x="0" y="4"/>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7" name="Freeform 3193"/>
            <p:cNvSpPr>
              <a:spLocks/>
            </p:cNvSpPr>
            <p:nvPr/>
          </p:nvSpPr>
          <p:spPr bwMode="auto">
            <a:xfrm>
              <a:off x="3023" y="1111"/>
              <a:ext cx="3" cy="11"/>
            </a:xfrm>
            <a:custGeom>
              <a:avLst/>
              <a:gdLst/>
              <a:ahLst/>
              <a:cxnLst>
                <a:cxn ang="0">
                  <a:pos x="2" y="2"/>
                </a:cxn>
                <a:cxn ang="0">
                  <a:pos x="3" y="0"/>
                </a:cxn>
                <a:cxn ang="0">
                  <a:pos x="3" y="4"/>
                </a:cxn>
                <a:cxn ang="0">
                  <a:pos x="3" y="9"/>
                </a:cxn>
                <a:cxn ang="0">
                  <a:pos x="3" y="11"/>
                </a:cxn>
                <a:cxn ang="0">
                  <a:pos x="2" y="9"/>
                </a:cxn>
                <a:cxn ang="0">
                  <a:pos x="2" y="7"/>
                </a:cxn>
                <a:cxn ang="0">
                  <a:pos x="0" y="9"/>
                </a:cxn>
                <a:cxn ang="0">
                  <a:pos x="0" y="7"/>
                </a:cxn>
                <a:cxn ang="0">
                  <a:pos x="0" y="4"/>
                </a:cxn>
                <a:cxn ang="0">
                  <a:pos x="0" y="2"/>
                </a:cxn>
                <a:cxn ang="0">
                  <a:pos x="2" y="2"/>
                </a:cxn>
              </a:cxnLst>
              <a:rect l="0" t="0" r="r" b="b"/>
              <a:pathLst>
                <a:path w="3" h="11">
                  <a:moveTo>
                    <a:pt x="2" y="2"/>
                  </a:moveTo>
                  <a:lnTo>
                    <a:pt x="3" y="0"/>
                  </a:lnTo>
                  <a:lnTo>
                    <a:pt x="3" y="4"/>
                  </a:lnTo>
                  <a:lnTo>
                    <a:pt x="3" y="9"/>
                  </a:lnTo>
                  <a:lnTo>
                    <a:pt x="3" y="11"/>
                  </a:lnTo>
                  <a:lnTo>
                    <a:pt x="2" y="9"/>
                  </a:lnTo>
                  <a:lnTo>
                    <a:pt x="2" y="7"/>
                  </a:lnTo>
                  <a:lnTo>
                    <a:pt x="0" y="9"/>
                  </a:lnTo>
                  <a:lnTo>
                    <a:pt x="0" y="7"/>
                  </a:lnTo>
                  <a:lnTo>
                    <a:pt x="0" y="4"/>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8" name="Freeform 3194"/>
            <p:cNvSpPr>
              <a:spLocks/>
            </p:cNvSpPr>
            <p:nvPr/>
          </p:nvSpPr>
          <p:spPr bwMode="auto">
            <a:xfrm>
              <a:off x="3053" y="1106"/>
              <a:ext cx="9" cy="5"/>
            </a:xfrm>
            <a:custGeom>
              <a:avLst/>
              <a:gdLst/>
              <a:ahLst/>
              <a:cxnLst>
                <a:cxn ang="0">
                  <a:pos x="5" y="5"/>
                </a:cxn>
                <a:cxn ang="0">
                  <a:pos x="0" y="3"/>
                </a:cxn>
                <a:cxn ang="0">
                  <a:pos x="0" y="2"/>
                </a:cxn>
                <a:cxn ang="0">
                  <a:pos x="2" y="0"/>
                </a:cxn>
                <a:cxn ang="0">
                  <a:pos x="7" y="2"/>
                </a:cxn>
                <a:cxn ang="0">
                  <a:pos x="7" y="3"/>
                </a:cxn>
                <a:cxn ang="0">
                  <a:pos x="9" y="5"/>
                </a:cxn>
                <a:cxn ang="0">
                  <a:pos x="5" y="5"/>
                </a:cxn>
              </a:cxnLst>
              <a:rect l="0" t="0" r="r" b="b"/>
              <a:pathLst>
                <a:path w="9" h="5">
                  <a:moveTo>
                    <a:pt x="5" y="5"/>
                  </a:moveTo>
                  <a:lnTo>
                    <a:pt x="0" y="3"/>
                  </a:lnTo>
                  <a:lnTo>
                    <a:pt x="0" y="2"/>
                  </a:lnTo>
                  <a:lnTo>
                    <a:pt x="2" y="0"/>
                  </a:lnTo>
                  <a:lnTo>
                    <a:pt x="7" y="2"/>
                  </a:lnTo>
                  <a:lnTo>
                    <a:pt x="7" y="3"/>
                  </a:lnTo>
                  <a:lnTo>
                    <a:pt x="9" y="5"/>
                  </a:lnTo>
                  <a:lnTo>
                    <a:pt x="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9" name="Freeform 3195"/>
            <p:cNvSpPr>
              <a:spLocks/>
            </p:cNvSpPr>
            <p:nvPr/>
          </p:nvSpPr>
          <p:spPr bwMode="auto">
            <a:xfrm>
              <a:off x="3053" y="1106"/>
              <a:ext cx="9" cy="5"/>
            </a:xfrm>
            <a:custGeom>
              <a:avLst/>
              <a:gdLst/>
              <a:ahLst/>
              <a:cxnLst>
                <a:cxn ang="0">
                  <a:pos x="5" y="5"/>
                </a:cxn>
                <a:cxn ang="0">
                  <a:pos x="0" y="3"/>
                </a:cxn>
                <a:cxn ang="0">
                  <a:pos x="0" y="2"/>
                </a:cxn>
                <a:cxn ang="0">
                  <a:pos x="2" y="0"/>
                </a:cxn>
                <a:cxn ang="0">
                  <a:pos x="7" y="2"/>
                </a:cxn>
                <a:cxn ang="0">
                  <a:pos x="7" y="3"/>
                </a:cxn>
                <a:cxn ang="0">
                  <a:pos x="9" y="5"/>
                </a:cxn>
                <a:cxn ang="0">
                  <a:pos x="5" y="5"/>
                </a:cxn>
              </a:cxnLst>
              <a:rect l="0" t="0" r="r" b="b"/>
              <a:pathLst>
                <a:path w="9" h="5">
                  <a:moveTo>
                    <a:pt x="5" y="5"/>
                  </a:moveTo>
                  <a:lnTo>
                    <a:pt x="0" y="3"/>
                  </a:lnTo>
                  <a:lnTo>
                    <a:pt x="0" y="2"/>
                  </a:lnTo>
                  <a:lnTo>
                    <a:pt x="2" y="0"/>
                  </a:lnTo>
                  <a:lnTo>
                    <a:pt x="7" y="2"/>
                  </a:lnTo>
                  <a:lnTo>
                    <a:pt x="7" y="3"/>
                  </a:lnTo>
                  <a:lnTo>
                    <a:pt x="9" y="5"/>
                  </a:lnTo>
                  <a:lnTo>
                    <a:pt x="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0" name="Freeform 3196"/>
            <p:cNvSpPr>
              <a:spLocks/>
            </p:cNvSpPr>
            <p:nvPr/>
          </p:nvSpPr>
          <p:spPr bwMode="auto">
            <a:xfrm>
              <a:off x="3048" y="1088"/>
              <a:ext cx="16" cy="13"/>
            </a:xfrm>
            <a:custGeom>
              <a:avLst/>
              <a:gdLst/>
              <a:ahLst/>
              <a:cxnLst>
                <a:cxn ang="0">
                  <a:pos x="3" y="4"/>
                </a:cxn>
                <a:cxn ang="0">
                  <a:pos x="5" y="4"/>
                </a:cxn>
                <a:cxn ang="0">
                  <a:pos x="5" y="2"/>
                </a:cxn>
                <a:cxn ang="0">
                  <a:pos x="7" y="2"/>
                </a:cxn>
                <a:cxn ang="0">
                  <a:pos x="7" y="2"/>
                </a:cxn>
                <a:cxn ang="0">
                  <a:pos x="7" y="2"/>
                </a:cxn>
                <a:cxn ang="0">
                  <a:pos x="7" y="5"/>
                </a:cxn>
                <a:cxn ang="0">
                  <a:pos x="10" y="4"/>
                </a:cxn>
                <a:cxn ang="0">
                  <a:pos x="10" y="0"/>
                </a:cxn>
                <a:cxn ang="0">
                  <a:pos x="12" y="0"/>
                </a:cxn>
                <a:cxn ang="0">
                  <a:pos x="12" y="2"/>
                </a:cxn>
                <a:cxn ang="0">
                  <a:pos x="16" y="4"/>
                </a:cxn>
                <a:cxn ang="0">
                  <a:pos x="16" y="5"/>
                </a:cxn>
                <a:cxn ang="0">
                  <a:pos x="16" y="7"/>
                </a:cxn>
                <a:cxn ang="0">
                  <a:pos x="14" y="7"/>
                </a:cxn>
                <a:cxn ang="0">
                  <a:pos x="14" y="9"/>
                </a:cxn>
                <a:cxn ang="0">
                  <a:pos x="12" y="11"/>
                </a:cxn>
                <a:cxn ang="0">
                  <a:pos x="10" y="9"/>
                </a:cxn>
                <a:cxn ang="0">
                  <a:pos x="9" y="11"/>
                </a:cxn>
                <a:cxn ang="0">
                  <a:pos x="7" y="11"/>
                </a:cxn>
                <a:cxn ang="0">
                  <a:pos x="7" y="11"/>
                </a:cxn>
                <a:cxn ang="0">
                  <a:pos x="3" y="11"/>
                </a:cxn>
                <a:cxn ang="0">
                  <a:pos x="3" y="9"/>
                </a:cxn>
                <a:cxn ang="0">
                  <a:pos x="2" y="13"/>
                </a:cxn>
                <a:cxn ang="0">
                  <a:pos x="2" y="7"/>
                </a:cxn>
                <a:cxn ang="0">
                  <a:pos x="0" y="7"/>
                </a:cxn>
                <a:cxn ang="0">
                  <a:pos x="2" y="4"/>
                </a:cxn>
                <a:cxn ang="0">
                  <a:pos x="3" y="5"/>
                </a:cxn>
                <a:cxn ang="0">
                  <a:pos x="3" y="4"/>
                </a:cxn>
              </a:cxnLst>
              <a:rect l="0" t="0" r="r" b="b"/>
              <a:pathLst>
                <a:path w="16" h="13">
                  <a:moveTo>
                    <a:pt x="3" y="4"/>
                  </a:moveTo>
                  <a:lnTo>
                    <a:pt x="5" y="4"/>
                  </a:lnTo>
                  <a:lnTo>
                    <a:pt x="5" y="2"/>
                  </a:lnTo>
                  <a:lnTo>
                    <a:pt x="7" y="2"/>
                  </a:lnTo>
                  <a:lnTo>
                    <a:pt x="7" y="2"/>
                  </a:lnTo>
                  <a:lnTo>
                    <a:pt x="7" y="2"/>
                  </a:lnTo>
                  <a:lnTo>
                    <a:pt x="7" y="5"/>
                  </a:lnTo>
                  <a:lnTo>
                    <a:pt x="10" y="4"/>
                  </a:lnTo>
                  <a:lnTo>
                    <a:pt x="10" y="0"/>
                  </a:lnTo>
                  <a:lnTo>
                    <a:pt x="12" y="0"/>
                  </a:lnTo>
                  <a:lnTo>
                    <a:pt x="12" y="2"/>
                  </a:lnTo>
                  <a:lnTo>
                    <a:pt x="16" y="4"/>
                  </a:lnTo>
                  <a:lnTo>
                    <a:pt x="16" y="5"/>
                  </a:lnTo>
                  <a:lnTo>
                    <a:pt x="16" y="7"/>
                  </a:lnTo>
                  <a:lnTo>
                    <a:pt x="14" y="7"/>
                  </a:lnTo>
                  <a:lnTo>
                    <a:pt x="14" y="9"/>
                  </a:lnTo>
                  <a:lnTo>
                    <a:pt x="12" y="11"/>
                  </a:lnTo>
                  <a:lnTo>
                    <a:pt x="10" y="9"/>
                  </a:lnTo>
                  <a:lnTo>
                    <a:pt x="9" y="11"/>
                  </a:lnTo>
                  <a:lnTo>
                    <a:pt x="7" y="11"/>
                  </a:lnTo>
                  <a:lnTo>
                    <a:pt x="7" y="11"/>
                  </a:lnTo>
                  <a:lnTo>
                    <a:pt x="3" y="11"/>
                  </a:lnTo>
                  <a:lnTo>
                    <a:pt x="3" y="9"/>
                  </a:lnTo>
                  <a:lnTo>
                    <a:pt x="2" y="13"/>
                  </a:lnTo>
                  <a:lnTo>
                    <a:pt x="2" y="7"/>
                  </a:lnTo>
                  <a:lnTo>
                    <a:pt x="0" y="7"/>
                  </a:lnTo>
                  <a:lnTo>
                    <a:pt x="2" y="4"/>
                  </a:lnTo>
                  <a:lnTo>
                    <a:pt x="3" y="5"/>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1" name="Freeform 3197"/>
            <p:cNvSpPr>
              <a:spLocks/>
            </p:cNvSpPr>
            <p:nvPr/>
          </p:nvSpPr>
          <p:spPr bwMode="auto">
            <a:xfrm>
              <a:off x="3048" y="1088"/>
              <a:ext cx="16" cy="13"/>
            </a:xfrm>
            <a:custGeom>
              <a:avLst/>
              <a:gdLst/>
              <a:ahLst/>
              <a:cxnLst>
                <a:cxn ang="0">
                  <a:pos x="3" y="4"/>
                </a:cxn>
                <a:cxn ang="0">
                  <a:pos x="5" y="4"/>
                </a:cxn>
                <a:cxn ang="0">
                  <a:pos x="5" y="2"/>
                </a:cxn>
                <a:cxn ang="0">
                  <a:pos x="7" y="2"/>
                </a:cxn>
                <a:cxn ang="0">
                  <a:pos x="7" y="2"/>
                </a:cxn>
                <a:cxn ang="0">
                  <a:pos x="7" y="2"/>
                </a:cxn>
                <a:cxn ang="0">
                  <a:pos x="7" y="5"/>
                </a:cxn>
                <a:cxn ang="0">
                  <a:pos x="10" y="4"/>
                </a:cxn>
                <a:cxn ang="0">
                  <a:pos x="10" y="0"/>
                </a:cxn>
                <a:cxn ang="0">
                  <a:pos x="12" y="0"/>
                </a:cxn>
                <a:cxn ang="0">
                  <a:pos x="12" y="2"/>
                </a:cxn>
                <a:cxn ang="0">
                  <a:pos x="16" y="4"/>
                </a:cxn>
                <a:cxn ang="0">
                  <a:pos x="16" y="5"/>
                </a:cxn>
                <a:cxn ang="0">
                  <a:pos x="16" y="7"/>
                </a:cxn>
                <a:cxn ang="0">
                  <a:pos x="14" y="7"/>
                </a:cxn>
                <a:cxn ang="0">
                  <a:pos x="14" y="9"/>
                </a:cxn>
                <a:cxn ang="0">
                  <a:pos x="12" y="11"/>
                </a:cxn>
                <a:cxn ang="0">
                  <a:pos x="10" y="9"/>
                </a:cxn>
                <a:cxn ang="0">
                  <a:pos x="9" y="11"/>
                </a:cxn>
                <a:cxn ang="0">
                  <a:pos x="7" y="11"/>
                </a:cxn>
                <a:cxn ang="0">
                  <a:pos x="7" y="11"/>
                </a:cxn>
                <a:cxn ang="0">
                  <a:pos x="3" y="11"/>
                </a:cxn>
                <a:cxn ang="0">
                  <a:pos x="3" y="9"/>
                </a:cxn>
                <a:cxn ang="0">
                  <a:pos x="2" y="13"/>
                </a:cxn>
                <a:cxn ang="0">
                  <a:pos x="2" y="7"/>
                </a:cxn>
                <a:cxn ang="0">
                  <a:pos x="0" y="7"/>
                </a:cxn>
                <a:cxn ang="0">
                  <a:pos x="2" y="4"/>
                </a:cxn>
                <a:cxn ang="0">
                  <a:pos x="3" y="5"/>
                </a:cxn>
                <a:cxn ang="0">
                  <a:pos x="3" y="4"/>
                </a:cxn>
              </a:cxnLst>
              <a:rect l="0" t="0" r="r" b="b"/>
              <a:pathLst>
                <a:path w="16" h="13">
                  <a:moveTo>
                    <a:pt x="3" y="4"/>
                  </a:moveTo>
                  <a:lnTo>
                    <a:pt x="5" y="4"/>
                  </a:lnTo>
                  <a:lnTo>
                    <a:pt x="5" y="2"/>
                  </a:lnTo>
                  <a:lnTo>
                    <a:pt x="7" y="2"/>
                  </a:lnTo>
                  <a:lnTo>
                    <a:pt x="7" y="2"/>
                  </a:lnTo>
                  <a:lnTo>
                    <a:pt x="7" y="2"/>
                  </a:lnTo>
                  <a:lnTo>
                    <a:pt x="7" y="5"/>
                  </a:lnTo>
                  <a:lnTo>
                    <a:pt x="10" y="4"/>
                  </a:lnTo>
                  <a:lnTo>
                    <a:pt x="10" y="0"/>
                  </a:lnTo>
                  <a:lnTo>
                    <a:pt x="12" y="0"/>
                  </a:lnTo>
                  <a:lnTo>
                    <a:pt x="12" y="2"/>
                  </a:lnTo>
                  <a:lnTo>
                    <a:pt x="16" y="4"/>
                  </a:lnTo>
                  <a:lnTo>
                    <a:pt x="16" y="5"/>
                  </a:lnTo>
                  <a:lnTo>
                    <a:pt x="16" y="7"/>
                  </a:lnTo>
                  <a:lnTo>
                    <a:pt x="14" y="7"/>
                  </a:lnTo>
                  <a:lnTo>
                    <a:pt x="14" y="9"/>
                  </a:lnTo>
                  <a:lnTo>
                    <a:pt x="12" y="11"/>
                  </a:lnTo>
                  <a:lnTo>
                    <a:pt x="10" y="9"/>
                  </a:lnTo>
                  <a:lnTo>
                    <a:pt x="9" y="11"/>
                  </a:lnTo>
                  <a:lnTo>
                    <a:pt x="7" y="11"/>
                  </a:lnTo>
                  <a:lnTo>
                    <a:pt x="7" y="11"/>
                  </a:lnTo>
                  <a:lnTo>
                    <a:pt x="3" y="11"/>
                  </a:lnTo>
                  <a:lnTo>
                    <a:pt x="3" y="9"/>
                  </a:lnTo>
                  <a:lnTo>
                    <a:pt x="2" y="13"/>
                  </a:lnTo>
                  <a:lnTo>
                    <a:pt x="2" y="7"/>
                  </a:lnTo>
                  <a:lnTo>
                    <a:pt x="0" y="7"/>
                  </a:lnTo>
                  <a:lnTo>
                    <a:pt x="2" y="4"/>
                  </a:lnTo>
                  <a:lnTo>
                    <a:pt x="3" y="5"/>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2" name="Freeform 3198"/>
            <p:cNvSpPr>
              <a:spLocks/>
            </p:cNvSpPr>
            <p:nvPr/>
          </p:nvSpPr>
          <p:spPr bwMode="auto">
            <a:xfrm>
              <a:off x="3062" y="1095"/>
              <a:ext cx="9" cy="14"/>
            </a:xfrm>
            <a:custGeom>
              <a:avLst/>
              <a:gdLst/>
              <a:ahLst/>
              <a:cxnLst>
                <a:cxn ang="0">
                  <a:pos x="7" y="13"/>
                </a:cxn>
                <a:cxn ang="0">
                  <a:pos x="5" y="11"/>
                </a:cxn>
                <a:cxn ang="0">
                  <a:pos x="5" y="13"/>
                </a:cxn>
                <a:cxn ang="0">
                  <a:pos x="4" y="14"/>
                </a:cxn>
                <a:cxn ang="0">
                  <a:pos x="2" y="13"/>
                </a:cxn>
                <a:cxn ang="0">
                  <a:pos x="0" y="11"/>
                </a:cxn>
                <a:cxn ang="0">
                  <a:pos x="0" y="11"/>
                </a:cxn>
                <a:cxn ang="0">
                  <a:pos x="0" y="9"/>
                </a:cxn>
                <a:cxn ang="0">
                  <a:pos x="0" y="6"/>
                </a:cxn>
                <a:cxn ang="0">
                  <a:pos x="0" y="4"/>
                </a:cxn>
                <a:cxn ang="0">
                  <a:pos x="2" y="6"/>
                </a:cxn>
                <a:cxn ang="0">
                  <a:pos x="4" y="2"/>
                </a:cxn>
                <a:cxn ang="0">
                  <a:pos x="5" y="4"/>
                </a:cxn>
                <a:cxn ang="0">
                  <a:pos x="7" y="0"/>
                </a:cxn>
                <a:cxn ang="0">
                  <a:pos x="9" y="4"/>
                </a:cxn>
                <a:cxn ang="0">
                  <a:pos x="9" y="6"/>
                </a:cxn>
                <a:cxn ang="0">
                  <a:pos x="7" y="13"/>
                </a:cxn>
              </a:cxnLst>
              <a:rect l="0" t="0" r="r" b="b"/>
              <a:pathLst>
                <a:path w="9" h="14">
                  <a:moveTo>
                    <a:pt x="7" y="13"/>
                  </a:moveTo>
                  <a:lnTo>
                    <a:pt x="5" y="11"/>
                  </a:lnTo>
                  <a:lnTo>
                    <a:pt x="5" y="13"/>
                  </a:lnTo>
                  <a:lnTo>
                    <a:pt x="4" y="14"/>
                  </a:lnTo>
                  <a:lnTo>
                    <a:pt x="2" y="13"/>
                  </a:lnTo>
                  <a:lnTo>
                    <a:pt x="0" y="11"/>
                  </a:lnTo>
                  <a:lnTo>
                    <a:pt x="0" y="11"/>
                  </a:lnTo>
                  <a:lnTo>
                    <a:pt x="0" y="9"/>
                  </a:lnTo>
                  <a:lnTo>
                    <a:pt x="0" y="6"/>
                  </a:lnTo>
                  <a:lnTo>
                    <a:pt x="0" y="4"/>
                  </a:lnTo>
                  <a:lnTo>
                    <a:pt x="2" y="6"/>
                  </a:lnTo>
                  <a:lnTo>
                    <a:pt x="4" y="2"/>
                  </a:lnTo>
                  <a:lnTo>
                    <a:pt x="5" y="4"/>
                  </a:lnTo>
                  <a:lnTo>
                    <a:pt x="7" y="0"/>
                  </a:lnTo>
                  <a:lnTo>
                    <a:pt x="9" y="4"/>
                  </a:lnTo>
                  <a:lnTo>
                    <a:pt x="9" y="6"/>
                  </a:lnTo>
                  <a:lnTo>
                    <a:pt x="7"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3" name="Freeform 3199"/>
            <p:cNvSpPr>
              <a:spLocks/>
            </p:cNvSpPr>
            <p:nvPr/>
          </p:nvSpPr>
          <p:spPr bwMode="auto">
            <a:xfrm>
              <a:off x="3062" y="1095"/>
              <a:ext cx="9" cy="14"/>
            </a:xfrm>
            <a:custGeom>
              <a:avLst/>
              <a:gdLst/>
              <a:ahLst/>
              <a:cxnLst>
                <a:cxn ang="0">
                  <a:pos x="7" y="13"/>
                </a:cxn>
                <a:cxn ang="0">
                  <a:pos x="5" y="11"/>
                </a:cxn>
                <a:cxn ang="0">
                  <a:pos x="5" y="13"/>
                </a:cxn>
                <a:cxn ang="0">
                  <a:pos x="4" y="14"/>
                </a:cxn>
                <a:cxn ang="0">
                  <a:pos x="2" y="13"/>
                </a:cxn>
                <a:cxn ang="0">
                  <a:pos x="0" y="11"/>
                </a:cxn>
                <a:cxn ang="0">
                  <a:pos x="0" y="11"/>
                </a:cxn>
                <a:cxn ang="0">
                  <a:pos x="0" y="9"/>
                </a:cxn>
                <a:cxn ang="0">
                  <a:pos x="0" y="6"/>
                </a:cxn>
                <a:cxn ang="0">
                  <a:pos x="0" y="4"/>
                </a:cxn>
                <a:cxn ang="0">
                  <a:pos x="2" y="6"/>
                </a:cxn>
                <a:cxn ang="0">
                  <a:pos x="4" y="2"/>
                </a:cxn>
                <a:cxn ang="0">
                  <a:pos x="5" y="4"/>
                </a:cxn>
                <a:cxn ang="0">
                  <a:pos x="7" y="0"/>
                </a:cxn>
                <a:cxn ang="0">
                  <a:pos x="9" y="4"/>
                </a:cxn>
                <a:cxn ang="0">
                  <a:pos x="9" y="6"/>
                </a:cxn>
                <a:cxn ang="0">
                  <a:pos x="7" y="13"/>
                </a:cxn>
              </a:cxnLst>
              <a:rect l="0" t="0" r="r" b="b"/>
              <a:pathLst>
                <a:path w="9" h="14">
                  <a:moveTo>
                    <a:pt x="7" y="13"/>
                  </a:moveTo>
                  <a:lnTo>
                    <a:pt x="5" y="11"/>
                  </a:lnTo>
                  <a:lnTo>
                    <a:pt x="5" y="13"/>
                  </a:lnTo>
                  <a:lnTo>
                    <a:pt x="4" y="14"/>
                  </a:lnTo>
                  <a:lnTo>
                    <a:pt x="2" y="13"/>
                  </a:lnTo>
                  <a:lnTo>
                    <a:pt x="0" y="11"/>
                  </a:lnTo>
                  <a:lnTo>
                    <a:pt x="0" y="11"/>
                  </a:lnTo>
                  <a:lnTo>
                    <a:pt x="0" y="9"/>
                  </a:lnTo>
                  <a:lnTo>
                    <a:pt x="0" y="6"/>
                  </a:lnTo>
                  <a:lnTo>
                    <a:pt x="0" y="4"/>
                  </a:lnTo>
                  <a:lnTo>
                    <a:pt x="2" y="6"/>
                  </a:lnTo>
                  <a:lnTo>
                    <a:pt x="4" y="2"/>
                  </a:lnTo>
                  <a:lnTo>
                    <a:pt x="5" y="4"/>
                  </a:lnTo>
                  <a:lnTo>
                    <a:pt x="7" y="0"/>
                  </a:lnTo>
                  <a:lnTo>
                    <a:pt x="9" y="4"/>
                  </a:lnTo>
                  <a:lnTo>
                    <a:pt x="9" y="6"/>
                  </a:lnTo>
                  <a:lnTo>
                    <a:pt x="7"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4" name="Freeform 3200"/>
            <p:cNvSpPr>
              <a:spLocks/>
            </p:cNvSpPr>
            <p:nvPr/>
          </p:nvSpPr>
          <p:spPr bwMode="auto">
            <a:xfrm>
              <a:off x="3073" y="1088"/>
              <a:ext cx="7" cy="11"/>
            </a:xfrm>
            <a:custGeom>
              <a:avLst/>
              <a:gdLst/>
              <a:ahLst/>
              <a:cxnLst>
                <a:cxn ang="0">
                  <a:pos x="5" y="9"/>
                </a:cxn>
                <a:cxn ang="0">
                  <a:pos x="3" y="11"/>
                </a:cxn>
                <a:cxn ang="0">
                  <a:pos x="0" y="2"/>
                </a:cxn>
                <a:cxn ang="0">
                  <a:pos x="1" y="0"/>
                </a:cxn>
                <a:cxn ang="0">
                  <a:pos x="1" y="2"/>
                </a:cxn>
                <a:cxn ang="0">
                  <a:pos x="3" y="2"/>
                </a:cxn>
                <a:cxn ang="0">
                  <a:pos x="5" y="4"/>
                </a:cxn>
                <a:cxn ang="0">
                  <a:pos x="7" y="7"/>
                </a:cxn>
                <a:cxn ang="0">
                  <a:pos x="7" y="9"/>
                </a:cxn>
                <a:cxn ang="0">
                  <a:pos x="5" y="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5" name="Freeform 3201"/>
            <p:cNvSpPr>
              <a:spLocks/>
            </p:cNvSpPr>
            <p:nvPr/>
          </p:nvSpPr>
          <p:spPr bwMode="auto">
            <a:xfrm>
              <a:off x="3073" y="1088"/>
              <a:ext cx="7" cy="11"/>
            </a:xfrm>
            <a:custGeom>
              <a:avLst/>
              <a:gdLst/>
              <a:ahLst/>
              <a:cxnLst>
                <a:cxn ang="0">
                  <a:pos x="5" y="9"/>
                </a:cxn>
                <a:cxn ang="0">
                  <a:pos x="3" y="11"/>
                </a:cxn>
                <a:cxn ang="0">
                  <a:pos x="0" y="2"/>
                </a:cxn>
                <a:cxn ang="0">
                  <a:pos x="1" y="0"/>
                </a:cxn>
                <a:cxn ang="0">
                  <a:pos x="1" y="2"/>
                </a:cxn>
                <a:cxn ang="0">
                  <a:pos x="3" y="2"/>
                </a:cxn>
                <a:cxn ang="0">
                  <a:pos x="5" y="4"/>
                </a:cxn>
                <a:cxn ang="0">
                  <a:pos x="7" y="7"/>
                </a:cxn>
                <a:cxn ang="0">
                  <a:pos x="7" y="9"/>
                </a:cxn>
                <a:cxn ang="0">
                  <a:pos x="5" y="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6" name="Freeform 3202"/>
            <p:cNvSpPr>
              <a:spLocks/>
            </p:cNvSpPr>
            <p:nvPr/>
          </p:nvSpPr>
          <p:spPr bwMode="auto">
            <a:xfrm>
              <a:off x="3099" y="1068"/>
              <a:ext cx="11" cy="11"/>
            </a:xfrm>
            <a:custGeom>
              <a:avLst/>
              <a:gdLst/>
              <a:ahLst/>
              <a:cxnLst>
                <a:cxn ang="0">
                  <a:pos x="9" y="4"/>
                </a:cxn>
                <a:cxn ang="0">
                  <a:pos x="11" y="8"/>
                </a:cxn>
                <a:cxn ang="0">
                  <a:pos x="11" y="9"/>
                </a:cxn>
                <a:cxn ang="0">
                  <a:pos x="9" y="9"/>
                </a:cxn>
                <a:cxn ang="0">
                  <a:pos x="8" y="11"/>
                </a:cxn>
                <a:cxn ang="0">
                  <a:pos x="6" y="9"/>
                </a:cxn>
                <a:cxn ang="0">
                  <a:pos x="2" y="9"/>
                </a:cxn>
                <a:cxn ang="0">
                  <a:pos x="2" y="9"/>
                </a:cxn>
                <a:cxn ang="0">
                  <a:pos x="4" y="8"/>
                </a:cxn>
                <a:cxn ang="0">
                  <a:pos x="4" y="6"/>
                </a:cxn>
                <a:cxn ang="0">
                  <a:pos x="0" y="6"/>
                </a:cxn>
                <a:cxn ang="0">
                  <a:pos x="0" y="4"/>
                </a:cxn>
                <a:cxn ang="0">
                  <a:pos x="2" y="4"/>
                </a:cxn>
                <a:cxn ang="0">
                  <a:pos x="6" y="4"/>
                </a:cxn>
                <a:cxn ang="0">
                  <a:pos x="6" y="2"/>
                </a:cxn>
                <a:cxn ang="0">
                  <a:pos x="6" y="0"/>
                </a:cxn>
                <a:cxn ang="0">
                  <a:pos x="9" y="4"/>
                </a:cxn>
              </a:cxnLst>
              <a:rect l="0" t="0" r="r" b="b"/>
              <a:pathLst>
                <a:path w="11" h="11">
                  <a:moveTo>
                    <a:pt x="9" y="4"/>
                  </a:moveTo>
                  <a:lnTo>
                    <a:pt x="11" y="8"/>
                  </a:lnTo>
                  <a:lnTo>
                    <a:pt x="11" y="9"/>
                  </a:lnTo>
                  <a:lnTo>
                    <a:pt x="9" y="9"/>
                  </a:lnTo>
                  <a:lnTo>
                    <a:pt x="8" y="11"/>
                  </a:lnTo>
                  <a:lnTo>
                    <a:pt x="6" y="9"/>
                  </a:lnTo>
                  <a:lnTo>
                    <a:pt x="2" y="9"/>
                  </a:lnTo>
                  <a:lnTo>
                    <a:pt x="2" y="9"/>
                  </a:lnTo>
                  <a:lnTo>
                    <a:pt x="4" y="8"/>
                  </a:lnTo>
                  <a:lnTo>
                    <a:pt x="4" y="6"/>
                  </a:lnTo>
                  <a:lnTo>
                    <a:pt x="0" y="6"/>
                  </a:lnTo>
                  <a:lnTo>
                    <a:pt x="0" y="4"/>
                  </a:lnTo>
                  <a:lnTo>
                    <a:pt x="2" y="4"/>
                  </a:lnTo>
                  <a:lnTo>
                    <a:pt x="6" y="4"/>
                  </a:lnTo>
                  <a:lnTo>
                    <a:pt x="6" y="2"/>
                  </a:lnTo>
                  <a:lnTo>
                    <a:pt x="6" y="0"/>
                  </a:lnTo>
                  <a:lnTo>
                    <a:pt x="9"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7" name="Freeform 3203"/>
            <p:cNvSpPr>
              <a:spLocks/>
            </p:cNvSpPr>
            <p:nvPr/>
          </p:nvSpPr>
          <p:spPr bwMode="auto">
            <a:xfrm>
              <a:off x="3099" y="1068"/>
              <a:ext cx="11" cy="11"/>
            </a:xfrm>
            <a:custGeom>
              <a:avLst/>
              <a:gdLst/>
              <a:ahLst/>
              <a:cxnLst>
                <a:cxn ang="0">
                  <a:pos x="9" y="4"/>
                </a:cxn>
                <a:cxn ang="0">
                  <a:pos x="11" y="8"/>
                </a:cxn>
                <a:cxn ang="0">
                  <a:pos x="11" y="9"/>
                </a:cxn>
                <a:cxn ang="0">
                  <a:pos x="9" y="9"/>
                </a:cxn>
                <a:cxn ang="0">
                  <a:pos x="8" y="11"/>
                </a:cxn>
                <a:cxn ang="0">
                  <a:pos x="6" y="9"/>
                </a:cxn>
                <a:cxn ang="0">
                  <a:pos x="2" y="9"/>
                </a:cxn>
                <a:cxn ang="0">
                  <a:pos x="2" y="9"/>
                </a:cxn>
                <a:cxn ang="0">
                  <a:pos x="4" y="8"/>
                </a:cxn>
                <a:cxn ang="0">
                  <a:pos x="4" y="6"/>
                </a:cxn>
                <a:cxn ang="0">
                  <a:pos x="0" y="6"/>
                </a:cxn>
                <a:cxn ang="0">
                  <a:pos x="0" y="4"/>
                </a:cxn>
                <a:cxn ang="0">
                  <a:pos x="2" y="4"/>
                </a:cxn>
                <a:cxn ang="0">
                  <a:pos x="6" y="4"/>
                </a:cxn>
                <a:cxn ang="0">
                  <a:pos x="6" y="2"/>
                </a:cxn>
                <a:cxn ang="0">
                  <a:pos x="6" y="0"/>
                </a:cxn>
                <a:cxn ang="0">
                  <a:pos x="9" y="4"/>
                </a:cxn>
              </a:cxnLst>
              <a:rect l="0" t="0" r="r" b="b"/>
              <a:pathLst>
                <a:path w="11" h="11">
                  <a:moveTo>
                    <a:pt x="9" y="4"/>
                  </a:moveTo>
                  <a:lnTo>
                    <a:pt x="11" y="8"/>
                  </a:lnTo>
                  <a:lnTo>
                    <a:pt x="11" y="9"/>
                  </a:lnTo>
                  <a:lnTo>
                    <a:pt x="9" y="9"/>
                  </a:lnTo>
                  <a:lnTo>
                    <a:pt x="8" y="11"/>
                  </a:lnTo>
                  <a:lnTo>
                    <a:pt x="6" y="9"/>
                  </a:lnTo>
                  <a:lnTo>
                    <a:pt x="2" y="9"/>
                  </a:lnTo>
                  <a:lnTo>
                    <a:pt x="2" y="9"/>
                  </a:lnTo>
                  <a:lnTo>
                    <a:pt x="4" y="8"/>
                  </a:lnTo>
                  <a:lnTo>
                    <a:pt x="4" y="6"/>
                  </a:lnTo>
                  <a:lnTo>
                    <a:pt x="0" y="6"/>
                  </a:lnTo>
                  <a:lnTo>
                    <a:pt x="0" y="4"/>
                  </a:lnTo>
                  <a:lnTo>
                    <a:pt x="2" y="4"/>
                  </a:lnTo>
                  <a:lnTo>
                    <a:pt x="6" y="4"/>
                  </a:lnTo>
                  <a:lnTo>
                    <a:pt x="6" y="2"/>
                  </a:lnTo>
                  <a:lnTo>
                    <a:pt x="6" y="0"/>
                  </a:lnTo>
                  <a:lnTo>
                    <a:pt x="9"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8" name="Freeform 3204"/>
            <p:cNvSpPr>
              <a:spLocks/>
            </p:cNvSpPr>
            <p:nvPr/>
          </p:nvSpPr>
          <p:spPr bwMode="auto">
            <a:xfrm>
              <a:off x="5448" y="1707"/>
              <a:ext cx="14" cy="7"/>
            </a:xfrm>
            <a:custGeom>
              <a:avLst/>
              <a:gdLst/>
              <a:ahLst/>
              <a:cxnLst>
                <a:cxn ang="0">
                  <a:pos x="2" y="4"/>
                </a:cxn>
                <a:cxn ang="0">
                  <a:pos x="0" y="4"/>
                </a:cxn>
                <a:cxn ang="0">
                  <a:pos x="3" y="2"/>
                </a:cxn>
                <a:cxn ang="0">
                  <a:pos x="3" y="0"/>
                </a:cxn>
                <a:cxn ang="0">
                  <a:pos x="7" y="2"/>
                </a:cxn>
                <a:cxn ang="0">
                  <a:pos x="9" y="2"/>
                </a:cxn>
                <a:cxn ang="0">
                  <a:pos x="12" y="2"/>
                </a:cxn>
                <a:cxn ang="0">
                  <a:pos x="12" y="4"/>
                </a:cxn>
                <a:cxn ang="0">
                  <a:pos x="14" y="4"/>
                </a:cxn>
                <a:cxn ang="0">
                  <a:pos x="14" y="6"/>
                </a:cxn>
                <a:cxn ang="0">
                  <a:pos x="12" y="7"/>
                </a:cxn>
                <a:cxn ang="0">
                  <a:pos x="10" y="7"/>
                </a:cxn>
                <a:cxn ang="0">
                  <a:pos x="9" y="7"/>
                </a:cxn>
                <a:cxn ang="0">
                  <a:pos x="7" y="7"/>
                </a:cxn>
                <a:cxn ang="0">
                  <a:pos x="7" y="6"/>
                </a:cxn>
                <a:cxn ang="0">
                  <a:pos x="7" y="4"/>
                </a:cxn>
                <a:cxn ang="0">
                  <a:pos x="5" y="6"/>
                </a:cxn>
                <a:cxn ang="0">
                  <a:pos x="2" y="4"/>
                </a:cxn>
                <a:cxn ang="0">
                  <a:pos x="2" y="4"/>
                </a:cxn>
              </a:cxnLst>
              <a:rect l="0" t="0" r="r" b="b"/>
              <a:pathLst>
                <a:path w="14" h="7">
                  <a:moveTo>
                    <a:pt x="2" y="4"/>
                  </a:moveTo>
                  <a:lnTo>
                    <a:pt x="0" y="4"/>
                  </a:lnTo>
                  <a:lnTo>
                    <a:pt x="3" y="2"/>
                  </a:lnTo>
                  <a:lnTo>
                    <a:pt x="3" y="0"/>
                  </a:lnTo>
                  <a:lnTo>
                    <a:pt x="7" y="2"/>
                  </a:lnTo>
                  <a:lnTo>
                    <a:pt x="9" y="2"/>
                  </a:lnTo>
                  <a:lnTo>
                    <a:pt x="12" y="2"/>
                  </a:lnTo>
                  <a:lnTo>
                    <a:pt x="12" y="4"/>
                  </a:lnTo>
                  <a:lnTo>
                    <a:pt x="14" y="4"/>
                  </a:lnTo>
                  <a:lnTo>
                    <a:pt x="14" y="6"/>
                  </a:lnTo>
                  <a:lnTo>
                    <a:pt x="12" y="7"/>
                  </a:lnTo>
                  <a:lnTo>
                    <a:pt x="10" y="7"/>
                  </a:lnTo>
                  <a:lnTo>
                    <a:pt x="9" y="7"/>
                  </a:lnTo>
                  <a:lnTo>
                    <a:pt x="7" y="7"/>
                  </a:lnTo>
                  <a:lnTo>
                    <a:pt x="7" y="6"/>
                  </a:lnTo>
                  <a:lnTo>
                    <a:pt x="7" y="4"/>
                  </a:lnTo>
                  <a:lnTo>
                    <a:pt x="5" y="6"/>
                  </a:lnTo>
                  <a:lnTo>
                    <a:pt x="2" y="4"/>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9" name="Freeform 3205"/>
            <p:cNvSpPr>
              <a:spLocks/>
            </p:cNvSpPr>
            <p:nvPr/>
          </p:nvSpPr>
          <p:spPr bwMode="auto">
            <a:xfrm>
              <a:off x="5448" y="1707"/>
              <a:ext cx="14" cy="7"/>
            </a:xfrm>
            <a:custGeom>
              <a:avLst/>
              <a:gdLst/>
              <a:ahLst/>
              <a:cxnLst>
                <a:cxn ang="0">
                  <a:pos x="2" y="4"/>
                </a:cxn>
                <a:cxn ang="0">
                  <a:pos x="0" y="4"/>
                </a:cxn>
                <a:cxn ang="0">
                  <a:pos x="3" y="2"/>
                </a:cxn>
                <a:cxn ang="0">
                  <a:pos x="3" y="0"/>
                </a:cxn>
                <a:cxn ang="0">
                  <a:pos x="7" y="2"/>
                </a:cxn>
                <a:cxn ang="0">
                  <a:pos x="9" y="2"/>
                </a:cxn>
                <a:cxn ang="0">
                  <a:pos x="12" y="2"/>
                </a:cxn>
                <a:cxn ang="0">
                  <a:pos x="12" y="4"/>
                </a:cxn>
                <a:cxn ang="0">
                  <a:pos x="14" y="4"/>
                </a:cxn>
                <a:cxn ang="0">
                  <a:pos x="14" y="6"/>
                </a:cxn>
                <a:cxn ang="0">
                  <a:pos x="12" y="7"/>
                </a:cxn>
                <a:cxn ang="0">
                  <a:pos x="10" y="7"/>
                </a:cxn>
                <a:cxn ang="0">
                  <a:pos x="9" y="7"/>
                </a:cxn>
                <a:cxn ang="0">
                  <a:pos x="7" y="7"/>
                </a:cxn>
                <a:cxn ang="0">
                  <a:pos x="7" y="6"/>
                </a:cxn>
                <a:cxn ang="0">
                  <a:pos x="7" y="4"/>
                </a:cxn>
                <a:cxn ang="0">
                  <a:pos x="5" y="6"/>
                </a:cxn>
                <a:cxn ang="0">
                  <a:pos x="2" y="4"/>
                </a:cxn>
                <a:cxn ang="0">
                  <a:pos x="2" y="4"/>
                </a:cxn>
              </a:cxnLst>
              <a:rect l="0" t="0" r="r" b="b"/>
              <a:pathLst>
                <a:path w="14" h="7">
                  <a:moveTo>
                    <a:pt x="2" y="4"/>
                  </a:moveTo>
                  <a:lnTo>
                    <a:pt x="0" y="4"/>
                  </a:lnTo>
                  <a:lnTo>
                    <a:pt x="3" y="2"/>
                  </a:lnTo>
                  <a:lnTo>
                    <a:pt x="3" y="0"/>
                  </a:lnTo>
                  <a:lnTo>
                    <a:pt x="7" y="2"/>
                  </a:lnTo>
                  <a:lnTo>
                    <a:pt x="9" y="2"/>
                  </a:lnTo>
                  <a:lnTo>
                    <a:pt x="12" y="2"/>
                  </a:lnTo>
                  <a:lnTo>
                    <a:pt x="12" y="4"/>
                  </a:lnTo>
                  <a:lnTo>
                    <a:pt x="14" y="4"/>
                  </a:lnTo>
                  <a:lnTo>
                    <a:pt x="14" y="6"/>
                  </a:lnTo>
                  <a:lnTo>
                    <a:pt x="12" y="7"/>
                  </a:lnTo>
                  <a:lnTo>
                    <a:pt x="10" y="7"/>
                  </a:lnTo>
                  <a:lnTo>
                    <a:pt x="9" y="7"/>
                  </a:lnTo>
                  <a:lnTo>
                    <a:pt x="7" y="7"/>
                  </a:lnTo>
                  <a:lnTo>
                    <a:pt x="7" y="6"/>
                  </a:lnTo>
                  <a:lnTo>
                    <a:pt x="7" y="4"/>
                  </a:lnTo>
                  <a:lnTo>
                    <a:pt x="5" y="6"/>
                  </a:lnTo>
                  <a:lnTo>
                    <a:pt x="2" y="4"/>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0" name="Freeform 3206"/>
            <p:cNvSpPr>
              <a:spLocks/>
            </p:cNvSpPr>
            <p:nvPr/>
          </p:nvSpPr>
          <p:spPr bwMode="auto">
            <a:xfrm>
              <a:off x="5526" y="1729"/>
              <a:ext cx="6" cy="10"/>
            </a:xfrm>
            <a:custGeom>
              <a:avLst/>
              <a:gdLst/>
              <a:ahLst/>
              <a:cxnLst>
                <a:cxn ang="0">
                  <a:pos x="6" y="1"/>
                </a:cxn>
                <a:cxn ang="0">
                  <a:pos x="6" y="0"/>
                </a:cxn>
                <a:cxn ang="0">
                  <a:pos x="6" y="3"/>
                </a:cxn>
                <a:cxn ang="0">
                  <a:pos x="6" y="5"/>
                </a:cxn>
                <a:cxn ang="0">
                  <a:pos x="6" y="7"/>
                </a:cxn>
                <a:cxn ang="0">
                  <a:pos x="2" y="7"/>
                </a:cxn>
                <a:cxn ang="0">
                  <a:pos x="0" y="10"/>
                </a:cxn>
                <a:cxn ang="0">
                  <a:pos x="0" y="9"/>
                </a:cxn>
                <a:cxn ang="0">
                  <a:pos x="4" y="5"/>
                </a:cxn>
                <a:cxn ang="0">
                  <a:pos x="6" y="1"/>
                </a:cxn>
              </a:cxnLst>
              <a:rect l="0" t="0" r="r" b="b"/>
              <a:pathLst>
                <a:path w="6" h="10">
                  <a:moveTo>
                    <a:pt x="6" y="1"/>
                  </a:moveTo>
                  <a:lnTo>
                    <a:pt x="6" y="0"/>
                  </a:lnTo>
                  <a:lnTo>
                    <a:pt x="6" y="3"/>
                  </a:lnTo>
                  <a:lnTo>
                    <a:pt x="6" y="5"/>
                  </a:lnTo>
                  <a:lnTo>
                    <a:pt x="6" y="7"/>
                  </a:lnTo>
                  <a:lnTo>
                    <a:pt x="2" y="7"/>
                  </a:lnTo>
                  <a:lnTo>
                    <a:pt x="0" y="10"/>
                  </a:lnTo>
                  <a:lnTo>
                    <a:pt x="0" y="9"/>
                  </a:lnTo>
                  <a:lnTo>
                    <a:pt x="4" y="5"/>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1" name="Freeform 3207"/>
            <p:cNvSpPr>
              <a:spLocks/>
            </p:cNvSpPr>
            <p:nvPr/>
          </p:nvSpPr>
          <p:spPr bwMode="auto">
            <a:xfrm>
              <a:off x="5526" y="1729"/>
              <a:ext cx="6" cy="10"/>
            </a:xfrm>
            <a:custGeom>
              <a:avLst/>
              <a:gdLst/>
              <a:ahLst/>
              <a:cxnLst>
                <a:cxn ang="0">
                  <a:pos x="6" y="1"/>
                </a:cxn>
                <a:cxn ang="0">
                  <a:pos x="6" y="0"/>
                </a:cxn>
                <a:cxn ang="0">
                  <a:pos x="6" y="3"/>
                </a:cxn>
                <a:cxn ang="0">
                  <a:pos x="6" y="5"/>
                </a:cxn>
                <a:cxn ang="0">
                  <a:pos x="6" y="7"/>
                </a:cxn>
                <a:cxn ang="0">
                  <a:pos x="2" y="7"/>
                </a:cxn>
                <a:cxn ang="0">
                  <a:pos x="0" y="10"/>
                </a:cxn>
                <a:cxn ang="0">
                  <a:pos x="0" y="9"/>
                </a:cxn>
                <a:cxn ang="0">
                  <a:pos x="4" y="5"/>
                </a:cxn>
                <a:cxn ang="0">
                  <a:pos x="6" y="1"/>
                </a:cxn>
              </a:cxnLst>
              <a:rect l="0" t="0" r="r" b="b"/>
              <a:pathLst>
                <a:path w="6" h="10">
                  <a:moveTo>
                    <a:pt x="6" y="1"/>
                  </a:moveTo>
                  <a:lnTo>
                    <a:pt x="6" y="0"/>
                  </a:lnTo>
                  <a:lnTo>
                    <a:pt x="6" y="3"/>
                  </a:lnTo>
                  <a:lnTo>
                    <a:pt x="6" y="5"/>
                  </a:lnTo>
                  <a:lnTo>
                    <a:pt x="6" y="7"/>
                  </a:lnTo>
                  <a:lnTo>
                    <a:pt x="2" y="7"/>
                  </a:lnTo>
                  <a:lnTo>
                    <a:pt x="0" y="10"/>
                  </a:lnTo>
                  <a:lnTo>
                    <a:pt x="0" y="9"/>
                  </a:lnTo>
                  <a:lnTo>
                    <a:pt x="4" y="5"/>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2" name="Freeform 3208"/>
            <p:cNvSpPr>
              <a:spLocks/>
            </p:cNvSpPr>
            <p:nvPr/>
          </p:nvSpPr>
          <p:spPr bwMode="auto">
            <a:xfrm>
              <a:off x="5549" y="1743"/>
              <a:ext cx="11" cy="7"/>
            </a:xfrm>
            <a:custGeom>
              <a:avLst/>
              <a:gdLst/>
              <a:ahLst/>
              <a:cxnLst>
                <a:cxn ang="0">
                  <a:pos x="0" y="0"/>
                </a:cxn>
                <a:cxn ang="0">
                  <a:pos x="0" y="0"/>
                </a:cxn>
                <a:cxn ang="0">
                  <a:pos x="2" y="0"/>
                </a:cxn>
                <a:cxn ang="0">
                  <a:pos x="8" y="5"/>
                </a:cxn>
                <a:cxn ang="0">
                  <a:pos x="11" y="5"/>
                </a:cxn>
                <a:cxn ang="0">
                  <a:pos x="11" y="7"/>
                </a:cxn>
                <a:cxn ang="0">
                  <a:pos x="9" y="7"/>
                </a:cxn>
                <a:cxn ang="0">
                  <a:pos x="8" y="7"/>
                </a:cxn>
                <a:cxn ang="0">
                  <a:pos x="0" y="2"/>
                </a:cxn>
                <a:cxn ang="0">
                  <a:pos x="0" y="0"/>
                </a:cxn>
              </a:cxnLst>
              <a:rect l="0" t="0" r="r" b="b"/>
              <a:pathLst>
                <a:path w="11" h="7">
                  <a:moveTo>
                    <a:pt x="0" y="0"/>
                  </a:moveTo>
                  <a:lnTo>
                    <a:pt x="0" y="0"/>
                  </a:lnTo>
                  <a:lnTo>
                    <a:pt x="2" y="0"/>
                  </a:lnTo>
                  <a:lnTo>
                    <a:pt x="8" y="5"/>
                  </a:lnTo>
                  <a:lnTo>
                    <a:pt x="11" y="5"/>
                  </a:lnTo>
                  <a:lnTo>
                    <a:pt x="11" y="7"/>
                  </a:lnTo>
                  <a:lnTo>
                    <a:pt x="9" y="7"/>
                  </a:lnTo>
                  <a:lnTo>
                    <a:pt x="8" y="7"/>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3" name="Freeform 3209"/>
            <p:cNvSpPr>
              <a:spLocks/>
            </p:cNvSpPr>
            <p:nvPr/>
          </p:nvSpPr>
          <p:spPr bwMode="auto">
            <a:xfrm>
              <a:off x="5549" y="1743"/>
              <a:ext cx="11" cy="7"/>
            </a:xfrm>
            <a:custGeom>
              <a:avLst/>
              <a:gdLst/>
              <a:ahLst/>
              <a:cxnLst>
                <a:cxn ang="0">
                  <a:pos x="0" y="0"/>
                </a:cxn>
                <a:cxn ang="0">
                  <a:pos x="0" y="0"/>
                </a:cxn>
                <a:cxn ang="0">
                  <a:pos x="2" y="0"/>
                </a:cxn>
                <a:cxn ang="0">
                  <a:pos x="8" y="5"/>
                </a:cxn>
                <a:cxn ang="0">
                  <a:pos x="11" y="5"/>
                </a:cxn>
                <a:cxn ang="0">
                  <a:pos x="11" y="7"/>
                </a:cxn>
                <a:cxn ang="0">
                  <a:pos x="9" y="7"/>
                </a:cxn>
                <a:cxn ang="0">
                  <a:pos x="8" y="7"/>
                </a:cxn>
                <a:cxn ang="0">
                  <a:pos x="0" y="2"/>
                </a:cxn>
                <a:cxn ang="0">
                  <a:pos x="0" y="0"/>
                </a:cxn>
              </a:cxnLst>
              <a:rect l="0" t="0" r="r" b="b"/>
              <a:pathLst>
                <a:path w="11" h="7">
                  <a:moveTo>
                    <a:pt x="0" y="0"/>
                  </a:moveTo>
                  <a:lnTo>
                    <a:pt x="0" y="0"/>
                  </a:lnTo>
                  <a:lnTo>
                    <a:pt x="2" y="0"/>
                  </a:lnTo>
                  <a:lnTo>
                    <a:pt x="8" y="5"/>
                  </a:lnTo>
                  <a:lnTo>
                    <a:pt x="11" y="5"/>
                  </a:lnTo>
                  <a:lnTo>
                    <a:pt x="11" y="7"/>
                  </a:lnTo>
                  <a:lnTo>
                    <a:pt x="9" y="7"/>
                  </a:lnTo>
                  <a:lnTo>
                    <a:pt x="8" y="7"/>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4" name="Freeform 3210"/>
            <p:cNvSpPr>
              <a:spLocks/>
            </p:cNvSpPr>
            <p:nvPr/>
          </p:nvSpPr>
          <p:spPr bwMode="auto">
            <a:xfrm>
              <a:off x="5562" y="1734"/>
              <a:ext cx="4" cy="4"/>
            </a:xfrm>
            <a:custGeom>
              <a:avLst/>
              <a:gdLst/>
              <a:ahLst/>
              <a:cxnLst>
                <a:cxn ang="0">
                  <a:pos x="2" y="0"/>
                </a:cxn>
                <a:cxn ang="0">
                  <a:pos x="4" y="0"/>
                </a:cxn>
                <a:cxn ang="0">
                  <a:pos x="4" y="2"/>
                </a:cxn>
                <a:cxn ang="0">
                  <a:pos x="4" y="4"/>
                </a:cxn>
                <a:cxn ang="0">
                  <a:pos x="0" y="4"/>
                </a:cxn>
                <a:cxn ang="0">
                  <a:pos x="0" y="2"/>
                </a:cxn>
                <a:cxn ang="0">
                  <a:pos x="2" y="0"/>
                </a:cxn>
              </a:cxnLst>
              <a:rect l="0" t="0" r="r" b="b"/>
              <a:pathLst>
                <a:path w="4" h="4">
                  <a:moveTo>
                    <a:pt x="2" y="0"/>
                  </a:moveTo>
                  <a:lnTo>
                    <a:pt x="4" y="0"/>
                  </a:lnTo>
                  <a:lnTo>
                    <a:pt x="4" y="2"/>
                  </a:lnTo>
                  <a:lnTo>
                    <a:pt x="4" y="4"/>
                  </a:lnTo>
                  <a:lnTo>
                    <a:pt x="0" y="4"/>
                  </a:lnTo>
                  <a:lnTo>
                    <a:pt x="0"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5" name="Freeform 3211"/>
            <p:cNvSpPr>
              <a:spLocks/>
            </p:cNvSpPr>
            <p:nvPr/>
          </p:nvSpPr>
          <p:spPr bwMode="auto">
            <a:xfrm>
              <a:off x="5562" y="1734"/>
              <a:ext cx="4" cy="4"/>
            </a:xfrm>
            <a:custGeom>
              <a:avLst/>
              <a:gdLst/>
              <a:ahLst/>
              <a:cxnLst>
                <a:cxn ang="0">
                  <a:pos x="2" y="0"/>
                </a:cxn>
                <a:cxn ang="0">
                  <a:pos x="4" y="0"/>
                </a:cxn>
                <a:cxn ang="0">
                  <a:pos x="4" y="2"/>
                </a:cxn>
                <a:cxn ang="0">
                  <a:pos x="4" y="4"/>
                </a:cxn>
                <a:cxn ang="0">
                  <a:pos x="0" y="4"/>
                </a:cxn>
                <a:cxn ang="0">
                  <a:pos x="0" y="2"/>
                </a:cxn>
                <a:cxn ang="0">
                  <a:pos x="2" y="0"/>
                </a:cxn>
              </a:cxnLst>
              <a:rect l="0" t="0" r="r" b="b"/>
              <a:pathLst>
                <a:path w="4" h="4">
                  <a:moveTo>
                    <a:pt x="2" y="0"/>
                  </a:moveTo>
                  <a:lnTo>
                    <a:pt x="4" y="0"/>
                  </a:lnTo>
                  <a:lnTo>
                    <a:pt x="4" y="2"/>
                  </a:lnTo>
                  <a:lnTo>
                    <a:pt x="4" y="4"/>
                  </a:lnTo>
                  <a:lnTo>
                    <a:pt x="0" y="4"/>
                  </a:lnTo>
                  <a:lnTo>
                    <a:pt x="0"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6" name="Freeform 3212"/>
            <p:cNvSpPr>
              <a:spLocks/>
            </p:cNvSpPr>
            <p:nvPr/>
          </p:nvSpPr>
          <p:spPr bwMode="auto">
            <a:xfrm>
              <a:off x="2996" y="885"/>
              <a:ext cx="7" cy="10"/>
            </a:xfrm>
            <a:custGeom>
              <a:avLst/>
              <a:gdLst/>
              <a:ahLst/>
              <a:cxnLst>
                <a:cxn ang="0">
                  <a:pos x="0" y="3"/>
                </a:cxn>
                <a:cxn ang="0">
                  <a:pos x="2" y="5"/>
                </a:cxn>
                <a:cxn ang="0">
                  <a:pos x="4" y="7"/>
                </a:cxn>
                <a:cxn ang="0">
                  <a:pos x="2" y="9"/>
                </a:cxn>
                <a:cxn ang="0">
                  <a:pos x="4" y="10"/>
                </a:cxn>
                <a:cxn ang="0">
                  <a:pos x="5" y="9"/>
                </a:cxn>
                <a:cxn ang="0">
                  <a:pos x="7" y="1"/>
                </a:cxn>
                <a:cxn ang="0">
                  <a:pos x="4" y="0"/>
                </a:cxn>
                <a:cxn ang="0">
                  <a:pos x="4" y="1"/>
                </a:cxn>
                <a:cxn ang="0">
                  <a:pos x="0" y="1"/>
                </a:cxn>
                <a:cxn ang="0">
                  <a:pos x="0" y="3"/>
                </a:cxn>
              </a:cxnLst>
              <a:rect l="0" t="0" r="r" b="b"/>
              <a:pathLst>
                <a:path w="7" h="10">
                  <a:moveTo>
                    <a:pt x="0" y="3"/>
                  </a:moveTo>
                  <a:lnTo>
                    <a:pt x="2" y="5"/>
                  </a:lnTo>
                  <a:lnTo>
                    <a:pt x="4" y="7"/>
                  </a:lnTo>
                  <a:lnTo>
                    <a:pt x="2" y="9"/>
                  </a:lnTo>
                  <a:lnTo>
                    <a:pt x="4" y="10"/>
                  </a:lnTo>
                  <a:lnTo>
                    <a:pt x="5" y="9"/>
                  </a:lnTo>
                  <a:lnTo>
                    <a:pt x="7" y="1"/>
                  </a:lnTo>
                  <a:lnTo>
                    <a:pt x="4" y="0"/>
                  </a:lnTo>
                  <a:lnTo>
                    <a:pt x="4" y="1"/>
                  </a:lnTo>
                  <a:lnTo>
                    <a:pt x="0" y="1"/>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7" name="Freeform 3213"/>
            <p:cNvSpPr>
              <a:spLocks/>
            </p:cNvSpPr>
            <p:nvPr/>
          </p:nvSpPr>
          <p:spPr bwMode="auto">
            <a:xfrm>
              <a:off x="2996" y="885"/>
              <a:ext cx="7" cy="10"/>
            </a:xfrm>
            <a:custGeom>
              <a:avLst/>
              <a:gdLst/>
              <a:ahLst/>
              <a:cxnLst>
                <a:cxn ang="0">
                  <a:pos x="0" y="3"/>
                </a:cxn>
                <a:cxn ang="0">
                  <a:pos x="2" y="5"/>
                </a:cxn>
                <a:cxn ang="0">
                  <a:pos x="4" y="7"/>
                </a:cxn>
                <a:cxn ang="0">
                  <a:pos x="2" y="9"/>
                </a:cxn>
                <a:cxn ang="0">
                  <a:pos x="4" y="10"/>
                </a:cxn>
                <a:cxn ang="0">
                  <a:pos x="5" y="9"/>
                </a:cxn>
                <a:cxn ang="0">
                  <a:pos x="7" y="1"/>
                </a:cxn>
                <a:cxn ang="0">
                  <a:pos x="4" y="0"/>
                </a:cxn>
                <a:cxn ang="0">
                  <a:pos x="4" y="1"/>
                </a:cxn>
                <a:cxn ang="0">
                  <a:pos x="0" y="1"/>
                </a:cxn>
                <a:cxn ang="0">
                  <a:pos x="0" y="3"/>
                </a:cxn>
              </a:cxnLst>
              <a:rect l="0" t="0" r="r" b="b"/>
              <a:pathLst>
                <a:path w="7" h="10">
                  <a:moveTo>
                    <a:pt x="0" y="3"/>
                  </a:moveTo>
                  <a:lnTo>
                    <a:pt x="2" y="5"/>
                  </a:lnTo>
                  <a:lnTo>
                    <a:pt x="4" y="7"/>
                  </a:lnTo>
                  <a:lnTo>
                    <a:pt x="2" y="9"/>
                  </a:lnTo>
                  <a:lnTo>
                    <a:pt x="4" y="10"/>
                  </a:lnTo>
                  <a:lnTo>
                    <a:pt x="5" y="9"/>
                  </a:lnTo>
                  <a:lnTo>
                    <a:pt x="7" y="1"/>
                  </a:lnTo>
                  <a:lnTo>
                    <a:pt x="4" y="0"/>
                  </a:lnTo>
                  <a:lnTo>
                    <a:pt x="4" y="1"/>
                  </a:lnTo>
                  <a:lnTo>
                    <a:pt x="0" y="1"/>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8" name="Freeform 3214"/>
            <p:cNvSpPr>
              <a:spLocks/>
            </p:cNvSpPr>
            <p:nvPr/>
          </p:nvSpPr>
          <p:spPr bwMode="auto">
            <a:xfrm>
              <a:off x="2568" y="1645"/>
              <a:ext cx="41" cy="37"/>
            </a:xfrm>
            <a:custGeom>
              <a:avLst/>
              <a:gdLst/>
              <a:ahLst/>
              <a:cxnLst>
                <a:cxn ang="0">
                  <a:pos x="7" y="10"/>
                </a:cxn>
                <a:cxn ang="0">
                  <a:pos x="7" y="14"/>
                </a:cxn>
                <a:cxn ang="0">
                  <a:pos x="5" y="18"/>
                </a:cxn>
                <a:cxn ang="0">
                  <a:pos x="3" y="18"/>
                </a:cxn>
                <a:cxn ang="0">
                  <a:pos x="3" y="21"/>
                </a:cxn>
                <a:cxn ang="0">
                  <a:pos x="0" y="23"/>
                </a:cxn>
                <a:cxn ang="0">
                  <a:pos x="3" y="27"/>
                </a:cxn>
                <a:cxn ang="0">
                  <a:pos x="5" y="32"/>
                </a:cxn>
                <a:cxn ang="0">
                  <a:pos x="9" y="34"/>
                </a:cxn>
                <a:cxn ang="0">
                  <a:pos x="12" y="30"/>
                </a:cxn>
                <a:cxn ang="0">
                  <a:pos x="14" y="27"/>
                </a:cxn>
                <a:cxn ang="0">
                  <a:pos x="23" y="25"/>
                </a:cxn>
                <a:cxn ang="0">
                  <a:pos x="28" y="28"/>
                </a:cxn>
                <a:cxn ang="0">
                  <a:pos x="28" y="35"/>
                </a:cxn>
                <a:cxn ang="0">
                  <a:pos x="28" y="37"/>
                </a:cxn>
                <a:cxn ang="0">
                  <a:pos x="30" y="37"/>
                </a:cxn>
                <a:cxn ang="0">
                  <a:pos x="34" y="34"/>
                </a:cxn>
                <a:cxn ang="0">
                  <a:pos x="34" y="32"/>
                </a:cxn>
                <a:cxn ang="0">
                  <a:pos x="37" y="30"/>
                </a:cxn>
                <a:cxn ang="0">
                  <a:pos x="39" y="28"/>
                </a:cxn>
                <a:cxn ang="0">
                  <a:pos x="37" y="23"/>
                </a:cxn>
                <a:cxn ang="0">
                  <a:pos x="39" y="27"/>
                </a:cxn>
                <a:cxn ang="0">
                  <a:pos x="41" y="23"/>
                </a:cxn>
                <a:cxn ang="0">
                  <a:pos x="39" y="19"/>
                </a:cxn>
                <a:cxn ang="0">
                  <a:pos x="37" y="19"/>
                </a:cxn>
                <a:cxn ang="0">
                  <a:pos x="34" y="19"/>
                </a:cxn>
                <a:cxn ang="0">
                  <a:pos x="35" y="18"/>
                </a:cxn>
                <a:cxn ang="0">
                  <a:pos x="35" y="12"/>
                </a:cxn>
                <a:cxn ang="0">
                  <a:pos x="30" y="5"/>
                </a:cxn>
                <a:cxn ang="0">
                  <a:pos x="25" y="3"/>
                </a:cxn>
                <a:cxn ang="0">
                  <a:pos x="18" y="5"/>
                </a:cxn>
                <a:cxn ang="0">
                  <a:pos x="16" y="7"/>
                </a:cxn>
                <a:cxn ang="0">
                  <a:pos x="14" y="9"/>
                </a:cxn>
                <a:cxn ang="0">
                  <a:pos x="14" y="7"/>
                </a:cxn>
                <a:cxn ang="0">
                  <a:pos x="16" y="3"/>
                </a:cxn>
                <a:cxn ang="0">
                  <a:pos x="16" y="2"/>
                </a:cxn>
                <a:cxn ang="0">
                  <a:pos x="14" y="2"/>
                </a:cxn>
                <a:cxn ang="0">
                  <a:pos x="10" y="0"/>
                </a:cxn>
                <a:cxn ang="0">
                  <a:pos x="10" y="2"/>
                </a:cxn>
                <a:cxn ang="0">
                  <a:pos x="10" y="2"/>
                </a:cxn>
                <a:cxn ang="0">
                  <a:pos x="9" y="3"/>
                </a:cxn>
                <a:cxn ang="0">
                  <a:pos x="9" y="9"/>
                </a:cxn>
                <a:cxn ang="0">
                  <a:pos x="9" y="10"/>
                </a:cxn>
                <a:cxn ang="0">
                  <a:pos x="7" y="10"/>
                </a:cxn>
              </a:cxnLst>
              <a:rect l="0" t="0" r="r" b="b"/>
              <a:pathLst>
                <a:path w="41" h="37">
                  <a:moveTo>
                    <a:pt x="7" y="10"/>
                  </a:moveTo>
                  <a:lnTo>
                    <a:pt x="7" y="14"/>
                  </a:lnTo>
                  <a:lnTo>
                    <a:pt x="5" y="18"/>
                  </a:lnTo>
                  <a:lnTo>
                    <a:pt x="3" y="18"/>
                  </a:lnTo>
                  <a:lnTo>
                    <a:pt x="3" y="21"/>
                  </a:lnTo>
                  <a:lnTo>
                    <a:pt x="0" y="23"/>
                  </a:lnTo>
                  <a:lnTo>
                    <a:pt x="3" y="27"/>
                  </a:lnTo>
                  <a:lnTo>
                    <a:pt x="5" y="32"/>
                  </a:lnTo>
                  <a:lnTo>
                    <a:pt x="9" y="34"/>
                  </a:lnTo>
                  <a:lnTo>
                    <a:pt x="12" y="30"/>
                  </a:lnTo>
                  <a:lnTo>
                    <a:pt x="14" y="27"/>
                  </a:lnTo>
                  <a:lnTo>
                    <a:pt x="23" y="25"/>
                  </a:lnTo>
                  <a:lnTo>
                    <a:pt x="28" y="28"/>
                  </a:lnTo>
                  <a:lnTo>
                    <a:pt x="28" y="35"/>
                  </a:lnTo>
                  <a:lnTo>
                    <a:pt x="28" y="37"/>
                  </a:lnTo>
                  <a:lnTo>
                    <a:pt x="30" y="37"/>
                  </a:lnTo>
                  <a:lnTo>
                    <a:pt x="34" y="34"/>
                  </a:lnTo>
                  <a:lnTo>
                    <a:pt x="34" y="32"/>
                  </a:lnTo>
                  <a:lnTo>
                    <a:pt x="37" y="30"/>
                  </a:lnTo>
                  <a:lnTo>
                    <a:pt x="39" y="28"/>
                  </a:lnTo>
                  <a:lnTo>
                    <a:pt x="37" y="23"/>
                  </a:lnTo>
                  <a:lnTo>
                    <a:pt x="39" y="27"/>
                  </a:lnTo>
                  <a:lnTo>
                    <a:pt x="41" y="23"/>
                  </a:lnTo>
                  <a:lnTo>
                    <a:pt x="39" y="19"/>
                  </a:lnTo>
                  <a:lnTo>
                    <a:pt x="37" y="19"/>
                  </a:lnTo>
                  <a:lnTo>
                    <a:pt x="34" y="19"/>
                  </a:lnTo>
                  <a:lnTo>
                    <a:pt x="35" y="18"/>
                  </a:lnTo>
                  <a:lnTo>
                    <a:pt x="35" y="12"/>
                  </a:lnTo>
                  <a:lnTo>
                    <a:pt x="30" y="5"/>
                  </a:lnTo>
                  <a:lnTo>
                    <a:pt x="25" y="3"/>
                  </a:lnTo>
                  <a:lnTo>
                    <a:pt x="18" y="5"/>
                  </a:lnTo>
                  <a:lnTo>
                    <a:pt x="16" y="7"/>
                  </a:lnTo>
                  <a:lnTo>
                    <a:pt x="14" y="9"/>
                  </a:lnTo>
                  <a:lnTo>
                    <a:pt x="14" y="7"/>
                  </a:lnTo>
                  <a:lnTo>
                    <a:pt x="16" y="3"/>
                  </a:lnTo>
                  <a:lnTo>
                    <a:pt x="16" y="2"/>
                  </a:lnTo>
                  <a:lnTo>
                    <a:pt x="14" y="2"/>
                  </a:lnTo>
                  <a:lnTo>
                    <a:pt x="10" y="0"/>
                  </a:lnTo>
                  <a:lnTo>
                    <a:pt x="10" y="2"/>
                  </a:lnTo>
                  <a:lnTo>
                    <a:pt x="10" y="2"/>
                  </a:lnTo>
                  <a:lnTo>
                    <a:pt x="9" y="3"/>
                  </a:lnTo>
                  <a:lnTo>
                    <a:pt x="9" y="9"/>
                  </a:lnTo>
                  <a:lnTo>
                    <a:pt x="9" y="10"/>
                  </a:lnTo>
                  <a:lnTo>
                    <a:pt x="7"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9" name="Freeform 3215"/>
            <p:cNvSpPr>
              <a:spLocks/>
            </p:cNvSpPr>
            <p:nvPr/>
          </p:nvSpPr>
          <p:spPr bwMode="auto">
            <a:xfrm>
              <a:off x="2568" y="1645"/>
              <a:ext cx="41" cy="37"/>
            </a:xfrm>
            <a:custGeom>
              <a:avLst/>
              <a:gdLst/>
              <a:ahLst/>
              <a:cxnLst>
                <a:cxn ang="0">
                  <a:pos x="7" y="10"/>
                </a:cxn>
                <a:cxn ang="0">
                  <a:pos x="7" y="14"/>
                </a:cxn>
                <a:cxn ang="0">
                  <a:pos x="5" y="18"/>
                </a:cxn>
                <a:cxn ang="0">
                  <a:pos x="3" y="18"/>
                </a:cxn>
                <a:cxn ang="0">
                  <a:pos x="3" y="21"/>
                </a:cxn>
                <a:cxn ang="0">
                  <a:pos x="0" y="23"/>
                </a:cxn>
                <a:cxn ang="0">
                  <a:pos x="3" y="27"/>
                </a:cxn>
                <a:cxn ang="0">
                  <a:pos x="5" y="32"/>
                </a:cxn>
                <a:cxn ang="0">
                  <a:pos x="9" y="34"/>
                </a:cxn>
                <a:cxn ang="0">
                  <a:pos x="12" y="30"/>
                </a:cxn>
                <a:cxn ang="0">
                  <a:pos x="14" y="27"/>
                </a:cxn>
                <a:cxn ang="0">
                  <a:pos x="23" y="25"/>
                </a:cxn>
                <a:cxn ang="0">
                  <a:pos x="28" y="28"/>
                </a:cxn>
                <a:cxn ang="0">
                  <a:pos x="28" y="35"/>
                </a:cxn>
                <a:cxn ang="0">
                  <a:pos x="28" y="37"/>
                </a:cxn>
                <a:cxn ang="0">
                  <a:pos x="30" y="37"/>
                </a:cxn>
                <a:cxn ang="0">
                  <a:pos x="34" y="34"/>
                </a:cxn>
                <a:cxn ang="0">
                  <a:pos x="34" y="32"/>
                </a:cxn>
                <a:cxn ang="0">
                  <a:pos x="37" y="30"/>
                </a:cxn>
                <a:cxn ang="0">
                  <a:pos x="39" y="28"/>
                </a:cxn>
                <a:cxn ang="0">
                  <a:pos x="37" y="23"/>
                </a:cxn>
                <a:cxn ang="0">
                  <a:pos x="39" y="27"/>
                </a:cxn>
                <a:cxn ang="0">
                  <a:pos x="41" y="23"/>
                </a:cxn>
                <a:cxn ang="0">
                  <a:pos x="39" y="19"/>
                </a:cxn>
                <a:cxn ang="0">
                  <a:pos x="37" y="19"/>
                </a:cxn>
                <a:cxn ang="0">
                  <a:pos x="34" y="19"/>
                </a:cxn>
                <a:cxn ang="0">
                  <a:pos x="35" y="18"/>
                </a:cxn>
                <a:cxn ang="0">
                  <a:pos x="35" y="12"/>
                </a:cxn>
                <a:cxn ang="0">
                  <a:pos x="30" y="5"/>
                </a:cxn>
                <a:cxn ang="0">
                  <a:pos x="25" y="3"/>
                </a:cxn>
                <a:cxn ang="0">
                  <a:pos x="18" y="5"/>
                </a:cxn>
                <a:cxn ang="0">
                  <a:pos x="16" y="7"/>
                </a:cxn>
                <a:cxn ang="0">
                  <a:pos x="14" y="9"/>
                </a:cxn>
                <a:cxn ang="0">
                  <a:pos x="14" y="7"/>
                </a:cxn>
                <a:cxn ang="0">
                  <a:pos x="16" y="3"/>
                </a:cxn>
                <a:cxn ang="0">
                  <a:pos x="16" y="2"/>
                </a:cxn>
                <a:cxn ang="0">
                  <a:pos x="14" y="2"/>
                </a:cxn>
                <a:cxn ang="0">
                  <a:pos x="10" y="0"/>
                </a:cxn>
                <a:cxn ang="0">
                  <a:pos x="10" y="2"/>
                </a:cxn>
                <a:cxn ang="0">
                  <a:pos x="10" y="2"/>
                </a:cxn>
                <a:cxn ang="0">
                  <a:pos x="9" y="3"/>
                </a:cxn>
                <a:cxn ang="0">
                  <a:pos x="9" y="9"/>
                </a:cxn>
                <a:cxn ang="0">
                  <a:pos x="9" y="10"/>
                </a:cxn>
                <a:cxn ang="0">
                  <a:pos x="7" y="10"/>
                </a:cxn>
              </a:cxnLst>
              <a:rect l="0" t="0" r="r" b="b"/>
              <a:pathLst>
                <a:path w="41" h="37">
                  <a:moveTo>
                    <a:pt x="7" y="10"/>
                  </a:moveTo>
                  <a:lnTo>
                    <a:pt x="7" y="14"/>
                  </a:lnTo>
                  <a:lnTo>
                    <a:pt x="5" y="18"/>
                  </a:lnTo>
                  <a:lnTo>
                    <a:pt x="3" y="18"/>
                  </a:lnTo>
                  <a:lnTo>
                    <a:pt x="3" y="21"/>
                  </a:lnTo>
                  <a:lnTo>
                    <a:pt x="0" y="23"/>
                  </a:lnTo>
                  <a:lnTo>
                    <a:pt x="3" y="27"/>
                  </a:lnTo>
                  <a:lnTo>
                    <a:pt x="5" y="32"/>
                  </a:lnTo>
                  <a:lnTo>
                    <a:pt x="9" y="34"/>
                  </a:lnTo>
                  <a:lnTo>
                    <a:pt x="12" y="30"/>
                  </a:lnTo>
                  <a:lnTo>
                    <a:pt x="14" y="27"/>
                  </a:lnTo>
                  <a:lnTo>
                    <a:pt x="23" y="25"/>
                  </a:lnTo>
                  <a:lnTo>
                    <a:pt x="28" y="28"/>
                  </a:lnTo>
                  <a:lnTo>
                    <a:pt x="28" y="35"/>
                  </a:lnTo>
                  <a:lnTo>
                    <a:pt x="28" y="37"/>
                  </a:lnTo>
                  <a:lnTo>
                    <a:pt x="30" y="37"/>
                  </a:lnTo>
                  <a:lnTo>
                    <a:pt x="34" y="34"/>
                  </a:lnTo>
                  <a:lnTo>
                    <a:pt x="34" y="32"/>
                  </a:lnTo>
                  <a:lnTo>
                    <a:pt x="37" y="30"/>
                  </a:lnTo>
                  <a:lnTo>
                    <a:pt x="39" y="28"/>
                  </a:lnTo>
                  <a:lnTo>
                    <a:pt x="37" y="23"/>
                  </a:lnTo>
                  <a:lnTo>
                    <a:pt x="39" y="27"/>
                  </a:lnTo>
                  <a:lnTo>
                    <a:pt x="41" y="23"/>
                  </a:lnTo>
                  <a:lnTo>
                    <a:pt x="39" y="19"/>
                  </a:lnTo>
                  <a:lnTo>
                    <a:pt x="37" y="19"/>
                  </a:lnTo>
                  <a:lnTo>
                    <a:pt x="34" y="19"/>
                  </a:lnTo>
                  <a:lnTo>
                    <a:pt x="35" y="18"/>
                  </a:lnTo>
                  <a:lnTo>
                    <a:pt x="35" y="12"/>
                  </a:lnTo>
                  <a:lnTo>
                    <a:pt x="30" y="5"/>
                  </a:lnTo>
                  <a:lnTo>
                    <a:pt x="25" y="3"/>
                  </a:lnTo>
                  <a:lnTo>
                    <a:pt x="18" y="5"/>
                  </a:lnTo>
                  <a:lnTo>
                    <a:pt x="16" y="7"/>
                  </a:lnTo>
                  <a:lnTo>
                    <a:pt x="14" y="9"/>
                  </a:lnTo>
                  <a:lnTo>
                    <a:pt x="14" y="7"/>
                  </a:lnTo>
                  <a:lnTo>
                    <a:pt x="16" y="3"/>
                  </a:lnTo>
                  <a:lnTo>
                    <a:pt x="16" y="2"/>
                  </a:lnTo>
                  <a:lnTo>
                    <a:pt x="14" y="2"/>
                  </a:lnTo>
                  <a:lnTo>
                    <a:pt x="10" y="0"/>
                  </a:lnTo>
                  <a:lnTo>
                    <a:pt x="10" y="2"/>
                  </a:lnTo>
                  <a:lnTo>
                    <a:pt x="10" y="2"/>
                  </a:lnTo>
                  <a:lnTo>
                    <a:pt x="9" y="3"/>
                  </a:lnTo>
                  <a:lnTo>
                    <a:pt x="9" y="9"/>
                  </a:lnTo>
                  <a:lnTo>
                    <a:pt x="9" y="10"/>
                  </a:lnTo>
                  <a:lnTo>
                    <a:pt x="7"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0" name="Freeform 3216"/>
            <p:cNvSpPr>
              <a:spLocks/>
            </p:cNvSpPr>
            <p:nvPr/>
          </p:nvSpPr>
          <p:spPr bwMode="auto">
            <a:xfrm>
              <a:off x="2775" y="1070"/>
              <a:ext cx="415" cy="496"/>
            </a:xfrm>
            <a:custGeom>
              <a:avLst/>
              <a:gdLst/>
              <a:ahLst/>
              <a:cxnLst>
                <a:cxn ang="0">
                  <a:pos x="394" y="64"/>
                </a:cxn>
                <a:cxn ang="0">
                  <a:pos x="378" y="45"/>
                </a:cxn>
                <a:cxn ang="0">
                  <a:pos x="399" y="18"/>
                </a:cxn>
                <a:cxn ang="0">
                  <a:pos x="382" y="13"/>
                </a:cxn>
                <a:cxn ang="0">
                  <a:pos x="367" y="20"/>
                </a:cxn>
                <a:cxn ang="0">
                  <a:pos x="355" y="23"/>
                </a:cxn>
                <a:cxn ang="0">
                  <a:pos x="326" y="39"/>
                </a:cxn>
                <a:cxn ang="0">
                  <a:pos x="323" y="11"/>
                </a:cxn>
                <a:cxn ang="0">
                  <a:pos x="307" y="27"/>
                </a:cxn>
                <a:cxn ang="0">
                  <a:pos x="285" y="48"/>
                </a:cxn>
                <a:cxn ang="0">
                  <a:pos x="267" y="41"/>
                </a:cxn>
                <a:cxn ang="0">
                  <a:pos x="258" y="61"/>
                </a:cxn>
                <a:cxn ang="0">
                  <a:pos x="241" y="84"/>
                </a:cxn>
                <a:cxn ang="0">
                  <a:pos x="232" y="89"/>
                </a:cxn>
                <a:cxn ang="0">
                  <a:pos x="212" y="82"/>
                </a:cxn>
                <a:cxn ang="0">
                  <a:pos x="203" y="109"/>
                </a:cxn>
                <a:cxn ang="0">
                  <a:pos x="189" y="120"/>
                </a:cxn>
                <a:cxn ang="0">
                  <a:pos x="180" y="125"/>
                </a:cxn>
                <a:cxn ang="0">
                  <a:pos x="171" y="138"/>
                </a:cxn>
                <a:cxn ang="0">
                  <a:pos x="164" y="159"/>
                </a:cxn>
                <a:cxn ang="0">
                  <a:pos x="150" y="173"/>
                </a:cxn>
                <a:cxn ang="0">
                  <a:pos x="132" y="195"/>
                </a:cxn>
                <a:cxn ang="0">
                  <a:pos x="128" y="213"/>
                </a:cxn>
                <a:cxn ang="0">
                  <a:pos x="125" y="230"/>
                </a:cxn>
                <a:cxn ang="0">
                  <a:pos x="116" y="245"/>
                </a:cxn>
                <a:cxn ang="0">
                  <a:pos x="109" y="255"/>
                </a:cxn>
                <a:cxn ang="0">
                  <a:pos x="100" y="280"/>
                </a:cxn>
                <a:cxn ang="0">
                  <a:pos x="78" y="311"/>
                </a:cxn>
                <a:cxn ang="0">
                  <a:pos x="82" y="318"/>
                </a:cxn>
                <a:cxn ang="0">
                  <a:pos x="69" y="320"/>
                </a:cxn>
                <a:cxn ang="0">
                  <a:pos x="50" y="327"/>
                </a:cxn>
                <a:cxn ang="0">
                  <a:pos x="34" y="343"/>
                </a:cxn>
                <a:cxn ang="0">
                  <a:pos x="21" y="352"/>
                </a:cxn>
                <a:cxn ang="0">
                  <a:pos x="18" y="366"/>
                </a:cxn>
                <a:cxn ang="0">
                  <a:pos x="19" y="370"/>
                </a:cxn>
                <a:cxn ang="0">
                  <a:pos x="0" y="380"/>
                </a:cxn>
                <a:cxn ang="0">
                  <a:pos x="21" y="398"/>
                </a:cxn>
                <a:cxn ang="0">
                  <a:pos x="37" y="396"/>
                </a:cxn>
                <a:cxn ang="0">
                  <a:pos x="19" y="400"/>
                </a:cxn>
                <a:cxn ang="0">
                  <a:pos x="0" y="411"/>
                </a:cxn>
                <a:cxn ang="0">
                  <a:pos x="5" y="430"/>
                </a:cxn>
                <a:cxn ang="0">
                  <a:pos x="21" y="418"/>
                </a:cxn>
                <a:cxn ang="0">
                  <a:pos x="18" y="432"/>
                </a:cxn>
                <a:cxn ang="0">
                  <a:pos x="3" y="455"/>
                </a:cxn>
                <a:cxn ang="0">
                  <a:pos x="16" y="455"/>
                </a:cxn>
                <a:cxn ang="0">
                  <a:pos x="26" y="486"/>
                </a:cxn>
                <a:cxn ang="0">
                  <a:pos x="60" y="480"/>
                </a:cxn>
                <a:cxn ang="0">
                  <a:pos x="84" y="452"/>
                </a:cxn>
                <a:cxn ang="0">
                  <a:pos x="87" y="439"/>
                </a:cxn>
                <a:cxn ang="0">
                  <a:pos x="103" y="468"/>
                </a:cxn>
                <a:cxn ang="0">
                  <a:pos x="117" y="400"/>
                </a:cxn>
                <a:cxn ang="0">
                  <a:pos x="110" y="321"/>
                </a:cxn>
                <a:cxn ang="0">
                  <a:pos x="157" y="220"/>
                </a:cxn>
                <a:cxn ang="0">
                  <a:pos x="205" y="143"/>
                </a:cxn>
                <a:cxn ang="0">
                  <a:pos x="242" y="105"/>
                </a:cxn>
                <a:cxn ang="0">
                  <a:pos x="264" y="84"/>
                </a:cxn>
                <a:cxn ang="0">
                  <a:pos x="323" y="104"/>
                </a:cxn>
                <a:cxn ang="0">
                  <a:pos x="382" y="89"/>
                </a:cxn>
                <a:cxn ang="0">
                  <a:pos x="414" y="68"/>
                </a:cxn>
              </a:cxnLst>
              <a:rect l="0" t="0" r="r" b="b"/>
              <a:pathLst>
                <a:path w="415" h="496">
                  <a:moveTo>
                    <a:pt x="414" y="64"/>
                  </a:moveTo>
                  <a:lnTo>
                    <a:pt x="407" y="63"/>
                  </a:lnTo>
                  <a:lnTo>
                    <a:pt x="407" y="68"/>
                  </a:lnTo>
                  <a:lnTo>
                    <a:pt x="405" y="68"/>
                  </a:lnTo>
                  <a:lnTo>
                    <a:pt x="405" y="68"/>
                  </a:lnTo>
                  <a:lnTo>
                    <a:pt x="401" y="66"/>
                  </a:lnTo>
                  <a:lnTo>
                    <a:pt x="401" y="64"/>
                  </a:lnTo>
                  <a:lnTo>
                    <a:pt x="401" y="68"/>
                  </a:lnTo>
                  <a:lnTo>
                    <a:pt x="401" y="70"/>
                  </a:lnTo>
                  <a:lnTo>
                    <a:pt x="399" y="66"/>
                  </a:lnTo>
                  <a:lnTo>
                    <a:pt x="396" y="66"/>
                  </a:lnTo>
                  <a:lnTo>
                    <a:pt x="392" y="68"/>
                  </a:lnTo>
                  <a:lnTo>
                    <a:pt x="394" y="64"/>
                  </a:lnTo>
                  <a:lnTo>
                    <a:pt x="396" y="63"/>
                  </a:lnTo>
                  <a:lnTo>
                    <a:pt x="398" y="63"/>
                  </a:lnTo>
                  <a:lnTo>
                    <a:pt x="398" y="61"/>
                  </a:lnTo>
                  <a:lnTo>
                    <a:pt x="398" y="59"/>
                  </a:lnTo>
                  <a:lnTo>
                    <a:pt x="396" y="57"/>
                  </a:lnTo>
                  <a:lnTo>
                    <a:pt x="391" y="57"/>
                  </a:lnTo>
                  <a:lnTo>
                    <a:pt x="392" y="56"/>
                  </a:lnTo>
                  <a:lnTo>
                    <a:pt x="391" y="54"/>
                  </a:lnTo>
                  <a:lnTo>
                    <a:pt x="387" y="52"/>
                  </a:lnTo>
                  <a:lnTo>
                    <a:pt x="383" y="48"/>
                  </a:lnTo>
                  <a:lnTo>
                    <a:pt x="378" y="48"/>
                  </a:lnTo>
                  <a:lnTo>
                    <a:pt x="378" y="47"/>
                  </a:lnTo>
                  <a:lnTo>
                    <a:pt x="378" y="45"/>
                  </a:lnTo>
                  <a:lnTo>
                    <a:pt x="378" y="45"/>
                  </a:lnTo>
                  <a:lnTo>
                    <a:pt x="399" y="48"/>
                  </a:lnTo>
                  <a:lnTo>
                    <a:pt x="410" y="41"/>
                  </a:lnTo>
                  <a:lnTo>
                    <a:pt x="414" y="39"/>
                  </a:lnTo>
                  <a:lnTo>
                    <a:pt x="415" y="38"/>
                  </a:lnTo>
                  <a:lnTo>
                    <a:pt x="415" y="34"/>
                  </a:lnTo>
                  <a:lnTo>
                    <a:pt x="412" y="32"/>
                  </a:lnTo>
                  <a:lnTo>
                    <a:pt x="408" y="27"/>
                  </a:lnTo>
                  <a:lnTo>
                    <a:pt x="405" y="27"/>
                  </a:lnTo>
                  <a:lnTo>
                    <a:pt x="401" y="25"/>
                  </a:lnTo>
                  <a:lnTo>
                    <a:pt x="405" y="25"/>
                  </a:lnTo>
                  <a:lnTo>
                    <a:pt x="399" y="22"/>
                  </a:lnTo>
                  <a:lnTo>
                    <a:pt x="399" y="18"/>
                  </a:lnTo>
                  <a:lnTo>
                    <a:pt x="396" y="22"/>
                  </a:lnTo>
                  <a:lnTo>
                    <a:pt x="394" y="23"/>
                  </a:lnTo>
                  <a:lnTo>
                    <a:pt x="394" y="20"/>
                  </a:lnTo>
                  <a:lnTo>
                    <a:pt x="394" y="18"/>
                  </a:lnTo>
                  <a:lnTo>
                    <a:pt x="389" y="22"/>
                  </a:lnTo>
                  <a:lnTo>
                    <a:pt x="389" y="20"/>
                  </a:lnTo>
                  <a:lnTo>
                    <a:pt x="387" y="20"/>
                  </a:lnTo>
                  <a:lnTo>
                    <a:pt x="389" y="18"/>
                  </a:lnTo>
                  <a:lnTo>
                    <a:pt x="389" y="14"/>
                  </a:lnTo>
                  <a:lnTo>
                    <a:pt x="387" y="14"/>
                  </a:lnTo>
                  <a:lnTo>
                    <a:pt x="385" y="13"/>
                  </a:lnTo>
                  <a:lnTo>
                    <a:pt x="383" y="13"/>
                  </a:lnTo>
                  <a:lnTo>
                    <a:pt x="382" y="13"/>
                  </a:lnTo>
                  <a:lnTo>
                    <a:pt x="380" y="13"/>
                  </a:lnTo>
                  <a:lnTo>
                    <a:pt x="376" y="16"/>
                  </a:lnTo>
                  <a:lnTo>
                    <a:pt x="376" y="31"/>
                  </a:lnTo>
                  <a:lnTo>
                    <a:pt x="373" y="32"/>
                  </a:lnTo>
                  <a:lnTo>
                    <a:pt x="371" y="31"/>
                  </a:lnTo>
                  <a:lnTo>
                    <a:pt x="367" y="31"/>
                  </a:lnTo>
                  <a:lnTo>
                    <a:pt x="366" y="31"/>
                  </a:lnTo>
                  <a:lnTo>
                    <a:pt x="369" y="27"/>
                  </a:lnTo>
                  <a:lnTo>
                    <a:pt x="371" y="23"/>
                  </a:lnTo>
                  <a:lnTo>
                    <a:pt x="371" y="20"/>
                  </a:lnTo>
                  <a:lnTo>
                    <a:pt x="366" y="23"/>
                  </a:lnTo>
                  <a:lnTo>
                    <a:pt x="364" y="23"/>
                  </a:lnTo>
                  <a:lnTo>
                    <a:pt x="367" y="20"/>
                  </a:lnTo>
                  <a:lnTo>
                    <a:pt x="366" y="16"/>
                  </a:lnTo>
                  <a:lnTo>
                    <a:pt x="367" y="14"/>
                  </a:lnTo>
                  <a:lnTo>
                    <a:pt x="373" y="14"/>
                  </a:lnTo>
                  <a:lnTo>
                    <a:pt x="374" y="11"/>
                  </a:lnTo>
                  <a:lnTo>
                    <a:pt x="374" y="6"/>
                  </a:lnTo>
                  <a:lnTo>
                    <a:pt x="371" y="6"/>
                  </a:lnTo>
                  <a:lnTo>
                    <a:pt x="371" y="4"/>
                  </a:lnTo>
                  <a:lnTo>
                    <a:pt x="369" y="2"/>
                  </a:lnTo>
                  <a:lnTo>
                    <a:pt x="367" y="2"/>
                  </a:lnTo>
                  <a:lnTo>
                    <a:pt x="364" y="4"/>
                  </a:lnTo>
                  <a:lnTo>
                    <a:pt x="360" y="0"/>
                  </a:lnTo>
                  <a:lnTo>
                    <a:pt x="355" y="20"/>
                  </a:lnTo>
                  <a:lnTo>
                    <a:pt x="355" y="23"/>
                  </a:lnTo>
                  <a:lnTo>
                    <a:pt x="353" y="23"/>
                  </a:lnTo>
                  <a:lnTo>
                    <a:pt x="351" y="27"/>
                  </a:lnTo>
                  <a:lnTo>
                    <a:pt x="351" y="31"/>
                  </a:lnTo>
                  <a:lnTo>
                    <a:pt x="348" y="31"/>
                  </a:lnTo>
                  <a:lnTo>
                    <a:pt x="344" y="36"/>
                  </a:lnTo>
                  <a:lnTo>
                    <a:pt x="346" y="25"/>
                  </a:lnTo>
                  <a:lnTo>
                    <a:pt x="342" y="22"/>
                  </a:lnTo>
                  <a:lnTo>
                    <a:pt x="346" y="18"/>
                  </a:lnTo>
                  <a:lnTo>
                    <a:pt x="346" y="9"/>
                  </a:lnTo>
                  <a:lnTo>
                    <a:pt x="344" y="9"/>
                  </a:lnTo>
                  <a:lnTo>
                    <a:pt x="342" y="9"/>
                  </a:lnTo>
                  <a:lnTo>
                    <a:pt x="324" y="41"/>
                  </a:lnTo>
                  <a:lnTo>
                    <a:pt x="326" y="39"/>
                  </a:lnTo>
                  <a:lnTo>
                    <a:pt x="321" y="50"/>
                  </a:lnTo>
                  <a:lnTo>
                    <a:pt x="317" y="50"/>
                  </a:lnTo>
                  <a:lnTo>
                    <a:pt x="317" y="43"/>
                  </a:lnTo>
                  <a:lnTo>
                    <a:pt x="319" y="41"/>
                  </a:lnTo>
                  <a:lnTo>
                    <a:pt x="321" y="41"/>
                  </a:lnTo>
                  <a:lnTo>
                    <a:pt x="321" y="38"/>
                  </a:lnTo>
                  <a:lnTo>
                    <a:pt x="323" y="34"/>
                  </a:lnTo>
                  <a:lnTo>
                    <a:pt x="321" y="31"/>
                  </a:lnTo>
                  <a:lnTo>
                    <a:pt x="332" y="13"/>
                  </a:lnTo>
                  <a:lnTo>
                    <a:pt x="330" y="11"/>
                  </a:lnTo>
                  <a:lnTo>
                    <a:pt x="324" y="14"/>
                  </a:lnTo>
                  <a:lnTo>
                    <a:pt x="323" y="16"/>
                  </a:lnTo>
                  <a:lnTo>
                    <a:pt x="323" y="11"/>
                  </a:lnTo>
                  <a:lnTo>
                    <a:pt x="321" y="11"/>
                  </a:lnTo>
                  <a:lnTo>
                    <a:pt x="319" y="9"/>
                  </a:lnTo>
                  <a:lnTo>
                    <a:pt x="319" y="7"/>
                  </a:lnTo>
                  <a:lnTo>
                    <a:pt x="316" y="11"/>
                  </a:lnTo>
                  <a:lnTo>
                    <a:pt x="316" y="9"/>
                  </a:lnTo>
                  <a:lnTo>
                    <a:pt x="314" y="9"/>
                  </a:lnTo>
                  <a:lnTo>
                    <a:pt x="312" y="16"/>
                  </a:lnTo>
                  <a:lnTo>
                    <a:pt x="308" y="14"/>
                  </a:lnTo>
                  <a:lnTo>
                    <a:pt x="310" y="18"/>
                  </a:lnTo>
                  <a:lnTo>
                    <a:pt x="312" y="20"/>
                  </a:lnTo>
                  <a:lnTo>
                    <a:pt x="314" y="22"/>
                  </a:lnTo>
                  <a:lnTo>
                    <a:pt x="308" y="23"/>
                  </a:lnTo>
                  <a:lnTo>
                    <a:pt x="307" y="27"/>
                  </a:lnTo>
                  <a:lnTo>
                    <a:pt x="308" y="31"/>
                  </a:lnTo>
                  <a:lnTo>
                    <a:pt x="301" y="31"/>
                  </a:lnTo>
                  <a:lnTo>
                    <a:pt x="298" y="36"/>
                  </a:lnTo>
                  <a:lnTo>
                    <a:pt x="296" y="38"/>
                  </a:lnTo>
                  <a:lnTo>
                    <a:pt x="292" y="43"/>
                  </a:lnTo>
                  <a:lnTo>
                    <a:pt x="291" y="45"/>
                  </a:lnTo>
                  <a:lnTo>
                    <a:pt x="292" y="47"/>
                  </a:lnTo>
                  <a:lnTo>
                    <a:pt x="291" y="54"/>
                  </a:lnTo>
                  <a:lnTo>
                    <a:pt x="289" y="56"/>
                  </a:lnTo>
                  <a:lnTo>
                    <a:pt x="287" y="52"/>
                  </a:lnTo>
                  <a:lnTo>
                    <a:pt x="287" y="50"/>
                  </a:lnTo>
                  <a:lnTo>
                    <a:pt x="289" y="48"/>
                  </a:lnTo>
                  <a:lnTo>
                    <a:pt x="285" y="48"/>
                  </a:lnTo>
                  <a:lnTo>
                    <a:pt x="287" y="45"/>
                  </a:lnTo>
                  <a:lnTo>
                    <a:pt x="287" y="45"/>
                  </a:lnTo>
                  <a:lnTo>
                    <a:pt x="278" y="43"/>
                  </a:lnTo>
                  <a:lnTo>
                    <a:pt x="278" y="47"/>
                  </a:lnTo>
                  <a:lnTo>
                    <a:pt x="276" y="47"/>
                  </a:lnTo>
                  <a:lnTo>
                    <a:pt x="275" y="47"/>
                  </a:lnTo>
                  <a:lnTo>
                    <a:pt x="275" y="45"/>
                  </a:lnTo>
                  <a:lnTo>
                    <a:pt x="275" y="41"/>
                  </a:lnTo>
                  <a:lnTo>
                    <a:pt x="273" y="43"/>
                  </a:lnTo>
                  <a:lnTo>
                    <a:pt x="273" y="39"/>
                  </a:lnTo>
                  <a:lnTo>
                    <a:pt x="271" y="41"/>
                  </a:lnTo>
                  <a:lnTo>
                    <a:pt x="269" y="39"/>
                  </a:lnTo>
                  <a:lnTo>
                    <a:pt x="267" y="41"/>
                  </a:lnTo>
                  <a:lnTo>
                    <a:pt x="267" y="47"/>
                  </a:lnTo>
                  <a:lnTo>
                    <a:pt x="266" y="39"/>
                  </a:lnTo>
                  <a:lnTo>
                    <a:pt x="264" y="39"/>
                  </a:lnTo>
                  <a:lnTo>
                    <a:pt x="264" y="47"/>
                  </a:lnTo>
                  <a:lnTo>
                    <a:pt x="269" y="50"/>
                  </a:lnTo>
                  <a:lnTo>
                    <a:pt x="271" y="50"/>
                  </a:lnTo>
                  <a:lnTo>
                    <a:pt x="271" y="59"/>
                  </a:lnTo>
                  <a:lnTo>
                    <a:pt x="271" y="63"/>
                  </a:lnTo>
                  <a:lnTo>
                    <a:pt x="271" y="66"/>
                  </a:lnTo>
                  <a:lnTo>
                    <a:pt x="260" y="52"/>
                  </a:lnTo>
                  <a:lnTo>
                    <a:pt x="260" y="57"/>
                  </a:lnTo>
                  <a:lnTo>
                    <a:pt x="258" y="57"/>
                  </a:lnTo>
                  <a:lnTo>
                    <a:pt x="258" y="61"/>
                  </a:lnTo>
                  <a:lnTo>
                    <a:pt x="257" y="61"/>
                  </a:lnTo>
                  <a:lnTo>
                    <a:pt x="255" y="63"/>
                  </a:lnTo>
                  <a:lnTo>
                    <a:pt x="255" y="61"/>
                  </a:lnTo>
                  <a:lnTo>
                    <a:pt x="255" y="59"/>
                  </a:lnTo>
                  <a:lnTo>
                    <a:pt x="255" y="56"/>
                  </a:lnTo>
                  <a:lnTo>
                    <a:pt x="253" y="57"/>
                  </a:lnTo>
                  <a:lnTo>
                    <a:pt x="251" y="61"/>
                  </a:lnTo>
                  <a:lnTo>
                    <a:pt x="250" y="64"/>
                  </a:lnTo>
                  <a:lnTo>
                    <a:pt x="248" y="64"/>
                  </a:lnTo>
                  <a:lnTo>
                    <a:pt x="250" y="72"/>
                  </a:lnTo>
                  <a:lnTo>
                    <a:pt x="244" y="75"/>
                  </a:lnTo>
                  <a:lnTo>
                    <a:pt x="242" y="80"/>
                  </a:lnTo>
                  <a:lnTo>
                    <a:pt x="241" y="84"/>
                  </a:lnTo>
                  <a:lnTo>
                    <a:pt x="244" y="77"/>
                  </a:lnTo>
                  <a:lnTo>
                    <a:pt x="244" y="56"/>
                  </a:lnTo>
                  <a:lnTo>
                    <a:pt x="241" y="57"/>
                  </a:lnTo>
                  <a:lnTo>
                    <a:pt x="237" y="66"/>
                  </a:lnTo>
                  <a:lnTo>
                    <a:pt x="233" y="79"/>
                  </a:lnTo>
                  <a:lnTo>
                    <a:pt x="233" y="63"/>
                  </a:lnTo>
                  <a:lnTo>
                    <a:pt x="226" y="64"/>
                  </a:lnTo>
                  <a:lnTo>
                    <a:pt x="223" y="70"/>
                  </a:lnTo>
                  <a:lnTo>
                    <a:pt x="225" y="77"/>
                  </a:lnTo>
                  <a:lnTo>
                    <a:pt x="226" y="80"/>
                  </a:lnTo>
                  <a:lnTo>
                    <a:pt x="230" y="82"/>
                  </a:lnTo>
                  <a:lnTo>
                    <a:pt x="232" y="86"/>
                  </a:lnTo>
                  <a:lnTo>
                    <a:pt x="232" y="89"/>
                  </a:lnTo>
                  <a:lnTo>
                    <a:pt x="228" y="88"/>
                  </a:lnTo>
                  <a:lnTo>
                    <a:pt x="226" y="84"/>
                  </a:lnTo>
                  <a:lnTo>
                    <a:pt x="223" y="82"/>
                  </a:lnTo>
                  <a:lnTo>
                    <a:pt x="219" y="73"/>
                  </a:lnTo>
                  <a:lnTo>
                    <a:pt x="216" y="75"/>
                  </a:lnTo>
                  <a:lnTo>
                    <a:pt x="217" y="80"/>
                  </a:lnTo>
                  <a:lnTo>
                    <a:pt x="221" y="84"/>
                  </a:lnTo>
                  <a:lnTo>
                    <a:pt x="217" y="86"/>
                  </a:lnTo>
                  <a:lnTo>
                    <a:pt x="216" y="84"/>
                  </a:lnTo>
                  <a:lnTo>
                    <a:pt x="214" y="86"/>
                  </a:lnTo>
                  <a:lnTo>
                    <a:pt x="214" y="82"/>
                  </a:lnTo>
                  <a:lnTo>
                    <a:pt x="212" y="84"/>
                  </a:lnTo>
                  <a:lnTo>
                    <a:pt x="212" y="82"/>
                  </a:lnTo>
                  <a:lnTo>
                    <a:pt x="212" y="79"/>
                  </a:lnTo>
                  <a:lnTo>
                    <a:pt x="210" y="77"/>
                  </a:lnTo>
                  <a:lnTo>
                    <a:pt x="208" y="86"/>
                  </a:lnTo>
                  <a:lnTo>
                    <a:pt x="208" y="88"/>
                  </a:lnTo>
                  <a:lnTo>
                    <a:pt x="210" y="89"/>
                  </a:lnTo>
                  <a:lnTo>
                    <a:pt x="201" y="95"/>
                  </a:lnTo>
                  <a:lnTo>
                    <a:pt x="200" y="100"/>
                  </a:lnTo>
                  <a:lnTo>
                    <a:pt x="201" y="104"/>
                  </a:lnTo>
                  <a:lnTo>
                    <a:pt x="203" y="102"/>
                  </a:lnTo>
                  <a:lnTo>
                    <a:pt x="205" y="104"/>
                  </a:lnTo>
                  <a:lnTo>
                    <a:pt x="201" y="104"/>
                  </a:lnTo>
                  <a:lnTo>
                    <a:pt x="203" y="107"/>
                  </a:lnTo>
                  <a:lnTo>
                    <a:pt x="203" y="109"/>
                  </a:lnTo>
                  <a:lnTo>
                    <a:pt x="200" y="107"/>
                  </a:lnTo>
                  <a:lnTo>
                    <a:pt x="198" y="109"/>
                  </a:lnTo>
                  <a:lnTo>
                    <a:pt x="200" y="111"/>
                  </a:lnTo>
                  <a:lnTo>
                    <a:pt x="198" y="113"/>
                  </a:lnTo>
                  <a:lnTo>
                    <a:pt x="194" y="111"/>
                  </a:lnTo>
                  <a:lnTo>
                    <a:pt x="194" y="113"/>
                  </a:lnTo>
                  <a:lnTo>
                    <a:pt x="192" y="113"/>
                  </a:lnTo>
                  <a:lnTo>
                    <a:pt x="187" y="114"/>
                  </a:lnTo>
                  <a:lnTo>
                    <a:pt x="185" y="116"/>
                  </a:lnTo>
                  <a:lnTo>
                    <a:pt x="184" y="118"/>
                  </a:lnTo>
                  <a:lnTo>
                    <a:pt x="184" y="120"/>
                  </a:lnTo>
                  <a:lnTo>
                    <a:pt x="187" y="122"/>
                  </a:lnTo>
                  <a:lnTo>
                    <a:pt x="189" y="120"/>
                  </a:lnTo>
                  <a:lnTo>
                    <a:pt x="191" y="118"/>
                  </a:lnTo>
                  <a:lnTo>
                    <a:pt x="196" y="122"/>
                  </a:lnTo>
                  <a:lnTo>
                    <a:pt x="200" y="120"/>
                  </a:lnTo>
                  <a:lnTo>
                    <a:pt x="200" y="120"/>
                  </a:lnTo>
                  <a:lnTo>
                    <a:pt x="201" y="123"/>
                  </a:lnTo>
                  <a:lnTo>
                    <a:pt x="198" y="123"/>
                  </a:lnTo>
                  <a:lnTo>
                    <a:pt x="196" y="125"/>
                  </a:lnTo>
                  <a:lnTo>
                    <a:pt x="196" y="129"/>
                  </a:lnTo>
                  <a:lnTo>
                    <a:pt x="192" y="127"/>
                  </a:lnTo>
                  <a:lnTo>
                    <a:pt x="189" y="125"/>
                  </a:lnTo>
                  <a:lnTo>
                    <a:pt x="187" y="125"/>
                  </a:lnTo>
                  <a:lnTo>
                    <a:pt x="184" y="123"/>
                  </a:lnTo>
                  <a:lnTo>
                    <a:pt x="180" y="125"/>
                  </a:lnTo>
                  <a:lnTo>
                    <a:pt x="180" y="129"/>
                  </a:lnTo>
                  <a:lnTo>
                    <a:pt x="182" y="132"/>
                  </a:lnTo>
                  <a:lnTo>
                    <a:pt x="182" y="136"/>
                  </a:lnTo>
                  <a:lnTo>
                    <a:pt x="180" y="136"/>
                  </a:lnTo>
                  <a:lnTo>
                    <a:pt x="182" y="139"/>
                  </a:lnTo>
                  <a:lnTo>
                    <a:pt x="182" y="143"/>
                  </a:lnTo>
                  <a:lnTo>
                    <a:pt x="180" y="141"/>
                  </a:lnTo>
                  <a:lnTo>
                    <a:pt x="180" y="145"/>
                  </a:lnTo>
                  <a:lnTo>
                    <a:pt x="178" y="145"/>
                  </a:lnTo>
                  <a:lnTo>
                    <a:pt x="176" y="134"/>
                  </a:lnTo>
                  <a:lnTo>
                    <a:pt x="173" y="134"/>
                  </a:lnTo>
                  <a:lnTo>
                    <a:pt x="173" y="139"/>
                  </a:lnTo>
                  <a:lnTo>
                    <a:pt x="171" y="138"/>
                  </a:lnTo>
                  <a:lnTo>
                    <a:pt x="169" y="139"/>
                  </a:lnTo>
                  <a:lnTo>
                    <a:pt x="173" y="141"/>
                  </a:lnTo>
                  <a:lnTo>
                    <a:pt x="171" y="141"/>
                  </a:lnTo>
                  <a:lnTo>
                    <a:pt x="169" y="143"/>
                  </a:lnTo>
                  <a:lnTo>
                    <a:pt x="167" y="143"/>
                  </a:lnTo>
                  <a:lnTo>
                    <a:pt x="166" y="147"/>
                  </a:lnTo>
                  <a:lnTo>
                    <a:pt x="167" y="148"/>
                  </a:lnTo>
                  <a:lnTo>
                    <a:pt x="169" y="152"/>
                  </a:lnTo>
                  <a:lnTo>
                    <a:pt x="167" y="152"/>
                  </a:lnTo>
                  <a:lnTo>
                    <a:pt x="169" y="154"/>
                  </a:lnTo>
                  <a:lnTo>
                    <a:pt x="167" y="155"/>
                  </a:lnTo>
                  <a:lnTo>
                    <a:pt x="166" y="157"/>
                  </a:lnTo>
                  <a:lnTo>
                    <a:pt x="164" y="159"/>
                  </a:lnTo>
                  <a:lnTo>
                    <a:pt x="164" y="159"/>
                  </a:lnTo>
                  <a:lnTo>
                    <a:pt x="164" y="159"/>
                  </a:lnTo>
                  <a:lnTo>
                    <a:pt x="166" y="161"/>
                  </a:lnTo>
                  <a:lnTo>
                    <a:pt x="171" y="159"/>
                  </a:lnTo>
                  <a:lnTo>
                    <a:pt x="166" y="164"/>
                  </a:lnTo>
                  <a:lnTo>
                    <a:pt x="160" y="163"/>
                  </a:lnTo>
                  <a:lnTo>
                    <a:pt x="160" y="163"/>
                  </a:lnTo>
                  <a:lnTo>
                    <a:pt x="159" y="161"/>
                  </a:lnTo>
                  <a:lnTo>
                    <a:pt x="157" y="161"/>
                  </a:lnTo>
                  <a:lnTo>
                    <a:pt x="153" y="163"/>
                  </a:lnTo>
                  <a:lnTo>
                    <a:pt x="151" y="168"/>
                  </a:lnTo>
                  <a:lnTo>
                    <a:pt x="150" y="170"/>
                  </a:lnTo>
                  <a:lnTo>
                    <a:pt x="150" y="173"/>
                  </a:lnTo>
                  <a:lnTo>
                    <a:pt x="151" y="173"/>
                  </a:lnTo>
                  <a:lnTo>
                    <a:pt x="150" y="177"/>
                  </a:lnTo>
                  <a:lnTo>
                    <a:pt x="148" y="177"/>
                  </a:lnTo>
                  <a:lnTo>
                    <a:pt x="146" y="184"/>
                  </a:lnTo>
                  <a:lnTo>
                    <a:pt x="144" y="182"/>
                  </a:lnTo>
                  <a:lnTo>
                    <a:pt x="142" y="184"/>
                  </a:lnTo>
                  <a:lnTo>
                    <a:pt x="141" y="184"/>
                  </a:lnTo>
                  <a:lnTo>
                    <a:pt x="139" y="188"/>
                  </a:lnTo>
                  <a:lnTo>
                    <a:pt x="141" y="189"/>
                  </a:lnTo>
                  <a:lnTo>
                    <a:pt x="139" y="191"/>
                  </a:lnTo>
                  <a:lnTo>
                    <a:pt x="135" y="191"/>
                  </a:lnTo>
                  <a:lnTo>
                    <a:pt x="135" y="195"/>
                  </a:lnTo>
                  <a:lnTo>
                    <a:pt x="132" y="195"/>
                  </a:lnTo>
                  <a:lnTo>
                    <a:pt x="134" y="196"/>
                  </a:lnTo>
                  <a:lnTo>
                    <a:pt x="132" y="198"/>
                  </a:lnTo>
                  <a:lnTo>
                    <a:pt x="132" y="200"/>
                  </a:lnTo>
                  <a:lnTo>
                    <a:pt x="135" y="202"/>
                  </a:lnTo>
                  <a:lnTo>
                    <a:pt x="134" y="204"/>
                  </a:lnTo>
                  <a:lnTo>
                    <a:pt x="132" y="205"/>
                  </a:lnTo>
                  <a:lnTo>
                    <a:pt x="130" y="204"/>
                  </a:lnTo>
                  <a:lnTo>
                    <a:pt x="130" y="209"/>
                  </a:lnTo>
                  <a:lnTo>
                    <a:pt x="132" y="211"/>
                  </a:lnTo>
                  <a:lnTo>
                    <a:pt x="134" y="209"/>
                  </a:lnTo>
                  <a:lnTo>
                    <a:pt x="135" y="209"/>
                  </a:lnTo>
                  <a:lnTo>
                    <a:pt x="134" y="213"/>
                  </a:lnTo>
                  <a:lnTo>
                    <a:pt x="128" y="213"/>
                  </a:lnTo>
                  <a:lnTo>
                    <a:pt x="126" y="214"/>
                  </a:lnTo>
                  <a:lnTo>
                    <a:pt x="126" y="220"/>
                  </a:lnTo>
                  <a:lnTo>
                    <a:pt x="125" y="221"/>
                  </a:lnTo>
                  <a:lnTo>
                    <a:pt x="121" y="221"/>
                  </a:lnTo>
                  <a:lnTo>
                    <a:pt x="119" y="225"/>
                  </a:lnTo>
                  <a:lnTo>
                    <a:pt x="123" y="225"/>
                  </a:lnTo>
                  <a:lnTo>
                    <a:pt x="125" y="223"/>
                  </a:lnTo>
                  <a:lnTo>
                    <a:pt x="128" y="221"/>
                  </a:lnTo>
                  <a:lnTo>
                    <a:pt x="128" y="225"/>
                  </a:lnTo>
                  <a:lnTo>
                    <a:pt x="130" y="229"/>
                  </a:lnTo>
                  <a:lnTo>
                    <a:pt x="125" y="225"/>
                  </a:lnTo>
                  <a:lnTo>
                    <a:pt x="123" y="229"/>
                  </a:lnTo>
                  <a:lnTo>
                    <a:pt x="125" y="230"/>
                  </a:lnTo>
                  <a:lnTo>
                    <a:pt x="123" y="230"/>
                  </a:lnTo>
                  <a:lnTo>
                    <a:pt x="123" y="232"/>
                  </a:lnTo>
                  <a:lnTo>
                    <a:pt x="123" y="236"/>
                  </a:lnTo>
                  <a:lnTo>
                    <a:pt x="121" y="236"/>
                  </a:lnTo>
                  <a:lnTo>
                    <a:pt x="119" y="236"/>
                  </a:lnTo>
                  <a:lnTo>
                    <a:pt x="119" y="238"/>
                  </a:lnTo>
                  <a:lnTo>
                    <a:pt x="119" y="239"/>
                  </a:lnTo>
                  <a:lnTo>
                    <a:pt x="121" y="241"/>
                  </a:lnTo>
                  <a:lnTo>
                    <a:pt x="123" y="246"/>
                  </a:lnTo>
                  <a:lnTo>
                    <a:pt x="119" y="245"/>
                  </a:lnTo>
                  <a:lnTo>
                    <a:pt x="117" y="245"/>
                  </a:lnTo>
                  <a:lnTo>
                    <a:pt x="116" y="239"/>
                  </a:lnTo>
                  <a:lnTo>
                    <a:pt x="116" y="245"/>
                  </a:lnTo>
                  <a:lnTo>
                    <a:pt x="116" y="246"/>
                  </a:lnTo>
                  <a:lnTo>
                    <a:pt x="114" y="248"/>
                  </a:lnTo>
                  <a:lnTo>
                    <a:pt x="112" y="250"/>
                  </a:lnTo>
                  <a:lnTo>
                    <a:pt x="114" y="252"/>
                  </a:lnTo>
                  <a:lnTo>
                    <a:pt x="116" y="250"/>
                  </a:lnTo>
                  <a:lnTo>
                    <a:pt x="117" y="248"/>
                  </a:lnTo>
                  <a:lnTo>
                    <a:pt x="117" y="248"/>
                  </a:lnTo>
                  <a:lnTo>
                    <a:pt x="117" y="252"/>
                  </a:lnTo>
                  <a:lnTo>
                    <a:pt x="117" y="255"/>
                  </a:lnTo>
                  <a:lnTo>
                    <a:pt x="116" y="257"/>
                  </a:lnTo>
                  <a:lnTo>
                    <a:pt x="112" y="255"/>
                  </a:lnTo>
                  <a:lnTo>
                    <a:pt x="110" y="257"/>
                  </a:lnTo>
                  <a:lnTo>
                    <a:pt x="109" y="255"/>
                  </a:lnTo>
                  <a:lnTo>
                    <a:pt x="107" y="259"/>
                  </a:lnTo>
                  <a:lnTo>
                    <a:pt x="107" y="263"/>
                  </a:lnTo>
                  <a:lnTo>
                    <a:pt x="105" y="264"/>
                  </a:lnTo>
                  <a:lnTo>
                    <a:pt x="101" y="264"/>
                  </a:lnTo>
                  <a:lnTo>
                    <a:pt x="101" y="270"/>
                  </a:lnTo>
                  <a:lnTo>
                    <a:pt x="103" y="270"/>
                  </a:lnTo>
                  <a:lnTo>
                    <a:pt x="107" y="268"/>
                  </a:lnTo>
                  <a:lnTo>
                    <a:pt x="107" y="270"/>
                  </a:lnTo>
                  <a:lnTo>
                    <a:pt x="103" y="271"/>
                  </a:lnTo>
                  <a:lnTo>
                    <a:pt x="101" y="273"/>
                  </a:lnTo>
                  <a:lnTo>
                    <a:pt x="103" y="277"/>
                  </a:lnTo>
                  <a:lnTo>
                    <a:pt x="101" y="279"/>
                  </a:lnTo>
                  <a:lnTo>
                    <a:pt x="100" y="280"/>
                  </a:lnTo>
                  <a:lnTo>
                    <a:pt x="94" y="277"/>
                  </a:lnTo>
                  <a:lnTo>
                    <a:pt x="94" y="277"/>
                  </a:lnTo>
                  <a:lnTo>
                    <a:pt x="91" y="280"/>
                  </a:lnTo>
                  <a:lnTo>
                    <a:pt x="89" y="284"/>
                  </a:lnTo>
                  <a:lnTo>
                    <a:pt x="89" y="286"/>
                  </a:lnTo>
                  <a:lnTo>
                    <a:pt x="80" y="296"/>
                  </a:lnTo>
                  <a:lnTo>
                    <a:pt x="82" y="298"/>
                  </a:lnTo>
                  <a:lnTo>
                    <a:pt x="82" y="300"/>
                  </a:lnTo>
                  <a:lnTo>
                    <a:pt x="75" y="304"/>
                  </a:lnTo>
                  <a:lnTo>
                    <a:pt x="75" y="307"/>
                  </a:lnTo>
                  <a:lnTo>
                    <a:pt x="76" y="307"/>
                  </a:lnTo>
                  <a:lnTo>
                    <a:pt x="80" y="307"/>
                  </a:lnTo>
                  <a:lnTo>
                    <a:pt x="78" y="311"/>
                  </a:lnTo>
                  <a:lnTo>
                    <a:pt x="80" y="314"/>
                  </a:lnTo>
                  <a:lnTo>
                    <a:pt x="82" y="316"/>
                  </a:lnTo>
                  <a:lnTo>
                    <a:pt x="100" y="305"/>
                  </a:lnTo>
                  <a:lnTo>
                    <a:pt x="101" y="302"/>
                  </a:lnTo>
                  <a:lnTo>
                    <a:pt x="101" y="304"/>
                  </a:lnTo>
                  <a:lnTo>
                    <a:pt x="101" y="305"/>
                  </a:lnTo>
                  <a:lnTo>
                    <a:pt x="98" y="307"/>
                  </a:lnTo>
                  <a:lnTo>
                    <a:pt x="94" y="307"/>
                  </a:lnTo>
                  <a:lnTo>
                    <a:pt x="89" y="312"/>
                  </a:lnTo>
                  <a:lnTo>
                    <a:pt x="91" y="314"/>
                  </a:lnTo>
                  <a:lnTo>
                    <a:pt x="91" y="316"/>
                  </a:lnTo>
                  <a:lnTo>
                    <a:pt x="85" y="318"/>
                  </a:lnTo>
                  <a:lnTo>
                    <a:pt x="82" y="318"/>
                  </a:lnTo>
                  <a:lnTo>
                    <a:pt x="82" y="318"/>
                  </a:lnTo>
                  <a:lnTo>
                    <a:pt x="82" y="320"/>
                  </a:lnTo>
                  <a:lnTo>
                    <a:pt x="82" y="321"/>
                  </a:lnTo>
                  <a:lnTo>
                    <a:pt x="78" y="320"/>
                  </a:lnTo>
                  <a:lnTo>
                    <a:pt x="78" y="318"/>
                  </a:lnTo>
                  <a:lnTo>
                    <a:pt x="76" y="312"/>
                  </a:lnTo>
                  <a:lnTo>
                    <a:pt x="75" y="312"/>
                  </a:lnTo>
                  <a:lnTo>
                    <a:pt x="73" y="312"/>
                  </a:lnTo>
                  <a:lnTo>
                    <a:pt x="73" y="312"/>
                  </a:lnTo>
                  <a:lnTo>
                    <a:pt x="71" y="314"/>
                  </a:lnTo>
                  <a:lnTo>
                    <a:pt x="69" y="316"/>
                  </a:lnTo>
                  <a:lnTo>
                    <a:pt x="68" y="318"/>
                  </a:lnTo>
                  <a:lnTo>
                    <a:pt x="69" y="320"/>
                  </a:lnTo>
                  <a:lnTo>
                    <a:pt x="71" y="321"/>
                  </a:lnTo>
                  <a:lnTo>
                    <a:pt x="68" y="323"/>
                  </a:lnTo>
                  <a:lnTo>
                    <a:pt x="66" y="321"/>
                  </a:lnTo>
                  <a:lnTo>
                    <a:pt x="66" y="318"/>
                  </a:lnTo>
                  <a:lnTo>
                    <a:pt x="66" y="316"/>
                  </a:lnTo>
                  <a:lnTo>
                    <a:pt x="57" y="320"/>
                  </a:lnTo>
                  <a:lnTo>
                    <a:pt x="57" y="321"/>
                  </a:lnTo>
                  <a:lnTo>
                    <a:pt x="55" y="325"/>
                  </a:lnTo>
                  <a:lnTo>
                    <a:pt x="53" y="323"/>
                  </a:lnTo>
                  <a:lnTo>
                    <a:pt x="53" y="327"/>
                  </a:lnTo>
                  <a:lnTo>
                    <a:pt x="53" y="327"/>
                  </a:lnTo>
                  <a:lnTo>
                    <a:pt x="50" y="327"/>
                  </a:lnTo>
                  <a:lnTo>
                    <a:pt x="50" y="327"/>
                  </a:lnTo>
                  <a:lnTo>
                    <a:pt x="50" y="325"/>
                  </a:lnTo>
                  <a:lnTo>
                    <a:pt x="50" y="325"/>
                  </a:lnTo>
                  <a:lnTo>
                    <a:pt x="48" y="327"/>
                  </a:lnTo>
                  <a:lnTo>
                    <a:pt x="48" y="329"/>
                  </a:lnTo>
                  <a:lnTo>
                    <a:pt x="48" y="329"/>
                  </a:lnTo>
                  <a:lnTo>
                    <a:pt x="44" y="329"/>
                  </a:lnTo>
                  <a:lnTo>
                    <a:pt x="41" y="330"/>
                  </a:lnTo>
                  <a:lnTo>
                    <a:pt x="39" y="337"/>
                  </a:lnTo>
                  <a:lnTo>
                    <a:pt x="37" y="336"/>
                  </a:lnTo>
                  <a:lnTo>
                    <a:pt x="34" y="336"/>
                  </a:lnTo>
                  <a:lnTo>
                    <a:pt x="32" y="337"/>
                  </a:lnTo>
                  <a:lnTo>
                    <a:pt x="30" y="339"/>
                  </a:lnTo>
                  <a:lnTo>
                    <a:pt x="34" y="343"/>
                  </a:lnTo>
                  <a:lnTo>
                    <a:pt x="32" y="345"/>
                  </a:lnTo>
                  <a:lnTo>
                    <a:pt x="35" y="345"/>
                  </a:lnTo>
                  <a:lnTo>
                    <a:pt x="37" y="343"/>
                  </a:lnTo>
                  <a:lnTo>
                    <a:pt x="39" y="345"/>
                  </a:lnTo>
                  <a:lnTo>
                    <a:pt x="41" y="346"/>
                  </a:lnTo>
                  <a:lnTo>
                    <a:pt x="39" y="348"/>
                  </a:lnTo>
                  <a:lnTo>
                    <a:pt x="39" y="350"/>
                  </a:lnTo>
                  <a:lnTo>
                    <a:pt x="37" y="350"/>
                  </a:lnTo>
                  <a:lnTo>
                    <a:pt x="26" y="348"/>
                  </a:lnTo>
                  <a:lnTo>
                    <a:pt x="25" y="350"/>
                  </a:lnTo>
                  <a:lnTo>
                    <a:pt x="23" y="350"/>
                  </a:lnTo>
                  <a:lnTo>
                    <a:pt x="21" y="350"/>
                  </a:lnTo>
                  <a:lnTo>
                    <a:pt x="21" y="352"/>
                  </a:lnTo>
                  <a:lnTo>
                    <a:pt x="23" y="352"/>
                  </a:lnTo>
                  <a:lnTo>
                    <a:pt x="21" y="354"/>
                  </a:lnTo>
                  <a:lnTo>
                    <a:pt x="21" y="355"/>
                  </a:lnTo>
                  <a:lnTo>
                    <a:pt x="23" y="354"/>
                  </a:lnTo>
                  <a:lnTo>
                    <a:pt x="25" y="354"/>
                  </a:lnTo>
                  <a:lnTo>
                    <a:pt x="23" y="357"/>
                  </a:lnTo>
                  <a:lnTo>
                    <a:pt x="25" y="362"/>
                  </a:lnTo>
                  <a:lnTo>
                    <a:pt x="23" y="364"/>
                  </a:lnTo>
                  <a:lnTo>
                    <a:pt x="23" y="359"/>
                  </a:lnTo>
                  <a:lnTo>
                    <a:pt x="21" y="357"/>
                  </a:lnTo>
                  <a:lnTo>
                    <a:pt x="18" y="359"/>
                  </a:lnTo>
                  <a:lnTo>
                    <a:pt x="16" y="364"/>
                  </a:lnTo>
                  <a:lnTo>
                    <a:pt x="18" y="366"/>
                  </a:lnTo>
                  <a:lnTo>
                    <a:pt x="18" y="368"/>
                  </a:lnTo>
                  <a:lnTo>
                    <a:pt x="16" y="366"/>
                  </a:lnTo>
                  <a:lnTo>
                    <a:pt x="14" y="364"/>
                  </a:lnTo>
                  <a:lnTo>
                    <a:pt x="12" y="364"/>
                  </a:lnTo>
                  <a:lnTo>
                    <a:pt x="7" y="364"/>
                  </a:lnTo>
                  <a:lnTo>
                    <a:pt x="7" y="366"/>
                  </a:lnTo>
                  <a:lnTo>
                    <a:pt x="9" y="368"/>
                  </a:lnTo>
                  <a:lnTo>
                    <a:pt x="3" y="364"/>
                  </a:lnTo>
                  <a:lnTo>
                    <a:pt x="2" y="366"/>
                  </a:lnTo>
                  <a:lnTo>
                    <a:pt x="3" y="370"/>
                  </a:lnTo>
                  <a:lnTo>
                    <a:pt x="3" y="371"/>
                  </a:lnTo>
                  <a:lnTo>
                    <a:pt x="3" y="371"/>
                  </a:lnTo>
                  <a:lnTo>
                    <a:pt x="19" y="370"/>
                  </a:lnTo>
                  <a:lnTo>
                    <a:pt x="14" y="373"/>
                  </a:lnTo>
                  <a:lnTo>
                    <a:pt x="16" y="373"/>
                  </a:lnTo>
                  <a:lnTo>
                    <a:pt x="21" y="373"/>
                  </a:lnTo>
                  <a:lnTo>
                    <a:pt x="21" y="373"/>
                  </a:lnTo>
                  <a:lnTo>
                    <a:pt x="19" y="375"/>
                  </a:lnTo>
                  <a:lnTo>
                    <a:pt x="10" y="375"/>
                  </a:lnTo>
                  <a:lnTo>
                    <a:pt x="9" y="375"/>
                  </a:lnTo>
                  <a:lnTo>
                    <a:pt x="7" y="375"/>
                  </a:lnTo>
                  <a:lnTo>
                    <a:pt x="3" y="377"/>
                  </a:lnTo>
                  <a:lnTo>
                    <a:pt x="3" y="378"/>
                  </a:lnTo>
                  <a:lnTo>
                    <a:pt x="2" y="378"/>
                  </a:lnTo>
                  <a:lnTo>
                    <a:pt x="0" y="378"/>
                  </a:lnTo>
                  <a:lnTo>
                    <a:pt x="0" y="380"/>
                  </a:lnTo>
                  <a:lnTo>
                    <a:pt x="3" y="382"/>
                  </a:lnTo>
                  <a:lnTo>
                    <a:pt x="3" y="384"/>
                  </a:lnTo>
                  <a:lnTo>
                    <a:pt x="3" y="386"/>
                  </a:lnTo>
                  <a:lnTo>
                    <a:pt x="0" y="391"/>
                  </a:lnTo>
                  <a:lnTo>
                    <a:pt x="2" y="393"/>
                  </a:lnTo>
                  <a:lnTo>
                    <a:pt x="0" y="393"/>
                  </a:lnTo>
                  <a:lnTo>
                    <a:pt x="0" y="396"/>
                  </a:lnTo>
                  <a:lnTo>
                    <a:pt x="2" y="396"/>
                  </a:lnTo>
                  <a:lnTo>
                    <a:pt x="2" y="398"/>
                  </a:lnTo>
                  <a:lnTo>
                    <a:pt x="7" y="400"/>
                  </a:lnTo>
                  <a:lnTo>
                    <a:pt x="16" y="396"/>
                  </a:lnTo>
                  <a:lnTo>
                    <a:pt x="18" y="398"/>
                  </a:lnTo>
                  <a:lnTo>
                    <a:pt x="21" y="398"/>
                  </a:lnTo>
                  <a:lnTo>
                    <a:pt x="23" y="389"/>
                  </a:lnTo>
                  <a:lnTo>
                    <a:pt x="25" y="393"/>
                  </a:lnTo>
                  <a:lnTo>
                    <a:pt x="23" y="396"/>
                  </a:lnTo>
                  <a:lnTo>
                    <a:pt x="25" y="396"/>
                  </a:lnTo>
                  <a:lnTo>
                    <a:pt x="28" y="396"/>
                  </a:lnTo>
                  <a:lnTo>
                    <a:pt x="30" y="396"/>
                  </a:lnTo>
                  <a:lnTo>
                    <a:pt x="32" y="398"/>
                  </a:lnTo>
                  <a:lnTo>
                    <a:pt x="35" y="395"/>
                  </a:lnTo>
                  <a:lnTo>
                    <a:pt x="35" y="387"/>
                  </a:lnTo>
                  <a:lnTo>
                    <a:pt x="39" y="386"/>
                  </a:lnTo>
                  <a:lnTo>
                    <a:pt x="41" y="386"/>
                  </a:lnTo>
                  <a:lnTo>
                    <a:pt x="37" y="391"/>
                  </a:lnTo>
                  <a:lnTo>
                    <a:pt x="37" y="396"/>
                  </a:lnTo>
                  <a:lnTo>
                    <a:pt x="39" y="395"/>
                  </a:lnTo>
                  <a:lnTo>
                    <a:pt x="41" y="395"/>
                  </a:lnTo>
                  <a:lnTo>
                    <a:pt x="43" y="395"/>
                  </a:lnTo>
                  <a:lnTo>
                    <a:pt x="37" y="398"/>
                  </a:lnTo>
                  <a:lnTo>
                    <a:pt x="32" y="400"/>
                  </a:lnTo>
                  <a:lnTo>
                    <a:pt x="32" y="402"/>
                  </a:lnTo>
                  <a:lnTo>
                    <a:pt x="34" y="405"/>
                  </a:lnTo>
                  <a:lnTo>
                    <a:pt x="30" y="407"/>
                  </a:lnTo>
                  <a:lnTo>
                    <a:pt x="30" y="403"/>
                  </a:lnTo>
                  <a:lnTo>
                    <a:pt x="28" y="402"/>
                  </a:lnTo>
                  <a:lnTo>
                    <a:pt x="26" y="400"/>
                  </a:lnTo>
                  <a:lnTo>
                    <a:pt x="23" y="400"/>
                  </a:lnTo>
                  <a:lnTo>
                    <a:pt x="19" y="400"/>
                  </a:lnTo>
                  <a:lnTo>
                    <a:pt x="16" y="400"/>
                  </a:lnTo>
                  <a:lnTo>
                    <a:pt x="14" y="400"/>
                  </a:lnTo>
                  <a:lnTo>
                    <a:pt x="10" y="400"/>
                  </a:lnTo>
                  <a:lnTo>
                    <a:pt x="9" y="402"/>
                  </a:lnTo>
                  <a:lnTo>
                    <a:pt x="3" y="402"/>
                  </a:lnTo>
                  <a:lnTo>
                    <a:pt x="2" y="405"/>
                  </a:lnTo>
                  <a:lnTo>
                    <a:pt x="2" y="407"/>
                  </a:lnTo>
                  <a:lnTo>
                    <a:pt x="3" y="409"/>
                  </a:lnTo>
                  <a:lnTo>
                    <a:pt x="5" y="407"/>
                  </a:lnTo>
                  <a:lnTo>
                    <a:pt x="5" y="412"/>
                  </a:lnTo>
                  <a:lnTo>
                    <a:pt x="2" y="411"/>
                  </a:lnTo>
                  <a:lnTo>
                    <a:pt x="0" y="409"/>
                  </a:lnTo>
                  <a:lnTo>
                    <a:pt x="0" y="411"/>
                  </a:lnTo>
                  <a:lnTo>
                    <a:pt x="0" y="411"/>
                  </a:lnTo>
                  <a:lnTo>
                    <a:pt x="0" y="411"/>
                  </a:lnTo>
                  <a:lnTo>
                    <a:pt x="3" y="416"/>
                  </a:lnTo>
                  <a:lnTo>
                    <a:pt x="5" y="416"/>
                  </a:lnTo>
                  <a:lnTo>
                    <a:pt x="9" y="414"/>
                  </a:lnTo>
                  <a:lnTo>
                    <a:pt x="10" y="414"/>
                  </a:lnTo>
                  <a:lnTo>
                    <a:pt x="5" y="420"/>
                  </a:lnTo>
                  <a:lnTo>
                    <a:pt x="7" y="421"/>
                  </a:lnTo>
                  <a:lnTo>
                    <a:pt x="3" y="423"/>
                  </a:lnTo>
                  <a:lnTo>
                    <a:pt x="2" y="425"/>
                  </a:lnTo>
                  <a:lnTo>
                    <a:pt x="3" y="427"/>
                  </a:lnTo>
                  <a:lnTo>
                    <a:pt x="3" y="428"/>
                  </a:lnTo>
                  <a:lnTo>
                    <a:pt x="5" y="430"/>
                  </a:lnTo>
                  <a:lnTo>
                    <a:pt x="7" y="428"/>
                  </a:lnTo>
                  <a:lnTo>
                    <a:pt x="9" y="427"/>
                  </a:lnTo>
                  <a:lnTo>
                    <a:pt x="9" y="428"/>
                  </a:lnTo>
                  <a:lnTo>
                    <a:pt x="10" y="434"/>
                  </a:lnTo>
                  <a:lnTo>
                    <a:pt x="9" y="434"/>
                  </a:lnTo>
                  <a:lnTo>
                    <a:pt x="7" y="436"/>
                  </a:lnTo>
                  <a:lnTo>
                    <a:pt x="7" y="437"/>
                  </a:lnTo>
                  <a:lnTo>
                    <a:pt x="7" y="437"/>
                  </a:lnTo>
                  <a:lnTo>
                    <a:pt x="10" y="436"/>
                  </a:lnTo>
                  <a:lnTo>
                    <a:pt x="12" y="432"/>
                  </a:lnTo>
                  <a:lnTo>
                    <a:pt x="12" y="428"/>
                  </a:lnTo>
                  <a:lnTo>
                    <a:pt x="16" y="427"/>
                  </a:lnTo>
                  <a:lnTo>
                    <a:pt x="21" y="418"/>
                  </a:lnTo>
                  <a:lnTo>
                    <a:pt x="23" y="416"/>
                  </a:lnTo>
                  <a:lnTo>
                    <a:pt x="25" y="418"/>
                  </a:lnTo>
                  <a:lnTo>
                    <a:pt x="25" y="418"/>
                  </a:lnTo>
                  <a:lnTo>
                    <a:pt x="28" y="418"/>
                  </a:lnTo>
                  <a:lnTo>
                    <a:pt x="32" y="418"/>
                  </a:lnTo>
                  <a:lnTo>
                    <a:pt x="26" y="420"/>
                  </a:lnTo>
                  <a:lnTo>
                    <a:pt x="25" y="425"/>
                  </a:lnTo>
                  <a:lnTo>
                    <a:pt x="25" y="421"/>
                  </a:lnTo>
                  <a:lnTo>
                    <a:pt x="23" y="421"/>
                  </a:lnTo>
                  <a:lnTo>
                    <a:pt x="18" y="428"/>
                  </a:lnTo>
                  <a:lnTo>
                    <a:pt x="19" y="430"/>
                  </a:lnTo>
                  <a:lnTo>
                    <a:pt x="19" y="430"/>
                  </a:lnTo>
                  <a:lnTo>
                    <a:pt x="18" y="432"/>
                  </a:lnTo>
                  <a:lnTo>
                    <a:pt x="10" y="439"/>
                  </a:lnTo>
                  <a:lnTo>
                    <a:pt x="14" y="441"/>
                  </a:lnTo>
                  <a:lnTo>
                    <a:pt x="19" y="441"/>
                  </a:lnTo>
                  <a:lnTo>
                    <a:pt x="21" y="439"/>
                  </a:lnTo>
                  <a:lnTo>
                    <a:pt x="21" y="441"/>
                  </a:lnTo>
                  <a:lnTo>
                    <a:pt x="16" y="443"/>
                  </a:lnTo>
                  <a:lnTo>
                    <a:pt x="14" y="445"/>
                  </a:lnTo>
                  <a:lnTo>
                    <a:pt x="14" y="446"/>
                  </a:lnTo>
                  <a:lnTo>
                    <a:pt x="10" y="446"/>
                  </a:lnTo>
                  <a:lnTo>
                    <a:pt x="9" y="446"/>
                  </a:lnTo>
                  <a:lnTo>
                    <a:pt x="7" y="446"/>
                  </a:lnTo>
                  <a:lnTo>
                    <a:pt x="3" y="452"/>
                  </a:lnTo>
                  <a:lnTo>
                    <a:pt x="3" y="455"/>
                  </a:lnTo>
                  <a:lnTo>
                    <a:pt x="5" y="455"/>
                  </a:lnTo>
                  <a:lnTo>
                    <a:pt x="5" y="457"/>
                  </a:lnTo>
                  <a:lnTo>
                    <a:pt x="7" y="457"/>
                  </a:lnTo>
                  <a:lnTo>
                    <a:pt x="9" y="453"/>
                  </a:lnTo>
                  <a:lnTo>
                    <a:pt x="9" y="457"/>
                  </a:lnTo>
                  <a:lnTo>
                    <a:pt x="10" y="457"/>
                  </a:lnTo>
                  <a:lnTo>
                    <a:pt x="12" y="455"/>
                  </a:lnTo>
                  <a:lnTo>
                    <a:pt x="12" y="453"/>
                  </a:lnTo>
                  <a:lnTo>
                    <a:pt x="14" y="453"/>
                  </a:lnTo>
                  <a:lnTo>
                    <a:pt x="18" y="452"/>
                  </a:lnTo>
                  <a:lnTo>
                    <a:pt x="19" y="450"/>
                  </a:lnTo>
                  <a:lnTo>
                    <a:pt x="21" y="452"/>
                  </a:lnTo>
                  <a:lnTo>
                    <a:pt x="16" y="455"/>
                  </a:lnTo>
                  <a:lnTo>
                    <a:pt x="18" y="455"/>
                  </a:lnTo>
                  <a:lnTo>
                    <a:pt x="18" y="459"/>
                  </a:lnTo>
                  <a:lnTo>
                    <a:pt x="16" y="464"/>
                  </a:lnTo>
                  <a:lnTo>
                    <a:pt x="14" y="466"/>
                  </a:lnTo>
                  <a:lnTo>
                    <a:pt x="14" y="468"/>
                  </a:lnTo>
                  <a:lnTo>
                    <a:pt x="12" y="468"/>
                  </a:lnTo>
                  <a:lnTo>
                    <a:pt x="10" y="469"/>
                  </a:lnTo>
                  <a:lnTo>
                    <a:pt x="10" y="466"/>
                  </a:lnTo>
                  <a:lnTo>
                    <a:pt x="9" y="466"/>
                  </a:lnTo>
                  <a:lnTo>
                    <a:pt x="7" y="477"/>
                  </a:lnTo>
                  <a:lnTo>
                    <a:pt x="21" y="489"/>
                  </a:lnTo>
                  <a:lnTo>
                    <a:pt x="25" y="489"/>
                  </a:lnTo>
                  <a:lnTo>
                    <a:pt x="26" y="486"/>
                  </a:lnTo>
                  <a:lnTo>
                    <a:pt x="26" y="494"/>
                  </a:lnTo>
                  <a:lnTo>
                    <a:pt x="28" y="493"/>
                  </a:lnTo>
                  <a:lnTo>
                    <a:pt x="30" y="494"/>
                  </a:lnTo>
                  <a:lnTo>
                    <a:pt x="32" y="493"/>
                  </a:lnTo>
                  <a:lnTo>
                    <a:pt x="35" y="493"/>
                  </a:lnTo>
                  <a:lnTo>
                    <a:pt x="34" y="494"/>
                  </a:lnTo>
                  <a:lnTo>
                    <a:pt x="39" y="496"/>
                  </a:lnTo>
                  <a:lnTo>
                    <a:pt x="43" y="496"/>
                  </a:lnTo>
                  <a:lnTo>
                    <a:pt x="46" y="493"/>
                  </a:lnTo>
                  <a:lnTo>
                    <a:pt x="48" y="489"/>
                  </a:lnTo>
                  <a:lnTo>
                    <a:pt x="50" y="491"/>
                  </a:lnTo>
                  <a:lnTo>
                    <a:pt x="55" y="487"/>
                  </a:lnTo>
                  <a:lnTo>
                    <a:pt x="60" y="480"/>
                  </a:lnTo>
                  <a:lnTo>
                    <a:pt x="64" y="478"/>
                  </a:lnTo>
                  <a:lnTo>
                    <a:pt x="66" y="475"/>
                  </a:lnTo>
                  <a:lnTo>
                    <a:pt x="68" y="473"/>
                  </a:lnTo>
                  <a:lnTo>
                    <a:pt x="68" y="471"/>
                  </a:lnTo>
                  <a:lnTo>
                    <a:pt x="73" y="466"/>
                  </a:lnTo>
                  <a:lnTo>
                    <a:pt x="71" y="464"/>
                  </a:lnTo>
                  <a:lnTo>
                    <a:pt x="76" y="466"/>
                  </a:lnTo>
                  <a:lnTo>
                    <a:pt x="80" y="466"/>
                  </a:lnTo>
                  <a:lnTo>
                    <a:pt x="82" y="466"/>
                  </a:lnTo>
                  <a:lnTo>
                    <a:pt x="84" y="459"/>
                  </a:lnTo>
                  <a:lnTo>
                    <a:pt x="85" y="457"/>
                  </a:lnTo>
                  <a:lnTo>
                    <a:pt x="85" y="455"/>
                  </a:lnTo>
                  <a:lnTo>
                    <a:pt x="84" y="452"/>
                  </a:lnTo>
                  <a:lnTo>
                    <a:pt x="82" y="450"/>
                  </a:lnTo>
                  <a:lnTo>
                    <a:pt x="84" y="450"/>
                  </a:lnTo>
                  <a:lnTo>
                    <a:pt x="84" y="448"/>
                  </a:lnTo>
                  <a:lnTo>
                    <a:pt x="82" y="445"/>
                  </a:lnTo>
                  <a:lnTo>
                    <a:pt x="84" y="446"/>
                  </a:lnTo>
                  <a:lnTo>
                    <a:pt x="85" y="448"/>
                  </a:lnTo>
                  <a:lnTo>
                    <a:pt x="85" y="450"/>
                  </a:lnTo>
                  <a:lnTo>
                    <a:pt x="87" y="450"/>
                  </a:lnTo>
                  <a:lnTo>
                    <a:pt x="87" y="448"/>
                  </a:lnTo>
                  <a:lnTo>
                    <a:pt x="85" y="445"/>
                  </a:lnTo>
                  <a:lnTo>
                    <a:pt x="85" y="441"/>
                  </a:lnTo>
                  <a:lnTo>
                    <a:pt x="85" y="439"/>
                  </a:lnTo>
                  <a:lnTo>
                    <a:pt x="87" y="439"/>
                  </a:lnTo>
                  <a:lnTo>
                    <a:pt x="89" y="439"/>
                  </a:lnTo>
                  <a:lnTo>
                    <a:pt x="91" y="439"/>
                  </a:lnTo>
                  <a:lnTo>
                    <a:pt x="91" y="441"/>
                  </a:lnTo>
                  <a:lnTo>
                    <a:pt x="87" y="443"/>
                  </a:lnTo>
                  <a:lnTo>
                    <a:pt x="91" y="461"/>
                  </a:lnTo>
                  <a:lnTo>
                    <a:pt x="93" y="459"/>
                  </a:lnTo>
                  <a:lnTo>
                    <a:pt x="94" y="462"/>
                  </a:lnTo>
                  <a:lnTo>
                    <a:pt x="96" y="462"/>
                  </a:lnTo>
                  <a:lnTo>
                    <a:pt x="98" y="464"/>
                  </a:lnTo>
                  <a:lnTo>
                    <a:pt x="98" y="471"/>
                  </a:lnTo>
                  <a:lnTo>
                    <a:pt x="100" y="468"/>
                  </a:lnTo>
                  <a:lnTo>
                    <a:pt x="101" y="469"/>
                  </a:lnTo>
                  <a:lnTo>
                    <a:pt x="103" y="468"/>
                  </a:lnTo>
                  <a:lnTo>
                    <a:pt x="105" y="457"/>
                  </a:lnTo>
                  <a:lnTo>
                    <a:pt x="103" y="450"/>
                  </a:lnTo>
                  <a:lnTo>
                    <a:pt x="107" y="443"/>
                  </a:lnTo>
                  <a:lnTo>
                    <a:pt x="107" y="439"/>
                  </a:lnTo>
                  <a:lnTo>
                    <a:pt x="116" y="436"/>
                  </a:lnTo>
                  <a:lnTo>
                    <a:pt x="117" y="432"/>
                  </a:lnTo>
                  <a:lnTo>
                    <a:pt x="117" y="428"/>
                  </a:lnTo>
                  <a:lnTo>
                    <a:pt x="116" y="425"/>
                  </a:lnTo>
                  <a:lnTo>
                    <a:pt x="119" y="418"/>
                  </a:lnTo>
                  <a:lnTo>
                    <a:pt x="116" y="407"/>
                  </a:lnTo>
                  <a:lnTo>
                    <a:pt x="114" y="403"/>
                  </a:lnTo>
                  <a:lnTo>
                    <a:pt x="114" y="402"/>
                  </a:lnTo>
                  <a:lnTo>
                    <a:pt x="117" y="400"/>
                  </a:lnTo>
                  <a:lnTo>
                    <a:pt x="121" y="396"/>
                  </a:lnTo>
                  <a:lnTo>
                    <a:pt x="123" y="391"/>
                  </a:lnTo>
                  <a:lnTo>
                    <a:pt x="123" y="386"/>
                  </a:lnTo>
                  <a:lnTo>
                    <a:pt x="116" y="380"/>
                  </a:lnTo>
                  <a:lnTo>
                    <a:pt x="114" y="377"/>
                  </a:lnTo>
                  <a:lnTo>
                    <a:pt x="114" y="357"/>
                  </a:lnTo>
                  <a:lnTo>
                    <a:pt x="112" y="354"/>
                  </a:lnTo>
                  <a:lnTo>
                    <a:pt x="112" y="352"/>
                  </a:lnTo>
                  <a:lnTo>
                    <a:pt x="114" y="334"/>
                  </a:lnTo>
                  <a:lnTo>
                    <a:pt x="116" y="332"/>
                  </a:lnTo>
                  <a:lnTo>
                    <a:pt x="114" y="330"/>
                  </a:lnTo>
                  <a:lnTo>
                    <a:pt x="112" y="327"/>
                  </a:lnTo>
                  <a:lnTo>
                    <a:pt x="110" y="321"/>
                  </a:lnTo>
                  <a:lnTo>
                    <a:pt x="114" y="311"/>
                  </a:lnTo>
                  <a:lnTo>
                    <a:pt x="121" y="302"/>
                  </a:lnTo>
                  <a:lnTo>
                    <a:pt x="126" y="298"/>
                  </a:lnTo>
                  <a:lnTo>
                    <a:pt x="132" y="296"/>
                  </a:lnTo>
                  <a:lnTo>
                    <a:pt x="142" y="298"/>
                  </a:lnTo>
                  <a:lnTo>
                    <a:pt x="144" y="295"/>
                  </a:lnTo>
                  <a:lnTo>
                    <a:pt x="146" y="286"/>
                  </a:lnTo>
                  <a:lnTo>
                    <a:pt x="139" y="277"/>
                  </a:lnTo>
                  <a:lnTo>
                    <a:pt x="139" y="275"/>
                  </a:lnTo>
                  <a:lnTo>
                    <a:pt x="150" y="254"/>
                  </a:lnTo>
                  <a:lnTo>
                    <a:pt x="151" y="221"/>
                  </a:lnTo>
                  <a:lnTo>
                    <a:pt x="155" y="220"/>
                  </a:lnTo>
                  <a:lnTo>
                    <a:pt x="157" y="220"/>
                  </a:lnTo>
                  <a:lnTo>
                    <a:pt x="162" y="216"/>
                  </a:lnTo>
                  <a:lnTo>
                    <a:pt x="166" y="202"/>
                  </a:lnTo>
                  <a:lnTo>
                    <a:pt x="182" y="179"/>
                  </a:lnTo>
                  <a:lnTo>
                    <a:pt x="182" y="175"/>
                  </a:lnTo>
                  <a:lnTo>
                    <a:pt x="178" y="168"/>
                  </a:lnTo>
                  <a:lnTo>
                    <a:pt x="178" y="164"/>
                  </a:lnTo>
                  <a:lnTo>
                    <a:pt x="184" y="155"/>
                  </a:lnTo>
                  <a:lnTo>
                    <a:pt x="185" y="147"/>
                  </a:lnTo>
                  <a:lnTo>
                    <a:pt x="194" y="138"/>
                  </a:lnTo>
                  <a:lnTo>
                    <a:pt x="198" y="138"/>
                  </a:lnTo>
                  <a:lnTo>
                    <a:pt x="201" y="139"/>
                  </a:lnTo>
                  <a:lnTo>
                    <a:pt x="203" y="143"/>
                  </a:lnTo>
                  <a:lnTo>
                    <a:pt x="205" y="143"/>
                  </a:lnTo>
                  <a:lnTo>
                    <a:pt x="210" y="130"/>
                  </a:lnTo>
                  <a:lnTo>
                    <a:pt x="208" y="123"/>
                  </a:lnTo>
                  <a:lnTo>
                    <a:pt x="210" y="120"/>
                  </a:lnTo>
                  <a:lnTo>
                    <a:pt x="212" y="118"/>
                  </a:lnTo>
                  <a:lnTo>
                    <a:pt x="216" y="118"/>
                  </a:lnTo>
                  <a:lnTo>
                    <a:pt x="237" y="123"/>
                  </a:lnTo>
                  <a:lnTo>
                    <a:pt x="239" y="123"/>
                  </a:lnTo>
                  <a:lnTo>
                    <a:pt x="241" y="122"/>
                  </a:lnTo>
                  <a:lnTo>
                    <a:pt x="239" y="118"/>
                  </a:lnTo>
                  <a:lnTo>
                    <a:pt x="237" y="114"/>
                  </a:lnTo>
                  <a:lnTo>
                    <a:pt x="239" y="113"/>
                  </a:lnTo>
                  <a:lnTo>
                    <a:pt x="241" y="107"/>
                  </a:lnTo>
                  <a:lnTo>
                    <a:pt x="242" y="105"/>
                  </a:lnTo>
                  <a:lnTo>
                    <a:pt x="242" y="104"/>
                  </a:lnTo>
                  <a:lnTo>
                    <a:pt x="242" y="100"/>
                  </a:lnTo>
                  <a:lnTo>
                    <a:pt x="241" y="98"/>
                  </a:lnTo>
                  <a:lnTo>
                    <a:pt x="241" y="97"/>
                  </a:lnTo>
                  <a:lnTo>
                    <a:pt x="242" y="95"/>
                  </a:lnTo>
                  <a:lnTo>
                    <a:pt x="248" y="95"/>
                  </a:lnTo>
                  <a:lnTo>
                    <a:pt x="250" y="93"/>
                  </a:lnTo>
                  <a:lnTo>
                    <a:pt x="251" y="91"/>
                  </a:lnTo>
                  <a:lnTo>
                    <a:pt x="255" y="93"/>
                  </a:lnTo>
                  <a:lnTo>
                    <a:pt x="257" y="93"/>
                  </a:lnTo>
                  <a:lnTo>
                    <a:pt x="257" y="86"/>
                  </a:lnTo>
                  <a:lnTo>
                    <a:pt x="260" y="82"/>
                  </a:lnTo>
                  <a:lnTo>
                    <a:pt x="264" y="84"/>
                  </a:lnTo>
                  <a:lnTo>
                    <a:pt x="276" y="102"/>
                  </a:lnTo>
                  <a:lnTo>
                    <a:pt x="276" y="107"/>
                  </a:lnTo>
                  <a:lnTo>
                    <a:pt x="278" y="109"/>
                  </a:lnTo>
                  <a:lnTo>
                    <a:pt x="285" y="111"/>
                  </a:lnTo>
                  <a:lnTo>
                    <a:pt x="291" y="113"/>
                  </a:lnTo>
                  <a:lnTo>
                    <a:pt x="294" y="113"/>
                  </a:lnTo>
                  <a:lnTo>
                    <a:pt x="298" y="109"/>
                  </a:lnTo>
                  <a:lnTo>
                    <a:pt x="303" y="104"/>
                  </a:lnTo>
                  <a:lnTo>
                    <a:pt x="307" y="105"/>
                  </a:lnTo>
                  <a:lnTo>
                    <a:pt x="310" y="113"/>
                  </a:lnTo>
                  <a:lnTo>
                    <a:pt x="314" y="113"/>
                  </a:lnTo>
                  <a:lnTo>
                    <a:pt x="321" y="107"/>
                  </a:lnTo>
                  <a:lnTo>
                    <a:pt x="323" y="104"/>
                  </a:lnTo>
                  <a:lnTo>
                    <a:pt x="332" y="98"/>
                  </a:lnTo>
                  <a:lnTo>
                    <a:pt x="332" y="72"/>
                  </a:lnTo>
                  <a:lnTo>
                    <a:pt x="335" y="63"/>
                  </a:lnTo>
                  <a:lnTo>
                    <a:pt x="339" y="59"/>
                  </a:lnTo>
                  <a:lnTo>
                    <a:pt x="367" y="50"/>
                  </a:lnTo>
                  <a:lnTo>
                    <a:pt x="369" y="50"/>
                  </a:lnTo>
                  <a:lnTo>
                    <a:pt x="373" y="57"/>
                  </a:lnTo>
                  <a:lnTo>
                    <a:pt x="376" y="59"/>
                  </a:lnTo>
                  <a:lnTo>
                    <a:pt x="380" y="61"/>
                  </a:lnTo>
                  <a:lnTo>
                    <a:pt x="385" y="66"/>
                  </a:lnTo>
                  <a:lnTo>
                    <a:pt x="389" y="79"/>
                  </a:lnTo>
                  <a:lnTo>
                    <a:pt x="383" y="86"/>
                  </a:lnTo>
                  <a:lnTo>
                    <a:pt x="382" y="89"/>
                  </a:lnTo>
                  <a:lnTo>
                    <a:pt x="382" y="93"/>
                  </a:lnTo>
                  <a:lnTo>
                    <a:pt x="385" y="95"/>
                  </a:lnTo>
                  <a:lnTo>
                    <a:pt x="385" y="95"/>
                  </a:lnTo>
                  <a:lnTo>
                    <a:pt x="389" y="93"/>
                  </a:lnTo>
                  <a:lnTo>
                    <a:pt x="389" y="91"/>
                  </a:lnTo>
                  <a:lnTo>
                    <a:pt x="389" y="88"/>
                  </a:lnTo>
                  <a:lnTo>
                    <a:pt x="389" y="86"/>
                  </a:lnTo>
                  <a:lnTo>
                    <a:pt x="399" y="80"/>
                  </a:lnTo>
                  <a:lnTo>
                    <a:pt x="401" y="79"/>
                  </a:lnTo>
                  <a:lnTo>
                    <a:pt x="403" y="70"/>
                  </a:lnTo>
                  <a:lnTo>
                    <a:pt x="408" y="75"/>
                  </a:lnTo>
                  <a:lnTo>
                    <a:pt x="412" y="73"/>
                  </a:lnTo>
                  <a:lnTo>
                    <a:pt x="414" y="68"/>
                  </a:lnTo>
                  <a:lnTo>
                    <a:pt x="414" y="64"/>
                  </a:lnTo>
                  <a:lnTo>
                    <a:pt x="414" y="6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1" name="Freeform 3217"/>
            <p:cNvSpPr>
              <a:spLocks/>
            </p:cNvSpPr>
            <p:nvPr/>
          </p:nvSpPr>
          <p:spPr bwMode="auto">
            <a:xfrm>
              <a:off x="2775" y="1070"/>
              <a:ext cx="415" cy="496"/>
            </a:xfrm>
            <a:custGeom>
              <a:avLst/>
              <a:gdLst/>
              <a:ahLst/>
              <a:cxnLst>
                <a:cxn ang="0">
                  <a:pos x="394" y="64"/>
                </a:cxn>
                <a:cxn ang="0">
                  <a:pos x="378" y="45"/>
                </a:cxn>
                <a:cxn ang="0">
                  <a:pos x="399" y="18"/>
                </a:cxn>
                <a:cxn ang="0">
                  <a:pos x="382" y="13"/>
                </a:cxn>
                <a:cxn ang="0">
                  <a:pos x="367" y="20"/>
                </a:cxn>
                <a:cxn ang="0">
                  <a:pos x="355" y="23"/>
                </a:cxn>
                <a:cxn ang="0">
                  <a:pos x="326" y="39"/>
                </a:cxn>
                <a:cxn ang="0">
                  <a:pos x="323" y="11"/>
                </a:cxn>
                <a:cxn ang="0">
                  <a:pos x="307" y="27"/>
                </a:cxn>
                <a:cxn ang="0">
                  <a:pos x="285" y="48"/>
                </a:cxn>
                <a:cxn ang="0">
                  <a:pos x="267" y="41"/>
                </a:cxn>
                <a:cxn ang="0">
                  <a:pos x="258" y="61"/>
                </a:cxn>
                <a:cxn ang="0">
                  <a:pos x="241" y="84"/>
                </a:cxn>
                <a:cxn ang="0">
                  <a:pos x="232" y="89"/>
                </a:cxn>
                <a:cxn ang="0">
                  <a:pos x="212" y="82"/>
                </a:cxn>
                <a:cxn ang="0">
                  <a:pos x="203" y="109"/>
                </a:cxn>
                <a:cxn ang="0">
                  <a:pos x="189" y="120"/>
                </a:cxn>
                <a:cxn ang="0">
                  <a:pos x="180" y="125"/>
                </a:cxn>
                <a:cxn ang="0">
                  <a:pos x="171" y="138"/>
                </a:cxn>
                <a:cxn ang="0">
                  <a:pos x="164" y="159"/>
                </a:cxn>
                <a:cxn ang="0">
                  <a:pos x="150" y="173"/>
                </a:cxn>
                <a:cxn ang="0">
                  <a:pos x="132" y="195"/>
                </a:cxn>
                <a:cxn ang="0">
                  <a:pos x="128" y="213"/>
                </a:cxn>
                <a:cxn ang="0">
                  <a:pos x="125" y="230"/>
                </a:cxn>
                <a:cxn ang="0">
                  <a:pos x="116" y="245"/>
                </a:cxn>
                <a:cxn ang="0">
                  <a:pos x="109" y="255"/>
                </a:cxn>
                <a:cxn ang="0">
                  <a:pos x="100" y="280"/>
                </a:cxn>
                <a:cxn ang="0">
                  <a:pos x="78" y="311"/>
                </a:cxn>
                <a:cxn ang="0">
                  <a:pos x="82" y="318"/>
                </a:cxn>
                <a:cxn ang="0">
                  <a:pos x="69" y="320"/>
                </a:cxn>
                <a:cxn ang="0">
                  <a:pos x="50" y="327"/>
                </a:cxn>
                <a:cxn ang="0">
                  <a:pos x="34" y="343"/>
                </a:cxn>
                <a:cxn ang="0">
                  <a:pos x="21" y="352"/>
                </a:cxn>
                <a:cxn ang="0">
                  <a:pos x="18" y="366"/>
                </a:cxn>
                <a:cxn ang="0">
                  <a:pos x="19" y="370"/>
                </a:cxn>
                <a:cxn ang="0">
                  <a:pos x="0" y="380"/>
                </a:cxn>
                <a:cxn ang="0">
                  <a:pos x="21" y="398"/>
                </a:cxn>
                <a:cxn ang="0">
                  <a:pos x="37" y="396"/>
                </a:cxn>
                <a:cxn ang="0">
                  <a:pos x="19" y="400"/>
                </a:cxn>
                <a:cxn ang="0">
                  <a:pos x="0" y="411"/>
                </a:cxn>
                <a:cxn ang="0">
                  <a:pos x="5" y="430"/>
                </a:cxn>
                <a:cxn ang="0">
                  <a:pos x="21" y="418"/>
                </a:cxn>
                <a:cxn ang="0">
                  <a:pos x="18" y="432"/>
                </a:cxn>
                <a:cxn ang="0">
                  <a:pos x="3" y="455"/>
                </a:cxn>
                <a:cxn ang="0">
                  <a:pos x="16" y="455"/>
                </a:cxn>
                <a:cxn ang="0">
                  <a:pos x="26" y="486"/>
                </a:cxn>
                <a:cxn ang="0">
                  <a:pos x="60" y="480"/>
                </a:cxn>
                <a:cxn ang="0">
                  <a:pos x="84" y="452"/>
                </a:cxn>
                <a:cxn ang="0">
                  <a:pos x="87" y="439"/>
                </a:cxn>
                <a:cxn ang="0">
                  <a:pos x="103" y="468"/>
                </a:cxn>
                <a:cxn ang="0">
                  <a:pos x="117" y="400"/>
                </a:cxn>
                <a:cxn ang="0">
                  <a:pos x="110" y="321"/>
                </a:cxn>
                <a:cxn ang="0">
                  <a:pos x="157" y="220"/>
                </a:cxn>
                <a:cxn ang="0">
                  <a:pos x="205" y="143"/>
                </a:cxn>
                <a:cxn ang="0">
                  <a:pos x="242" y="105"/>
                </a:cxn>
                <a:cxn ang="0">
                  <a:pos x="264" y="84"/>
                </a:cxn>
                <a:cxn ang="0">
                  <a:pos x="323" y="104"/>
                </a:cxn>
                <a:cxn ang="0">
                  <a:pos x="382" y="89"/>
                </a:cxn>
                <a:cxn ang="0">
                  <a:pos x="414" y="68"/>
                </a:cxn>
              </a:cxnLst>
              <a:rect l="0" t="0" r="r" b="b"/>
              <a:pathLst>
                <a:path w="415" h="496">
                  <a:moveTo>
                    <a:pt x="414" y="64"/>
                  </a:moveTo>
                  <a:lnTo>
                    <a:pt x="407" y="63"/>
                  </a:lnTo>
                  <a:lnTo>
                    <a:pt x="407" y="68"/>
                  </a:lnTo>
                  <a:lnTo>
                    <a:pt x="405" y="68"/>
                  </a:lnTo>
                  <a:lnTo>
                    <a:pt x="405" y="68"/>
                  </a:lnTo>
                  <a:lnTo>
                    <a:pt x="401" y="66"/>
                  </a:lnTo>
                  <a:lnTo>
                    <a:pt x="401" y="64"/>
                  </a:lnTo>
                  <a:lnTo>
                    <a:pt x="401" y="68"/>
                  </a:lnTo>
                  <a:lnTo>
                    <a:pt x="401" y="70"/>
                  </a:lnTo>
                  <a:lnTo>
                    <a:pt x="399" y="66"/>
                  </a:lnTo>
                  <a:lnTo>
                    <a:pt x="396" y="66"/>
                  </a:lnTo>
                  <a:lnTo>
                    <a:pt x="392" y="68"/>
                  </a:lnTo>
                  <a:lnTo>
                    <a:pt x="394" y="64"/>
                  </a:lnTo>
                  <a:lnTo>
                    <a:pt x="396" y="63"/>
                  </a:lnTo>
                  <a:lnTo>
                    <a:pt x="398" y="63"/>
                  </a:lnTo>
                  <a:lnTo>
                    <a:pt x="398" y="61"/>
                  </a:lnTo>
                  <a:lnTo>
                    <a:pt x="398" y="59"/>
                  </a:lnTo>
                  <a:lnTo>
                    <a:pt x="396" y="57"/>
                  </a:lnTo>
                  <a:lnTo>
                    <a:pt x="391" y="57"/>
                  </a:lnTo>
                  <a:lnTo>
                    <a:pt x="392" y="56"/>
                  </a:lnTo>
                  <a:lnTo>
                    <a:pt x="391" y="54"/>
                  </a:lnTo>
                  <a:lnTo>
                    <a:pt x="387" y="52"/>
                  </a:lnTo>
                  <a:lnTo>
                    <a:pt x="383" y="48"/>
                  </a:lnTo>
                  <a:lnTo>
                    <a:pt x="378" y="48"/>
                  </a:lnTo>
                  <a:lnTo>
                    <a:pt x="378" y="47"/>
                  </a:lnTo>
                  <a:lnTo>
                    <a:pt x="378" y="45"/>
                  </a:lnTo>
                  <a:lnTo>
                    <a:pt x="378" y="45"/>
                  </a:lnTo>
                  <a:lnTo>
                    <a:pt x="399" y="48"/>
                  </a:lnTo>
                  <a:lnTo>
                    <a:pt x="410" y="41"/>
                  </a:lnTo>
                  <a:lnTo>
                    <a:pt x="414" y="39"/>
                  </a:lnTo>
                  <a:lnTo>
                    <a:pt x="415" y="38"/>
                  </a:lnTo>
                  <a:lnTo>
                    <a:pt x="415" y="34"/>
                  </a:lnTo>
                  <a:lnTo>
                    <a:pt x="412" y="32"/>
                  </a:lnTo>
                  <a:lnTo>
                    <a:pt x="408" y="27"/>
                  </a:lnTo>
                  <a:lnTo>
                    <a:pt x="405" y="27"/>
                  </a:lnTo>
                  <a:lnTo>
                    <a:pt x="401" y="25"/>
                  </a:lnTo>
                  <a:lnTo>
                    <a:pt x="405" y="25"/>
                  </a:lnTo>
                  <a:lnTo>
                    <a:pt x="399" y="22"/>
                  </a:lnTo>
                  <a:lnTo>
                    <a:pt x="399" y="18"/>
                  </a:lnTo>
                  <a:lnTo>
                    <a:pt x="396" y="22"/>
                  </a:lnTo>
                  <a:lnTo>
                    <a:pt x="394" y="23"/>
                  </a:lnTo>
                  <a:lnTo>
                    <a:pt x="394" y="20"/>
                  </a:lnTo>
                  <a:lnTo>
                    <a:pt x="394" y="18"/>
                  </a:lnTo>
                  <a:lnTo>
                    <a:pt x="389" y="22"/>
                  </a:lnTo>
                  <a:lnTo>
                    <a:pt x="389" y="20"/>
                  </a:lnTo>
                  <a:lnTo>
                    <a:pt x="387" y="20"/>
                  </a:lnTo>
                  <a:lnTo>
                    <a:pt x="389" y="18"/>
                  </a:lnTo>
                  <a:lnTo>
                    <a:pt x="389" y="14"/>
                  </a:lnTo>
                  <a:lnTo>
                    <a:pt x="387" y="14"/>
                  </a:lnTo>
                  <a:lnTo>
                    <a:pt x="385" y="13"/>
                  </a:lnTo>
                  <a:lnTo>
                    <a:pt x="383" y="13"/>
                  </a:lnTo>
                  <a:lnTo>
                    <a:pt x="382" y="13"/>
                  </a:lnTo>
                  <a:lnTo>
                    <a:pt x="380" y="13"/>
                  </a:lnTo>
                  <a:lnTo>
                    <a:pt x="376" y="16"/>
                  </a:lnTo>
                  <a:lnTo>
                    <a:pt x="376" y="31"/>
                  </a:lnTo>
                  <a:lnTo>
                    <a:pt x="373" y="32"/>
                  </a:lnTo>
                  <a:lnTo>
                    <a:pt x="371" y="31"/>
                  </a:lnTo>
                  <a:lnTo>
                    <a:pt x="367" y="31"/>
                  </a:lnTo>
                  <a:lnTo>
                    <a:pt x="366" y="31"/>
                  </a:lnTo>
                  <a:lnTo>
                    <a:pt x="369" y="27"/>
                  </a:lnTo>
                  <a:lnTo>
                    <a:pt x="371" y="23"/>
                  </a:lnTo>
                  <a:lnTo>
                    <a:pt x="371" y="20"/>
                  </a:lnTo>
                  <a:lnTo>
                    <a:pt x="366" y="23"/>
                  </a:lnTo>
                  <a:lnTo>
                    <a:pt x="364" y="23"/>
                  </a:lnTo>
                  <a:lnTo>
                    <a:pt x="367" y="20"/>
                  </a:lnTo>
                  <a:lnTo>
                    <a:pt x="366" y="16"/>
                  </a:lnTo>
                  <a:lnTo>
                    <a:pt x="367" y="14"/>
                  </a:lnTo>
                  <a:lnTo>
                    <a:pt x="373" y="14"/>
                  </a:lnTo>
                  <a:lnTo>
                    <a:pt x="374" y="11"/>
                  </a:lnTo>
                  <a:lnTo>
                    <a:pt x="374" y="6"/>
                  </a:lnTo>
                  <a:lnTo>
                    <a:pt x="371" y="6"/>
                  </a:lnTo>
                  <a:lnTo>
                    <a:pt x="371" y="4"/>
                  </a:lnTo>
                  <a:lnTo>
                    <a:pt x="369" y="2"/>
                  </a:lnTo>
                  <a:lnTo>
                    <a:pt x="367" y="2"/>
                  </a:lnTo>
                  <a:lnTo>
                    <a:pt x="364" y="4"/>
                  </a:lnTo>
                  <a:lnTo>
                    <a:pt x="360" y="0"/>
                  </a:lnTo>
                  <a:lnTo>
                    <a:pt x="355" y="20"/>
                  </a:lnTo>
                  <a:lnTo>
                    <a:pt x="355" y="23"/>
                  </a:lnTo>
                  <a:lnTo>
                    <a:pt x="353" y="23"/>
                  </a:lnTo>
                  <a:lnTo>
                    <a:pt x="351" y="27"/>
                  </a:lnTo>
                  <a:lnTo>
                    <a:pt x="351" y="31"/>
                  </a:lnTo>
                  <a:lnTo>
                    <a:pt x="348" y="31"/>
                  </a:lnTo>
                  <a:lnTo>
                    <a:pt x="344" y="36"/>
                  </a:lnTo>
                  <a:lnTo>
                    <a:pt x="346" y="25"/>
                  </a:lnTo>
                  <a:lnTo>
                    <a:pt x="342" y="22"/>
                  </a:lnTo>
                  <a:lnTo>
                    <a:pt x="346" y="18"/>
                  </a:lnTo>
                  <a:lnTo>
                    <a:pt x="346" y="9"/>
                  </a:lnTo>
                  <a:lnTo>
                    <a:pt x="344" y="9"/>
                  </a:lnTo>
                  <a:lnTo>
                    <a:pt x="342" y="9"/>
                  </a:lnTo>
                  <a:lnTo>
                    <a:pt x="324" y="41"/>
                  </a:lnTo>
                  <a:lnTo>
                    <a:pt x="326" y="39"/>
                  </a:lnTo>
                  <a:lnTo>
                    <a:pt x="321" y="50"/>
                  </a:lnTo>
                  <a:lnTo>
                    <a:pt x="317" y="50"/>
                  </a:lnTo>
                  <a:lnTo>
                    <a:pt x="317" y="43"/>
                  </a:lnTo>
                  <a:lnTo>
                    <a:pt x="319" y="41"/>
                  </a:lnTo>
                  <a:lnTo>
                    <a:pt x="321" y="41"/>
                  </a:lnTo>
                  <a:lnTo>
                    <a:pt x="321" y="38"/>
                  </a:lnTo>
                  <a:lnTo>
                    <a:pt x="323" y="34"/>
                  </a:lnTo>
                  <a:lnTo>
                    <a:pt x="321" y="31"/>
                  </a:lnTo>
                  <a:lnTo>
                    <a:pt x="332" y="13"/>
                  </a:lnTo>
                  <a:lnTo>
                    <a:pt x="330" y="11"/>
                  </a:lnTo>
                  <a:lnTo>
                    <a:pt x="324" y="14"/>
                  </a:lnTo>
                  <a:lnTo>
                    <a:pt x="323" y="16"/>
                  </a:lnTo>
                  <a:lnTo>
                    <a:pt x="323" y="11"/>
                  </a:lnTo>
                  <a:lnTo>
                    <a:pt x="321" y="11"/>
                  </a:lnTo>
                  <a:lnTo>
                    <a:pt x="319" y="9"/>
                  </a:lnTo>
                  <a:lnTo>
                    <a:pt x="319" y="7"/>
                  </a:lnTo>
                  <a:lnTo>
                    <a:pt x="316" y="11"/>
                  </a:lnTo>
                  <a:lnTo>
                    <a:pt x="316" y="9"/>
                  </a:lnTo>
                  <a:lnTo>
                    <a:pt x="314" y="9"/>
                  </a:lnTo>
                  <a:lnTo>
                    <a:pt x="312" y="16"/>
                  </a:lnTo>
                  <a:lnTo>
                    <a:pt x="308" y="14"/>
                  </a:lnTo>
                  <a:lnTo>
                    <a:pt x="310" y="18"/>
                  </a:lnTo>
                  <a:lnTo>
                    <a:pt x="312" y="20"/>
                  </a:lnTo>
                  <a:lnTo>
                    <a:pt x="314" y="22"/>
                  </a:lnTo>
                  <a:lnTo>
                    <a:pt x="308" y="23"/>
                  </a:lnTo>
                  <a:lnTo>
                    <a:pt x="307" y="27"/>
                  </a:lnTo>
                  <a:lnTo>
                    <a:pt x="308" y="31"/>
                  </a:lnTo>
                  <a:lnTo>
                    <a:pt x="301" y="31"/>
                  </a:lnTo>
                  <a:lnTo>
                    <a:pt x="298" y="36"/>
                  </a:lnTo>
                  <a:lnTo>
                    <a:pt x="296" y="38"/>
                  </a:lnTo>
                  <a:lnTo>
                    <a:pt x="292" y="43"/>
                  </a:lnTo>
                  <a:lnTo>
                    <a:pt x="291" y="45"/>
                  </a:lnTo>
                  <a:lnTo>
                    <a:pt x="292" y="47"/>
                  </a:lnTo>
                  <a:lnTo>
                    <a:pt x="291" y="54"/>
                  </a:lnTo>
                  <a:lnTo>
                    <a:pt x="289" y="56"/>
                  </a:lnTo>
                  <a:lnTo>
                    <a:pt x="287" y="52"/>
                  </a:lnTo>
                  <a:lnTo>
                    <a:pt x="287" y="50"/>
                  </a:lnTo>
                  <a:lnTo>
                    <a:pt x="289" y="48"/>
                  </a:lnTo>
                  <a:lnTo>
                    <a:pt x="285" y="48"/>
                  </a:lnTo>
                  <a:lnTo>
                    <a:pt x="287" y="45"/>
                  </a:lnTo>
                  <a:lnTo>
                    <a:pt x="287" y="45"/>
                  </a:lnTo>
                  <a:lnTo>
                    <a:pt x="278" y="43"/>
                  </a:lnTo>
                  <a:lnTo>
                    <a:pt x="278" y="47"/>
                  </a:lnTo>
                  <a:lnTo>
                    <a:pt x="276" y="47"/>
                  </a:lnTo>
                  <a:lnTo>
                    <a:pt x="275" y="47"/>
                  </a:lnTo>
                  <a:lnTo>
                    <a:pt x="275" y="45"/>
                  </a:lnTo>
                  <a:lnTo>
                    <a:pt x="275" y="41"/>
                  </a:lnTo>
                  <a:lnTo>
                    <a:pt x="273" y="43"/>
                  </a:lnTo>
                  <a:lnTo>
                    <a:pt x="273" y="39"/>
                  </a:lnTo>
                  <a:lnTo>
                    <a:pt x="271" y="41"/>
                  </a:lnTo>
                  <a:lnTo>
                    <a:pt x="269" y="39"/>
                  </a:lnTo>
                  <a:lnTo>
                    <a:pt x="267" y="41"/>
                  </a:lnTo>
                  <a:lnTo>
                    <a:pt x="267" y="47"/>
                  </a:lnTo>
                  <a:lnTo>
                    <a:pt x="266" y="39"/>
                  </a:lnTo>
                  <a:lnTo>
                    <a:pt x="264" y="39"/>
                  </a:lnTo>
                  <a:lnTo>
                    <a:pt x="264" y="47"/>
                  </a:lnTo>
                  <a:lnTo>
                    <a:pt x="269" y="50"/>
                  </a:lnTo>
                  <a:lnTo>
                    <a:pt x="271" y="50"/>
                  </a:lnTo>
                  <a:lnTo>
                    <a:pt x="271" y="59"/>
                  </a:lnTo>
                  <a:lnTo>
                    <a:pt x="271" y="63"/>
                  </a:lnTo>
                  <a:lnTo>
                    <a:pt x="271" y="66"/>
                  </a:lnTo>
                  <a:lnTo>
                    <a:pt x="260" y="52"/>
                  </a:lnTo>
                  <a:lnTo>
                    <a:pt x="260" y="57"/>
                  </a:lnTo>
                  <a:lnTo>
                    <a:pt x="258" y="57"/>
                  </a:lnTo>
                  <a:lnTo>
                    <a:pt x="258" y="61"/>
                  </a:lnTo>
                  <a:lnTo>
                    <a:pt x="257" y="61"/>
                  </a:lnTo>
                  <a:lnTo>
                    <a:pt x="255" y="63"/>
                  </a:lnTo>
                  <a:lnTo>
                    <a:pt x="255" y="61"/>
                  </a:lnTo>
                  <a:lnTo>
                    <a:pt x="255" y="59"/>
                  </a:lnTo>
                  <a:lnTo>
                    <a:pt x="255" y="56"/>
                  </a:lnTo>
                  <a:lnTo>
                    <a:pt x="253" y="57"/>
                  </a:lnTo>
                  <a:lnTo>
                    <a:pt x="251" y="61"/>
                  </a:lnTo>
                  <a:lnTo>
                    <a:pt x="250" y="64"/>
                  </a:lnTo>
                  <a:lnTo>
                    <a:pt x="248" y="64"/>
                  </a:lnTo>
                  <a:lnTo>
                    <a:pt x="250" y="72"/>
                  </a:lnTo>
                  <a:lnTo>
                    <a:pt x="244" y="75"/>
                  </a:lnTo>
                  <a:lnTo>
                    <a:pt x="242" y="80"/>
                  </a:lnTo>
                  <a:lnTo>
                    <a:pt x="241" y="84"/>
                  </a:lnTo>
                  <a:lnTo>
                    <a:pt x="244" y="77"/>
                  </a:lnTo>
                  <a:lnTo>
                    <a:pt x="244" y="56"/>
                  </a:lnTo>
                  <a:lnTo>
                    <a:pt x="241" y="57"/>
                  </a:lnTo>
                  <a:lnTo>
                    <a:pt x="237" y="66"/>
                  </a:lnTo>
                  <a:lnTo>
                    <a:pt x="233" y="79"/>
                  </a:lnTo>
                  <a:lnTo>
                    <a:pt x="233" y="63"/>
                  </a:lnTo>
                  <a:lnTo>
                    <a:pt x="226" y="64"/>
                  </a:lnTo>
                  <a:lnTo>
                    <a:pt x="223" y="70"/>
                  </a:lnTo>
                  <a:lnTo>
                    <a:pt x="225" y="77"/>
                  </a:lnTo>
                  <a:lnTo>
                    <a:pt x="226" y="80"/>
                  </a:lnTo>
                  <a:lnTo>
                    <a:pt x="230" y="82"/>
                  </a:lnTo>
                  <a:lnTo>
                    <a:pt x="232" y="86"/>
                  </a:lnTo>
                  <a:lnTo>
                    <a:pt x="232" y="89"/>
                  </a:lnTo>
                  <a:lnTo>
                    <a:pt x="228" y="88"/>
                  </a:lnTo>
                  <a:lnTo>
                    <a:pt x="226" y="84"/>
                  </a:lnTo>
                  <a:lnTo>
                    <a:pt x="223" y="82"/>
                  </a:lnTo>
                  <a:lnTo>
                    <a:pt x="219" y="73"/>
                  </a:lnTo>
                  <a:lnTo>
                    <a:pt x="216" y="75"/>
                  </a:lnTo>
                  <a:lnTo>
                    <a:pt x="217" y="80"/>
                  </a:lnTo>
                  <a:lnTo>
                    <a:pt x="221" y="84"/>
                  </a:lnTo>
                  <a:lnTo>
                    <a:pt x="217" y="86"/>
                  </a:lnTo>
                  <a:lnTo>
                    <a:pt x="216" y="84"/>
                  </a:lnTo>
                  <a:lnTo>
                    <a:pt x="214" y="86"/>
                  </a:lnTo>
                  <a:lnTo>
                    <a:pt x="214" y="82"/>
                  </a:lnTo>
                  <a:lnTo>
                    <a:pt x="212" y="84"/>
                  </a:lnTo>
                  <a:lnTo>
                    <a:pt x="212" y="82"/>
                  </a:lnTo>
                  <a:lnTo>
                    <a:pt x="212" y="79"/>
                  </a:lnTo>
                  <a:lnTo>
                    <a:pt x="210" y="77"/>
                  </a:lnTo>
                  <a:lnTo>
                    <a:pt x="208" y="86"/>
                  </a:lnTo>
                  <a:lnTo>
                    <a:pt x="208" y="88"/>
                  </a:lnTo>
                  <a:lnTo>
                    <a:pt x="210" y="89"/>
                  </a:lnTo>
                  <a:lnTo>
                    <a:pt x="201" y="95"/>
                  </a:lnTo>
                  <a:lnTo>
                    <a:pt x="200" y="100"/>
                  </a:lnTo>
                  <a:lnTo>
                    <a:pt x="201" y="104"/>
                  </a:lnTo>
                  <a:lnTo>
                    <a:pt x="203" y="102"/>
                  </a:lnTo>
                  <a:lnTo>
                    <a:pt x="205" y="104"/>
                  </a:lnTo>
                  <a:lnTo>
                    <a:pt x="201" y="104"/>
                  </a:lnTo>
                  <a:lnTo>
                    <a:pt x="203" y="107"/>
                  </a:lnTo>
                  <a:lnTo>
                    <a:pt x="203" y="109"/>
                  </a:lnTo>
                  <a:lnTo>
                    <a:pt x="200" y="107"/>
                  </a:lnTo>
                  <a:lnTo>
                    <a:pt x="198" y="109"/>
                  </a:lnTo>
                  <a:lnTo>
                    <a:pt x="200" y="111"/>
                  </a:lnTo>
                  <a:lnTo>
                    <a:pt x="198" y="113"/>
                  </a:lnTo>
                  <a:lnTo>
                    <a:pt x="194" y="111"/>
                  </a:lnTo>
                  <a:lnTo>
                    <a:pt x="194" y="113"/>
                  </a:lnTo>
                  <a:lnTo>
                    <a:pt x="192" y="113"/>
                  </a:lnTo>
                  <a:lnTo>
                    <a:pt x="187" y="114"/>
                  </a:lnTo>
                  <a:lnTo>
                    <a:pt x="185" y="116"/>
                  </a:lnTo>
                  <a:lnTo>
                    <a:pt x="184" y="118"/>
                  </a:lnTo>
                  <a:lnTo>
                    <a:pt x="184" y="120"/>
                  </a:lnTo>
                  <a:lnTo>
                    <a:pt x="187" y="122"/>
                  </a:lnTo>
                  <a:lnTo>
                    <a:pt x="189" y="120"/>
                  </a:lnTo>
                  <a:lnTo>
                    <a:pt x="191" y="118"/>
                  </a:lnTo>
                  <a:lnTo>
                    <a:pt x="196" y="122"/>
                  </a:lnTo>
                  <a:lnTo>
                    <a:pt x="200" y="120"/>
                  </a:lnTo>
                  <a:lnTo>
                    <a:pt x="200" y="120"/>
                  </a:lnTo>
                  <a:lnTo>
                    <a:pt x="201" y="123"/>
                  </a:lnTo>
                  <a:lnTo>
                    <a:pt x="198" y="123"/>
                  </a:lnTo>
                  <a:lnTo>
                    <a:pt x="196" y="125"/>
                  </a:lnTo>
                  <a:lnTo>
                    <a:pt x="196" y="129"/>
                  </a:lnTo>
                  <a:lnTo>
                    <a:pt x="192" y="127"/>
                  </a:lnTo>
                  <a:lnTo>
                    <a:pt x="189" y="125"/>
                  </a:lnTo>
                  <a:lnTo>
                    <a:pt x="187" y="125"/>
                  </a:lnTo>
                  <a:lnTo>
                    <a:pt x="184" y="123"/>
                  </a:lnTo>
                  <a:lnTo>
                    <a:pt x="180" y="125"/>
                  </a:lnTo>
                  <a:lnTo>
                    <a:pt x="180" y="129"/>
                  </a:lnTo>
                  <a:lnTo>
                    <a:pt x="182" y="132"/>
                  </a:lnTo>
                  <a:lnTo>
                    <a:pt x="182" y="136"/>
                  </a:lnTo>
                  <a:lnTo>
                    <a:pt x="180" y="136"/>
                  </a:lnTo>
                  <a:lnTo>
                    <a:pt x="182" y="139"/>
                  </a:lnTo>
                  <a:lnTo>
                    <a:pt x="182" y="143"/>
                  </a:lnTo>
                  <a:lnTo>
                    <a:pt x="180" y="141"/>
                  </a:lnTo>
                  <a:lnTo>
                    <a:pt x="180" y="145"/>
                  </a:lnTo>
                  <a:lnTo>
                    <a:pt x="178" y="145"/>
                  </a:lnTo>
                  <a:lnTo>
                    <a:pt x="176" y="134"/>
                  </a:lnTo>
                  <a:lnTo>
                    <a:pt x="173" y="134"/>
                  </a:lnTo>
                  <a:lnTo>
                    <a:pt x="173" y="139"/>
                  </a:lnTo>
                  <a:lnTo>
                    <a:pt x="171" y="138"/>
                  </a:lnTo>
                  <a:lnTo>
                    <a:pt x="169" y="139"/>
                  </a:lnTo>
                  <a:lnTo>
                    <a:pt x="173" y="141"/>
                  </a:lnTo>
                  <a:lnTo>
                    <a:pt x="171" y="141"/>
                  </a:lnTo>
                  <a:lnTo>
                    <a:pt x="169" y="143"/>
                  </a:lnTo>
                  <a:lnTo>
                    <a:pt x="167" y="143"/>
                  </a:lnTo>
                  <a:lnTo>
                    <a:pt x="166" y="147"/>
                  </a:lnTo>
                  <a:lnTo>
                    <a:pt x="167" y="148"/>
                  </a:lnTo>
                  <a:lnTo>
                    <a:pt x="169" y="152"/>
                  </a:lnTo>
                  <a:lnTo>
                    <a:pt x="167" y="152"/>
                  </a:lnTo>
                  <a:lnTo>
                    <a:pt x="169" y="154"/>
                  </a:lnTo>
                  <a:lnTo>
                    <a:pt x="167" y="155"/>
                  </a:lnTo>
                  <a:lnTo>
                    <a:pt x="166" y="157"/>
                  </a:lnTo>
                  <a:lnTo>
                    <a:pt x="164" y="159"/>
                  </a:lnTo>
                  <a:lnTo>
                    <a:pt x="164" y="159"/>
                  </a:lnTo>
                  <a:lnTo>
                    <a:pt x="164" y="159"/>
                  </a:lnTo>
                  <a:lnTo>
                    <a:pt x="166" y="161"/>
                  </a:lnTo>
                  <a:lnTo>
                    <a:pt x="171" y="159"/>
                  </a:lnTo>
                  <a:lnTo>
                    <a:pt x="166" y="164"/>
                  </a:lnTo>
                  <a:lnTo>
                    <a:pt x="160" y="163"/>
                  </a:lnTo>
                  <a:lnTo>
                    <a:pt x="160" y="163"/>
                  </a:lnTo>
                  <a:lnTo>
                    <a:pt x="159" y="161"/>
                  </a:lnTo>
                  <a:lnTo>
                    <a:pt x="157" y="161"/>
                  </a:lnTo>
                  <a:lnTo>
                    <a:pt x="153" y="163"/>
                  </a:lnTo>
                  <a:lnTo>
                    <a:pt x="151" y="168"/>
                  </a:lnTo>
                  <a:lnTo>
                    <a:pt x="150" y="170"/>
                  </a:lnTo>
                  <a:lnTo>
                    <a:pt x="150" y="173"/>
                  </a:lnTo>
                  <a:lnTo>
                    <a:pt x="151" y="173"/>
                  </a:lnTo>
                  <a:lnTo>
                    <a:pt x="150" y="177"/>
                  </a:lnTo>
                  <a:lnTo>
                    <a:pt x="148" y="177"/>
                  </a:lnTo>
                  <a:lnTo>
                    <a:pt x="146" y="184"/>
                  </a:lnTo>
                  <a:lnTo>
                    <a:pt x="144" y="182"/>
                  </a:lnTo>
                  <a:lnTo>
                    <a:pt x="142" y="184"/>
                  </a:lnTo>
                  <a:lnTo>
                    <a:pt x="141" y="184"/>
                  </a:lnTo>
                  <a:lnTo>
                    <a:pt x="139" y="188"/>
                  </a:lnTo>
                  <a:lnTo>
                    <a:pt x="141" y="189"/>
                  </a:lnTo>
                  <a:lnTo>
                    <a:pt x="139" y="191"/>
                  </a:lnTo>
                  <a:lnTo>
                    <a:pt x="135" y="191"/>
                  </a:lnTo>
                  <a:lnTo>
                    <a:pt x="135" y="195"/>
                  </a:lnTo>
                  <a:lnTo>
                    <a:pt x="132" y="195"/>
                  </a:lnTo>
                  <a:lnTo>
                    <a:pt x="134" y="196"/>
                  </a:lnTo>
                  <a:lnTo>
                    <a:pt x="132" y="198"/>
                  </a:lnTo>
                  <a:lnTo>
                    <a:pt x="132" y="200"/>
                  </a:lnTo>
                  <a:lnTo>
                    <a:pt x="135" y="202"/>
                  </a:lnTo>
                  <a:lnTo>
                    <a:pt x="134" y="204"/>
                  </a:lnTo>
                  <a:lnTo>
                    <a:pt x="132" y="205"/>
                  </a:lnTo>
                  <a:lnTo>
                    <a:pt x="130" y="204"/>
                  </a:lnTo>
                  <a:lnTo>
                    <a:pt x="130" y="209"/>
                  </a:lnTo>
                  <a:lnTo>
                    <a:pt x="132" y="211"/>
                  </a:lnTo>
                  <a:lnTo>
                    <a:pt x="134" y="209"/>
                  </a:lnTo>
                  <a:lnTo>
                    <a:pt x="135" y="209"/>
                  </a:lnTo>
                  <a:lnTo>
                    <a:pt x="134" y="213"/>
                  </a:lnTo>
                  <a:lnTo>
                    <a:pt x="128" y="213"/>
                  </a:lnTo>
                  <a:lnTo>
                    <a:pt x="126" y="214"/>
                  </a:lnTo>
                  <a:lnTo>
                    <a:pt x="126" y="220"/>
                  </a:lnTo>
                  <a:lnTo>
                    <a:pt x="125" y="221"/>
                  </a:lnTo>
                  <a:lnTo>
                    <a:pt x="121" y="221"/>
                  </a:lnTo>
                  <a:lnTo>
                    <a:pt x="119" y="225"/>
                  </a:lnTo>
                  <a:lnTo>
                    <a:pt x="123" y="225"/>
                  </a:lnTo>
                  <a:lnTo>
                    <a:pt x="125" y="223"/>
                  </a:lnTo>
                  <a:lnTo>
                    <a:pt x="128" y="221"/>
                  </a:lnTo>
                  <a:lnTo>
                    <a:pt x="128" y="225"/>
                  </a:lnTo>
                  <a:lnTo>
                    <a:pt x="130" y="229"/>
                  </a:lnTo>
                  <a:lnTo>
                    <a:pt x="125" y="225"/>
                  </a:lnTo>
                  <a:lnTo>
                    <a:pt x="123" y="229"/>
                  </a:lnTo>
                  <a:lnTo>
                    <a:pt x="125" y="230"/>
                  </a:lnTo>
                  <a:lnTo>
                    <a:pt x="123" y="230"/>
                  </a:lnTo>
                  <a:lnTo>
                    <a:pt x="123" y="232"/>
                  </a:lnTo>
                  <a:lnTo>
                    <a:pt x="123" y="236"/>
                  </a:lnTo>
                  <a:lnTo>
                    <a:pt x="121" y="236"/>
                  </a:lnTo>
                  <a:lnTo>
                    <a:pt x="119" y="236"/>
                  </a:lnTo>
                  <a:lnTo>
                    <a:pt x="119" y="238"/>
                  </a:lnTo>
                  <a:lnTo>
                    <a:pt x="119" y="239"/>
                  </a:lnTo>
                  <a:lnTo>
                    <a:pt x="121" y="241"/>
                  </a:lnTo>
                  <a:lnTo>
                    <a:pt x="123" y="246"/>
                  </a:lnTo>
                  <a:lnTo>
                    <a:pt x="119" y="245"/>
                  </a:lnTo>
                  <a:lnTo>
                    <a:pt x="117" y="245"/>
                  </a:lnTo>
                  <a:lnTo>
                    <a:pt x="116" y="239"/>
                  </a:lnTo>
                  <a:lnTo>
                    <a:pt x="116" y="245"/>
                  </a:lnTo>
                  <a:lnTo>
                    <a:pt x="116" y="246"/>
                  </a:lnTo>
                  <a:lnTo>
                    <a:pt x="114" y="248"/>
                  </a:lnTo>
                  <a:lnTo>
                    <a:pt x="112" y="250"/>
                  </a:lnTo>
                  <a:lnTo>
                    <a:pt x="114" y="252"/>
                  </a:lnTo>
                  <a:lnTo>
                    <a:pt x="116" y="250"/>
                  </a:lnTo>
                  <a:lnTo>
                    <a:pt x="117" y="248"/>
                  </a:lnTo>
                  <a:lnTo>
                    <a:pt x="117" y="248"/>
                  </a:lnTo>
                  <a:lnTo>
                    <a:pt x="117" y="252"/>
                  </a:lnTo>
                  <a:lnTo>
                    <a:pt x="117" y="255"/>
                  </a:lnTo>
                  <a:lnTo>
                    <a:pt x="116" y="257"/>
                  </a:lnTo>
                  <a:lnTo>
                    <a:pt x="112" y="255"/>
                  </a:lnTo>
                  <a:lnTo>
                    <a:pt x="110" y="257"/>
                  </a:lnTo>
                  <a:lnTo>
                    <a:pt x="109" y="255"/>
                  </a:lnTo>
                  <a:lnTo>
                    <a:pt x="107" y="259"/>
                  </a:lnTo>
                  <a:lnTo>
                    <a:pt x="107" y="263"/>
                  </a:lnTo>
                  <a:lnTo>
                    <a:pt x="105" y="264"/>
                  </a:lnTo>
                  <a:lnTo>
                    <a:pt x="101" y="264"/>
                  </a:lnTo>
                  <a:lnTo>
                    <a:pt x="101" y="270"/>
                  </a:lnTo>
                  <a:lnTo>
                    <a:pt x="103" y="270"/>
                  </a:lnTo>
                  <a:lnTo>
                    <a:pt x="107" y="268"/>
                  </a:lnTo>
                  <a:lnTo>
                    <a:pt x="107" y="270"/>
                  </a:lnTo>
                  <a:lnTo>
                    <a:pt x="103" y="271"/>
                  </a:lnTo>
                  <a:lnTo>
                    <a:pt x="101" y="273"/>
                  </a:lnTo>
                  <a:lnTo>
                    <a:pt x="103" y="277"/>
                  </a:lnTo>
                  <a:lnTo>
                    <a:pt x="101" y="279"/>
                  </a:lnTo>
                  <a:lnTo>
                    <a:pt x="100" y="280"/>
                  </a:lnTo>
                  <a:lnTo>
                    <a:pt x="94" y="277"/>
                  </a:lnTo>
                  <a:lnTo>
                    <a:pt x="94" y="277"/>
                  </a:lnTo>
                  <a:lnTo>
                    <a:pt x="91" y="280"/>
                  </a:lnTo>
                  <a:lnTo>
                    <a:pt x="89" y="284"/>
                  </a:lnTo>
                  <a:lnTo>
                    <a:pt x="89" y="286"/>
                  </a:lnTo>
                  <a:lnTo>
                    <a:pt x="80" y="296"/>
                  </a:lnTo>
                  <a:lnTo>
                    <a:pt x="82" y="298"/>
                  </a:lnTo>
                  <a:lnTo>
                    <a:pt x="82" y="300"/>
                  </a:lnTo>
                  <a:lnTo>
                    <a:pt x="75" y="304"/>
                  </a:lnTo>
                  <a:lnTo>
                    <a:pt x="75" y="307"/>
                  </a:lnTo>
                  <a:lnTo>
                    <a:pt x="76" y="307"/>
                  </a:lnTo>
                  <a:lnTo>
                    <a:pt x="80" y="307"/>
                  </a:lnTo>
                  <a:lnTo>
                    <a:pt x="78" y="311"/>
                  </a:lnTo>
                  <a:lnTo>
                    <a:pt x="80" y="314"/>
                  </a:lnTo>
                  <a:lnTo>
                    <a:pt x="82" y="316"/>
                  </a:lnTo>
                  <a:lnTo>
                    <a:pt x="100" y="305"/>
                  </a:lnTo>
                  <a:lnTo>
                    <a:pt x="101" y="302"/>
                  </a:lnTo>
                  <a:lnTo>
                    <a:pt x="101" y="304"/>
                  </a:lnTo>
                  <a:lnTo>
                    <a:pt x="101" y="305"/>
                  </a:lnTo>
                  <a:lnTo>
                    <a:pt x="98" y="307"/>
                  </a:lnTo>
                  <a:lnTo>
                    <a:pt x="94" y="307"/>
                  </a:lnTo>
                  <a:lnTo>
                    <a:pt x="89" y="312"/>
                  </a:lnTo>
                  <a:lnTo>
                    <a:pt x="91" y="314"/>
                  </a:lnTo>
                  <a:lnTo>
                    <a:pt x="91" y="316"/>
                  </a:lnTo>
                  <a:lnTo>
                    <a:pt x="85" y="318"/>
                  </a:lnTo>
                  <a:lnTo>
                    <a:pt x="82" y="318"/>
                  </a:lnTo>
                  <a:lnTo>
                    <a:pt x="82" y="318"/>
                  </a:lnTo>
                  <a:lnTo>
                    <a:pt x="82" y="320"/>
                  </a:lnTo>
                  <a:lnTo>
                    <a:pt x="82" y="321"/>
                  </a:lnTo>
                  <a:lnTo>
                    <a:pt x="78" y="320"/>
                  </a:lnTo>
                  <a:lnTo>
                    <a:pt x="78" y="318"/>
                  </a:lnTo>
                  <a:lnTo>
                    <a:pt x="76" y="312"/>
                  </a:lnTo>
                  <a:lnTo>
                    <a:pt x="75" y="312"/>
                  </a:lnTo>
                  <a:lnTo>
                    <a:pt x="73" y="312"/>
                  </a:lnTo>
                  <a:lnTo>
                    <a:pt x="73" y="312"/>
                  </a:lnTo>
                  <a:lnTo>
                    <a:pt x="71" y="314"/>
                  </a:lnTo>
                  <a:lnTo>
                    <a:pt x="69" y="316"/>
                  </a:lnTo>
                  <a:lnTo>
                    <a:pt x="68" y="318"/>
                  </a:lnTo>
                  <a:lnTo>
                    <a:pt x="69" y="320"/>
                  </a:lnTo>
                  <a:lnTo>
                    <a:pt x="71" y="321"/>
                  </a:lnTo>
                  <a:lnTo>
                    <a:pt x="68" y="323"/>
                  </a:lnTo>
                  <a:lnTo>
                    <a:pt x="66" y="321"/>
                  </a:lnTo>
                  <a:lnTo>
                    <a:pt x="66" y="318"/>
                  </a:lnTo>
                  <a:lnTo>
                    <a:pt x="66" y="316"/>
                  </a:lnTo>
                  <a:lnTo>
                    <a:pt x="57" y="320"/>
                  </a:lnTo>
                  <a:lnTo>
                    <a:pt x="57" y="321"/>
                  </a:lnTo>
                  <a:lnTo>
                    <a:pt x="55" y="325"/>
                  </a:lnTo>
                  <a:lnTo>
                    <a:pt x="53" y="323"/>
                  </a:lnTo>
                  <a:lnTo>
                    <a:pt x="53" y="327"/>
                  </a:lnTo>
                  <a:lnTo>
                    <a:pt x="53" y="327"/>
                  </a:lnTo>
                  <a:lnTo>
                    <a:pt x="50" y="327"/>
                  </a:lnTo>
                  <a:lnTo>
                    <a:pt x="50" y="327"/>
                  </a:lnTo>
                  <a:lnTo>
                    <a:pt x="50" y="325"/>
                  </a:lnTo>
                  <a:lnTo>
                    <a:pt x="50" y="325"/>
                  </a:lnTo>
                  <a:lnTo>
                    <a:pt x="48" y="327"/>
                  </a:lnTo>
                  <a:lnTo>
                    <a:pt x="48" y="329"/>
                  </a:lnTo>
                  <a:lnTo>
                    <a:pt x="48" y="329"/>
                  </a:lnTo>
                  <a:lnTo>
                    <a:pt x="44" y="329"/>
                  </a:lnTo>
                  <a:lnTo>
                    <a:pt x="41" y="330"/>
                  </a:lnTo>
                  <a:lnTo>
                    <a:pt x="39" y="337"/>
                  </a:lnTo>
                  <a:lnTo>
                    <a:pt x="37" y="336"/>
                  </a:lnTo>
                  <a:lnTo>
                    <a:pt x="34" y="336"/>
                  </a:lnTo>
                  <a:lnTo>
                    <a:pt x="32" y="337"/>
                  </a:lnTo>
                  <a:lnTo>
                    <a:pt x="30" y="339"/>
                  </a:lnTo>
                  <a:lnTo>
                    <a:pt x="34" y="343"/>
                  </a:lnTo>
                  <a:lnTo>
                    <a:pt x="32" y="345"/>
                  </a:lnTo>
                  <a:lnTo>
                    <a:pt x="35" y="345"/>
                  </a:lnTo>
                  <a:lnTo>
                    <a:pt x="37" y="343"/>
                  </a:lnTo>
                  <a:lnTo>
                    <a:pt x="39" y="345"/>
                  </a:lnTo>
                  <a:lnTo>
                    <a:pt x="41" y="346"/>
                  </a:lnTo>
                  <a:lnTo>
                    <a:pt x="39" y="348"/>
                  </a:lnTo>
                  <a:lnTo>
                    <a:pt x="39" y="350"/>
                  </a:lnTo>
                  <a:lnTo>
                    <a:pt x="37" y="350"/>
                  </a:lnTo>
                  <a:lnTo>
                    <a:pt x="26" y="348"/>
                  </a:lnTo>
                  <a:lnTo>
                    <a:pt x="25" y="350"/>
                  </a:lnTo>
                  <a:lnTo>
                    <a:pt x="23" y="350"/>
                  </a:lnTo>
                  <a:lnTo>
                    <a:pt x="21" y="350"/>
                  </a:lnTo>
                  <a:lnTo>
                    <a:pt x="21" y="352"/>
                  </a:lnTo>
                  <a:lnTo>
                    <a:pt x="23" y="352"/>
                  </a:lnTo>
                  <a:lnTo>
                    <a:pt x="21" y="354"/>
                  </a:lnTo>
                  <a:lnTo>
                    <a:pt x="21" y="355"/>
                  </a:lnTo>
                  <a:lnTo>
                    <a:pt x="23" y="354"/>
                  </a:lnTo>
                  <a:lnTo>
                    <a:pt x="25" y="354"/>
                  </a:lnTo>
                  <a:lnTo>
                    <a:pt x="23" y="357"/>
                  </a:lnTo>
                  <a:lnTo>
                    <a:pt x="25" y="362"/>
                  </a:lnTo>
                  <a:lnTo>
                    <a:pt x="23" y="364"/>
                  </a:lnTo>
                  <a:lnTo>
                    <a:pt x="23" y="359"/>
                  </a:lnTo>
                  <a:lnTo>
                    <a:pt x="21" y="357"/>
                  </a:lnTo>
                  <a:lnTo>
                    <a:pt x="18" y="359"/>
                  </a:lnTo>
                  <a:lnTo>
                    <a:pt x="16" y="364"/>
                  </a:lnTo>
                  <a:lnTo>
                    <a:pt x="18" y="366"/>
                  </a:lnTo>
                  <a:lnTo>
                    <a:pt x="18" y="368"/>
                  </a:lnTo>
                  <a:lnTo>
                    <a:pt x="16" y="366"/>
                  </a:lnTo>
                  <a:lnTo>
                    <a:pt x="14" y="364"/>
                  </a:lnTo>
                  <a:lnTo>
                    <a:pt x="12" y="364"/>
                  </a:lnTo>
                  <a:lnTo>
                    <a:pt x="7" y="364"/>
                  </a:lnTo>
                  <a:lnTo>
                    <a:pt x="7" y="366"/>
                  </a:lnTo>
                  <a:lnTo>
                    <a:pt x="9" y="368"/>
                  </a:lnTo>
                  <a:lnTo>
                    <a:pt x="3" y="364"/>
                  </a:lnTo>
                  <a:lnTo>
                    <a:pt x="2" y="366"/>
                  </a:lnTo>
                  <a:lnTo>
                    <a:pt x="3" y="370"/>
                  </a:lnTo>
                  <a:lnTo>
                    <a:pt x="3" y="371"/>
                  </a:lnTo>
                  <a:lnTo>
                    <a:pt x="3" y="371"/>
                  </a:lnTo>
                  <a:lnTo>
                    <a:pt x="19" y="370"/>
                  </a:lnTo>
                  <a:lnTo>
                    <a:pt x="14" y="373"/>
                  </a:lnTo>
                  <a:lnTo>
                    <a:pt x="16" y="373"/>
                  </a:lnTo>
                  <a:lnTo>
                    <a:pt x="21" y="373"/>
                  </a:lnTo>
                  <a:lnTo>
                    <a:pt x="21" y="373"/>
                  </a:lnTo>
                  <a:lnTo>
                    <a:pt x="19" y="375"/>
                  </a:lnTo>
                  <a:lnTo>
                    <a:pt x="10" y="375"/>
                  </a:lnTo>
                  <a:lnTo>
                    <a:pt x="9" y="375"/>
                  </a:lnTo>
                  <a:lnTo>
                    <a:pt x="7" y="375"/>
                  </a:lnTo>
                  <a:lnTo>
                    <a:pt x="3" y="377"/>
                  </a:lnTo>
                  <a:lnTo>
                    <a:pt x="3" y="378"/>
                  </a:lnTo>
                  <a:lnTo>
                    <a:pt x="2" y="378"/>
                  </a:lnTo>
                  <a:lnTo>
                    <a:pt x="0" y="378"/>
                  </a:lnTo>
                  <a:lnTo>
                    <a:pt x="0" y="380"/>
                  </a:lnTo>
                  <a:lnTo>
                    <a:pt x="3" y="382"/>
                  </a:lnTo>
                  <a:lnTo>
                    <a:pt x="3" y="384"/>
                  </a:lnTo>
                  <a:lnTo>
                    <a:pt x="3" y="386"/>
                  </a:lnTo>
                  <a:lnTo>
                    <a:pt x="0" y="391"/>
                  </a:lnTo>
                  <a:lnTo>
                    <a:pt x="2" y="393"/>
                  </a:lnTo>
                  <a:lnTo>
                    <a:pt x="0" y="393"/>
                  </a:lnTo>
                  <a:lnTo>
                    <a:pt x="0" y="396"/>
                  </a:lnTo>
                  <a:lnTo>
                    <a:pt x="2" y="396"/>
                  </a:lnTo>
                  <a:lnTo>
                    <a:pt x="2" y="398"/>
                  </a:lnTo>
                  <a:lnTo>
                    <a:pt x="7" y="400"/>
                  </a:lnTo>
                  <a:lnTo>
                    <a:pt x="16" y="396"/>
                  </a:lnTo>
                  <a:lnTo>
                    <a:pt x="18" y="398"/>
                  </a:lnTo>
                  <a:lnTo>
                    <a:pt x="21" y="398"/>
                  </a:lnTo>
                  <a:lnTo>
                    <a:pt x="23" y="389"/>
                  </a:lnTo>
                  <a:lnTo>
                    <a:pt x="25" y="393"/>
                  </a:lnTo>
                  <a:lnTo>
                    <a:pt x="23" y="396"/>
                  </a:lnTo>
                  <a:lnTo>
                    <a:pt x="25" y="396"/>
                  </a:lnTo>
                  <a:lnTo>
                    <a:pt x="28" y="396"/>
                  </a:lnTo>
                  <a:lnTo>
                    <a:pt x="30" y="396"/>
                  </a:lnTo>
                  <a:lnTo>
                    <a:pt x="32" y="398"/>
                  </a:lnTo>
                  <a:lnTo>
                    <a:pt x="35" y="395"/>
                  </a:lnTo>
                  <a:lnTo>
                    <a:pt x="35" y="387"/>
                  </a:lnTo>
                  <a:lnTo>
                    <a:pt x="39" y="386"/>
                  </a:lnTo>
                  <a:lnTo>
                    <a:pt x="41" y="386"/>
                  </a:lnTo>
                  <a:lnTo>
                    <a:pt x="37" y="391"/>
                  </a:lnTo>
                  <a:lnTo>
                    <a:pt x="37" y="396"/>
                  </a:lnTo>
                  <a:lnTo>
                    <a:pt x="39" y="395"/>
                  </a:lnTo>
                  <a:lnTo>
                    <a:pt x="41" y="395"/>
                  </a:lnTo>
                  <a:lnTo>
                    <a:pt x="43" y="395"/>
                  </a:lnTo>
                  <a:lnTo>
                    <a:pt x="37" y="398"/>
                  </a:lnTo>
                  <a:lnTo>
                    <a:pt x="32" y="400"/>
                  </a:lnTo>
                  <a:lnTo>
                    <a:pt x="32" y="402"/>
                  </a:lnTo>
                  <a:lnTo>
                    <a:pt x="34" y="405"/>
                  </a:lnTo>
                  <a:lnTo>
                    <a:pt x="30" y="407"/>
                  </a:lnTo>
                  <a:lnTo>
                    <a:pt x="30" y="403"/>
                  </a:lnTo>
                  <a:lnTo>
                    <a:pt x="28" y="402"/>
                  </a:lnTo>
                  <a:lnTo>
                    <a:pt x="26" y="400"/>
                  </a:lnTo>
                  <a:lnTo>
                    <a:pt x="23" y="400"/>
                  </a:lnTo>
                  <a:lnTo>
                    <a:pt x="19" y="400"/>
                  </a:lnTo>
                  <a:lnTo>
                    <a:pt x="16" y="400"/>
                  </a:lnTo>
                  <a:lnTo>
                    <a:pt x="14" y="400"/>
                  </a:lnTo>
                  <a:lnTo>
                    <a:pt x="10" y="400"/>
                  </a:lnTo>
                  <a:lnTo>
                    <a:pt x="9" y="402"/>
                  </a:lnTo>
                  <a:lnTo>
                    <a:pt x="3" y="402"/>
                  </a:lnTo>
                  <a:lnTo>
                    <a:pt x="2" y="405"/>
                  </a:lnTo>
                  <a:lnTo>
                    <a:pt x="2" y="407"/>
                  </a:lnTo>
                  <a:lnTo>
                    <a:pt x="3" y="409"/>
                  </a:lnTo>
                  <a:lnTo>
                    <a:pt x="5" y="407"/>
                  </a:lnTo>
                  <a:lnTo>
                    <a:pt x="5" y="412"/>
                  </a:lnTo>
                  <a:lnTo>
                    <a:pt x="2" y="411"/>
                  </a:lnTo>
                  <a:lnTo>
                    <a:pt x="0" y="409"/>
                  </a:lnTo>
                  <a:lnTo>
                    <a:pt x="0" y="411"/>
                  </a:lnTo>
                  <a:lnTo>
                    <a:pt x="0" y="411"/>
                  </a:lnTo>
                  <a:lnTo>
                    <a:pt x="0" y="411"/>
                  </a:lnTo>
                  <a:lnTo>
                    <a:pt x="3" y="416"/>
                  </a:lnTo>
                  <a:lnTo>
                    <a:pt x="5" y="416"/>
                  </a:lnTo>
                  <a:lnTo>
                    <a:pt x="9" y="414"/>
                  </a:lnTo>
                  <a:lnTo>
                    <a:pt x="10" y="414"/>
                  </a:lnTo>
                  <a:lnTo>
                    <a:pt x="5" y="420"/>
                  </a:lnTo>
                  <a:lnTo>
                    <a:pt x="7" y="421"/>
                  </a:lnTo>
                  <a:lnTo>
                    <a:pt x="3" y="423"/>
                  </a:lnTo>
                  <a:lnTo>
                    <a:pt x="2" y="425"/>
                  </a:lnTo>
                  <a:lnTo>
                    <a:pt x="3" y="427"/>
                  </a:lnTo>
                  <a:lnTo>
                    <a:pt x="3" y="428"/>
                  </a:lnTo>
                  <a:lnTo>
                    <a:pt x="5" y="430"/>
                  </a:lnTo>
                  <a:lnTo>
                    <a:pt x="7" y="428"/>
                  </a:lnTo>
                  <a:lnTo>
                    <a:pt x="9" y="427"/>
                  </a:lnTo>
                  <a:lnTo>
                    <a:pt x="9" y="428"/>
                  </a:lnTo>
                  <a:lnTo>
                    <a:pt x="10" y="434"/>
                  </a:lnTo>
                  <a:lnTo>
                    <a:pt x="9" y="434"/>
                  </a:lnTo>
                  <a:lnTo>
                    <a:pt x="7" y="436"/>
                  </a:lnTo>
                  <a:lnTo>
                    <a:pt x="7" y="437"/>
                  </a:lnTo>
                  <a:lnTo>
                    <a:pt x="7" y="437"/>
                  </a:lnTo>
                  <a:lnTo>
                    <a:pt x="10" y="436"/>
                  </a:lnTo>
                  <a:lnTo>
                    <a:pt x="12" y="432"/>
                  </a:lnTo>
                  <a:lnTo>
                    <a:pt x="12" y="428"/>
                  </a:lnTo>
                  <a:lnTo>
                    <a:pt x="16" y="427"/>
                  </a:lnTo>
                  <a:lnTo>
                    <a:pt x="21" y="418"/>
                  </a:lnTo>
                  <a:lnTo>
                    <a:pt x="23" y="416"/>
                  </a:lnTo>
                  <a:lnTo>
                    <a:pt x="25" y="418"/>
                  </a:lnTo>
                  <a:lnTo>
                    <a:pt x="25" y="418"/>
                  </a:lnTo>
                  <a:lnTo>
                    <a:pt x="28" y="418"/>
                  </a:lnTo>
                  <a:lnTo>
                    <a:pt x="32" y="418"/>
                  </a:lnTo>
                  <a:lnTo>
                    <a:pt x="26" y="420"/>
                  </a:lnTo>
                  <a:lnTo>
                    <a:pt x="25" y="425"/>
                  </a:lnTo>
                  <a:lnTo>
                    <a:pt x="25" y="421"/>
                  </a:lnTo>
                  <a:lnTo>
                    <a:pt x="23" y="421"/>
                  </a:lnTo>
                  <a:lnTo>
                    <a:pt x="18" y="428"/>
                  </a:lnTo>
                  <a:lnTo>
                    <a:pt x="19" y="430"/>
                  </a:lnTo>
                  <a:lnTo>
                    <a:pt x="19" y="430"/>
                  </a:lnTo>
                  <a:lnTo>
                    <a:pt x="18" y="432"/>
                  </a:lnTo>
                  <a:lnTo>
                    <a:pt x="10" y="439"/>
                  </a:lnTo>
                  <a:lnTo>
                    <a:pt x="14" y="441"/>
                  </a:lnTo>
                  <a:lnTo>
                    <a:pt x="19" y="441"/>
                  </a:lnTo>
                  <a:lnTo>
                    <a:pt x="21" y="439"/>
                  </a:lnTo>
                  <a:lnTo>
                    <a:pt x="21" y="441"/>
                  </a:lnTo>
                  <a:lnTo>
                    <a:pt x="16" y="443"/>
                  </a:lnTo>
                  <a:lnTo>
                    <a:pt x="14" y="445"/>
                  </a:lnTo>
                  <a:lnTo>
                    <a:pt x="14" y="446"/>
                  </a:lnTo>
                  <a:lnTo>
                    <a:pt x="10" y="446"/>
                  </a:lnTo>
                  <a:lnTo>
                    <a:pt x="9" y="446"/>
                  </a:lnTo>
                  <a:lnTo>
                    <a:pt x="7" y="446"/>
                  </a:lnTo>
                  <a:lnTo>
                    <a:pt x="3" y="452"/>
                  </a:lnTo>
                  <a:lnTo>
                    <a:pt x="3" y="455"/>
                  </a:lnTo>
                  <a:lnTo>
                    <a:pt x="5" y="455"/>
                  </a:lnTo>
                  <a:lnTo>
                    <a:pt x="5" y="457"/>
                  </a:lnTo>
                  <a:lnTo>
                    <a:pt x="7" y="457"/>
                  </a:lnTo>
                  <a:lnTo>
                    <a:pt x="9" y="453"/>
                  </a:lnTo>
                  <a:lnTo>
                    <a:pt x="9" y="457"/>
                  </a:lnTo>
                  <a:lnTo>
                    <a:pt x="10" y="457"/>
                  </a:lnTo>
                  <a:lnTo>
                    <a:pt x="12" y="455"/>
                  </a:lnTo>
                  <a:lnTo>
                    <a:pt x="12" y="453"/>
                  </a:lnTo>
                  <a:lnTo>
                    <a:pt x="14" y="453"/>
                  </a:lnTo>
                  <a:lnTo>
                    <a:pt x="18" y="452"/>
                  </a:lnTo>
                  <a:lnTo>
                    <a:pt x="19" y="450"/>
                  </a:lnTo>
                  <a:lnTo>
                    <a:pt x="21" y="452"/>
                  </a:lnTo>
                  <a:lnTo>
                    <a:pt x="16" y="455"/>
                  </a:lnTo>
                  <a:lnTo>
                    <a:pt x="18" y="455"/>
                  </a:lnTo>
                  <a:lnTo>
                    <a:pt x="18" y="459"/>
                  </a:lnTo>
                  <a:lnTo>
                    <a:pt x="16" y="464"/>
                  </a:lnTo>
                  <a:lnTo>
                    <a:pt x="14" y="466"/>
                  </a:lnTo>
                  <a:lnTo>
                    <a:pt x="14" y="468"/>
                  </a:lnTo>
                  <a:lnTo>
                    <a:pt x="12" y="468"/>
                  </a:lnTo>
                  <a:lnTo>
                    <a:pt x="10" y="469"/>
                  </a:lnTo>
                  <a:lnTo>
                    <a:pt x="10" y="466"/>
                  </a:lnTo>
                  <a:lnTo>
                    <a:pt x="9" y="466"/>
                  </a:lnTo>
                  <a:lnTo>
                    <a:pt x="7" y="477"/>
                  </a:lnTo>
                  <a:lnTo>
                    <a:pt x="21" y="489"/>
                  </a:lnTo>
                  <a:lnTo>
                    <a:pt x="25" y="489"/>
                  </a:lnTo>
                  <a:lnTo>
                    <a:pt x="26" y="486"/>
                  </a:lnTo>
                  <a:lnTo>
                    <a:pt x="26" y="494"/>
                  </a:lnTo>
                  <a:lnTo>
                    <a:pt x="28" y="493"/>
                  </a:lnTo>
                  <a:lnTo>
                    <a:pt x="30" y="494"/>
                  </a:lnTo>
                  <a:lnTo>
                    <a:pt x="32" y="493"/>
                  </a:lnTo>
                  <a:lnTo>
                    <a:pt x="35" y="493"/>
                  </a:lnTo>
                  <a:lnTo>
                    <a:pt x="34" y="494"/>
                  </a:lnTo>
                  <a:lnTo>
                    <a:pt x="39" y="496"/>
                  </a:lnTo>
                  <a:lnTo>
                    <a:pt x="43" y="496"/>
                  </a:lnTo>
                  <a:lnTo>
                    <a:pt x="46" y="493"/>
                  </a:lnTo>
                  <a:lnTo>
                    <a:pt x="48" y="489"/>
                  </a:lnTo>
                  <a:lnTo>
                    <a:pt x="50" y="491"/>
                  </a:lnTo>
                  <a:lnTo>
                    <a:pt x="55" y="487"/>
                  </a:lnTo>
                  <a:lnTo>
                    <a:pt x="60" y="480"/>
                  </a:lnTo>
                  <a:lnTo>
                    <a:pt x="64" y="478"/>
                  </a:lnTo>
                  <a:lnTo>
                    <a:pt x="66" y="475"/>
                  </a:lnTo>
                  <a:lnTo>
                    <a:pt x="68" y="473"/>
                  </a:lnTo>
                  <a:lnTo>
                    <a:pt x="68" y="471"/>
                  </a:lnTo>
                  <a:lnTo>
                    <a:pt x="73" y="466"/>
                  </a:lnTo>
                  <a:lnTo>
                    <a:pt x="71" y="464"/>
                  </a:lnTo>
                  <a:lnTo>
                    <a:pt x="76" y="466"/>
                  </a:lnTo>
                  <a:lnTo>
                    <a:pt x="80" y="466"/>
                  </a:lnTo>
                  <a:lnTo>
                    <a:pt x="82" y="466"/>
                  </a:lnTo>
                  <a:lnTo>
                    <a:pt x="84" y="459"/>
                  </a:lnTo>
                  <a:lnTo>
                    <a:pt x="85" y="457"/>
                  </a:lnTo>
                  <a:lnTo>
                    <a:pt x="85" y="455"/>
                  </a:lnTo>
                  <a:lnTo>
                    <a:pt x="84" y="452"/>
                  </a:lnTo>
                  <a:lnTo>
                    <a:pt x="82" y="450"/>
                  </a:lnTo>
                  <a:lnTo>
                    <a:pt x="84" y="450"/>
                  </a:lnTo>
                  <a:lnTo>
                    <a:pt x="84" y="448"/>
                  </a:lnTo>
                  <a:lnTo>
                    <a:pt x="82" y="445"/>
                  </a:lnTo>
                  <a:lnTo>
                    <a:pt x="84" y="446"/>
                  </a:lnTo>
                  <a:lnTo>
                    <a:pt x="85" y="448"/>
                  </a:lnTo>
                  <a:lnTo>
                    <a:pt x="85" y="450"/>
                  </a:lnTo>
                  <a:lnTo>
                    <a:pt x="87" y="450"/>
                  </a:lnTo>
                  <a:lnTo>
                    <a:pt x="87" y="448"/>
                  </a:lnTo>
                  <a:lnTo>
                    <a:pt x="85" y="445"/>
                  </a:lnTo>
                  <a:lnTo>
                    <a:pt x="85" y="441"/>
                  </a:lnTo>
                  <a:lnTo>
                    <a:pt x="85" y="439"/>
                  </a:lnTo>
                  <a:lnTo>
                    <a:pt x="87" y="439"/>
                  </a:lnTo>
                  <a:lnTo>
                    <a:pt x="89" y="439"/>
                  </a:lnTo>
                  <a:lnTo>
                    <a:pt x="91" y="439"/>
                  </a:lnTo>
                  <a:lnTo>
                    <a:pt x="91" y="441"/>
                  </a:lnTo>
                  <a:lnTo>
                    <a:pt x="87" y="443"/>
                  </a:lnTo>
                  <a:lnTo>
                    <a:pt x="91" y="461"/>
                  </a:lnTo>
                  <a:lnTo>
                    <a:pt x="93" y="459"/>
                  </a:lnTo>
                  <a:lnTo>
                    <a:pt x="94" y="462"/>
                  </a:lnTo>
                  <a:lnTo>
                    <a:pt x="96" y="462"/>
                  </a:lnTo>
                  <a:lnTo>
                    <a:pt x="98" y="464"/>
                  </a:lnTo>
                  <a:lnTo>
                    <a:pt x="98" y="471"/>
                  </a:lnTo>
                  <a:lnTo>
                    <a:pt x="100" y="468"/>
                  </a:lnTo>
                  <a:lnTo>
                    <a:pt x="101" y="469"/>
                  </a:lnTo>
                  <a:lnTo>
                    <a:pt x="103" y="468"/>
                  </a:lnTo>
                  <a:lnTo>
                    <a:pt x="105" y="457"/>
                  </a:lnTo>
                  <a:lnTo>
                    <a:pt x="103" y="450"/>
                  </a:lnTo>
                  <a:lnTo>
                    <a:pt x="107" y="443"/>
                  </a:lnTo>
                  <a:lnTo>
                    <a:pt x="107" y="439"/>
                  </a:lnTo>
                  <a:lnTo>
                    <a:pt x="116" y="436"/>
                  </a:lnTo>
                  <a:lnTo>
                    <a:pt x="117" y="432"/>
                  </a:lnTo>
                  <a:lnTo>
                    <a:pt x="117" y="428"/>
                  </a:lnTo>
                  <a:lnTo>
                    <a:pt x="116" y="425"/>
                  </a:lnTo>
                  <a:lnTo>
                    <a:pt x="119" y="418"/>
                  </a:lnTo>
                  <a:lnTo>
                    <a:pt x="116" y="407"/>
                  </a:lnTo>
                  <a:lnTo>
                    <a:pt x="114" y="403"/>
                  </a:lnTo>
                  <a:lnTo>
                    <a:pt x="114" y="402"/>
                  </a:lnTo>
                  <a:lnTo>
                    <a:pt x="117" y="400"/>
                  </a:lnTo>
                  <a:lnTo>
                    <a:pt x="121" y="396"/>
                  </a:lnTo>
                  <a:lnTo>
                    <a:pt x="123" y="391"/>
                  </a:lnTo>
                  <a:lnTo>
                    <a:pt x="123" y="386"/>
                  </a:lnTo>
                  <a:lnTo>
                    <a:pt x="116" y="380"/>
                  </a:lnTo>
                  <a:lnTo>
                    <a:pt x="114" y="377"/>
                  </a:lnTo>
                  <a:lnTo>
                    <a:pt x="114" y="357"/>
                  </a:lnTo>
                  <a:lnTo>
                    <a:pt x="112" y="354"/>
                  </a:lnTo>
                  <a:lnTo>
                    <a:pt x="112" y="352"/>
                  </a:lnTo>
                  <a:lnTo>
                    <a:pt x="114" y="334"/>
                  </a:lnTo>
                  <a:lnTo>
                    <a:pt x="116" y="332"/>
                  </a:lnTo>
                  <a:lnTo>
                    <a:pt x="114" y="330"/>
                  </a:lnTo>
                  <a:lnTo>
                    <a:pt x="112" y="327"/>
                  </a:lnTo>
                  <a:lnTo>
                    <a:pt x="110" y="321"/>
                  </a:lnTo>
                  <a:lnTo>
                    <a:pt x="114" y="311"/>
                  </a:lnTo>
                  <a:lnTo>
                    <a:pt x="121" y="302"/>
                  </a:lnTo>
                  <a:lnTo>
                    <a:pt x="126" y="298"/>
                  </a:lnTo>
                  <a:lnTo>
                    <a:pt x="132" y="296"/>
                  </a:lnTo>
                  <a:lnTo>
                    <a:pt x="142" y="298"/>
                  </a:lnTo>
                  <a:lnTo>
                    <a:pt x="144" y="295"/>
                  </a:lnTo>
                  <a:lnTo>
                    <a:pt x="146" y="286"/>
                  </a:lnTo>
                  <a:lnTo>
                    <a:pt x="139" y="277"/>
                  </a:lnTo>
                  <a:lnTo>
                    <a:pt x="139" y="275"/>
                  </a:lnTo>
                  <a:lnTo>
                    <a:pt x="150" y="254"/>
                  </a:lnTo>
                  <a:lnTo>
                    <a:pt x="151" y="221"/>
                  </a:lnTo>
                  <a:lnTo>
                    <a:pt x="155" y="220"/>
                  </a:lnTo>
                  <a:lnTo>
                    <a:pt x="157" y="220"/>
                  </a:lnTo>
                  <a:lnTo>
                    <a:pt x="162" y="216"/>
                  </a:lnTo>
                  <a:lnTo>
                    <a:pt x="166" y="202"/>
                  </a:lnTo>
                  <a:lnTo>
                    <a:pt x="182" y="179"/>
                  </a:lnTo>
                  <a:lnTo>
                    <a:pt x="182" y="175"/>
                  </a:lnTo>
                  <a:lnTo>
                    <a:pt x="178" y="168"/>
                  </a:lnTo>
                  <a:lnTo>
                    <a:pt x="178" y="164"/>
                  </a:lnTo>
                  <a:lnTo>
                    <a:pt x="184" y="155"/>
                  </a:lnTo>
                  <a:lnTo>
                    <a:pt x="185" y="147"/>
                  </a:lnTo>
                  <a:lnTo>
                    <a:pt x="194" y="138"/>
                  </a:lnTo>
                  <a:lnTo>
                    <a:pt x="198" y="138"/>
                  </a:lnTo>
                  <a:lnTo>
                    <a:pt x="201" y="139"/>
                  </a:lnTo>
                  <a:lnTo>
                    <a:pt x="203" y="143"/>
                  </a:lnTo>
                  <a:lnTo>
                    <a:pt x="205" y="143"/>
                  </a:lnTo>
                  <a:lnTo>
                    <a:pt x="210" y="130"/>
                  </a:lnTo>
                  <a:lnTo>
                    <a:pt x="208" y="123"/>
                  </a:lnTo>
                  <a:lnTo>
                    <a:pt x="210" y="120"/>
                  </a:lnTo>
                  <a:lnTo>
                    <a:pt x="212" y="118"/>
                  </a:lnTo>
                  <a:lnTo>
                    <a:pt x="216" y="118"/>
                  </a:lnTo>
                  <a:lnTo>
                    <a:pt x="237" y="123"/>
                  </a:lnTo>
                  <a:lnTo>
                    <a:pt x="239" y="123"/>
                  </a:lnTo>
                  <a:lnTo>
                    <a:pt x="241" y="122"/>
                  </a:lnTo>
                  <a:lnTo>
                    <a:pt x="239" y="118"/>
                  </a:lnTo>
                  <a:lnTo>
                    <a:pt x="237" y="114"/>
                  </a:lnTo>
                  <a:lnTo>
                    <a:pt x="239" y="113"/>
                  </a:lnTo>
                  <a:lnTo>
                    <a:pt x="241" y="107"/>
                  </a:lnTo>
                  <a:lnTo>
                    <a:pt x="242" y="105"/>
                  </a:lnTo>
                  <a:lnTo>
                    <a:pt x="242" y="104"/>
                  </a:lnTo>
                  <a:lnTo>
                    <a:pt x="242" y="100"/>
                  </a:lnTo>
                  <a:lnTo>
                    <a:pt x="241" y="98"/>
                  </a:lnTo>
                  <a:lnTo>
                    <a:pt x="241" y="97"/>
                  </a:lnTo>
                  <a:lnTo>
                    <a:pt x="242" y="95"/>
                  </a:lnTo>
                  <a:lnTo>
                    <a:pt x="248" y="95"/>
                  </a:lnTo>
                  <a:lnTo>
                    <a:pt x="250" y="93"/>
                  </a:lnTo>
                  <a:lnTo>
                    <a:pt x="251" y="91"/>
                  </a:lnTo>
                  <a:lnTo>
                    <a:pt x="255" y="93"/>
                  </a:lnTo>
                  <a:lnTo>
                    <a:pt x="257" y="93"/>
                  </a:lnTo>
                  <a:lnTo>
                    <a:pt x="257" y="86"/>
                  </a:lnTo>
                  <a:lnTo>
                    <a:pt x="260" y="82"/>
                  </a:lnTo>
                  <a:lnTo>
                    <a:pt x="264" y="84"/>
                  </a:lnTo>
                  <a:lnTo>
                    <a:pt x="276" y="102"/>
                  </a:lnTo>
                  <a:lnTo>
                    <a:pt x="276" y="107"/>
                  </a:lnTo>
                  <a:lnTo>
                    <a:pt x="278" y="109"/>
                  </a:lnTo>
                  <a:lnTo>
                    <a:pt x="285" y="111"/>
                  </a:lnTo>
                  <a:lnTo>
                    <a:pt x="291" y="113"/>
                  </a:lnTo>
                  <a:lnTo>
                    <a:pt x="294" y="113"/>
                  </a:lnTo>
                  <a:lnTo>
                    <a:pt x="298" y="109"/>
                  </a:lnTo>
                  <a:lnTo>
                    <a:pt x="303" y="104"/>
                  </a:lnTo>
                  <a:lnTo>
                    <a:pt x="307" y="105"/>
                  </a:lnTo>
                  <a:lnTo>
                    <a:pt x="310" y="113"/>
                  </a:lnTo>
                  <a:lnTo>
                    <a:pt x="314" y="113"/>
                  </a:lnTo>
                  <a:lnTo>
                    <a:pt x="321" y="107"/>
                  </a:lnTo>
                  <a:lnTo>
                    <a:pt x="323" y="104"/>
                  </a:lnTo>
                  <a:lnTo>
                    <a:pt x="332" y="98"/>
                  </a:lnTo>
                  <a:lnTo>
                    <a:pt x="332" y="72"/>
                  </a:lnTo>
                  <a:lnTo>
                    <a:pt x="335" y="63"/>
                  </a:lnTo>
                  <a:lnTo>
                    <a:pt x="339" y="59"/>
                  </a:lnTo>
                  <a:lnTo>
                    <a:pt x="367" y="50"/>
                  </a:lnTo>
                  <a:lnTo>
                    <a:pt x="369" y="50"/>
                  </a:lnTo>
                  <a:lnTo>
                    <a:pt x="373" y="57"/>
                  </a:lnTo>
                  <a:lnTo>
                    <a:pt x="376" y="59"/>
                  </a:lnTo>
                  <a:lnTo>
                    <a:pt x="380" y="61"/>
                  </a:lnTo>
                  <a:lnTo>
                    <a:pt x="385" y="66"/>
                  </a:lnTo>
                  <a:lnTo>
                    <a:pt x="389" y="79"/>
                  </a:lnTo>
                  <a:lnTo>
                    <a:pt x="383" y="86"/>
                  </a:lnTo>
                  <a:lnTo>
                    <a:pt x="382" y="89"/>
                  </a:lnTo>
                  <a:lnTo>
                    <a:pt x="382" y="93"/>
                  </a:lnTo>
                  <a:lnTo>
                    <a:pt x="385" y="95"/>
                  </a:lnTo>
                  <a:lnTo>
                    <a:pt x="385" y="95"/>
                  </a:lnTo>
                  <a:lnTo>
                    <a:pt x="389" y="93"/>
                  </a:lnTo>
                  <a:lnTo>
                    <a:pt x="389" y="91"/>
                  </a:lnTo>
                  <a:lnTo>
                    <a:pt x="389" y="88"/>
                  </a:lnTo>
                  <a:lnTo>
                    <a:pt x="389" y="86"/>
                  </a:lnTo>
                  <a:lnTo>
                    <a:pt x="399" y="80"/>
                  </a:lnTo>
                  <a:lnTo>
                    <a:pt x="401" y="79"/>
                  </a:lnTo>
                  <a:lnTo>
                    <a:pt x="403" y="70"/>
                  </a:lnTo>
                  <a:lnTo>
                    <a:pt x="408" y="75"/>
                  </a:lnTo>
                  <a:lnTo>
                    <a:pt x="412" y="73"/>
                  </a:lnTo>
                  <a:lnTo>
                    <a:pt x="414" y="68"/>
                  </a:lnTo>
                  <a:lnTo>
                    <a:pt x="414" y="64"/>
                  </a:lnTo>
                  <a:lnTo>
                    <a:pt x="414" y="6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2" name="Freeform 3218"/>
            <p:cNvSpPr>
              <a:spLocks/>
            </p:cNvSpPr>
            <p:nvPr/>
          </p:nvSpPr>
          <p:spPr bwMode="auto">
            <a:xfrm>
              <a:off x="2550" y="1067"/>
              <a:ext cx="18" cy="16"/>
            </a:xfrm>
            <a:custGeom>
              <a:avLst/>
              <a:gdLst/>
              <a:ahLst/>
              <a:cxnLst>
                <a:cxn ang="0">
                  <a:pos x="11" y="3"/>
                </a:cxn>
                <a:cxn ang="0">
                  <a:pos x="9" y="7"/>
                </a:cxn>
                <a:cxn ang="0">
                  <a:pos x="2" y="12"/>
                </a:cxn>
                <a:cxn ang="0">
                  <a:pos x="0" y="14"/>
                </a:cxn>
                <a:cxn ang="0">
                  <a:pos x="0" y="16"/>
                </a:cxn>
                <a:cxn ang="0">
                  <a:pos x="2" y="14"/>
                </a:cxn>
                <a:cxn ang="0">
                  <a:pos x="3" y="12"/>
                </a:cxn>
                <a:cxn ang="0">
                  <a:pos x="14" y="9"/>
                </a:cxn>
                <a:cxn ang="0">
                  <a:pos x="16" y="3"/>
                </a:cxn>
                <a:cxn ang="0">
                  <a:pos x="18" y="0"/>
                </a:cxn>
                <a:cxn ang="0">
                  <a:pos x="14" y="0"/>
                </a:cxn>
                <a:cxn ang="0">
                  <a:pos x="11" y="3"/>
                </a:cxn>
              </a:cxnLst>
              <a:rect l="0" t="0" r="r" b="b"/>
              <a:pathLst>
                <a:path w="18" h="16">
                  <a:moveTo>
                    <a:pt x="11" y="3"/>
                  </a:moveTo>
                  <a:lnTo>
                    <a:pt x="9" y="7"/>
                  </a:lnTo>
                  <a:lnTo>
                    <a:pt x="2" y="12"/>
                  </a:lnTo>
                  <a:lnTo>
                    <a:pt x="0" y="14"/>
                  </a:lnTo>
                  <a:lnTo>
                    <a:pt x="0" y="16"/>
                  </a:lnTo>
                  <a:lnTo>
                    <a:pt x="2" y="14"/>
                  </a:lnTo>
                  <a:lnTo>
                    <a:pt x="3" y="12"/>
                  </a:lnTo>
                  <a:lnTo>
                    <a:pt x="14" y="9"/>
                  </a:lnTo>
                  <a:lnTo>
                    <a:pt x="16" y="3"/>
                  </a:lnTo>
                  <a:lnTo>
                    <a:pt x="18" y="0"/>
                  </a:lnTo>
                  <a:lnTo>
                    <a:pt x="14" y="0"/>
                  </a:lnTo>
                  <a:lnTo>
                    <a:pt x="1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3" name="Freeform 3219"/>
            <p:cNvSpPr>
              <a:spLocks/>
            </p:cNvSpPr>
            <p:nvPr/>
          </p:nvSpPr>
          <p:spPr bwMode="auto">
            <a:xfrm>
              <a:off x="2550" y="1067"/>
              <a:ext cx="18" cy="16"/>
            </a:xfrm>
            <a:custGeom>
              <a:avLst/>
              <a:gdLst/>
              <a:ahLst/>
              <a:cxnLst>
                <a:cxn ang="0">
                  <a:pos x="11" y="3"/>
                </a:cxn>
                <a:cxn ang="0">
                  <a:pos x="9" y="7"/>
                </a:cxn>
                <a:cxn ang="0">
                  <a:pos x="2" y="12"/>
                </a:cxn>
                <a:cxn ang="0">
                  <a:pos x="0" y="14"/>
                </a:cxn>
                <a:cxn ang="0">
                  <a:pos x="0" y="16"/>
                </a:cxn>
                <a:cxn ang="0">
                  <a:pos x="2" y="14"/>
                </a:cxn>
                <a:cxn ang="0">
                  <a:pos x="3" y="12"/>
                </a:cxn>
                <a:cxn ang="0">
                  <a:pos x="14" y="9"/>
                </a:cxn>
                <a:cxn ang="0">
                  <a:pos x="16" y="3"/>
                </a:cxn>
                <a:cxn ang="0">
                  <a:pos x="18" y="0"/>
                </a:cxn>
                <a:cxn ang="0">
                  <a:pos x="14" y="0"/>
                </a:cxn>
                <a:cxn ang="0">
                  <a:pos x="11" y="3"/>
                </a:cxn>
              </a:cxnLst>
              <a:rect l="0" t="0" r="r" b="b"/>
              <a:pathLst>
                <a:path w="18" h="16">
                  <a:moveTo>
                    <a:pt x="11" y="3"/>
                  </a:moveTo>
                  <a:lnTo>
                    <a:pt x="9" y="7"/>
                  </a:lnTo>
                  <a:lnTo>
                    <a:pt x="2" y="12"/>
                  </a:lnTo>
                  <a:lnTo>
                    <a:pt x="0" y="14"/>
                  </a:lnTo>
                  <a:lnTo>
                    <a:pt x="0" y="16"/>
                  </a:lnTo>
                  <a:lnTo>
                    <a:pt x="2" y="14"/>
                  </a:lnTo>
                  <a:lnTo>
                    <a:pt x="3" y="12"/>
                  </a:lnTo>
                  <a:lnTo>
                    <a:pt x="14" y="9"/>
                  </a:lnTo>
                  <a:lnTo>
                    <a:pt x="16" y="3"/>
                  </a:lnTo>
                  <a:lnTo>
                    <a:pt x="18" y="0"/>
                  </a:lnTo>
                  <a:lnTo>
                    <a:pt x="14" y="0"/>
                  </a:lnTo>
                  <a:lnTo>
                    <a:pt x="1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4" name="Freeform 3220"/>
            <p:cNvSpPr>
              <a:spLocks/>
            </p:cNvSpPr>
            <p:nvPr/>
          </p:nvSpPr>
          <p:spPr bwMode="auto">
            <a:xfrm>
              <a:off x="1558" y="1413"/>
              <a:ext cx="10" cy="7"/>
            </a:xfrm>
            <a:custGeom>
              <a:avLst/>
              <a:gdLst/>
              <a:ahLst/>
              <a:cxnLst>
                <a:cxn ang="0">
                  <a:pos x="2" y="0"/>
                </a:cxn>
                <a:cxn ang="0">
                  <a:pos x="2" y="0"/>
                </a:cxn>
                <a:cxn ang="0">
                  <a:pos x="3" y="0"/>
                </a:cxn>
                <a:cxn ang="0">
                  <a:pos x="9" y="2"/>
                </a:cxn>
                <a:cxn ang="0">
                  <a:pos x="10" y="3"/>
                </a:cxn>
                <a:cxn ang="0">
                  <a:pos x="10" y="5"/>
                </a:cxn>
                <a:cxn ang="0">
                  <a:pos x="7" y="7"/>
                </a:cxn>
                <a:cxn ang="0">
                  <a:pos x="3" y="5"/>
                </a:cxn>
                <a:cxn ang="0">
                  <a:pos x="2" y="3"/>
                </a:cxn>
                <a:cxn ang="0">
                  <a:pos x="0" y="0"/>
                </a:cxn>
                <a:cxn ang="0">
                  <a:pos x="2" y="0"/>
                </a:cxn>
              </a:cxnLst>
              <a:rect l="0" t="0" r="r" b="b"/>
              <a:pathLst>
                <a:path w="10" h="7">
                  <a:moveTo>
                    <a:pt x="2" y="0"/>
                  </a:moveTo>
                  <a:lnTo>
                    <a:pt x="2" y="0"/>
                  </a:lnTo>
                  <a:lnTo>
                    <a:pt x="3" y="0"/>
                  </a:lnTo>
                  <a:lnTo>
                    <a:pt x="9" y="2"/>
                  </a:lnTo>
                  <a:lnTo>
                    <a:pt x="10" y="3"/>
                  </a:lnTo>
                  <a:lnTo>
                    <a:pt x="10" y="5"/>
                  </a:lnTo>
                  <a:lnTo>
                    <a:pt x="7" y="7"/>
                  </a:lnTo>
                  <a:lnTo>
                    <a:pt x="3" y="5"/>
                  </a:lnTo>
                  <a:lnTo>
                    <a:pt x="2" y="3"/>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5" name="Freeform 3221"/>
            <p:cNvSpPr>
              <a:spLocks/>
            </p:cNvSpPr>
            <p:nvPr/>
          </p:nvSpPr>
          <p:spPr bwMode="auto">
            <a:xfrm>
              <a:off x="1558" y="1413"/>
              <a:ext cx="10" cy="7"/>
            </a:xfrm>
            <a:custGeom>
              <a:avLst/>
              <a:gdLst/>
              <a:ahLst/>
              <a:cxnLst>
                <a:cxn ang="0">
                  <a:pos x="2" y="0"/>
                </a:cxn>
                <a:cxn ang="0">
                  <a:pos x="2" y="0"/>
                </a:cxn>
                <a:cxn ang="0">
                  <a:pos x="3" y="0"/>
                </a:cxn>
                <a:cxn ang="0">
                  <a:pos x="9" y="2"/>
                </a:cxn>
                <a:cxn ang="0">
                  <a:pos x="10" y="3"/>
                </a:cxn>
                <a:cxn ang="0">
                  <a:pos x="10" y="5"/>
                </a:cxn>
                <a:cxn ang="0">
                  <a:pos x="7" y="7"/>
                </a:cxn>
                <a:cxn ang="0">
                  <a:pos x="3" y="5"/>
                </a:cxn>
                <a:cxn ang="0">
                  <a:pos x="2" y="3"/>
                </a:cxn>
                <a:cxn ang="0">
                  <a:pos x="0" y="0"/>
                </a:cxn>
                <a:cxn ang="0">
                  <a:pos x="2" y="0"/>
                </a:cxn>
              </a:cxnLst>
              <a:rect l="0" t="0" r="r" b="b"/>
              <a:pathLst>
                <a:path w="10" h="7">
                  <a:moveTo>
                    <a:pt x="2" y="0"/>
                  </a:moveTo>
                  <a:lnTo>
                    <a:pt x="2" y="0"/>
                  </a:lnTo>
                  <a:lnTo>
                    <a:pt x="3" y="0"/>
                  </a:lnTo>
                  <a:lnTo>
                    <a:pt x="9" y="2"/>
                  </a:lnTo>
                  <a:lnTo>
                    <a:pt x="10" y="3"/>
                  </a:lnTo>
                  <a:lnTo>
                    <a:pt x="10" y="5"/>
                  </a:lnTo>
                  <a:lnTo>
                    <a:pt x="7" y="7"/>
                  </a:lnTo>
                  <a:lnTo>
                    <a:pt x="3" y="5"/>
                  </a:lnTo>
                  <a:lnTo>
                    <a:pt x="2" y="3"/>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6" name="Freeform 3222"/>
            <p:cNvSpPr>
              <a:spLocks/>
            </p:cNvSpPr>
            <p:nvPr/>
          </p:nvSpPr>
          <p:spPr bwMode="auto">
            <a:xfrm>
              <a:off x="566" y="1677"/>
              <a:ext cx="23" cy="27"/>
            </a:xfrm>
            <a:custGeom>
              <a:avLst/>
              <a:gdLst/>
              <a:ahLst/>
              <a:cxnLst>
                <a:cxn ang="0">
                  <a:pos x="17" y="3"/>
                </a:cxn>
                <a:cxn ang="0">
                  <a:pos x="19" y="2"/>
                </a:cxn>
                <a:cxn ang="0">
                  <a:pos x="21" y="0"/>
                </a:cxn>
                <a:cxn ang="0">
                  <a:pos x="23" y="2"/>
                </a:cxn>
                <a:cxn ang="0">
                  <a:pos x="23" y="5"/>
                </a:cxn>
                <a:cxn ang="0">
                  <a:pos x="17" y="25"/>
                </a:cxn>
                <a:cxn ang="0">
                  <a:pos x="16" y="23"/>
                </a:cxn>
                <a:cxn ang="0">
                  <a:pos x="14" y="23"/>
                </a:cxn>
                <a:cxn ang="0">
                  <a:pos x="14" y="23"/>
                </a:cxn>
                <a:cxn ang="0">
                  <a:pos x="12" y="27"/>
                </a:cxn>
                <a:cxn ang="0">
                  <a:pos x="12" y="25"/>
                </a:cxn>
                <a:cxn ang="0">
                  <a:pos x="10" y="25"/>
                </a:cxn>
                <a:cxn ang="0">
                  <a:pos x="9" y="21"/>
                </a:cxn>
                <a:cxn ang="0">
                  <a:pos x="10" y="21"/>
                </a:cxn>
                <a:cxn ang="0">
                  <a:pos x="12" y="21"/>
                </a:cxn>
                <a:cxn ang="0">
                  <a:pos x="10" y="18"/>
                </a:cxn>
                <a:cxn ang="0">
                  <a:pos x="7" y="16"/>
                </a:cxn>
                <a:cxn ang="0">
                  <a:pos x="5" y="14"/>
                </a:cxn>
                <a:cxn ang="0">
                  <a:pos x="1" y="5"/>
                </a:cxn>
                <a:cxn ang="0">
                  <a:pos x="0" y="5"/>
                </a:cxn>
                <a:cxn ang="0">
                  <a:pos x="1" y="0"/>
                </a:cxn>
                <a:cxn ang="0">
                  <a:pos x="7" y="0"/>
                </a:cxn>
                <a:cxn ang="0">
                  <a:pos x="9" y="0"/>
                </a:cxn>
                <a:cxn ang="0">
                  <a:pos x="7" y="5"/>
                </a:cxn>
                <a:cxn ang="0">
                  <a:pos x="9" y="3"/>
                </a:cxn>
                <a:cxn ang="0">
                  <a:pos x="10" y="2"/>
                </a:cxn>
                <a:cxn ang="0">
                  <a:pos x="12" y="2"/>
                </a:cxn>
                <a:cxn ang="0">
                  <a:pos x="14" y="3"/>
                </a:cxn>
                <a:cxn ang="0">
                  <a:pos x="14" y="9"/>
                </a:cxn>
                <a:cxn ang="0">
                  <a:pos x="12" y="9"/>
                </a:cxn>
                <a:cxn ang="0">
                  <a:pos x="9" y="12"/>
                </a:cxn>
                <a:cxn ang="0">
                  <a:pos x="10" y="12"/>
                </a:cxn>
                <a:cxn ang="0">
                  <a:pos x="10" y="14"/>
                </a:cxn>
                <a:cxn ang="0">
                  <a:pos x="12" y="14"/>
                </a:cxn>
                <a:cxn ang="0">
                  <a:pos x="14" y="12"/>
                </a:cxn>
                <a:cxn ang="0">
                  <a:pos x="17" y="7"/>
                </a:cxn>
                <a:cxn ang="0">
                  <a:pos x="17" y="3"/>
                </a:cxn>
                <a:cxn ang="0">
                  <a:pos x="17" y="3"/>
                </a:cxn>
              </a:cxnLst>
              <a:rect l="0" t="0" r="r" b="b"/>
              <a:pathLst>
                <a:path w="23" h="27">
                  <a:moveTo>
                    <a:pt x="17" y="3"/>
                  </a:moveTo>
                  <a:lnTo>
                    <a:pt x="19" y="2"/>
                  </a:lnTo>
                  <a:lnTo>
                    <a:pt x="21" y="0"/>
                  </a:lnTo>
                  <a:lnTo>
                    <a:pt x="23" y="2"/>
                  </a:lnTo>
                  <a:lnTo>
                    <a:pt x="23" y="5"/>
                  </a:lnTo>
                  <a:lnTo>
                    <a:pt x="17" y="25"/>
                  </a:lnTo>
                  <a:lnTo>
                    <a:pt x="16" y="23"/>
                  </a:lnTo>
                  <a:lnTo>
                    <a:pt x="14" y="23"/>
                  </a:lnTo>
                  <a:lnTo>
                    <a:pt x="14" y="23"/>
                  </a:lnTo>
                  <a:lnTo>
                    <a:pt x="12" y="27"/>
                  </a:lnTo>
                  <a:lnTo>
                    <a:pt x="12" y="25"/>
                  </a:lnTo>
                  <a:lnTo>
                    <a:pt x="10" y="25"/>
                  </a:lnTo>
                  <a:lnTo>
                    <a:pt x="9" y="21"/>
                  </a:lnTo>
                  <a:lnTo>
                    <a:pt x="10" y="21"/>
                  </a:lnTo>
                  <a:lnTo>
                    <a:pt x="12" y="21"/>
                  </a:lnTo>
                  <a:lnTo>
                    <a:pt x="10" y="18"/>
                  </a:lnTo>
                  <a:lnTo>
                    <a:pt x="7" y="16"/>
                  </a:lnTo>
                  <a:lnTo>
                    <a:pt x="5" y="14"/>
                  </a:lnTo>
                  <a:lnTo>
                    <a:pt x="1" y="5"/>
                  </a:lnTo>
                  <a:lnTo>
                    <a:pt x="0" y="5"/>
                  </a:lnTo>
                  <a:lnTo>
                    <a:pt x="1" y="0"/>
                  </a:lnTo>
                  <a:lnTo>
                    <a:pt x="7" y="0"/>
                  </a:lnTo>
                  <a:lnTo>
                    <a:pt x="9" y="0"/>
                  </a:lnTo>
                  <a:lnTo>
                    <a:pt x="7" y="5"/>
                  </a:lnTo>
                  <a:lnTo>
                    <a:pt x="9" y="3"/>
                  </a:lnTo>
                  <a:lnTo>
                    <a:pt x="10" y="2"/>
                  </a:lnTo>
                  <a:lnTo>
                    <a:pt x="12" y="2"/>
                  </a:lnTo>
                  <a:lnTo>
                    <a:pt x="14" y="3"/>
                  </a:lnTo>
                  <a:lnTo>
                    <a:pt x="14" y="9"/>
                  </a:lnTo>
                  <a:lnTo>
                    <a:pt x="12" y="9"/>
                  </a:lnTo>
                  <a:lnTo>
                    <a:pt x="9" y="12"/>
                  </a:lnTo>
                  <a:lnTo>
                    <a:pt x="10" y="12"/>
                  </a:lnTo>
                  <a:lnTo>
                    <a:pt x="10" y="14"/>
                  </a:lnTo>
                  <a:lnTo>
                    <a:pt x="12" y="14"/>
                  </a:lnTo>
                  <a:lnTo>
                    <a:pt x="14" y="12"/>
                  </a:lnTo>
                  <a:lnTo>
                    <a:pt x="17" y="7"/>
                  </a:lnTo>
                  <a:lnTo>
                    <a:pt x="17" y="3"/>
                  </a:lnTo>
                  <a:lnTo>
                    <a:pt x="17"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7" name="Freeform 3223"/>
            <p:cNvSpPr>
              <a:spLocks/>
            </p:cNvSpPr>
            <p:nvPr/>
          </p:nvSpPr>
          <p:spPr bwMode="auto">
            <a:xfrm>
              <a:off x="566" y="1677"/>
              <a:ext cx="23" cy="27"/>
            </a:xfrm>
            <a:custGeom>
              <a:avLst/>
              <a:gdLst/>
              <a:ahLst/>
              <a:cxnLst>
                <a:cxn ang="0">
                  <a:pos x="17" y="3"/>
                </a:cxn>
                <a:cxn ang="0">
                  <a:pos x="19" y="2"/>
                </a:cxn>
                <a:cxn ang="0">
                  <a:pos x="21" y="0"/>
                </a:cxn>
                <a:cxn ang="0">
                  <a:pos x="23" y="2"/>
                </a:cxn>
                <a:cxn ang="0">
                  <a:pos x="23" y="5"/>
                </a:cxn>
                <a:cxn ang="0">
                  <a:pos x="17" y="25"/>
                </a:cxn>
                <a:cxn ang="0">
                  <a:pos x="16" y="23"/>
                </a:cxn>
                <a:cxn ang="0">
                  <a:pos x="14" y="23"/>
                </a:cxn>
                <a:cxn ang="0">
                  <a:pos x="14" y="23"/>
                </a:cxn>
                <a:cxn ang="0">
                  <a:pos x="12" y="27"/>
                </a:cxn>
                <a:cxn ang="0">
                  <a:pos x="12" y="25"/>
                </a:cxn>
                <a:cxn ang="0">
                  <a:pos x="10" y="25"/>
                </a:cxn>
                <a:cxn ang="0">
                  <a:pos x="9" y="21"/>
                </a:cxn>
                <a:cxn ang="0">
                  <a:pos x="10" y="21"/>
                </a:cxn>
                <a:cxn ang="0">
                  <a:pos x="12" y="21"/>
                </a:cxn>
                <a:cxn ang="0">
                  <a:pos x="10" y="18"/>
                </a:cxn>
                <a:cxn ang="0">
                  <a:pos x="7" y="16"/>
                </a:cxn>
                <a:cxn ang="0">
                  <a:pos x="5" y="14"/>
                </a:cxn>
                <a:cxn ang="0">
                  <a:pos x="1" y="5"/>
                </a:cxn>
                <a:cxn ang="0">
                  <a:pos x="0" y="5"/>
                </a:cxn>
                <a:cxn ang="0">
                  <a:pos x="1" y="0"/>
                </a:cxn>
                <a:cxn ang="0">
                  <a:pos x="7" y="0"/>
                </a:cxn>
                <a:cxn ang="0">
                  <a:pos x="9" y="0"/>
                </a:cxn>
                <a:cxn ang="0">
                  <a:pos x="7" y="5"/>
                </a:cxn>
                <a:cxn ang="0">
                  <a:pos x="9" y="3"/>
                </a:cxn>
                <a:cxn ang="0">
                  <a:pos x="10" y="2"/>
                </a:cxn>
                <a:cxn ang="0">
                  <a:pos x="12" y="2"/>
                </a:cxn>
                <a:cxn ang="0">
                  <a:pos x="14" y="3"/>
                </a:cxn>
                <a:cxn ang="0">
                  <a:pos x="14" y="9"/>
                </a:cxn>
                <a:cxn ang="0">
                  <a:pos x="12" y="9"/>
                </a:cxn>
                <a:cxn ang="0">
                  <a:pos x="9" y="12"/>
                </a:cxn>
                <a:cxn ang="0">
                  <a:pos x="10" y="12"/>
                </a:cxn>
                <a:cxn ang="0">
                  <a:pos x="10" y="14"/>
                </a:cxn>
                <a:cxn ang="0">
                  <a:pos x="12" y="14"/>
                </a:cxn>
                <a:cxn ang="0">
                  <a:pos x="14" y="12"/>
                </a:cxn>
                <a:cxn ang="0">
                  <a:pos x="17" y="7"/>
                </a:cxn>
                <a:cxn ang="0">
                  <a:pos x="17" y="3"/>
                </a:cxn>
                <a:cxn ang="0">
                  <a:pos x="17" y="3"/>
                </a:cxn>
              </a:cxnLst>
              <a:rect l="0" t="0" r="r" b="b"/>
              <a:pathLst>
                <a:path w="23" h="27">
                  <a:moveTo>
                    <a:pt x="17" y="3"/>
                  </a:moveTo>
                  <a:lnTo>
                    <a:pt x="19" y="2"/>
                  </a:lnTo>
                  <a:lnTo>
                    <a:pt x="21" y="0"/>
                  </a:lnTo>
                  <a:lnTo>
                    <a:pt x="23" y="2"/>
                  </a:lnTo>
                  <a:lnTo>
                    <a:pt x="23" y="5"/>
                  </a:lnTo>
                  <a:lnTo>
                    <a:pt x="17" y="25"/>
                  </a:lnTo>
                  <a:lnTo>
                    <a:pt x="16" y="23"/>
                  </a:lnTo>
                  <a:lnTo>
                    <a:pt x="14" y="23"/>
                  </a:lnTo>
                  <a:lnTo>
                    <a:pt x="14" y="23"/>
                  </a:lnTo>
                  <a:lnTo>
                    <a:pt x="12" y="27"/>
                  </a:lnTo>
                  <a:lnTo>
                    <a:pt x="12" y="25"/>
                  </a:lnTo>
                  <a:lnTo>
                    <a:pt x="10" y="25"/>
                  </a:lnTo>
                  <a:lnTo>
                    <a:pt x="9" y="21"/>
                  </a:lnTo>
                  <a:lnTo>
                    <a:pt x="10" y="21"/>
                  </a:lnTo>
                  <a:lnTo>
                    <a:pt x="12" y="21"/>
                  </a:lnTo>
                  <a:lnTo>
                    <a:pt x="10" y="18"/>
                  </a:lnTo>
                  <a:lnTo>
                    <a:pt x="7" y="16"/>
                  </a:lnTo>
                  <a:lnTo>
                    <a:pt x="5" y="14"/>
                  </a:lnTo>
                  <a:lnTo>
                    <a:pt x="1" y="5"/>
                  </a:lnTo>
                  <a:lnTo>
                    <a:pt x="0" y="5"/>
                  </a:lnTo>
                  <a:lnTo>
                    <a:pt x="1" y="0"/>
                  </a:lnTo>
                  <a:lnTo>
                    <a:pt x="7" y="0"/>
                  </a:lnTo>
                  <a:lnTo>
                    <a:pt x="9" y="0"/>
                  </a:lnTo>
                  <a:lnTo>
                    <a:pt x="7" y="5"/>
                  </a:lnTo>
                  <a:lnTo>
                    <a:pt x="9" y="3"/>
                  </a:lnTo>
                  <a:lnTo>
                    <a:pt x="10" y="2"/>
                  </a:lnTo>
                  <a:lnTo>
                    <a:pt x="12" y="2"/>
                  </a:lnTo>
                  <a:lnTo>
                    <a:pt x="14" y="3"/>
                  </a:lnTo>
                  <a:lnTo>
                    <a:pt x="14" y="9"/>
                  </a:lnTo>
                  <a:lnTo>
                    <a:pt x="12" y="9"/>
                  </a:lnTo>
                  <a:lnTo>
                    <a:pt x="9" y="12"/>
                  </a:lnTo>
                  <a:lnTo>
                    <a:pt x="10" y="12"/>
                  </a:lnTo>
                  <a:lnTo>
                    <a:pt x="10" y="14"/>
                  </a:lnTo>
                  <a:lnTo>
                    <a:pt x="12" y="14"/>
                  </a:lnTo>
                  <a:lnTo>
                    <a:pt x="14" y="12"/>
                  </a:lnTo>
                  <a:lnTo>
                    <a:pt x="17" y="7"/>
                  </a:lnTo>
                  <a:lnTo>
                    <a:pt x="17" y="3"/>
                  </a:lnTo>
                  <a:lnTo>
                    <a:pt x="17"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8" name="Freeform 3224"/>
            <p:cNvSpPr>
              <a:spLocks/>
            </p:cNvSpPr>
            <p:nvPr/>
          </p:nvSpPr>
          <p:spPr bwMode="auto">
            <a:xfrm>
              <a:off x="578" y="1700"/>
              <a:ext cx="18" cy="30"/>
            </a:xfrm>
            <a:custGeom>
              <a:avLst/>
              <a:gdLst/>
              <a:ahLst/>
              <a:cxnLst>
                <a:cxn ang="0">
                  <a:pos x="4" y="14"/>
                </a:cxn>
                <a:cxn ang="0">
                  <a:pos x="4" y="13"/>
                </a:cxn>
                <a:cxn ang="0">
                  <a:pos x="4" y="9"/>
                </a:cxn>
                <a:cxn ang="0">
                  <a:pos x="2" y="11"/>
                </a:cxn>
                <a:cxn ang="0">
                  <a:pos x="2" y="11"/>
                </a:cxn>
                <a:cxn ang="0">
                  <a:pos x="2" y="9"/>
                </a:cxn>
                <a:cxn ang="0">
                  <a:pos x="2" y="7"/>
                </a:cxn>
                <a:cxn ang="0">
                  <a:pos x="0" y="5"/>
                </a:cxn>
                <a:cxn ang="0">
                  <a:pos x="7" y="0"/>
                </a:cxn>
                <a:cxn ang="0">
                  <a:pos x="9" y="2"/>
                </a:cxn>
                <a:cxn ang="0">
                  <a:pos x="11" y="5"/>
                </a:cxn>
                <a:cxn ang="0">
                  <a:pos x="7" y="5"/>
                </a:cxn>
                <a:cxn ang="0">
                  <a:pos x="7" y="7"/>
                </a:cxn>
                <a:cxn ang="0">
                  <a:pos x="11" y="7"/>
                </a:cxn>
                <a:cxn ang="0">
                  <a:pos x="11" y="9"/>
                </a:cxn>
                <a:cxn ang="0">
                  <a:pos x="11" y="11"/>
                </a:cxn>
                <a:cxn ang="0">
                  <a:pos x="9" y="11"/>
                </a:cxn>
                <a:cxn ang="0">
                  <a:pos x="7" y="11"/>
                </a:cxn>
                <a:cxn ang="0">
                  <a:pos x="7" y="14"/>
                </a:cxn>
                <a:cxn ang="0">
                  <a:pos x="7" y="14"/>
                </a:cxn>
                <a:cxn ang="0">
                  <a:pos x="9" y="20"/>
                </a:cxn>
                <a:cxn ang="0">
                  <a:pos x="13" y="20"/>
                </a:cxn>
                <a:cxn ang="0">
                  <a:pos x="13" y="21"/>
                </a:cxn>
                <a:cxn ang="0">
                  <a:pos x="14" y="21"/>
                </a:cxn>
                <a:cxn ang="0">
                  <a:pos x="18" y="29"/>
                </a:cxn>
                <a:cxn ang="0">
                  <a:pos x="18" y="30"/>
                </a:cxn>
                <a:cxn ang="0">
                  <a:pos x="18" y="30"/>
                </a:cxn>
                <a:cxn ang="0">
                  <a:pos x="11" y="23"/>
                </a:cxn>
                <a:cxn ang="0">
                  <a:pos x="9" y="23"/>
                </a:cxn>
                <a:cxn ang="0">
                  <a:pos x="11" y="23"/>
                </a:cxn>
                <a:cxn ang="0">
                  <a:pos x="11" y="21"/>
                </a:cxn>
                <a:cxn ang="0">
                  <a:pos x="9" y="21"/>
                </a:cxn>
                <a:cxn ang="0">
                  <a:pos x="4" y="16"/>
                </a:cxn>
                <a:cxn ang="0">
                  <a:pos x="4" y="14"/>
                </a:cxn>
              </a:cxnLst>
              <a:rect l="0" t="0" r="r" b="b"/>
              <a:pathLst>
                <a:path w="18" h="30">
                  <a:moveTo>
                    <a:pt x="4" y="14"/>
                  </a:moveTo>
                  <a:lnTo>
                    <a:pt x="4" y="13"/>
                  </a:lnTo>
                  <a:lnTo>
                    <a:pt x="4" y="9"/>
                  </a:lnTo>
                  <a:lnTo>
                    <a:pt x="2" y="11"/>
                  </a:lnTo>
                  <a:lnTo>
                    <a:pt x="2" y="11"/>
                  </a:lnTo>
                  <a:lnTo>
                    <a:pt x="2" y="9"/>
                  </a:lnTo>
                  <a:lnTo>
                    <a:pt x="2" y="7"/>
                  </a:lnTo>
                  <a:lnTo>
                    <a:pt x="0" y="5"/>
                  </a:lnTo>
                  <a:lnTo>
                    <a:pt x="7" y="0"/>
                  </a:lnTo>
                  <a:lnTo>
                    <a:pt x="9" y="2"/>
                  </a:lnTo>
                  <a:lnTo>
                    <a:pt x="11" y="5"/>
                  </a:lnTo>
                  <a:lnTo>
                    <a:pt x="7" y="5"/>
                  </a:lnTo>
                  <a:lnTo>
                    <a:pt x="7" y="7"/>
                  </a:lnTo>
                  <a:lnTo>
                    <a:pt x="11" y="7"/>
                  </a:lnTo>
                  <a:lnTo>
                    <a:pt x="11" y="9"/>
                  </a:lnTo>
                  <a:lnTo>
                    <a:pt x="11" y="11"/>
                  </a:lnTo>
                  <a:lnTo>
                    <a:pt x="9" y="11"/>
                  </a:lnTo>
                  <a:lnTo>
                    <a:pt x="7" y="11"/>
                  </a:lnTo>
                  <a:lnTo>
                    <a:pt x="7" y="14"/>
                  </a:lnTo>
                  <a:lnTo>
                    <a:pt x="7" y="14"/>
                  </a:lnTo>
                  <a:lnTo>
                    <a:pt x="9" y="20"/>
                  </a:lnTo>
                  <a:lnTo>
                    <a:pt x="13" y="20"/>
                  </a:lnTo>
                  <a:lnTo>
                    <a:pt x="13" y="21"/>
                  </a:lnTo>
                  <a:lnTo>
                    <a:pt x="14" y="21"/>
                  </a:lnTo>
                  <a:lnTo>
                    <a:pt x="18" y="29"/>
                  </a:lnTo>
                  <a:lnTo>
                    <a:pt x="18" y="30"/>
                  </a:lnTo>
                  <a:lnTo>
                    <a:pt x="18" y="30"/>
                  </a:lnTo>
                  <a:lnTo>
                    <a:pt x="11" y="23"/>
                  </a:lnTo>
                  <a:lnTo>
                    <a:pt x="9" y="23"/>
                  </a:lnTo>
                  <a:lnTo>
                    <a:pt x="11" y="23"/>
                  </a:lnTo>
                  <a:lnTo>
                    <a:pt x="11" y="21"/>
                  </a:lnTo>
                  <a:lnTo>
                    <a:pt x="9" y="21"/>
                  </a:lnTo>
                  <a:lnTo>
                    <a:pt x="4" y="16"/>
                  </a:lnTo>
                  <a:lnTo>
                    <a:pt x="4"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9" name="Freeform 3225"/>
            <p:cNvSpPr>
              <a:spLocks/>
            </p:cNvSpPr>
            <p:nvPr/>
          </p:nvSpPr>
          <p:spPr bwMode="auto">
            <a:xfrm>
              <a:off x="578" y="1700"/>
              <a:ext cx="18" cy="30"/>
            </a:xfrm>
            <a:custGeom>
              <a:avLst/>
              <a:gdLst/>
              <a:ahLst/>
              <a:cxnLst>
                <a:cxn ang="0">
                  <a:pos x="4" y="14"/>
                </a:cxn>
                <a:cxn ang="0">
                  <a:pos x="4" y="13"/>
                </a:cxn>
                <a:cxn ang="0">
                  <a:pos x="4" y="9"/>
                </a:cxn>
                <a:cxn ang="0">
                  <a:pos x="2" y="11"/>
                </a:cxn>
                <a:cxn ang="0">
                  <a:pos x="2" y="11"/>
                </a:cxn>
                <a:cxn ang="0">
                  <a:pos x="2" y="9"/>
                </a:cxn>
                <a:cxn ang="0">
                  <a:pos x="2" y="7"/>
                </a:cxn>
                <a:cxn ang="0">
                  <a:pos x="0" y="5"/>
                </a:cxn>
                <a:cxn ang="0">
                  <a:pos x="7" y="0"/>
                </a:cxn>
                <a:cxn ang="0">
                  <a:pos x="9" y="2"/>
                </a:cxn>
                <a:cxn ang="0">
                  <a:pos x="11" y="5"/>
                </a:cxn>
                <a:cxn ang="0">
                  <a:pos x="7" y="5"/>
                </a:cxn>
                <a:cxn ang="0">
                  <a:pos x="7" y="7"/>
                </a:cxn>
                <a:cxn ang="0">
                  <a:pos x="11" y="7"/>
                </a:cxn>
                <a:cxn ang="0">
                  <a:pos x="11" y="9"/>
                </a:cxn>
                <a:cxn ang="0">
                  <a:pos x="11" y="11"/>
                </a:cxn>
                <a:cxn ang="0">
                  <a:pos x="9" y="11"/>
                </a:cxn>
                <a:cxn ang="0">
                  <a:pos x="7" y="11"/>
                </a:cxn>
                <a:cxn ang="0">
                  <a:pos x="7" y="14"/>
                </a:cxn>
                <a:cxn ang="0">
                  <a:pos x="7" y="14"/>
                </a:cxn>
                <a:cxn ang="0">
                  <a:pos x="9" y="20"/>
                </a:cxn>
                <a:cxn ang="0">
                  <a:pos x="13" y="20"/>
                </a:cxn>
                <a:cxn ang="0">
                  <a:pos x="13" y="21"/>
                </a:cxn>
                <a:cxn ang="0">
                  <a:pos x="14" y="21"/>
                </a:cxn>
                <a:cxn ang="0">
                  <a:pos x="18" y="29"/>
                </a:cxn>
                <a:cxn ang="0">
                  <a:pos x="18" y="30"/>
                </a:cxn>
                <a:cxn ang="0">
                  <a:pos x="18" y="30"/>
                </a:cxn>
                <a:cxn ang="0">
                  <a:pos x="11" y="23"/>
                </a:cxn>
                <a:cxn ang="0">
                  <a:pos x="9" y="23"/>
                </a:cxn>
                <a:cxn ang="0">
                  <a:pos x="11" y="23"/>
                </a:cxn>
                <a:cxn ang="0">
                  <a:pos x="11" y="21"/>
                </a:cxn>
                <a:cxn ang="0">
                  <a:pos x="9" y="21"/>
                </a:cxn>
                <a:cxn ang="0">
                  <a:pos x="4" y="16"/>
                </a:cxn>
                <a:cxn ang="0">
                  <a:pos x="4" y="14"/>
                </a:cxn>
              </a:cxnLst>
              <a:rect l="0" t="0" r="r" b="b"/>
              <a:pathLst>
                <a:path w="18" h="30">
                  <a:moveTo>
                    <a:pt x="4" y="14"/>
                  </a:moveTo>
                  <a:lnTo>
                    <a:pt x="4" y="13"/>
                  </a:lnTo>
                  <a:lnTo>
                    <a:pt x="4" y="9"/>
                  </a:lnTo>
                  <a:lnTo>
                    <a:pt x="2" y="11"/>
                  </a:lnTo>
                  <a:lnTo>
                    <a:pt x="2" y="11"/>
                  </a:lnTo>
                  <a:lnTo>
                    <a:pt x="2" y="9"/>
                  </a:lnTo>
                  <a:lnTo>
                    <a:pt x="2" y="7"/>
                  </a:lnTo>
                  <a:lnTo>
                    <a:pt x="0" y="5"/>
                  </a:lnTo>
                  <a:lnTo>
                    <a:pt x="7" y="0"/>
                  </a:lnTo>
                  <a:lnTo>
                    <a:pt x="9" y="2"/>
                  </a:lnTo>
                  <a:lnTo>
                    <a:pt x="11" y="5"/>
                  </a:lnTo>
                  <a:lnTo>
                    <a:pt x="7" y="5"/>
                  </a:lnTo>
                  <a:lnTo>
                    <a:pt x="7" y="7"/>
                  </a:lnTo>
                  <a:lnTo>
                    <a:pt x="11" y="7"/>
                  </a:lnTo>
                  <a:lnTo>
                    <a:pt x="11" y="9"/>
                  </a:lnTo>
                  <a:lnTo>
                    <a:pt x="11" y="11"/>
                  </a:lnTo>
                  <a:lnTo>
                    <a:pt x="9" y="11"/>
                  </a:lnTo>
                  <a:lnTo>
                    <a:pt x="7" y="11"/>
                  </a:lnTo>
                  <a:lnTo>
                    <a:pt x="7" y="14"/>
                  </a:lnTo>
                  <a:lnTo>
                    <a:pt x="7" y="14"/>
                  </a:lnTo>
                  <a:lnTo>
                    <a:pt x="9" y="20"/>
                  </a:lnTo>
                  <a:lnTo>
                    <a:pt x="13" y="20"/>
                  </a:lnTo>
                  <a:lnTo>
                    <a:pt x="13" y="21"/>
                  </a:lnTo>
                  <a:lnTo>
                    <a:pt x="14" y="21"/>
                  </a:lnTo>
                  <a:lnTo>
                    <a:pt x="18" y="29"/>
                  </a:lnTo>
                  <a:lnTo>
                    <a:pt x="18" y="30"/>
                  </a:lnTo>
                  <a:lnTo>
                    <a:pt x="18" y="30"/>
                  </a:lnTo>
                  <a:lnTo>
                    <a:pt x="11" y="23"/>
                  </a:lnTo>
                  <a:lnTo>
                    <a:pt x="9" y="23"/>
                  </a:lnTo>
                  <a:lnTo>
                    <a:pt x="11" y="23"/>
                  </a:lnTo>
                  <a:lnTo>
                    <a:pt x="11" y="21"/>
                  </a:lnTo>
                  <a:lnTo>
                    <a:pt x="9" y="21"/>
                  </a:lnTo>
                  <a:lnTo>
                    <a:pt x="4" y="16"/>
                  </a:lnTo>
                  <a:lnTo>
                    <a:pt x="4"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0" name="Freeform 3226"/>
            <p:cNvSpPr>
              <a:spLocks/>
            </p:cNvSpPr>
            <p:nvPr/>
          </p:nvSpPr>
          <p:spPr bwMode="auto">
            <a:xfrm>
              <a:off x="607" y="1679"/>
              <a:ext cx="5" cy="7"/>
            </a:xfrm>
            <a:custGeom>
              <a:avLst/>
              <a:gdLst/>
              <a:ahLst/>
              <a:cxnLst>
                <a:cxn ang="0">
                  <a:pos x="0" y="3"/>
                </a:cxn>
                <a:cxn ang="0">
                  <a:pos x="0" y="1"/>
                </a:cxn>
                <a:cxn ang="0">
                  <a:pos x="1" y="0"/>
                </a:cxn>
                <a:cxn ang="0">
                  <a:pos x="3" y="1"/>
                </a:cxn>
                <a:cxn ang="0">
                  <a:pos x="5" y="3"/>
                </a:cxn>
                <a:cxn ang="0">
                  <a:pos x="3" y="7"/>
                </a:cxn>
                <a:cxn ang="0">
                  <a:pos x="0" y="3"/>
                </a:cxn>
                <a:cxn ang="0">
                  <a:pos x="0" y="3"/>
                </a:cxn>
              </a:cxnLst>
              <a:rect l="0" t="0" r="r" b="b"/>
              <a:pathLst>
                <a:path w="5" h="7">
                  <a:moveTo>
                    <a:pt x="0" y="3"/>
                  </a:moveTo>
                  <a:lnTo>
                    <a:pt x="0" y="1"/>
                  </a:lnTo>
                  <a:lnTo>
                    <a:pt x="1" y="0"/>
                  </a:lnTo>
                  <a:lnTo>
                    <a:pt x="3" y="1"/>
                  </a:lnTo>
                  <a:lnTo>
                    <a:pt x="5" y="3"/>
                  </a:lnTo>
                  <a:lnTo>
                    <a:pt x="3" y="7"/>
                  </a:lnTo>
                  <a:lnTo>
                    <a:pt x="0"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1" name="Freeform 3227"/>
            <p:cNvSpPr>
              <a:spLocks/>
            </p:cNvSpPr>
            <p:nvPr/>
          </p:nvSpPr>
          <p:spPr bwMode="auto">
            <a:xfrm>
              <a:off x="607" y="1679"/>
              <a:ext cx="5" cy="7"/>
            </a:xfrm>
            <a:custGeom>
              <a:avLst/>
              <a:gdLst/>
              <a:ahLst/>
              <a:cxnLst>
                <a:cxn ang="0">
                  <a:pos x="0" y="3"/>
                </a:cxn>
                <a:cxn ang="0">
                  <a:pos x="0" y="1"/>
                </a:cxn>
                <a:cxn ang="0">
                  <a:pos x="1" y="0"/>
                </a:cxn>
                <a:cxn ang="0">
                  <a:pos x="3" y="1"/>
                </a:cxn>
                <a:cxn ang="0">
                  <a:pos x="5" y="3"/>
                </a:cxn>
                <a:cxn ang="0">
                  <a:pos x="3" y="7"/>
                </a:cxn>
                <a:cxn ang="0">
                  <a:pos x="0" y="3"/>
                </a:cxn>
                <a:cxn ang="0">
                  <a:pos x="0" y="3"/>
                </a:cxn>
              </a:cxnLst>
              <a:rect l="0" t="0" r="r" b="b"/>
              <a:pathLst>
                <a:path w="5" h="7">
                  <a:moveTo>
                    <a:pt x="0" y="3"/>
                  </a:moveTo>
                  <a:lnTo>
                    <a:pt x="0" y="1"/>
                  </a:lnTo>
                  <a:lnTo>
                    <a:pt x="1" y="0"/>
                  </a:lnTo>
                  <a:lnTo>
                    <a:pt x="3" y="1"/>
                  </a:lnTo>
                  <a:lnTo>
                    <a:pt x="5" y="3"/>
                  </a:lnTo>
                  <a:lnTo>
                    <a:pt x="3" y="7"/>
                  </a:lnTo>
                  <a:lnTo>
                    <a:pt x="0"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2" name="Freeform 3228"/>
            <p:cNvSpPr>
              <a:spLocks/>
            </p:cNvSpPr>
            <p:nvPr/>
          </p:nvSpPr>
          <p:spPr bwMode="auto">
            <a:xfrm>
              <a:off x="608" y="1691"/>
              <a:ext cx="11" cy="13"/>
            </a:xfrm>
            <a:custGeom>
              <a:avLst/>
              <a:gdLst/>
              <a:ahLst/>
              <a:cxnLst>
                <a:cxn ang="0">
                  <a:pos x="0" y="0"/>
                </a:cxn>
                <a:cxn ang="0">
                  <a:pos x="4" y="2"/>
                </a:cxn>
                <a:cxn ang="0">
                  <a:pos x="9" y="6"/>
                </a:cxn>
                <a:cxn ang="0">
                  <a:pos x="11" y="11"/>
                </a:cxn>
                <a:cxn ang="0">
                  <a:pos x="11" y="13"/>
                </a:cxn>
                <a:cxn ang="0">
                  <a:pos x="9" y="13"/>
                </a:cxn>
                <a:cxn ang="0">
                  <a:pos x="8" y="7"/>
                </a:cxn>
                <a:cxn ang="0">
                  <a:pos x="4" y="6"/>
                </a:cxn>
                <a:cxn ang="0">
                  <a:pos x="4" y="4"/>
                </a:cxn>
                <a:cxn ang="0">
                  <a:pos x="2" y="4"/>
                </a:cxn>
                <a:cxn ang="0">
                  <a:pos x="0" y="0"/>
                </a:cxn>
              </a:cxnLst>
              <a:rect l="0" t="0" r="r" b="b"/>
              <a:pathLst>
                <a:path w="11" h="13">
                  <a:moveTo>
                    <a:pt x="0" y="0"/>
                  </a:moveTo>
                  <a:lnTo>
                    <a:pt x="4" y="2"/>
                  </a:lnTo>
                  <a:lnTo>
                    <a:pt x="9" y="6"/>
                  </a:lnTo>
                  <a:lnTo>
                    <a:pt x="11" y="11"/>
                  </a:lnTo>
                  <a:lnTo>
                    <a:pt x="11" y="13"/>
                  </a:lnTo>
                  <a:lnTo>
                    <a:pt x="9" y="13"/>
                  </a:lnTo>
                  <a:lnTo>
                    <a:pt x="8" y="7"/>
                  </a:lnTo>
                  <a:lnTo>
                    <a:pt x="4" y="6"/>
                  </a:lnTo>
                  <a:lnTo>
                    <a:pt x="4" y="4"/>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3" name="Freeform 3229"/>
            <p:cNvSpPr>
              <a:spLocks/>
            </p:cNvSpPr>
            <p:nvPr/>
          </p:nvSpPr>
          <p:spPr bwMode="auto">
            <a:xfrm>
              <a:off x="608" y="1691"/>
              <a:ext cx="11" cy="13"/>
            </a:xfrm>
            <a:custGeom>
              <a:avLst/>
              <a:gdLst/>
              <a:ahLst/>
              <a:cxnLst>
                <a:cxn ang="0">
                  <a:pos x="0" y="0"/>
                </a:cxn>
                <a:cxn ang="0">
                  <a:pos x="4" y="2"/>
                </a:cxn>
                <a:cxn ang="0">
                  <a:pos x="9" y="6"/>
                </a:cxn>
                <a:cxn ang="0">
                  <a:pos x="11" y="11"/>
                </a:cxn>
                <a:cxn ang="0">
                  <a:pos x="11" y="13"/>
                </a:cxn>
                <a:cxn ang="0">
                  <a:pos x="9" y="13"/>
                </a:cxn>
                <a:cxn ang="0">
                  <a:pos x="8" y="7"/>
                </a:cxn>
                <a:cxn ang="0">
                  <a:pos x="4" y="6"/>
                </a:cxn>
                <a:cxn ang="0">
                  <a:pos x="4" y="4"/>
                </a:cxn>
                <a:cxn ang="0">
                  <a:pos x="2" y="4"/>
                </a:cxn>
                <a:cxn ang="0">
                  <a:pos x="0" y="0"/>
                </a:cxn>
              </a:cxnLst>
              <a:rect l="0" t="0" r="r" b="b"/>
              <a:pathLst>
                <a:path w="11" h="13">
                  <a:moveTo>
                    <a:pt x="0" y="0"/>
                  </a:moveTo>
                  <a:lnTo>
                    <a:pt x="4" y="2"/>
                  </a:lnTo>
                  <a:lnTo>
                    <a:pt x="9" y="6"/>
                  </a:lnTo>
                  <a:lnTo>
                    <a:pt x="11" y="11"/>
                  </a:lnTo>
                  <a:lnTo>
                    <a:pt x="11" y="13"/>
                  </a:lnTo>
                  <a:lnTo>
                    <a:pt x="9" y="13"/>
                  </a:lnTo>
                  <a:lnTo>
                    <a:pt x="8" y="7"/>
                  </a:lnTo>
                  <a:lnTo>
                    <a:pt x="4" y="6"/>
                  </a:lnTo>
                  <a:lnTo>
                    <a:pt x="4" y="4"/>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4" name="Freeform 3230"/>
            <p:cNvSpPr>
              <a:spLocks/>
            </p:cNvSpPr>
            <p:nvPr/>
          </p:nvSpPr>
          <p:spPr bwMode="auto">
            <a:xfrm>
              <a:off x="612" y="1684"/>
              <a:ext cx="13" cy="18"/>
            </a:xfrm>
            <a:custGeom>
              <a:avLst/>
              <a:gdLst/>
              <a:ahLst/>
              <a:cxnLst>
                <a:cxn ang="0">
                  <a:pos x="7" y="7"/>
                </a:cxn>
                <a:cxn ang="0">
                  <a:pos x="7" y="7"/>
                </a:cxn>
                <a:cxn ang="0">
                  <a:pos x="9" y="7"/>
                </a:cxn>
                <a:cxn ang="0">
                  <a:pos x="13" y="13"/>
                </a:cxn>
                <a:cxn ang="0">
                  <a:pos x="13" y="16"/>
                </a:cxn>
                <a:cxn ang="0">
                  <a:pos x="11" y="18"/>
                </a:cxn>
                <a:cxn ang="0">
                  <a:pos x="4" y="5"/>
                </a:cxn>
                <a:cxn ang="0">
                  <a:pos x="4" y="4"/>
                </a:cxn>
                <a:cxn ang="0">
                  <a:pos x="2" y="4"/>
                </a:cxn>
                <a:cxn ang="0">
                  <a:pos x="0" y="2"/>
                </a:cxn>
                <a:cxn ang="0">
                  <a:pos x="0" y="0"/>
                </a:cxn>
                <a:cxn ang="0">
                  <a:pos x="2" y="0"/>
                </a:cxn>
                <a:cxn ang="0">
                  <a:pos x="5" y="2"/>
                </a:cxn>
                <a:cxn ang="0">
                  <a:pos x="7" y="7"/>
                </a:cxn>
              </a:cxnLst>
              <a:rect l="0" t="0" r="r" b="b"/>
              <a:pathLst>
                <a:path w="13" h="18">
                  <a:moveTo>
                    <a:pt x="7" y="7"/>
                  </a:moveTo>
                  <a:lnTo>
                    <a:pt x="7" y="7"/>
                  </a:lnTo>
                  <a:lnTo>
                    <a:pt x="9" y="7"/>
                  </a:lnTo>
                  <a:lnTo>
                    <a:pt x="13" y="13"/>
                  </a:lnTo>
                  <a:lnTo>
                    <a:pt x="13" y="16"/>
                  </a:lnTo>
                  <a:lnTo>
                    <a:pt x="11" y="18"/>
                  </a:lnTo>
                  <a:lnTo>
                    <a:pt x="4" y="5"/>
                  </a:lnTo>
                  <a:lnTo>
                    <a:pt x="4" y="4"/>
                  </a:lnTo>
                  <a:lnTo>
                    <a:pt x="2" y="4"/>
                  </a:lnTo>
                  <a:lnTo>
                    <a:pt x="0" y="2"/>
                  </a:lnTo>
                  <a:lnTo>
                    <a:pt x="0" y="0"/>
                  </a:lnTo>
                  <a:lnTo>
                    <a:pt x="2" y="0"/>
                  </a:lnTo>
                  <a:lnTo>
                    <a:pt x="5" y="2"/>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5" name="Freeform 3231"/>
            <p:cNvSpPr>
              <a:spLocks/>
            </p:cNvSpPr>
            <p:nvPr/>
          </p:nvSpPr>
          <p:spPr bwMode="auto">
            <a:xfrm>
              <a:off x="612" y="1684"/>
              <a:ext cx="13" cy="18"/>
            </a:xfrm>
            <a:custGeom>
              <a:avLst/>
              <a:gdLst/>
              <a:ahLst/>
              <a:cxnLst>
                <a:cxn ang="0">
                  <a:pos x="7" y="7"/>
                </a:cxn>
                <a:cxn ang="0">
                  <a:pos x="7" y="7"/>
                </a:cxn>
                <a:cxn ang="0">
                  <a:pos x="9" y="7"/>
                </a:cxn>
                <a:cxn ang="0">
                  <a:pos x="13" y="13"/>
                </a:cxn>
                <a:cxn ang="0">
                  <a:pos x="13" y="16"/>
                </a:cxn>
                <a:cxn ang="0">
                  <a:pos x="11" y="18"/>
                </a:cxn>
                <a:cxn ang="0">
                  <a:pos x="4" y="5"/>
                </a:cxn>
                <a:cxn ang="0">
                  <a:pos x="4" y="4"/>
                </a:cxn>
                <a:cxn ang="0">
                  <a:pos x="2" y="4"/>
                </a:cxn>
                <a:cxn ang="0">
                  <a:pos x="0" y="2"/>
                </a:cxn>
                <a:cxn ang="0">
                  <a:pos x="0" y="0"/>
                </a:cxn>
                <a:cxn ang="0">
                  <a:pos x="2" y="0"/>
                </a:cxn>
                <a:cxn ang="0">
                  <a:pos x="5" y="2"/>
                </a:cxn>
                <a:cxn ang="0">
                  <a:pos x="7" y="7"/>
                </a:cxn>
              </a:cxnLst>
              <a:rect l="0" t="0" r="r" b="b"/>
              <a:pathLst>
                <a:path w="13" h="18">
                  <a:moveTo>
                    <a:pt x="7" y="7"/>
                  </a:moveTo>
                  <a:lnTo>
                    <a:pt x="7" y="7"/>
                  </a:lnTo>
                  <a:lnTo>
                    <a:pt x="9" y="7"/>
                  </a:lnTo>
                  <a:lnTo>
                    <a:pt x="13" y="13"/>
                  </a:lnTo>
                  <a:lnTo>
                    <a:pt x="13" y="16"/>
                  </a:lnTo>
                  <a:lnTo>
                    <a:pt x="11" y="18"/>
                  </a:lnTo>
                  <a:lnTo>
                    <a:pt x="4" y="5"/>
                  </a:lnTo>
                  <a:lnTo>
                    <a:pt x="4" y="4"/>
                  </a:lnTo>
                  <a:lnTo>
                    <a:pt x="2" y="4"/>
                  </a:lnTo>
                  <a:lnTo>
                    <a:pt x="0" y="2"/>
                  </a:lnTo>
                  <a:lnTo>
                    <a:pt x="0" y="0"/>
                  </a:lnTo>
                  <a:lnTo>
                    <a:pt x="2" y="0"/>
                  </a:lnTo>
                  <a:lnTo>
                    <a:pt x="5" y="2"/>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6" name="Freeform 3232"/>
            <p:cNvSpPr>
              <a:spLocks/>
            </p:cNvSpPr>
            <p:nvPr/>
          </p:nvSpPr>
          <p:spPr bwMode="auto">
            <a:xfrm>
              <a:off x="628" y="1713"/>
              <a:ext cx="4" cy="7"/>
            </a:xfrm>
            <a:custGeom>
              <a:avLst/>
              <a:gdLst/>
              <a:ahLst/>
              <a:cxnLst>
                <a:cxn ang="0">
                  <a:pos x="0" y="0"/>
                </a:cxn>
                <a:cxn ang="0">
                  <a:pos x="2" y="0"/>
                </a:cxn>
                <a:cxn ang="0">
                  <a:pos x="4" y="5"/>
                </a:cxn>
                <a:cxn ang="0">
                  <a:pos x="4" y="7"/>
                </a:cxn>
                <a:cxn ang="0">
                  <a:pos x="4" y="7"/>
                </a:cxn>
                <a:cxn ang="0">
                  <a:pos x="0" y="1"/>
                </a:cxn>
                <a:cxn ang="0">
                  <a:pos x="0" y="0"/>
                </a:cxn>
              </a:cxnLst>
              <a:rect l="0" t="0" r="r" b="b"/>
              <a:pathLst>
                <a:path w="4" h="7">
                  <a:moveTo>
                    <a:pt x="0" y="0"/>
                  </a:moveTo>
                  <a:lnTo>
                    <a:pt x="2" y="0"/>
                  </a:lnTo>
                  <a:lnTo>
                    <a:pt x="4" y="5"/>
                  </a:lnTo>
                  <a:lnTo>
                    <a:pt x="4" y="7"/>
                  </a:lnTo>
                  <a:lnTo>
                    <a:pt x="4" y="7"/>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7" name="Freeform 3233"/>
            <p:cNvSpPr>
              <a:spLocks/>
            </p:cNvSpPr>
            <p:nvPr/>
          </p:nvSpPr>
          <p:spPr bwMode="auto">
            <a:xfrm>
              <a:off x="628" y="1713"/>
              <a:ext cx="4" cy="7"/>
            </a:xfrm>
            <a:custGeom>
              <a:avLst/>
              <a:gdLst/>
              <a:ahLst/>
              <a:cxnLst>
                <a:cxn ang="0">
                  <a:pos x="0" y="0"/>
                </a:cxn>
                <a:cxn ang="0">
                  <a:pos x="2" y="0"/>
                </a:cxn>
                <a:cxn ang="0">
                  <a:pos x="4" y="5"/>
                </a:cxn>
                <a:cxn ang="0">
                  <a:pos x="4" y="7"/>
                </a:cxn>
                <a:cxn ang="0">
                  <a:pos x="4" y="7"/>
                </a:cxn>
                <a:cxn ang="0">
                  <a:pos x="0" y="1"/>
                </a:cxn>
                <a:cxn ang="0">
                  <a:pos x="0" y="0"/>
                </a:cxn>
              </a:cxnLst>
              <a:rect l="0" t="0" r="r" b="b"/>
              <a:pathLst>
                <a:path w="4" h="7">
                  <a:moveTo>
                    <a:pt x="0" y="0"/>
                  </a:moveTo>
                  <a:lnTo>
                    <a:pt x="2" y="0"/>
                  </a:lnTo>
                  <a:lnTo>
                    <a:pt x="4" y="5"/>
                  </a:lnTo>
                  <a:lnTo>
                    <a:pt x="4" y="7"/>
                  </a:lnTo>
                  <a:lnTo>
                    <a:pt x="4" y="7"/>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8" name="Freeform 3234"/>
            <p:cNvSpPr>
              <a:spLocks/>
            </p:cNvSpPr>
            <p:nvPr/>
          </p:nvSpPr>
          <p:spPr bwMode="auto">
            <a:xfrm>
              <a:off x="642" y="1763"/>
              <a:ext cx="81" cy="62"/>
            </a:xfrm>
            <a:custGeom>
              <a:avLst/>
              <a:gdLst/>
              <a:ahLst/>
              <a:cxnLst>
                <a:cxn ang="0">
                  <a:pos x="15" y="12"/>
                </a:cxn>
                <a:cxn ang="0">
                  <a:pos x="15" y="12"/>
                </a:cxn>
                <a:cxn ang="0">
                  <a:pos x="8" y="5"/>
                </a:cxn>
                <a:cxn ang="0">
                  <a:pos x="4" y="8"/>
                </a:cxn>
                <a:cxn ang="0">
                  <a:pos x="0" y="5"/>
                </a:cxn>
                <a:cxn ang="0">
                  <a:pos x="2" y="1"/>
                </a:cxn>
                <a:cxn ang="0">
                  <a:pos x="6" y="0"/>
                </a:cxn>
                <a:cxn ang="0">
                  <a:pos x="16" y="5"/>
                </a:cxn>
                <a:cxn ang="0">
                  <a:pos x="45" y="14"/>
                </a:cxn>
                <a:cxn ang="0">
                  <a:pos x="47" y="19"/>
                </a:cxn>
                <a:cxn ang="0">
                  <a:pos x="56" y="30"/>
                </a:cxn>
                <a:cxn ang="0">
                  <a:pos x="56" y="32"/>
                </a:cxn>
                <a:cxn ang="0">
                  <a:pos x="63" y="37"/>
                </a:cxn>
                <a:cxn ang="0">
                  <a:pos x="68" y="39"/>
                </a:cxn>
                <a:cxn ang="0">
                  <a:pos x="74" y="44"/>
                </a:cxn>
                <a:cxn ang="0">
                  <a:pos x="79" y="55"/>
                </a:cxn>
                <a:cxn ang="0">
                  <a:pos x="81" y="58"/>
                </a:cxn>
                <a:cxn ang="0">
                  <a:pos x="77" y="62"/>
                </a:cxn>
                <a:cxn ang="0">
                  <a:pos x="66" y="57"/>
                </a:cxn>
                <a:cxn ang="0">
                  <a:pos x="63" y="57"/>
                </a:cxn>
                <a:cxn ang="0">
                  <a:pos x="57" y="53"/>
                </a:cxn>
                <a:cxn ang="0">
                  <a:pos x="59" y="51"/>
                </a:cxn>
                <a:cxn ang="0">
                  <a:pos x="56" y="53"/>
                </a:cxn>
                <a:cxn ang="0">
                  <a:pos x="54" y="49"/>
                </a:cxn>
                <a:cxn ang="0">
                  <a:pos x="54" y="48"/>
                </a:cxn>
                <a:cxn ang="0">
                  <a:pos x="54" y="46"/>
                </a:cxn>
                <a:cxn ang="0">
                  <a:pos x="50" y="46"/>
                </a:cxn>
                <a:cxn ang="0">
                  <a:pos x="45" y="48"/>
                </a:cxn>
                <a:cxn ang="0">
                  <a:pos x="47" y="44"/>
                </a:cxn>
                <a:cxn ang="0">
                  <a:pos x="43" y="39"/>
                </a:cxn>
                <a:cxn ang="0">
                  <a:pos x="40" y="37"/>
                </a:cxn>
                <a:cxn ang="0">
                  <a:pos x="31" y="35"/>
                </a:cxn>
                <a:cxn ang="0">
                  <a:pos x="31" y="32"/>
                </a:cxn>
                <a:cxn ang="0">
                  <a:pos x="38" y="30"/>
                </a:cxn>
                <a:cxn ang="0">
                  <a:pos x="32" y="30"/>
                </a:cxn>
                <a:cxn ang="0">
                  <a:pos x="31" y="26"/>
                </a:cxn>
                <a:cxn ang="0">
                  <a:pos x="29" y="26"/>
                </a:cxn>
                <a:cxn ang="0">
                  <a:pos x="25" y="25"/>
                </a:cxn>
                <a:cxn ang="0">
                  <a:pos x="22" y="25"/>
                </a:cxn>
                <a:cxn ang="0">
                  <a:pos x="20" y="21"/>
                </a:cxn>
                <a:cxn ang="0">
                  <a:pos x="20" y="19"/>
                </a:cxn>
                <a:cxn ang="0">
                  <a:pos x="16" y="21"/>
                </a:cxn>
                <a:cxn ang="0">
                  <a:pos x="15" y="17"/>
                </a:cxn>
                <a:cxn ang="0">
                  <a:pos x="11" y="19"/>
                </a:cxn>
                <a:cxn ang="0">
                  <a:pos x="9" y="17"/>
                </a:cxn>
                <a:cxn ang="0">
                  <a:pos x="9" y="14"/>
                </a:cxn>
                <a:cxn ang="0">
                  <a:pos x="8" y="10"/>
                </a:cxn>
                <a:cxn ang="0">
                  <a:pos x="13" y="10"/>
                </a:cxn>
              </a:cxnLst>
              <a:rect l="0" t="0" r="r" b="b"/>
              <a:pathLst>
                <a:path w="81" h="62">
                  <a:moveTo>
                    <a:pt x="15" y="12"/>
                  </a:moveTo>
                  <a:lnTo>
                    <a:pt x="15" y="12"/>
                  </a:lnTo>
                  <a:lnTo>
                    <a:pt x="15" y="12"/>
                  </a:lnTo>
                  <a:lnTo>
                    <a:pt x="15" y="12"/>
                  </a:lnTo>
                  <a:lnTo>
                    <a:pt x="15" y="7"/>
                  </a:lnTo>
                  <a:lnTo>
                    <a:pt x="8" y="5"/>
                  </a:lnTo>
                  <a:lnTo>
                    <a:pt x="6" y="3"/>
                  </a:lnTo>
                  <a:lnTo>
                    <a:pt x="4" y="8"/>
                  </a:lnTo>
                  <a:lnTo>
                    <a:pt x="2" y="7"/>
                  </a:lnTo>
                  <a:lnTo>
                    <a:pt x="0" y="5"/>
                  </a:lnTo>
                  <a:lnTo>
                    <a:pt x="0" y="3"/>
                  </a:lnTo>
                  <a:lnTo>
                    <a:pt x="2" y="1"/>
                  </a:lnTo>
                  <a:lnTo>
                    <a:pt x="4" y="0"/>
                  </a:lnTo>
                  <a:lnTo>
                    <a:pt x="6" y="0"/>
                  </a:lnTo>
                  <a:lnTo>
                    <a:pt x="15" y="3"/>
                  </a:lnTo>
                  <a:lnTo>
                    <a:pt x="16" y="5"/>
                  </a:lnTo>
                  <a:lnTo>
                    <a:pt x="45" y="14"/>
                  </a:lnTo>
                  <a:lnTo>
                    <a:pt x="45" y="14"/>
                  </a:lnTo>
                  <a:lnTo>
                    <a:pt x="47" y="16"/>
                  </a:lnTo>
                  <a:lnTo>
                    <a:pt x="47" y="19"/>
                  </a:lnTo>
                  <a:lnTo>
                    <a:pt x="56" y="28"/>
                  </a:lnTo>
                  <a:lnTo>
                    <a:pt x="56" y="30"/>
                  </a:lnTo>
                  <a:lnTo>
                    <a:pt x="56" y="30"/>
                  </a:lnTo>
                  <a:lnTo>
                    <a:pt x="56" y="32"/>
                  </a:lnTo>
                  <a:lnTo>
                    <a:pt x="57" y="33"/>
                  </a:lnTo>
                  <a:lnTo>
                    <a:pt x="63" y="37"/>
                  </a:lnTo>
                  <a:lnTo>
                    <a:pt x="66" y="37"/>
                  </a:lnTo>
                  <a:lnTo>
                    <a:pt x="68" y="39"/>
                  </a:lnTo>
                  <a:lnTo>
                    <a:pt x="70" y="39"/>
                  </a:lnTo>
                  <a:lnTo>
                    <a:pt x="74" y="44"/>
                  </a:lnTo>
                  <a:lnTo>
                    <a:pt x="79" y="57"/>
                  </a:lnTo>
                  <a:lnTo>
                    <a:pt x="79" y="55"/>
                  </a:lnTo>
                  <a:lnTo>
                    <a:pt x="81" y="58"/>
                  </a:lnTo>
                  <a:lnTo>
                    <a:pt x="81" y="58"/>
                  </a:lnTo>
                  <a:lnTo>
                    <a:pt x="81" y="60"/>
                  </a:lnTo>
                  <a:lnTo>
                    <a:pt x="77" y="62"/>
                  </a:lnTo>
                  <a:lnTo>
                    <a:pt x="66" y="57"/>
                  </a:lnTo>
                  <a:lnTo>
                    <a:pt x="66" y="57"/>
                  </a:lnTo>
                  <a:lnTo>
                    <a:pt x="65" y="57"/>
                  </a:lnTo>
                  <a:lnTo>
                    <a:pt x="63" y="57"/>
                  </a:lnTo>
                  <a:lnTo>
                    <a:pt x="57" y="55"/>
                  </a:lnTo>
                  <a:lnTo>
                    <a:pt x="57" y="53"/>
                  </a:lnTo>
                  <a:lnTo>
                    <a:pt x="59" y="51"/>
                  </a:lnTo>
                  <a:lnTo>
                    <a:pt x="59" y="51"/>
                  </a:lnTo>
                  <a:lnTo>
                    <a:pt x="57" y="53"/>
                  </a:lnTo>
                  <a:lnTo>
                    <a:pt x="56" y="53"/>
                  </a:lnTo>
                  <a:lnTo>
                    <a:pt x="54" y="51"/>
                  </a:lnTo>
                  <a:lnTo>
                    <a:pt x="54" y="49"/>
                  </a:lnTo>
                  <a:lnTo>
                    <a:pt x="54" y="48"/>
                  </a:lnTo>
                  <a:lnTo>
                    <a:pt x="54" y="48"/>
                  </a:lnTo>
                  <a:lnTo>
                    <a:pt x="56" y="46"/>
                  </a:lnTo>
                  <a:lnTo>
                    <a:pt x="54" y="46"/>
                  </a:lnTo>
                  <a:lnTo>
                    <a:pt x="52" y="44"/>
                  </a:lnTo>
                  <a:lnTo>
                    <a:pt x="50" y="46"/>
                  </a:lnTo>
                  <a:lnTo>
                    <a:pt x="49" y="46"/>
                  </a:lnTo>
                  <a:lnTo>
                    <a:pt x="45" y="48"/>
                  </a:lnTo>
                  <a:lnTo>
                    <a:pt x="43" y="44"/>
                  </a:lnTo>
                  <a:lnTo>
                    <a:pt x="47" y="44"/>
                  </a:lnTo>
                  <a:lnTo>
                    <a:pt x="45" y="42"/>
                  </a:lnTo>
                  <a:lnTo>
                    <a:pt x="43" y="39"/>
                  </a:lnTo>
                  <a:lnTo>
                    <a:pt x="40" y="39"/>
                  </a:lnTo>
                  <a:lnTo>
                    <a:pt x="40" y="37"/>
                  </a:lnTo>
                  <a:lnTo>
                    <a:pt x="36" y="35"/>
                  </a:lnTo>
                  <a:lnTo>
                    <a:pt x="31" y="35"/>
                  </a:lnTo>
                  <a:lnTo>
                    <a:pt x="31" y="32"/>
                  </a:lnTo>
                  <a:lnTo>
                    <a:pt x="31" y="32"/>
                  </a:lnTo>
                  <a:lnTo>
                    <a:pt x="34" y="32"/>
                  </a:lnTo>
                  <a:lnTo>
                    <a:pt x="38" y="30"/>
                  </a:lnTo>
                  <a:lnTo>
                    <a:pt x="36" y="28"/>
                  </a:lnTo>
                  <a:lnTo>
                    <a:pt x="32" y="30"/>
                  </a:lnTo>
                  <a:lnTo>
                    <a:pt x="32" y="28"/>
                  </a:lnTo>
                  <a:lnTo>
                    <a:pt x="31" y="26"/>
                  </a:lnTo>
                  <a:lnTo>
                    <a:pt x="29" y="28"/>
                  </a:lnTo>
                  <a:lnTo>
                    <a:pt x="29" y="26"/>
                  </a:lnTo>
                  <a:lnTo>
                    <a:pt x="25" y="23"/>
                  </a:lnTo>
                  <a:lnTo>
                    <a:pt x="25" y="25"/>
                  </a:lnTo>
                  <a:lnTo>
                    <a:pt x="24" y="23"/>
                  </a:lnTo>
                  <a:lnTo>
                    <a:pt x="22" y="25"/>
                  </a:lnTo>
                  <a:lnTo>
                    <a:pt x="20" y="23"/>
                  </a:lnTo>
                  <a:lnTo>
                    <a:pt x="20" y="21"/>
                  </a:lnTo>
                  <a:lnTo>
                    <a:pt x="22" y="19"/>
                  </a:lnTo>
                  <a:lnTo>
                    <a:pt x="20" y="19"/>
                  </a:lnTo>
                  <a:lnTo>
                    <a:pt x="18" y="17"/>
                  </a:lnTo>
                  <a:lnTo>
                    <a:pt x="16" y="21"/>
                  </a:lnTo>
                  <a:lnTo>
                    <a:pt x="15" y="17"/>
                  </a:lnTo>
                  <a:lnTo>
                    <a:pt x="15" y="17"/>
                  </a:lnTo>
                  <a:lnTo>
                    <a:pt x="13" y="17"/>
                  </a:lnTo>
                  <a:lnTo>
                    <a:pt x="11" y="19"/>
                  </a:lnTo>
                  <a:lnTo>
                    <a:pt x="9" y="19"/>
                  </a:lnTo>
                  <a:lnTo>
                    <a:pt x="9" y="17"/>
                  </a:lnTo>
                  <a:lnTo>
                    <a:pt x="9" y="16"/>
                  </a:lnTo>
                  <a:lnTo>
                    <a:pt x="9" y="14"/>
                  </a:lnTo>
                  <a:lnTo>
                    <a:pt x="8" y="12"/>
                  </a:lnTo>
                  <a:lnTo>
                    <a:pt x="8" y="10"/>
                  </a:lnTo>
                  <a:lnTo>
                    <a:pt x="11" y="10"/>
                  </a:lnTo>
                  <a:lnTo>
                    <a:pt x="13" y="10"/>
                  </a:lnTo>
                  <a:lnTo>
                    <a:pt x="15"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9" name="Freeform 3235"/>
            <p:cNvSpPr>
              <a:spLocks/>
            </p:cNvSpPr>
            <p:nvPr/>
          </p:nvSpPr>
          <p:spPr bwMode="auto">
            <a:xfrm>
              <a:off x="642" y="1763"/>
              <a:ext cx="81" cy="62"/>
            </a:xfrm>
            <a:custGeom>
              <a:avLst/>
              <a:gdLst/>
              <a:ahLst/>
              <a:cxnLst>
                <a:cxn ang="0">
                  <a:pos x="15" y="12"/>
                </a:cxn>
                <a:cxn ang="0">
                  <a:pos x="15" y="12"/>
                </a:cxn>
                <a:cxn ang="0">
                  <a:pos x="8" y="5"/>
                </a:cxn>
                <a:cxn ang="0">
                  <a:pos x="4" y="8"/>
                </a:cxn>
                <a:cxn ang="0">
                  <a:pos x="0" y="5"/>
                </a:cxn>
                <a:cxn ang="0">
                  <a:pos x="2" y="1"/>
                </a:cxn>
                <a:cxn ang="0">
                  <a:pos x="6" y="0"/>
                </a:cxn>
                <a:cxn ang="0">
                  <a:pos x="16" y="5"/>
                </a:cxn>
                <a:cxn ang="0">
                  <a:pos x="45" y="14"/>
                </a:cxn>
                <a:cxn ang="0">
                  <a:pos x="47" y="19"/>
                </a:cxn>
                <a:cxn ang="0">
                  <a:pos x="56" y="30"/>
                </a:cxn>
                <a:cxn ang="0">
                  <a:pos x="56" y="32"/>
                </a:cxn>
                <a:cxn ang="0">
                  <a:pos x="63" y="37"/>
                </a:cxn>
                <a:cxn ang="0">
                  <a:pos x="68" y="39"/>
                </a:cxn>
                <a:cxn ang="0">
                  <a:pos x="74" y="44"/>
                </a:cxn>
                <a:cxn ang="0">
                  <a:pos x="79" y="55"/>
                </a:cxn>
                <a:cxn ang="0">
                  <a:pos x="81" y="58"/>
                </a:cxn>
                <a:cxn ang="0">
                  <a:pos x="77" y="62"/>
                </a:cxn>
                <a:cxn ang="0">
                  <a:pos x="66" y="57"/>
                </a:cxn>
                <a:cxn ang="0">
                  <a:pos x="63" y="57"/>
                </a:cxn>
                <a:cxn ang="0">
                  <a:pos x="57" y="53"/>
                </a:cxn>
                <a:cxn ang="0">
                  <a:pos x="59" y="51"/>
                </a:cxn>
                <a:cxn ang="0">
                  <a:pos x="56" y="53"/>
                </a:cxn>
                <a:cxn ang="0">
                  <a:pos x="54" y="49"/>
                </a:cxn>
                <a:cxn ang="0">
                  <a:pos x="54" y="48"/>
                </a:cxn>
                <a:cxn ang="0">
                  <a:pos x="54" y="46"/>
                </a:cxn>
                <a:cxn ang="0">
                  <a:pos x="50" y="46"/>
                </a:cxn>
                <a:cxn ang="0">
                  <a:pos x="45" y="48"/>
                </a:cxn>
                <a:cxn ang="0">
                  <a:pos x="47" y="44"/>
                </a:cxn>
                <a:cxn ang="0">
                  <a:pos x="43" y="39"/>
                </a:cxn>
                <a:cxn ang="0">
                  <a:pos x="40" y="37"/>
                </a:cxn>
                <a:cxn ang="0">
                  <a:pos x="31" y="35"/>
                </a:cxn>
                <a:cxn ang="0">
                  <a:pos x="31" y="32"/>
                </a:cxn>
                <a:cxn ang="0">
                  <a:pos x="38" y="30"/>
                </a:cxn>
                <a:cxn ang="0">
                  <a:pos x="32" y="30"/>
                </a:cxn>
                <a:cxn ang="0">
                  <a:pos x="31" y="26"/>
                </a:cxn>
                <a:cxn ang="0">
                  <a:pos x="29" y="26"/>
                </a:cxn>
                <a:cxn ang="0">
                  <a:pos x="25" y="25"/>
                </a:cxn>
                <a:cxn ang="0">
                  <a:pos x="22" y="25"/>
                </a:cxn>
                <a:cxn ang="0">
                  <a:pos x="20" y="21"/>
                </a:cxn>
                <a:cxn ang="0">
                  <a:pos x="20" y="19"/>
                </a:cxn>
                <a:cxn ang="0">
                  <a:pos x="16" y="21"/>
                </a:cxn>
                <a:cxn ang="0">
                  <a:pos x="15" y="17"/>
                </a:cxn>
                <a:cxn ang="0">
                  <a:pos x="11" y="19"/>
                </a:cxn>
                <a:cxn ang="0">
                  <a:pos x="9" y="17"/>
                </a:cxn>
                <a:cxn ang="0">
                  <a:pos x="9" y="14"/>
                </a:cxn>
                <a:cxn ang="0">
                  <a:pos x="8" y="10"/>
                </a:cxn>
                <a:cxn ang="0">
                  <a:pos x="13" y="10"/>
                </a:cxn>
              </a:cxnLst>
              <a:rect l="0" t="0" r="r" b="b"/>
              <a:pathLst>
                <a:path w="81" h="62">
                  <a:moveTo>
                    <a:pt x="15" y="12"/>
                  </a:moveTo>
                  <a:lnTo>
                    <a:pt x="15" y="12"/>
                  </a:lnTo>
                  <a:lnTo>
                    <a:pt x="15" y="12"/>
                  </a:lnTo>
                  <a:lnTo>
                    <a:pt x="15" y="12"/>
                  </a:lnTo>
                  <a:lnTo>
                    <a:pt x="15" y="7"/>
                  </a:lnTo>
                  <a:lnTo>
                    <a:pt x="8" y="5"/>
                  </a:lnTo>
                  <a:lnTo>
                    <a:pt x="6" y="3"/>
                  </a:lnTo>
                  <a:lnTo>
                    <a:pt x="4" y="8"/>
                  </a:lnTo>
                  <a:lnTo>
                    <a:pt x="2" y="7"/>
                  </a:lnTo>
                  <a:lnTo>
                    <a:pt x="0" y="5"/>
                  </a:lnTo>
                  <a:lnTo>
                    <a:pt x="0" y="3"/>
                  </a:lnTo>
                  <a:lnTo>
                    <a:pt x="2" y="1"/>
                  </a:lnTo>
                  <a:lnTo>
                    <a:pt x="4" y="0"/>
                  </a:lnTo>
                  <a:lnTo>
                    <a:pt x="6" y="0"/>
                  </a:lnTo>
                  <a:lnTo>
                    <a:pt x="15" y="3"/>
                  </a:lnTo>
                  <a:lnTo>
                    <a:pt x="16" y="5"/>
                  </a:lnTo>
                  <a:lnTo>
                    <a:pt x="45" y="14"/>
                  </a:lnTo>
                  <a:lnTo>
                    <a:pt x="45" y="14"/>
                  </a:lnTo>
                  <a:lnTo>
                    <a:pt x="47" y="16"/>
                  </a:lnTo>
                  <a:lnTo>
                    <a:pt x="47" y="19"/>
                  </a:lnTo>
                  <a:lnTo>
                    <a:pt x="56" y="28"/>
                  </a:lnTo>
                  <a:lnTo>
                    <a:pt x="56" y="30"/>
                  </a:lnTo>
                  <a:lnTo>
                    <a:pt x="56" y="30"/>
                  </a:lnTo>
                  <a:lnTo>
                    <a:pt x="56" y="32"/>
                  </a:lnTo>
                  <a:lnTo>
                    <a:pt x="57" y="33"/>
                  </a:lnTo>
                  <a:lnTo>
                    <a:pt x="63" y="37"/>
                  </a:lnTo>
                  <a:lnTo>
                    <a:pt x="66" y="37"/>
                  </a:lnTo>
                  <a:lnTo>
                    <a:pt x="68" y="39"/>
                  </a:lnTo>
                  <a:lnTo>
                    <a:pt x="70" y="39"/>
                  </a:lnTo>
                  <a:lnTo>
                    <a:pt x="74" y="44"/>
                  </a:lnTo>
                  <a:lnTo>
                    <a:pt x="79" y="57"/>
                  </a:lnTo>
                  <a:lnTo>
                    <a:pt x="79" y="55"/>
                  </a:lnTo>
                  <a:lnTo>
                    <a:pt x="81" y="58"/>
                  </a:lnTo>
                  <a:lnTo>
                    <a:pt x="81" y="58"/>
                  </a:lnTo>
                  <a:lnTo>
                    <a:pt x="81" y="60"/>
                  </a:lnTo>
                  <a:lnTo>
                    <a:pt x="77" y="62"/>
                  </a:lnTo>
                  <a:lnTo>
                    <a:pt x="66" y="57"/>
                  </a:lnTo>
                  <a:lnTo>
                    <a:pt x="66" y="57"/>
                  </a:lnTo>
                  <a:lnTo>
                    <a:pt x="65" y="57"/>
                  </a:lnTo>
                  <a:lnTo>
                    <a:pt x="63" y="57"/>
                  </a:lnTo>
                  <a:lnTo>
                    <a:pt x="57" y="55"/>
                  </a:lnTo>
                  <a:lnTo>
                    <a:pt x="57" y="53"/>
                  </a:lnTo>
                  <a:lnTo>
                    <a:pt x="59" y="51"/>
                  </a:lnTo>
                  <a:lnTo>
                    <a:pt x="59" y="51"/>
                  </a:lnTo>
                  <a:lnTo>
                    <a:pt x="57" y="53"/>
                  </a:lnTo>
                  <a:lnTo>
                    <a:pt x="56" y="53"/>
                  </a:lnTo>
                  <a:lnTo>
                    <a:pt x="54" y="51"/>
                  </a:lnTo>
                  <a:lnTo>
                    <a:pt x="54" y="49"/>
                  </a:lnTo>
                  <a:lnTo>
                    <a:pt x="54" y="48"/>
                  </a:lnTo>
                  <a:lnTo>
                    <a:pt x="54" y="48"/>
                  </a:lnTo>
                  <a:lnTo>
                    <a:pt x="56" y="46"/>
                  </a:lnTo>
                  <a:lnTo>
                    <a:pt x="54" y="46"/>
                  </a:lnTo>
                  <a:lnTo>
                    <a:pt x="52" y="44"/>
                  </a:lnTo>
                  <a:lnTo>
                    <a:pt x="50" y="46"/>
                  </a:lnTo>
                  <a:lnTo>
                    <a:pt x="49" y="46"/>
                  </a:lnTo>
                  <a:lnTo>
                    <a:pt x="45" y="48"/>
                  </a:lnTo>
                  <a:lnTo>
                    <a:pt x="43" y="44"/>
                  </a:lnTo>
                  <a:lnTo>
                    <a:pt x="47" y="44"/>
                  </a:lnTo>
                  <a:lnTo>
                    <a:pt x="45" y="42"/>
                  </a:lnTo>
                  <a:lnTo>
                    <a:pt x="43" y="39"/>
                  </a:lnTo>
                  <a:lnTo>
                    <a:pt x="40" y="39"/>
                  </a:lnTo>
                  <a:lnTo>
                    <a:pt x="40" y="37"/>
                  </a:lnTo>
                  <a:lnTo>
                    <a:pt x="36" y="35"/>
                  </a:lnTo>
                  <a:lnTo>
                    <a:pt x="31" y="35"/>
                  </a:lnTo>
                  <a:lnTo>
                    <a:pt x="31" y="32"/>
                  </a:lnTo>
                  <a:lnTo>
                    <a:pt x="31" y="32"/>
                  </a:lnTo>
                  <a:lnTo>
                    <a:pt x="34" y="32"/>
                  </a:lnTo>
                  <a:lnTo>
                    <a:pt x="38" y="30"/>
                  </a:lnTo>
                  <a:lnTo>
                    <a:pt x="36" y="28"/>
                  </a:lnTo>
                  <a:lnTo>
                    <a:pt x="32" y="30"/>
                  </a:lnTo>
                  <a:lnTo>
                    <a:pt x="32" y="28"/>
                  </a:lnTo>
                  <a:lnTo>
                    <a:pt x="31" y="26"/>
                  </a:lnTo>
                  <a:lnTo>
                    <a:pt x="29" y="28"/>
                  </a:lnTo>
                  <a:lnTo>
                    <a:pt x="29" y="26"/>
                  </a:lnTo>
                  <a:lnTo>
                    <a:pt x="25" y="23"/>
                  </a:lnTo>
                  <a:lnTo>
                    <a:pt x="25" y="25"/>
                  </a:lnTo>
                  <a:lnTo>
                    <a:pt x="24" y="23"/>
                  </a:lnTo>
                  <a:lnTo>
                    <a:pt x="22" y="25"/>
                  </a:lnTo>
                  <a:lnTo>
                    <a:pt x="20" y="23"/>
                  </a:lnTo>
                  <a:lnTo>
                    <a:pt x="20" y="21"/>
                  </a:lnTo>
                  <a:lnTo>
                    <a:pt x="22" y="19"/>
                  </a:lnTo>
                  <a:lnTo>
                    <a:pt x="20" y="19"/>
                  </a:lnTo>
                  <a:lnTo>
                    <a:pt x="18" y="17"/>
                  </a:lnTo>
                  <a:lnTo>
                    <a:pt x="16" y="21"/>
                  </a:lnTo>
                  <a:lnTo>
                    <a:pt x="15" y="17"/>
                  </a:lnTo>
                  <a:lnTo>
                    <a:pt x="15" y="17"/>
                  </a:lnTo>
                  <a:lnTo>
                    <a:pt x="13" y="17"/>
                  </a:lnTo>
                  <a:lnTo>
                    <a:pt x="11" y="19"/>
                  </a:lnTo>
                  <a:lnTo>
                    <a:pt x="9" y="19"/>
                  </a:lnTo>
                  <a:lnTo>
                    <a:pt x="9" y="17"/>
                  </a:lnTo>
                  <a:lnTo>
                    <a:pt x="9" y="16"/>
                  </a:lnTo>
                  <a:lnTo>
                    <a:pt x="9" y="14"/>
                  </a:lnTo>
                  <a:lnTo>
                    <a:pt x="8" y="12"/>
                  </a:lnTo>
                  <a:lnTo>
                    <a:pt x="8" y="10"/>
                  </a:lnTo>
                  <a:lnTo>
                    <a:pt x="11" y="10"/>
                  </a:lnTo>
                  <a:lnTo>
                    <a:pt x="13" y="10"/>
                  </a:lnTo>
                  <a:lnTo>
                    <a:pt x="15"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0" name="Freeform 3236"/>
            <p:cNvSpPr>
              <a:spLocks/>
            </p:cNvSpPr>
            <p:nvPr/>
          </p:nvSpPr>
          <p:spPr bwMode="auto">
            <a:xfrm>
              <a:off x="1665" y="1786"/>
              <a:ext cx="43" cy="21"/>
            </a:xfrm>
            <a:custGeom>
              <a:avLst/>
              <a:gdLst/>
              <a:ahLst/>
              <a:cxnLst>
                <a:cxn ang="0">
                  <a:pos x="9" y="2"/>
                </a:cxn>
                <a:cxn ang="0">
                  <a:pos x="30" y="9"/>
                </a:cxn>
                <a:cxn ang="0">
                  <a:pos x="36" y="12"/>
                </a:cxn>
                <a:cxn ang="0">
                  <a:pos x="37" y="14"/>
                </a:cxn>
                <a:cxn ang="0">
                  <a:pos x="39" y="14"/>
                </a:cxn>
                <a:cxn ang="0">
                  <a:pos x="41" y="14"/>
                </a:cxn>
                <a:cxn ang="0">
                  <a:pos x="41" y="16"/>
                </a:cxn>
                <a:cxn ang="0">
                  <a:pos x="41" y="16"/>
                </a:cxn>
                <a:cxn ang="0">
                  <a:pos x="43" y="18"/>
                </a:cxn>
                <a:cxn ang="0">
                  <a:pos x="43" y="19"/>
                </a:cxn>
                <a:cxn ang="0">
                  <a:pos x="41" y="21"/>
                </a:cxn>
                <a:cxn ang="0">
                  <a:pos x="27" y="19"/>
                </a:cxn>
                <a:cxn ang="0">
                  <a:pos x="16" y="16"/>
                </a:cxn>
                <a:cxn ang="0">
                  <a:pos x="14" y="12"/>
                </a:cxn>
                <a:cxn ang="0">
                  <a:pos x="12" y="9"/>
                </a:cxn>
                <a:cxn ang="0">
                  <a:pos x="0" y="2"/>
                </a:cxn>
                <a:cxn ang="0">
                  <a:pos x="0" y="0"/>
                </a:cxn>
                <a:cxn ang="0">
                  <a:pos x="3" y="0"/>
                </a:cxn>
                <a:cxn ang="0">
                  <a:pos x="9" y="2"/>
                </a:cxn>
              </a:cxnLst>
              <a:rect l="0" t="0" r="r" b="b"/>
              <a:pathLst>
                <a:path w="43" h="21">
                  <a:moveTo>
                    <a:pt x="9" y="2"/>
                  </a:moveTo>
                  <a:lnTo>
                    <a:pt x="30" y="9"/>
                  </a:lnTo>
                  <a:lnTo>
                    <a:pt x="36" y="12"/>
                  </a:lnTo>
                  <a:lnTo>
                    <a:pt x="37" y="14"/>
                  </a:lnTo>
                  <a:lnTo>
                    <a:pt x="39" y="14"/>
                  </a:lnTo>
                  <a:lnTo>
                    <a:pt x="41" y="14"/>
                  </a:lnTo>
                  <a:lnTo>
                    <a:pt x="41" y="16"/>
                  </a:lnTo>
                  <a:lnTo>
                    <a:pt x="41" y="16"/>
                  </a:lnTo>
                  <a:lnTo>
                    <a:pt x="43" y="18"/>
                  </a:lnTo>
                  <a:lnTo>
                    <a:pt x="43" y="19"/>
                  </a:lnTo>
                  <a:lnTo>
                    <a:pt x="41" y="21"/>
                  </a:lnTo>
                  <a:lnTo>
                    <a:pt x="27" y="19"/>
                  </a:lnTo>
                  <a:lnTo>
                    <a:pt x="16" y="16"/>
                  </a:lnTo>
                  <a:lnTo>
                    <a:pt x="14" y="12"/>
                  </a:lnTo>
                  <a:lnTo>
                    <a:pt x="12" y="9"/>
                  </a:lnTo>
                  <a:lnTo>
                    <a:pt x="0" y="2"/>
                  </a:lnTo>
                  <a:lnTo>
                    <a:pt x="0" y="0"/>
                  </a:lnTo>
                  <a:lnTo>
                    <a:pt x="3" y="0"/>
                  </a:lnTo>
                  <a:lnTo>
                    <a:pt x="9"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1" name="Freeform 3237"/>
            <p:cNvSpPr>
              <a:spLocks/>
            </p:cNvSpPr>
            <p:nvPr/>
          </p:nvSpPr>
          <p:spPr bwMode="auto">
            <a:xfrm>
              <a:off x="1665" y="1786"/>
              <a:ext cx="43" cy="21"/>
            </a:xfrm>
            <a:custGeom>
              <a:avLst/>
              <a:gdLst/>
              <a:ahLst/>
              <a:cxnLst>
                <a:cxn ang="0">
                  <a:pos x="9" y="2"/>
                </a:cxn>
                <a:cxn ang="0">
                  <a:pos x="30" y="9"/>
                </a:cxn>
                <a:cxn ang="0">
                  <a:pos x="36" y="12"/>
                </a:cxn>
                <a:cxn ang="0">
                  <a:pos x="37" y="14"/>
                </a:cxn>
                <a:cxn ang="0">
                  <a:pos x="39" y="14"/>
                </a:cxn>
                <a:cxn ang="0">
                  <a:pos x="41" y="14"/>
                </a:cxn>
                <a:cxn ang="0">
                  <a:pos x="41" y="16"/>
                </a:cxn>
                <a:cxn ang="0">
                  <a:pos x="41" y="16"/>
                </a:cxn>
                <a:cxn ang="0">
                  <a:pos x="43" y="18"/>
                </a:cxn>
                <a:cxn ang="0">
                  <a:pos x="43" y="19"/>
                </a:cxn>
                <a:cxn ang="0">
                  <a:pos x="41" y="21"/>
                </a:cxn>
                <a:cxn ang="0">
                  <a:pos x="27" y="19"/>
                </a:cxn>
                <a:cxn ang="0">
                  <a:pos x="16" y="16"/>
                </a:cxn>
                <a:cxn ang="0">
                  <a:pos x="14" y="12"/>
                </a:cxn>
                <a:cxn ang="0">
                  <a:pos x="12" y="9"/>
                </a:cxn>
                <a:cxn ang="0">
                  <a:pos x="0" y="2"/>
                </a:cxn>
                <a:cxn ang="0">
                  <a:pos x="0" y="0"/>
                </a:cxn>
                <a:cxn ang="0">
                  <a:pos x="3" y="0"/>
                </a:cxn>
                <a:cxn ang="0">
                  <a:pos x="9" y="2"/>
                </a:cxn>
              </a:cxnLst>
              <a:rect l="0" t="0" r="r" b="b"/>
              <a:pathLst>
                <a:path w="43" h="21">
                  <a:moveTo>
                    <a:pt x="9" y="2"/>
                  </a:moveTo>
                  <a:lnTo>
                    <a:pt x="30" y="9"/>
                  </a:lnTo>
                  <a:lnTo>
                    <a:pt x="36" y="12"/>
                  </a:lnTo>
                  <a:lnTo>
                    <a:pt x="37" y="14"/>
                  </a:lnTo>
                  <a:lnTo>
                    <a:pt x="39" y="14"/>
                  </a:lnTo>
                  <a:lnTo>
                    <a:pt x="41" y="14"/>
                  </a:lnTo>
                  <a:lnTo>
                    <a:pt x="41" y="16"/>
                  </a:lnTo>
                  <a:lnTo>
                    <a:pt x="41" y="16"/>
                  </a:lnTo>
                  <a:lnTo>
                    <a:pt x="43" y="18"/>
                  </a:lnTo>
                  <a:lnTo>
                    <a:pt x="43" y="19"/>
                  </a:lnTo>
                  <a:lnTo>
                    <a:pt x="41" y="21"/>
                  </a:lnTo>
                  <a:lnTo>
                    <a:pt x="27" y="19"/>
                  </a:lnTo>
                  <a:lnTo>
                    <a:pt x="16" y="16"/>
                  </a:lnTo>
                  <a:lnTo>
                    <a:pt x="14" y="12"/>
                  </a:lnTo>
                  <a:lnTo>
                    <a:pt x="12" y="9"/>
                  </a:lnTo>
                  <a:lnTo>
                    <a:pt x="0" y="2"/>
                  </a:lnTo>
                  <a:lnTo>
                    <a:pt x="0" y="0"/>
                  </a:lnTo>
                  <a:lnTo>
                    <a:pt x="3" y="0"/>
                  </a:lnTo>
                  <a:lnTo>
                    <a:pt x="9"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2" name="Freeform 3238"/>
            <p:cNvSpPr>
              <a:spLocks/>
            </p:cNvSpPr>
            <p:nvPr/>
          </p:nvSpPr>
          <p:spPr bwMode="auto">
            <a:xfrm>
              <a:off x="1793" y="1854"/>
              <a:ext cx="2" cy="8"/>
            </a:xfrm>
            <a:custGeom>
              <a:avLst/>
              <a:gdLst/>
              <a:ahLst/>
              <a:cxnLst>
                <a:cxn ang="0">
                  <a:pos x="2" y="0"/>
                </a:cxn>
                <a:cxn ang="0">
                  <a:pos x="0" y="1"/>
                </a:cxn>
                <a:cxn ang="0">
                  <a:pos x="2" y="8"/>
                </a:cxn>
                <a:cxn ang="0">
                  <a:pos x="2" y="7"/>
                </a:cxn>
                <a:cxn ang="0">
                  <a:pos x="2" y="1"/>
                </a:cxn>
                <a:cxn ang="0">
                  <a:pos x="2" y="0"/>
                </a:cxn>
              </a:cxnLst>
              <a:rect l="0" t="0" r="r" b="b"/>
              <a:pathLst>
                <a:path w="2" h="8">
                  <a:moveTo>
                    <a:pt x="2" y="0"/>
                  </a:moveTo>
                  <a:lnTo>
                    <a:pt x="0" y="1"/>
                  </a:lnTo>
                  <a:lnTo>
                    <a:pt x="2" y="8"/>
                  </a:lnTo>
                  <a:lnTo>
                    <a:pt x="2" y="7"/>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3" name="Freeform 3239"/>
            <p:cNvSpPr>
              <a:spLocks/>
            </p:cNvSpPr>
            <p:nvPr/>
          </p:nvSpPr>
          <p:spPr bwMode="auto">
            <a:xfrm>
              <a:off x="1793" y="1854"/>
              <a:ext cx="2" cy="8"/>
            </a:xfrm>
            <a:custGeom>
              <a:avLst/>
              <a:gdLst/>
              <a:ahLst/>
              <a:cxnLst>
                <a:cxn ang="0">
                  <a:pos x="2" y="0"/>
                </a:cxn>
                <a:cxn ang="0">
                  <a:pos x="0" y="1"/>
                </a:cxn>
                <a:cxn ang="0">
                  <a:pos x="2" y="8"/>
                </a:cxn>
                <a:cxn ang="0">
                  <a:pos x="2" y="7"/>
                </a:cxn>
                <a:cxn ang="0">
                  <a:pos x="2" y="1"/>
                </a:cxn>
                <a:cxn ang="0">
                  <a:pos x="2" y="0"/>
                </a:cxn>
              </a:cxnLst>
              <a:rect l="0" t="0" r="r" b="b"/>
              <a:pathLst>
                <a:path w="2" h="8">
                  <a:moveTo>
                    <a:pt x="2" y="0"/>
                  </a:moveTo>
                  <a:lnTo>
                    <a:pt x="0" y="1"/>
                  </a:lnTo>
                  <a:lnTo>
                    <a:pt x="2" y="8"/>
                  </a:lnTo>
                  <a:lnTo>
                    <a:pt x="2" y="7"/>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4" name="Freeform 3240"/>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5" name="Freeform 3241"/>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6" name="Freeform 3242"/>
            <p:cNvSpPr>
              <a:spLocks/>
            </p:cNvSpPr>
            <p:nvPr/>
          </p:nvSpPr>
          <p:spPr bwMode="auto">
            <a:xfrm>
              <a:off x="1747" y="1743"/>
              <a:ext cx="105" cy="123"/>
            </a:xfrm>
            <a:custGeom>
              <a:avLst/>
              <a:gdLst/>
              <a:ahLst/>
              <a:cxnLst>
                <a:cxn ang="0">
                  <a:pos x="41" y="11"/>
                </a:cxn>
                <a:cxn ang="0">
                  <a:pos x="39" y="14"/>
                </a:cxn>
                <a:cxn ang="0">
                  <a:pos x="34" y="23"/>
                </a:cxn>
                <a:cxn ang="0">
                  <a:pos x="34" y="27"/>
                </a:cxn>
                <a:cxn ang="0">
                  <a:pos x="30" y="36"/>
                </a:cxn>
                <a:cxn ang="0">
                  <a:pos x="23" y="48"/>
                </a:cxn>
                <a:cxn ang="0">
                  <a:pos x="23" y="53"/>
                </a:cxn>
                <a:cxn ang="0">
                  <a:pos x="18" y="59"/>
                </a:cxn>
                <a:cxn ang="0">
                  <a:pos x="20" y="62"/>
                </a:cxn>
                <a:cxn ang="0">
                  <a:pos x="14" y="64"/>
                </a:cxn>
                <a:cxn ang="0">
                  <a:pos x="7" y="75"/>
                </a:cxn>
                <a:cxn ang="0">
                  <a:pos x="9" y="78"/>
                </a:cxn>
                <a:cxn ang="0">
                  <a:pos x="0" y="93"/>
                </a:cxn>
                <a:cxn ang="0">
                  <a:pos x="5" y="102"/>
                </a:cxn>
                <a:cxn ang="0">
                  <a:pos x="32" y="100"/>
                </a:cxn>
                <a:cxn ang="0">
                  <a:pos x="57" y="94"/>
                </a:cxn>
                <a:cxn ang="0">
                  <a:pos x="52" y="103"/>
                </a:cxn>
                <a:cxn ang="0">
                  <a:pos x="61" y="103"/>
                </a:cxn>
                <a:cxn ang="0">
                  <a:pos x="71" y="100"/>
                </a:cxn>
                <a:cxn ang="0">
                  <a:pos x="61" y="111"/>
                </a:cxn>
                <a:cxn ang="0">
                  <a:pos x="57" y="118"/>
                </a:cxn>
                <a:cxn ang="0">
                  <a:pos x="77" y="103"/>
                </a:cxn>
                <a:cxn ang="0">
                  <a:pos x="84" y="93"/>
                </a:cxn>
                <a:cxn ang="0">
                  <a:pos x="86" y="118"/>
                </a:cxn>
                <a:cxn ang="0">
                  <a:pos x="91" y="116"/>
                </a:cxn>
                <a:cxn ang="0">
                  <a:pos x="96" y="121"/>
                </a:cxn>
                <a:cxn ang="0">
                  <a:pos x="105" y="98"/>
                </a:cxn>
                <a:cxn ang="0">
                  <a:pos x="98" y="102"/>
                </a:cxn>
                <a:cxn ang="0">
                  <a:pos x="102" y="89"/>
                </a:cxn>
                <a:cxn ang="0">
                  <a:pos x="93" y="98"/>
                </a:cxn>
                <a:cxn ang="0">
                  <a:pos x="87" y="96"/>
                </a:cxn>
                <a:cxn ang="0">
                  <a:pos x="89" y="87"/>
                </a:cxn>
                <a:cxn ang="0">
                  <a:pos x="94" y="80"/>
                </a:cxn>
                <a:cxn ang="0">
                  <a:pos x="98" y="75"/>
                </a:cxn>
                <a:cxn ang="0">
                  <a:pos x="86" y="80"/>
                </a:cxn>
                <a:cxn ang="0">
                  <a:pos x="87" y="71"/>
                </a:cxn>
                <a:cxn ang="0">
                  <a:pos x="91" y="64"/>
                </a:cxn>
                <a:cxn ang="0">
                  <a:pos x="86" y="55"/>
                </a:cxn>
                <a:cxn ang="0">
                  <a:pos x="66" y="61"/>
                </a:cxn>
                <a:cxn ang="0">
                  <a:pos x="66" y="53"/>
                </a:cxn>
                <a:cxn ang="0">
                  <a:pos x="61" y="55"/>
                </a:cxn>
                <a:cxn ang="0">
                  <a:pos x="52" y="50"/>
                </a:cxn>
                <a:cxn ang="0">
                  <a:pos x="52" y="43"/>
                </a:cxn>
                <a:cxn ang="0">
                  <a:pos x="41" y="52"/>
                </a:cxn>
                <a:cxn ang="0">
                  <a:pos x="41" y="41"/>
                </a:cxn>
                <a:cxn ang="0">
                  <a:pos x="52" y="21"/>
                </a:cxn>
                <a:cxn ang="0">
                  <a:pos x="53" y="11"/>
                </a:cxn>
                <a:cxn ang="0">
                  <a:pos x="61" y="3"/>
                </a:cxn>
                <a:cxn ang="0">
                  <a:pos x="55" y="2"/>
                </a:cxn>
              </a:cxnLst>
              <a:rect l="0" t="0" r="r" b="b"/>
              <a:pathLst>
                <a:path w="105" h="123">
                  <a:moveTo>
                    <a:pt x="50" y="3"/>
                  </a:moveTo>
                  <a:lnTo>
                    <a:pt x="43" y="9"/>
                  </a:lnTo>
                  <a:lnTo>
                    <a:pt x="41" y="11"/>
                  </a:lnTo>
                  <a:lnTo>
                    <a:pt x="39" y="14"/>
                  </a:lnTo>
                  <a:lnTo>
                    <a:pt x="39" y="14"/>
                  </a:lnTo>
                  <a:lnTo>
                    <a:pt x="39" y="14"/>
                  </a:lnTo>
                  <a:lnTo>
                    <a:pt x="37" y="16"/>
                  </a:lnTo>
                  <a:lnTo>
                    <a:pt x="36" y="21"/>
                  </a:lnTo>
                  <a:lnTo>
                    <a:pt x="34" y="23"/>
                  </a:lnTo>
                  <a:lnTo>
                    <a:pt x="32" y="23"/>
                  </a:lnTo>
                  <a:lnTo>
                    <a:pt x="30" y="25"/>
                  </a:lnTo>
                  <a:lnTo>
                    <a:pt x="34" y="27"/>
                  </a:lnTo>
                  <a:lnTo>
                    <a:pt x="32" y="28"/>
                  </a:lnTo>
                  <a:lnTo>
                    <a:pt x="30" y="36"/>
                  </a:lnTo>
                  <a:lnTo>
                    <a:pt x="30" y="36"/>
                  </a:lnTo>
                  <a:lnTo>
                    <a:pt x="32" y="37"/>
                  </a:lnTo>
                  <a:lnTo>
                    <a:pt x="27" y="39"/>
                  </a:lnTo>
                  <a:lnTo>
                    <a:pt x="23" y="48"/>
                  </a:lnTo>
                  <a:lnTo>
                    <a:pt x="23" y="52"/>
                  </a:lnTo>
                  <a:lnTo>
                    <a:pt x="23" y="52"/>
                  </a:lnTo>
                  <a:lnTo>
                    <a:pt x="23" y="53"/>
                  </a:lnTo>
                  <a:lnTo>
                    <a:pt x="21" y="53"/>
                  </a:lnTo>
                  <a:lnTo>
                    <a:pt x="18" y="57"/>
                  </a:lnTo>
                  <a:lnTo>
                    <a:pt x="18" y="59"/>
                  </a:lnTo>
                  <a:lnTo>
                    <a:pt x="18" y="61"/>
                  </a:lnTo>
                  <a:lnTo>
                    <a:pt x="20" y="61"/>
                  </a:lnTo>
                  <a:lnTo>
                    <a:pt x="20" y="62"/>
                  </a:lnTo>
                  <a:lnTo>
                    <a:pt x="20" y="64"/>
                  </a:lnTo>
                  <a:lnTo>
                    <a:pt x="20" y="66"/>
                  </a:lnTo>
                  <a:lnTo>
                    <a:pt x="14" y="64"/>
                  </a:lnTo>
                  <a:lnTo>
                    <a:pt x="11" y="75"/>
                  </a:lnTo>
                  <a:lnTo>
                    <a:pt x="9" y="77"/>
                  </a:lnTo>
                  <a:lnTo>
                    <a:pt x="7" y="75"/>
                  </a:lnTo>
                  <a:lnTo>
                    <a:pt x="2" y="78"/>
                  </a:lnTo>
                  <a:lnTo>
                    <a:pt x="2" y="78"/>
                  </a:lnTo>
                  <a:lnTo>
                    <a:pt x="9" y="78"/>
                  </a:lnTo>
                  <a:lnTo>
                    <a:pt x="12" y="78"/>
                  </a:lnTo>
                  <a:lnTo>
                    <a:pt x="14" y="80"/>
                  </a:lnTo>
                  <a:lnTo>
                    <a:pt x="0" y="93"/>
                  </a:lnTo>
                  <a:lnTo>
                    <a:pt x="0" y="98"/>
                  </a:lnTo>
                  <a:lnTo>
                    <a:pt x="2" y="100"/>
                  </a:lnTo>
                  <a:lnTo>
                    <a:pt x="5" y="102"/>
                  </a:lnTo>
                  <a:lnTo>
                    <a:pt x="20" y="98"/>
                  </a:lnTo>
                  <a:lnTo>
                    <a:pt x="30" y="100"/>
                  </a:lnTo>
                  <a:lnTo>
                    <a:pt x="32" y="100"/>
                  </a:lnTo>
                  <a:lnTo>
                    <a:pt x="50" y="100"/>
                  </a:lnTo>
                  <a:lnTo>
                    <a:pt x="52" y="96"/>
                  </a:lnTo>
                  <a:lnTo>
                    <a:pt x="57" y="94"/>
                  </a:lnTo>
                  <a:lnTo>
                    <a:pt x="55" y="100"/>
                  </a:lnTo>
                  <a:lnTo>
                    <a:pt x="52" y="102"/>
                  </a:lnTo>
                  <a:lnTo>
                    <a:pt x="52" y="103"/>
                  </a:lnTo>
                  <a:lnTo>
                    <a:pt x="53" y="103"/>
                  </a:lnTo>
                  <a:lnTo>
                    <a:pt x="55" y="103"/>
                  </a:lnTo>
                  <a:lnTo>
                    <a:pt x="61" y="103"/>
                  </a:lnTo>
                  <a:lnTo>
                    <a:pt x="64" y="98"/>
                  </a:lnTo>
                  <a:lnTo>
                    <a:pt x="66" y="100"/>
                  </a:lnTo>
                  <a:lnTo>
                    <a:pt x="71" y="100"/>
                  </a:lnTo>
                  <a:lnTo>
                    <a:pt x="71" y="100"/>
                  </a:lnTo>
                  <a:lnTo>
                    <a:pt x="64" y="105"/>
                  </a:lnTo>
                  <a:lnTo>
                    <a:pt x="61" y="111"/>
                  </a:lnTo>
                  <a:lnTo>
                    <a:pt x="55" y="114"/>
                  </a:lnTo>
                  <a:lnTo>
                    <a:pt x="55" y="116"/>
                  </a:lnTo>
                  <a:lnTo>
                    <a:pt x="57" y="118"/>
                  </a:lnTo>
                  <a:lnTo>
                    <a:pt x="64" y="116"/>
                  </a:lnTo>
                  <a:lnTo>
                    <a:pt x="71" y="105"/>
                  </a:lnTo>
                  <a:lnTo>
                    <a:pt x="77" y="103"/>
                  </a:lnTo>
                  <a:lnTo>
                    <a:pt x="77" y="105"/>
                  </a:lnTo>
                  <a:lnTo>
                    <a:pt x="82" y="93"/>
                  </a:lnTo>
                  <a:lnTo>
                    <a:pt x="84" y="93"/>
                  </a:lnTo>
                  <a:lnTo>
                    <a:pt x="86" y="105"/>
                  </a:lnTo>
                  <a:lnTo>
                    <a:pt x="84" y="118"/>
                  </a:lnTo>
                  <a:lnTo>
                    <a:pt x="86" y="118"/>
                  </a:lnTo>
                  <a:lnTo>
                    <a:pt x="91" y="111"/>
                  </a:lnTo>
                  <a:lnTo>
                    <a:pt x="93" y="112"/>
                  </a:lnTo>
                  <a:lnTo>
                    <a:pt x="91" y="116"/>
                  </a:lnTo>
                  <a:lnTo>
                    <a:pt x="91" y="121"/>
                  </a:lnTo>
                  <a:lnTo>
                    <a:pt x="93" y="123"/>
                  </a:lnTo>
                  <a:lnTo>
                    <a:pt x="96" y="121"/>
                  </a:lnTo>
                  <a:lnTo>
                    <a:pt x="100" y="121"/>
                  </a:lnTo>
                  <a:lnTo>
                    <a:pt x="105" y="103"/>
                  </a:lnTo>
                  <a:lnTo>
                    <a:pt x="105" y="98"/>
                  </a:lnTo>
                  <a:lnTo>
                    <a:pt x="103" y="96"/>
                  </a:lnTo>
                  <a:lnTo>
                    <a:pt x="100" y="103"/>
                  </a:lnTo>
                  <a:lnTo>
                    <a:pt x="98" y="102"/>
                  </a:lnTo>
                  <a:lnTo>
                    <a:pt x="98" y="98"/>
                  </a:lnTo>
                  <a:lnTo>
                    <a:pt x="102" y="91"/>
                  </a:lnTo>
                  <a:lnTo>
                    <a:pt x="102" y="89"/>
                  </a:lnTo>
                  <a:lnTo>
                    <a:pt x="102" y="86"/>
                  </a:lnTo>
                  <a:lnTo>
                    <a:pt x="96" y="91"/>
                  </a:lnTo>
                  <a:lnTo>
                    <a:pt x="93" y="98"/>
                  </a:lnTo>
                  <a:lnTo>
                    <a:pt x="91" y="100"/>
                  </a:lnTo>
                  <a:lnTo>
                    <a:pt x="89" y="98"/>
                  </a:lnTo>
                  <a:lnTo>
                    <a:pt x="87" y="96"/>
                  </a:lnTo>
                  <a:lnTo>
                    <a:pt x="89" y="91"/>
                  </a:lnTo>
                  <a:lnTo>
                    <a:pt x="89" y="89"/>
                  </a:lnTo>
                  <a:lnTo>
                    <a:pt x="89" y="87"/>
                  </a:lnTo>
                  <a:lnTo>
                    <a:pt x="87" y="86"/>
                  </a:lnTo>
                  <a:lnTo>
                    <a:pt x="93" y="84"/>
                  </a:lnTo>
                  <a:lnTo>
                    <a:pt x="94" y="80"/>
                  </a:lnTo>
                  <a:lnTo>
                    <a:pt x="98" y="80"/>
                  </a:lnTo>
                  <a:lnTo>
                    <a:pt x="100" y="77"/>
                  </a:lnTo>
                  <a:lnTo>
                    <a:pt x="98" y="75"/>
                  </a:lnTo>
                  <a:lnTo>
                    <a:pt x="91" y="78"/>
                  </a:lnTo>
                  <a:lnTo>
                    <a:pt x="89" y="78"/>
                  </a:lnTo>
                  <a:lnTo>
                    <a:pt x="86" y="80"/>
                  </a:lnTo>
                  <a:lnTo>
                    <a:pt x="84" y="78"/>
                  </a:lnTo>
                  <a:lnTo>
                    <a:pt x="89" y="73"/>
                  </a:lnTo>
                  <a:lnTo>
                    <a:pt x="87" y="71"/>
                  </a:lnTo>
                  <a:lnTo>
                    <a:pt x="86" y="71"/>
                  </a:lnTo>
                  <a:lnTo>
                    <a:pt x="87" y="68"/>
                  </a:lnTo>
                  <a:lnTo>
                    <a:pt x="91" y="64"/>
                  </a:lnTo>
                  <a:lnTo>
                    <a:pt x="93" y="59"/>
                  </a:lnTo>
                  <a:lnTo>
                    <a:pt x="93" y="59"/>
                  </a:lnTo>
                  <a:lnTo>
                    <a:pt x="86" y="55"/>
                  </a:lnTo>
                  <a:lnTo>
                    <a:pt x="80" y="57"/>
                  </a:lnTo>
                  <a:lnTo>
                    <a:pt x="77" y="55"/>
                  </a:lnTo>
                  <a:lnTo>
                    <a:pt x="66" y="61"/>
                  </a:lnTo>
                  <a:lnTo>
                    <a:pt x="62" y="61"/>
                  </a:lnTo>
                  <a:lnTo>
                    <a:pt x="66" y="55"/>
                  </a:lnTo>
                  <a:lnTo>
                    <a:pt x="66" y="53"/>
                  </a:lnTo>
                  <a:lnTo>
                    <a:pt x="62" y="55"/>
                  </a:lnTo>
                  <a:lnTo>
                    <a:pt x="62" y="55"/>
                  </a:lnTo>
                  <a:lnTo>
                    <a:pt x="61" y="55"/>
                  </a:lnTo>
                  <a:lnTo>
                    <a:pt x="55" y="55"/>
                  </a:lnTo>
                  <a:lnTo>
                    <a:pt x="55" y="52"/>
                  </a:lnTo>
                  <a:lnTo>
                    <a:pt x="52" y="50"/>
                  </a:lnTo>
                  <a:lnTo>
                    <a:pt x="61" y="45"/>
                  </a:lnTo>
                  <a:lnTo>
                    <a:pt x="59" y="43"/>
                  </a:lnTo>
                  <a:lnTo>
                    <a:pt x="52" y="43"/>
                  </a:lnTo>
                  <a:lnTo>
                    <a:pt x="52" y="39"/>
                  </a:lnTo>
                  <a:lnTo>
                    <a:pt x="50" y="39"/>
                  </a:lnTo>
                  <a:lnTo>
                    <a:pt x="41" y="52"/>
                  </a:lnTo>
                  <a:lnTo>
                    <a:pt x="39" y="48"/>
                  </a:lnTo>
                  <a:lnTo>
                    <a:pt x="41" y="45"/>
                  </a:lnTo>
                  <a:lnTo>
                    <a:pt x="41" y="41"/>
                  </a:lnTo>
                  <a:lnTo>
                    <a:pt x="50" y="27"/>
                  </a:lnTo>
                  <a:lnTo>
                    <a:pt x="50" y="20"/>
                  </a:lnTo>
                  <a:lnTo>
                    <a:pt x="52" y="21"/>
                  </a:lnTo>
                  <a:lnTo>
                    <a:pt x="53" y="20"/>
                  </a:lnTo>
                  <a:lnTo>
                    <a:pt x="55" y="12"/>
                  </a:lnTo>
                  <a:lnTo>
                    <a:pt x="53" y="11"/>
                  </a:lnTo>
                  <a:lnTo>
                    <a:pt x="53" y="9"/>
                  </a:lnTo>
                  <a:lnTo>
                    <a:pt x="57" y="9"/>
                  </a:lnTo>
                  <a:lnTo>
                    <a:pt x="61" y="3"/>
                  </a:lnTo>
                  <a:lnTo>
                    <a:pt x="61" y="0"/>
                  </a:lnTo>
                  <a:lnTo>
                    <a:pt x="57" y="3"/>
                  </a:lnTo>
                  <a:lnTo>
                    <a:pt x="55" y="2"/>
                  </a:lnTo>
                  <a:lnTo>
                    <a:pt x="53" y="2"/>
                  </a:lnTo>
                  <a:lnTo>
                    <a:pt x="5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7" name="Freeform 3243"/>
            <p:cNvSpPr>
              <a:spLocks/>
            </p:cNvSpPr>
            <p:nvPr/>
          </p:nvSpPr>
          <p:spPr bwMode="auto">
            <a:xfrm>
              <a:off x="1747" y="1743"/>
              <a:ext cx="105" cy="123"/>
            </a:xfrm>
            <a:custGeom>
              <a:avLst/>
              <a:gdLst/>
              <a:ahLst/>
              <a:cxnLst>
                <a:cxn ang="0">
                  <a:pos x="41" y="11"/>
                </a:cxn>
                <a:cxn ang="0">
                  <a:pos x="39" y="14"/>
                </a:cxn>
                <a:cxn ang="0">
                  <a:pos x="34" y="23"/>
                </a:cxn>
                <a:cxn ang="0">
                  <a:pos x="34" y="27"/>
                </a:cxn>
                <a:cxn ang="0">
                  <a:pos x="30" y="36"/>
                </a:cxn>
                <a:cxn ang="0">
                  <a:pos x="23" y="48"/>
                </a:cxn>
                <a:cxn ang="0">
                  <a:pos x="23" y="53"/>
                </a:cxn>
                <a:cxn ang="0">
                  <a:pos x="18" y="59"/>
                </a:cxn>
                <a:cxn ang="0">
                  <a:pos x="20" y="62"/>
                </a:cxn>
                <a:cxn ang="0">
                  <a:pos x="14" y="64"/>
                </a:cxn>
                <a:cxn ang="0">
                  <a:pos x="7" y="75"/>
                </a:cxn>
                <a:cxn ang="0">
                  <a:pos x="9" y="78"/>
                </a:cxn>
                <a:cxn ang="0">
                  <a:pos x="0" y="93"/>
                </a:cxn>
                <a:cxn ang="0">
                  <a:pos x="5" y="102"/>
                </a:cxn>
                <a:cxn ang="0">
                  <a:pos x="32" y="100"/>
                </a:cxn>
                <a:cxn ang="0">
                  <a:pos x="57" y="94"/>
                </a:cxn>
                <a:cxn ang="0">
                  <a:pos x="52" y="103"/>
                </a:cxn>
                <a:cxn ang="0">
                  <a:pos x="61" y="103"/>
                </a:cxn>
                <a:cxn ang="0">
                  <a:pos x="71" y="100"/>
                </a:cxn>
                <a:cxn ang="0">
                  <a:pos x="61" y="111"/>
                </a:cxn>
                <a:cxn ang="0">
                  <a:pos x="57" y="118"/>
                </a:cxn>
                <a:cxn ang="0">
                  <a:pos x="77" y="103"/>
                </a:cxn>
                <a:cxn ang="0">
                  <a:pos x="84" y="93"/>
                </a:cxn>
                <a:cxn ang="0">
                  <a:pos x="86" y="118"/>
                </a:cxn>
                <a:cxn ang="0">
                  <a:pos x="91" y="116"/>
                </a:cxn>
                <a:cxn ang="0">
                  <a:pos x="96" y="121"/>
                </a:cxn>
                <a:cxn ang="0">
                  <a:pos x="105" y="98"/>
                </a:cxn>
                <a:cxn ang="0">
                  <a:pos x="98" y="102"/>
                </a:cxn>
                <a:cxn ang="0">
                  <a:pos x="102" y="89"/>
                </a:cxn>
                <a:cxn ang="0">
                  <a:pos x="93" y="98"/>
                </a:cxn>
                <a:cxn ang="0">
                  <a:pos x="87" y="96"/>
                </a:cxn>
                <a:cxn ang="0">
                  <a:pos x="89" y="87"/>
                </a:cxn>
                <a:cxn ang="0">
                  <a:pos x="94" y="80"/>
                </a:cxn>
                <a:cxn ang="0">
                  <a:pos x="98" y="75"/>
                </a:cxn>
                <a:cxn ang="0">
                  <a:pos x="86" y="80"/>
                </a:cxn>
                <a:cxn ang="0">
                  <a:pos x="87" y="71"/>
                </a:cxn>
                <a:cxn ang="0">
                  <a:pos x="91" y="64"/>
                </a:cxn>
                <a:cxn ang="0">
                  <a:pos x="86" y="55"/>
                </a:cxn>
                <a:cxn ang="0">
                  <a:pos x="66" y="61"/>
                </a:cxn>
                <a:cxn ang="0">
                  <a:pos x="66" y="53"/>
                </a:cxn>
                <a:cxn ang="0">
                  <a:pos x="61" y="55"/>
                </a:cxn>
                <a:cxn ang="0">
                  <a:pos x="52" y="50"/>
                </a:cxn>
                <a:cxn ang="0">
                  <a:pos x="52" y="43"/>
                </a:cxn>
                <a:cxn ang="0">
                  <a:pos x="41" y="52"/>
                </a:cxn>
                <a:cxn ang="0">
                  <a:pos x="41" y="41"/>
                </a:cxn>
                <a:cxn ang="0">
                  <a:pos x="52" y="21"/>
                </a:cxn>
                <a:cxn ang="0">
                  <a:pos x="53" y="11"/>
                </a:cxn>
                <a:cxn ang="0">
                  <a:pos x="61" y="3"/>
                </a:cxn>
                <a:cxn ang="0">
                  <a:pos x="55" y="2"/>
                </a:cxn>
              </a:cxnLst>
              <a:rect l="0" t="0" r="r" b="b"/>
              <a:pathLst>
                <a:path w="105" h="123">
                  <a:moveTo>
                    <a:pt x="50" y="3"/>
                  </a:moveTo>
                  <a:lnTo>
                    <a:pt x="43" y="9"/>
                  </a:lnTo>
                  <a:lnTo>
                    <a:pt x="41" y="11"/>
                  </a:lnTo>
                  <a:lnTo>
                    <a:pt x="39" y="14"/>
                  </a:lnTo>
                  <a:lnTo>
                    <a:pt x="39" y="14"/>
                  </a:lnTo>
                  <a:lnTo>
                    <a:pt x="39" y="14"/>
                  </a:lnTo>
                  <a:lnTo>
                    <a:pt x="37" y="16"/>
                  </a:lnTo>
                  <a:lnTo>
                    <a:pt x="36" y="21"/>
                  </a:lnTo>
                  <a:lnTo>
                    <a:pt x="34" y="23"/>
                  </a:lnTo>
                  <a:lnTo>
                    <a:pt x="32" y="23"/>
                  </a:lnTo>
                  <a:lnTo>
                    <a:pt x="30" y="25"/>
                  </a:lnTo>
                  <a:lnTo>
                    <a:pt x="34" y="27"/>
                  </a:lnTo>
                  <a:lnTo>
                    <a:pt x="32" y="28"/>
                  </a:lnTo>
                  <a:lnTo>
                    <a:pt x="30" y="36"/>
                  </a:lnTo>
                  <a:lnTo>
                    <a:pt x="30" y="36"/>
                  </a:lnTo>
                  <a:lnTo>
                    <a:pt x="32" y="37"/>
                  </a:lnTo>
                  <a:lnTo>
                    <a:pt x="27" y="39"/>
                  </a:lnTo>
                  <a:lnTo>
                    <a:pt x="23" y="48"/>
                  </a:lnTo>
                  <a:lnTo>
                    <a:pt x="23" y="52"/>
                  </a:lnTo>
                  <a:lnTo>
                    <a:pt x="23" y="52"/>
                  </a:lnTo>
                  <a:lnTo>
                    <a:pt x="23" y="53"/>
                  </a:lnTo>
                  <a:lnTo>
                    <a:pt x="21" y="53"/>
                  </a:lnTo>
                  <a:lnTo>
                    <a:pt x="18" y="57"/>
                  </a:lnTo>
                  <a:lnTo>
                    <a:pt x="18" y="59"/>
                  </a:lnTo>
                  <a:lnTo>
                    <a:pt x="18" y="61"/>
                  </a:lnTo>
                  <a:lnTo>
                    <a:pt x="20" y="61"/>
                  </a:lnTo>
                  <a:lnTo>
                    <a:pt x="20" y="62"/>
                  </a:lnTo>
                  <a:lnTo>
                    <a:pt x="20" y="64"/>
                  </a:lnTo>
                  <a:lnTo>
                    <a:pt x="20" y="66"/>
                  </a:lnTo>
                  <a:lnTo>
                    <a:pt x="14" y="64"/>
                  </a:lnTo>
                  <a:lnTo>
                    <a:pt x="11" y="75"/>
                  </a:lnTo>
                  <a:lnTo>
                    <a:pt x="9" y="77"/>
                  </a:lnTo>
                  <a:lnTo>
                    <a:pt x="7" y="75"/>
                  </a:lnTo>
                  <a:lnTo>
                    <a:pt x="2" y="78"/>
                  </a:lnTo>
                  <a:lnTo>
                    <a:pt x="2" y="78"/>
                  </a:lnTo>
                  <a:lnTo>
                    <a:pt x="9" y="78"/>
                  </a:lnTo>
                  <a:lnTo>
                    <a:pt x="12" y="78"/>
                  </a:lnTo>
                  <a:lnTo>
                    <a:pt x="14" y="80"/>
                  </a:lnTo>
                  <a:lnTo>
                    <a:pt x="0" y="93"/>
                  </a:lnTo>
                  <a:lnTo>
                    <a:pt x="0" y="98"/>
                  </a:lnTo>
                  <a:lnTo>
                    <a:pt x="2" y="100"/>
                  </a:lnTo>
                  <a:lnTo>
                    <a:pt x="5" y="102"/>
                  </a:lnTo>
                  <a:lnTo>
                    <a:pt x="20" y="98"/>
                  </a:lnTo>
                  <a:lnTo>
                    <a:pt x="30" y="100"/>
                  </a:lnTo>
                  <a:lnTo>
                    <a:pt x="32" y="100"/>
                  </a:lnTo>
                  <a:lnTo>
                    <a:pt x="50" y="100"/>
                  </a:lnTo>
                  <a:lnTo>
                    <a:pt x="52" y="96"/>
                  </a:lnTo>
                  <a:lnTo>
                    <a:pt x="57" y="94"/>
                  </a:lnTo>
                  <a:lnTo>
                    <a:pt x="55" y="100"/>
                  </a:lnTo>
                  <a:lnTo>
                    <a:pt x="52" y="102"/>
                  </a:lnTo>
                  <a:lnTo>
                    <a:pt x="52" y="103"/>
                  </a:lnTo>
                  <a:lnTo>
                    <a:pt x="53" y="103"/>
                  </a:lnTo>
                  <a:lnTo>
                    <a:pt x="55" y="103"/>
                  </a:lnTo>
                  <a:lnTo>
                    <a:pt x="61" y="103"/>
                  </a:lnTo>
                  <a:lnTo>
                    <a:pt x="64" y="98"/>
                  </a:lnTo>
                  <a:lnTo>
                    <a:pt x="66" y="100"/>
                  </a:lnTo>
                  <a:lnTo>
                    <a:pt x="71" y="100"/>
                  </a:lnTo>
                  <a:lnTo>
                    <a:pt x="71" y="100"/>
                  </a:lnTo>
                  <a:lnTo>
                    <a:pt x="64" y="105"/>
                  </a:lnTo>
                  <a:lnTo>
                    <a:pt x="61" y="111"/>
                  </a:lnTo>
                  <a:lnTo>
                    <a:pt x="55" y="114"/>
                  </a:lnTo>
                  <a:lnTo>
                    <a:pt x="55" y="116"/>
                  </a:lnTo>
                  <a:lnTo>
                    <a:pt x="57" y="118"/>
                  </a:lnTo>
                  <a:lnTo>
                    <a:pt x="64" y="116"/>
                  </a:lnTo>
                  <a:lnTo>
                    <a:pt x="71" y="105"/>
                  </a:lnTo>
                  <a:lnTo>
                    <a:pt x="77" y="103"/>
                  </a:lnTo>
                  <a:lnTo>
                    <a:pt x="77" y="105"/>
                  </a:lnTo>
                  <a:lnTo>
                    <a:pt x="82" y="93"/>
                  </a:lnTo>
                  <a:lnTo>
                    <a:pt x="84" y="93"/>
                  </a:lnTo>
                  <a:lnTo>
                    <a:pt x="86" y="105"/>
                  </a:lnTo>
                  <a:lnTo>
                    <a:pt x="84" y="118"/>
                  </a:lnTo>
                  <a:lnTo>
                    <a:pt x="86" y="118"/>
                  </a:lnTo>
                  <a:lnTo>
                    <a:pt x="91" y="111"/>
                  </a:lnTo>
                  <a:lnTo>
                    <a:pt x="93" y="112"/>
                  </a:lnTo>
                  <a:lnTo>
                    <a:pt x="91" y="116"/>
                  </a:lnTo>
                  <a:lnTo>
                    <a:pt x="91" y="121"/>
                  </a:lnTo>
                  <a:lnTo>
                    <a:pt x="93" y="123"/>
                  </a:lnTo>
                  <a:lnTo>
                    <a:pt x="96" y="121"/>
                  </a:lnTo>
                  <a:lnTo>
                    <a:pt x="100" y="121"/>
                  </a:lnTo>
                  <a:lnTo>
                    <a:pt x="105" y="103"/>
                  </a:lnTo>
                  <a:lnTo>
                    <a:pt x="105" y="98"/>
                  </a:lnTo>
                  <a:lnTo>
                    <a:pt x="103" y="96"/>
                  </a:lnTo>
                  <a:lnTo>
                    <a:pt x="100" y="103"/>
                  </a:lnTo>
                  <a:lnTo>
                    <a:pt x="98" y="102"/>
                  </a:lnTo>
                  <a:lnTo>
                    <a:pt x="98" y="98"/>
                  </a:lnTo>
                  <a:lnTo>
                    <a:pt x="102" y="91"/>
                  </a:lnTo>
                  <a:lnTo>
                    <a:pt x="102" y="89"/>
                  </a:lnTo>
                  <a:lnTo>
                    <a:pt x="102" y="86"/>
                  </a:lnTo>
                  <a:lnTo>
                    <a:pt x="96" y="91"/>
                  </a:lnTo>
                  <a:lnTo>
                    <a:pt x="93" y="98"/>
                  </a:lnTo>
                  <a:lnTo>
                    <a:pt x="91" y="100"/>
                  </a:lnTo>
                  <a:lnTo>
                    <a:pt x="89" y="98"/>
                  </a:lnTo>
                  <a:lnTo>
                    <a:pt x="87" y="96"/>
                  </a:lnTo>
                  <a:lnTo>
                    <a:pt x="89" y="91"/>
                  </a:lnTo>
                  <a:lnTo>
                    <a:pt x="89" y="89"/>
                  </a:lnTo>
                  <a:lnTo>
                    <a:pt x="89" y="87"/>
                  </a:lnTo>
                  <a:lnTo>
                    <a:pt x="87" y="86"/>
                  </a:lnTo>
                  <a:lnTo>
                    <a:pt x="93" y="84"/>
                  </a:lnTo>
                  <a:lnTo>
                    <a:pt x="94" y="80"/>
                  </a:lnTo>
                  <a:lnTo>
                    <a:pt x="98" y="80"/>
                  </a:lnTo>
                  <a:lnTo>
                    <a:pt x="100" y="77"/>
                  </a:lnTo>
                  <a:lnTo>
                    <a:pt x="98" y="75"/>
                  </a:lnTo>
                  <a:lnTo>
                    <a:pt x="91" y="78"/>
                  </a:lnTo>
                  <a:lnTo>
                    <a:pt x="89" y="78"/>
                  </a:lnTo>
                  <a:lnTo>
                    <a:pt x="86" y="80"/>
                  </a:lnTo>
                  <a:lnTo>
                    <a:pt x="84" y="78"/>
                  </a:lnTo>
                  <a:lnTo>
                    <a:pt x="89" y="73"/>
                  </a:lnTo>
                  <a:lnTo>
                    <a:pt x="87" y="71"/>
                  </a:lnTo>
                  <a:lnTo>
                    <a:pt x="86" y="71"/>
                  </a:lnTo>
                  <a:lnTo>
                    <a:pt x="87" y="68"/>
                  </a:lnTo>
                  <a:lnTo>
                    <a:pt x="91" y="64"/>
                  </a:lnTo>
                  <a:lnTo>
                    <a:pt x="93" y="59"/>
                  </a:lnTo>
                  <a:lnTo>
                    <a:pt x="93" y="59"/>
                  </a:lnTo>
                  <a:lnTo>
                    <a:pt x="86" y="55"/>
                  </a:lnTo>
                  <a:lnTo>
                    <a:pt x="80" y="57"/>
                  </a:lnTo>
                  <a:lnTo>
                    <a:pt x="77" y="55"/>
                  </a:lnTo>
                  <a:lnTo>
                    <a:pt x="66" y="61"/>
                  </a:lnTo>
                  <a:lnTo>
                    <a:pt x="62" y="61"/>
                  </a:lnTo>
                  <a:lnTo>
                    <a:pt x="66" y="55"/>
                  </a:lnTo>
                  <a:lnTo>
                    <a:pt x="66" y="53"/>
                  </a:lnTo>
                  <a:lnTo>
                    <a:pt x="62" y="55"/>
                  </a:lnTo>
                  <a:lnTo>
                    <a:pt x="62" y="55"/>
                  </a:lnTo>
                  <a:lnTo>
                    <a:pt x="61" y="55"/>
                  </a:lnTo>
                  <a:lnTo>
                    <a:pt x="55" y="55"/>
                  </a:lnTo>
                  <a:lnTo>
                    <a:pt x="55" y="52"/>
                  </a:lnTo>
                  <a:lnTo>
                    <a:pt x="52" y="50"/>
                  </a:lnTo>
                  <a:lnTo>
                    <a:pt x="61" y="45"/>
                  </a:lnTo>
                  <a:lnTo>
                    <a:pt x="59" y="43"/>
                  </a:lnTo>
                  <a:lnTo>
                    <a:pt x="52" y="43"/>
                  </a:lnTo>
                  <a:lnTo>
                    <a:pt x="52" y="39"/>
                  </a:lnTo>
                  <a:lnTo>
                    <a:pt x="50" y="39"/>
                  </a:lnTo>
                  <a:lnTo>
                    <a:pt x="41" y="52"/>
                  </a:lnTo>
                  <a:lnTo>
                    <a:pt x="39" y="48"/>
                  </a:lnTo>
                  <a:lnTo>
                    <a:pt x="41" y="45"/>
                  </a:lnTo>
                  <a:lnTo>
                    <a:pt x="41" y="41"/>
                  </a:lnTo>
                  <a:lnTo>
                    <a:pt x="50" y="27"/>
                  </a:lnTo>
                  <a:lnTo>
                    <a:pt x="50" y="20"/>
                  </a:lnTo>
                  <a:lnTo>
                    <a:pt x="52" y="21"/>
                  </a:lnTo>
                  <a:lnTo>
                    <a:pt x="53" y="20"/>
                  </a:lnTo>
                  <a:lnTo>
                    <a:pt x="55" y="12"/>
                  </a:lnTo>
                  <a:lnTo>
                    <a:pt x="53" y="11"/>
                  </a:lnTo>
                  <a:lnTo>
                    <a:pt x="53" y="9"/>
                  </a:lnTo>
                  <a:lnTo>
                    <a:pt x="57" y="9"/>
                  </a:lnTo>
                  <a:lnTo>
                    <a:pt x="61" y="3"/>
                  </a:lnTo>
                  <a:lnTo>
                    <a:pt x="61" y="0"/>
                  </a:lnTo>
                  <a:lnTo>
                    <a:pt x="57" y="3"/>
                  </a:lnTo>
                  <a:lnTo>
                    <a:pt x="55" y="2"/>
                  </a:lnTo>
                  <a:lnTo>
                    <a:pt x="53" y="2"/>
                  </a:lnTo>
                  <a:lnTo>
                    <a:pt x="5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8" name="Freeform 3244"/>
            <p:cNvSpPr>
              <a:spLocks/>
            </p:cNvSpPr>
            <p:nvPr/>
          </p:nvSpPr>
          <p:spPr bwMode="auto">
            <a:xfrm>
              <a:off x="530" y="1134"/>
              <a:ext cx="25" cy="33"/>
            </a:xfrm>
            <a:custGeom>
              <a:avLst/>
              <a:gdLst/>
              <a:ahLst/>
              <a:cxnLst>
                <a:cxn ang="0">
                  <a:pos x="5" y="16"/>
                </a:cxn>
                <a:cxn ang="0">
                  <a:pos x="7" y="18"/>
                </a:cxn>
                <a:cxn ang="0">
                  <a:pos x="7" y="16"/>
                </a:cxn>
                <a:cxn ang="0">
                  <a:pos x="5" y="13"/>
                </a:cxn>
                <a:cxn ang="0">
                  <a:pos x="7" y="13"/>
                </a:cxn>
                <a:cxn ang="0">
                  <a:pos x="9" y="15"/>
                </a:cxn>
                <a:cxn ang="0">
                  <a:pos x="11" y="13"/>
                </a:cxn>
                <a:cxn ang="0">
                  <a:pos x="12" y="15"/>
                </a:cxn>
                <a:cxn ang="0">
                  <a:pos x="14" y="13"/>
                </a:cxn>
                <a:cxn ang="0">
                  <a:pos x="14" y="11"/>
                </a:cxn>
                <a:cxn ang="0">
                  <a:pos x="12" y="11"/>
                </a:cxn>
                <a:cxn ang="0">
                  <a:pos x="12" y="11"/>
                </a:cxn>
                <a:cxn ang="0">
                  <a:pos x="12" y="9"/>
                </a:cxn>
                <a:cxn ang="0">
                  <a:pos x="14" y="6"/>
                </a:cxn>
                <a:cxn ang="0">
                  <a:pos x="14" y="4"/>
                </a:cxn>
                <a:cxn ang="0">
                  <a:pos x="12" y="0"/>
                </a:cxn>
                <a:cxn ang="0">
                  <a:pos x="14" y="0"/>
                </a:cxn>
                <a:cxn ang="0">
                  <a:pos x="14" y="2"/>
                </a:cxn>
                <a:cxn ang="0">
                  <a:pos x="18" y="4"/>
                </a:cxn>
                <a:cxn ang="0">
                  <a:pos x="18" y="8"/>
                </a:cxn>
                <a:cxn ang="0">
                  <a:pos x="18" y="9"/>
                </a:cxn>
                <a:cxn ang="0">
                  <a:pos x="20" y="9"/>
                </a:cxn>
                <a:cxn ang="0">
                  <a:pos x="23" y="6"/>
                </a:cxn>
                <a:cxn ang="0">
                  <a:pos x="25" y="9"/>
                </a:cxn>
                <a:cxn ang="0">
                  <a:pos x="25" y="11"/>
                </a:cxn>
                <a:cxn ang="0">
                  <a:pos x="23" y="15"/>
                </a:cxn>
                <a:cxn ang="0">
                  <a:pos x="11" y="33"/>
                </a:cxn>
                <a:cxn ang="0">
                  <a:pos x="7" y="31"/>
                </a:cxn>
                <a:cxn ang="0">
                  <a:pos x="7" y="31"/>
                </a:cxn>
                <a:cxn ang="0">
                  <a:pos x="7" y="33"/>
                </a:cxn>
                <a:cxn ang="0">
                  <a:pos x="5" y="31"/>
                </a:cxn>
                <a:cxn ang="0">
                  <a:pos x="5" y="29"/>
                </a:cxn>
                <a:cxn ang="0">
                  <a:pos x="9" y="29"/>
                </a:cxn>
                <a:cxn ang="0">
                  <a:pos x="11" y="27"/>
                </a:cxn>
                <a:cxn ang="0">
                  <a:pos x="12" y="24"/>
                </a:cxn>
                <a:cxn ang="0">
                  <a:pos x="9" y="27"/>
                </a:cxn>
                <a:cxn ang="0">
                  <a:pos x="4" y="25"/>
                </a:cxn>
                <a:cxn ang="0">
                  <a:pos x="2" y="18"/>
                </a:cxn>
                <a:cxn ang="0">
                  <a:pos x="2" y="16"/>
                </a:cxn>
                <a:cxn ang="0">
                  <a:pos x="0" y="15"/>
                </a:cxn>
                <a:cxn ang="0">
                  <a:pos x="2" y="13"/>
                </a:cxn>
                <a:cxn ang="0">
                  <a:pos x="2" y="13"/>
                </a:cxn>
                <a:cxn ang="0">
                  <a:pos x="5" y="16"/>
                </a:cxn>
              </a:cxnLst>
              <a:rect l="0" t="0" r="r" b="b"/>
              <a:pathLst>
                <a:path w="25" h="33">
                  <a:moveTo>
                    <a:pt x="5" y="16"/>
                  </a:moveTo>
                  <a:lnTo>
                    <a:pt x="7" y="18"/>
                  </a:lnTo>
                  <a:lnTo>
                    <a:pt x="7" y="16"/>
                  </a:lnTo>
                  <a:lnTo>
                    <a:pt x="5" y="13"/>
                  </a:lnTo>
                  <a:lnTo>
                    <a:pt x="7" y="13"/>
                  </a:lnTo>
                  <a:lnTo>
                    <a:pt x="9" y="15"/>
                  </a:lnTo>
                  <a:lnTo>
                    <a:pt x="11" y="13"/>
                  </a:lnTo>
                  <a:lnTo>
                    <a:pt x="12" y="15"/>
                  </a:lnTo>
                  <a:lnTo>
                    <a:pt x="14" y="13"/>
                  </a:lnTo>
                  <a:lnTo>
                    <a:pt x="14" y="11"/>
                  </a:lnTo>
                  <a:lnTo>
                    <a:pt x="12" y="11"/>
                  </a:lnTo>
                  <a:lnTo>
                    <a:pt x="12" y="11"/>
                  </a:lnTo>
                  <a:lnTo>
                    <a:pt x="12" y="9"/>
                  </a:lnTo>
                  <a:lnTo>
                    <a:pt x="14" y="6"/>
                  </a:lnTo>
                  <a:lnTo>
                    <a:pt x="14" y="4"/>
                  </a:lnTo>
                  <a:lnTo>
                    <a:pt x="12" y="0"/>
                  </a:lnTo>
                  <a:lnTo>
                    <a:pt x="14" y="0"/>
                  </a:lnTo>
                  <a:lnTo>
                    <a:pt x="14" y="2"/>
                  </a:lnTo>
                  <a:lnTo>
                    <a:pt x="18" y="4"/>
                  </a:lnTo>
                  <a:lnTo>
                    <a:pt x="18" y="8"/>
                  </a:lnTo>
                  <a:lnTo>
                    <a:pt x="18" y="9"/>
                  </a:lnTo>
                  <a:lnTo>
                    <a:pt x="20" y="9"/>
                  </a:lnTo>
                  <a:lnTo>
                    <a:pt x="23" y="6"/>
                  </a:lnTo>
                  <a:lnTo>
                    <a:pt x="25" y="9"/>
                  </a:lnTo>
                  <a:lnTo>
                    <a:pt x="25" y="11"/>
                  </a:lnTo>
                  <a:lnTo>
                    <a:pt x="23" y="15"/>
                  </a:lnTo>
                  <a:lnTo>
                    <a:pt x="11" y="33"/>
                  </a:lnTo>
                  <a:lnTo>
                    <a:pt x="7" y="31"/>
                  </a:lnTo>
                  <a:lnTo>
                    <a:pt x="7" y="31"/>
                  </a:lnTo>
                  <a:lnTo>
                    <a:pt x="7" y="33"/>
                  </a:lnTo>
                  <a:lnTo>
                    <a:pt x="5" y="31"/>
                  </a:lnTo>
                  <a:lnTo>
                    <a:pt x="5" y="29"/>
                  </a:lnTo>
                  <a:lnTo>
                    <a:pt x="9" y="29"/>
                  </a:lnTo>
                  <a:lnTo>
                    <a:pt x="11" y="27"/>
                  </a:lnTo>
                  <a:lnTo>
                    <a:pt x="12" y="24"/>
                  </a:lnTo>
                  <a:lnTo>
                    <a:pt x="9" y="27"/>
                  </a:lnTo>
                  <a:lnTo>
                    <a:pt x="4" y="25"/>
                  </a:lnTo>
                  <a:lnTo>
                    <a:pt x="2" y="18"/>
                  </a:lnTo>
                  <a:lnTo>
                    <a:pt x="2" y="16"/>
                  </a:lnTo>
                  <a:lnTo>
                    <a:pt x="0" y="15"/>
                  </a:lnTo>
                  <a:lnTo>
                    <a:pt x="2" y="13"/>
                  </a:lnTo>
                  <a:lnTo>
                    <a:pt x="2" y="13"/>
                  </a:lnTo>
                  <a:lnTo>
                    <a:pt x="5"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9" name="Freeform 3245"/>
            <p:cNvSpPr>
              <a:spLocks/>
            </p:cNvSpPr>
            <p:nvPr/>
          </p:nvSpPr>
          <p:spPr bwMode="auto">
            <a:xfrm>
              <a:off x="530" y="1134"/>
              <a:ext cx="25" cy="33"/>
            </a:xfrm>
            <a:custGeom>
              <a:avLst/>
              <a:gdLst/>
              <a:ahLst/>
              <a:cxnLst>
                <a:cxn ang="0">
                  <a:pos x="5" y="16"/>
                </a:cxn>
                <a:cxn ang="0">
                  <a:pos x="7" y="18"/>
                </a:cxn>
                <a:cxn ang="0">
                  <a:pos x="7" y="16"/>
                </a:cxn>
                <a:cxn ang="0">
                  <a:pos x="5" y="13"/>
                </a:cxn>
                <a:cxn ang="0">
                  <a:pos x="7" y="13"/>
                </a:cxn>
                <a:cxn ang="0">
                  <a:pos x="9" y="15"/>
                </a:cxn>
                <a:cxn ang="0">
                  <a:pos x="11" y="13"/>
                </a:cxn>
                <a:cxn ang="0">
                  <a:pos x="12" y="15"/>
                </a:cxn>
                <a:cxn ang="0">
                  <a:pos x="14" y="13"/>
                </a:cxn>
                <a:cxn ang="0">
                  <a:pos x="14" y="11"/>
                </a:cxn>
                <a:cxn ang="0">
                  <a:pos x="12" y="11"/>
                </a:cxn>
                <a:cxn ang="0">
                  <a:pos x="12" y="11"/>
                </a:cxn>
                <a:cxn ang="0">
                  <a:pos x="12" y="9"/>
                </a:cxn>
                <a:cxn ang="0">
                  <a:pos x="14" y="6"/>
                </a:cxn>
                <a:cxn ang="0">
                  <a:pos x="14" y="4"/>
                </a:cxn>
                <a:cxn ang="0">
                  <a:pos x="12" y="0"/>
                </a:cxn>
                <a:cxn ang="0">
                  <a:pos x="14" y="0"/>
                </a:cxn>
                <a:cxn ang="0">
                  <a:pos x="14" y="2"/>
                </a:cxn>
                <a:cxn ang="0">
                  <a:pos x="18" y="4"/>
                </a:cxn>
                <a:cxn ang="0">
                  <a:pos x="18" y="8"/>
                </a:cxn>
                <a:cxn ang="0">
                  <a:pos x="18" y="9"/>
                </a:cxn>
                <a:cxn ang="0">
                  <a:pos x="20" y="9"/>
                </a:cxn>
                <a:cxn ang="0">
                  <a:pos x="23" y="6"/>
                </a:cxn>
                <a:cxn ang="0">
                  <a:pos x="25" y="9"/>
                </a:cxn>
                <a:cxn ang="0">
                  <a:pos x="25" y="11"/>
                </a:cxn>
                <a:cxn ang="0">
                  <a:pos x="23" y="15"/>
                </a:cxn>
                <a:cxn ang="0">
                  <a:pos x="11" y="33"/>
                </a:cxn>
                <a:cxn ang="0">
                  <a:pos x="7" y="31"/>
                </a:cxn>
                <a:cxn ang="0">
                  <a:pos x="7" y="31"/>
                </a:cxn>
                <a:cxn ang="0">
                  <a:pos x="7" y="33"/>
                </a:cxn>
                <a:cxn ang="0">
                  <a:pos x="5" y="31"/>
                </a:cxn>
                <a:cxn ang="0">
                  <a:pos x="5" y="29"/>
                </a:cxn>
                <a:cxn ang="0">
                  <a:pos x="9" y="29"/>
                </a:cxn>
                <a:cxn ang="0">
                  <a:pos x="11" y="27"/>
                </a:cxn>
                <a:cxn ang="0">
                  <a:pos x="12" y="24"/>
                </a:cxn>
                <a:cxn ang="0">
                  <a:pos x="9" y="27"/>
                </a:cxn>
                <a:cxn ang="0">
                  <a:pos x="4" y="25"/>
                </a:cxn>
                <a:cxn ang="0">
                  <a:pos x="2" y="18"/>
                </a:cxn>
                <a:cxn ang="0">
                  <a:pos x="2" y="16"/>
                </a:cxn>
                <a:cxn ang="0">
                  <a:pos x="0" y="15"/>
                </a:cxn>
                <a:cxn ang="0">
                  <a:pos x="2" y="13"/>
                </a:cxn>
                <a:cxn ang="0">
                  <a:pos x="2" y="13"/>
                </a:cxn>
                <a:cxn ang="0">
                  <a:pos x="5" y="16"/>
                </a:cxn>
              </a:cxnLst>
              <a:rect l="0" t="0" r="r" b="b"/>
              <a:pathLst>
                <a:path w="25" h="33">
                  <a:moveTo>
                    <a:pt x="5" y="16"/>
                  </a:moveTo>
                  <a:lnTo>
                    <a:pt x="7" y="18"/>
                  </a:lnTo>
                  <a:lnTo>
                    <a:pt x="7" y="16"/>
                  </a:lnTo>
                  <a:lnTo>
                    <a:pt x="5" y="13"/>
                  </a:lnTo>
                  <a:lnTo>
                    <a:pt x="7" y="13"/>
                  </a:lnTo>
                  <a:lnTo>
                    <a:pt x="9" y="15"/>
                  </a:lnTo>
                  <a:lnTo>
                    <a:pt x="11" y="13"/>
                  </a:lnTo>
                  <a:lnTo>
                    <a:pt x="12" y="15"/>
                  </a:lnTo>
                  <a:lnTo>
                    <a:pt x="14" y="13"/>
                  </a:lnTo>
                  <a:lnTo>
                    <a:pt x="14" y="11"/>
                  </a:lnTo>
                  <a:lnTo>
                    <a:pt x="12" y="11"/>
                  </a:lnTo>
                  <a:lnTo>
                    <a:pt x="12" y="11"/>
                  </a:lnTo>
                  <a:lnTo>
                    <a:pt x="12" y="9"/>
                  </a:lnTo>
                  <a:lnTo>
                    <a:pt x="14" y="6"/>
                  </a:lnTo>
                  <a:lnTo>
                    <a:pt x="14" y="4"/>
                  </a:lnTo>
                  <a:lnTo>
                    <a:pt x="12" y="0"/>
                  </a:lnTo>
                  <a:lnTo>
                    <a:pt x="14" y="0"/>
                  </a:lnTo>
                  <a:lnTo>
                    <a:pt x="14" y="2"/>
                  </a:lnTo>
                  <a:lnTo>
                    <a:pt x="18" y="4"/>
                  </a:lnTo>
                  <a:lnTo>
                    <a:pt x="18" y="8"/>
                  </a:lnTo>
                  <a:lnTo>
                    <a:pt x="18" y="9"/>
                  </a:lnTo>
                  <a:lnTo>
                    <a:pt x="20" y="9"/>
                  </a:lnTo>
                  <a:lnTo>
                    <a:pt x="23" y="6"/>
                  </a:lnTo>
                  <a:lnTo>
                    <a:pt x="25" y="9"/>
                  </a:lnTo>
                  <a:lnTo>
                    <a:pt x="25" y="11"/>
                  </a:lnTo>
                  <a:lnTo>
                    <a:pt x="23" y="15"/>
                  </a:lnTo>
                  <a:lnTo>
                    <a:pt x="11" y="33"/>
                  </a:lnTo>
                  <a:lnTo>
                    <a:pt x="7" y="31"/>
                  </a:lnTo>
                  <a:lnTo>
                    <a:pt x="7" y="31"/>
                  </a:lnTo>
                  <a:lnTo>
                    <a:pt x="7" y="33"/>
                  </a:lnTo>
                  <a:lnTo>
                    <a:pt x="5" y="31"/>
                  </a:lnTo>
                  <a:lnTo>
                    <a:pt x="5" y="29"/>
                  </a:lnTo>
                  <a:lnTo>
                    <a:pt x="9" y="29"/>
                  </a:lnTo>
                  <a:lnTo>
                    <a:pt x="11" y="27"/>
                  </a:lnTo>
                  <a:lnTo>
                    <a:pt x="12" y="24"/>
                  </a:lnTo>
                  <a:lnTo>
                    <a:pt x="9" y="27"/>
                  </a:lnTo>
                  <a:lnTo>
                    <a:pt x="4" y="25"/>
                  </a:lnTo>
                  <a:lnTo>
                    <a:pt x="2" y="18"/>
                  </a:lnTo>
                  <a:lnTo>
                    <a:pt x="2" y="16"/>
                  </a:lnTo>
                  <a:lnTo>
                    <a:pt x="0" y="15"/>
                  </a:lnTo>
                  <a:lnTo>
                    <a:pt x="2" y="13"/>
                  </a:lnTo>
                  <a:lnTo>
                    <a:pt x="2" y="13"/>
                  </a:lnTo>
                  <a:lnTo>
                    <a:pt x="5"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0" name="Freeform 3246"/>
            <p:cNvSpPr>
              <a:spLocks/>
            </p:cNvSpPr>
            <p:nvPr/>
          </p:nvSpPr>
          <p:spPr bwMode="auto">
            <a:xfrm>
              <a:off x="521" y="1156"/>
              <a:ext cx="14" cy="16"/>
            </a:xfrm>
            <a:custGeom>
              <a:avLst/>
              <a:gdLst/>
              <a:ahLst/>
              <a:cxnLst>
                <a:cxn ang="0">
                  <a:pos x="0" y="0"/>
                </a:cxn>
                <a:cxn ang="0">
                  <a:pos x="0" y="0"/>
                </a:cxn>
                <a:cxn ang="0">
                  <a:pos x="0" y="5"/>
                </a:cxn>
                <a:cxn ang="0">
                  <a:pos x="2" y="7"/>
                </a:cxn>
                <a:cxn ang="0">
                  <a:pos x="4" y="11"/>
                </a:cxn>
                <a:cxn ang="0">
                  <a:pos x="5" y="11"/>
                </a:cxn>
                <a:cxn ang="0">
                  <a:pos x="9" y="14"/>
                </a:cxn>
                <a:cxn ang="0">
                  <a:pos x="11" y="14"/>
                </a:cxn>
                <a:cxn ang="0">
                  <a:pos x="13" y="14"/>
                </a:cxn>
                <a:cxn ang="0">
                  <a:pos x="13" y="16"/>
                </a:cxn>
                <a:cxn ang="0">
                  <a:pos x="14" y="16"/>
                </a:cxn>
                <a:cxn ang="0">
                  <a:pos x="14" y="14"/>
                </a:cxn>
                <a:cxn ang="0">
                  <a:pos x="13" y="11"/>
                </a:cxn>
                <a:cxn ang="0">
                  <a:pos x="9" y="7"/>
                </a:cxn>
                <a:cxn ang="0">
                  <a:pos x="9" y="5"/>
                </a:cxn>
                <a:cxn ang="0">
                  <a:pos x="5" y="3"/>
                </a:cxn>
                <a:cxn ang="0">
                  <a:pos x="4" y="0"/>
                </a:cxn>
                <a:cxn ang="0">
                  <a:pos x="4" y="0"/>
                </a:cxn>
                <a:cxn ang="0">
                  <a:pos x="2" y="0"/>
                </a:cxn>
                <a:cxn ang="0">
                  <a:pos x="0" y="0"/>
                </a:cxn>
              </a:cxnLst>
              <a:rect l="0" t="0" r="r" b="b"/>
              <a:pathLst>
                <a:path w="14" h="16">
                  <a:moveTo>
                    <a:pt x="0" y="0"/>
                  </a:moveTo>
                  <a:lnTo>
                    <a:pt x="0" y="0"/>
                  </a:lnTo>
                  <a:lnTo>
                    <a:pt x="0" y="5"/>
                  </a:lnTo>
                  <a:lnTo>
                    <a:pt x="2" y="7"/>
                  </a:lnTo>
                  <a:lnTo>
                    <a:pt x="4" y="11"/>
                  </a:lnTo>
                  <a:lnTo>
                    <a:pt x="5" y="11"/>
                  </a:lnTo>
                  <a:lnTo>
                    <a:pt x="9" y="14"/>
                  </a:lnTo>
                  <a:lnTo>
                    <a:pt x="11" y="14"/>
                  </a:lnTo>
                  <a:lnTo>
                    <a:pt x="13" y="14"/>
                  </a:lnTo>
                  <a:lnTo>
                    <a:pt x="13" y="16"/>
                  </a:lnTo>
                  <a:lnTo>
                    <a:pt x="14" y="16"/>
                  </a:lnTo>
                  <a:lnTo>
                    <a:pt x="14" y="14"/>
                  </a:lnTo>
                  <a:lnTo>
                    <a:pt x="13" y="11"/>
                  </a:lnTo>
                  <a:lnTo>
                    <a:pt x="9" y="7"/>
                  </a:lnTo>
                  <a:lnTo>
                    <a:pt x="9" y="5"/>
                  </a:lnTo>
                  <a:lnTo>
                    <a:pt x="5" y="3"/>
                  </a:lnTo>
                  <a:lnTo>
                    <a:pt x="4" y="0"/>
                  </a:lnTo>
                  <a:lnTo>
                    <a:pt x="4"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1" name="Freeform 3247"/>
            <p:cNvSpPr>
              <a:spLocks/>
            </p:cNvSpPr>
            <p:nvPr/>
          </p:nvSpPr>
          <p:spPr bwMode="auto">
            <a:xfrm>
              <a:off x="521" y="1156"/>
              <a:ext cx="14" cy="16"/>
            </a:xfrm>
            <a:custGeom>
              <a:avLst/>
              <a:gdLst/>
              <a:ahLst/>
              <a:cxnLst>
                <a:cxn ang="0">
                  <a:pos x="0" y="0"/>
                </a:cxn>
                <a:cxn ang="0">
                  <a:pos x="0" y="0"/>
                </a:cxn>
                <a:cxn ang="0">
                  <a:pos x="0" y="5"/>
                </a:cxn>
                <a:cxn ang="0">
                  <a:pos x="2" y="7"/>
                </a:cxn>
                <a:cxn ang="0">
                  <a:pos x="4" y="11"/>
                </a:cxn>
                <a:cxn ang="0">
                  <a:pos x="5" y="11"/>
                </a:cxn>
                <a:cxn ang="0">
                  <a:pos x="9" y="14"/>
                </a:cxn>
                <a:cxn ang="0">
                  <a:pos x="11" y="14"/>
                </a:cxn>
                <a:cxn ang="0">
                  <a:pos x="13" y="14"/>
                </a:cxn>
                <a:cxn ang="0">
                  <a:pos x="13" y="16"/>
                </a:cxn>
                <a:cxn ang="0">
                  <a:pos x="14" y="16"/>
                </a:cxn>
                <a:cxn ang="0">
                  <a:pos x="14" y="14"/>
                </a:cxn>
                <a:cxn ang="0">
                  <a:pos x="13" y="11"/>
                </a:cxn>
                <a:cxn ang="0">
                  <a:pos x="9" y="7"/>
                </a:cxn>
                <a:cxn ang="0">
                  <a:pos x="9" y="5"/>
                </a:cxn>
                <a:cxn ang="0">
                  <a:pos x="5" y="3"/>
                </a:cxn>
                <a:cxn ang="0">
                  <a:pos x="4" y="0"/>
                </a:cxn>
                <a:cxn ang="0">
                  <a:pos x="4" y="0"/>
                </a:cxn>
                <a:cxn ang="0">
                  <a:pos x="2" y="0"/>
                </a:cxn>
                <a:cxn ang="0">
                  <a:pos x="0" y="0"/>
                </a:cxn>
              </a:cxnLst>
              <a:rect l="0" t="0" r="r" b="b"/>
              <a:pathLst>
                <a:path w="14" h="16">
                  <a:moveTo>
                    <a:pt x="0" y="0"/>
                  </a:moveTo>
                  <a:lnTo>
                    <a:pt x="0" y="0"/>
                  </a:lnTo>
                  <a:lnTo>
                    <a:pt x="0" y="5"/>
                  </a:lnTo>
                  <a:lnTo>
                    <a:pt x="2" y="7"/>
                  </a:lnTo>
                  <a:lnTo>
                    <a:pt x="4" y="11"/>
                  </a:lnTo>
                  <a:lnTo>
                    <a:pt x="5" y="11"/>
                  </a:lnTo>
                  <a:lnTo>
                    <a:pt x="9" y="14"/>
                  </a:lnTo>
                  <a:lnTo>
                    <a:pt x="11" y="14"/>
                  </a:lnTo>
                  <a:lnTo>
                    <a:pt x="13" y="14"/>
                  </a:lnTo>
                  <a:lnTo>
                    <a:pt x="13" y="16"/>
                  </a:lnTo>
                  <a:lnTo>
                    <a:pt x="14" y="16"/>
                  </a:lnTo>
                  <a:lnTo>
                    <a:pt x="14" y="14"/>
                  </a:lnTo>
                  <a:lnTo>
                    <a:pt x="13" y="11"/>
                  </a:lnTo>
                  <a:lnTo>
                    <a:pt x="9" y="7"/>
                  </a:lnTo>
                  <a:lnTo>
                    <a:pt x="9" y="5"/>
                  </a:lnTo>
                  <a:lnTo>
                    <a:pt x="5" y="3"/>
                  </a:lnTo>
                  <a:lnTo>
                    <a:pt x="4" y="0"/>
                  </a:lnTo>
                  <a:lnTo>
                    <a:pt x="4"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2" name="Freeform 3248"/>
            <p:cNvSpPr>
              <a:spLocks/>
            </p:cNvSpPr>
            <p:nvPr/>
          </p:nvSpPr>
          <p:spPr bwMode="auto">
            <a:xfrm>
              <a:off x="1105" y="1127"/>
              <a:ext cx="67" cy="65"/>
            </a:xfrm>
            <a:custGeom>
              <a:avLst/>
              <a:gdLst/>
              <a:ahLst/>
              <a:cxnLst>
                <a:cxn ang="0">
                  <a:pos x="37" y="11"/>
                </a:cxn>
                <a:cxn ang="0">
                  <a:pos x="33" y="11"/>
                </a:cxn>
                <a:cxn ang="0">
                  <a:pos x="33" y="6"/>
                </a:cxn>
                <a:cxn ang="0">
                  <a:pos x="30" y="2"/>
                </a:cxn>
                <a:cxn ang="0">
                  <a:pos x="25" y="0"/>
                </a:cxn>
                <a:cxn ang="0">
                  <a:pos x="21" y="7"/>
                </a:cxn>
                <a:cxn ang="0">
                  <a:pos x="19" y="16"/>
                </a:cxn>
                <a:cxn ang="0">
                  <a:pos x="17" y="16"/>
                </a:cxn>
                <a:cxn ang="0">
                  <a:pos x="14" y="18"/>
                </a:cxn>
                <a:cxn ang="0">
                  <a:pos x="14" y="22"/>
                </a:cxn>
                <a:cxn ang="0">
                  <a:pos x="14" y="29"/>
                </a:cxn>
                <a:cxn ang="0">
                  <a:pos x="10" y="32"/>
                </a:cxn>
                <a:cxn ang="0">
                  <a:pos x="1" y="36"/>
                </a:cxn>
                <a:cxn ang="0">
                  <a:pos x="0" y="41"/>
                </a:cxn>
                <a:cxn ang="0">
                  <a:pos x="1" y="48"/>
                </a:cxn>
                <a:cxn ang="0">
                  <a:pos x="5" y="47"/>
                </a:cxn>
                <a:cxn ang="0">
                  <a:pos x="8" y="45"/>
                </a:cxn>
                <a:cxn ang="0">
                  <a:pos x="12" y="50"/>
                </a:cxn>
                <a:cxn ang="0">
                  <a:pos x="16" y="52"/>
                </a:cxn>
                <a:cxn ang="0">
                  <a:pos x="17" y="48"/>
                </a:cxn>
                <a:cxn ang="0">
                  <a:pos x="19" y="54"/>
                </a:cxn>
                <a:cxn ang="0">
                  <a:pos x="25" y="54"/>
                </a:cxn>
                <a:cxn ang="0">
                  <a:pos x="30" y="59"/>
                </a:cxn>
                <a:cxn ang="0">
                  <a:pos x="37" y="63"/>
                </a:cxn>
                <a:cxn ang="0">
                  <a:pos x="39" y="59"/>
                </a:cxn>
                <a:cxn ang="0">
                  <a:pos x="49" y="65"/>
                </a:cxn>
                <a:cxn ang="0">
                  <a:pos x="55" y="57"/>
                </a:cxn>
                <a:cxn ang="0">
                  <a:pos x="62" y="52"/>
                </a:cxn>
                <a:cxn ang="0">
                  <a:pos x="64" y="54"/>
                </a:cxn>
                <a:cxn ang="0">
                  <a:pos x="67" y="48"/>
                </a:cxn>
                <a:cxn ang="0">
                  <a:pos x="62" y="50"/>
                </a:cxn>
                <a:cxn ang="0">
                  <a:pos x="58" y="43"/>
                </a:cxn>
                <a:cxn ang="0">
                  <a:pos x="55" y="32"/>
                </a:cxn>
                <a:cxn ang="0">
                  <a:pos x="49" y="27"/>
                </a:cxn>
                <a:cxn ang="0">
                  <a:pos x="41" y="16"/>
                </a:cxn>
              </a:cxnLst>
              <a:rect l="0" t="0" r="r" b="b"/>
              <a:pathLst>
                <a:path w="67" h="65">
                  <a:moveTo>
                    <a:pt x="41" y="16"/>
                  </a:moveTo>
                  <a:lnTo>
                    <a:pt x="37" y="11"/>
                  </a:lnTo>
                  <a:lnTo>
                    <a:pt x="35" y="11"/>
                  </a:lnTo>
                  <a:lnTo>
                    <a:pt x="33" y="11"/>
                  </a:lnTo>
                  <a:lnTo>
                    <a:pt x="33" y="7"/>
                  </a:lnTo>
                  <a:lnTo>
                    <a:pt x="33" y="6"/>
                  </a:lnTo>
                  <a:lnTo>
                    <a:pt x="30" y="6"/>
                  </a:lnTo>
                  <a:lnTo>
                    <a:pt x="30" y="2"/>
                  </a:lnTo>
                  <a:lnTo>
                    <a:pt x="26" y="0"/>
                  </a:lnTo>
                  <a:lnTo>
                    <a:pt x="25" y="0"/>
                  </a:lnTo>
                  <a:lnTo>
                    <a:pt x="23" y="4"/>
                  </a:lnTo>
                  <a:lnTo>
                    <a:pt x="21" y="7"/>
                  </a:lnTo>
                  <a:lnTo>
                    <a:pt x="17" y="15"/>
                  </a:lnTo>
                  <a:lnTo>
                    <a:pt x="19" y="16"/>
                  </a:lnTo>
                  <a:lnTo>
                    <a:pt x="19" y="18"/>
                  </a:lnTo>
                  <a:lnTo>
                    <a:pt x="17" y="16"/>
                  </a:lnTo>
                  <a:lnTo>
                    <a:pt x="16" y="16"/>
                  </a:lnTo>
                  <a:lnTo>
                    <a:pt x="14" y="18"/>
                  </a:lnTo>
                  <a:lnTo>
                    <a:pt x="14" y="18"/>
                  </a:lnTo>
                  <a:lnTo>
                    <a:pt x="14" y="22"/>
                  </a:lnTo>
                  <a:lnTo>
                    <a:pt x="16" y="27"/>
                  </a:lnTo>
                  <a:lnTo>
                    <a:pt x="14" y="29"/>
                  </a:lnTo>
                  <a:lnTo>
                    <a:pt x="12" y="32"/>
                  </a:lnTo>
                  <a:lnTo>
                    <a:pt x="10" y="32"/>
                  </a:lnTo>
                  <a:lnTo>
                    <a:pt x="7" y="34"/>
                  </a:lnTo>
                  <a:lnTo>
                    <a:pt x="1" y="36"/>
                  </a:lnTo>
                  <a:lnTo>
                    <a:pt x="0" y="38"/>
                  </a:lnTo>
                  <a:lnTo>
                    <a:pt x="0" y="41"/>
                  </a:lnTo>
                  <a:lnTo>
                    <a:pt x="0" y="45"/>
                  </a:lnTo>
                  <a:lnTo>
                    <a:pt x="1" y="48"/>
                  </a:lnTo>
                  <a:lnTo>
                    <a:pt x="5" y="50"/>
                  </a:lnTo>
                  <a:lnTo>
                    <a:pt x="5" y="47"/>
                  </a:lnTo>
                  <a:lnTo>
                    <a:pt x="7" y="45"/>
                  </a:lnTo>
                  <a:lnTo>
                    <a:pt x="8" y="45"/>
                  </a:lnTo>
                  <a:lnTo>
                    <a:pt x="10" y="47"/>
                  </a:lnTo>
                  <a:lnTo>
                    <a:pt x="12" y="50"/>
                  </a:lnTo>
                  <a:lnTo>
                    <a:pt x="14" y="50"/>
                  </a:lnTo>
                  <a:lnTo>
                    <a:pt x="16" y="52"/>
                  </a:lnTo>
                  <a:lnTo>
                    <a:pt x="16" y="50"/>
                  </a:lnTo>
                  <a:lnTo>
                    <a:pt x="17" y="48"/>
                  </a:lnTo>
                  <a:lnTo>
                    <a:pt x="19" y="50"/>
                  </a:lnTo>
                  <a:lnTo>
                    <a:pt x="19" y="54"/>
                  </a:lnTo>
                  <a:lnTo>
                    <a:pt x="21" y="54"/>
                  </a:lnTo>
                  <a:lnTo>
                    <a:pt x="25" y="54"/>
                  </a:lnTo>
                  <a:lnTo>
                    <a:pt x="28" y="57"/>
                  </a:lnTo>
                  <a:lnTo>
                    <a:pt x="30" y="59"/>
                  </a:lnTo>
                  <a:lnTo>
                    <a:pt x="37" y="61"/>
                  </a:lnTo>
                  <a:lnTo>
                    <a:pt x="37" y="63"/>
                  </a:lnTo>
                  <a:lnTo>
                    <a:pt x="37" y="59"/>
                  </a:lnTo>
                  <a:lnTo>
                    <a:pt x="39" y="59"/>
                  </a:lnTo>
                  <a:lnTo>
                    <a:pt x="48" y="65"/>
                  </a:lnTo>
                  <a:lnTo>
                    <a:pt x="49" y="65"/>
                  </a:lnTo>
                  <a:lnTo>
                    <a:pt x="53" y="57"/>
                  </a:lnTo>
                  <a:lnTo>
                    <a:pt x="55" y="57"/>
                  </a:lnTo>
                  <a:lnTo>
                    <a:pt x="60" y="54"/>
                  </a:lnTo>
                  <a:lnTo>
                    <a:pt x="62" y="52"/>
                  </a:lnTo>
                  <a:lnTo>
                    <a:pt x="62" y="56"/>
                  </a:lnTo>
                  <a:lnTo>
                    <a:pt x="64" y="54"/>
                  </a:lnTo>
                  <a:lnTo>
                    <a:pt x="67" y="52"/>
                  </a:lnTo>
                  <a:lnTo>
                    <a:pt x="67" y="48"/>
                  </a:lnTo>
                  <a:lnTo>
                    <a:pt x="66" y="48"/>
                  </a:lnTo>
                  <a:lnTo>
                    <a:pt x="62" y="50"/>
                  </a:lnTo>
                  <a:lnTo>
                    <a:pt x="58" y="45"/>
                  </a:lnTo>
                  <a:lnTo>
                    <a:pt x="58" y="43"/>
                  </a:lnTo>
                  <a:lnTo>
                    <a:pt x="58" y="40"/>
                  </a:lnTo>
                  <a:lnTo>
                    <a:pt x="55" y="32"/>
                  </a:lnTo>
                  <a:lnTo>
                    <a:pt x="51" y="31"/>
                  </a:lnTo>
                  <a:lnTo>
                    <a:pt x="49" y="27"/>
                  </a:lnTo>
                  <a:lnTo>
                    <a:pt x="41" y="18"/>
                  </a:lnTo>
                  <a:lnTo>
                    <a:pt x="41"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3" name="Freeform 3249"/>
            <p:cNvSpPr>
              <a:spLocks/>
            </p:cNvSpPr>
            <p:nvPr/>
          </p:nvSpPr>
          <p:spPr bwMode="auto">
            <a:xfrm>
              <a:off x="1105" y="1127"/>
              <a:ext cx="67" cy="65"/>
            </a:xfrm>
            <a:custGeom>
              <a:avLst/>
              <a:gdLst/>
              <a:ahLst/>
              <a:cxnLst>
                <a:cxn ang="0">
                  <a:pos x="37" y="11"/>
                </a:cxn>
                <a:cxn ang="0">
                  <a:pos x="33" y="11"/>
                </a:cxn>
                <a:cxn ang="0">
                  <a:pos x="33" y="6"/>
                </a:cxn>
                <a:cxn ang="0">
                  <a:pos x="30" y="2"/>
                </a:cxn>
                <a:cxn ang="0">
                  <a:pos x="25" y="0"/>
                </a:cxn>
                <a:cxn ang="0">
                  <a:pos x="21" y="7"/>
                </a:cxn>
                <a:cxn ang="0">
                  <a:pos x="19" y="16"/>
                </a:cxn>
                <a:cxn ang="0">
                  <a:pos x="17" y="16"/>
                </a:cxn>
                <a:cxn ang="0">
                  <a:pos x="14" y="18"/>
                </a:cxn>
                <a:cxn ang="0">
                  <a:pos x="14" y="22"/>
                </a:cxn>
                <a:cxn ang="0">
                  <a:pos x="14" y="29"/>
                </a:cxn>
                <a:cxn ang="0">
                  <a:pos x="10" y="32"/>
                </a:cxn>
                <a:cxn ang="0">
                  <a:pos x="1" y="36"/>
                </a:cxn>
                <a:cxn ang="0">
                  <a:pos x="0" y="41"/>
                </a:cxn>
                <a:cxn ang="0">
                  <a:pos x="1" y="48"/>
                </a:cxn>
                <a:cxn ang="0">
                  <a:pos x="5" y="47"/>
                </a:cxn>
                <a:cxn ang="0">
                  <a:pos x="8" y="45"/>
                </a:cxn>
                <a:cxn ang="0">
                  <a:pos x="12" y="50"/>
                </a:cxn>
                <a:cxn ang="0">
                  <a:pos x="16" y="52"/>
                </a:cxn>
                <a:cxn ang="0">
                  <a:pos x="17" y="48"/>
                </a:cxn>
                <a:cxn ang="0">
                  <a:pos x="19" y="54"/>
                </a:cxn>
                <a:cxn ang="0">
                  <a:pos x="25" y="54"/>
                </a:cxn>
                <a:cxn ang="0">
                  <a:pos x="30" y="59"/>
                </a:cxn>
                <a:cxn ang="0">
                  <a:pos x="37" y="63"/>
                </a:cxn>
                <a:cxn ang="0">
                  <a:pos x="39" y="59"/>
                </a:cxn>
                <a:cxn ang="0">
                  <a:pos x="49" y="65"/>
                </a:cxn>
                <a:cxn ang="0">
                  <a:pos x="55" y="57"/>
                </a:cxn>
                <a:cxn ang="0">
                  <a:pos x="62" y="52"/>
                </a:cxn>
                <a:cxn ang="0">
                  <a:pos x="64" y="54"/>
                </a:cxn>
                <a:cxn ang="0">
                  <a:pos x="67" y="48"/>
                </a:cxn>
                <a:cxn ang="0">
                  <a:pos x="62" y="50"/>
                </a:cxn>
                <a:cxn ang="0">
                  <a:pos x="58" y="43"/>
                </a:cxn>
                <a:cxn ang="0">
                  <a:pos x="55" y="32"/>
                </a:cxn>
                <a:cxn ang="0">
                  <a:pos x="49" y="27"/>
                </a:cxn>
                <a:cxn ang="0">
                  <a:pos x="41" y="16"/>
                </a:cxn>
              </a:cxnLst>
              <a:rect l="0" t="0" r="r" b="b"/>
              <a:pathLst>
                <a:path w="67" h="65">
                  <a:moveTo>
                    <a:pt x="41" y="16"/>
                  </a:moveTo>
                  <a:lnTo>
                    <a:pt x="37" y="11"/>
                  </a:lnTo>
                  <a:lnTo>
                    <a:pt x="35" y="11"/>
                  </a:lnTo>
                  <a:lnTo>
                    <a:pt x="33" y="11"/>
                  </a:lnTo>
                  <a:lnTo>
                    <a:pt x="33" y="7"/>
                  </a:lnTo>
                  <a:lnTo>
                    <a:pt x="33" y="6"/>
                  </a:lnTo>
                  <a:lnTo>
                    <a:pt x="30" y="6"/>
                  </a:lnTo>
                  <a:lnTo>
                    <a:pt x="30" y="2"/>
                  </a:lnTo>
                  <a:lnTo>
                    <a:pt x="26" y="0"/>
                  </a:lnTo>
                  <a:lnTo>
                    <a:pt x="25" y="0"/>
                  </a:lnTo>
                  <a:lnTo>
                    <a:pt x="23" y="4"/>
                  </a:lnTo>
                  <a:lnTo>
                    <a:pt x="21" y="7"/>
                  </a:lnTo>
                  <a:lnTo>
                    <a:pt x="17" y="15"/>
                  </a:lnTo>
                  <a:lnTo>
                    <a:pt x="19" y="16"/>
                  </a:lnTo>
                  <a:lnTo>
                    <a:pt x="19" y="18"/>
                  </a:lnTo>
                  <a:lnTo>
                    <a:pt x="17" y="16"/>
                  </a:lnTo>
                  <a:lnTo>
                    <a:pt x="16" y="16"/>
                  </a:lnTo>
                  <a:lnTo>
                    <a:pt x="14" y="18"/>
                  </a:lnTo>
                  <a:lnTo>
                    <a:pt x="14" y="18"/>
                  </a:lnTo>
                  <a:lnTo>
                    <a:pt x="14" y="22"/>
                  </a:lnTo>
                  <a:lnTo>
                    <a:pt x="16" y="27"/>
                  </a:lnTo>
                  <a:lnTo>
                    <a:pt x="14" y="29"/>
                  </a:lnTo>
                  <a:lnTo>
                    <a:pt x="12" y="32"/>
                  </a:lnTo>
                  <a:lnTo>
                    <a:pt x="10" y="32"/>
                  </a:lnTo>
                  <a:lnTo>
                    <a:pt x="7" y="34"/>
                  </a:lnTo>
                  <a:lnTo>
                    <a:pt x="1" y="36"/>
                  </a:lnTo>
                  <a:lnTo>
                    <a:pt x="0" y="38"/>
                  </a:lnTo>
                  <a:lnTo>
                    <a:pt x="0" y="41"/>
                  </a:lnTo>
                  <a:lnTo>
                    <a:pt x="0" y="45"/>
                  </a:lnTo>
                  <a:lnTo>
                    <a:pt x="1" y="48"/>
                  </a:lnTo>
                  <a:lnTo>
                    <a:pt x="5" y="50"/>
                  </a:lnTo>
                  <a:lnTo>
                    <a:pt x="5" y="47"/>
                  </a:lnTo>
                  <a:lnTo>
                    <a:pt x="7" y="45"/>
                  </a:lnTo>
                  <a:lnTo>
                    <a:pt x="8" y="45"/>
                  </a:lnTo>
                  <a:lnTo>
                    <a:pt x="10" y="47"/>
                  </a:lnTo>
                  <a:lnTo>
                    <a:pt x="12" y="50"/>
                  </a:lnTo>
                  <a:lnTo>
                    <a:pt x="14" y="50"/>
                  </a:lnTo>
                  <a:lnTo>
                    <a:pt x="16" y="52"/>
                  </a:lnTo>
                  <a:lnTo>
                    <a:pt x="16" y="50"/>
                  </a:lnTo>
                  <a:lnTo>
                    <a:pt x="17" y="48"/>
                  </a:lnTo>
                  <a:lnTo>
                    <a:pt x="19" y="50"/>
                  </a:lnTo>
                  <a:lnTo>
                    <a:pt x="19" y="54"/>
                  </a:lnTo>
                  <a:lnTo>
                    <a:pt x="21" y="54"/>
                  </a:lnTo>
                  <a:lnTo>
                    <a:pt x="25" y="54"/>
                  </a:lnTo>
                  <a:lnTo>
                    <a:pt x="28" y="57"/>
                  </a:lnTo>
                  <a:lnTo>
                    <a:pt x="30" y="59"/>
                  </a:lnTo>
                  <a:lnTo>
                    <a:pt x="37" y="61"/>
                  </a:lnTo>
                  <a:lnTo>
                    <a:pt x="37" y="63"/>
                  </a:lnTo>
                  <a:lnTo>
                    <a:pt x="37" y="59"/>
                  </a:lnTo>
                  <a:lnTo>
                    <a:pt x="39" y="59"/>
                  </a:lnTo>
                  <a:lnTo>
                    <a:pt x="48" y="65"/>
                  </a:lnTo>
                  <a:lnTo>
                    <a:pt x="49" y="65"/>
                  </a:lnTo>
                  <a:lnTo>
                    <a:pt x="53" y="57"/>
                  </a:lnTo>
                  <a:lnTo>
                    <a:pt x="55" y="57"/>
                  </a:lnTo>
                  <a:lnTo>
                    <a:pt x="60" y="54"/>
                  </a:lnTo>
                  <a:lnTo>
                    <a:pt x="62" y="52"/>
                  </a:lnTo>
                  <a:lnTo>
                    <a:pt x="62" y="56"/>
                  </a:lnTo>
                  <a:lnTo>
                    <a:pt x="64" y="54"/>
                  </a:lnTo>
                  <a:lnTo>
                    <a:pt x="67" y="52"/>
                  </a:lnTo>
                  <a:lnTo>
                    <a:pt x="67" y="48"/>
                  </a:lnTo>
                  <a:lnTo>
                    <a:pt x="66" y="48"/>
                  </a:lnTo>
                  <a:lnTo>
                    <a:pt x="62" y="50"/>
                  </a:lnTo>
                  <a:lnTo>
                    <a:pt x="58" y="45"/>
                  </a:lnTo>
                  <a:lnTo>
                    <a:pt x="58" y="43"/>
                  </a:lnTo>
                  <a:lnTo>
                    <a:pt x="58" y="40"/>
                  </a:lnTo>
                  <a:lnTo>
                    <a:pt x="55" y="32"/>
                  </a:lnTo>
                  <a:lnTo>
                    <a:pt x="51" y="31"/>
                  </a:lnTo>
                  <a:lnTo>
                    <a:pt x="49" y="27"/>
                  </a:lnTo>
                  <a:lnTo>
                    <a:pt x="41" y="18"/>
                  </a:lnTo>
                  <a:lnTo>
                    <a:pt x="41"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4" name="Freeform 3250"/>
            <p:cNvSpPr>
              <a:spLocks/>
            </p:cNvSpPr>
            <p:nvPr/>
          </p:nvSpPr>
          <p:spPr bwMode="auto">
            <a:xfrm>
              <a:off x="1381" y="1704"/>
              <a:ext cx="22" cy="14"/>
            </a:xfrm>
            <a:custGeom>
              <a:avLst/>
              <a:gdLst/>
              <a:ahLst/>
              <a:cxnLst>
                <a:cxn ang="0">
                  <a:pos x="2" y="1"/>
                </a:cxn>
                <a:cxn ang="0">
                  <a:pos x="11" y="0"/>
                </a:cxn>
                <a:cxn ang="0">
                  <a:pos x="14" y="1"/>
                </a:cxn>
                <a:cxn ang="0">
                  <a:pos x="18" y="1"/>
                </a:cxn>
                <a:cxn ang="0">
                  <a:pos x="20" y="3"/>
                </a:cxn>
                <a:cxn ang="0">
                  <a:pos x="20" y="7"/>
                </a:cxn>
                <a:cxn ang="0">
                  <a:pos x="22" y="9"/>
                </a:cxn>
                <a:cxn ang="0">
                  <a:pos x="22" y="12"/>
                </a:cxn>
                <a:cxn ang="0">
                  <a:pos x="22" y="14"/>
                </a:cxn>
                <a:cxn ang="0">
                  <a:pos x="20" y="12"/>
                </a:cxn>
                <a:cxn ang="0">
                  <a:pos x="16" y="12"/>
                </a:cxn>
                <a:cxn ang="0">
                  <a:pos x="11" y="7"/>
                </a:cxn>
                <a:cxn ang="0">
                  <a:pos x="5" y="7"/>
                </a:cxn>
                <a:cxn ang="0">
                  <a:pos x="0" y="5"/>
                </a:cxn>
                <a:cxn ang="0">
                  <a:pos x="2" y="1"/>
                </a:cxn>
              </a:cxnLst>
              <a:rect l="0" t="0" r="r" b="b"/>
              <a:pathLst>
                <a:path w="22" h="14">
                  <a:moveTo>
                    <a:pt x="2" y="1"/>
                  </a:moveTo>
                  <a:lnTo>
                    <a:pt x="11" y="0"/>
                  </a:lnTo>
                  <a:lnTo>
                    <a:pt x="14" y="1"/>
                  </a:lnTo>
                  <a:lnTo>
                    <a:pt x="18" y="1"/>
                  </a:lnTo>
                  <a:lnTo>
                    <a:pt x="20" y="3"/>
                  </a:lnTo>
                  <a:lnTo>
                    <a:pt x="20" y="7"/>
                  </a:lnTo>
                  <a:lnTo>
                    <a:pt x="22" y="9"/>
                  </a:lnTo>
                  <a:lnTo>
                    <a:pt x="22" y="12"/>
                  </a:lnTo>
                  <a:lnTo>
                    <a:pt x="22" y="14"/>
                  </a:lnTo>
                  <a:lnTo>
                    <a:pt x="20" y="12"/>
                  </a:lnTo>
                  <a:lnTo>
                    <a:pt x="16" y="12"/>
                  </a:lnTo>
                  <a:lnTo>
                    <a:pt x="11" y="7"/>
                  </a:lnTo>
                  <a:lnTo>
                    <a:pt x="5" y="7"/>
                  </a:lnTo>
                  <a:lnTo>
                    <a:pt x="0" y="5"/>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5" name="Freeform 3251"/>
            <p:cNvSpPr>
              <a:spLocks/>
            </p:cNvSpPr>
            <p:nvPr/>
          </p:nvSpPr>
          <p:spPr bwMode="auto">
            <a:xfrm>
              <a:off x="1381" y="1704"/>
              <a:ext cx="22" cy="14"/>
            </a:xfrm>
            <a:custGeom>
              <a:avLst/>
              <a:gdLst/>
              <a:ahLst/>
              <a:cxnLst>
                <a:cxn ang="0">
                  <a:pos x="2" y="1"/>
                </a:cxn>
                <a:cxn ang="0">
                  <a:pos x="11" y="0"/>
                </a:cxn>
                <a:cxn ang="0">
                  <a:pos x="14" y="1"/>
                </a:cxn>
                <a:cxn ang="0">
                  <a:pos x="18" y="1"/>
                </a:cxn>
                <a:cxn ang="0">
                  <a:pos x="20" y="3"/>
                </a:cxn>
                <a:cxn ang="0">
                  <a:pos x="20" y="7"/>
                </a:cxn>
                <a:cxn ang="0">
                  <a:pos x="22" y="9"/>
                </a:cxn>
                <a:cxn ang="0">
                  <a:pos x="22" y="12"/>
                </a:cxn>
                <a:cxn ang="0">
                  <a:pos x="22" y="14"/>
                </a:cxn>
                <a:cxn ang="0">
                  <a:pos x="20" y="12"/>
                </a:cxn>
                <a:cxn ang="0">
                  <a:pos x="16" y="12"/>
                </a:cxn>
                <a:cxn ang="0">
                  <a:pos x="11" y="7"/>
                </a:cxn>
                <a:cxn ang="0">
                  <a:pos x="5" y="7"/>
                </a:cxn>
                <a:cxn ang="0">
                  <a:pos x="0" y="5"/>
                </a:cxn>
                <a:cxn ang="0">
                  <a:pos x="2" y="1"/>
                </a:cxn>
              </a:cxnLst>
              <a:rect l="0" t="0" r="r" b="b"/>
              <a:pathLst>
                <a:path w="22" h="14">
                  <a:moveTo>
                    <a:pt x="2" y="1"/>
                  </a:moveTo>
                  <a:lnTo>
                    <a:pt x="11" y="0"/>
                  </a:lnTo>
                  <a:lnTo>
                    <a:pt x="14" y="1"/>
                  </a:lnTo>
                  <a:lnTo>
                    <a:pt x="18" y="1"/>
                  </a:lnTo>
                  <a:lnTo>
                    <a:pt x="20" y="3"/>
                  </a:lnTo>
                  <a:lnTo>
                    <a:pt x="20" y="7"/>
                  </a:lnTo>
                  <a:lnTo>
                    <a:pt x="22" y="9"/>
                  </a:lnTo>
                  <a:lnTo>
                    <a:pt x="22" y="12"/>
                  </a:lnTo>
                  <a:lnTo>
                    <a:pt x="22" y="14"/>
                  </a:lnTo>
                  <a:lnTo>
                    <a:pt x="20" y="12"/>
                  </a:lnTo>
                  <a:lnTo>
                    <a:pt x="16" y="12"/>
                  </a:lnTo>
                  <a:lnTo>
                    <a:pt x="11" y="7"/>
                  </a:lnTo>
                  <a:lnTo>
                    <a:pt x="5" y="7"/>
                  </a:lnTo>
                  <a:lnTo>
                    <a:pt x="0" y="5"/>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6" name="Freeform 3252"/>
            <p:cNvSpPr>
              <a:spLocks/>
            </p:cNvSpPr>
            <p:nvPr/>
          </p:nvSpPr>
          <p:spPr bwMode="auto">
            <a:xfrm>
              <a:off x="680" y="879"/>
              <a:ext cx="169" cy="191"/>
            </a:xfrm>
            <a:custGeom>
              <a:avLst/>
              <a:gdLst/>
              <a:ahLst/>
              <a:cxnLst>
                <a:cxn ang="0">
                  <a:pos x="32" y="40"/>
                </a:cxn>
                <a:cxn ang="0">
                  <a:pos x="25" y="61"/>
                </a:cxn>
                <a:cxn ang="0">
                  <a:pos x="23" y="68"/>
                </a:cxn>
                <a:cxn ang="0">
                  <a:pos x="19" y="77"/>
                </a:cxn>
                <a:cxn ang="0">
                  <a:pos x="18" y="84"/>
                </a:cxn>
                <a:cxn ang="0">
                  <a:pos x="19" y="88"/>
                </a:cxn>
                <a:cxn ang="0">
                  <a:pos x="21" y="93"/>
                </a:cxn>
                <a:cxn ang="0">
                  <a:pos x="12" y="97"/>
                </a:cxn>
                <a:cxn ang="0">
                  <a:pos x="14" y="102"/>
                </a:cxn>
                <a:cxn ang="0">
                  <a:pos x="12" y="111"/>
                </a:cxn>
                <a:cxn ang="0">
                  <a:pos x="12" y="114"/>
                </a:cxn>
                <a:cxn ang="0">
                  <a:pos x="12" y="120"/>
                </a:cxn>
                <a:cxn ang="0">
                  <a:pos x="9" y="125"/>
                </a:cxn>
                <a:cxn ang="0">
                  <a:pos x="9" y="131"/>
                </a:cxn>
                <a:cxn ang="0">
                  <a:pos x="5" y="136"/>
                </a:cxn>
                <a:cxn ang="0">
                  <a:pos x="3" y="139"/>
                </a:cxn>
                <a:cxn ang="0">
                  <a:pos x="0" y="147"/>
                </a:cxn>
                <a:cxn ang="0">
                  <a:pos x="14" y="147"/>
                </a:cxn>
                <a:cxn ang="0">
                  <a:pos x="12" y="150"/>
                </a:cxn>
                <a:cxn ang="0">
                  <a:pos x="19" y="152"/>
                </a:cxn>
                <a:cxn ang="0">
                  <a:pos x="30" y="157"/>
                </a:cxn>
                <a:cxn ang="0">
                  <a:pos x="37" y="172"/>
                </a:cxn>
                <a:cxn ang="0">
                  <a:pos x="48" y="189"/>
                </a:cxn>
                <a:cxn ang="0">
                  <a:pos x="66" y="173"/>
                </a:cxn>
                <a:cxn ang="0">
                  <a:pos x="71" y="173"/>
                </a:cxn>
                <a:cxn ang="0">
                  <a:pos x="77" y="175"/>
                </a:cxn>
                <a:cxn ang="0">
                  <a:pos x="78" y="173"/>
                </a:cxn>
                <a:cxn ang="0">
                  <a:pos x="86" y="168"/>
                </a:cxn>
                <a:cxn ang="0">
                  <a:pos x="87" y="159"/>
                </a:cxn>
                <a:cxn ang="0">
                  <a:pos x="87" y="147"/>
                </a:cxn>
                <a:cxn ang="0">
                  <a:pos x="93" y="131"/>
                </a:cxn>
                <a:cxn ang="0">
                  <a:pos x="102" y="131"/>
                </a:cxn>
                <a:cxn ang="0">
                  <a:pos x="169" y="66"/>
                </a:cxn>
                <a:cxn ang="0">
                  <a:pos x="164" y="52"/>
                </a:cxn>
                <a:cxn ang="0">
                  <a:pos x="139" y="27"/>
                </a:cxn>
                <a:cxn ang="0">
                  <a:pos x="112" y="23"/>
                </a:cxn>
                <a:cxn ang="0">
                  <a:pos x="112" y="31"/>
                </a:cxn>
                <a:cxn ang="0">
                  <a:pos x="107" y="32"/>
                </a:cxn>
                <a:cxn ang="0">
                  <a:pos x="105" y="22"/>
                </a:cxn>
                <a:cxn ang="0">
                  <a:pos x="102" y="27"/>
                </a:cxn>
                <a:cxn ang="0">
                  <a:pos x="102" y="23"/>
                </a:cxn>
                <a:cxn ang="0">
                  <a:pos x="71" y="0"/>
                </a:cxn>
                <a:cxn ang="0">
                  <a:pos x="62" y="4"/>
                </a:cxn>
                <a:cxn ang="0">
                  <a:pos x="46" y="7"/>
                </a:cxn>
                <a:cxn ang="0">
                  <a:pos x="44" y="9"/>
                </a:cxn>
                <a:cxn ang="0">
                  <a:pos x="41" y="9"/>
                </a:cxn>
                <a:cxn ang="0">
                  <a:pos x="36" y="7"/>
                </a:cxn>
                <a:cxn ang="0">
                  <a:pos x="28" y="7"/>
                </a:cxn>
                <a:cxn ang="0">
                  <a:pos x="23" y="13"/>
                </a:cxn>
                <a:cxn ang="0">
                  <a:pos x="25" y="23"/>
                </a:cxn>
              </a:cxnLst>
              <a:rect l="0" t="0" r="r" b="b"/>
              <a:pathLst>
                <a:path w="169" h="191">
                  <a:moveTo>
                    <a:pt x="28" y="34"/>
                  </a:moveTo>
                  <a:lnTo>
                    <a:pt x="30" y="38"/>
                  </a:lnTo>
                  <a:lnTo>
                    <a:pt x="32" y="40"/>
                  </a:lnTo>
                  <a:lnTo>
                    <a:pt x="34" y="43"/>
                  </a:lnTo>
                  <a:lnTo>
                    <a:pt x="28" y="59"/>
                  </a:lnTo>
                  <a:lnTo>
                    <a:pt x="25" y="61"/>
                  </a:lnTo>
                  <a:lnTo>
                    <a:pt x="25" y="63"/>
                  </a:lnTo>
                  <a:lnTo>
                    <a:pt x="25" y="66"/>
                  </a:lnTo>
                  <a:lnTo>
                    <a:pt x="23" y="68"/>
                  </a:lnTo>
                  <a:lnTo>
                    <a:pt x="21" y="72"/>
                  </a:lnTo>
                  <a:lnTo>
                    <a:pt x="21" y="73"/>
                  </a:lnTo>
                  <a:lnTo>
                    <a:pt x="19" y="77"/>
                  </a:lnTo>
                  <a:lnTo>
                    <a:pt x="19" y="81"/>
                  </a:lnTo>
                  <a:lnTo>
                    <a:pt x="19" y="81"/>
                  </a:lnTo>
                  <a:lnTo>
                    <a:pt x="18" y="84"/>
                  </a:lnTo>
                  <a:lnTo>
                    <a:pt x="16" y="84"/>
                  </a:lnTo>
                  <a:lnTo>
                    <a:pt x="18" y="88"/>
                  </a:lnTo>
                  <a:lnTo>
                    <a:pt x="19" y="88"/>
                  </a:lnTo>
                  <a:lnTo>
                    <a:pt x="19" y="89"/>
                  </a:lnTo>
                  <a:lnTo>
                    <a:pt x="21" y="91"/>
                  </a:lnTo>
                  <a:lnTo>
                    <a:pt x="21" y="93"/>
                  </a:lnTo>
                  <a:lnTo>
                    <a:pt x="21" y="93"/>
                  </a:lnTo>
                  <a:lnTo>
                    <a:pt x="16" y="97"/>
                  </a:lnTo>
                  <a:lnTo>
                    <a:pt x="12" y="97"/>
                  </a:lnTo>
                  <a:lnTo>
                    <a:pt x="12" y="98"/>
                  </a:lnTo>
                  <a:lnTo>
                    <a:pt x="12" y="100"/>
                  </a:lnTo>
                  <a:lnTo>
                    <a:pt x="14" y="102"/>
                  </a:lnTo>
                  <a:lnTo>
                    <a:pt x="14" y="104"/>
                  </a:lnTo>
                  <a:lnTo>
                    <a:pt x="14" y="106"/>
                  </a:lnTo>
                  <a:lnTo>
                    <a:pt x="12" y="111"/>
                  </a:lnTo>
                  <a:lnTo>
                    <a:pt x="14" y="111"/>
                  </a:lnTo>
                  <a:lnTo>
                    <a:pt x="16" y="113"/>
                  </a:lnTo>
                  <a:lnTo>
                    <a:pt x="12" y="114"/>
                  </a:lnTo>
                  <a:lnTo>
                    <a:pt x="11" y="116"/>
                  </a:lnTo>
                  <a:lnTo>
                    <a:pt x="14" y="118"/>
                  </a:lnTo>
                  <a:lnTo>
                    <a:pt x="12" y="120"/>
                  </a:lnTo>
                  <a:lnTo>
                    <a:pt x="11" y="118"/>
                  </a:lnTo>
                  <a:lnTo>
                    <a:pt x="9" y="122"/>
                  </a:lnTo>
                  <a:lnTo>
                    <a:pt x="9" y="125"/>
                  </a:lnTo>
                  <a:lnTo>
                    <a:pt x="7" y="127"/>
                  </a:lnTo>
                  <a:lnTo>
                    <a:pt x="7" y="129"/>
                  </a:lnTo>
                  <a:lnTo>
                    <a:pt x="9" y="131"/>
                  </a:lnTo>
                  <a:lnTo>
                    <a:pt x="3" y="132"/>
                  </a:lnTo>
                  <a:lnTo>
                    <a:pt x="5" y="134"/>
                  </a:lnTo>
                  <a:lnTo>
                    <a:pt x="5" y="136"/>
                  </a:lnTo>
                  <a:lnTo>
                    <a:pt x="5" y="136"/>
                  </a:lnTo>
                  <a:lnTo>
                    <a:pt x="3" y="138"/>
                  </a:lnTo>
                  <a:lnTo>
                    <a:pt x="3" y="139"/>
                  </a:lnTo>
                  <a:lnTo>
                    <a:pt x="5" y="141"/>
                  </a:lnTo>
                  <a:lnTo>
                    <a:pt x="3" y="147"/>
                  </a:lnTo>
                  <a:lnTo>
                    <a:pt x="0" y="147"/>
                  </a:lnTo>
                  <a:lnTo>
                    <a:pt x="2" y="148"/>
                  </a:lnTo>
                  <a:lnTo>
                    <a:pt x="9" y="147"/>
                  </a:lnTo>
                  <a:lnTo>
                    <a:pt x="14" y="147"/>
                  </a:lnTo>
                  <a:lnTo>
                    <a:pt x="16" y="148"/>
                  </a:lnTo>
                  <a:lnTo>
                    <a:pt x="12" y="148"/>
                  </a:lnTo>
                  <a:lnTo>
                    <a:pt x="12" y="150"/>
                  </a:lnTo>
                  <a:lnTo>
                    <a:pt x="18" y="152"/>
                  </a:lnTo>
                  <a:lnTo>
                    <a:pt x="19" y="156"/>
                  </a:lnTo>
                  <a:lnTo>
                    <a:pt x="19" y="152"/>
                  </a:lnTo>
                  <a:lnTo>
                    <a:pt x="23" y="152"/>
                  </a:lnTo>
                  <a:lnTo>
                    <a:pt x="23" y="156"/>
                  </a:lnTo>
                  <a:lnTo>
                    <a:pt x="30" y="157"/>
                  </a:lnTo>
                  <a:lnTo>
                    <a:pt x="34" y="164"/>
                  </a:lnTo>
                  <a:lnTo>
                    <a:pt x="34" y="168"/>
                  </a:lnTo>
                  <a:lnTo>
                    <a:pt x="37" y="172"/>
                  </a:lnTo>
                  <a:lnTo>
                    <a:pt x="41" y="184"/>
                  </a:lnTo>
                  <a:lnTo>
                    <a:pt x="44" y="191"/>
                  </a:lnTo>
                  <a:lnTo>
                    <a:pt x="48" y="189"/>
                  </a:lnTo>
                  <a:lnTo>
                    <a:pt x="53" y="184"/>
                  </a:lnTo>
                  <a:lnTo>
                    <a:pt x="57" y="182"/>
                  </a:lnTo>
                  <a:lnTo>
                    <a:pt x="66" y="173"/>
                  </a:lnTo>
                  <a:lnTo>
                    <a:pt x="68" y="170"/>
                  </a:lnTo>
                  <a:lnTo>
                    <a:pt x="69" y="172"/>
                  </a:lnTo>
                  <a:lnTo>
                    <a:pt x="71" y="173"/>
                  </a:lnTo>
                  <a:lnTo>
                    <a:pt x="69" y="175"/>
                  </a:lnTo>
                  <a:lnTo>
                    <a:pt x="73" y="175"/>
                  </a:lnTo>
                  <a:lnTo>
                    <a:pt x="77" y="175"/>
                  </a:lnTo>
                  <a:lnTo>
                    <a:pt x="77" y="173"/>
                  </a:lnTo>
                  <a:lnTo>
                    <a:pt x="77" y="170"/>
                  </a:lnTo>
                  <a:lnTo>
                    <a:pt x="78" y="173"/>
                  </a:lnTo>
                  <a:lnTo>
                    <a:pt x="80" y="173"/>
                  </a:lnTo>
                  <a:lnTo>
                    <a:pt x="82" y="172"/>
                  </a:lnTo>
                  <a:lnTo>
                    <a:pt x="86" y="168"/>
                  </a:lnTo>
                  <a:lnTo>
                    <a:pt x="87" y="164"/>
                  </a:lnTo>
                  <a:lnTo>
                    <a:pt x="87" y="161"/>
                  </a:lnTo>
                  <a:lnTo>
                    <a:pt x="87" y="159"/>
                  </a:lnTo>
                  <a:lnTo>
                    <a:pt x="87" y="157"/>
                  </a:lnTo>
                  <a:lnTo>
                    <a:pt x="87" y="150"/>
                  </a:lnTo>
                  <a:lnTo>
                    <a:pt x="87" y="147"/>
                  </a:lnTo>
                  <a:lnTo>
                    <a:pt x="91" y="139"/>
                  </a:lnTo>
                  <a:lnTo>
                    <a:pt x="93" y="131"/>
                  </a:lnTo>
                  <a:lnTo>
                    <a:pt x="93" y="131"/>
                  </a:lnTo>
                  <a:lnTo>
                    <a:pt x="96" y="132"/>
                  </a:lnTo>
                  <a:lnTo>
                    <a:pt x="98" y="131"/>
                  </a:lnTo>
                  <a:lnTo>
                    <a:pt x="102" y="131"/>
                  </a:lnTo>
                  <a:lnTo>
                    <a:pt x="107" y="127"/>
                  </a:lnTo>
                  <a:lnTo>
                    <a:pt x="109" y="111"/>
                  </a:lnTo>
                  <a:lnTo>
                    <a:pt x="169" y="66"/>
                  </a:lnTo>
                  <a:lnTo>
                    <a:pt x="169" y="59"/>
                  </a:lnTo>
                  <a:lnTo>
                    <a:pt x="168" y="57"/>
                  </a:lnTo>
                  <a:lnTo>
                    <a:pt x="164" y="52"/>
                  </a:lnTo>
                  <a:lnTo>
                    <a:pt x="162" y="52"/>
                  </a:lnTo>
                  <a:lnTo>
                    <a:pt x="143" y="29"/>
                  </a:lnTo>
                  <a:lnTo>
                    <a:pt x="139" y="27"/>
                  </a:lnTo>
                  <a:lnTo>
                    <a:pt x="135" y="20"/>
                  </a:lnTo>
                  <a:lnTo>
                    <a:pt x="123" y="18"/>
                  </a:lnTo>
                  <a:lnTo>
                    <a:pt x="112" y="23"/>
                  </a:lnTo>
                  <a:lnTo>
                    <a:pt x="112" y="25"/>
                  </a:lnTo>
                  <a:lnTo>
                    <a:pt x="114" y="29"/>
                  </a:lnTo>
                  <a:lnTo>
                    <a:pt x="112" y="31"/>
                  </a:lnTo>
                  <a:lnTo>
                    <a:pt x="112" y="34"/>
                  </a:lnTo>
                  <a:lnTo>
                    <a:pt x="109" y="36"/>
                  </a:lnTo>
                  <a:lnTo>
                    <a:pt x="107" y="32"/>
                  </a:lnTo>
                  <a:lnTo>
                    <a:pt x="110" y="31"/>
                  </a:lnTo>
                  <a:lnTo>
                    <a:pt x="109" y="23"/>
                  </a:lnTo>
                  <a:lnTo>
                    <a:pt x="105" y="22"/>
                  </a:lnTo>
                  <a:lnTo>
                    <a:pt x="103" y="23"/>
                  </a:lnTo>
                  <a:lnTo>
                    <a:pt x="103" y="25"/>
                  </a:lnTo>
                  <a:lnTo>
                    <a:pt x="102" y="27"/>
                  </a:lnTo>
                  <a:lnTo>
                    <a:pt x="100" y="32"/>
                  </a:lnTo>
                  <a:lnTo>
                    <a:pt x="98" y="27"/>
                  </a:lnTo>
                  <a:lnTo>
                    <a:pt x="102" y="23"/>
                  </a:lnTo>
                  <a:lnTo>
                    <a:pt x="82" y="7"/>
                  </a:lnTo>
                  <a:lnTo>
                    <a:pt x="80" y="4"/>
                  </a:lnTo>
                  <a:lnTo>
                    <a:pt x="71" y="0"/>
                  </a:lnTo>
                  <a:lnTo>
                    <a:pt x="68" y="2"/>
                  </a:lnTo>
                  <a:lnTo>
                    <a:pt x="66" y="4"/>
                  </a:lnTo>
                  <a:lnTo>
                    <a:pt x="62" y="4"/>
                  </a:lnTo>
                  <a:lnTo>
                    <a:pt x="59" y="6"/>
                  </a:lnTo>
                  <a:lnTo>
                    <a:pt x="46" y="6"/>
                  </a:lnTo>
                  <a:lnTo>
                    <a:pt x="46" y="7"/>
                  </a:lnTo>
                  <a:lnTo>
                    <a:pt x="46" y="15"/>
                  </a:lnTo>
                  <a:lnTo>
                    <a:pt x="46" y="11"/>
                  </a:lnTo>
                  <a:lnTo>
                    <a:pt x="44" y="9"/>
                  </a:lnTo>
                  <a:lnTo>
                    <a:pt x="44" y="7"/>
                  </a:lnTo>
                  <a:lnTo>
                    <a:pt x="43" y="6"/>
                  </a:lnTo>
                  <a:lnTo>
                    <a:pt x="41" y="9"/>
                  </a:lnTo>
                  <a:lnTo>
                    <a:pt x="41" y="9"/>
                  </a:lnTo>
                  <a:lnTo>
                    <a:pt x="41" y="6"/>
                  </a:lnTo>
                  <a:lnTo>
                    <a:pt x="36" y="7"/>
                  </a:lnTo>
                  <a:lnTo>
                    <a:pt x="36" y="9"/>
                  </a:lnTo>
                  <a:lnTo>
                    <a:pt x="30" y="7"/>
                  </a:lnTo>
                  <a:lnTo>
                    <a:pt x="28" y="7"/>
                  </a:lnTo>
                  <a:lnTo>
                    <a:pt x="28" y="9"/>
                  </a:lnTo>
                  <a:lnTo>
                    <a:pt x="21" y="13"/>
                  </a:lnTo>
                  <a:lnTo>
                    <a:pt x="23" y="13"/>
                  </a:lnTo>
                  <a:lnTo>
                    <a:pt x="23" y="18"/>
                  </a:lnTo>
                  <a:lnTo>
                    <a:pt x="28" y="22"/>
                  </a:lnTo>
                  <a:lnTo>
                    <a:pt x="25" y="23"/>
                  </a:lnTo>
                  <a:lnTo>
                    <a:pt x="25" y="27"/>
                  </a:lnTo>
                  <a:lnTo>
                    <a:pt x="28"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7" name="Freeform 3253"/>
            <p:cNvSpPr>
              <a:spLocks/>
            </p:cNvSpPr>
            <p:nvPr/>
          </p:nvSpPr>
          <p:spPr bwMode="auto">
            <a:xfrm>
              <a:off x="680" y="879"/>
              <a:ext cx="169" cy="191"/>
            </a:xfrm>
            <a:custGeom>
              <a:avLst/>
              <a:gdLst/>
              <a:ahLst/>
              <a:cxnLst>
                <a:cxn ang="0">
                  <a:pos x="32" y="40"/>
                </a:cxn>
                <a:cxn ang="0">
                  <a:pos x="25" y="61"/>
                </a:cxn>
                <a:cxn ang="0">
                  <a:pos x="23" y="68"/>
                </a:cxn>
                <a:cxn ang="0">
                  <a:pos x="19" y="77"/>
                </a:cxn>
                <a:cxn ang="0">
                  <a:pos x="18" y="84"/>
                </a:cxn>
                <a:cxn ang="0">
                  <a:pos x="19" y="88"/>
                </a:cxn>
                <a:cxn ang="0">
                  <a:pos x="21" y="93"/>
                </a:cxn>
                <a:cxn ang="0">
                  <a:pos x="12" y="97"/>
                </a:cxn>
                <a:cxn ang="0">
                  <a:pos x="14" y="102"/>
                </a:cxn>
                <a:cxn ang="0">
                  <a:pos x="12" y="111"/>
                </a:cxn>
                <a:cxn ang="0">
                  <a:pos x="12" y="114"/>
                </a:cxn>
                <a:cxn ang="0">
                  <a:pos x="12" y="120"/>
                </a:cxn>
                <a:cxn ang="0">
                  <a:pos x="9" y="125"/>
                </a:cxn>
                <a:cxn ang="0">
                  <a:pos x="9" y="131"/>
                </a:cxn>
                <a:cxn ang="0">
                  <a:pos x="5" y="136"/>
                </a:cxn>
                <a:cxn ang="0">
                  <a:pos x="3" y="139"/>
                </a:cxn>
                <a:cxn ang="0">
                  <a:pos x="0" y="147"/>
                </a:cxn>
                <a:cxn ang="0">
                  <a:pos x="14" y="147"/>
                </a:cxn>
                <a:cxn ang="0">
                  <a:pos x="12" y="150"/>
                </a:cxn>
                <a:cxn ang="0">
                  <a:pos x="19" y="152"/>
                </a:cxn>
                <a:cxn ang="0">
                  <a:pos x="30" y="157"/>
                </a:cxn>
                <a:cxn ang="0">
                  <a:pos x="37" y="172"/>
                </a:cxn>
                <a:cxn ang="0">
                  <a:pos x="48" y="189"/>
                </a:cxn>
                <a:cxn ang="0">
                  <a:pos x="66" y="173"/>
                </a:cxn>
                <a:cxn ang="0">
                  <a:pos x="71" y="173"/>
                </a:cxn>
                <a:cxn ang="0">
                  <a:pos x="77" y="175"/>
                </a:cxn>
                <a:cxn ang="0">
                  <a:pos x="78" y="173"/>
                </a:cxn>
                <a:cxn ang="0">
                  <a:pos x="86" y="168"/>
                </a:cxn>
                <a:cxn ang="0">
                  <a:pos x="87" y="159"/>
                </a:cxn>
                <a:cxn ang="0">
                  <a:pos x="87" y="147"/>
                </a:cxn>
                <a:cxn ang="0">
                  <a:pos x="93" y="131"/>
                </a:cxn>
                <a:cxn ang="0">
                  <a:pos x="102" y="131"/>
                </a:cxn>
                <a:cxn ang="0">
                  <a:pos x="169" y="66"/>
                </a:cxn>
                <a:cxn ang="0">
                  <a:pos x="164" y="52"/>
                </a:cxn>
                <a:cxn ang="0">
                  <a:pos x="139" y="27"/>
                </a:cxn>
                <a:cxn ang="0">
                  <a:pos x="112" y="23"/>
                </a:cxn>
                <a:cxn ang="0">
                  <a:pos x="112" y="31"/>
                </a:cxn>
                <a:cxn ang="0">
                  <a:pos x="107" y="32"/>
                </a:cxn>
                <a:cxn ang="0">
                  <a:pos x="105" y="22"/>
                </a:cxn>
                <a:cxn ang="0">
                  <a:pos x="102" y="27"/>
                </a:cxn>
                <a:cxn ang="0">
                  <a:pos x="102" y="23"/>
                </a:cxn>
                <a:cxn ang="0">
                  <a:pos x="71" y="0"/>
                </a:cxn>
                <a:cxn ang="0">
                  <a:pos x="62" y="4"/>
                </a:cxn>
                <a:cxn ang="0">
                  <a:pos x="46" y="7"/>
                </a:cxn>
                <a:cxn ang="0">
                  <a:pos x="44" y="9"/>
                </a:cxn>
                <a:cxn ang="0">
                  <a:pos x="41" y="9"/>
                </a:cxn>
                <a:cxn ang="0">
                  <a:pos x="36" y="7"/>
                </a:cxn>
                <a:cxn ang="0">
                  <a:pos x="28" y="7"/>
                </a:cxn>
                <a:cxn ang="0">
                  <a:pos x="23" y="13"/>
                </a:cxn>
                <a:cxn ang="0">
                  <a:pos x="25" y="23"/>
                </a:cxn>
              </a:cxnLst>
              <a:rect l="0" t="0" r="r" b="b"/>
              <a:pathLst>
                <a:path w="169" h="191">
                  <a:moveTo>
                    <a:pt x="28" y="34"/>
                  </a:moveTo>
                  <a:lnTo>
                    <a:pt x="30" y="38"/>
                  </a:lnTo>
                  <a:lnTo>
                    <a:pt x="32" y="40"/>
                  </a:lnTo>
                  <a:lnTo>
                    <a:pt x="34" y="43"/>
                  </a:lnTo>
                  <a:lnTo>
                    <a:pt x="28" y="59"/>
                  </a:lnTo>
                  <a:lnTo>
                    <a:pt x="25" y="61"/>
                  </a:lnTo>
                  <a:lnTo>
                    <a:pt x="25" y="63"/>
                  </a:lnTo>
                  <a:lnTo>
                    <a:pt x="25" y="66"/>
                  </a:lnTo>
                  <a:lnTo>
                    <a:pt x="23" y="68"/>
                  </a:lnTo>
                  <a:lnTo>
                    <a:pt x="21" y="72"/>
                  </a:lnTo>
                  <a:lnTo>
                    <a:pt x="21" y="73"/>
                  </a:lnTo>
                  <a:lnTo>
                    <a:pt x="19" y="77"/>
                  </a:lnTo>
                  <a:lnTo>
                    <a:pt x="19" y="81"/>
                  </a:lnTo>
                  <a:lnTo>
                    <a:pt x="19" y="81"/>
                  </a:lnTo>
                  <a:lnTo>
                    <a:pt x="18" y="84"/>
                  </a:lnTo>
                  <a:lnTo>
                    <a:pt x="16" y="84"/>
                  </a:lnTo>
                  <a:lnTo>
                    <a:pt x="18" y="88"/>
                  </a:lnTo>
                  <a:lnTo>
                    <a:pt x="19" y="88"/>
                  </a:lnTo>
                  <a:lnTo>
                    <a:pt x="19" y="89"/>
                  </a:lnTo>
                  <a:lnTo>
                    <a:pt x="21" y="91"/>
                  </a:lnTo>
                  <a:lnTo>
                    <a:pt x="21" y="93"/>
                  </a:lnTo>
                  <a:lnTo>
                    <a:pt x="21" y="93"/>
                  </a:lnTo>
                  <a:lnTo>
                    <a:pt x="16" y="97"/>
                  </a:lnTo>
                  <a:lnTo>
                    <a:pt x="12" y="97"/>
                  </a:lnTo>
                  <a:lnTo>
                    <a:pt x="12" y="98"/>
                  </a:lnTo>
                  <a:lnTo>
                    <a:pt x="12" y="100"/>
                  </a:lnTo>
                  <a:lnTo>
                    <a:pt x="14" y="102"/>
                  </a:lnTo>
                  <a:lnTo>
                    <a:pt x="14" y="104"/>
                  </a:lnTo>
                  <a:lnTo>
                    <a:pt x="14" y="106"/>
                  </a:lnTo>
                  <a:lnTo>
                    <a:pt x="12" y="111"/>
                  </a:lnTo>
                  <a:lnTo>
                    <a:pt x="14" y="111"/>
                  </a:lnTo>
                  <a:lnTo>
                    <a:pt x="16" y="113"/>
                  </a:lnTo>
                  <a:lnTo>
                    <a:pt x="12" y="114"/>
                  </a:lnTo>
                  <a:lnTo>
                    <a:pt x="11" y="116"/>
                  </a:lnTo>
                  <a:lnTo>
                    <a:pt x="14" y="118"/>
                  </a:lnTo>
                  <a:lnTo>
                    <a:pt x="12" y="120"/>
                  </a:lnTo>
                  <a:lnTo>
                    <a:pt x="11" y="118"/>
                  </a:lnTo>
                  <a:lnTo>
                    <a:pt x="9" y="122"/>
                  </a:lnTo>
                  <a:lnTo>
                    <a:pt x="9" y="125"/>
                  </a:lnTo>
                  <a:lnTo>
                    <a:pt x="7" y="127"/>
                  </a:lnTo>
                  <a:lnTo>
                    <a:pt x="7" y="129"/>
                  </a:lnTo>
                  <a:lnTo>
                    <a:pt x="9" y="131"/>
                  </a:lnTo>
                  <a:lnTo>
                    <a:pt x="3" y="132"/>
                  </a:lnTo>
                  <a:lnTo>
                    <a:pt x="5" y="134"/>
                  </a:lnTo>
                  <a:lnTo>
                    <a:pt x="5" y="136"/>
                  </a:lnTo>
                  <a:lnTo>
                    <a:pt x="5" y="136"/>
                  </a:lnTo>
                  <a:lnTo>
                    <a:pt x="3" y="138"/>
                  </a:lnTo>
                  <a:lnTo>
                    <a:pt x="3" y="139"/>
                  </a:lnTo>
                  <a:lnTo>
                    <a:pt x="5" y="141"/>
                  </a:lnTo>
                  <a:lnTo>
                    <a:pt x="3" y="147"/>
                  </a:lnTo>
                  <a:lnTo>
                    <a:pt x="0" y="147"/>
                  </a:lnTo>
                  <a:lnTo>
                    <a:pt x="2" y="148"/>
                  </a:lnTo>
                  <a:lnTo>
                    <a:pt x="9" y="147"/>
                  </a:lnTo>
                  <a:lnTo>
                    <a:pt x="14" y="147"/>
                  </a:lnTo>
                  <a:lnTo>
                    <a:pt x="16" y="148"/>
                  </a:lnTo>
                  <a:lnTo>
                    <a:pt x="12" y="148"/>
                  </a:lnTo>
                  <a:lnTo>
                    <a:pt x="12" y="150"/>
                  </a:lnTo>
                  <a:lnTo>
                    <a:pt x="18" y="152"/>
                  </a:lnTo>
                  <a:lnTo>
                    <a:pt x="19" y="156"/>
                  </a:lnTo>
                  <a:lnTo>
                    <a:pt x="19" y="152"/>
                  </a:lnTo>
                  <a:lnTo>
                    <a:pt x="23" y="152"/>
                  </a:lnTo>
                  <a:lnTo>
                    <a:pt x="23" y="156"/>
                  </a:lnTo>
                  <a:lnTo>
                    <a:pt x="30" y="157"/>
                  </a:lnTo>
                  <a:lnTo>
                    <a:pt x="34" y="164"/>
                  </a:lnTo>
                  <a:lnTo>
                    <a:pt x="34" y="168"/>
                  </a:lnTo>
                  <a:lnTo>
                    <a:pt x="37" y="172"/>
                  </a:lnTo>
                  <a:lnTo>
                    <a:pt x="41" y="184"/>
                  </a:lnTo>
                  <a:lnTo>
                    <a:pt x="44" y="191"/>
                  </a:lnTo>
                  <a:lnTo>
                    <a:pt x="48" y="189"/>
                  </a:lnTo>
                  <a:lnTo>
                    <a:pt x="53" y="184"/>
                  </a:lnTo>
                  <a:lnTo>
                    <a:pt x="57" y="182"/>
                  </a:lnTo>
                  <a:lnTo>
                    <a:pt x="66" y="173"/>
                  </a:lnTo>
                  <a:lnTo>
                    <a:pt x="68" y="170"/>
                  </a:lnTo>
                  <a:lnTo>
                    <a:pt x="69" y="172"/>
                  </a:lnTo>
                  <a:lnTo>
                    <a:pt x="71" y="173"/>
                  </a:lnTo>
                  <a:lnTo>
                    <a:pt x="69" y="175"/>
                  </a:lnTo>
                  <a:lnTo>
                    <a:pt x="73" y="175"/>
                  </a:lnTo>
                  <a:lnTo>
                    <a:pt x="77" y="175"/>
                  </a:lnTo>
                  <a:lnTo>
                    <a:pt x="77" y="173"/>
                  </a:lnTo>
                  <a:lnTo>
                    <a:pt x="77" y="170"/>
                  </a:lnTo>
                  <a:lnTo>
                    <a:pt x="78" y="173"/>
                  </a:lnTo>
                  <a:lnTo>
                    <a:pt x="80" y="173"/>
                  </a:lnTo>
                  <a:lnTo>
                    <a:pt x="82" y="172"/>
                  </a:lnTo>
                  <a:lnTo>
                    <a:pt x="86" y="168"/>
                  </a:lnTo>
                  <a:lnTo>
                    <a:pt x="87" y="164"/>
                  </a:lnTo>
                  <a:lnTo>
                    <a:pt x="87" y="161"/>
                  </a:lnTo>
                  <a:lnTo>
                    <a:pt x="87" y="159"/>
                  </a:lnTo>
                  <a:lnTo>
                    <a:pt x="87" y="157"/>
                  </a:lnTo>
                  <a:lnTo>
                    <a:pt x="87" y="150"/>
                  </a:lnTo>
                  <a:lnTo>
                    <a:pt x="87" y="147"/>
                  </a:lnTo>
                  <a:lnTo>
                    <a:pt x="91" y="139"/>
                  </a:lnTo>
                  <a:lnTo>
                    <a:pt x="93" y="131"/>
                  </a:lnTo>
                  <a:lnTo>
                    <a:pt x="93" y="131"/>
                  </a:lnTo>
                  <a:lnTo>
                    <a:pt x="96" y="132"/>
                  </a:lnTo>
                  <a:lnTo>
                    <a:pt x="98" y="131"/>
                  </a:lnTo>
                  <a:lnTo>
                    <a:pt x="102" y="131"/>
                  </a:lnTo>
                  <a:lnTo>
                    <a:pt x="107" y="127"/>
                  </a:lnTo>
                  <a:lnTo>
                    <a:pt x="109" y="111"/>
                  </a:lnTo>
                  <a:lnTo>
                    <a:pt x="169" y="66"/>
                  </a:lnTo>
                  <a:lnTo>
                    <a:pt x="169" y="59"/>
                  </a:lnTo>
                  <a:lnTo>
                    <a:pt x="168" y="57"/>
                  </a:lnTo>
                  <a:lnTo>
                    <a:pt x="164" y="52"/>
                  </a:lnTo>
                  <a:lnTo>
                    <a:pt x="162" y="52"/>
                  </a:lnTo>
                  <a:lnTo>
                    <a:pt x="143" y="29"/>
                  </a:lnTo>
                  <a:lnTo>
                    <a:pt x="139" y="27"/>
                  </a:lnTo>
                  <a:lnTo>
                    <a:pt x="135" y="20"/>
                  </a:lnTo>
                  <a:lnTo>
                    <a:pt x="123" y="18"/>
                  </a:lnTo>
                  <a:lnTo>
                    <a:pt x="112" y="23"/>
                  </a:lnTo>
                  <a:lnTo>
                    <a:pt x="112" y="25"/>
                  </a:lnTo>
                  <a:lnTo>
                    <a:pt x="114" y="29"/>
                  </a:lnTo>
                  <a:lnTo>
                    <a:pt x="112" y="31"/>
                  </a:lnTo>
                  <a:lnTo>
                    <a:pt x="112" y="34"/>
                  </a:lnTo>
                  <a:lnTo>
                    <a:pt x="109" y="36"/>
                  </a:lnTo>
                  <a:lnTo>
                    <a:pt x="107" y="32"/>
                  </a:lnTo>
                  <a:lnTo>
                    <a:pt x="110" y="31"/>
                  </a:lnTo>
                  <a:lnTo>
                    <a:pt x="109" y="23"/>
                  </a:lnTo>
                  <a:lnTo>
                    <a:pt x="105" y="22"/>
                  </a:lnTo>
                  <a:lnTo>
                    <a:pt x="103" y="23"/>
                  </a:lnTo>
                  <a:lnTo>
                    <a:pt x="103" y="25"/>
                  </a:lnTo>
                  <a:lnTo>
                    <a:pt x="102" y="27"/>
                  </a:lnTo>
                  <a:lnTo>
                    <a:pt x="100" y="32"/>
                  </a:lnTo>
                  <a:lnTo>
                    <a:pt x="98" y="27"/>
                  </a:lnTo>
                  <a:lnTo>
                    <a:pt x="102" y="23"/>
                  </a:lnTo>
                  <a:lnTo>
                    <a:pt x="82" y="7"/>
                  </a:lnTo>
                  <a:lnTo>
                    <a:pt x="80" y="4"/>
                  </a:lnTo>
                  <a:lnTo>
                    <a:pt x="71" y="0"/>
                  </a:lnTo>
                  <a:lnTo>
                    <a:pt x="68" y="2"/>
                  </a:lnTo>
                  <a:lnTo>
                    <a:pt x="66" y="4"/>
                  </a:lnTo>
                  <a:lnTo>
                    <a:pt x="62" y="4"/>
                  </a:lnTo>
                  <a:lnTo>
                    <a:pt x="59" y="6"/>
                  </a:lnTo>
                  <a:lnTo>
                    <a:pt x="46" y="6"/>
                  </a:lnTo>
                  <a:lnTo>
                    <a:pt x="46" y="7"/>
                  </a:lnTo>
                  <a:lnTo>
                    <a:pt x="46" y="15"/>
                  </a:lnTo>
                  <a:lnTo>
                    <a:pt x="46" y="11"/>
                  </a:lnTo>
                  <a:lnTo>
                    <a:pt x="44" y="9"/>
                  </a:lnTo>
                  <a:lnTo>
                    <a:pt x="44" y="7"/>
                  </a:lnTo>
                  <a:lnTo>
                    <a:pt x="43" y="6"/>
                  </a:lnTo>
                  <a:lnTo>
                    <a:pt x="41" y="9"/>
                  </a:lnTo>
                  <a:lnTo>
                    <a:pt x="41" y="9"/>
                  </a:lnTo>
                  <a:lnTo>
                    <a:pt x="41" y="6"/>
                  </a:lnTo>
                  <a:lnTo>
                    <a:pt x="36" y="7"/>
                  </a:lnTo>
                  <a:lnTo>
                    <a:pt x="36" y="9"/>
                  </a:lnTo>
                  <a:lnTo>
                    <a:pt x="30" y="7"/>
                  </a:lnTo>
                  <a:lnTo>
                    <a:pt x="28" y="7"/>
                  </a:lnTo>
                  <a:lnTo>
                    <a:pt x="28" y="9"/>
                  </a:lnTo>
                  <a:lnTo>
                    <a:pt x="21" y="13"/>
                  </a:lnTo>
                  <a:lnTo>
                    <a:pt x="23" y="13"/>
                  </a:lnTo>
                  <a:lnTo>
                    <a:pt x="23" y="18"/>
                  </a:lnTo>
                  <a:lnTo>
                    <a:pt x="28" y="22"/>
                  </a:lnTo>
                  <a:lnTo>
                    <a:pt x="25" y="23"/>
                  </a:lnTo>
                  <a:lnTo>
                    <a:pt x="25" y="27"/>
                  </a:lnTo>
                  <a:lnTo>
                    <a:pt x="28" y="3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8" name="Freeform 3254"/>
            <p:cNvSpPr>
              <a:spLocks/>
            </p:cNvSpPr>
            <p:nvPr/>
          </p:nvSpPr>
          <p:spPr bwMode="auto">
            <a:xfrm>
              <a:off x="790" y="951"/>
              <a:ext cx="291" cy="239"/>
            </a:xfrm>
            <a:custGeom>
              <a:avLst/>
              <a:gdLst/>
              <a:ahLst/>
              <a:cxnLst>
                <a:cxn ang="0">
                  <a:pos x="42" y="192"/>
                </a:cxn>
                <a:cxn ang="0">
                  <a:pos x="106" y="160"/>
                </a:cxn>
                <a:cxn ang="0">
                  <a:pos x="109" y="150"/>
                </a:cxn>
                <a:cxn ang="0">
                  <a:pos x="88" y="141"/>
                </a:cxn>
                <a:cxn ang="0">
                  <a:pos x="47" y="141"/>
                </a:cxn>
                <a:cxn ang="0">
                  <a:pos x="15" y="126"/>
                </a:cxn>
                <a:cxn ang="0">
                  <a:pos x="54" y="105"/>
                </a:cxn>
                <a:cxn ang="0">
                  <a:pos x="40" y="100"/>
                </a:cxn>
                <a:cxn ang="0">
                  <a:pos x="25" y="100"/>
                </a:cxn>
                <a:cxn ang="0">
                  <a:pos x="15" y="105"/>
                </a:cxn>
                <a:cxn ang="0">
                  <a:pos x="13" y="94"/>
                </a:cxn>
                <a:cxn ang="0">
                  <a:pos x="11" y="64"/>
                </a:cxn>
                <a:cxn ang="0">
                  <a:pos x="9" y="48"/>
                </a:cxn>
                <a:cxn ang="0">
                  <a:pos x="74" y="1"/>
                </a:cxn>
                <a:cxn ang="0">
                  <a:pos x="75" y="32"/>
                </a:cxn>
                <a:cxn ang="0">
                  <a:pos x="79" y="37"/>
                </a:cxn>
                <a:cxn ang="0">
                  <a:pos x="88" y="25"/>
                </a:cxn>
                <a:cxn ang="0">
                  <a:pos x="116" y="30"/>
                </a:cxn>
                <a:cxn ang="0">
                  <a:pos x="120" y="55"/>
                </a:cxn>
                <a:cxn ang="0">
                  <a:pos x="129" y="48"/>
                </a:cxn>
                <a:cxn ang="0">
                  <a:pos x="143" y="44"/>
                </a:cxn>
                <a:cxn ang="0">
                  <a:pos x="141" y="37"/>
                </a:cxn>
                <a:cxn ang="0">
                  <a:pos x="138" y="21"/>
                </a:cxn>
                <a:cxn ang="0">
                  <a:pos x="158" y="34"/>
                </a:cxn>
                <a:cxn ang="0">
                  <a:pos x="165" y="41"/>
                </a:cxn>
                <a:cxn ang="0">
                  <a:pos x="172" y="87"/>
                </a:cxn>
                <a:cxn ang="0">
                  <a:pos x="184" y="80"/>
                </a:cxn>
                <a:cxn ang="0">
                  <a:pos x="181" y="55"/>
                </a:cxn>
                <a:cxn ang="0">
                  <a:pos x="175" y="14"/>
                </a:cxn>
                <a:cxn ang="0">
                  <a:pos x="177" y="3"/>
                </a:cxn>
                <a:cxn ang="0">
                  <a:pos x="195" y="12"/>
                </a:cxn>
                <a:cxn ang="0">
                  <a:pos x="200" y="9"/>
                </a:cxn>
                <a:cxn ang="0">
                  <a:pos x="218" y="28"/>
                </a:cxn>
                <a:cxn ang="0">
                  <a:pos x="227" y="80"/>
                </a:cxn>
                <a:cxn ang="0">
                  <a:pos x="232" y="105"/>
                </a:cxn>
                <a:cxn ang="0">
                  <a:pos x="250" y="141"/>
                </a:cxn>
                <a:cxn ang="0">
                  <a:pos x="263" y="141"/>
                </a:cxn>
                <a:cxn ang="0">
                  <a:pos x="282" y="164"/>
                </a:cxn>
                <a:cxn ang="0">
                  <a:pos x="291" y="175"/>
                </a:cxn>
                <a:cxn ang="0">
                  <a:pos x="281" y="185"/>
                </a:cxn>
                <a:cxn ang="0">
                  <a:pos x="273" y="175"/>
                </a:cxn>
                <a:cxn ang="0">
                  <a:pos x="265" y="185"/>
                </a:cxn>
                <a:cxn ang="0">
                  <a:pos x="256" y="192"/>
                </a:cxn>
                <a:cxn ang="0">
                  <a:pos x="272" y="196"/>
                </a:cxn>
                <a:cxn ang="0">
                  <a:pos x="270" y="205"/>
                </a:cxn>
                <a:cxn ang="0">
                  <a:pos x="281" y="212"/>
                </a:cxn>
                <a:cxn ang="0">
                  <a:pos x="268" y="219"/>
                </a:cxn>
                <a:cxn ang="0">
                  <a:pos x="256" y="224"/>
                </a:cxn>
                <a:cxn ang="0">
                  <a:pos x="232" y="221"/>
                </a:cxn>
                <a:cxn ang="0">
                  <a:pos x="216" y="208"/>
                </a:cxn>
                <a:cxn ang="0">
                  <a:pos x="200" y="194"/>
                </a:cxn>
                <a:cxn ang="0">
                  <a:pos x="168" y="219"/>
                </a:cxn>
                <a:cxn ang="0">
                  <a:pos x="138" y="233"/>
                </a:cxn>
                <a:cxn ang="0">
                  <a:pos x="125" y="237"/>
                </a:cxn>
                <a:cxn ang="0">
                  <a:pos x="88" y="221"/>
                </a:cxn>
                <a:cxn ang="0">
                  <a:pos x="83" y="207"/>
                </a:cxn>
              </a:cxnLst>
              <a:rect l="0" t="0" r="r" b="b"/>
              <a:pathLst>
                <a:path w="291" h="239">
                  <a:moveTo>
                    <a:pt x="68" y="205"/>
                  </a:moveTo>
                  <a:lnTo>
                    <a:pt x="67" y="207"/>
                  </a:lnTo>
                  <a:lnTo>
                    <a:pt x="61" y="207"/>
                  </a:lnTo>
                  <a:lnTo>
                    <a:pt x="58" y="205"/>
                  </a:lnTo>
                  <a:lnTo>
                    <a:pt x="52" y="203"/>
                  </a:lnTo>
                  <a:lnTo>
                    <a:pt x="42" y="196"/>
                  </a:lnTo>
                  <a:lnTo>
                    <a:pt x="42" y="192"/>
                  </a:lnTo>
                  <a:lnTo>
                    <a:pt x="38" y="192"/>
                  </a:lnTo>
                  <a:lnTo>
                    <a:pt x="36" y="191"/>
                  </a:lnTo>
                  <a:lnTo>
                    <a:pt x="34" y="185"/>
                  </a:lnTo>
                  <a:lnTo>
                    <a:pt x="31" y="182"/>
                  </a:lnTo>
                  <a:lnTo>
                    <a:pt x="27" y="171"/>
                  </a:lnTo>
                  <a:lnTo>
                    <a:pt x="79" y="155"/>
                  </a:lnTo>
                  <a:lnTo>
                    <a:pt x="106" y="160"/>
                  </a:lnTo>
                  <a:lnTo>
                    <a:pt x="109" y="157"/>
                  </a:lnTo>
                  <a:lnTo>
                    <a:pt x="108" y="153"/>
                  </a:lnTo>
                  <a:lnTo>
                    <a:pt x="108" y="153"/>
                  </a:lnTo>
                  <a:lnTo>
                    <a:pt x="109" y="155"/>
                  </a:lnTo>
                  <a:lnTo>
                    <a:pt x="113" y="153"/>
                  </a:lnTo>
                  <a:lnTo>
                    <a:pt x="111" y="151"/>
                  </a:lnTo>
                  <a:lnTo>
                    <a:pt x="109" y="150"/>
                  </a:lnTo>
                  <a:lnTo>
                    <a:pt x="108" y="148"/>
                  </a:lnTo>
                  <a:lnTo>
                    <a:pt x="102" y="148"/>
                  </a:lnTo>
                  <a:lnTo>
                    <a:pt x="100" y="144"/>
                  </a:lnTo>
                  <a:lnTo>
                    <a:pt x="99" y="144"/>
                  </a:lnTo>
                  <a:lnTo>
                    <a:pt x="93" y="142"/>
                  </a:lnTo>
                  <a:lnTo>
                    <a:pt x="91" y="141"/>
                  </a:lnTo>
                  <a:lnTo>
                    <a:pt x="88" y="141"/>
                  </a:lnTo>
                  <a:lnTo>
                    <a:pt x="86" y="141"/>
                  </a:lnTo>
                  <a:lnTo>
                    <a:pt x="83" y="139"/>
                  </a:lnTo>
                  <a:lnTo>
                    <a:pt x="58" y="146"/>
                  </a:lnTo>
                  <a:lnTo>
                    <a:pt x="56" y="144"/>
                  </a:lnTo>
                  <a:lnTo>
                    <a:pt x="50" y="144"/>
                  </a:lnTo>
                  <a:lnTo>
                    <a:pt x="49" y="142"/>
                  </a:lnTo>
                  <a:lnTo>
                    <a:pt x="47" y="141"/>
                  </a:lnTo>
                  <a:lnTo>
                    <a:pt x="36" y="142"/>
                  </a:lnTo>
                  <a:lnTo>
                    <a:pt x="31" y="141"/>
                  </a:lnTo>
                  <a:lnTo>
                    <a:pt x="25" y="141"/>
                  </a:lnTo>
                  <a:lnTo>
                    <a:pt x="25" y="139"/>
                  </a:lnTo>
                  <a:lnTo>
                    <a:pt x="25" y="139"/>
                  </a:lnTo>
                  <a:lnTo>
                    <a:pt x="20" y="137"/>
                  </a:lnTo>
                  <a:lnTo>
                    <a:pt x="15" y="126"/>
                  </a:lnTo>
                  <a:lnTo>
                    <a:pt x="13" y="123"/>
                  </a:lnTo>
                  <a:lnTo>
                    <a:pt x="18" y="116"/>
                  </a:lnTo>
                  <a:lnTo>
                    <a:pt x="49" y="105"/>
                  </a:lnTo>
                  <a:lnTo>
                    <a:pt x="47" y="107"/>
                  </a:lnTo>
                  <a:lnTo>
                    <a:pt x="49" y="107"/>
                  </a:lnTo>
                  <a:lnTo>
                    <a:pt x="52" y="107"/>
                  </a:lnTo>
                  <a:lnTo>
                    <a:pt x="54" y="105"/>
                  </a:lnTo>
                  <a:lnTo>
                    <a:pt x="54" y="103"/>
                  </a:lnTo>
                  <a:lnTo>
                    <a:pt x="49" y="103"/>
                  </a:lnTo>
                  <a:lnTo>
                    <a:pt x="52" y="100"/>
                  </a:lnTo>
                  <a:lnTo>
                    <a:pt x="56" y="100"/>
                  </a:lnTo>
                  <a:lnTo>
                    <a:pt x="58" y="98"/>
                  </a:lnTo>
                  <a:lnTo>
                    <a:pt x="58" y="96"/>
                  </a:lnTo>
                  <a:lnTo>
                    <a:pt x="40" y="100"/>
                  </a:lnTo>
                  <a:lnTo>
                    <a:pt x="36" y="101"/>
                  </a:lnTo>
                  <a:lnTo>
                    <a:pt x="33" y="101"/>
                  </a:lnTo>
                  <a:lnTo>
                    <a:pt x="31" y="103"/>
                  </a:lnTo>
                  <a:lnTo>
                    <a:pt x="29" y="103"/>
                  </a:lnTo>
                  <a:lnTo>
                    <a:pt x="27" y="101"/>
                  </a:lnTo>
                  <a:lnTo>
                    <a:pt x="27" y="101"/>
                  </a:lnTo>
                  <a:lnTo>
                    <a:pt x="25" y="100"/>
                  </a:lnTo>
                  <a:lnTo>
                    <a:pt x="24" y="101"/>
                  </a:lnTo>
                  <a:lnTo>
                    <a:pt x="25" y="101"/>
                  </a:lnTo>
                  <a:lnTo>
                    <a:pt x="25" y="103"/>
                  </a:lnTo>
                  <a:lnTo>
                    <a:pt x="20" y="103"/>
                  </a:lnTo>
                  <a:lnTo>
                    <a:pt x="20" y="105"/>
                  </a:lnTo>
                  <a:lnTo>
                    <a:pt x="17" y="105"/>
                  </a:lnTo>
                  <a:lnTo>
                    <a:pt x="15" y="105"/>
                  </a:lnTo>
                  <a:lnTo>
                    <a:pt x="13" y="101"/>
                  </a:lnTo>
                  <a:lnTo>
                    <a:pt x="15" y="100"/>
                  </a:lnTo>
                  <a:lnTo>
                    <a:pt x="17" y="98"/>
                  </a:lnTo>
                  <a:lnTo>
                    <a:pt x="22" y="98"/>
                  </a:lnTo>
                  <a:lnTo>
                    <a:pt x="20" y="91"/>
                  </a:lnTo>
                  <a:lnTo>
                    <a:pt x="17" y="92"/>
                  </a:lnTo>
                  <a:lnTo>
                    <a:pt x="13" y="94"/>
                  </a:lnTo>
                  <a:lnTo>
                    <a:pt x="11" y="94"/>
                  </a:lnTo>
                  <a:lnTo>
                    <a:pt x="11" y="91"/>
                  </a:lnTo>
                  <a:lnTo>
                    <a:pt x="9" y="91"/>
                  </a:lnTo>
                  <a:lnTo>
                    <a:pt x="2" y="92"/>
                  </a:lnTo>
                  <a:lnTo>
                    <a:pt x="0" y="80"/>
                  </a:lnTo>
                  <a:lnTo>
                    <a:pt x="2" y="75"/>
                  </a:lnTo>
                  <a:lnTo>
                    <a:pt x="11" y="64"/>
                  </a:lnTo>
                  <a:lnTo>
                    <a:pt x="17" y="62"/>
                  </a:lnTo>
                  <a:lnTo>
                    <a:pt x="17" y="59"/>
                  </a:lnTo>
                  <a:lnTo>
                    <a:pt x="17" y="57"/>
                  </a:lnTo>
                  <a:lnTo>
                    <a:pt x="15" y="55"/>
                  </a:lnTo>
                  <a:lnTo>
                    <a:pt x="11" y="55"/>
                  </a:lnTo>
                  <a:lnTo>
                    <a:pt x="9" y="53"/>
                  </a:lnTo>
                  <a:lnTo>
                    <a:pt x="9" y="48"/>
                  </a:lnTo>
                  <a:lnTo>
                    <a:pt x="11" y="44"/>
                  </a:lnTo>
                  <a:lnTo>
                    <a:pt x="38" y="17"/>
                  </a:lnTo>
                  <a:lnTo>
                    <a:pt x="42" y="17"/>
                  </a:lnTo>
                  <a:lnTo>
                    <a:pt x="43" y="14"/>
                  </a:lnTo>
                  <a:lnTo>
                    <a:pt x="49" y="12"/>
                  </a:lnTo>
                  <a:lnTo>
                    <a:pt x="70" y="0"/>
                  </a:lnTo>
                  <a:lnTo>
                    <a:pt x="74" y="1"/>
                  </a:lnTo>
                  <a:lnTo>
                    <a:pt x="75" y="3"/>
                  </a:lnTo>
                  <a:lnTo>
                    <a:pt x="77" y="5"/>
                  </a:lnTo>
                  <a:lnTo>
                    <a:pt x="77" y="7"/>
                  </a:lnTo>
                  <a:lnTo>
                    <a:pt x="79" y="9"/>
                  </a:lnTo>
                  <a:lnTo>
                    <a:pt x="81" y="28"/>
                  </a:lnTo>
                  <a:lnTo>
                    <a:pt x="77" y="30"/>
                  </a:lnTo>
                  <a:lnTo>
                    <a:pt x="75" y="32"/>
                  </a:lnTo>
                  <a:lnTo>
                    <a:pt x="75" y="35"/>
                  </a:lnTo>
                  <a:lnTo>
                    <a:pt x="75" y="35"/>
                  </a:lnTo>
                  <a:lnTo>
                    <a:pt x="74" y="37"/>
                  </a:lnTo>
                  <a:lnTo>
                    <a:pt x="70" y="39"/>
                  </a:lnTo>
                  <a:lnTo>
                    <a:pt x="70" y="41"/>
                  </a:lnTo>
                  <a:lnTo>
                    <a:pt x="72" y="42"/>
                  </a:lnTo>
                  <a:lnTo>
                    <a:pt x="79" y="37"/>
                  </a:lnTo>
                  <a:lnTo>
                    <a:pt x="81" y="37"/>
                  </a:lnTo>
                  <a:lnTo>
                    <a:pt x="83" y="41"/>
                  </a:lnTo>
                  <a:lnTo>
                    <a:pt x="88" y="37"/>
                  </a:lnTo>
                  <a:lnTo>
                    <a:pt x="88" y="34"/>
                  </a:lnTo>
                  <a:lnTo>
                    <a:pt x="86" y="32"/>
                  </a:lnTo>
                  <a:lnTo>
                    <a:pt x="86" y="28"/>
                  </a:lnTo>
                  <a:lnTo>
                    <a:pt x="88" y="25"/>
                  </a:lnTo>
                  <a:lnTo>
                    <a:pt x="91" y="23"/>
                  </a:lnTo>
                  <a:lnTo>
                    <a:pt x="91" y="21"/>
                  </a:lnTo>
                  <a:lnTo>
                    <a:pt x="93" y="19"/>
                  </a:lnTo>
                  <a:lnTo>
                    <a:pt x="97" y="19"/>
                  </a:lnTo>
                  <a:lnTo>
                    <a:pt x="104" y="25"/>
                  </a:lnTo>
                  <a:lnTo>
                    <a:pt x="115" y="26"/>
                  </a:lnTo>
                  <a:lnTo>
                    <a:pt x="116" y="30"/>
                  </a:lnTo>
                  <a:lnTo>
                    <a:pt x="120" y="32"/>
                  </a:lnTo>
                  <a:lnTo>
                    <a:pt x="122" y="34"/>
                  </a:lnTo>
                  <a:lnTo>
                    <a:pt x="125" y="37"/>
                  </a:lnTo>
                  <a:lnTo>
                    <a:pt x="125" y="42"/>
                  </a:lnTo>
                  <a:lnTo>
                    <a:pt x="115" y="55"/>
                  </a:lnTo>
                  <a:lnTo>
                    <a:pt x="115" y="57"/>
                  </a:lnTo>
                  <a:lnTo>
                    <a:pt x="120" y="55"/>
                  </a:lnTo>
                  <a:lnTo>
                    <a:pt x="122" y="51"/>
                  </a:lnTo>
                  <a:lnTo>
                    <a:pt x="125" y="50"/>
                  </a:lnTo>
                  <a:lnTo>
                    <a:pt x="125" y="51"/>
                  </a:lnTo>
                  <a:lnTo>
                    <a:pt x="124" y="55"/>
                  </a:lnTo>
                  <a:lnTo>
                    <a:pt x="127" y="57"/>
                  </a:lnTo>
                  <a:lnTo>
                    <a:pt x="127" y="55"/>
                  </a:lnTo>
                  <a:lnTo>
                    <a:pt x="129" y="48"/>
                  </a:lnTo>
                  <a:lnTo>
                    <a:pt x="131" y="46"/>
                  </a:lnTo>
                  <a:lnTo>
                    <a:pt x="133" y="44"/>
                  </a:lnTo>
                  <a:lnTo>
                    <a:pt x="136" y="44"/>
                  </a:lnTo>
                  <a:lnTo>
                    <a:pt x="138" y="42"/>
                  </a:lnTo>
                  <a:lnTo>
                    <a:pt x="143" y="48"/>
                  </a:lnTo>
                  <a:lnTo>
                    <a:pt x="143" y="46"/>
                  </a:lnTo>
                  <a:lnTo>
                    <a:pt x="143" y="44"/>
                  </a:lnTo>
                  <a:lnTo>
                    <a:pt x="141" y="42"/>
                  </a:lnTo>
                  <a:lnTo>
                    <a:pt x="143" y="42"/>
                  </a:lnTo>
                  <a:lnTo>
                    <a:pt x="145" y="44"/>
                  </a:lnTo>
                  <a:lnTo>
                    <a:pt x="147" y="44"/>
                  </a:lnTo>
                  <a:lnTo>
                    <a:pt x="145" y="41"/>
                  </a:lnTo>
                  <a:lnTo>
                    <a:pt x="141" y="39"/>
                  </a:lnTo>
                  <a:lnTo>
                    <a:pt x="141" y="37"/>
                  </a:lnTo>
                  <a:lnTo>
                    <a:pt x="143" y="35"/>
                  </a:lnTo>
                  <a:lnTo>
                    <a:pt x="147" y="39"/>
                  </a:lnTo>
                  <a:lnTo>
                    <a:pt x="147" y="37"/>
                  </a:lnTo>
                  <a:lnTo>
                    <a:pt x="143" y="30"/>
                  </a:lnTo>
                  <a:lnTo>
                    <a:pt x="141" y="30"/>
                  </a:lnTo>
                  <a:lnTo>
                    <a:pt x="138" y="23"/>
                  </a:lnTo>
                  <a:lnTo>
                    <a:pt x="138" y="21"/>
                  </a:lnTo>
                  <a:lnTo>
                    <a:pt x="140" y="19"/>
                  </a:lnTo>
                  <a:lnTo>
                    <a:pt x="149" y="23"/>
                  </a:lnTo>
                  <a:lnTo>
                    <a:pt x="149" y="26"/>
                  </a:lnTo>
                  <a:lnTo>
                    <a:pt x="152" y="26"/>
                  </a:lnTo>
                  <a:lnTo>
                    <a:pt x="152" y="28"/>
                  </a:lnTo>
                  <a:lnTo>
                    <a:pt x="154" y="32"/>
                  </a:lnTo>
                  <a:lnTo>
                    <a:pt x="158" y="34"/>
                  </a:lnTo>
                  <a:lnTo>
                    <a:pt x="158" y="32"/>
                  </a:lnTo>
                  <a:lnTo>
                    <a:pt x="159" y="35"/>
                  </a:lnTo>
                  <a:lnTo>
                    <a:pt x="159" y="35"/>
                  </a:lnTo>
                  <a:lnTo>
                    <a:pt x="163" y="37"/>
                  </a:lnTo>
                  <a:lnTo>
                    <a:pt x="163" y="39"/>
                  </a:lnTo>
                  <a:lnTo>
                    <a:pt x="161" y="41"/>
                  </a:lnTo>
                  <a:lnTo>
                    <a:pt x="165" y="41"/>
                  </a:lnTo>
                  <a:lnTo>
                    <a:pt x="166" y="46"/>
                  </a:lnTo>
                  <a:lnTo>
                    <a:pt x="166" y="59"/>
                  </a:lnTo>
                  <a:lnTo>
                    <a:pt x="168" y="62"/>
                  </a:lnTo>
                  <a:lnTo>
                    <a:pt x="170" y="71"/>
                  </a:lnTo>
                  <a:lnTo>
                    <a:pt x="174" y="76"/>
                  </a:lnTo>
                  <a:lnTo>
                    <a:pt x="172" y="80"/>
                  </a:lnTo>
                  <a:lnTo>
                    <a:pt x="172" y="87"/>
                  </a:lnTo>
                  <a:lnTo>
                    <a:pt x="174" y="87"/>
                  </a:lnTo>
                  <a:lnTo>
                    <a:pt x="175" y="91"/>
                  </a:lnTo>
                  <a:lnTo>
                    <a:pt x="177" y="91"/>
                  </a:lnTo>
                  <a:lnTo>
                    <a:pt x="179" y="89"/>
                  </a:lnTo>
                  <a:lnTo>
                    <a:pt x="182" y="87"/>
                  </a:lnTo>
                  <a:lnTo>
                    <a:pt x="184" y="84"/>
                  </a:lnTo>
                  <a:lnTo>
                    <a:pt x="184" y="80"/>
                  </a:lnTo>
                  <a:lnTo>
                    <a:pt x="188" y="80"/>
                  </a:lnTo>
                  <a:lnTo>
                    <a:pt x="188" y="78"/>
                  </a:lnTo>
                  <a:lnTo>
                    <a:pt x="184" y="73"/>
                  </a:lnTo>
                  <a:lnTo>
                    <a:pt x="182" y="69"/>
                  </a:lnTo>
                  <a:lnTo>
                    <a:pt x="182" y="66"/>
                  </a:lnTo>
                  <a:lnTo>
                    <a:pt x="182" y="64"/>
                  </a:lnTo>
                  <a:lnTo>
                    <a:pt x="181" y="55"/>
                  </a:lnTo>
                  <a:lnTo>
                    <a:pt x="181" y="55"/>
                  </a:lnTo>
                  <a:lnTo>
                    <a:pt x="181" y="50"/>
                  </a:lnTo>
                  <a:lnTo>
                    <a:pt x="179" y="48"/>
                  </a:lnTo>
                  <a:lnTo>
                    <a:pt x="174" y="19"/>
                  </a:lnTo>
                  <a:lnTo>
                    <a:pt x="175" y="19"/>
                  </a:lnTo>
                  <a:lnTo>
                    <a:pt x="175" y="16"/>
                  </a:lnTo>
                  <a:lnTo>
                    <a:pt x="175" y="14"/>
                  </a:lnTo>
                  <a:lnTo>
                    <a:pt x="174" y="12"/>
                  </a:lnTo>
                  <a:lnTo>
                    <a:pt x="175" y="10"/>
                  </a:lnTo>
                  <a:lnTo>
                    <a:pt x="177" y="10"/>
                  </a:lnTo>
                  <a:lnTo>
                    <a:pt x="179" y="9"/>
                  </a:lnTo>
                  <a:lnTo>
                    <a:pt x="175" y="5"/>
                  </a:lnTo>
                  <a:lnTo>
                    <a:pt x="175" y="3"/>
                  </a:lnTo>
                  <a:lnTo>
                    <a:pt x="177" y="3"/>
                  </a:lnTo>
                  <a:lnTo>
                    <a:pt x="177" y="1"/>
                  </a:lnTo>
                  <a:lnTo>
                    <a:pt x="179" y="1"/>
                  </a:lnTo>
                  <a:lnTo>
                    <a:pt x="184" y="3"/>
                  </a:lnTo>
                  <a:lnTo>
                    <a:pt x="184" y="5"/>
                  </a:lnTo>
                  <a:lnTo>
                    <a:pt x="190" y="10"/>
                  </a:lnTo>
                  <a:lnTo>
                    <a:pt x="195" y="12"/>
                  </a:lnTo>
                  <a:lnTo>
                    <a:pt x="195" y="12"/>
                  </a:lnTo>
                  <a:lnTo>
                    <a:pt x="195" y="9"/>
                  </a:lnTo>
                  <a:lnTo>
                    <a:pt x="195" y="9"/>
                  </a:lnTo>
                  <a:lnTo>
                    <a:pt x="193" y="5"/>
                  </a:lnTo>
                  <a:lnTo>
                    <a:pt x="195" y="5"/>
                  </a:lnTo>
                  <a:lnTo>
                    <a:pt x="199" y="5"/>
                  </a:lnTo>
                  <a:lnTo>
                    <a:pt x="199" y="7"/>
                  </a:lnTo>
                  <a:lnTo>
                    <a:pt x="200" y="9"/>
                  </a:lnTo>
                  <a:lnTo>
                    <a:pt x="202" y="14"/>
                  </a:lnTo>
                  <a:lnTo>
                    <a:pt x="204" y="16"/>
                  </a:lnTo>
                  <a:lnTo>
                    <a:pt x="211" y="19"/>
                  </a:lnTo>
                  <a:lnTo>
                    <a:pt x="211" y="21"/>
                  </a:lnTo>
                  <a:lnTo>
                    <a:pt x="215"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8" y="123"/>
                  </a:lnTo>
                  <a:lnTo>
                    <a:pt x="243" y="133"/>
                  </a:lnTo>
                  <a:lnTo>
                    <a:pt x="249" y="135"/>
                  </a:lnTo>
                  <a:lnTo>
                    <a:pt x="250" y="141"/>
                  </a:lnTo>
                  <a:lnTo>
                    <a:pt x="252" y="141"/>
                  </a:lnTo>
                  <a:lnTo>
                    <a:pt x="254" y="142"/>
                  </a:lnTo>
                  <a:lnTo>
                    <a:pt x="256" y="144"/>
                  </a:lnTo>
                  <a:lnTo>
                    <a:pt x="257" y="142"/>
                  </a:lnTo>
                  <a:lnTo>
                    <a:pt x="257" y="141"/>
                  </a:lnTo>
                  <a:lnTo>
                    <a:pt x="259" y="139"/>
                  </a:lnTo>
                  <a:lnTo>
                    <a:pt x="263" y="141"/>
                  </a:lnTo>
                  <a:lnTo>
                    <a:pt x="265" y="142"/>
                  </a:lnTo>
                  <a:lnTo>
                    <a:pt x="263" y="144"/>
                  </a:lnTo>
                  <a:lnTo>
                    <a:pt x="277" y="157"/>
                  </a:lnTo>
                  <a:lnTo>
                    <a:pt x="281" y="157"/>
                  </a:lnTo>
                  <a:lnTo>
                    <a:pt x="282" y="158"/>
                  </a:lnTo>
                  <a:lnTo>
                    <a:pt x="281" y="162"/>
                  </a:lnTo>
                  <a:lnTo>
                    <a:pt x="282" y="164"/>
                  </a:lnTo>
                  <a:lnTo>
                    <a:pt x="284" y="164"/>
                  </a:lnTo>
                  <a:lnTo>
                    <a:pt x="286" y="164"/>
                  </a:lnTo>
                  <a:lnTo>
                    <a:pt x="288" y="164"/>
                  </a:lnTo>
                  <a:lnTo>
                    <a:pt x="290" y="164"/>
                  </a:lnTo>
                  <a:lnTo>
                    <a:pt x="291" y="164"/>
                  </a:lnTo>
                  <a:lnTo>
                    <a:pt x="291" y="171"/>
                  </a:lnTo>
                  <a:lnTo>
                    <a:pt x="291" y="175"/>
                  </a:lnTo>
                  <a:lnTo>
                    <a:pt x="291" y="182"/>
                  </a:lnTo>
                  <a:lnTo>
                    <a:pt x="290" y="185"/>
                  </a:lnTo>
                  <a:lnTo>
                    <a:pt x="288" y="187"/>
                  </a:lnTo>
                  <a:lnTo>
                    <a:pt x="286" y="185"/>
                  </a:lnTo>
                  <a:lnTo>
                    <a:pt x="282" y="180"/>
                  </a:lnTo>
                  <a:lnTo>
                    <a:pt x="282" y="175"/>
                  </a:lnTo>
                  <a:lnTo>
                    <a:pt x="281" y="185"/>
                  </a:lnTo>
                  <a:lnTo>
                    <a:pt x="279" y="187"/>
                  </a:lnTo>
                  <a:lnTo>
                    <a:pt x="279" y="183"/>
                  </a:lnTo>
                  <a:lnTo>
                    <a:pt x="277" y="183"/>
                  </a:lnTo>
                  <a:lnTo>
                    <a:pt x="275" y="185"/>
                  </a:lnTo>
                  <a:lnTo>
                    <a:pt x="275" y="182"/>
                  </a:lnTo>
                  <a:lnTo>
                    <a:pt x="273" y="178"/>
                  </a:lnTo>
                  <a:lnTo>
                    <a:pt x="273" y="175"/>
                  </a:lnTo>
                  <a:lnTo>
                    <a:pt x="272" y="176"/>
                  </a:lnTo>
                  <a:lnTo>
                    <a:pt x="270" y="176"/>
                  </a:lnTo>
                  <a:lnTo>
                    <a:pt x="270" y="176"/>
                  </a:lnTo>
                  <a:lnTo>
                    <a:pt x="268" y="180"/>
                  </a:lnTo>
                  <a:lnTo>
                    <a:pt x="268" y="180"/>
                  </a:lnTo>
                  <a:lnTo>
                    <a:pt x="265" y="183"/>
                  </a:lnTo>
                  <a:lnTo>
                    <a:pt x="265" y="185"/>
                  </a:lnTo>
                  <a:lnTo>
                    <a:pt x="265" y="185"/>
                  </a:lnTo>
                  <a:lnTo>
                    <a:pt x="266" y="192"/>
                  </a:lnTo>
                  <a:lnTo>
                    <a:pt x="263" y="192"/>
                  </a:lnTo>
                  <a:lnTo>
                    <a:pt x="261" y="191"/>
                  </a:lnTo>
                  <a:lnTo>
                    <a:pt x="257" y="191"/>
                  </a:lnTo>
                  <a:lnTo>
                    <a:pt x="256" y="191"/>
                  </a:lnTo>
                  <a:lnTo>
                    <a:pt x="256" y="192"/>
                  </a:lnTo>
                  <a:lnTo>
                    <a:pt x="257" y="198"/>
                  </a:lnTo>
                  <a:lnTo>
                    <a:pt x="257" y="205"/>
                  </a:lnTo>
                  <a:lnTo>
                    <a:pt x="259" y="199"/>
                  </a:lnTo>
                  <a:lnTo>
                    <a:pt x="265" y="196"/>
                  </a:lnTo>
                  <a:lnTo>
                    <a:pt x="265" y="194"/>
                  </a:lnTo>
                  <a:lnTo>
                    <a:pt x="272" y="194"/>
                  </a:lnTo>
                  <a:lnTo>
                    <a:pt x="272" y="196"/>
                  </a:lnTo>
                  <a:lnTo>
                    <a:pt x="275" y="196"/>
                  </a:lnTo>
                  <a:lnTo>
                    <a:pt x="273" y="198"/>
                  </a:lnTo>
                  <a:lnTo>
                    <a:pt x="273" y="199"/>
                  </a:lnTo>
                  <a:lnTo>
                    <a:pt x="272" y="201"/>
                  </a:lnTo>
                  <a:lnTo>
                    <a:pt x="272" y="203"/>
                  </a:lnTo>
                  <a:lnTo>
                    <a:pt x="270" y="203"/>
                  </a:lnTo>
                  <a:lnTo>
                    <a:pt x="270" y="205"/>
                  </a:lnTo>
                  <a:lnTo>
                    <a:pt x="272" y="207"/>
                  </a:lnTo>
                  <a:lnTo>
                    <a:pt x="273" y="208"/>
                  </a:lnTo>
                  <a:lnTo>
                    <a:pt x="273" y="205"/>
                  </a:lnTo>
                  <a:lnTo>
                    <a:pt x="277" y="207"/>
                  </a:lnTo>
                  <a:lnTo>
                    <a:pt x="281" y="207"/>
                  </a:lnTo>
                  <a:lnTo>
                    <a:pt x="281" y="210"/>
                  </a:lnTo>
                  <a:lnTo>
                    <a:pt x="281" y="212"/>
                  </a:lnTo>
                  <a:lnTo>
                    <a:pt x="279" y="212"/>
                  </a:lnTo>
                  <a:lnTo>
                    <a:pt x="279" y="212"/>
                  </a:lnTo>
                  <a:lnTo>
                    <a:pt x="277" y="214"/>
                  </a:lnTo>
                  <a:lnTo>
                    <a:pt x="275" y="216"/>
                  </a:lnTo>
                  <a:lnTo>
                    <a:pt x="275" y="217"/>
                  </a:lnTo>
                  <a:lnTo>
                    <a:pt x="273" y="217"/>
                  </a:lnTo>
                  <a:lnTo>
                    <a:pt x="268" y="219"/>
                  </a:lnTo>
                  <a:lnTo>
                    <a:pt x="268" y="223"/>
                  </a:lnTo>
                  <a:lnTo>
                    <a:pt x="263" y="223"/>
                  </a:lnTo>
                  <a:lnTo>
                    <a:pt x="261" y="221"/>
                  </a:lnTo>
                  <a:lnTo>
                    <a:pt x="261" y="224"/>
                  </a:lnTo>
                  <a:lnTo>
                    <a:pt x="259" y="224"/>
                  </a:lnTo>
                  <a:lnTo>
                    <a:pt x="259" y="226"/>
                  </a:lnTo>
                  <a:lnTo>
                    <a:pt x="256" y="224"/>
                  </a:lnTo>
                  <a:lnTo>
                    <a:pt x="252" y="226"/>
                  </a:lnTo>
                  <a:lnTo>
                    <a:pt x="245" y="224"/>
                  </a:lnTo>
                  <a:lnTo>
                    <a:pt x="243" y="223"/>
                  </a:lnTo>
                  <a:lnTo>
                    <a:pt x="238" y="221"/>
                  </a:lnTo>
                  <a:lnTo>
                    <a:pt x="236" y="219"/>
                  </a:lnTo>
                  <a:lnTo>
                    <a:pt x="234" y="219"/>
                  </a:lnTo>
                  <a:lnTo>
                    <a:pt x="232" y="221"/>
                  </a:lnTo>
                  <a:lnTo>
                    <a:pt x="222" y="219"/>
                  </a:lnTo>
                  <a:lnTo>
                    <a:pt x="222" y="217"/>
                  </a:lnTo>
                  <a:lnTo>
                    <a:pt x="227" y="212"/>
                  </a:lnTo>
                  <a:lnTo>
                    <a:pt x="225" y="210"/>
                  </a:lnTo>
                  <a:lnTo>
                    <a:pt x="222" y="212"/>
                  </a:lnTo>
                  <a:lnTo>
                    <a:pt x="218" y="210"/>
                  </a:lnTo>
                  <a:lnTo>
                    <a:pt x="216" y="208"/>
                  </a:lnTo>
                  <a:lnTo>
                    <a:pt x="213" y="208"/>
                  </a:lnTo>
                  <a:lnTo>
                    <a:pt x="211" y="208"/>
                  </a:lnTo>
                  <a:lnTo>
                    <a:pt x="204" y="207"/>
                  </a:lnTo>
                  <a:lnTo>
                    <a:pt x="204" y="205"/>
                  </a:lnTo>
                  <a:lnTo>
                    <a:pt x="206" y="203"/>
                  </a:lnTo>
                  <a:lnTo>
                    <a:pt x="202" y="194"/>
                  </a:lnTo>
                  <a:lnTo>
                    <a:pt x="200" y="194"/>
                  </a:lnTo>
                  <a:lnTo>
                    <a:pt x="197" y="198"/>
                  </a:lnTo>
                  <a:lnTo>
                    <a:pt x="193" y="199"/>
                  </a:lnTo>
                  <a:lnTo>
                    <a:pt x="195" y="205"/>
                  </a:lnTo>
                  <a:lnTo>
                    <a:pt x="195" y="207"/>
                  </a:lnTo>
                  <a:lnTo>
                    <a:pt x="191" y="210"/>
                  </a:lnTo>
                  <a:lnTo>
                    <a:pt x="188" y="217"/>
                  </a:lnTo>
                  <a:lnTo>
                    <a:pt x="168" y="219"/>
                  </a:lnTo>
                  <a:lnTo>
                    <a:pt x="170" y="219"/>
                  </a:lnTo>
                  <a:lnTo>
                    <a:pt x="166" y="224"/>
                  </a:lnTo>
                  <a:lnTo>
                    <a:pt x="152" y="232"/>
                  </a:lnTo>
                  <a:lnTo>
                    <a:pt x="147" y="233"/>
                  </a:lnTo>
                  <a:lnTo>
                    <a:pt x="145" y="232"/>
                  </a:lnTo>
                  <a:lnTo>
                    <a:pt x="141" y="233"/>
                  </a:lnTo>
                  <a:lnTo>
                    <a:pt x="138" y="233"/>
                  </a:lnTo>
                  <a:lnTo>
                    <a:pt x="134" y="235"/>
                  </a:lnTo>
                  <a:lnTo>
                    <a:pt x="134" y="232"/>
                  </a:lnTo>
                  <a:lnTo>
                    <a:pt x="129" y="235"/>
                  </a:lnTo>
                  <a:lnTo>
                    <a:pt x="125" y="235"/>
                  </a:lnTo>
                  <a:lnTo>
                    <a:pt x="124" y="235"/>
                  </a:lnTo>
                  <a:lnTo>
                    <a:pt x="127" y="235"/>
                  </a:lnTo>
                  <a:lnTo>
                    <a:pt x="125" y="237"/>
                  </a:lnTo>
                  <a:lnTo>
                    <a:pt x="115" y="239"/>
                  </a:lnTo>
                  <a:lnTo>
                    <a:pt x="113" y="239"/>
                  </a:lnTo>
                  <a:lnTo>
                    <a:pt x="93" y="239"/>
                  </a:lnTo>
                  <a:lnTo>
                    <a:pt x="95" y="239"/>
                  </a:lnTo>
                  <a:lnTo>
                    <a:pt x="97" y="235"/>
                  </a:lnTo>
                  <a:lnTo>
                    <a:pt x="91" y="233"/>
                  </a:lnTo>
                  <a:lnTo>
                    <a:pt x="88" y="221"/>
                  </a:lnTo>
                  <a:lnTo>
                    <a:pt x="88" y="217"/>
                  </a:lnTo>
                  <a:lnTo>
                    <a:pt x="88" y="214"/>
                  </a:lnTo>
                  <a:lnTo>
                    <a:pt x="88" y="214"/>
                  </a:lnTo>
                  <a:lnTo>
                    <a:pt x="86" y="212"/>
                  </a:lnTo>
                  <a:lnTo>
                    <a:pt x="86" y="210"/>
                  </a:lnTo>
                  <a:lnTo>
                    <a:pt x="84" y="208"/>
                  </a:lnTo>
                  <a:lnTo>
                    <a:pt x="83" y="207"/>
                  </a:lnTo>
                  <a:lnTo>
                    <a:pt x="81" y="205"/>
                  </a:lnTo>
                  <a:lnTo>
                    <a:pt x="77" y="203"/>
                  </a:lnTo>
                  <a:lnTo>
                    <a:pt x="68" y="20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9" name="Freeform 3255"/>
            <p:cNvSpPr>
              <a:spLocks/>
            </p:cNvSpPr>
            <p:nvPr/>
          </p:nvSpPr>
          <p:spPr bwMode="auto">
            <a:xfrm>
              <a:off x="790" y="951"/>
              <a:ext cx="291" cy="239"/>
            </a:xfrm>
            <a:custGeom>
              <a:avLst/>
              <a:gdLst/>
              <a:ahLst/>
              <a:cxnLst>
                <a:cxn ang="0">
                  <a:pos x="42" y="192"/>
                </a:cxn>
                <a:cxn ang="0">
                  <a:pos x="106" y="160"/>
                </a:cxn>
                <a:cxn ang="0">
                  <a:pos x="109" y="150"/>
                </a:cxn>
                <a:cxn ang="0">
                  <a:pos x="88" y="141"/>
                </a:cxn>
                <a:cxn ang="0">
                  <a:pos x="47" y="141"/>
                </a:cxn>
                <a:cxn ang="0">
                  <a:pos x="15" y="126"/>
                </a:cxn>
                <a:cxn ang="0">
                  <a:pos x="54" y="105"/>
                </a:cxn>
                <a:cxn ang="0">
                  <a:pos x="40" y="100"/>
                </a:cxn>
                <a:cxn ang="0">
                  <a:pos x="25" y="100"/>
                </a:cxn>
                <a:cxn ang="0">
                  <a:pos x="15" y="105"/>
                </a:cxn>
                <a:cxn ang="0">
                  <a:pos x="13" y="94"/>
                </a:cxn>
                <a:cxn ang="0">
                  <a:pos x="11" y="64"/>
                </a:cxn>
                <a:cxn ang="0">
                  <a:pos x="9" y="48"/>
                </a:cxn>
                <a:cxn ang="0">
                  <a:pos x="74" y="1"/>
                </a:cxn>
                <a:cxn ang="0">
                  <a:pos x="75" y="32"/>
                </a:cxn>
                <a:cxn ang="0">
                  <a:pos x="79" y="37"/>
                </a:cxn>
                <a:cxn ang="0">
                  <a:pos x="88" y="25"/>
                </a:cxn>
                <a:cxn ang="0">
                  <a:pos x="116" y="30"/>
                </a:cxn>
                <a:cxn ang="0">
                  <a:pos x="120" y="55"/>
                </a:cxn>
                <a:cxn ang="0">
                  <a:pos x="129" y="48"/>
                </a:cxn>
                <a:cxn ang="0">
                  <a:pos x="143" y="44"/>
                </a:cxn>
                <a:cxn ang="0">
                  <a:pos x="141" y="37"/>
                </a:cxn>
                <a:cxn ang="0">
                  <a:pos x="138" y="21"/>
                </a:cxn>
                <a:cxn ang="0">
                  <a:pos x="158" y="34"/>
                </a:cxn>
                <a:cxn ang="0">
                  <a:pos x="165" y="41"/>
                </a:cxn>
                <a:cxn ang="0">
                  <a:pos x="172" y="87"/>
                </a:cxn>
                <a:cxn ang="0">
                  <a:pos x="184" y="80"/>
                </a:cxn>
                <a:cxn ang="0">
                  <a:pos x="181" y="55"/>
                </a:cxn>
                <a:cxn ang="0">
                  <a:pos x="175" y="14"/>
                </a:cxn>
                <a:cxn ang="0">
                  <a:pos x="177" y="3"/>
                </a:cxn>
                <a:cxn ang="0">
                  <a:pos x="195" y="12"/>
                </a:cxn>
                <a:cxn ang="0">
                  <a:pos x="200" y="9"/>
                </a:cxn>
                <a:cxn ang="0">
                  <a:pos x="218" y="28"/>
                </a:cxn>
                <a:cxn ang="0">
                  <a:pos x="227" y="80"/>
                </a:cxn>
                <a:cxn ang="0">
                  <a:pos x="232" y="105"/>
                </a:cxn>
                <a:cxn ang="0">
                  <a:pos x="250" y="141"/>
                </a:cxn>
                <a:cxn ang="0">
                  <a:pos x="263" y="141"/>
                </a:cxn>
                <a:cxn ang="0">
                  <a:pos x="282" y="164"/>
                </a:cxn>
                <a:cxn ang="0">
                  <a:pos x="291" y="175"/>
                </a:cxn>
                <a:cxn ang="0">
                  <a:pos x="281" y="185"/>
                </a:cxn>
                <a:cxn ang="0">
                  <a:pos x="273" y="175"/>
                </a:cxn>
                <a:cxn ang="0">
                  <a:pos x="265" y="185"/>
                </a:cxn>
                <a:cxn ang="0">
                  <a:pos x="256" y="192"/>
                </a:cxn>
                <a:cxn ang="0">
                  <a:pos x="272" y="196"/>
                </a:cxn>
                <a:cxn ang="0">
                  <a:pos x="270" y="205"/>
                </a:cxn>
                <a:cxn ang="0">
                  <a:pos x="281" y="212"/>
                </a:cxn>
                <a:cxn ang="0">
                  <a:pos x="268" y="219"/>
                </a:cxn>
                <a:cxn ang="0">
                  <a:pos x="256" y="224"/>
                </a:cxn>
                <a:cxn ang="0">
                  <a:pos x="232" y="221"/>
                </a:cxn>
                <a:cxn ang="0">
                  <a:pos x="216" y="208"/>
                </a:cxn>
                <a:cxn ang="0">
                  <a:pos x="200" y="194"/>
                </a:cxn>
                <a:cxn ang="0">
                  <a:pos x="168" y="219"/>
                </a:cxn>
                <a:cxn ang="0">
                  <a:pos x="138" y="233"/>
                </a:cxn>
                <a:cxn ang="0">
                  <a:pos x="125" y="237"/>
                </a:cxn>
                <a:cxn ang="0">
                  <a:pos x="88" y="221"/>
                </a:cxn>
                <a:cxn ang="0">
                  <a:pos x="83" y="207"/>
                </a:cxn>
              </a:cxnLst>
              <a:rect l="0" t="0" r="r" b="b"/>
              <a:pathLst>
                <a:path w="291" h="239">
                  <a:moveTo>
                    <a:pt x="68" y="205"/>
                  </a:moveTo>
                  <a:lnTo>
                    <a:pt x="67" y="207"/>
                  </a:lnTo>
                  <a:lnTo>
                    <a:pt x="61" y="207"/>
                  </a:lnTo>
                  <a:lnTo>
                    <a:pt x="58" y="205"/>
                  </a:lnTo>
                  <a:lnTo>
                    <a:pt x="52" y="203"/>
                  </a:lnTo>
                  <a:lnTo>
                    <a:pt x="42" y="196"/>
                  </a:lnTo>
                  <a:lnTo>
                    <a:pt x="42" y="192"/>
                  </a:lnTo>
                  <a:lnTo>
                    <a:pt x="38" y="192"/>
                  </a:lnTo>
                  <a:lnTo>
                    <a:pt x="36" y="191"/>
                  </a:lnTo>
                  <a:lnTo>
                    <a:pt x="34" y="185"/>
                  </a:lnTo>
                  <a:lnTo>
                    <a:pt x="31" y="182"/>
                  </a:lnTo>
                  <a:lnTo>
                    <a:pt x="27" y="171"/>
                  </a:lnTo>
                  <a:lnTo>
                    <a:pt x="79" y="155"/>
                  </a:lnTo>
                  <a:lnTo>
                    <a:pt x="106" y="160"/>
                  </a:lnTo>
                  <a:lnTo>
                    <a:pt x="109" y="157"/>
                  </a:lnTo>
                  <a:lnTo>
                    <a:pt x="108" y="153"/>
                  </a:lnTo>
                  <a:lnTo>
                    <a:pt x="108" y="153"/>
                  </a:lnTo>
                  <a:lnTo>
                    <a:pt x="109" y="155"/>
                  </a:lnTo>
                  <a:lnTo>
                    <a:pt x="113" y="153"/>
                  </a:lnTo>
                  <a:lnTo>
                    <a:pt x="111" y="151"/>
                  </a:lnTo>
                  <a:lnTo>
                    <a:pt x="109" y="150"/>
                  </a:lnTo>
                  <a:lnTo>
                    <a:pt x="108" y="148"/>
                  </a:lnTo>
                  <a:lnTo>
                    <a:pt x="102" y="148"/>
                  </a:lnTo>
                  <a:lnTo>
                    <a:pt x="100" y="144"/>
                  </a:lnTo>
                  <a:lnTo>
                    <a:pt x="99" y="144"/>
                  </a:lnTo>
                  <a:lnTo>
                    <a:pt x="93" y="142"/>
                  </a:lnTo>
                  <a:lnTo>
                    <a:pt x="91" y="141"/>
                  </a:lnTo>
                  <a:lnTo>
                    <a:pt x="88" y="141"/>
                  </a:lnTo>
                  <a:lnTo>
                    <a:pt x="86" y="141"/>
                  </a:lnTo>
                  <a:lnTo>
                    <a:pt x="83" y="139"/>
                  </a:lnTo>
                  <a:lnTo>
                    <a:pt x="58" y="146"/>
                  </a:lnTo>
                  <a:lnTo>
                    <a:pt x="56" y="144"/>
                  </a:lnTo>
                  <a:lnTo>
                    <a:pt x="50" y="144"/>
                  </a:lnTo>
                  <a:lnTo>
                    <a:pt x="49" y="142"/>
                  </a:lnTo>
                  <a:lnTo>
                    <a:pt x="47" y="141"/>
                  </a:lnTo>
                  <a:lnTo>
                    <a:pt x="36" y="142"/>
                  </a:lnTo>
                  <a:lnTo>
                    <a:pt x="31" y="141"/>
                  </a:lnTo>
                  <a:lnTo>
                    <a:pt x="25" y="141"/>
                  </a:lnTo>
                  <a:lnTo>
                    <a:pt x="25" y="139"/>
                  </a:lnTo>
                  <a:lnTo>
                    <a:pt x="25" y="139"/>
                  </a:lnTo>
                  <a:lnTo>
                    <a:pt x="20" y="137"/>
                  </a:lnTo>
                  <a:lnTo>
                    <a:pt x="15" y="126"/>
                  </a:lnTo>
                  <a:lnTo>
                    <a:pt x="13" y="123"/>
                  </a:lnTo>
                  <a:lnTo>
                    <a:pt x="18" y="116"/>
                  </a:lnTo>
                  <a:lnTo>
                    <a:pt x="49" y="105"/>
                  </a:lnTo>
                  <a:lnTo>
                    <a:pt x="47" y="107"/>
                  </a:lnTo>
                  <a:lnTo>
                    <a:pt x="49" y="107"/>
                  </a:lnTo>
                  <a:lnTo>
                    <a:pt x="52" y="107"/>
                  </a:lnTo>
                  <a:lnTo>
                    <a:pt x="54" y="105"/>
                  </a:lnTo>
                  <a:lnTo>
                    <a:pt x="54" y="103"/>
                  </a:lnTo>
                  <a:lnTo>
                    <a:pt x="49" y="103"/>
                  </a:lnTo>
                  <a:lnTo>
                    <a:pt x="52" y="100"/>
                  </a:lnTo>
                  <a:lnTo>
                    <a:pt x="56" y="100"/>
                  </a:lnTo>
                  <a:lnTo>
                    <a:pt x="58" y="98"/>
                  </a:lnTo>
                  <a:lnTo>
                    <a:pt x="58" y="96"/>
                  </a:lnTo>
                  <a:lnTo>
                    <a:pt x="40" y="100"/>
                  </a:lnTo>
                  <a:lnTo>
                    <a:pt x="36" y="101"/>
                  </a:lnTo>
                  <a:lnTo>
                    <a:pt x="33" y="101"/>
                  </a:lnTo>
                  <a:lnTo>
                    <a:pt x="31" y="103"/>
                  </a:lnTo>
                  <a:lnTo>
                    <a:pt x="29" y="103"/>
                  </a:lnTo>
                  <a:lnTo>
                    <a:pt x="27" y="101"/>
                  </a:lnTo>
                  <a:lnTo>
                    <a:pt x="27" y="101"/>
                  </a:lnTo>
                  <a:lnTo>
                    <a:pt x="25" y="100"/>
                  </a:lnTo>
                  <a:lnTo>
                    <a:pt x="24" y="101"/>
                  </a:lnTo>
                  <a:lnTo>
                    <a:pt x="25" y="101"/>
                  </a:lnTo>
                  <a:lnTo>
                    <a:pt x="25" y="103"/>
                  </a:lnTo>
                  <a:lnTo>
                    <a:pt x="20" y="103"/>
                  </a:lnTo>
                  <a:lnTo>
                    <a:pt x="20" y="105"/>
                  </a:lnTo>
                  <a:lnTo>
                    <a:pt x="17" y="105"/>
                  </a:lnTo>
                  <a:lnTo>
                    <a:pt x="15" y="105"/>
                  </a:lnTo>
                  <a:lnTo>
                    <a:pt x="13" y="101"/>
                  </a:lnTo>
                  <a:lnTo>
                    <a:pt x="15" y="100"/>
                  </a:lnTo>
                  <a:lnTo>
                    <a:pt x="17" y="98"/>
                  </a:lnTo>
                  <a:lnTo>
                    <a:pt x="22" y="98"/>
                  </a:lnTo>
                  <a:lnTo>
                    <a:pt x="20" y="91"/>
                  </a:lnTo>
                  <a:lnTo>
                    <a:pt x="17" y="92"/>
                  </a:lnTo>
                  <a:lnTo>
                    <a:pt x="13" y="94"/>
                  </a:lnTo>
                  <a:lnTo>
                    <a:pt x="11" y="94"/>
                  </a:lnTo>
                  <a:lnTo>
                    <a:pt x="11" y="91"/>
                  </a:lnTo>
                  <a:lnTo>
                    <a:pt x="9" y="91"/>
                  </a:lnTo>
                  <a:lnTo>
                    <a:pt x="2" y="92"/>
                  </a:lnTo>
                  <a:lnTo>
                    <a:pt x="0" y="80"/>
                  </a:lnTo>
                  <a:lnTo>
                    <a:pt x="2" y="75"/>
                  </a:lnTo>
                  <a:lnTo>
                    <a:pt x="11" y="64"/>
                  </a:lnTo>
                  <a:lnTo>
                    <a:pt x="17" y="62"/>
                  </a:lnTo>
                  <a:lnTo>
                    <a:pt x="17" y="59"/>
                  </a:lnTo>
                  <a:lnTo>
                    <a:pt x="17" y="57"/>
                  </a:lnTo>
                  <a:lnTo>
                    <a:pt x="15" y="55"/>
                  </a:lnTo>
                  <a:lnTo>
                    <a:pt x="11" y="55"/>
                  </a:lnTo>
                  <a:lnTo>
                    <a:pt x="9" y="53"/>
                  </a:lnTo>
                  <a:lnTo>
                    <a:pt x="9" y="48"/>
                  </a:lnTo>
                  <a:lnTo>
                    <a:pt x="11" y="44"/>
                  </a:lnTo>
                  <a:lnTo>
                    <a:pt x="38" y="17"/>
                  </a:lnTo>
                  <a:lnTo>
                    <a:pt x="42" y="17"/>
                  </a:lnTo>
                  <a:lnTo>
                    <a:pt x="43" y="14"/>
                  </a:lnTo>
                  <a:lnTo>
                    <a:pt x="49" y="12"/>
                  </a:lnTo>
                  <a:lnTo>
                    <a:pt x="70" y="0"/>
                  </a:lnTo>
                  <a:lnTo>
                    <a:pt x="74" y="1"/>
                  </a:lnTo>
                  <a:lnTo>
                    <a:pt x="75" y="3"/>
                  </a:lnTo>
                  <a:lnTo>
                    <a:pt x="77" y="5"/>
                  </a:lnTo>
                  <a:lnTo>
                    <a:pt x="77" y="7"/>
                  </a:lnTo>
                  <a:lnTo>
                    <a:pt x="79" y="9"/>
                  </a:lnTo>
                  <a:lnTo>
                    <a:pt x="81" y="28"/>
                  </a:lnTo>
                  <a:lnTo>
                    <a:pt x="77" y="30"/>
                  </a:lnTo>
                  <a:lnTo>
                    <a:pt x="75" y="32"/>
                  </a:lnTo>
                  <a:lnTo>
                    <a:pt x="75" y="35"/>
                  </a:lnTo>
                  <a:lnTo>
                    <a:pt x="75" y="35"/>
                  </a:lnTo>
                  <a:lnTo>
                    <a:pt x="74" y="37"/>
                  </a:lnTo>
                  <a:lnTo>
                    <a:pt x="70" y="39"/>
                  </a:lnTo>
                  <a:lnTo>
                    <a:pt x="70" y="41"/>
                  </a:lnTo>
                  <a:lnTo>
                    <a:pt x="72" y="42"/>
                  </a:lnTo>
                  <a:lnTo>
                    <a:pt x="79" y="37"/>
                  </a:lnTo>
                  <a:lnTo>
                    <a:pt x="81" y="37"/>
                  </a:lnTo>
                  <a:lnTo>
                    <a:pt x="83" y="41"/>
                  </a:lnTo>
                  <a:lnTo>
                    <a:pt x="88" y="37"/>
                  </a:lnTo>
                  <a:lnTo>
                    <a:pt x="88" y="34"/>
                  </a:lnTo>
                  <a:lnTo>
                    <a:pt x="86" y="32"/>
                  </a:lnTo>
                  <a:lnTo>
                    <a:pt x="86" y="28"/>
                  </a:lnTo>
                  <a:lnTo>
                    <a:pt x="88" y="25"/>
                  </a:lnTo>
                  <a:lnTo>
                    <a:pt x="91" y="23"/>
                  </a:lnTo>
                  <a:lnTo>
                    <a:pt x="91" y="21"/>
                  </a:lnTo>
                  <a:lnTo>
                    <a:pt x="93" y="19"/>
                  </a:lnTo>
                  <a:lnTo>
                    <a:pt x="97" y="19"/>
                  </a:lnTo>
                  <a:lnTo>
                    <a:pt x="104" y="25"/>
                  </a:lnTo>
                  <a:lnTo>
                    <a:pt x="115" y="26"/>
                  </a:lnTo>
                  <a:lnTo>
                    <a:pt x="116" y="30"/>
                  </a:lnTo>
                  <a:lnTo>
                    <a:pt x="120" y="32"/>
                  </a:lnTo>
                  <a:lnTo>
                    <a:pt x="122" y="34"/>
                  </a:lnTo>
                  <a:lnTo>
                    <a:pt x="125" y="37"/>
                  </a:lnTo>
                  <a:lnTo>
                    <a:pt x="125" y="42"/>
                  </a:lnTo>
                  <a:lnTo>
                    <a:pt x="115" y="55"/>
                  </a:lnTo>
                  <a:lnTo>
                    <a:pt x="115" y="57"/>
                  </a:lnTo>
                  <a:lnTo>
                    <a:pt x="120" y="55"/>
                  </a:lnTo>
                  <a:lnTo>
                    <a:pt x="122" y="51"/>
                  </a:lnTo>
                  <a:lnTo>
                    <a:pt x="125" y="50"/>
                  </a:lnTo>
                  <a:lnTo>
                    <a:pt x="125" y="51"/>
                  </a:lnTo>
                  <a:lnTo>
                    <a:pt x="124" y="55"/>
                  </a:lnTo>
                  <a:lnTo>
                    <a:pt x="127" y="57"/>
                  </a:lnTo>
                  <a:lnTo>
                    <a:pt x="127" y="55"/>
                  </a:lnTo>
                  <a:lnTo>
                    <a:pt x="129" y="48"/>
                  </a:lnTo>
                  <a:lnTo>
                    <a:pt x="131" y="46"/>
                  </a:lnTo>
                  <a:lnTo>
                    <a:pt x="133" y="44"/>
                  </a:lnTo>
                  <a:lnTo>
                    <a:pt x="136" y="44"/>
                  </a:lnTo>
                  <a:lnTo>
                    <a:pt x="138" y="42"/>
                  </a:lnTo>
                  <a:lnTo>
                    <a:pt x="143" y="48"/>
                  </a:lnTo>
                  <a:lnTo>
                    <a:pt x="143" y="46"/>
                  </a:lnTo>
                  <a:lnTo>
                    <a:pt x="143" y="44"/>
                  </a:lnTo>
                  <a:lnTo>
                    <a:pt x="141" y="42"/>
                  </a:lnTo>
                  <a:lnTo>
                    <a:pt x="143" y="42"/>
                  </a:lnTo>
                  <a:lnTo>
                    <a:pt x="145" y="44"/>
                  </a:lnTo>
                  <a:lnTo>
                    <a:pt x="147" y="44"/>
                  </a:lnTo>
                  <a:lnTo>
                    <a:pt x="145" y="41"/>
                  </a:lnTo>
                  <a:lnTo>
                    <a:pt x="141" y="39"/>
                  </a:lnTo>
                  <a:lnTo>
                    <a:pt x="141" y="37"/>
                  </a:lnTo>
                  <a:lnTo>
                    <a:pt x="143" y="35"/>
                  </a:lnTo>
                  <a:lnTo>
                    <a:pt x="147" y="39"/>
                  </a:lnTo>
                  <a:lnTo>
                    <a:pt x="147" y="37"/>
                  </a:lnTo>
                  <a:lnTo>
                    <a:pt x="143" y="30"/>
                  </a:lnTo>
                  <a:lnTo>
                    <a:pt x="141" y="30"/>
                  </a:lnTo>
                  <a:lnTo>
                    <a:pt x="138" y="23"/>
                  </a:lnTo>
                  <a:lnTo>
                    <a:pt x="138" y="21"/>
                  </a:lnTo>
                  <a:lnTo>
                    <a:pt x="140" y="19"/>
                  </a:lnTo>
                  <a:lnTo>
                    <a:pt x="149" y="23"/>
                  </a:lnTo>
                  <a:lnTo>
                    <a:pt x="149" y="26"/>
                  </a:lnTo>
                  <a:lnTo>
                    <a:pt x="152" y="26"/>
                  </a:lnTo>
                  <a:lnTo>
                    <a:pt x="152" y="28"/>
                  </a:lnTo>
                  <a:lnTo>
                    <a:pt x="154" y="32"/>
                  </a:lnTo>
                  <a:lnTo>
                    <a:pt x="158" y="34"/>
                  </a:lnTo>
                  <a:lnTo>
                    <a:pt x="158" y="32"/>
                  </a:lnTo>
                  <a:lnTo>
                    <a:pt x="159" y="35"/>
                  </a:lnTo>
                  <a:lnTo>
                    <a:pt x="159" y="35"/>
                  </a:lnTo>
                  <a:lnTo>
                    <a:pt x="163" y="37"/>
                  </a:lnTo>
                  <a:lnTo>
                    <a:pt x="163" y="39"/>
                  </a:lnTo>
                  <a:lnTo>
                    <a:pt x="161" y="41"/>
                  </a:lnTo>
                  <a:lnTo>
                    <a:pt x="165" y="41"/>
                  </a:lnTo>
                  <a:lnTo>
                    <a:pt x="166" y="46"/>
                  </a:lnTo>
                  <a:lnTo>
                    <a:pt x="166" y="59"/>
                  </a:lnTo>
                  <a:lnTo>
                    <a:pt x="168" y="62"/>
                  </a:lnTo>
                  <a:lnTo>
                    <a:pt x="170" y="71"/>
                  </a:lnTo>
                  <a:lnTo>
                    <a:pt x="174" y="76"/>
                  </a:lnTo>
                  <a:lnTo>
                    <a:pt x="172" y="80"/>
                  </a:lnTo>
                  <a:lnTo>
                    <a:pt x="172" y="87"/>
                  </a:lnTo>
                  <a:lnTo>
                    <a:pt x="174" y="87"/>
                  </a:lnTo>
                  <a:lnTo>
                    <a:pt x="175" y="91"/>
                  </a:lnTo>
                  <a:lnTo>
                    <a:pt x="177" y="91"/>
                  </a:lnTo>
                  <a:lnTo>
                    <a:pt x="179" y="89"/>
                  </a:lnTo>
                  <a:lnTo>
                    <a:pt x="182" y="87"/>
                  </a:lnTo>
                  <a:lnTo>
                    <a:pt x="184" y="84"/>
                  </a:lnTo>
                  <a:lnTo>
                    <a:pt x="184" y="80"/>
                  </a:lnTo>
                  <a:lnTo>
                    <a:pt x="188" y="80"/>
                  </a:lnTo>
                  <a:lnTo>
                    <a:pt x="188" y="78"/>
                  </a:lnTo>
                  <a:lnTo>
                    <a:pt x="184" y="73"/>
                  </a:lnTo>
                  <a:lnTo>
                    <a:pt x="182" y="69"/>
                  </a:lnTo>
                  <a:lnTo>
                    <a:pt x="182" y="66"/>
                  </a:lnTo>
                  <a:lnTo>
                    <a:pt x="182" y="64"/>
                  </a:lnTo>
                  <a:lnTo>
                    <a:pt x="181" y="55"/>
                  </a:lnTo>
                  <a:lnTo>
                    <a:pt x="181" y="55"/>
                  </a:lnTo>
                  <a:lnTo>
                    <a:pt x="181" y="50"/>
                  </a:lnTo>
                  <a:lnTo>
                    <a:pt x="179" y="48"/>
                  </a:lnTo>
                  <a:lnTo>
                    <a:pt x="174" y="19"/>
                  </a:lnTo>
                  <a:lnTo>
                    <a:pt x="175" y="19"/>
                  </a:lnTo>
                  <a:lnTo>
                    <a:pt x="175" y="16"/>
                  </a:lnTo>
                  <a:lnTo>
                    <a:pt x="175" y="14"/>
                  </a:lnTo>
                  <a:lnTo>
                    <a:pt x="174" y="12"/>
                  </a:lnTo>
                  <a:lnTo>
                    <a:pt x="175" y="10"/>
                  </a:lnTo>
                  <a:lnTo>
                    <a:pt x="177" y="10"/>
                  </a:lnTo>
                  <a:lnTo>
                    <a:pt x="179" y="9"/>
                  </a:lnTo>
                  <a:lnTo>
                    <a:pt x="175" y="5"/>
                  </a:lnTo>
                  <a:lnTo>
                    <a:pt x="175" y="3"/>
                  </a:lnTo>
                  <a:lnTo>
                    <a:pt x="177" y="3"/>
                  </a:lnTo>
                  <a:lnTo>
                    <a:pt x="177" y="1"/>
                  </a:lnTo>
                  <a:lnTo>
                    <a:pt x="179" y="1"/>
                  </a:lnTo>
                  <a:lnTo>
                    <a:pt x="184" y="3"/>
                  </a:lnTo>
                  <a:lnTo>
                    <a:pt x="184" y="5"/>
                  </a:lnTo>
                  <a:lnTo>
                    <a:pt x="190" y="10"/>
                  </a:lnTo>
                  <a:lnTo>
                    <a:pt x="195" y="12"/>
                  </a:lnTo>
                  <a:lnTo>
                    <a:pt x="195" y="12"/>
                  </a:lnTo>
                  <a:lnTo>
                    <a:pt x="195" y="9"/>
                  </a:lnTo>
                  <a:lnTo>
                    <a:pt x="195" y="9"/>
                  </a:lnTo>
                  <a:lnTo>
                    <a:pt x="193" y="5"/>
                  </a:lnTo>
                  <a:lnTo>
                    <a:pt x="195" y="5"/>
                  </a:lnTo>
                  <a:lnTo>
                    <a:pt x="199" y="5"/>
                  </a:lnTo>
                  <a:lnTo>
                    <a:pt x="199" y="7"/>
                  </a:lnTo>
                  <a:lnTo>
                    <a:pt x="200" y="9"/>
                  </a:lnTo>
                  <a:lnTo>
                    <a:pt x="202" y="14"/>
                  </a:lnTo>
                  <a:lnTo>
                    <a:pt x="204" y="16"/>
                  </a:lnTo>
                  <a:lnTo>
                    <a:pt x="211" y="19"/>
                  </a:lnTo>
                  <a:lnTo>
                    <a:pt x="211" y="21"/>
                  </a:lnTo>
                  <a:lnTo>
                    <a:pt x="215"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8" y="123"/>
                  </a:lnTo>
                  <a:lnTo>
                    <a:pt x="243" y="133"/>
                  </a:lnTo>
                  <a:lnTo>
                    <a:pt x="249" y="135"/>
                  </a:lnTo>
                  <a:lnTo>
                    <a:pt x="250" y="141"/>
                  </a:lnTo>
                  <a:lnTo>
                    <a:pt x="252" y="141"/>
                  </a:lnTo>
                  <a:lnTo>
                    <a:pt x="254" y="142"/>
                  </a:lnTo>
                  <a:lnTo>
                    <a:pt x="256" y="144"/>
                  </a:lnTo>
                  <a:lnTo>
                    <a:pt x="257" y="142"/>
                  </a:lnTo>
                  <a:lnTo>
                    <a:pt x="257" y="141"/>
                  </a:lnTo>
                  <a:lnTo>
                    <a:pt x="259" y="139"/>
                  </a:lnTo>
                  <a:lnTo>
                    <a:pt x="263" y="141"/>
                  </a:lnTo>
                  <a:lnTo>
                    <a:pt x="265" y="142"/>
                  </a:lnTo>
                  <a:lnTo>
                    <a:pt x="263" y="144"/>
                  </a:lnTo>
                  <a:lnTo>
                    <a:pt x="277" y="157"/>
                  </a:lnTo>
                  <a:lnTo>
                    <a:pt x="281" y="157"/>
                  </a:lnTo>
                  <a:lnTo>
                    <a:pt x="282" y="158"/>
                  </a:lnTo>
                  <a:lnTo>
                    <a:pt x="281" y="162"/>
                  </a:lnTo>
                  <a:lnTo>
                    <a:pt x="282" y="164"/>
                  </a:lnTo>
                  <a:lnTo>
                    <a:pt x="284" y="164"/>
                  </a:lnTo>
                  <a:lnTo>
                    <a:pt x="286" y="164"/>
                  </a:lnTo>
                  <a:lnTo>
                    <a:pt x="288" y="164"/>
                  </a:lnTo>
                  <a:lnTo>
                    <a:pt x="290" y="164"/>
                  </a:lnTo>
                  <a:lnTo>
                    <a:pt x="291" y="164"/>
                  </a:lnTo>
                  <a:lnTo>
                    <a:pt x="291" y="171"/>
                  </a:lnTo>
                  <a:lnTo>
                    <a:pt x="291" y="175"/>
                  </a:lnTo>
                  <a:lnTo>
                    <a:pt x="291" y="182"/>
                  </a:lnTo>
                  <a:lnTo>
                    <a:pt x="290" y="185"/>
                  </a:lnTo>
                  <a:lnTo>
                    <a:pt x="288" y="187"/>
                  </a:lnTo>
                  <a:lnTo>
                    <a:pt x="286" y="185"/>
                  </a:lnTo>
                  <a:lnTo>
                    <a:pt x="282" y="180"/>
                  </a:lnTo>
                  <a:lnTo>
                    <a:pt x="282" y="175"/>
                  </a:lnTo>
                  <a:lnTo>
                    <a:pt x="281" y="185"/>
                  </a:lnTo>
                  <a:lnTo>
                    <a:pt x="279" y="187"/>
                  </a:lnTo>
                  <a:lnTo>
                    <a:pt x="279" y="183"/>
                  </a:lnTo>
                  <a:lnTo>
                    <a:pt x="277" y="183"/>
                  </a:lnTo>
                  <a:lnTo>
                    <a:pt x="275" y="185"/>
                  </a:lnTo>
                  <a:lnTo>
                    <a:pt x="275" y="182"/>
                  </a:lnTo>
                  <a:lnTo>
                    <a:pt x="273" y="178"/>
                  </a:lnTo>
                  <a:lnTo>
                    <a:pt x="273" y="175"/>
                  </a:lnTo>
                  <a:lnTo>
                    <a:pt x="272" y="176"/>
                  </a:lnTo>
                  <a:lnTo>
                    <a:pt x="270" y="176"/>
                  </a:lnTo>
                  <a:lnTo>
                    <a:pt x="270" y="176"/>
                  </a:lnTo>
                  <a:lnTo>
                    <a:pt x="268" y="180"/>
                  </a:lnTo>
                  <a:lnTo>
                    <a:pt x="268" y="180"/>
                  </a:lnTo>
                  <a:lnTo>
                    <a:pt x="265" y="183"/>
                  </a:lnTo>
                  <a:lnTo>
                    <a:pt x="265" y="185"/>
                  </a:lnTo>
                  <a:lnTo>
                    <a:pt x="265" y="185"/>
                  </a:lnTo>
                  <a:lnTo>
                    <a:pt x="266" y="192"/>
                  </a:lnTo>
                  <a:lnTo>
                    <a:pt x="263" y="192"/>
                  </a:lnTo>
                  <a:lnTo>
                    <a:pt x="261" y="191"/>
                  </a:lnTo>
                  <a:lnTo>
                    <a:pt x="257" y="191"/>
                  </a:lnTo>
                  <a:lnTo>
                    <a:pt x="256" y="191"/>
                  </a:lnTo>
                  <a:lnTo>
                    <a:pt x="256" y="192"/>
                  </a:lnTo>
                  <a:lnTo>
                    <a:pt x="257" y="198"/>
                  </a:lnTo>
                  <a:lnTo>
                    <a:pt x="257" y="205"/>
                  </a:lnTo>
                  <a:lnTo>
                    <a:pt x="259" y="199"/>
                  </a:lnTo>
                  <a:lnTo>
                    <a:pt x="265" y="196"/>
                  </a:lnTo>
                  <a:lnTo>
                    <a:pt x="265" y="194"/>
                  </a:lnTo>
                  <a:lnTo>
                    <a:pt x="272" y="194"/>
                  </a:lnTo>
                  <a:lnTo>
                    <a:pt x="272" y="196"/>
                  </a:lnTo>
                  <a:lnTo>
                    <a:pt x="275" y="196"/>
                  </a:lnTo>
                  <a:lnTo>
                    <a:pt x="273" y="198"/>
                  </a:lnTo>
                  <a:lnTo>
                    <a:pt x="273" y="199"/>
                  </a:lnTo>
                  <a:lnTo>
                    <a:pt x="272" y="201"/>
                  </a:lnTo>
                  <a:lnTo>
                    <a:pt x="272" y="203"/>
                  </a:lnTo>
                  <a:lnTo>
                    <a:pt x="270" y="203"/>
                  </a:lnTo>
                  <a:lnTo>
                    <a:pt x="270" y="205"/>
                  </a:lnTo>
                  <a:lnTo>
                    <a:pt x="272" y="207"/>
                  </a:lnTo>
                  <a:lnTo>
                    <a:pt x="273" y="208"/>
                  </a:lnTo>
                  <a:lnTo>
                    <a:pt x="273" y="205"/>
                  </a:lnTo>
                  <a:lnTo>
                    <a:pt x="277" y="207"/>
                  </a:lnTo>
                  <a:lnTo>
                    <a:pt x="281" y="207"/>
                  </a:lnTo>
                  <a:lnTo>
                    <a:pt x="281" y="210"/>
                  </a:lnTo>
                  <a:lnTo>
                    <a:pt x="281" y="212"/>
                  </a:lnTo>
                  <a:lnTo>
                    <a:pt x="279" y="212"/>
                  </a:lnTo>
                  <a:lnTo>
                    <a:pt x="279" y="212"/>
                  </a:lnTo>
                  <a:lnTo>
                    <a:pt x="277" y="214"/>
                  </a:lnTo>
                  <a:lnTo>
                    <a:pt x="275" y="216"/>
                  </a:lnTo>
                  <a:lnTo>
                    <a:pt x="275" y="217"/>
                  </a:lnTo>
                  <a:lnTo>
                    <a:pt x="273" y="217"/>
                  </a:lnTo>
                  <a:lnTo>
                    <a:pt x="268" y="219"/>
                  </a:lnTo>
                  <a:lnTo>
                    <a:pt x="268" y="223"/>
                  </a:lnTo>
                  <a:lnTo>
                    <a:pt x="263" y="223"/>
                  </a:lnTo>
                  <a:lnTo>
                    <a:pt x="261" y="221"/>
                  </a:lnTo>
                  <a:lnTo>
                    <a:pt x="261" y="224"/>
                  </a:lnTo>
                  <a:lnTo>
                    <a:pt x="259" y="224"/>
                  </a:lnTo>
                  <a:lnTo>
                    <a:pt x="259" y="226"/>
                  </a:lnTo>
                  <a:lnTo>
                    <a:pt x="256" y="224"/>
                  </a:lnTo>
                  <a:lnTo>
                    <a:pt x="252" y="226"/>
                  </a:lnTo>
                  <a:lnTo>
                    <a:pt x="245" y="224"/>
                  </a:lnTo>
                  <a:lnTo>
                    <a:pt x="243" y="223"/>
                  </a:lnTo>
                  <a:lnTo>
                    <a:pt x="238" y="221"/>
                  </a:lnTo>
                  <a:lnTo>
                    <a:pt x="236" y="219"/>
                  </a:lnTo>
                  <a:lnTo>
                    <a:pt x="234" y="219"/>
                  </a:lnTo>
                  <a:lnTo>
                    <a:pt x="232" y="221"/>
                  </a:lnTo>
                  <a:lnTo>
                    <a:pt x="222" y="219"/>
                  </a:lnTo>
                  <a:lnTo>
                    <a:pt x="222" y="217"/>
                  </a:lnTo>
                  <a:lnTo>
                    <a:pt x="227" y="212"/>
                  </a:lnTo>
                  <a:lnTo>
                    <a:pt x="225" y="210"/>
                  </a:lnTo>
                  <a:lnTo>
                    <a:pt x="222" y="212"/>
                  </a:lnTo>
                  <a:lnTo>
                    <a:pt x="218" y="210"/>
                  </a:lnTo>
                  <a:lnTo>
                    <a:pt x="216" y="208"/>
                  </a:lnTo>
                  <a:lnTo>
                    <a:pt x="213" y="208"/>
                  </a:lnTo>
                  <a:lnTo>
                    <a:pt x="211" y="208"/>
                  </a:lnTo>
                  <a:lnTo>
                    <a:pt x="204" y="207"/>
                  </a:lnTo>
                  <a:lnTo>
                    <a:pt x="204" y="205"/>
                  </a:lnTo>
                  <a:lnTo>
                    <a:pt x="206" y="203"/>
                  </a:lnTo>
                  <a:lnTo>
                    <a:pt x="202" y="194"/>
                  </a:lnTo>
                  <a:lnTo>
                    <a:pt x="200" y="194"/>
                  </a:lnTo>
                  <a:lnTo>
                    <a:pt x="197" y="198"/>
                  </a:lnTo>
                  <a:lnTo>
                    <a:pt x="193" y="199"/>
                  </a:lnTo>
                  <a:lnTo>
                    <a:pt x="195" y="205"/>
                  </a:lnTo>
                  <a:lnTo>
                    <a:pt x="195" y="207"/>
                  </a:lnTo>
                  <a:lnTo>
                    <a:pt x="191" y="210"/>
                  </a:lnTo>
                  <a:lnTo>
                    <a:pt x="188" y="217"/>
                  </a:lnTo>
                  <a:lnTo>
                    <a:pt x="168" y="219"/>
                  </a:lnTo>
                  <a:lnTo>
                    <a:pt x="170" y="219"/>
                  </a:lnTo>
                  <a:lnTo>
                    <a:pt x="166" y="224"/>
                  </a:lnTo>
                  <a:lnTo>
                    <a:pt x="152" y="232"/>
                  </a:lnTo>
                  <a:lnTo>
                    <a:pt x="147" y="233"/>
                  </a:lnTo>
                  <a:lnTo>
                    <a:pt x="145" y="232"/>
                  </a:lnTo>
                  <a:lnTo>
                    <a:pt x="141" y="233"/>
                  </a:lnTo>
                  <a:lnTo>
                    <a:pt x="138" y="233"/>
                  </a:lnTo>
                  <a:lnTo>
                    <a:pt x="134" y="235"/>
                  </a:lnTo>
                  <a:lnTo>
                    <a:pt x="134" y="232"/>
                  </a:lnTo>
                  <a:lnTo>
                    <a:pt x="129" y="235"/>
                  </a:lnTo>
                  <a:lnTo>
                    <a:pt x="125" y="235"/>
                  </a:lnTo>
                  <a:lnTo>
                    <a:pt x="124" y="235"/>
                  </a:lnTo>
                  <a:lnTo>
                    <a:pt x="127" y="235"/>
                  </a:lnTo>
                  <a:lnTo>
                    <a:pt x="125" y="237"/>
                  </a:lnTo>
                  <a:lnTo>
                    <a:pt x="115" y="239"/>
                  </a:lnTo>
                  <a:lnTo>
                    <a:pt x="113" y="239"/>
                  </a:lnTo>
                  <a:lnTo>
                    <a:pt x="93" y="239"/>
                  </a:lnTo>
                  <a:lnTo>
                    <a:pt x="95" y="239"/>
                  </a:lnTo>
                  <a:lnTo>
                    <a:pt x="97" y="235"/>
                  </a:lnTo>
                  <a:lnTo>
                    <a:pt x="91" y="233"/>
                  </a:lnTo>
                  <a:lnTo>
                    <a:pt x="88" y="221"/>
                  </a:lnTo>
                  <a:lnTo>
                    <a:pt x="88" y="217"/>
                  </a:lnTo>
                  <a:lnTo>
                    <a:pt x="88" y="214"/>
                  </a:lnTo>
                  <a:lnTo>
                    <a:pt x="88" y="214"/>
                  </a:lnTo>
                  <a:lnTo>
                    <a:pt x="86" y="212"/>
                  </a:lnTo>
                  <a:lnTo>
                    <a:pt x="86" y="210"/>
                  </a:lnTo>
                  <a:lnTo>
                    <a:pt x="84" y="208"/>
                  </a:lnTo>
                  <a:lnTo>
                    <a:pt x="83" y="207"/>
                  </a:lnTo>
                  <a:lnTo>
                    <a:pt x="81" y="205"/>
                  </a:lnTo>
                  <a:lnTo>
                    <a:pt x="77" y="203"/>
                  </a:lnTo>
                  <a:lnTo>
                    <a:pt x="68" y="20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0" name="Freeform 3256"/>
            <p:cNvSpPr>
              <a:spLocks/>
            </p:cNvSpPr>
            <p:nvPr/>
          </p:nvSpPr>
          <p:spPr bwMode="auto">
            <a:xfrm>
              <a:off x="983" y="929"/>
              <a:ext cx="39" cy="48"/>
            </a:xfrm>
            <a:custGeom>
              <a:avLst/>
              <a:gdLst/>
              <a:ahLst/>
              <a:cxnLst>
                <a:cxn ang="0">
                  <a:pos x="34" y="38"/>
                </a:cxn>
                <a:cxn ang="0">
                  <a:pos x="34" y="36"/>
                </a:cxn>
                <a:cxn ang="0">
                  <a:pos x="38" y="27"/>
                </a:cxn>
                <a:cxn ang="0">
                  <a:pos x="39" y="11"/>
                </a:cxn>
                <a:cxn ang="0">
                  <a:pos x="39" y="9"/>
                </a:cxn>
                <a:cxn ang="0">
                  <a:pos x="38" y="7"/>
                </a:cxn>
                <a:cxn ang="0">
                  <a:pos x="36" y="4"/>
                </a:cxn>
                <a:cxn ang="0">
                  <a:pos x="29" y="0"/>
                </a:cxn>
                <a:cxn ang="0">
                  <a:pos x="25" y="0"/>
                </a:cxn>
                <a:cxn ang="0">
                  <a:pos x="20" y="2"/>
                </a:cxn>
                <a:cxn ang="0">
                  <a:pos x="11" y="2"/>
                </a:cxn>
                <a:cxn ang="0">
                  <a:pos x="7" y="4"/>
                </a:cxn>
                <a:cxn ang="0">
                  <a:pos x="0" y="15"/>
                </a:cxn>
                <a:cxn ang="0">
                  <a:pos x="0" y="16"/>
                </a:cxn>
                <a:cxn ang="0">
                  <a:pos x="7" y="20"/>
                </a:cxn>
                <a:cxn ang="0">
                  <a:pos x="20" y="38"/>
                </a:cxn>
                <a:cxn ang="0">
                  <a:pos x="22" y="41"/>
                </a:cxn>
                <a:cxn ang="0">
                  <a:pos x="27" y="48"/>
                </a:cxn>
                <a:cxn ang="0">
                  <a:pos x="29" y="47"/>
                </a:cxn>
                <a:cxn ang="0">
                  <a:pos x="29" y="47"/>
                </a:cxn>
                <a:cxn ang="0">
                  <a:pos x="29" y="47"/>
                </a:cxn>
                <a:cxn ang="0">
                  <a:pos x="34" y="39"/>
                </a:cxn>
                <a:cxn ang="0">
                  <a:pos x="34" y="38"/>
                </a:cxn>
              </a:cxnLst>
              <a:rect l="0" t="0" r="r" b="b"/>
              <a:pathLst>
                <a:path w="39" h="48">
                  <a:moveTo>
                    <a:pt x="34" y="38"/>
                  </a:moveTo>
                  <a:lnTo>
                    <a:pt x="34" y="36"/>
                  </a:lnTo>
                  <a:lnTo>
                    <a:pt x="38" y="27"/>
                  </a:lnTo>
                  <a:lnTo>
                    <a:pt x="39" y="11"/>
                  </a:lnTo>
                  <a:lnTo>
                    <a:pt x="39" y="9"/>
                  </a:lnTo>
                  <a:lnTo>
                    <a:pt x="38" y="7"/>
                  </a:lnTo>
                  <a:lnTo>
                    <a:pt x="36" y="4"/>
                  </a:lnTo>
                  <a:lnTo>
                    <a:pt x="29" y="0"/>
                  </a:lnTo>
                  <a:lnTo>
                    <a:pt x="25" y="0"/>
                  </a:lnTo>
                  <a:lnTo>
                    <a:pt x="20" y="2"/>
                  </a:lnTo>
                  <a:lnTo>
                    <a:pt x="11" y="2"/>
                  </a:lnTo>
                  <a:lnTo>
                    <a:pt x="7" y="4"/>
                  </a:lnTo>
                  <a:lnTo>
                    <a:pt x="0" y="15"/>
                  </a:lnTo>
                  <a:lnTo>
                    <a:pt x="0" y="16"/>
                  </a:lnTo>
                  <a:lnTo>
                    <a:pt x="7" y="20"/>
                  </a:lnTo>
                  <a:lnTo>
                    <a:pt x="20" y="38"/>
                  </a:lnTo>
                  <a:lnTo>
                    <a:pt x="22" y="41"/>
                  </a:lnTo>
                  <a:lnTo>
                    <a:pt x="27" y="48"/>
                  </a:lnTo>
                  <a:lnTo>
                    <a:pt x="29" y="47"/>
                  </a:lnTo>
                  <a:lnTo>
                    <a:pt x="29" y="47"/>
                  </a:lnTo>
                  <a:lnTo>
                    <a:pt x="29" y="47"/>
                  </a:lnTo>
                  <a:lnTo>
                    <a:pt x="34" y="39"/>
                  </a:lnTo>
                  <a:lnTo>
                    <a:pt x="34"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1" name="Freeform 3257"/>
            <p:cNvSpPr>
              <a:spLocks/>
            </p:cNvSpPr>
            <p:nvPr/>
          </p:nvSpPr>
          <p:spPr bwMode="auto">
            <a:xfrm>
              <a:off x="983" y="929"/>
              <a:ext cx="39" cy="48"/>
            </a:xfrm>
            <a:custGeom>
              <a:avLst/>
              <a:gdLst/>
              <a:ahLst/>
              <a:cxnLst>
                <a:cxn ang="0">
                  <a:pos x="34" y="38"/>
                </a:cxn>
                <a:cxn ang="0">
                  <a:pos x="34" y="36"/>
                </a:cxn>
                <a:cxn ang="0">
                  <a:pos x="38" y="27"/>
                </a:cxn>
                <a:cxn ang="0">
                  <a:pos x="39" y="11"/>
                </a:cxn>
                <a:cxn ang="0">
                  <a:pos x="39" y="9"/>
                </a:cxn>
                <a:cxn ang="0">
                  <a:pos x="38" y="7"/>
                </a:cxn>
                <a:cxn ang="0">
                  <a:pos x="36" y="4"/>
                </a:cxn>
                <a:cxn ang="0">
                  <a:pos x="29" y="0"/>
                </a:cxn>
                <a:cxn ang="0">
                  <a:pos x="25" y="0"/>
                </a:cxn>
                <a:cxn ang="0">
                  <a:pos x="20" y="2"/>
                </a:cxn>
                <a:cxn ang="0">
                  <a:pos x="11" y="2"/>
                </a:cxn>
                <a:cxn ang="0">
                  <a:pos x="7" y="4"/>
                </a:cxn>
                <a:cxn ang="0">
                  <a:pos x="0" y="15"/>
                </a:cxn>
                <a:cxn ang="0">
                  <a:pos x="0" y="16"/>
                </a:cxn>
                <a:cxn ang="0">
                  <a:pos x="7" y="20"/>
                </a:cxn>
                <a:cxn ang="0">
                  <a:pos x="20" y="38"/>
                </a:cxn>
                <a:cxn ang="0">
                  <a:pos x="22" y="41"/>
                </a:cxn>
                <a:cxn ang="0">
                  <a:pos x="27" y="48"/>
                </a:cxn>
                <a:cxn ang="0">
                  <a:pos x="29" y="47"/>
                </a:cxn>
                <a:cxn ang="0">
                  <a:pos x="29" y="47"/>
                </a:cxn>
                <a:cxn ang="0">
                  <a:pos x="29" y="47"/>
                </a:cxn>
                <a:cxn ang="0">
                  <a:pos x="34" y="39"/>
                </a:cxn>
                <a:cxn ang="0">
                  <a:pos x="34" y="38"/>
                </a:cxn>
              </a:cxnLst>
              <a:rect l="0" t="0" r="r" b="b"/>
              <a:pathLst>
                <a:path w="39" h="48">
                  <a:moveTo>
                    <a:pt x="34" y="38"/>
                  </a:moveTo>
                  <a:lnTo>
                    <a:pt x="34" y="36"/>
                  </a:lnTo>
                  <a:lnTo>
                    <a:pt x="38" y="27"/>
                  </a:lnTo>
                  <a:lnTo>
                    <a:pt x="39" y="11"/>
                  </a:lnTo>
                  <a:lnTo>
                    <a:pt x="39" y="9"/>
                  </a:lnTo>
                  <a:lnTo>
                    <a:pt x="38" y="7"/>
                  </a:lnTo>
                  <a:lnTo>
                    <a:pt x="36" y="4"/>
                  </a:lnTo>
                  <a:lnTo>
                    <a:pt x="29" y="0"/>
                  </a:lnTo>
                  <a:lnTo>
                    <a:pt x="25" y="0"/>
                  </a:lnTo>
                  <a:lnTo>
                    <a:pt x="20" y="2"/>
                  </a:lnTo>
                  <a:lnTo>
                    <a:pt x="11" y="2"/>
                  </a:lnTo>
                  <a:lnTo>
                    <a:pt x="7" y="4"/>
                  </a:lnTo>
                  <a:lnTo>
                    <a:pt x="0" y="15"/>
                  </a:lnTo>
                  <a:lnTo>
                    <a:pt x="0" y="16"/>
                  </a:lnTo>
                  <a:lnTo>
                    <a:pt x="7" y="20"/>
                  </a:lnTo>
                  <a:lnTo>
                    <a:pt x="20" y="38"/>
                  </a:lnTo>
                  <a:lnTo>
                    <a:pt x="22" y="41"/>
                  </a:lnTo>
                  <a:lnTo>
                    <a:pt x="27" y="48"/>
                  </a:lnTo>
                  <a:lnTo>
                    <a:pt x="29" y="47"/>
                  </a:lnTo>
                  <a:lnTo>
                    <a:pt x="29" y="47"/>
                  </a:lnTo>
                  <a:lnTo>
                    <a:pt x="29" y="47"/>
                  </a:lnTo>
                  <a:lnTo>
                    <a:pt x="34" y="39"/>
                  </a:lnTo>
                  <a:lnTo>
                    <a:pt x="34" y="3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2" name="Freeform 3258"/>
            <p:cNvSpPr>
              <a:spLocks/>
            </p:cNvSpPr>
            <p:nvPr/>
          </p:nvSpPr>
          <p:spPr bwMode="auto">
            <a:xfrm>
              <a:off x="1056" y="920"/>
              <a:ext cx="97" cy="141"/>
            </a:xfrm>
            <a:custGeom>
              <a:avLst/>
              <a:gdLst/>
              <a:ahLst/>
              <a:cxnLst>
                <a:cxn ang="0">
                  <a:pos x="36" y="104"/>
                </a:cxn>
                <a:cxn ang="0">
                  <a:pos x="32" y="98"/>
                </a:cxn>
                <a:cxn ang="0">
                  <a:pos x="24" y="93"/>
                </a:cxn>
                <a:cxn ang="0">
                  <a:pos x="16" y="91"/>
                </a:cxn>
                <a:cxn ang="0">
                  <a:pos x="0" y="73"/>
                </a:cxn>
                <a:cxn ang="0">
                  <a:pos x="9" y="54"/>
                </a:cxn>
                <a:cxn ang="0">
                  <a:pos x="15" y="57"/>
                </a:cxn>
                <a:cxn ang="0">
                  <a:pos x="18" y="63"/>
                </a:cxn>
                <a:cxn ang="0">
                  <a:pos x="22" y="72"/>
                </a:cxn>
                <a:cxn ang="0">
                  <a:pos x="29" y="70"/>
                </a:cxn>
                <a:cxn ang="0">
                  <a:pos x="38" y="66"/>
                </a:cxn>
                <a:cxn ang="0">
                  <a:pos x="36" y="57"/>
                </a:cxn>
                <a:cxn ang="0">
                  <a:pos x="40" y="57"/>
                </a:cxn>
                <a:cxn ang="0">
                  <a:pos x="34" y="50"/>
                </a:cxn>
                <a:cxn ang="0">
                  <a:pos x="34" y="41"/>
                </a:cxn>
                <a:cxn ang="0">
                  <a:pos x="41" y="43"/>
                </a:cxn>
                <a:cxn ang="0">
                  <a:pos x="34" y="38"/>
                </a:cxn>
                <a:cxn ang="0">
                  <a:pos x="22" y="32"/>
                </a:cxn>
                <a:cxn ang="0">
                  <a:pos x="18" y="24"/>
                </a:cxn>
                <a:cxn ang="0">
                  <a:pos x="27" y="29"/>
                </a:cxn>
                <a:cxn ang="0">
                  <a:pos x="29" y="24"/>
                </a:cxn>
                <a:cxn ang="0">
                  <a:pos x="24" y="18"/>
                </a:cxn>
                <a:cxn ang="0">
                  <a:pos x="24" y="11"/>
                </a:cxn>
                <a:cxn ang="0">
                  <a:pos x="34" y="11"/>
                </a:cxn>
                <a:cxn ang="0">
                  <a:pos x="38" y="7"/>
                </a:cxn>
                <a:cxn ang="0">
                  <a:pos x="36" y="2"/>
                </a:cxn>
                <a:cxn ang="0">
                  <a:pos x="43" y="7"/>
                </a:cxn>
                <a:cxn ang="0">
                  <a:pos x="56" y="11"/>
                </a:cxn>
                <a:cxn ang="0">
                  <a:pos x="74" y="4"/>
                </a:cxn>
                <a:cxn ang="0">
                  <a:pos x="84" y="9"/>
                </a:cxn>
                <a:cxn ang="0">
                  <a:pos x="84" y="20"/>
                </a:cxn>
                <a:cxn ang="0">
                  <a:pos x="79" y="24"/>
                </a:cxn>
                <a:cxn ang="0">
                  <a:pos x="82" y="32"/>
                </a:cxn>
                <a:cxn ang="0">
                  <a:pos x="72" y="45"/>
                </a:cxn>
                <a:cxn ang="0">
                  <a:pos x="65" y="52"/>
                </a:cxn>
                <a:cxn ang="0">
                  <a:pos x="75" y="50"/>
                </a:cxn>
                <a:cxn ang="0">
                  <a:pos x="82" y="59"/>
                </a:cxn>
                <a:cxn ang="0">
                  <a:pos x="86" y="65"/>
                </a:cxn>
                <a:cxn ang="0">
                  <a:pos x="86" y="70"/>
                </a:cxn>
                <a:cxn ang="0">
                  <a:pos x="93" y="70"/>
                </a:cxn>
                <a:cxn ang="0">
                  <a:pos x="95" y="72"/>
                </a:cxn>
                <a:cxn ang="0">
                  <a:pos x="97" y="84"/>
                </a:cxn>
                <a:cxn ang="0">
                  <a:pos x="93" y="90"/>
                </a:cxn>
                <a:cxn ang="0">
                  <a:pos x="95" y="102"/>
                </a:cxn>
                <a:cxn ang="0">
                  <a:pos x="95" y="106"/>
                </a:cxn>
                <a:cxn ang="0">
                  <a:pos x="93" y="113"/>
                </a:cxn>
                <a:cxn ang="0">
                  <a:pos x="82" y="125"/>
                </a:cxn>
                <a:cxn ang="0">
                  <a:pos x="70" y="125"/>
                </a:cxn>
                <a:cxn ang="0">
                  <a:pos x="74" y="134"/>
                </a:cxn>
                <a:cxn ang="0">
                  <a:pos x="65" y="141"/>
                </a:cxn>
                <a:cxn ang="0">
                  <a:pos x="59" y="138"/>
                </a:cxn>
                <a:cxn ang="0">
                  <a:pos x="52" y="127"/>
                </a:cxn>
                <a:cxn ang="0">
                  <a:pos x="47" y="116"/>
                </a:cxn>
              </a:cxnLst>
              <a:rect l="0" t="0" r="r" b="b"/>
              <a:pathLst>
                <a:path w="97" h="141">
                  <a:moveTo>
                    <a:pt x="41" y="111"/>
                  </a:moveTo>
                  <a:lnTo>
                    <a:pt x="40" y="109"/>
                  </a:lnTo>
                  <a:lnTo>
                    <a:pt x="36" y="104"/>
                  </a:lnTo>
                  <a:lnTo>
                    <a:pt x="36" y="102"/>
                  </a:lnTo>
                  <a:lnTo>
                    <a:pt x="34" y="98"/>
                  </a:lnTo>
                  <a:lnTo>
                    <a:pt x="32" y="98"/>
                  </a:lnTo>
                  <a:lnTo>
                    <a:pt x="29" y="100"/>
                  </a:lnTo>
                  <a:lnTo>
                    <a:pt x="27" y="93"/>
                  </a:lnTo>
                  <a:lnTo>
                    <a:pt x="24" y="93"/>
                  </a:lnTo>
                  <a:lnTo>
                    <a:pt x="24" y="97"/>
                  </a:lnTo>
                  <a:lnTo>
                    <a:pt x="16" y="95"/>
                  </a:lnTo>
                  <a:lnTo>
                    <a:pt x="16" y="91"/>
                  </a:lnTo>
                  <a:lnTo>
                    <a:pt x="13" y="88"/>
                  </a:lnTo>
                  <a:lnTo>
                    <a:pt x="13" y="86"/>
                  </a:lnTo>
                  <a:lnTo>
                    <a:pt x="0" y="73"/>
                  </a:lnTo>
                  <a:lnTo>
                    <a:pt x="2" y="56"/>
                  </a:lnTo>
                  <a:lnTo>
                    <a:pt x="6" y="54"/>
                  </a:lnTo>
                  <a:lnTo>
                    <a:pt x="9" y="54"/>
                  </a:lnTo>
                  <a:lnTo>
                    <a:pt x="11" y="56"/>
                  </a:lnTo>
                  <a:lnTo>
                    <a:pt x="13" y="57"/>
                  </a:lnTo>
                  <a:lnTo>
                    <a:pt x="15" y="57"/>
                  </a:lnTo>
                  <a:lnTo>
                    <a:pt x="13" y="61"/>
                  </a:lnTo>
                  <a:lnTo>
                    <a:pt x="15" y="63"/>
                  </a:lnTo>
                  <a:lnTo>
                    <a:pt x="18" y="63"/>
                  </a:lnTo>
                  <a:lnTo>
                    <a:pt x="20" y="65"/>
                  </a:lnTo>
                  <a:lnTo>
                    <a:pt x="20" y="68"/>
                  </a:lnTo>
                  <a:lnTo>
                    <a:pt x="22" y="72"/>
                  </a:lnTo>
                  <a:lnTo>
                    <a:pt x="27" y="73"/>
                  </a:lnTo>
                  <a:lnTo>
                    <a:pt x="29" y="72"/>
                  </a:lnTo>
                  <a:lnTo>
                    <a:pt x="29" y="70"/>
                  </a:lnTo>
                  <a:lnTo>
                    <a:pt x="32" y="70"/>
                  </a:lnTo>
                  <a:lnTo>
                    <a:pt x="34" y="70"/>
                  </a:lnTo>
                  <a:lnTo>
                    <a:pt x="38" y="66"/>
                  </a:lnTo>
                  <a:lnTo>
                    <a:pt x="36" y="63"/>
                  </a:lnTo>
                  <a:lnTo>
                    <a:pt x="34" y="57"/>
                  </a:lnTo>
                  <a:lnTo>
                    <a:pt x="36" y="57"/>
                  </a:lnTo>
                  <a:lnTo>
                    <a:pt x="38" y="61"/>
                  </a:lnTo>
                  <a:lnTo>
                    <a:pt x="40" y="61"/>
                  </a:lnTo>
                  <a:lnTo>
                    <a:pt x="40"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4" y="38"/>
                  </a:lnTo>
                  <a:lnTo>
                    <a:pt x="22" y="32"/>
                  </a:lnTo>
                  <a:lnTo>
                    <a:pt x="18" y="32"/>
                  </a:lnTo>
                  <a:lnTo>
                    <a:pt x="18" y="27"/>
                  </a:lnTo>
                  <a:lnTo>
                    <a:pt x="18" y="24"/>
                  </a:lnTo>
                  <a:lnTo>
                    <a:pt x="24" y="24"/>
                  </a:lnTo>
                  <a:lnTo>
                    <a:pt x="27" y="25"/>
                  </a:lnTo>
                  <a:lnTo>
                    <a:pt x="27" y="29"/>
                  </a:lnTo>
                  <a:lnTo>
                    <a:pt x="31" y="31"/>
                  </a:lnTo>
                  <a:lnTo>
                    <a:pt x="31" y="27"/>
                  </a:lnTo>
                  <a:lnTo>
                    <a:pt x="29" y="24"/>
                  </a:lnTo>
                  <a:lnTo>
                    <a:pt x="29" y="22"/>
                  </a:lnTo>
                  <a:lnTo>
                    <a:pt x="25" y="22"/>
                  </a:lnTo>
                  <a:lnTo>
                    <a:pt x="24" y="18"/>
                  </a:lnTo>
                  <a:lnTo>
                    <a:pt x="22" y="18"/>
                  </a:lnTo>
                  <a:lnTo>
                    <a:pt x="20" y="15"/>
                  </a:lnTo>
                  <a:lnTo>
                    <a:pt x="24" y="11"/>
                  </a:lnTo>
                  <a:lnTo>
                    <a:pt x="29" y="7"/>
                  </a:lnTo>
                  <a:lnTo>
                    <a:pt x="31" y="9"/>
                  </a:lnTo>
                  <a:lnTo>
                    <a:pt x="34" y="11"/>
                  </a:lnTo>
                  <a:lnTo>
                    <a:pt x="36" y="13"/>
                  </a:lnTo>
                  <a:lnTo>
                    <a:pt x="38" y="11"/>
                  </a:lnTo>
                  <a:lnTo>
                    <a:pt x="38" y="7"/>
                  </a:lnTo>
                  <a:lnTo>
                    <a:pt x="34" y="7"/>
                  </a:lnTo>
                  <a:lnTo>
                    <a:pt x="32" y="4"/>
                  </a:lnTo>
                  <a:lnTo>
                    <a:pt x="36" y="2"/>
                  </a:lnTo>
                  <a:lnTo>
                    <a:pt x="38" y="0"/>
                  </a:lnTo>
                  <a:lnTo>
                    <a:pt x="40" y="2"/>
                  </a:lnTo>
                  <a:lnTo>
                    <a:pt x="43" y="7"/>
                  </a:lnTo>
                  <a:lnTo>
                    <a:pt x="45" y="7"/>
                  </a:lnTo>
                  <a:lnTo>
                    <a:pt x="52" y="13"/>
                  </a:lnTo>
                  <a:lnTo>
                    <a:pt x="56" y="11"/>
                  </a:lnTo>
                  <a:lnTo>
                    <a:pt x="57" y="13"/>
                  </a:lnTo>
                  <a:lnTo>
                    <a:pt x="65" y="9"/>
                  </a:lnTo>
                  <a:lnTo>
                    <a:pt x="74" y="4"/>
                  </a:lnTo>
                  <a:lnTo>
                    <a:pt x="81" y="2"/>
                  </a:lnTo>
                  <a:lnTo>
                    <a:pt x="81"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4" y="40"/>
                  </a:lnTo>
                  <a:lnTo>
                    <a:pt x="72" y="45"/>
                  </a:lnTo>
                  <a:lnTo>
                    <a:pt x="68" y="47"/>
                  </a:lnTo>
                  <a:lnTo>
                    <a:pt x="68" y="48"/>
                  </a:lnTo>
                  <a:lnTo>
                    <a:pt x="65" y="52"/>
                  </a:lnTo>
                  <a:lnTo>
                    <a:pt x="65" y="57"/>
                  </a:lnTo>
                  <a:lnTo>
                    <a:pt x="72" y="52"/>
                  </a:lnTo>
                  <a:lnTo>
                    <a:pt x="75" y="50"/>
                  </a:lnTo>
                  <a:lnTo>
                    <a:pt x="79" y="52"/>
                  </a:lnTo>
                  <a:lnTo>
                    <a:pt x="82" y="56"/>
                  </a:lnTo>
                  <a:lnTo>
                    <a:pt x="82" y="59"/>
                  </a:lnTo>
                  <a:lnTo>
                    <a:pt x="82" y="61"/>
                  </a:lnTo>
                  <a:lnTo>
                    <a:pt x="84" y="65"/>
                  </a:lnTo>
                  <a:lnTo>
                    <a:pt x="86" y="65"/>
                  </a:lnTo>
                  <a:lnTo>
                    <a:pt x="86" y="66"/>
                  </a:lnTo>
                  <a:lnTo>
                    <a:pt x="86" y="68"/>
                  </a:lnTo>
                  <a:lnTo>
                    <a:pt x="86" y="70"/>
                  </a:lnTo>
                  <a:lnTo>
                    <a:pt x="86" y="73"/>
                  </a:lnTo>
                  <a:lnTo>
                    <a:pt x="90" y="70"/>
                  </a:lnTo>
                  <a:lnTo>
                    <a:pt x="93" y="70"/>
                  </a:lnTo>
                  <a:lnTo>
                    <a:pt x="93" y="66"/>
                  </a:lnTo>
                  <a:lnTo>
                    <a:pt x="95" y="68"/>
                  </a:lnTo>
                  <a:lnTo>
                    <a:pt x="95" y="72"/>
                  </a:lnTo>
                  <a:lnTo>
                    <a:pt x="95" y="73"/>
                  </a:lnTo>
                  <a:lnTo>
                    <a:pt x="97" y="81"/>
                  </a:lnTo>
                  <a:lnTo>
                    <a:pt x="97" y="84"/>
                  </a:lnTo>
                  <a:lnTo>
                    <a:pt x="97" y="86"/>
                  </a:lnTo>
                  <a:lnTo>
                    <a:pt x="93" y="88"/>
                  </a:lnTo>
                  <a:lnTo>
                    <a:pt x="93" y="90"/>
                  </a:lnTo>
                  <a:lnTo>
                    <a:pt x="95" y="95"/>
                  </a:lnTo>
                  <a:lnTo>
                    <a:pt x="95" y="100"/>
                  </a:lnTo>
                  <a:lnTo>
                    <a:pt x="95" y="102"/>
                  </a:lnTo>
                  <a:lnTo>
                    <a:pt x="93" y="104"/>
                  </a:lnTo>
                  <a:lnTo>
                    <a:pt x="95" y="104"/>
                  </a:lnTo>
                  <a:lnTo>
                    <a:pt x="95" y="106"/>
                  </a:lnTo>
                  <a:lnTo>
                    <a:pt x="97" y="113"/>
                  </a:lnTo>
                  <a:lnTo>
                    <a:pt x="95" y="115"/>
                  </a:lnTo>
                  <a:lnTo>
                    <a:pt x="93" y="113"/>
                  </a:lnTo>
                  <a:lnTo>
                    <a:pt x="91" y="116"/>
                  </a:lnTo>
                  <a:lnTo>
                    <a:pt x="90" y="122"/>
                  </a:lnTo>
                  <a:lnTo>
                    <a:pt x="82" y="125"/>
                  </a:lnTo>
                  <a:lnTo>
                    <a:pt x="79" y="125"/>
                  </a:lnTo>
                  <a:lnTo>
                    <a:pt x="74" y="125"/>
                  </a:lnTo>
                  <a:lnTo>
                    <a:pt x="70" y="125"/>
                  </a:lnTo>
                  <a:lnTo>
                    <a:pt x="70" y="125"/>
                  </a:lnTo>
                  <a:lnTo>
                    <a:pt x="74" y="131"/>
                  </a:lnTo>
                  <a:lnTo>
                    <a:pt x="74" y="134"/>
                  </a:lnTo>
                  <a:lnTo>
                    <a:pt x="68" y="138"/>
                  </a:lnTo>
                  <a:lnTo>
                    <a:pt x="68" y="139"/>
                  </a:lnTo>
                  <a:lnTo>
                    <a:pt x="65" y="141"/>
                  </a:lnTo>
                  <a:lnTo>
                    <a:pt x="63" y="141"/>
                  </a:lnTo>
                  <a:lnTo>
                    <a:pt x="61" y="136"/>
                  </a:lnTo>
                  <a:lnTo>
                    <a:pt x="59" y="138"/>
                  </a:lnTo>
                  <a:lnTo>
                    <a:pt x="57" y="139"/>
                  </a:lnTo>
                  <a:lnTo>
                    <a:pt x="56" y="139"/>
                  </a:lnTo>
                  <a:lnTo>
                    <a:pt x="52" y="127"/>
                  </a:lnTo>
                  <a:lnTo>
                    <a:pt x="50" y="125"/>
                  </a:lnTo>
                  <a:lnTo>
                    <a:pt x="50" y="120"/>
                  </a:lnTo>
                  <a:lnTo>
                    <a:pt x="47" y="116"/>
                  </a:lnTo>
                  <a:lnTo>
                    <a:pt x="43" y="113"/>
                  </a:lnTo>
                  <a:lnTo>
                    <a:pt x="41" y="1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3" name="Freeform 3259"/>
            <p:cNvSpPr>
              <a:spLocks/>
            </p:cNvSpPr>
            <p:nvPr/>
          </p:nvSpPr>
          <p:spPr bwMode="auto">
            <a:xfrm>
              <a:off x="1056" y="920"/>
              <a:ext cx="97" cy="141"/>
            </a:xfrm>
            <a:custGeom>
              <a:avLst/>
              <a:gdLst/>
              <a:ahLst/>
              <a:cxnLst>
                <a:cxn ang="0">
                  <a:pos x="36" y="104"/>
                </a:cxn>
                <a:cxn ang="0">
                  <a:pos x="32" y="98"/>
                </a:cxn>
                <a:cxn ang="0">
                  <a:pos x="24" y="93"/>
                </a:cxn>
                <a:cxn ang="0">
                  <a:pos x="16" y="91"/>
                </a:cxn>
                <a:cxn ang="0">
                  <a:pos x="0" y="73"/>
                </a:cxn>
                <a:cxn ang="0">
                  <a:pos x="9" y="54"/>
                </a:cxn>
                <a:cxn ang="0">
                  <a:pos x="15" y="57"/>
                </a:cxn>
                <a:cxn ang="0">
                  <a:pos x="18" y="63"/>
                </a:cxn>
                <a:cxn ang="0">
                  <a:pos x="22" y="72"/>
                </a:cxn>
                <a:cxn ang="0">
                  <a:pos x="29" y="70"/>
                </a:cxn>
                <a:cxn ang="0">
                  <a:pos x="38" y="66"/>
                </a:cxn>
                <a:cxn ang="0">
                  <a:pos x="36" y="57"/>
                </a:cxn>
                <a:cxn ang="0">
                  <a:pos x="40" y="57"/>
                </a:cxn>
                <a:cxn ang="0">
                  <a:pos x="34" y="50"/>
                </a:cxn>
                <a:cxn ang="0">
                  <a:pos x="34" y="41"/>
                </a:cxn>
                <a:cxn ang="0">
                  <a:pos x="41" y="43"/>
                </a:cxn>
                <a:cxn ang="0">
                  <a:pos x="34" y="38"/>
                </a:cxn>
                <a:cxn ang="0">
                  <a:pos x="22" y="32"/>
                </a:cxn>
                <a:cxn ang="0">
                  <a:pos x="18" y="24"/>
                </a:cxn>
                <a:cxn ang="0">
                  <a:pos x="27" y="29"/>
                </a:cxn>
                <a:cxn ang="0">
                  <a:pos x="29" y="24"/>
                </a:cxn>
                <a:cxn ang="0">
                  <a:pos x="24" y="18"/>
                </a:cxn>
                <a:cxn ang="0">
                  <a:pos x="24" y="11"/>
                </a:cxn>
                <a:cxn ang="0">
                  <a:pos x="34" y="11"/>
                </a:cxn>
                <a:cxn ang="0">
                  <a:pos x="38" y="7"/>
                </a:cxn>
                <a:cxn ang="0">
                  <a:pos x="36" y="2"/>
                </a:cxn>
                <a:cxn ang="0">
                  <a:pos x="43" y="7"/>
                </a:cxn>
                <a:cxn ang="0">
                  <a:pos x="56" y="11"/>
                </a:cxn>
                <a:cxn ang="0">
                  <a:pos x="74" y="4"/>
                </a:cxn>
                <a:cxn ang="0">
                  <a:pos x="84" y="9"/>
                </a:cxn>
                <a:cxn ang="0">
                  <a:pos x="84" y="20"/>
                </a:cxn>
                <a:cxn ang="0">
                  <a:pos x="79" y="24"/>
                </a:cxn>
                <a:cxn ang="0">
                  <a:pos x="82" y="32"/>
                </a:cxn>
                <a:cxn ang="0">
                  <a:pos x="72" y="45"/>
                </a:cxn>
                <a:cxn ang="0">
                  <a:pos x="65" y="52"/>
                </a:cxn>
                <a:cxn ang="0">
                  <a:pos x="75" y="50"/>
                </a:cxn>
                <a:cxn ang="0">
                  <a:pos x="82" y="59"/>
                </a:cxn>
                <a:cxn ang="0">
                  <a:pos x="86" y="65"/>
                </a:cxn>
                <a:cxn ang="0">
                  <a:pos x="86" y="70"/>
                </a:cxn>
                <a:cxn ang="0">
                  <a:pos x="93" y="70"/>
                </a:cxn>
                <a:cxn ang="0">
                  <a:pos x="95" y="72"/>
                </a:cxn>
                <a:cxn ang="0">
                  <a:pos x="97" y="84"/>
                </a:cxn>
                <a:cxn ang="0">
                  <a:pos x="93" y="90"/>
                </a:cxn>
                <a:cxn ang="0">
                  <a:pos x="95" y="102"/>
                </a:cxn>
                <a:cxn ang="0">
                  <a:pos x="95" y="106"/>
                </a:cxn>
                <a:cxn ang="0">
                  <a:pos x="93" y="113"/>
                </a:cxn>
                <a:cxn ang="0">
                  <a:pos x="82" y="125"/>
                </a:cxn>
                <a:cxn ang="0">
                  <a:pos x="70" y="125"/>
                </a:cxn>
                <a:cxn ang="0">
                  <a:pos x="74" y="134"/>
                </a:cxn>
                <a:cxn ang="0">
                  <a:pos x="65" y="141"/>
                </a:cxn>
                <a:cxn ang="0">
                  <a:pos x="59" y="138"/>
                </a:cxn>
                <a:cxn ang="0">
                  <a:pos x="52" y="127"/>
                </a:cxn>
                <a:cxn ang="0">
                  <a:pos x="47" y="116"/>
                </a:cxn>
              </a:cxnLst>
              <a:rect l="0" t="0" r="r" b="b"/>
              <a:pathLst>
                <a:path w="97" h="141">
                  <a:moveTo>
                    <a:pt x="41" y="111"/>
                  </a:moveTo>
                  <a:lnTo>
                    <a:pt x="40" y="109"/>
                  </a:lnTo>
                  <a:lnTo>
                    <a:pt x="36" y="104"/>
                  </a:lnTo>
                  <a:lnTo>
                    <a:pt x="36" y="102"/>
                  </a:lnTo>
                  <a:lnTo>
                    <a:pt x="34" y="98"/>
                  </a:lnTo>
                  <a:lnTo>
                    <a:pt x="32" y="98"/>
                  </a:lnTo>
                  <a:lnTo>
                    <a:pt x="29" y="100"/>
                  </a:lnTo>
                  <a:lnTo>
                    <a:pt x="27" y="93"/>
                  </a:lnTo>
                  <a:lnTo>
                    <a:pt x="24" y="93"/>
                  </a:lnTo>
                  <a:lnTo>
                    <a:pt x="24" y="97"/>
                  </a:lnTo>
                  <a:lnTo>
                    <a:pt x="16" y="95"/>
                  </a:lnTo>
                  <a:lnTo>
                    <a:pt x="16" y="91"/>
                  </a:lnTo>
                  <a:lnTo>
                    <a:pt x="13" y="88"/>
                  </a:lnTo>
                  <a:lnTo>
                    <a:pt x="13" y="86"/>
                  </a:lnTo>
                  <a:lnTo>
                    <a:pt x="0" y="73"/>
                  </a:lnTo>
                  <a:lnTo>
                    <a:pt x="2" y="56"/>
                  </a:lnTo>
                  <a:lnTo>
                    <a:pt x="6" y="54"/>
                  </a:lnTo>
                  <a:lnTo>
                    <a:pt x="9" y="54"/>
                  </a:lnTo>
                  <a:lnTo>
                    <a:pt x="11" y="56"/>
                  </a:lnTo>
                  <a:lnTo>
                    <a:pt x="13" y="57"/>
                  </a:lnTo>
                  <a:lnTo>
                    <a:pt x="15" y="57"/>
                  </a:lnTo>
                  <a:lnTo>
                    <a:pt x="13" y="61"/>
                  </a:lnTo>
                  <a:lnTo>
                    <a:pt x="15" y="63"/>
                  </a:lnTo>
                  <a:lnTo>
                    <a:pt x="18" y="63"/>
                  </a:lnTo>
                  <a:lnTo>
                    <a:pt x="20" y="65"/>
                  </a:lnTo>
                  <a:lnTo>
                    <a:pt x="20" y="68"/>
                  </a:lnTo>
                  <a:lnTo>
                    <a:pt x="22" y="72"/>
                  </a:lnTo>
                  <a:lnTo>
                    <a:pt x="27" y="73"/>
                  </a:lnTo>
                  <a:lnTo>
                    <a:pt x="29" y="72"/>
                  </a:lnTo>
                  <a:lnTo>
                    <a:pt x="29" y="70"/>
                  </a:lnTo>
                  <a:lnTo>
                    <a:pt x="32" y="70"/>
                  </a:lnTo>
                  <a:lnTo>
                    <a:pt x="34" y="70"/>
                  </a:lnTo>
                  <a:lnTo>
                    <a:pt x="38" y="66"/>
                  </a:lnTo>
                  <a:lnTo>
                    <a:pt x="36" y="63"/>
                  </a:lnTo>
                  <a:lnTo>
                    <a:pt x="34" y="57"/>
                  </a:lnTo>
                  <a:lnTo>
                    <a:pt x="36" y="57"/>
                  </a:lnTo>
                  <a:lnTo>
                    <a:pt x="38" y="61"/>
                  </a:lnTo>
                  <a:lnTo>
                    <a:pt x="40" y="61"/>
                  </a:lnTo>
                  <a:lnTo>
                    <a:pt x="40"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4" y="38"/>
                  </a:lnTo>
                  <a:lnTo>
                    <a:pt x="22" y="32"/>
                  </a:lnTo>
                  <a:lnTo>
                    <a:pt x="18" y="32"/>
                  </a:lnTo>
                  <a:lnTo>
                    <a:pt x="18" y="27"/>
                  </a:lnTo>
                  <a:lnTo>
                    <a:pt x="18" y="24"/>
                  </a:lnTo>
                  <a:lnTo>
                    <a:pt x="24" y="24"/>
                  </a:lnTo>
                  <a:lnTo>
                    <a:pt x="27" y="25"/>
                  </a:lnTo>
                  <a:lnTo>
                    <a:pt x="27" y="29"/>
                  </a:lnTo>
                  <a:lnTo>
                    <a:pt x="31" y="31"/>
                  </a:lnTo>
                  <a:lnTo>
                    <a:pt x="31" y="27"/>
                  </a:lnTo>
                  <a:lnTo>
                    <a:pt x="29" y="24"/>
                  </a:lnTo>
                  <a:lnTo>
                    <a:pt x="29" y="22"/>
                  </a:lnTo>
                  <a:lnTo>
                    <a:pt x="25" y="22"/>
                  </a:lnTo>
                  <a:lnTo>
                    <a:pt x="24" y="18"/>
                  </a:lnTo>
                  <a:lnTo>
                    <a:pt x="22" y="18"/>
                  </a:lnTo>
                  <a:lnTo>
                    <a:pt x="20" y="15"/>
                  </a:lnTo>
                  <a:lnTo>
                    <a:pt x="24" y="11"/>
                  </a:lnTo>
                  <a:lnTo>
                    <a:pt x="29" y="7"/>
                  </a:lnTo>
                  <a:lnTo>
                    <a:pt x="31" y="9"/>
                  </a:lnTo>
                  <a:lnTo>
                    <a:pt x="34" y="11"/>
                  </a:lnTo>
                  <a:lnTo>
                    <a:pt x="36" y="13"/>
                  </a:lnTo>
                  <a:lnTo>
                    <a:pt x="38" y="11"/>
                  </a:lnTo>
                  <a:lnTo>
                    <a:pt x="38" y="7"/>
                  </a:lnTo>
                  <a:lnTo>
                    <a:pt x="34" y="7"/>
                  </a:lnTo>
                  <a:lnTo>
                    <a:pt x="32" y="4"/>
                  </a:lnTo>
                  <a:lnTo>
                    <a:pt x="36" y="2"/>
                  </a:lnTo>
                  <a:lnTo>
                    <a:pt x="38" y="0"/>
                  </a:lnTo>
                  <a:lnTo>
                    <a:pt x="40" y="2"/>
                  </a:lnTo>
                  <a:lnTo>
                    <a:pt x="43" y="7"/>
                  </a:lnTo>
                  <a:lnTo>
                    <a:pt x="45" y="7"/>
                  </a:lnTo>
                  <a:lnTo>
                    <a:pt x="52" y="13"/>
                  </a:lnTo>
                  <a:lnTo>
                    <a:pt x="56" y="11"/>
                  </a:lnTo>
                  <a:lnTo>
                    <a:pt x="57" y="13"/>
                  </a:lnTo>
                  <a:lnTo>
                    <a:pt x="65" y="9"/>
                  </a:lnTo>
                  <a:lnTo>
                    <a:pt x="74" y="4"/>
                  </a:lnTo>
                  <a:lnTo>
                    <a:pt x="81" y="2"/>
                  </a:lnTo>
                  <a:lnTo>
                    <a:pt x="81"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4" y="40"/>
                  </a:lnTo>
                  <a:lnTo>
                    <a:pt x="72" y="45"/>
                  </a:lnTo>
                  <a:lnTo>
                    <a:pt x="68" y="47"/>
                  </a:lnTo>
                  <a:lnTo>
                    <a:pt x="68" y="48"/>
                  </a:lnTo>
                  <a:lnTo>
                    <a:pt x="65" y="52"/>
                  </a:lnTo>
                  <a:lnTo>
                    <a:pt x="65" y="57"/>
                  </a:lnTo>
                  <a:lnTo>
                    <a:pt x="72" y="52"/>
                  </a:lnTo>
                  <a:lnTo>
                    <a:pt x="75" y="50"/>
                  </a:lnTo>
                  <a:lnTo>
                    <a:pt x="79" y="52"/>
                  </a:lnTo>
                  <a:lnTo>
                    <a:pt x="82" y="56"/>
                  </a:lnTo>
                  <a:lnTo>
                    <a:pt x="82" y="59"/>
                  </a:lnTo>
                  <a:lnTo>
                    <a:pt x="82" y="61"/>
                  </a:lnTo>
                  <a:lnTo>
                    <a:pt x="84" y="65"/>
                  </a:lnTo>
                  <a:lnTo>
                    <a:pt x="86" y="65"/>
                  </a:lnTo>
                  <a:lnTo>
                    <a:pt x="86" y="66"/>
                  </a:lnTo>
                  <a:lnTo>
                    <a:pt x="86" y="68"/>
                  </a:lnTo>
                  <a:lnTo>
                    <a:pt x="86" y="70"/>
                  </a:lnTo>
                  <a:lnTo>
                    <a:pt x="86" y="73"/>
                  </a:lnTo>
                  <a:lnTo>
                    <a:pt x="90" y="70"/>
                  </a:lnTo>
                  <a:lnTo>
                    <a:pt x="93" y="70"/>
                  </a:lnTo>
                  <a:lnTo>
                    <a:pt x="93" y="66"/>
                  </a:lnTo>
                  <a:lnTo>
                    <a:pt x="95" y="68"/>
                  </a:lnTo>
                  <a:lnTo>
                    <a:pt x="95" y="72"/>
                  </a:lnTo>
                  <a:lnTo>
                    <a:pt x="95" y="73"/>
                  </a:lnTo>
                  <a:lnTo>
                    <a:pt x="97" y="81"/>
                  </a:lnTo>
                  <a:lnTo>
                    <a:pt x="97" y="84"/>
                  </a:lnTo>
                  <a:lnTo>
                    <a:pt x="97" y="86"/>
                  </a:lnTo>
                  <a:lnTo>
                    <a:pt x="93" y="88"/>
                  </a:lnTo>
                  <a:lnTo>
                    <a:pt x="93" y="90"/>
                  </a:lnTo>
                  <a:lnTo>
                    <a:pt x="95" y="95"/>
                  </a:lnTo>
                  <a:lnTo>
                    <a:pt x="95" y="100"/>
                  </a:lnTo>
                  <a:lnTo>
                    <a:pt x="95" y="102"/>
                  </a:lnTo>
                  <a:lnTo>
                    <a:pt x="93" y="104"/>
                  </a:lnTo>
                  <a:lnTo>
                    <a:pt x="95" y="104"/>
                  </a:lnTo>
                  <a:lnTo>
                    <a:pt x="95" y="106"/>
                  </a:lnTo>
                  <a:lnTo>
                    <a:pt x="97" y="113"/>
                  </a:lnTo>
                  <a:lnTo>
                    <a:pt x="95" y="115"/>
                  </a:lnTo>
                  <a:lnTo>
                    <a:pt x="93" y="113"/>
                  </a:lnTo>
                  <a:lnTo>
                    <a:pt x="91" y="116"/>
                  </a:lnTo>
                  <a:lnTo>
                    <a:pt x="90" y="122"/>
                  </a:lnTo>
                  <a:lnTo>
                    <a:pt x="82" y="125"/>
                  </a:lnTo>
                  <a:lnTo>
                    <a:pt x="79" y="125"/>
                  </a:lnTo>
                  <a:lnTo>
                    <a:pt x="74" y="125"/>
                  </a:lnTo>
                  <a:lnTo>
                    <a:pt x="70" y="125"/>
                  </a:lnTo>
                  <a:lnTo>
                    <a:pt x="70" y="125"/>
                  </a:lnTo>
                  <a:lnTo>
                    <a:pt x="74" y="131"/>
                  </a:lnTo>
                  <a:lnTo>
                    <a:pt x="74" y="134"/>
                  </a:lnTo>
                  <a:lnTo>
                    <a:pt x="68" y="138"/>
                  </a:lnTo>
                  <a:lnTo>
                    <a:pt x="68" y="139"/>
                  </a:lnTo>
                  <a:lnTo>
                    <a:pt x="65" y="141"/>
                  </a:lnTo>
                  <a:lnTo>
                    <a:pt x="63" y="141"/>
                  </a:lnTo>
                  <a:lnTo>
                    <a:pt x="61" y="136"/>
                  </a:lnTo>
                  <a:lnTo>
                    <a:pt x="59" y="138"/>
                  </a:lnTo>
                  <a:lnTo>
                    <a:pt x="57" y="139"/>
                  </a:lnTo>
                  <a:lnTo>
                    <a:pt x="56" y="139"/>
                  </a:lnTo>
                  <a:lnTo>
                    <a:pt x="52" y="127"/>
                  </a:lnTo>
                  <a:lnTo>
                    <a:pt x="50" y="125"/>
                  </a:lnTo>
                  <a:lnTo>
                    <a:pt x="50" y="120"/>
                  </a:lnTo>
                  <a:lnTo>
                    <a:pt x="47" y="116"/>
                  </a:lnTo>
                  <a:lnTo>
                    <a:pt x="43" y="113"/>
                  </a:lnTo>
                  <a:lnTo>
                    <a:pt x="41" y="1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4" name="Freeform 3260"/>
            <p:cNvSpPr>
              <a:spLocks/>
            </p:cNvSpPr>
            <p:nvPr/>
          </p:nvSpPr>
          <p:spPr bwMode="auto">
            <a:xfrm>
              <a:off x="1140" y="961"/>
              <a:ext cx="11" cy="16"/>
            </a:xfrm>
            <a:custGeom>
              <a:avLst/>
              <a:gdLst/>
              <a:ahLst/>
              <a:cxnLst>
                <a:cxn ang="0">
                  <a:pos x="9" y="11"/>
                </a:cxn>
                <a:cxn ang="0">
                  <a:pos x="11" y="7"/>
                </a:cxn>
                <a:cxn ang="0">
                  <a:pos x="9" y="4"/>
                </a:cxn>
                <a:cxn ang="0">
                  <a:pos x="6" y="0"/>
                </a:cxn>
                <a:cxn ang="0">
                  <a:pos x="0" y="6"/>
                </a:cxn>
                <a:cxn ang="0">
                  <a:pos x="4" y="16"/>
                </a:cxn>
                <a:cxn ang="0">
                  <a:pos x="7" y="16"/>
                </a:cxn>
                <a:cxn ang="0">
                  <a:pos x="9" y="13"/>
                </a:cxn>
                <a:cxn ang="0">
                  <a:pos x="9" y="11"/>
                </a:cxn>
              </a:cxnLst>
              <a:rect l="0" t="0" r="r" b="b"/>
              <a:pathLst>
                <a:path w="11" h="16">
                  <a:moveTo>
                    <a:pt x="9" y="11"/>
                  </a:moveTo>
                  <a:lnTo>
                    <a:pt x="11" y="7"/>
                  </a:lnTo>
                  <a:lnTo>
                    <a:pt x="9" y="4"/>
                  </a:lnTo>
                  <a:lnTo>
                    <a:pt x="6" y="0"/>
                  </a:lnTo>
                  <a:lnTo>
                    <a:pt x="0" y="6"/>
                  </a:lnTo>
                  <a:lnTo>
                    <a:pt x="4" y="16"/>
                  </a:lnTo>
                  <a:lnTo>
                    <a:pt x="7" y="16"/>
                  </a:lnTo>
                  <a:lnTo>
                    <a:pt x="9" y="13"/>
                  </a:lnTo>
                  <a:lnTo>
                    <a:pt x="9"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5" name="Freeform 3261"/>
            <p:cNvSpPr>
              <a:spLocks/>
            </p:cNvSpPr>
            <p:nvPr/>
          </p:nvSpPr>
          <p:spPr bwMode="auto">
            <a:xfrm>
              <a:off x="1140" y="961"/>
              <a:ext cx="11" cy="16"/>
            </a:xfrm>
            <a:custGeom>
              <a:avLst/>
              <a:gdLst/>
              <a:ahLst/>
              <a:cxnLst>
                <a:cxn ang="0">
                  <a:pos x="9" y="11"/>
                </a:cxn>
                <a:cxn ang="0">
                  <a:pos x="11" y="7"/>
                </a:cxn>
                <a:cxn ang="0">
                  <a:pos x="9" y="4"/>
                </a:cxn>
                <a:cxn ang="0">
                  <a:pos x="6" y="0"/>
                </a:cxn>
                <a:cxn ang="0">
                  <a:pos x="0" y="6"/>
                </a:cxn>
                <a:cxn ang="0">
                  <a:pos x="4" y="16"/>
                </a:cxn>
                <a:cxn ang="0">
                  <a:pos x="7" y="16"/>
                </a:cxn>
                <a:cxn ang="0">
                  <a:pos x="9" y="13"/>
                </a:cxn>
                <a:cxn ang="0">
                  <a:pos x="9" y="11"/>
                </a:cxn>
              </a:cxnLst>
              <a:rect l="0" t="0" r="r" b="b"/>
              <a:pathLst>
                <a:path w="11" h="16">
                  <a:moveTo>
                    <a:pt x="9" y="11"/>
                  </a:moveTo>
                  <a:lnTo>
                    <a:pt x="11" y="7"/>
                  </a:lnTo>
                  <a:lnTo>
                    <a:pt x="9" y="4"/>
                  </a:lnTo>
                  <a:lnTo>
                    <a:pt x="6" y="0"/>
                  </a:lnTo>
                  <a:lnTo>
                    <a:pt x="0" y="6"/>
                  </a:lnTo>
                  <a:lnTo>
                    <a:pt x="4" y="16"/>
                  </a:lnTo>
                  <a:lnTo>
                    <a:pt x="7" y="16"/>
                  </a:lnTo>
                  <a:lnTo>
                    <a:pt x="9" y="13"/>
                  </a:lnTo>
                  <a:lnTo>
                    <a:pt x="9"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6" name="Freeform 3262"/>
            <p:cNvSpPr>
              <a:spLocks/>
            </p:cNvSpPr>
            <p:nvPr/>
          </p:nvSpPr>
          <p:spPr bwMode="auto">
            <a:xfrm>
              <a:off x="1105" y="910"/>
              <a:ext cx="25" cy="17"/>
            </a:xfrm>
            <a:custGeom>
              <a:avLst/>
              <a:gdLst/>
              <a:ahLst/>
              <a:cxnLst>
                <a:cxn ang="0">
                  <a:pos x="12" y="16"/>
                </a:cxn>
                <a:cxn ang="0">
                  <a:pos x="17" y="14"/>
                </a:cxn>
                <a:cxn ang="0">
                  <a:pos x="25" y="7"/>
                </a:cxn>
                <a:cxn ang="0">
                  <a:pos x="25" y="3"/>
                </a:cxn>
                <a:cxn ang="0">
                  <a:pos x="25" y="0"/>
                </a:cxn>
                <a:cxn ang="0">
                  <a:pos x="21" y="0"/>
                </a:cxn>
                <a:cxn ang="0">
                  <a:pos x="12" y="5"/>
                </a:cxn>
                <a:cxn ang="0">
                  <a:pos x="8" y="5"/>
                </a:cxn>
                <a:cxn ang="0">
                  <a:pos x="7" y="9"/>
                </a:cxn>
                <a:cxn ang="0">
                  <a:pos x="5" y="10"/>
                </a:cxn>
                <a:cxn ang="0">
                  <a:pos x="0" y="14"/>
                </a:cxn>
                <a:cxn ang="0">
                  <a:pos x="1" y="14"/>
                </a:cxn>
                <a:cxn ang="0">
                  <a:pos x="5" y="16"/>
                </a:cxn>
                <a:cxn ang="0">
                  <a:pos x="7" y="14"/>
                </a:cxn>
                <a:cxn ang="0">
                  <a:pos x="7" y="14"/>
                </a:cxn>
                <a:cxn ang="0">
                  <a:pos x="8" y="17"/>
                </a:cxn>
                <a:cxn ang="0">
                  <a:pos x="10" y="16"/>
                </a:cxn>
                <a:cxn ang="0">
                  <a:pos x="10" y="16"/>
                </a:cxn>
                <a:cxn ang="0">
                  <a:pos x="12" y="16"/>
                </a:cxn>
              </a:cxnLst>
              <a:rect l="0" t="0" r="r" b="b"/>
              <a:pathLst>
                <a:path w="25" h="17">
                  <a:moveTo>
                    <a:pt x="12" y="16"/>
                  </a:moveTo>
                  <a:lnTo>
                    <a:pt x="17" y="14"/>
                  </a:lnTo>
                  <a:lnTo>
                    <a:pt x="25" y="7"/>
                  </a:lnTo>
                  <a:lnTo>
                    <a:pt x="25" y="3"/>
                  </a:lnTo>
                  <a:lnTo>
                    <a:pt x="25" y="0"/>
                  </a:lnTo>
                  <a:lnTo>
                    <a:pt x="21" y="0"/>
                  </a:lnTo>
                  <a:lnTo>
                    <a:pt x="12" y="5"/>
                  </a:lnTo>
                  <a:lnTo>
                    <a:pt x="8" y="5"/>
                  </a:lnTo>
                  <a:lnTo>
                    <a:pt x="7" y="9"/>
                  </a:lnTo>
                  <a:lnTo>
                    <a:pt x="5" y="10"/>
                  </a:lnTo>
                  <a:lnTo>
                    <a:pt x="0" y="14"/>
                  </a:lnTo>
                  <a:lnTo>
                    <a:pt x="1" y="14"/>
                  </a:lnTo>
                  <a:lnTo>
                    <a:pt x="5" y="16"/>
                  </a:lnTo>
                  <a:lnTo>
                    <a:pt x="7" y="14"/>
                  </a:lnTo>
                  <a:lnTo>
                    <a:pt x="7" y="14"/>
                  </a:lnTo>
                  <a:lnTo>
                    <a:pt x="8" y="17"/>
                  </a:lnTo>
                  <a:lnTo>
                    <a:pt x="10" y="16"/>
                  </a:lnTo>
                  <a:lnTo>
                    <a:pt x="10" y="16"/>
                  </a:lnTo>
                  <a:lnTo>
                    <a:pt x="12"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7" name="Freeform 3263"/>
            <p:cNvSpPr>
              <a:spLocks/>
            </p:cNvSpPr>
            <p:nvPr/>
          </p:nvSpPr>
          <p:spPr bwMode="auto">
            <a:xfrm>
              <a:off x="1105" y="910"/>
              <a:ext cx="25" cy="17"/>
            </a:xfrm>
            <a:custGeom>
              <a:avLst/>
              <a:gdLst/>
              <a:ahLst/>
              <a:cxnLst>
                <a:cxn ang="0">
                  <a:pos x="12" y="16"/>
                </a:cxn>
                <a:cxn ang="0">
                  <a:pos x="17" y="14"/>
                </a:cxn>
                <a:cxn ang="0">
                  <a:pos x="25" y="7"/>
                </a:cxn>
                <a:cxn ang="0">
                  <a:pos x="25" y="3"/>
                </a:cxn>
                <a:cxn ang="0">
                  <a:pos x="25" y="0"/>
                </a:cxn>
                <a:cxn ang="0">
                  <a:pos x="21" y="0"/>
                </a:cxn>
                <a:cxn ang="0">
                  <a:pos x="12" y="5"/>
                </a:cxn>
                <a:cxn ang="0">
                  <a:pos x="8" y="5"/>
                </a:cxn>
                <a:cxn ang="0">
                  <a:pos x="7" y="9"/>
                </a:cxn>
                <a:cxn ang="0">
                  <a:pos x="5" y="10"/>
                </a:cxn>
                <a:cxn ang="0">
                  <a:pos x="0" y="14"/>
                </a:cxn>
                <a:cxn ang="0">
                  <a:pos x="1" y="14"/>
                </a:cxn>
                <a:cxn ang="0">
                  <a:pos x="5" y="16"/>
                </a:cxn>
                <a:cxn ang="0">
                  <a:pos x="7" y="14"/>
                </a:cxn>
                <a:cxn ang="0">
                  <a:pos x="7" y="14"/>
                </a:cxn>
                <a:cxn ang="0">
                  <a:pos x="8" y="17"/>
                </a:cxn>
                <a:cxn ang="0">
                  <a:pos x="10" y="16"/>
                </a:cxn>
                <a:cxn ang="0">
                  <a:pos x="10" y="16"/>
                </a:cxn>
                <a:cxn ang="0">
                  <a:pos x="12" y="16"/>
                </a:cxn>
              </a:cxnLst>
              <a:rect l="0" t="0" r="r" b="b"/>
              <a:pathLst>
                <a:path w="25" h="17">
                  <a:moveTo>
                    <a:pt x="12" y="16"/>
                  </a:moveTo>
                  <a:lnTo>
                    <a:pt x="17" y="14"/>
                  </a:lnTo>
                  <a:lnTo>
                    <a:pt x="25" y="7"/>
                  </a:lnTo>
                  <a:lnTo>
                    <a:pt x="25" y="3"/>
                  </a:lnTo>
                  <a:lnTo>
                    <a:pt x="25" y="0"/>
                  </a:lnTo>
                  <a:lnTo>
                    <a:pt x="21" y="0"/>
                  </a:lnTo>
                  <a:lnTo>
                    <a:pt x="12" y="5"/>
                  </a:lnTo>
                  <a:lnTo>
                    <a:pt x="8" y="5"/>
                  </a:lnTo>
                  <a:lnTo>
                    <a:pt x="7" y="9"/>
                  </a:lnTo>
                  <a:lnTo>
                    <a:pt x="5" y="10"/>
                  </a:lnTo>
                  <a:lnTo>
                    <a:pt x="0" y="14"/>
                  </a:lnTo>
                  <a:lnTo>
                    <a:pt x="1" y="14"/>
                  </a:lnTo>
                  <a:lnTo>
                    <a:pt x="5" y="16"/>
                  </a:lnTo>
                  <a:lnTo>
                    <a:pt x="7" y="14"/>
                  </a:lnTo>
                  <a:lnTo>
                    <a:pt x="7" y="14"/>
                  </a:lnTo>
                  <a:lnTo>
                    <a:pt x="8" y="17"/>
                  </a:lnTo>
                  <a:lnTo>
                    <a:pt x="10" y="16"/>
                  </a:lnTo>
                  <a:lnTo>
                    <a:pt x="10" y="16"/>
                  </a:lnTo>
                  <a:lnTo>
                    <a:pt x="12"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8" name="Freeform 3264"/>
            <p:cNvSpPr>
              <a:spLocks/>
            </p:cNvSpPr>
            <p:nvPr/>
          </p:nvSpPr>
          <p:spPr bwMode="auto">
            <a:xfrm>
              <a:off x="1142" y="810"/>
              <a:ext cx="18" cy="19"/>
            </a:xfrm>
            <a:custGeom>
              <a:avLst/>
              <a:gdLst/>
              <a:ahLst/>
              <a:cxnLst>
                <a:cxn ang="0">
                  <a:pos x="11" y="5"/>
                </a:cxn>
                <a:cxn ang="0">
                  <a:pos x="11" y="5"/>
                </a:cxn>
                <a:cxn ang="0">
                  <a:pos x="9" y="10"/>
                </a:cxn>
                <a:cxn ang="0">
                  <a:pos x="9" y="12"/>
                </a:cxn>
                <a:cxn ang="0">
                  <a:pos x="7" y="14"/>
                </a:cxn>
                <a:cxn ang="0">
                  <a:pos x="5" y="14"/>
                </a:cxn>
                <a:cxn ang="0">
                  <a:pos x="7" y="16"/>
                </a:cxn>
                <a:cxn ang="0">
                  <a:pos x="5" y="18"/>
                </a:cxn>
                <a:cxn ang="0">
                  <a:pos x="2" y="19"/>
                </a:cxn>
                <a:cxn ang="0">
                  <a:pos x="2" y="18"/>
                </a:cxn>
                <a:cxn ang="0">
                  <a:pos x="2" y="14"/>
                </a:cxn>
                <a:cxn ang="0">
                  <a:pos x="0" y="14"/>
                </a:cxn>
                <a:cxn ang="0">
                  <a:pos x="0" y="10"/>
                </a:cxn>
                <a:cxn ang="0">
                  <a:pos x="5" y="5"/>
                </a:cxn>
                <a:cxn ang="0">
                  <a:pos x="5" y="7"/>
                </a:cxn>
                <a:cxn ang="0">
                  <a:pos x="7" y="5"/>
                </a:cxn>
                <a:cxn ang="0">
                  <a:pos x="9" y="3"/>
                </a:cxn>
                <a:cxn ang="0">
                  <a:pos x="11" y="0"/>
                </a:cxn>
                <a:cxn ang="0">
                  <a:pos x="16" y="3"/>
                </a:cxn>
                <a:cxn ang="0">
                  <a:pos x="18" y="9"/>
                </a:cxn>
                <a:cxn ang="0">
                  <a:pos x="14" y="12"/>
                </a:cxn>
                <a:cxn ang="0">
                  <a:pos x="14" y="10"/>
                </a:cxn>
                <a:cxn ang="0">
                  <a:pos x="12" y="9"/>
                </a:cxn>
                <a:cxn ang="0">
                  <a:pos x="11" y="5"/>
                </a:cxn>
              </a:cxnLst>
              <a:rect l="0" t="0" r="r" b="b"/>
              <a:pathLst>
                <a:path w="18" h="19">
                  <a:moveTo>
                    <a:pt x="11" y="5"/>
                  </a:moveTo>
                  <a:lnTo>
                    <a:pt x="11" y="5"/>
                  </a:lnTo>
                  <a:lnTo>
                    <a:pt x="9" y="10"/>
                  </a:lnTo>
                  <a:lnTo>
                    <a:pt x="9" y="12"/>
                  </a:lnTo>
                  <a:lnTo>
                    <a:pt x="7" y="14"/>
                  </a:lnTo>
                  <a:lnTo>
                    <a:pt x="5" y="14"/>
                  </a:lnTo>
                  <a:lnTo>
                    <a:pt x="7" y="16"/>
                  </a:lnTo>
                  <a:lnTo>
                    <a:pt x="5" y="18"/>
                  </a:lnTo>
                  <a:lnTo>
                    <a:pt x="2" y="19"/>
                  </a:lnTo>
                  <a:lnTo>
                    <a:pt x="2" y="18"/>
                  </a:lnTo>
                  <a:lnTo>
                    <a:pt x="2" y="14"/>
                  </a:lnTo>
                  <a:lnTo>
                    <a:pt x="0" y="14"/>
                  </a:lnTo>
                  <a:lnTo>
                    <a:pt x="0" y="10"/>
                  </a:lnTo>
                  <a:lnTo>
                    <a:pt x="5" y="5"/>
                  </a:lnTo>
                  <a:lnTo>
                    <a:pt x="5" y="7"/>
                  </a:lnTo>
                  <a:lnTo>
                    <a:pt x="7" y="5"/>
                  </a:lnTo>
                  <a:lnTo>
                    <a:pt x="9" y="3"/>
                  </a:lnTo>
                  <a:lnTo>
                    <a:pt x="11" y="0"/>
                  </a:lnTo>
                  <a:lnTo>
                    <a:pt x="16" y="3"/>
                  </a:lnTo>
                  <a:lnTo>
                    <a:pt x="18" y="9"/>
                  </a:lnTo>
                  <a:lnTo>
                    <a:pt x="14" y="12"/>
                  </a:lnTo>
                  <a:lnTo>
                    <a:pt x="14" y="10"/>
                  </a:lnTo>
                  <a:lnTo>
                    <a:pt x="12" y="9"/>
                  </a:lnTo>
                  <a:lnTo>
                    <a:pt x="1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9" name="Freeform 3265"/>
            <p:cNvSpPr>
              <a:spLocks/>
            </p:cNvSpPr>
            <p:nvPr/>
          </p:nvSpPr>
          <p:spPr bwMode="auto">
            <a:xfrm>
              <a:off x="1142" y="810"/>
              <a:ext cx="18" cy="19"/>
            </a:xfrm>
            <a:custGeom>
              <a:avLst/>
              <a:gdLst/>
              <a:ahLst/>
              <a:cxnLst>
                <a:cxn ang="0">
                  <a:pos x="11" y="5"/>
                </a:cxn>
                <a:cxn ang="0">
                  <a:pos x="11" y="5"/>
                </a:cxn>
                <a:cxn ang="0">
                  <a:pos x="9" y="10"/>
                </a:cxn>
                <a:cxn ang="0">
                  <a:pos x="9" y="12"/>
                </a:cxn>
                <a:cxn ang="0">
                  <a:pos x="7" y="14"/>
                </a:cxn>
                <a:cxn ang="0">
                  <a:pos x="5" y="14"/>
                </a:cxn>
                <a:cxn ang="0">
                  <a:pos x="7" y="16"/>
                </a:cxn>
                <a:cxn ang="0">
                  <a:pos x="5" y="18"/>
                </a:cxn>
                <a:cxn ang="0">
                  <a:pos x="2" y="19"/>
                </a:cxn>
                <a:cxn ang="0">
                  <a:pos x="2" y="18"/>
                </a:cxn>
                <a:cxn ang="0">
                  <a:pos x="2" y="14"/>
                </a:cxn>
                <a:cxn ang="0">
                  <a:pos x="0" y="14"/>
                </a:cxn>
                <a:cxn ang="0">
                  <a:pos x="0" y="10"/>
                </a:cxn>
                <a:cxn ang="0">
                  <a:pos x="5" y="5"/>
                </a:cxn>
                <a:cxn ang="0">
                  <a:pos x="5" y="7"/>
                </a:cxn>
                <a:cxn ang="0">
                  <a:pos x="7" y="5"/>
                </a:cxn>
                <a:cxn ang="0">
                  <a:pos x="9" y="3"/>
                </a:cxn>
                <a:cxn ang="0">
                  <a:pos x="11" y="0"/>
                </a:cxn>
                <a:cxn ang="0">
                  <a:pos x="16" y="3"/>
                </a:cxn>
                <a:cxn ang="0">
                  <a:pos x="18" y="9"/>
                </a:cxn>
                <a:cxn ang="0">
                  <a:pos x="14" y="12"/>
                </a:cxn>
                <a:cxn ang="0">
                  <a:pos x="14" y="10"/>
                </a:cxn>
                <a:cxn ang="0">
                  <a:pos x="12" y="9"/>
                </a:cxn>
                <a:cxn ang="0">
                  <a:pos x="11" y="5"/>
                </a:cxn>
              </a:cxnLst>
              <a:rect l="0" t="0" r="r" b="b"/>
              <a:pathLst>
                <a:path w="18" h="19">
                  <a:moveTo>
                    <a:pt x="11" y="5"/>
                  </a:moveTo>
                  <a:lnTo>
                    <a:pt x="11" y="5"/>
                  </a:lnTo>
                  <a:lnTo>
                    <a:pt x="9" y="10"/>
                  </a:lnTo>
                  <a:lnTo>
                    <a:pt x="9" y="12"/>
                  </a:lnTo>
                  <a:lnTo>
                    <a:pt x="7" y="14"/>
                  </a:lnTo>
                  <a:lnTo>
                    <a:pt x="5" y="14"/>
                  </a:lnTo>
                  <a:lnTo>
                    <a:pt x="7" y="16"/>
                  </a:lnTo>
                  <a:lnTo>
                    <a:pt x="5" y="18"/>
                  </a:lnTo>
                  <a:lnTo>
                    <a:pt x="2" y="19"/>
                  </a:lnTo>
                  <a:lnTo>
                    <a:pt x="2" y="18"/>
                  </a:lnTo>
                  <a:lnTo>
                    <a:pt x="2" y="14"/>
                  </a:lnTo>
                  <a:lnTo>
                    <a:pt x="0" y="14"/>
                  </a:lnTo>
                  <a:lnTo>
                    <a:pt x="0" y="10"/>
                  </a:lnTo>
                  <a:lnTo>
                    <a:pt x="5" y="5"/>
                  </a:lnTo>
                  <a:lnTo>
                    <a:pt x="5" y="7"/>
                  </a:lnTo>
                  <a:lnTo>
                    <a:pt x="7" y="5"/>
                  </a:lnTo>
                  <a:lnTo>
                    <a:pt x="9" y="3"/>
                  </a:lnTo>
                  <a:lnTo>
                    <a:pt x="11" y="0"/>
                  </a:lnTo>
                  <a:lnTo>
                    <a:pt x="16" y="3"/>
                  </a:lnTo>
                  <a:lnTo>
                    <a:pt x="18" y="9"/>
                  </a:lnTo>
                  <a:lnTo>
                    <a:pt x="14" y="12"/>
                  </a:lnTo>
                  <a:lnTo>
                    <a:pt x="14" y="10"/>
                  </a:lnTo>
                  <a:lnTo>
                    <a:pt x="12" y="9"/>
                  </a:lnTo>
                  <a:lnTo>
                    <a:pt x="1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0" name="Freeform 3266"/>
            <p:cNvSpPr>
              <a:spLocks/>
            </p:cNvSpPr>
            <p:nvPr/>
          </p:nvSpPr>
          <p:spPr bwMode="auto">
            <a:xfrm>
              <a:off x="1051" y="744"/>
              <a:ext cx="86" cy="110"/>
            </a:xfrm>
            <a:custGeom>
              <a:avLst/>
              <a:gdLst/>
              <a:ahLst/>
              <a:cxnLst>
                <a:cxn ang="0">
                  <a:pos x="82" y="55"/>
                </a:cxn>
                <a:cxn ang="0">
                  <a:pos x="84" y="62"/>
                </a:cxn>
                <a:cxn ang="0">
                  <a:pos x="79" y="71"/>
                </a:cxn>
                <a:cxn ang="0">
                  <a:pos x="79" y="76"/>
                </a:cxn>
                <a:cxn ang="0">
                  <a:pos x="75" y="78"/>
                </a:cxn>
                <a:cxn ang="0">
                  <a:pos x="75" y="85"/>
                </a:cxn>
                <a:cxn ang="0">
                  <a:pos x="73" y="91"/>
                </a:cxn>
                <a:cxn ang="0">
                  <a:pos x="77" y="101"/>
                </a:cxn>
                <a:cxn ang="0">
                  <a:pos x="71" y="100"/>
                </a:cxn>
                <a:cxn ang="0">
                  <a:pos x="75" y="109"/>
                </a:cxn>
                <a:cxn ang="0">
                  <a:pos x="61" y="109"/>
                </a:cxn>
                <a:cxn ang="0">
                  <a:pos x="59" y="109"/>
                </a:cxn>
                <a:cxn ang="0">
                  <a:pos x="52" y="109"/>
                </a:cxn>
                <a:cxn ang="0">
                  <a:pos x="41" y="110"/>
                </a:cxn>
                <a:cxn ang="0">
                  <a:pos x="34" y="96"/>
                </a:cxn>
                <a:cxn ang="0">
                  <a:pos x="37" y="92"/>
                </a:cxn>
                <a:cxn ang="0">
                  <a:pos x="37" y="85"/>
                </a:cxn>
                <a:cxn ang="0">
                  <a:pos x="43" y="80"/>
                </a:cxn>
                <a:cxn ang="0">
                  <a:pos x="41" y="78"/>
                </a:cxn>
                <a:cxn ang="0">
                  <a:pos x="48" y="71"/>
                </a:cxn>
                <a:cxn ang="0">
                  <a:pos x="59" y="64"/>
                </a:cxn>
                <a:cxn ang="0">
                  <a:pos x="50" y="64"/>
                </a:cxn>
                <a:cxn ang="0">
                  <a:pos x="39" y="66"/>
                </a:cxn>
                <a:cxn ang="0">
                  <a:pos x="20" y="73"/>
                </a:cxn>
                <a:cxn ang="0">
                  <a:pos x="5" y="76"/>
                </a:cxn>
                <a:cxn ang="0">
                  <a:pos x="2" y="67"/>
                </a:cxn>
                <a:cxn ang="0">
                  <a:pos x="11" y="64"/>
                </a:cxn>
                <a:cxn ang="0">
                  <a:pos x="7" y="57"/>
                </a:cxn>
                <a:cxn ang="0">
                  <a:pos x="20" y="60"/>
                </a:cxn>
                <a:cxn ang="0">
                  <a:pos x="20" y="48"/>
                </a:cxn>
                <a:cxn ang="0">
                  <a:pos x="14" y="44"/>
                </a:cxn>
                <a:cxn ang="0">
                  <a:pos x="9" y="32"/>
                </a:cxn>
                <a:cxn ang="0">
                  <a:pos x="12" y="16"/>
                </a:cxn>
                <a:cxn ang="0">
                  <a:pos x="23" y="18"/>
                </a:cxn>
                <a:cxn ang="0">
                  <a:pos x="25" y="28"/>
                </a:cxn>
                <a:cxn ang="0">
                  <a:pos x="36" y="37"/>
                </a:cxn>
                <a:cxn ang="0">
                  <a:pos x="46" y="50"/>
                </a:cxn>
                <a:cxn ang="0">
                  <a:pos x="41" y="34"/>
                </a:cxn>
                <a:cxn ang="0">
                  <a:pos x="36" y="28"/>
                </a:cxn>
                <a:cxn ang="0">
                  <a:pos x="43" y="25"/>
                </a:cxn>
                <a:cxn ang="0">
                  <a:pos x="30" y="19"/>
                </a:cxn>
                <a:cxn ang="0">
                  <a:pos x="32" y="7"/>
                </a:cxn>
                <a:cxn ang="0">
                  <a:pos x="54" y="9"/>
                </a:cxn>
                <a:cxn ang="0">
                  <a:pos x="59" y="14"/>
                </a:cxn>
                <a:cxn ang="0">
                  <a:pos x="62" y="5"/>
                </a:cxn>
                <a:cxn ang="0">
                  <a:pos x="70" y="0"/>
                </a:cxn>
                <a:cxn ang="0">
                  <a:pos x="71" y="9"/>
                </a:cxn>
                <a:cxn ang="0">
                  <a:pos x="82" y="32"/>
                </a:cxn>
              </a:cxnLst>
              <a:rect l="0" t="0" r="r" b="b"/>
              <a:pathLst>
                <a:path w="86" h="110">
                  <a:moveTo>
                    <a:pt x="82" y="46"/>
                  </a:moveTo>
                  <a:lnTo>
                    <a:pt x="82" y="48"/>
                  </a:lnTo>
                  <a:lnTo>
                    <a:pt x="82" y="48"/>
                  </a:lnTo>
                  <a:lnTo>
                    <a:pt x="82" y="55"/>
                  </a:lnTo>
                  <a:lnTo>
                    <a:pt x="79" y="59"/>
                  </a:lnTo>
                  <a:lnTo>
                    <a:pt x="77" y="60"/>
                  </a:lnTo>
                  <a:lnTo>
                    <a:pt x="82" y="62"/>
                  </a:lnTo>
                  <a:lnTo>
                    <a:pt x="84" y="62"/>
                  </a:lnTo>
                  <a:lnTo>
                    <a:pt x="86" y="84"/>
                  </a:lnTo>
                  <a:lnTo>
                    <a:pt x="80" y="71"/>
                  </a:lnTo>
                  <a:lnTo>
                    <a:pt x="80" y="71"/>
                  </a:lnTo>
                  <a:lnTo>
                    <a:pt x="79" y="71"/>
                  </a:lnTo>
                  <a:lnTo>
                    <a:pt x="77" y="71"/>
                  </a:lnTo>
                  <a:lnTo>
                    <a:pt x="75" y="73"/>
                  </a:lnTo>
                  <a:lnTo>
                    <a:pt x="79" y="75"/>
                  </a:lnTo>
                  <a:lnTo>
                    <a:pt x="79" y="76"/>
                  </a:lnTo>
                  <a:lnTo>
                    <a:pt x="79" y="78"/>
                  </a:lnTo>
                  <a:lnTo>
                    <a:pt x="77" y="76"/>
                  </a:lnTo>
                  <a:lnTo>
                    <a:pt x="75" y="76"/>
                  </a:lnTo>
                  <a:lnTo>
                    <a:pt x="75" y="78"/>
                  </a:lnTo>
                  <a:lnTo>
                    <a:pt x="77" y="82"/>
                  </a:lnTo>
                  <a:lnTo>
                    <a:pt x="75" y="82"/>
                  </a:lnTo>
                  <a:lnTo>
                    <a:pt x="75" y="84"/>
                  </a:lnTo>
                  <a:lnTo>
                    <a:pt x="75" y="85"/>
                  </a:lnTo>
                  <a:lnTo>
                    <a:pt x="75" y="85"/>
                  </a:lnTo>
                  <a:lnTo>
                    <a:pt x="73" y="84"/>
                  </a:lnTo>
                  <a:lnTo>
                    <a:pt x="71" y="89"/>
                  </a:lnTo>
                  <a:lnTo>
                    <a:pt x="73" y="91"/>
                  </a:lnTo>
                  <a:lnTo>
                    <a:pt x="73" y="89"/>
                  </a:lnTo>
                  <a:lnTo>
                    <a:pt x="80" y="101"/>
                  </a:lnTo>
                  <a:lnTo>
                    <a:pt x="79" y="101"/>
                  </a:lnTo>
                  <a:lnTo>
                    <a:pt x="77" y="101"/>
                  </a:lnTo>
                  <a:lnTo>
                    <a:pt x="75" y="98"/>
                  </a:lnTo>
                  <a:lnTo>
                    <a:pt x="73" y="96"/>
                  </a:lnTo>
                  <a:lnTo>
                    <a:pt x="71" y="98"/>
                  </a:lnTo>
                  <a:lnTo>
                    <a:pt x="71" y="100"/>
                  </a:lnTo>
                  <a:lnTo>
                    <a:pt x="73" y="101"/>
                  </a:lnTo>
                  <a:lnTo>
                    <a:pt x="73" y="103"/>
                  </a:lnTo>
                  <a:lnTo>
                    <a:pt x="75" y="105"/>
                  </a:lnTo>
                  <a:lnTo>
                    <a:pt x="75" y="109"/>
                  </a:lnTo>
                  <a:lnTo>
                    <a:pt x="66" y="109"/>
                  </a:lnTo>
                  <a:lnTo>
                    <a:pt x="66" y="107"/>
                  </a:lnTo>
                  <a:lnTo>
                    <a:pt x="62" y="109"/>
                  </a:lnTo>
                  <a:lnTo>
                    <a:pt x="61" y="109"/>
                  </a:lnTo>
                  <a:lnTo>
                    <a:pt x="61" y="109"/>
                  </a:lnTo>
                  <a:lnTo>
                    <a:pt x="61" y="105"/>
                  </a:lnTo>
                  <a:lnTo>
                    <a:pt x="59" y="107"/>
                  </a:lnTo>
                  <a:lnTo>
                    <a:pt x="59" y="109"/>
                  </a:lnTo>
                  <a:lnTo>
                    <a:pt x="55" y="109"/>
                  </a:lnTo>
                  <a:lnTo>
                    <a:pt x="55" y="105"/>
                  </a:lnTo>
                  <a:lnTo>
                    <a:pt x="55" y="107"/>
                  </a:lnTo>
                  <a:lnTo>
                    <a:pt x="52" y="109"/>
                  </a:lnTo>
                  <a:lnTo>
                    <a:pt x="52" y="107"/>
                  </a:lnTo>
                  <a:lnTo>
                    <a:pt x="52" y="103"/>
                  </a:lnTo>
                  <a:lnTo>
                    <a:pt x="48" y="110"/>
                  </a:lnTo>
                  <a:lnTo>
                    <a:pt x="41" y="110"/>
                  </a:lnTo>
                  <a:lnTo>
                    <a:pt x="37" y="109"/>
                  </a:lnTo>
                  <a:lnTo>
                    <a:pt x="36" y="107"/>
                  </a:lnTo>
                  <a:lnTo>
                    <a:pt x="36"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5" y="75"/>
                  </a:lnTo>
                  <a:lnTo>
                    <a:pt x="45" y="73"/>
                  </a:lnTo>
                  <a:lnTo>
                    <a:pt x="45" y="73"/>
                  </a:lnTo>
                  <a:lnTo>
                    <a:pt x="48" y="71"/>
                  </a:lnTo>
                  <a:lnTo>
                    <a:pt x="48" y="69"/>
                  </a:lnTo>
                  <a:lnTo>
                    <a:pt x="48" y="67"/>
                  </a:lnTo>
                  <a:lnTo>
                    <a:pt x="48" y="66"/>
                  </a:lnTo>
                  <a:lnTo>
                    <a:pt x="59" y="64"/>
                  </a:lnTo>
                  <a:lnTo>
                    <a:pt x="61" y="62"/>
                  </a:lnTo>
                  <a:lnTo>
                    <a:pt x="61" y="60"/>
                  </a:lnTo>
                  <a:lnTo>
                    <a:pt x="59" y="62"/>
                  </a:lnTo>
                  <a:lnTo>
                    <a:pt x="50" y="64"/>
                  </a:lnTo>
                  <a:lnTo>
                    <a:pt x="50" y="62"/>
                  </a:lnTo>
                  <a:lnTo>
                    <a:pt x="48" y="64"/>
                  </a:lnTo>
                  <a:lnTo>
                    <a:pt x="45" y="64"/>
                  </a:lnTo>
                  <a:lnTo>
                    <a:pt x="39" y="66"/>
                  </a:lnTo>
                  <a:lnTo>
                    <a:pt x="37" y="66"/>
                  </a:lnTo>
                  <a:lnTo>
                    <a:pt x="27" y="71"/>
                  </a:lnTo>
                  <a:lnTo>
                    <a:pt x="21" y="69"/>
                  </a:lnTo>
                  <a:lnTo>
                    <a:pt x="20" y="73"/>
                  </a:lnTo>
                  <a:lnTo>
                    <a:pt x="18" y="71"/>
                  </a:lnTo>
                  <a:lnTo>
                    <a:pt x="14" y="73"/>
                  </a:lnTo>
                  <a:lnTo>
                    <a:pt x="7" y="75"/>
                  </a:lnTo>
                  <a:lnTo>
                    <a:pt x="5" y="76"/>
                  </a:lnTo>
                  <a:lnTo>
                    <a:pt x="2" y="75"/>
                  </a:lnTo>
                  <a:lnTo>
                    <a:pt x="0" y="71"/>
                  </a:lnTo>
                  <a:lnTo>
                    <a:pt x="2" y="71"/>
                  </a:lnTo>
                  <a:lnTo>
                    <a:pt x="2" y="67"/>
                  </a:lnTo>
                  <a:lnTo>
                    <a:pt x="2" y="66"/>
                  </a:lnTo>
                  <a:lnTo>
                    <a:pt x="5" y="64"/>
                  </a:lnTo>
                  <a:lnTo>
                    <a:pt x="11" y="66"/>
                  </a:lnTo>
                  <a:lnTo>
                    <a:pt x="11" y="64"/>
                  </a:lnTo>
                  <a:lnTo>
                    <a:pt x="9" y="62"/>
                  </a:lnTo>
                  <a:lnTo>
                    <a:pt x="9" y="60"/>
                  </a:lnTo>
                  <a:lnTo>
                    <a:pt x="7" y="60"/>
                  </a:lnTo>
                  <a:lnTo>
                    <a:pt x="7" y="57"/>
                  </a:lnTo>
                  <a:lnTo>
                    <a:pt x="12" y="53"/>
                  </a:lnTo>
                  <a:lnTo>
                    <a:pt x="14" y="53"/>
                  </a:lnTo>
                  <a:lnTo>
                    <a:pt x="20" y="59"/>
                  </a:lnTo>
                  <a:lnTo>
                    <a:pt x="20" y="60"/>
                  </a:lnTo>
                  <a:lnTo>
                    <a:pt x="23" y="60"/>
                  </a:lnTo>
                  <a:lnTo>
                    <a:pt x="23" y="55"/>
                  </a:lnTo>
                  <a:lnTo>
                    <a:pt x="18" y="51"/>
                  </a:lnTo>
                  <a:lnTo>
                    <a:pt x="20"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8"/>
                  </a:lnTo>
                  <a:lnTo>
                    <a:pt x="23" y="18"/>
                  </a:lnTo>
                  <a:lnTo>
                    <a:pt x="23" y="18"/>
                  </a:lnTo>
                  <a:lnTo>
                    <a:pt x="23" y="21"/>
                  </a:lnTo>
                  <a:lnTo>
                    <a:pt x="25" y="21"/>
                  </a:lnTo>
                  <a:lnTo>
                    <a:pt x="29" y="25"/>
                  </a:lnTo>
                  <a:lnTo>
                    <a:pt x="25" y="28"/>
                  </a:lnTo>
                  <a:lnTo>
                    <a:pt x="32" y="35"/>
                  </a:lnTo>
                  <a:lnTo>
                    <a:pt x="32" y="37"/>
                  </a:lnTo>
                  <a:lnTo>
                    <a:pt x="32" y="39"/>
                  </a:lnTo>
                  <a:lnTo>
                    <a:pt x="36" y="37"/>
                  </a:lnTo>
                  <a:lnTo>
                    <a:pt x="37" y="39"/>
                  </a:lnTo>
                  <a:lnTo>
                    <a:pt x="36" y="41"/>
                  </a:lnTo>
                  <a:lnTo>
                    <a:pt x="43" y="48"/>
                  </a:lnTo>
                  <a:lnTo>
                    <a:pt x="46" y="50"/>
                  </a:lnTo>
                  <a:lnTo>
                    <a:pt x="48" y="46"/>
                  </a:lnTo>
                  <a:lnTo>
                    <a:pt x="50" y="46"/>
                  </a:lnTo>
                  <a:lnTo>
                    <a:pt x="46" y="46"/>
                  </a:lnTo>
                  <a:lnTo>
                    <a:pt x="41" y="34"/>
                  </a:lnTo>
                  <a:lnTo>
                    <a:pt x="46" y="34"/>
                  </a:lnTo>
                  <a:lnTo>
                    <a:pt x="45" y="30"/>
                  </a:lnTo>
                  <a:lnTo>
                    <a:pt x="37" y="32"/>
                  </a:lnTo>
                  <a:lnTo>
                    <a:pt x="36" y="28"/>
                  </a:lnTo>
                  <a:lnTo>
                    <a:pt x="36" y="26"/>
                  </a:lnTo>
                  <a:lnTo>
                    <a:pt x="39" y="28"/>
                  </a:lnTo>
                  <a:lnTo>
                    <a:pt x="41" y="25"/>
                  </a:lnTo>
                  <a:lnTo>
                    <a:pt x="43" y="25"/>
                  </a:lnTo>
                  <a:lnTo>
                    <a:pt x="41" y="25"/>
                  </a:lnTo>
                  <a:lnTo>
                    <a:pt x="39" y="21"/>
                  </a:lnTo>
                  <a:lnTo>
                    <a:pt x="34" y="21"/>
                  </a:lnTo>
                  <a:lnTo>
                    <a:pt x="30" y="19"/>
                  </a:lnTo>
                  <a:lnTo>
                    <a:pt x="29" y="14"/>
                  </a:lnTo>
                  <a:lnTo>
                    <a:pt x="29" y="12"/>
                  </a:lnTo>
                  <a:lnTo>
                    <a:pt x="30" y="10"/>
                  </a:lnTo>
                  <a:lnTo>
                    <a:pt x="32" y="7"/>
                  </a:lnTo>
                  <a:lnTo>
                    <a:pt x="37" y="3"/>
                  </a:lnTo>
                  <a:lnTo>
                    <a:pt x="45" y="3"/>
                  </a:lnTo>
                  <a:lnTo>
                    <a:pt x="48" y="1"/>
                  </a:lnTo>
                  <a:lnTo>
                    <a:pt x="54" y="9"/>
                  </a:lnTo>
                  <a:lnTo>
                    <a:pt x="59" y="10"/>
                  </a:lnTo>
                  <a:lnTo>
                    <a:pt x="59" y="14"/>
                  </a:lnTo>
                  <a:lnTo>
                    <a:pt x="59" y="16"/>
                  </a:lnTo>
                  <a:lnTo>
                    <a:pt x="59" y="14"/>
                  </a:lnTo>
                  <a:lnTo>
                    <a:pt x="62" y="14"/>
                  </a:lnTo>
                  <a:lnTo>
                    <a:pt x="64" y="12"/>
                  </a:lnTo>
                  <a:lnTo>
                    <a:pt x="62" y="7"/>
                  </a:lnTo>
                  <a:lnTo>
                    <a:pt x="62" y="5"/>
                  </a:lnTo>
                  <a:lnTo>
                    <a:pt x="68" y="5"/>
                  </a:lnTo>
                  <a:lnTo>
                    <a:pt x="68" y="1"/>
                  </a:lnTo>
                  <a:lnTo>
                    <a:pt x="64" y="0"/>
                  </a:lnTo>
                  <a:lnTo>
                    <a:pt x="70" y="0"/>
                  </a:lnTo>
                  <a:lnTo>
                    <a:pt x="71" y="3"/>
                  </a:lnTo>
                  <a:lnTo>
                    <a:pt x="75" y="7"/>
                  </a:lnTo>
                  <a:lnTo>
                    <a:pt x="70" y="7"/>
                  </a:lnTo>
                  <a:lnTo>
                    <a:pt x="71" y="9"/>
                  </a:lnTo>
                  <a:lnTo>
                    <a:pt x="77" y="10"/>
                  </a:lnTo>
                  <a:lnTo>
                    <a:pt x="80" y="14"/>
                  </a:lnTo>
                  <a:lnTo>
                    <a:pt x="80" y="26"/>
                  </a:lnTo>
                  <a:lnTo>
                    <a:pt x="82" y="32"/>
                  </a:lnTo>
                  <a:lnTo>
                    <a:pt x="82" y="35"/>
                  </a:lnTo>
                  <a:lnTo>
                    <a:pt x="82" y="44"/>
                  </a:lnTo>
                  <a:lnTo>
                    <a:pt x="82" y="4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1" name="Freeform 3267"/>
            <p:cNvSpPr>
              <a:spLocks/>
            </p:cNvSpPr>
            <p:nvPr/>
          </p:nvSpPr>
          <p:spPr bwMode="auto">
            <a:xfrm>
              <a:off x="1051" y="744"/>
              <a:ext cx="86" cy="110"/>
            </a:xfrm>
            <a:custGeom>
              <a:avLst/>
              <a:gdLst/>
              <a:ahLst/>
              <a:cxnLst>
                <a:cxn ang="0">
                  <a:pos x="82" y="55"/>
                </a:cxn>
                <a:cxn ang="0">
                  <a:pos x="84" y="62"/>
                </a:cxn>
                <a:cxn ang="0">
                  <a:pos x="79" y="71"/>
                </a:cxn>
                <a:cxn ang="0">
                  <a:pos x="79" y="76"/>
                </a:cxn>
                <a:cxn ang="0">
                  <a:pos x="75" y="78"/>
                </a:cxn>
                <a:cxn ang="0">
                  <a:pos x="75" y="85"/>
                </a:cxn>
                <a:cxn ang="0">
                  <a:pos x="73" y="91"/>
                </a:cxn>
                <a:cxn ang="0">
                  <a:pos x="77" y="101"/>
                </a:cxn>
                <a:cxn ang="0">
                  <a:pos x="71" y="100"/>
                </a:cxn>
                <a:cxn ang="0">
                  <a:pos x="75" y="109"/>
                </a:cxn>
                <a:cxn ang="0">
                  <a:pos x="61" y="109"/>
                </a:cxn>
                <a:cxn ang="0">
                  <a:pos x="59" y="109"/>
                </a:cxn>
                <a:cxn ang="0">
                  <a:pos x="52" y="109"/>
                </a:cxn>
                <a:cxn ang="0">
                  <a:pos x="41" y="110"/>
                </a:cxn>
                <a:cxn ang="0">
                  <a:pos x="34" y="96"/>
                </a:cxn>
                <a:cxn ang="0">
                  <a:pos x="37" y="92"/>
                </a:cxn>
                <a:cxn ang="0">
                  <a:pos x="37" y="85"/>
                </a:cxn>
                <a:cxn ang="0">
                  <a:pos x="43" y="80"/>
                </a:cxn>
                <a:cxn ang="0">
                  <a:pos x="41" y="78"/>
                </a:cxn>
                <a:cxn ang="0">
                  <a:pos x="48" y="71"/>
                </a:cxn>
                <a:cxn ang="0">
                  <a:pos x="59" y="64"/>
                </a:cxn>
                <a:cxn ang="0">
                  <a:pos x="50" y="64"/>
                </a:cxn>
                <a:cxn ang="0">
                  <a:pos x="39" y="66"/>
                </a:cxn>
                <a:cxn ang="0">
                  <a:pos x="20" y="73"/>
                </a:cxn>
                <a:cxn ang="0">
                  <a:pos x="5" y="76"/>
                </a:cxn>
                <a:cxn ang="0">
                  <a:pos x="2" y="67"/>
                </a:cxn>
                <a:cxn ang="0">
                  <a:pos x="11" y="64"/>
                </a:cxn>
                <a:cxn ang="0">
                  <a:pos x="7" y="57"/>
                </a:cxn>
                <a:cxn ang="0">
                  <a:pos x="20" y="60"/>
                </a:cxn>
                <a:cxn ang="0">
                  <a:pos x="20" y="48"/>
                </a:cxn>
                <a:cxn ang="0">
                  <a:pos x="14" y="44"/>
                </a:cxn>
                <a:cxn ang="0">
                  <a:pos x="9" y="32"/>
                </a:cxn>
                <a:cxn ang="0">
                  <a:pos x="12" y="16"/>
                </a:cxn>
                <a:cxn ang="0">
                  <a:pos x="23" y="18"/>
                </a:cxn>
                <a:cxn ang="0">
                  <a:pos x="25" y="28"/>
                </a:cxn>
                <a:cxn ang="0">
                  <a:pos x="36" y="37"/>
                </a:cxn>
                <a:cxn ang="0">
                  <a:pos x="46" y="50"/>
                </a:cxn>
                <a:cxn ang="0">
                  <a:pos x="41" y="34"/>
                </a:cxn>
                <a:cxn ang="0">
                  <a:pos x="36" y="28"/>
                </a:cxn>
                <a:cxn ang="0">
                  <a:pos x="43" y="25"/>
                </a:cxn>
                <a:cxn ang="0">
                  <a:pos x="30" y="19"/>
                </a:cxn>
                <a:cxn ang="0">
                  <a:pos x="32" y="7"/>
                </a:cxn>
                <a:cxn ang="0">
                  <a:pos x="54" y="9"/>
                </a:cxn>
                <a:cxn ang="0">
                  <a:pos x="59" y="14"/>
                </a:cxn>
                <a:cxn ang="0">
                  <a:pos x="62" y="5"/>
                </a:cxn>
                <a:cxn ang="0">
                  <a:pos x="70" y="0"/>
                </a:cxn>
                <a:cxn ang="0">
                  <a:pos x="71" y="9"/>
                </a:cxn>
                <a:cxn ang="0">
                  <a:pos x="82" y="32"/>
                </a:cxn>
              </a:cxnLst>
              <a:rect l="0" t="0" r="r" b="b"/>
              <a:pathLst>
                <a:path w="86" h="110">
                  <a:moveTo>
                    <a:pt x="82" y="46"/>
                  </a:moveTo>
                  <a:lnTo>
                    <a:pt x="82" y="48"/>
                  </a:lnTo>
                  <a:lnTo>
                    <a:pt x="82" y="48"/>
                  </a:lnTo>
                  <a:lnTo>
                    <a:pt x="82" y="55"/>
                  </a:lnTo>
                  <a:lnTo>
                    <a:pt x="79" y="59"/>
                  </a:lnTo>
                  <a:lnTo>
                    <a:pt x="77" y="60"/>
                  </a:lnTo>
                  <a:lnTo>
                    <a:pt x="82" y="62"/>
                  </a:lnTo>
                  <a:lnTo>
                    <a:pt x="84" y="62"/>
                  </a:lnTo>
                  <a:lnTo>
                    <a:pt x="86" y="84"/>
                  </a:lnTo>
                  <a:lnTo>
                    <a:pt x="80" y="71"/>
                  </a:lnTo>
                  <a:lnTo>
                    <a:pt x="80" y="71"/>
                  </a:lnTo>
                  <a:lnTo>
                    <a:pt x="79" y="71"/>
                  </a:lnTo>
                  <a:lnTo>
                    <a:pt x="77" y="71"/>
                  </a:lnTo>
                  <a:lnTo>
                    <a:pt x="75" y="73"/>
                  </a:lnTo>
                  <a:lnTo>
                    <a:pt x="79" y="75"/>
                  </a:lnTo>
                  <a:lnTo>
                    <a:pt x="79" y="76"/>
                  </a:lnTo>
                  <a:lnTo>
                    <a:pt x="79" y="78"/>
                  </a:lnTo>
                  <a:lnTo>
                    <a:pt x="77" y="76"/>
                  </a:lnTo>
                  <a:lnTo>
                    <a:pt x="75" y="76"/>
                  </a:lnTo>
                  <a:lnTo>
                    <a:pt x="75" y="78"/>
                  </a:lnTo>
                  <a:lnTo>
                    <a:pt x="77" y="82"/>
                  </a:lnTo>
                  <a:lnTo>
                    <a:pt x="75" y="82"/>
                  </a:lnTo>
                  <a:lnTo>
                    <a:pt x="75" y="84"/>
                  </a:lnTo>
                  <a:lnTo>
                    <a:pt x="75" y="85"/>
                  </a:lnTo>
                  <a:lnTo>
                    <a:pt x="75" y="85"/>
                  </a:lnTo>
                  <a:lnTo>
                    <a:pt x="73" y="84"/>
                  </a:lnTo>
                  <a:lnTo>
                    <a:pt x="71" y="89"/>
                  </a:lnTo>
                  <a:lnTo>
                    <a:pt x="73" y="91"/>
                  </a:lnTo>
                  <a:lnTo>
                    <a:pt x="73" y="89"/>
                  </a:lnTo>
                  <a:lnTo>
                    <a:pt x="80" y="101"/>
                  </a:lnTo>
                  <a:lnTo>
                    <a:pt x="79" y="101"/>
                  </a:lnTo>
                  <a:lnTo>
                    <a:pt x="77" y="101"/>
                  </a:lnTo>
                  <a:lnTo>
                    <a:pt x="75" y="98"/>
                  </a:lnTo>
                  <a:lnTo>
                    <a:pt x="73" y="96"/>
                  </a:lnTo>
                  <a:lnTo>
                    <a:pt x="71" y="98"/>
                  </a:lnTo>
                  <a:lnTo>
                    <a:pt x="71" y="100"/>
                  </a:lnTo>
                  <a:lnTo>
                    <a:pt x="73" y="101"/>
                  </a:lnTo>
                  <a:lnTo>
                    <a:pt x="73" y="103"/>
                  </a:lnTo>
                  <a:lnTo>
                    <a:pt x="75" y="105"/>
                  </a:lnTo>
                  <a:lnTo>
                    <a:pt x="75" y="109"/>
                  </a:lnTo>
                  <a:lnTo>
                    <a:pt x="66" y="109"/>
                  </a:lnTo>
                  <a:lnTo>
                    <a:pt x="66" y="107"/>
                  </a:lnTo>
                  <a:lnTo>
                    <a:pt x="62" y="109"/>
                  </a:lnTo>
                  <a:lnTo>
                    <a:pt x="61" y="109"/>
                  </a:lnTo>
                  <a:lnTo>
                    <a:pt x="61" y="109"/>
                  </a:lnTo>
                  <a:lnTo>
                    <a:pt x="61" y="105"/>
                  </a:lnTo>
                  <a:lnTo>
                    <a:pt x="59" y="107"/>
                  </a:lnTo>
                  <a:lnTo>
                    <a:pt x="59" y="109"/>
                  </a:lnTo>
                  <a:lnTo>
                    <a:pt x="55" y="109"/>
                  </a:lnTo>
                  <a:lnTo>
                    <a:pt x="55" y="105"/>
                  </a:lnTo>
                  <a:lnTo>
                    <a:pt x="55" y="107"/>
                  </a:lnTo>
                  <a:lnTo>
                    <a:pt x="52" y="109"/>
                  </a:lnTo>
                  <a:lnTo>
                    <a:pt x="52" y="107"/>
                  </a:lnTo>
                  <a:lnTo>
                    <a:pt x="52" y="103"/>
                  </a:lnTo>
                  <a:lnTo>
                    <a:pt x="48" y="110"/>
                  </a:lnTo>
                  <a:lnTo>
                    <a:pt x="41" y="110"/>
                  </a:lnTo>
                  <a:lnTo>
                    <a:pt x="37" y="109"/>
                  </a:lnTo>
                  <a:lnTo>
                    <a:pt x="36" y="107"/>
                  </a:lnTo>
                  <a:lnTo>
                    <a:pt x="36"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5" y="75"/>
                  </a:lnTo>
                  <a:lnTo>
                    <a:pt x="45" y="73"/>
                  </a:lnTo>
                  <a:lnTo>
                    <a:pt x="45" y="73"/>
                  </a:lnTo>
                  <a:lnTo>
                    <a:pt x="48" y="71"/>
                  </a:lnTo>
                  <a:lnTo>
                    <a:pt x="48" y="69"/>
                  </a:lnTo>
                  <a:lnTo>
                    <a:pt x="48" y="67"/>
                  </a:lnTo>
                  <a:lnTo>
                    <a:pt x="48" y="66"/>
                  </a:lnTo>
                  <a:lnTo>
                    <a:pt x="59" y="64"/>
                  </a:lnTo>
                  <a:lnTo>
                    <a:pt x="61" y="62"/>
                  </a:lnTo>
                  <a:lnTo>
                    <a:pt x="61" y="60"/>
                  </a:lnTo>
                  <a:lnTo>
                    <a:pt x="59" y="62"/>
                  </a:lnTo>
                  <a:lnTo>
                    <a:pt x="50" y="64"/>
                  </a:lnTo>
                  <a:lnTo>
                    <a:pt x="50" y="62"/>
                  </a:lnTo>
                  <a:lnTo>
                    <a:pt x="48" y="64"/>
                  </a:lnTo>
                  <a:lnTo>
                    <a:pt x="45" y="64"/>
                  </a:lnTo>
                  <a:lnTo>
                    <a:pt x="39" y="66"/>
                  </a:lnTo>
                  <a:lnTo>
                    <a:pt x="37" y="66"/>
                  </a:lnTo>
                  <a:lnTo>
                    <a:pt x="27" y="71"/>
                  </a:lnTo>
                  <a:lnTo>
                    <a:pt x="21" y="69"/>
                  </a:lnTo>
                  <a:lnTo>
                    <a:pt x="20" y="73"/>
                  </a:lnTo>
                  <a:lnTo>
                    <a:pt x="18" y="71"/>
                  </a:lnTo>
                  <a:lnTo>
                    <a:pt x="14" y="73"/>
                  </a:lnTo>
                  <a:lnTo>
                    <a:pt x="7" y="75"/>
                  </a:lnTo>
                  <a:lnTo>
                    <a:pt x="5" y="76"/>
                  </a:lnTo>
                  <a:lnTo>
                    <a:pt x="2" y="75"/>
                  </a:lnTo>
                  <a:lnTo>
                    <a:pt x="0" y="71"/>
                  </a:lnTo>
                  <a:lnTo>
                    <a:pt x="2" y="71"/>
                  </a:lnTo>
                  <a:lnTo>
                    <a:pt x="2" y="67"/>
                  </a:lnTo>
                  <a:lnTo>
                    <a:pt x="2" y="66"/>
                  </a:lnTo>
                  <a:lnTo>
                    <a:pt x="5" y="64"/>
                  </a:lnTo>
                  <a:lnTo>
                    <a:pt x="11" y="66"/>
                  </a:lnTo>
                  <a:lnTo>
                    <a:pt x="11" y="64"/>
                  </a:lnTo>
                  <a:lnTo>
                    <a:pt x="9" y="62"/>
                  </a:lnTo>
                  <a:lnTo>
                    <a:pt x="9" y="60"/>
                  </a:lnTo>
                  <a:lnTo>
                    <a:pt x="7" y="60"/>
                  </a:lnTo>
                  <a:lnTo>
                    <a:pt x="7" y="57"/>
                  </a:lnTo>
                  <a:lnTo>
                    <a:pt x="12" y="53"/>
                  </a:lnTo>
                  <a:lnTo>
                    <a:pt x="14" y="53"/>
                  </a:lnTo>
                  <a:lnTo>
                    <a:pt x="20" y="59"/>
                  </a:lnTo>
                  <a:lnTo>
                    <a:pt x="20" y="60"/>
                  </a:lnTo>
                  <a:lnTo>
                    <a:pt x="23" y="60"/>
                  </a:lnTo>
                  <a:lnTo>
                    <a:pt x="23" y="55"/>
                  </a:lnTo>
                  <a:lnTo>
                    <a:pt x="18" y="51"/>
                  </a:lnTo>
                  <a:lnTo>
                    <a:pt x="20"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8"/>
                  </a:lnTo>
                  <a:lnTo>
                    <a:pt x="23" y="18"/>
                  </a:lnTo>
                  <a:lnTo>
                    <a:pt x="23" y="18"/>
                  </a:lnTo>
                  <a:lnTo>
                    <a:pt x="23" y="21"/>
                  </a:lnTo>
                  <a:lnTo>
                    <a:pt x="25" y="21"/>
                  </a:lnTo>
                  <a:lnTo>
                    <a:pt x="29" y="25"/>
                  </a:lnTo>
                  <a:lnTo>
                    <a:pt x="25" y="28"/>
                  </a:lnTo>
                  <a:lnTo>
                    <a:pt x="32" y="35"/>
                  </a:lnTo>
                  <a:lnTo>
                    <a:pt x="32" y="37"/>
                  </a:lnTo>
                  <a:lnTo>
                    <a:pt x="32" y="39"/>
                  </a:lnTo>
                  <a:lnTo>
                    <a:pt x="36" y="37"/>
                  </a:lnTo>
                  <a:lnTo>
                    <a:pt x="37" y="39"/>
                  </a:lnTo>
                  <a:lnTo>
                    <a:pt x="36" y="41"/>
                  </a:lnTo>
                  <a:lnTo>
                    <a:pt x="43" y="48"/>
                  </a:lnTo>
                  <a:lnTo>
                    <a:pt x="46" y="50"/>
                  </a:lnTo>
                  <a:lnTo>
                    <a:pt x="48" y="46"/>
                  </a:lnTo>
                  <a:lnTo>
                    <a:pt x="50" y="46"/>
                  </a:lnTo>
                  <a:lnTo>
                    <a:pt x="46" y="46"/>
                  </a:lnTo>
                  <a:lnTo>
                    <a:pt x="41" y="34"/>
                  </a:lnTo>
                  <a:lnTo>
                    <a:pt x="46" y="34"/>
                  </a:lnTo>
                  <a:lnTo>
                    <a:pt x="45" y="30"/>
                  </a:lnTo>
                  <a:lnTo>
                    <a:pt x="37" y="32"/>
                  </a:lnTo>
                  <a:lnTo>
                    <a:pt x="36" y="28"/>
                  </a:lnTo>
                  <a:lnTo>
                    <a:pt x="36" y="26"/>
                  </a:lnTo>
                  <a:lnTo>
                    <a:pt x="39" y="28"/>
                  </a:lnTo>
                  <a:lnTo>
                    <a:pt x="41" y="25"/>
                  </a:lnTo>
                  <a:lnTo>
                    <a:pt x="43" y="25"/>
                  </a:lnTo>
                  <a:lnTo>
                    <a:pt x="41" y="25"/>
                  </a:lnTo>
                  <a:lnTo>
                    <a:pt x="39" y="21"/>
                  </a:lnTo>
                  <a:lnTo>
                    <a:pt x="34" y="21"/>
                  </a:lnTo>
                  <a:lnTo>
                    <a:pt x="30" y="19"/>
                  </a:lnTo>
                  <a:lnTo>
                    <a:pt x="29" y="14"/>
                  </a:lnTo>
                  <a:lnTo>
                    <a:pt x="29" y="12"/>
                  </a:lnTo>
                  <a:lnTo>
                    <a:pt x="30" y="10"/>
                  </a:lnTo>
                  <a:lnTo>
                    <a:pt x="32" y="7"/>
                  </a:lnTo>
                  <a:lnTo>
                    <a:pt x="37" y="3"/>
                  </a:lnTo>
                  <a:lnTo>
                    <a:pt x="45" y="3"/>
                  </a:lnTo>
                  <a:lnTo>
                    <a:pt x="48" y="1"/>
                  </a:lnTo>
                  <a:lnTo>
                    <a:pt x="54" y="9"/>
                  </a:lnTo>
                  <a:lnTo>
                    <a:pt x="59" y="10"/>
                  </a:lnTo>
                  <a:lnTo>
                    <a:pt x="59" y="14"/>
                  </a:lnTo>
                  <a:lnTo>
                    <a:pt x="59" y="16"/>
                  </a:lnTo>
                  <a:lnTo>
                    <a:pt x="59" y="14"/>
                  </a:lnTo>
                  <a:lnTo>
                    <a:pt x="62" y="14"/>
                  </a:lnTo>
                  <a:lnTo>
                    <a:pt x="64" y="12"/>
                  </a:lnTo>
                  <a:lnTo>
                    <a:pt x="62" y="7"/>
                  </a:lnTo>
                  <a:lnTo>
                    <a:pt x="62" y="5"/>
                  </a:lnTo>
                  <a:lnTo>
                    <a:pt x="68" y="5"/>
                  </a:lnTo>
                  <a:lnTo>
                    <a:pt x="68" y="1"/>
                  </a:lnTo>
                  <a:lnTo>
                    <a:pt x="64" y="0"/>
                  </a:lnTo>
                  <a:lnTo>
                    <a:pt x="70" y="0"/>
                  </a:lnTo>
                  <a:lnTo>
                    <a:pt x="71" y="3"/>
                  </a:lnTo>
                  <a:lnTo>
                    <a:pt x="75" y="7"/>
                  </a:lnTo>
                  <a:lnTo>
                    <a:pt x="70" y="7"/>
                  </a:lnTo>
                  <a:lnTo>
                    <a:pt x="71" y="9"/>
                  </a:lnTo>
                  <a:lnTo>
                    <a:pt x="77" y="10"/>
                  </a:lnTo>
                  <a:lnTo>
                    <a:pt x="80" y="14"/>
                  </a:lnTo>
                  <a:lnTo>
                    <a:pt x="80" y="26"/>
                  </a:lnTo>
                  <a:lnTo>
                    <a:pt x="82" y="32"/>
                  </a:lnTo>
                  <a:lnTo>
                    <a:pt x="82" y="35"/>
                  </a:lnTo>
                  <a:lnTo>
                    <a:pt x="82" y="44"/>
                  </a:lnTo>
                  <a:lnTo>
                    <a:pt x="82" y="4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2" name="Freeform 3268"/>
            <p:cNvSpPr>
              <a:spLocks/>
            </p:cNvSpPr>
            <p:nvPr/>
          </p:nvSpPr>
          <p:spPr bwMode="auto">
            <a:xfrm>
              <a:off x="1055" y="651"/>
              <a:ext cx="26" cy="16"/>
            </a:xfrm>
            <a:custGeom>
              <a:avLst/>
              <a:gdLst/>
              <a:ahLst/>
              <a:cxnLst>
                <a:cxn ang="0">
                  <a:pos x="8" y="2"/>
                </a:cxn>
                <a:cxn ang="0">
                  <a:pos x="12" y="0"/>
                </a:cxn>
                <a:cxn ang="0">
                  <a:pos x="25" y="9"/>
                </a:cxn>
                <a:cxn ang="0">
                  <a:pos x="26" y="14"/>
                </a:cxn>
                <a:cxn ang="0">
                  <a:pos x="19" y="12"/>
                </a:cxn>
                <a:cxn ang="0">
                  <a:pos x="16" y="14"/>
                </a:cxn>
                <a:cxn ang="0">
                  <a:pos x="14" y="16"/>
                </a:cxn>
                <a:cxn ang="0">
                  <a:pos x="7" y="16"/>
                </a:cxn>
                <a:cxn ang="0">
                  <a:pos x="0" y="7"/>
                </a:cxn>
                <a:cxn ang="0">
                  <a:pos x="0" y="3"/>
                </a:cxn>
                <a:cxn ang="0">
                  <a:pos x="5" y="2"/>
                </a:cxn>
                <a:cxn ang="0">
                  <a:pos x="8" y="2"/>
                </a:cxn>
              </a:cxnLst>
              <a:rect l="0" t="0" r="r" b="b"/>
              <a:pathLst>
                <a:path w="26" h="16">
                  <a:moveTo>
                    <a:pt x="8" y="2"/>
                  </a:moveTo>
                  <a:lnTo>
                    <a:pt x="12" y="0"/>
                  </a:lnTo>
                  <a:lnTo>
                    <a:pt x="25" y="9"/>
                  </a:lnTo>
                  <a:lnTo>
                    <a:pt x="26" y="14"/>
                  </a:lnTo>
                  <a:lnTo>
                    <a:pt x="19" y="12"/>
                  </a:lnTo>
                  <a:lnTo>
                    <a:pt x="16" y="14"/>
                  </a:lnTo>
                  <a:lnTo>
                    <a:pt x="14" y="16"/>
                  </a:lnTo>
                  <a:lnTo>
                    <a:pt x="7" y="16"/>
                  </a:lnTo>
                  <a:lnTo>
                    <a:pt x="0" y="7"/>
                  </a:lnTo>
                  <a:lnTo>
                    <a:pt x="0" y="3"/>
                  </a:lnTo>
                  <a:lnTo>
                    <a:pt x="5" y="2"/>
                  </a:lnTo>
                  <a:lnTo>
                    <a:pt x="8"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3" name="Freeform 3269"/>
            <p:cNvSpPr>
              <a:spLocks/>
            </p:cNvSpPr>
            <p:nvPr/>
          </p:nvSpPr>
          <p:spPr bwMode="auto">
            <a:xfrm>
              <a:off x="1055" y="651"/>
              <a:ext cx="26" cy="16"/>
            </a:xfrm>
            <a:custGeom>
              <a:avLst/>
              <a:gdLst/>
              <a:ahLst/>
              <a:cxnLst>
                <a:cxn ang="0">
                  <a:pos x="8" y="2"/>
                </a:cxn>
                <a:cxn ang="0">
                  <a:pos x="12" y="0"/>
                </a:cxn>
                <a:cxn ang="0">
                  <a:pos x="25" y="9"/>
                </a:cxn>
                <a:cxn ang="0">
                  <a:pos x="26" y="14"/>
                </a:cxn>
                <a:cxn ang="0">
                  <a:pos x="19" y="12"/>
                </a:cxn>
                <a:cxn ang="0">
                  <a:pos x="16" y="14"/>
                </a:cxn>
                <a:cxn ang="0">
                  <a:pos x="14" y="16"/>
                </a:cxn>
                <a:cxn ang="0">
                  <a:pos x="7" y="16"/>
                </a:cxn>
                <a:cxn ang="0">
                  <a:pos x="0" y="7"/>
                </a:cxn>
                <a:cxn ang="0">
                  <a:pos x="0" y="3"/>
                </a:cxn>
                <a:cxn ang="0">
                  <a:pos x="5" y="2"/>
                </a:cxn>
                <a:cxn ang="0">
                  <a:pos x="8" y="2"/>
                </a:cxn>
              </a:cxnLst>
              <a:rect l="0" t="0" r="r" b="b"/>
              <a:pathLst>
                <a:path w="26" h="16">
                  <a:moveTo>
                    <a:pt x="8" y="2"/>
                  </a:moveTo>
                  <a:lnTo>
                    <a:pt x="12" y="0"/>
                  </a:lnTo>
                  <a:lnTo>
                    <a:pt x="25" y="9"/>
                  </a:lnTo>
                  <a:lnTo>
                    <a:pt x="26" y="14"/>
                  </a:lnTo>
                  <a:lnTo>
                    <a:pt x="19" y="12"/>
                  </a:lnTo>
                  <a:lnTo>
                    <a:pt x="16" y="14"/>
                  </a:lnTo>
                  <a:lnTo>
                    <a:pt x="14" y="16"/>
                  </a:lnTo>
                  <a:lnTo>
                    <a:pt x="7" y="16"/>
                  </a:lnTo>
                  <a:lnTo>
                    <a:pt x="0" y="7"/>
                  </a:lnTo>
                  <a:lnTo>
                    <a:pt x="0" y="3"/>
                  </a:lnTo>
                  <a:lnTo>
                    <a:pt x="5" y="2"/>
                  </a:lnTo>
                  <a:lnTo>
                    <a:pt x="8"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4" name="Freeform 3270"/>
            <p:cNvSpPr>
              <a:spLocks/>
            </p:cNvSpPr>
            <p:nvPr/>
          </p:nvSpPr>
          <p:spPr bwMode="auto">
            <a:xfrm>
              <a:off x="999" y="667"/>
              <a:ext cx="29" cy="48"/>
            </a:xfrm>
            <a:custGeom>
              <a:avLst/>
              <a:gdLst/>
              <a:ahLst/>
              <a:cxnLst>
                <a:cxn ang="0">
                  <a:pos x="16" y="14"/>
                </a:cxn>
                <a:cxn ang="0">
                  <a:pos x="18" y="18"/>
                </a:cxn>
                <a:cxn ang="0">
                  <a:pos x="18" y="21"/>
                </a:cxn>
                <a:cxn ang="0">
                  <a:pos x="18" y="23"/>
                </a:cxn>
                <a:cxn ang="0">
                  <a:pos x="22" y="25"/>
                </a:cxn>
                <a:cxn ang="0">
                  <a:pos x="22" y="27"/>
                </a:cxn>
                <a:cxn ang="0">
                  <a:pos x="27" y="32"/>
                </a:cxn>
                <a:cxn ang="0">
                  <a:pos x="27" y="36"/>
                </a:cxn>
                <a:cxn ang="0">
                  <a:pos x="29" y="37"/>
                </a:cxn>
                <a:cxn ang="0">
                  <a:pos x="29" y="41"/>
                </a:cxn>
                <a:cxn ang="0">
                  <a:pos x="27" y="45"/>
                </a:cxn>
                <a:cxn ang="0">
                  <a:pos x="25" y="45"/>
                </a:cxn>
                <a:cxn ang="0">
                  <a:pos x="23" y="48"/>
                </a:cxn>
                <a:cxn ang="0">
                  <a:pos x="18" y="43"/>
                </a:cxn>
                <a:cxn ang="0">
                  <a:pos x="15" y="43"/>
                </a:cxn>
                <a:cxn ang="0">
                  <a:pos x="6" y="20"/>
                </a:cxn>
                <a:cxn ang="0">
                  <a:pos x="7" y="18"/>
                </a:cxn>
                <a:cxn ang="0">
                  <a:pos x="0" y="2"/>
                </a:cxn>
                <a:cxn ang="0">
                  <a:pos x="2" y="0"/>
                </a:cxn>
                <a:cxn ang="0">
                  <a:pos x="2" y="0"/>
                </a:cxn>
                <a:cxn ang="0">
                  <a:pos x="7" y="2"/>
                </a:cxn>
                <a:cxn ang="0">
                  <a:pos x="11" y="3"/>
                </a:cxn>
                <a:cxn ang="0">
                  <a:pos x="11" y="7"/>
                </a:cxn>
                <a:cxn ang="0">
                  <a:pos x="15" y="11"/>
                </a:cxn>
                <a:cxn ang="0">
                  <a:pos x="16" y="14"/>
                </a:cxn>
                <a:cxn ang="0">
                  <a:pos x="16" y="14"/>
                </a:cxn>
              </a:cxnLst>
              <a:rect l="0" t="0" r="r" b="b"/>
              <a:pathLst>
                <a:path w="29" h="48">
                  <a:moveTo>
                    <a:pt x="16" y="14"/>
                  </a:moveTo>
                  <a:lnTo>
                    <a:pt x="18" y="18"/>
                  </a:lnTo>
                  <a:lnTo>
                    <a:pt x="18" y="21"/>
                  </a:lnTo>
                  <a:lnTo>
                    <a:pt x="18" y="23"/>
                  </a:lnTo>
                  <a:lnTo>
                    <a:pt x="22" y="25"/>
                  </a:lnTo>
                  <a:lnTo>
                    <a:pt x="22" y="27"/>
                  </a:lnTo>
                  <a:lnTo>
                    <a:pt x="27" y="32"/>
                  </a:lnTo>
                  <a:lnTo>
                    <a:pt x="27" y="36"/>
                  </a:lnTo>
                  <a:lnTo>
                    <a:pt x="29" y="37"/>
                  </a:lnTo>
                  <a:lnTo>
                    <a:pt x="29" y="41"/>
                  </a:lnTo>
                  <a:lnTo>
                    <a:pt x="27" y="45"/>
                  </a:lnTo>
                  <a:lnTo>
                    <a:pt x="25" y="45"/>
                  </a:lnTo>
                  <a:lnTo>
                    <a:pt x="23" y="48"/>
                  </a:lnTo>
                  <a:lnTo>
                    <a:pt x="18" y="43"/>
                  </a:lnTo>
                  <a:lnTo>
                    <a:pt x="15" y="43"/>
                  </a:lnTo>
                  <a:lnTo>
                    <a:pt x="6" y="20"/>
                  </a:lnTo>
                  <a:lnTo>
                    <a:pt x="7" y="18"/>
                  </a:lnTo>
                  <a:lnTo>
                    <a:pt x="0" y="2"/>
                  </a:lnTo>
                  <a:lnTo>
                    <a:pt x="2" y="0"/>
                  </a:lnTo>
                  <a:lnTo>
                    <a:pt x="2" y="0"/>
                  </a:lnTo>
                  <a:lnTo>
                    <a:pt x="7" y="2"/>
                  </a:lnTo>
                  <a:lnTo>
                    <a:pt x="11" y="3"/>
                  </a:lnTo>
                  <a:lnTo>
                    <a:pt x="11" y="7"/>
                  </a:lnTo>
                  <a:lnTo>
                    <a:pt x="15" y="11"/>
                  </a:lnTo>
                  <a:lnTo>
                    <a:pt x="16" y="14"/>
                  </a:lnTo>
                  <a:lnTo>
                    <a:pt x="16"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5" name="Freeform 3271"/>
            <p:cNvSpPr>
              <a:spLocks/>
            </p:cNvSpPr>
            <p:nvPr/>
          </p:nvSpPr>
          <p:spPr bwMode="auto">
            <a:xfrm>
              <a:off x="999" y="667"/>
              <a:ext cx="29" cy="48"/>
            </a:xfrm>
            <a:custGeom>
              <a:avLst/>
              <a:gdLst/>
              <a:ahLst/>
              <a:cxnLst>
                <a:cxn ang="0">
                  <a:pos x="16" y="14"/>
                </a:cxn>
                <a:cxn ang="0">
                  <a:pos x="18" y="18"/>
                </a:cxn>
                <a:cxn ang="0">
                  <a:pos x="18" y="21"/>
                </a:cxn>
                <a:cxn ang="0">
                  <a:pos x="18" y="23"/>
                </a:cxn>
                <a:cxn ang="0">
                  <a:pos x="22" y="25"/>
                </a:cxn>
                <a:cxn ang="0">
                  <a:pos x="22" y="27"/>
                </a:cxn>
                <a:cxn ang="0">
                  <a:pos x="27" y="32"/>
                </a:cxn>
                <a:cxn ang="0">
                  <a:pos x="27" y="36"/>
                </a:cxn>
                <a:cxn ang="0">
                  <a:pos x="29" y="37"/>
                </a:cxn>
                <a:cxn ang="0">
                  <a:pos x="29" y="41"/>
                </a:cxn>
                <a:cxn ang="0">
                  <a:pos x="27" y="45"/>
                </a:cxn>
                <a:cxn ang="0">
                  <a:pos x="25" y="45"/>
                </a:cxn>
                <a:cxn ang="0">
                  <a:pos x="23" y="48"/>
                </a:cxn>
                <a:cxn ang="0">
                  <a:pos x="18" y="43"/>
                </a:cxn>
                <a:cxn ang="0">
                  <a:pos x="15" y="43"/>
                </a:cxn>
                <a:cxn ang="0">
                  <a:pos x="6" y="20"/>
                </a:cxn>
                <a:cxn ang="0">
                  <a:pos x="7" y="18"/>
                </a:cxn>
                <a:cxn ang="0">
                  <a:pos x="0" y="2"/>
                </a:cxn>
                <a:cxn ang="0">
                  <a:pos x="2" y="0"/>
                </a:cxn>
                <a:cxn ang="0">
                  <a:pos x="2" y="0"/>
                </a:cxn>
                <a:cxn ang="0">
                  <a:pos x="7" y="2"/>
                </a:cxn>
                <a:cxn ang="0">
                  <a:pos x="11" y="3"/>
                </a:cxn>
                <a:cxn ang="0">
                  <a:pos x="11" y="7"/>
                </a:cxn>
                <a:cxn ang="0">
                  <a:pos x="15" y="11"/>
                </a:cxn>
                <a:cxn ang="0">
                  <a:pos x="16" y="14"/>
                </a:cxn>
                <a:cxn ang="0">
                  <a:pos x="16" y="14"/>
                </a:cxn>
              </a:cxnLst>
              <a:rect l="0" t="0" r="r" b="b"/>
              <a:pathLst>
                <a:path w="29" h="48">
                  <a:moveTo>
                    <a:pt x="16" y="14"/>
                  </a:moveTo>
                  <a:lnTo>
                    <a:pt x="18" y="18"/>
                  </a:lnTo>
                  <a:lnTo>
                    <a:pt x="18" y="21"/>
                  </a:lnTo>
                  <a:lnTo>
                    <a:pt x="18" y="23"/>
                  </a:lnTo>
                  <a:lnTo>
                    <a:pt x="22" y="25"/>
                  </a:lnTo>
                  <a:lnTo>
                    <a:pt x="22" y="27"/>
                  </a:lnTo>
                  <a:lnTo>
                    <a:pt x="27" y="32"/>
                  </a:lnTo>
                  <a:lnTo>
                    <a:pt x="27" y="36"/>
                  </a:lnTo>
                  <a:lnTo>
                    <a:pt x="29" y="37"/>
                  </a:lnTo>
                  <a:lnTo>
                    <a:pt x="29" y="41"/>
                  </a:lnTo>
                  <a:lnTo>
                    <a:pt x="27" y="45"/>
                  </a:lnTo>
                  <a:lnTo>
                    <a:pt x="25" y="45"/>
                  </a:lnTo>
                  <a:lnTo>
                    <a:pt x="23" y="48"/>
                  </a:lnTo>
                  <a:lnTo>
                    <a:pt x="18" y="43"/>
                  </a:lnTo>
                  <a:lnTo>
                    <a:pt x="15" y="43"/>
                  </a:lnTo>
                  <a:lnTo>
                    <a:pt x="6" y="20"/>
                  </a:lnTo>
                  <a:lnTo>
                    <a:pt x="7" y="18"/>
                  </a:lnTo>
                  <a:lnTo>
                    <a:pt x="0" y="2"/>
                  </a:lnTo>
                  <a:lnTo>
                    <a:pt x="2" y="0"/>
                  </a:lnTo>
                  <a:lnTo>
                    <a:pt x="2" y="0"/>
                  </a:lnTo>
                  <a:lnTo>
                    <a:pt x="7" y="2"/>
                  </a:lnTo>
                  <a:lnTo>
                    <a:pt x="11" y="3"/>
                  </a:lnTo>
                  <a:lnTo>
                    <a:pt x="11" y="7"/>
                  </a:lnTo>
                  <a:lnTo>
                    <a:pt x="15" y="11"/>
                  </a:lnTo>
                  <a:lnTo>
                    <a:pt x="16" y="14"/>
                  </a:lnTo>
                  <a:lnTo>
                    <a:pt x="16"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6" name="Freeform 3272"/>
            <p:cNvSpPr>
              <a:spLocks/>
            </p:cNvSpPr>
            <p:nvPr/>
          </p:nvSpPr>
          <p:spPr bwMode="auto">
            <a:xfrm>
              <a:off x="1021" y="745"/>
              <a:ext cx="26" cy="25"/>
            </a:xfrm>
            <a:custGeom>
              <a:avLst/>
              <a:gdLst/>
              <a:ahLst/>
              <a:cxnLst>
                <a:cxn ang="0">
                  <a:pos x="10" y="6"/>
                </a:cxn>
                <a:cxn ang="0">
                  <a:pos x="12" y="6"/>
                </a:cxn>
                <a:cxn ang="0">
                  <a:pos x="12" y="4"/>
                </a:cxn>
                <a:cxn ang="0">
                  <a:pos x="18" y="8"/>
                </a:cxn>
                <a:cxn ang="0">
                  <a:pos x="18" y="11"/>
                </a:cxn>
                <a:cxn ang="0">
                  <a:pos x="21" y="13"/>
                </a:cxn>
                <a:cxn ang="0">
                  <a:pos x="26" y="18"/>
                </a:cxn>
                <a:cxn ang="0">
                  <a:pos x="23" y="22"/>
                </a:cxn>
                <a:cxn ang="0">
                  <a:pos x="16" y="25"/>
                </a:cxn>
                <a:cxn ang="0">
                  <a:pos x="7" y="24"/>
                </a:cxn>
                <a:cxn ang="0">
                  <a:pos x="3" y="18"/>
                </a:cxn>
                <a:cxn ang="0">
                  <a:pos x="3" y="17"/>
                </a:cxn>
                <a:cxn ang="0">
                  <a:pos x="5" y="11"/>
                </a:cxn>
                <a:cxn ang="0">
                  <a:pos x="3" y="13"/>
                </a:cxn>
                <a:cxn ang="0">
                  <a:pos x="1" y="13"/>
                </a:cxn>
                <a:cxn ang="0">
                  <a:pos x="1" y="9"/>
                </a:cxn>
                <a:cxn ang="0">
                  <a:pos x="0" y="8"/>
                </a:cxn>
                <a:cxn ang="0">
                  <a:pos x="0" y="6"/>
                </a:cxn>
                <a:cxn ang="0">
                  <a:pos x="1" y="4"/>
                </a:cxn>
                <a:cxn ang="0">
                  <a:pos x="7" y="0"/>
                </a:cxn>
                <a:cxn ang="0">
                  <a:pos x="10" y="0"/>
                </a:cxn>
                <a:cxn ang="0">
                  <a:pos x="12" y="2"/>
                </a:cxn>
                <a:cxn ang="0">
                  <a:pos x="10" y="6"/>
                </a:cxn>
              </a:cxnLst>
              <a:rect l="0" t="0" r="r" b="b"/>
              <a:pathLst>
                <a:path w="26" h="25">
                  <a:moveTo>
                    <a:pt x="10" y="6"/>
                  </a:moveTo>
                  <a:lnTo>
                    <a:pt x="12" y="6"/>
                  </a:lnTo>
                  <a:lnTo>
                    <a:pt x="12" y="4"/>
                  </a:lnTo>
                  <a:lnTo>
                    <a:pt x="18" y="8"/>
                  </a:lnTo>
                  <a:lnTo>
                    <a:pt x="18" y="11"/>
                  </a:lnTo>
                  <a:lnTo>
                    <a:pt x="21" y="13"/>
                  </a:lnTo>
                  <a:lnTo>
                    <a:pt x="26" y="18"/>
                  </a:lnTo>
                  <a:lnTo>
                    <a:pt x="23" y="22"/>
                  </a:lnTo>
                  <a:lnTo>
                    <a:pt x="16" y="25"/>
                  </a:lnTo>
                  <a:lnTo>
                    <a:pt x="7" y="24"/>
                  </a:lnTo>
                  <a:lnTo>
                    <a:pt x="3" y="18"/>
                  </a:lnTo>
                  <a:lnTo>
                    <a:pt x="3" y="17"/>
                  </a:lnTo>
                  <a:lnTo>
                    <a:pt x="5" y="11"/>
                  </a:lnTo>
                  <a:lnTo>
                    <a:pt x="3" y="13"/>
                  </a:lnTo>
                  <a:lnTo>
                    <a:pt x="1" y="13"/>
                  </a:lnTo>
                  <a:lnTo>
                    <a:pt x="1" y="9"/>
                  </a:lnTo>
                  <a:lnTo>
                    <a:pt x="0" y="8"/>
                  </a:lnTo>
                  <a:lnTo>
                    <a:pt x="0" y="6"/>
                  </a:lnTo>
                  <a:lnTo>
                    <a:pt x="1" y="4"/>
                  </a:lnTo>
                  <a:lnTo>
                    <a:pt x="7" y="0"/>
                  </a:lnTo>
                  <a:lnTo>
                    <a:pt x="10" y="0"/>
                  </a:lnTo>
                  <a:lnTo>
                    <a:pt x="12" y="2"/>
                  </a:lnTo>
                  <a:lnTo>
                    <a:pt x="1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7" name="Freeform 3273"/>
            <p:cNvSpPr>
              <a:spLocks/>
            </p:cNvSpPr>
            <p:nvPr/>
          </p:nvSpPr>
          <p:spPr bwMode="auto">
            <a:xfrm>
              <a:off x="1021" y="745"/>
              <a:ext cx="26" cy="25"/>
            </a:xfrm>
            <a:custGeom>
              <a:avLst/>
              <a:gdLst/>
              <a:ahLst/>
              <a:cxnLst>
                <a:cxn ang="0">
                  <a:pos x="10" y="6"/>
                </a:cxn>
                <a:cxn ang="0">
                  <a:pos x="12" y="6"/>
                </a:cxn>
                <a:cxn ang="0">
                  <a:pos x="12" y="4"/>
                </a:cxn>
                <a:cxn ang="0">
                  <a:pos x="18" y="8"/>
                </a:cxn>
                <a:cxn ang="0">
                  <a:pos x="18" y="11"/>
                </a:cxn>
                <a:cxn ang="0">
                  <a:pos x="21" y="13"/>
                </a:cxn>
                <a:cxn ang="0">
                  <a:pos x="26" y="18"/>
                </a:cxn>
                <a:cxn ang="0">
                  <a:pos x="23" y="22"/>
                </a:cxn>
                <a:cxn ang="0">
                  <a:pos x="16" y="25"/>
                </a:cxn>
                <a:cxn ang="0">
                  <a:pos x="7" y="24"/>
                </a:cxn>
                <a:cxn ang="0">
                  <a:pos x="3" y="18"/>
                </a:cxn>
                <a:cxn ang="0">
                  <a:pos x="3" y="17"/>
                </a:cxn>
                <a:cxn ang="0">
                  <a:pos x="5" y="11"/>
                </a:cxn>
                <a:cxn ang="0">
                  <a:pos x="3" y="13"/>
                </a:cxn>
                <a:cxn ang="0">
                  <a:pos x="1" y="13"/>
                </a:cxn>
                <a:cxn ang="0">
                  <a:pos x="1" y="9"/>
                </a:cxn>
                <a:cxn ang="0">
                  <a:pos x="0" y="8"/>
                </a:cxn>
                <a:cxn ang="0">
                  <a:pos x="0" y="6"/>
                </a:cxn>
                <a:cxn ang="0">
                  <a:pos x="1" y="4"/>
                </a:cxn>
                <a:cxn ang="0">
                  <a:pos x="7" y="0"/>
                </a:cxn>
                <a:cxn ang="0">
                  <a:pos x="10" y="0"/>
                </a:cxn>
                <a:cxn ang="0">
                  <a:pos x="12" y="2"/>
                </a:cxn>
                <a:cxn ang="0">
                  <a:pos x="10" y="6"/>
                </a:cxn>
              </a:cxnLst>
              <a:rect l="0" t="0" r="r" b="b"/>
              <a:pathLst>
                <a:path w="26" h="25">
                  <a:moveTo>
                    <a:pt x="10" y="6"/>
                  </a:moveTo>
                  <a:lnTo>
                    <a:pt x="12" y="6"/>
                  </a:lnTo>
                  <a:lnTo>
                    <a:pt x="12" y="4"/>
                  </a:lnTo>
                  <a:lnTo>
                    <a:pt x="18" y="8"/>
                  </a:lnTo>
                  <a:lnTo>
                    <a:pt x="18" y="11"/>
                  </a:lnTo>
                  <a:lnTo>
                    <a:pt x="21" y="13"/>
                  </a:lnTo>
                  <a:lnTo>
                    <a:pt x="26" y="18"/>
                  </a:lnTo>
                  <a:lnTo>
                    <a:pt x="23" y="22"/>
                  </a:lnTo>
                  <a:lnTo>
                    <a:pt x="16" y="25"/>
                  </a:lnTo>
                  <a:lnTo>
                    <a:pt x="7" y="24"/>
                  </a:lnTo>
                  <a:lnTo>
                    <a:pt x="3" y="18"/>
                  </a:lnTo>
                  <a:lnTo>
                    <a:pt x="3" y="17"/>
                  </a:lnTo>
                  <a:lnTo>
                    <a:pt x="5" y="11"/>
                  </a:lnTo>
                  <a:lnTo>
                    <a:pt x="3" y="13"/>
                  </a:lnTo>
                  <a:lnTo>
                    <a:pt x="1" y="13"/>
                  </a:lnTo>
                  <a:lnTo>
                    <a:pt x="1" y="9"/>
                  </a:lnTo>
                  <a:lnTo>
                    <a:pt x="0" y="8"/>
                  </a:lnTo>
                  <a:lnTo>
                    <a:pt x="0" y="6"/>
                  </a:lnTo>
                  <a:lnTo>
                    <a:pt x="1" y="4"/>
                  </a:lnTo>
                  <a:lnTo>
                    <a:pt x="7" y="0"/>
                  </a:lnTo>
                  <a:lnTo>
                    <a:pt x="10" y="0"/>
                  </a:lnTo>
                  <a:lnTo>
                    <a:pt x="12" y="2"/>
                  </a:lnTo>
                  <a:lnTo>
                    <a:pt x="1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8" name="Freeform 3274"/>
            <p:cNvSpPr>
              <a:spLocks/>
            </p:cNvSpPr>
            <p:nvPr/>
          </p:nvSpPr>
          <p:spPr bwMode="auto">
            <a:xfrm>
              <a:off x="1024" y="769"/>
              <a:ext cx="31" cy="17"/>
            </a:xfrm>
            <a:custGeom>
              <a:avLst/>
              <a:gdLst/>
              <a:ahLst/>
              <a:cxnLst>
                <a:cxn ang="0">
                  <a:pos x="23" y="0"/>
                </a:cxn>
                <a:cxn ang="0">
                  <a:pos x="27" y="0"/>
                </a:cxn>
                <a:cxn ang="0">
                  <a:pos x="29" y="3"/>
                </a:cxn>
                <a:cxn ang="0">
                  <a:pos x="31" y="5"/>
                </a:cxn>
                <a:cxn ang="0">
                  <a:pos x="31" y="10"/>
                </a:cxn>
                <a:cxn ang="0">
                  <a:pos x="29" y="12"/>
                </a:cxn>
                <a:cxn ang="0">
                  <a:pos x="18" y="17"/>
                </a:cxn>
                <a:cxn ang="0">
                  <a:pos x="7" y="17"/>
                </a:cxn>
                <a:cxn ang="0">
                  <a:pos x="7" y="16"/>
                </a:cxn>
                <a:cxn ang="0">
                  <a:pos x="7" y="16"/>
                </a:cxn>
                <a:cxn ang="0">
                  <a:pos x="6" y="17"/>
                </a:cxn>
                <a:cxn ang="0">
                  <a:pos x="4" y="16"/>
                </a:cxn>
                <a:cxn ang="0">
                  <a:pos x="2" y="16"/>
                </a:cxn>
                <a:cxn ang="0">
                  <a:pos x="0" y="10"/>
                </a:cxn>
                <a:cxn ang="0">
                  <a:pos x="0" y="9"/>
                </a:cxn>
                <a:cxn ang="0">
                  <a:pos x="2" y="7"/>
                </a:cxn>
                <a:cxn ang="0">
                  <a:pos x="7" y="5"/>
                </a:cxn>
                <a:cxn ang="0">
                  <a:pos x="22" y="0"/>
                </a:cxn>
                <a:cxn ang="0">
                  <a:pos x="23" y="0"/>
                </a:cxn>
              </a:cxnLst>
              <a:rect l="0" t="0" r="r" b="b"/>
              <a:pathLst>
                <a:path w="31" h="17">
                  <a:moveTo>
                    <a:pt x="23" y="0"/>
                  </a:moveTo>
                  <a:lnTo>
                    <a:pt x="27" y="0"/>
                  </a:lnTo>
                  <a:lnTo>
                    <a:pt x="29" y="3"/>
                  </a:lnTo>
                  <a:lnTo>
                    <a:pt x="31" y="5"/>
                  </a:lnTo>
                  <a:lnTo>
                    <a:pt x="31" y="10"/>
                  </a:lnTo>
                  <a:lnTo>
                    <a:pt x="29" y="12"/>
                  </a:lnTo>
                  <a:lnTo>
                    <a:pt x="18" y="17"/>
                  </a:lnTo>
                  <a:lnTo>
                    <a:pt x="7" y="17"/>
                  </a:lnTo>
                  <a:lnTo>
                    <a:pt x="7" y="16"/>
                  </a:lnTo>
                  <a:lnTo>
                    <a:pt x="7" y="16"/>
                  </a:lnTo>
                  <a:lnTo>
                    <a:pt x="6" y="17"/>
                  </a:lnTo>
                  <a:lnTo>
                    <a:pt x="4" y="16"/>
                  </a:lnTo>
                  <a:lnTo>
                    <a:pt x="2" y="16"/>
                  </a:lnTo>
                  <a:lnTo>
                    <a:pt x="0" y="10"/>
                  </a:lnTo>
                  <a:lnTo>
                    <a:pt x="0" y="9"/>
                  </a:lnTo>
                  <a:lnTo>
                    <a:pt x="2" y="7"/>
                  </a:lnTo>
                  <a:lnTo>
                    <a:pt x="7" y="5"/>
                  </a:lnTo>
                  <a:lnTo>
                    <a:pt x="22" y="0"/>
                  </a:lnTo>
                  <a:lnTo>
                    <a:pt x="2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6" name="Group 3476"/>
          <p:cNvGrpSpPr>
            <a:grpSpLocks/>
          </p:cNvGrpSpPr>
          <p:nvPr/>
        </p:nvGrpSpPr>
        <p:grpSpPr bwMode="auto">
          <a:xfrm>
            <a:off x="401167" y="1143000"/>
            <a:ext cx="8697382" cy="2739464"/>
            <a:chOff x="0" y="481"/>
            <a:chExt cx="5756" cy="1813"/>
          </a:xfrm>
          <a:solidFill>
            <a:schemeClr val="bg1">
              <a:lumMod val="85000"/>
            </a:schemeClr>
          </a:solidFill>
        </p:grpSpPr>
        <p:sp>
          <p:nvSpPr>
            <p:cNvPr id="2669" name="Freeform 3276"/>
            <p:cNvSpPr>
              <a:spLocks/>
            </p:cNvSpPr>
            <p:nvPr/>
          </p:nvSpPr>
          <p:spPr bwMode="auto">
            <a:xfrm>
              <a:off x="1024" y="769"/>
              <a:ext cx="31" cy="17"/>
            </a:xfrm>
            <a:custGeom>
              <a:avLst/>
              <a:gdLst/>
              <a:ahLst/>
              <a:cxnLst>
                <a:cxn ang="0">
                  <a:pos x="23" y="0"/>
                </a:cxn>
                <a:cxn ang="0">
                  <a:pos x="27" y="0"/>
                </a:cxn>
                <a:cxn ang="0">
                  <a:pos x="29" y="3"/>
                </a:cxn>
                <a:cxn ang="0">
                  <a:pos x="31" y="5"/>
                </a:cxn>
                <a:cxn ang="0">
                  <a:pos x="31" y="10"/>
                </a:cxn>
                <a:cxn ang="0">
                  <a:pos x="29" y="12"/>
                </a:cxn>
                <a:cxn ang="0">
                  <a:pos x="18" y="17"/>
                </a:cxn>
                <a:cxn ang="0">
                  <a:pos x="7" y="17"/>
                </a:cxn>
                <a:cxn ang="0">
                  <a:pos x="7" y="16"/>
                </a:cxn>
                <a:cxn ang="0">
                  <a:pos x="7" y="16"/>
                </a:cxn>
                <a:cxn ang="0">
                  <a:pos x="6" y="17"/>
                </a:cxn>
                <a:cxn ang="0">
                  <a:pos x="4" y="16"/>
                </a:cxn>
                <a:cxn ang="0">
                  <a:pos x="2" y="16"/>
                </a:cxn>
                <a:cxn ang="0">
                  <a:pos x="0" y="10"/>
                </a:cxn>
                <a:cxn ang="0">
                  <a:pos x="0" y="9"/>
                </a:cxn>
                <a:cxn ang="0">
                  <a:pos x="2" y="7"/>
                </a:cxn>
                <a:cxn ang="0">
                  <a:pos x="7" y="5"/>
                </a:cxn>
                <a:cxn ang="0">
                  <a:pos x="22" y="0"/>
                </a:cxn>
                <a:cxn ang="0">
                  <a:pos x="23" y="0"/>
                </a:cxn>
              </a:cxnLst>
              <a:rect l="0" t="0" r="r" b="b"/>
              <a:pathLst>
                <a:path w="31" h="17">
                  <a:moveTo>
                    <a:pt x="23" y="0"/>
                  </a:moveTo>
                  <a:lnTo>
                    <a:pt x="27" y="0"/>
                  </a:lnTo>
                  <a:lnTo>
                    <a:pt x="29" y="3"/>
                  </a:lnTo>
                  <a:lnTo>
                    <a:pt x="31" y="5"/>
                  </a:lnTo>
                  <a:lnTo>
                    <a:pt x="31" y="10"/>
                  </a:lnTo>
                  <a:lnTo>
                    <a:pt x="29" y="12"/>
                  </a:lnTo>
                  <a:lnTo>
                    <a:pt x="18" y="17"/>
                  </a:lnTo>
                  <a:lnTo>
                    <a:pt x="7" y="17"/>
                  </a:lnTo>
                  <a:lnTo>
                    <a:pt x="7" y="16"/>
                  </a:lnTo>
                  <a:lnTo>
                    <a:pt x="7" y="16"/>
                  </a:lnTo>
                  <a:lnTo>
                    <a:pt x="6" y="17"/>
                  </a:lnTo>
                  <a:lnTo>
                    <a:pt x="4" y="16"/>
                  </a:lnTo>
                  <a:lnTo>
                    <a:pt x="2" y="16"/>
                  </a:lnTo>
                  <a:lnTo>
                    <a:pt x="0" y="10"/>
                  </a:lnTo>
                  <a:lnTo>
                    <a:pt x="0" y="9"/>
                  </a:lnTo>
                  <a:lnTo>
                    <a:pt x="2" y="7"/>
                  </a:lnTo>
                  <a:lnTo>
                    <a:pt x="7" y="5"/>
                  </a:lnTo>
                  <a:lnTo>
                    <a:pt x="22" y="0"/>
                  </a:lnTo>
                  <a:lnTo>
                    <a:pt x="2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0" name="Freeform 3277"/>
            <p:cNvSpPr>
              <a:spLocks/>
            </p:cNvSpPr>
            <p:nvPr/>
          </p:nvSpPr>
          <p:spPr bwMode="auto">
            <a:xfrm>
              <a:off x="1033" y="785"/>
              <a:ext cx="25" cy="12"/>
            </a:xfrm>
            <a:custGeom>
              <a:avLst/>
              <a:gdLst/>
              <a:ahLst/>
              <a:cxnLst>
                <a:cxn ang="0">
                  <a:pos x="14" y="1"/>
                </a:cxn>
                <a:cxn ang="0">
                  <a:pos x="20" y="0"/>
                </a:cxn>
                <a:cxn ang="0">
                  <a:pos x="25" y="0"/>
                </a:cxn>
                <a:cxn ang="0">
                  <a:pos x="23" y="3"/>
                </a:cxn>
                <a:cxn ang="0">
                  <a:pos x="22" y="5"/>
                </a:cxn>
                <a:cxn ang="0">
                  <a:pos x="0" y="12"/>
                </a:cxn>
                <a:cxn ang="0">
                  <a:pos x="0" y="9"/>
                </a:cxn>
                <a:cxn ang="0">
                  <a:pos x="14" y="1"/>
                </a:cxn>
              </a:cxnLst>
              <a:rect l="0" t="0" r="r" b="b"/>
              <a:pathLst>
                <a:path w="25" h="12">
                  <a:moveTo>
                    <a:pt x="14" y="1"/>
                  </a:moveTo>
                  <a:lnTo>
                    <a:pt x="20" y="0"/>
                  </a:lnTo>
                  <a:lnTo>
                    <a:pt x="25" y="0"/>
                  </a:lnTo>
                  <a:lnTo>
                    <a:pt x="23" y="3"/>
                  </a:lnTo>
                  <a:lnTo>
                    <a:pt x="22" y="5"/>
                  </a:lnTo>
                  <a:lnTo>
                    <a:pt x="0" y="12"/>
                  </a:lnTo>
                  <a:lnTo>
                    <a:pt x="0" y="9"/>
                  </a:lnTo>
                  <a:lnTo>
                    <a:pt x="1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1" name="Freeform 3278"/>
            <p:cNvSpPr>
              <a:spLocks/>
            </p:cNvSpPr>
            <p:nvPr/>
          </p:nvSpPr>
          <p:spPr bwMode="auto">
            <a:xfrm>
              <a:off x="1033" y="785"/>
              <a:ext cx="25" cy="12"/>
            </a:xfrm>
            <a:custGeom>
              <a:avLst/>
              <a:gdLst/>
              <a:ahLst/>
              <a:cxnLst>
                <a:cxn ang="0">
                  <a:pos x="14" y="1"/>
                </a:cxn>
                <a:cxn ang="0">
                  <a:pos x="20" y="0"/>
                </a:cxn>
                <a:cxn ang="0">
                  <a:pos x="25" y="0"/>
                </a:cxn>
                <a:cxn ang="0">
                  <a:pos x="23" y="3"/>
                </a:cxn>
                <a:cxn ang="0">
                  <a:pos x="22" y="5"/>
                </a:cxn>
                <a:cxn ang="0">
                  <a:pos x="0" y="12"/>
                </a:cxn>
                <a:cxn ang="0">
                  <a:pos x="0" y="9"/>
                </a:cxn>
                <a:cxn ang="0">
                  <a:pos x="14" y="1"/>
                </a:cxn>
              </a:cxnLst>
              <a:rect l="0" t="0" r="r" b="b"/>
              <a:pathLst>
                <a:path w="25" h="12">
                  <a:moveTo>
                    <a:pt x="14" y="1"/>
                  </a:moveTo>
                  <a:lnTo>
                    <a:pt x="20" y="0"/>
                  </a:lnTo>
                  <a:lnTo>
                    <a:pt x="25" y="0"/>
                  </a:lnTo>
                  <a:lnTo>
                    <a:pt x="23" y="3"/>
                  </a:lnTo>
                  <a:lnTo>
                    <a:pt x="22" y="5"/>
                  </a:lnTo>
                  <a:lnTo>
                    <a:pt x="0" y="12"/>
                  </a:lnTo>
                  <a:lnTo>
                    <a:pt x="0" y="9"/>
                  </a:lnTo>
                  <a:lnTo>
                    <a:pt x="1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2" name="Freeform 3279"/>
            <p:cNvSpPr>
              <a:spLocks/>
            </p:cNvSpPr>
            <p:nvPr/>
          </p:nvSpPr>
          <p:spPr bwMode="auto">
            <a:xfrm>
              <a:off x="1040" y="790"/>
              <a:ext cx="22" cy="18"/>
            </a:xfrm>
            <a:custGeom>
              <a:avLst/>
              <a:gdLst/>
              <a:ahLst/>
              <a:cxnLst>
                <a:cxn ang="0">
                  <a:pos x="7" y="7"/>
                </a:cxn>
                <a:cxn ang="0">
                  <a:pos x="9" y="5"/>
                </a:cxn>
                <a:cxn ang="0">
                  <a:pos x="20" y="0"/>
                </a:cxn>
                <a:cxn ang="0">
                  <a:pos x="22" y="4"/>
                </a:cxn>
                <a:cxn ang="0">
                  <a:pos x="16" y="11"/>
                </a:cxn>
                <a:cxn ang="0">
                  <a:pos x="13" y="16"/>
                </a:cxn>
                <a:cxn ang="0">
                  <a:pos x="11" y="14"/>
                </a:cxn>
                <a:cxn ang="0">
                  <a:pos x="6" y="18"/>
                </a:cxn>
                <a:cxn ang="0">
                  <a:pos x="2" y="16"/>
                </a:cxn>
                <a:cxn ang="0">
                  <a:pos x="0" y="16"/>
                </a:cxn>
                <a:cxn ang="0">
                  <a:pos x="2" y="14"/>
                </a:cxn>
                <a:cxn ang="0">
                  <a:pos x="6" y="7"/>
                </a:cxn>
                <a:cxn ang="0">
                  <a:pos x="7" y="7"/>
                </a:cxn>
              </a:cxnLst>
              <a:rect l="0" t="0" r="r" b="b"/>
              <a:pathLst>
                <a:path w="22" h="18">
                  <a:moveTo>
                    <a:pt x="7" y="7"/>
                  </a:moveTo>
                  <a:lnTo>
                    <a:pt x="9" y="5"/>
                  </a:lnTo>
                  <a:lnTo>
                    <a:pt x="20" y="0"/>
                  </a:lnTo>
                  <a:lnTo>
                    <a:pt x="22" y="4"/>
                  </a:lnTo>
                  <a:lnTo>
                    <a:pt x="16" y="11"/>
                  </a:lnTo>
                  <a:lnTo>
                    <a:pt x="13" y="16"/>
                  </a:lnTo>
                  <a:lnTo>
                    <a:pt x="11" y="14"/>
                  </a:lnTo>
                  <a:lnTo>
                    <a:pt x="6" y="18"/>
                  </a:lnTo>
                  <a:lnTo>
                    <a:pt x="2" y="16"/>
                  </a:lnTo>
                  <a:lnTo>
                    <a:pt x="0" y="16"/>
                  </a:lnTo>
                  <a:lnTo>
                    <a:pt x="2" y="14"/>
                  </a:lnTo>
                  <a:lnTo>
                    <a:pt x="6" y="7"/>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3" name="Freeform 3280"/>
            <p:cNvSpPr>
              <a:spLocks/>
            </p:cNvSpPr>
            <p:nvPr/>
          </p:nvSpPr>
          <p:spPr bwMode="auto">
            <a:xfrm>
              <a:off x="1040" y="790"/>
              <a:ext cx="22" cy="18"/>
            </a:xfrm>
            <a:custGeom>
              <a:avLst/>
              <a:gdLst/>
              <a:ahLst/>
              <a:cxnLst>
                <a:cxn ang="0">
                  <a:pos x="7" y="7"/>
                </a:cxn>
                <a:cxn ang="0">
                  <a:pos x="9" y="5"/>
                </a:cxn>
                <a:cxn ang="0">
                  <a:pos x="20" y="0"/>
                </a:cxn>
                <a:cxn ang="0">
                  <a:pos x="22" y="4"/>
                </a:cxn>
                <a:cxn ang="0">
                  <a:pos x="16" y="11"/>
                </a:cxn>
                <a:cxn ang="0">
                  <a:pos x="13" y="16"/>
                </a:cxn>
                <a:cxn ang="0">
                  <a:pos x="11" y="14"/>
                </a:cxn>
                <a:cxn ang="0">
                  <a:pos x="6" y="18"/>
                </a:cxn>
                <a:cxn ang="0">
                  <a:pos x="2" y="16"/>
                </a:cxn>
                <a:cxn ang="0">
                  <a:pos x="0" y="16"/>
                </a:cxn>
                <a:cxn ang="0">
                  <a:pos x="2" y="14"/>
                </a:cxn>
                <a:cxn ang="0">
                  <a:pos x="6" y="7"/>
                </a:cxn>
                <a:cxn ang="0">
                  <a:pos x="7" y="7"/>
                </a:cxn>
              </a:cxnLst>
              <a:rect l="0" t="0" r="r" b="b"/>
              <a:pathLst>
                <a:path w="22" h="18">
                  <a:moveTo>
                    <a:pt x="7" y="7"/>
                  </a:moveTo>
                  <a:lnTo>
                    <a:pt x="9" y="5"/>
                  </a:lnTo>
                  <a:lnTo>
                    <a:pt x="20" y="0"/>
                  </a:lnTo>
                  <a:lnTo>
                    <a:pt x="22" y="4"/>
                  </a:lnTo>
                  <a:lnTo>
                    <a:pt x="16" y="11"/>
                  </a:lnTo>
                  <a:lnTo>
                    <a:pt x="13" y="16"/>
                  </a:lnTo>
                  <a:lnTo>
                    <a:pt x="11" y="14"/>
                  </a:lnTo>
                  <a:lnTo>
                    <a:pt x="6" y="18"/>
                  </a:lnTo>
                  <a:lnTo>
                    <a:pt x="2" y="16"/>
                  </a:lnTo>
                  <a:lnTo>
                    <a:pt x="0" y="16"/>
                  </a:lnTo>
                  <a:lnTo>
                    <a:pt x="2" y="14"/>
                  </a:lnTo>
                  <a:lnTo>
                    <a:pt x="6" y="7"/>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4" name="Freeform 3281"/>
            <p:cNvSpPr>
              <a:spLocks/>
            </p:cNvSpPr>
            <p:nvPr/>
          </p:nvSpPr>
          <p:spPr bwMode="auto">
            <a:xfrm>
              <a:off x="1017" y="828"/>
              <a:ext cx="22" cy="25"/>
            </a:xfrm>
            <a:custGeom>
              <a:avLst/>
              <a:gdLst/>
              <a:ahLst/>
              <a:cxnLst>
                <a:cxn ang="0">
                  <a:pos x="14" y="0"/>
                </a:cxn>
                <a:cxn ang="0">
                  <a:pos x="16" y="0"/>
                </a:cxn>
                <a:cxn ang="0">
                  <a:pos x="16" y="3"/>
                </a:cxn>
                <a:cxn ang="0">
                  <a:pos x="18" y="5"/>
                </a:cxn>
                <a:cxn ang="0">
                  <a:pos x="22" y="16"/>
                </a:cxn>
                <a:cxn ang="0">
                  <a:pos x="18" y="21"/>
                </a:cxn>
                <a:cxn ang="0">
                  <a:pos x="13" y="25"/>
                </a:cxn>
                <a:cxn ang="0">
                  <a:pos x="4" y="21"/>
                </a:cxn>
                <a:cxn ang="0">
                  <a:pos x="2" y="19"/>
                </a:cxn>
                <a:cxn ang="0">
                  <a:pos x="0" y="16"/>
                </a:cxn>
                <a:cxn ang="0">
                  <a:pos x="5" y="0"/>
                </a:cxn>
                <a:cxn ang="0">
                  <a:pos x="14" y="0"/>
                </a:cxn>
              </a:cxnLst>
              <a:rect l="0" t="0" r="r" b="b"/>
              <a:pathLst>
                <a:path w="22" h="25">
                  <a:moveTo>
                    <a:pt x="14" y="0"/>
                  </a:moveTo>
                  <a:lnTo>
                    <a:pt x="16" y="0"/>
                  </a:lnTo>
                  <a:lnTo>
                    <a:pt x="16" y="3"/>
                  </a:lnTo>
                  <a:lnTo>
                    <a:pt x="18" y="5"/>
                  </a:lnTo>
                  <a:lnTo>
                    <a:pt x="22" y="16"/>
                  </a:lnTo>
                  <a:lnTo>
                    <a:pt x="18" y="21"/>
                  </a:lnTo>
                  <a:lnTo>
                    <a:pt x="13" y="25"/>
                  </a:lnTo>
                  <a:lnTo>
                    <a:pt x="4" y="21"/>
                  </a:lnTo>
                  <a:lnTo>
                    <a:pt x="2" y="19"/>
                  </a:lnTo>
                  <a:lnTo>
                    <a:pt x="0" y="16"/>
                  </a:lnTo>
                  <a:lnTo>
                    <a:pt x="5" y="0"/>
                  </a:lnTo>
                  <a:lnTo>
                    <a:pt x="1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5" name="Freeform 3282"/>
            <p:cNvSpPr>
              <a:spLocks/>
            </p:cNvSpPr>
            <p:nvPr/>
          </p:nvSpPr>
          <p:spPr bwMode="auto">
            <a:xfrm>
              <a:off x="1017" y="828"/>
              <a:ext cx="22" cy="25"/>
            </a:xfrm>
            <a:custGeom>
              <a:avLst/>
              <a:gdLst/>
              <a:ahLst/>
              <a:cxnLst>
                <a:cxn ang="0">
                  <a:pos x="14" y="0"/>
                </a:cxn>
                <a:cxn ang="0">
                  <a:pos x="16" y="0"/>
                </a:cxn>
                <a:cxn ang="0">
                  <a:pos x="16" y="3"/>
                </a:cxn>
                <a:cxn ang="0">
                  <a:pos x="18" y="5"/>
                </a:cxn>
                <a:cxn ang="0">
                  <a:pos x="22" y="16"/>
                </a:cxn>
                <a:cxn ang="0">
                  <a:pos x="18" y="21"/>
                </a:cxn>
                <a:cxn ang="0">
                  <a:pos x="13" y="25"/>
                </a:cxn>
                <a:cxn ang="0">
                  <a:pos x="4" y="21"/>
                </a:cxn>
                <a:cxn ang="0">
                  <a:pos x="2" y="19"/>
                </a:cxn>
                <a:cxn ang="0">
                  <a:pos x="0" y="16"/>
                </a:cxn>
                <a:cxn ang="0">
                  <a:pos x="5" y="0"/>
                </a:cxn>
                <a:cxn ang="0">
                  <a:pos x="14" y="0"/>
                </a:cxn>
              </a:cxnLst>
              <a:rect l="0" t="0" r="r" b="b"/>
              <a:pathLst>
                <a:path w="22" h="25">
                  <a:moveTo>
                    <a:pt x="14" y="0"/>
                  </a:moveTo>
                  <a:lnTo>
                    <a:pt x="16" y="0"/>
                  </a:lnTo>
                  <a:lnTo>
                    <a:pt x="16" y="3"/>
                  </a:lnTo>
                  <a:lnTo>
                    <a:pt x="18" y="5"/>
                  </a:lnTo>
                  <a:lnTo>
                    <a:pt x="22" y="16"/>
                  </a:lnTo>
                  <a:lnTo>
                    <a:pt x="18" y="21"/>
                  </a:lnTo>
                  <a:lnTo>
                    <a:pt x="13" y="25"/>
                  </a:lnTo>
                  <a:lnTo>
                    <a:pt x="4" y="21"/>
                  </a:lnTo>
                  <a:lnTo>
                    <a:pt x="2" y="19"/>
                  </a:lnTo>
                  <a:lnTo>
                    <a:pt x="0" y="16"/>
                  </a:lnTo>
                  <a:lnTo>
                    <a:pt x="5" y="0"/>
                  </a:lnTo>
                  <a:lnTo>
                    <a:pt x="1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6" name="Freeform 3283"/>
            <p:cNvSpPr>
              <a:spLocks/>
            </p:cNvSpPr>
            <p:nvPr/>
          </p:nvSpPr>
          <p:spPr bwMode="auto">
            <a:xfrm>
              <a:off x="814" y="733"/>
              <a:ext cx="194" cy="155"/>
            </a:xfrm>
            <a:custGeom>
              <a:avLst/>
              <a:gdLst/>
              <a:ahLst/>
              <a:cxnLst>
                <a:cxn ang="0">
                  <a:pos x="125" y="23"/>
                </a:cxn>
                <a:cxn ang="0">
                  <a:pos x="135" y="0"/>
                </a:cxn>
                <a:cxn ang="0">
                  <a:pos x="146" y="11"/>
                </a:cxn>
                <a:cxn ang="0">
                  <a:pos x="144" y="21"/>
                </a:cxn>
                <a:cxn ang="0">
                  <a:pos x="151" y="34"/>
                </a:cxn>
                <a:cxn ang="0">
                  <a:pos x="150" y="45"/>
                </a:cxn>
                <a:cxn ang="0">
                  <a:pos x="155" y="52"/>
                </a:cxn>
                <a:cxn ang="0">
                  <a:pos x="153" y="68"/>
                </a:cxn>
                <a:cxn ang="0">
                  <a:pos x="167" y="64"/>
                </a:cxn>
                <a:cxn ang="0">
                  <a:pos x="175" y="68"/>
                </a:cxn>
                <a:cxn ang="0">
                  <a:pos x="191" y="62"/>
                </a:cxn>
                <a:cxn ang="0">
                  <a:pos x="194" y="86"/>
                </a:cxn>
                <a:cxn ang="0">
                  <a:pos x="176" y="120"/>
                </a:cxn>
                <a:cxn ang="0">
                  <a:pos x="158" y="120"/>
                </a:cxn>
                <a:cxn ang="0">
                  <a:pos x="142" y="123"/>
                </a:cxn>
                <a:cxn ang="0">
                  <a:pos x="141" y="114"/>
                </a:cxn>
                <a:cxn ang="0">
                  <a:pos x="130" y="127"/>
                </a:cxn>
                <a:cxn ang="0">
                  <a:pos x="112" y="136"/>
                </a:cxn>
                <a:cxn ang="0">
                  <a:pos x="103" y="144"/>
                </a:cxn>
                <a:cxn ang="0">
                  <a:pos x="94" y="150"/>
                </a:cxn>
                <a:cxn ang="0">
                  <a:pos x="50" y="141"/>
                </a:cxn>
                <a:cxn ang="0">
                  <a:pos x="57" y="132"/>
                </a:cxn>
                <a:cxn ang="0">
                  <a:pos x="67" y="130"/>
                </a:cxn>
                <a:cxn ang="0">
                  <a:pos x="91" y="120"/>
                </a:cxn>
                <a:cxn ang="0">
                  <a:pos x="100" y="116"/>
                </a:cxn>
                <a:cxn ang="0">
                  <a:pos x="105" y="103"/>
                </a:cxn>
                <a:cxn ang="0">
                  <a:pos x="84" y="112"/>
                </a:cxn>
                <a:cxn ang="0">
                  <a:pos x="80" y="103"/>
                </a:cxn>
                <a:cxn ang="0">
                  <a:pos x="71" y="114"/>
                </a:cxn>
                <a:cxn ang="0">
                  <a:pos x="59" y="120"/>
                </a:cxn>
                <a:cxn ang="0">
                  <a:pos x="60" y="109"/>
                </a:cxn>
                <a:cxn ang="0">
                  <a:pos x="66" y="93"/>
                </a:cxn>
                <a:cxn ang="0">
                  <a:pos x="53" y="107"/>
                </a:cxn>
                <a:cxn ang="0">
                  <a:pos x="51" y="109"/>
                </a:cxn>
                <a:cxn ang="0">
                  <a:pos x="41" y="121"/>
                </a:cxn>
                <a:cxn ang="0">
                  <a:pos x="32" y="112"/>
                </a:cxn>
                <a:cxn ang="0">
                  <a:pos x="23" y="112"/>
                </a:cxn>
                <a:cxn ang="0">
                  <a:pos x="16" y="112"/>
                </a:cxn>
                <a:cxn ang="0">
                  <a:pos x="1" y="95"/>
                </a:cxn>
                <a:cxn ang="0">
                  <a:pos x="30" y="84"/>
                </a:cxn>
                <a:cxn ang="0">
                  <a:pos x="28" y="80"/>
                </a:cxn>
                <a:cxn ang="0">
                  <a:pos x="5" y="78"/>
                </a:cxn>
                <a:cxn ang="0">
                  <a:pos x="41" y="66"/>
                </a:cxn>
                <a:cxn ang="0">
                  <a:pos x="12" y="61"/>
                </a:cxn>
                <a:cxn ang="0">
                  <a:pos x="14" y="52"/>
                </a:cxn>
                <a:cxn ang="0">
                  <a:pos x="34" y="45"/>
                </a:cxn>
                <a:cxn ang="0">
                  <a:pos x="41" y="41"/>
                </a:cxn>
                <a:cxn ang="0">
                  <a:pos x="32" y="25"/>
                </a:cxn>
                <a:cxn ang="0">
                  <a:pos x="51" y="25"/>
                </a:cxn>
                <a:cxn ang="0">
                  <a:pos x="55" y="43"/>
                </a:cxn>
                <a:cxn ang="0">
                  <a:pos x="75" y="43"/>
                </a:cxn>
                <a:cxn ang="0">
                  <a:pos x="91" y="57"/>
                </a:cxn>
                <a:cxn ang="0">
                  <a:pos x="89" y="70"/>
                </a:cxn>
                <a:cxn ang="0">
                  <a:pos x="98" y="73"/>
                </a:cxn>
                <a:cxn ang="0">
                  <a:pos x="100" y="84"/>
                </a:cxn>
                <a:cxn ang="0">
                  <a:pos x="107" y="86"/>
                </a:cxn>
                <a:cxn ang="0">
                  <a:pos x="121" y="86"/>
                </a:cxn>
                <a:cxn ang="0">
                  <a:pos x="134" y="68"/>
                </a:cxn>
                <a:cxn ang="0">
                  <a:pos x="125" y="66"/>
                </a:cxn>
                <a:cxn ang="0">
                  <a:pos x="134" y="55"/>
                </a:cxn>
                <a:cxn ang="0">
                  <a:pos x="126" y="41"/>
                </a:cxn>
                <a:cxn ang="0">
                  <a:pos x="114" y="27"/>
                </a:cxn>
              </a:cxnLst>
              <a:rect l="0" t="0" r="r" b="b"/>
              <a:pathLst>
                <a:path w="194" h="155">
                  <a:moveTo>
                    <a:pt x="121" y="25"/>
                  </a:moveTo>
                  <a:lnTo>
                    <a:pt x="121" y="23"/>
                  </a:lnTo>
                  <a:lnTo>
                    <a:pt x="121" y="23"/>
                  </a:lnTo>
                  <a:lnTo>
                    <a:pt x="125" y="23"/>
                  </a:lnTo>
                  <a:lnTo>
                    <a:pt x="126" y="20"/>
                  </a:lnTo>
                  <a:lnTo>
                    <a:pt x="126" y="16"/>
                  </a:lnTo>
                  <a:lnTo>
                    <a:pt x="132" y="2"/>
                  </a:lnTo>
                  <a:lnTo>
                    <a:pt x="135" y="0"/>
                  </a:lnTo>
                  <a:lnTo>
                    <a:pt x="139" y="2"/>
                  </a:lnTo>
                  <a:lnTo>
                    <a:pt x="141" y="0"/>
                  </a:lnTo>
                  <a:lnTo>
                    <a:pt x="146" y="7"/>
                  </a:lnTo>
                  <a:lnTo>
                    <a:pt x="146" y="11"/>
                  </a:lnTo>
                  <a:lnTo>
                    <a:pt x="142" y="14"/>
                  </a:lnTo>
                  <a:lnTo>
                    <a:pt x="142" y="18"/>
                  </a:lnTo>
                  <a:lnTo>
                    <a:pt x="144" y="20"/>
                  </a:lnTo>
                  <a:lnTo>
                    <a:pt x="144" y="21"/>
                  </a:lnTo>
                  <a:lnTo>
                    <a:pt x="144" y="27"/>
                  </a:lnTo>
                  <a:lnTo>
                    <a:pt x="146" y="29"/>
                  </a:lnTo>
                  <a:lnTo>
                    <a:pt x="148" y="29"/>
                  </a:lnTo>
                  <a:lnTo>
                    <a:pt x="151" y="34"/>
                  </a:lnTo>
                  <a:lnTo>
                    <a:pt x="151" y="37"/>
                  </a:lnTo>
                  <a:lnTo>
                    <a:pt x="151" y="41"/>
                  </a:lnTo>
                  <a:lnTo>
                    <a:pt x="153" y="41"/>
                  </a:lnTo>
                  <a:lnTo>
                    <a:pt x="150" y="45"/>
                  </a:lnTo>
                  <a:lnTo>
                    <a:pt x="148" y="50"/>
                  </a:lnTo>
                  <a:lnTo>
                    <a:pt x="144" y="52"/>
                  </a:lnTo>
                  <a:lnTo>
                    <a:pt x="148" y="53"/>
                  </a:lnTo>
                  <a:lnTo>
                    <a:pt x="155" y="52"/>
                  </a:lnTo>
                  <a:lnTo>
                    <a:pt x="160" y="57"/>
                  </a:lnTo>
                  <a:lnTo>
                    <a:pt x="158" y="62"/>
                  </a:lnTo>
                  <a:lnTo>
                    <a:pt x="157" y="62"/>
                  </a:lnTo>
                  <a:lnTo>
                    <a:pt x="153" y="68"/>
                  </a:lnTo>
                  <a:lnTo>
                    <a:pt x="155" y="71"/>
                  </a:lnTo>
                  <a:lnTo>
                    <a:pt x="157" y="64"/>
                  </a:lnTo>
                  <a:lnTo>
                    <a:pt x="162" y="62"/>
                  </a:lnTo>
                  <a:lnTo>
                    <a:pt x="167" y="64"/>
                  </a:lnTo>
                  <a:lnTo>
                    <a:pt x="173" y="77"/>
                  </a:lnTo>
                  <a:lnTo>
                    <a:pt x="173" y="70"/>
                  </a:lnTo>
                  <a:lnTo>
                    <a:pt x="175" y="70"/>
                  </a:lnTo>
                  <a:lnTo>
                    <a:pt x="175" y="68"/>
                  </a:lnTo>
                  <a:lnTo>
                    <a:pt x="173" y="61"/>
                  </a:lnTo>
                  <a:lnTo>
                    <a:pt x="175" y="53"/>
                  </a:lnTo>
                  <a:lnTo>
                    <a:pt x="185" y="55"/>
                  </a:lnTo>
                  <a:lnTo>
                    <a:pt x="191" y="62"/>
                  </a:lnTo>
                  <a:lnTo>
                    <a:pt x="194" y="71"/>
                  </a:lnTo>
                  <a:lnTo>
                    <a:pt x="194" y="75"/>
                  </a:lnTo>
                  <a:lnTo>
                    <a:pt x="194" y="77"/>
                  </a:lnTo>
                  <a:lnTo>
                    <a:pt x="194" y="86"/>
                  </a:lnTo>
                  <a:lnTo>
                    <a:pt x="191" y="89"/>
                  </a:lnTo>
                  <a:lnTo>
                    <a:pt x="183" y="118"/>
                  </a:lnTo>
                  <a:lnTo>
                    <a:pt x="180" y="118"/>
                  </a:lnTo>
                  <a:lnTo>
                    <a:pt x="176" y="120"/>
                  </a:lnTo>
                  <a:lnTo>
                    <a:pt x="175" y="123"/>
                  </a:lnTo>
                  <a:lnTo>
                    <a:pt x="167" y="125"/>
                  </a:lnTo>
                  <a:lnTo>
                    <a:pt x="162" y="123"/>
                  </a:lnTo>
                  <a:lnTo>
                    <a:pt x="158" y="120"/>
                  </a:lnTo>
                  <a:lnTo>
                    <a:pt x="158" y="114"/>
                  </a:lnTo>
                  <a:lnTo>
                    <a:pt x="151" y="123"/>
                  </a:lnTo>
                  <a:lnTo>
                    <a:pt x="148" y="123"/>
                  </a:lnTo>
                  <a:lnTo>
                    <a:pt x="142" y="123"/>
                  </a:lnTo>
                  <a:lnTo>
                    <a:pt x="144" y="120"/>
                  </a:lnTo>
                  <a:lnTo>
                    <a:pt x="142" y="116"/>
                  </a:lnTo>
                  <a:lnTo>
                    <a:pt x="142" y="114"/>
                  </a:lnTo>
                  <a:lnTo>
                    <a:pt x="141" y="114"/>
                  </a:lnTo>
                  <a:lnTo>
                    <a:pt x="139" y="118"/>
                  </a:lnTo>
                  <a:lnTo>
                    <a:pt x="137" y="121"/>
                  </a:lnTo>
                  <a:lnTo>
                    <a:pt x="134" y="123"/>
                  </a:lnTo>
                  <a:lnTo>
                    <a:pt x="130" y="127"/>
                  </a:lnTo>
                  <a:lnTo>
                    <a:pt x="123" y="128"/>
                  </a:lnTo>
                  <a:lnTo>
                    <a:pt x="119" y="128"/>
                  </a:lnTo>
                  <a:lnTo>
                    <a:pt x="112" y="134"/>
                  </a:lnTo>
                  <a:lnTo>
                    <a:pt x="112" y="136"/>
                  </a:lnTo>
                  <a:lnTo>
                    <a:pt x="110" y="139"/>
                  </a:lnTo>
                  <a:lnTo>
                    <a:pt x="109" y="139"/>
                  </a:lnTo>
                  <a:lnTo>
                    <a:pt x="109" y="141"/>
                  </a:lnTo>
                  <a:lnTo>
                    <a:pt x="103" y="144"/>
                  </a:lnTo>
                  <a:lnTo>
                    <a:pt x="100" y="144"/>
                  </a:lnTo>
                  <a:lnTo>
                    <a:pt x="100" y="146"/>
                  </a:lnTo>
                  <a:lnTo>
                    <a:pt x="96" y="146"/>
                  </a:lnTo>
                  <a:lnTo>
                    <a:pt x="94" y="150"/>
                  </a:lnTo>
                  <a:lnTo>
                    <a:pt x="80" y="155"/>
                  </a:lnTo>
                  <a:lnTo>
                    <a:pt x="66" y="155"/>
                  </a:lnTo>
                  <a:lnTo>
                    <a:pt x="53" y="144"/>
                  </a:lnTo>
                  <a:lnTo>
                    <a:pt x="50" y="141"/>
                  </a:lnTo>
                  <a:lnTo>
                    <a:pt x="50" y="139"/>
                  </a:lnTo>
                  <a:lnTo>
                    <a:pt x="51" y="136"/>
                  </a:lnTo>
                  <a:lnTo>
                    <a:pt x="55" y="132"/>
                  </a:lnTo>
                  <a:lnTo>
                    <a:pt x="57" y="132"/>
                  </a:lnTo>
                  <a:lnTo>
                    <a:pt x="60" y="130"/>
                  </a:lnTo>
                  <a:lnTo>
                    <a:pt x="64" y="128"/>
                  </a:lnTo>
                  <a:lnTo>
                    <a:pt x="66" y="130"/>
                  </a:lnTo>
                  <a:lnTo>
                    <a:pt x="67" y="130"/>
                  </a:lnTo>
                  <a:lnTo>
                    <a:pt x="69" y="128"/>
                  </a:lnTo>
                  <a:lnTo>
                    <a:pt x="69" y="125"/>
                  </a:lnTo>
                  <a:lnTo>
                    <a:pt x="73" y="121"/>
                  </a:lnTo>
                  <a:lnTo>
                    <a:pt x="91" y="120"/>
                  </a:lnTo>
                  <a:lnTo>
                    <a:pt x="91" y="123"/>
                  </a:lnTo>
                  <a:lnTo>
                    <a:pt x="94" y="123"/>
                  </a:lnTo>
                  <a:lnTo>
                    <a:pt x="96" y="118"/>
                  </a:lnTo>
                  <a:lnTo>
                    <a:pt x="100" y="116"/>
                  </a:lnTo>
                  <a:lnTo>
                    <a:pt x="101" y="112"/>
                  </a:lnTo>
                  <a:lnTo>
                    <a:pt x="105" y="109"/>
                  </a:lnTo>
                  <a:lnTo>
                    <a:pt x="105" y="105"/>
                  </a:lnTo>
                  <a:lnTo>
                    <a:pt x="105" y="103"/>
                  </a:lnTo>
                  <a:lnTo>
                    <a:pt x="103" y="103"/>
                  </a:lnTo>
                  <a:lnTo>
                    <a:pt x="100" y="109"/>
                  </a:lnTo>
                  <a:lnTo>
                    <a:pt x="96" y="109"/>
                  </a:lnTo>
                  <a:lnTo>
                    <a:pt x="84" y="112"/>
                  </a:lnTo>
                  <a:lnTo>
                    <a:pt x="84" y="109"/>
                  </a:lnTo>
                  <a:lnTo>
                    <a:pt x="84" y="105"/>
                  </a:lnTo>
                  <a:lnTo>
                    <a:pt x="80" y="109"/>
                  </a:lnTo>
                  <a:lnTo>
                    <a:pt x="80" y="103"/>
                  </a:lnTo>
                  <a:lnTo>
                    <a:pt x="78" y="103"/>
                  </a:lnTo>
                  <a:lnTo>
                    <a:pt x="78" y="109"/>
                  </a:lnTo>
                  <a:lnTo>
                    <a:pt x="75" y="114"/>
                  </a:lnTo>
                  <a:lnTo>
                    <a:pt x="71" y="114"/>
                  </a:lnTo>
                  <a:lnTo>
                    <a:pt x="71" y="111"/>
                  </a:lnTo>
                  <a:lnTo>
                    <a:pt x="67" y="114"/>
                  </a:lnTo>
                  <a:lnTo>
                    <a:pt x="64" y="116"/>
                  </a:lnTo>
                  <a:lnTo>
                    <a:pt x="59" y="120"/>
                  </a:lnTo>
                  <a:lnTo>
                    <a:pt x="57" y="116"/>
                  </a:lnTo>
                  <a:lnTo>
                    <a:pt x="57" y="114"/>
                  </a:lnTo>
                  <a:lnTo>
                    <a:pt x="62" y="109"/>
                  </a:lnTo>
                  <a:lnTo>
                    <a:pt x="60" y="109"/>
                  </a:lnTo>
                  <a:lnTo>
                    <a:pt x="60" y="98"/>
                  </a:lnTo>
                  <a:lnTo>
                    <a:pt x="64" y="96"/>
                  </a:lnTo>
                  <a:lnTo>
                    <a:pt x="67" y="93"/>
                  </a:lnTo>
                  <a:lnTo>
                    <a:pt x="66" y="93"/>
                  </a:lnTo>
                  <a:lnTo>
                    <a:pt x="62" y="96"/>
                  </a:lnTo>
                  <a:lnTo>
                    <a:pt x="57" y="95"/>
                  </a:lnTo>
                  <a:lnTo>
                    <a:pt x="55" y="105"/>
                  </a:lnTo>
                  <a:lnTo>
                    <a:pt x="53" y="107"/>
                  </a:lnTo>
                  <a:lnTo>
                    <a:pt x="51" y="102"/>
                  </a:lnTo>
                  <a:lnTo>
                    <a:pt x="48" y="102"/>
                  </a:lnTo>
                  <a:lnTo>
                    <a:pt x="48" y="105"/>
                  </a:lnTo>
                  <a:lnTo>
                    <a:pt x="51" y="109"/>
                  </a:lnTo>
                  <a:lnTo>
                    <a:pt x="50" y="114"/>
                  </a:lnTo>
                  <a:lnTo>
                    <a:pt x="48" y="116"/>
                  </a:lnTo>
                  <a:lnTo>
                    <a:pt x="44" y="121"/>
                  </a:lnTo>
                  <a:lnTo>
                    <a:pt x="41" y="121"/>
                  </a:lnTo>
                  <a:lnTo>
                    <a:pt x="39" y="116"/>
                  </a:lnTo>
                  <a:lnTo>
                    <a:pt x="39" y="111"/>
                  </a:lnTo>
                  <a:lnTo>
                    <a:pt x="35" y="112"/>
                  </a:lnTo>
                  <a:lnTo>
                    <a:pt x="32" y="112"/>
                  </a:lnTo>
                  <a:lnTo>
                    <a:pt x="32" y="123"/>
                  </a:lnTo>
                  <a:lnTo>
                    <a:pt x="28" y="121"/>
                  </a:lnTo>
                  <a:lnTo>
                    <a:pt x="23" y="116"/>
                  </a:lnTo>
                  <a:lnTo>
                    <a:pt x="23" y="112"/>
                  </a:lnTo>
                  <a:lnTo>
                    <a:pt x="21" y="111"/>
                  </a:lnTo>
                  <a:lnTo>
                    <a:pt x="21" y="107"/>
                  </a:lnTo>
                  <a:lnTo>
                    <a:pt x="18" y="109"/>
                  </a:lnTo>
                  <a:lnTo>
                    <a:pt x="16" y="112"/>
                  </a:lnTo>
                  <a:lnTo>
                    <a:pt x="7" y="111"/>
                  </a:lnTo>
                  <a:lnTo>
                    <a:pt x="1" y="109"/>
                  </a:lnTo>
                  <a:lnTo>
                    <a:pt x="0" y="105"/>
                  </a:lnTo>
                  <a:lnTo>
                    <a:pt x="1" y="95"/>
                  </a:lnTo>
                  <a:lnTo>
                    <a:pt x="5" y="91"/>
                  </a:lnTo>
                  <a:lnTo>
                    <a:pt x="25" y="91"/>
                  </a:lnTo>
                  <a:lnTo>
                    <a:pt x="26" y="89"/>
                  </a:lnTo>
                  <a:lnTo>
                    <a:pt x="30" y="84"/>
                  </a:lnTo>
                  <a:lnTo>
                    <a:pt x="37" y="80"/>
                  </a:lnTo>
                  <a:lnTo>
                    <a:pt x="39" y="75"/>
                  </a:lnTo>
                  <a:lnTo>
                    <a:pt x="34" y="78"/>
                  </a:lnTo>
                  <a:lnTo>
                    <a:pt x="28" y="80"/>
                  </a:lnTo>
                  <a:lnTo>
                    <a:pt x="25" y="84"/>
                  </a:lnTo>
                  <a:lnTo>
                    <a:pt x="16" y="86"/>
                  </a:lnTo>
                  <a:lnTo>
                    <a:pt x="5" y="86"/>
                  </a:lnTo>
                  <a:lnTo>
                    <a:pt x="5" y="78"/>
                  </a:lnTo>
                  <a:lnTo>
                    <a:pt x="9" y="71"/>
                  </a:lnTo>
                  <a:lnTo>
                    <a:pt x="21" y="70"/>
                  </a:lnTo>
                  <a:lnTo>
                    <a:pt x="28" y="68"/>
                  </a:lnTo>
                  <a:lnTo>
                    <a:pt x="41" y="66"/>
                  </a:lnTo>
                  <a:lnTo>
                    <a:pt x="44" y="62"/>
                  </a:lnTo>
                  <a:lnTo>
                    <a:pt x="16" y="68"/>
                  </a:lnTo>
                  <a:lnTo>
                    <a:pt x="12" y="66"/>
                  </a:lnTo>
                  <a:lnTo>
                    <a:pt x="12" y="61"/>
                  </a:lnTo>
                  <a:lnTo>
                    <a:pt x="14" y="57"/>
                  </a:lnTo>
                  <a:lnTo>
                    <a:pt x="16" y="57"/>
                  </a:lnTo>
                  <a:lnTo>
                    <a:pt x="16" y="55"/>
                  </a:lnTo>
                  <a:lnTo>
                    <a:pt x="14" y="52"/>
                  </a:lnTo>
                  <a:lnTo>
                    <a:pt x="18" y="46"/>
                  </a:lnTo>
                  <a:lnTo>
                    <a:pt x="21" y="43"/>
                  </a:lnTo>
                  <a:lnTo>
                    <a:pt x="28" y="45"/>
                  </a:lnTo>
                  <a:lnTo>
                    <a:pt x="34" y="45"/>
                  </a:lnTo>
                  <a:lnTo>
                    <a:pt x="44" y="46"/>
                  </a:lnTo>
                  <a:lnTo>
                    <a:pt x="46" y="45"/>
                  </a:lnTo>
                  <a:lnTo>
                    <a:pt x="43" y="45"/>
                  </a:lnTo>
                  <a:lnTo>
                    <a:pt x="41" y="41"/>
                  </a:lnTo>
                  <a:lnTo>
                    <a:pt x="28" y="41"/>
                  </a:lnTo>
                  <a:lnTo>
                    <a:pt x="26" y="37"/>
                  </a:lnTo>
                  <a:lnTo>
                    <a:pt x="28" y="30"/>
                  </a:lnTo>
                  <a:lnTo>
                    <a:pt x="32" y="25"/>
                  </a:lnTo>
                  <a:lnTo>
                    <a:pt x="39" y="25"/>
                  </a:lnTo>
                  <a:lnTo>
                    <a:pt x="43" y="23"/>
                  </a:lnTo>
                  <a:lnTo>
                    <a:pt x="48" y="23"/>
                  </a:lnTo>
                  <a:lnTo>
                    <a:pt x="51" y="25"/>
                  </a:lnTo>
                  <a:lnTo>
                    <a:pt x="55" y="29"/>
                  </a:lnTo>
                  <a:lnTo>
                    <a:pt x="55" y="34"/>
                  </a:lnTo>
                  <a:lnTo>
                    <a:pt x="53" y="36"/>
                  </a:lnTo>
                  <a:lnTo>
                    <a:pt x="55" y="43"/>
                  </a:lnTo>
                  <a:lnTo>
                    <a:pt x="62" y="43"/>
                  </a:lnTo>
                  <a:lnTo>
                    <a:pt x="67" y="39"/>
                  </a:lnTo>
                  <a:lnTo>
                    <a:pt x="75" y="39"/>
                  </a:lnTo>
                  <a:lnTo>
                    <a:pt x="75" y="43"/>
                  </a:lnTo>
                  <a:lnTo>
                    <a:pt x="80" y="45"/>
                  </a:lnTo>
                  <a:lnTo>
                    <a:pt x="82" y="52"/>
                  </a:lnTo>
                  <a:lnTo>
                    <a:pt x="87" y="57"/>
                  </a:lnTo>
                  <a:lnTo>
                    <a:pt x="91" y="57"/>
                  </a:lnTo>
                  <a:lnTo>
                    <a:pt x="92" y="61"/>
                  </a:lnTo>
                  <a:lnTo>
                    <a:pt x="87" y="64"/>
                  </a:lnTo>
                  <a:lnTo>
                    <a:pt x="85" y="68"/>
                  </a:lnTo>
                  <a:lnTo>
                    <a:pt x="89" y="70"/>
                  </a:lnTo>
                  <a:lnTo>
                    <a:pt x="96" y="66"/>
                  </a:lnTo>
                  <a:lnTo>
                    <a:pt x="96" y="68"/>
                  </a:lnTo>
                  <a:lnTo>
                    <a:pt x="98" y="70"/>
                  </a:lnTo>
                  <a:lnTo>
                    <a:pt x="98" y="73"/>
                  </a:lnTo>
                  <a:lnTo>
                    <a:pt x="96" y="75"/>
                  </a:lnTo>
                  <a:lnTo>
                    <a:pt x="98" y="75"/>
                  </a:lnTo>
                  <a:lnTo>
                    <a:pt x="100" y="78"/>
                  </a:lnTo>
                  <a:lnTo>
                    <a:pt x="100" y="84"/>
                  </a:lnTo>
                  <a:lnTo>
                    <a:pt x="101" y="86"/>
                  </a:lnTo>
                  <a:lnTo>
                    <a:pt x="103" y="87"/>
                  </a:lnTo>
                  <a:lnTo>
                    <a:pt x="105" y="87"/>
                  </a:lnTo>
                  <a:lnTo>
                    <a:pt x="107" y="86"/>
                  </a:lnTo>
                  <a:lnTo>
                    <a:pt x="109" y="86"/>
                  </a:lnTo>
                  <a:lnTo>
                    <a:pt x="114" y="84"/>
                  </a:lnTo>
                  <a:lnTo>
                    <a:pt x="116" y="86"/>
                  </a:lnTo>
                  <a:lnTo>
                    <a:pt x="121" y="86"/>
                  </a:lnTo>
                  <a:lnTo>
                    <a:pt x="135" y="87"/>
                  </a:lnTo>
                  <a:lnTo>
                    <a:pt x="139" y="87"/>
                  </a:lnTo>
                  <a:lnTo>
                    <a:pt x="139" y="77"/>
                  </a:lnTo>
                  <a:lnTo>
                    <a:pt x="134" y="68"/>
                  </a:lnTo>
                  <a:lnTo>
                    <a:pt x="130" y="68"/>
                  </a:lnTo>
                  <a:lnTo>
                    <a:pt x="128" y="66"/>
                  </a:lnTo>
                  <a:lnTo>
                    <a:pt x="126" y="64"/>
                  </a:lnTo>
                  <a:lnTo>
                    <a:pt x="125" y="66"/>
                  </a:lnTo>
                  <a:lnTo>
                    <a:pt x="123" y="64"/>
                  </a:lnTo>
                  <a:lnTo>
                    <a:pt x="130" y="59"/>
                  </a:lnTo>
                  <a:lnTo>
                    <a:pt x="130" y="55"/>
                  </a:lnTo>
                  <a:lnTo>
                    <a:pt x="134" y="55"/>
                  </a:lnTo>
                  <a:lnTo>
                    <a:pt x="132" y="48"/>
                  </a:lnTo>
                  <a:lnTo>
                    <a:pt x="130" y="45"/>
                  </a:lnTo>
                  <a:lnTo>
                    <a:pt x="126" y="43"/>
                  </a:lnTo>
                  <a:lnTo>
                    <a:pt x="126" y="41"/>
                  </a:lnTo>
                  <a:lnTo>
                    <a:pt x="123" y="41"/>
                  </a:lnTo>
                  <a:lnTo>
                    <a:pt x="116" y="34"/>
                  </a:lnTo>
                  <a:lnTo>
                    <a:pt x="116" y="29"/>
                  </a:lnTo>
                  <a:lnTo>
                    <a:pt x="114" y="27"/>
                  </a:lnTo>
                  <a:lnTo>
                    <a:pt x="119" y="27"/>
                  </a:lnTo>
                  <a:lnTo>
                    <a:pt x="121"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7" name="Freeform 3284"/>
            <p:cNvSpPr>
              <a:spLocks/>
            </p:cNvSpPr>
            <p:nvPr/>
          </p:nvSpPr>
          <p:spPr bwMode="auto">
            <a:xfrm>
              <a:off x="814" y="733"/>
              <a:ext cx="194" cy="155"/>
            </a:xfrm>
            <a:custGeom>
              <a:avLst/>
              <a:gdLst/>
              <a:ahLst/>
              <a:cxnLst>
                <a:cxn ang="0">
                  <a:pos x="125" y="23"/>
                </a:cxn>
                <a:cxn ang="0">
                  <a:pos x="135" y="0"/>
                </a:cxn>
                <a:cxn ang="0">
                  <a:pos x="146" y="11"/>
                </a:cxn>
                <a:cxn ang="0">
                  <a:pos x="144" y="21"/>
                </a:cxn>
                <a:cxn ang="0">
                  <a:pos x="151" y="34"/>
                </a:cxn>
                <a:cxn ang="0">
                  <a:pos x="150" y="45"/>
                </a:cxn>
                <a:cxn ang="0">
                  <a:pos x="155" y="52"/>
                </a:cxn>
                <a:cxn ang="0">
                  <a:pos x="153" y="68"/>
                </a:cxn>
                <a:cxn ang="0">
                  <a:pos x="167" y="64"/>
                </a:cxn>
                <a:cxn ang="0">
                  <a:pos x="175" y="68"/>
                </a:cxn>
                <a:cxn ang="0">
                  <a:pos x="191" y="62"/>
                </a:cxn>
                <a:cxn ang="0">
                  <a:pos x="194" y="86"/>
                </a:cxn>
                <a:cxn ang="0">
                  <a:pos x="176" y="120"/>
                </a:cxn>
                <a:cxn ang="0">
                  <a:pos x="158" y="120"/>
                </a:cxn>
                <a:cxn ang="0">
                  <a:pos x="142" y="123"/>
                </a:cxn>
                <a:cxn ang="0">
                  <a:pos x="141" y="114"/>
                </a:cxn>
                <a:cxn ang="0">
                  <a:pos x="130" y="127"/>
                </a:cxn>
                <a:cxn ang="0">
                  <a:pos x="112" y="136"/>
                </a:cxn>
                <a:cxn ang="0">
                  <a:pos x="103" y="144"/>
                </a:cxn>
                <a:cxn ang="0">
                  <a:pos x="94" y="150"/>
                </a:cxn>
                <a:cxn ang="0">
                  <a:pos x="50" y="141"/>
                </a:cxn>
                <a:cxn ang="0">
                  <a:pos x="57" y="132"/>
                </a:cxn>
                <a:cxn ang="0">
                  <a:pos x="67" y="130"/>
                </a:cxn>
                <a:cxn ang="0">
                  <a:pos x="91" y="120"/>
                </a:cxn>
                <a:cxn ang="0">
                  <a:pos x="100" y="116"/>
                </a:cxn>
                <a:cxn ang="0">
                  <a:pos x="105" y="103"/>
                </a:cxn>
                <a:cxn ang="0">
                  <a:pos x="84" y="112"/>
                </a:cxn>
                <a:cxn ang="0">
                  <a:pos x="80" y="103"/>
                </a:cxn>
                <a:cxn ang="0">
                  <a:pos x="71" y="114"/>
                </a:cxn>
                <a:cxn ang="0">
                  <a:pos x="59" y="120"/>
                </a:cxn>
                <a:cxn ang="0">
                  <a:pos x="60" y="109"/>
                </a:cxn>
                <a:cxn ang="0">
                  <a:pos x="66" y="93"/>
                </a:cxn>
                <a:cxn ang="0">
                  <a:pos x="53" y="107"/>
                </a:cxn>
                <a:cxn ang="0">
                  <a:pos x="51" y="109"/>
                </a:cxn>
                <a:cxn ang="0">
                  <a:pos x="41" y="121"/>
                </a:cxn>
                <a:cxn ang="0">
                  <a:pos x="32" y="112"/>
                </a:cxn>
                <a:cxn ang="0">
                  <a:pos x="23" y="112"/>
                </a:cxn>
                <a:cxn ang="0">
                  <a:pos x="16" y="112"/>
                </a:cxn>
                <a:cxn ang="0">
                  <a:pos x="1" y="95"/>
                </a:cxn>
                <a:cxn ang="0">
                  <a:pos x="30" y="84"/>
                </a:cxn>
                <a:cxn ang="0">
                  <a:pos x="28" y="80"/>
                </a:cxn>
                <a:cxn ang="0">
                  <a:pos x="5" y="78"/>
                </a:cxn>
                <a:cxn ang="0">
                  <a:pos x="41" y="66"/>
                </a:cxn>
                <a:cxn ang="0">
                  <a:pos x="12" y="61"/>
                </a:cxn>
                <a:cxn ang="0">
                  <a:pos x="14" y="52"/>
                </a:cxn>
                <a:cxn ang="0">
                  <a:pos x="34" y="45"/>
                </a:cxn>
                <a:cxn ang="0">
                  <a:pos x="41" y="41"/>
                </a:cxn>
                <a:cxn ang="0">
                  <a:pos x="32" y="25"/>
                </a:cxn>
                <a:cxn ang="0">
                  <a:pos x="51" y="25"/>
                </a:cxn>
                <a:cxn ang="0">
                  <a:pos x="55" y="43"/>
                </a:cxn>
                <a:cxn ang="0">
                  <a:pos x="75" y="43"/>
                </a:cxn>
                <a:cxn ang="0">
                  <a:pos x="91" y="57"/>
                </a:cxn>
                <a:cxn ang="0">
                  <a:pos x="89" y="70"/>
                </a:cxn>
                <a:cxn ang="0">
                  <a:pos x="98" y="73"/>
                </a:cxn>
                <a:cxn ang="0">
                  <a:pos x="100" y="84"/>
                </a:cxn>
                <a:cxn ang="0">
                  <a:pos x="107" y="86"/>
                </a:cxn>
                <a:cxn ang="0">
                  <a:pos x="121" y="86"/>
                </a:cxn>
                <a:cxn ang="0">
                  <a:pos x="134" y="68"/>
                </a:cxn>
                <a:cxn ang="0">
                  <a:pos x="125" y="66"/>
                </a:cxn>
                <a:cxn ang="0">
                  <a:pos x="134" y="55"/>
                </a:cxn>
                <a:cxn ang="0">
                  <a:pos x="126" y="41"/>
                </a:cxn>
                <a:cxn ang="0">
                  <a:pos x="114" y="27"/>
                </a:cxn>
              </a:cxnLst>
              <a:rect l="0" t="0" r="r" b="b"/>
              <a:pathLst>
                <a:path w="194" h="155">
                  <a:moveTo>
                    <a:pt x="121" y="25"/>
                  </a:moveTo>
                  <a:lnTo>
                    <a:pt x="121" y="23"/>
                  </a:lnTo>
                  <a:lnTo>
                    <a:pt x="121" y="23"/>
                  </a:lnTo>
                  <a:lnTo>
                    <a:pt x="125" y="23"/>
                  </a:lnTo>
                  <a:lnTo>
                    <a:pt x="126" y="20"/>
                  </a:lnTo>
                  <a:lnTo>
                    <a:pt x="126" y="16"/>
                  </a:lnTo>
                  <a:lnTo>
                    <a:pt x="132" y="2"/>
                  </a:lnTo>
                  <a:lnTo>
                    <a:pt x="135" y="0"/>
                  </a:lnTo>
                  <a:lnTo>
                    <a:pt x="139" y="2"/>
                  </a:lnTo>
                  <a:lnTo>
                    <a:pt x="141" y="0"/>
                  </a:lnTo>
                  <a:lnTo>
                    <a:pt x="146" y="7"/>
                  </a:lnTo>
                  <a:lnTo>
                    <a:pt x="146" y="11"/>
                  </a:lnTo>
                  <a:lnTo>
                    <a:pt x="142" y="14"/>
                  </a:lnTo>
                  <a:lnTo>
                    <a:pt x="142" y="18"/>
                  </a:lnTo>
                  <a:lnTo>
                    <a:pt x="144" y="20"/>
                  </a:lnTo>
                  <a:lnTo>
                    <a:pt x="144" y="21"/>
                  </a:lnTo>
                  <a:lnTo>
                    <a:pt x="144" y="27"/>
                  </a:lnTo>
                  <a:lnTo>
                    <a:pt x="146" y="29"/>
                  </a:lnTo>
                  <a:lnTo>
                    <a:pt x="148" y="29"/>
                  </a:lnTo>
                  <a:lnTo>
                    <a:pt x="151" y="34"/>
                  </a:lnTo>
                  <a:lnTo>
                    <a:pt x="151" y="37"/>
                  </a:lnTo>
                  <a:lnTo>
                    <a:pt x="151" y="41"/>
                  </a:lnTo>
                  <a:lnTo>
                    <a:pt x="153" y="41"/>
                  </a:lnTo>
                  <a:lnTo>
                    <a:pt x="150" y="45"/>
                  </a:lnTo>
                  <a:lnTo>
                    <a:pt x="148" y="50"/>
                  </a:lnTo>
                  <a:lnTo>
                    <a:pt x="144" y="52"/>
                  </a:lnTo>
                  <a:lnTo>
                    <a:pt x="148" y="53"/>
                  </a:lnTo>
                  <a:lnTo>
                    <a:pt x="155" y="52"/>
                  </a:lnTo>
                  <a:lnTo>
                    <a:pt x="160" y="57"/>
                  </a:lnTo>
                  <a:lnTo>
                    <a:pt x="158" y="62"/>
                  </a:lnTo>
                  <a:lnTo>
                    <a:pt x="157" y="62"/>
                  </a:lnTo>
                  <a:lnTo>
                    <a:pt x="153" y="68"/>
                  </a:lnTo>
                  <a:lnTo>
                    <a:pt x="155" y="71"/>
                  </a:lnTo>
                  <a:lnTo>
                    <a:pt x="157" y="64"/>
                  </a:lnTo>
                  <a:lnTo>
                    <a:pt x="162" y="62"/>
                  </a:lnTo>
                  <a:lnTo>
                    <a:pt x="167" y="64"/>
                  </a:lnTo>
                  <a:lnTo>
                    <a:pt x="173" y="77"/>
                  </a:lnTo>
                  <a:lnTo>
                    <a:pt x="173" y="70"/>
                  </a:lnTo>
                  <a:lnTo>
                    <a:pt x="175" y="70"/>
                  </a:lnTo>
                  <a:lnTo>
                    <a:pt x="175" y="68"/>
                  </a:lnTo>
                  <a:lnTo>
                    <a:pt x="173" y="61"/>
                  </a:lnTo>
                  <a:lnTo>
                    <a:pt x="175" y="53"/>
                  </a:lnTo>
                  <a:lnTo>
                    <a:pt x="185" y="55"/>
                  </a:lnTo>
                  <a:lnTo>
                    <a:pt x="191" y="62"/>
                  </a:lnTo>
                  <a:lnTo>
                    <a:pt x="194" y="71"/>
                  </a:lnTo>
                  <a:lnTo>
                    <a:pt x="194" y="75"/>
                  </a:lnTo>
                  <a:lnTo>
                    <a:pt x="194" y="77"/>
                  </a:lnTo>
                  <a:lnTo>
                    <a:pt x="194" y="86"/>
                  </a:lnTo>
                  <a:lnTo>
                    <a:pt x="191" y="89"/>
                  </a:lnTo>
                  <a:lnTo>
                    <a:pt x="183" y="118"/>
                  </a:lnTo>
                  <a:lnTo>
                    <a:pt x="180" y="118"/>
                  </a:lnTo>
                  <a:lnTo>
                    <a:pt x="176" y="120"/>
                  </a:lnTo>
                  <a:lnTo>
                    <a:pt x="175" y="123"/>
                  </a:lnTo>
                  <a:lnTo>
                    <a:pt x="167" y="125"/>
                  </a:lnTo>
                  <a:lnTo>
                    <a:pt x="162" y="123"/>
                  </a:lnTo>
                  <a:lnTo>
                    <a:pt x="158" y="120"/>
                  </a:lnTo>
                  <a:lnTo>
                    <a:pt x="158" y="114"/>
                  </a:lnTo>
                  <a:lnTo>
                    <a:pt x="151" y="123"/>
                  </a:lnTo>
                  <a:lnTo>
                    <a:pt x="148" y="123"/>
                  </a:lnTo>
                  <a:lnTo>
                    <a:pt x="142" y="123"/>
                  </a:lnTo>
                  <a:lnTo>
                    <a:pt x="144" y="120"/>
                  </a:lnTo>
                  <a:lnTo>
                    <a:pt x="142" y="116"/>
                  </a:lnTo>
                  <a:lnTo>
                    <a:pt x="142" y="114"/>
                  </a:lnTo>
                  <a:lnTo>
                    <a:pt x="141" y="114"/>
                  </a:lnTo>
                  <a:lnTo>
                    <a:pt x="139" y="118"/>
                  </a:lnTo>
                  <a:lnTo>
                    <a:pt x="137" y="121"/>
                  </a:lnTo>
                  <a:lnTo>
                    <a:pt x="134" y="123"/>
                  </a:lnTo>
                  <a:lnTo>
                    <a:pt x="130" y="127"/>
                  </a:lnTo>
                  <a:lnTo>
                    <a:pt x="123" y="128"/>
                  </a:lnTo>
                  <a:lnTo>
                    <a:pt x="119" y="128"/>
                  </a:lnTo>
                  <a:lnTo>
                    <a:pt x="112" y="134"/>
                  </a:lnTo>
                  <a:lnTo>
                    <a:pt x="112" y="136"/>
                  </a:lnTo>
                  <a:lnTo>
                    <a:pt x="110" y="139"/>
                  </a:lnTo>
                  <a:lnTo>
                    <a:pt x="109" y="139"/>
                  </a:lnTo>
                  <a:lnTo>
                    <a:pt x="109" y="141"/>
                  </a:lnTo>
                  <a:lnTo>
                    <a:pt x="103" y="144"/>
                  </a:lnTo>
                  <a:lnTo>
                    <a:pt x="100" y="144"/>
                  </a:lnTo>
                  <a:lnTo>
                    <a:pt x="100" y="146"/>
                  </a:lnTo>
                  <a:lnTo>
                    <a:pt x="96" y="146"/>
                  </a:lnTo>
                  <a:lnTo>
                    <a:pt x="94" y="150"/>
                  </a:lnTo>
                  <a:lnTo>
                    <a:pt x="80" y="155"/>
                  </a:lnTo>
                  <a:lnTo>
                    <a:pt x="66" y="155"/>
                  </a:lnTo>
                  <a:lnTo>
                    <a:pt x="53" y="144"/>
                  </a:lnTo>
                  <a:lnTo>
                    <a:pt x="50" y="141"/>
                  </a:lnTo>
                  <a:lnTo>
                    <a:pt x="50" y="139"/>
                  </a:lnTo>
                  <a:lnTo>
                    <a:pt x="51" y="136"/>
                  </a:lnTo>
                  <a:lnTo>
                    <a:pt x="55" y="132"/>
                  </a:lnTo>
                  <a:lnTo>
                    <a:pt x="57" y="132"/>
                  </a:lnTo>
                  <a:lnTo>
                    <a:pt x="60" y="130"/>
                  </a:lnTo>
                  <a:lnTo>
                    <a:pt x="64" y="128"/>
                  </a:lnTo>
                  <a:lnTo>
                    <a:pt x="66" y="130"/>
                  </a:lnTo>
                  <a:lnTo>
                    <a:pt x="67" y="130"/>
                  </a:lnTo>
                  <a:lnTo>
                    <a:pt x="69" y="128"/>
                  </a:lnTo>
                  <a:lnTo>
                    <a:pt x="69" y="125"/>
                  </a:lnTo>
                  <a:lnTo>
                    <a:pt x="73" y="121"/>
                  </a:lnTo>
                  <a:lnTo>
                    <a:pt x="91" y="120"/>
                  </a:lnTo>
                  <a:lnTo>
                    <a:pt x="91" y="123"/>
                  </a:lnTo>
                  <a:lnTo>
                    <a:pt x="94" y="123"/>
                  </a:lnTo>
                  <a:lnTo>
                    <a:pt x="96" y="118"/>
                  </a:lnTo>
                  <a:lnTo>
                    <a:pt x="100" y="116"/>
                  </a:lnTo>
                  <a:lnTo>
                    <a:pt x="101" y="112"/>
                  </a:lnTo>
                  <a:lnTo>
                    <a:pt x="105" y="109"/>
                  </a:lnTo>
                  <a:lnTo>
                    <a:pt x="105" y="105"/>
                  </a:lnTo>
                  <a:lnTo>
                    <a:pt x="105" y="103"/>
                  </a:lnTo>
                  <a:lnTo>
                    <a:pt x="103" y="103"/>
                  </a:lnTo>
                  <a:lnTo>
                    <a:pt x="100" y="109"/>
                  </a:lnTo>
                  <a:lnTo>
                    <a:pt x="96" y="109"/>
                  </a:lnTo>
                  <a:lnTo>
                    <a:pt x="84" y="112"/>
                  </a:lnTo>
                  <a:lnTo>
                    <a:pt x="84" y="109"/>
                  </a:lnTo>
                  <a:lnTo>
                    <a:pt x="84" y="105"/>
                  </a:lnTo>
                  <a:lnTo>
                    <a:pt x="80" y="109"/>
                  </a:lnTo>
                  <a:lnTo>
                    <a:pt x="80" y="103"/>
                  </a:lnTo>
                  <a:lnTo>
                    <a:pt x="78" y="103"/>
                  </a:lnTo>
                  <a:lnTo>
                    <a:pt x="78" y="109"/>
                  </a:lnTo>
                  <a:lnTo>
                    <a:pt x="75" y="114"/>
                  </a:lnTo>
                  <a:lnTo>
                    <a:pt x="71" y="114"/>
                  </a:lnTo>
                  <a:lnTo>
                    <a:pt x="71" y="111"/>
                  </a:lnTo>
                  <a:lnTo>
                    <a:pt x="67" y="114"/>
                  </a:lnTo>
                  <a:lnTo>
                    <a:pt x="64" y="116"/>
                  </a:lnTo>
                  <a:lnTo>
                    <a:pt x="59" y="120"/>
                  </a:lnTo>
                  <a:lnTo>
                    <a:pt x="57" y="116"/>
                  </a:lnTo>
                  <a:lnTo>
                    <a:pt x="57" y="114"/>
                  </a:lnTo>
                  <a:lnTo>
                    <a:pt x="62" y="109"/>
                  </a:lnTo>
                  <a:lnTo>
                    <a:pt x="60" y="109"/>
                  </a:lnTo>
                  <a:lnTo>
                    <a:pt x="60" y="98"/>
                  </a:lnTo>
                  <a:lnTo>
                    <a:pt x="64" y="96"/>
                  </a:lnTo>
                  <a:lnTo>
                    <a:pt x="67" y="93"/>
                  </a:lnTo>
                  <a:lnTo>
                    <a:pt x="66" y="93"/>
                  </a:lnTo>
                  <a:lnTo>
                    <a:pt x="62" y="96"/>
                  </a:lnTo>
                  <a:lnTo>
                    <a:pt x="57" y="95"/>
                  </a:lnTo>
                  <a:lnTo>
                    <a:pt x="55" y="105"/>
                  </a:lnTo>
                  <a:lnTo>
                    <a:pt x="53" y="107"/>
                  </a:lnTo>
                  <a:lnTo>
                    <a:pt x="51" y="102"/>
                  </a:lnTo>
                  <a:lnTo>
                    <a:pt x="48" y="102"/>
                  </a:lnTo>
                  <a:lnTo>
                    <a:pt x="48" y="105"/>
                  </a:lnTo>
                  <a:lnTo>
                    <a:pt x="51" y="109"/>
                  </a:lnTo>
                  <a:lnTo>
                    <a:pt x="50" y="114"/>
                  </a:lnTo>
                  <a:lnTo>
                    <a:pt x="48" y="116"/>
                  </a:lnTo>
                  <a:lnTo>
                    <a:pt x="44" y="121"/>
                  </a:lnTo>
                  <a:lnTo>
                    <a:pt x="41" y="121"/>
                  </a:lnTo>
                  <a:lnTo>
                    <a:pt x="39" y="116"/>
                  </a:lnTo>
                  <a:lnTo>
                    <a:pt x="39" y="111"/>
                  </a:lnTo>
                  <a:lnTo>
                    <a:pt x="35" y="112"/>
                  </a:lnTo>
                  <a:lnTo>
                    <a:pt x="32" y="112"/>
                  </a:lnTo>
                  <a:lnTo>
                    <a:pt x="32" y="123"/>
                  </a:lnTo>
                  <a:lnTo>
                    <a:pt x="28" y="121"/>
                  </a:lnTo>
                  <a:lnTo>
                    <a:pt x="23" y="116"/>
                  </a:lnTo>
                  <a:lnTo>
                    <a:pt x="23" y="112"/>
                  </a:lnTo>
                  <a:lnTo>
                    <a:pt x="21" y="111"/>
                  </a:lnTo>
                  <a:lnTo>
                    <a:pt x="21" y="107"/>
                  </a:lnTo>
                  <a:lnTo>
                    <a:pt x="18" y="109"/>
                  </a:lnTo>
                  <a:lnTo>
                    <a:pt x="16" y="112"/>
                  </a:lnTo>
                  <a:lnTo>
                    <a:pt x="7" y="111"/>
                  </a:lnTo>
                  <a:lnTo>
                    <a:pt x="1" y="109"/>
                  </a:lnTo>
                  <a:lnTo>
                    <a:pt x="0" y="105"/>
                  </a:lnTo>
                  <a:lnTo>
                    <a:pt x="1" y="95"/>
                  </a:lnTo>
                  <a:lnTo>
                    <a:pt x="5" y="91"/>
                  </a:lnTo>
                  <a:lnTo>
                    <a:pt x="25" y="91"/>
                  </a:lnTo>
                  <a:lnTo>
                    <a:pt x="26" y="89"/>
                  </a:lnTo>
                  <a:lnTo>
                    <a:pt x="30" y="84"/>
                  </a:lnTo>
                  <a:lnTo>
                    <a:pt x="37" y="80"/>
                  </a:lnTo>
                  <a:lnTo>
                    <a:pt x="39" y="75"/>
                  </a:lnTo>
                  <a:lnTo>
                    <a:pt x="34" y="78"/>
                  </a:lnTo>
                  <a:lnTo>
                    <a:pt x="28" y="80"/>
                  </a:lnTo>
                  <a:lnTo>
                    <a:pt x="25" y="84"/>
                  </a:lnTo>
                  <a:lnTo>
                    <a:pt x="16" y="86"/>
                  </a:lnTo>
                  <a:lnTo>
                    <a:pt x="5" y="86"/>
                  </a:lnTo>
                  <a:lnTo>
                    <a:pt x="5" y="78"/>
                  </a:lnTo>
                  <a:lnTo>
                    <a:pt x="9" y="71"/>
                  </a:lnTo>
                  <a:lnTo>
                    <a:pt x="21" y="70"/>
                  </a:lnTo>
                  <a:lnTo>
                    <a:pt x="28" y="68"/>
                  </a:lnTo>
                  <a:lnTo>
                    <a:pt x="41" y="66"/>
                  </a:lnTo>
                  <a:lnTo>
                    <a:pt x="44" y="62"/>
                  </a:lnTo>
                  <a:lnTo>
                    <a:pt x="16" y="68"/>
                  </a:lnTo>
                  <a:lnTo>
                    <a:pt x="12" y="66"/>
                  </a:lnTo>
                  <a:lnTo>
                    <a:pt x="12" y="61"/>
                  </a:lnTo>
                  <a:lnTo>
                    <a:pt x="14" y="57"/>
                  </a:lnTo>
                  <a:lnTo>
                    <a:pt x="16" y="57"/>
                  </a:lnTo>
                  <a:lnTo>
                    <a:pt x="16" y="55"/>
                  </a:lnTo>
                  <a:lnTo>
                    <a:pt x="14" y="52"/>
                  </a:lnTo>
                  <a:lnTo>
                    <a:pt x="18" y="46"/>
                  </a:lnTo>
                  <a:lnTo>
                    <a:pt x="21" y="43"/>
                  </a:lnTo>
                  <a:lnTo>
                    <a:pt x="28" y="45"/>
                  </a:lnTo>
                  <a:lnTo>
                    <a:pt x="34" y="45"/>
                  </a:lnTo>
                  <a:lnTo>
                    <a:pt x="44" y="46"/>
                  </a:lnTo>
                  <a:lnTo>
                    <a:pt x="46" y="45"/>
                  </a:lnTo>
                  <a:lnTo>
                    <a:pt x="43" y="45"/>
                  </a:lnTo>
                  <a:lnTo>
                    <a:pt x="41" y="41"/>
                  </a:lnTo>
                  <a:lnTo>
                    <a:pt x="28" y="41"/>
                  </a:lnTo>
                  <a:lnTo>
                    <a:pt x="26" y="37"/>
                  </a:lnTo>
                  <a:lnTo>
                    <a:pt x="28" y="30"/>
                  </a:lnTo>
                  <a:lnTo>
                    <a:pt x="32" y="25"/>
                  </a:lnTo>
                  <a:lnTo>
                    <a:pt x="39" y="25"/>
                  </a:lnTo>
                  <a:lnTo>
                    <a:pt x="43" y="23"/>
                  </a:lnTo>
                  <a:lnTo>
                    <a:pt x="48" y="23"/>
                  </a:lnTo>
                  <a:lnTo>
                    <a:pt x="51" y="25"/>
                  </a:lnTo>
                  <a:lnTo>
                    <a:pt x="55" y="29"/>
                  </a:lnTo>
                  <a:lnTo>
                    <a:pt x="55" y="34"/>
                  </a:lnTo>
                  <a:lnTo>
                    <a:pt x="53" y="36"/>
                  </a:lnTo>
                  <a:lnTo>
                    <a:pt x="55" y="43"/>
                  </a:lnTo>
                  <a:lnTo>
                    <a:pt x="62" y="43"/>
                  </a:lnTo>
                  <a:lnTo>
                    <a:pt x="67" y="39"/>
                  </a:lnTo>
                  <a:lnTo>
                    <a:pt x="75" y="39"/>
                  </a:lnTo>
                  <a:lnTo>
                    <a:pt x="75" y="43"/>
                  </a:lnTo>
                  <a:lnTo>
                    <a:pt x="80" y="45"/>
                  </a:lnTo>
                  <a:lnTo>
                    <a:pt x="82" y="52"/>
                  </a:lnTo>
                  <a:lnTo>
                    <a:pt x="87" y="57"/>
                  </a:lnTo>
                  <a:lnTo>
                    <a:pt x="91" y="57"/>
                  </a:lnTo>
                  <a:lnTo>
                    <a:pt x="92" y="61"/>
                  </a:lnTo>
                  <a:lnTo>
                    <a:pt x="87" y="64"/>
                  </a:lnTo>
                  <a:lnTo>
                    <a:pt x="85" y="68"/>
                  </a:lnTo>
                  <a:lnTo>
                    <a:pt x="89" y="70"/>
                  </a:lnTo>
                  <a:lnTo>
                    <a:pt x="96" y="66"/>
                  </a:lnTo>
                  <a:lnTo>
                    <a:pt x="96" y="68"/>
                  </a:lnTo>
                  <a:lnTo>
                    <a:pt x="98" y="70"/>
                  </a:lnTo>
                  <a:lnTo>
                    <a:pt x="98" y="73"/>
                  </a:lnTo>
                  <a:lnTo>
                    <a:pt x="96" y="75"/>
                  </a:lnTo>
                  <a:lnTo>
                    <a:pt x="98" y="75"/>
                  </a:lnTo>
                  <a:lnTo>
                    <a:pt x="100" y="78"/>
                  </a:lnTo>
                  <a:lnTo>
                    <a:pt x="100" y="84"/>
                  </a:lnTo>
                  <a:lnTo>
                    <a:pt x="101" y="86"/>
                  </a:lnTo>
                  <a:lnTo>
                    <a:pt x="103" y="87"/>
                  </a:lnTo>
                  <a:lnTo>
                    <a:pt x="105" y="87"/>
                  </a:lnTo>
                  <a:lnTo>
                    <a:pt x="107" y="86"/>
                  </a:lnTo>
                  <a:lnTo>
                    <a:pt x="109" y="86"/>
                  </a:lnTo>
                  <a:lnTo>
                    <a:pt x="114" y="84"/>
                  </a:lnTo>
                  <a:lnTo>
                    <a:pt x="116" y="86"/>
                  </a:lnTo>
                  <a:lnTo>
                    <a:pt x="121" y="86"/>
                  </a:lnTo>
                  <a:lnTo>
                    <a:pt x="135" y="87"/>
                  </a:lnTo>
                  <a:lnTo>
                    <a:pt x="139" y="87"/>
                  </a:lnTo>
                  <a:lnTo>
                    <a:pt x="139" y="77"/>
                  </a:lnTo>
                  <a:lnTo>
                    <a:pt x="134" y="68"/>
                  </a:lnTo>
                  <a:lnTo>
                    <a:pt x="130" y="68"/>
                  </a:lnTo>
                  <a:lnTo>
                    <a:pt x="128" y="66"/>
                  </a:lnTo>
                  <a:lnTo>
                    <a:pt x="126" y="64"/>
                  </a:lnTo>
                  <a:lnTo>
                    <a:pt x="125" y="66"/>
                  </a:lnTo>
                  <a:lnTo>
                    <a:pt x="123" y="64"/>
                  </a:lnTo>
                  <a:lnTo>
                    <a:pt x="130" y="59"/>
                  </a:lnTo>
                  <a:lnTo>
                    <a:pt x="130" y="55"/>
                  </a:lnTo>
                  <a:lnTo>
                    <a:pt x="134" y="55"/>
                  </a:lnTo>
                  <a:lnTo>
                    <a:pt x="132" y="48"/>
                  </a:lnTo>
                  <a:lnTo>
                    <a:pt x="130" y="45"/>
                  </a:lnTo>
                  <a:lnTo>
                    <a:pt x="126" y="43"/>
                  </a:lnTo>
                  <a:lnTo>
                    <a:pt x="126" y="41"/>
                  </a:lnTo>
                  <a:lnTo>
                    <a:pt x="123" y="41"/>
                  </a:lnTo>
                  <a:lnTo>
                    <a:pt x="116" y="34"/>
                  </a:lnTo>
                  <a:lnTo>
                    <a:pt x="116" y="29"/>
                  </a:lnTo>
                  <a:lnTo>
                    <a:pt x="114" y="27"/>
                  </a:lnTo>
                  <a:lnTo>
                    <a:pt x="119" y="27"/>
                  </a:lnTo>
                  <a:lnTo>
                    <a:pt x="121"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8" name="Freeform 3285"/>
            <p:cNvSpPr>
              <a:spLocks/>
            </p:cNvSpPr>
            <p:nvPr/>
          </p:nvSpPr>
          <p:spPr bwMode="auto">
            <a:xfrm>
              <a:off x="785" y="783"/>
              <a:ext cx="30" cy="39"/>
            </a:xfrm>
            <a:custGeom>
              <a:avLst/>
              <a:gdLst/>
              <a:ahLst/>
              <a:cxnLst>
                <a:cxn ang="0">
                  <a:pos x="22" y="5"/>
                </a:cxn>
                <a:cxn ang="0">
                  <a:pos x="20" y="7"/>
                </a:cxn>
                <a:cxn ang="0">
                  <a:pos x="20" y="5"/>
                </a:cxn>
                <a:cxn ang="0">
                  <a:pos x="23" y="5"/>
                </a:cxn>
                <a:cxn ang="0">
                  <a:pos x="23" y="2"/>
                </a:cxn>
                <a:cxn ang="0">
                  <a:pos x="27" y="0"/>
                </a:cxn>
                <a:cxn ang="0">
                  <a:pos x="30" y="0"/>
                </a:cxn>
                <a:cxn ang="0">
                  <a:pos x="25" y="18"/>
                </a:cxn>
                <a:cxn ang="0">
                  <a:pos x="23" y="21"/>
                </a:cxn>
                <a:cxn ang="0">
                  <a:pos x="20" y="34"/>
                </a:cxn>
                <a:cxn ang="0">
                  <a:pos x="16" y="39"/>
                </a:cxn>
                <a:cxn ang="0">
                  <a:pos x="11" y="39"/>
                </a:cxn>
                <a:cxn ang="0">
                  <a:pos x="9" y="36"/>
                </a:cxn>
                <a:cxn ang="0">
                  <a:pos x="2" y="32"/>
                </a:cxn>
                <a:cxn ang="0">
                  <a:pos x="0" y="28"/>
                </a:cxn>
                <a:cxn ang="0">
                  <a:pos x="2" y="25"/>
                </a:cxn>
                <a:cxn ang="0">
                  <a:pos x="14" y="11"/>
                </a:cxn>
                <a:cxn ang="0">
                  <a:pos x="18" y="9"/>
                </a:cxn>
                <a:cxn ang="0">
                  <a:pos x="20" y="5"/>
                </a:cxn>
                <a:cxn ang="0">
                  <a:pos x="22" y="5"/>
                </a:cxn>
              </a:cxnLst>
              <a:rect l="0" t="0" r="r" b="b"/>
              <a:pathLst>
                <a:path w="30" h="39">
                  <a:moveTo>
                    <a:pt x="22" y="5"/>
                  </a:moveTo>
                  <a:lnTo>
                    <a:pt x="20" y="7"/>
                  </a:lnTo>
                  <a:lnTo>
                    <a:pt x="20" y="5"/>
                  </a:lnTo>
                  <a:lnTo>
                    <a:pt x="23" y="5"/>
                  </a:lnTo>
                  <a:lnTo>
                    <a:pt x="23" y="2"/>
                  </a:lnTo>
                  <a:lnTo>
                    <a:pt x="27" y="0"/>
                  </a:lnTo>
                  <a:lnTo>
                    <a:pt x="30" y="0"/>
                  </a:lnTo>
                  <a:lnTo>
                    <a:pt x="25" y="18"/>
                  </a:lnTo>
                  <a:lnTo>
                    <a:pt x="23" y="21"/>
                  </a:lnTo>
                  <a:lnTo>
                    <a:pt x="20" y="34"/>
                  </a:lnTo>
                  <a:lnTo>
                    <a:pt x="16" y="39"/>
                  </a:lnTo>
                  <a:lnTo>
                    <a:pt x="11" y="39"/>
                  </a:lnTo>
                  <a:lnTo>
                    <a:pt x="9" y="36"/>
                  </a:lnTo>
                  <a:lnTo>
                    <a:pt x="2" y="32"/>
                  </a:lnTo>
                  <a:lnTo>
                    <a:pt x="0" y="28"/>
                  </a:lnTo>
                  <a:lnTo>
                    <a:pt x="2" y="25"/>
                  </a:lnTo>
                  <a:lnTo>
                    <a:pt x="14" y="11"/>
                  </a:lnTo>
                  <a:lnTo>
                    <a:pt x="18" y="9"/>
                  </a:lnTo>
                  <a:lnTo>
                    <a:pt x="20" y="5"/>
                  </a:lnTo>
                  <a:lnTo>
                    <a:pt x="2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9" name="Freeform 3286"/>
            <p:cNvSpPr>
              <a:spLocks/>
            </p:cNvSpPr>
            <p:nvPr/>
          </p:nvSpPr>
          <p:spPr bwMode="auto">
            <a:xfrm>
              <a:off x="785" y="783"/>
              <a:ext cx="30" cy="39"/>
            </a:xfrm>
            <a:custGeom>
              <a:avLst/>
              <a:gdLst/>
              <a:ahLst/>
              <a:cxnLst>
                <a:cxn ang="0">
                  <a:pos x="22" y="5"/>
                </a:cxn>
                <a:cxn ang="0">
                  <a:pos x="20" y="7"/>
                </a:cxn>
                <a:cxn ang="0">
                  <a:pos x="20" y="5"/>
                </a:cxn>
                <a:cxn ang="0">
                  <a:pos x="23" y="5"/>
                </a:cxn>
                <a:cxn ang="0">
                  <a:pos x="23" y="2"/>
                </a:cxn>
                <a:cxn ang="0">
                  <a:pos x="27" y="0"/>
                </a:cxn>
                <a:cxn ang="0">
                  <a:pos x="30" y="0"/>
                </a:cxn>
                <a:cxn ang="0">
                  <a:pos x="25" y="18"/>
                </a:cxn>
                <a:cxn ang="0">
                  <a:pos x="23" y="21"/>
                </a:cxn>
                <a:cxn ang="0">
                  <a:pos x="20" y="34"/>
                </a:cxn>
                <a:cxn ang="0">
                  <a:pos x="16" y="39"/>
                </a:cxn>
                <a:cxn ang="0">
                  <a:pos x="11" y="39"/>
                </a:cxn>
                <a:cxn ang="0">
                  <a:pos x="9" y="36"/>
                </a:cxn>
                <a:cxn ang="0">
                  <a:pos x="2" y="32"/>
                </a:cxn>
                <a:cxn ang="0">
                  <a:pos x="0" y="28"/>
                </a:cxn>
                <a:cxn ang="0">
                  <a:pos x="2" y="25"/>
                </a:cxn>
                <a:cxn ang="0">
                  <a:pos x="14" y="11"/>
                </a:cxn>
                <a:cxn ang="0">
                  <a:pos x="18" y="9"/>
                </a:cxn>
                <a:cxn ang="0">
                  <a:pos x="20" y="5"/>
                </a:cxn>
                <a:cxn ang="0">
                  <a:pos x="22" y="5"/>
                </a:cxn>
              </a:cxnLst>
              <a:rect l="0" t="0" r="r" b="b"/>
              <a:pathLst>
                <a:path w="30" h="39">
                  <a:moveTo>
                    <a:pt x="22" y="5"/>
                  </a:moveTo>
                  <a:lnTo>
                    <a:pt x="20" y="7"/>
                  </a:lnTo>
                  <a:lnTo>
                    <a:pt x="20" y="5"/>
                  </a:lnTo>
                  <a:lnTo>
                    <a:pt x="23" y="5"/>
                  </a:lnTo>
                  <a:lnTo>
                    <a:pt x="23" y="2"/>
                  </a:lnTo>
                  <a:lnTo>
                    <a:pt x="27" y="0"/>
                  </a:lnTo>
                  <a:lnTo>
                    <a:pt x="30" y="0"/>
                  </a:lnTo>
                  <a:lnTo>
                    <a:pt x="25" y="18"/>
                  </a:lnTo>
                  <a:lnTo>
                    <a:pt x="23" y="21"/>
                  </a:lnTo>
                  <a:lnTo>
                    <a:pt x="20" y="34"/>
                  </a:lnTo>
                  <a:lnTo>
                    <a:pt x="16" y="39"/>
                  </a:lnTo>
                  <a:lnTo>
                    <a:pt x="11" y="39"/>
                  </a:lnTo>
                  <a:lnTo>
                    <a:pt x="9" y="36"/>
                  </a:lnTo>
                  <a:lnTo>
                    <a:pt x="2" y="32"/>
                  </a:lnTo>
                  <a:lnTo>
                    <a:pt x="0" y="28"/>
                  </a:lnTo>
                  <a:lnTo>
                    <a:pt x="2" y="25"/>
                  </a:lnTo>
                  <a:lnTo>
                    <a:pt x="14" y="11"/>
                  </a:lnTo>
                  <a:lnTo>
                    <a:pt x="18" y="9"/>
                  </a:lnTo>
                  <a:lnTo>
                    <a:pt x="20" y="5"/>
                  </a:lnTo>
                  <a:lnTo>
                    <a:pt x="2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0" name="Freeform 3287"/>
            <p:cNvSpPr>
              <a:spLocks/>
            </p:cNvSpPr>
            <p:nvPr/>
          </p:nvSpPr>
          <p:spPr bwMode="auto">
            <a:xfrm>
              <a:off x="730" y="683"/>
              <a:ext cx="116" cy="120"/>
            </a:xfrm>
            <a:custGeom>
              <a:avLst/>
              <a:gdLst/>
              <a:ahLst/>
              <a:cxnLst>
                <a:cxn ang="0">
                  <a:pos x="46" y="36"/>
                </a:cxn>
                <a:cxn ang="0">
                  <a:pos x="52" y="29"/>
                </a:cxn>
                <a:cxn ang="0">
                  <a:pos x="57" y="21"/>
                </a:cxn>
                <a:cxn ang="0">
                  <a:pos x="64" y="14"/>
                </a:cxn>
                <a:cxn ang="0">
                  <a:pos x="69" y="14"/>
                </a:cxn>
                <a:cxn ang="0">
                  <a:pos x="78" y="12"/>
                </a:cxn>
                <a:cxn ang="0">
                  <a:pos x="80" y="21"/>
                </a:cxn>
                <a:cxn ang="0">
                  <a:pos x="82" y="16"/>
                </a:cxn>
                <a:cxn ang="0">
                  <a:pos x="87" y="16"/>
                </a:cxn>
                <a:cxn ang="0">
                  <a:pos x="96" y="12"/>
                </a:cxn>
                <a:cxn ang="0">
                  <a:pos x="89" y="7"/>
                </a:cxn>
                <a:cxn ang="0">
                  <a:pos x="100" y="0"/>
                </a:cxn>
                <a:cxn ang="0">
                  <a:pos x="116" y="16"/>
                </a:cxn>
                <a:cxn ang="0">
                  <a:pos x="112" y="21"/>
                </a:cxn>
                <a:cxn ang="0">
                  <a:pos x="102" y="29"/>
                </a:cxn>
                <a:cxn ang="0">
                  <a:pos x="109" y="43"/>
                </a:cxn>
                <a:cxn ang="0">
                  <a:pos x="105" y="45"/>
                </a:cxn>
                <a:cxn ang="0">
                  <a:pos x="105" y="50"/>
                </a:cxn>
                <a:cxn ang="0">
                  <a:pos x="109" y="61"/>
                </a:cxn>
                <a:cxn ang="0">
                  <a:pos x="94" y="70"/>
                </a:cxn>
                <a:cxn ang="0">
                  <a:pos x="93" y="84"/>
                </a:cxn>
                <a:cxn ang="0">
                  <a:pos x="84" y="89"/>
                </a:cxn>
                <a:cxn ang="0">
                  <a:pos x="78" y="54"/>
                </a:cxn>
                <a:cxn ang="0">
                  <a:pos x="71" y="61"/>
                </a:cxn>
                <a:cxn ang="0">
                  <a:pos x="71" y="71"/>
                </a:cxn>
                <a:cxn ang="0">
                  <a:pos x="62" y="70"/>
                </a:cxn>
                <a:cxn ang="0">
                  <a:pos x="62" y="77"/>
                </a:cxn>
                <a:cxn ang="0">
                  <a:pos x="66" y="87"/>
                </a:cxn>
                <a:cxn ang="0">
                  <a:pos x="60" y="100"/>
                </a:cxn>
                <a:cxn ang="0">
                  <a:pos x="53" y="84"/>
                </a:cxn>
                <a:cxn ang="0">
                  <a:pos x="50" y="93"/>
                </a:cxn>
                <a:cxn ang="0">
                  <a:pos x="52" y="98"/>
                </a:cxn>
                <a:cxn ang="0">
                  <a:pos x="52" y="109"/>
                </a:cxn>
                <a:cxn ang="0">
                  <a:pos x="46" y="116"/>
                </a:cxn>
                <a:cxn ang="0">
                  <a:pos x="41" y="120"/>
                </a:cxn>
                <a:cxn ang="0">
                  <a:pos x="36" y="107"/>
                </a:cxn>
                <a:cxn ang="0">
                  <a:pos x="32" y="93"/>
                </a:cxn>
                <a:cxn ang="0">
                  <a:pos x="27" y="111"/>
                </a:cxn>
                <a:cxn ang="0">
                  <a:pos x="16" y="102"/>
                </a:cxn>
                <a:cxn ang="0">
                  <a:pos x="14" y="103"/>
                </a:cxn>
                <a:cxn ang="0">
                  <a:pos x="5" y="111"/>
                </a:cxn>
                <a:cxn ang="0">
                  <a:pos x="3" y="95"/>
                </a:cxn>
                <a:cxn ang="0">
                  <a:pos x="2" y="93"/>
                </a:cxn>
                <a:cxn ang="0">
                  <a:pos x="7" y="82"/>
                </a:cxn>
                <a:cxn ang="0">
                  <a:pos x="12" y="77"/>
                </a:cxn>
                <a:cxn ang="0">
                  <a:pos x="19" y="79"/>
                </a:cxn>
                <a:cxn ang="0">
                  <a:pos x="27" y="61"/>
                </a:cxn>
                <a:cxn ang="0">
                  <a:pos x="32" y="61"/>
                </a:cxn>
                <a:cxn ang="0">
                  <a:pos x="39" y="52"/>
                </a:cxn>
                <a:cxn ang="0">
                  <a:pos x="43" y="41"/>
                </a:cxn>
              </a:cxnLst>
              <a:rect l="0" t="0" r="r" b="b"/>
              <a:pathLst>
                <a:path w="116" h="120">
                  <a:moveTo>
                    <a:pt x="44" y="39"/>
                  </a:moveTo>
                  <a:lnTo>
                    <a:pt x="44" y="39"/>
                  </a:lnTo>
                  <a:lnTo>
                    <a:pt x="46" y="36"/>
                  </a:lnTo>
                  <a:lnTo>
                    <a:pt x="48" y="34"/>
                  </a:lnTo>
                  <a:lnTo>
                    <a:pt x="50" y="32"/>
                  </a:lnTo>
                  <a:lnTo>
                    <a:pt x="52" y="29"/>
                  </a:lnTo>
                  <a:lnTo>
                    <a:pt x="53" y="29"/>
                  </a:lnTo>
                  <a:lnTo>
                    <a:pt x="53" y="25"/>
                  </a:lnTo>
                  <a:lnTo>
                    <a:pt x="57" y="21"/>
                  </a:lnTo>
                  <a:lnTo>
                    <a:pt x="57" y="18"/>
                  </a:lnTo>
                  <a:lnTo>
                    <a:pt x="64" y="16"/>
                  </a:lnTo>
                  <a:lnTo>
                    <a:pt x="64" y="14"/>
                  </a:lnTo>
                  <a:lnTo>
                    <a:pt x="68" y="14"/>
                  </a:lnTo>
                  <a:lnTo>
                    <a:pt x="69" y="16"/>
                  </a:lnTo>
                  <a:lnTo>
                    <a:pt x="69" y="14"/>
                  </a:lnTo>
                  <a:lnTo>
                    <a:pt x="75" y="14"/>
                  </a:lnTo>
                  <a:lnTo>
                    <a:pt x="75" y="12"/>
                  </a:lnTo>
                  <a:lnTo>
                    <a:pt x="78" y="12"/>
                  </a:lnTo>
                  <a:lnTo>
                    <a:pt x="77" y="16"/>
                  </a:lnTo>
                  <a:lnTo>
                    <a:pt x="78" y="21"/>
                  </a:lnTo>
                  <a:lnTo>
                    <a:pt x="80" y="21"/>
                  </a:lnTo>
                  <a:lnTo>
                    <a:pt x="78" y="16"/>
                  </a:lnTo>
                  <a:lnTo>
                    <a:pt x="80" y="14"/>
                  </a:lnTo>
                  <a:lnTo>
                    <a:pt x="82" y="16"/>
                  </a:lnTo>
                  <a:lnTo>
                    <a:pt x="87" y="20"/>
                  </a:lnTo>
                  <a:lnTo>
                    <a:pt x="89" y="20"/>
                  </a:lnTo>
                  <a:lnTo>
                    <a:pt x="87" y="16"/>
                  </a:lnTo>
                  <a:lnTo>
                    <a:pt x="93" y="18"/>
                  </a:lnTo>
                  <a:lnTo>
                    <a:pt x="96" y="14"/>
                  </a:lnTo>
                  <a:lnTo>
                    <a:pt x="96" y="12"/>
                  </a:lnTo>
                  <a:lnTo>
                    <a:pt x="93" y="12"/>
                  </a:lnTo>
                  <a:lnTo>
                    <a:pt x="91" y="11"/>
                  </a:lnTo>
                  <a:lnTo>
                    <a:pt x="89" y="7"/>
                  </a:lnTo>
                  <a:lnTo>
                    <a:pt x="93" y="5"/>
                  </a:lnTo>
                  <a:lnTo>
                    <a:pt x="94" y="2"/>
                  </a:lnTo>
                  <a:lnTo>
                    <a:pt x="100" y="0"/>
                  </a:lnTo>
                  <a:lnTo>
                    <a:pt x="105" y="5"/>
                  </a:lnTo>
                  <a:lnTo>
                    <a:pt x="105" y="7"/>
                  </a:lnTo>
                  <a:lnTo>
                    <a:pt x="116" y="16"/>
                  </a:lnTo>
                  <a:lnTo>
                    <a:pt x="116" y="20"/>
                  </a:lnTo>
                  <a:lnTo>
                    <a:pt x="116" y="21"/>
                  </a:lnTo>
                  <a:lnTo>
                    <a:pt x="112" y="21"/>
                  </a:lnTo>
                  <a:lnTo>
                    <a:pt x="110" y="25"/>
                  </a:lnTo>
                  <a:lnTo>
                    <a:pt x="103" y="27"/>
                  </a:lnTo>
                  <a:lnTo>
                    <a:pt x="102" y="29"/>
                  </a:lnTo>
                  <a:lnTo>
                    <a:pt x="102" y="30"/>
                  </a:lnTo>
                  <a:lnTo>
                    <a:pt x="102" y="34"/>
                  </a:lnTo>
                  <a:lnTo>
                    <a:pt x="109" y="43"/>
                  </a:lnTo>
                  <a:lnTo>
                    <a:pt x="109" y="46"/>
                  </a:lnTo>
                  <a:lnTo>
                    <a:pt x="107" y="46"/>
                  </a:lnTo>
                  <a:lnTo>
                    <a:pt x="105" y="45"/>
                  </a:lnTo>
                  <a:lnTo>
                    <a:pt x="102" y="46"/>
                  </a:lnTo>
                  <a:lnTo>
                    <a:pt x="103" y="50"/>
                  </a:lnTo>
                  <a:lnTo>
                    <a:pt x="105" y="50"/>
                  </a:lnTo>
                  <a:lnTo>
                    <a:pt x="107" y="54"/>
                  </a:lnTo>
                  <a:lnTo>
                    <a:pt x="107" y="55"/>
                  </a:lnTo>
                  <a:lnTo>
                    <a:pt x="109" y="61"/>
                  </a:lnTo>
                  <a:lnTo>
                    <a:pt x="107" y="64"/>
                  </a:lnTo>
                  <a:lnTo>
                    <a:pt x="102" y="68"/>
                  </a:lnTo>
                  <a:lnTo>
                    <a:pt x="94" y="70"/>
                  </a:lnTo>
                  <a:lnTo>
                    <a:pt x="93" y="71"/>
                  </a:lnTo>
                  <a:lnTo>
                    <a:pt x="91" y="75"/>
                  </a:lnTo>
                  <a:lnTo>
                    <a:pt x="93" y="84"/>
                  </a:lnTo>
                  <a:lnTo>
                    <a:pt x="91" y="87"/>
                  </a:lnTo>
                  <a:lnTo>
                    <a:pt x="87" y="89"/>
                  </a:lnTo>
                  <a:lnTo>
                    <a:pt x="84" y="89"/>
                  </a:lnTo>
                  <a:lnTo>
                    <a:pt x="77" y="79"/>
                  </a:lnTo>
                  <a:lnTo>
                    <a:pt x="80" y="54"/>
                  </a:lnTo>
                  <a:lnTo>
                    <a:pt x="78" y="54"/>
                  </a:lnTo>
                  <a:lnTo>
                    <a:pt x="75" y="55"/>
                  </a:lnTo>
                  <a:lnTo>
                    <a:pt x="71" y="55"/>
                  </a:lnTo>
                  <a:lnTo>
                    <a:pt x="71" y="61"/>
                  </a:lnTo>
                  <a:lnTo>
                    <a:pt x="69" y="62"/>
                  </a:lnTo>
                  <a:lnTo>
                    <a:pt x="71" y="64"/>
                  </a:lnTo>
                  <a:lnTo>
                    <a:pt x="71" y="71"/>
                  </a:lnTo>
                  <a:lnTo>
                    <a:pt x="68" y="75"/>
                  </a:lnTo>
                  <a:lnTo>
                    <a:pt x="66" y="70"/>
                  </a:lnTo>
                  <a:lnTo>
                    <a:pt x="62" y="70"/>
                  </a:lnTo>
                  <a:lnTo>
                    <a:pt x="62" y="71"/>
                  </a:lnTo>
                  <a:lnTo>
                    <a:pt x="60" y="75"/>
                  </a:lnTo>
                  <a:lnTo>
                    <a:pt x="62" y="77"/>
                  </a:lnTo>
                  <a:lnTo>
                    <a:pt x="66" y="77"/>
                  </a:lnTo>
                  <a:lnTo>
                    <a:pt x="68" y="84"/>
                  </a:lnTo>
                  <a:lnTo>
                    <a:pt x="66" y="87"/>
                  </a:lnTo>
                  <a:lnTo>
                    <a:pt x="62" y="91"/>
                  </a:lnTo>
                  <a:lnTo>
                    <a:pt x="62" y="96"/>
                  </a:lnTo>
                  <a:lnTo>
                    <a:pt x="60" y="100"/>
                  </a:lnTo>
                  <a:lnTo>
                    <a:pt x="60" y="98"/>
                  </a:lnTo>
                  <a:lnTo>
                    <a:pt x="59" y="100"/>
                  </a:lnTo>
                  <a:lnTo>
                    <a:pt x="53" y="84"/>
                  </a:lnTo>
                  <a:lnTo>
                    <a:pt x="52" y="86"/>
                  </a:lnTo>
                  <a:lnTo>
                    <a:pt x="50" y="84"/>
                  </a:lnTo>
                  <a:lnTo>
                    <a:pt x="50" y="93"/>
                  </a:lnTo>
                  <a:lnTo>
                    <a:pt x="52" y="95"/>
                  </a:lnTo>
                  <a:lnTo>
                    <a:pt x="50" y="96"/>
                  </a:lnTo>
                  <a:lnTo>
                    <a:pt x="52" y="98"/>
                  </a:lnTo>
                  <a:lnTo>
                    <a:pt x="46" y="100"/>
                  </a:lnTo>
                  <a:lnTo>
                    <a:pt x="50" y="102"/>
                  </a:lnTo>
                  <a:lnTo>
                    <a:pt x="52" y="109"/>
                  </a:lnTo>
                  <a:lnTo>
                    <a:pt x="50" y="109"/>
                  </a:lnTo>
                  <a:lnTo>
                    <a:pt x="50" y="114"/>
                  </a:lnTo>
                  <a:lnTo>
                    <a:pt x="46" y="116"/>
                  </a:lnTo>
                  <a:lnTo>
                    <a:pt x="44" y="116"/>
                  </a:lnTo>
                  <a:lnTo>
                    <a:pt x="43" y="112"/>
                  </a:lnTo>
                  <a:lnTo>
                    <a:pt x="41" y="120"/>
                  </a:lnTo>
                  <a:lnTo>
                    <a:pt x="37" y="114"/>
                  </a:lnTo>
                  <a:lnTo>
                    <a:pt x="37" y="107"/>
                  </a:lnTo>
                  <a:lnTo>
                    <a:pt x="36" y="107"/>
                  </a:lnTo>
                  <a:lnTo>
                    <a:pt x="32" y="102"/>
                  </a:lnTo>
                  <a:lnTo>
                    <a:pt x="34" y="98"/>
                  </a:lnTo>
                  <a:lnTo>
                    <a:pt x="32" y="93"/>
                  </a:lnTo>
                  <a:lnTo>
                    <a:pt x="30" y="96"/>
                  </a:lnTo>
                  <a:lnTo>
                    <a:pt x="28" y="105"/>
                  </a:lnTo>
                  <a:lnTo>
                    <a:pt x="27" y="111"/>
                  </a:lnTo>
                  <a:lnTo>
                    <a:pt x="23" y="107"/>
                  </a:lnTo>
                  <a:lnTo>
                    <a:pt x="16" y="105"/>
                  </a:lnTo>
                  <a:lnTo>
                    <a:pt x="16" y="102"/>
                  </a:lnTo>
                  <a:lnTo>
                    <a:pt x="16" y="100"/>
                  </a:lnTo>
                  <a:lnTo>
                    <a:pt x="16" y="96"/>
                  </a:lnTo>
                  <a:lnTo>
                    <a:pt x="14" y="103"/>
                  </a:lnTo>
                  <a:lnTo>
                    <a:pt x="12" y="105"/>
                  </a:lnTo>
                  <a:lnTo>
                    <a:pt x="11" y="111"/>
                  </a:lnTo>
                  <a:lnTo>
                    <a:pt x="5" y="111"/>
                  </a:lnTo>
                  <a:lnTo>
                    <a:pt x="3" y="109"/>
                  </a:lnTo>
                  <a:lnTo>
                    <a:pt x="7" y="96"/>
                  </a:lnTo>
                  <a:lnTo>
                    <a:pt x="3" y="95"/>
                  </a:lnTo>
                  <a:lnTo>
                    <a:pt x="0" y="100"/>
                  </a:lnTo>
                  <a:lnTo>
                    <a:pt x="0" y="95"/>
                  </a:lnTo>
                  <a:lnTo>
                    <a:pt x="2" y="93"/>
                  </a:lnTo>
                  <a:lnTo>
                    <a:pt x="3" y="89"/>
                  </a:lnTo>
                  <a:lnTo>
                    <a:pt x="3" y="82"/>
                  </a:lnTo>
                  <a:lnTo>
                    <a:pt x="7" y="82"/>
                  </a:lnTo>
                  <a:lnTo>
                    <a:pt x="9" y="79"/>
                  </a:lnTo>
                  <a:lnTo>
                    <a:pt x="11" y="77"/>
                  </a:lnTo>
                  <a:lnTo>
                    <a:pt x="12" y="77"/>
                  </a:lnTo>
                  <a:lnTo>
                    <a:pt x="16" y="80"/>
                  </a:lnTo>
                  <a:lnTo>
                    <a:pt x="18" y="79"/>
                  </a:lnTo>
                  <a:lnTo>
                    <a:pt x="19" y="79"/>
                  </a:lnTo>
                  <a:lnTo>
                    <a:pt x="23" y="70"/>
                  </a:lnTo>
                  <a:lnTo>
                    <a:pt x="25" y="68"/>
                  </a:lnTo>
                  <a:lnTo>
                    <a:pt x="27" y="61"/>
                  </a:lnTo>
                  <a:lnTo>
                    <a:pt x="27" y="62"/>
                  </a:lnTo>
                  <a:lnTo>
                    <a:pt x="28" y="62"/>
                  </a:lnTo>
                  <a:lnTo>
                    <a:pt x="32" y="61"/>
                  </a:lnTo>
                  <a:lnTo>
                    <a:pt x="32" y="57"/>
                  </a:lnTo>
                  <a:lnTo>
                    <a:pt x="36" y="57"/>
                  </a:lnTo>
                  <a:lnTo>
                    <a:pt x="39" y="52"/>
                  </a:lnTo>
                  <a:lnTo>
                    <a:pt x="43" y="50"/>
                  </a:lnTo>
                  <a:lnTo>
                    <a:pt x="39" y="50"/>
                  </a:lnTo>
                  <a:lnTo>
                    <a:pt x="43" y="41"/>
                  </a:lnTo>
                  <a:lnTo>
                    <a:pt x="44" y="3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1" name="Freeform 3288"/>
            <p:cNvSpPr>
              <a:spLocks/>
            </p:cNvSpPr>
            <p:nvPr/>
          </p:nvSpPr>
          <p:spPr bwMode="auto">
            <a:xfrm>
              <a:off x="730" y="683"/>
              <a:ext cx="116" cy="120"/>
            </a:xfrm>
            <a:custGeom>
              <a:avLst/>
              <a:gdLst/>
              <a:ahLst/>
              <a:cxnLst>
                <a:cxn ang="0">
                  <a:pos x="46" y="36"/>
                </a:cxn>
                <a:cxn ang="0">
                  <a:pos x="52" y="29"/>
                </a:cxn>
                <a:cxn ang="0">
                  <a:pos x="57" y="21"/>
                </a:cxn>
                <a:cxn ang="0">
                  <a:pos x="64" y="14"/>
                </a:cxn>
                <a:cxn ang="0">
                  <a:pos x="69" y="14"/>
                </a:cxn>
                <a:cxn ang="0">
                  <a:pos x="78" y="12"/>
                </a:cxn>
                <a:cxn ang="0">
                  <a:pos x="80" y="21"/>
                </a:cxn>
                <a:cxn ang="0">
                  <a:pos x="82" y="16"/>
                </a:cxn>
                <a:cxn ang="0">
                  <a:pos x="87" y="16"/>
                </a:cxn>
                <a:cxn ang="0">
                  <a:pos x="96" y="12"/>
                </a:cxn>
                <a:cxn ang="0">
                  <a:pos x="89" y="7"/>
                </a:cxn>
                <a:cxn ang="0">
                  <a:pos x="100" y="0"/>
                </a:cxn>
                <a:cxn ang="0">
                  <a:pos x="116" y="16"/>
                </a:cxn>
                <a:cxn ang="0">
                  <a:pos x="112" y="21"/>
                </a:cxn>
                <a:cxn ang="0">
                  <a:pos x="102" y="29"/>
                </a:cxn>
                <a:cxn ang="0">
                  <a:pos x="109" y="43"/>
                </a:cxn>
                <a:cxn ang="0">
                  <a:pos x="105" y="45"/>
                </a:cxn>
                <a:cxn ang="0">
                  <a:pos x="105" y="50"/>
                </a:cxn>
                <a:cxn ang="0">
                  <a:pos x="109" y="61"/>
                </a:cxn>
                <a:cxn ang="0">
                  <a:pos x="94" y="70"/>
                </a:cxn>
                <a:cxn ang="0">
                  <a:pos x="93" y="84"/>
                </a:cxn>
                <a:cxn ang="0">
                  <a:pos x="84" y="89"/>
                </a:cxn>
                <a:cxn ang="0">
                  <a:pos x="78" y="54"/>
                </a:cxn>
                <a:cxn ang="0">
                  <a:pos x="71" y="61"/>
                </a:cxn>
                <a:cxn ang="0">
                  <a:pos x="71" y="71"/>
                </a:cxn>
                <a:cxn ang="0">
                  <a:pos x="62" y="70"/>
                </a:cxn>
                <a:cxn ang="0">
                  <a:pos x="62" y="77"/>
                </a:cxn>
                <a:cxn ang="0">
                  <a:pos x="66" y="87"/>
                </a:cxn>
                <a:cxn ang="0">
                  <a:pos x="60" y="100"/>
                </a:cxn>
                <a:cxn ang="0">
                  <a:pos x="53" y="84"/>
                </a:cxn>
                <a:cxn ang="0">
                  <a:pos x="50" y="93"/>
                </a:cxn>
                <a:cxn ang="0">
                  <a:pos x="52" y="98"/>
                </a:cxn>
                <a:cxn ang="0">
                  <a:pos x="52" y="109"/>
                </a:cxn>
                <a:cxn ang="0">
                  <a:pos x="46" y="116"/>
                </a:cxn>
                <a:cxn ang="0">
                  <a:pos x="41" y="120"/>
                </a:cxn>
                <a:cxn ang="0">
                  <a:pos x="36" y="107"/>
                </a:cxn>
                <a:cxn ang="0">
                  <a:pos x="32" y="93"/>
                </a:cxn>
                <a:cxn ang="0">
                  <a:pos x="27" y="111"/>
                </a:cxn>
                <a:cxn ang="0">
                  <a:pos x="16" y="102"/>
                </a:cxn>
                <a:cxn ang="0">
                  <a:pos x="14" y="103"/>
                </a:cxn>
                <a:cxn ang="0">
                  <a:pos x="5" y="111"/>
                </a:cxn>
                <a:cxn ang="0">
                  <a:pos x="3" y="95"/>
                </a:cxn>
                <a:cxn ang="0">
                  <a:pos x="2" y="93"/>
                </a:cxn>
                <a:cxn ang="0">
                  <a:pos x="7" y="82"/>
                </a:cxn>
                <a:cxn ang="0">
                  <a:pos x="12" y="77"/>
                </a:cxn>
                <a:cxn ang="0">
                  <a:pos x="19" y="79"/>
                </a:cxn>
                <a:cxn ang="0">
                  <a:pos x="27" y="61"/>
                </a:cxn>
                <a:cxn ang="0">
                  <a:pos x="32" y="61"/>
                </a:cxn>
                <a:cxn ang="0">
                  <a:pos x="39" y="52"/>
                </a:cxn>
                <a:cxn ang="0">
                  <a:pos x="43" y="41"/>
                </a:cxn>
              </a:cxnLst>
              <a:rect l="0" t="0" r="r" b="b"/>
              <a:pathLst>
                <a:path w="116" h="120">
                  <a:moveTo>
                    <a:pt x="44" y="39"/>
                  </a:moveTo>
                  <a:lnTo>
                    <a:pt x="44" y="39"/>
                  </a:lnTo>
                  <a:lnTo>
                    <a:pt x="46" y="36"/>
                  </a:lnTo>
                  <a:lnTo>
                    <a:pt x="48" y="34"/>
                  </a:lnTo>
                  <a:lnTo>
                    <a:pt x="50" y="32"/>
                  </a:lnTo>
                  <a:lnTo>
                    <a:pt x="52" y="29"/>
                  </a:lnTo>
                  <a:lnTo>
                    <a:pt x="53" y="29"/>
                  </a:lnTo>
                  <a:lnTo>
                    <a:pt x="53" y="25"/>
                  </a:lnTo>
                  <a:lnTo>
                    <a:pt x="57" y="21"/>
                  </a:lnTo>
                  <a:lnTo>
                    <a:pt x="57" y="18"/>
                  </a:lnTo>
                  <a:lnTo>
                    <a:pt x="64" y="16"/>
                  </a:lnTo>
                  <a:lnTo>
                    <a:pt x="64" y="14"/>
                  </a:lnTo>
                  <a:lnTo>
                    <a:pt x="68" y="14"/>
                  </a:lnTo>
                  <a:lnTo>
                    <a:pt x="69" y="16"/>
                  </a:lnTo>
                  <a:lnTo>
                    <a:pt x="69" y="14"/>
                  </a:lnTo>
                  <a:lnTo>
                    <a:pt x="75" y="14"/>
                  </a:lnTo>
                  <a:lnTo>
                    <a:pt x="75" y="12"/>
                  </a:lnTo>
                  <a:lnTo>
                    <a:pt x="78" y="12"/>
                  </a:lnTo>
                  <a:lnTo>
                    <a:pt x="77" y="16"/>
                  </a:lnTo>
                  <a:lnTo>
                    <a:pt x="78" y="21"/>
                  </a:lnTo>
                  <a:lnTo>
                    <a:pt x="80" y="21"/>
                  </a:lnTo>
                  <a:lnTo>
                    <a:pt x="78" y="16"/>
                  </a:lnTo>
                  <a:lnTo>
                    <a:pt x="80" y="14"/>
                  </a:lnTo>
                  <a:lnTo>
                    <a:pt x="82" y="16"/>
                  </a:lnTo>
                  <a:lnTo>
                    <a:pt x="87" y="20"/>
                  </a:lnTo>
                  <a:lnTo>
                    <a:pt x="89" y="20"/>
                  </a:lnTo>
                  <a:lnTo>
                    <a:pt x="87" y="16"/>
                  </a:lnTo>
                  <a:lnTo>
                    <a:pt x="93" y="18"/>
                  </a:lnTo>
                  <a:lnTo>
                    <a:pt x="96" y="14"/>
                  </a:lnTo>
                  <a:lnTo>
                    <a:pt x="96" y="12"/>
                  </a:lnTo>
                  <a:lnTo>
                    <a:pt x="93" y="12"/>
                  </a:lnTo>
                  <a:lnTo>
                    <a:pt x="91" y="11"/>
                  </a:lnTo>
                  <a:lnTo>
                    <a:pt x="89" y="7"/>
                  </a:lnTo>
                  <a:lnTo>
                    <a:pt x="93" y="5"/>
                  </a:lnTo>
                  <a:lnTo>
                    <a:pt x="94" y="2"/>
                  </a:lnTo>
                  <a:lnTo>
                    <a:pt x="100" y="0"/>
                  </a:lnTo>
                  <a:lnTo>
                    <a:pt x="105" y="5"/>
                  </a:lnTo>
                  <a:lnTo>
                    <a:pt x="105" y="7"/>
                  </a:lnTo>
                  <a:lnTo>
                    <a:pt x="116" y="16"/>
                  </a:lnTo>
                  <a:lnTo>
                    <a:pt x="116" y="20"/>
                  </a:lnTo>
                  <a:lnTo>
                    <a:pt x="116" y="21"/>
                  </a:lnTo>
                  <a:lnTo>
                    <a:pt x="112" y="21"/>
                  </a:lnTo>
                  <a:lnTo>
                    <a:pt x="110" y="25"/>
                  </a:lnTo>
                  <a:lnTo>
                    <a:pt x="103" y="27"/>
                  </a:lnTo>
                  <a:lnTo>
                    <a:pt x="102" y="29"/>
                  </a:lnTo>
                  <a:lnTo>
                    <a:pt x="102" y="30"/>
                  </a:lnTo>
                  <a:lnTo>
                    <a:pt x="102" y="34"/>
                  </a:lnTo>
                  <a:lnTo>
                    <a:pt x="109" y="43"/>
                  </a:lnTo>
                  <a:lnTo>
                    <a:pt x="109" y="46"/>
                  </a:lnTo>
                  <a:lnTo>
                    <a:pt x="107" y="46"/>
                  </a:lnTo>
                  <a:lnTo>
                    <a:pt x="105" y="45"/>
                  </a:lnTo>
                  <a:lnTo>
                    <a:pt x="102" y="46"/>
                  </a:lnTo>
                  <a:lnTo>
                    <a:pt x="103" y="50"/>
                  </a:lnTo>
                  <a:lnTo>
                    <a:pt x="105" y="50"/>
                  </a:lnTo>
                  <a:lnTo>
                    <a:pt x="107" y="54"/>
                  </a:lnTo>
                  <a:lnTo>
                    <a:pt x="107" y="55"/>
                  </a:lnTo>
                  <a:lnTo>
                    <a:pt x="109" y="61"/>
                  </a:lnTo>
                  <a:lnTo>
                    <a:pt x="107" y="64"/>
                  </a:lnTo>
                  <a:lnTo>
                    <a:pt x="102" y="68"/>
                  </a:lnTo>
                  <a:lnTo>
                    <a:pt x="94" y="70"/>
                  </a:lnTo>
                  <a:lnTo>
                    <a:pt x="93" y="71"/>
                  </a:lnTo>
                  <a:lnTo>
                    <a:pt x="91" y="75"/>
                  </a:lnTo>
                  <a:lnTo>
                    <a:pt x="93" y="84"/>
                  </a:lnTo>
                  <a:lnTo>
                    <a:pt x="91" y="87"/>
                  </a:lnTo>
                  <a:lnTo>
                    <a:pt x="87" y="89"/>
                  </a:lnTo>
                  <a:lnTo>
                    <a:pt x="84" y="89"/>
                  </a:lnTo>
                  <a:lnTo>
                    <a:pt x="77" y="79"/>
                  </a:lnTo>
                  <a:lnTo>
                    <a:pt x="80" y="54"/>
                  </a:lnTo>
                  <a:lnTo>
                    <a:pt x="78" y="54"/>
                  </a:lnTo>
                  <a:lnTo>
                    <a:pt x="75" y="55"/>
                  </a:lnTo>
                  <a:lnTo>
                    <a:pt x="71" y="55"/>
                  </a:lnTo>
                  <a:lnTo>
                    <a:pt x="71" y="61"/>
                  </a:lnTo>
                  <a:lnTo>
                    <a:pt x="69" y="62"/>
                  </a:lnTo>
                  <a:lnTo>
                    <a:pt x="71" y="64"/>
                  </a:lnTo>
                  <a:lnTo>
                    <a:pt x="71" y="71"/>
                  </a:lnTo>
                  <a:lnTo>
                    <a:pt x="68" y="75"/>
                  </a:lnTo>
                  <a:lnTo>
                    <a:pt x="66" y="70"/>
                  </a:lnTo>
                  <a:lnTo>
                    <a:pt x="62" y="70"/>
                  </a:lnTo>
                  <a:lnTo>
                    <a:pt x="62" y="71"/>
                  </a:lnTo>
                  <a:lnTo>
                    <a:pt x="60" y="75"/>
                  </a:lnTo>
                  <a:lnTo>
                    <a:pt x="62" y="77"/>
                  </a:lnTo>
                  <a:lnTo>
                    <a:pt x="66" y="77"/>
                  </a:lnTo>
                  <a:lnTo>
                    <a:pt x="68" y="84"/>
                  </a:lnTo>
                  <a:lnTo>
                    <a:pt x="66" y="87"/>
                  </a:lnTo>
                  <a:lnTo>
                    <a:pt x="62" y="91"/>
                  </a:lnTo>
                  <a:lnTo>
                    <a:pt x="62" y="96"/>
                  </a:lnTo>
                  <a:lnTo>
                    <a:pt x="60" y="100"/>
                  </a:lnTo>
                  <a:lnTo>
                    <a:pt x="60" y="98"/>
                  </a:lnTo>
                  <a:lnTo>
                    <a:pt x="59" y="100"/>
                  </a:lnTo>
                  <a:lnTo>
                    <a:pt x="53" y="84"/>
                  </a:lnTo>
                  <a:lnTo>
                    <a:pt x="52" y="86"/>
                  </a:lnTo>
                  <a:lnTo>
                    <a:pt x="50" y="84"/>
                  </a:lnTo>
                  <a:lnTo>
                    <a:pt x="50" y="93"/>
                  </a:lnTo>
                  <a:lnTo>
                    <a:pt x="52" y="95"/>
                  </a:lnTo>
                  <a:lnTo>
                    <a:pt x="50" y="96"/>
                  </a:lnTo>
                  <a:lnTo>
                    <a:pt x="52" y="98"/>
                  </a:lnTo>
                  <a:lnTo>
                    <a:pt x="46" y="100"/>
                  </a:lnTo>
                  <a:lnTo>
                    <a:pt x="50" y="102"/>
                  </a:lnTo>
                  <a:lnTo>
                    <a:pt x="52" y="109"/>
                  </a:lnTo>
                  <a:lnTo>
                    <a:pt x="50" y="109"/>
                  </a:lnTo>
                  <a:lnTo>
                    <a:pt x="50" y="114"/>
                  </a:lnTo>
                  <a:lnTo>
                    <a:pt x="46" y="116"/>
                  </a:lnTo>
                  <a:lnTo>
                    <a:pt x="44" y="116"/>
                  </a:lnTo>
                  <a:lnTo>
                    <a:pt x="43" y="112"/>
                  </a:lnTo>
                  <a:lnTo>
                    <a:pt x="41" y="120"/>
                  </a:lnTo>
                  <a:lnTo>
                    <a:pt x="37" y="114"/>
                  </a:lnTo>
                  <a:lnTo>
                    <a:pt x="37" y="107"/>
                  </a:lnTo>
                  <a:lnTo>
                    <a:pt x="36" y="107"/>
                  </a:lnTo>
                  <a:lnTo>
                    <a:pt x="32" y="102"/>
                  </a:lnTo>
                  <a:lnTo>
                    <a:pt x="34" y="98"/>
                  </a:lnTo>
                  <a:lnTo>
                    <a:pt x="32" y="93"/>
                  </a:lnTo>
                  <a:lnTo>
                    <a:pt x="30" y="96"/>
                  </a:lnTo>
                  <a:lnTo>
                    <a:pt x="28" y="105"/>
                  </a:lnTo>
                  <a:lnTo>
                    <a:pt x="27" y="111"/>
                  </a:lnTo>
                  <a:lnTo>
                    <a:pt x="23" y="107"/>
                  </a:lnTo>
                  <a:lnTo>
                    <a:pt x="16" y="105"/>
                  </a:lnTo>
                  <a:lnTo>
                    <a:pt x="16" y="102"/>
                  </a:lnTo>
                  <a:lnTo>
                    <a:pt x="16" y="100"/>
                  </a:lnTo>
                  <a:lnTo>
                    <a:pt x="16" y="96"/>
                  </a:lnTo>
                  <a:lnTo>
                    <a:pt x="14" y="103"/>
                  </a:lnTo>
                  <a:lnTo>
                    <a:pt x="12" y="105"/>
                  </a:lnTo>
                  <a:lnTo>
                    <a:pt x="11" y="111"/>
                  </a:lnTo>
                  <a:lnTo>
                    <a:pt x="5" y="111"/>
                  </a:lnTo>
                  <a:lnTo>
                    <a:pt x="3" y="109"/>
                  </a:lnTo>
                  <a:lnTo>
                    <a:pt x="7" y="96"/>
                  </a:lnTo>
                  <a:lnTo>
                    <a:pt x="3" y="95"/>
                  </a:lnTo>
                  <a:lnTo>
                    <a:pt x="0" y="100"/>
                  </a:lnTo>
                  <a:lnTo>
                    <a:pt x="0" y="95"/>
                  </a:lnTo>
                  <a:lnTo>
                    <a:pt x="2" y="93"/>
                  </a:lnTo>
                  <a:lnTo>
                    <a:pt x="3" y="89"/>
                  </a:lnTo>
                  <a:lnTo>
                    <a:pt x="3" y="82"/>
                  </a:lnTo>
                  <a:lnTo>
                    <a:pt x="7" y="82"/>
                  </a:lnTo>
                  <a:lnTo>
                    <a:pt x="9" y="79"/>
                  </a:lnTo>
                  <a:lnTo>
                    <a:pt x="11" y="77"/>
                  </a:lnTo>
                  <a:lnTo>
                    <a:pt x="12" y="77"/>
                  </a:lnTo>
                  <a:lnTo>
                    <a:pt x="16" y="80"/>
                  </a:lnTo>
                  <a:lnTo>
                    <a:pt x="18" y="79"/>
                  </a:lnTo>
                  <a:lnTo>
                    <a:pt x="19" y="79"/>
                  </a:lnTo>
                  <a:lnTo>
                    <a:pt x="23" y="70"/>
                  </a:lnTo>
                  <a:lnTo>
                    <a:pt x="25" y="68"/>
                  </a:lnTo>
                  <a:lnTo>
                    <a:pt x="27" y="61"/>
                  </a:lnTo>
                  <a:lnTo>
                    <a:pt x="27" y="62"/>
                  </a:lnTo>
                  <a:lnTo>
                    <a:pt x="28" y="62"/>
                  </a:lnTo>
                  <a:lnTo>
                    <a:pt x="32" y="61"/>
                  </a:lnTo>
                  <a:lnTo>
                    <a:pt x="32" y="57"/>
                  </a:lnTo>
                  <a:lnTo>
                    <a:pt x="36" y="57"/>
                  </a:lnTo>
                  <a:lnTo>
                    <a:pt x="39" y="52"/>
                  </a:lnTo>
                  <a:lnTo>
                    <a:pt x="43" y="50"/>
                  </a:lnTo>
                  <a:lnTo>
                    <a:pt x="39" y="50"/>
                  </a:lnTo>
                  <a:lnTo>
                    <a:pt x="43" y="41"/>
                  </a:lnTo>
                  <a:lnTo>
                    <a:pt x="44" y="3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2" name="Freeform 3289"/>
            <p:cNvSpPr>
              <a:spLocks/>
            </p:cNvSpPr>
            <p:nvPr/>
          </p:nvSpPr>
          <p:spPr bwMode="auto">
            <a:xfrm>
              <a:off x="857" y="729"/>
              <a:ext cx="21" cy="13"/>
            </a:xfrm>
            <a:custGeom>
              <a:avLst/>
              <a:gdLst/>
              <a:ahLst/>
              <a:cxnLst>
                <a:cxn ang="0">
                  <a:pos x="12" y="0"/>
                </a:cxn>
                <a:cxn ang="0">
                  <a:pos x="16" y="2"/>
                </a:cxn>
                <a:cxn ang="0">
                  <a:pos x="21" y="8"/>
                </a:cxn>
                <a:cxn ang="0">
                  <a:pos x="19" y="13"/>
                </a:cxn>
                <a:cxn ang="0">
                  <a:pos x="12" y="13"/>
                </a:cxn>
                <a:cxn ang="0">
                  <a:pos x="3" y="11"/>
                </a:cxn>
                <a:cxn ang="0">
                  <a:pos x="0" y="8"/>
                </a:cxn>
                <a:cxn ang="0">
                  <a:pos x="1" y="4"/>
                </a:cxn>
                <a:cxn ang="0">
                  <a:pos x="12" y="0"/>
                </a:cxn>
              </a:cxnLst>
              <a:rect l="0" t="0" r="r" b="b"/>
              <a:pathLst>
                <a:path w="21" h="13">
                  <a:moveTo>
                    <a:pt x="12" y="0"/>
                  </a:moveTo>
                  <a:lnTo>
                    <a:pt x="16" y="2"/>
                  </a:lnTo>
                  <a:lnTo>
                    <a:pt x="21" y="8"/>
                  </a:lnTo>
                  <a:lnTo>
                    <a:pt x="19" y="13"/>
                  </a:lnTo>
                  <a:lnTo>
                    <a:pt x="12" y="13"/>
                  </a:lnTo>
                  <a:lnTo>
                    <a:pt x="3" y="11"/>
                  </a:lnTo>
                  <a:lnTo>
                    <a:pt x="0" y="8"/>
                  </a:lnTo>
                  <a:lnTo>
                    <a:pt x="1" y="4"/>
                  </a:lnTo>
                  <a:lnTo>
                    <a:pt x="1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3" name="Freeform 3290"/>
            <p:cNvSpPr>
              <a:spLocks/>
            </p:cNvSpPr>
            <p:nvPr/>
          </p:nvSpPr>
          <p:spPr bwMode="auto">
            <a:xfrm>
              <a:off x="857" y="729"/>
              <a:ext cx="21" cy="13"/>
            </a:xfrm>
            <a:custGeom>
              <a:avLst/>
              <a:gdLst/>
              <a:ahLst/>
              <a:cxnLst>
                <a:cxn ang="0">
                  <a:pos x="12" y="0"/>
                </a:cxn>
                <a:cxn ang="0">
                  <a:pos x="16" y="2"/>
                </a:cxn>
                <a:cxn ang="0">
                  <a:pos x="21" y="8"/>
                </a:cxn>
                <a:cxn ang="0">
                  <a:pos x="19" y="13"/>
                </a:cxn>
                <a:cxn ang="0">
                  <a:pos x="12" y="13"/>
                </a:cxn>
                <a:cxn ang="0">
                  <a:pos x="3" y="11"/>
                </a:cxn>
                <a:cxn ang="0">
                  <a:pos x="0" y="8"/>
                </a:cxn>
                <a:cxn ang="0">
                  <a:pos x="1" y="4"/>
                </a:cxn>
                <a:cxn ang="0">
                  <a:pos x="12" y="0"/>
                </a:cxn>
              </a:cxnLst>
              <a:rect l="0" t="0" r="r" b="b"/>
              <a:pathLst>
                <a:path w="21" h="13">
                  <a:moveTo>
                    <a:pt x="12" y="0"/>
                  </a:moveTo>
                  <a:lnTo>
                    <a:pt x="16" y="2"/>
                  </a:lnTo>
                  <a:lnTo>
                    <a:pt x="21" y="8"/>
                  </a:lnTo>
                  <a:lnTo>
                    <a:pt x="19" y="13"/>
                  </a:lnTo>
                  <a:lnTo>
                    <a:pt x="12" y="13"/>
                  </a:lnTo>
                  <a:lnTo>
                    <a:pt x="3" y="11"/>
                  </a:lnTo>
                  <a:lnTo>
                    <a:pt x="0" y="8"/>
                  </a:lnTo>
                  <a:lnTo>
                    <a:pt x="1" y="4"/>
                  </a:lnTo>
                  <a:lnTo>
                    <a:pt x="1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4" name="Freeform 3291"/>
            <p:cNvSpPr>
              <a:spLocks/>
            </p:cNvSpPr>
            <p:nvPr/>
          </p:nvSpPr>
          <p:spPr bwMode="auto">
            <a:xfrm>
              <a:off x="880" y="640"/>
              <a:ext cx="59" cy="57"/>
            </a:xfrm>
            <a:custGeom>
              <a:avLst/>
              <a:gdLst/>
              <a:ahLst/>
              <a:cxnLst>
                <a:cxn ang="0">
                  <a:pos x="23" y="6"/>
                </a:cxn>
                <a:cxn ang="0">
                  <a:pos x="25" y="7"/>
                </a:cxn>
                <a:cxn ang="0">
                  <a:pos x="25" y="6"/>
                </a:cxn>
                <a:cxn ang="0">
                  <a:pos x="28" y="4"/>
                </a:cxn>
                <a:cxn ang="0">
                  <a:pos x="37" y="2"/>
                </a:cxn>
                <a:cxn ang="0">
                  <a:pos x="37" y="4"/>
                </a:cxn>
                <a:cxn ang="0">
                  <a:pos x="41" y="6"/>
                </a:cxn>
                <a:cxn ang="0">
                  <a:pos x="43" y="2"/>
                </a:cxn>
                <a:cxn ang="0">
                  <a:pos x="50" y="0"/>
                </a:cxn>
                <a:cxn ang="0">
                  <a:pos x="59" y="2"/>
                </a:cxn>
                <a:cxn ang="0">
                  <a:pos x="59" y="6"/>
                </a:cxn>
                <a:cxn ang="0">
                  <a:pos x="59" y="11"/>
                </a:cxn>
                <a:cxn ang="0">
                  <a:pos x="57" y="14"/>
                </a:cxn>
                <a:cxn ang="0">
                  <a:pos x="44" y="18"/>
                </a:cxn>
                <a:cxn ang="0">
                  <a:pos x="39" y="18"/>
                </a:cxn>
                <a:cxn ang="0">
                  <a:pos x="39" y="20"/>
                </a:cxn>
                <a:cxn ang="0">
                  <a:pos x="37" y="20"/>
                </a:cxn>
                <a:cxn ang="0">
                  <a:pos x="39" y="23"/>
                </a:cxn>
                <a:cxn ang="0">
                  <a:pos x="37" y="23"/>
                </a:cxn>
                <a:cxn ang="0">
                  <a:pos x="30" y="23"/>
                </a:cxn>
                <a:cxn ang="0">
                  <a:pos x="32" y="25"/>
                </a:cxn>
                <a:cxn ang="0">
                  <a:pos x="32" y="29"/>
                </a:cxn>
                <a:cxn ang="0">
                  <a:pos x="34" y="25"/>
                </a:cxn>
                <a:cxn ang="0">
                  <a:pos x="34" y="29"/>
                </a:cxn>
                <a:cxn ang="0">
                  <a:pos x="32" y="30"/>
                </a:cxn>
                <a:cxn ang="0">
                  <a:pos x="35" y="27"/>
                </a:cxn>
                <a:cxn ang="0">
                  <a:pos x="37" y="27"/>
                </a:cxn>
                <a:cxn ang="0">
                  <a:pos x="37" y="30"/>
                </a:cxn>
                <a:cxn ang="0">
                  <a:pos x="39" y="29"/>
                </a:cxn>
                <a:cxn ang="0">
                  <a:pos x="39" y="25"/>
                </a:cxn>
                <a:cxn ang="0">
                  <a:pos x="41" y="23"/>
                </a:cxn>
                <a:cxn ang="0">
                  <a:pos x="43" y="27"/>
                </a:cxn>
                <a:cxn ang="0">
                  <a:pos x="46" y="27"/>
                </a:cxn>
                <a:cxn ang="0">
                  <a:pos x="51" y="25"/>
                </a:cxn>
                <a:cxn ang="0">
                  <a:pos x="51" y="45"/>
                </a:cxn>
                <a:cxn ang="0">
                  <a:pos x="48" y="48"/>
                </a:cxn>
                <a:cxn ang="0">
                  <a:pos x="37" y="52"/>
                </a:cxn>
                <a:cxn ang="0">
                  <a:pos x="34" y="50"/>
                </a:cxn>
                <a:cxn ang="0">
                  <a:pos x="23" y="57"/>
                </a:cxn>
                <a:cxn ang="0">
                  <a:pos x="19" y="57"/>
                </a:cxn>
                <a:cxn ang="0">
                  <a:pos x="16" y="55"/>
                </a:cxn>
                <a:cxn ang="0">
                  <a:pos x="14" y="52"/>
                </a:cxn>
                <a:cxn ang="0">
                  <a:pos x="12" y="50"/>
                </a:cxn>
                <a:cxn ang="0">
                  <a:pos x="5" y="47"/>
                </a:cxn>
                <a:cxn ang="0">
                  <a:pos x="1" y="43"/>
                </a:cxn>
                <a:cxn ang="0">
                  <a:pos x="1" y="39"/>
                </a:cxn>
                <a:cxn ang="0">
                  <a:pos x="3" y="38"/>
                </a:cxn>
                <a:cxn ang="0">
                  <a:pos x="0" y="25"/>
                </a:cxn>
                <a:cxn ang="0">
                  <a:pos x="1" y="18"/>
                </a:cxn>
                <a:cxn ang="0">
                  <a:pos x="1" y="16"/>
                </a:cxn>
                <a:cxn ang="0">
                  <a:pos x="10" y="14"/>
                </a:cxn>
                <a:cxn ang="0">
                  <a:pos x="10" y="13"/>
                </a:cxn>
                <a:cxn ang="0">
                  <a:pos x="14" y="11"/>
                </a:cxn>
                <a:cxn ang="0">
                  <a:pos x="16" y="11"/>
                </a:cxn>
                <a:cxn ang="0">
                  <a:pos x="18" y="7"/>
                </a:cxn>
                <a:cxn ang="0">
                  <a:pos x="21" y="7"/>
                </a:cxn>
                <a:cxn ang="0">
                  <a:pos x="23" y="6"/>
                </a:cxn>
              </a:cxnLst>
              <a:rect l="0" t="0" r="r" b="b"/>
              <a:pathLst>
                <a:path w="59" h="57">
                  <a:moveTo>
                    <a:pt x="23" y="6"/>
                  </a:moveTo>
                  <a:lnTo>
                    <a:pt x="25" y="7"/>
                  </a:lnTo>
                  <a:lnTo>
                    <a:pt x="25" y="6"/>
                  </a:lnTo>
                  <a:lnTo>
                    <a:pt x="28" y="4"/>
                  </a:lnTo>
                  <a:lnTo>
                    <a:pt x="37" y="2"/>
                  </a:lnTo>
                  <a:lnTo>
                    <a:pt x="37" y="4"/>
                  </a:lnTo>
                  <a:lnTo>
                    <a:pt x="41" y="6"/>
                  </a:lnTo>
                  <a:lnTo>
                    <a:pt x="43" y="2"/>
                  </a:lnTo>
                  <a:lnTo>
                    <a:pt x="50" y="0"/>
                  </a:lnTo>
                  <a:lnTo>
                    <a:pt x="59" y="2"/>
                  </a:lnTo>
                  <a:lnTo>
                    <a:pt x="59" y="6"/>
                  </a:lnTo>
                  <a:lnTo>
                    <a:pt x="59" y="11"/>
                  </a:lnTo>
                  <a:lnTo>
                    <a:pt x="57" y="14"/>
                  </a:lnTo>
                  <a:lnTo>
                    <a:pt x="44" y="18"/>
                  </a:lnTo>
                  <a:lnTo>
                    <a:pt x="39" y="18"/>
                  </a:lnTo>
                  <a:lnTo>
                    <a:pt x="39" y="20"/>
                  </a:lnTo>
                  <a:lnTo>
                    <a:pt x="37" y="20"/>
                  </a:lnTo>
                  <a:lnTo>
                    <a:pt x="39" y="23"/>
                  </a:lnTo>
                  <a:lnTo>
                    <a:pt x="37" y="23"/>
                  </a:lnTo>
                  <a:lnTo>
                    <a:pt x="30" y="23"/>
                  </a:lnTo>
                  <a:lnTo>
                    <a:pt x="32" y="25"/>
                  </a:lnTo>
                  <a:lnTo>
                    <a:pt x="32" y="29"/>
                  </a:lnTo>
                  <a:lnTo>
                    <a:pt x="34" y="25"/>
                  </a:lnTo>
                  <a:lnTo>
                    <a:pt x="34" y="29"/>
                  </a:lnTo>
                  <a:lnTo>
                    <a:pt x="32" y="30"/>
                  </a:lnTo>
                  <a:lnTo>
                    <a:pt x="35" y="27"/>
                  </a:lnTo>
                  <a:lnTo>
                    <a:pt x="37" y="27"/>
                  </a:lnTo>
                  <a:lnTo>
                    <a:pt x="37" y="30"/>
                  </a:lnTo>
                  <a:lnTo>
                    <a:pt x="39" y="29"/>
                  </a:lnTo>
                  <a:lnTo>
                    <a:pt x="39" y="25"/>
                  </a:lnTo>
                  <a:lnTo>
                    <a:pt x="41" y="23"/>
                  </a:lnTo>
                  <a:lnTo>
                    <a:pt x="43" y="27"/>
                  </a:lnTo>
                  <a:lnTo>
                    <a:pt x="46" y="27"/>
                  </a:lnTo>
                  <a:lnTo>
                    <a:pt x="51" y="25"/>
                  </a:lnTo>
                  <a:lnTo>
                    <a:pt x="51" y="45"/>
                  </a:lnTo>
                  <a:lnTo>
                    <a:pt x="48" y="48"/>
                  </a:lnTo>
                  <a:lnTo>
                    <a:pt x="37" y="52"/>
                  </a:lnTo>
                  <a:lnTo>
                    <a:pt x="34" y="50"/>
                  </a:lnTo>
                  <a:lnTo>
                    <a:pt x="23" y="57"/>
                  </a:lnTo>
                  <a:lnTo>
                    <a:pt x="19" y="57"/>
                  </a:lnTo>
                  <a:lnTo>
                    <a:pt x="16" y="55"/>
                  </a:lnTo>
                  <a:lnTo>
                    <a:pt x="14" y="52"/>
                  </a:lnTo>
                  <a:lnTo>
                    <a:pt x="12" y="50"/>
                  </a:lnTo>
                  <a:lnTo>
                    <a:pt x="5" y="47"/>
                  </a:lnTo>
                  <a:lnTo>
                    <a:pt x="1" y="43"/>
                  </a:lnTo>
                  <a:lnTo>
                    <a:pt x="1" y="39"/>
                  </a:lnTo>
                  <a:lnTo>
                    <a:pt x="3" y="38"/>
                  </a:lnTo>
                  <a:lnTo>
                    <a:pt x="0" y="25"/>
                  </a:lnTo>
                  <a:lnTo>
                    <a:pt x="1" y="18"/>
                  </a:lnTo>
                  <a:lnTo>
                    <a:pt x="1" y="16"/>
                  </a:lnTo>
                  <a:lnTo>
                    <a:pt x="10" y="14"/>
                  </a:lnTo>
                  <a:lnTo>
                    <a:pt x="10" y="13"/>
                  </a:lnTo>
                  <a:lnTo>
                    <a:pt x="14" y="11"/>
                  </a:lnTo>
                  <a:lnTo>
                    <a:pt x="16" y="11"/>
                  </a:lnTo>
                  <a:lnTo>
                    <a:pt x="18" y="7"/>
                  </a:lnTo>
                  <a:lnTo>
                    <a:pt x="21" y="7"/>
                  </a:lnTo>
                  <a:lnTo>
                    <a:pt x="23"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5" name="Freeform 3292"/>
            <p:cNvSpPr>
              <a:spLocks/>
            </p:cNvSpPr>
            <p:nvPr/>
          </p:nvSpPr>
          <p:spPr bwMode="auto">
            <a:xfrm>
              <a:off x="880" y="640"/>
              <a:ext cx="59" cy="57"/>
            </a:xfrm>
            <a:custGeom>
              <a:avLst/>
              <a:gdLst/>
              <a:ahLst/>
              <a:cxnLst>
                <a:cxn ang="0">
                  <a:pos x="23" y="6"/>
                </a:cxn>
                <a:cxn ang="0">
                  <a:pos x="25" y="7"/>
                </a:cxn>
                <a:cxn ang="0">
                  <a:pos x="25" y="6"/>
                </a:cxn>
                <a:cxn ang="0">
                  <a:pos x="28" y="4"/>
                </a:cxn>
                <a:cxn ang="0">
                  <a:pos x="37" y="2"/>
                </a:cxn>
                <a:cxn ang="0">
                  <a:pos x="37" y="4"/>
                </a:cxn>
                <a:cxn ang="0">
                  <a:pos x="41" y="6"/>
                </a:cxn>
                <a:cxn ang="0">
                  <a:pos x="43" y="2"/>
                </a:cxn>
                <a:cxn ang="0">
                  <a:pos x="50" y="0"/>
                </a:cxn>
                <a:cxn ang="0">
                  <a:pos x="59" y="2"/>
                </a:cxn>
                <a:cxn ang="0">
                  <a:pos x="59" y="6"/>
                </a:cxn>
                <a:cxn ang="0">
                  <a:pos x="59" y="11"/>
                </a:cxn>
                <a:cxn ang="0">
                  <a:pos x="57" y="14"/>
                </a:cxn>
                <a:cxn ang="0">
                  <a:pos x="44" y="18"/>
                </a:cxn>
                <a:cxn ang="0">
                  <a:pos x="39" y="18"/>
                </a:cxn>
                <a:cxn ang="0">
                  <a:pos x="39" y="20"/>
                </a:cxn>
                <a:cxn ang="0">
                  <a:pos x="37" y="20"/>
                </a:cxn>
                <a:cxn ang="0">
                  <a:pos x="39" y="23"/>
                </a:cxn>
                <a:cxn ang="0">
                  <a:pos x="37" y="23"/>
                </a:cxn>
                <a:cxn ang="0">
                  <a:pos x="30" y="23"/>
                </a:cxn>
                <a:cxn ang="0">
                  <a:pos x="32" y="25"/>
                </a:cxn>
                <a:cxn ang="0">
                  <a:pos x="32" y="29"/>
                </a:cxn>
                <a:cxn ang="0">
                  <a:pos x="34" y="25"/>
                </a:cxn>
                <a:cxn ang="0">
                  <a:pos x="34" y="29"/>
                </a:cxn>
                <a:cxn ang="0">
                  <a:pos x="32" y="30"/>
                </a:cxn>
                <a:cxn ang="0">
                  <a:pos x="35" y="27"/>
                </a:cxn>
                <a:cxn ang="0">
                  <a:pos x="37" y="27"/>
                </a:cxn>
                <a:cxn ang="0">
                  <a:pos x="37" y="30"/>
                </a:cxn>
                <a:cxn ang="0">
                  <a:pos x="39" y="29"/>
                </a:cxn>
                <a:cxn ang="0">
                  <a:pos x="39" y="25"/>
                </a:cxn>
                <a:cxn ang="0">
                  <a:pos x="41" y="23"/>
                </a:cxn>
                <a:cxn ang="0">
                  <a:pos x="43" y="27"/>
                </a:cxn>
                <a:cxn ang="0">
                  <a:pos x="46" y="27"/>
                </a:cxn>
                <a:cxn ang="0">
                  <a:pos x="51" y="25"/>
                </a:cxn>
                <a:cxn ang="0">
                  <a:pos x="51" y="45"/>
                </a:cxn>
                <a:cxn ang="0">
                  <a:pos x="48" y="48"/>
                </a:cxn>
                <a:cxn ang="0">
                  <a:pos x="37" y="52"/>
                </a:cxn>
                <a:cxn ang="0">
                  <a:pos x="34" y="50"/>
                </a:cxn>
                <a:cxn ang="0">
                  <a:pos x="23" y="57"/>
                </a:cxn>
                <a:cxn ang="0">
                  <a:pos x="19" y="57"/>
                </a:cxn>
                <a:cxn ang="0">
                  <a:pos x="16" y="55"/>
                </a:cxn>
                <a:cxn ang="0">
                  <a:pos x="14" y="52"/>
                </a:cxn>
                <a:cxn ang="0">
                  <a:pos x="12" y="50"/>
                </a:cxn>
                <a:cxn ang="0">
                  <a:pos x="5" y="47"/>
                </a:cxn>
                <a:cxn ang="0">
                  <a:pos x="1" y="43"/>
                </a:cxn>
                <a:cxn ang="0">
                  <a:pos x="1" y="39"/>
                </a:cxn>
                <a:cxn ang="0">
                  <a:pos x="3" y="38"/>
                </a:cxn>
                <a:cxn ang="0">
                  <a:pos x="0" y="25"/>
                </a:cxn>
                <a:cxn ang="0">
                  <a:pos x="1" y="18"/>
                </a:cxn>
                <a:cxn ang="0">
                  <a:pos x="1" y="16"/>
                </a:cxn>
                <a:cxn ang="0">
                  <a:pos x="10" y="14"/>
                </a:cxn>
                <a:cxn ang="0">
                  <a:pos x="10" y="13"/>
                </a:cxn>
                <a:cxn ang="0">
                  <a:pos x="14" y="11"/>
                </a:cxn>
                <a:cxn ang="0">
                  <a:pos x="16" y="11"/>
                </a:cxn>
                <a:cxn ang="0">
                  <a:pos x="18" y="7"/>
                </a:cxn>
                <a:cxn ang="0">
                  <a:pos x="21" y="7"/>
                </a:cxn>
                <a:cxn ang="0">
                  <a:pos x="23" y="6"/>
                </a:cxn>
              </a:cxnLst>
              <a:rect l="0" t="0" r="r" b="b"/>
              <a:pathLst>
                <a:path w="59" h="57">
                  <a:moveTo>
                    <a:pt x="23" y="6"/>
                  </a:moveTo>
                  <a:lnTo>
                    <a:pt x="25" y="7"/>
                  </a:lnTo>
                  <a:lnTo>
                    <a:pt x="25" y="6"/>
                  </a:lnTo>
                  <a:lnTo>
                    <a:pt x="28" y="4"/>
                  </a:lnTo>
                  <a:lnTo>
                    <a:pt x="37" y="2"/>
                  </a:lnTo>
                  <a:lnTo>
                    <a:pt x="37" y="4"/>
                  </a:lnTo>
                  <a:lnTo>
                    <a:pt x="41" y="6"/>
                  </a:lnTo>
                  <a:lnTo>
                    <a:pt x="43" y="2"/>
                  </a:lnTo>
                  <a:lnTo>
                    <a:pt x="50" y="0"/>
                  </a:lnTo>
                  <a:lnTo>
                    <a:pt x="59" y="2"/>
                  </a:lnTo>
                  <a:lnTo>
                    <a:pt x="59" y="6"/>
                  </a:lnTo>
                  <a:lnTo>
                    <a:pt x="59" y="11"/>
                  </a:lnTo>
                  <a:lnTo>
                    <a:pt x="57" y="14"/>
                  </a:lnTo>
                  <a:lnTo>
                    <a:pt x="44" y="18"/>
                  </a:lnTo>
                  <a:lnTo>
                    <a:pt x="39" y="18"/>
                  </a:lnTo>
                  <a:lnTo>
                    <a:pt x="39" y="20"/>
                  </a:lnTo>
                  <a:lnTo>
                    <a:pt x="37" y="20"/>
                  </a:lnTo>
                  <a:lnTo>
                    <a:pt x="39" y="23"/>
                  </a:lnTo>
                  <a:lnTo>
                    <a:pt x="37" y="23"/>
                  </a:lnTo>
                  <a:lnTo>
                    <a:pt x="30" y="23"/>
                  </a:lnTo>
                  <a:lnTo>
                    <a:pt x="32" y="25"/>
                  </a:lnTo>
                  <a:lnTo>
                    <a:pt x="32" y="29"/>
                  </a:lnTo>
                  <a:lnTo>
                    <a:pt x="34" y="25"/>
                  </a:lnTo>
                  <a:lnTo>
                    <a:pt x="34" y="29"/>
                  </a:lnTo>
                  <a:lnTo>
                    <a:pt x="32" y="30"/>
                  </a:lnTo>
                  <a:lnTo>
                    <a:pt x="35" y="27"/>
                  </a:lnTo>
                  <a:lnTo>
                    <a:pt x="37" y="27"/>
                  </a:lnTo>
                  <a:lnTo>
                    <a:pt x="37" y="30"/>
                  </a:lnTo>
                  <a:lnTo>
                    <a:pt x="39" y="29"/>
                  </a:lnTo>
                  <a:lnTo>
                    <a:pt x="39" y="25"/>
                  </a:lnTo>
                  <a:lnTo>
                    <a:pt x="41" y="23"/>
                  </a:lnTo>
                  <a:lnTo>
                    <a:pt x="43" y="27"/>
                  </a:lnTo>
                  <a:lnTo>
                    <a:pt x="46" y="27"/>
                  </a:lnTo>
                  <a:lnTo>
                    <a:pt x="51" y="25"/>
                  </a:lnTo>
                  <a:lnTo>
                    <a:pt x="51" y="45"/>
                  </a:lnTo>
                  <a:lnTo>
                    <a:pt x="48" y="48"/>
                  </a:lnTo>
                  <a:lnTo>
                    <a:pt x="37" y="52"/>
                  </a:lnTo>
                  <a:lnTo>
                    <a:pt x="34" y="50"/>
                  </a:lnTo>
                  <a:lnTo>
                    <a:pt x="23" y="57"/>
                  </a:lnTo>
                  <a:lnTo>
                    <a:pt x="19" y="57"/>
                  </a:lnTo>
                  <a:lnTo>
                    <a:pt x="16" y="55"/>
                  </a:lnTo>
                  <a:lnTo>
                    <a:pt x="14" y="52"/>
                  </a:lnTo>
                  <a:lnTo>
                    <a:pt x="12" y="50"/>
                  </a:lnTo>
                  <a:lnTo>
                    <a:pt x="5" y="47"/>
                  </a:lnTo>
                  <a:lnTo>
                    <a:pt x="1" y="43"/>
                  </a:lnTo>
                  <a:lnTo>
                    <a:pt x="1" y="39"/>
                  </a:lnTo>
                  <a:lnTo>
                    <a:pt x="3" y="38"/>
                  </a:lnTo>
                  <a:lnTo>
                    <a:pt x="0" y="25"/>
                  </a:lnTo>
                  <a:lnTo>
                    <a:pt x="1" y="18"/>
                  </a:lnTo>
                  <a:lnTo>
                    <a:pt x="1" y="16"/>
                  </a:lnTo>
                  <a:lnTo>
                    <a:pt x="10" y="14"/>
                  </a:lnTo>
                  <a:lnTo>
                    <a:pt x="10" y="13"/>
                  </a:lnTo>
                  <a:lnTo>
                    <a:pt x="14" y="11"/>
                  </a:lnTo>
                  <a:lnTo>
                    <a:pt x="16" y="11"/>
                  </a:lnTo>
                  <a:lnTo>
                    <a:pt x="18" y="7"/>
                  </a:lnTo>
                  <a:lnTo>
                    <a:pt x="21" y="7"/>
                  </a:lnTo>
                  <a:lnTo>
                    <a:pt x="23"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6" name="Freeform 3293"/>
            <p:cNvSpPr>
              <a:spLocks/>
            </p:cNvSpPr>
            <p:nvPr/>
          </p:nvSpPr>
          <p:spPr bwMode="auto">
            <a:xfrm>
              <a:off x="853" y="646"/>
              <a:ext cx="23" cy="26"/>
            </a:xfrm>
            <a:custGeom>
              <a:avLst/>
              <a:gdLst/>
              <a:ahLst/>
              <a:cxnLst>
                <a:cxn ang="0">
                  <a:pos x="2" y="7"/>
                </a:cxn>
                <a:cxn ang="0">
                  <a:pos x="4" y="7"/>
                </a:cxn>
                <a:cxn ang="0">
                  <a:pos x="5" y="7"/>
                </a:cxn>
                <a:cxn ang="0">
                  <a:pos x="5" y="5"/>
                </a:cxn>
                <a:cxn ang="0">
                  <a:pos x="5" y="1"/>
                </a:cxn>
                <a:cxn ang="0">
                  <a:pos x="11" y="0"/>
                </a:cxn>
                <a:cxn ang="0">
                  <a:pos x="11" y="1"/>
                </a:cxn>
                <a:cxn ang="0">
                  <a:pos x="11" y="3"/>
                </a:cxn>
                <a:cxn ang="0">
                  <a:pos x="12" y="5"/>
                </a:cxn>
                <a:cxn ang="0">
                  <a:pos x="21" y="14"/>
                </a:cxn>
                <a:cxn ang="0">
                  <a:pos x="23" y="19"/>
                </a:cxn>
                <a:cxn ang="0">
                  <a:pos x="21" y="23"/>
                </a:cxn>
                <a:cxn ang="0">
                  <a:pos x="14" y="26"/>
                </a:cxn>
                <a:cxn ang="0">
                  <a:pos x="9" y="21"/>
                </a:cxn>
                <a:cxn ang="0">
                  <a:pos x="5" y="14"/>
                </a:cxn>
                <a:cxn ang="0">
                  <a:pos x="4" y="14"/>
                </a:cxn>
                <a:cxn ang="0">
                  <a:pos x="2" y="10"/>
                </a:cxn>
                <a:cxn ang="0">
                  <a:pos x="0" y="8"/>
                </a:cxn>
                <a:cxn ang="0">
                  <a:pos x="2" y="7"/>
                </a:cxn>
              </a:cxnLst>
              <a:rect l="0" t="0" r="r" b="b"/>
              <a:pathLst>
                <a:path w="23" h="26">
                  <a:moveTo>
                    <a:pt x="2" y="7"/>
                  </a:moveTo>
                  <a:lnTo>
                    <a:pt x="4" y="7"/>
                  </a:lnTo>
                  <a:lnTo>
                    <a:pt x="5" y="7"/>
                  </a:lnTo>
                  <a:lnTo>
                    <a:pt x="5" y="5"/>
                  </a:lnTo>
                  <a:lnTo>
                    <a:pt x="5" y="1"/>
                  </a:lnTo>
                  <a:lnTo>
                    <a:pt x="11" y="0"/>
                  </a:lnTo>
                  <a:lnTo>
                    <a:pt x="11" y="1"/>
                  </a:lnTo>
                  <a:lnTo>
                    <a:pt x="11" y="3"/>
                  </a:lnTo>
                  <a:lnTo>
                    <a:pt x="12" y="5"/>
                  </a:lnTo>
                  <a:lnTo>
                    <a:pt x="21" y="14"/>
                  </a:lnTo>
                  <a:lnTo>
                    <a:pt x="23" y="19"/>
                  </a:lnTo>
                  <a:lnTo>
                    <a:pt x="21" y="23"/>
                  </a:lnTo>
                  <a:lnTo>
                    <a:pt x="14" y="26"/>
                  </a:lnTo>
                  <a:lnTo>
                    <a:pt x="9" y="21"/>
                  </a:lnTo>
                  <a:lnTo>
                    <a:pt x="5" y="14"/>
                  </a:lnTo>
                  <a:lnTo>
                    <a:pt x="4" y="14"/>
                  </a:lnTo>
                  <a:lnTo>
                    <a:pt x="2" y="10"/>
                  </a:lnTo>
                  <a:lnTo>
                    <a:pt x="0" y="8"/>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7" name="Freeform 3294"/>
            <p:cNvSpPr>
              <a:spLocks/>
            </p:cNvSpPr>
            <p:nvPr/>
          </p:nvSpPr>
          <p:spPr bwMode="auto">
            <a:xfrm>
              <a:off x="853" y="646"/>
              <a:ext cx="23" cy="26"/>
            </a:xfrm>
            <a:custGeom>
              <a:avLst/>
              <a:gdLst/>
              <a:ahLst/>
              <a:cxnLst>
                <a:cxn ang="0">
                  <a:pos x="2" y="7"/>
                </a:cxn>
                <a:cxn ang="0">
                  <a:pos x="4" y="7"/>
                </a:cxn>
                <a:cxn ang="0">
                  <a:pos x="5" y="7"/>
                </a:cxn>
                <a:cxn ang="0">
                  <a:pos x="5" y="5"/>
                </a:cxn>
                <a:cxn ang="0">
                  <a:pos x="5" y="1"/>
                </a:cxn>
                <a:cxn ang="0">
                  <a:pos x="11" y="0"/>
                </a:cxn>
                <a:cxn ang="0">
                  <a:pos x="11" y="1"/>
                </a:cxn>
                <a:cxn ang="0">
                  <a:pos x="11" y="3"/>
                </a:cxn>
                <a:cxn ang="0">
                  <a:pos x="12" y="5"/>
                </a:cxn>
                <a:cxn ang="0">
                  <a:pos x="21" y="14"/>
                </a:cxn>
                <a:cxn ang="0">
                  <a:pos x="23" y="19"/>
                </a:cxn>
                <a:cxn ang="0">
                  <a:pos x="21" y="23"/>
                </a:cxn>
                <a:cxn ang="0">
                  <a:pos x="14" y="26"/>
                </a:cxn>
                <a:cxn ang="0">
                  <a:pos x="9" y="21"/>
                </a:cxn>
                <a:cxn ang="0">
                  <a:pos x="5" y="14"/>
                </a:cxn>
                <a:cxn ang="0">
                  <a:pos x="4" y="14"/>
                </a:cxn>
                <a:cxn ang="0">
                  <a:pos x="2" y="10"/>
                </a:cxn>
                <a:cxn ang="0">
                  <a:pos x="0" y="8"/>
                </a:cxn>
                <a:cxn ang="0">
                  <a:pos x="2" y="7"/>
                </a:cxn>
              </a:cxnLst>
              <a:rect l="0" t="0" r="r" b="b"/>
              <a:pathLst>
                <a:path w="23" h="26">
                  <a:moveTo>
                    <a:pt x="2" y="7"/>
                  </a:moveTo>
                  <a:lnTo>
                    <a:pt x="4" y="7"/>
                  </a:lnTo>
                  <a:lnTo>
                    <a:pt x="5" y="7"/>
                  </a:lnTo>
                  <a:lnTo>
                    <a:pt x="5" y="5"/>
                  </a:lnTo>
                  <a:lnTo>
                    <a:pt x="5" y="1"/>
                  </a:lnTo>
                  <a:lnTo>
                    <a:pt x="11" y="0"/>
                  </a:lnTo>
                  <a:lnTo>
                    <a:pt x="11" y="1"/>
                  </a:lnTo>
                  <a:lnTo>
                    <a:pt x="11" y="3"/>
                  </a:lnTo>
                  <a:lnTo>
                    <a:pt x="12" y="5"/>
                  </a:lnTo>
                  <a:lnTo>
                    <a:pt x="21" y="14"/>
                  </a:lnTo>
                  <a:lnTo>
                    <a:pt x="23" y="19"/>
                  </a:lnTo>
                  <a:lnTo>
                    <a:pt x="21" y="23"/>
                  </a:lnTo>
                  <a:lnTo>
                    <a:pt x="14" y="26"/>
                  </a:lnTo>
                  <a:lnTo>
                    <a:pt x="9" y="21"/>
                  </a:lnTo>
                  <a:lnTo>
                    <a:pt x="5" y="14"/>
                  </a:lnTo>
                  <a:lnTo>
                    <a:pt x="4" y="14"/>
                  </a:lnTo>
                  <a:lnTo>
                    <a:pt x="2" y="10"/>
                  </a:lnTo>
                  <a:lnTo>
                    <a:pt x="0" y="8"/>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8" name="Freeform 3295"/>
            <p:cNvSpPr>
              <a:spLocks/>
            </p:cNvSpPr>
            <p:nvPr/>
          </p:nvSpPr>
          <p:spPr bwMode="auto">
            <a:xfrm>
              <a:off x="880" y="590"/>
              <a:ext cx="64" cy="38"/>
            </a:xfrm>
            <a:custGeom>
              <a:avLst/>
              <a:gdLst/>
              <a:ahLst/>
              <a:cxnLst>
                <a:cxn ang="0">
                  <a:pos x="53" y="9"/>
                </a:cxn>
                <a:cxn ang="0">
                  <a:pos x="55" y="9"/>
                </a:cxn>
                <a:cxn ang="0">
                  <a:pos x="57" y="13"/>
                </a:cxn>
                <a:cxn ang="0">
                  <a:pos x="60" y="13"/>
                </a:cxn>
                <a:cxn ang="0">
                  <a:pos x="60" y="16"/>
                </a:cxn>
                <a:cxn ang="0">
                  <a:pos x="64" y="18"/>
                </a:cxn>
                <a:cxn ang="0">
                  <a:pos x="64" y="34"/>
                </a:cxn>
                <a:cxn ang="0">
                  <a:pos x="60" y="34"/>
                </a:cxn>
                <a:cxn ang="0">
                  <a:pos x="57" y="36"/>
                </a:cxn>
                <a:cxn ang="0">
                  <a:pos x="55" y="34"/>
                </a:cxn>
                <a:cxn ang="0">
                  <a:pos x="46" y="38"/>
                </a:cxn>
                <a:cxn ang="0">
                  <a:pos x="43" y="36"/>
                </a:cxn>
                <a:cxn ang="0">
                  <a:pos x="39" y="31"/>
                </a:cxn>
                <a:cxn ang="0">
                  <a:pos x="35" y="29"/>
                </a:cxn>
                <a:cxn ang="0">
                  <a:pos x="34" y="27"/>
                </a:cxn>
                <a:cxn ang="0">
                  <a:pos x="32" y="27"/>
                </a:cxn>
                <a:cxn ang="0">
                  <a:pos x="32" y="25"/>
                </a:cxn>
                <a:cxn ang="0">
                  <a:pos x="32" y="31"/>
                </a:cxn>
                <a:cxn ang="0">
                  <a:pos x="32" y="34"/>
                </a:cxn>
                <a:cxn ang="0">
                  <a:pos x="30" y="34"/>
                </a:cxn>
                <a:cxn ang="0">
                  <a:pos x="32" y="38"/>
                </a:cxn>
                <a:cxn ang="0">
                  <a:pos x="25" y="38"/>
                </a:cxn>
                <a:cxn ang="0">
                  <a:pos x="23" y="32"/>
                </a:cxn>
                <a:cxn ang="0">
                  <a:pos x="18" y="31"/>
                </a:cxn>
                <a:cxn ang="0">
                  <a:pos x="18" y="29"/>
                </a:cxn>
                <a:cxn ang="0">
                  <a:pos x="14" y="29"/>
                </a:cxn>
                <a:cxn ang="0">
                  <a:pos x="16" y="31"/>
                </a:cxn>
                <a:cxn ang="0">
                  <a:pos x="16" y="32"/>
                </a:cxn>
                <a:cxn ang="0">
                  <a:pos x="12" y="31"/>
                </a:cxn>
                <a:cxn ang="0">
                  <a:pos x="9" y="32"/>
                </a:cxn>
                <a:cxn ang="0">
                  <a:pos x="10" y="36"/>
                </a:cxn>
                <a:cxn ang="0">
                  <a:pos x="9" y="38"/>
                </a:cxn>
                <a:cxn ang="0">
                  <a:pos x="9" y="36"/>
                </a:cxn>
                <a:cxn ang="0">
                  <a:pos x="5" y="38"/>
                </a:cxn>
                <a:cxn ang="0">
                  <a:pos x="3" y="38"/>
                </a:cxn>
                <a:cxn ang="0">
                  <a:pos x="1" y="34"/>
                </a:cxn>
                <a:cxn ang="0">
                  <a:pos x="0" y="34"/>
                </a:cxn>
                <a:cxn ang="0">
                  <a:pos x="3" y="27"/>
                </a:cxn>
                <a:cxn ang="0">
                  <a:pos x="7" y="22"/>
                </a:cxn>
                <a:cxn ang="0">
                  <a:pos x="9" y="23"/>
                </a:cxn>
                <a:cxn ang="0">
                  <a:pos x="10" y="23"/>
                </a:cxn>
                <a:cxn ang="0">
                  <a:pos x="10" y="22"/>
                </a:cxn>
                <a:cxn ang="0">
                  <a:pos x="16" y="18"/>
                </a:cxn>
                <a:cxn ang="0">
                  <a:pos x="30" y="13"/>
                </a:cxn>
                <a:cxn ang="0">
                  <a:pos x="34" y="6"/>
                </a:cxn>
                <a:cxn ang="0">
                  <a:pos x="35" y="7"/>
                </a:cxn>
                <a:cxn ang="0">
                  <a:pos x="41" y="0"/>
                </a:cxn>
                <a:cxn ang="0">
                  <a:pos x="46" y="0"/>
                </a:cxn>
                <a:cxn ang="0">
                  <a:pos x="48" y="0"/>
                </a:cxn>
                <a:cxn ang="0">
                  <a:pos x="48" y="4"/>
                </a:cxn>
                <a:cxn ang="0">
                  <a:pos x="50" y="4"/>
                </a:cxn>
                <a:cxn ang="0">
                  <a:pos x="50" y="6"/>
                </a:cxn>
                <a:cxn ang="0">
                  <a:pos x="53" y="7"/>
                </a:cxn>
                <a:cxn ang="0">
                  <a:pos x="53" y="9"/>
                </a:cxn>
              </a:cxnLst>
              <a:rect l="0" t="0" r="r" b="b"/>
              <a:pathLst>
                <a:path w="64" h="38">
                  <a:moveTo>
                    <a:pt x="53" y="9"/>
                  </a:moveTo>
                  <a:lnTo>
                    <a:pt x="55" y="9"/>
                  </a:lnTo>
                  <a:lnTo>
                    <a:pt x="57" y="13"/>
                  </a:lnTo>
                  <a:lnTo>
                    <a:pt x="60" y="13"/>
                  </a:lnTo>
                  <a:lnTo>
                    <a:pt x="60" y="16"/>
                  </a:lnTo>
                  <a:lnTo>
                    <a:pt x="64" y="18"/>
                  </a:lnTo>
                  <a:lnTo>
                    <a:pt x="64" y="34"/>
                  </a:lnTo>
                  <a:lnTo>
                    <a:pt x="60" y="34"/>
                  </a:lnTo>
                  <a:lnTo>
                    <a:pt x="57" y="36"/>
                  </a:lnTo>
                  <a:lnTo>
                    <a:pt x="55" y="34"/>
                  </a:lnTo>
                  <a:lnTo>
                    <a:pt x="46" y="38"/>
                  </a:lnTo>
                  <a:lnTo>
                    <a:pt x="43" y="36"/>
                  </a:lnTo>
                  <a:lnTo>
                    <a:pt x="39" y="31"/>
                  </a:lnTo>
                  <a:lnTo>
                    <a:pt x="35" y="29"/>
                  </a:lnTo>
                  <a:lnTo>
                    <a:pt x="34" y="27"/>
                  </a:lnTo>
                  <a:lnTo>
                    <a:pt x="32" y="27"/>
                  </a:lnTo>
                  <a:lnTo>
                    <a:pt x="32" y="25"/>
                  </a:lnTo>
                  <a:lnTo>
                    <a:pt x="32" y="31"/>
                  </a:lnTo>
                  <a:lnTo>
                    <a:pt x="32" y="34"/>
                  </a:lnTo>
                  <a:lnTo>
                    <a:pt x="30" y="34"/>
                  </a:lnTo>
                  <a:lnTo>
                    <a:pt x="32" y="38"/>
                  </a:lnTo>
                  <a:lnTo>
                    <a:pt x="25" y="38"/>
                  </a:lnTo>
                  <a:lnTo>
                    <a:pt x="23" y="32"/>
                  </a:lnTo>
                  <a:lnTo>
                    <a:pt x="18" y="31"/>
                  </a:lnTo>
                  <a:lnTo>
                    <a:pt x="18" y="29"/>
                  </a:lnTo>
                  <a:lnTo>
                    <a:pt x="14" y="29"/>
                  </a:lnTo>
                  <a:lnTo>
                    <a:pt x="16" y="31"/>
                  </a:lnTo>
                  <a:lnTo>
                    <a:pt x="16" y="32"/>
                  </a:lnTo>
                  <a:lnTo>
                    <a:pt x="12" y="31"/>
                  </a:lnTo>
                  <a:lnTo>
                    <a:pt x="9" y="32"/>
                  </a:lnTo>
                  <a:lnTo>
                    <a:pt x="10" y="36"/>
                  </a:lnTo>
                  <a:lnTo>
                    <a:pt x="9" y="38"/>
                  </a:lnTo>
                  <a:lnTo>
                    <a:pt x="9" y="36"/>
                  </a:lnTo>
                  <a:lnTo>
                    <a:pt x="5" y="38"/>
                  </a:lnTo>
                  <a:lnTo>
                    <a:pt x="3" y="38"/>
                  </a:lnTo>
                  <a:lnTo>
                    <a:pt x="1" y="34"/>
                  </a:lnTo>
                  <a:lnTo>
                    <a:pt x="0" y="34"/>
                  </a:lnTo>
                  <a:lnTo>
                    <a:pt x="3" y="27"/>
                  </a:lnTo>
                  <a:lnTo>
                    <a:pt x="7" y="22"/>
                  </a:lnTo>
                  <a:lnTo>
                    <a:pt x="9" y="23"/>
                  </a:lnTo>
                  <a:lnTo>
                    <a:pt x="10" y="23"/>
                  </a:lnTo>
                  <a:lnTo>
                    <a:pt x="10" y="22"/>
                  </a:lnTo>
                  <a:lnTo>
                    <a:pt x="16" y="18"/>
                  </a:lnTo>
                  <a:lnTo>
                    <a:pt x="30" y="13"/>
                  </a:lnTo>
                  <a:lnTo>
                    <a:pt x="34" y="6"/>
                  </a:lnTo>
                  <a:lnTo>
                    <a:pt x="35" y="7"/>
                  </a:lnTo>
                  <a:lnTo>
                    <a:pt x="41" y="0"/>
                  </a:lnTo>
                  <a:lnTo>
                    <a:pt x="46" y="0"/>
                  </a:lnTo>
                  <a:lnTo>
                    <a:pt x="48" y="0"/>
                  </a:lnTo>
                  <a:lnTo>
                    <a:pt x="48" y="4"/>
                  </a:lnTo>
                  <a:lnTo>
                    <a:pt x="50" y="4"/>
                  </a:lnTo>
                  <a:lnTo>
                    <a:pt x="50" y="6"/>
                  </a:lnTo>
                  <a:lnTo>
                    <a:pt x="53" y="7"/>
                  </a:lnTo>
                  <a:lnTo>
                    <a:pt x="53"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9" name="Freeform 3296"/>
            <p:cNvSpPr>
              <a:spLocks/>
            </p:cNvSpPr>
            <p:nvPr/>
          </p:nvSpPr>
          <p:spPr bwMode="auto">
            <a:xfrm>
              <a:off x="880" y="590"/>
              <a:ext cx="64" cy="38"/>
            </a:xfrm>
            <a:custGeom>
              <a:avLst/>
              <a:gdLst/>
              <a:ahLst/>
              <a:cxnLst>
                <a:cxn ang="0">
                  <a:pos x="53" y="9"/>
                </a:cxn>
                <a:cxn ang="0">
                  <a:pos x="55" y="9"/>
                </a:cxn>
                <a:cxn ang="0">
                  <a:pos x="57" y="13"/>
                </a:cxn>
                <a:cxn ang="0">
                  <a:pos x="60" y="13"/>
                </a:cxn>
                <a:cxn ang="0">
                  <a:pos x="60" y="16"/>
                </a:cxn>
                <a:cxn ang="0">
                  <a:pos x="64" y="18"/>
                </a:cxn>
                <a:cxn ang="0">
                  <a:pos x="64" y="34"/>
                </a:cxn>
                <a:cxn ang="0">
                  <a:pos x="60" y="34"/>
                </a:cxn>
                <a:cxn ang="0">
                  <a:pos x="57" y="36"/>
                </a:cxn>
                <a:cxn ang="0">
                  <a:pos x="55" y="34"/>
                </a:cxn>
                <a:cxn ang="0">
                  <a:pos x="46" y="38"/>
                </a:cxn>
                <a:cxn ang="0">
                  <a:pos x="43" y="36"/>
                </a:cxn>
                <a:cxn ang="0">
                  <a:pos x="39" y="31"/>
                </a:cxn>
                <a:cxn ang="0">
                  <a:pos x="35" y="29"/>
                </a:cxn>
                <a:cxn ang="0">
                  <a:pos x="34" y="27"/>
                </a:cxn>
                <a:cxn ang="0">
                  <a:pos x="32" y="27"/>
                </a:cxn>
                <a:cxn ang="0">
                  <a:pos x="32" y="25"/>
                </a:cxn>
                <a:cxn ang="0">
                  <a:pos x="32" y="31"/>
                </a:cxn>
                <a:cxn ang="0">
                  <a:pos x="32" y="34"/>
                </a:cxn>
                <a:cxn ang="0">
                  <a:pos x="30" y="34"/>
                </a:cxn>
                <a:cxn ang="0">
                  <a:pos x="32" y="38"/>
                </a:cxn>
                <a:cxn ang="0">
                  <a:pos x="25" y="38"/>
                </a:cxn>
                <a:cxn ang="0">
                  <a:pos x="23" y="32"/>
                </a:cxn>
                <a:cxn ang="0">
                  <a:pos x="18" y="31"/>
                </a:cxn>
                <a:cxn ang="0">
                  <a:pos x="18" y="29"/>
                </a:cxn>
                <a:cxn ang="0">
                  <a:pos x="14" y="29"/>
                </a:cxn>
                <a:cxn ang="0">
                  <a:pos x="16" y="31"/>
                </a:cxn>
                <a:cxn ang="0">
                  <a:pos x="16" y="32"/>
                </a:cxn>
                <a:cxn ang="0">
                  <a:pos x="12" y="31"/>
                </a:cxn>
                <a:cxn ang="0">
                  <a:pos x="9" y="32"/>
                </a:cxn>
                <a:cxn ang="0">
                  <a:pos x="10" y="36"/>
                </a:cxn>
                <a:cxn ang="0">
                  <a:pos x="9" y="38"/>
                </a:cxn>
                <a:cxn ang="0">
                  <a:pos x="9" y="36"/>
                </a:cxn>
                <a:cxn ang="0">
                  <a:pos x="5" y="38"/>
                </a:cxn>
                <a:cxn ang="0">
                  <a:pos x="3" y="38"/>
                </a:cxn>
                <a:cxn ang="0">
                  <a:pos x="1" y="34"/>
                </a:cxn>
                <a:cxn ang="0">
                  <a:pos x="0" y="34"/>
                </a:cxn>
                <a:cxn ang="0">
                  <a:pos x="3" y="27"/>
                </a:cxn>
                <a:cxn ang="0">
                  <a:pos x="7" y="22"/>
                </a:cxn>
                <a:cxn ang="0">
                  <a:pos x="9" y="23"/>
                </a:cxn>
                <a:cxn ang="0">
                  <a:pos x="10" y="23"/>
                </a:cxn>
                <a:cxn ang="0">
                  <a:pos x="10" y="22"/>
                </a:cxn>
                <a:cxn ang="0">
                  <a:pos x="16" y="18"/>
                </a:cxn>
                <a:cxn ang="0">
                  <a:pos x="30" y="13"/>
                </a:cxn>
                <a:cxn ang="0">
                  <a:pos x="34" y="6"/>
                </a:cxn>
                <a:cxn ang="0">
                  <a:pos x="35" y="7"/>
                </a:cxn>
                <a:cxn ang="0">
                  <a:pos x="41" y="0"/>
                </a:cxn>
                <a:cxn ang="0">
                  <a:pos x="46" y="0"/>
                </a:cxn>
                <a:cxn ang="0">
                  <a:pos x="48" y="0"/>
                </a:cxn>
                <a:cxn ang="0">
                  <a:pos x="48" y="4"/>
                </a:cxn>
                <a:cxn ang="0">
                  <a:pos x="50" y="4"/>
                </a:cxn>
                <a:cxn ang="0">
                  <a:pos x="50" y="6"/>
                </a:cxn>
                <a:cxn ang="0">
                  <a:pos x="53" y="7"/>
                </a:cxn>
                <a:cxn ang="0">
                  <a:pos x="53" y="9"/>
                </a:cxn>
              </a:cxnLst>
              <a:rect l="0" t="0" r="r" b="b"/>
              <a:pathLst>
                <a:path w="64" h="38">
                  <a:moveTo>
                    <a:pt x="53" y="9"/>
                  </a:moveTo>
                  <a:lnTo>
                    <a:pt x="55" y="9"/>
                  </a:lnTo>
                  <a:lnTo>
                    <a:pt x="57" y="13"/>
                  </a:lnTo>
                  <a:lnTo>
                    <a:pt x="60" y="13"/>
                  </a:lnTo>
                  <a:lnTo>
                    <a:pt x="60" y="16"/>
                  </a:lnTo>
                  <a:lnTo>
                    <a:pt x="64" y="18"/>
                  </a:lnTo>
                  <a:lnTo>
                    <a:pt x="64" y="34"/>
                  </a:lnTo>
                  <a:lnTo>
                    <a:pt x="60" y="34"/>
                  </a:lnTo>
                  <a:lnTo>
                    <a:pt x="57" y="36"/>
                  </a:lnTo>
                  <a:lnTo>
                    <a:pt x="55" y="34"/>
                  </a:lnTo>
                  <a:lnTo>
                    <a:pt x="46" y="38"/>
                  </a:lnTo>
                  <a:lnTo>
                    <a:pt x="43" y="36"/>
                  </a:lnTo>
                  <a:lnTo>
                    <a:pt x="39" y="31"/>
                  </a:lnTo>
                  <a:lnTo>
                    <a:pt x="35" y="29"/>
                  </a:lnTo>
                  <a:lnTo>
                    <a:pt x="34" y="27"/>
                  </a:lnTo>
                  <a:lnTo>
                    <a:pt x="32" y="27"/>
                  </a:lnTo>
                  <a:lnTo>
                    <a:pt x="32" y="25"/>
                  </a:lnTo>
                  <a:lnTo>
                    <a:pt x="32" y="31"/>
                  </a:lnTo>
                  <a:lnTo>
                    <a:pt x="32" y="34"/>
                  </a:lnTo>
                  <a:lnTo>
                    <a:pt x="30" y="34"/>
                  </a:lnTo>
                  <a:lnTo>
                    <a:pt x="32" y="38"/>
                  </a:lnTo>
                  <a:lnTo>
                    <a:pt x="25" y="38"/>
                  </a:lnTo>
                  <a:lnTo>
                    <a:pt x="23" y="32"/>
                  </a:lnTo>
                  <a:lnTo>
                    <a:pt x="18" y="31"/>
                  </a:lnTo>
                  <a:lnTo>
                    <a:pt x="18" y="29"/>
                  </a:lnTo>
                  <a:lnTo>
                    <a:pt x="14" y="29"/>
                  </a:lnTo>
                  <a:lnTo>
                    <a:pt x="16" y="31"/>
                  </a:lnTo>
                  <a:lnTo>
                    <a:pt x="16" y="32"/>
                  </a:lnTo>
                  <a:lnTo>
                    <a:pt x="12" y="31"/>
                  </a:lnTo>
                  <a:lnTo>
                    <a:pt x="9" y="32"/>
                  </a:lnTo>
                  <a:lnTo>
                    <a:pt x="10" y="36"/>
                  </a:lnTo>
                  <a:lnTo>
                    <a:pt x="9" y="38"/>
                  </a:lnTo>
                  <a:lnTo>
                    <a:pt x="9" y="36"/>
                  </a:lnTo>
                  <a:lnTo>
                    <a:pt x="5" y="38"/>
                  </a:lnTo>
                  <a:lnTo>
                    <a:pt x="3" y="38"/>
                  </a:lnTo>
                  <a:lnTo>
                    <a:pt x="1" y="34"/>
                  </a:lnTo>
                  <a:lnTo>
                    <a:pt x="0" y="34"/>
                  </a:lnTo>
                  <a:lnTo>
                    <a:pt x="3" y="27"/>
                  </a:lnTo>
                  <a:lnTo>
                    <a:pt x="7" y="22"/>
                  </a:lnTo>
                  <a:lnTo>
                    <a:pt x="9" y="23"/>
                  </a:lnTo>
                  <a:lnTo>
                    <a:pt x="10" y="23"/>
                  </a:lnTo>
                  <a:lnTo>
                    <a:pt x="10" y="22"/>
                  </a:lnTo>
                  <a:lnTo>
                    <a:pt x="16" y="18"/>
                  </a:lnTo>
                  <a:lnTo>
                    <a:pt x="30" y="13"/>
                  </a:lnTo>
                  <a:lnTo>
                    <a:pt x="34" y="6"/>
                  </a:lnTo>
                  <a:lnTo>
                    <a:pt x="35" y="7"/>
                  </a:lnTo>
                  <a:lnTo>
                    <a:pt x="41" y="0"/>
                  </a:lnTo>
                  <a:lnTo>
                    <a:pt x="46" y="0"/>
                  </a:lnTo>
                  <a:lnTo>
                    <a:pt x="48" y="0"/>
                  </a:lnTo>
                  <a:lnTo>
                    <a:pt x="48" y="4"/>
                  </a:lnTo>
                  <a:lnTo>
                    <a:pt x="50" y="4"/>
                  </a:lnTo>
                  <a:lnTo>
                    <a:pt x="50" y="6"/>
                  </a:lnTo>
                  <a:lnTo>
                    <a:pt x="53" y="7"/>
                  </a:lnTo>
                  <a:lnTo>
                    <a:pt x="53"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0" name="Freeform 3297"/>
            <p:cNvSpPr>
              <a:spLocks/>
            </p:cNvSpPr>
            <p:nvPr/>
          </p:nvSpPr>
          <p:spPr bwMode="auto">
            <a:xfrm>
              <a:off x="1156" y="665"/>
              <a:ext cx="48" cy="29"/>
            </a:xfrm>
            <a:custGeom>
              <a:avLst/>
              <a:gdLst/>
              <a:ahLst/>
              <a:cxnLst>
                <a:cxn ang="0">
                  <a:pos x="18" y="4"/>
                </a:cxn>
                <a:cxn ang="0">
                  <a:pos x="22" y="5"/>
                </a:cxn>
                <a:cxn ang="0">
                  <a:pos x="22" y="4"/>
                </a:cxn>
                <a:cxn ang="0">
                  <a:pos x="27" y="2"/>
                </a:cxn>
                <a:cxn ang="0">
                  <a:pos x="27" y="4"/>
                </a:cxn>
                <a:cxn ang="0">
                  <a:pos x="31" y="5"/>
                </a:cxn>
                <a:cxn ang="0">
                  <a:pos x="32" y="4"/>
                </a:cxn>
                <a:cxn ang="0">
                  <a:pos x="38" y="7"/>
                </a:cxn>
                <a:cxn ang="0">
                  <a:pos x="40" y="5"/>
                </a:cxn>
                <a:cxn ang="0">
                  <a:pos x="41" y="4"/>
                </a:cxn>
                <a:cxn ang="0">
                  <a:pos x="43" y="7"/>
                </a:cxn>
                <a:cxn ang="0">
                  <a:pos x="47" y="7"/>
                </a:cxn>
                <a:cxn ang="0">
                  <a:pos x="48" y="13"/>
                </a:cxn>
                <a:cxn ang="0">
                  <a:pos x="48" y="14"/>
                </a:cxn>
                <a:cxn ang="0">
                  <a:pos x="45" y="14"/>
                </a:cxn>
                <a:cxn ang="0">
                  <a:pos x="45" y="16"/>
                </a:cxn>
                <a:cxn ang="0">
                  <a:pos x="45" y="18"/>
                </a:cxn>
                <a:cxn ang="0">
                  <a:pos x="45" y="20"/>
                </a:cxn>
                <a:cxn ang="0">
                  <a:pos x="45" y="23"/>
                </a:cxn>
                <a:cxn ang="0">
                  <a:pos x="45" y="25"/>
                </a:cxn>
                <a:cxn ang="0">
                  <a:pos x="43" y="29"/>
                </a:cxn>
                <a:cxn ang="0">
                  <a:pos x="38" y="29"/>
                </a:cxn>
                <a:cxn ang="0">
                  <a:pos x="32" y="29"/>
                </a:cxn>
                <a:cxn ang="0">
                  <a:pos x="31" y="25"/>
                </a:cxn>
                <a:cxn ang="0">
                  <a:pos x="25" y="27"/>
                </a:cxn>
                <a:cxn ang="0">
                  <a:pos x="23" y="25"/>
                </a:cxn>
                <a:cxn ang="0">
                  <a:pos x="20" y="27"/>
                </a:cxn>
                <a:cxn ang="0">
                  <a:pos x="20" y="27"/>
                </a:cxn>
                <a:cxn ang="0">
                  <a:pos x="16" y="25"/>
                </a:cxn>
                <a:cxn ang="0">
                  <a:pos x="11" y="25"/>
                </a:cxn>
                <a:cxn ang="0">
                  <a:pos x="7" y="22"/>
                </a:cxn>
                <a:cxn ang="0">
                  <a:pos x="6" y="22"/>
                </a:cxn>
                <a:cxn ang="0">
                  <a:pos x="2" y="18"/>
                </a:cxn>
                <a:cxn ang="0">
                  <a:pos x="2" y="14"/>
                </a:cxn>
                <a:cxn ang="0">
                  <a:pos x="2" y="13"/>
                </a:cxn>
                <a:cxn ang="0">
                  <a:pos x="0" y="11"/>
                </a:cxn>
                <a:cxn ang="0">
                  <a:pos x="2" y="7"/>
                </a:cxn>
                <a:cxn ang="0">
                  <a:pos x="4" y="5"/>
                </a:cxn>
                <a:cxn ang="0">
                  <a:pos x="9" y="4"/>
                </a:cxn>
                <a:cxn ang="0">
                  <a:pos x="11" y="0"/>
                </a:cxn>
                <a:cxn ang="0">
                  <a:pos x="13" y="0"/>
                </a:cxn>
                <a:cxn ang="0">
                  <a:pos x="15" y="4"/>
                </a:cxn>
                <a:cxn ang="0">
                  <a:pos x="15" y="2"/>
                </a:cxn>
                <a:cxn ang="0">
                  <a:pos x="16" y="4"/>
                </a:cxn>
                <a:cxn ang="0">
                  <a:pos x="18" y="4"/>
                </a:cxn>
              </a:cxnLst>
              <a:rect l="0" t="0" r="r" b="b"/>
              <a:pathLst>
                <a:path w="48" h="29">
                  <a:moveTo>
                    <a:pt x="18" y="4"/>
                  </a:moveTo>
                  <a:lnTo>
                    <a:pt x="22" y="5"/>
                  </a:lnTo>
                  <a:lnTo>
                    <a:pt x="22" y="4"/>
                  </a:lnTo>
                  <a:lnTo>
                    <a:pt x="27" y="2"/>
                  </a:lnTo>
                  <a:lnTo>
                    <a:pt x="27" y="4"/>
                  </a:lnTo>
                  <a:lnTo>
                    <a:pt x="31" y="5"/>
                  </a:lnTo>
                  <a:lnTo>
                    <a:pt x="32" y="4"/>
                  </a:lnTo>
                  <a:lnTo>
                    <a:pt x="38" y="7"/>
                  </a:lnTo>
                  <a:lnTo>
                    <a:pt x="40" y="5"/>
                  </a:lnTo>
                  <a:lnTo>
                    <a:pt x="41" y="4"/>
                  </a:lnTo>
                  <a:lnTo>
                    <a:pt x="43" y="7"/>
                  </a:lnTo>
                  <a:lnTo>
                    <a:pt x="47" y="7"/>
                  </a:lnTo>
                  <a:lnTo>
                    <a:pt x="48" y="13"/>
                  </a:lnTo>
                  <a:lnTo>
                    <a:pt x="48" y="14"/>
                  </a:lnTo>
                  <a:lnTo>
                    <a:pt x="45" y="14"/>
                  </a:lnTo>
                  <a:lnTo>
                    <a:pt x="45" y="16"/>
                  </a:lnTo>
                  <a:lnTo>
                    <a:pt x="45" y="18"/>
                  </a:lnTo>
                  <a:lnTo>
                    <a:pt x="45" y="20"/>
                  </a:lnTo>
                  <a:lnTo>
                    <a:pt x="45" y="23"/>
                  </a:lnTo>
                  <a:lnTo>
                    <a:pt x="45" y="25"/>
                  </a:lnTo>
                  <a:lnTo>
                    <a:pt x="43" y="29"/>
                  </a:lnTo>
                  <a:lnTo>
                    <a:pt x="38" y="29"/>
                  </a:lnTo>
                  <a:lnTo>
                    <a:pt x="32" y="29"/>
                  </a:lnTo>
                  <a:lnTo>
                    <a:pt x="31" y="25"/>
                  </a:lnTo>
                  <a:lnTo>
                    <a:pt x="25" y="27"/>
                  </a:lnTo>
                  <a:lnTo>
                    <a:pt x="23" y="25"/>
                  </a:lnTo>
                  <a:lnTo>
                    <a:pt x="20" y="27"/>
                  </a:lnTo>
                  <a:lnTo>
                    <a:pt x="20" y="27"/>
                  </a:lnTo>
                  <a:lnTo>
                    <a:pt x="16" y="25"/>
                  </a:lnTo>
                  <a:lnTo>
                    <a:pt x="11" y="25"/>
                  </a:lnTo>
                  <a:lnTo>
                    <a:pt x="7" y="22"/>
                  </a:lnTo>
                  <a:lnTo>
                    <a:pt x="6" y="22"/>
                  </a:lnTo>
                  <a:lnTo>
                    <a:pt x="2" y="18"/>
                  </a:lnTo>
                  <a:lnTo>
                    <a:pt x="2" y="14"/>
                  </a:lnTo>
                  <a:lnTo>
                    <a:pt x="2" y="13"/>
                  </a:lnTo>
                  <a:lnTo>
                    <a:pt x="0" y="11"/>
                  </a:lnTo>
                  <a:lnTo>
                    <a:pt x="2" y="7"/>
                  </a:lnTo>
                  <a:lnTo>
                    <a:pt x="4" y="5"/>
                  </a:lnTo>
                  <a:lnTo>
                    <a:pt x="9" y="4"/>
                  </a:lnTo>
                  <a:lnTo>
                    <a:pt x="11" y="0"/>
                  </a:lnTo>
                  <a:lnTo>
                    <a:pt x="13" y="0"/>
                  </a:lnTo>
                  <a:lnTo>
                    <a:pt x="15" y="4"/>
                  </a:lnTo>
                  <a:lnTo>
                    <a:pt x="15" y="2"/>
                  </a:lnTo>
                  <a:lnTo>
                    <a:pt x="16" y="4"/>
                  </a:lnTo>
                  <a:lnTo>
                    <a:pt x="18"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1" name="Freeform 3298"/>
            <p:cNvSpPr>
              <a:spLocks/>
            </p:cNvSpPr>
            <p:nvPr/>
          </p:nvSpPr>
          <p:spPr bwMode="auto">
            <a:xfrm>
              <a:off x="1156" y="665"/>
              <a:ext cx="48" cy="29"/>
            </a:xfrm>
            <a:custGeom>
              <a:avLst/>
              <a:gdLst/>
              <a:ahLst/>
              <a:cxnLst>
                <a:cxn ang="0">
                  <a:pos x="18" y="4"/>
                </a:cxn>
                <a:cxn ang="0">
                  <a:pos x="22" y="5"/>
                </a:cxn>
                <a:cxn ang="0">
                  <a:pos x="22" y="4"/>
                </a:cxn>
                <a:cxn ang="0">
                  <a:pos x="27" y="2"/>
                </a:cxn>
                <a:cxn ang="0">
                  <a:pos x="27" y="4"/>
                </a:cxn>
                <a:cxn ang="0">
                  <a:pos x="31" y="5"/>
                </a:cxn>
                <a:cxn ang="0">
                  <a:pos x="32" y="4"/>
                </a:cxn>
                <a:cxn ang="0">
                  <a:pos x="38" y="7"/>
                </a:cxn>
                <a:cxn ang="0">
                  <a:pos x="40" y="5"/>
                </a:cxn>
                <a:cxn ang="0">
                  <a:pos x="41" y="4"/>
                </a:cxn>
                <a:cxn ang="0">
                  <a:pos x="43" y="7"/>
                </a:cxn>
                <a:cxn ang="0">
                  <a:pos x="47" y="7"/>
                </a:cxn>
                <a:cxn ang="0">
                  <a:pos x="48" y="13"/>
                </a:cxn>
                <a:cxn ang="0">
                  <a:pos x="48" y="14"/>
                </a:cxn>
                <a:cxn ang="0">
                  <a:pos x="45" y="14"/>
                </a:cxn>
                <a:cxn ang="0">
                  <a:pos x="45" y="16"/>
                </a:cxn>
                <a:cxn ang="0">
                  <a:pos x="45" y="18"/>
                </a:cxn>
                <a:cxn ang="0">
                  <a:pos x="45" y="20"/>
                </a:cxn>
                <a:cxn ang="0">
                  <a:pos x="45" y="23"/>
                </a:cxn>
                <a:cxn ang="0">
                  <a:pos x="45" y="25"/>
                </a:cxn>
                <a:cxn ang="0">
                  <a:pos x="43" y="29"/>
                </a:cxn>
                <a:cxn ang="0">
                  <a:pos x="38" y="29"/>
                </a:cxn>
                <a:cxn ang="0">
                  <a:pos x="32" y="29"/>
                </a:cxn>
                <a:cxn ang="0">
                  <a:pos x="31" y="25"/>
                </a:cxn>
                <a:cxn ang="0">
                  <a:pos x="25" y="27"/>
                </a:cxn>
                <a:cxn ang="0">
                  <a:pos x="23" y="25"/>
                </a:cxn>
                <a:cxn ang="0">
                  <a:pos x="20" y="27"/>
                </a:cxn>
                <a:cxn ang="0">
                  <a:pos x="20" y="27"/>
                </a:cxn>
                <a:cxn ang="0">
                  <a:pos x="16" y="25"/>
                </a:cxn>
                <a:cxn ang="0">
                  <a:pos x="11" y="25"/>
                </a:cxn>
                <a:cxn ang="0">
                  <a:pos x="7" y="22"/>
                </a:cxn>
                <a:cxn ang="0">
                  <a:pos x="6" y="22"/>
                </a:cxn>
                <a:cxn ang="0">
                  <a:pos x="2" y="18"/>
                </a:cxn>
                <a:cxn ang="0">
                  <a:pos x="2" y="14"/>
                </a:cxn>
                <a:cxn ang="0">
                  <a:pos x="2" y="13"/>
                </a:cxn>
                <a:cxn ang="0">
                  <a:pos x="0" y="11"/>
                </a:cxn>
                <a:cxn ang="0">
                  <a:pos x="2" y="7"/>
                </a:cxn>
                <a:cxn ang="0">
                  <a:pos x="4" y="5"/>
                </a:cxn>
                <a:cxn ang="0">
                  <a:pos x="9" y="4"/>
                </a:cxn>
                <a:cxn ang="0">
                  <a:pos x="11" y="0"/>
                </a:cxn>
                <a:cxn ang="0">
                  <a:pos x="13" y="0"/>
                </a:cxn>
                <a:cxn ang="0">
                  <a:pos x="15" y="4"/>
                </a:cxn>
                <a:cxn ang="0">
                  <a:pos x="15" y="2"/>
                </a:cxn>
                <a:cxn ang="0">
                  <a:pos x="16" y="4"/>
                </a:cxn>
                <a:cxn ang="0">
                  <a:pos x="18" y="4"/>
                </a:cxn>
              </a:cxnLst>
              <a:rect l="0" t="0" r="r" b="b"/>
              <a:pathLst>
                <a:path w="48" h="29">
                  <a:moveTo>
                    <a:pt x="18" y="4"/>
                  </a:moveTo>
                  <a:lnTo>
                    <a:pt x="22" y="5"/>
                  </a:lnTo>
                  <a:lnTo>
                    <a:pt x="22" y="4"/>
                  </a:lnTo>
                  <a:lnTo>
                    <a:pt x="27" y="2"/>
                  </a:lnTo>
                  <a:lnTo>
                    <a:pt x="27" y="4"/>
                  </a:lnTo>
                  <a:lnTo>
                    <a:pt x="31" y="5"/>
                  </a:lnTo>
                  <a:lnTo>
                    <a:pt x="32" y="4"/>
                  </a:lnTo>
                  <a:lnTo>
                    <a:pt x="38" y="7"/>
                  </a:lnTo>
                  <a:lnTo>
                    <a:pt x="40" y="5"/>
                  </a:lnTo>
                  <a:lnTo>
                    <a:pt x="41" y="4"/>
                  </a:lnTo>
                  <a:lnTo>
                    <a:pt x="43" y="7"/>
                  </a:lnTo>
                  <a:lnTo>
                    <a:pt x="47" y="7"/>
                  </a:lnTo>
                  <a:lnTo>
                    <a:pt x="48" y="13"/>
                  </a:lnTo>
                  <a:lnTo>
                    <a:pt x="48" y="14"/>
                  </a:lnTo>
                  <a:lnTo>
                    <a:pt x="45" y="14"/>
                  </a:lnTo>
                  <a:lnTo>
                    <a:pt x="45" y="16"/>
                  </a:lnTo>
                  <a:lnTo>
                    <a:pt x="45" y="18"/>
                  </a:lnTo>
                  <a:lnTo>
                    <a:pt x="45" y="20"/>
                  </a:lnTo>
                  <a:lnTo>
                    <a:pt x="45" y="23"/>
                  </a:lnTo>
                  <a:lnTo>
                    <a:pt x="45" y="25"/>
                  </a:lnTo>
                  <a:lnTo>
                    <a:pt x="43" y="29"/>
                  </a:lnTo>
                  <a:lnTo>
                    <a:pt x="38" y="29"/>
                  </a:lnTo>
                  <a:lnTo>
                    <a:pt x="32" y="29"/>
                  </a:lnTo>
                  <a:lnTo>
                    <a:pt x="31" y="25"/>
                  </a:lnTo>
                  <a:lnTo>
                    <a:pt x="25" y="27"/>
                  </a:lnTo>
                  <a:lnTo>
                    <a:pt x="23" y="25"/>
                  </a:lnTo>
                  <a:lnTo>
                    <a:pt x="20" y="27"/>
                  </a:lnTo>
                  <a:lnTo>
                    <a:pt x="20" y="27"/>
                  </a:lnTo>
                  <a:lnTo>
                    <a:pt x="16" y="25"/>
                  </a:lnTo>
                  <a:lnTo>
                    <a:pt x="11" y="25"/>
                  </a:lnTo>
                  <a:lnTo>
                    <a:pt x="7" y="22"/>
                  </a:lnTo>
                  <a:lnTo>
                    <a:pt x="6" y="22"/>
                  </a:lnTo>
                  <a:lnTo>
                    <a:pt x="2" y="18"/>
                  </a:lnTo>
                  <a:lnTo>
                    <a:pt x="2" y="14"/>
                  </a:lnTo>
                  <a:lnTo>
                    <a:pt x="2" y="13"/>
                  </a:lnTo>
                  <a:lnTo>
                    <a:pt x="0" y="11"/>
                  </a:lnTo>
                  <a:lnTo>
                    <a:pt x="2" y="7"/>
                  </a:lnTo>
                  <a:lnTo>
                    <a:pt x="4" y="5"/>
                  </a:lnTo>
                  <a:lnTo>
                    <a:pt x="9" y="4"/>
                  </a:lnTo>
                  <a:lnTo>
                    <a:pt x="11" y="0"/>
                  </a:lnTo>
                  <a:lnTo>
                    <a:pt x="13" y="0"/>
                  </a:lnTo>
                  <a:lnTo>
                    <a:pt x="15" y="4"/>
                  </a:lnTo>
                  <a:lnTo>
                    <a:pt x="15" y="2"/>
                  </a:lnTo>
                  <a:lnTo>
                    <a:pt x="16" y="4"/>
                  </a:lnTo>
                  <a:lnTo>
                    <a:pt x="18"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2" name="Freeform 3299"/>
            <p:cNvSpPr>
              <a:spLocks/>
            </p:cNvSpPr>
            <p:nvPr/>
          </p:nvSpPr>
          <p:spPr bwMode="auto">
            <a:xfrm>
              <a:off x="1144" y="715"/>
              <a:ext cx="276" cy="173"/>
            </a:xfrm>
            <a:custGeom>
              <a:avLst/>
              <a:gdLst/>
              <a:ahLst/>
              <a:cxnLst>
                <a:cxn ang="0">
                  <a:pos x="7" y="4"/>
                </a:cxn>
                <a:cxn ang="0">
                  <a:pos x="2" y="13"/>
                </a:cxn>
                <a:cxn ang="0">
                  <a:pos x="5" y="23"/>
                </a:cxn>
                <a:cxn ang="0">
                  <a:pos x="7" y="29"/>
                </a:cxn>
                <a:cxn ang="0">
                  <a:pos x="16" y="36"/>
                </a:cxn>
                <a:cxn ang="0">
                  <a:pos x="32" y="57"/>
                </a:cxn>
                <a:cxn ang="0">
                  <a:pos x="48" y="57"/>
                </a:cxn>
                <a:cxn ang="0">
                  <a:pos x="57" y="52"/>
                </a:cxn>
                <a:cxn ang="0">
                  <a:pos x="68" y="80"/>
                </a:cxn>
                <a:cxn ang="0">
                  <a:pos x="71" y="118"/>
                </a:cxn>
                <a:cxn ang="0">
                  <a:pos x="75" y="152"/>
                </a:cxn>
                <a:cxn ang="0">
                  <a:pos x="84" y="164"/>
                </a:cxn>
                <a:cxn ang="0">
                  <a:pos x="98" y="164"/>
                </a:cxn>
                <a:cxn ang="0">
                  <a:pos x="105" y="168"/>
                </a:cxn>
                <a:cxn ang="0">
                  <a:pos x="121" y="162"/>
                </a:cxn>
                <a:cxn ang="0">
                  <a:pos x="123" y="155"/>
                </a:cxn>
                <a:cxn ang="0">
                  <a:pos x="130" y="152"/>
                </a:cxn>
                <a:cxn ang="0">
                  <a:pos x="141" y="173"/>
                </a:cxn>
                <a:cxn ang="0">
                  <a:pos x="153" y="168"/>
                </a:cxn>
                <a:cxn ang="0">
                  <a:pos x="162" y="170"/>
                </a:cxn>
                <a:cxn ang="0">
                  <a:pos x="178" y="173"/>
                </a:cxn>
                <a:cxn ang="0">
                  <a:pos x="187" y="170"/>
                </a:cxn>
                <a:cxn ang="0">
                  <a:pos x="212" y="166"/>
                </a:cxn>
                <a:cxn ang="0">
                  <a:pos x="217" y="152"/>
                </a:cxn>
                <a:cxn ang="0">
                  <a:pos x="230" y="168"/>
                </a:cxn>
                <a:cxn ang="0">
                  <a:pos x="250" y="168"/>
                </a:cxn>
                <a:cxn ang="0">
                  <a:pos x="266" y="155"/>
                </a:cxn>
                <a:cxn ang="0">
                  <a:pos x="264" y="136"/>
                </a:cxn>
                <a:cxn ang="0">
                  <a:pos x="275" y="111"/>
                </a:cxn>
                <a:cxn ang="0">
                  <a:pos x="266" y="107"/>
                </a:cxn>
                <a:cxn ang="0">
                  <a:pos x="260" y="96"/>
                </a:cxn>
                <a:cxn ang="0">
                  <a:pos x="248" y="89"/>
                </a:cxn>
                <a:cxn ang="0">
                  <a:pos x="214" y="89"/>
                </a:cxn>
                <a:cxn ang="0">
                  <a:pos x="196" y="95"/>
                </a:cxn>
                <a:cxn ang="0">
                  <a:pos x="187" y="100"/>
                </a:cxn>
                <a:cxn ang="0">
                  <a:pos x="182" y="105"/>
                </a:cxn>
                <a:cxn ang="0">
                  <a:pos x="169" y="111"/>
                </a:cxn>
                <a:cxn ang="0">
                  <a:pos x="169" y="116"/>
                </a:cxn>
                <a:cxn ang="0">
                  <a:pos x="157" y="111"/>
                </a:cxn>
                <a:cxn ang="0">
                  <a:pos x="146" y="113"/>
                </a:cxn>
                <a:cxn ang="0">
                  <a:pos x="137" y="113"/>
                </a:cxn>
                <a:cxn ang="0">
                  <a:pos x="134" y="104"/>
                </a:cxn>
                <a:cxn ang="0">
                  <a:pos x="126" y="116"/>
                </a:cxn>
                <a:cxn ang="0">
                  <a:pos x="116" y="107"/>
                </a:cxn>
                <a:cxn ang="0">
                  <a:pos x="119" y="102"/>
                </a:cxn>
                <a:cxn ang="0">
                  <a:pos x="110" y="89"/>
                </a:cxn>
                <a:cxn ang="0">
                  <a:pos x="107" y="84"/>
                </a:cxn>
                <a:cxn ang="0">
                  <a:pos x="96" y="82"/>
                </a:cxn>
                <a:cxn ang="0">
                  <a:pos x="93" y="84"/>
                </a:cxn>
                <a:cxn ang="0">
                  <a:pos x="96" y="77"/>
                </a:cxn>
                <a:cxn ang="0">
                  <a:pos x="93" y="70"/>
                </a:cxn>
                <a:cxn ang="0">
                  <a:pos x="85" y="61"/>
                </a:cxn>
                <a:cxn ang="0">
                  <a:pos x="103" y="71"/>
                </a:cxn>
                <a:cxn ang="0">
                  <a:pos x="121" y="66"/>
                </a:cxn>
                <a:cxn ang="0">
                  <a:pos x="105" y="52"/>
                </a:cxn>
                <a:cxn ang="0">
                  <a:pos x="87" y="47"/>
                </a:cxn>
                <a:cxn ang="0">
                  <a:pos x="96" y="45"/>
                </a:cxn>
                <a:cxn ang="0">
                  <a:pos x="100" y="39"/>
                </a:cxn>
                <a:cxn ang="0">
                  <a:pos x="85" y="29"/>
                </a:cxn>
                <a:cxn ang="0">
                  <a:pos x="69" y="34"/>
                </a:cxn>
                <a:cxn ang="0">
                  <a:pos x="53" y="45"/>
                </a:cxn>
                <a:cxn ang="0">
                  <a:pos x="57" y="25"/>
                </a:cxn>
                <a:cxn ang="0">
                  <a:pos x="46" y="9"/>
                </a:cxn>
              </a:cxnLst>
              <a:rect l="0" t="0" r="r" b="b"/>
              <a:pathLst>
                <a:path w="276" h="173">
                  <a:moveTo>
                    <a:pt x="32" y="5"/>
                  </a:moveTo>
                  <a:lnTo>
                    <a:pt x="28" y="5"/>
                  </a:lnTo>
                  <a:lnTo>
                    <a:pt x="23" y="2"/>
                  </a:lnTo>
                  <a:lnTo>
                    <a:pt x="18" y="0"/>
                  </a:lnTo>
                  <a:lnTo>
                    <a:pt x="7" y="4"/>
                  </a:lnTo>
                  <a:lnTo>
                    <a:pt x="7" y="7"/>
                  </a:lnTo>
                  <a:lnTo>
                    <a:pt x="5" y="9"/>
                  </a:lnTo>
                  <a:lnTo>
                    <a:pt x="2" y="7"/>
                  </a:lnTo>
                  <a:lnTo>
                    <a:pt x="2" y="11"/>
                  </a:lnTo>
                  <a:lnTo>
                    <a:pt x="2" y="13"/>
                  </a:lnTo>
                  <a:lnTo>
                    <a:pt x="2" y="14"/>
                  </a:lnTo>
                  <a:lnTo>
                    <a:pt x="5" y="16"/>
                  </a:lnTo>
                  <a:lnTo>
                    <a:pt x="10" y="22"/>
                  </a:lnTo>
                  <a:lnTo>
                    <a:pt x="10" y="23"/>
                  </a:lnTo>
                  <a:lnTo>
                    <a:pt x="5" y="23"/>
                  </a:lnTo>
                  <a:lnTo>
                    <a:pt x="2" y="20"/>
                  </a:lnTo>
                  <a:lnTo>
                    <a:pt x="0" y="20"/>
                  </a:lnTo>
                  <a:lnTo>
                    <a:pt x="0" y="25"/>
                  </a:lnTo>
                  <a:lnTo>
                    <a:pt x="2" y="27"/>
                  </a:lnTo>
                  <a:lnTo>
                    <a:pt x="7" y="29"/>
                  </a:lnTo>
                  <a:lnTo>
                    <a:pt x="7" y="30"/>
                  </a:lnTo>
                  <a:lnTo>
                    <a:pt x="10" y="32"/>
                  </a:lnTo>
                  <a:lnTo>
                    <a:pt x="10" y="32"/>
                  </a:lnTo>
                  <a:lnTo>
                    <a:pt x="12" y="36"/>
                  </a:lnTo>
                  <a:lnTo>
                    <a:pt x="16" y="36"/>
                  </a:lnTo>
                  <a:lnTo>
                    <a:pt x="21" y="50"/>
                  </a:lnTo>
                  <a:lnTo>
                    <a:pt x="27" y="50"/>
                  </a:lnTo>
                  <a:lnTo>
                    <a:pt x="28" y="54"/>
                  </a:lnTo>
                  <a:lnTo>
                    <a:pt x="32" y="63"/>
                  </a:lnTo>
                  <a:lnTo>
                    <a:pt x="32" y="57"/>
                  </a:lnTo>
                  <a:lnTo>
                    <a:pt x="34" y="59"/>
                  </a:lnTo>
                  <a:lnTo>
                    <a:pt x="48" y="63"/>
                  </a:lnTo>
                  <a:lnTo>
                    <a:pt x="52" y="61"/>
                  </a:lnTo>
                  <a:lnTo>
                    <a:pt x="48" y="61"/>
                  </a:lnTo>
                  <a:lnTo>
                    <a:pt x="48" y="57"/>
                  </a:lnTo>
                  <a:lnTo>
                    <a:pt x="52" y="57"/>
                  </a:lnTo>
                  <a:lnTo>
                    <a:pt x="52" y="59"/>
                  </a:lnTo>
                  <a:lnTo>
                    <a:pt x="55" y="55"/>
                  </a:lnTo>
                  <a:lnTo>
                    <a:pt x="55" y="54"/>
                  </a:lnTo>
                  <a:lnTo>
                    <a:pt x="57" y="52"/>
                  </a:lnTo>
                  <a:lnTo>
                    <a:pt x="60" y="54"/>
                  </a:lnTo>
                  <a:lnTo>
                    <a:pt x="62" y="64"/>
                  </a:lnTo>
                  <a:lnTo>
                    <a:pt x="66" y="68"/>
                  </a:lnTo>
                  <a:lnTo>
                    <a:pt x="66" y="79"/>
                  </a:lnTo>
                  <a:lnTo>
                    <a:pt x="68" y="80"/>
                  </a:lnTo>
                  <a:lnTo>
                    <a:pt x="75" y="89"/>
                  </a:lnTo>
                  <a:lnTo>
                    <a:pt x="75" y="102"/>
                  </a:lnTo>
                  <a:lnTo>
                    <a:pt x="77" y="104"/>
                  </a:lnTo>
                  <a:lnTo>
                    <a:pt x="69" y="116"/>
                  </a:lnTo>
                  <a:lnTo>
                    <a:pt x="71" y="118"/>
                  </a:lnTo>
                  <a:lnTo>
                    <a:pt x="69" y="129"/>
                  </a:lnTo>
                  <a:lnTo>
                    <a:pt x="71" y="134"/>
                  </a:lnTo>
                  <a:lnTo>
                    <a:pt x="77" y="132"/>
                  </a:lnTo>
                  <a:lnTo>
                    <a:pt x="75" y="141"/>
                  </a:lnTo>
                  <a:lnTo>
                    <a:pt x="75" y="152"/>
                  </a:lnTo>
                  <a:lnTo>
                    <a:pt x="78" y="157"/>
                  </a:lnTo>
                  <a:lnTo>
                    <a:pt x="84" y="159"/>
                  </a:lnTo>
                  <a:lnTo>
                    <a:pt x="82" y="159"/>
                  </a:lnTo>
                  <a:lnTo>
                    <a:pt x="82" y="162"/>
                  </a:lnTo>
                  <a:lnTo>
                    <a:pt x="84" y="164"/>
                  </a:lnTo>
                  <a:lnTo>
                    <a:pt x="89" y="162"/>
                  </a:lnTo>
                  <a:lnTo>
                    <a:pt x="89" y="157"/>
                  </a:lnTo>
                  <a:lnTo>
                    <a:pt x="96" y="152"/>
                  </a:lnTo>
                  <a:lnTo>
                    <a:pt x="93" y="157"/>
                  </a:lnTo>
                  <a:lnTo>
                    <a:pt x="98" y="164"/>
                  </a:lnTo>
                  <a:lnTo>
                    <a:pt x="98" y="157"/>
                  </a:lnTo>
                  <a:lnTo>
                    <a:pt x="100" y="164"/>
                  </a:lnTo>
                  <a:lnTo>
                    <a:pt x="103" y="164"/>
                  </a:lnTo>
                  <a:lnTo>
                    <a:pt x="103" y="166"/>
                  </a:lnTo>
                  <a:lnTo>
                    <a:pt x="105" y="168"/>
                  </a:lnTo>
                  <a:lnTo>
                    <a:pt x="107" y="166"/>
                  </a:lnTo>
                  <a:lnTo>
                    <a:pt x="107" y="170"/>
                  </a:lnTo>
                  <a:lnTo>
                    <a:pt x="116" y="170"/>
                  </a:lnTo>
                  <a:lnTo>
                    <a:pt x="121" y="164"/>
                  </a:lnTo>
                  <a:lnTo>
                    <a:pt x="121" y="162"/>
                  </a:lnTo>
                  <a:lnTo>
                    <a:pt x="118" y="159"/>
                  </a:lnTo>
                  <a:lnTo>
                    <a:pt x="118" y="155"/>
                  </a:lnTo>
                  <a:lnTo>
                    <a:pt x="118" y="155"/>
                  </a:lnTo>
                  <a:lnTo>
                    <a:pt x="119" y="155"/>
                  </a:lnTo>
                  <a:lnTo>
                    <a:pt x="123" y="155"/>
                  </a:lnTo>
                  <a:lnTo>
                    <a:pt x="121" y="152"/>
                  </a:lnTo>
                  <a:lnTo>
                    <a:pt x="126" y="161"/>
                  </a:lnTo>
                  <a:lnTo>
                    <a:pt x="128" y="155"/>
                  </a:lnTo>
                  <a:lnTo>
                    <a:pt x="128" y="152"/>
                  </a:lnTo>
                  <a:lnTo>
                    <a:pt x="130" y="152"/>
                  </a:lnTo>
                  <a:lnTo>
                    <a:pt x="134" y="155"/>
                  </a:lnTo>
                  <a:lnTo>
                    <a:pt x="132" y="171"/>
                  </a:lnTo>
                  <a:lnTo>
                    <a:pt x="135" y="173"/>
                  </a:lnTo>
                  <a:lnTo>
                    <a:pt x="139" y="171"/>
                  </a:lnTo>
                  <a:lnTo>
                    <a:pt x="141" y="173"/>
                  </a:lnTo>
                  <a:lnTo>
                    <a:pt x="144" y="171"/>
                  </a:lnTo>
                  <a:lnTo>
                    <a:pt x="144" y="173"/>
                  </a:lnTo>
                  <a:lnTo>
                    <a:pt x="150"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50" y="168"/>
                  </a:lnTo>
                  <a:lnTo>
                    <a:pt x="260" y="168"/>
                  </a:lnTo>
                  <a:lnTo>
                    <a:pt x="264" y="166"/>
                  </a:lnTo>
                  <a:lnTo>
                    <a:pt x="267" y="164"/>
                  </a:lnTo>
                  <a:lnTo>
                    <a:pt x="267" y="157"/>
                  </a:lnTo>
                  <a:lnTo>
                    <a:pt x="266" y="155"/>
                  </a:lnTo>
                  <a:lnTo>
                    <a:pt x="266" y="154"/>
                  </a:lnTo>
                  <a:lnTo>
                    <a:pt x="266" y="150"/>
                  </a:lnTo>
                  <a:lnTo>
                    <a:pt x="260" y="145"/>
                  </a:lnTo>
                  <a:lnTo>
                    <a:pt x="262" y="138"/>
                  </a:lnTo>
                  <a:lnTo>
                    <a:pt x="264" y="136"/>
                  </a:lnTo>
                  <a:lnTo>
                    <a:pt x="267" y="134"/>
                  </a:lnTo>
                  <a:lnTo>
                    <a:pt x="269" y="129"/>
                  </a:lnTo>
                  <a:lnTo>
                    <a:pt x="273" y="127"/>
                  </a:lnTo>
                  <a:lnTo>
                    <a:pt x="276" y="121"/>
                  </a:lnTo>
                  <a:lnTo>
                    <a:pt x="275" y="111"/>
                  </a:lnTo>
                  <a:lnTo>
                    <a:pt x="275"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50" y="89"/>
                  </a:lnTo>
                  <a:lnTo>
                    <a:pt x="248" y="89"/>
                  </a:lnTo>
                  <a:lnTo>
                    <a:pt x="232" y="86"/>
                  </a:lnTo>
                  <a:lnTo>
                    <a:pt x="226" y="88"/>
                  </a:lnTo>
                  <a:lnTo>
                    <a:pt x="221" y="93"/>
                  </a:lnTo>
                  <a:lnTo>
                    <a:pt x="216" y="91"/>
                  </a:lnTo>
                  <a:lnTo>
                    <a:pt x="214" y="89"/>
                  </a:lnTo>
                  <a:lnTo>
                    <a:pt x="212" y="89"/>
                  </a:lnTo>
                  <a:lnTo>
                    <a:pt x="210" y="88"/>
                  </a:lnTo>
                  <a:lnTo>
                    <a:pt x="207" y="88"/>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5" y="105"/>
                  </a:lnTo>
                  <a:lnTo>
                    <a:pt x="169" y="109"/>
                  </a:lnTo>
                  <a:lnTo>
                    <a:pt x="169" y="111"/>
                  </a:lnTo>
                  <a:lnTo>
                    <a:pt x="173" y="113"/>
                  </a:lnTo>
                  <a:lnTo>
                    <a:pt x="178" y="114"/>
                  </a:lnTo>
                  <a:lnTo>
                    <a:pt x="180" y="118"/>
                  </a:lnTo>
                  <a:lnTo>
                    <a:pt x="176" y="116"/>
                  </a:lnTo>
                  <a:lnTo>
                    <a:pt x="169" y="116"/>
                  </a:lnTo>
                  <a:lnTo>
                    <a:pt x="162" y="120"/>
                  </a:lnTo>
                  <a:lnTo>
                    <a:pt x="160" y="118"/>
                  </a:lnTo>
                  <a:lnTo>
                    <a:pt x="166" y="116"/>
                  </a:lnTo>
                  <a:lnTo>
                    <a:pt x="164" y="113"/>
                  </a:lnTo>
                  <a:lnTo>
                    <a:pt x="157" y="111"/>
                  </a:lnTo>
                  <a:lnTo>
                    <a:pt x="153" y="105"/>
                  </a:lnTo>
                  <a:lnTo>
                    <a:pt x="150" y="104"/>
                  </a:lnTo>
                  <a:lnTo>
                    <a:pt x="146" y="107"/>
                  </a:lnTo>
                  <a:lnTo>
                    <a:pt x="148" y="111"/>
                  </a:lnTo>
                  <a:lnTo>
                    <a:pt x="146" y="113"/>
                  </a:lnTo>
                  <a:lnTo>
                    <a:pt x="144" y="107"/>
                  </a:lnTo>
                  <a:lnTo>
                    <a:pt x="143" y="105"/>
                  </a:lnTo>
                  <a:lnTo>
                    <a:pt x="141" y="109"/>
                  </a:lnTo>
                  <a:lnTo>
                    <a:pt x="139" y="111"/>
                  </a:lnTo>
                  <a:lnTo>
                    <a:pt x="137" y="113"/>
                  </a:lnTo>
                  <a:lnTo>
                    <a:pt x="135" y="113"/>
                  </a:lnTo>
                  <a:lnTo>
                    <a:pt x="137" y="109"/>
                  </a:lnTo>
                  <a:lnTo>
                    <a:pt x="135" y="107"/>
                  </a:lnTo>
                  <a:lnTo>
                    <a:pt x="134" y="105"/>
                  </a:lnTo>
                  <a:lnTo>
                    <a:pt x="134" y="104"/>
                  </a:lnTo>
                  <a:lnTo>
                    <a:pt x="130" y="100"/>
                  </a:lnTo>
                  <a:lnTo>
                    <a:pt x="126" y="102"/>
                  </a:lnTo>
                  <a:lnTo>
                    <a:pt x="126" y="105"/>
                  </a:lnTo>
                  <a:lnTo>
                    <a:pt x="128" y="113"/>
                  </a:lnTo>
                  <a:lnTo>
                    <a:pt x="126" y="116"/>
                  </a:lnTo>
                  <a:lnTo>
                    <a:pt x="125" y="114"/>
                  </a:lnTo>
                  <a:lnTo>
                    <a:pt x="123" y="107"/>
                  </a:lnTo>
                  <a:lnTo>
                    <a:pt x="118" y="105"/>
                  </a:lnTo>
                  <a:lnTo>
                    <a:pt x="116" y="107"/>
                  </a:lnTo>
                  <a:lnTo>
                    <a:pt x="116" y="107"/>
                  </a:lnTo>
                  <a:lnTo>
                    <a:pt x="114" y="107"/>
                  </a:lnTo>
                  <a:lnTo>
                    <a:pt x="116" y="105"/>
                  </a:lnTo>
                  <a:lnTo>
                    <a:pt x="112" y="107"/>
                  </a:lnTo>
                  <a:lnTo>
                    <a:pt x="114" y="104"/>
                  </a:lnTo>
                  <a:lnTo>
                    <a:pt x="119" y="102"/>
                  </a:lnTo>
                  <a:lnTo>
                    <a:pt x="121" y="93"/>
                  </a:lnTo>
                  <a:lnTo>
                    <a:pt x="119" y="93"/>
                  </a:lnTo>
                  <a:lnTo>
                    <a:pt x="118" y="89"/>
                  </a:lnTo>
                  <a:lnTo>
                    <a:pt x="114" y="91"/>
                  </a:lnTo>
                  <a:lnTo>
                    <a:pt x="110" y="89"/>
                  </a:lnTo>
                  <a:lnTo>
                    <a:pt x="112" y="88"/>
                  </a:lnTo>
                  <a:lnTo>
                    <a:pt x="110" y="82"/>
                  </a:lnTo>
                  <a:lnTo>
                    <a:pt x="109" y="80"/>
                  </a:lnTo>
                  <a:lnTo>
                    <a:pt x="107" y="84"/>
                  </a:lnTo>
                  <a:lnTo>
                    <a:pt x="107" y="84"/>
                  </a:lnTo>
                  <a:lnTo>
                    <a:pt x="103" y="82"/>
                  </a:lnTo>
                  <a:lnTo>
                    <a:pt x="102" y="86"/>
                  </a:lnTo>
                  <a:lnTo>
                    <a:pt x="102" y="80"/>
                  </a:lnTo>
                  <a:lnTo>
                    <a:pt x="98" y="82"/>
                  </a:lnTo>
                  <a:lnTo>
                    <a:pt x="96" y="82"/>
                  </a:lnTo>
                  <a:lnTo>
                    <a:pt x="96" y="82"/>
                  </a:lnTo>
                  <a:lnTo>
                    <a:pt x="94" y="86"/>
                  </a:lnTo>
                  <a:lnTo>
                    <a:pt x="89" y="91"/>
                  </a:lnTo>
                  <a:lnTo>
                    <a:pt x="89" y="86"/>
                  </a:lnTo>
                  <a:lnTo>
                    <a:pt x="93" y="84"/>
                  </a:lnTo>
                  <a:lnTo>
                    <a:pt x="93" y="82"/>
                  </a:lnTo>
                  <a:lnTo>
                    <a:pt x="91" y="80"/>
                  </a:lnTo>
                  <a:lnTo>
                    <a:pt x="103" y="77"/>
                  </a:lnTo>
                  <a:lnTo>
                    <a:pt x="100" y="75"/>
                  </a:lnTo>
                  <a:lnTo>
                    <a:pt x="96" y="77"/>
                  </a:lnTo>
                  <a:lnTo>
                    <a:pt x="94" y="75"/>
                  </a:lnTo>
                  <a:lnTo>
                    <a:pt x="96" y="73"/>
                  </a:lnTo>
                  <a:lnTo>
                    <a:pt x="96" y="73"/>
                  </a:lnTo>
                  <a:lnTo>
                    <a:pt x="94" y="73"/>
                  </a:lnTo>
                  <a:lnTo>
                    <a:pt x="93" y="70"/>
                  </a:lnTo>
                  <a:lnTo>
                    <a:pt x="89" y="68"/>
                  </a:lnTo>
                  <a:lnTo>
                    <a:pt x="84" y="68"/>
                  </a:lnTo>
                  <a:lnTo>
                    <a:pt x="87" y="64"/>
                  </a:lnTo>
                  <a:lnTo>
                    <a:pt x="85" y="64"/>
                  </a:lnTo>
                  <a:lnTo>
                    <a:pt x="85" y="61"/>
                  </a:lnTo>
                  <a:lnTo>
                    <a:pt x="91" y="66"/>
                  </a:lnTo>
                  <a:lnTo>
                    <a:pt x="94" y="68"/>
                  </a:lnTo>
                  <a:lnTo>
                    <a:pt x="98" y="68"/>
                  </a:lnTo>
                  <a:lnTo>
                    <a:pt x="102" y="71"/>
                  </a:lnTo>
                  <a:lnTo>
                    <a:pt x="103" y="71"/>
                  </a:lnTo>
                  <a:lnTo>
                    <a:pt x="102" y="68"/>
                  </a:lnTo>
                  <a:lnTo>
                    <a:pt x="105" y="68"/>
                  </a:lnTo>
                  <a:lnTo>
                    <a:pt x="112" y="70"/>
                  </a:lnTo>
                  <a:lnTo>
                    <a:pt x="118" y="70"/>
                  </a:lnTo>
                  <a:lnTo>
                    <a:pt x="121" y="66"/>
                  </a:lnTo>
                  <a:lnTo>
                    <a:pt x="123" y="61"/>
                  </a:lnTo>
                  <a:lnTo>
                    <a:pt x="121" y="57"/>
                  </a:lnTo>
                  <a:lnTo>
                    <a:pt x="118" y="57"/>
                  </a:lnTo>
                  <a:lnTo>
                    <a:pt x="112" y="57"/>
                  </a:lnTo>
                  <a:lnTo>
                    <a:pt x="105" y="52"/>
                  </a:lnTo>
                  <a:lnTo>
                    <a:pt x="102" y="52"/>
                  </a:lnTo>
                  <a:lnTo>
                    <a:pt x="102" y="54"/>
                  </a:lnTo>
                  <a:lnTo>
                    <a:pt x="100" y="52"/>
                  </a:lnTo>
                  <a:lnTo>
                    <a:pt x="94" y="47"/>
                  </a:lnTo>
                  <a:lnTo>
                    <a:pt x="87" y="47"/>
                  </a:lnTo>
                  <a:lnTo>
                    <a:pt x="85" y="45"/>
                  </a:lnTo>
                  <a:lnTo>
                    <a:pt x="85" y="43"/>
                  </a:lnTo>
                  <a:lnTo>
                    <a:pt x="93" y="45"/>
                  </a:lnTo>
                  <a:lnTo>
                    <a:pt x="94" y="43"/>
                  </a:lnTo>
                  <a:lnTo>
                    <a:pt x="96" y="45"/>
                  </a:lnTo>
                  <a:lnTo>
                    <a:pt x="100" y="48"/>
                  </a:lnTo>
                  <a:lnTo>
                    <a:pt x="103" y="47"/>
                  </a:lnTo>
                  <a:lnTo>
                    <a:pt x="102" y="45"/>
                  </a:lnTo>
                  <a:lnTo>
                    <a:pt x="102" y="41"/>
                  </a:lnTo>
                  <a:lnTo>
                    <a:pt x="100" y="39"/>
                  </a:lnTo>
                  <a:lnTo>
                    <a:pt x="93" y="34"/>
                  </a:lnTo>
                  <a:lnTo>
                    <a:pt x="91" y="32"/>
                  </a:lnTo>
                  <a:lnTo>
                    <a:pt x="87" y="30"/>
                  </a:lnTo>
                  <a:lnTo>
                    <a:pt x="87" y="29"/>
                  </a:lnTo>
                  <a:lnTo>
                    <a:pt x="85" y="29"/>
                  </a:lnTo>
                  <a:lnTo>
                    <a:pt x="84" y="30"/>
                  </a:lnTo>
                  <a:lnTo>
                    <a:pt x="78" y="32"/>
                  </a:lnTo>
                  <a:lnTo>
                    <a:pt x="77" y="36"/>
                  </a:lnTo>
                  <a:lnTo>
                    <a:pt x="71" y="38"/>
                  </a:lnTo>
                  <a:lnTo>
                    <a:pt x="69" y="34"/>
                  </a:lnTo>
                  <a:lnTo>
                    <a:pt x="68" y="38"/>
                  </a:lnTo>
                  <a:lnTo>
                    <a:pt x="60" y="36"/>
                  </a:lnTo>
                  <a:lnTo>
                    <a:pt x="57" y="45"/>
                  </a:lnTo>
                  <a:lnTo>
                    <a:pt x="52" y="48"/>
                  </a:lnTo>
                  <a:lnTo>
                    <a:pt x="53" y="45"/>
                  </a:lnTo>
                  <a:lnTo>
                    <a:pt x="53" y="43"/>
                  </a:lnTo>
                  <a:lnTo>
                    <a:pt x="55" y="38"/>
                  </a:lnTo>
                  <a:lnTo>
                    <a:pt x="55" y="34"/>
                  </a:lnTo>
                  <a:lnTo>
                    <a:pt x="57" y="25"/>
                  </a:lnTo>
                  <a:lnTo>
                    <a:pt x="57" y="25"/>
                  </a:lnTo>
                  <a:lnTo>
                    <a:pt x="55" y="22"/>
                  </a:lnTo>
                  <a:lnTo>
                    <a:pt x="53" y="20"/>
                  </a:lnTo>
                  <a:lnTo>
                    <a:pt x="52" y="11"/>
                  </a:lnTo>
                  <a:lnTo>
                    <a:pt x="48" y="13"/>
                  </a:lnTo>
                  <a:lnTo>
                    <a:pt x="46" y="9"/>
                  </a:lnTo>
                  <a:lnTo>
                    <a:pt x="46" y="13"/>
                  </a:lnTo>
                  <a:lnTo>
                    <a:pt x="41" y="14"/>
                  </a:lnTo>
                  <a:lnTo>
                    <a:pt x="39" y="11"/>
                  </a:lnTo>
                  <a:lnTo>
                    <a:pt x="3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3" name="Freeform 3300"/>
            <p:cNvSpPr>
              <a:spLocks/>
            </p:cNvSpPr>
            <p:nvPr/>
          </p:nvSpPr>
          <p:spPr bwMode="auto">
            <a:xfrm>
              <a:off x="1144" y="715"/>
              <a:ext cx="276" cy="173"/>
            </a:xfrm>
            <a:custGeom>
              <a:avLst/>
              <a:gdLst/>
              <a:ahLst/>
              <a:cxnLst>
                <a:cxn ang="0">
                  <a:pos x="7" y="4"/>
                </a:cxn>
                <a:cxn ang="0">
                  <a:pos x="2" y="13"/>
                </a:cxn>
                <a:cxn ang="0">
                  <a:pos x="5" y="23"/>
                </a:cxn>
                <a:cxn ang="0">
                  <a:pos x="7" y="29"/>
                </a:cxn>
                <a:cxn ang="0">
                  <a:pos x="16" y="36"/>
                </a:cxn>
                <a:cxn ang="0">
                  <a:pos x="32" y="57"/>
                </a:cxn>
                <a:cxn ang="0">
                  <a:pos x="48" y="57"/>
                </a:cxn>
                <a:cxn ang="0">
                  <a:pos x="57" y="52"/>
                </a:cxn>
                <a:cxn ang="0">
                  <a:pos x="68" y="80"/>
                </a:cxn>
                <a:cxn ang="0">
                  <a:pos x="71" y="118"/>
                </a:cxn>
                <a:cxn ang="0">
                  <a:pos x="75" y="152"/>
                </a:cxn>
                <a:cxn ang="0">
                  <a:pos x="84" y="164"/>
                </a:cxn>
                <a:cxn ang="0">
                  <a:pos x="98" y="164"/>
                </a:cxn>
                <a:cxn ang="0">
                  <a:pos x="105" y="168"/>
                </a:cxn>
                <a:cxn ang="0">
                  <a:pos x="121" y="162"/>
                </a:cxn>
                <a:cxn ang="0">
                  <a:pos x="123" y="155"/>
                </a:cxn>
                <a:cxn ang="0">
                  <a:pos x="130" y="152"/>
                </a:cxn>
                <a:cxn ang="0">
                  <a:pos x="141" y="173"/>
                </a:cxn>
                <a:cxn ang="0">
                  <a:pos x="153" y="168"/>
                </a:cxn>
                <a:cxn ang="0">
                  <a:pos x="162" y="170"/>
                </a:cxn>
                <a:cxn ang="0">
                  <a:pos x="178" y="173"/>
                </a:cxn>
                <a:cxn ang="0">
                  <a:pos x="187" y="170"/>
                </a:cxn>
                <a:cxn ang="0">
                  <a:pos x="212" y="166"/>
                </a:cxn>
                <a:cxn ang="0">
                  <a:pos x="217" y="152"/>
                </a:cxn>
                <a:cxn ang="0">
                  <a:pos x="230" y="168"/>
                </a:cxn>
                <a:cxn ang="0">
                  <a:pos x="250" y="168"/>
                </a:cxn>
                <a:cxn ang="0">
                  <a:pos x="266" y="155"/>
                </a:cxn>
                <a:cxn ang="0">
                  <a:pos x="264" y="136"/>
                </a:cxn>
                <a:cxn ang="0">
                  <a:pos x="275" y="111"/>
                </a:cxn>
                <a:cxn ang="0">
                  <a:pos x="266" y="107"/>
                </a:cxn>
                <a:cxn ang="0">
                  <a:pos x="260" y="96"/>
                </a:cxn>
                <a:cxn ang="0">
                  <a:pos x="248" y="89"/>
                </a:cxn>
                <a:cxn ang="0">
                  <a:pos x="214" y="89"/>
                </a:cxn>
                <a:cxn ang="0">
                  <a:pos x="196" y="95"/>
                </a:cxn>
                <a:cxn ang="0">
                  <a:pos x="187" y="100"/>
                </a:cxn>
                <a:cxn ang="0">
                  <a:pos x="182" y="105"/>
                </a:cxn>
                <a:cxn ang="0">
                  <a:pos x="169" y="111"/>
                </a:cxn>
                <a:cxn ang="0">
                  <a:pos x="169" y="116"/>
                </a:cxn>
                <a:cxn ang="0">
                  <a:pos x="157" y="111"/>
                </a:cxn>
                <a:cxn ang="0">
                  <a:pos x="146" y="113"/>
                </a:cxn>
                <a:cxn ang="0">
                  <a:pos x="137" y="113"/>
                </a:cxn>
                <a:cxn ang="0">
                  <a:pos x="134" y="104"/>
                </a:cxn>
                <a:cxn ang="0">
                  <a:pos x="126" y="116"/>
                </a:cxn>
                <a:cxn ang="0">
                  <a:pos x="116" y="107"/>
                </a:cxn>
                <a:cxn ang="0">
                  <a:pos x="119" y="102"/>
                </a:cxn>
                <a:cxn ang="0">
                  <a:pos x="110" y="89"/>
                </a:cxn>
                <a:cxn ang="0">
                  <a:pos x="107" y="84"/>
                </a:cxn>
                <a:cxn ang="0">
                  <a:pos x="96" y="82"/>
                </a:cxn>
                <a:cxn ang="0">
                  <a:pos x="93" y="84"/>
                </a:cxn>
                <a:cxn ang="0">
                  <a:pos x="96" y="77"/>
                </a:cxn>
                <a:cxn ang="0">
                  <a:pos x="93" y="70"/>
                </a:cxn>
                <a:cxn ang="0">
                  <a:pos x="85" y="61"/>
                </a:cxn>
                <a:cxn ang="0">
                  <a:pos x="103" y="71"/>
                </a:cxn>
                <a:cxn ang="0">
                  <a:pos x="121" y="66"/>
                </a:cxn>
                <a:cxn ang="0">
                  <a:pos x="105" y="52"/>
                </a:cxn>
                <a:cxn ang="0">
                  <a:pos x="87" y="47"/>
                </a:cxn>
                <a:cxn ang="0">
                  <a:pos x="96" y="45"/>
                </a:cxn>
                <a:cxn ang="0">
                  <a:pos x="100" y="39"/>
                </a:cxn>
                <a:cxn ang="0">
                  <a:pos x="85" y="29"/>
                </a:cxn>
                <a:cxn ang="0">
                  <a:pos x="69" y="34"/>
                </a:cxn>
                <a:cxn ang="0">
                  <a:pos x="53" y="45"/>
                </a:cxn>
                <a:cxn ang="0">
                  <a:pos x="57" y="25"/>
                </a:cxn>
                <a:cxn ang="0">
                  <a:pos x="46" y="9"/>
                </a:cxn>
              </a:cxnLst>
              <a:rect l="0" t="0" r="r" b="b"/>
              <a:pathLst>
                <a:path w="276" h="173">
                  <a:moveTo>
                    <a:pt x="32" y="5"/>
                  </a:moveTo>
                  <a:lnTo>
                    <a:pt x="28" y="5"/>
                  </a:lnTo>
                  <a:lnTo>
                    <a:pt x="23" y="2"/>
                  </a:lnTo>
                  <a:lnTo>
                    <a:pt x="18" y="0"/>
                  </a:lnTo>
                  <a:lnTo>
                    <a:pt x="7" y="4"/>
                  </a:lnTo>
                  <a:lnTo>
                    <a:pt x="7" y="7"/>
                  </a:lnTo>
                  <a:lnTo>
                    <a:pt x="5" y="9"/>
                  </a:lnTo>
                  <a:lnTo>
                    <a:pt x="2" y="7"/>
                  </a:lnTo>
                  <a:lnTo>
                    <a:pt x="2" y="11"/>
                  </a:lnTo>
                  <a:lnTo>
                    <a:pt x="2" y="13"/>
                  </a:lnTo>
                  <a:lnTo>
                    <a:pt x="2" y="14"/>
                  </a:lnTo>
                  <a:lnTo>
                    <a:pt x="5" y="16"/>
                  </a:lnTo>
                  <a:lnTo>
                    <a:pt x="10" y="22"/>
                  </a:lnTo>
                  <a:lnTo>
                    <a:pt x="10" y="23"/>
                  </a:lnTo>
                  <a:lnTo>
                    <a:pt x="5" y="23"/>
                  </a:lnTo>
                  <a:lnTo>
                    <a:pt x="2" y="20"/>
                  </a:lnTo>
                  <a:lnTo>
                    <a:pt x="0" y="20"/>
                  </a:lnTo>
                  <a:lnTo>
                    <a:pt x="0" y="25"/>
                  </a:lnTo>
                  <a:lnTo>
                    <a:pt x="2" y="27"/>
                  </a:lnTo>
                  <a:lnTo>
                    <a:pt x="7" y="29"/>
                  </a:lnTo>
                  <a:lnTo>
                    <a:pt x="7" y="30"/>
                  </a:lnTo>
                  <a:lnTo>
                    <a:pt x="10" y="32"/>
                  </a:lnTo>
                  <a:lnTo>
                    <a:pt x="10" y="32"/>
                  </a:lnTo>
                  <a:lnTo>
                    <a:pt x="12" y="36"/>
                  </a:lnTo>
                  <a:lnTo>
                    <a:pt x="16" y="36"/>
                  </a:lnTo>
                  <a:lnTo>
                    <a:pt x="21" y="50"/>
                  </a:lnTo>
                  <a:lnTo>
                    <a:pt x="27" y="50"/>
                  </a:lnTo>
                  <a:lnTo>
                    <a:pt x="28" y="54"/>
                  </a:lnTo>
                  <a:lnTo>
                    <a:pt x="32" y="63"/>
                  </a:lnTo>
                  <a:lnTo>
                    <a:pt x="32" y="57"/>
                  </a:lnTo>
                  <a:lnTo>
                    <a:pt x="34" y="59"/>
                  </a:lnTo>
                  <a:lnTo>
                    <a:pt x="48" y="63"/>
                  </a:lnTo>
                  <a:lnTo>
                    <a:pt x="52" y="61"/>
                  </a:lnTo>
                  <a:lnTo>
                    <a:pt x="48" y="61"/>
                  </a:lnTo>
                  <a:lnTo>
                    <a:pt x="48" y="57"/>
                  </a:lnTo>
                  <a:lnTo>
                    <a:pt x="52" y="57"/>
                  </a:lnTo>
                  <a:lnTo>
                    <a:pt x="52" y="59"/>
                  </a:lnTo>
                  <a:lnTo>
                    <a:pt x="55" y="55"/>
                  </a:lnTo>
                  <a:lnTo>
                    <a:pt x="55" y="54"/>
                  </a:lnTo>
                  <a:lnTo>
                    <a:pt x="57" y="52"/>
                  </a:lnTo>
                  <a:lnTo>
                    <a:pt x="60" y="54"/>
                  </a:lnTo>
                  <a:lnTo>
                    <a:pt x="62" y="64"/>
                  </a:lnTo>
                  <a:lnTo>
                    <a:pt x="66" y="68"/>
                  </a:lnTo>
                  <a:lnTo>
                    <a:pt x="66" y="79"/>
                  </a:lnTo>
                  <a:lnTo>
                    <a:pt x="68" y="80"/>
                  </a:lnTo>
                  <a:lnTo>
                    <a:pt x="75" y="89"/>
                  </a:lnTo>
                  <a:lnTo>
                    <a:pt x="75" y="102"/>
                  </a:lnTo>
                  <a:lnTo>
                    <a:pt x="77" y="104"/>
                  </a:lnTo>
                  <a:lnTo>
                    <a:pt x="69" y="116"/>
                  </a:lnTo>
                  <a:lnTo>
                    <a:pt x="71" y="118"/>
                  </a:lnTo>
                  <a:lnTo>
                    <a:pt x="69" y="129"/>
                  </a:lnTo>
                  <a:lnTo>
                    <a:pt x="71" y="134"/>
                  </a:lnTo>
                  <a:lnTo>
                    <a:pt x="77" y="132"/>
                  </a:lnTo>
                  <a:lnTo>
                    <a:pt x="75" y="141"/>
                  </a:lnTo>
                  <a:lnTo>
                    <a:pt x="75" y="152"/>
                  </a:lnTo>
                  <a:lnTo>
                    <a:pt x="78" y="157"/>
                  </a:lnTo>
                  <a:lnTo>
                    <a:pt x="84" y="159"/>
                  </a:lnTo>
                  <a:lnTo>
                    <a:pt x="82" y="159"/>
                  </a:lnTo>
                  <a:lnTo>
                    <a:pt x="82" y="162"/>
                  </a:lnTo>
                  <a:lnTo>
                    <a:pt x="84" y="164"/>
                  </a:lnTo>
                  <a:lnTo>
                    <a:pt x="89" y="162"/>
                  </a:lnTo>
                  <a:lnTo>
                    <a:pt x="89" y="157"/>
                  </a:lnTo>
                  <a:lnTo>
                    <a:pt x="96" y="152"/>
                  </a:lnTo>
                  <a:lnTo>
                    <a:pt x="93" y="157"/>
                  </a:lnTo>
                  <a:lnTo>
                    <a:pt x="98" y="164"/>
                  </a:lnTo>
                  <a:lnTo>
                    <a:pt x="98" y="157"/>
                  </a:lnTo>
                  <a:lnTo>
                    <a:pt x="100" y="164"/>
                  </a:lnTo>
                  <a:lnTo>
                    <a:pt x="103" y="164"/>
                  </a:lnTo>
                  <a:lnTo>
                    <a:pt x="103" y="166"/>
                  </a:lnTo>
                  <a:lnTo>
                    <a:pt x="105" y="168"/>
                  </a:lnTo>
                  <a:lnTo>
                    <a:pt x="107" y="166"/>
                  </a:lnTo>
                  <a:lnTo>
                    <a:pt x="107" y="170"/>
                  </a:lnTo>
                  <a:lnTo>
                    <a:pt x="116" y="170"/>
                  </a:lnTo>
                  <a:lnTo>
                    <a:pt x="121" y="164"/>
                  </a:lnTo>
                  <a:lnTo>
                    <a:pt x="121" y="162"/>
                  </a:lnTo>
                  <a:lnTo>
                    <a:pt x="118" y="159"/>
                  </a:lnTo>
                  <a:lnTo>
                    <a:pt x="118" y="155"/>
                  </a:lnTo>
                  <a:lnTo>
                    <a:pt x="118" y="155"/>
                  </a:lnTo>
                  <a:lnTo>
                    <a:pt x="119" y="155"/>
                  </a:lnTo>
                  <a:lnTo>
                    <a:pt x="123" y="155"/>
                  </a:lnTo>
                  <a:lnTo>
                    <a:pt x="121" y="152"/>
                  </a:lnTo>
                  <a:lnTo>
                    <a:pt x="126" y="161"/>
                  </a:lnTo>
                  <a:lnTo>
                    <a:pt x="128" y="155"/>
                  </a:lnTo>
                  <a:lnTo>
                    <a:pt x="128" y="152"/>
                  </a:lnTo>
                  <a:lnTo>
                    <a:pt x="130" y="152"/>
                  </a:lnTo>
                  <a:lnTo>
                    <a:pt x="134" y="155"/>
                  </a:lnTo>
                  <a:lnTo>
                    <a:pt x="132" y="171"/>
                  </a:lnTo>
                  <a:lnTo>
                    <a:pt x="135" y="173"/>
                  </a:lnTo>
                  <a:lnTo>
                    <a:pt x="139" y="171"/>
                  </a:lnTo>
                  <a:lnTo>
                    <a:pt x="141" y="173"/>
                  </a:lnTo>
                  <a:lnTo>
                    <a:pt x="144" y="171"/>
                  </a:lnTo>
                  <a:lnTo>
                    <a:pt x="144" y="173"/>
                  </a:lnTo>
                  <a:lnTo>
                    <a:pt x="150"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50" y="168"/>
                  </a:lnTo>
                  <a:lnTo>
                    <a:pt x="260" y="168"/>
                  </a:lnTo>
                  <a:lnTo>
                    <a:pt x="264" y="166"/>
                  </a:lnTo>
                  <a:lnTo>
                    <a:pt x="267" y="164"/>
                  </a:lnTo>
                  <a:lnTo>
                    <a:pt x="267" y="157"/>
                  </a:lnTo>
                  <a:lnTo>
                    <a:pt x="266" y="155"/>
                  </a:lnTo>
                  <a:lnTo>
                    <a:pt x="266" y="154"/>
                  </a:lnTo>
                  <a:lnTo>
                    <a:pt x="266" y="150"/>
                  </a:lnTo>
                  <a:lnTo>
                    <a:pt x="260" y="145"/>
                  </a:lnTo>
                  <a:lnTo>
                    <a:pt x="262" y="138"/>
                  </a:lnTo>
                  <a:lnTo>
                    <a:pt x="264" y="136"/>
                  </a:lnTo>
                  <a:lnTo>
                    <a:pt x="267" y="134"/>
                  </a:lnTo>
                  <a:lnTo>
                    <a:pt x="269" y="129"/>
                  </a:lnTo>
                  <a:lnTo>
                    <a:pt x="273" y="127"/>
                  </a:lnTo>
                  <a:lnTo>
                    <a:pt x="276" y="121"/>
                  </a:lnTo>
                  <a:lnTo>
                    <a:pt x="275" y="111"/>
                  </a:lnTo>
                  <a:lnTo>
                    <a:pt x="275"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50" y="89"/>
                  </a:lnTo>
                  <a:lnTo>
                    <a:pt x="248" y="89"/>
                  </a:lnTo>
                  <a:lnTo>
                    <a:pt x="232" y="86"/>
                  </a:lnTo>
                  <a:lnTo>
                    <a:pt x="226" y="88"/>
                  </a:lnTo>
                  <a:lnTo>
                    <a:pt x="221" y="93"/>
                  </a:lnTo>
                  <a:lnTo>
                    <a:pt x="216" y="91"/>
                  </a:lnTo>
                  <a:lnTo>
                    <a:pt x="214" y="89"/>
                  </a:lnTo>
                  <a:lnTo>
                    <a:pt x="212" y="89"/>
                  </a:lnTo>
                  <a:lnTo>
                    <a:pt x="210" y="88"/>
                  </a:lnTo>
                  <a:lnTo>
                    <a:pt x="207" y="88"/>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5" y="105"/>
                  </a:lnTo>
                  <a:lnTo>
                    <a:pt x="169" y="109"/>
                  </a:lnTo>
                  <a:lnTo>
                    <a:pt x="169" y="111"/>
                  </a:lnTo>
                  <a:lnTo>
                    <a:pt x="173" y="113"/>
                  </a:lnTo>
                  <a:lnTo>
                    <a:pt x="178" y="114"/>
                  </a:lnTo>
                  <a:lnTo>
                    <a:pt x="180" y="118"/>
                  </a:lnTo>
                  <a:lnTo>
                    <a:pt x="176" y="116"/>
                  </a:lnTo>
                  <a:lnTo>
                    <a:pt x="169" y="116"/>
                  </a:lnTo>
                  <a:lnTo>
                    <a:pt x="162" y="120"/>
                  </a:lnTo>
                  <a:lnTo>
                    <a:pt x="160" y="118"/>
                  </a:lnTo>
                  <a:lnTo>
                    <a:pt x="166" y="116"/>
                  </a:lnTo>
                  <a:lnTo>
                    <a:pt x="164" y="113"/>
                  </a:lnTo>
                  <a:lnTo>
                    <a:pt x="157" y="111"/>
                  </a:lnTo>
                  <a:lnTo>
                    <a:pt x="153" y="105"/>
                  </a:lnTo>
                  <a:lnTo>
                    <a:pt x="150" y="104"/>
                  </a:lnTo>
                  <a:lnTo>
                    <a:pt x="146" y="107"/>
                  </a:lnTo>
                  <a:lnTo>
                    <a:pt x="148" y="111"/>
                  </a:lnTo>
                  <a:lnTo>
                    <a:pt x="146" y="113"/>
                  </a:lnTo>
                  <a:lnTo>
                    <a:pt x="144" y="107"/>
                  </a:lnTo>
                  <a:lnTo>
                    <a:pt x="143" y="105"/>
                  </a:lnTo>
                  <a:lnTo>
                    <a:pt x="141" y="109"/>
                  </a:lnTo>
                  <a:lnTo>
                    <a:pt x="139" y="111"/>
                  </a:lnTo>
                  <a:lnTo>
                    <a:pt x="137" y="113"/>
                  </a:lnTo>
                  <a:lnTo>
                    <a:pt x="135" y="113"/>
                  </a:lnTo>
                  <a:lnTo>
                    <a:pt x="137" y="109"/>
                  </a:lnTo>
                  <a:lnTo>
                    <a:pt x="135" y="107"/>
                  </a:lnTo>
                  <a:lnTo>
                    <a:pt x="134" y="105"/>
                  </a:lnTo>
                  <a:lnTo>
                    <a:pt x="134" y="104"/>
                  </a:lnTo>
                  <a:lnTo>
                    <a:pt x="130" y="100"/>
                  </a:lnTo>
                  <a:lnTo>
                    <a:pt x="126" y="102"/>
                  </a:lnTo>
                  <a:lnTo>
                    <a:pt x="126" y="105"/>
                  </a:lnTo>
                  <a:lnTo>
                    <a:pt x="128" y="113"/>
                  </a:lnTo>
                  <a:lnTo>
                    <a:pt x="126" y="116"/>
                  </a:lnTo>
                  <a:lnTo>
                    <a:pt x="125" y="114"/>
                  </a:lnTo>
                  <a:lnTo>
                    <a:pt x="123" y="107"/>
                  </a:lnTo>
                  <a:lnTo>
                    <a:pt x="118" y="105"/>
                  </a:lnTo>
                  <a:lnTo>
                    <a:pt x="116" y="107"/>
                  </a:lnTo>
                  <a:lnTo>
                    <a:pt x="116" y="107"/>
                  </a:lnTo>
                  <a:lnTo>
                    <a:pt x="114" y="107"/>
                  </a:lnTo>
                  <a:lnTo>
                    <a:pt x="116" y="105"/>
                  </a:lnTo>
                  <a:lnTo>
                    <a:pt x="112" y="107"/>
                  </a:lnTo>
                  <a:lnTo>
                    <a:pt x="114" y="104"/>
                  </a:lnTo>
                  <a:lnTo>
                    <a:pt x="119" y="102"/>
                  </a:lnTo>
                  <a:lnTo>
                    <a:pt x="121" y="93"/>
                  </a:lnTo>
                  <a:lnTo>
                    <a:pt x="119" y="93"/>
                  </a:lnTo>
                  <a:lnTo>
                    <a:pt x="118" y="89"/>
                  </a:lnTo>
                  <a:lnTo>
                    <a:pt x="114" y="91"/>
                  </a:lnTo>
                  <a:lnTo>
                    <a:pt x="110" y="89"/>
                  </a:lnTo>
                  <a:lnTo>
                    <a:pt x="112" y="88"/>
                  </a:lnTo>
                  <a:lnTo>
                    <a:pt x="110" y="82"/>
                  </a:lnTo>
                  <a:lnTo>
                    <a:pt x="109" y="80"/>
                  </a:lnTo>
                  <a:lnTo>
                    <a:pt x="107" y="84"/>
                  </a:lnTo>
                  <a:lnTo>
                    <a:pt x="107" y="84"/>
                  </a:lnTo>
                  <a:lnTo>
                    <a:pt x="103" y="82"/>
                  </a:lnTo>
                  <a:lnTo>
                    <a:pt x="102" y="86"/>
                  </a:lnTo>
                  <a:lnTo>
                    <a:pt x="102" y="80"/>
                  </a:lnTo>
                  <a:lnTo>
                    <a:pt x="98" y="82"/>
                  </a:lnTo>
                  <a:lnTo>
                    <a:pt x="96" y="82"/>
                  </a:lnTo>
                  <a:lnTo>
                    <a:pt x="96" y="82"/>
                  </a:lnTo>
                  <a:lnTo>
                    <a:pt x="94" y="86"/>
                  </a:lnTo>
                  <a:lnTo>
                    <a:pt x="89" y="91"/>
                  </a:lnTo>
                  <a:lnTo>
                    <a:pt x="89" y="86"/>
                  </a:lnTo>
                  <a:lnTo>
                    <a:pt x="93" y="84"/>
                  </a:lnTo>
                  <a:lnTo>
                    <a:pt x="93" y="82"/>
                  </a:lnTo>
                  <a:lnTo>
                    <a:pt x="91" y="80"/>
                  </a:lnTo>
                  <a:lnTo>
                    <a:pt x="103" y="77"/>
                  </a:lnTo>
                  <a:lnTo>
                    <a:pt x="100" y="75"/>
                  </a:lnTo>
                  <a:lnTo>
                    <a:pt x="96" y="77"/>
                  </a:lnTo>
                  <a:lnTo>
                    <a:pt x="94" y="75"/>
                  </a:lnTo>
                  <a:lnTo>
                    <a:pt x="96" y="73"/>
                  </a:lnTo>
                  <a:lnTo>
                    <a:pt x="96" y="73"/>
                  </a:lnTo>
                  <a:lnTo>
                    <a:pt x="94" y="73"/>
                  </a:lnTo>
                  <a:lnTo>
                    <a:pt x="93" y="70"/>
                  </a:lnTo>
                  <a:lnTo>
                    <a:pt x="89" y="68"/>
                  </a:lnTo>
                  <a:lnTo>
                    <a:pt x="84" y="68"/>
                  </a:lnTo>
                  <a:lnTo>
                    <a:pt x="87" y="64"/>
                  </a:lnTo>
                  <a:lnTo>
                    <a:pt x="85" y="64"/>
                  </a:lnTo>
                  <a:lnTo>
                    <a:pt x="85" y="61"/>
                  </a:lnTo>
                  <a:lnTo>
                    <a:pt x="91" y="66"/>
                  </a:lnTo>
                  <a:lnTo>
                    <a:pt x="94" y="68"/>
                  </a:lnTo>
                  <a:lnTo>
                    <a:pt x="98" y="68"/>
                  </a:lnTo>
                  <a:lnTo>
                    <a:pt x="102" y="71"/>
                  </a:lnTo>
                  <a:lnTo>
                    <a:pt x="103" y="71"/>
                  </a:lnTo>
                  <a:lnTo>
                    <a:pt x="102" y="68"/>
                  </a:lnTo>
                  <a:lnTo>
                    <a:pt x="105" y="68"/>
                  </a:lnTo>
                  <a:lnTo>
                    <a:pt x="112" y="70"/>
                  </a:lnTo>
                  <a:lnTo>
                    <a:pt x="118" y="70"/>
                  </a:lnTo>
                  <a:lnTo>
                    <a:pt x="121" y="66"/>
                  </a:lnTo>
                  <a:lnTo>
                    <a:pt x="123" y="61"/>
                  </a:lnTo>
                  <a:lnTo>
                    <a:pt x="121" y="57"/>
                  </a:lnTo>
                  <a:lnTo>
                    <a:pt x="118" y="57"/>
                  </a:lnTo>
                  <a:lnTo>
                    <a:pt x="112" y="57"/>
                  </a:lnTo>
                  <a:lnTo>
                    <a:pt x="105" y="52"/>
                  </a:lnTo>
                  <a:lnTo>
                    <a:pt x="102" y="52"/>
                  </a:lnTo>
                  <a:lnTo>
                    <a:pt x="102" y="54"/>
                  </a:lnTo>
                  <a:lnTo>
                    <a:pt x="100" y="52"/>
                  </a:lnTo>
                  <a:lnTo>
                    <a:pt x="94" y="47"/>
                  </a:lnTo>
                  <a:lnTo>
                    <a:pt x="87" y="47"/>
                  </a:lnTo>
                  <a:lnTo>
                    <a:pt x="85" y="45"/>
                  </a:lnTo>
                  <a:lnTo>
                    <a:pt x="85" y="43"/>
                  </a:lnTo>
                  <a:lnTo>
                    <a:pt x="93" y="45"/>
                  </a:lnTo>
                  <a:lnTo>
                    <a:pt x="94" y="43"/>
                  </a:lnTo>
                  <a:lnTo>
                    <a:pt x="96" y="45"/>
                  </a:lnTo>
                  <a:lnTo>
                    <a:pt x="100" y="48"/>
                  </a:lnTo>
                  <a:lnTo>
                    <a:pt x="103" y="47"/>
                  </a:lnTo>
                  <a:lnTo>
                    <a:pt x="102" y="45"/>
                  </a:lnTo>
                  <a:lnTo>
                    <a:pt x="102" y="41"/>
                  </a:lnTo>
                  <a:lnTo>
                    <a:pt x="100" y="39"/>
                  </a:lnTo>
                  <a:lnTo>
                    <a:pt x="93" y="34"/>
                  </a:lnTo>
                  <a:lnTo>
                    <a:pt x="91" y="32"/>
                  </a:lnTo>
                  <a:lnTo>
                    <a:pt x="87" y="30"/>
                  </a:lnTo>
                  <a:lnTo>
                    <a:pt x="87" y="29"/>
                  </a:lnTo>
                  <a:lnTo>
                    <a:pt x="85" y="29"/>
                  </a:lnTo>
                  <a:lnTo>
                    <a:pt x="84" y="30"/>
                  </a:lnTo>
                  <a:lnTo>
                    <a:pt x="78" y="32"/>
                  </a:lnTo>
                  <a:lnTo>
                    <a:pt x="77" y="36"/>
                  </a:lnTo>
                  <a:lnTo>
                    <a:pt x="71" y="38"/>
                  </a:lnTo>
                  <a:lnTo>
                    <a:pt x="69" y="34"/>
                  </a:lnTo>
                  <a:lnTo>
                    <a:pt x="68" y="38"/>
                  </a:lnTo>
                  <a:lnTo>
                    <a:pt x="60" y="36"/>
                  </a:lnTo>
                  <a:lnTo>
                    <a:pt x="57" y="45"/>
                  </a:lnTo>
                  <a:lnTo>
                    <a:pt x="52" y="48"/>
                  </a:lnTo>
                  <a:lnTo>
                    <a:pt x="53" y="45"/>
                  </a:lnTo>
                  <a:lnTo>
                    <a:pt x="53" y="43"/>
                  </a:lnTo>
                  <a:lnTo>
                    <a:pt x="55" y="38"/>
                  </a:lnTo>
                  <a:lnTo>
                    <a:pt x="55" y="34"/>
                  </a:lnTo>
                  <a:lnTo>
                    <a:pt x="57" y="25"/>
                  </a:lnTo>
                  <a:lnTo>
                    <a:pt x="57" y="25"/>
                  </a:lnTo>
                  <a:lnTo>
                    <a:pt x="55" y="22"/>
                  </a:lnTo>
                  <a:lnTo>
                    <a:pt x="53" y="20"/>
                  </a:lnTo>
                  <a:lnTo>
                    <a:pt x="52" y="11"/>
                  </a:lnTo>
                  <a:lnTo>
                    <a:pt x="48" y="13"/>
                  </a:lnTo>
                  <a:lnTo>
                    <a:pt x="46" y="9"/>
                  </a:lnTo>
                  <a:lnTo>
                    <a:pt x="46" y="13"/>
                  </a:lnTo>
                  <a:lnTo>
                    <a:pt x="41" y="14"/>
                  </a:lnTo>
                  <a:lnTo>
                    <a:pt x="39" y="11"/>
                  </a:lnTo>
                  <a:lnTo>
                    <a:pt x="3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4" name="Freeform 3301"/>
            <p:cNvSpPr>
              <a:spLocks/>
            </p:cNvSpPr>
            <p:nvPr/>
          </p:nvSpPr>
          <p:spPr bwMode="auto">
            <a:xfrm>
              <a:off x="1417" y="785"/>
              <a:ext cx="14" cy="21"/>
            </a:xfrm>
            <a:custGeom>
              <a:avLst/>
              <a:gdLst/>
              <a:ahLst/>
              <a:cxnLst>
                <a:cxn ang="0">
                  <a:pos x="11" y="3"/>
                </a:cxn>
                <a:cxn ang="0">
                  <a:pos x="11" y="3"/>
                </a:cxn>
                <a:cxn ang="0">
                  <a:pos x="9" y="12"/>
                </a:cxn>
                <a:cxn ang="0">
                  <a:pos x="12" y="14"/>
                </a:cxn>
                <a:cxn ang="0">
                  <a:pos x="14" y="18"/>
                </a:cxn>
                <a:cxn ang="0">
                  <a:pos x="7" y="19"/>
                </a:cxn>
                <a:cxn ang="0">
                  <a:pos x="7" y="21"/>
                </a:cxn>
                <a:cxn ang="0">
                  <a:pos x="5" y="21"/>
                </a:cxn>
                <a:cxn ang="0">
                  <a:pos x="0" y="19"/>
                </a:cxn>
                <a:cxn ang="0">
                  <a:pos x="2" y="14"/>
                </a:cxn>
                <a:cxn ang="0">
                  <a:pos x="2" y="12"/>
                </a:cxn>
                <a:cxn ang="0">
                  <a:pos x="5" y="7"/>
                </a:cxn>
                <a:cxn ang="0">
                  <a:pos x="5" y="3"/>
                </a:cxn>
                <a:cxn ang="0">
                  <a:pos x="7" y="1"/>
                </a:cxn>
                <a:cxn ang="0">
                  <a:pos x="7" y="0"/>
                </a:cxn>
                <a:cxn ang="0">
                  <a:pos x="7" y="0"/>
                </a:cxn>
                <a:cxn ang="0">
                  <a:pos x="11" y="3"/>
                </a:cxn>
              </a:cxnLst>
              <a:rect l="0" t="0" r="r" b="b"/>
              <a:pathLst>
                <a:path w="14" h="21">
                  <a:moveTo>
                    <a:pt x="11" y="3"/>
                  </a:moveTo>
                  <a:lnTo>
                    <a:pt x="11" y="3"/>
                  </a:lnTo>
                  <a:lnTo>
                    <a:pt x="9" y="12"/>
                  </a:lnTo>
                  <a:lnTo>
                    <a:pt x="12" y="14"/>
                  </a:lnTo>
                  <a:lnTo>
                    <a:pt x="14" y="18"/>
                  </a:lnTo>
                  <a:lnTo>
                    <a:pt x="7" y="19"/>
                  </a:lnTo>
                  <a:lnTo>
                    <a:pt x="7" y="21"/>
                  </a:lnTo>
                  <a:lnTo>
                    <a:pt x="5" y="21"/>
                  </a:lnTo>
                  <a:lnTo>
                    <a:pt x="0" y="19"/>
                  </a:lnTo>
                  <a:lnTo>
                    <a:pt x="2" y="14"/>
                  </a:lnTo>
                  <a:lnTo>
                    <a:pt x="2" y="12"/>
                  </a:lnTo>
                  <a:lnTo>
                    <a:pt x="5" y="7"/>
                  </a:lnTo>
                  <a:lnTo>
                    <a:pt x="5" y="3"/>
                  </a:lnTo>
                  <a:lnTo>
                    <a:pt x="7" y="1"/>
                  </a:lnTo>
                  <a:lnTo>
                    <a:pt x="7" y="0"/>
                  </a:lnTo>
                  <a:lnTo>
                    <a:pt x="7" y="0"/>
                  </a:lnTo>
                  <a:lnTo>
                    <a:pt x="1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5" name="Freeform 3302"/>
            <p:cNvSpPr>
              <a:spLocks/>
            </p:cNvSpPr>
            <p:nvPr/>
          </p:nvSpPr>
          <p:spPr bwMode="auto">
            <a:xfrm>
              <a:off x="1417" y="785"/>
              <a:ext cx="14" cy="21"/>
            </a:xfrm>
            <a:custGeom>
              <a:avLst/>
              <a:gdLst/>
              <a:ahLst/>
              <a:cxnLst>
                <a:cxn ang="0">
                  <a:pos x="11" y="3"/>
                </a:cxn>
                <a:cxn ang="0">
                  <a:pos x="11" y="3"/>
                </a:cxn>
                <a:cxn ang="0">
                  <a:pos x="9" y="12"/>
                </a:cxn>
                <a:cxn ang="0">
                  <a:pos x="12" y="14"/>
                </a:cxn>
                <a:cxn ang="0">
                  <a:pos x="14" y="18"/>
                </a:cxn>
                <a:cxn ang="0">
                  <a:pos x="7" y="19"/>
                </a:cxn>
                <a:cxn ang="0">
                  <a:pos x="7" y="21"/>
                </a:cxn>
                <a:cxn ang="0">
                  <a:pos x="5" y="21"/>
                </a:cxn>
                <a:cxn ang="0">
                  <a:pos x="0" y="19"/>
                </a:cxn>
                <a:cxn ang="0">
                  <a:pos x="2" y="14"/>
                </a:cxn>
                <a:cxn ang="0">
                  <a:pos x="2" y="12"/>
                </a:cxn>
                <a:cxn ang="0">
                  <a:pos x="5" y="7"/>
                </a:cxn>
                <a:cxn ang="0">
                  <a:pos x="5" y="3"/>
                </a:cxn>
                <a:cxn ang="0">
                  <a:pos x="7" y="1"/>
                </a:cxn>
                <a:cxn ang="0">
                  <a:pos x="7" y="0"/>
                </a:cxn>
                <a:cxn ang="0">
                  <a:pos x="7" y="0"/>
                </a:cxn>
                <a:cxn ang="0">
                  <a:pos x="11" y="3"/>
                </a:cxn>
              </a:cxnLst>
              <a:rect l="0" t="0" r="r" b="b"/>
              <a:pathLst>
                <a:path w="14" h="21">
                  <a:moveTo>
                    <a:pt x="11" y="3"/>
                  </a:moveTo>
                  <a:lnTo>
                    <a:pt x="11" y="3"/>
                  </a:lnTo>
                  <a:lnTo>
                    <a:pt x="9" y="12"/>
                  </a:lnTo>
                  <a:lnTo>
                    <a:pt x="12" y="14"/>
                  </a:lnTo>
                  <a:lnTo>
                    <a:pt x="14" y="18"/>
                  </a:lnTo>
                  <a:lnTo>
                    <a:pt x="7" y="19"/>
                  </a:lnTo>
                  <a:lnTo>
                    <a:pt x="7" y="21"/>
                  </a:lnTo>
                  <a:lnTo>
                    <a:pt x="5" y="21"/>
                  </a:lnTo>
                  <a:lnTo>
                    <a:pt x="0" y="19"/>
                  </a:lnTo>
                  <a:lnTo>
                    <a:pt x="2" y="14"/>
                  </a:lnTo>
                  <a:lnTo>
                    <a:pt x="2" y="12"/>
                  </a:lnTo>
                  <a:lnTo>
                    <a:pt x="5" y="7"/>
                  </a:lnTo>
                  <a:lnTo>
                    <a:pt x="5" y="3"/>
                  </a:lnTo>
                  <a:lnTo>
                    <a:pt x="7" y="1"/>
                  </a:lnTo>
                  <a:lnTo>
                    <a:pt x="7" y="0"/>
                  </a:lnTo>
                  <a:lnTo>
                    <a:pt x="7" y="0"/>
                  </a:lnTo>
                  <a:lnTo>
                    <a:pt x="1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6" name="Freeform 3303"/>
            <p:cNvSpPr>
              <a:spLocks/>
            </p:cNvSpPr>
            <p:nvPr/>
          </p:nvSpPr>
          <p:spPr bwMode="auto">
            <a:xfrm>
              <a:off x="1408" y="853"/>
              <a:ext cx="16" cy="14"/>
            </a:xfrm>
            <a:custGeom>
              <a:avLst/>
              <a:gdLst/>
              <a:ahLst/>
              <a:cxnLst>
                <a:cxn ang="0">
                  <a:pos x="12" y="10"/>
                </a:cxn>
                <a:cxn ang="0">
                  <a:pos x="14" y="10"/>
                </a:cxn>
                <a:cxn ang="0">
                  <a:pos x="16" y="7"/>
                </a:cxn>
                <a:cxn ang="0">
                  <a:pos x="14" y="5"/>
                </a:cxn>
                <a:cxn ang="0">
                  <a:pos x="12" y="0"/>
                </a:cxn>
                <a:cxn ang="0">
                  <a:pos x="7" y="1"/>
                </a:cxn>
                <a:cxn ang="0">
                  <a:pos x="3" y="3"/>
                </a:cxn>
                <a:cxn ang="0">
                  <a:pos x="3" y="3"/>
                </a:cxn>
                <a:cxn ang="0">
                  <a:pos x="2" y="3"/>
                </a:cxn>
                <a:cxn ang="0">
                  <a:pos x="0" y="7"/>
                </a:cxn>
                <a:cxn ang="0">
                  <a:pos x="2" y="10"/>
                </a:cxn>
                <a:cxn ang="0">
                  <a:pos x="5" y="14"/>
                </a:cxn>
                <a:cxn ang="0">
                  <a:pos x="9" y="12"/>
                </a:cxn>
                <a:cxn ang="0">
                  <a:pos x="12" y="10"/>
                </a:cxn>
              </a:cxnLst>
              <a:rect l="0" t="0" r="r" b="b"/>
              <a:pathLst>
                <a:path w="16" h="14">
                  <a:moveTo>
                    <a:pt x="12" y="10"/>
                  </a:moveTo>
                  <a:lnTo>
                    <a:pt x="14" y="10"/>
                  </a:lnTo>
                  <a:lnTo>
                    <a:pt x="16" y="7"/>
                  </a:lnTo>
                  <a:lnTo>
                    <a:pt x="14" y="5"/>
                  </a:lnTo>
                  <a:lnTo>
                    <a:pt x="12" y="0"/>
                  </a:lnTo>
                  <a:lnTo>
                    <a:pt x="7" y="1"/>
                  </a:lnTo>
                  <a:lnTo>
                    <a:pt x="3" y="3"/>
                  </a:lnTo>
                  <a:lnTo>
                    <a:pt x="3" y="3"/>
                  </a:lnTo>
                  <a:lnTo>
                    <a:pt x="2" y="3"/>
                  </a:lnTo>
                  <a:lnTo>
                    <a:pt x="0" y="7"/>
                  </a:lnTo>
                  <a:lnTo>
                    <a:pt x="2" y="10"/>
                  </a:lnTo>
                  <a:lnTo>
                    <a:pt x="5" y="14"/>
                  </a:lnTo>
                  <a:lnTo>
                    <a:pt x="9" y="12"/>
                  </a:lnTo>
                  <a:lnTo>
                    <a:pt x="12"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7" name="Freeform 3304"/>
            <p:cNvSpPr>
              <a:spLocks/>
            </p:cNvSpPr>
            <p:nvPr/>
          </p:nvSpPr>
          <p:spPr bwMode="auto">
            <a:xfrm>
              <a:off x="1408" y="853"/>
              <a:ext cx="16" cy="14"/>
            </a:xfrm>
            <a:custGeom>
              <a:avLst/>
              <a:gdLst/>
              <a:ahLst/>
              <a:cxnLst>
                <a:cxn ang="0">
                  <a:pos x="12" y="10"/>
                </a:cxn>
                <a:cxn ang="0">
                  <a:pos x="14" y="10"/>
                </a:cxn>
                <a:cxn ang="0">
                  <a:pos x="16" y="7"/>
                </a:cxn>
                <a:cxn ang="0">
                  <a:pos x="14" y="5"/>
                </a:cxn>
                <a:cxn ang="0">
                  <a:pos x="12" y="0"/>
                </a:cxn>
                <a:cxn ang="0">
                  <a:pos x="7" y="1"/>
                </a:cxn>
                <a:cxn ang="0">
                  <a:pos x="3" y="3"/>
                </a:cxn>
                <a:cxn ang="0">
                  <a:pos x="3" y="3"/>
                </a:cxn>
                <a:cxn ang="0">
                  <a:pos x="2" y="3"/>
                </a:cxn>
                <a:cxn ang="0">
                  <a:pos x="0" y="7"/>
                </a:cxn>
                <a:cxn ang="0">
                  <a:pos x="2" y="10"/>
                </a:cxn>
                <a:cxn ang="0">
                  <a:pos x="5" y="14"/>
                </a:cxn>
                <a:cxn ang="0">
                  <a:pos x="9" y="12"/>
                </a:cxn>
                <a:cxn ang="0">
                  <a:pos x="12" y="10"/>
                </a:cxn>
              </a:cxnLst>
              <a:rect l="0" t="0" r="r" b="b"/>
              <a:pathLst>
                <a:path w="16" h="14">
                  <a:moveTo>
                    <a:pt x="12" y="10"/>
                  </a:moveTo>
                  <a:lnTo>
                    <a:pt x="14" y="10"/>
                  </a:lnTo>
                  <a:lnTo>
                    <a:pt x="16" y="7"/>
                  </a:lnTo>
                  <a:lnTo>
                    <a:pt x="14" y="5"/>
                  </a:lnTo>
                  <a:lnTo>
                    <a:pt x="12" y="0"/>
                  </a:lnTo>
                  <a:lnTo>
                    <a:pt x="7" y="1"/>
                  </a:lnTo>
                  <a:lnTo>
                    <a:pt x="3" y="3"/>
                  </a:lnTo>
                  <a:lnTo>
                    <a:pt x="3" y="3"/>
                  </a:lnTo>
                  <a:lnTo>
                    <a:pt x="2" y="3"/>
                  </a:lnTo>
                  <a:lnTo>
                    <a:pt x="0" y="7"/>
                  </a:lnTo>
                  <a:lnTo>
                    <a:pt x="2" y="10"/>
                  </a:lnTo>
                  <a:lnTo>
                    <a:pt x="5" y="14"/>
                  </a:lnTo>
                  <a:lnTo>
                    <a:pt x="9" y="12"/>
                  </a:lnTo>
                  <a:lnTo>
                    <a:pt x="12"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8" name="Freeform 3305"/>
            <p:cNvSpPr>
              <a:spLocks/>
            </p:cNvSpPr>
            <p:nvPr/>
          </p:nvSpPr>
          <p:spPr bwMode="auto">
            <a:xfrm>
              <a:off x="1151" y="811"/>
              <a:ext cx="48" cy="66"/>
            </a:xfrm>
            <a:custGeom>
              <a:avLst/>
              <a:gdLst/>
              <a:ahLst/>
              <a:cxnLst>
                <a:cxn ang="0">
                  <a:pos x="25" y="0"/>
                </a:cxn>
                <a:cxn ang="0">
                  <a:pos x="30" y="6"/>
                </a:cxn>
                <a:cxn ang="0">
                  <a:pos x="36" y="11"/>
                </a:cxn>
                <a:cxn ang="0">
                  <a:pos x="37" y="15"/>
                </a:cxn>
                <a:cxn ang="0">
                  <a:pos x="39" y="22"/>
                </a:cxn>
                <a:cxn ang="0">
                  <a:pos x="43" y="22"/>
                </a:cxn>
                <a:cxn ang="0">
                  <a:pos x="48" y="29"/>
                </a:cxn>
                <a:cxn ang="0">
                  <a:pos x="48" y="61"/>
                </a:cxn>
                <a:cxn ang="0">
                  <a:pos x="45" y="66"/>
                </a:cxn>
                <a:cxn ang="0">
                  <a:pos x="36" y="66"/>
                </a:cxn>
                <a:cxn ang="0">
                  <a:pos x="28" y="66"/>
                </a:cxn>
                <a:cxn ang="0">
                  <a:pos x="25" y="61"/>
                </a:cxn>
                <a:cxn ang="0">
                  <a:pos x="23" y="58"/>
                </a:cxn>
                <a:cxn ang="0">
                  <a:pos x="18" y="54"/>
                </a:cxn>
                <a:cxn ang="0">
                  <a:pos x="18" y="58"/>
                </a:cxn>
                <a:cxn ang="0">
                  <a:pos x="16" y="56"/>
                </a:cxn>
                <a:cxn ang="0">
                  <a:pos x="14" y="52"/>
                </a:cxn>
                <a:cxn ang="0">
                  <a:pos x="12" y="54"/>
                </a:cxn>
                <a:cxn ang="0">
                  <a:pos x="7" y="47"/>
                </a:cxn>
                <a:cxn ang="0">
                  <a:pos x="9" y="42"/>
                </a:cxn>
                <a:cxn ang="0">
                  <a:pos x="7" y="40"/>
                </a:cxn>
                <a:cxn ang="0">
                  <a:pos x="5" y="47"/>
                </a:cxn>
                <a:cxn ang="0">
                  <a:pos x="2" y="42"/>
                </a:cxn>
                <a:cxn ang="0">
                  <a:pos x="0" y="31"/>
                </a:cxn>
                <a:cxn ang="0">
                  <a:pos x="3" y="29"/>
                </a:cxn>
                <a:cxn ang="0">
                  <a:pos x="11" y="24"/>
                </a:cxn>
                <a:cxn ang="0">
                  <a:pos x="7" y="22"/>
                </a:cxn>
                <a:cxn ang="0">
                  <a:pos x="9" y="17"/>
                </a:cxn>
                <a:cxn ang="0">
                  <a:pos x="12" y="18"/>
                </a:cxn>
                <a:cxn ang="0">
                  <a:pos x="9" y="15"/>
                </a:cxn>
                <a:cxn ang="0">
                  <a:pos x="7" y="15"/>
                </a:cxn>
                <a:cxn ang="0">
                  <a:pos x="12" y="15"/>
                </a:cxn>
                <a:cxn ang="0">
                  <a:pos x="20" y="2"/>
                </a:cxn>
                <a:cxn ang="0">
                  <a:pos x="25" y="2"/>
                </a:cxn>
              </a:cxnLst>
              <a:rect l="0" t="0" r="r" b="b"/>
              <a:pathLst>
                <a:path w="48" h="66">
                  <a:moveTo>
                    <a:pt x="25" y="2"/>
                  </a:moveTo>
                  <a:lnTo>
                    <a:pt x="25" y="0"/>
                  </a:lnTo>
                  <a:lnTo>
                    <a:pt x="25" y="4"/>
                  </a:lnTo>
                  <a:lnTo>
                    <a:pt x="30" y="6"/>
                  </a:lnTo>
                  <a:lnTo>
                    <a:pt x="34" y="9"/>
                  </a:lnTo>
                  <a:lnTo>
                    <a:pt x="36" y="11"/>
                  </a:lnTo>
                  <a:lnTo>
                    <a:pt x="36" y="15"/>
                  </a:lnTo>
                  <a:lnTo>
                    <a:pt x="37" y="15"/>
                  </a:lnTo>
                  <a:lnTo>
                    <a:pt x="39" y="17"/>
                  </a:lnTo>
                  <a:lnTo>
                    <a:pt x="39" y="22"/>
                  </a:lnTo>
                  <a:lnTo>
                    <a:pt x="41" y="18"/>
                  </a:lnTo>
                  <a:lnTo>
                    <a:pt x="43" y="22"/>
                  </a:lnTo>
                  <a:lnTo>
                    <a:pt x="43" y="24"/>
                  </a:lnTo>
                  <a:lnTo>
                    <a:pt x="48" y="29"/>
                  </a:lnTo>
                  <a:lnTo>
                    <a:pt x="46" y="33"/>
                  </a:lnTo>
                  <a:lnTo>
                    <a:pt x="48" y="61"/>
                  </a:lnTo>
                  <a:lnTo>
                    <a:pt x="46" y="63"/>
                  </a:lnTo>
                  <a:lnTo>
                    <a:pt x="45" y="66"/>
                  </a:lnTo>
                  <a:lnTo>
                    <a:pt x="41" y="66"/>
                  </a:lnTo>
                  <a:lnTo>
                    <a:pt x="36" y="66"/>
                  </a:lnTo>
                  <a:lnTo>
                    <a:pt x="32" y="66"/>
                  </a:lnTo>
                  <a:lnTo>
                    <a:pt x="28" y="66"/>
                  </a:lnTo>
                  <a:lnTo>
                    <a:pt x="27" y="65"/>
                  </a:lnTo>
                  <a:lnTo>
                    <a:pt x="25" y="61"/>
                  </a:lnTo>
                  <a:lnTo>
                    <a:pt x="23" y="61"/>
                  </a:lnTo>
                  <a:lnTo>
                    <a:pt x="23" y="58"/>
                  </a:lnTo>
                  <a:lnTo>
                    <a:pt x="20" y="54"/>
                  </a:lnTo>
                  <a:lnTo>
                    <a:pt x="18" y="54"/>
                  </a:lnTo>
                  <a:lnTo>
                    <a:pt x="18" y="56"/>
                  </a:lnTo>
                  <a:lnTo>
                    <a:pt x="18" y="58"/>
                  </a:lnTo>
                  <a:lnTo>
                    <a:pt x="16" y="58"/>
                  </a:lnTo>
                  <a:lnTo>
                    <a:pt x="16" y="56"/>
                  </a:lnTo>
                  <a:lnTo>
                    <a:pt x="16" y="52"/>
                  </a:lnTo>
                  <a:lnTo>
                    <a:pt x="14" y="52"/>
                  </a:lnTo>
                  <a:lnTo>
                    <a:pt x="12" y="52"/>
                  </a:lnTo>
                  <a:lnTo>
                    <a:pt x="12" y="54"/>
                  </a:lnTo>
                  <a:lnTo>
                    <a:pt x="11" y="52"/>
                  </a:lnTo>
                  <a:lnTo>
                    <a:pt x="7" y="47"/>
                  </a:lnTo>
                  <a:lnTo>
                    <a:pt x="7" y="45"/>
                  </a:lnTo>
                  <a:lnTo>
                    <a:pt x="9" y="42"/>
                  </a:lnTo>
                  <a:lnTo>
                    <a:pt x="9" y="43"/>
                  </a:lnTo>
                  <a:lnTo>
                    <a:pt x="7" y="40"/>
                  </a:lnTo>
                  <a:lnTo>
                    <a:pt x="5" y="47"/>
                  </a:lnTo>
                  <a:lnTo>
                    <a:pt x="5" y="47"/>
                  </a:lnTo>
                  <a:lnTo>
                    <a:pt x="3" y="43"/>
                  </a:lnTo>
                  <a:lnTo>
                    <a:pt x="2" y="42"/>
                  </a:lnTo>
                  <a:lnTo>
                    <a:pt x="0" y="33"/>
                  </a:lnTo>
                  <a:lnTo>
                    <a:pt x="0" y="31"/>
                  </a:lnTo>
                  <a:lnTo>
                    <a:pt x="2" y="31"/>
                  </a:lnTo>
                  <a:lnTo>
                    <a:pt x="3" y="29"/>
                  </a:lnTo>
                  <a:lnTo>
                    <a:pt x="3" y="27"/>
                  </a:lnTo>
                  <a:lnTo>
                    <a:pt x="11" y="24"/>
                  </a:lnTo>
                  <a:lnTo>
                    <a:pt x="11" y="22"/>
                  </a:lnTo>
                  <a:lnTo>
                    <a:pt x="7" y="22"/>
                  </a:lnTo>
                  <a:lnTo>
                    <a:pt x="7" y="20"/>
                  </a:lnTo>
                  <a:lnTo>
                    <a:pt x="9" y="17"/>
                  </a:lnTo>
                  <a:lnTo>
                    <a:pt x="9" y="18"/>
                  </a:lnTo>
                  <a:lnTo>
                    <a:pt x="12" y="18"/>
                  </a:lnTo>
                  <a:lnTo>
                    <a:pt x="12" y="15"/>
                  </a:lnTo>
                  <a:lnTo>
                    <a:pt x="9" y="15"/>
                  </a:lnTo>
                  <a:lnTo>
                    <a:pt x="7" y="18"/>
                  </a:lnTo>
                  <a:lnTo>
                    <a:pt x="7" y="15"/>
                  </a:lnTo>
                  <a:lnTo>
                    <a:pt x="9" y="13"/>
                  </a:lnTo>
                  <a:lnTo>
                    <a:pt x="12" y="15"/>
                  </a:lnTo>
                  <a:lnTo>
                    <a:pt x="12" y="8"/>
                  </a:lnTo>
                  <a:lnTo>
                    <a:pt x="20" y="2"/>
                  </a:lnTo>
                  <a:lnTo>
                    <a:pt x="23" y="0"/>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99" name="Freeform 3306"/>
            <p:cNvSpPr>
              <a:spLocks/>
            </p:cNvSpPr>
            <p:nvPr/>
          </p:nvSpPr>
          <p:spPr bwMode="auto">
            <a:xfrm>
              <a:off x="1151" y="811"/>
              <a:ext cx="48" cy="66"/>
            </a:xfrm>
            <a:custGeom>
              <a:avLst/>
              <a:gdLst/>
              <a:ahLst/>
              <a:cxnLst>
                <a:cxn ang="0">
                  <a:pos x="25" y="0"/>
                </a:cxn>
                <a:cxn ang="0">
                  <a:pos x="30" y="6"/>
                </a:cxn>
                <a:cxn ang="0">
                  <a:pos x="36" y="11"/>
                </a:cxn>
                <a:cxn ang="0">
                  <a:pos x="37" y="15"/>
                </a:cxn>
                <a:cxn ang="0">
                  <a:pos x="39" y="22"/>
                </a:cxn>
                <a:cxn ang="0">
                  <a:pos x="43" y="22"/>
                </a:cxn>
                <a:cxn ang="0">
                  <a:pos x="48" y="29"/>
                </a:cxn>
                <a:cxn ang="0">
                  <a:pos x="48" y="61"/>
                </a:cxn>
                <a:cxn ang="0">
                  <a:pos x="45" y="66"/>
                </a:cxn>
                <a:cxn ang="0">
                  <a:pos x="36" y="66"/>
                </a:cxn>
                <a:cxn ang="0">
                  <a:pos x="28" y="66"/>
                </a:cxn>
                <a:cxn ang="0">
                  <a:pos x="25" y="61"/>
                </a:cxn>
                <a:cxn ang="0">
                  <a:pos x="23" y="58"/>
                </a:cxn>
                <a:cxn ang="0">
                  <a:pos x="18" y="54"/>
                </a:cxn>
                <a:cxn ang="0">
                  <a:pos x="18" y="58"/>
                </a:cxn>
                <a:cxn ang="0">
                  <a:pos x="16" y="56"/>
                </a:cxn>
                <a:cxn ang="0">
                  <a:pos x="14" y="52"/>
                </a:cxn>
                <a:cxn ang="0">
                  <a:pos x="12" y="54"/>
                </a:cxn>
                <a:cxn ang="0">
                  <a:pos x="7" y="47"/>
                </a:cxn>
                <a:cxn ang="0">
                  <a:pos x="9" y="42"/>
                </a:cxn>
                <a:cxn ang="0">
                  <a:pos x="7" y="40"/>
                </a:cxn>
                <a:cxn ang="0">
                  <a:pos x="5" y="47"/>
                </a:cxn>
                <a:cxn ang="0">
                  <a:pos x="2" y="42"/>
                </a:cxn>
                <a:cxn ang="0">
                  <a:pos x="0" y="31"/>
                </a:cxn>
                <a:cxn ang="0">
                  <a:pos x="3" y="29"/>
                </a:cxn>
                <a:cxn ang="0">
                  <a:pos x="11" y="24"/>
                </a:cxn>
                <a:cxn ang="0">
                  <a:pos x="7" y="22"/>
                </a:cxn>
                <a:cxn ang="0">
                  <a:pos x="9" y="17"/>
                </a:cxn>
                <a:cxn ang="0">
                  <a:pos x="12" y="18"/>
                </a:cxn>
                <a:cxn ang="0">
                  <a:pos x="9" y="15"/>
                </a:cxn>
                <a:cxn ang="0">
                  <a:pos x="7" y="15"/>
                </a:cxn>
                <a:cxn ang="0">
                  <a:pos x="12" y="15"/>
                </a:cxn>
                <a:cxn ang="0">
                  <a:pos x="20" y="2"/>
                </a:cxn>
                <a:cxn ang="0">
                  <a:pos x="25" y="2"/>
                </a:cxn>
              </a:cxnLst>
              <a:rect l="0" t="0" r="r" b="b"/>
              <a:pathLst>
                <a:path w="48" h="66">
                  <a:moveTo>
                    <a:pt x="25" y="2"/>
                  </a:moveTo>
                  <a:lnTo>
                    <a:pt x="25" y="0"/>
                  </a:lnTo>
                  <a:lnTo>
                    <a:pt x="25" y="4"/>
                  </a:lnTo>
                  <a:lnTo>
                    <a:pt x="30" y="6"/>
                  </a:lnTo>
                  <a:lnTo>
                    <a:pt x="34" y="9"/>
                  </a:lnTo>
                  <a:lnTo>
                    <a:pt x="36" y="11"/>
                  </a:lnTo>
                  <a:lnTo>
                    <a:pt x="36" y="15"/>
                  </a:lnTo>
                  <a:lnTo>
                    <a:pt x="37" y="15"/>
                  </a:lnTo>
                  <a:lnTo>
                    <a:pt x="39" y="17"/>
                  </a:lnTo>
                  <a:lnTo>
                    <a:pt x="39" y="22"/>
                  </a:lnTo>
                  <a:lnTo>
                    <a:pt x="41" y="18"/>
                  </a:lnTo>
                  <a:lnTo>
                    <a:pt x="43" y="22"/>
                  </a:lnTo>
                  <a:lnTo>
                    <a:pt x="43" y="24"/>
                  </a:lnTo>
                  <a:lnTo>
                    <a:pt x="48" y="29"/>
                  </a:lnTo>
                  <a:lnTo>
                    <a:pt x="46" y="33"/>
                  </a:lnTo>
                  <a:lnTo>
                    <a:pt x="48" y="61"/>
                  </a:lnTo>
                  <a:lnTo>
                    <a:pt x="46" y="63"/>
                  </a:lnTo>
                  <a:lnTo>
                    <a:pt x="45" y="66"/>
                  </a:lnTo>
                  <a:lnTo>
                    <a:pt x="41" y="66"/>
                  </a:lnTo>
                  <a:lnTo>
                    <a:pt x="36" y="66"/>
                  </a:lnTo>
                  <a:lnTo>
                    <a:pt x="32" y="66"/>
                  </a:lnTo>
                  <a:lnTo>
                    <a:pt x="28" y="66"/>
                  </a:lnTo>
                  <a:lnTo>
                    <a:pt x="27" y="65"/>
                  </a:lnTo>
                  <a:lnTo>
                    <a:pt x="25" y="61"/>
                  </a:lnTo>
                  <a:lnTo>
                    <a:pt x="23" y="61"/>
                  </a:lnTo>
                  <a:lnTo>
                    <a:pt x="23" y="58"/>
                  </a:lnTo>
                  <a:lnTo>
                    <a:pt x="20" y="54"/>
                  </a:lnTo>
                  <a:lnTo>
                    <a:pt x="18" y="54"/>
                  </a:lnTo>
                  <a:lnTo>
                    <a:pt x="18" y="56"/>
                  </a:lnTo>
                  <a:lnTo>
                    <a:pt x="18" y="58"/>
                  </a:lnTo>
                  <a:lnTo>
                    <a:pt x="16" y="58"/>
                  </a:lnTo>
                  <a:lnTo>
                    <a:pt x="16" y="56"/>
                  </a:lnTo>
                  <a:lnTo>
                    <a:pt x="16" y="52"/>
                  </a:lnTo>
                  <a:lnTo>
                    <a:pt x="14" y="52"/>
                  </a:lnTo>
                  <a:lnTo>
                    <a:pt x="12" y="52"/>
                  </a:lnTo>
                  <a:lnTo>
                    <a:pt x="12" y="54"/>
                  </a:lnTo>
                  <a:lnTo>
                    <a:pt x="11" y="52"/>
                  </a:lnTo>
                  <a:lnTo>
                    <a:pt x="7" y="47"/>
                  </a:lnTo>
                  <a:lnTo>
                    <a:pt x="7" y="45"/>
                  </a:lnTo>
                  <a:lnTo>
                    <a:pt x="9" y="42"/>
                  </a:lnTo>
                  <a:lnTo>
                    <a:pt x="9" y="43"/>
                  </a:lnTo>
                  <a:lnTo>
                    <a:pt x="7" y="40"/>
                  </a:lnTo>
                  <a:lnTo>
                    <a:pt x="5" y="47"/>
                  </a:lnTo>
                  <a:lnTo>
                    <a:pt x="5" y="47"/>
                  </a:lnTo>
                  <a:lnTo>
                    <a:pt x="3" y="43"/>
                  </a:lnTo>
                  <a:lnTo>
                    <a:pt x="2" y="42"/>
                  </a:lnTo>
                  <a:lnTo>
                    <a:pt x="0" y="33"/>
                  </a:lnTo>
                  <a:lnTo>
                    <a:pt x="0" y="31"/>
                  </a:lnTo>
                  <a:lnTo>
                    <a:pt x="2" y="31"/>
                  </a:lnTo>
                  <a:lnTo>
                    <a:pt x="3" y="29"/>
                  </a:lnTo>
                  <a:lnTo>
                    <a:pt x="3" y="27"/>
                  </a:lnTo>
                  <a:lnTo>
                    <a:pt x="11" y="24"/>
                  </a:lnTo>
                  <a:lnTo>
                    <a:pt x="11" y="22"/>
                  </a:lnTo>
                  <a:lnTo>
                    <a:pt x="7" y="22"/>
                  </a:lnTo>
                  <a:lnTo>
                    <a:pt x="7" y="20"/>
                  </a:lnTo>
                  <a:lnTo>
                    <a:pt x="9" y="17"/>
                  </a:lnTo>
                  <a:lnTo>
                    <a:pt x="9" y="18"/>
                  </a:lnTo>
                  <a:lnTo>
                    <a:pt x="12" y="18"/>
                  </a:lnTo>
                  <a:lnTo>
                    <a:pt x="12" y="15"/>
                  </a:lnTo>
                  <a:lnTo>
                    <a:pt x="9" y="15"/>
                  </a:lnTo>
                  <a:lnTo>
                    <a:pt x="7" y="18"/>
                  </a:lnTo>
                  <a:lnTo>
                    <a:pt x="7" y="15"/>
                  </a:lnTo>
                  <a:lnTo>
                    <a:pt x="9" y="13"/>
                  </a:lnTo>
                  <a:lnTo>
                    <a:pt x="12" y="15"/>
                  </a:lnTo>
                  <a:lnTo>
                    <a:pt x="12" y="8"/>
                  </a:lnTo>
                  <a:lnTo>
                    <a:pt x="20" y="2"/>
                  </a:lnTo>
                  <a:lnTo>
                    <a:pt x="23" y="0"/>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0" name="Freeform 3307"/>
            <p:cNvSpPr>
              <a:spLocks/>
            </p:cNvSpPr>
            <p:nvPr/>
          </p:nvSpPr>
          <p:spPr bwMode="auto">
            <a:xfrm>
              <a:off x="1301" y="1297"/>
              <a:ext cx="110" cy="102"/>
            </a:xfrm>
            <a:custGeom>
              <a:avLst/>
              <a:gdLst/>
              <a:ahLst/>
              <a:cxnLst>
                <a:cxn ang="0">
                  <a:pos x="25" y="2"/>
                </a:cxn>
                <a:cxn ang="0">
                  <a:pos x="27" y="3"/>
                </a:cxn>
                <a:cxn ang="0">
                  <a:pos x="32" y="9"/>
                </a:cxn>
                <a:cxn ang="0">
                  <a:pos x="32" y="14"/>
                </a:cxn>
                <a:cxn ang="0">
                  <a:pos x="37" y="25"/>
                </a:cxn>
                <a:cxn ang="0">
                  <a:pos x="41" y="18"/>
                </a:cxn>
                <a:cxn ang="0">
                  <a:pos x="46" y="21"/>
                </a:cxn>
                <a:cxn ang="0">
                  <a:pos x="48" y="27"/>
                </a:cxn>
                <a:cxn ang="0">
                  <a:pos x="59" y="30"/>
                </a:cxn>
                <a:cxn ang="0">
                  <a:pos x="64" y="37"/>
                </a:cxn>
                <a:cxn ang="0">
                  <a:pos x="69" y="43"/>
                </a:cxn>
                <a:cxn ang="0">
                  <a:pos x="77" y="44"/>
                </a:cxn>
                <a:cxn ang="0">
                  <a:pos x="85" y="53"/>
                </a:cxn>
                <a:cxn ang="0">
                  <a:pos x="89" y="66"/>
                </a:cxn>
                <a:cxn ang="0">
                  <a:pos x="89" y="71"/>
                </a:cxn>
                <a:cxn ang="0">
                  <a:pos x="94" y="69"/>
                </a:cxn>
                <a:cxn ang="0">
                  <a:pos x="98" y="66"/>
                </a:cxn>
                <a:cxn ang="0">
                  <a:pos x="103" y="71"/>
                </a:cxn>
                <a:cxn ang="0">
                  <a:pos x="105" y="75"/>
                </a:cxn>
                <a:cxn ang="0">
                  <a:pos x="110" y="78"/>
                </a:cxn>
                <a:cxn ang="0">
                  <a:pos x="109" y="80"/>
                </a:cxn>
                <a:cxn ang="0">
                  <a:pos x="96" y="91"/>
                </a:cxn>
                <a:cxn ang="0">
                  <a:pos x="91" y="87"/>
                </a:cxn>
                <a:cxn ang="0">
                  <a:pos x="89" y="87"/>
                </a:cxn>
                <a:cxn ang="0">
                  <a:pos x="84" y="84"/>
                </a:cxn>
                <a:cxn ang="0">
                  <a:pos x="80" y="82"/>
                </a:cxn>
                <a:cxn ang="0">
                  <a:pos x="77" y="84"/>
                </a:cxn>
                <a:cxn ang="0">
                  <a:pos x="77" y="78"/>
                </a:cxn>
                <a:cxn ang="0">
                  <a:pos x="73" y="73"/>
                </a:cxn>
                <a:cxn ang="0">
                  <a:pos x="68" y="73"/>
                </a:cxn>
                <a:cxn ang="0">
                  <a:pos x="64" y="71"/>
                </a:cxn>
                <a:cxn ang="0">
                  <a:pos x="68" y="66"/>
                </a:cxn>
                <a:cxn ang="0">
                  <a:pos x="57" y="69"/>
                </a:cxn>
                <a:cxn ang="0">
                  <a:pos x="57" y="77"/>
                </a:cxn>
                <a:cxn ang="0">
                  <a:pos x="53" y="80"/>
                </a:cxn>
                <a:cxn ang="0">
                  <a:pos x="52" y="84"/>
                </a:cxn>
                <a:cxn ang="0">
                  <a:pos x="48" y="87"/>
                </a:cxn>
                <a:cxn ang="0">
                  <a:pos x="43" y="93"/>
                </a:cxn>
                <a:cxn ang="0">
                  <a:pos x="43" y="93"/>
                </a:cxn>
                <a:cxn ang="0">
                  <a:pos x="30" y="102"/>
                </a:cxn>
                <a:cxn ang="0">
                  <a:pos x="27" y="102"/>
                </a:cxn>
                <a:cxn ang="0">
                  <a:pos x="25" y="85"/>
                </a:cxn>
                <a:cxn ang="0">
                  <a:pos x="23" y="77"/>
                </a:cxn>
                <a:cxn ang="0">
                  <a:pos x="21" y="82"/>
                </a:cxn>
                <a:cxn ang="0">
                  <a:pos x="18" y="84"/>
                </a:cxn>
                <a:cxn ang="0">
                  <a:pos x="12" y="84"/>
                </a:cxn>
                <a:cxn ang="0">
                  <a:pos x="5" y="87"/>
                </a:cxn>
                <a:cxn ang="0">
                  <a:pos x="0" y="85"/>
                </a:cxn>
                <a:cxn ang="0">
                  <a:pos x="2" y="75"/>
                </a:cxn>
                <a:cxn ang="0">
                  <a:pos x="9" y="71"/>
                </a:cxn>
                <a:cxn ang="0">
                  <a:pos x="14" y="62"/>
                </a:cxn>
                <a:cxn ang="0">
                  <a:pos x="18" y="9"/>
                </a:cxn>
              </a:cxnLst>
              <a:rect l="0" t="0" r="r" b="b"/>
              <a:pathLst>
                <a:path w="110" h="102">
                  <a:moveTo>
                    <a:pt x="21" y="5"/>
                  </a:moveTo>
                  <a:lnTo>
                    <a:pt x="25" y="2"/>
                  </a:lnTo>
                  <a:lnTo>
                    <a:pt x="25" y="0"/>
                  </a:lnTo>
                  <a:lnTo>
                    <a:pt x="27" y="3"/>
                  </a:lnTo>
                  <a:lnTo>
                    <a:pt x="30" y="3"/>
                  </a:lnTo>
                  <a:lnTo>
                    <a:pt x="32" y="9"/>
                  </a:lnTo>
                  <a:lnTo>
                    <a:pt x="34" y="12"/>
                  </a:lnTo>
                  <a:lnTo>
                    <a:pt x="32" y="14"/>
                  </a:lnTo>
                  <a:lnTo>
                    <a:pt x="34" y="25"/>
                  </a:lnTo>
                  <a:lnTo>
                    <a:pt x="37" y="25"/>
                  </a:lnTo>
                  <a:lnTo>
                    <a:pt x="37" y="21"/>
                  </a:lnTo>
                  <a:lnTo>
                    <a:pt x="41" y="18"/>
                  </a:lnTo>
                  <a:lnTo>
                    <a:pt x="43" y="18"/>
                  </a:lnTo>
                  <a:lnTo>
                    <a:pt x="46" y="21"/>
                  </a:lnTo>
                  <a:lnTo>
                    <a:pt x="48" y="21"/>
                  </a:lnTo>
                  <a:lnTo>
                    <a:pt x="48" y="27"/>
                  </a:lnTo>
                  <a:lnTo>
                    <a:pt x="52" y="28"/>
                  </a:lnTo>
                  <a:lnTo>
                    <a:pt x="59" y="30"/>
                  </a:lnTo>
                  <a:lnTo>
                    <a:pt x="60" y="34"/>
                  </a:lnTo>
                  <a:lnTo>
                    <a:pt x="64" y="37"/>
                  </a:lnTo>
                  <a:lnTo>
                    <a:pt x="68" y="39"/>
                  </a:lnTo>
                  <a:lnTo>
                    <a:pt x="69" y="43"/>
                  </a:lnTo>
                  <a:lnTo>
                    <a:pt x="73" y="44"/>
                  </a:lnTo>
                  <a:lnTo>
                    <a:pt x="77" y="44"/>
                  </a:lnTo>
                  <a:lnTo>
                    <a:pt x="82" y="48"/>
                  </a:lnTo>
                  <a:lnTo>
                    <a:pt x="85" y="53"/>
                  </a:lnTo>
                  <a:lnTo>
                    <a:pt x="87" y="62"/>
                  </a:lnTo>
                  <a:lnTo>
                    <a:pt x="89" y="66"/>
                  </a:lnTo>
                  <a:lnTo>
                    <a:pt x="87" y="69"/>
                  </a:lnTo>
                  <a:lnTo>
                    <a:pt x="89" y="71"/>
                  </a:lnTo>
                  <a:lnTo>
                    <a:pt x="93" y="69"/>
                  </a:lnTo>
                  <a:lnTo>
                    <a:pt x="94" y="69"/>
                  </a:lnTo>
                  <a:lnTo>
                    <a:pt x="94" y="71"/>
                  </a:lnTo>
                  <a:lnTo>
                    <a:pt x="98" y="66"/>
                  </a:lnTo>
                  <a:lnTo>
                    <a:pt x="102" y="68"/>
                  </a:lnTo>
                  <a:lnTo>
                    <a:pt x="103" y="71"/>
                  </a:lnTo>
                  <a:lnTo>
                    <a:pt x="105" y="73"/>
                  </a:lnTo>
                  <a:lnTo>
                    <a:pt x="105" y="75"/>
                  </a:lnTo>
                  <a:lnTo>
                    <a:pt x="105" y="77"/>
                  </a:lnTo>
                  <a:lnTo>
                    <a:pt x="110" y="78"/>
                  </a:lnTo>
                  <a:lnTo>
                    <a:pt x="110" y="80"/>
                  </a:lnTo>
                  <a:lnTo>
                    <a:pt x="109" y="80"/>
                  </a:lnTo>
                  <a:lnTo>
                    <a:pt x="100" y="91"/>
                  </a:lnTo>
                  <a:lnTo>
                    <a:pt x="96" y="91"/>
                  </a:lnTo>
                  <a:lnTo>
                    <a:pt x="93" y="89"/>
                  </a:lnTo>
                  <a:lnTo>
                    <a:pt x="91" y="87"/>
                  </a:lnTo>
                  <a:lnTo>
                    <a:pt x="91" y="85"/>
                  </a:lnTo>
                  <a:lnTo>
                    <a:pt x="89" y="87"/>
                  </a:lnTo>
                  <a:lnTo>
                    <a:pt x="87" y="85"/>
                  </a:lnTo>
                  <a:lnTo>
                    <a:pt x="84" y="84"/>
                  </a:lnTo>
                  <a:lnTo>
                    <a:pt x="82" y="84"/>
                  </a:lnTo>
                  <a:lnTo>
                    <a:pt x="80" y="82"/>
                  </a:lnTo>
                  <a:lnTo>
                    <a:pt x="78" y="84"/>
                  </a:lnTo>
                  <a:lnTo>
                    <a:pt x="77" y="84"/>
                  </a:lnTo>
                  <a:lnTo>
                    <a:pt x="75" y="80"/>
                  </a:lnTo>
                  <a:lnTo>
                    <a:pt x="77" y="78"/>
                  </a:lnTo>
                  <a:lnTo>
                    <a:pt x="77" y="75"/>
                  </a:lnTo>
                  <a:lnTo>
                    <a:pt x="73" y="73"/>
                  </a:lnTo>
                  <a:lnTo>
                    <a:pt x="68" y="71"/>
                  </a:lnTo>
                  <a:lnTo>
                    <a:pt x="68" y="73"/>
                  </a:lnTo>
                  <a:lnTo>
                    <a:pt x="68" y="73"/>
                  </a:lnTo>
                  <a:lnTo>
                    <a:pt x="64" y="71"/>
                  </a:lnTo>
                  <a:lnTo>
                    <a:pt x="66" y="68"/>
                  </a:lnTo>
                  <a:lnTo>
                    <a:pt x="68" y="66"/>
                  </a:lnTo>
                  <a:lnTo>
                    <a:pt x="68" y="66"/>
                  </a:lnTo>
                  <a:lnTo>
                    <a:pt x="57" y="69"/>
                  </a:lnTo>
                  <a:lnTo>
                    <a:pt x="55" y="75"/>
                  </a:lnTo>
                  <a:lnTo>
                    <a:pt x="57" y="77"/>
                  </a:lnTo>
                  <a:lnTo>
                    <a:pt x="57" y="80"/>
                  </a:lnTo>
                  <a:lnTo>
                    <a:pt x="53" y="80"/>
                  </a:lnTo>
                  <a:lnTo>
                    <a:pt x="53" y="82"/>
                  </a:lnTo>
                  <a:lnTo>
                    <a:pt x="52" y="84"/>
                  </a:lnTo>
                  <a:lnTo>
                    <a:pt x="50" y="85"/>
                  </a:lnTo>
                  <a:lnTo>
                    <a:pt x="48" y="87"/>
                  </a:lnTo>
                  <a:lnTo>
                    <a:pt x="46" y="87"/>
                  </a:lnTo>
                  <a:lnTo>
                    <a:pt x="43" y="93"/>
                  </a:lnTo>
                  <a:lnTo>
                    <a:pt x="43" y="93"/>
                  </a:lnTo>
                  <a:lnTo>
                    <a:pt x="43" y="93"/>
                  </a:lnTo>
                  <a:lnTo>
                    <a:pt x="39" y="98"/>
                  </a:lnTo>
                  <a:lnTo>
                    <a:pt x="30" y="102"/>
                  </a:lnTo>
                  <a:lnTo>
                    <a:pt x="30" y="102"/>
                  </a:lnTo>
                  <a:lnTo>
                    <a:pt x="27" y="102"/>
                  </a:lnTo>
                  <a:lnTo>
                    <a:pt x="25" y="98"/>
                  </a:lnTo>
                  <a:lnTo>
                    <a:pt x="25" y="85"/>
                  </a:lnTo>
                  <a:lnTo>
                    <a:pt x="23" y="84"/>
                  </a:lnTo>
                  <a:lnTo>
                    <a:pt x="23" y="77"/>
                  </a:lnTo>
                  <a:lnTo>
                    <a:pt x="21" y="78"/>
                  </a:lnTo>
                  <a:lnTo>
                    <a:pt x="21" y="82"/>
                  </a:lnTo>
                  <a:lnTo>
                    <a:pt x="19" y="82"/>
                  </a:lnTo>
                  <a:lnTo>
                    <a:pt x="18" y="84"/>
                  </a:lnTo>
                  <a:lnTo>
                    <a:pt x="12" y="84"/>
                  </a:lnTo>
                  <a:lnTo>
                    <a:pt x="12" y="84"/>
                  </a:lnTo>
                  <a:lnTo>
                    <a:pt x="11" y="84"/>
                  </a:lnTo>
                  <a:lnTo>
                    <a:pt x="5" y="87"/>
                  </a:lnTo>
                  <a:lnTo>
                    <a:pt x="2" y="87"/>
                  </a:lnTo>
                  <a:lnTo>
                    <a:pt x="0" y="85"/>
                  </a:lnTo>
                  <a:lnTo>
                    <a:pt x="0" y="84"/>
                  </a:lnTo>
                  <a:lnTo>
                    <a:pt x="2" y="75"/>
                  </a:lnTo>
                  <a:lnTo>
                    <a:pt x="5" y="73"/>
                  </a:lnTo>
                  <a:lnTo>
                    <a:pt x="9" y="71"/>
                  </a:lnTo>
                  <a:lnTo>
                    <a:pt x="14" y="66"/>
                  </a:lnTo>
                  <a:lnTo>
                    <a:pt x="14" y="62"/>
                  </a:lnTo>
                  <a:lnTo>
                    <a:pt x="12" y="60"/>
                  </a:lnTo>
                  <a:lnTo>
                    <a:pt x="18" y="9"/>
                  </a:lnTo>
                  <a:lnTo>
                    <a:pt x="2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1" name="Freeform 3308"/>
            <p:cNvSpPr>
              <a:spLocks/>
            </p:cNvSpPr>
            <p:nvPr/>
          </p:nvSpPr>
          <p:spPr bwMode="auto">
            <a:xfrm>
              <a:off x="1301" y="1297"/>
              <a:ext cx="110" cy="102"/>
            </a:xfrm>
            <a:custGeom>
              <a:avLst/>
              <a:gdLst/>
              <a:ahLst/>
              <a:cxnLst>
                <a:cxn ang="0">
                  <a:pos x="25" y="2"/>
                </a:cxn>
                <a:cxn ang="0">
                  <a:pos x="27" y="3"/>
                </a:cxn>
                <a:cxn ang="0">
                  <a:pos x="32" y="9"/>
                </a:cxn>
                <a:cxn ang="0">
                  <a:pos x="32" y="14"/>
                </a:cxn>
                <a:cxn ang="0">
                  <a:pos x="37" y="25"/>
                </a:cxn>
                <a:cxn ang="0">
                  <a:pos x="41" y="18"/>
                </a:cxn>
                <a:cxn ang="0">
                  <a:pos x="46" y="21"/>
                </a:cxn>
                <a:cxn ang="0">
                  <a:pos x="48" y="27"/>
                </a:cxn>
                <a:cxn ang="0">
                  <a:pos x="59" y="30"/>
                </a:cxn>
                <a:cxn ang="0">
                  <a:pos x="64" y="37"/>
                </a:cxn>
                <a:cxn ang="0">
                  <a:pos x="69" y="43"/>
                </a:cxn>
                <a:cxn ang="0">
                  <a:pos x="77" y="44"/>
                </a:cxn>
                <a:cxn ang="0">
                  <a:pos x="85" y="53"/>
                </a:cxn>
                <a:cxn ang="0">
                  <a:pos x="89" y="66"/>
                </a:cxn>
                <a:cxn ang="0">
                  <a:pos x="89" y="71"/>
                </a:cxn>
                <a:cxn ang="0">
                  <a:pos x="94" y="69"/>
                </a:cxn>
                <a:cxn ang="0">
                  <a:pos x="98" y="66"/>
                </a:cxn>
                <a:cxn ang="0">
                  <a:pos x="103" y="71"/>
                </a:cxn>
                <a:cxn ang="0">
                  <a:pos x="105" y="75"/>
                </a:cxn>
                <a:cxn ang="0">
                  <a:pos x="110" y="78"/>
                </a:cxn>
                <a:cxn ang="0">
                  <a:pos x="109" y="80"/>
                </a:cxn>
                <a:cxn ang="0">
                  <a:pos x="96" y="91"/>
                </a:cxn>
                <a:cxn ang="0">
                  <a:pos x="91" y="87"/>
                </a:cxn>
                <a:cxn ang="0">
                  <a:pos x="89" y="87"/>
                </a:cxn>
                <a:cxn ang="0">
                  <a:pos x="84" y="84"/>
                </a:cxn>
                <a:cxn ang="0">
                  <a:pos x="80" y="82"/>
                </a:cxn>
                <a:cxn ang="0">
                  <a:pos x="77" y="84"/>
                </a:cxn>
                <a:cxn ang="0">
                  <a:pos x="77" y="78"/>
                </a:cxn>
                <a:cxn ang="0">
                  <a:pos x="73" y="73"/>
                </a:cxn>
                <a:cxn ang="0">
                  <a:pos x="68" y="73"/>
                </a:cxn>
                <a:cxn ang="0">
                  <a:pos x="64" y="71"/>
                </a:cxn>
                <a:cxn ang="0">
                  <a:pos x="68" y="66"/>
                </a:cxn>
                <a:cxn ang="0">
                  <a:pos x="57" y="69"/>
                </a:cxn>
                <a:cxn ang="0">
                  <a:pos x="57" y="77"/>
                </a:cxn>
                <a:cxn ang="0">
                  <a:pos x="53" y="80"/>
                </a:cxn>
                <a:cxn ang="0">
                  <a:pos x="52" y="84"/>
                </a:cxn>
                <a:cxn ang="0">
                  <a:pos x="48" y="87"/>
                </a:cxn>
                <a:cxn ang="0">
                  <a:pos x="43" y="93"/>
                </a:cxn>
                <a:cxn ang="0">
                  <a:pos x="43" y="93"/>
                </a:cxn>
                <a:cxn ang="0">
                  <a:pos x="30" y="102"/>
                </a:cxn>
                <a:cxn ang="0">
                  <a:pos x="27" y="102"/>
                </a:cxn>
                <a:cxn ang="0">
                  <a:pos x="25" y="85"/>
                </a:cxn>
                <a:cxn ang="0">
                  <a:pos x="23" y="77"/>
                </a:cxn>
                <a:cxn ang="0">
                  <a:pos x="21" y="82"/>
                </a:cxn>
                <a:cxn ang="0">
                  <a:pos x="18" y="84"/>
                </a:cxn>
                <a:cxn ang="0">
                  <a:pos x="12" y="84"/>
                </a:cxn>
                <a:cxn ang="0">
                  <a:pos x="5" y="87"/>
                </a:cxn>
                <a:cxn ang="0">
                  <a:pos x="0" y="85"/>
                </a:cxn>
                <a:cxn ang="0">
                  <a:pos x="2" y="75"/>
                </a:cxn>
                <a:cxn ang="0">
                  <a:pos x="9" y="71"/>
                </a:cxn>
                <a:cxn ang="0">
                  <a:pos x="14" y="62"/>
                </a:cxn>
                <a:cxn ang="0">
                  <a:pos x="18" y="9"/>
                </a:cxn>
              </a:cxnLst>
              <a:rect l="0" t="0" r="r" b="b"/>
              <a:pathLst>
                <a:path w="110" h="102">
                  <a:moveTo>
                    <a:pt x="21" y="5"/>
                  </a:moveTo>
                  <a:lnTo>
                    <a:pt x="25" y="2"/>
                  </a:lnTo>
                  <a:lnTo>
                    <a:pt x="25" y="0"/>
                  </a:lnTo>
                  <a:lnTo>
                    <a:pt x="27" y="3"/>
                  </a:lnTo>
                  <a:lnTo>
                    <a:pt x="30" y="3"/>
                  </a:lnTo>
                  <a:lnTo>
                    <a:pt x="32" y="9"/>
                  </a:lnTo>
                  <a:lnTo>
                    <a:pt x="34" y="12"/>
                  </a:lnTo>
                  <a:lnTo>
                    <a:pt x="32" y="14"/>
                  </a:lnTo>
                  <a:lnTo>
                    <a:pt x="34" y="25"/>
                  </a:lnTo>
                  <a:lnTo>
                    <a:pt x="37" y="25"/>
                  </a:lnTo>
                  <a:lnTo>
                    <a:pt x="37" y="21"/>
                  </a:lnTo>
                  <a:lnTo>
                    <a:pt x="41" y="18"/>
                  </a:lnTo>
                  <a:lnTo>
                    <a:pt x="43" y="18"/>
                  </a:lnTo>
                  <a:lnTo>
                    <a:pt x="46" y="21"/>
                  </a:lnTo>
                  <a:lnTo>
                    <a:pt x="48" y="21"/>
                  </a:lnTo>
                  <a:lnTo>
                    <a:pt x="48" y="27"/>
                  </a:lnTo>
                  <a:lnTo>
                    <a:pt x="52" y="28"/>
                  </a:lnTo>
                  <a:lnTo>
                    <a:pt x="59" y="30"/>
                  </a:lnTo>
                  <a:lnTo>
                    <a:pt x="60" y="34"/>
                  </a:lnTo>
                  <a:lnTo>
                    <a:pt x="64" y="37"/>
                  </a:lnTo>
                  <a:lnTo>
                    <a:pt x="68" y="39"/>
                  </a:lnTo>
                  <a:lnTo>
                    <a:pt x="69" y="43"/>
                  </a:lnTo>
                  <a:lnTo>
                    <a:pt x="73" y="44"/>
                  </a:lnTo>
                  <a:lnTo>
                    <a:pt x="77" y="44"/>
                  </a:lnTo>
                  <a:lnTo>
                    <a:pt x="82" y="48"/>
                  </a:lnTo>
                  <a:lnTo>
                    <a:pt x="85" y="53"/>
                  </a:lnTo>
                  <a:lnTo>
                    <a:pt x="87" y="62"/>
                  </a:lnTo>
                  <a:lnTo>
                    <a:pt x="89" y="66"/>
                  </a:lnTo>
                  <a:lnTo>
                    <a:pt x="87" y="69"/>
                  </a:lnTo>
                  <a:lnTo>
                    <a:pt x="89" y="71"/>
                  </a:lnTo>
                  <a:lnTo>
                    <a:pt x="93" y="69"/>
                  </a:lnTo>
                  <a:lnTo>
                    <a:pt x="94" y="69"/>
                  </a:lnTo>
                  <a:lnTo>
                    <a:pt x="94" y="71"/>
                  </a:lnTo>
                  <a:lnTo>
                    <a:pt x="98" y="66"/>
                  </a:lnTo>
                  <a:lnTo>
                    <a:pt x="102" y="68"/>
                  </a:lnTo>
                  <a:lnTo>
                    <a:pt x="103" y="71"/>
                  </a:lnTo>
                  <a:lnTo>
                    <a:pt x="105" y="73"/>
                  </a:lnTo>
                  <a:lnTo>
                    <a:pt x="105" y="75"/>
                  </a:lnTo>
                  <a:lnTo>
                    <a:pt x="105" y="77"/>
                  </a:lnTo>
                  <a:lnTo>
                    <a:pt x="110" y="78"/>
                  </a:lnTo>
                  <a:lnTo>
                    <a:pt x="110" y="80"/>
                  </a:lnTo>
                  <a:lnTo>
                    <a:pt x="109" y="80"/>
                  </a:lnTo>
                  <a:lnTo>
                    <a:pt x="100" y="91"/>
                  </a:lnTo>
                  <a:lnTo>
                    <a:pt x="96" y="91"/>
                  </a:lnTo>
                  <a:lnTo>
                    <a:pt x="93" y="89"/>
                  </a:lnTo>
                  <a:lnTo>
                    <a:pt x="91" y="87"/>
                  </a:lnTo>
                  <a:lnTo>
                    <a:pt x="91" y="85"/>
                  </a:lnTo>
                  <a:lnTo>
                    <a:pt x="89" y="87"/>
                  </a:lnTo>
                  <a:lnTo>
                    <a:pt x="87" y="85"/>
                  </a:lnTo>
                  <a:lnTo>
                    <a:pt x="84" y="84"/>
                  </a:lnTo>
                  <a:lnTo>
                    <a:pt x="82" y="84"/>
                  </a:lnTo>
                  <a:lnTo>
                    <a:pt x="80" y="82"/>
                  </a:lnTo>
                  <a:lnTo>
                    <a:pt x="78" y="84"/>
                  </a:lnTo>
                  <a:lnTo>
                    <a:pt x="77" y="84"/>
                  </a:lnTo>
                  <a:lnTo>
                    <a:pt x="75" y="80"/>
                  </a:lnTo>
                  <a:lnTo>
                    <a:pt x="77" y="78"/>
                  </a:lnTo>
                  <a:lnTo>
                    <a:pt x="77" y="75"/>
                  </a:lnTo>
                  <a:lnTo>
                    <a:pt x="73" y="73"/>
                  </a:lnTo>
                  <a:lnTo>
                    <a:pt x="68" y="71"/>
                  </a:lnTo>
                  <a:lnTo>
                    <a:pt x="68" y="73"/>
                  </a:lnTo>
                  <a:lnTo>
                    <a:pt x="68" y="73"/>
                  </a:lnTo>
                  <a:lnTo>
                    <a:pt x="64" y="71"/>
                  </a:lnTo>
                  <a:lnTo>
                    <a:pt x="66" y="68"/>
                  </a:lnTo>
                  <a:lnTo>
                    <a:pt x="68" y="66"/>
                  </a:lnTo>
                  <a:lnTo>
                    <a:pt x="68" y="66"/>
                  </a:lnTo>
                  <a:lnTo>
                    <a:pt x="57" y="69"/>
                  </a:lnTo>
                  <a:lnTo>
                    <a:pt x="55" y="75"/>
                  </a:lnTo>
                  <a:lnTo>
                    <a:pt x="57" y="77"/>
                  </a:lnTo>
                  <a:lnTo>
                    <a:pt x="57" y="80"/>
                  </a:lnTo>
                  <a:lnTo>
                    <a:pt x="53" y="80"/>
                  </a:lnTo>
                  <a:lnTo>
                    <a:pt x="53" y="82"/>
                  </a:lnTo>
                  <a:lnTo>
                    <a:pt x="52" y="84"/>
                  </a:lnTo>
                  <a:lnTo>
                    <a:pt x="50" y="85"/>
                  </a:lnTo>
                  <a:lnTo>
                    <a:pt x="48" y="87"/>
                  </a:lnTo>
                  <a:lnTo>
                    <a:pt x="46" y="87"/>
                  </a:lnTo>
                  <a:lnTo>
                    <a:pt x="43" y="93"/>
                  </a:lnTo>
                  <a:lnTo>
                    <a:pt x="43" y="93"/>
                  </a:lnTo>
                  <a:lnTo>
                    <a:pt x="43" y="93"/>
                  </a:lnTo>
                  <a:lnTo>
                    <a:pt x="39" y="98"/>
                  </a:lnTo>
                  <a:lnTo>
                    <a:pt x="30" y="102"/>
                  </a:lnTo>
                  <a:lnTo>
                    <a:pt x="30" y="102"/>
                  </a:lnTo>
                  <a:lnTo>
                    <a:pt x="27" y="102"/>
                  </a:lnTo>
                  <a:lnTo>
                    <a:pt x="25" y="98"/>
                  </a:lnTo>
                  <a:lnTo>
                    <a:pt x="25" y="85"/>
                  </a:lnTo>
                  <a:lnTo>
                    <a:pt x="23" y="84"/>
                  </a:lnTo>
                  <a:lnTo>
                    <a:pt x="23" y="77"/>
                  </a:lnTo>
                  <a:lnTo>
                    <a:pt x="21" y="78"/>
                  </a:lnTo>
                  <a:lnTo>
                    <a:pt x="21" y="82"/>
                  </a:lnTo>
                  <a:lnTo>
                    <a:pt x="19" y="82"/>
                  </a:lnTo>
                  <a:lnTo>
                    <a:pt x="18" y="84"/>
                  </a:lnTo>
                  <a:lnTo>
                    <a:pt x="12" y="84"/>
                  </a:lnTo>
                  <a:lnTo>
                    <a:pt x="12" y="84"/>
                  </a:lnTo>
                  <a:lnTo>
                    <a:pt x="11" y="84"/>
                  </a:lnTo>
                  <a:lnTo>
                    <a:pt x="5" y="87"/>
                  </a:lnTo>
                  <a:lnTo>
                    <a:pt x="2" y="87"/>
                  </a:lnTo>
                  <a:lnTo>
                    <a:pt x="0" y="85"/>
                  </a:lnTo>
                  <a:lnTo>
                    <a:pt x="0" y="84"/>
                  </a:lnTo>
                  <a:lnTo>
                    <a:pt x="2" y="75"/>
                  </a:lnTo>
                  <a:lnTo>
                    <a:pt x="5" y="73"/>
                  </a:lnTo>
                  <a:lnTo>
                    <a:pt x="9" y="71"/>
                  </a:lnTo>
                  <a:lnTo>
                    <a:pt x="14" y="66"/>
                  </a:lnTo>
                  <a:lnTo>
                    <a:pt x="14" y="62"/>
                  </a:lnTo>
                  <a:lnTo>
                    <a:pt x="12" y="60"/>
                  </a:lnTo>
                  <a:lnTo>
                    <a:pt x="18" y="9"/>
                  </a:lnTo>
                  <a:lnTo>
                    <a:pt x="2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2" name="Freeform 3309"/>
            <p:cNvSpPr>
              <a:spLocks/>
            </p:cNvSpPr>
            <p:nvPr/>
          </p:nvSpPr>
          <p:spPr bwMode="auto">
            <a:xfrm>
              <a:off x="1344" y="1290"/>
              <a:ext cx="17" cy="18"/>
            </a:xfrm>
            <a:custGeom>
              <a:avLst/>
              <a:gdLst/>
              <a:ahLst/>
              <a:cxnLst>
                <a:cxn ang="0">
                  <a:pos x="9" y="5"/>
                </a:cxn>
                <a:cxn ang="0">
                  <a:pos x="10" y="7"/>
                </a:cxn>
                <a:cxn ang="0">
                  <a:pos x="12" y="7"/>
                </a:cxn>
                <a:cxn ang="0">
                  <a:pos x="14" y="12"/>
                </a:cxn>
                <a:cxn ang="0">
                  <a:pos x="16" y="14"/>
                </a:cxn>
                <a:cxn ang="0">
                  <a:pos x="17" y="16"/>
                </a:cxn>
                <a:cxn ang="0">
                  <a:pos x="17" y="18"/>
                </a:cxn>
                <a:cxn ang="0">
                  <a:pos x="12" y="18"/>
                </a:cxn>
                <a:cxn ang="0">
                  <a:pos x="10" y="14"/>
                </a:cxn>
                <a:cxn ang="0">
                  <a:pos x="7" y="10"/>
                </a:cxn>
                <a:cxn ang="0">
                  <a:pos x="3" y="5"/>
                </a:cxn>
                <a:cxn ang="0">
                  <a:pos x="0" y="1"/>
                </a:cxn>
                <a:cxn ang="0">
                  <a:pos x="0" y="0"/>
                </a:cxn>
                <a:cxn ang="0">
                  <a:pos x="1" y="0"/>
                </a:cxn>
                <a:cxn ang="0">
                  <a:pos x="5" y="0"/>
                </a:cxn>
                <a:cxn ang="0">
                  <a:pos x="9" y="5"/>
                </a:cxn>
              </a:cxnLst>
              <a:rect l="0" t="0" r="r" b="b"/>
              <a:pathLst>
                <a:path w="17" h="18">
                  <a:moveTo>
                    <a:pt x="9" y="5"/>
                  </a:moveTo>
                  <a:lnTo>
                    <a:pt x="10" y="7"/>
                  </a:lnTo>
                  <a:lnTo>
                    <a:pt x="12" y="7"/>
                  </a:lnTo>
                  <a:lnTo>
                    <a:pt x="14" y="12"/>
                  </a:lnTo>
                  <a:lnTo>
                    <a:pt x="16" y="14"/>
                  </a:lnTo>
                  <a:lnTo>
                    <a:pt x="17" y="16"/>
                  </a:lnTo>
                  <a:lnTo>
                    <a:pt x="17" y="18"/>
                  </a:lnTo>
                  <a:lnTo>
                    <a:pt x="12" y="18"/>
                  </a:lnTo>
                  <a:lnTo>
                    <a:pt x="10" y="14"/>
                  </a:lnTo>
                  <a:lnTo>
                    <a:pt x="7" y="10"/>
                  </a:lnTo>
                  <a:lnTo>
                    <a:pt x="3" y="5"/>
                  </a:lnTo>
                  <a:lnTo>
                    <a:pt x="0" y="1"/>
                  </a:lnTo>
                  <a:lnTo>
                    <a:pt x="0" y="0"/>
                  </a:lnTo>
                  <a:lnTo>
                    <a:pt x="1" y="0"/>
                  </a:lnTo>
                  <a:lnTo>
                    <a:pt x="5" y="0"/>
                  </a:lnTo>
                  <a:lnTo>
                    <a:pt x="9"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3" name="Freeform 3310"/>
            <p:cNvSpPr>
              <a:spLocks/>
            </p:cNvSpPr>
            <p:nvPr/>
          </p:nvSpPr>
          <p:spPr bwMode="auto">
            <a:xfrm>
              <a:off x="1344" y="1290"/>
              <a:ext cx="17" cy="18"/>
            </a:xfrm>
            <a:custGeom>
              <a:avLst/>
              <a:gdLst/>
              <a:ahLst/>
              <a:cxnLst>
                <a:cxn ang="0">
                  <a:pos x="9" y="5"/>
                </a:cxn>
                <a:cxn ang="0">
                  <a:pos x="10" y="7"/>
                </a:cxn>
                <a:cxn ang="0">
                  <a:pos x="12" y="7"/>
                </a:cxn>
                <a:cxn ang="0">
                  <a:pos x="14" y="12"/>
                </a:cxn>
                <a:cxn ang="0">
                  <a:pos x="16" y="14"/>
                </a:cxn>
                <a:cxn ang="0">
                  <a:pos x="17" y="16"/>
                </a:cxn>
                <a:cxn ang="0">
                  <a:pos x="17" y="18"/>
                </a:cxn>
                <a:cxn ang="0">
                  <a:pos x="12" y="18"/>
                </a:cxn>
                <a:cxn ang="0">
                  <a:pos x="10" y="14"/>
                </a:cxn>
                <a:cxn ang="0">
                  <a:pos x="7" y="10"/>
                </a:cxn>
                <a:cxn ang="0">
                  <a:pos x="3" y="5"/>
                </a:cxn>
                <a:cxn ang="0">
                  <a:pos x="0" y="1"/>
                </a:cxn>
                <a:cxn ang="0">
                  <a:pos x="0" y="0"/>
                </a:cxn>
                <a:cxn ang="0">
                  <a:pos x="1" y="0"/>
                </a:cxn>
                <a:cxn ang="0">
                  <a:pos x="5" y="0"/>
                </a:cxn>
                <a:cxn ang="0">
                  <a:pos x="9" y="5"/>
                </a:cxn>
              </a:cxnLst>
              <a:rect l="0" t="0" r="r" b="b"/>
              <a:pathLst>
                <a:path w="17" h="18">
                  <a:moveTo>
                    <a:pt x="9" y="5"/>
                  </a:moveTo>
                  <a:lnTo>
                    <a:pt x="10" y="7"/>
                  </a:lnTo>
                  <a:lnTo>
                    <a:pt x="12" y="7"/>
                  </a:lnTo>
                  <a:lnTo>
                    <a:pt x="14" y="12"/>
                  </a:lnTo>
                  <a:lnTo>
                    <a:pt x="16" y="14"/>
                  </a:lnTo>
                  <a:lnTo>
                    <a:pt x="17" y="16"/>
                  </a:lnTo>
                  <a:lnTo>
                    <a:pt x="17" y="18"/>
                  </a:lnTo>
                  <a:lnTo>
                    <a:pt x="12" y="18"/>
                  </a:lnTo>
                  <a:lnTo>
                    <a:pt x="10" y="14"/>
                  </a:lnTo>
                  <a:lnTo>
                    <a:pt x="7" y="10"/>
                  </a:lnTo>
                  <a:lnTo>
                    <a:pt x="3" y="5"/>
                  </a:lnTo>
                  <a:lnTo>
                    <a:pt x="0" y="1"/>
                  </a:lnTo>
                  <a:lnTo>
                    <a:pt x="0" y="0"/>
                  </a:lnTo>
                  <a:lnTo>
                    <a:pt x="1" y="0"/>
                  </a:lnTo>
                  <a:lnTo>
                    <a:pt x="5" y="0"/>
                  </a:lnTo>
                  <a:lnTo>
                    <a:pt x="9"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4" name="Freeform 3311"/>
            <p:cNvSpPr>
              <a:spLocks/>
            </p:cNvSpPr>
            <p:nvPr/>
          </p:nvSpPr>
          <p:spPr bwMode="auto">
            <a:xfrm>
              <a:off x="1458" y="1199"/>
              <a:ext cx="36" cy="46"/>
            </a:xfrm>
            <a:custGeom>
              <a:avLst/>
              <a:gdLst/>
              <a:ahLst/>
              <a:cxnLst>
                <a:cxn ang="0">
                  <a:pos x="16" y="0"/>
                </a:cxn>
                <a:cxn ang="0">
                  <a:pos x="16" y="0"/>
                </a:cxn>
                <a:cxn ang="0">
                  <a:pos x="18" y="0"/>
                </a:cxn>
                <a:cxn ang="0">
                  <a:pos x="19" y="1"/>
                </a:cxn>
                <a:cxn ang="0">
                  <a:pos x="21" y="0"/>
                </a:cxn>
                <a:cxn ang="0">
                  <a:pos x="25" y="0"/>
                </a:cxn>
                <a:cxn ang="0">
                  <a:pos x="27" y="3"/>
                </a:cxn>
                <a:cxn ang="0">
                  <a:pos x="28" y="5"/>
                </a:cxn>
                <a:cxn ang="0">
                  <a:pos x="32" y="3"/>
                </a:cxn>
                <a:cxn ang="0">
                  <a:pos x="36" y="9"/>
                </a:cxn>
                <a:cxn ang="0">
                  <a:pos x="36" y="34"/>
                </a:cxn>
                <a:cxn ang="0">
                  <a:pos x="27" y="42"/>
                </a:cxn>
                <a:cxn ang="0">
                  <a:pos x="11" y="46"/>
                </a:cxn>
                <a:cxn ang="0">
                  <a:pos x="9" y="44"/>
                </a:cxn>
                <a:cxn ang="0">
                  <a:pos x="5" y="44"/>
                </a:cxn>
                <a:cxn ang="0">
                  <a:pos x="2" y="37"/>
                </a:cxn>
                <a:cxn ang="0">
                  <a:pos x="0" y="19"/>
                </a:cxn>
                <a:cxn ang="0">
                  <a:pos x="9" y="3"/>
                </a:cxn>
                <a:cxn ang="0">
                  <a:pos x="12" y="1"/>
                </a:cxn>
                <a:cxn ang="0">
                  <a:pos x="16" y="0"/>
                </a:cxn>
              </a:cxnLst>
              <a:rect l="0" t="0" r="r" b="b"/>
              <a:pathLst>
                <a:path w="36" h="46">
                  <a:moveTo>
                    <a:pt x="16" y="0"/>
                  </a:moveTo>
                  <a:lnTo>
                    <a:pt x="16" y="0"/>
                  </a:lnTo>
                  <a:lnTo>
                    <a:pt x="18" y="0"/>
                  </a:lnTo>
                  <a:lnTo>
                    <a:pt x="19" y="1"/>
                  </a:lnTo>
                  <a:lnTo>
                    <a:pt x="21" y="0"/>
                  </a:lnTo>
                  <a:lnTo>
                    <a:pt x="25" y="0"/>
                  </a:lnTo>
                  <a:lnTo>
                    <a:pt x="27" y="3"/>
                  </a:lnTo>
                  <a:lnTo>
                    <a:pt x="28" y="5"/>
                  </a:lnTo>
                  <a:lnTo>
                    <a:pt x="32" y="3"/>
                  </a:lnTo>
                  <a:lnTo>
                    <a:pt x="36" y="9"/>
                  </a:lnTo>
                  <a:lnTo>
                    <a:pt x="36" y="34"/>
                  </a:lnTo>
                  <a:lnTo>
                    <a:pt x="27" y="42"/>
                  </a:lnTo>
                  <a:lnTo>
                    <a:pt x="11" y="46"/>
                  </a:lnTo>
                  <a:lnTo>
                    <a:pt x="9" y="44"/>
                  </a:lnTo>
                  <a:lnTo>
                    <a:pt x="5" y="44"/>
                  </a:lnTo>
                  <a:lnTo>
                    <a:pt x="2" y="37"/>
                  </a:lnTo>
                  <a:lnTo>
                    <a:pt x="0" y="19"/>
                  </a:lnTo>
                  <a:lnTo>
                    <a:pt x="9" y="3"/>
                  </a:lnTo>
                  <a:lnTo>
                    <a:pt x="12" y="1"/>
                  </a:lnTo>
                  <a:lnTo>
                    <a:pt x="1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5" name="Freeform 3312"/>
            <p:cNvSpPr>
              <a:spLocks/>
            </p:cNvSpPr>
            <p:nvPr/>
          </p:nvSpPr>
          <p:spPr bwMode="auto">
            <a:xfrm>
              <a:off x="1458" y="1199"/>
              <a:ext cx="36" cy="46"/>
            </a:xfrm>
            <a:custGeom>
              <a:avLst/>
              <a:gdLst/>
              <a:ahLst/>
              <a:cxnLst>
                <a:cxn ang="0">
                  <a:pos x="16" y="0"/>
                </a:cxn>
                <a:cxn ang="0">
                  <a:pos x="16" y="0"/>
                </a:cxn>
                <a:cxn ang="0">
                  <a:pos x="18" y="0"/>
                </a:cxn>
                <a:cxn ang="0">
                  <a:pos x="19" y="1"/>
                </a:cxn>
                <a:cxn ang="0">
                  <a:pos x="21" y="0"/>
                </a:cxn>
                <a:cxn ang="0">
                  <a:pos x="25" y="0"/>
                </a:cxn>
                <a:cxn ang="0">
                  <a:pos x="27" y="3"/>
                </a:cxn>
                <a:cxn ang="0">
                  <a:pos x="28" y="5"/>
                </a:cxn>
                <a:cxn ang="0">
                  <a:pos x="32" y="3"/>
                </a:cxn>
                <a:cxn ang="0">
                  <a:pos x="36" y="9"/>
                </a:cxn>
                <a:cxn ang="0">
                  <a:pos x="36" y="34"/>
                </a:cxn>
                <a:cxn ang="0">
                  <a:pos x="27" y="42"/>
                </a:cxn>
                <a:cxn ang="0">
                  <a:pos x="11" y="46"/>
                </a:cxn>
                <a:cxn ang="0">
                  <a:pos x="9" y="44"/>
                </a:cxn>
                <a:cxn ang="0">
                  <a:pos x="5" y="44"/>
                </a:cxn>
                <a:cxn ang="0">
                  <a:pos x="2" y="37"/>
                </a:cxn>
                <a:cxn ang="0">
                  <a:pos x="0" y="19"/>
                </a:cxn>
                <a:cxn ang="0">
                  <a:pos x="9" y="3"/>
                </a:cxn>
                <a:cxn ang="0">
                  <a:pos x="12" y="1"/>
                </a:cxn>
                <a:cxn ang="0">
                  <a:pos x="16" y="0"/>
                </a:cxn>
              </a:cxnLst>
              <a:rect l="0" t="0" r="r" b="b"/>
              <a:pathLst>
                <a:path w="36" h="46">
                  <a:moveTo>
                    <a:pt x="16" y="0"/>
                  </a:moveTo>
                  <a:lnTo>
                    <a:pt x="16" y="0"/>
                  </a:lnTo>
                  <a:lnTo>
                    <a:pt x="18" y="0"/>
                  </a:lnTo>
                  <a:lnTo>
                    <a:pt x="19" y="1"/>
                  </a:lnTo>
                  <a:lnTo>
                    <a:pt x="21" y="0"/>
                  </a:lnTo>
                  <a:lnTo>
                    <a:pt x="25" y="0"/>
                  </a:lnTo>
                  <a:lnTo>
                    <a:pt x="27" y="3"/>
                  </a:lnTo>
                  <a:lnTo>
                    <a:pt x="28" y="5"/>
                  </a:lnTo>
                  <a:lnTo>
                    <a:pt x="32" y="3"/>
                  </a:lnTo>
                  <a:lnTo>
                    <a:pt x="36" y="9"/>
                  </a:lnTo>
                  <a:lnTo>
                    <a:pt x="36" y="34"/>
                  </a:lnTo>
                  <a:lnTo>
                    <a:pt x="27" y="42"/>
                  </a:lnTo>
                  <a:lnTo>
                    <a:pt x="11" y="46"/>
                  </a:lnTo>
                  <a:lnTo>
                    <a:pt x="9" y="44"/>
                  </a:lnTo>
                  <a:lnTo>
                    <a:pt x="5" y="44"/>
                  </a:lnTo>
                  <a:lnTo>
                    <a:pt x="2" y="37"/>
                  </a:lnTo>
                  <a:lnTo>
                    <a:pt x="0" y="19"/>
                  </a:lnTo>
                  <a:lnTo>
                    <a:pt x="9" y="3"/>
                  </a:lnTo>
                  <a:lnTo>
                    <a:pt x="12" y="1"/>
                  </a:lnTo>
                  <a:lnTo>
                    <a:pt x="1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6" name="Freeform 3313"/>
            <p:cNvSpPr>
              <a:spLocks/>
            </p:cNvSpPr>
            <p:nvPr/>
          </p:nvSpPr>
          <p:spPr bwMode="auto">
            <a:xfrm>
              <a:off x="1499" y="1206"/>
              <a:ext cx="20" cy="18"/>
            </a:xfrm>
            <a:custGeom>
              <a:avLst/>
              <a:gdLst/>
              <a:ahLst/>
              <a:cxnLst>
                <a:cxn ang="0">
                  <a:pos x="0" y="5"/>
                </a:cxn>
                <a:cxn ang="0">
                  <a:pos x="2" y="3"/>
                </a:cxn>
                <a:cxn ang="0">
                  <a:pos x="3" y="3"/>
                </a:cxn>
                <a:cxn ang="0">
                  <a:pos x="7" y="0"/>
                </a:cxn>
                <a:cxn ang="0">
                  <a:pos x="7" y="3"/>
                </a:cxn>
                <a:cxn ang="0">
                  <a:pos x="18" y="7"/>
                </a:cxn>
                <a:cxn ang="0">
                  <a:pos x="20" y="14"/>
                </a:cxn>
                <a:cxn ang="0">
                  <a:pos x="16" y="18"/>
                </a:cxn>
                <a:cxn ang="0">
                  <a:pos x="11" y="16"/>
                </a:cxn>
                <a:cxn ang="0">
                  <a:pos x="5" y="16"/>
                </a:cxn>
                <a:cxn ang="0">
                  <a:pos x="0" y="11"/>
                </a:cxn>
                <a:cxn ang="0">
                  <a:pos x="0" y="5"/>
                </a:cxn>
              </a:cxnLst>
              <a:rect l="0" t="0" r="r" b="b"/>
              <a:pathLst>
                <a:path w="20" h="18">
                  <a:moveTo>
                    <a:pt x="0" y="5"/>
                  </a:moveTo>
                  <a:lnTo>
                    <a:pt x="2" y="3"/>
                  </a:lnTo>
                  <a:lnTo>
                    <a:pt x="3" y="3"/>
                  </a:lnTo>
                  <a:lnTo>
                    <a:pt x="7" y="0"/>
                  </a:lnTo>
                  <a:lnTo>
                    <a:pt x="7" y="3"/>
                  </a:lnTo>
                  <a:lnTo>
                    <a:pt x="18" y="7"/>
                  </a:lnTo>
                  <a:lnTo>
                    <a:pt x="20" y="14"/>
                  </a:lnTo>
                  <a:lnTo>
                    <a:pt x="16" y="18"/>
                  </a:lnTo>
                  <a:lnTo>
                    <a:pt x="11" y="16"/>
                  </a:lnTo>
                  <a:lnTo>
                    <a:pt x="5" y="16"/>
                  </a:lnTo>
                  <a:lnTo>
                    <a:pt x="0" y="11"/>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7" name="Freeform 3314"/>
            <p:cNvSpPr>
              <a:spLocks/>
            </p:cNvSpPr>
            <p:nvPr/>
          </p:nvSpPr>
          <p:spPr bwMode="auto">
            <a:xfrm>
              <a:off x="1499" y="1206"/>
              <a:ext cx="20" cy="18"/>
            </a:xfrm>
            <a:custGeom>
              <a:avLst/>
              <a:gdLst/>
              <a:ahLst/>
              <a:cxnLst>
                <a:cxn ang="0">
                  <a:pos x="0" y="5"/>
                </a:cxn>
                <a:cxn ang="0">
                  <a:pos x="2" y="3"/>
                </a:cxn>
                <a:cxn ang="0">
                  <a:pos x="3" y="3"/>
                </a:cxn>
                <a:cxn ang="0">
                  <a:pos x="7" y="0"/>
                </a:cxn>
                <a:cxn ang="0">
                  <a:pos x="7" y="3"/>
                </a:cxn>
                <a:cxn ang="0">
                  <a:pos x="18" y="7"/>
                </a:cxn>
                <a:cxn ang="0">
                  <a:pos x="20" y="14"/>
                </a:cxn>
                <a:cxn ang="0">
                  <a:pos x="16" y="18"/>
                </a:cxn>
                <a:cxn ang="0">
                  <a:pos x="11" y="16"/>
                </a:cxn>
                <a:cxn ang="0">
                  <a:pos x="5" y="16"/>
                </a:cxn>
                <a:cxn ang="0">
                  <a:pos x="0" y="11"/>
                </a:cxn>
                <a:cxn ang="0">
                  <a:pos x="0" y="5"/>
                </a:cxn>
              </a:cxnLst>
              <a:rect l="0" t="0" r="r" b="b"/>
              <a:pathLst>
                <a:path w="20" h="18">
                  <a:moveTo>
                    <a:pt x="0" y="5"/>
                  </a:moveTo>
                  <a:lnTo>
                    <a:pt x="2" y="3"/>
                  </a:lnTo>
                  <a:lnTo>
                    <a:pt x="3" y="3"/>
                  </a:lnTo>
                  <a:lnTo>
                    <a:pt x="7" y="0"/>
                  </a:lnTo>
                  <a:lnTo>
                    <a:pt x="7" y="3"/>
                  </a:lnTo>
                  <a:lnTo>
                    <a:pt x="18" y="7"/>
                  </a:lnTo>
                  <a:lnTo>
                    <a:pt x="20" y="14"/>
                  </a:lnTo>
                  <a:lnTo>
                    <a:pt x="16" y="18"/>
                  </a:lnTo>
                  <a:lnTo>
                    <a:pt x="11" y="16"/>
                  </a:lnTo>
                  <a:lnTo>
                    <a:pt x="5" y="16"/>
                  </a:lnTo>
                  <a:lnTo>
                    <a:pt x="0" y="11"/>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8" name="Freeform 3315"/>
            <p:cNvSpPr>
              <a:spLocks/>
            </p:cNvSpPr>
            <p:nvPr/>
          </p:nvSpPr>
          <p:spPr bwMode="auto">
            <a:xfrm>
              <a:off x="1424" y="1152"/>
              <a:ext cx="18" cy="22"/>
            </a:xfrm>
            <a:custGeom>
              <a:avLst/>
              <a:gdLst/>
              <a:ahLst/>
              <a:cxnLst>
                <a:cxn ang="0">
                  <a:pos x="14" y="9"/>
                </a:cxn>
                <a:cxn ang="0">
                  <a:pos x="11" y="18"/>
                </a:cxn>
                <a:cxn ang="0">
                  <a:pos x="7" y="20"/>
                </a:cxn>
                <a:cxn ang="0">
                  <a:pos x="0" y="22"/>
                </a:cxn>
                <a:cxn ang="0">
                  <a:pos x="0" y="18"/>
                </a:cxn>
                <a:cxn ang="0">
                  <a:pos x="4" y="13"/>
                </a:cxn>
                <a:cxn ang="0">
                  <a:pos x="7" y="11"/>
                </a:cxn>
                <a:cxn ang="0">
                  <a:pos x="12" y="0"/>
                </a:cxn>
                <a:cxn ang="0">
                  <a:pos x="16" y="0"/>
                </a:cxn>
                <a:cxn ang="0">
                  <a:pos x="18" y="0"/>
                </a:cxn>
                <a:cxn ang="0">
                  <a:pos x="18" y="6"/>
                </a:cxn>
                <a:cxn ang="0">
                  <a:pos x="18" y="7"/>
                </a:cxn>
                <a:cxn ang="0">
                  <a:pos x="16" y="7"/>
                </a:cxn>
                <a:cxn ang="0">
                  <a:pos x="14" y="9"/>
                </a:cxn>
              </a:cxnLst>
              <a:rect l="0" t="0" r="r" b="b"/>
              <a:pathLst>
                <a:path w="18" h="22">
                  <a:moveTo>
                    <a:pt x="14" y="9"/>
                  </a:moveTo>
                  <a:lnTo>
                    <a:pt x="11" y="18"/>
                  </a:lnTo>
                  <a:lnTo>
                    <a:pt x="7" y="20"/>
                  </a:lnTo>
                  <a:lnTo>
                    <a:pt x="0" y="22"/>
                  </a:lnTo>
                  <a:lnTo>
                    <a:pt x="0" y="18"/>
                  </a:lnTo>
                  <a:lnTo>
                    <a:pt x="4" y="13"/>
                  </a:lnTo>
                  <a:lnTo>
                    <a:pt x="7" y="11"/>
                  </a:lnTo>
                  <a:lnTo>
                    <a:pt x="12" y="0"/>
                  </a:lnTo>
                  <a:lnTo>
                    <a:pt x="16" y="0"/>
                  </a:lnTo>
                  <a:lnTo>
                    <a:pt x="18" y="0"/>
                  </a:lnTo>
                  <a:lnTo>
                    <a:pt x="18" y="6"/>
                  </a:lnTo>
                  <a:lnTo>
                    <a:pt x="18" y="7"/>
                  </a:lnTo>
                  <a:lnTo>
                    <a:pt x="16" y="7"/>
                  </a:lnTo>
                  <a:lnTo>
                    <a:pt x="1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9" name="Freeform 3316"/>
            <p:cNvSpPr>
              <a:spLocks/>
            </p:cNvSpPr>
            <p:nvPr/>
          </p:nvSpPr>
          <p:spPr bwMode="auto">
            <a:xfrm>
              <a:off x="1424" y="1152"/>
              <a:ext cx="18" cy="22"/>
            </a:xfrm>
            <a:custGeom>
              <a:avLst/>
              <a:gdLst/>
              <a:ahLst/>
              <a:cxnLst>
                <a:cxn ang="0">
                  <a:pos x="14" y="9"/>
                </a:cxn>
                <a:cxn ang="0">
                  <a:pos x="11" y="18"/>
                </a:cxn>
                <a:cxn ang="0">
                  <a:pos x="7" y="20"/>
                </a:cxn>
                <a:cxn ang="0">
                  <a:pos x="0" y="22"/>
                </a:cxn>
                <a:cxn ang="0">
                  <a:pos x="0" y="18"/>
                </a:cxn>
                <a:cxn ang="0">
                  <a:pos x="4" y="13"/>
                </a:cxn>
                <a:cxn ang="0">
                  <a:pos x="7" y="11"/>
                </a:cxn>
                <a:cxn ang="0">
                  <a:pos x="12" y="0"/>
                </a:cxn>
                <a:cxn ang="0">
                  <a:pos x="16" y="0"/>
                </a:cxn>
                <a:cxn ang="0">
                  <a:pos x="18" y="0"/>
                </a:cxn>
                <a:cxn ang="0">
                  <a:pos x="18" y="6"/>
                </a:cxn>
                <a:cxn ang="0">
                  <a:pos x="18" y="7"/>
                </a:cxn>
                <a:cxn ang="0">
                  <a:pos x="16" y="7"/>
                </a:cxn>
                <a:cxn ang="0">
                  <a:pos x="14" y="9"/>
                </a:cxn>
              </a:cxnLst>
              <a:rect l="0" t="0" r="r" b="b"/>
              <a:pathLst>
                <a:path w="18" h="22">
                  <a:moveTo>
                    <a:pt x="14" y="9"/>
                  </a:moveTo>
                  <a:lnTo>
                    <a:pt x="11" y="18"/>
                  </a:lnTo>
                  <a:lnTo>
                    <a:pt x="7" y="20"/>
                  </a:lnTo>
                  <a:lnTo>
                    <a:pt x="0" y="22"/>
                  </a:lnTo>
                  <a:lnTo>
                    <a:pt x="0" y="18"/>
                  </a:lnTo>
                  <a:lnTo>
                    <a:pt x="4" y="13"/>
                  </a:lnTo>
                  <a:lnTo>
                    <a:pt x="7" y="11"/>
                  </a:lnTo>
                  <a:lnTo>
                    <a:pt x="12" y="0"/>
                  </a:lnTo>
                  <a:lnTo>
                    <a:pt x="16" y="0"/>
                  </a:lnTo>
                  <a:lnTo>
                    <a:pt x="18" y="0"/>
                  </a:lnTo>
                  <a:lnTo>
                    <a:pt x="18" y="6"/>
                  </a:lnTo>
                  <a:lnTo>
                    <a:pt x="18" y="7"/>
                  </a:lnTo>
                  <a:lnTo>
                    <a:pt x="16" y="7"/>
                  </a:lnTo>
                  <a:lnTo>
                    <a:pt x="1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0" name="Freeform 3317"/>
            <p:cNvSpPr>
              <a:spLocks/>
            </p:cNvSpPr>
            <p:nvPr/>
          </p:nvSpPr>
          <p:spPr bwMode="auto">
            <a:xfrm>
              <a:off x="1408" y="1133"/>
              <a:ext cx="16" cy="14"/>
            </a:xfrm>
            <a:custGeom>
              <a:avLst/>
              <a:gdLst/>
              <a:ahLst/>
              <a:cxnLst>
                <a:cxn ang="0">
                  <a:pos x="3" y="0"/>
                </a:cxn>
                <a:cxn ang="0">
                  <a:pos x="5" y="1"/>
                </a:cxn>
                <a:cxn ang="0">
                  <a:pos x="7" y="1"/>
                </a:cxn>
                <a:cxn ang="0">
                  <a:pos x="9" y="3"/>
                </a:cxn>
                <a:cxn ang="0">
                  <a:pos x="11" y="0"/>
                </a:cxn>
                <a:cxn ang="0">
                  <a:pos x="12" y="0"/>
                </a:cxn>
                <a:cxn ang="0">
                  <a:pos x="14" y="0"/>
                </a:cxn>
                <a:cxn ang="0">
                  <a:pos x="16" y="1"/>
                </a:cxn>
                <a:cxn ang="0">
                  <a:pos x="16" y="7"/>
                </a:cxn>
                <a:cxn ang="0">
                  <a:pos x="9" y="9"/>
                </a:cxn>
                <a:cxn ang="0">
                  <a:pos x="7" y="7"/>
                </a:cxn>
                <a:cxn ang="0">
                  <a:pos x="7" y="14"/>
                </a:cxn>
                <a:cxn ang="0">
                  <a:pos x="2" y="7"/>
                </a:cxn>
                <a:cxn ang="0">
                  <a:pos x="0" y="0"/>
                </a:cxn>
                <a:cxn ang="0">
                  <a:pos x="3" y="0"/>
                </a:cxn>
              </a:cxnLst>
              <a:rect l="0" t="0" r="r" b="b"/>
              <a:pathLst>
                <a:path w="16" h="14">
                  <a:moveTo>
                    <a:pt x="3" y="0"/>
                  </a:moveTo>
                  <a:lnTo>
                    <a:pt x="5" y="1"/>
                  </a:lnTo>
                  <a:lnTo>
                    <a:pt x="7" y="1"/>
                  </a:lnTo>
                  <a:lnTo>
                    <a:pt x="9" y="3"/>
                  </a:lnTo>
                  <a:lnTo>
                    <a:pt x="11" y="0"/>
                  </a:lnTo>
                  <a:lnTo>
                    <a:pt x="12" y="0"/>
                  </a:lnTo>
                  <a:lnTo>
                    <a:pt x="14" y="0"/>
                  </a:lnTo>
                  <a:lnTo>
                    <a:pt x="16" y="1"/>
                  </a:lnTo>
                  <a:lnTo>
                    <a:pt x="16" y="7"/>
                  </a:lnTo>
                  <a:lnTo>
                    <a:pt x="9" y="9"/>
                  </a:lnTo>
                  <a:lnTo>
                    <a:pt x="7" y="7"/>
                  </a:lnTo>
                  <a:lnTo>
                    <a:pt x="7" y="14"/>
                  </a:lnTo>
                  <a:lnTo>
                    <a:pt x="2" y="7"/>
                  </a:lnTo>
                  <a:lnTo>
                    <a:pt x="0"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1" name="Freeform 3318"/>
            <p:cNvSpPr>
              <a:spLocks/>
            </p:cNvSpPr>
            <p:nvPr/>
          </p:nvSpPr>
          <p:spPr bwMode="auto">
            <a:xfrm>
              <a:off x="1408" y="1133"/>
              <a:ext cx="16" cy="14"/>
            </a:xfrm>
            <a:custGeom>
              <a:avLst/>
              <a:gdLst/>
              <a:ahLst/>
              <a:cxnLst>
                <a:cxn ang="0">
                  <a:pos x="3" y="0"/>
                </a:cxn>
                <a:cxn ang="0">
                  <a:pos x="5" y="1"/>
                </a:cxn>
                <a:cxn ang="0">
                  <a:pos x="7" y="1"/>
                </a:cxn>
                <a:cxn ang="0">
                  <a:pos x="9" y="3"/>
                </a:cxn>
                <a:cxn ang="0">
                  <a:pos x="11" y="0"/>
                </a:cxn>
                <a:cxn ang="0">
                  <a:pos x="12" y="0"/>
                </a:cxn>
                <a:cxn ang="0">
                  <a:pos x="14" y="0"/>
                </a:cxn>
                <a:cxn ang="0">
                  <a:pos x="16" y="1"/>
                </a:cxn>
                <a:cxn ang="0">
                  <a:pos x="16" y="7"/>
                </a:cxn>
                <a:cxn ang="0">
                  <a:pos x="9" y="9"/>
                </a:cxn>
                <a:cxn ang="0">
                  <a:pos x="7" y="7"/>
                </a:cxn>
                <a:cxn ang="0">
                  <a:pos x="7" y="14"/>
                </a:cxn>
                <a:cxn ang="0">
                  <a:pos x="2" y="7"/>
                </a:cxn>
                <a:cxn ang="0">
                  <a:pos x="0" y="0"/>
                </a:cxn>
                <a:cxn ang="0">
                  <a:pos x="3" y="0"/>
                </a:cxn>
              </a:cxnLst>
              <a:rect l="0" t="0" r="r" b="b"/>
              <a:pathLst>
                <a:path w="16" h="14">
                  <a:moveTo>
                    <a:pt x="3" y="0"/>
                  </a:moveTo>
                  <a:lnTo>
                    <a:pt x="5" y="1"/>
                  </a:lnTo>
                  <a:lnTo>
                    <a:pt x="7" y="1"/>
                  </a:lnTo>
                  <a:lnTo>
                    <a:pt x="9" y="3"/>
                  </a:lnTo>
                  <a:lnTo>
                    <a:pt x="11" y="0"/>
                  </a:lnTo>
                  <a:lnTo>
                    <a:pt x="12" y="0"/>
                  </a:lnTo>
                  <a:lnTo>
                    <a:pt x="14" y="0"/>
                  </a:lnTo>
                  <a:lnTo>
                    <a:pt x="16" y="1"/>
                  </a:lnTo>
                  <a:lnTo>
                    <a:pt x="16" y="7"/>
                  </a:lnTo>
                  <a:lnTo>
                    <a:pt x="9" y="9"/>
                  </a:lnTo>
                  <a:lnTo>
                    <a:pt x="7" y="7"/>
                  </a:lnTo>
                  <a:lnTo>
                    <a:pt x="7" y="14"/>
                  </a:lnTo>
                  <a:lnTo>
                    <a:pt x="2" y="7"/>
                  </a:lnTo>
                  <a:lnTo>
                    <a:pt x="0"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2" name="Freeform 3319"/>
            <p:cNvSpPr>
              <a:spLocks/>
            </p:cNvSpPr>
            <p:nvPr/>
          </p:nvSpPr>
          <p:spPr bwMode="auto">
            <a:xfrm>
              <a:off x="1438" y="1388"/>
              <a:ext cx="16" cy="14"/>
            </a:xfrm>
            <a:custGeom>
              <a:avLst/>
              <a:gdLst/>
              <a:ahLst/>
              <a:cxnLst>
                <a:cxn ang="0">
                  <a:pos x="2" y="3"/>
                </a:cxn>
                <a:cxn ang="0">
                  <a:pos x="0" y="3"/>
                </a:cxn>
                <a:cxn ang="0">
                  <a:pos x="2" y="2"/>
                </a:cxn>
                <a:cxn ang="0">
                  <a:pos x="6" y="0"/>
                </a:cxn>
                <a:cxn ang="0">
                  <a:pos x="9" y="0"/>
                </a:cxn>
                <a:cxn ang="0">
                  <a:pos x="11" y="2"/>
                </a:cxn>
                <a:cxn ang="0">
                  <a:pos x="13" y="2"/>
                </a:cxn>
                <a:cxn ang="0">
                  <a:pos x="16" y="5"/>
                </a:cxn>
                <a:cxn ang="0">
                  <a:pos x="16" y="9"/>
                </a:cxn>
                <a:cxn ang="0">
                  <a:pos x="13" y="14"/>
                </a:cxn>
                <a:cxn ang="0">
                  <a:pos x="2" y="3"/>
                </a:cxn>
              </a:cxnLst>
              <a:rect l="0" t="0" r="r" b="b"/>
              <a:pathLst>
                <a:path w="16" h="14">
                  <a:moveTo>
                    <a:pt x="2" y="3"/>
                  </a:moveTo>
                  <a:lnTo>
                    <a:pt x="0" y="3"/>
                  </a:lnTo>
                  <a:lnTo>
                    <a:pt x="2" y="2"/>
                  </a:lnTo>
                  <a:lnTo>
                    <a:pt x="6" y="0"/>
                  </a:lnTo>
                  <a:lnTo>
                    <a:pt x="9" y="0"/>
                  </a:lnTo>
                  <a:lnTo>
                    <a:pt x="11" y="2"/>
                  </a:lnTo>
                  <a:lnTo>
                    <a:pt x="13" y="2"/>
                  </a:lnTo>
                  <a:lnTo>
                    <a:pt x="16" y="5"/>
                  </a:lnTo>
                  <a:lnTo>
                    <a:pt x="16" y="9"/>
                  </a:lnTo>
                  <a:lnTo>
                    <a:pt x="13" y="14"/>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3" name="Freeform 3320"/>
            <p:cNvSpPr>
              <a:spLocks/>
            </p:cNvSpPr>
            <p:nvPr/>
          </p:nvSpPr>
          <p:spPr bwMode="auto">
            <a:xfrm>
              <a:off x="1438" y="1388"/>
              <a:ext cx="16" cy="14"/>
            </a:xfrm>
            <a:custGeom>
              <a:avLst/>
              <a:gdLst/>
              <a:ahLst/>
              <a:cxnLst>
                <a:cxn ang="0">
                  <a:pos x="2" y="3"/>
                </a:cxn>
                <a:cxn ang="0">
                  <a:pos x="0" y="3"/>
                </a:cxn>
                <a:cxn ang="0">
                  <a:pos x="2" y="2"/>
                </a:cxn>
                <a:cxn ang="0">
                  <a:pos x="6" y="0"/>
                </a:cxn>
                <a:cxn ang="0">
                  <a:pos x="9" y="0"/>
                </a:cxn>
                <a:cxn ang="0">
                  <a:pos x="11" y="2"/>
                </a:cxn>
                <a:cxn ang="0">
                  <a:pos x="13" y="2"/>
                </a:cxn>
                <a:cxn ang="0">
                  <a:pos x="16" y="5"/>
                </a:cxn>
                <a:cxn ang="0">
                  <a:pos x="16" y="9"/>
                </a:cxn>
                <a:cxn ang="0">
                  <a:pos x="13" y="14"/>
                </a:cxn>
                <a:cxn ang="0">
                  <a:pos x="2" y="3"/>
                </a:cxn>
              </a:cxnLst>
              <a:rect l="0" t="0" r="r" b="b"/>
              <a:pathLst>
                <a:path w="16" h="14">
                  <a:moveTo>
                    <a:pt x="2" y="3"/>
                  </a:moveTo>
                  <a:lnTo>
                    <a:pt x="0" y="3"/>
                  </a:lnTo>
                  <a:lnTo>
                    <a:pt x="2" y="2"/>
                  </a:lnTo>
                  <a:lnTo>
                    <a:pt x="6" y="0"/>
                  </a:lnTo>
                  <a:lnTo>
                    <a:pt x="9" y="0"/>
                  </a:lnTo>
                  <a:lnTo>
                    <a:pt x="11" y="2"/>
                  </a:lnTo>
                  <a:lnTo>
                    <a:pt x="13" y="2"/>
                  </a:lnTo>
                  <a:lnTo>
                    <a:pt x="16" y="5"/>
                  </a:lnTo>
                  <a:lnTo>
                    <a:pt x="16" y="9"/>
                  </a:lnTo>
                  <a:lnTo>
                    <a:pt x="13" y="14"/>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4" name="Freeform 3321"/>
            <p:cNvSpPr>
              <a:spLocks/>
            </p:cNvSpPr>
            <p:nvPr/>
          </p:nvSpPr>
          <p:spPr bwMode="auto">
            <a:xfrm>
              <a:off x="1456" y="1381"/>
              <a:ext cx="13" cy="9"/>
            </a:xfrm>
            <a:custGeom>
              <a:avLst/>
              <a:gdLst/>
              <a:ahLst/>
              <a:cxnLst>
                <a:cxn ang="0">
                  <a:pos x="0" y="0"/>
                </a:cxn>
                <a:cxn ang="0">
                  <a:pos x="11" y="3"/>
                </a:cxn>
                <a:cxn ang="0">
                  <a:pos x="13" y="5"/>
                </a:cxn>
                <a:cxn ang="0">
                  <a:pos x="13" y="9"/>
                </a:cxn>
                <a:cxn ang="0">
                  <a:pos x="9" y="9"/>
                </a:cxn>
                <a:cxn ang="0">
                  <a:pos x="2" y="5"/>
                </a:cxn>
                <a:cxn ang="0">
                  <a:pos x="0" y="0"/>
                </a:cxn>
              </a:cxnLst>
              <a:rect l="0" t="0" r="r" b="b"/>
              <a:pathLst>
                <a:path w="13" h="9">
                  <a:moveTo>
                    <a:pt x="0" y="0"/>
                  </a:moveTo>
                  <a:lnTo>
                    <a:pt x="11" y="3"/>
                  </a:lnTo>
                  <a:lnTo>
                    <a:pt x="13" y="5"/>
                  </a:lnTo>
                  <a:lnTo>
                    <a:pt x="13" y="9"/>
                  </a:lnTo>
                  <a:lnTo>
                    <a:pt x="9" y="9"/>
                  </a:lnTo>
                  <a:lnTo>
                    <a:pt x="2" y="5"/>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5" name="Freeform 3322"/>
            <p:cNvSpPr>
              <a:spLocks/>
            </p:cNvSpPr>
            <p:nvPr/>
          </p:nvSpPr>
          <p:spPr bwMode="auto">
            <a:xfrm>
              <a:off x="1456" y="1381"/>
              <a:ext cx="13" cy="9"/>
            </a:xfrm>
            <a:custGeom>
              <a:avLst/>
              <a:gdLst/>
              <a:ahLst/>
              <a:cxnLst>
                <a:cxn ang="0">
                  <a:pos x="0" y="0"/>
                </a:cxn>
                <a:cxn ang="0">
                  <a:pos x="11" y="3"/>
                </a:cxn>
                <a:cxn ang="0">
                  <a:pos x="13" y="5"/>
                </a:cxn>
                <a:cxn ang="0">
                  <a:pos x="13" y="9"/>
                </a:cxn>
                <a:cxn ang="0">
                  <a:pos x="9" y="9"/>
                </a:cxn>
                <a:cxn ang="0">
                  <a:pos x="2" y="5"/>
                </a:cxn>
                <a:cxn ang="0">
                  <a:pos x="0" y="0"/>
                </a:cxn>
              </a:cxnLst>
              <a:rect l="0" t="0" r="r" b="b"/>
              <a:pathLst>
                <a:path w="13" h="9">
                  <a:moveTo>
                    <a:pt x="0" y="0"/>
                  </a:moveTo>
                  <a:lnTo>
                    <a:pt x="11" y="3"/>
                  </a:lnTo>
                  <a:lnTo>
                    <a:pt x="13" y="5"/>
                  </a:lnTo>
                  <a:lnTo>
                    <a:pt x="13" y="9"/>
                  </a:lnTo>
                  <a:lnTo>
                    <a:pt x="9" y="9"/>
                  </a:lnTo>
                  <a:lnTo>
                    <a:pt x="2" y="5"/>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6" name="Freeform 3323"/>
            <p:cNvSpPr>
              <a:spLocks/>
            </p:cNvSpPr>
            <p:nvPr/>
          </p:nvSpPr>
          <p:spPr bwMode="auto">
            <a:xfrm>
              <a:off x="1401" y="931"/>
              <a:ext cx="76" cy="55"/>
            </a:xfrm>
            <a:custGeom>
              <a:avLst/>
              <a:gdLst/>
              <a:ahLst/>
              <a:cxnLst>
                <a:cxn ang="0">
                  <a:pos x="32" y="7"/>
                </a:cxn>
                <a:cxn ang="0">
                  <a:pos x="37" y="5"/>
                </a:cxn>
                <a:cxn ang="0">
                  <a:pos x="43" y="5"/>
                </a:cxn>
                <a:cxn ang="0">
                  <a:pos x="57" y="14"/>
                </a:cxn>
                <a:cxn ang="0">
                  <a:pos x="59" y="18"/>
                </a:cxn>
                <a:cxn ang="0">
                  <a:pos x="60" y="21"/>
                </a:cxn>
                <a:cxn ang="0">
                  <a:pos x="62" y="25"/>
                </a:cxn>
                <a:cxn ang="0">
                  <a:pos x="66" y="27"/>
                </a:cxn>
                <a:cxn ang="0">
                  <a:pos x="73" y="39"/>
                </a:cxn>
                <a:cxn ang="0">
                  <a:pos x="73" y="41"/>
                </a:cxn>
                <a:cxn ang="0">
                  <a:pos x="73" y="45"/>
                </a:cxn>
                <a:cxn ang="0">
                  <a:pos x="76" y="46"/>
                </a:cxn>
                <a:cxn ang="0">
                  <a:pos x="73" y="52"/>
                </a:cxn>
                <a:cxn ang="0">
                  <a:pos x="62" y="50"/>
                </a:cxn>
                <a:cxn ang="0">
                  <a:pos x="53" y="48"/>
                </a:cxn>
                <a:cxn ang="0">
                  <a:pos x="43" y="46"/>
                </a:cxn>
                <a:cxn ang="0">
                  <a:pos x="30" y="54"/>
                </a:cxn>
                <a:cxn ang="0">
                  <a:pos x="25" y="55"/>
                </a:cxn>
                <a:cxn ang="0">
                  <a:pos x="14" y="50"/>
                </a:cxn>
                <a:cxn ang="0">
                  <a:pos x="10" y="30"/>
                </a:cxn>
                <a:cxn ang="0">
                  <a:pos x="2" y="27"/>
                </a:cxn>
                <a:cxn ang="0">
                  <a:pos x="0" y="21"/>
                </a:cxn>
                <a:cxn ang="0">
                  <a:pos x="0" y="16"/>
                </a:cxn>
                <a:cxn ang="0">
                  <a:pos x="2" y="14"/>
                </a:cxn>
                <a:cxn ang="0">
                  <a:pos x="2" y="7"/>
                </a:cxn>
                <a:cxn ang="0">
                  <a:pos x="3" y="2"/>
                </a:cxn>
                <a:cxn ang="0">
                  <a:pos x="7" y="0"/>
                </a:cxn>
                <a:cxn ang="0">
                  <a:pos x="10" y="4"/>
                </a:cxn>
                <a:cxn ang="0">
                  <a:pos x="14" y="4"/>
                </a:cxn>
                <a:cxn ang="0">
                  <a:pos x="28" y="7"/>
                </a:cxn>
                <a:cxn ang="0">
                  <a:pos x="32" y="7"/>
                </a:cxn>
              </a:cxnLst>
              <a:rect l="0" t="0" r="r" b="b"/>
              <a:pathLst>
                <a:path w="76" h="55">
                  <a:moveTo>
                    <a:pt x="32" y="7"/>
                  </a:moveTo>
                  <a:lnTo>
                    <a:pt x="37" y="5"/>
                  </a:lnTo>
                  <a:lnTo>
                    <a:pt x="43"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3" y="46"/>
                  </a:lnTo>
                  <a:lnTo>
                    <a:pt x="30" y="54"/>
                  </a:lnTo>
                  <a:lnTo>
                    <a:pt x="25" y="55"/>
                  </a:lnTo>
                  <a:lnTo>
                    <a:pt x="14" y="50"/>
                  </a:lnTo>
                  <a:lnTo>
                    <a:pt x="10" y="30"/>
                  </a:lnTo>
                  <a:lnTo>
                    <a:pt x="2" y="27"/>
                  </a:lnTo>
                  <a:lnTo>
                    <a:pt x="0" y="21"/>
                  </a:lnTo>
                  <a:lnTo>
                    <a:pt x="0" y="16"/>
                  </a:lnTo>
                  <a:lnTo>
                    <a:pt x="2" y="14"/>
                  </a:lnTo>
                  <a:lnTo>
                    <a:pt x="2" y="7"/>
                  </a:lnTo>
                  <a:lnTo>
                    <a:pt x="3" y="2"/>
                  </a:lnTo>
                  <a:lnTo>
                    <a:pt x="7" y="0"/>
                  </a:lnTo>
                  <a:lnTo>
                    <a:pt x="10" y="4"/>
                  </a:lnTo>
                  <a:lnTo>
                    <a:pt x="14" y="4"/>
                  </a:lnTo>
                  <a:lnTo>
                    <a:pt x="28" y="7"/>
                  </a:lnTo>
                  <a:lnTo>
                    <a:pt x="3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7" name="Freeform 3324"/>
            <p:cNvSpPr>
              <a:spLocks/>
            </p:cNvSpPr>
            <p:nvPr/>
          </p:nvSpPr>
          <p:spPr bwMode="auto">
            <a:xfrm>
              <a:off x="1401" y="931"/>
              <a:ext cx="76" cy="55"/>
            </a:xfrm>
            <a:custGeom>
              <a:avLst/>
              <a:gdLst/>
              <a:ahLst/>
              <a:cxnLst>
                <a:cxn ang="0">
                  <a:pos x="32" y="7"/>
                </a:cxn>
                <a:cxn ang="0">
                  <a:pos x="37" y="5"/>
                </a:cxn>
                <a:cxn ang="0">
                  <a:pos x="43" y="5"/>
                </a:cxn>
                <a:cxn ang="0">
                  <a:pos x="57" y="14"/>
                </a:cxn>
                <a:cxn ang="0">
                  <a:pos x="59" y="18"/>
                </a:cxn>
                <a:cxn ang="0">
                  <a:pos x="60" y="21"/>
                </a:cxn>
                <a:cxn ang="0">
                  <a:pos x="62" y="25"/>
                </a:cxn>
                <a:cxn ang="0">
                  <a:pos x="66" y="27"/>
                </a:cxn>
                <a:cxn ang="0">
                  <a:pos x="73" y="39"/>
                </a:cxn>
                <a:cxn ang="0">
                  <a:pos x="73" y="41"/>
                </a:cxn>
                <a:cxn ang="0">
                  <a:pos x="73" y="45"/>
                </a:cxn>
                <a:cxn ang="0">
                  <a:pos x="76" y="46"/>
                </a:cxn>
                <a:cxn ang="0">
                  <a:pos x="73" y="52"/>
                </a:cxn>
                <a:cxn ang="0">
                  <a:pos x="62" y="50"/>
                </a:cxn>
                <a:cxn ang="0">
                  <a:pos x="53" y="48"/>
                </a:cxn>
                <a:cxn ang="0">
                  <a:pos x="43" y="46"/>
                </a:cxn>
                <a:cxn ang="0">
                  <a:pos x="30" y="54"/>
                </a:cxn>
                <a:cxn ang="0">
                  <a:pos x="25" y="55"/>
                </a:cxn>
                <a:cxn ang="0">
                  <a:pos x="14" y="50"/>
                </a:cxn>
                <a:cxn ang="0">
                  <a:pos x="10" y="30"/>
                </a:cxn>
                <a:cxn ang="0">
                  <a:pos x="2" y="27"/>
                </a:cxn>
                <a:cxn ang="0">
                  <a:pos x="0" y="21"/>
                </a:cxn>
                <a:cxn ang="0">
                  <a:pos x="0" y="16"/>
                </a:cxn>
                <a:cxn ang="0">
                  <a:pos x="2" y="14"/>
                </a:cxn>
                <a:cxn ang="0">
                  <a:pos x="2" y="7"/>
                </a:cxn>
                <a:cxn ang="0">
                  <a:pos x="3" y="2"/>
                </a:cxn>
                <a:cxn ang="0">
                  <a:pos x="7" y="0"/>
                </a:cxn>
                <a:cxn ang="0">
                  <a:pos x="10" y="4"/>
                </a:cxn>
                <a:cxn ang="0">
                  <a:pos x="14" y="4"/>
                </a:cxn>
                <a:cxn ang="0">
                  <a:pos x="28" y="7"/>
                </a:cxn>
                <a:cxn ang="0">
                  <a:pos x="32" y="7"/>
                </a:cxn>
              </a:cxnLst>
              <a:rect l="0" t="0" r="r" b="b"/>
              <a:pathLst>
                <a:path w="76" h="55">
                  <a:moveTo>
                    <a:pt x="32" y="7"/>
                  </a:moveTo>
                  <a:lnTo>
                    <a:pt x="37" y="5"/>
                  </a:lnTo>
                  <a:lnTo>
                    <a:pt x="43"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3" y="46"/>
                  </a:lnTo>
                  <a:lnTo>
                    <a:pt x="30" y="54"/>
                  </a:lnTo>
                  <a:lnTo>
                    <a:pt x="25" y="55"/>
                  </a:lnTo>
                  <a:lnTo>
                    <a:pt x="14" y="50"/>
                  </a:lnTo>
                  <a:lnTo>
                    <a:pt x="10" y="30"/>
                  </a:lnTo>
                  <a:lnTo>
                    <a:pt x="2" y="27"/>
                  </a:lnTo>
                  <a:lnTo>
                    <a:pt x="0" y="21"/>
                  </a:lnTo>
                  <a:lnTo>
                    <a:pt x="0" y="16"/>
                  </a:lnTo>
                  <a:lnTo>
                    <a:pt x="2" y="14"/>
                  </a:lnTo>
                  <a:lnTo>
                    <a:pt x="2" y="7"/>
                  </a:lnTo>
                  <a:lnTo>
                    <a:pt x="3" y="2"/>
                  </a:lnTo>
                  <a:lnTo>
                    <a:pt x="7" y="0"/>
                  </a:lnTo>
                  <a:lnTo>
                    <a:pt x="10" y="4"/>
                  </a:lnTo>
                  <a:lnTo>
                    <a:pt x="14" y="4"/>
                  </a:lnTo>
                  <a:lnTo>
                    <a:pt x="28" y="7"/>
                  </a:lnTo>
                  <a:lnTo>
                    <a:pt x="3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8" name="Freeform 3325"/>
            <p:cNvSpPr>
              <a:spLocks/>
            </p:cNvSpPr>
            <p:nvPr/>
          </p:nvSpPr>
          <p:spPr bwMode="auto">
            <a:xfrm>
              <a:off x="1354" y="1406"/>
              <a:ext cx="29" cy="30"/>
            </a:xfrm>
            <a:custGeom>
              <a:avLst/>
              <a:gdLst/>
              <a:ahLst/>
              <a:cxnLst>
                <a:cxn ang="0">
                  <a:pos x="22" y="1"/>
                </a:cxn>
                <a:cxn ang="0">
                  <a:pos x="13" y="5"/>
                </a:cxn>
                <a:cxn ang="0">
                  <a:pos x="9" y="9"/>
                </a:cxn>
                <a:cxn ang="0">
                  <a:pos x="0" y="25"/>
                </a:cxn>
                <a:cxn ang="0">
                  <a:pos x="0" y="30"/>
                </a:cxn>
                <a:cxn ang="0">
                  <a:pos x="2" y="30"/>
                </a:cxn>
                <a:cxn ang="0">
                  <a:pos x="7" y="26"/>
                </a:cxn>
                <a:cxn ang="0">
                  <a:pos x="9" y="26"/>
                </a:cxn>
                <a:cxn ang="0">
                  <a:pos x="13" y="25"/>
                </a:cxn>
                <a:cxn ang="0">
                  <a:pos x="16" y="23"/>
                </a:cxn>
                <a:cxn ang="0">
                  <a:pos x="16" y="19"/>
                </a:cxn>
                <a:cxn ang="0">
                  <a:pos x="18" y="16"/>
                </a:cxn>
                <a:cxn ang="0">
                  <a:pos x="20" y="16"/>
                </a:cxn>
                <a:cxn ang="0">
                  <a:pos x="27" y="10"/>
                </a:cxn>
                <a:cxn ang="0">
                  <a:pos x="27" y="7"/>
                </a:cxn>
                <a:cxn ang="0">
                  <a:pos x="29" y="5"/>
                </a:cxn>
                <a:cxn ang="0">
                  <a:pos x="29" y="3"/>
                </a:cxn>
                <a:cxn ang="0">
                  <a:pos x="24" y="0"/>
                </a:cxn>
                <a:cxn ang="0">
                  <a:pos x="22" y="1"/>
                </a:cxn>
              </a:cxnLst>
              <a:rect l="0" t="0" r="r" b="b"/>
              <a:pathLst>
                <a:path w="29" h="30">
                  <a:moveTo>
                    <a:pt x="22" y="1"/>
                  </a:moveTo>
                  <a:lnTo>
                    <a:pt x="13" y="5"/>
                  </a:lnTo>
                  <a:lnTo>
                    <a:pt x="9" y="9"/>
                  </a:lnTo>
                  <a:lnTo>
                    <a:pt x="0" y="25"/>
                  </a:lnTo>
                  <a:lnTo>
                    <a:pt x="0" y="30"/>
                  </a:lnTo>
                  <a:lnTo>
                    <a:pt x="2" y="30"/>
                  </a:lnTo>
                  <a:lnTo>
                    <a:pt x="7" y="26"/>
                  </a:lnTo>
                  <a:lnTo>
                    <a:pt x="9" y="26"/>
                  </a:lnTo>
                  <a:lnTo>
                    <a:pt x="13" y="25"/>
                  </a:lnTo>
                  <a:lnTo>
                    <a:pt x="16" y="23"/>
                  </a:lnTo>
                  <a:lnTo>
                    <a:pt x="16" y="19"/>
                  </a:lnTo>
                  <a:lnTo>
                    <a:pt x="18" y="16"/>
                  </a:lnTo>
                  <a:lnTo>
                    <a:pt x="20" y="16"/>
                  </a:lnTo>
                  <a:lnTo>
                    <a:pt x="27" y="10"/>
                  </a:lnTo>
                  <a:lnTo>
                    <a:pt x="27" y="7"/>
                  </a:lnTo>
                  <a:lnTo>
                    <a:pt x="29" y="5"/>
                  </a:lnTo>
                  <a:lnTo>
                    <a:pt x="29" y="3"/>
                  </a:lnTo>
                  <a:lnTo>
                    <a:pt x="24" y="0"/>
                  </a:lnTo>
                  <a:lnTo>
                    <a:pt x="2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9" name="Freeform 3326"/>
            <p:cNvSpPr>
              <a:spLocks/>
            </p:cNvSpPr>
            <p:nvPr/>
          </p:nvSpPr>
          <p:spPr bwMode="auto">
            <a:xfrm>
              <a:off x="1354" y="1406"/>
              <a:ext cx="29" cy="30"/>
            </a:xfrm>
            <a:custGeom>
              <a:avLst/>
              <a:gdLst/>
              <a:ahLst/>
              <a:cxnLst>
                <a:cxn ang="0">
                  <a:pos x="22" y="1"/>
                </a:cxn>
                <a:cxn ang="0">
                  <a:pos x="13" y="5"/>
                </a:cxn>
                <a:cxn ang="0">
                  <a:pos x="9" y="9"/>
                </a:cxn>
                <a:cxn ang="0">
                  <a:pos x="0" y="25"/>
                </a:cxn>
                <a:cxn ang="0">
                  <a:pos x="0" y="30"/>
                </a:cxn>
                <a:cxn ang="0">
                  <a:pos x="2" y="30"/>
                </a:cxn>
                <a:cxn ang="0">
                  <a:pos x="7" y="26"/>
                </a:cxn>
                <a:cxn ang="0">
                  <a:pos x="9" y="26"/>
                </a:cxn>
                <a:cxn ang="0">
                  <a:pos x="13" y="25"/>
                </a:cxn>
                <a:cxn ang="0">
                  <a:pos x="16" y="23"/>
                </a:cxn>
                <a:cxn ang="0">
                  <a:pos x="16" y="19"/>
                </a:cxn>
                <a:cxn ang="0">
                  <a:pos x="18" y="16"/>
                </a:cxn>
                <a:cxn ang="0">
                  <a:pos x="20" y="16"/>
                </a:cxn>
                <a:cxn ang="0">
                  <a:pos x="27" y="10"/>
                </a:cxn>
                <a:cxn ang="0">
                  <a:pos x="27" y="7"/>
                </a:cxn>
                <a:cxn ang="0">
                  <a:pos x="29" y="5"/>
                </a:cxn>
                <a:cxn ang="0">
                  <a:pos x="29" y="3"/>
                </a:cxn>
                <a:cxn ang="0">
                  <a:pos x="24" y="0"/>
                </a:cxn>
                <a:cxn ang="0">
                  <a:pos x="22" y="1"/>
                </a:cxn>
              </a:cxnLst>
              <a:rect l="0" t="0" r="r" b="b"/>
              <a:pathLst>
                <a:path w="29" h="30">
                  <a:moveTo>
                    <a:pt x="22" y="1"/>
                  </a:moveTo>
                  <a:lnTo>
                    <a:pt x="13" y="5"/>
                  </a:lnTo>
                  <a:lnTo>
                    <a:pt x="9" y="9"/>
                  </a:lnTo>
                  <a:lnTo>
                    <a:pt x="0" y="25"/>
                  </a:lnTo>
                  <a:lnTo>
                    <a:pt x="0" y="30"/>
                  </a:lnTo>
                  <a:lnTo>
                    <a:pt x="2" y="30"/>
                  </a:lnTo>
                  <a:lnTo>
                    <a:pt x="7" y="26"/>
                  </a:lnTo>
                  <a:lnTo>
                    <a:pt x="9" y="26"/>
                  </a:lnTo>
                  <a:lnTo>
                    <a:pt x="13" y="25"/>
                  </a:lnTo>
                  <a:lnTo>
                    <a:pt x="16" y="23"/>
                  </a:lnTo>
                  <a:lnTo>
                    <a:pt x="16" y="19"/>
                  </a:lnTo>
                  <a:lnTo>
                    <a:pt x="18" y="16"/>
                  </a:lnTo>
                  <a:lnTo>
                    <a:pt x="20" y="16"/>
                  </a:lnTo>
                  <a:lnTo>
                    <a:pt x="27" y="10"/>
                  </a:lnTo>
                  <a:lnTo>
                    <a:pt x="27" y="7"/>
                  </a:lnTo>
                  <a:lnTo>
                    <a:pt x="29" y="5"/>
                  </a:lnTo>
                  <a:lnTo>
                    <a:pt x="29" y="3"/>
                  </a:lnTo>
                  <a:lnTo>
                    <a:pt x="24" y="0"/>
                  </a:lnTo>
                  <a:lnTo>
                    <a:pt x="2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0" name="Freeform 3327"/>
            <p:cNvSpPr>
              <a:spLocks/>
            </p:cNvSpPr>
            <p:nvPr/>
          </p:nvSpPr>
          <p:spPr bwMode="auto">
            <a:xfrm>
              <a:off x="1410" y="1427"/>
              <a:ext cx="16" cy="27"/>
            </a:xfrm>
            <a:custGeom>
              <a:avLst/>
              <a:gdLst/>
              <a:ahLst/>
              <a:cxnLst>
                <a:cxn ang="0">
                  <a:pos x="5" y="0"/>
                </a:cxn>
                <a:cxn ang="0">
                  <a:pos x="5" y="0"/>
                </a:cxn>
                <a:cxn ang="0">
                  <a:pos x="3" y="2"/>
                </a:cxn>
                <a:cxn ang="0">
                  <a:pos x="3" y="2"/>
                </a:cxn>
                <a:cxn ang="0">
                  <a:pos x="1" y="4"/>
                </a:cxn>
                <a:cxn ang="0">
                  <a:pos x="0" y="20"/>
                </a:cxn>
                <a:cxn ang="0">
                  <a:pos x="3" y="21"/>
                </a:cxn>
                <a:cxn ang="0">
                  <a:pos x="5" y="23"/>
                </a:cxn>
                <a:cxn ang="0">
                  <a:pos x="5" y="27"/>
                </a:cxn>
                <a:cxn ang="0">
                  <a:pos x="9" y="27"/>
                </a:cxn>
                <a:cxn ang="0">
                  <a:pos x="9" y="25"/>
                </a:cxn>
                <a:cxn ang="0">
                  <a:pos x="9" y="21"/>
                </a:cxn>
                <a:cxn ang="0">
                  <a:pos x="16" y="4"/>
                </a:cxn>
                <a:cxn ang="0">
                  <a:pos x="12" y="0"/>
                </a:cxn>
                <a:cxn ang="0">
                  <a:pos x="5" y="0"/>
                </a:cxn>
              </a:cxnLst>
              <a:rect l="0" t="0" r="r" b="b"/>
              <a:pathLst>
                <a:path w="16" h="27">
                  <a:moveTo>
                    <a:pt x="5" y="0"/>
                  </a:moveTo>
                  <a:lnTo>
                    <a:pt x="5" y="0"/>
                  </a:lnTo>
                  <a:lnTo>
                    <a:pt x="3" y="2"/>
                  </a:lnTo>
                  <a:lnTo>
                    <a:pt x="3" y="2"/>
                  </a:lnTo>
                  <a:lnTo>
                    <a:pt x="1" y="4"/>
                  </a:lnTo>
                  <a:lnTo>
                    <a:pt x="0" y="20"/>
                  </a:lnTo>
                  <a:lnTo>
                    <a:pt x="3" y="21"/>
                  </a:lnTo>
                  <a:lnTo>
                    <a:pt x="5" y="23"/>
                  </a:lnTo>
                  <a:lnTo>
                    <a:pt x="5" y="27"/>
                  </a:lnTo>
                  <a:lnTo>
                    <a:pt x="9" y="27"/>
                  </a:lnTo>
                  <a:lnTo>
                    <a:pt x="9" y="25"/>
                  </a:lnTo>
                  <a:lnTo>
                    <a:pt x="9" y="21"/>
                  </a:lnTo>
                  <a:lnTo>
                    <a:pt x="16" y="4"/>
                  </a:lnTo>
                  <a:lnTo>
                    <a:pt x="12" y="0"/>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1" name="Freeform 3328"/>
            <p:cNvSpPr>
              <a:spLocks/>
            </p:cNvSpPr>
            <p:nvPr/>
          </p:nvSpPr>
          <p:spPr bwMode="auto">
            <a:xfrm>
              <a:off x="1410" y="1427"/>
              <a:ext cx="16" cy="27"/>
            </a:xfrm>
            <a:custGeom>
              <a:avLst/>
              <a:gdLst/>
              <a:ahLst/>
              <a:cxnLst>
                <a:cxn ang="0">
                  <a:pos x="5" y="0"/>
                </a:cxn>
                <a:cxn ang="0">
                  <a:pos x="5" y="0"/>
                </a:cxn>
                <a:cxn ang="0">
                  <a:pos x="3" y="2"/>
                </a:cxn>
                <a:cxn ang="0">
                  <a:pos x="3" y="2"/>
                </a:cxn>
                <a:cxn ang="0">
                  <a:pos x="1" y="4"/>
                </a:cxn>
                <a:cxn ang="0">
                  <a:pos x="0" y="20"/>
                </a:cxn>
                <a:cxn ang="0">
                  <a:pos x="3" y="21"/>
                </a:cxn>
                <a:cxn ang="0">
                  <a:pos x="5" y="23"/>
                </a:cxn>
                <a:cxn ang="0">
                  <a:pos x="5" y="27"/>
                </a:cxn>
                <a:cxn ang="0">
                  <a:pos x="9" y="27"/>
                </a:cxn>
                <a:cxn ang="0">
                  <a:pos x="9" y="25"/>
                </a:cxn>
                <a:cxn ang="0">
                  <a:pos x="9" y="21"/>
                </a:cxn>
                <a:cxn ang="0">
                  <a:pos x="16" y="4"/>
                </a:cxn>
                <a:cxn ang="0">
                  <a:pos x="12" y="0"/>
                </a:cxn>
                <a:cxn ang="0">
                  <a:pos x="5" y="0"/>
                </a:cxn>
              </a:cxnLst>
              <a:rect l="0" t="0" r="r" b="b"/>
              <a:pathLst>
                <a:path w="16" h="27">
                  <a:moveTo>
                    <a:pt x="5" y="0"/>
                  </a:moveTo>
                  <a:lnTo>
                    <a:pt x="5" y="0"/>
                  </a:lnTo>
                  <a:lnTo>
                    <a:pt x="3" y="2"/>
                  </a:lnTo>
                  <a:lnTo>
                    <a:pt x="3" y="2"/>
                  </a:lnTo>
                  <a:lnTo>
                    <a:pt x="1" y="4"/>
                  </a:lnTo>
                  <a:lnTo>
                    <a:pt x="0" y="20"/>
                  </a:lnTo>
                  <a:lnTo>
                    <a:pt x="3" y="21"/>
                  </a:lnTo>
                  <a:lnTo>
                    <a:pt x="5" y="23"/>
                  </a:lnTo>
                  <a:lnTo>
                    <a:pt x="5" y="27"/>
                  </a:lnTo>
                  <a:lnTo>
                    <a:pt x="9" y="27"/>
                  </a:lnTo>
                  <a:lnTo>
                    <a:pt x="9" y="25"/>
                  </a:lnTo>
                  <a:lnTo>
                    <a:pt x="9" y="21"/>
                  </a:lnTo>
                  <a:lnTo>
                    <a:pt x="16" y="4"/>
                  </a:lnTo>
                  <a:lnTo>
                    <a:pt x="12" y="0"/>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2" name="Freeform 3329"/>
            <p:cNvSpPr>
              <a:spLocks/>
            </p:cNvSpPr>
            <p:nvPr/>
          </p:nvSpPr>
          <p:spPr bwMode="auto">
            <a:xfrm>
              <a:off x="1602" y="1486"/>
              <a:ext cx="8" cy="11"/>
            </a:xfrm>
            <a:custGeom>
              <a:avLst/>
              <a:gdLst/>
              <a:ahLst/>
              <a:cxnLst>
                <a:cxn ang="0">
                  <a:pos x="2" y="4"/>
                </a:cxn>
                <a:cxn ang="0">
                  <a:pos x="0" y="2"/>
                </a:cxn>
                <a:cxn ang="0">
                  <a:pos x="0" y="9"/>
                </a:cxn>
                <a:cxn ang="0">
                  <a:pos x="0" y="11"/>
                </a:cxn>
                <a:cxn ang="0">
                  <a:pos x="4" y="7"/>
                </a:cxn>
                <a:cxn ang="0">
                  <a:pos x="6" y="7"/>
                </a:cxn>
                <a:cxn ang="0">
                  <a:pos x="8" y="4"/>
                </a:cxn>
                <a:cxn ang="0">
                  <a:pos x="8" y="0"/>
                </a:cxn>
                <a:cxn ang="0">
                  <a:pos x="4" y="0"/>
                </a:cxn>
                <a:cxn ang="0">
                  <a:pos x="2" y="2"/>
                </a:cxn>
                <a:cxn ang="0">
                  <a:pos x="2" y="4"/>
                </a:cxn>
              </a:cxnLst>
              <a:rect l="0" t="0" r="r" b="b"/>
              <a:pathLst>
                <a:path w="8" h="11">
                  <a:moveTo>
                    <a:pt x="2" y="4"/>
                  </a:moveTo>
                  <a:lnTo>
                    <a:pt x="0" y="2"/>
                  </a:lnTo>
                  <a:lnTo>
                    <a:pt x="0" y="9"/>
                  </a:lnTo>
                  <a:lnTo>
                    <a:pt x="0" y="11"/>
                  </a:lnTo>
                  <a:lnTo>
                    <a:pt x="4" y="7"/>
                  </a:lnTo>
                  <a:lnTo>
                    <a:pt x="6" y="7"/>
                  </a:lnTo>
                  <a:lnTo>
                    <a:pt x="8" y="4"/>
                  </a:lnTo>
                  <a:lnTo>
                    <a:pt x="8" y="0"/>
                  </a:lnTo>
                  <a:lnTo>
                    <a:pt x="4" y="0"/>
                  </a:lnTo>
                  <a:lnTo>
                    <a:pt x="2" y="2"/>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3" name="Freeform 3330"/>
            <p:cNvSpPr>
              <a:spLocks/>
            </p:cNvSpPr>
            <p:nvPr/>
          </p:nvSpPr>
          <p:spPr bwMode="auto">
            <a:xfrm>
              <a:off x="1602" y="1486"/>
              <a:ext cx="8" cy="11"/>
            </a:xfrm>
            <a:custGeom>
              <a:avLst/>
              <a:gdLst/>
              <a:ahLst/>
              <a:cxnLst>
                <a:cxn ang="0">
                  <a:pos x="2" y="4"/>
                </a:cxn>
                <a:cxn ang="0">
                  <a:pos x="0" y="2"/>
                </a:cxn>
                <a:cxn ang="0">
                  <a:pos x="0" y="9"/>
                </a:cxn>
                <a:cxn ang="0">
                  <a:pos x="0" y="11"/>
                </a:cxn>
                <a:cxn ang="0">
                  <a:pos x="4" y="7"/>
                </a:cxn>
                <a:cxn ang="0">
                  <a:pos x="6" y="7"/>
                </a:cxn>
                <a:cxn ang="0">
                  <a:pos x="8" y="4"/>
                </a:cxn>
                <a:cxn ang="0">
                  <a:pos x="8" y="0"/>
                </a:cxn>
                <a:cxn ang="0">
                  <a:pos x="4" y="0"/>
                </a:cxn>
                <a:cxn ang="0">
                  <a:pos x="2" y="2"/>
                </a:cxn>
                <a:cxn ang="0">
                  <a:pos x="2" y="4"/>
                </a:cxn>
              </a:cxnLst>
              <a:rect l="0" t="0" r="r" b="b"/>
              <a:pathLst>
                <a:path w="8" h="11">
                  <a:moveTo>
                    <a:pt x="2" y="4"/>
                  </a:moveTo>
                  <a:lnTo>
                    <a:pt x="0" y="2"/>
                  </a:lnTo>
                  <a:lnTo>
                    <a:pt x="0" y="9"/>
                  </a:lnTo>
                  <a:lnTo>
                    <a:pt x="0" y="11"/>
                  </a:lnTo>
                  <a:lnTo>
                    <a:pt x="4" y="7"/>
                  </a:lnTo>
                  <a:lnTo>
                    <a:pt x="6" y="7"/>
                  </a:lnTo>
                  <a:lnTo>
                    <a:pt x="8" y="4"/>
                  </a:lnTo>
                  <a:lnTo>
                    <a:pt x="8" y="0"/>
                  </a:lnTo>
                  <a:lnTo>
                    <a:pt x="4" y="0"/>
                  </a:lnTo>
                  <a:lnTo>
                    <a:pt x="2" y="2"/>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4" name="Freeform 3331"/>
            <p:cNvSpPr>
              <a:spLocks/>
            </p:cNvSpPr>
            <p:nvPr/>
          </p:nvSpPr>
          <p:spPr bwMode="auto">
            <a:xfrm>
              <a:off x="1647" y="1448"/>
              <a:ext cx="12" cy="13"/>
            </a:xfrm>
            <a:custGeom>
              <a:avLst/>
              <a:gdLst/>
              <a:ahLst/>
              <a:cxnLst>
                <a:cxn ang="0">
                  <a:pos x="7" y="0"/>
                </a:cxn>
                <a:cxn ang="0">
                  <a:pos x="7" y="0"/>
                </a:cxn>
                <a:cxn ang="0">
                  <a:pos x="9" y="2"/>
                </a:cxn>
                <a:cxn ang="0">
                  <a:pos x="11" y="4"/>
                </a:cxn>
                <a:cxn ang="0">
                  <a:pos x="12" y="4"/>
                </a:cxn>
                <a:cxn ang="0">
                  <a:pos x="12" y="6"/>
                </a:cxn>
                <a:cxn ang="0">
                  <a:pos x="12" y="11"/>
                </a:cxn>
                <a:cxn ang="0">
                  <a:pos x="11" y="13"/>
                </a:cxn>
                <a:cxn ang="0">
                  <a:pos x="7" y="11"/>
                </a:cxn>
                <a:cxn ang="0">
                  <a:pos x="5" y="9"/>
                </a:cxn>
                <a:cxn ang="0">
                  <a:pos x="5" y="9"/>
                </a:cxn>
                <a:cxn ang="0">
                  <a:pos x="2" y="6"/>
                </a:cxn>
                <a:cxn ang="0">
                  <a:pos x="0" y="6"/>
                </a:cxn>
                <a:cxn ang="0">
                  <a:pos x="0" y="4"/>
                </a:cxn>
                <a:cxn ang="0">
                  <a:pos x="4" y="2"/>
                </a:cxn>
                <a:cxn ang="0">
                  <a:pos x="7" y="0"/>
                </a:cxn>
              </a:cxnLst>
              <a:rect l="0" t="0" r="r" b="b"/>
              <a:pathLst>
                <a:path w="12" h="13">
                  <a:moveTo>
                    <a:pt x="7" y="0"/>
                  </a:moveTo>
                  <a:lnTo>
                    <a:pt x="7" y="0"/>
                  </a:lnTo>
                  <a:lnTo>
                    <a:pt x="9" y="2"/>
                  </a:lnTo>
                  <a:lnTo>
                    <a:pt x="11" y="4"/>
                  </a:lnTo>
                  <a:lnTo>
                    <a:pt x="12" y="4"/>
                  </a:lnTo>
                  <a:lnTo>
                    <a:pt x="12" y="6"/>
                  </a:lnTo>
                  <a:lnTo>
                    <a:pt x="12" y="11"/>
                  </a:lnTo>
                  <a:lnTo>
                    <a:pt x="11" y="13"/>
                  </a:lnTo>
                  <a:lnTo>
                    <a:pt x="7" y="11"/>
                  </a:lnTo>
                  <a:lnTo>
                    <a:pt x="5" y="9"/>
                  </a:lnTo>
                  <a:lnTo>
                    <a:pt x="5" y="9"/>
                  </a:lnTo>
                  <a:lnTo>
                    <a:pt x="2" y="6"/>
                  </a:lnTo>
                  <a:lnTo>
                    <a:pt x="0" y="6"/>
                  </a:lnTo>
                  <a:lnTo>
                    <a:pt x="0" y="4"/>
                  </a:lnTo>
                  <a:lnTo>
                    <a:pt x="4" y="2"/>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5" name="Freeform 3332"/>
            <p:cNvSpPr>
              <a:spLocks/>
            </p:cNvSpPr>
            <p:nvPr/>
          </p:nvSpPr>
          <p:spPr bwMode="auto">
            <a:xfrm>
              <a:off x="1647" y="1448"/>
              <a:ext cx="12" cy="13"/>
            </a:xfrm>
            <a:custGeom>
              <a:avLst/>
              <a:gdLst/>
              <a:ahLst/>
              <a:cxnLst>
                <a:cxn ang="0">
                  <a:pos x="7" y="0"/>
                </a:cxn>
                <a:cxn ang="0">
                  <a:pos x="7" y="0"/>
                </a:cxn>
                <a:cxn ang="0">
                  <a:pos x="9" y="2"/>
                </a:cxn>
                <a:cxn ang="0">
                  <a:pos x="11" y="4"/>
                </a:cxn>
                <a:cxn ang="0">
                  <a:pos x="12" y="4"/>
                </a:cxn>
                <a:cxn ang="0">
                  <a:pos x="12" y="6"/>
                </a:cxn>
                <a:cxn ang="0">
                  <a:pos x="12" y="11"/>
                </a:cxn>
                <a:cxn ang="0">
                  <a:pos x="11" y="13"/>
                </a:cxn>
                <a:cxn ang="0">
                  <a:pos x="7" y="11"/>
                </a:cxn>
                <a:cxn ang="0">
                  <a:pos x="5" y="9"/>
                </a:cxn>
                <a:cxn ang="0">
                  <a:pos x="5" y="9"/>
                </a:cxn>
                <a:cxn ang="0">
                  <a:pos x="2" y="6"/>
                </a:cxn>
                <a:cxn ang="0">
                  <a:pos x="0" y="6"/>
                </a:cxn>
                <a:cxn ang="0">
                  <a:pos x="0" y="4"/>
                </a:cxn>
                <a:cxn ang="0">
                  <a:pos x="4" y="2"/>
                </a:cxn>
                <a:cxn ang="0">
                  <a:pos x="7" y="0"/>
                </a:cxn>
              </a:cxnLst>
              <a:rect l="0" t="0" r="r" b="b"/>
              <a:pathLst>
                <a:path w="12" h="13">
                  <a:moveTo>
                    <a:pt x="7" y="0"/>
                  </a:moveTo>
                  <a:lnTo>
                    <a:pt x="7" y="0"/>
                  </a:lnTo>
                  <a:lnTo>
                    <a:pt x="9" y="2"/>
                  </a:lnTo>
                  <a:lnTo>
                    <a:pt x="11" y="4"/>
                  </a:lnTo>
                  <a:lnTo>
                    <a:pt x="12" y="4"/>
                  </a:lnTo>
                  <a:lnTo>
                    <a:pt x="12" y="6"/>
                  </a:lnTo>
                  <a:lnTo>
                    <a:pt x="12" y="11"/>
                  </a:lnTo>
                  <a:lnTo>
                    <a:pt x="11" y="13"/>
                  </a:lnTo>
                  <a:lnTo>
                    <a:pt x="7" y="11"/>
                  </a:lnTo>
                  <a:lnTo>
                    <a:pt x="5" y="9"/>
                  </a:lnTo>
                  <a:lnTo>
                    <a:pt x="5" y="9"/>
                  </a:lnTo>
                  <a:lnTo>
                    <a:pt x="2" y="6"/>
                  </a:lnTo>
                  <a:lnTo>
                    <a:pt x="0" y="6"/>
                  </a:lnTo>
                  <a:lnTo>
                    <a:pt x="0" y="4"/>
                  </a:lnTo>
                  <a:lnTo>
                    <a:pt x="4" y="2"/>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6" name="Freeform 3333"/>
            <p:cNvSpPr>
              <a:spLocks/>
            </p:cNvSpPr>
            <p:nvPr/>
          </p:nvSpPr>
          <p:spPr bwMode="auto">
            <a:xfrm>
              <a:off x="1253" y="926"/>
              <a:ext cx="460" cy="517"/>
            </a:xfrm>
            <a:custGeom>
              <a:avLst/>
              <a:gdLst/>
              <a:ahLst/>
              <a:cxnLst>
                <a:cxn ang="0">
                  <a:pos x="326" y="485"/>
                </a:cxn>
                <a:cxn ang="0">
                  <a:pos x="342" y="501"/>
                </a:cxn>
                <a:cxn ang="0">
                  <a:pos x="373" y="510"/>
                </a:cxn>
                <a:cxn ang="0">
                  <a:pos x="365" y="485"/>
                </a:cxn>
                <a:cxn ang="0">
                  <a:pos x="358" y="462"/>
                </a:cxn>
                <a:cxn ang="0">
                  <a:pos x="394" y="481"/>
                </a:cxn>
                <a:cxn ang="0">
                  <a:pos x="403" y="483"/>
                </a:cxn>
                <a:cxn ang="0">
                  <a:pos x="403" y="469"/>
                </a:cxn>
                <a:cxn ang="0">
                  <a:pos x="398" y="431"/>
                </a:cxn>
                <a:cxn ang="0">
                  <a:pos x="383" y="415"/>
                </a:cxn>
                <a:cxn ang="0">
                  <a:pos x="365" y="392"/>
                </a:cxn>
                <a:cxn ang="0">
                  <a:pos x="360" y="373"/>
                </a:cxn>
                <a:cxn ang="0">
                  <a:pos x="365" y="357"/>
                </a:cxn>
                <a:cxn ang="0">
                  <a:pos x="387" y="364"/>
                </a:cxn>
                <a:cxn ang="0">
                  <a:pos x="415" y="398"/>
                </a:cxn>
                <a:cxn ang="0">
                  <a:pos x="440" y="378"/>
                </a:cxn>
                <a:cxn ang="0">
                  <a:pos x="451" y="358"/>
                </a:cxn>
                <a:cxn ang="0">
                  <a:pos x="444" y="330"/>
                </a:cxn>
                <a:cxn ang="0">
                  <a:pos x="417" y="317"/>
                </a:cxn>
                <a:cxn ang="0">
                  <a:pos x="403" y="285"/>
                </a:cxn>
                <a:cxn ang="0">
                  <a:pos x="373" y="267"/>
                </a:cxn>
                <a:cxn ang="0">
                  <a:pos x="358" y="242"/>
                </a:cxn>
                <a:cxn ang="0">
                  <a:pos x="378" y="235"/>
                </a:cxn>
                <a:cxn ang="0">
                  <a:pos x="349" y="214"/>
                </a:cxn>
                <a:cxn ang="0">
                  <a:pos x="342" y="200"/>
                </a:cxn>
                <a:cxn ang="0">
                  <a:pos x="348" y="169"/>
                </a:cxn>
                <a:cxn ang="0">
                  <a:pos x="323" y="157"/>
                </a:cxn>
                <a:cxn ang="0">
                  <a:pos x="298" y="148"/>
                </a:cxn>
                <a:cxn ang="0">
                  <a:pos x="276" y="123"/>
                </a:cxn>
                <a:cxn ang="0">
                  <a:pos x="257" y="126"/>
                </a:cxn>
                <a:cxn ang="0">
                  <a:pos x="253" y="96"/>
                </a:cxn>
                <a:cxn ang="0">
                  <a:pos x="199" y="60"/>
                </a:cxn>
                <a:cxn ang="0">
                  <a:pos x="164" y="73"/>
                </a:cxn>
                <a:cxn ang="0">
                  <a:pos x="150" y="91"/>
                </a:cxn>
                <a:cxn ang="0">
                  <a:pos x="142" y="28"/>
                </a:cxn>
                <a:cxn ang="0">
                  <a:pos x="89" y="23"/>
                </a:cxn>
                <a:cxn ang="0">
                  <a:pos x="76" y="42"/>
                </a:cxn>
                <a:cxn ang="0">
                  <a:pos x="71" y="50"/>
                </a:cxn>
                <a:cxn ang="0">
                  <a:pos x="80" y="87"/>
                </a:cxn>
                <a:cxn ang="0">
                  <a:pos x="85" y="130"/>
                </a:cxn>
                <a:cxn ang="0">
                  <a:pos x="55" y="148"/>
                </a:cxn>
                <a:cxn ang="0">
                  <a:pos x="60" y="78"/>
                </a:cxn>
                <a:cxn ang="0">
                  <a:pos x="21" y="28"/>
                </a:cxn>
                <a:cxn ang="0">
                  <a:pos x="5" y="75"/>
                </a:cxn>
                <a:cxn ang="0">
                  <a:pos x="34" y="137"/>
                </a:cxn>
                <a:cxn ang="0">
                  <a:pos x="30" y="182"/>
                </a:cxn>
                <a:cxn ang="0">
                  <a:pos x="76" y="198"/>
                </a:cxn>
                <a:cxn ang="0">
                  <a:pos x="130" y="205"/>
                </a:cxn>
                <a:cxn ang="0">
                  <a:pos x="158" y="196"/>
                </a:cxn>
                <a:cxn ang="0">
                  <a:pos x="191" y="189"/>
                </a:cxn>
                <a:cxn ang="0">
                  <a:pos x="208" y="214"/>
                </a:cxn>
                <a:cxn ang="0">
                  <a:pos x="237" y="246"/>
                </a:cxn>
                <a:cxn ang="0">
                  <a:pos x="260" y="257"/>
                </a:cxn>
                <a:cxn ang="0">
                  <a:pos x="285" y="317"/>
                </a:cxn>
                <a:cxn ang="0">
                  <a:pos x="260" y="376"/>
                </a:cxn>
                <a:cxn ang="0">
                  <a:pos x="239" y="396"/>
                </a:cxn>
                <a:cxn ang="0">
                  <a:pos x="203" y="399"/>
                </a:cxn>
                <a:cxn ang="0">
                  <a:pos x="214" y="435"/>
                </a:cxn>
                <a:cxn ang="0">
                  <a:pos x="237" y="426"/>
                </a:cxn>
                <a:cxn ang="0">
                  <a:pos x="248" y="417"/>
                </a:cxn>
                <a:cxn ang="0">
                  <a:pos x="267" y="424"/>
                </a:cxn>
                <a:cxn ang="0">
                  <a:pos x="282" y="449"/>
                </a:cxn>
                <a:cxn ang="0">
                  <a:pos x="301" y="456"/>
                </a:cxn>
              </a:cxnLst>
              <a:rect l="0" t="0" r="r" b="b"/>
              <a:pathLst>
                <a:path w="460" h="517">
                  <a:moveTo>
                    <a:pt x="301" y="480"/>
                  </a:moveTo>
                  <a:lnTo>
                    <a:pt x="312" y="483"/>
                  </a:lnTo>
                  <a:lnTo>
                    <a:pt x="312" y="485"/>
                  </a:lnTo>
                  <a:lnTo>
                    <a:pt x="314" y="485"/>
                  </a:lnTo>
                  <a:lnTo>
                    <a:pt x="317" y="487"/>
                  </a:lnTo>
                  <a:lnTo>
                    <a:pt x="321" y="485"/>
                  </a:lnTo>
                  <a:lnTo>
                    <a:pt x="323" y="481"/>
                  </a:lnTo>
                  <a:lnTo>
                    <a:pt x="324" y="483"/>
                  </a:lnTo>
                  <a:lnTo>
                    <a:pt x="323" y="487"/>
                  </a:lnTo>
                  <a:lnTo>
                    <a:pt x="326" y="489"/>
                  </a:lnTo>
                  <a:lnTo>
                    <a:pt x="326" y="485"/>
                  </a:lnTo>
                  <a:lnTo>
                    <a:pt x="330" y="487"/>
                  </a:lnTo>
                  <a:lnTo>
                    <a:pt x="332" y="485"/>
                  </a:lnTo>
                  <a:lnTo>
                    <a:pt x="332" y="489"/>
                  </a:lnTo>
                  <a:lnTo>
                    <a:pt x="332" y="490"/>
                  </a:lnTo>
                  <a:lnTo>
                    <a:pt x="333" y="490"/>
                  </a:lnTo>
                  <a:lnTo>
                    <a:pt x="335" y="492"/>
                  </a:lnTo>
                  <a:lnTo>
                    <a:pt x="335" y="496"/>
                  </a:lnTo>
                  <a:lnTo>
                    <a:pt x="337" y="499"/>
                  </a:lnTo>
                  <a:lnTo>
                    <a:pt x="340" y="501"/>
                  </a:lnTo>
                  <a:lnTo>
                    <a:pt x="342" y="498"/>
                  </a:lnTo>
                  <a:lnTo>
                    <a:pt x="342" y="501"/>
                  </a:lnTo>
                  <a:lnTo>
                    <a:pt x="344" y="501"/>
                  </a:lnTo>
                  <a:lnTo>
                    <a:pt x="346" y="503"/>
                  </a:lnTo>
                  <a:lnTo>
                    <a:pt x="349" y="505"/>
                  </a:lnTo>
                  <a:lnTo>
                    <a:pt x="351" y="505"/>
                  </a:lnTo>
                  <a:lnTo>
                    <a:pt x="353" y="506"/>
                  </a:lnTo>
                  <a:lnTo>
                    <a:pt x="360" y="506"/>
                  </a:lnTo>
                  <a:lnTo>
                    <a:pt x="360" y="508"/>
                  </a:lnTo>
                  <a:lnTo>
                    <a:pt x="364" y="512"/>
                  </a:lnTo>
                  <a:lnTo>
                    <a:pt x="365" y="512"/>
                  </a:lnTo>
                  <a:lnTo>
                    <a:pt x="369" y="512"/>
                  </a:lnTo>
                  <a:lnTo>
                    <a:pt x="373" y="510"/>
                  </a:lnTo>
                  <a:lnTo>
                    <a:pt x="380" y="517"/>
                  </a:lnTo>
                  <a:lnTo>
                    <a:pt x="387" y="517"/>
                  </a:lnTo>
                  <a:lnTo>
                    <a:pt x="385" y="514"/>
                  </a:lnTo>
                  <a:lnTo>
                    <a:pt x="383" y="512"/>
                  </a:lnTo>
                  <a:lnTo>
                    <a:pt x="383" y="510"/>
                  </a:lnTo>
                  <a:lnTo>
                    <a:pt x="385" y="508"/>
                  </a:lnTo>
                  <a:lnTo>
                    <a:pt x="385" y="505"/>
                  </a:lnTo>
                  <a:lnTo>
                    <a:pt x="385" y="503"/>
                  </a:lnTo>
                  <a:lnTo>
                    <a:pt x="373" y="490"/>
                  </a:lnTo>
                  <a:lnTo>
                    <a:pt x="371" y="489"/>
                  </a:lnTo>
                  <a:lnTo>
                    <a:pt x="365" y="485"/>
                  </a:lnTo>
                  <a:lnTo>
                    <a:pt x="364" y="481"/>
                  </a:lnTo>
                  <a:lnTo>
                    <a:pt x="360" y="478"/>
                  </a:lnTo>
                  <a:lnTo>
                    <a:pt x="360" y="474"/>
                  </a:lnTo>
                  <a:lnTo>
                    <a:pt x="357" y="476"/>
                  </a:lnTo>
                  <a:lnTo>
                    <a:pt x="355" y="473"/>
                  </a:lnTo>
                  <a:lnTo>
                    <a:pt x="355" y="471"/>
                  </a:lnTo>
                  <a:lnTo>
                    <a:pt x="353" y="473"/>
                  </a:lnTo>
                  <a:lnTo>
                    <a:pt x="340" y="453"/>
                  </a:lnTo>
                  <a:lnTo>
                    <a:pt x="344" y="451"/>
                  </a:lnTo>
                  <a:lnTo>
                    <a:pt x="355" y="462"/>
                  </a:lnTo>
                  <a:lnTo>
                    <a:pt x="358" y="462"/>
                  </a:lnTo>
                  <a:lnTo>
                    <a:pt x="358" y="460"/>
                  </a:lnTo>
                  <a:lnTo>
                    <a:pt x="360" y="458"/>
                  </a:lnTo>
                  <a:lnTo>
                    <a:pt x="367" y="469"/>
                  </a:lnTo>
                  <a:lnTo>
                    <a:pt x="369" y="471"/>
                  </a:lnTo>
                  <a:lnTo>
                    <a:pt x="373" y="471"/>
                  </a:lnTo>
                  <a:lnTo>
                    <a:pt x="374" y="478"/>
                  </a:lnTo>
                  <a:lnTo>
                    <a:pt x="383" y="478"/>
                  </a:lnTo>
                  <a:lnTo>
                    <a:pt x="389" y="483"/>
                  </a:lnTo>
                  <a:lnTo>
                    <a:pt x="389" y="480"/>
                  </a:lnTo>
                  <a:lnTo>
                    <a:pt x="390" y="481"/>
                  </a:lnTo>
                  <a:lnTo>
                    <a:pt x="394" y="481"/>
                  </a:lnTo>
                  <a:lnTo>
                    <a:pt x="396" y="480"/>
                  </a:lnTo>
                  <a:lnTo>
                    <a:pt x="396" y="480"/>
                  </a:lnTo>
                  <a:lnTo>
                    <a:pt x="396" y="481"/>
                  </a:lnTo>
                  <a:lnTo>
                    <a:pt x="398" y="485"/>
                  </a:lnTo>
                  <a:lnTo>
                    <a:pt x="401" y="483"/>
                  </a:lnTo>
                  <a:lnTo>
                    <a:pt x="401" y="485"/>
                  </a:lnTo>
                  <a:lnTo>
                    <a:pt x="399" y="490"/>
                  </a:lnTo>
                  <a:lnTo>
                    <a:pt x="403" y="492"/>
                  </a:lnTo>
                  <a:lnTo>
                    <a:pt x="405" y="494"/>
                  </a:lnTo>
                  <a:lnTo>
                    <a:pt x="406" y="494"/>
                  </a:lnTo>
                  <a:lnTo>
                    <a:pt x="403" y="483"/>
                  </a:lnTo>
                  <a:lnTo>
                    <a:pt x="403" y="481"/>
                  </a:lnTo>
                  <a:lnTo>
                    <a:pt x="406" y="481"/>
                  </a:lnTo>
                  <a:lnTo>
                    <a:pt x="408" y="483"/>
                  </a:lnTo>
                  <a:lnTo>
                    <a:pt x="412" y="485"/>
                  </a:lnTo>
                  <a:lnTo>
                    <a:pt x="412" y="481"/>
                  </a:lnTo>
                  <a:lnTo>
                    <a:pt x="412" y="480"/>
                  </a:lnTo>
                  <a:lnTo>
                    <a:pt x="410" y="480"/>
                  </a:lnTo>
                  <a:lnTo>
                    <a:pt x="410" y="478"/>
                  </a:lnTo>
                  <a:lnTo>
                    <a:pt x="408" y="478"/>
                  </a:lnTo>
                  <a:lnTo>
                    <a:pt x="406" y="478"/>
                  </a:lnTo>
                  <a:lnTo>
                    <a:pt x="403" y="469"/>
                  </a:lnTo>
                  <a:lnTo>
                    <a:pt x="403" y="462"/>
                  </a:lnTo>
                  <a:lnTo>
                    <a:pt x="410" y="469"/>
                  </a:lnTo>
                  <a:lnTo>
                    <a:pt x="410" y="467"/>
                  </a:lnTo>
                  <a:lnTo>
                    <a:pt x="410" y="464"/>
                  </a:lnTo>
                  <a:lnTo>
                    <a:pt x="410" y="462"/>
                  </a:lnTo>
                  <a:lnTo>
                    <a:pt x="412" y="453"/>
                  </a:lnTo>
                  <a:lnTo>
                    <a:pt x="410" y="449"/>
                  </a:lnTo>
                  <a:lnTo>
                    <a:pt x="408" y="442"/>
                  </a:lnTo>
                  <a:lnTo>
                    <a:pt x="405" y="442"/>
                  </a:lnTo>
                  <a:lnTo>
                    <a:pt x="399" y="437"/>
                  </a:lnTo>
                  <a:lnTo>
                    <a:pt x="398" y="431"/>
                  </a:lnTo>
                  <a:lnTo>
                    <a:pt x="401" y="431"/>
                  </a:lnTo>
                  <a:lnTo>
                    <a:pt x="403" y="426"/>
                  </a:lnTo>
                  <a:lnTo>
                    <a:pt x="403" y="421"/>
                  </a:lnTo>
                  <a:lnTo>
                    <a:pt x="399" y="423"/>
                  </a:lnTo>
                  <a:lnTo>
                    <a:pt x="399" y="421"/>
                  </a:lnTo>
                  <a:lnTo>
                    <a:pt x="398" y="417"/>
                  </a:lnTo>
                  <a:lnTo>
                    <a:pt x="398" y="417"/>
                  </a:lnTo>
                  <a:lnTo>
                    <a:pt x="392" y="421"/>
                  </a:lnTo>
                  <a:lnTo>
                    <a:pt x="392" y="412"/>
                  </a:lnTo>
                  <a:lnTo>
                    <a:pt x="389" y="412"/>
                  </a:lnTo>
                  <a:lnTo>
                    <a:pt x="383" y="415"/>
                  </a:lnTo>
                  <a:lnTo>
                    <a:pt x="381" y="414"/>
                  </a:lnTo>
                  <a:lnTo>
                    <a:pt x="385" y="408"/>
                  </a:lnTo>
                  <a:lnTo>
                    <a:pt x="381" y="408"/>
                  </a:lnTo>
                  <a:lnTo>
                    <a:pt x="378" y="408"/>
                  </a:lnTo>
                  <a:lnTo>
                    <a:pt x="376" y="408"/>
                  </a:lnTo>
                  <a:lnTo>
                    <a:pt x="376" y="414"/>
                  </a:lnTo>
                  <a:lnTo>
                    <a:pt x="371" y="399"/>
                  </a:lnTo>
                  <a:lnTo>
                    <a:pt x="367" y="398"/>
                  </a:lnTo>
                  <a:lnTo>
                    <a:pt x="367" y="396"/>
                  </a:lnTo>
                  <a:lnTo>
                    <a:pt x="367" y="394"/>
                  </a:lnTo>
                  <a:lnTo>
                    <a:pt x="365" y="392"/>
                  </a:lnTo>
                  <a:lnTo>
                    <a:pt x="367" y="390"/>
                  </a:lnTo>
                  <a:lnTo>
                    <a:pt x="365" y="389"/>
                  </a:lnTo>
                  <a:lnTo>
                    <a:pt x="365" y="385"/>
                  </a:lnTo>
                  <a:lnTo>
                    <a:pt x="365" y="383"/>
                  </a:lnTo>
                  <a:lnTo>
                    <a:pt x="362" y="382"/>
                  </a:lnTo>
                  <a:lnTo>
                    <a:pt x="357" y="383"/>
                  </a:lnTo>
                  <a:lnTo>
                    <a:pt x="355" y="383"/>
                  </a:lnTo>
                  <a:lnTo>
                    <a:pt x="357" y="378"/>
                  </a:lnTo>
                  <a:lnTo>
                    <a:pt x="357" y="373"/>
                  </a:lnTo>
                  <a:lnTo>
                    <a:pt x="358" y="371"/>
                  </a:lnTo>
                  <a:lnTo>
                    <a:pt x="360" y="373"/>
                  </a:lnTo>
                  <a:lnTo>
                    <a:pt x="365" y="369"/>
                  </a:lnTo>
                  <a:lnTo>
                    <a:pt x="367" y="369"/>
                  </a:lnTo>
                  <a:lnTo>
                    <a:pt x="365" y="365"/>
                  </a:lnTo>
                  <a:lnTo>
                    <a:pt x="362" y="360"/>
                  </a:lnTo>
                  <a:lnTo>
                    <a:pt x="357" y="360"/>
                  </a:lnTo>
                  <a:lnTo>
                    <a:pt x="355" y="358"/>
                  </a:lnTo>
                  <a:lnTo>
                    <a:pt x="351" y="353"/>
                  </a:lnTo>
                  <a:lnTo>
                    <a:pt x="357" y="353"/>
                  </a:lnTo>
                  <a:lnTo>
                    <a:pt x="357" y="349"/>
                  </a:lnTo>
                  <a:lnTo>
                    <a:pt x="358" y="349"/>
                  </a:lnTo>
                  <a:lnTo>
                    <a:pt x="365" y="357"/>
                  </a:lnTo>
                  <a:lnTo>
                    <a:pt x="367" y="357"/>
                  </a:lnTo>
                  <a:lnTo>
                    <a:pt x="365" y="349"/>
                  </a:lnTo>
                  <a:lnTo>
                    <a:pt x="367" y="349"/>
                  </a:lnTo>
                  <a:lnTo>
                    <a:pt x="364" y="346"/>
                  </a:lnTo>
                  <a:lnTo>
                    <a:pt x="365" y="344"/>
                  </a:lnTo>
                  <a:lnTo>
                    <a:pt x="369" y="346"/>
                  </a:lnTo>
                  <a:lnTo>
                    <a:pt x="373" y="348"/>
                  </a:lnTo>
                  <a:lnTo>
                    <a:pt x="373" y="351"/>
                  </a:lnTo>
                  <a:lnTo>
                    <a:pt x="371" y="355"/>
                  </a:lnTo>
                  <a:lnTo>
                    <a:pt x="376" y="357"/>
                  </a:lnTo>
                  <a:lnTo>
                    <a:pt x="387" y="364"/>
                  </a:lnTo>
                  <a:lnTo>
                    <a:pt x="389" y="369"/>
                  </a:lnTo>
                  <a:lnTo>
                    <a:pt x="394" y="369"/>
                  </a:lnTo>
                  <a:lnTo>
                    <a:pt x="398" y="367"/>
                  </a:lnTo>
                  <a:lnTo>
                    <a:pt x="396" y="373"/>
                  </a:lnTo>
                  <a:lnTo>
                    <a:pt x="398" y="382"/>
                  </a:lnTo>
                  <a:lnTo>
                    <a:pt x="403" y="390"/>
                  </a:lnTo>
                  <a:lnTo>
                    <a:pt x="408" y="387"/>
                  </a:lnTo>
                  <a:lnTo>
                    <a:pt x="408" y="390"/>
                  </a:lnTo>
                  <a:lnTo>
                    <a:pt x="406" y="396"/>
                  </a:lnTo>
                  <a:lnTo>
                    <a:pt x="410" y="399"/>
                  </a:lnTo>
                  <a:lnTo>
                    <a:pt x="415" y="398"/>
                  </a:lnTo>
                  <a:lnTo>
                    <a:pt x="417" y="405"/>
                  </a:lnTo>
                  <a:lnTo>
                    <a:pt x="421" y="401"/>
                  </a:lnTo>
                  <a:lnTo>
                    <a:pt x="423" y="408"/>
                  </a:lnTo>
                  <a:lnTo>
                    <a:pt x="424" y="410"/>
                  </a:lnTo>
                  <a:lnTo>
                    <a:pt x="428" y="396"/>
                  </a:lnTo>
                  <a:lnTo>
                    <a:pt x="431" y="396"/>
                  </a:lnTo>
                  <a:lnTo>
                    <a:pt x="428" y="382"/>
                  </a:lnTo>
                  <a:lnTo>
                    <a:pt x="428" y="378"/>
                  </a:lnTo>
                  <a:lnTo>
                    <a:pt x="435" y="383"/>
                  </a:lnTo>
                  <a:lnTo>
                    <a:pt x="439" y="383"/>
                  </a:lnTo>
                  <a:lnTo>
                    <a:pt x="440" y="378"/>
                  </a:lnTo>
                  <a:lnTo>
                    <a:pt x="444" y="376"/>
                  </a:lnTo>
                  <a:lnTo>
                    <a:pt x="444" y="369"/>
                  </a:lnTo>
                  <a:lnTo>
                    <a:pt x="449" y="367"/>
                  </a:lnTo>
                  <a:lnTo>
                    <a:pt x="448" y="364"/>
                  </a:lnTo>
                  <a:lnTo>
                    <a:pt x="440" y="365"/>
                  </a:lnTo>
                  <a:lnTo>
                    <a:pt x="442" y="360"/>
                  </a:lnTo>
                  <a:lnTo>
                    <a:pt x="446" y="362"/>
                  </a:lnTo>
                  <a:lnTo>
                    <a:pt x="446" y="357"/>
                  </a:lnTo>
                  <a:lnTo>
                    <a:pt x="440" y="357"/>
                  </a:lnTo>
                  <a:lnTo>
                    <a:pt x="444" y="355"/>
                  </a:lnTo>
                  <a:lnTo>
                    <a:pt x="451" y="358"/>
                  </a:lnTo>
                  <a:lnTo>
                    <a:pt x="455" y="358"/>
                  </a:lnTo>
                  <a:lnTo>
                    <a:pt x="456" y="357"/>
                  </a:lnTo>
                  <a:lnTo>
                    <a:pt x="455" y="353"/>
                  </a:lnTo>
                  <a:lnTo>
                    <a:pt x="456" y="348"/>
                  </a:lnTo>
                  <a:lnTo>
                    <a:pt x="458" y="348"/>
                  </a:lnTo>
                  <a:lnTo>
                    <a:pt x="460" y="344"/>
                  </a:lnTo>
                  <a:lnTo>
                    <a:pt x="458" y="339"/>
                  </a:lnTo>
                  <a:lnTo>
                    <a:pt x="453" y="333"/>
                  </a:lnTo>
                  <a:lnTo>
                    <a:pt x="449" y="332"/>
                  </a:lnTo>
                  <a:lnTo>
                    <a:pt x="448" y="328"/>
                  </a:lnTo>
                  <a:lnTo>
                    <a:pt x="444" y="330"/>
                  </a:lnTo>
                  <a:lnTo>
                    <a:pt x="440" y="328"/>
                  </a:lnTo>
                  <a:lnTo>
                    <a:pt x="437" y="330"/>
                  </a:lnTo>
                  <a:lnTo>
                    <a:pt x="430" y="333"/>
                  </a:lnTo>
                  <a:lnTo>
                    <a:pt x="431" y="323"/>
                  </a:lnTo>
                  <a:lnTo>
                    <a:pt x="435" y="319"/>
                  </a:lnTo>
                  <a:lnTo>
                    <a:pt x="433" y="317"/>
                  </a:lnTo>
                  <a:lnTo>
                    <a:pt x="431" y="315"/>
                  </a:lnTo>
                  <a:lnTo>
                    <a:pt x="428" y="317"/>
                  </a:lnTo>
                  <a:lnTo>
                    <a:pt x="419" y="319"/>
                  </a:lnTo>
                  <a:lnTo>
                    <a:pt x="415" y="319"/>
                  </a:lnTo>
                  <a:lnTo>
                    <a:pt x="417" y="317"/>
                  </a:lnTo>
                  <a:lnTo>
                    <a:pt x="415" y="315"/>
                  </a:lnTo>
                  <a:lnTo>
                    <a:pt x="415" y="314"/>
                  </a:lnTo>
                  <a:lnTo>
                    <a:pt x="419" y="314"/>
                  </a:lnTo>
                  <a:lnTo>
                    <a:pt x="419" y="312"/>
                  </a:lnTo>
                  <a:lnTo>
                    <a:pt x="412" y="298"/>
                  </a:lnTo>
                  <a:lnTo>
                    <a:pt x="408" y="294"/>
                  </a:lnTo>
                  <a:lnTo>
                    <a:pt x="401" y="296"/>
                  </a:lnTo>
                  <a:lnTo>
                    <a:pt x="401" y="294"/>
                  </a:lnTo>
                  <a:lnTo>
                    <a:pt x="401" y="291"/>
                  </a:lnTo>
                  <a:lnTo>
                    <a:pt x="403" y="289"/>
                  </a:lnTo>
                  <a:lnTo>
                    <a:pt x="403" y="285"/>
                  </a:lnTo>
                  <a:lnTo>
                    <a:pt x="390" y="287"/>
                  </a:lnTo>
                  <a:lnTo>
                    <a:pt x="387" y="291"/>
                  </a:lnTo>
                  <a:lnTo>
                    <a:pt x="385" y="287"/>
                  </a:lnTo>
                  <a:lnTo>
                    <a:pt x="381" y="287"/>
                  </a:lnTo>
                  <a:lnTo>
                    <a:pt x="383" y="283"/>
                  </a:lnTo>
                  <a:lnTo>
                    <a:pt x="385" y="282"/>
                  </a:lnTo>
                  <a:lnTo>
                    <a:pt x="383" y="276"/>
                  </a:lnTo>
                  <a:lnTo>
                    <a:pt x="374" y="278"/>
                  </a:lnTo>
                  <a:lnTo>
                    <a:pt x="373" y="276"/>
                  </a:lnTo>
                  <a:lnTo>
                    <a:pt x="376" y="269"/>
                  </a:lnTo>
                  <a:lnTo>
                    <a:pt x="373" y="267"/>
                  </a:lnTo>
                  <a:lnTo>
                    <a:pt x="351" y="262"/>
                  </a:lnTo>
                  <a:lnTo>
                    <a:pt x="349" y="260"/>
                  </a:lnTo>
                  <a:lnTo>
                    <a:pt x="355" y="260"/>
                  </a:lnTo>
                  <a:lnTo>
                    <a:pt x="355" y="257"/>
                  </a:lnTo>
                  <a:lnTo>
                    <a:pt x="360" y="257"/>
                  </a:lnTo>
                  <a:lnTo>
                    <a:pt x="357" y="255"/>
                  </a:lnTo>
                  <a:lnTo>
                    <a:pt x="357" y="253"/>
                  </a:lnTo>
                  <a:lnTo>
                    <a:pt x="351" y="248"/>
                  </a:lnTo>
                  <a:lnTo>
                    <a:pt x="353" y="244"/>
                  </a:lnTo>
                  <a:lnTo>
                    <a:pt x="358" y="244"/>
                  </a:lnTo>
                  <a:lnTo>
                    <a:pt x="358" y="242"/>
                  </a:lnTo>
                  <a:lnTo>
                    <a:pt x="351" y="237"/>
                  </a:lnTo>
                  <a:lnTo>
                    <a:pt x="346" y="237"/>
                  </a:lnTo>
                  <a:lnTo>
                    <a:pt x="346" y="233"/>
                  </a:lnTo>
                  <a:lnTo>
                    <a:pt x="349" y="233"/>
                  </a:lnTo>
                  <a:lnTo>
                    <a:pt x="351" y="233"/>
                  </a:lnTo>
                  <a:lnTo>
                    <a:pt x="355" y="233"/>
                  </a:lnTo>
                  <a:lnTo>
                    <a:pt x="353" y="230"/>
                  </a:lnTo>
                  <a:lnTo>
                    <a:pt x="364" y="235"/>
                  </a:lnTo>
                  <a:lnTo>
                    <a:pt x="367" y="235"/>
                  </a:lnTo>
                  <a:lnTo>
                    <a:pt x="373" y="233"/>
                  </a:lnTo>
                  <a:lnTo>
                    <a:pt x="378" y="235"/>
                  </a:lnTo>
                  <a:lnTo>
                    <a:pt x="378" y="233"/>
                  </a:lnTo>
                  <a:lnTo>
                    <a:pt x="378" y="230"/>
                  </a:lnTo>
                  <a:lnTo>
                    <a:pt x="369" y="223"/>
                  </a:lnTo>
                  <a:lnTo>
                    <a:pt x="358" y="223"/>
                  </a:lnTo>
                  <a:lnTo>
                    <a:pt x="353" y="219"/>
                  </a:lnTo>
                  <a:lnTo>
                    <a:pt x="351" y="223"/>
                  </a:lnTo>
                  <a:lnTo>
                    <a:pt x="348" y="217"/>
                  </a:lnTo>
                  <a:lnTo>
                    <a:pt x="344" y="216"/>
                  </a:lnTo>
                  <a:lnTo>
                    <a:pt x="340" y="217"/>
                  </a:lnTo>
                  <a:lnTo>
                    <a:pt x="344" y="214"/>
                  </a:lnTo>
                  <a:lnTo>
                    <a:pt x="349" y="214"/>
                  </a:lnTo>
                  <a:lnTo>
                    <a:pt x="355" y="212"/>
                  </a:lnTo>
                  <a:lnTo>
                    <a:pt x="357" y="208"/>
                  </a:lnTo>
                  <a:lnTo>
                    <a:pt x="360" y="207"/>
                  </a:lnTo>
                  <a:lnTo>
                    <a:pt x="367" y="210"/>
                  </a:lnTo>
                  <a:lnTo>
                    <a:pt x="369" y="205"/>
                  </a:lnTo>
                  <a:lnTo>
                    <a:pt x="357" y="185"/>
                  </a:lnTo>
                  <a:lnTo>
                    <a:pt x="351" y="183"/>
                  </a:lnTo>
                  <a:lnTo>
                    <a:pt x="349" y="187"/>
                  </a:lnTo>
                  <a:lnTo>
                    <a:pt x="349" y="192"/>
                  </a:lnTo>
                  <a:lnTo>
                    <a:pt x="346" y="196"/>
                  </a:lnTo>
                  <a:lnTo>
                    <a:pt x="342" y="200"/>
                  </a:lnTo>
                  <a:lnTo>
                    <a:pt x="339" y="200"/>
                  </a:lnTo>
                  <a:lnTo>
                    <a:pt x="344" y="192"/>
                  </a:lnTo>
                  <a:lnTo>
                    <a:pt x="344" y="189"/>
                  </a:lnTo>
                  <a:lnTo>
                    <a:pt x="333" y="189"/>
                  </a:lnTo>
                  <a:lnTo>
                    <a:pt x="330" y="191"/>
                  </a:lnTo>
                  <a:lnTo>
                    <a:pt x="328" y="189"/>
                  </a:lnTo>
                  <a:lnTo>
                    <a:pt x="332" y="185"/>
                  </a:lnTo>
                  <a:lnTo>
                    <a:pt x="340" y="182"/>
                  </a:lnTo>
                  <a:lnTo>
                    <a:pt x="342" y="176"/>
                  </a:lnTo>
                  <a:lnTo>
                    <a:pt x="346" y="180"/>
                  </a:lnTo>
                  <a:lnTo>
                    <a:pt x="348" y="169"/>
                  </a:lnTo>
                  <a:lnTo>
                    <a:pt x="337" y="166"/>
                  </a:lnTo>
                  <a:lnTo>
                    <a:pt x="333" y="162"/>
                  </a:lnTo>
                  <a:lnTo>
                    <a:pt x="330" y="160"/>
                  </a:lnTo>
                  <a:lnTo>
                    <a:pt x="324" y="164"/>
                  </a:lnTo>
                  <a:lnTo>
                    <a:pt x="321" y="167"/>
                  </a:lnTo>
                  <a:lnTo>
                    <a:pt x="319" y="169"/>
                  </a:lnTo>
                  <a:lnTo>
                    <a:pt x="315" y="173"/>
                  </a:lnTo>
                  <a:lnTo>
                    <a:pt x="315" y="171"/>
                  </a:lnTo>
                  <a:lnTo>
                    <a:pt x="317" y="167"/>
                  </a:lnTo>
                  <a:lnTo>
                    <a:pt x="321" y="164"/>
                  </a:lnTo>
                  <a:lnTo>
                    <a:pt x="323" y="157"/>
                  </a:lnTo>
                  <a:lnTo>
                    <a:pt x="321" y="158"/>
                  </a:lnTo>
                  <a:lnTo>
                    <a:pt x="317" y="160"/>
                  </a:lnTo>
                  <a:lnTo>
                    <a:pt x="314" y="162"/>
                  </a:lnTo>
                  <a:lnTo>
                    <a:pt x="308" y="167"/>
                  </a:lnTo>
                  <a:lnTo>
                    <a:pt x="308" y="164"/>
                  </a:lnTo>
                  <a:lnTo>
                    <a:pt x="314" y="153"/>
                  </a:lnTo>
                  <a:lnTo>
                    <a:pt x="312" y="148"/>
                  </a:lnTo>
                  <a:lnTo>
                    <a:pt x="308" y="146"/>
                  </a:lnTo>
                  <a:lnTo>
                    <a:pt x="305" y="151"/>
                  </a:lnTo>
                  <a:lnTo>
                    <a:pt x="299" y="151"/>
                  </a:lnTo>
                  <a:lnTo>
                    <a:pt x="298" y="148"/>
                  </a:lnTo>
                  <a:lnTo>
                    <a:pt x="289" y="146"/>
                  </a:lnTo>
                  <a:lnTo>
                    <a:pt x="298" y="144"/>
                  </a:lnTo>
                  <a:lnTo>
                    <a:pt x="301" y="146"/>
                  </a:lnTo>
                  <a:lnTo>
                    <a:pt x="305" y="139"/>
                  </a:lnTo>
                  <a:lnTo>
                    <a:pt x="303" y="132"/>
                  </a:lnTo>
                  <a:lnTo>
                    <a:pt x="299" y="125"/>
                  </a:lnTo>
                  <a:lnTo>
                    <a:pt x="287" y="119"/>
                  </a:lnTo>
                  <a:lnTo>
                    <a:pt x="282" y="114"/>
                  </a:lnTo>
                  <a:lnTo>
                    <a:pt x="282" y="114"/>
                  </a:lnTo>
                  <a:lnTo>
                    <a:pt x="280" y="119"/>
                  </a:lnTo>
                  <a:lnTo>
                    <a:pt x="276" y="123"/>
                  </a:lnTo>
                  <a:lnTo>
                    <a:pt x="273" y="121"/>
                  </a:lnTo>
                  <a:lnTo>
                    <a:pt x="269" y="123"/>
                  </a:lnTo>
                  <a:lnTo>
                    <a:pt x="271" y="132"/>
                  </a:lnTo>
                  <a:lnTo>
                    <a:pt x="271" y="133"/>
                  </a:lnTo>
                  <a:lnTo>
                    <a:pt x="269" y="132"/>
                  </a:lnTo>
                  <a:lnTo>
                    <a:pt x="266" y="132"/>
                  </a:lnTo>
                  <a:lnTo>
                    <a:pt x="266" y="130"/>
                  </a:lnTo>
                  <a:lnTo>
                    <a:pt x="264" y="128"/>
                  </a:lnTo>
                  <a:lnTo>
                    <a:pt x="264" y="121"/>
                  </a:lnTo>
                  <a:lnTo>
                    <a:pt x="262" y="121"/>
                  </a:lnTo>
                  <a:lnTo>
                    <a:pt x="257" y="126"/>
                  </a:lnTo>
                  <a:lnTo>
                    <a:pt x="266" y="110"/>
                  </a:lnTo>
                  <a:lnTo>
                    <a:pt x="266" y="109"/>
                  </a:lnTo>
                  <a:lnTo>
                    <a:pt x="257" y="112"/>
                  </a:lnTo>
                  <a:lnTo>
                    <a:pt x="253" y="110"/>
                  </a:lnTo>
                  <a:lnTo>
                    <a:pt x="248" y="117"/>
                  </a:lnTo>
                  <a:lnTo>
                    <a:pt x="246" y="119"/>
                  </a:lnTo>
                  <a:lnTo>
                    <a:pt x="246" y="114"/>
                  </a:lnTo>
                  <a:lnTo>
                    <a:pt x="241" y="116"/>
                  </a:lnTo>
                  <a:lnTo>
                    <a:pt x="251" y="107"/>
                  </a:lnTo>
                  <a:lnTo>
                    <a:pt x="253" y="103"/>
                  </a:lnTo>
                  <a:lnTo>
                    <a:pt x="253" y="96"/>
                  </a:lnTo>
                  <a:lnTo>
                    <a:pt x="246" y="94"/>
                  </a:lnTo>
                  <a:lnTo>
                    <a:pt x="241" y="94"/>
                  </a:lnTo>
                  <a:lnTo>
                    <a:pt x="239" y="92"/>
                  </a:lnTo>
                  <a:lnTo>
                    <a:pt x="242" y="87"/>
                  </a:lnTo>
                  <a:lnTo>
                    <a:pt x="239" y="76"/>
                  </a:lnTo>
                  <a:lnTo>
                    <a:pt x="235" y="75"/>
                  </a:lnTo>
                  <a:lnTo>
                    <a:pt x="237" y="71"/>
                  </a:lnTo>
                  <a:lnTo>
                    <a:pt x="230" y="69"/>
                  </a:lnTo>
                  <a:lnTo>
                    <a:pt x="224" y="69"/>
                  </a:lnTo>
                  <a:lnTo>
                    <a:pt x="207" y="60"/>
                  </a:lnTo>
                  <a:lnTo>
                    <a:pt x="199" y="60"/>
                  </a:lnTo>
                  <a:lnTo>
                    <a:pt x="191" y="64"/>
                  </a:lnTo>
                  <a:lnTo>
                    <a:pt x="183" y="71"/>
                  </a:lnTo>
                  <a:lnTo>
                    <a:pt x="183" y="76"/>
                  </a:lnTo>
                  <a:lnTo>
                    <a:pt x="189" y="80"/>
                  </a:lnTo>
                  <a:lnTo>
                    <a:pt x="185" y="82"/>
                  </a:lnTo>
                  <a:lnTo>
                    <a:pt x="180" y="82"/>
                  </a:lnTo>
                  <a:lnTo>
                    <a:pt x="176" y="87"/>
                  </a:lnTo>
                  <a:lnTo>
                    <a:pt x="171" y="78"/>
                  </a:lnTo>
                  <a:lnTo>
                    <a:pt x="167" y="84"/>
                  </a:lnTo>
                  <a:lnTo>
                    <a:pt x="164" y="82"/>
                  </a:lnTo>
                  <a:lnTo>
                    <a:pt x="164" y="73"/>
                  </a:lnTo>
                  <a:lnTo>
                    <a:pt x="158" y="89"/>
                  </a:lnTo>
                  <a:lnTo>
                    <a:pt x="157" y="87"/>
                  </a:lnTo>
                  <a:lnTo>
                    <a:pt x="155" y="92"/>
                  </a:lnTo>
                  <a:lnTo>
                    <a:pt x="151" y="100"/>
                  </a:lnTo>
                  <a:lnTo>
                    <a:pt x="146" y="103"/>
                  </a:lnTo>
                  <a:lnTo>
                    <a:pt x="148" y="100"/>
                  </a:lnTo>
                  <a:lnTo>
                    <a:pt x="146" y="96"/>
                  </a:lnTo>
                  <a:lnTo>
                    <a:pt x="146" y="94"/>
                  </a:lnTo>
                  <a:lnTo>
                    <a:pt x="151" y="94"/>
                  </a:lnTo>
                  <a:lnTo>
                    <a:pt x="151" y="94"/>
                  </a:lnTo>
                  <a:lnTo>
                    <a:pt x="150" y="91"/>
                  </a:lnTo>
                  <a:lnTo>
                    <a:pt x="148" y="91"/>
                  </a:lnTo>
                  <a:lnTo>
                    <a:pt x="155" y="60"/>
                  </a:lnTo>
                  <a:lnTo>
                    <a:pt x="151" y="57"/>
                  </a:lnTo>
                  <a:lnTo>
                    <a:pt x="148" y="50"/>
                  </a:lnTo>
                  <a:lnTo>
                    <a:pt x="148" y="48"/>
                  </a:lnTo>
                  <a:lnTo>
                    <a:pt x="151" y="46"/>
                  </a:lnTo>
                  <a:lnTo>
                    <a:pt x="151" y="42"/>
                  </a:lnTo>
                  <a:lnTo>
                    <a:pt x="150" y="39"/>
                  </a:lnTo>
                  <a:lnTo>
                    <a:pt x="144" y="35"/>
                  </a:lnTo>
                  <a:lnTo>
                    <a:pt x="139" y="32"/>
                  </a:lnTo>
                  <a:lnTo>
                    <a:pt x="142" y="28"/>
                  </a:lnTo>
                  <a:lnTo>
                    <a:pt x="141" y="12"/>
                  </a:lnTo>
                  <a:lnTo>
                    <a:pt x="137" y="5"/>
                  </a:lnTo>
                  <a:lnTo>
                    <a:pt x="117" y="7"/>
                  </a:lnTo>
                  <a:lnTo>
                    <a:pt x="114" y="9"/>
                  </a:lnTo>
                  <a:lnTo>
                    <a:pt x="110" y="10"/>
                  </a:lnTo>
                  <a:lnTo>
                    <a:pt x="98" y="19"/>
                  </a:lnTo>
                  <a:lnTo>
                    <a:pt x="103" y="23"/>
                  </a:lnTo>
                  <a:lnTo>
                    <a:pt x="101" y="30"/>
                  </a:lnTo>
                  <a:lnTo>
                    <a:pt x="100" y="23"/>
                  </a:lnTo>
                  <a:lnTo>
                    <a:pt x="94" y="19"/>
                  </a:lnTo>
                  <a:lnTo>
                    <a:pt x="89" y="23"/>
                  </a:lnTo>
                  <a:lnTo>
                    <a:pt x="89" y="26"/>
                  </a:lnTo>
                  <a:lnTo>
                    <a:pt x="91" y="34"/>
                  </a:lnTo>
                  <a:lnTo>
                    <a:pt x="89" y="32"/>
                  </a:lnTo>
                  <a:lnTo>
                    <a:pt x="85" y="26"/>
                  </a:lnTo>
                  <a:lnTo>
                    <a:pt x="80" y="28"/>
                  </a:lnTo>
                  <a:lnTo>
                    <a:pt x="78" y="32"/>
                  </a:lnTo>
                  <a:lnTo>
                    <a:pt x="84" y="37"/>
                  </a:lnTo>
                  <a:lnTo>
                    <a:pt x="100" y="44"/>
                  </a:lnTo>
                  <a:lnTo>
                    <a:pt x="100" y="46"/>
                  </a:lnTo>
                  <a:lnTo>
                    <a:pt x="78" y="39"/>
                  </a:lnTo>
                  <a:lnTo>
                    <a:pt x="76" y="42"/>
                  </a:lnTo>
                  <a:lnTo>
                    <a:pt x="75" y="41"/>
                  </a:lnTo>
                  <a:lnTo>
                    <a:pt x="73" y="42"/>
                  </a:lnTo>
                  <a:lnTo>
                    <a:pt x="76" y="44"/>
                  </a:lnTo>
                  <a:lnTo>
                    <a:pt x="80" y="46"/>
                  </a:lnTo>
                  <a:lnTo>
                    <a:pt x="85" y="51"/>
                  </a:lnTo>
                  <a:lnTo>
                    <a:pt x="91" y="53"/>
                  </a:lnTo>
                  <a:lnTo>
                    <a:pt x="96" y="59"/>
                  </a:lnTo>
                  <a:lnTo>
                    <a:pt x="92" y="59"/>
                  </a:lnTo>
                  <a:lnTo>
                    <a:pt x="82" y="50"/>
                  </a:lnTo>
                  <a:lnTo>
                    <a:pt x="75" y="48"/>
                  </a:lnTo>
                  <a:lnTo>
                    <a:pt x="71" y="50"/>
                  </a:lnTo>
                  <a:lnTo>
                    <a:pt x="69" y="51"/>
                  </a:lnTo>
                  <a:lnTo>
                    <a:pt x="69" y="60"/>
                  </a:lnTo>
                  <a:lnTo>
                    <a:pt x="73" y="67"/>
                  </a:lnTo>
                  <a:lnTo>
                    <a:pt x="71" y="71"/>
                  </a:lnTo>
                  <a:lnTo>
                    <a:pt x="73" y="76"/>
                  </a:lnTo>
                  <a:lnTo>
                    <a:pt x="78" y="78"/>
                  </a:lnTo>
                  <a:lnTo>
                    <a:pt x="82" y="78"/>
                  </a:lnTo>
                  <a:lnTo>
                    <a:pt x="84" y="76"/>
                  </a:lnTo>
                  <a:lnTo>
                    <a:pt x="84" y="78"/>
                  </a:lnTo>
                  <a:lnTo>
                    <a:pt x="82" y="84"/>
                  </a:lnTo>
                  <a:lnTo>
                    <a:pt x="80" y="87"/>
                  </a:lnTo>
                  <a:lnTo>
                    <a:pt x="75" y="87"/>
                  </a:lnTo>
                  <a:lnTo>
                    <a:pt x="73" y="94"/>
                  </a:lnTo>
                  <a:lnTo>
                    <a:pt x="66" y="100"/>
                  </a:lnTo>
                  <a:lnTo>
                    <a:pt x="67" y="101"/>
                  </a:lnTo>
                  <a:lnTo>
                    <a:pt x="71" y="105"/>
                  </a:lnTo>
                  <a:lnTo>
                    <a:pt x="71" y="110"/>
                  </a:lnTo>
                  <a:lnTo>
                    <a:pt x="75" y="116"/>
                  </a:lnTo>
                  <a:lnTo>
                    <a:pt x="82" y="117"/>
                  </a:lnTo>
                  <a:lnTo>
                    <a:pt x="85" y="117"/>
                  </a:lnTo>
                  <a:lnTo>
                    <a:pt x="87" y="121"/>
                  </a:lnTo>
                  <a:lnTo>
                    <a:pt x="85" y="130"/>
                  </a:lnTo>
                  <a:lnTo>
                    <a:pt x="84" y="132"/>
                  </a:lnTo>
                  <a:lnTo>
                    <a:pt x="84" y="146"/>
                  </a:lnTo>
                  <a:lnTo>
                    <a:pt x="82" y="151"/>
                  </a:lnTo>
                  <a:lnTo>
                    <a:pt x="80" y="150"/>
                  </a:lnTo>
                  <a:lnTo>
                    <a:pt x="82" y="142"/>
                  </a:lnTo>
                  <a:lnTo>
                    <a:pt x="80" y="141"/>
                  </a:lnTo>
                  <a:lnTo>
                    <a:pt x="78" y="142"/>
                  </a:lnTo>
                  <a:lnTo>
                    <a:pt x="75" y="141"/>
                  </a:lnTo>
                  <a:lnTo>
                    <a:pt x="66" y="144"/>
                  </a:lnTo>
                  <a:lnTo>
                    <a:pt x="60" y="150"/>
                  </a:lnTo>
                  <a:lnTo>
                    <a:pt x="55" y="148"/>
                  </a:lnTo>
                  <a:lnTo>
                    <a:pt x="66" y="139"/>
                  </a:lnTo>
                  <a:lnTo>
                    <a:pt x="73" y="137"/>
                  </a:lnTo>
                  <a:lnTo>
                    <a:pt x="75" y="135"/>
                  </a:lnTo>
                  <a:lnTo>
                    <a:pt x="78" y="133"/>
                  </a:lnTo>
                  <a:lnTo>
                    <a:pt x="82" y="135"/>
                  </a:lnTo>
                  <a:lnTo>
                    <a:pt x="80" y="130"/>
                  </a:lnTo>
                  <a:lnTo>
                    <a:pt x="80" y="126"/>
                  </a:lnTo>
                  <a:lnTo>
                    <a:pt x="75" y="125"/>
                  </a:lnTo>
                  <a:lnTo>
                    <a:pt x="60" y="105"/>
                  </a:lnTo>
                  <a:lnTo>
                    <a:pt x="57" y="96"/>
                  </a:lnTo>
                  <a:lnTo>
                    <a:pt x="60" y="78"/>
                  </a:lnTo>
                  <a:lnTo>
                    <a:pt x="53" y="66"/>
                  </a:lnTo>
                  <a:lnTo>
                    <a:pt x="55" y="57"/>
                  </a:lnTo>
                  <a:lnTo>
                    <a:pt x="60" y="44"/>
                  </a:lnTo>
                  <a:lnTo>
                    <a:pt x="62" y="35"/>
                  </a:lnTo>
                  <a:lnTo>
                    <a:pt x="84" y="7"/>
                  </a:lnTo>
                  <a:lnTo>
                    <a:pt x="84" y="5"/>
                  </a:lnTo>
                  <a:lnTo>
                    <a:pt x="78" y="1"/>
                  </a:lnTo>
                  <a:lnTo>
                    <a:pt x="55" y="0"/>
                  </a:lnTo>
                  <a:lnTo>
                    <a:pt x="34" y="12"/>
                  </a:lnTo>
                  <a:lnTo>
                    <a:pt x="23" y="21"/>
                  </a:lnTo>
                  <a:lnTo>
                    <a:pt x="21" y="28"/>
                  </a:lnTo>
                  <a:lnTo>
                    <a:pt x="17" y="34"/>
                  </a:lnTo>
                  <a:lnTo>
                    <a:pt x="16" y="35"/>
                  </a:lnTo>
                  <a:lnTo>
                    <a:pt x="12" y="42"/>
                  </a:lnTo>
                  <a:lnTo>
                    <a:pt x="14" y="46"/>
                  </a:lnTo>
                  <a:lnTo>
                    <a:pt x="10" y="50"/>
                  </a:lnTo>
                  <a:lnTo>
                    <a:pt x="10" y="57"/>
                  </a:lnTo>
                  <a:lnTo>
                    <a:pt x="14" y="59"/>
                  </a:lnTo>
                  <a:lnTo>
                    <a:pt x="9" y="59"/>
                  </a:lnTo>
                  <a:lnTo>
                    <a:pt x="7" y="66"/>
                  </a:lnTo>
                  <a:lnTo>
                    <a:pt x="5" y="67"/>
                  </a:lnTo>
                  <a:lnTo>
                    <a:pt x="5" y="75"/>
                  </a:lnTo>
                  <a:lnTo>
                    <a:pt x="1" y="78"/>
                  </a:lnTo>
                  <a:lnTo>
                    <a:pt x="3" y="89"/>
                  </a:lnTo>
                  <a:lnTo>
                    <a:pt x="9" y="89"/>
                  </a:lnTo>
                  <a:lnTo>
                    <a:pt x="5" y="91"/>
                  </a:lnTo>
                  <a:lnTo>
                    <a:pt x="1" y="94"/>
                  </a:lnTo>
                  <a:lnTo>
                    <a:pt x="0" y="100"/>
                  </a:lnTo>
                  <a:lnTo>
                    <a:pt x="3" y="110"/>
                  </a:lnTo>
                  <a:lnTo>
                    <a:pt x="1" y="116"/>
                  </a:lnTo>
                  <a:lnTo>
                    <a:pt x="1" y="128"/>
                  </a:lnTo>
                  <a:lnTo>
                    <a:pt x="3" y="133"/>
                  </a:lnTo>
                  <a:lnTo>
                    <a:pt x="34" y="137"/>
                  </a:lnTo>
                  <a:lnTo>
                    <a:pt x="42" y="146"/>
                  </a:lnTo>
                  <a:lnTo>
                    <a:pt x="48" y="150"/>
                  </a:lnTo>
                  <a:lnTo>
                    <a:pt x="39" y="153"/>
                  </a:lnTo>
                  <a:lnTo>
                    <a:pt x="30" y="153"/>
                  </a:lnTo>
                  <a:lnTo>
                    <a:pt x="21" y="148"/>
                  </a:lnTo>
                  <a:lnTo>
                    <a:pt x="10" y="146"/>
                  </a:lnTo>
                  <a:lnTo>
                    <a:pt x="12" y="150"/>
                  </a:lnTo>
                  <a:lnTo>
                    <a:pt x="10" y="155"/>
                  </a:lnTo>
                  <a:lnTo>
                    <a:pt x="25" y="175"/>
                  </a:lnTo>
                  <a:lnTo>
                    <a:pt x="34" y="182"/>
                  </a:lnTo>
                  <a:lnTo>
                    <a:pt x="30" y="182"/>
                  </a:lnTo>
                  <a:lnTo>
                    <a:pt x="35" y="183"/>
                  </a:lnTo>
                  <a:lnTo>
                    <a:pt x="37" y="182"/>
                  </a:lnTo>
                  <a:lnTo>
                    <a:pt x="41" y="182"/>
                  </a:lnTo>
                  <a:lnTo>
                    <a:pt x="48" y="183"/>
                  </a:lnTo>
                  <a:lnTo>
                    <a:pt x="55" y="182"/>
                  </a:lnTo>
                  <a:lnTo>
                    <a:pt x="57" y="176"/>
                  </a:lnTo>
                  <a:lnTo>
                    <a:pt x="57" y="183"/>
                  </a:lnTo>
                  <a:lnTo>
                    <a:pt x="60" y="191"/>
                  </a:lnTo>
                  <a:lnTo>
                    <a:pt x="66" y="196"/>
                  </a:lnTo>
                  <a:lnTo>
                    <a:pt x="73" y="198"/>
                  </a:lnTo>
                  <a:lnTo>
                    <a:pt x="76" y="198"/>
                  </a:lnTo>
                  <a:lnTo>
                    <a:pt x="73" y="194"/>
                  </a:lnTo>
                  <a:lnTo>
                    <a:pt x="76" y="194"/>
                  </a:lnTo>
                  <a:lnTo>
                    <a:pt x="105" y="201"/>
                  </a:lnTo>
                  <a:lnTo>
                    <a:pt x="105" y="200"/>
                  </a:lnTo>
                  <a:lnTo>
                    <a:pt x="112" y="196"/>
                  </a:lnTo>
                  <a:lnTo>
                    <a:pt x="123" y="203"/>
                  </a:lnTo>
                  <a:lnTo>
                    <a:pt x="126" y="203"/>
                  </a:lnTo>
                  <a:lnTo>
                    <a:pt x="126" y="205"/>
                  </a:lnTo>
                  <a:lnTo>
                    <a:pt x="128" y="203"/>
                  </a:lnTo>
                  <a:lnTo>
                    <a:pt x="128" y="203"/>
                  </a:lnTo>
                  <a:lnTo>
                    <a:pt x="130" y="205"/>
                  </a:lnTo>
                  <a:lnTo>
                    <a:pt x="133" y="201"/>
                  </a:lnTo>
                  <a:lnTo>
                    <a:pt x="137" y="200"/>
                  </a:lnTo>
                  <a:lnTo>
                    <a:pt x="141" y="201"/>
                  </a:lnTo>
                  <a:lnTo>
                    <a:pt x="144" y="208"/>
                  </a:lnTo>
                  <a:lnTo>
                    <a:pt x="148" y="208"/>
                  </a:lnTo>
                  <a:lnTo>
                    <a:pt x="146" y="205"/>
                  </a:lnTo>
                  <a:lnTo>
                    <a:pt x="141" y="198"/>
                  </a:lnTo>
                  <a:lnTo>
                    <a:pt x="133" y="194"/>
                  </a:lnTo>
                  <a:lnTo>
                    <a:pt x="135" y="191"/>
                  </a:lnTo>
                  <a:lnTo>
                    <a:pt x="155" y="198"/>
                  </a:lnTo>
                  <a:lnTo>
                    <a:pt x="158" y="196"/>
                  </a:lnTo>
                  <a:lnTo>
                    <a:pt x="160" y="198"/>
                  </a:lnTo>
                  <a:lnTo>
                    <a:pt x="162" y="198"/>
                  </a:lnTo>
                  <a:lnTo>
                    <a:pt x="166" y="205"/>
                  </a:lnTo>
                  <a:lnTo>
                    <a:pt x="180" y="201"/>
                  </a:lnTo>
                  <a:lnTo>
                    <a:pt x="182" y="200"/>
                  </a:lnTo>
                  <a:lnTo>
                    <a:pt x="176" y="182"/>
                  </a:lnTo>
                  <a:lnTo>
                    <a:pt x="173" y="182"/>
                  </a:lnTo>
                  <a:lnTo>
                    <a:pt x="169" y="180"/>
                  </a:lnTo>
                  <a:lnTo>
                    <a:pt x="173" y="176"/>
                  </a:lnTo>
                  <a:lnTo>
                    <a:pt x="180" y="178"/>
                  </a:lnTo>
                  <a:lnTo>
                    <a:pt x="191" y="189"/>
                  </a:lnTo>
                  <a:lnTo>
                    <a:pt x="192" y="185"/>
                  </a:lnTo>
                  <a:lnTo>
                    <a:pt x="196" y="187"/>
                  </a:lnTo>
                  <a:lnTo>
                    <a:pt x="199" y="187"/>
                  </a:lnTo>
                  <a:lnTo>
                    <a:pt x="199" y="205"/>
                  </a:lnTo>
                  <a:lnTo>
                    <a:pt x="201" y="208"/>
                  </a:lnTo>
                  <a:lnTo>
                    <a:pt x="205" y="203"/>
                  </a:lnTo>
                  <a:lnTo>
                    <a:pt x="207" y="205"/>
                  </a:lnTo>
                  <a:lnTo>
                    <a:pt x="210" y="205"/>
                  </a:lnTo>
                  <a:lnTo>
                    <a:pt x="212" y="207"/>
                  </a:lnTo>
                  <a:lnTo>
                    <a:pt x="212" y="210"/>
                  </a:lnTo>
                  <a:lnTo>
                    <a:pt x="208" y="214"/>
                  </a:lnTo>
                  <a:lnTo>
                    <a:pt x="212" y="214"/>
                  </a:lnTo>
                  <a:lnTo>
                    <a:pt x="230" y="230"/>
                  </a:lnTo>
                  <a:lnTo>
                    <a:pt x="232" y="237"/>
                  </a:lnTo>
                  <a:lnTo>
                    <a:pt x="224" y="242"/>
                  </a:lnTo>
                  <a:lnTo>
                    <a:pt x="219" y="241"/>
                  </a:lnTo>
                  <a:lnTo>
                    <a:pt x="216" y="241"/>
                  </a:lnTo>
                  <a:lnTo>
                    <a:pt x="216" y="248"/>
                  </a:lnTo>
                  <a:lnTo>
                    <a:pt x="216" y="257"/>
                  </a:lnTo>
                  <a:lnTo>
                    <a:pt x="230" y="249"/>
                  </a:lnTo>
                  <a:lnTo>
                    <a:pt x="232" y="244"/>
                  </a:lnTo>
                  <a:lnTo>
                    <a:pt x="237" y="246"/>
                  </a:lnTo>
                  <a:lnTo>
                    <a:pt x="241" y="242"/>
                  </a:lnTo>
                  <a:lnTo>
                    <a:pt x="248" y="241"/>
                  </a:lnTo>
                  <a:lnTo>
                    <a:pt x="253" y="242"/>
                  </a:lnTo>
                  <a:lnTo>
                    <a:pt x="244" y="244"/>
                  </a:lnTo>
                  <a:lnTo>
                    <a:pt x="246" y="246"/>
                  </a:lnTo>
                  <a:lnTo>
                    <a:pt x="244" y="249"/>
                  </a:lnTo>
                  <a:lnTo>
                    <a:pt x="255" y="264"/>
                  </a:lnTo>
                  <a:lnTo>
                    <a:pt x="257" y="262"/>
                  </a:lnTo>
                  <a:lnTo>
                    <a:pt x="253" y="258"/>
                  </a:lnTo>
                  <a:lnTo>
                    <a:pt x="255" y="255"/>
                  </a:lnTo>
                  <a:lnTo>
                    <a:pt x="260" y="257"/>
                  </a:lnTo>
                  <a:lnTo>
                    <a:pt x="258" y="267"/>
                  </a:lnTo>
                  <a:lnTo>
                    <a:pt x="260" y="273"/>
                  </a:lnTo>
                  <a:lnTo>
                    <a:pt x="266" y="276"/>
                  </a:lnTo>
                  <a:lnTo>
                    <a:pt x="269" y="273"/>
                  </a:lnTo>
                  <a:lnTo>
                    <a:pt x="274" y="280"/>
                  </a:lnTo>
                  <a:lnTo>
                    <a:pt x="276" y="292"/>
                  </a:lnTo>
                  <a:lnTo>
                    <a:pt x="278" y="294"/>
                  </a:lnTo>
                  <a:lnTo>
                    <a:pt x="280" y="301"/>
                  </a:lnTo>
                  <a:lnTo>
                    <a:pt x="282" y="305"/>
                  </a:lnTo>
                  <a:lnTo>
                    <a:pt x="283" y="315"/>
                  </a:lnTo>
                  <a:lnTo>
                    <a:pt x="285" y="317"/>
                  </a:lnTo>
                  <a:lnTo>
                    <a:pt x="283" y="321"/>
                  </a:lnTo>
                  <a:lnTo>
                    <a:pt x="282" y="324"/>
                  </a:lnTo>
                  <a:lnTo>
                    <a:pt x="276" y="326"/>
                  </a:lnTo>
                  <a:lnTo>
                    <a:pt x="274" y="328"/>
                  </a:lnTo>
                  <a:lnTo>
                    <a:pt x="274" y="339"/>
                  </a:lnTo>
                  <a:lnTo>
                    <a:pt x="273" y="340"/>
                  </a:lnTo>
                  <a:lnTo>
                    <a:pt x="269" y="340"/>
                  </a:lnTo>
                  <a:lnTo>
                    <a:pt x="251" y="362"/>
                  </a:lnTo>
                  <a:lnTo>
                    <a:pt x="251" y="365"/>
                  </a:lnTo>
                  <a:lnTo>
                    <a:pt x="255" y="371"/>
                  </a:lnTo>
                  <a:lnTo>
                    <a:pt x="260" y="376"/>
                  </a:lnTo>
                  <a:lnTo>
                    <a:pt x="262" y="382"/>
                  </a:lnTo>
                  <a:lnTo>
                    <a:pt x="264" y="382"/>
                  </a:lnTo>
                  <a:lnTo>
                    <a:pt x="264" y="389"/>
                  </a:lnTo>
                  <a:lnTo>
                    <a:pt x="258" y="387"/>
                  </a:lnTo>
                  <a:lnTo>
                    <a:pt x="258" y="389"/>
                  </a:lnTo>
                  <a:lnTo>
                    <a:pt x="255" y="385"/>
                  </a:lnTo>
                  <a:lnTo>
                    <a:pt x="253" y="389"/>
                  </a:lnTo>
                  <a:lnTo>
                    <a:pt x="251" y="389"/>
                  </a:lnTo>
                  <a:lnTo>
                    <a:pt x="246" y="392"/>
                  </a:lnTo>
                  <a:lnTo>
                    <a:pt x="239" y="392"/>
                  </a:lnTo>
                  <a:lnTo>
                    <a:pt x="239" y="396"/>
                  </a:lnTo>
                  <a:lnTo>
                    <a:pt x="237" y="396"/>
                  </a:lnTo>
                  <a:lnTo>
                    <a:pt x="232" y="394"/>
                  </a:lnTo>
                  <a:lnTo>
                    <a:pt x="223" y="394"/>
                  </a:lnTo>
                  <a:lnTo>
                    <a:pt x="217" y="392"/>
                  </a:lnTo>
                  <a:lnTo>
                    <a:pt x="212" y="392"/>
                  </a:lnTo>
                  <a:lnTo>
                    <a:pt x="208" y="390"/>
                  </a:lnTo>
                  <a:lnTo>
                    <a:pt x="207" y="389"/>
                  </a:lnTo>
                  <a:lnTo>
                    <a:pt x="203" y="389"/>
                  </a:lnTo>
                  <a:lnTo>
                    <a:pt x="207" y="392"/>
                  </a:lnTo>
                  <a:lnTo>
                    <a:pt x="203" y="392"/>
                  </a:lnTo>
                  <a:lnTo>
                    <a:pt x="203" y="399"/>
                  </a:lnTo>
                  <a:lnTo>
                    <a:pt x="199" y="401"/>
                  </a:lnTo>
                  <a:lnTo>
                    <a:pt x="194" y="405"/>
                  </a:lnTo>
                  <a:lnTo>
                    <a:pt x="192" y="410"/>
                  </a:lnTo>
                  <a:lnTo>
                    <a:pt x="192" y="419"/>
                  </a:lnTo>
                  <a:lnTo>
                    <a:pt x="194" y="424"/>
                  </a:lnTo>
                  <a:lnTo>
                    <a:pt x="198" y="428"/>
                  </a:lnTo>
                  <a:lnTo>
                    <a:pt x="201" y="428"/>
                  </a:lnTo>
                  <a:lnTo>
                    <a:pt x="205" y="433"/>
                  </a:lnTo>
                  <a:lnTo>
                    <a:pt x="207" y="431"/>
                  </a:lnTo>
                  <a:lnTo>
                    <a:pt x="214" y="433"/>
                  </a:lnTo>
                  <a:lnTo>
                    <a:pt x="214" y="435"/>
                  </a:lnTo>
                  <a:lnTo>
                    <a:pt x="216" y="435"/>
                  </a:lnTo>
                  <a:lnTo>
                    <a:pt x="223" y="433"/>
                  </a:lnTo>
                  <a:lnTo>
                    <a:pt x="221" y="430"/>
                  </a:lnTo>
                  <a:lnTo>
                    <a:pt x="226" y="430"/>
                  </a:lnTo>
                  <a:lnTo>
                    <a:pt x="228" y="428"/>
                  </a:lnTo>
                  <a:lnTo>
                    <a:pt x="228" y="426"/>
                  </a:lnTo>
                  <a:lnTo>
                    <a:pt x="226" y="423"/>
                  </a:lnTo>
                  <a:lnTo>
                    <a:pt x="232" y="421"/>
                  </a:lnTo>
                  <a:lnTo>
                    <a:pt x="235" y="421"/>
                  </a:lnTo>
                  <a:lnTo>
                    <a:pt x="237" y="424"/>
                  </a:lnTo>
                  <a:lnTo>
                    <a:pt x="237" y="426"/>
                  </a:lnTo>
                  <a:lnTo>
                    <a:pt x="244" y="426"/>
                  </a:lnTo>
                  <a:lnTo>
                    <a:pt x="248" y="428"/>
                  </a:lnTo>
                  <a:lnTo>
                    <a:pt x="248" y="424"/>
                  </a:lnTo>
                  <a:lnTo>
                    <a:pt x="249" y="423"/>
                  </a:lnTo>
                  <a:lnTo>
                    <a:pt x="249" y="424"/>
                  </a:lnTo>
                  <a:lnTo>
                    <a:pt x="248" y="419"/>
                  </a:lnTo>
                  <a:lnTo>
                    <a:pt x="242" y="417"/>
                  </a:lnTo>
                  <a:lnTo>
                    <a:pt x="242" y="414"/>
                  </a:lnTo>
                  <a:lnTo>
                    <a:pt x="246" y="414"/>
                  </a:lnTo>
                  <a:lnTo>
                    <a:pt x="248" y="412"/>
                  </a:lnTo>
                  <a:lnTo>
                    <a:pt x="248" y="417"/>
                  </a:lnTo>
                  <a:lnTo>
                    <a:pt x="251" y="415"/>
                  </a:lnTo>
                  <a:lnTo>
                    <a:pt x="251" y="417"/>
                  </a:lnTo>
                  <a:lnTo>
                    <a:pt x="253" y="419"/>
                  </a:lnTo>
                  <a:lnTo>
                    <a:pt x="255" y="419"/>
                  </a:lnTo>
                  <a:lnTo>
                    <a:pt x="258" y="417"/>
                  </a:lnTo>
                  <a:lnTo>
                    <a:pt x="258" y="417"/>
                  </a:lnTo>
                  <a:lnTo>
                    <a:pt x="262" y="423"/>
                  </a:lnTo>
                  <a:lnTo>
                    <a:pt x="264" y="421"/>
                  </a:lnTo>
                  <a:lnTo>
                    <a:pt x="266" y="421"/>
                  </a:lnTo>
                  <a:lnTo>
                    <a:pt x="267" y="423"/>
                  </a:lnTo>
                  <a:lnTo>
                    <a:pt x="267" y="424"/>
                  </a:lnTo>
                  <a:lnTo>
                    <a:pt x="269" y="431"/>
                  </a:lnTo>
                  <a:lnTo>
                    <a:pt x="271" y="431"/>
                  </a:lnTo>
                  <a:lnTo>
                    <a:pt x="273" y="435"/>
                  </a:lnTo>
                  <a:lnTo>
                    <a:pt x="274" y="439"/>
                  </a:lnTo>
                  <a:lnTo>
                    <a:pt x="274" y="440"/>
                  </a:lnTo>
                  <a:lnTo>
                    <a:pt x="274" y="442"/>
                  </a:lnTo>
                  <a:lnTo>
                    <a:pt x="274" y="444"/>
                  </a:lnTo>
                  <a:lnTo>
                    <a:pt x="276" y="444"/>
                  </a:lnTo>
                  <a:lnTo>
                    <a:pt x="278" y="444"/>
                  </a:lnTo>
                  <a:lnTo>
                    <a:pt x="280" y="449"/>
                  </a:lnTo>
                  <a:lnTo>
                    <a:pt x="282" y="449"/>
                  </a:lnTo>
                  <a:lnTo>
                    <a:pt x="283" y="448"/>
                  </a:lnTo>
                  <a:lnTo>
                    <a:pt x="285" y="449"/>
                  </a:lnTo>
                  <a:lnTo>
                    <a:pt x="285" y="451"/>
                  </a:lnTo>
                  <a:lnTo>
                    <a:pt x="287" y="455"/>
                  </a:lnTo>
                  <a:lnTo>
                    <a:pt x="289" y="455"/>
                  </a:lnTo>
                  <a:lnTo>
                    <a:pt x="290" y="453"/>
                  </a:lnTo>
                  <a:lnTo>
                    <a:pt x="292" y="449"/>
                  </a:lnTo>
                  <a:lnTo>
                    <a:pt x="294" y="453"/>
                  </a:lnTo>
                  <a:lnTo>
                    <a:pt x="298" y="455"/>
                  </a:lnTo>
                  <a:lnTo>
                    <a:pt x="298" y="456"/>
                  </a:lnTo>
                  <a:lnTo>
                    <a:pt x="301" y="456"/>
                  </a:lnTo>
                  <a:lnTo>
                    <a:pt x="298" y="462"/>
                  </a:lnTo>
                  <a:lnTo>
                    <a:pt x="292" y="464"/>
                  </a:lnTo>
                  <a:lnTo>
                    <a:pt x="289" y="460"/>
                  </a:lnTo>
                  <a:lnTo>
                    <a:pt x="296" y="474"/>
                  </a:lnTo>
                  <a:lnTo>
                    <a:pt x="299" y="474"/>
                  </a:lnTo>
                  <a:lnTo>
                    <a:pt x="301" y="478"/>
                  </a:lnTo>
                  <a:lnTo>
                    <a:pt x="301" y="48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7" name="Freeform 3334"/>
            <p:cNvSpPr>
              <a:spLocks/>
            </p:cNvSpPr>
            <p:nvPr/>
          </p:nvSpPr>
          <p:spPr bwMode="auto">
            <a:xfrm>
              <a:off x="1253" y="926"/>
              <a:ext cx="460" cy="517"/>
            </a:xfrm>
            <a:custGeom>
              <a:avLst/>
              <a:gdLst/>
              <a:ahLst/>
              <a:cxnLst>
                <a:cxn ang="0">
                  <a:pos x="326" y="485"/>
                </a:cxn>
                <a:cxn ang="0">
                  <a:pos x="342" y="501"/>
                </a:cxn>
                <a:cxn ang="0">
                  <a:pos x="373" y="510"/>
                </a:cxn>
                <a:cxn ang="0">
                  <a:pos x="365" y="485"/>
                </a:cxn>
                <a:cxn ang="0">
                  <a:pos x="358" y="462"/>
                </a:cxn>
                <a:cxn ang="0">
                  <a:pos x="394" y="481"/>
                </a:cxn>
                <a:cxn ang="0">
                  <a:pos x="403" y="483"/>
                </a:cxn>
                <a:cxn ang="0">
                  <a:pos x="403" y="469"/>
                </a:cxn>
                <a:cxn ang="0">
                  <a:pos x="398" y="431"/>
                </a:cxn>
                <a:cxn ang="0">
                  <a:pos x="383" y="415"/>
                </a:cxn>
                <a:cxn ang="0">
                  <a:pos x="365" y="392"/>
                </a:cxn>
                <a:cxn ang="0">
                  <a:pos x="360" y="373"/>
                </a:cxn>
                <a:cxn ang="0">
                  <a:pos x="365" y="357"/>
                </a:cxn>
                <a:cxn ang="0">
                  <a:pos x="387" y="364"/>
                </a:cxn>
                <a:cxn ang="0">
                  <a:pos x="415" y="398"/>
                </a:cxn>
                <a:cxn ang="0">
                  <a:pos x="440" y="378"/>
                </a:cxn>
                <a:cxn ang="0">
                  <a:pos x="451" y="358"/>
                </a:cxn>
                <a:cxn ang="0">
                  <a:pos x="444" y="330"/>
                </a:cxn>
                <a:cxn ang="0">
                  <a:pos x="417" y="317"/>
                </a:cxn>
                <a:cxn ang="0">
                  <a:pos x="403" y="285"/>
                </a:cxn>
                <a:cxn ang="0">
                  <a:pos x="373" y="267"/>
                </a:cxn>
                <a:cxn ang="0">
                  <a:pos x="358" y="242"/>
                </a:cxn>
                <a:cxn ang="0">
                  <a:pos x="378" y="235"/>
                </a:cxn>
                <a:cxn ang="0">
                  <a:pos x="349" y="214"/>
                </a:cxn>
                <a:cxn ang="0">
                  <a:pos x="342" y="200"/>
                </a:cxn>
                <a:cxn ang="0">
                  <a:pos x="348" y="169"/>
                </a:cxn>
                <a:cxn ang="0">
                  <a:pos x="323" y="157"/>
                </a:cxn>
                <a:cxn ang="0">
                  <a:pos x="298" y="148"/>
                </a:cxn>
                <a:cxn ang="0">
                  <a:pos x="276" y="123"/>
                </a:cxn>
                <a:cxn ang="0">
                  <a:pos x="257" y="126"/>
                </a:cxn>
                <a:cxn ang="0">
                  <a:pos x="253" y="96"/>
                </a:cxn>
                <a:cxn ang="0">
                  <a:pos x="199" y="60"/>
                </a:cxn>
                <a:cxn ang="0">
                  <a:pos x="164" y="73"/>
                </a:cxn>
                <a:cxn ang="0">
                  <a:pos x="150" y="91"/>
                </a:cxn>
                <a:cxn ang="0">
                  <a:pos x="142" y="28"/>
                </a:cxn>
                <a:cxn ang="0">
                  <a:pos x="89" y="23"/>
                </a:cxn>
                <a:cxn ang="0">
                  <a:pos x="76" y="42"/>
                </a:cxn>
                <a:cxn ang="0">
                  <a:pos x="71" y="50"/>
                </a:cxn>
                <a:cxn ang="0">
                  <a:pos x="80" y="87"/>
                </a:cxn>
                <a:cxn ang="0">
                  <a:pos x="85" y="130"/>
                </a:cxn>
                <a:cxn ang="0">
                  <a:pos x="55" y="148"/>
                </a:cxn>
                <a:cxn ang="0">
                  <a:pos x="60" y="78"/>
                </a:cxn>
                <a:cxn ang="0">
                  <a:pos x="21" y="28"/>
                </a:cxn>
                <a:cxn ang="0">
                  <a:pos x="5" y="75"/>
                </a:cxn>
                <a:cxn ang="0">
                  <a:pos x="34" y="137"/>
                </a:cxn>
                <a:cxn ang="0">
                  <a:pos x="30" y="182"/>
                </a:cxn>
                <a:cxn ang="0">
                  <a:pos x="76" y="198"/>
                </a:cxn>
                <a:cxn ang="0">
                  <a:pos x="130" y="205"/>
                </a:cxn>
                <a:cxn ang="0">
                  <a:pos x="158" y="196"/>
                </a:cxn>
                <a:cxn ang="0">
                  <a:pos x="191" y="189"/>
                </a:cxn>
                <a:cxn ang="0">
                  <a:pos x="208" y="214"/>
                </a:cxn>
                <a:cxn ang="0">
                  <a:pos x="237" y="246"/>
                </a:cxn>
                <a:cxn ang="0">
                  <a:pos x="260" y="257"/>
                </a:cxn>
                <a:cxn ang="0">
                  <a:pos x="285" y="317"/>
                </a:cxn>
                <a:cxn ang="0">
                  <a:pos x="260" y="376"/>
                </a:cxn>
                <a:cxn ang="0">
                  <a:pos x="239" y="396"/>
                </a:cxn>
                <a:cxn ang="0">
                  <a:pos x="203" y="399"/>
                </a:cxn>
                <a:cxn ang="0">
                  <a:pos x="214" y="435"/>
                </a:cxn>
                <a:cxn ang="0">
                  <a:pos x="237" y="426"/>
                </a:cxn>
                <a:cxn ang="0">
                  <a:pos x="248" y="417"/>
                </a:cxn>
                <a:cxn ang="0">
                  <a:pos x="267" y="424"/>
                </a:cxn>
                <a:cxn ang="0">
                  <a:pos x="282" y="449"/>
                </a:cxn>
                <a:cxn ang="0">
                  <a:pos x="301" y="456"/>
                </a:cxn>
              </a:cxnLst>
              <a:rect l="0" t="0" r="r" b="b"/>
              <a:pathLst>
                <a:path w="460" h="517">
                  <a:moveTo>
                    <a:pt x="301" y="480"/>
                  </a:moveTo>
                  <a:lnTo>
                    <a:pt x="312" y="483"/>
                  </a:lnTo>
                  <a:lnTo>
                    <a:pt x="312" y="485"/>
                  </a:lnTo>
                  <a:lnTo>
                    <a:pt x="314" y="485"/>
                  </a:lnTo>
                  <a:lnTo>
                    <a:pt x="317" y="487"/>
                  </a:lnTo>
                  <a:lnTo>
                    <a:pt x="321" y="485"/>
                  </a:lnTo>
                  <a:lnTo>
                    <a:pt x="323" y="481"/>
                  </a:lnTo>
                  <a:lnTo>
                    <a:pt x="324" y="483"/>
                  </a:lnTo>
                  <a:lnTo>
                    <a:pt x="323" y="487"/>
                  </a:lnTo>
                  <a:lnTo>
                    <a:pt x="326" y="489"/>
                  </a:lnTo>
                  <a:lnTo>
                    <a:pt x="326" y="485"/>
                  </a:lnTo>
                  <a:lnTo>
                    <a:pt x="330" y="487"/>
                  </a:lnTo>
                  <a:lnTo>
                    <a:pt x="332" y="485"/>
                  </a:lnTo>
                  <a:lnTo>
                    <a:pt x="332" y="489"/>
                  </a:lnTo>
                  <a:lnTo>
                    <a:pt x="332" y="490"/>
                  </a:lnTo>
                  <a:lnTo>
                    <a:pt x="333" y="490"/>
                  </a:lnTo>
                  <a:lnTo>
                    <a:pt x="335" y="492"/>
                  </a:lnTo>
                  <a:lnTo>
                    <a:pt x="335" y="496"/>
                  </a:lnTo>
                  <a:lnTo>
                    <a:pt x="337" y="499"/>
                  </a:lnTo>
                  <a:lnTo>
                    <a:pt x="340" y="501"/>
                  </a:lnTo>
                  <a:lnTo>
                    <a:pt x="342" y="498"/>
                  </a:lnTo>
                  <a:lnTo>
                    <a:pt x="342" y="501"/>
                  </a:lnTo>
                  <a:lnTo>
                    <a:pt x="344" y="501"/>
                  </a:lnTo>
                  <a:lnTo>
                    <a:pt x="346" y="503"/>
                  </a:lnTo>
                  <a:lnTo>
                    <a:pt x="349" y="505"/>
                  </a:lnTo>
                  <a:lnTo>
                    <a:pt x="351" y="505"/>
                  </a:lnTo>
                  <a:lnTo>
                    <a:pt x="353" y="506"/>
                  </a:lnTo>
                  <a:lnTo>
                    <a:pt x="360" y="506"/>
                  </a:lnTo>
                  <a:lnTo>
                    <a:pt x="360" y="508"/>
                  </a:lnTo>
                  <a:lnTo>
                    <a:pt x="364" y="512"/>
                  </a:lnTo>
                  <a:lnTo>
                    <a:pt x="365" y="512"/>
                  </a:lnTo>
                  <a:lnTo>
                    <a:pt x="369" y="512"/>
                  </a:lnTo>
                  <a:lnTo>
                    <a:pt x="373" y="510"/>
                  </a:lnTo>
                  <a:lnTo>
                    <a:pt x="380" y="517"/>
                  </a:lnTo>
                  <a:lnTo>
                    <a:pt x="387" y="517"/>
                  </a:lnTo>
                  <a:lnTo>
                    <a:pt x="385" y="514"/>
                  </a:lnTo>
                  <a:lnTo>
                    <a:pt x="383" y="512"/>
                  </a:lnTo>
                  <a:lnTo>
                    <a:pt x="383" y="510"/>
                  </a:lnTo>
                  <a:lnTo>
                    <a:pt x="385" y="508"/>
                  </a:lnTo>
                  <a:lnTo>
                    <a:pt x="385" y="505"/>
                  </a:lnTo>
                  <a:lnTo>
                    <a:pt x="385" y="503"/>
                  </a:lnTo>
                  <a:lnTo>
                    <a:pt x="373" y="490"/>
                  </a:lnTo>
                  <a:lnTo>
                    <a:pt x="371" y="489"/>
                  </a:lnTo>
                  <a:lnTo>
                    <a:pt x="365" y="485"/>
                  </a:lnTo>
                  <a:lnTo>
                    <a:pt x="364" y="481"/>
                  </a:lnTo>
                  <a:lnTo>
                    <a:pt x="360" y="478"/>
                  </a:lnTo>
                  <a:lnTo>
                    <a:pt x="360" y="474"/>
                  </a:lnTo>
                  <a:lnTo>
                    <a:pt x="357" y="476"/>
                  </a:lnTo>
                  <a:lnTo>
                    <a:pt x="355" y="473"/>
                  </a:lnTo>
                  <a:lnTo>
                    <a:pt x="355" y="471"/>
                  </a:lnTo>
                  <a:lnTo>
                    <a:pt x="353" y="473"/>
                  </a:lnTo>
                  <a:lnTo>
                    <a:pt x="340" y="453"/>
                  </a:lnTo>
                  <a:lnTo>
                    <a:pt x="344" y="451"/>
                  </a:lnTo>
                  <a:lnTo>
                    <a:pt x="355" y="462"/>
                  </a:lnTo>
                  <a:lnTo>
                    <a:pt x="358" y="462"/>
                  </a:lnTo>
                  <a:lnTo>
                    <a:pt x="358" y="460"/>
                  </a:lnTo>
                  <a:lnTo>
                    <a:pt x="360" y="458"/>
                  </a:lnTo>
                  <a:lnTo>
                    <a:pt x="367" y="469"/>
                  </a:lnTo>
                  <a:lnTo>
                    <a:pt x="369" y="471"/>
                  </a:lnTo>
                  <a:lnTo>
                    <a:pt x="373" y="471"/>
                  </a:lnTo>
                  <a:lnTo>
                    <a:pt x="374" y="478"/>
                  </a:lnTo>
                  <a:lnTo>
                    <a:pt x="383" y="478"/>
                  </a:lnTo>
                  <a:lnTo>
                    <a:pt x="389" y="483"/>
                  </a:lnTo>
                  <a:lnTo>
                    <a:pt x="389" y="480"/>
                  </a:lnTo>
                  <a:lnTo>
                    <a:pt x="390" y="481"/>
                  </a:lnTo>
                  <a:lnTo>
                    <a:pt x="394" y="481"/>
                  </a:lnTo>
                  <a:lnTo>
                    <a:pt x="396" y="480"/>
                  </a:lnTo>
                  <a:lnTo>
                    <a:pt x="396" y="480"/>
                  </a:lnTo>
                  <a:lnTo>
                    <a:pt x="396" y="481"/>
                  </a:lnTo>
                  <a:lnTo>
                    <a:pt x="398" y="485"/>
                  </a:lnTo>
                  <a:lnTo>
                    <a:pt x="401" y="483"/>
                  </a:lnTo>
                  <a:lnTo>
                    <a:pt x="401" y="485"/>
                  </a:lnTo>
                  <a:lnTo>
                    <a:pt x="399" y="490"/>
                  </a:lnTo>
                  <a:lnTo>
                    <a:pt x="403" y="492"/>
                  </a:lnTo>
                  <a:lnTo>
                    <a:pt x="405" y="494"/>
                  </a:lnTo>
                  <a:lnTo>
                    <a:pt x="406" y="494"/>
                  </a:lnTo>
                  <a:lnTo>
                    <a:pt x="403" y="483"/>
                  </a:lnTo>
                  <a:lnTo>
                    <a:pt x="403" y="481"/>
                  </a:lnTo>
                  <a:lnTo>
                    <a:pt x="406" y="481"/>
                  </a:lnTo>
                  <a:lnTo>
                    <a:pt x="408" y="483"/>
                  </a:lnTo>
                  <a:lnTo>
                    <a:pt x="412" y="485"/>
                  </a:lnTo>
                  <a:lnTo>
                    <a:pt x="412" y="481"/>
                  </a:lnTo>
                  <a:lnTo>
                    <a:pt x="412" y="480"/>
                  </a:lnTo>
                  <a:lnTo>
                    <a:pt x="410" y="480"/>
                  </a:lnTo>
                  <a:lnTo>
                    <a:pt x="410" y="478"/>
                  </a:lnTo>
                  <a:lnTo>
                    <a:pt x="408" y="478"/>
                  </a:lnTo>
                  <a:lnTo>
                    <a:pt x="406" y="478"/>
                  </a:lnTo>
                  <a:lnTo>
                    <a:pt x="403" y="469"/>
                  </a:lnTo>
                  <a:lnTo>
                    <a:pt x="403" y="462"/>
                  </a:lnTo>
                  <a:lnTo>
                    <a:pt x="410" y="469"/>
                  </a:lnTo>
                  <a:lnTo>
                    <a:pt x="410" y="467"/>
                  </a:lnTo>
                  <a:lnTo>
                    <a:pt x="410" y="464"/>
                  </a:lnTo>
                  <a:lnTo>
                    <a:pt x="410" y="462"/>
                  </a:lnTo>
                  <a:lnTo>
                    <a:pt x="412" y="453"/>
                  </a:lnTo>
                  <a:lnTo>
                    <a:pt x="410" y="449"/>
                  </a:lnTo>
                  <a:lnTo>
                    <a:pt x="408" y="442"/>
                  </a:lnTo>
                  <a:lnTo>
                    <a:pt x="405" y="442"/>
                  </a:lnTo>
                  <a:lnTo>
                    <a:pt x="399" y="437"/>
                  </a:lnTo>
                  <a:lnTo>
                    <a:pt x="398" y="431"/>
                  </a:lnTo>
                  <a:lnTo>
                    <a:pt x="401" y="431"/>
                  </a:lnTo>
                  <a:lnTo>
                    <a:pt x="403" y="426"/>
                  </a:lnTo>
                  <a:lnTo>
                    <a:pt x="403" y="421"/>
                  </a:lnTo>
                  <a:lnTo>
                    <a:pt x="399" y="423"/>
                  </a:lnTo>
                  <a:lnTo>
                    <a:pt x="399" y="421"/>
                  </a:lnTo>
                  <a:lnTo>
                    <a:pt x="398" y="417"/>
                  </a:lnTo>
                  <a:lnTo>
                    <a:pt x="398" y="417"/>
                  </a:lnTo>
                  <a:lnTo>
                    <a:pt x="392" y="421"/>
                  </a:lnTo>
                  <a:lnTo>
                    <a:pt x="392" y="412"/>
                  </a:lnTo>
                  <a:lnTo>
                    <a:pt x="389" y="412"/>
                  </a:lnTo>
                  <a:lnTo>
                    <a:pt x="383" y="415"/>
                  </a:lnTo>
                  <a:lnTo>
                    <a:pt x="381" y="414"/>
                  </a:lnTo>
                  <a:lnTo>
                    <a:pt x="385" y="408"/>
                  </a:lnTo>
                  <a:lnTo>
                    <a:pt x="381" y="408"/>
                  </a:lnTo>
                  <a:lnTo>
                    <a:pt x="378" y="408"/>
                  </a:lnTo>
                  <a:lnTo>
                    <a:pt x="376" y="408"/>
                  </a:lnTo>
                  <a:lnTo>
                    <a:pt x="376" y="414"/>
                  </a:lnTo>
                  <a:lnTo>
                    <a:pt x="371" y="399"/>
                  </a:lnTo>
                  <a:lnTo>
                    <a:pt x="367" y="398"/>
                  </a:lnTo>
                  <a:lnTo>
                    <a:pt x="367" y="396"/>
                  </a:lnTo>
                  <a:lnTo>
                    <a:pt x="367" y="394"/>
                  </a:lnTo>
                  <a:lnTo>
                    <a:pt x="365" y="392"/>
                  </a:lnTo>
                  <a:lnTo>
                    <a:pt x="367" y="390"/>
                  </a:lnTo>
                  <a:lnTo>
                    <a:pt x="365" y="389"/>
                  </a:lnTo>
                  <a:lnTo>
                    <a:pt x="365" y="385"/>
                  </a:lnTo>
                  <a:lnTo>
                    <a:pt x="365" y="383"/>
                  </a:lnTo>
                  <a:lnTo>
                    <a:pt x="362" y="382"/>
                  </a:lnTo>
                  <a:lnTo>
                    <a:pt x="357" y="383"/>
                  </a:lnTo>
                  <a:lnTo>
                    <a:pt x="355" y="383"/>
                  </a:lnTo>
                  <a:lnTo>
                    <a:pt x="357" y="378"/>
                  </a:lnTo>
                  <a:lnTo>
                    <a:pt x="357" y="373"/>
                  </a:lnTo>
                  <a:lnTo>
                    <a:pt x="358" y="371"/>
                  </a:lnTo>
                  <a:lnTo>
                    <a:pt x="360" y="373"/>
                  </a:lnTo>
                  <a:lnTo>
                    <a:pt x="365" y="369"/>
                  </a:lnTo>
                  <a:lnTo>
                    <a:pt x="367" y="369"/>
                  </a:lnTo>
                  <a:lnTo>
                    <a:pt x="365" y="365"/>
                  </a:lnTo>
                  <a:lnTo>
                    <a:pt x="362" y="360"/>
                  </a:lnTo>
                  <a:lnTo>
                    <a:pt x="357" y="360"/>
                  </a:lnTo>
                  <a:lnTo>
                    <a:pt x="355" y="358"/>
                  </a:lnTo>
                  <a:lnTo>
                    <a:pt x="351" y="353"/>
                  </a:lnTo>
                  <a:lnTo>
                    <a:pt x="357" y="353"/>
                  </a:lnTo>
                  <a:lnTo>
                    <a:pt x="357" y="349"/>
                  </a:lnTo>
                  <a:lnTo>
                    <a:pt x="358" y="349"/>
                  </a:lnTo>
                  <a:lnTo>
                    <a:pt x="365" y="357"/>
                  </a:lnTo>
                  <a:lnTo>
                    <a:pt x="367" y="357"/>
                  </a:lnTo>
                  <a:lnTo>
                    <a:pt x="365" y="349"/>
                  </a:lnTo>
                  <a:lnTo>
                    <a:pt x="367" y="349"/>
                  </a:lnTo>
                  <a:lnTo>
                    <a:pt x="364" y="346"/>
                  </a:lnTo>
                  <a:lnTo>
                    <a:pt x="365" y="344"/>
                  </a:lnTo>
                  <a:lnTo>
                    <a:pt x="369" y="346"/>
                  </a:lnTo>
                  <a:lnTo>
                    <a:pt x="373" y="348"/>
                  </a:lnTo>
                  <a:lnTo>
                    <a:pt x="373" y="351"/>
                  </a:lnTo>
                  <a:lnTo>
                    <a:pt x="371" y="355"/>
                  </a:lnTo>
                  <a:lnTo>
                    <a:pt x="376" y="357"/>
                  </a:lnTo>
                  <a:lnTo>
                    <a:pt x="387" y="364"/>
                  </a:lnTo>
                  <a:lnTo>
                    <a:pt x="389" y="369"/>
                  </a:lnTo>
                  <a:lnTo>
                    <a:pt x="394" y="369"/>
                  </a:lnTo>
                  <a:lnTo>
                    <a:pt x="398" y="367"/>
                  </a:lnTo>
                  <a:lnTo>
                    <a:pt x="396" y="373"/>
                  </a:lnTo>
                  <a:lnTo>
                    <a:pt x="398" y="382"/>
                  </a:lnTo>
                  <a:lnTo>
                    <a:pt x="403" y="390"/>
                  </a:lnTo>
                  <a:lnTo>
                    <a:pt x="408" y="387"/>
                  </a:lnTo>
                  <a:lnTo>
                    <a:pt x="408" y="390"/>
                  </a:lnTo>
                  <a:lnTo>
                    <a:pt x="406" y="396"/>
                  </a:lnTo>
                  <a:lnTo>
                    <a:pt x="410" y="399"/>
                  </a:lnTo>
                  <a:lnTo>
                    <a:pt x="415" y="398"/>
                  </a:lnTo>
                  <a:lnTo>
                    <a:pt x="417" y="405"/>
                  </a:lnTo>
                  <a:lnTo>
                    <a:pt x="421" y="401"/>
                  </a:lnTo>
                  <a:lnTo>
                    <a:pt x="423" y="408"/>
                  </a:lnTo>
                  <a:lnTo>
                    <a:pt x="424" y="410"/>
                  </a:lnTo>
                  <a:lnTo>
                    <a:pt x="428" y="396"/>
                  </a:lnTo>
                  <a:lnTo>
                    <a:pt x="431" y="396"/>
                  </a:lnTo>
                  <a:lnTo>
                    <a:pt x="428" y="382"/>
                  </a:lnTo>
                  <a:lnTo>
                    <a:pt x="428" y="378"/>
                  </a:lnTo>
                  <a:lnTo>
                    <a:pt x="435" y="383"/>
                  </a:lnTo>
                  <a:lnTo>
                    <a:pt x="439" y="383"/>
                  </a:lnTo>
                  <a:lnTo>
                    <a:pt x="440" y="378"/>
                  </a:lnTo>
                  <a:lnTo>
                    <a:pt x="444" y="376"/>
                  </a:lnTo>
                  <a:lnTo>
                    <a:pt x="444" y="369"/>
                  </a:lnTo>
                  <a:lnTo>
                    <a:pt x="449" y="367"/>
                  </a:lnTo>
                  <a:lnTo>
                    <a:pt x="448" y="364"/>
                  </a:lnTo>
                  <a:lnTo>
                    <a:pt x="440" y="365"/>
                  </a:lnTo>
                  <a:lnTo>
                    <a:pt x="442" y="360"/>
                  </a:lnTo>
                  <a:lnTo>
                    <a:pt x="446" y="362"/>
                  </a:lnTo>
                  <a:lnTo>
                    <a:pt x="446" y="357"/>
                  </a:lnTo>
                  <a:lnTo>
                    <a:pt x="440" y="357"/>
                  </a:lnTo>
                  <a:lnTo>
                    <a:pt x="444" y="355"/>
                  </a:lnTo>
                  <a:lnTo>
                    <a:pt x="451" y="358"/>
                  </a:lnTo>
                  <a:lnTo>
                    <a:pt x="455" y="358"/>
                  </a:lnTo>
                  <a:lnTo>
                    <a:pt x="456" y="357"/>
                  </a:lnTo>
                  <a:lnTo>
                    <a:pt x="455" y="353"/>
                  </a:lnTo>
                  <a:lnTo>
                    <a:pt x="456" y="348"/>
                  </a:lnTo>
                  <a:lnTo>
                    <a:pt x="458" y="348"/>
                  </a:lnTo>
                  <a:lnTo>
                    <a:pt x="460" y="344"/>
                  </a:lnTo>
                  <a:lnTo>
                    <a:pt x="458" y="339"/>
                  </a:lnTo>
                  <a:lnTo>
                    <a:pt x="453" y="333"/>
                  </a:lnTo>
                  <a:lnTo>
                    <a:pt x="449" y="332"/>
                  </a:lnTo>
                  <a:lnTo>
                    <a:pt x="448" y="328"/>
                  </a:lnTo>
                  <a:lnTo>
                    <a:pt x="444" y="330"/>
                  </a:lnTo>
                  <a:lnTo>
                    <a:pt x="440" y="328"/>
                  </a:lnTo>
                  <a:lnTo>
                    <a:pt x="437" y="330"/>
                  </a:lnTo>
                  <a:lnTo>
                    <a:pt x="430" y="333"/>
                  </a:lnTo>
                  <a:lnTo>
                    <a:pt x="431" y="323"/>
                  </a:lnTo>
                  <a:lnTo>
                    <a:pt x="435" y="319"/>
                  </a:lnTo>
                  <a:lnTo>
                    <a:pt x="433" y="317"/>
                  </a:lnTo>
                  <a:lnTo>
                    <a:pt x="431" y="315"/>
                  </a:lnTo>
                  <a:lnTo>
                    <a:pt x="428" y="317"/>
                  </a:lnTo>
                  <a:lnTo>
                    <a:pt x="419" y="319"/>
                  </a:lnTo>
                  <a:lnTo>
                    <a:pt x="415" y="319"/>
                  </a:lnTo>
                  <a:lnTo>
                    <a:pt x="417" y="317"/>
                  </a:lnTo>
                  <a:lnTo>
                    <a:pt x="415" y="315"/>
                  </a:lnTo>
                  <a:lnTo>
                    <a:pt x="415" y="314"/>
                  </a:lnTo>
                  <a:lnTo>
                    <a:pt x="419" y="314"/>
                  </a:lnTo>
                  <a:lnTo>
                    <a:pt x="419" y="312"/>
                  </a:lnTo>
                  <a:lnTo>
                    <a:pt x="412" y="298"/>
                  </a:lnTo>
                  <a:lnTo>
                    <a:pt x="408" y="294"/>
                  </a:lnTo>
                  <a:lnTo>
                    <a:pt x="401" y="296"/>
                  </a:lnTo>
                  <a:lnTo>
                    <a:pt x="401" y="294"/>
                  </a:lnTo>
                  <a:lnTo>
                    <a:pt x="401" y="291"/>
                  </a:lnTo>
                  <a:lnTo>
                    <a:pt x="403" y="289"/>
                  </a:lnTo>
                  <a:lnTo>
                    <a:pt x="403" y="285"/>
                  </a:lnTo>
                  <a:lnTo>
                    <a:pt x="390" y="287"/>
                  </a:lnTo>
                  <a:lnTo>
                    <a:pt x="387" y="291"/>
                  </a:lnTo>
                  <a:lnTo>
                    <a:pt x="385" y="287"/>
                  </a:lnTo>
                  <a:lnTo>
                    <a:pt x="381" y="287"/>
                  </a:lnTo>
                  <a:lnTo>
                    <a:pt x="383" y="283"/>
                  </a:lnTo>
                  <a:lnTo>
                    <a:pt x="385" y="282"/>
                  </a:lnTo>
                  <a:lnTo>
                    <a:pt x="383" y="276"/>
                  </a:lnTo>
                  <a:lnTo>
                    <a:pt x="374" y="278"/>
                  </a:lnTo>
                  <a:lnTo>
                    <a:pt x="373" y="276"/>
                  </a:lnTo>
                  <a:lnTo>
                    <a:pt x="376" y="269"/>
                  </a:lnTo>
                  <a:lnTo>
                    <a:pt x="373" y="267"/>
                  </a:lnTo>
                  <a:lnTo>
                    <a:pt x="351" y="262"/>
                  </a:lnTo>
                  <a:lnTo>
                    <a:pt x="349" y="260"/>
                  </a:lnTo>
                  <a:lnTo>
                    <a:pt x="355" y="260"/>
                  </a:lnTo>
                  <a:lnTo>
                    <a:pt x="355" y="257"/>
                  </a:lnTo>
                  <a:lnTo>
                    <a:pt x="360" y="257"/>
                  </a:lnTo>
                  <a:lnTo>
                    <a:pt x="357" y="255"/>
                  </a:lnTo>
                  <a:lnTo>
                    <a:pt x="357" y="253"/>
                  </a:lnTo>
                  <a:lnTo>
                    <a:pt x="351" y="248"/>
                  </a:lnTo>
                  <a:lnTo>
                    <a:pt x="353" y="244"/>
                  </a:lnTo>
                  <a:lnTo>
                    <a:pt x="358" y="244"/>
                  </a:lnTo>
                  <a:lnTo>
                    <a:pt x="358" y="242"/>
                  </a:lnTo>
                  <a:lnTo>
                    <a:pt x="351" y="237"/>
                  </a:lnTo>
                  <a:lnTo>
                    <a:pt x="346" y="237"/>
                  </a:lnTo>
                  <a:lnTo>
                    <a:pt x="346" y="233"/>
                  </a:lnTo>
                  <a:lnTo>
                    <a:pt x="349" y="233"/>
                  </a:lnTo>
                  <a:lnTo>
                    <a:pt x="351" y="233"/>
                  </a:lnTo>
                  <a:lnTo>
                    <a:pt x="355" y="233"/>
                  </a:lnTo>
                  <a:lnTo>
                    <a:pt x="353" y="230"/>
                  </a:lnTo>
                  <a:lnTo>
                    <a:pt x="364" y="235"/>
                  </a:lnTo>
                  <a:lnTo>
                    <a:pt x="367" y="235"/>
                  </a:lnTo>
                  <a:lnTo>
                    <a:pt x="373" y="233"/>
                  </a:lnTo>
                  <a:lnTo>
                    <a:pt x="378" y="235"/>
                  </a:lnTo>
                  <a:lnTo>
                    <a:pt x="378" y="233"/>
                  </a:lnTo>
                  <a:lnTo>
                    <a:pt x="378" y="230"/>
                  </a:lnTo>
                  <a:lnTo>
                    <a:pt x="369" y="223"/>
                  </a:lnTo>
                  <a:lnTo>
                    <a:pt x="358" y="223"/>
                  </a:lnTo>
                  <a:lnTo>
                    <a:pt x="353" y="219"/>
                  </a:lnTo>
                  <a:lnTo>
                    <a:pt x="351" y="223"/>
                  </a:lnTo>
                  <a:lnTo>
                    <a:pt x="348" y="217"/>
                  </a:lnTo>
                  <a:lnTo>
                    <a:pt x="344" y="216"/>
                  </a:lnTo>
                  <a:lnTo>
                    <a:pt x="340" y="217"/>
                  </a:lnTo>
                  <a:lnTo>
                    <a:pt x="344" y="214"/>
                  </a:lnTo>
                  <a:lnTo>
                    <a:pt x="349" y="214"/>
                  </a:lnTo>
                  <a:lnTo>
                    <a:pt x="355" y="212"/>
                  </a:lnTo>
                  <a:lnTo>
                    <a:pt x="357" y="208"/>
                  </a:lnTo>
                  <a:lnTo>
                    <a:pt x="360" y="207"/>
                  </a:lnTo>
                  <a:lnTo>
                    <a:pt x="367" y="210"/>
                  </a:lnTo>
                  <a:lnTo>
                    <a:pt x="369" y="205"/>
                  </a:lnTo>
                  <a:lnTo>
                    <a:pt x="357" y="185"/>
                  </a:lnTo>
                  <a:lnTo>
                    <a:pt x="351" y="183"/>
                  </a:lnTo>
                  <a:lnTo>
                    <a:pt x="349" y="187"/>
                  </a:lnTo>
                  <a:lnTo>
                    <a:pt x="349" y="192"/>
                  </a:lnTo>
                  <a:lnTo>
                    <a:pt x="346" y="196"/>
                  </a:lnTo>
                  <a:lnTo>
                    <a:pt x="342" y="200"/>
                  </a:lnTo>
                  <a:lnTo>
                    <a:pt x="339" y="200"/>
                  </a:lnTo>
                  <a:lnTo>
                    <a:pt x="344" y="192"/>
                  </a:lnTo>
                  <a:lnTo>
                    <a:pt x="344" y="189"/>
                  </a:lnTo>
                  <a:lnTo>
                    <a:pt x="333" y="189"/>
                  </a:lnTo>
                  <a:lnTo>
                    <a:pt x="330" y="191"/>
                  </a:lnTo>
                  <a:lnTo>
                    <a:pt x="328" y="189"/>
                  </a:lnTo>
                  <a:lnTo>
                    <a:pt x="332" y="185"/>
                  </a:lnTo>
                  <a:lnTo>
                    <a:pt x="340" y="182"/>
                  </a:lnTo>
                  <a:lnTo>
                    <a:pt x="342" y="176"/>
                  </a:lnTo>
                  <a:lnTo>
                    <a:pt x="346" y="180"/>
                  </a:lnTo>
                  <a:lnTo>
                    <a:pt x="348" y="169"/>
                  </a:lnTo>
                  <a:lnTo>
                    <a:pt x="337" y="166"/>
                  </a:lnTo>
                  <a:lnTo>
                    <a:pt x="333" y="162"/>
                  </a:lnTo>
                  <a:lnTo>
                    <a:pt x="330" y="160"/>
                  </a:lnTo>
                  <a:lnTo>
                    <a:pt x="324" y="164"/>
                  </a:lnTo>
                  <a:lnTo>
                    <a:pt x="321" y="167"/>
                  </a:lnTo>
                  <a:lnTo>
                    <a:pt x="319" y="169"/>
                  </a:lnTo>
                  <a:lnTo>
                    <a:pt x="315" y="173"/>
                  </a:lnTo>
                  <a:lnTo>
                    <a:pt x="315" y="171"/>
                  </a:lnTo>
                  <a:lnTo>
                    <a:pt x="317" y="167"/>
                  </a:lnTo>
                  <a:lnTo>
                    <a:pt x="321" y="164"/>
                  </a:lnTo>
                  <a:lnTo>
                    <a:pt x="323" y="157"/>
                  </a:lnTo>
                  <a:lnTo>
                    <a:pt x="321" y="158"/>
                  </a:lnTo>
                  <a:lnTo>
                    <a:pt x="317" y="160"/>
                  </a:lnTo>
                  <a:lnTo>
                    <a:pt x="314" y="162"/>
                  </a:lnTo>
                  <a:lnTo>
                    <a:pt x="308" y="167"/>
                  </a:lnTo>
                  <a:lnTo>
                    <a:pt x="308" y="164"/>
                  </a:lnTo>
                  <a:lnTo>
                    <a:pt x="314" y="153"/>
                  </a:lnTo>
                  <a:lnTo>
                    <a:pt x="312" y="148"/>
                  </a:lnTo>
                  <a:lnTo>
                    <a:pt x="308" y="146"/>
                  </a:lnTo>
                  <a:lnTo>
                    <a:pt x="305" y="151"/>
                  </a:lnTo>
                  <a:lnTo>
                    <a:pt x="299" y="151"/>
                  </a:lnTo>
                  <a:lnTo>
                    <a:pt x="298" y="148"/>
                  </a:lnTo>
                  <a:lnTo>
                    <a:pt x="289" y="146"/>
                  </a:lnTo>
                  <a:lnTo>
                    <a:pt x="298" y="144"/>
                  </a:lnTo>
                  <a:lnTo>
                    <a:pt x="301" y="146"/>
                  </a:lnTo>
                  <a:lnTo>
                    <a:pt x="305" y="139"/>
                  </a:lnTo>
                  <a:lnTo>
                    <a:pt x="303" y="132"/>
                  </a:lnTo>
                  <a:lnTo>
                    <a:pt x="299" y="125"/>
                  </a:lnTo>
                  <a:lnTo>
                    <a:pt x="287" y="119"/>
                  </a:lnTo>
                  <a:lnTo>
                    <a:pt x="282" y="114"/>
                  </a:lnTo>
                  <a:lnTo>
                    <a:pt x="282" y="114"/>
                  </a:lnTo>
                  <a:lnTo>
                    <a:pt x="280" y="119"/>
                  </a:lnTo>
                  <a:lnTo>
                    <a:pt x="276" y="123"/>
                  </a:lnTo>
                  <a:lnTo>
                    <a:pt x="273" y="121"/>
                  </a:lnTo>
                  <a:lnTo>
                    <a:pt x="269" y="123"/>
                  </a:lnTo>
                  <a:lnTo>
                    <a:pt x="271" y="132"/>
                  </a:lnTo>
                  <a:lnTo>
                    <a:pt x="271" y="133"/>
                  </a:lnTo>
                  <a:lnTo>
                    <a:pt x="269" y="132"/>
                  </a:lnTo>
                  <a:lnTo>
                    <a:pt x="266" y="132"/>
                  </a:lnTo>
                  <a:lnTo>
                    <a:pt x="266" y="130"/>
                  </a:lnTo>
                  <a:lnTo>
                    <a:pt x="264" y="128"/>
                  </a:lnTo>
                  <a:lnTo>
                    <a:pt x="264" y="121"/>
                  </a:lnTo>
                  <a:lnTo>
                    <a:pt x="262" y="121"/>
                  </a:lnTo>
                  <a:lnTo>
                    <a:pt x="257" y="126"/>
                  </a:lnTo>
                  <a:lnTo>
                    <a:pt x="266" y="110"/>
                  </a:lnTo>
                  <a:lnTo>
                    <a:pt x="266" y="109"/>
                  </a:lnTo>
                  <a:lnTo>
                    <a:pt x="257" y="112"/>
                  </a:lnTo>
                  <a:lnTo>
                    <a:pt x="253" y="110"/>
                  </a:lnTo>
                  <a:lnTo>
                    <a:pt x="248" y="117"/>
                  </a:lnTo>
                  <a:lnTo>
                    <a:pt x="246" y="119"/>
                  </a:lnTo>
                  <a:lnTo>
                    <a:pt x="246" y="114"/>
                  </a:lnTo>
                  <a:lnTo>
                    <a:pt x="241" y="116"/>
                  </a:lnTo>
                  <a:lnTo>
                    <a:pt x="251" y="107"/>
                  </a:lnTo>
                  <a:lnTo>
                    <a:pt x="253" y="103"/>
                  </a:lnTo>
                  <a:lnTo>
                    <a:pt x="253" y="96"/>
                  </a:lnTo>
                  <a:lnTo>
                    <a:pt x="246" y="94"/>
                  </a:lnTo>
                  <a:lnTo>
                    <a:pt x="241" y="94"/>
                  </a:lnTo>
                  <a:lnTo>
                    <a:pt x="239" y="92"/>
                  </a:lnTo>
                  <a:lnTo>
                    <a:pt x="242" y="87"/>
                  </a:lnTo>
                  <a:lnTo>
                    <a:pt x="239" y="76"/>
                  </a:lnTo>
                  <a:lnTo>
                    <a:pt x="235" y="75"/>
                  </a:lnTo>
                  <a:lnTo>
                    <a:pt x="237" y="71"/>
                  </a:lnTo>
                  <a:lnTo>
                    <a:pt x="230" y="69"/>
                  </a:lnTo>
                  <a:lnTo>
                    <a:pt x="224" y="69"/>
                  </a:lnTo>
                  <a:lnTo>
                    <a:pt x="207" y="60"/>
                  </a:lnTo>
                  <a:lnTo>
                    <a:pt x="199" y="60"/>
                  </a:lnTo>
                  <a:lnTo>
                    <a:pt x="191" y="64"/>
                  </a:lnTo>
                  <a:lnTo>
                    <a:pt x="183" y="71"/>
                  </a:lnTo>
                  <a:lnTo>
                    <a:pt x="183" y="76"/>
                  </a:lnTo>
                  <a:lnTo>
                    <a:pt x="189" y="80"/>
                  </a:lnTo>
                  <a:lnTo>
                    <a:pt x="185" y="82"/>
                  </a:lnTo>
                  <a:lnTo>
                    <a:pt x="180" y="82"/>
                  </a:lnTo>
                  <a:lnTo>
                    <a:pt x="176" y="87"/>
                  </a:lnTo>
                  <a:lnTo>
                    <a:pt x="171" y="78"/>
                  </a:lnTo>
                  <a:lnTo>
                    <a:pt x="167" y="84"/>
                  </a:lnTo>
                  <a:lnTo>
                    <a:pt x="164" y="82"/>
                  </a:lnTo>
                  <a:lnTo>
                    <a:pt x="164" y="73"/>
                  </a:lnTo>
                  <a:lnTo>
                    <a:pt x="158" y="89"/>
                  </a:lnTo>
                  <a:lnTo>
                    <a:pt x="157" y="87"/>
                  </a:lnTo>
                  <a:lnTo>
                    <a:pt x="155" y="92"/>
                  </a:lnTo>
                  <a:lnTo>
                    <a:pt x="151" y="100"/>
                  </a:lnTo>
                  <a:lnTo>
                    <a:pt x="146" y="103"/>
                  </a:lnTo>
                  <a:lnTo>
                    <a:pt x="148" y="100"/>
                  </a:lnTo>
                  <a:lnTo>
                    <a:pt x="146" y="96"/>
                  </a:lnTo>
                  <a:lnTo>
                    <a:pt x="146" y="94"/>
                  </a:lnTo>
                  <a:lnTo>
                    <a:pt x="151" y="94"/>
                  </a:lnTo>
                  <a:lnTo>
                    <a:pt x="151" y="94"/>
                  </a:lnTo>
                  <a:lnTo>
                    <a:pt x="150" y="91"/>
                  </a:lnTo>
                  <a:lnTo>
                    <a:pt x="148" y="91"/>
                  </a:lnTo>
                  <a:lnTo>
                    <a:pt x="155" y="60"/>
                  </a:lnTo>
                  <a:lnTo>
                    <a:pt x="151" y="57"/>
                  </a:lnTo>
                  <a:lnTo>
                    <a:pt x="148" y="50"/>
                  </a:lnTo>
                  <a:lnTo>
                    <a:pt x="148" y="48"/>
                  </a:lnTo>
                  <a:lnTo>
                    <a:pt x="151" y="46"/>
                  </a:lnTo>
                  <a:lnTo>
                    <a:pt x="151" y="42"/>
                  </a:lnTo>
                  <a:lnTo>
                    <a:pt x="150" y="39"/>
                  </a:lnTo>
                  <a:lnTo>
                    <a:pt x="144" y="35"/>
                  </a:lnTo>
                  <a:lnTo>
                    <a:pt x="139" y="32"/>
                  </a:lnTo>
                  <a:lnTo>
                    <a:pt x="142" y="28"/>
                  </a:lnTo>
                  <a:lnTo>
                    <a:pt x="141" y="12"/>
                  </a:lnTo>
                  <a:lnTo>
                    <a:pt x="137" y="5"/>
                  </a:lnTo>
                  <a:lnTo>
                    <a:pt x="117" y="7"/>
                  </a:lnTo>
                  <a:lnTo>
                    <a:pt x="114" y="9"/>
                  </a:lnTo>
                  <a:lnTo>
                    <a:pt x="110" y="10"/>
                  </a:lnTo>
                  <a:lnTo>
                    <a:pt x="98" y="19"/>
                  </a:lnTo>
                  <a:lnTo>
                    <a:pt x="103" y="23"/>
                  </a:lnTo>
                  <a:lnTo>
                    <a:pt x="101" y="30"/>
                  </a:lnTo>
                  <a:lnTo>
                    <a:pt x="100" y="23"/>
                  </a:lnTo>
                  <a:lnTo>
                    <a:pt x="94" y="19"/>
                  </a:lnTo>
                  <a:lnTo>
                    <a:pt x="89" y="23"/>
                  </a:lnTo>
                  <a:lnTo>
                    <a:pt x="89" y="26"/>
                  </a:lnTo>
                  <a:lnTo>
                    <a:pt x="91" y="34"/>
                  </a:lnTo>
                  <a:lnTo>
                    <a:pt x="89" y="32"/>
                  </a:lnTo>
                  <a:lnTo>
                    <a:pt x="85" y="26"/>
                  </a:lnTo>
                  <a:lnTo>
                    <a:pt x="80" y="28"/>
                  </a:lnTo>
                  <a:lnTo>
                    <a:pt x="78" y="32"/>
                  </a:lnTo>
                  <a:lnTo>
                    <a:pt x="84" y="37"/>
                  </a:lnTo>
                  <a:lnTo>
                    <a:pt x="100" y="44"/>
                  </a:lnTo>
                  <a:lnTo>
                    <a:pt x="100" y="46"/>
                  </a:lnTo>
                  <a:lnTo>
                    <a:pt x="78" y="39"/>
                  </a:lnTo>
                  <a:lnTo>
                    <a:pt x="76" y="42"/>
                  </a:lnTo>
                  <a:lnTo>
                    <a:pt x="75" y="41"/>
                  </a:lnTo>
                  <a:lnTo>
                    <a:pt x="73" y="42"/>
                  </a:lnTo>
                  <a:lnTo>
                    <a:pt x="76" y="44"/>
                  </a:lnTo>
                  <a:lnTo>
                    <a:pt x="80" y="46"/>
                  </a:lnTo>
                  <a:lnTo>
                    <a:pt x="85" y="51"/>
                  </a:lnTo>
                  <a:lnTo>
                    <a:pt x="91" y="53"/>
                  </a:lnTo>
                  <a:lnTo>
                    <a:pt x="96" y="59"/>
                  </a:lnTo>
                  <a:lnTo>
                    <a:pt x="92" y="59"/>
                  </a:lnTo>
                  <a:lnTo>
                    <a:pt x="82" y="50"/>
                  </a:lnTo>
                  <a:lnTo>
                    <a:pt x="75" y="48"/>
                  </a:lnTo>
                  <a:lnTo>
                    <a:pt x="71" y="50"/>
                  </a:lnTo>
                  <a:lnTo>
                    <a:pt x="69" y="51"/>
                  </a:lnTo>
                  <a:lnTo>
                    <a:pt x="69" y="60"/>
                  </a:lnTo>
                  <a:lnTo>
                    <a:pt x="73" y="67"/>
                  </a:lnTo>
                  <a:lnTo>
                    <a:pt x="71" y="71"/>
                  </a:lnTo>
                  <a:lnTo>
                    <a:pt x="73" y="76"/>
                  </a:lnTo>
                  <a:lnTo>
                    <a:pt x="78" y="78"/>
                  </a:lnTo>
                  <a:lnTo>
                    <a:pt x="82" y="78"/>
                  </a:lnTo>
                  <a:lnTo>
                    <a:pt x="84" y="76"/>
                  </a:lnTo>
                  <a:lnTo>
                    <a:pt x="84" y="78"/>
                  </a:lnTo>
                  <a:lnTo>
                    <a:pt x="82" y="84"/>
                  </a:lnTo>
                  <a:lnTo>
                    <a:pt x="80" y="87"/>
                  </a:lnTo>
                  <a:lnTo>
                    <a:pt x="75" y="87"/>
                  </a:lnTo>
                  <a:lnTo>
                    <a:pt x="73" y="94"/>
                  </a:lnTo>
                  <a:lnTo>
                    <a:pt x="66" y="100"/>
                  </a:lnTo>
                  <a:lnTo>
                    <a:pt x="67" y="101"/>
                  </a:lnTo>
                  <a:lnTo>
                    <a:pt x="71" y="105"/>
                  </a:lnTo>
                  <a:lnTo>
                    <a:pt x="71" y="110"/>
                  </a:lnTo>
                  <a:lnTo>
                    <a:pt x="75" y="116"/>
                  </a:lnTo>
                  <a:lnTo>
                    <a:pt x="82" y="117"/>
                  </a:lnTo>
                  <a:lnTo>
                    <a:pt x="85" y="117"/>
                  </a:lnTo>
                  <a:lnTo>
                    <a:pt x="87" y="121"/>
                  </a:lnTo>
                  <a:lnTo>
                    <a:pt x="85" y="130"/>
                  </a:lnTo>
                  <a:lnTo>
                    <a:pt x="84" y="132"/>
                  </a:lnTo>
                  <a:lnTo>
                    <a:pt x="84" y="146"/>
                  </a:lnTo>
                  <a:lnTo>
                    <a:pt x="82" y="151"/>
                  </a:lnTo>
                  <a:lnTo>
                    <a:pt x="80" y="150"/>
                  </a:lnTo>
                  <a:lnTo>
                    <a:pt x="82" y="142"/>
                  </a:lnTo>
                  <a:lnTo>
                    <a:pt x="80" y="141"/>
                  </a:lnTo>
                  <a:lnTo>
                    <a:pt x="78" y="142"/>
                  </a:lnTo>
                  <a:lnTo>
                    <a:pt x="75" y="141"/>
                  </a:lnTo>
                  <a:lnTo>
                    <a:pt x="66" y="144"/>
                  </a:lnTo>
                  <a:lnTo>
                    <a:pt x="60" y="150"/>
                  </a:lnTo>
                  <a:lnTo>
                    <a:pt x="55" y="148"/>
                  </a:lnTo>
                  <a:lnTo>
                    <a:pt x="66" y="139"/>
                  </a:lnTo>
                  <a:lnTo>
                    <a:pt x="73" y="137"/>
                  </a:lnTo>
                  <a:lnTo>
                    <a:pt x="75" y="135"/>
                  </a:lnTo>
                  <a:lnTo>
                    <a:pt x="78" y="133"/>
                  </a:lnTo>
                  <a:lnTo>
                    <a:pt x="82" y="135"/>
                  </a:lnTo>
                  <a:lnTo>
                    <a:pt x="80" y="130"/>
                  </a:lnTo>
                  <a:lnTo>
                    <a:pt x="80" y="126"/>
                  </a:lnTo>
                  <a:lnTo>
                    <a:pt x="75" y="125"/>
                  </a:lnTo>
                  <a:lnTo>
                    <a:pt x="60" y="105"/>
                  </a:lnTo>
                  <a:lnTo>
                    <a:pt x="57" y="96"/>
                  </a:lnTo>
                  <a:lnTo>
                    <a:pt x="60" y="78"/>
                  </a:lnTo>
                  <a:lnTo>
                    <a:pt x="53" y="66"/>
                  </a:lnTo>
                  <a:lnTo>
                    <a:pt x="55" y="57"/>
                  </a:lnTo>
                  <a:lnTo>
                    <a:pt x="60" y="44"/>
                  </a:lnTo>
                  <a:lnTo>
                    <a:pt x="62" y="35"/>
                  </a:lnTo>
                  <a:lnTo>
                    <a:pt x="84" y="7"/>
                  </a:lnTo>
                  <a:lnTo>
                    <a:pt x="84" y="5"/>
                  </a:lnTo>
                  <a:lnTo>
                    <a:pt x="78" y="1"/>
                  </a:lnTo>
                  <a:lnTo>
                    <a:pt x="55" y="0"/>
                  </a:lnTo>
                  <a:lnTo>
                    <a:pt x="34" y="12"/>
                  </a:lnTo>
                  <a:lnTo>
                    <a:pt x="23" y="21"/>
                  </a:lnTo>
                  <a:lnTo>
                    <a:pt x="21" y="28"/>
                  </a:lnTo>
                  <a:lnTo>
                    <a:pt x="17" y="34"/>
                  </a:lnTo>
                  <a:lnTo>
                    <a:pt x="16" y="35"/>
                  </a:lnTo>
                  <a:lnTo>
                    <a:pt x="12" y="42"/>
                  </a:lnTo>
                  <a:lnTo>
                    <a:pt x="14" y="46"/>
                  </a:lnTo>
                  <a:lnTo>
                    <a:pt x="10" y="50"/>
                  </a:lnTo>
                  <a:lnTo>
                    <a:pt x="10" y="57"/>
                  </a:lnTo>
                  <a:lnTo>
                    <a:pt x="14" y="59"/>
                  </a:lnTo>
                  <a:lnTo>
                    <a:pt x="9" y="59"/>
                  </a:lnTo>
                  <a:lnTo>
                    <a:pt x="7" y="66"/>
                  </a:lnTo>
                  <a:lnTo>
                    <a:pt x="5" y="67"/>
                  </a:lnTo>
                  <a:lnTo>
                    <a:pt x="5" y="75"/>
                  </a:lnTo>
                  <a:lnTo>
                    <a:pt x="1" y="78"/>
                  </a:lnTo>
                  <a:lnTo>
                    <a:pt x="3" y="89"/>
                  </a:lnTo>
                  <a:lnTo>
                    <a:pt x="9" y="89"/>
                  </a:lnTo>
                  <a:lnTo>
                    <a:pt x="5" y="91"/>
                  </a:lnTo>
                  <a:lnTo>
                    <a:pt x="1" y="94"/>
                  </a:lnTo>
                  <a:lnTo>
                    <a:pt x="0" y="100"/>
                  </a:lnTo>
                  <a:lnTo>
                    <a:pt x="3" y="110"/>
                  </a:lnTo>
                  <a:lnTo>
                    <a:pt x="1" y="116"/>
                  </a:lnTo>
                  <a:lnTo>
                    <a:pt x="1" y="128"/>
                  </a:lnTo>
                  <a:lnTo>
                    <a:pt x="3" y="133"/>
                  </a:lnTo>
                  <a:lnTo>
                    <a:pt x="34" y="137"/>
                  </a:lnTo>
                  <a:lnTo>
                    <a:pt x="42" y="146"/>
                  </a:lnTo>
                  <a:lnTo>
                    <a:pt x="48" y="150"/>
                  </a:lnTo>
                  <a:lnTo>
                    <a:pt x="39" y="153"/>
                  </a:lnTo>
                  <a:lnTo>
                    <a:pt x="30" y="153"/>
                  </a:lnTo>
                  <a:lnTo>
                    <a:pt x="21" y="148"/>
                  </a:lnTo>
                  <a:lnTo>
                    <a:pt x="10" y="146"/>
                  </a:lnTo>
                  <a:lnTo>
                    <a:pt x="12" y="150"/>
                  </a:lnTo>
                  <a:lnTo>
                    <a:pt x="10" y="155"/>
                  </a:lnTo>
                  <a:lnTo>
                    <a:pt x="25" y="175"/>
                  </a:lnTo>
                  <a:lnTo>
                    <a:pt x="34" y="182"/>
                  </a:lnTo>
                  <a:lnTo>
                    <a:pt x="30" y="182"/>
                  </a:lnTo>
                  <a:lnTo>
                    <a:pt x="35" y="183"/>
                  </a:lnTo>
                  <a:lnTo>
                    <a:pt x="37" y="182"/>
                  </a:lnTo>
                  <a:lnTo>
                    <a:pt x="41" y="182"/>
                  </a:lnTo>
                  <a:lnTo>
                    <a:pt x="48" y="183"/>
                  </a:lnTo>
                  <a:lnTo>
                    <a:pt x="55" y="182"/>
                  </a:lnTo>
                  <a:lnTo>
                    <a:pt x="57" y="176"/>
                  </a:lnTo>
                  <a:lnTo>
                    <a:pt x="57" y="183"/>
                  </a:lnTo>
                  <a:lnTo>
                    <a:pt x="60" y="191"/>
                  </a:lnTo>
                  <a:lnTo>
                    <a:pt x="66" y="196"/>
                  </a:lnTo>
                  <a:lnTo>
                    <a:pt x="73" y="198"/>
                  </a:lnTo>
                  <a:lnTo>
                    <a:pt x="76" y="198"/>
                  </a:lnTo>
                  <a:lnTo>
                    <a:pt x="73" y="194"/>
                  </a:lnTo>
                  <a:lnTo>
                    <a:pt x="76" y="194"/>
                  </a:lnTo>
                  <a:lnTo>
                    <a:pt x="105" y="201"/>
                  </a:lnTo>
                  <a:lnTo>
                    <a:pt x="105" y="200"/>
                  </a:lnTo>
                  <a:lnTo>
                    <a:pt x="112" y="196"/>
                  </a:lnTo>
                  <a:lnTo>
                    <a:pt x="123" y="203"/>
                  </a:lnTo>
                  <a:lnTo>
                    <a:pt x="126" y="203"/>
                  </a:lnTo>
                  <a:lnTo>
                    <a:pt x="126" y="205"/>
                  </a:lnTo>
                  <a:lnTo>
                    <a:pt x="128" y="203"/>
                  </a:lnTo>
                  <a:lnTo>
                    <a:pt x="128" y="203"/>
                  </a:lnTo>
                  <a:lnTo>
                    <a:pt x="130" y="205"/>
                  </a:lnTo>
                  <a:lnTo>
                    <a:pt x="133" y="201"/>
                  </a:lnTo>
                  <a:lnTo>
                    <a:pt x="137" y="200"/>
                  </a:lnTo>
                  <a:lnTo>
                    <a:pt x="141" y="201"/>
                  </a:lnTo>
                  <a:lnTo>
                    <a:pt x="144" y="208"/>
                  </a:lnTo>
                  <a:lnTo>
                    <a:pt x="148" y="208"/>
                  </a:lnTo>
                  <a:lnTo>
                    <a:pt x="146" y="205"/>
                  </a:lnTo>
                  <a:lnTo>
                    <a:pt x="141" y="198"/>
                  </a:lnTo>
                  <a:lnTo>
                    <a:pt x="133" y="194"/>
                  </a:lnTo>
                  <a:lnTo>
                    <a:pt x="135" y="191"/>
                  </a:lnTo>
                  <a:lnTo>
                    <a:pt x="155" y="198"/>
                  </a:lnTo>
                  <a:lnTo>
                    <a:pt x="158" y="196"/>
                  </a:lnTo>
                  <a:lnTo>
                    <a:pt x="160" y="198"/>
                  </a:lnTo>
                  <a:lnTo>
                    <a:pt x="162" y="198"/>
                  </a:lnTo>
                  <a:lnTo>
                    <a:pt x="166" y="205"/>
                  </a:lnTo>
                  <a:lnTo>
                    <a:pt x="180" y="201"/>
                  </a:lnTo>
                  <a:lnTo>
                    <a:pt x="182" y="200"/>
                  </a:lnTo>
                  <a:lnTo>
                    <a:pt x="176" y="182"/>
                  </a:lnTo>
                  <a:lnTo>
                    <a:pt x="173" y="182"/>
                  </a:lnTo>
                  <a:lnTo>
                    <a:pt x="169" y="180"/>
                  </a:lnTo>
                  <a:lnTo>
                    <a:pt x="173" y="176"/>
                  </a:lnTo>
                  <a:lnTo>
                    <a:pt x="180" y="178"/>
                  </a:lnTo>
                  <a:lnTo>
                    <a:pt x="191" y="189"/>
                  </a:lnTo>
                  <a:lnTo>
                    <a:pt x="192" y="185"/>
                  </a:lnTo>
                  <a:lnTo>
                    <a:pt x="196" y="187"/>
                  </a:lnTo>
                  <a:lnTo>
                    <a:pt x="199" y="187"/>
                  </a:lnTo>
                  <a:lnTo>
                    <a:pt x="199" y="205"/>
                  </a:lnTo>
                  <a:lnTo>
                    <a:pt x="201" y="208"/>
                  </a:lnTo>
                  <a:lnTo>
                    <a:pt x="205" y="203"/>
                  </a:lnTo>
                  <a:lnTo>
                    <a:pt x="207" y="205"/>
                  </a:lnTo>
                  <a:lnTo>
                    <a:pt x="210" y="205"/>
                  </a:lnTo>
                  <a:lnTo>
                    <a:pt x="212" y="207"/>
                  </a:lnTo>
                  <a:lnTo>
                    <a:pt x="212" y="210"/>
                  </a:lnTo>
                  <a:lnTo>
                    <a:pt x="208" y="214"/>
                  </a:lnTo>
                  <a:lnTo>
                    <a:pt x="212" y="214"/>
                  </a:lnTo>
                  <a:lnTo>
                    <a:pt x="230" y="230"/>
                  </a:lnTo>
                  <a:lnTo>
                    <a:pt x="232" y="237"/>
                  </a:lnTo>
                  <a:lnTo>
                    <a:pt x="224" y="242"/>
                  </a:lnTo>
                  <a:lnTo>
                    <a:pt x="219" y="241"/>
                  </a:lnTo>
                  <a:lnTo>
                    <a:pt x="216" y="241"/>
                  </a:lnTo>
                  <a:lnTo>
                    <a:pt x="216" y="248"/>
                  </a:lnTo>
                  <a:lnTo>
                    <a:pt x="216" y="257"/>
                  </a:lnTo>
                  <a:lnTo>
                    <a:pt x="230" y="249"/>
                  </a:lnTo>
                  <a:lnTo>
                    <a:pt x="232" y="244"/>
                  </a:lnTo>
                  <a:lnTo>
                    <a:pt x="237" y="246"/>
                  </a:lnTo>
                  <a:lnTo>
                    <a:pt x="241" y="242"/>
                  </a:lnTo>
                  <a:lnTo>
                    <a:pt x="248" y="241"/>
                  </a:lnTo>
                  <a:lnTo>
                    <a:pt x="253" y="242"/>
                  </a:lnTo>
                  <a:lnTo>
                    <a:pt x="244" y="244"/>
                  </a:lnTo>
                  <a:lnTo>
                    <a:pt x="246" y="246"/>
                  </a:lnTo>
                  <a:lnTo>
                    <a:pt x="244" y="249"/>
                  </a:lnTo>
                  <a:lnTo>
                    <a:pt x="255" y="264"/>
                  </a:lnTo>
                  <a:lnTo>
                    <a:pt x="257" y="262"/>
                  </a:lnTo>
                  <a:lnTo>
                    <a:pt x="253" y="258"/>
                  </a:lnTo>
                  <a:lnTo>
                    <a:pt x="255" y="255"/>
                  </a:lnTo>
                  <a:lnTo>
                    <a:pt x="260" y="257"/>
                  </a:lnTo>
                  <a:lnTo>
                    <a:pt x="258" y="267"/>
                  </a:lnTo>
                  <a:lnTo>
                    <a:pt x="260" y="273"/>
                  </a:lnTo>
                  <a:lnTo>
                    <a:pt x="266" y="276"/>
                  </a:lnTo>
                  <a:lnTo>
                    <a:pt x="269" y="273"/>
                  </a:lnTo>
                  <a:lnTo>
                    <a:pt x="274" y="280"/>
                  </a:lnTo>
                  <a:lnTo>
                    <a:pt x="276" y="292"/>
                  </a:lnTo>
                  <a:lnTo>
                    <a:pt x="278" y="294"/>
                  </a:lnTo>
                  <a:lnTo>
                    <a:pt x="280" y="301"/>
                  </a:lnTo>
                  <a:lnTo>
                    <a:pt x="282" y="305"/>
                  </a:lnTo>
                  <a:lnTo>
                    <a:pt x="283" y="315"/>
                  </a:lnTo>
                  <a:lnTo>
                    <a:pt x="285" y="317"/>
                  </a:lnTo>
                  <a:lnTo>
                    <a:pt x="283" y="321"/>
                  </a:lnTo>
                  <a:lnTo>
                    <a:pt x="282" y="324"/>
                  </a:lnTo>
                  <a:lnTo>
                    <a:pt x="276" y="326"/>
                  </a:lnTo>
                  <a:lnTo>
                    <a:pt x="274" y="328"/>
                  </a:lnTo>
                  <a:lnTo>
                    <a:pt x="274" y="339"/>
                  </a:lnTo>
                  <a:lnTo>
                    <a:pt x="273" y="340"/>
                  </a:lnTo>
                  <a:lnTo>
                    <a:pt x="269" y="340"/>
                  </a:lnTo>
                  <a:lnTo>
                    <a:pt x="251" y="362"/>
                  </a:lnTo>
                  <a:lnTo>
                    <a:pt x="251" y="365"/>
                  </a:lnTo>
                  <a:lnTo>
                    <a:pt x="255" y="371"/>
                  </a:lnTo>
                  <a:lnTo>
                    <a:pt x="260" y="376"/>
                  </a:lnTo>
                  <a:lnTo>
                    <a:pt x="262" y="382"/>
                  </a:lnTo>
                  <a:lnTo>
                    <a:pt x="264" y="382"/>
                  </a:lnTo>
                  <a:lnTo>
                    <a:pt x="264" y="389"/>
                  </a:lnTo>
                  <a:lnTo>
                    <a:pt x="258" y="387"/>
                  </a:lnTo>
                  <a:lnTo>
                    <a:pt x="258" y="389"/>
                  </a:lnTo>
                  <a:lnTo>
                    <a:pt x="255" y="385"/>
                  </a:lnTo>
                  <a:lnTo>
                    <a:pt x="253" y="389"/>
                  </a:lnTo>
                  <a:lnTo>
                    <a:pt x="251" y="389"/>
                  </a:lnTo>
                  <a:lnTo>
                    <a:pt x="246" y="392"/>
                  </a:lnTo>
                  <a:lnTo>
                    <a:pt x="239" y="392"/>
                  </a:lnTo>
                  <a:lnTo>
                    <a:pt x="239" y="396"/>
                  </a:lnTo>
                  <a:lnTo>
                    <a:pt x="237" y="396"/>
                  </a:lnTo>
                  <a:lnTo>
                    <a:pt x="232" y="394"/>
                  </a:lnTo>
                  <a:lnTo>
                    <a:pt x="223" y="394"/>
                  </a:lnTo>
                  <a:lnTo>
                    <a:pt x="217" y="392"/>
                  </a:lnTo>
                  <a:lnTo>
                    <a:pt x="212" y="392"/>
                  </a:lnTo>
                  <a:lnTo>
                    <a:pt x="208" y="390"/>
                  </a:lnTo>
                  <a:lnTo>
                    <a:pt x="207" y="389"/>
                  </a:lnTo>
                  <a:lnTo>
                    <a:pt x="203" y="389"/>
                  </a:lnTo>
                  <a:lnTo>
                    <a:pt x="207" y="392"/>
                  </a:lnTo>
                  <a:lnTo>
                    <a:pt x="203" y="392"/>
                  </a:lnTo>
                  <a:lnTo>
                    <a:pt x="203" y="399"/>
                  </a:lnTo>
                  <a:lnTo>
                    <a:pt x="199" y="401"/>
                  </a:lnTo>
                  <a:lnTo>
                    <a:pt x="194" y="405"/>
                  </a:lnTo>
                  <a:lnTo>
                    <a:pt x="192" y="410"/>
                  </a:lnTo>
                  <a:lnTo>
                    <a:pt x="192" y="419"/>
                  </a:lnTo>
                  <a:lnTo>
                    <a:pt x="194" y="424"/>
                  </a:lnTo>
                  <a:lnTo>
                    <a:pt x="198" y="428"/>
                  </a:lnTo>
                  <a:lnTo>
                    <a:pt x="201" y="428"/>
                  </a:lnTo>
                  <a:lnTo>
                    <a:pt x="205" y="433"/>
                  </a:lnTo>
                  <a:lnTo>
                    <a:pt x="207" y="431"/>
                  </a:lnTo>
                  <a:lnTo>
                    <a:pt x="214" y="433"/>
                  </a:lnTo>
                  <a:lnTo>
                    <a:pt x="214" y="435"/>
                  </a:lnTo>
                  <a:lnTo>
                    <a:pt x="216" y="435"/>
                  </a:lnTo>
                  <a:lnTo>
                    <a:pt x="223" y="433"/>
                  </a:lnTo>
                  <a:lnTo>
                    <a:pt x="221" y="430"/>
                  </a:lnTo>
                  <a:lnTo>
                    <a:pt x="226" y="430"/>
                  </a:lnTo>
                  <a:lnTo>
                    <a:pt x="228" y="428"/>
                  </a:lnTo>
                  <a:lnTo>
                    <a:pt x="228" y="426"/>
                  </a:lnTo>
                  <a:lnTo>
                    <a:pt x="226" y="423"/>
                  </a:lnTo>
                  <a:lnTo>
                    <a:pt x="232" y="421"/>
                  </a:lnTo>
                  <a:lnTo>
                    <a:pt x="235" y="421"/>
                  </a:lnTo>
                  <a:lnTo>
                    <a:pt x="237" y="424"/>
                  </a:lnTo>
                  <a:lnTo>
                    <a:pt x="237" y="426"/>
                  </a:lnTo>
                  <a:lnTo>
                    <a:pt x="244" y="426"/>
                  </a:lnTo>
                  <a:lnTo>
                    <a:pt x="248" y="428"/>
                  </a:lnTo>
                  <a:lnTo>
                    <a:pt x="248" y="424"/>
                  </a:lnTo>
                  <a:lnTo>
                    <a:pt x="249" y="423"/>
                  </a:lnTo>
                  <a:lnTo>
                    <a:pt x="249" y="424"/>
                  </a:lnTo>
                  <a:lnTo>
                    <a:pt x="248" y="419"/>
                  </a:lnTo>
                  <a:lnTo>
                    <a:pt x="242" y="417"/>
                  </a:lnTo>
                  <a:lnTo>
                    <a:pt x="242" y="414"/>
                  </a:lnTo>
                  <a:lnTo>
                    <a:pt x="246" y="414"/>
                  </a:lnTo>
                  <a:lnTo>
                    <a:pt x="248" y="412"/>
                  </a:lnTo>
                  <a:lnTo>
                    <a:pt x="248" y="417"/>
                  </a:lnTo>
                  <a:lnTo>
                    <a:pt x="251" y="415"/>
                  </a:lnTo>
                  <a:lnTo>
                    <a:pt x="251" y="417"/>
                  </a:lnTo>
                  <a:lnTo>
                    <a:pt x="253" y="419"/>
                  </a:lnTo>
                  <a:lnTo>
                    <a:pt x="255" y="419"/>
                  </a:lnTo>
                  <a:lnTo>
                    <a:pt x="258" y="417"/>
                  </a:lnTo>
                  <a:lnTo>
                    <a:pt x="258" y="417"/>
                  </a:lnTo>
                  <a:lnTo>
                    <a:pt x="262" y="423"/>
                  </a:lnTo>
                  <a:lnTo>
                    <a:pt x="264" y="421"/>
                  </a:lnTo>
                  <a:lnTo>
                    <a:pt x="266" y="421"/>
                  </a:lnTo>
                  <a:lnTo>
                    <a:pt x="267" y="423"/>
                  </a:lnTo>
                  <a:lnTo>
                    <a:pt x="267" y="424"/>
                  </a:lnTo>
                  <a:lnTo>
                    <a:pt x="269" y="431"/>
                  </a:lnTo>
                  <a:lnTo>
                    <a:pt x="271" y="431"/>
                  </a:lnTo>
                  <a:lnTo>
                    <a:pt x="273" y="435"/>
                  </a:lnTo>
                  <a:lnTo>
                    <a:pt x="274" y="439"/>
                  </a:lnTo>
                  <a:lnTo>
                    <a:pt x="274" y="440"/>
                  </a:lnTo>
                  <a:lnTo>
                    <a:pt x="274" y="442"/>
                  </a:lnTo>
                  <a:lnTo>
                    <a:pt x="274" y="444"/>
                  </a:lnTo>
                  <a:lnTo>
                    <a:pt x="276" y="444"/>
                  </a:lnTo>
                  <a:lnTo>
                    <a:pt x="278" y="444"/>
                  </a:lnTo>
                  <a:lnTo>
                    <a:pt x="280" y="449"/>
                  </a:lnTo>
                  <a:lnTo>
                    <a:pt x="282" y="449"/>
                  </a:lnTo>
                  <a:lnTo>
                    <a:pt x="283" y="448"/>
                  </a:lnTo>
                  <a:lnTo>
                    <a:pt x="285" y="449"/>
                  </a:lnTo>
                  <a:lnTo>
                    <a:pt x="285" y="451"/>
                  </a:lnTo>
                  <a:lnTo>
                    <a:pt x="287" y="455"/>
                  </a:lnTo>
                  <a:lnTo>
                    <a:pt x="289" y="455"/>
                  </a:lnTo>
                  <a:lnTo>
                    <a:pt x="290" y="453"/>
                  </a:lnTo>
                  <a:lnTo>
                    <a:pt x="292" y="449"/>
                  </a:lnTo>
                  <a:lnTo>
                    <a:pt x="294" y="453"/>
                  </a:lnTo>
                  <a:lnTo>
                    <a:pt x="298" y="455"/>
                  </a:lnTo>
                  <a:lnTo>
                    <a:pt x="298" y="456"/>
                  </a:lnTo>
                  <a:lnTo>
                    <a:pt x="301" y="456"/>
                  </a:lnTo>
                  <a:lnTo>
                    <a:pt x="298" y="462"/>
                  </a:lnTo>
                  <a:lnTo>
                    <a:pt x="292" y="464"/>
                  </a:lnTo>
                  <a:lnTo>
                    <a:pt x="289" y="460"/>
                  </a:lnTo>
                  <a:lnTo>
                    <a:pt x="296" y="474"/>
                  </a:lnTo>
                  <a:lnTo>
                    <a:pt x="299" y="474"/>
                  </a:lnTo>
                  <a:lnTo>
                    <a:pt x="301" y="478"/>
                  </a:lnTo>
                  <a:lnTo>
                    <a:pt x="301" y="48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8" name="Freeform 3335"/>
            <p:cNvSpPr>
              <a:spLocks/>
            </p:cNvSpPr>
            <p:nvPr/>
          </p:nvSpPr>
          <p:spPr bwMode="auto">
            <a:xfrm>
              <a:off x="1069" y="738"/>
              <a:ext cx="18" cy="15"/>
            </a:xfrm>
            <a:custGeom>
              <a:avLst/>
              <a:gdLst/>
              <a:ahLst/>
              <a:cxnLst>
                <a:cxn ang="0">
                  <a:pos x="11" y="2"/>
                </a:cxn>
                <a:cxn ang="0">
                  <a:pos x="14" y="0"/>
                </a:cxn>
                <a:cxn ang="0">
                  <a:pos x="18" y="4"/>
                </a:cxn>
                <a:cxn ang="0">
                  <a:pos x="14" y="9"/>
                </a:cxn>
                <a:cxn ang="0">
                  <a:pos x="5" y="15"/>
                </a:cxn>
                <a:cxn ang="0">
                  <a:pos x="0" y="13"/>
                </a:cxn>
                <a:cxn ang="0">
                  <a:pos x="0" y="11"/>
                </a:cxn>
                <a:cxn ang="0">
                  <a:pos x="3" y="9"/>
                </a:cxn>
                <a:cxn ang="0">
                  <a:pos x="9" y="4"/>
                </a:cxn>
                <a:cxn ang="0">
                  <a:pos x="11" y="2"/>
                </a:cxn>
              </a:cxnLst>
              <a:rect l="0" t="0" r="r" b="b"/>
              <a:pathLst>
                <a:path w="18" h="15">
                  <a:moveTo>
                    <a:pt x="11" y="2"/>
                  </a:moveTo>
                  <a:lnTo>
                    <a:pt x="14" y="0"/>
                  </a:lnTo>
                  <a:lnTo>
                    <a:pt x="18" y="4"/>
                  </a:lnTo>
                  <a:lnTo>
                    <a:pt x="14" y="9"/>
                  </a:lnTo>
                  <a:lnTo>
                    <a:pt x="5" y="15"/>
                  </a:lnTo>
                  <a:lnTo>
                    <a:pt x="0" y="13"/>
                  </a:lnTo>
                  <a:lnTo>
                    <a:pt x="0" y="11"/>
                  </a:lnTo>
                  <a:lnTo>
                    <a:pt x="3" y="9"/>
                  </a:lnTo>
                  <a:lnTo>
                    <a:pt x="9" y="4"/>
                  </a:lnTo>
                  <a:lnTo>
                    <a:pt x="1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9" name="Freeform 3336"/>
            <p:cNvSpPr>
              <a:spLocks/>
            </p:cNvSpPr>
            <p:nvPr/>
          </p:nvSpPr>
          <p:spPr bwMode="auto">
            <a:xfrm>
              <a:off x="1069" y="738"/>
              <a:ext cx="18" cy="15"/>
            </a:xfrm>
            <a:custGeom>
              <a:avLst/>
              <a:gdLst/>
              <a:ahLst/>
              <a:cxnLst>
                <a:cxn ang="0">
                  <a:pos x="11" y="2"/>
                </a:cxn>
                <a:cxn ang="0">
                  <a:pos x="14" y="0"/>
                </a:cxn>
                <a:cxn ang="0">
                  <a:pos x="18" y="4"/>
                </a:cxn>
                <a:cxn ang="0">
                  <a:pos x="14" y="9"/>
                </a:cxn>
                <a:cxn ang="0">
                  <a:pos x="5" y="15"/>
                </a:cxn>
                <a:cxn ang="0">
                  <a:pos x="0" y="13"/>
                </a:cxn>
                <a:cxn ang="0">
                  <a:pos x="0" y="11"/>
                </a:cxn>
                <a:cxn ang="0">
                  <a:pos x="3" y="9"/>
                </a:cxn>
                <a:cxn ang="0">
                  <a:pos x="9" y="4"/>
                </a:cxn>
                <a:cxn ang="0">
                  <a:pos x="11" y="2"/>
                </a:cxn>
              </a:cxnLst>
              <a:rect l="0" t="0" r="r" b="b"/>
              <a:pathLst>
                <a:path w="18" h="15">
                  <a:moveTo>
                    <a:pt x="11" y="2"/>
                  </a:moveTo>
                  <a:lnTo>
                    <a:pt x="14" y="0"/>
                  </a:lnTo>
                  <a:lnTo>
                    <a:pt x="18" y="4"/>
                  </a:lnTo>
                  <a:lnTo>
                    <a:pt x="14" y="9"/>
                  </a:lnTo>
                  <a:lnTo>
                    <a:pt x="5" y="15"/>
                  </a:lnTo>
                  <a:lnTo>
                    <a:pt x="0" y="13"/>
                  </a:lnTo>
                  <a:lnTo>
                    <a:pt x="0" y="11"/>
                  </a:lnTo>
                  <a:lnTo>
                    <a:pt x="3" y="9"/>
                  </a:lnTo>
                  <a:lnTo>
                    <a:pt x="9" y="4"/>
                  </a:lnTo>
                  <a:lnTo>
                    <a:pt x="1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0" name="Freeform 3337"/>
            <p:cNvSpPr>
              <a:spLocks/>
            </p:cNvSpPr>
            <p:nvPr/>
          </p:nvSpPr>
          <p:spPr bwMode="auto">
            <a:xfrm>
              <a:off x="1304" y="1199"/>
              <a:ext cx="8" cy="23"/>
            </a:xfrm>
            <a:custGeom>
              <a:avLst/>
              <a:gdLst/>
              <a:ahLst/>
              <a:cxnLst>
                <a:cxn ang="0">
                  <a:pos x="6" y="1"/>
                </a:cxn>
                <a:cxn ang="0">
                  <a:pos x="6" y="1"/>
                </a:cxn>
                <a:cxn ang="0">
                  <a:pos x="8" y="18"/>
                </a:cxn>
                <a:cxn ang="0">
                  <a:pos x="6" y="23"/>
                </a:cxn>
                <a:cxn ang="0">
                  <a:pos x="4" y="23"/>
                </a:cxn>
                <a:cxn ang="0">
                  <a:pos x="0" y="18"/>
                </a:cxn>
                <a:cxn ang="0">
                  <a:pos x="0" y="3"/>
                </a:cxn>
                <a:cxn ang="0">
                  <a:pos x="2" y="0"/>
                </a:cxn>
                <a:cxn ang="0">
                  <a:pos x="6" y="1"/>
                </a:cxn>
              </a:cxnLst>
              <a:rect l="0" t="0" r="r" b="b"/>
              <a:pathLst>
                <a:path w="8" h="23">
                  <a:moveTo>
                    <a:pt x="6" y="1"/>
                  </a:moveTo>
                  <a:lnTo>
                    <a:pt x="6" y="1"/>
                  </a:lnTo>
                  <a:lnTo>
                    <a:pt x="8" y="18"/>
                  </a:lnTo>
                  <a:lnTo>
                    <a:pt x="6" y="23"/>
                  </a:lnTo>
                  <a:lnTo>
                    <a:pt x="4" y="23"/>
                  </a:lnTo>
                  <a:lnTo>
                    <a:pt x="0" y="18"/>
                  </a:lnTo>
                  <a:lnTo>
                    <a:pt x="0" y="3"/>
                  </a:lnTo>
                  <a:lnTo>
                    <a:pt x="2" y="0"/>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1" name="Freeform 3338"/>
            <p:cNvSpPr>
              <a:spLocks/>
            </p:cNvSpPr>
            <p:nvPr/>
          </p:nvSpPr>
          <p:spPr bwMode="auto">
            <a:xfrm>
              <a:off x="1304" y="1199"/>
              <a:ext cx="8" cy="23"/>
            </a:xfrm>
            <a:custGeom>
              <a:avLst/>
              <a:gdLst/>
              <a:ahLst/>
              <a:cxnLst>
                <a:cxn ang="0">
                  <a:pos x="6" y="1"/>
                </a:cxn>
                <a:cxn ang="0">
                  <a:pos x="6" y="1"/>
                </a:cxn>
                <a:cxn ang="0">
                  <a:pos x="8" y="18"/>
                </a:cxn>
                <a:cxn ang="0">
                  <a:pos x="6" y="23"/>
                </a:cxn>
                <a:cxn ang="0">
                  <a:pos x="4" y="23"/>
                </a:cxn>
                <a:cxn ang="0">
                  <a:pos x="0" y="18"/>
                </a:cxn>
                <a:cxn ang="0">
                  <a:pos x="0" y="3"/>
                </a:cxn>
                <a:cxn ang="0">
                  <a:pos x="2" y="0"/>
                </a:cxn>
                <a:cxn ang="0">
                  <a:pos x="6" y="1"/>
                </a:cxn>
              </a:cxnLst>
              <a:rect l="0" t="0" r="r" b="b"/>
              <a:pathLst>
                <a:path w="8" h="23">
                  <a:moveTo>
                    <a:pt x="6" y="1"/>
                  </a:moveTo>
                  <a:lnTo>
                    <a:pt x="6" y="1"/>
                  </a:lnTo>
                  <a:lnTo>
                    <a:pt x="8" y="18"/>
                  </a:lnTo>
                  <a:lnTo>
                    <a:pt x="6" y="23"/>
                  </a:lnTo>
                  <a:lnTo>
                    <a:pt x="4" y="23"/>
                  </a:lnTo>
                  <a:lnTo>
                    <a:pt x="0" y="18"/>
                  </a:lnTo>
                  <a:lnTo>
                    <a:pt x="0" y="3"/>
                  </a:lnTo>
                  <a:lnTo>
                    <a:pt x="2" y="0"/>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2" name="Freeform 3339"/>
            <p:cNvSpPr>
              <a:spLocks/>
            </p:cNvSpPr>
            <p:nvPr/>
          </p:nvSpPr>
          <p:spPr bwMode="auto">
            <a:xfrm>
              <a:off x="1499" y="1415"/>
              <a:ext cx="12" cy="3"/>
            </a:xfrm>
            <a:custGeom>
              <a:avLst/>
              <a:gdLst/>
              <a:ahLst/>
              <a:cxnLst>
                <a:cxn ang="0">
                  <a:pos x="12" y="1"/>
                </a:cxn>
                <a:cxn ang="0">
                  <a:pos x="11" y="0"/>
                </a:cxn>
                <a:cxn ang="0">
                  <a:pos x="12" y="0"/>
                </a:cxn>
                <a:cxn ang="0">
                  <a:pos x="12" y="1"/>
                </a:cxn>
                <a:cxn ang="0">
                  <a:pos x="11" y="3"/>
                </a:cxn>
                <a:cxn ang="0">
                  <a:pos x="9" y="3"/>
                </a:cxn>
                <a:cxn ang="0">
                  <a:pos x="2" y="1"/>
                </a:cxn>
                <a:cxn ang="0">
                  <a:pos x="0" y="1"/>
                </a:cxn>
                <a:cxn ang="0">
                  <a:pos x="2" y="0"/>
                </a:cxn>
                <a:cxn ang="0">
                  <a:pos x="5" y="0"/>
                </a:cxn>
                <a:cxn ang="0">
                  <a:pos x="11" y="0"/>
                </a:cxn>
                <a:cxn ang="0">
                  <a:pos x="12" y="1"/>
                </a:cxn>
              </a:cxnLst>
              <a:rect l="0" t="0" r="r" b="b"/>
              <a:pathLst>
                <a:path w="12" h="3">
                  <a:moveTo>
                    <a:pt x="12" y="1"/>
                  </a:moveTo>
                  <a:lnTo>
                    <a:pt x="11" y="0"/>
                  </a:lnTo>
                  <a:lnTo>
                    <a:pt x="12" y="0"/>
                  </a:lnTo>
                  <a:lnTo>
                    <a:pt x="12" y="1"/>
                  </a:lnTo>
                  <a:lnTo>
                    <a:pt x="11" y="3"/>
                  </a:lnTo>
                  <a:lnTo>
                    <a:pt x="9" y="3"/>
                  </a:lnTo>
                  <a:lnTo>
                    <a:pt x="2" y="1"/>
                  </a:lnTo>
                  <a:lnTo>
                    <a:pt x="0" y="1"/>
                  </a:lnTo>
                  <a:lnTo>
                    <a:pt x="2" y="0"/>
                  </a:lnTo>
                  <a:lnTo>
                    <a:pt x="5" y="0"/>
                  </a:lnTo>
                  <a:lnTo>
                    <a:pt x="11" y="0"/>
                  </a:lnTo>
                  <a:lnTo>
                    <a:pt x="1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3" name="Freeform 3340"/>
            <p:cNvSpPr>
              <a:spLocks/>
            </p:cNvSpPr>
            <p:nvPr/>
          </p:nvSpPr>
          <p:spPr bwMode="auto">
            <a:xfrm>
              <a:off x="1499" y="1415"/>
              <a:ext cx="12" cy="3"/>
            </a:xfrm>
            <a:custGeom>
              <a:avLst/>
              <a:gdLst/>
              <a:ahLst/>
              <a:cxnLst>
                <a:cxn ang="0">
                  <a:pos x="12" y="1"/>
                </a:cxn>
                <a:cxn ang="0">
                  <a:pos x="11" y="0"/>
                </a:cxn>
                <a:cxn ang="0">
                  <a:pos x="12" y="0"/>
                </a:cxn>
                <a:cxn ang="0">
                  <a:pos x="12" y="1"/>
                </a:cxn>
                <a:cxn ang="0">
                  <a:pos x="11" y="3"/>
                </a:cxn>
                <a:cxn ang="0">
                  <a:pos x="9" y="3"/>
                </a:cxn>
                <a:cxn ang="0">
                  <a:pos x="2" y="1"/>
                </a:cxn>
                <a:cxn ang="0">
                  <a:pos x="0" y="1"/>
                </a:cxn>
                <a:cxn ang="0">
                  <a:pos x="2" y="0"/>
                </a:cxn>
                <a:cxn ang="0">
                  <a:pos x="5" y="0"/>
                </a:cxn>
                <a:cxn ang="0">
                  <a:pos x="11" y="0"/>
                </a:cxn>
                <a:cxn ang="0">
                  <a:pos x="12" y="1"/>
                </a:cxn>
              </a:cxnLst>
              <a:rect l="0" t="0" r="r" b="b"/>
              <a:pathLst>
                <a:path w="12" h="3">
                  <a:moveTo>
                    <a:pt x="12" y="1"/>
                  </a:moveTo>
                  <a:lnTo>
                    <a:pt x="11" y="0"/>
                  </a:lnTo>
                  <a:lnTo>
                    <a:pt x="12" y="0"/>
                  </a:lnTo>
                  <a:lnTo>
                    <a:pt x="12" y="1"/>
                  </a:lnTo>
                  <a:lnTo>
                    <a:pt x="11" y="3"/>
                  </a:lnTo>
                  <a:lnTo>
                    <a:pt x="9" y="3"/>
                  </a:lnTo>
                  <a:lnTo>
                    <a:pt x="2" y="1"/>
                  </a:lnTo>
                  <a:lnTo>
                    <a:pt x="0" y="1"/>
                  </a:lnTo>
                  <a:lnTo>
                    <a:pt x="2" y="0"/>
                  </a:lnTo>
                  <a:lnTo>
                    <a:pt x="5" y="0"/>
                  </a:lnTo>
                  <a:lnTo>
                    <a:pt x="11" y="0"/>
                  </a:lnTo>
                  <a:lnTo>
                    <a:pt x="1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4" name="Freeform 3341"/>
            <p:cNvSpPr>
              <a:spLocks/>
            </p:cNvSpPr>
            <p:nvPr/>
          </p:nvSpPr>
          <p:spPr bwMode="auto">
            <a:xfrm>
              <a:off x="1667" y="1855"/>
              <a:ext cx="37" cy="25"/>
            </a:xfrm>
            <a:custGeom>
              <a:avLst/>
              <a:gdLst/>
              <a:ahLst/>
              <a:cxnLst>
                <a:cxn ang="0">
                  <a:pos x="32" y="18"/>
                </a:cxn>
                <a:cxn ang="0">
                  <a:pos x="34" y="16"/>
                </a:cxn>
                <a:cxn ang="0">
                  <a:pos x="37" y="16"/>
                </a:cxn>
                <a:cxn ang="0">
                  <a:pos x="35" y="15"/>
                </a:cxn>
                <a:cxn ang="0">
                  <a:pos x="28" y="15"/>
                </a:cxn>
                <a:cxn ang="0">
                  <a:pos x="23" y="16"/>
                </a:cxn>
                <a:cxn ang="0">
                  <a:pos x="10" y="13"/>
                </a:cxn>
                <a:cxn ang="0">
                  <a:pos x="9" y="13"/>
                </a:cxn>
                <a:cxn ang="0">
                  <a:pos x="7" y="13"/>
                </a:cxn>
                <a:cxn ang="0">
                  <a:pos x="3" y="7"/>
                </a:cxn>
                <a:cxn ang="0">
                  <a:pos x="5" y="4"/>
                </a:cxn>
                <a:cxn ang="0">
                  <a:pos x="5" y="0"/>
                </a:cxn>
                <a:cxn ang="0">
                  <a:pos x="0" y="6"/>
                </a:cxn>
                <a:cxn ang="0">
                  <a:pos x="0" y="9"/>
                </a:cxn>
                <a:cxn ang="0">
                  <a:pos x="3" y="11"/>
                </a:cxn>
                <a:cxn ang="0">
                  <a:pos x="3" y="13"/>
                </a:cxn>
                <a:cxn ang="0">
                  <a:pos x="5" y="16"/>
                </a:cxn>
                <a:cxn ang="0">
                  <a:pos x="9" y="16"/>
                </a:cxn>
                <a:cxn ang="0">
                  <a:pos x="10" y="18"/>
                </a:cxn>
                <a:cxn ang="0">
                  <a:pos x="16" y="22"/>
                </a:cxn>
                <a:cxn ang="0">
                  <a:pos x="19" y="22"/>
                </a:cxn>
                <a:cxn ang="0">
                  <a:pos x="19" y="20"/>
                </a:cxn>
                <a:cxn ang="0">
                  <a:pos x="21" y="20"/>
                </a:cxn>
                <a:cxn ang="0">
                  <a:pos x="23" y="20"/>
                </a:cxn>
                <a:cxn ang="0">
                  <a:pos x="23" y="24"/>
                </a:cxn>
                <a:cxn ang="0">
                  <a:pos x="23" y="24"/>
                </a:cxn>
                <a:cxn ang="0">
                  <a:pos x="26" y="25"/>
                </a:cxn>
                <a:cxn ang="0">
                  <a:pos x="30" y="25"/>
                </a:cxn>
                <a:cxn ang="0">
                  <a:pos x="30" y="24"/>
                </a:cxn>
                <a:cxn ang="0">
                  <a:pos x="30" y="20"/>
                </a:cxn>
                <a:cxn ang="0">
                  <a:pos x="32" y="18"/>
                </a:cxn>
              </a:cxnLst>
              <a:rect l="0" t="0" r="r" b="b"/>
              <a:pathLst>
                <a:path w="37" h="25">
                  <a:moveTo>
                    <a:pt x="32" y="18"/>
                  </a:moveTo>
                  <a:lnTo>
                    <a:pt x="34" y="16"/>
                  </a:lnTo>
                  <a:lnTo>
                    <a:pt x="37" y="16"/>
                  </a:lnTo>
                  <a:lnTo>
                    <a:pt x="35" y="15"/>
                  </a:lnTo>
                  <a:lnTo>
                    <a:pt x="28" y="15"/>
                  </a:lnTo>
                  <a:lnTo>
                    <a:pt x="23" y="16"/>
                  </a:lnTo>
                  <a:lnTo>
                    <a:pt x="10" y="13"/>
                  </a:lnTo>
                  <a:lnTo>
                    <a:pt x="9" y="13"/>
                  </a:lnTo>
                  <a:lnTo>
                    <a:pt x="7" y="13"/>
                  </a:lnTo>
                  <a:lnTo>
                    <a:pt x="3" y="7"/>
                  </a:lnTo>
                  <a:lnTo>
                    <a:pt x="5" y="4"/>
                  </a:lnTo>
                  <a:lnTo>
                    <a:pt x="5" y="0"/>
                  </a:lnTo>
                  <a:lnTo>
                    <a:pt x="0" y="6"/>
                  </a:lnTo>
                  <a:lnTo>
                    <a:pt x="0" y="9"/>
                  </a:lnTo>
                  <a:lnTo>
                    <a:pt x="3" y="11"/>
                  </a:lnTo>
                  <a:lnTo>
                    <a:pt x="3" y="13"/>
                  </a:lnTo>
                  <a:lnTo>
                    <a:pt x="5" y="16"/>
                  </a:lnTo>
                  <a:lnTo>
                    <a:pt x="9" y="16"/>
                  </a:lnTo>
                  <a:lnTo>
                    <a:pt x="10" y="18"/>
                  </a:lnTo>
                  <a:lnTo>
                    <a:pt x="16" y="22"/>
                  </a:lnTo>
                  <a:lnTo>
                    <a:pt x="19" y="22"/>
                  </a:lnTo>
                  <a:lnTo>
                    <a:pt x="19" y="20"/>
                  </a:lnTo>
                  <a:lnTo>
                    <a:pt x="21" y="20"/>
                  </a:lnTo>
                  <a:lnTo>
                    <a:pt x="23" y="20"/>
                  </a:lnTo>
                  <a:lnTo>
                    <a:pt x="23" y="24"/>
                  </a:lnTo>
                  <a:lnTo>
                    <a:pt x="23" y="24"/>
                  </a:lnTo>
                  <a:lnTo>
                    <a:pt x="26" y="25"/>
                  </a:lnTo>
                  <a:lnTo>
                    <a:pt x="30" y="25"/>
                  </a:lnTo>
                  <a:lnTo>
                    <a:pt x="30" y="24"/>
                  </a:lnTo>
                  <a:lnTo>
                    <a:pt x="30" y="20"/>
                  </a:lnTo>
                  <a:lnTo>
                    <a:pt x="32"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5" name="Freeform 3342"/>
            <p:cNvSpPr>
              <a:spLocks/>
            </p:cNvSpPr>
            <p:nvPr/>
          </p:nvSpPr>
          <p:spPr bwMode="auto">
            <a:xfrm>
              <a:off x="1667" y="1855"/>
              <a:ext cx="37" cy="25"/>
            </a:xfrm>
            <a:custGeom>
              <a:avLst/>
              <a:gdLst/>
              <a:ahLst/>
              <a:cxnLst>
                <a:cxn ang="0">
                  <a:pos x="32" y="18"/>
                </a:cxn>
                <a:cxn ang="0">
                  <a:pos x="34" y="16"/>
                </a:cxn>
                <a:cxn ang="0">
                  <a:pos x="37" y="16"/>
                </a:cxn>
                <a:cxn ang="0">
                  <a:pos x="35" y="15"/>
                </a:cxn>
                <a:cxn ang="0">
                  <a:pos x="28" y="15"/>
                </a:cxn>
                <a:cxn ang="0">
                  <a:pos x="23" y="16"/>
                </a:cxn>
                <a:cxn ang="0">
                  <a:pos x="10" y="13"/>
                </a:cxn>
                <a:cxn ang="0">
                  <a:pos x="9" y="13"/>
                </a:cxn>
                <a:cxn ang="0">
                  <a:pos x="7" y="13"/>
                </a:cxn>
                <a:cxn ang="0">
                  <a:pos x="3" y="7"/>
                </a:cxn>
                <a:cxn ang="0">
                  <a:pos x="5" y="4"/>
                </a:cxn>
                <a:cxn ang="0">
                  <a:pos x="5" y="0"/>
                </a:cxn>
                <a:cxn ang="0">
                  <a:pos x="0" y="6"/>
                </a:cxn>
                <a:cxn ang="0">
                  <a:pos x="0" y="9"/>
                </a:cxn>
                <a:cxn ang="0">
                  <a:pos x="3" y="11"/>
                </a:cxn>
                <a:cxn ang="0">
                  <a:pos x="3" y="13"/>
                </a:cxn>
                <a:cxn ang="0">
                  <a:pos x="5" y="16"/>
                </a:cxn>
                <a:cxn ang="0">
                  <a:pos x="9" y="16"/>
                </a:cxn>
                <a:cxn ang="0">
                  <a:pos x="10" y="18"/>
                </a:cxn>
                <a:cxn ang="0">
                  <a:pos x="16" y="22"/>
                </a:cxn>
                <a:cxn ang="0">
                  <a:pos x="19" y="22"/>
                </a:cxn>
                <a:cxn ang="0">
                  <a:pos x="19" y="20"/>
                </a:cxn>
                <a:cxn ang="0">
                  <a:pos x="21" y="20"/>
                </a:cxn>
                <a:cxn ang="0">
                  <a:pos x="23" y="20"/>
                </a:cxn>
                <a:cxn ang="0">
                  <a:pos x="23" y="24"/>
                </a:cxn>
                <a:cxn ang="0">
                  <a:pos x="23" y="24"/>
                </a:cxn>
                <a:cxn ang="0">
                  <a:pos x="26" y="25"/>
                </a:cxn>
                <a:cxn ang="0">
                  <a:pos x="30" y="25"/>
                </a:cxn>
                <a:cxn ang="0">
                  <a:pos x="30" y="24"/>
                </a:cxn>
                <a:cxn ang="0">
                  <a:pos x="30" y="20"/>
                </a:cxn>
                <a:cxn ang="0">
                  <a:pos x="32" y="18"/>
                </a:cxn>
              </a:cxnLst>
              <a:rect l="0" t="0" r="r" b="b"/>
              <a:pathLst>
                <a:path w="37" h="25">
                  <a:moveTo>
                    <a:pt x="32" y="18"/>
                  </a:moveTo>
                  <a:lnTo>
                    <a:pt x="34" y="16"/>
                  </a:lnTo>
                  <a:lnTo>
                    <a:pt x="37" y="16"/>
                  </a:lnTo>
                  <a:lnTo>
                    <a:pt x="35" y="15"/>
                  </a:lnTo>
                  <a:lnTo>
                    <a:pt x="28" y="15"/>
                  </a:lnTo>
                  <a:lnTo>
                    <a:pt x="23" y="16"/>
                  </a:lnTo>
                  <a:lnTo>
                    <a:pt x="10" y="13"/>
                  </a:lnTo>
                  <a:lnTo>
                    <a:pt x="9" y="13"/>
                  </a:lnTo>
                  <a:lnTo>
                    <a:pt x="7" y="13"/>
                  </a:lnTo>
                  <a:lnTo>
                    <a:pt x="3" y="7"/>
                  </a:lnTo>
                  <a:lnTo>
                    <a:pt x="5" y="4"/>
                  </a:lnTo>
                  <a:lnTo>
                    <a:pt x="5" y="0"/>
                  </a:lnTo>
                  <a:lnTo>
                    <a:pt x="0" y="6"/>
                  </a:lnTo>
                  <a:lnTo>
                    <a:pt x="0" y="9"/>
                  </a:lnTo>
                  <a:lnTo>
                    <a:pt x="3" y="11"/>
                  </a:lnTo>
                  <a:lnTo>
                    <a:pt x="3" y="13"/>
                  </a:lnTo>
                  <a:lnTo>
                    <a:pt x="5" y="16"/>
                  </a:lnTo>
                  <a:lnTo>
                    <a:pt x="9" y="16"/>
                  </a:lnTo>
                  <a:lnTo>
                    <a:pt x="10" y="18"/>
                  </a:lnTo>
                  <a:lnTo>
                    <a:pt x="16" y="22"/>
                  </a:lnTo>
                  <a:lnTo>
                    <a:pt x="19" y="22"/>
                  </a:lnTo>
                  <a:lnTo>
                    <a:pt x="19" y="20"/>
                  </a:lnTo>
                  <a:lnTo>
                    <a:pt x="21" y="20"/>
                  </a:lnTo>
                  <a:lnTo>
                    <a:pt x="23" y="20"/>
                  </a:lnTo>
                  <a:lnTo>
                    <a:pt x="23" y="24"/>
                  </a:lnTo>
                  <a:lnTo>
                    <a:pt x="23" y="24"/>
                  </a:lnTo>
                  <a:lnTo>
                    <a:pt x="26" y="25"/>
                  </a:lnTo>
                  <a:lnTo>
                    <a:pt x="30" y="25"/>
                  </a:lnTo>
                  <a:lnTo>
                    <a:pt x="30" y="24"/>
                  </a:lnTo>
                  <a:lnTo>
                    <a:pt x="30" y="20"/>
                  </a:lnTo>
                  <a:lnTo>
                    <a:pt x="32"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6" name="Freeform 3343"/>
            <p:cNvSpPr>
              <a:spLocks/>
            </p:cNvSpPr>
            <p:nvPr/>
          </p:nvSpPr>
          <p:spPr bwMode="auto">
            <a:xfrm>
              <a:off x="1800" y="1693"/>
              <a:ext cx="2" cy="1"/>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7" name="Freeform 3344"/>
            <p:cNvSpPr>
              <a:spLocks/>
            </p:cNvSpPr>
            <p:nvPr/>
          </p:nvSpPr>
          <p:spPr bwMode="auto">
            <a:xfrm>
              <a:off x="1800" y="1693"/>
              <a:ext cx="2" cy="1"/>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8" name="Freeform 3345"/>
            <p:cNvSpPr>
              <a:spLocks/>
            </p:cNvSpPr>
            <p:nvPr/>
          </p:nvSpPr>
          <p:spPr bwMode="auto">
            <a:xfrm>
              <a:off x="441" y="1026"/>
              <a:ext cx="1365" cy="944"/>
            </a:xfrm>
            <a:custGeom>
              <a:avLst/>
              <a:gdLst/>
              <a:ahLst/>
              <a:cxnLst>
                <a:cxn ang="0">
                  <a:pos x="1193" y="754"/>
                </a:cxn>
                <a:cxn ang="0">
                  <a:pos x="1226" y="788"/>
                </a:cxn>
                <a:cxn ang="0">
                  <a:pos x="1263" y="856"/>
                </a:cxn>
                <a:cxn ang="0">
                  <a:pos x="1217" y="902"/>
                </a:cxn>
                <a:cxn ang="0">
                  <a:pos x="1224" y="858"/>
                </a:cxn>
                <a:cxn ang="0">
                  <a:pos x="1122" y="870"/>
                </a:cxn>
                <a:cxn ang="0">
                  <a:pos x="935" y="944"/>
                </a:cxn>
                <a:cxn ang="0">
                  <a:pos x="960" y="881"/>
                </a:cxn>
                <a:cxn ang="0">
                  <a:pos x="931" y="851"/>
                </a:cxn>
                <a:cxn ang="0">
                  <a:pos x="846" y="785"/>
                </a:cxn>
                <a:cxn ang="0">
                  <a:pos x="755" y="794"/>
                </a:cxn>
                <a:cxn ang="0">
                  <a:pos x="278" y="772"/>
                </a:cxn>
                <a:cxn ang="0">
                  <a:pos x="244" y="745"/>
                </a:cxn>
                <a:cxn ang="0">
                  <a:pos x="217" y="722"/>
                </a:cxn>
                <a:cxn ang="0">
                  <a:pos x="191" y="671"/>
                </a:cxn>
                <a:cxn ang="0">
                  <a:pos x="175" y="601"/>
                </a:cxn>
                <a:cxn ang="0">
                  <a:pos x="69" y="503"/>
                </a:cxn>
                <a:cxn ang="0">
                  <a:pos x="43" y="133"/>
                </a:cxn>
                <a:cxn ang="0">
                  <a:pos x="103" y="137"/>
                </a:cxn>
                <a:cxn ang="0">
                  <a:pos x="180" y="85"/>
                </a:cxn>
                <a:cxn ang="0">
                  <a:pos x="157" y="121"/>
                </a:cxn>
                <a:cxn ang="0">
                  <a:pos x="239" y="124"/>
                </a:cxn>
                <a:cxn ang="0">
                  <a:pos x="260" y="92"/>
                </a:cxn>
                <a:cxn ang="0">
                  <a:pos x="346" y="128"/>
                </a:cxn>
                <a:cxn ang="0">
                  <a:pos x="424" y="173"/>
                </a:cxn>
                <a:cxn ang="0">
                  <a:pos x="473" y="196"/>
                </a:cxn>
                <a:cxn ang="0">
                  <a:pos x="519" y="210"/>
                </a:cxn>
                <a:cxn ang="0">
                  <a:pos x="539" y="180"/>
                </a:cxn>
                <a:cxn ang="0">
                  <a:pos x="533" y="169"/>
                </a:cxn>
                <a:cxn ang="0">
                  <a:pos x="565" y="153"/>
                </a:cxn>
                <a:cxn ang="0">
                  <a:pos x="622" y="194"/>
                </a:cxn>
                <a:cxn ang="0">
                  <a:pos x="697" y="191"/>
                </a:cxn>
                <a:cxn ang="0">
                  <a:pos x="710" y="174"/>
                </a:cxn>
                <a:cxn ang="0">
                  <a:pos x="730" y="183"/>
                </a:cxn>
                <a:cxn ang="0">
                  <a:pos x="751" y="132"/>
                </a:cxn>
                <a:cxn ang="0">
                  <a:pos x="712" y="50"/>
                </a:cxn>
                <a:cxn ang="0">
                  <a:pos x="765" y="33"/>
                </a:cxn>
                <a:cxn ang="0">
                  <a:pos x="776" y="112"/>
                </a:cxn>
                <a:cxn ang="0">
                  <a:pos x="829" y="130"/>
                </a:cxn>
                <a:cxn ang="0">
                  <a:pos x="897" y="151"/>
                </a:cxn>
                <a:cxn ang="0">
                  <a:pos x="938" y="130"/>
                </a:cxn>
                <a:cxn ang="0">
                  <a:pos x="954" y="219"/>
                </a:cxn>
                <a:cxn ang="0">
                  <a:pos x="881" y="248"/>
                </a:cxn>
                <a:cxn ang="0">
                  <a:pos x="863" y="298"/>
                </a:cxn>
                <a:cxn ang="0">
                  <a:pos x="805" y="362"/>
                </a:cxn>
                <a:cxn ang="0">
                  <a:pos x="788" y="355"/>
                </a:cxn>
                <a:cxn ang="0">
                  <a:pos x="758" y="415"/>
                </a:cxn>
                <a:cxn ang="0">
                  <a:pos x="774" y="556"/>
                </a:cxn>
                <a:cxn ang="0">
                  <a:pos x="928" y="624"/>
                </a:cxn>
                <a:cxn ang="0">
                  <a:pos x="979" y="722"/>
                </a:cxn>
                <a:cxn ang="0">
                  <a:pos x="979" y="640"/>
                </a:cxn>
                <a:cxn ang="0">
                  <a:pos x="1015" y="489"/>
                </a:cxn>
                <a:cxn ang="0">
                  <a:pos x="1010" y="424"/>
                </a:cxn>
                <a:cxn ang="0">
                  <a:pos x="1090" y="419"/>
                </a:cxn>
                <a:cxn ang="0">
                  <a:pos x="1133" y="451"/>
                </a:cxn>
                <a:cxn ang="0">
                  <a:pos x="1144" y="506"/>
                </a:cxn>
                <a:cxn ang="0">
                  <a:pos x="1172" y="533"/>
                </a:cxn>
                <a:cxn ang="0">
                  <a:pos x="1224" y="478"/>
                </a:cxn>
                <a:cxn ang="0">
                  <a:pos x="1247" y="517"/>
                </a:cxn>
                <a:cxn ang="0">
                  <a:pos x="1263" y="558"/>
                </a:cxn>
                <a:cxn ang="0">
                  <a:pos x="1288" y="619"/>
                </a:cxn>
                <a:cxn ang="0">
                  <a:pos x="1304" y="653"/>
                </a:cxn>
                <a:cxn ang="0">
                  <a:pos x="1342" y="663"/>
                </a:cxn>
              </a:cxnLst>
              <a:rect l="0" t="0" r="r" b="b"/>
              <a:pathLst>
                <a:path w="1365" h="944">
                  <a:moveTo>
                    <a:pt x="1359" y="699"/>
                  </a:moveTo>
                  <a:lnTo>
                    <a:pt x="1365" y="704"/>
                  </a:lnTo>
                  <a:lnTo>
                    <a:pt x="1359" y="712"/>
                  </a:lnTo>
                  <a:lnTo>
                    <a:pt x="1354" y="715"/>
                  </a:lnTo>
                  <a:lnTo>
                    <a:pt x="1349" y="720"/>
                  </a:lnTo>
                  <a:lnTo>
                    <a:pt x="1345" y="720"/>
                  </a:lnTo>
                  <a:lnTo>
                    <a:pt x="1345" y="722"/>
                  </a:lnTo>
                  <a:lnTo>
                    <a:pt x="1334" y="722"/>
                  </a:lnTo>
                  <a:lnTo>
                    <a:pt x="1320" y="726"/>
                  </a:lnTo>
                  <a:lnTo>
                    <a:pt x="1317" y="728"/>
                  </a:lnTo>
                  <a:lnTo>
                    <a:pt x="1315" y="733"/>
                  </a:lnTo>
                  <a:lnTo>
                    <a:pt x="1313" y="733"/>
                  </a:lnTo>
                  <a:lnTo>
                    <a:pt x="1304" y="745"/>
                  </a:lnTo>
                  <a:lnTo>
                    <a:pt x="1301" y="747"/>
                  </a:lnTo>
                  <a:lnTo>
                    <a:pt x="1297" y="751"/>
                  </a:lnTo>
                  <a:lnTo>
                    <a:pt x="1295" y="753"/>
                  </a:lnTo>
                  <a:lnTo>
                    <a:pt x="1293" y="753"/>
                  </a:lnTo>
                  <a:lnTo>
                    <a:pt x="1292" y="751"/>
                  </a:lnTo>
                  <a:lnTo>
                    <a:pt x="1293" y="747"/>
                  </a:lnTo>
                  <a:lnTo>
                    <a:pt x="1292" y="749"/>
                  </a:lnTo>
                  <a:lnTo>
                    <a:pt x="1290" y="753"/>
                  </a:lnTo>
                  <a:lnTo>
                    <a:pt x="1270" y="756"/>
                  </a:lnTo>
                  <a:lnTo>
                    <a:pt x="1268" y="756"/>
                  </a:lnTo>
                  <a:lnTo>
                    <a:pt x="1268" y="754"/>
                  </a:lnTo>
                  <a:lnTo>
                    <a:pt x="1265" y="753"/>
                  </a:lnTo>
                  <a:lnTo>
                    <a:pt x="1247" y="751"/>
                  </a:lnTo>
                  <a:lnTo>
                    <a:pt x="1242" y="753"/>
                  </a:lnTo>
                  <a:lnTo>
                    <a:pt x="1224" y="751"/>
                  </a:lnTo>
                  <a:lnTo>
                    <a:pt x="1215" y="753"/>
                  </a:lnTo>
                  <a:lnTo>
                    <a:pt x="1210" y="751"/>
                  </a:lnTo>
                  <a:lnTo>
                    <a:pt x="1204" y="753"/>
                  </a:lnTo>
                  <a:lnTo>
                    <a:pt x="1201" y="753"/>
                  </a:lnTo>
                  <a:lnTo>
                    <a:pt x="1199" y="753"/>
                  </a:lnTo>
                  <a:lnTo>
                    <a:pt x="1193" y="753"/>
                  </a:lnTo>
                  <a:lnTo>
                    <a:pt x="1193" y="754"/>
                  </a:lnTo>
                  <a:lnTo>
                    <a:pt x="1192" y="756"/>
                  </a:lnTo>
                  <a:lnTo>
                    <a:pt x="1190" y="754"/>
                  </a:lnTo>
                  <a:lnTo>
                    <a:pt x="1188" y="756"/>
                  </a:lnTo>
                  <a:lnTo>
                    <a:pt x="1186" y="758"/>
                  </a:lnTo>
                  <a:lnTo>
                    <a:pt x="1183" y="763"/>
                  </a:lnTo>
                  <a:lnTo>
                    <a:pt x="1177" y="774"/>
                  </a:lnTo>
                  <a:lnTo>
                    <a:pt x="1177" y="776"/>
                  </a:lnTo>
                  <a:lnTo>
                    <a:pt x="1167" y="776"/>
                  </a:lnTo>
                  <a:lnTo>
                    <a:pt x="1163" y="779"/>
                  </a:lnTo>
                  <a:lnTo>
                    <a:pt x="1161" y="779"/>
                  </a:lnTo>
                  <a:lnTo>
                    <a:pt x="1161" y="781"/>
                  </a:lnTo>
                  <a:lnTo>
                    <a:pt x="1156" y="786"/>
                  </a:lnTo>
                  <a:lnTo>
                    <a:pt x="1152" y="786"/>
                  </a:lnTo>
                  <a:lnTo>
                    <a:pt x="1145" y="801"/>
                  </a:lnTo>
                  <a:lnTo>
                    <a:pt x="1142" y="803"/>
                  </a:lnTo>
                  <a:lnTo>
                    <a:pt x="1138" y="803"/>
                  </a:lnTo>
                  <a:lnTo>
                    <a:pt x="1138" y="808"/>
                  </a:lnTo>
                  <a:lnTo>
                    <a:pt x="1133" y="820"/>
                  </a:lnTo>
                  <a:lnTo>
                    <a:pt x="1131" y="820"/>
                  </a:lnTo>
                  <a:lnTo>
                    <a:pt x="1117" y="835"/>
                  </a:lnTo>
                  <a:lnTo>
                    <a:pt x="1117" y="835"/>
                  </a:lnTo>
                  <a:lnTo>
                    <a:pt x="1120" y="833"/>
                  </a:lnTo>
                  <a:lnTo>
                    <a:pt x="1124" y="831"/>
                  </a:lnTo>
                  <a:lnTo>
                    <a:pt x="1124" y="831"/>
                  </a:lnTo>
                  <a:lnTo>
                    <a:pt x="1126" y="829"/>
                  </a:lnTo>
                  <a:lnTo>
                    <a:pt x="1152" y="797"/>
                  </a:lnTo>
                  <a:lnTo>
                    <a:pt x="1156" y="797"/>
                  </a:lnTo>
                  <a:lnTo>
                    <a:pt x="1158" y="795"/>
                  </a:lnTo>
                  <a:lnTo>
                    <a:pt x="1190" y="779"/>
                  </a:lnTo>
                  <a:lnTo>
                    <a:pt x="1206" y="776"/>
                  </a:lnTo>
                  <a:lnTo>
                    <a:pt x="1215" y="778"/>
                  </a:lnTo>
                  <a:lnTo>
                    <a:pt x="1226" y="783"/>
                  </a:lnTo>
                  <a:lnTo>
                    <a:pt x="1227" y="788"/>
                  </a:lnTo>
                  <a:lnTo>
                    <a:pt x="1226" y="786"/>
                  </a:lnTo>
                  <a:lnTo>
                    <a:pt x="1226" y="788"/>
                  </a:lnTo>
                  <a:lnTo>
                    <a:pt x="1227" y="790"/>
                  </a:lnTo>
                  <a:lnTo>
                    <a:pt x="1227" y="794"/>
                  </a:lnTo>
                  <a:lnTo>
                    <a:pt x="1211" y="806"/>
                  </a:lnTo>
                  <a:lnTo>
                    <a:pt x="1206" y="806"/>
                  </a:lnTo>
                  <a:lnTo>
                    <a:pt x="1202" y="803"/>
                  </a:lnTo>
                  <a:lnTo>
                    <a:pt x="1192" y="806"/>
                  </a:lnTo>
                  <a:lnTo>
                    <a:pt x="1190" y="806"/>
                  </a:lnTo>
                  <a:lnTo>
                    <a:pt x="1193" y="806"/>
                  </a:lnTo>
                  <a:lnTo>
                    <a:pt x="1202" y="810"/>
                  </a:lnTo>
                  <a:lnTo>
                    <a:pt x="1204" y="813"/>
                  </a:lnTo>
                  <a:lnTo>
                    <a:pt x="1204" y="815"/>
                  </a:lnTo>
                  <a:lnTo>
                    <a:pt x="1213" y="810"/>
                  </a:lnTo>
                  <a:lnTo>
                    <a:pt x="1215" y="810"/>
                  </a:lnTo>
                  <a:lnTo>
                    <a:pt x="1215" y="811"/>
                  </a:lnTo>
                  <a:lnTo>
                    <a:pt x="1217" y="811"/>
                  </a:lnTo>
                  <a:lnTo>
                    <a:pt x="1218" y="813"/>
                  </a:lnTo>
                  <a:lnTo>
                    <a:pt x="1218" y="817"/>
                  </a:lnTo>
                  <a:lnTo>
                    <a:pt x="1215" y="824"/>
                  </a:lnTo>
                  <a:lnTo>
                    <a:pt x="1211" y="828"/>
                  </a:lnTo>
                  <a:lnTo>
                    <a:pt x="1211" y="829"/>
                  </a:lnTo>
                  <a:lnTo>
                    <a:pt x="1213" y="828"/>
                  </a:lnTo>
                  <a:lnTo>
                    <a:pt x="1218" y="829"/>
                  </a:lnTo>
                  <a:lnTo>
                    <a:pt x="1217" y="835"/>
                  </a:lnTo>
                  <a:lnTo>
                    <a:pt x="1222" y="845"/>
                  </a:lnTo>
                  <a:lnTo>
                    <a:pt x="1224" y="847"/>
                  </a:lnTo>
                  <a:lnTo>
                    <a:pt x="1224" y="847"/>
                  </a:lnTo>
                  <a:lnTo>
                    <a:pt x="1227" y="849"/>
                  </a:lnTo>
                  <a:lnTo>
                    <a:pt x="1235" y="851"/>
                  </a:lnTo>
                  <a:lnTo>
                    <a:pt x="1235" y="853"/>
                  </a:lnTo>
                  <a:lnTo>
                    <a:pt x="1233" y="854"/>
                  </a:lnTo>
                  <a:lnTo>
                    <a:pt x="1233" y="856"/>
                  </a:lnTo>
                  <a:lnTo>
                    <a:pt x="1251" y="860"/>
                  </a:lnTo>
                  <a:lnTo>
                    <a:pt x="1252" y="861"/>
                  </a:lnTo>
                  <a:lnTo>
                    <a:pt x="1258" y="861"/>
                  </a:lnTo>
                  <a:lnTo>
                    <a:pt x="1263" y="856"/>
                  </a:lnTo>
                  <a:lnTo>
                    <a:pt x="1265" y="860"/>
                  </a:lnTo>
                  <a:lnTo>
                    <a:pt x="1265" y="861"/>
                  </a:lnTo>
                  <a:lnTo>
                    <a:pt x="1267" y="861"/>
                  </a:lnTo>
                  <a:lnTo>
                    <a:pt x="1268" y="861"/>
                  </a:lnTo>
                  <a:lnTo>
                    <a:pt x="1272" y="861"/>
                  </a:lnTo>
                  <a:lnTo>
                    <a:pt x="1276" y="865"/>
                  </a:lnTo>
                  <a:lnTo>
                    <a:pt x="1274" y="867"/>
                  </a:lnTo>
                  <a:lnTo>
                    <a:pt x="1274" y="869"/>
                  </a:lnTo>
                  <a:lnTo>
                    <a:pt x="1277" y="869"/>
                  </a:lnTo>
                  <a:lnTo>
                    <a:pt x="1279" y="870"/>
                  </a:lnTo>
                  <a:lnTo>
                    <a:pt x="1277" y="870"/>
                  </a:lnTo>
                  <a:lnTo>
                    <a:pt x="1274" y="870"/>
                  </a:lnTo>
                  <a:lnTo>
                    <a:pt x="1272" y="872"/>
                  </a:lnTo>
                  <a:lnTo>
                    <a:pt x="1270" y="872"/>
                  </a:lnTo>
                  <a:lnTo>
                    <a:pt x="1258" y="879"/>
                  </a:lnTo>
                  <a:lnTo>
                    <a:pt x="1256" y="879"/>
                  </a:lnTo>
                  <a:lnTo>
                    <a:pt x="1256" y="881"/>
                  </a:lnTo>
                  <a:lnTo>
                    <a:pt x="1252" y="879"/>
                  </a:lnTo>
                  <a:lnTo>
                    <a:pt x="1249" y="883"/>
                  </a:lnTo>
                  <a:lnTo>
                    <a:pt x="1247" y="883"/>
                  </a:lnTo>
                  <a:lnTo>
                    <a:pt x="1245" y="883"/>
                  </a:lnTo>
                  <a:lnTo>
                    <a:pt x="1242" y="885"/>
                  </a:lnTo>
                  <a:lnTo>
                    <a:pt x="1238" y="883"/>
                  </a:lnTo>
                  <a:lnTo>
                    <a:pt x="1238" y="886"/>
                  </a:lnTo>
                  <a:lnTo>
                    <a:pt x="1238" y="888"/>
                  </a:lnTo>
                  <a:lnTo>
                    <a:pt x="1235" y="888"/>
                  </a:lnTo>
                  <a:lnTo>
                    <a:pt x="1233" y="886"/>
                  </a:lnTo>
                  <a:lnTo>
                    <a:pt x="1233" y="885"/>
                  </a:lnTo>
                  <a:lnTo>
                    <a:pt x="1231" y="888"/>
                  </a:lnTo>
                  <a:lnTo>
                    <a:pt x="1229" y="886"/>
                  </a:lnTo>
                  <a:lnTo>
                    <a:pt x="1227" y="888"/>
                  </a:lnTo>
                  <a:lnTo>
                    <a:pt x="1227" y="894"/>
                  </a:lnTo>
                  <a:lnTo>
                    <a:pt x="1224" y="895"/>
                  </a:lnTo>
                  <a:lnTo>
                    <a:pt x="1220" y="901"/>
                  </a:lnTo>
                  <a:lnTo>
                    <a:pt x="1217" y="902"/>
                  </a:lnTo>
                  <a:lnTo>
                    <a:pt x="1215" y="906"/>
                  </a:lnTo>
                  <a:lnTo>
                    <a:pt x="1213" y="906"/>
                  </a:lnTo>
                  <a:lnTo>
                    <a:pt x="1211" y="906"/>
                  </a:lnTo>
                  <a:lnTo>
                    <a:pt x="1210" y="910"/>
                  </a:lnTo>
                  <a:lnTo>
                    <a:pt x="1208" y="911"/>
                  </a:lnTo>
                  <a:lnTo>
                    <a:pt x="1208" y="911"/>
                  </a:lnTo>
                  <a:lnTo>
                    <a:pt x="1204" y="910"/>
                  </a:lnTo>
                  <a:lnTo>
                    <a:pt x="1202" y="906"/>
                  </a:lnTo>
                  <a:lnTo>
                    <a:pt x="1201" y="904"/>
                  </a:lnTo>
                  <a:lnTo>
                    <a:pt x="1199" y="904"/>
                  </a:lnTo>
                  <a:lnTo>
                    <a:pt x="1197" y="895"/>
                  </a:lnTo>
                  <a:lnTo>
                    <a:pt x="1197" y="892"/>
                  </a:lnTo>
                  <a:lnTo>
                    <a:pt x="1201" y="886"/>
                  </a:lnTo>
                  <a:lnTo>
                    <a:pt x="1201" y="888"/>
                  </a:lnTo>
                  <a:lnTo>
                    <a:pt x="1197" y="890"/>
                  </a:lnTo>
                  <a:lnTo>
                    <a:pt x="1197" y="888"/>
                  </a:lnTo>
                  <a:lnTo>
                    <a:pt x="1202" y="885"/>
                  </a:lnTo>
                  <a:lnTo>
                    <a:pt x="1204" y="885"/>
                  </a:lnTo>
                  <a:lnTo>
                    <a:pt x="1208" y="883"/>
                  </a:lnTo>
                  <a:lnTo>
                    <a:pt x="1206" y="881"/>
                  </a:lnTo>
                  <a:lnTo>
                    <a:pt x="1224" y="870"/>
                  </a:lnTo>
                  <a:lnTo>
                    <a:pt x="1226" y="872"/>
                  </a:lnTo>
                  <a:lnTo>
                    <a:pt x="1226" y="874"/>
                  </a:lnTo>
                  <a:lnTo>
                    <a:pt x="1229" y="876"/>
                  </a:lnTo>
                  <a:lnTo>
                    <a:pt x="1231" y="872"/>
                  </a:lnTo>
                  <a:lnTo>
                    <a:pt x="1235" y="870"/>
                  </a:lnTo>
                  <a:lnTo>
                    <a:pt x="1242" y="869"/>
                  </a:lnTo>
                  <a:lnTo>
                    <a:pt x="1242" y="867"/>
                  </a:lnTo>
                  <a:lnTo>
                    <a:pt x="1233" y="869"/>
                  </a:lnTo>
                  <a:lnTo>
                    <a:pt x="1226" y="867"/>
                  </a:lnTo>
                  <a:lnTo>
                    <a:pt x="1222" y="869"/>
                  </a:lnTo>
                  <a:lnTo>
                    <a:pt x="1218" y="869"/>
                  </a:lnTo>
                  <a:lnTo>
                    <a:pt x="1218" y="865"/>
                  </a:lnTo>
                  <a:lnTo>
                    <a:pt x="1226" y="858"/>
                  </a:lnTo>
                  <a:lnTo>
                    <a:pt x="1224" y="858"/>
                  </a:lnTo>
                  <a:lnTo>
                    <a:pt x="1222" y="856"/>
                  </a:lnTo>
                  <a:lnTo>
                    <a:pt x="1220" y="861"/>
                  </a:lnTo>
                  <a:lnTo>
                    <a:pt x="1217" y="861"/>
                  </a:lnTo>
                  <a:lnTo>
                    <a:pt x="1204" y="870"/>
                  </a:lnTo>
                  <a:lnTo>
                    <a:pt x="1201" y="870"/>
                  </a:lnTo>
                  <a:lnTo>
                    <a:pt x="1199" y="870"/>
                  </a:lnTo>
                  <a:lnTo>
                    <a:pt x="1195" y="874"/>
                  </a:lnTo>
                  <a:lnTo>
                    <a:pt x="1186" y="874"/>
                  </a:lnTo>
                  <a:lnTo>
                    <a:pt x="1185" y="874"/>
                  </a:lnTo>
                  <a:lnTo>
                    <a:pt x="1183" y="872"/>
                  </a:lnTo>
                  <a:lnTo>
                    <a:pt x="1181" y="874"/>
                  </a:lnTo>
                  <a:lnTo>
                    <a:pt x="1181" y="874"/>
                  </a:lnTo>
                  <a:lnTo>
                    <a:pt x="1177" y="874"/>
                  </a:lnTo>
                  <a:lnTo>
                    <a:pt x="1176" y="872"/>
                  </a:lnTo>
                  <a:lnTo>
                    <a:pt x="1174" y="869"/>
                  </a:lnTo>
                  <a:lnTo>
                    <a:pt x="1174" y="865"/>
                  </a:lnTo>
                  <a:lnTo>
                    <a:pt x="1170" y="861"/>
                  </a:lnTo>
                  <a:lnTo>
                    <a:pt x="1170" y="831"/>
                  </a:lnTo>
                  <a:lnTo>
                    <a:pt x="1161" y="824"/>
                  </a:lnTo>
                  <a:lnTo>
                    <a:pt x="1160" y="824"/>
                  </a:lnTo>
                  <a:lnTo>
                    <a:pt x="1158" y="826"/>
                  </a:lnTo>
                  <a:lnTo>
                    <a:pt x="1152" y="828"/>
                  </a:lnTo>
                  <a:lnTo>
                    <a:pt x="1149" y="826"/>
                  </a:lnTo>
                  <a:lnTo>
                    <a:pt x="1147" y="824"/>
                  </a:lnTo>
                  <a:lnTo>
                    <a:pt x="1145" y="822"/>
                  </a:lnTo>
                  <a:lnTo>
                    <a:pt x="1144" y="820"/>
                  </a:lnTo>
                  <a:lnTo>
                    <a:pt x="1142" y="822"/>
                  </a:lnTo>
                  <a:lnTo>
                    <a:pt x="1129" y="853"/>
                  </a:lnTo>
                  <a:lnTo>
                    <a:pt x="1127" y="863"/>
                  </a:lnTo>
                  <a:lnTo>
                    <a:pt x="1124" y="867"/>
                  </a:lnTo>
                  <a:lnTo>
                    <a:pt x="1124" y="869"/>
                  </a:lnTo>
                  <a:lnTo>
                    <a:pt x="1126" y="870"/>
                  </a:lnTo>
                  <a:lnTo>
                    <a:pt x="1124" y="870"/>
                  </a:lnTo>
                  <a:lnTo>
                    <a:pt x="1122" y="869"/>
                  </a:lnTo>
                  <a:lnTo>
                    <a:pt x="1122" y="870"/>
                  </a:lnTo>
                  <a:lnTo>
                    <a:pt x="1122" y="872"/>
                  </a:lnTo>
                  <a:lnTo>
                    <a:pt x="1119" y="870"/>
                  </a:lnTo>
                  <a:lnTo>
                    <a:pt x="1115" y="872"/>
                  </a:lnTo>
                  <a:lnTo>
                    <a:pt x="1113" y="872"/>
                  </a:lnTo>
                  <a:lnTo>
                    <a:pt x="1111" y="874"/>
                  </a:lnTo>
                  <a:lnTo>
                    <a:pt x="1110" y="878"/>
                  </a:lnTo>
                  <a:lnTo>
                    <a:pt x="1054" y="878"/>
                  </a:lnTo>
                  <a:lnTo>
                    <a:pt x="1044" y="885"/>
                  </a:lnTo>
                  <a:lnTo>
                    <a:pt x="1044" y="886"/>
                  </a:lnTo>
                  <a:lnTo>
                    <a:pt x="1038" y="892"/>
                  </a:lnTo>
                  <a:lnTo>
                    <a:pt x="1024" y="897"/>
                  </a:lnTo>
                  <a:lnTo>
                    <a:pt x="1022" y="895"/>
                  </a:lnTo>
                  <a:lnTo>
                    <a:pt x="1019" y="895"/>
                  </a:lnTo>
                  <a:lnTo>
                    <a:pt x="1019" y="897"/>
                  </a:lnTo>
                  <a:lnTo>
                    <a:pt x="1020" y="897"/>
                  </a:lnTo>
                  <a:lnTo>
                    <a:pt x="1022" y="901"/>
                  </a:lnTo>
                  <a:lnTo>
                    <a:pt x="1022" y="902"/>
                  </a:lnTo>
                  <a:lnTo>
                    <a:pt x="1020" y="902"/>
                  </a:lnTo>
                  <a:lnTo>
                    <a:pt x="1019" y="901"/>
                  </a:lnTo>
                  <a:lnTo>
                    <a:pt x="1004" y="901"/>
                  </a:lnTo>
                  <a:lnTo>
                    <a:pt x="988" y="904"/>
                  </a:lnTo>
                  <a:lnTo>
                    <a:pt x="978" y="915"/>
                  </a:lnTo>
                  <a:lnTo>
                    <a:pt x="985" y="917"/>
                  </a:lnTo>
                  <a:lnTo>
                    <a:pt x="990" y="917"/>
                  </a:lnTo>
                  <a:lnTo>
                    <a:pt x="994" y="926"/>
                  </a:lnTo>
                  <a:lnTo>
                    <a:pt x="979" y="924"/>
                  </a:lnTo>
                  <a:lnTo>
                    <a:pt x="970" y="927"/>
                  </a:lnTo>
                  <a:lnTo>
                    <a:pt x="965" y="931"/>
                  </a:lnTo>
                  <a:lnTo>
                    <a:pt x="956" y="929"/>
                  </a:lnTo>
                  <a:lnTo>
                    <a:pt x="949" y="931"/>
                  </a:lnTo>
                  <a:lnTo>
                    <a:pt x="949" y="933"/>
                  </a:lnTo>
                  <a:lnTo>
                    <a:pt x="945" y="936"/>
                  </a:lnTo>
                  <a:lnTo>
                    <a:pt x="945" y="936"/>
                  </a:lnTo>
                  <a:lnTo>
                    <a:pt x="942" y="938"/>
                  </a:lnTo>
                  <a:lnTo>
                    <a:pt x="935" y="944"/>
                  </a:lnTo>
                  <a:lnTo>
                    <a:pt x="935" y="944"/>
                  </a:lnTo>
                  <a:lnTo>
                    <a:pt x="931" y="944"/>
                  </a:lnTo>
                  <a:lnTo>
                    <a:pt x="929" y="944"/>
                  </a:lnTo>
                  <a:lnTo>
                    <a:pt x="924" y="944"/>
                  </a:lnTo>
                  <a:lnTo>
                    <a:pt x="924" y="940"/>
                  </a:lnTo>
                  <a:lnTo>
                    <a:pt x="926" y="936"/>
                  </a:lnTo>
                  <a:lnTo>
                    <a:pt x="928" y="935"/>
                  </a:lnTo>
                  <a:lnTo>
                    <a:pt x="928" y="936"/>
                  </a:lnTo>
                  <a:lnTo>
                    <a:pt x="931" y="936"/>
                  </a:lnTo>
                  <a:lnTo>
                    <a:pt x="935" y="936"/>
                  </a:lnTo>
                  <a:lnTo>
                    <a:pt x="935" y="936"/>
                  </a:lnTo>
                  <a:lnTo>
                    <a:pt x="937" y="933"/>
                  </a:lnTo>
                  <a:lnTo>
                    <a:pt x="935" y="933"/>
                  </a:lnTo>
                  <a:lnTo>
                    <a:pt x="935" y="931"/>
                  </a:lnTo>
                  <a:lnTo>
                    <a:pt x="933" y="929"/>
                  </a:lnTo>
                  <a:lnTo>
                    <a:pt x="937" y="920"/>
                  </a:lnTo>
                  <a:lnTo>
                    <a:pt x="938" y="920"/>
                  </a:lnTo>
                  <a:lnTo>
                    <a:pt x="940" y="919"/>
                  </a:lnTo>
                  <a:lnTo>
                    <a:pt x="940" y="917"/>
                  </a:lnTo>
                  <a:lnTo>
                    <a:pt x="944" y="917"/>
                  </a:lnTo>
                  <a:lnTo>
                    <a:pt x="945" y="913"/>
                  </a:lnTo>
                  <a:lnTo>
                    <a:pt x="945" y="895"/>
                  </a:lnTo>
                  <a:lnTo>
                    <a:pt x="953" y="885"/>
                  </a:lnTo>
                  <a:lnTo>
                    <a:pt x="953" y="881"/>
                  </a:lnTo>
                  <a:lnTo>
                    <a:pt x="949" y="874"/>
                  </a:lnTo>
                  <a:lnTo>
                    <a:pt x="949" y="874"/>
                  </a:lnTo>
                  <a:lnTo>
                    <a:pt x="947" y="872"/>
                  </a:lnTo>
                  <a:lnTo>
                    <a:pt x="949" y="870"/>
                  </a:lnTo>
                  <a:lnTo>
                    <a:pt x="953" y="872"/>
                  </a:lnTo>
                  <a:lnTo>
                    <a:pt x="956" y="879"/>
                  </a:lnTo>
                  <a:lnTo>
                    <a:pt x="956" y="879"/>
                  </a:lnTo>
                  <a:lnTo>
                    <a:pt x="958" y="879"/>
                  </a:lnTo>
                  <a:lnTo>
                    <a:pt x="958" y="878"/>
                  </a:lnTo>
                  <a:lnTo>
                    <a:pt x="958" y="881"/>
                  </a:lnTo>
                  <a:lnTo>
                    <a:pt x="960" y="881"/>
                  </a:lnTo>
                  <a:lnTo>
                    <a:pt x="960" y="886"/>
                  </a:lnTo>
                  <a:lnTo>
                    <a:pt x="962" y="883"/>
                  </a:lnTo>
                  <a:lnTo>
                    <a:pt x="963" y="883"/>
                  </a:lnTo>
                  <a:lnTo>
                    <a:pt x="963" y="886"/>
                  </a:lnTo>
                  <a:lnTo>
                    <a:pt x="969" y="888"/>
                  </a:lnTo>
                  <a:lnTo>
                    <a:pt x="974" y="888"/>
                  </a:lnTo>
                  <a:lnTo>
                    <a:pt x="974" y="886"/>
                  </a:lnTo>
                  <a:lnTo>
                    <a:pt x="974" y="885"/>
                  </a:lnTo>
                  <a:lnTo>
                    <a:pt x="972" y="881"/>
                  </a:lnTo>
                  <a:lnTo>
                    <a:pt x="974" y="881"/>
                  </a:lnTo>
                  <a:lnTo>
                    <a:pt x="974" y="879"/>
                  </a:lnTo>
                  <a:lnTo>
                    <a:pt x="976" y="881"/>
                  </a:lnTo>
                  <a:lnTo>
                    <a:pt x="978" y="881"/>
                  </a:lnTo>
                  <a:lnTo>
                    <a:pt x="979" y="881"/>
                  </a:lnTo>
                  <a:lnTo>
                    <a:pt x="979" y="881"/>
                  </a:lnTo>
                  <a:lnTo>
                    <a:pt x="978" y="879"/>
                  </a:lnTo>
                  <a:lnTo>
                    <a:pt x="976" y="878"/>
                  </a:lnTo>
                  <a:lnTo>
                    <a:pt x="974" y="874"/>
                  </a:lnTo>
                  <a:lnTo>
                    <a:pt x="974" y="874"/>
                  </a:lnTo>
                  <a:lnTo>
                    <a:pt x="974" y="870"/>
                  </a:lnTo>
                  <a:lnTo>
                    <a:pt x="974" y="869"/>
                  </a:lnTo>
                  <a:lnTo>
                    <a:pt x="972" y="869"/>
                  </a:lnTo>
                  <a:lnTo>
                    <a:pt x="970" y="869"/>
                  </a:lnTo>
                  <a:lnTo>
                    <a:pt x="969" y="865"/>
                  </a:lnTo>
                  <a:lnTo>
                    <a:pt x="965" y="863"/>
                  </a:lnTo>
                  <a:lnTo>
                    <a:pt x="963" y="858"/>
                  </a:lnTo>
                  <a:lnTo>
                    <a:pt x="953" y="854"/>
                  </a:lnTo>
                  <a:lnTo>
                    <a:pt x="949" y="856"/>
                  </a:lnTo>
                  <a:lnTo>
                    <a:pt x="949" y="854"/>
                  </a:lnTo>
                  <a:lnTo>
                    <a:pt x="949" y="853"/>
                  </a:lnTo>
                  <a:lnTo>
                    <a:pt x="945" y="853"/>
                  </a:lnTo>
                  <a:lnTo>
                    <a:pt x="937" y="853"/>
                  </a:lnTo>
                  <a:lnTo>
                    <a:pt x="935" y="851"/>
                  </a:lnTo>
                  <a:lnTo>
                    <a:pt x="933" y="851"/>
                  </a:lnTo>
                  <a:lnTo>
                    <a:pt x="931" y="851"/>
                  </a:lnTo>
                  <a:lnTo>
                    <a:pt x="929" y="849"/>
                  </a:lnTo>
                  <a:lnTo>
                    <a:pt x="926" y="851"/>
                  </a:lnTo>
                  <a:lnTo>
                    <a:pt x="926" y="851"/>
                  </a:lnTo>
                  <a:lnTo>
                    <a:pt x="913" y="847"/>
                  </a:lnTo>
                  <a:lnTo>
                    <a:pt x="910" y="847"/>
                  </a:lnTo>
                  <a:lnTo>
                    <a:pt x="908" y="847"/>
                  </a:lnTo>
                  <a:lnTo>
                    <a:pt x="908" y="845"/>
                  </a:lnTo>
                  <a:lnTo>
                    <a:pt x="906" y="842"/>
                  </a:lnTo>
                  <a:lnTo>
                    <a:pt x="904" y="840"/>
                  </a:lnTo>
                  <a:lnTo>
                    <a:pt x="904" y="842"/>
                  </a:lnTo>
                  <a:lnTo>
                    <a:pt x="904" y="844"/>
                  </a:lnTo>
                  <a:lnTo>
                    <a:pt x="903" y="844"/>
                  </a:lnTo>
                  <a:lnTo>
                    <a:pt x="903" y="844"/>
                  </a:lnTo>
                  <a:lnTo>
                    <a:pt x="903" y="844"/>
                  </a:lnTo>
                  <a:lnTo>
                    <a:pt x="903" y="842"/>
                  </a:lnTo>
                  <a:lnTo>
                    <a:pt x="903" y="840"/>
                  </a:lnTo>
                  <a:lnTo>
                    <a:pt x="903" y="838"/>
                  </a:lnTo>
                  <a:lnTo>
                    <a:pt x="903" y="838"/>
                  </a:lnTo>
                  <a:lnTo>
                    <a:pt x="901" y="836"/>
                  </a:lnTo>
                  <a:lnTo>
                    <a:pt x="903" y="835"/>
                  </a:lnTo>
                  <a:lnTo>
                    <a:pt x="899" y="833"/>
                  </a:lnTo>
                  <a:lnTo>
                    <a:pt x="899" y="828"/>
                  </a:lnTo>
                  <a:lnTo>
                    <a:pt x="899" y="824"/>
                  </a:lnTo>
                  <a:lnTo>
                    <a:pt x="896" y="819"/>
                  </a:lnTo>
                  <a:lnTo>
                    <a:pt x="894" y="817"/>
                  </a:lnTo>
                  <a:lnTo>
                    <a:pt x="896" y="808"/>
                  </a:lnTo>
                  <a:lnTo>
                    <a:pt x="883" y="810"/>
                  </a:lnTo>
                  <a:lnTo>
                    <a:pt x="879" y="806"/>
                  </a:lnTo>
                  <a:lnTo>
                    <a:pt x="872" y="790"/>
                  </a:lnTo>
                  <a:lnTo>
                    <a:pt x="869" y="790"/>
                  </a:lnTo>
                  <a:lnTo>
                    <a:pt x="865" y="788"/>
                  </a:lnTo>
                  <a:lnTo>
                    <a:pt x="862" y="788"/>
                  </a:lnTo>
                  <a:lnTo>
                    <a:pt x="862" y="801"/>
                  </a:lnTo>
                  <a:lnTo>
                    <a:pt x="856" y="788"/>
                  </a:lnTo>
                  <a:lnTo>
                    <a:pt x="846" y="785"/>
                  </a:lnTo>
                  <a:lnTo>
                    <a:pt x="844" y="785"/>
                  </a:lnTo>
                  <a:lnTo>
                    <a:pt x="844" y="786"/>
                  </a:lnTo>
                  <a:lnTo>
                    <a:pt x="844" y="792"/>
                  </a:lnTo>
                  <a:lnTo>
                    <a:pt x="844" y="792"/>
                  </a:lnTo>
                  <a:lnTo>
                    <a:pt x="840" y="794"/>
                  </a:lnTo>
                  <a:lnTo>
                    <a:pt x="840" y="797"/>
                  </a:lnTo>
                  <a:lnTo>
                    <a:pt x="838" y="797"/>
                  </a:lnTo>
                  <a:lnTo>
                    <a:pt x="838" y="795"/>
                  </a:lnTo>
                  <a:lnTo>
                    <a:pt x="840" y="790"/>
                  </a:lnTo>
                  <a:lnTo>
                    <a:pt x="840" y="788"/>
                  </a:lnTo>
                  <a:lnTo>
                    <a:pt x="835" y="799"/>
                  </a:lnTo>
                  <a:lnTo>
                    <a:pt x="833" y="799"/>
                  </a:lnTo>
                  <a:lnTo>
                    <a:pt x="833" y="797"/>
                  </a:lnTo>
                  <a:lnTo>
                    <a:pt x="833" y="794"/>
                  </a:lnTo>
                  <a:lnTo>
                    <a:pt x="828" y="799"/>
                  </a:lnTo>
                  <a:lnTo>
                    <a:pt x="826" y="803"/>
                  </a:lnTo>
                  <a:lnTo>
                    <a:pt x="826" y="804"/>
                  </a:lnTo>
                  <a:lnTo>
                    <a:pt x="824" y="806"/>
                  </a:lnTo>
                  <a:lnTo>
                    <a:pt x="819" y="808"/>
                  </a:lnTo>
                  <a:lnTo>
                    <a:pt x="817" y="808"/>
                  </a:lnTo>
                  <a:lnTo>
                    <a:pt x="813" y="806"/>
                  </a:lnTo>
                  <a:lnTo>
                    <a:pt x="806" y="806"/>
                  </a:lnTo>
                  <a:lnTo>
                    <a:pt x="801" y="804"/>
                  </a:lnTo>
                  <a:lnTo>
                    <a:pt x="797" y="804"/>
                  </a:lnTo>
                  <a:lnTo>
                    <a:pt x="794" y="806"/>
                  </a:lnTo>
                  <a:lnTo>
                    <a:pt x="792" y="806"/>
                  </a:lnTo>
                  <a:lnTo>
                    <a:pt x="788" y="804"/>
                  </a:lnTo>
                  <a:lnTo>
                    <a:pt x="787" y="803"/>
                  </a:lnTo>
                  <a:lnTo>
                    <a:pt x="776" y="797"/>
                  </a:lnTo>
                  <a:lnTo>
                    <a:pt x="776" y="795"/>
                  </a:lnTo>
                  <a:lnTo>
                    <a:pt x="769" y="794"/>
                  </a:lnTo>
                  <a:lnTo>
                    <a:pt x="762" y="792"/>
                  </a:lnTo>
                  <a:lnTo>
                    <a:pt x="760" y="794"/>
                  </a:lnTo>
                  <a:lnTo>
                    <a:pt x="756" y="794"/>
                  </a:lnTo>
                  <a:lnTo>
                    <a:pt x="755" y="794"/>
                  </a:lnTo>
                  <a:lnTo>
                    <a:pt x="755" y="794"/>
                  </a:lnTo>
                  <a:lnTo>
                    <a:pt x="755" y="792"/>
                  </a:lnTo>
                  <a:lnTo>
                    <a:pt x="749" y="790"/>
                  </a:lnTo>
                  <a:lnTo>
                    <a:pt x="744" y="790"/>
                  </a:lnTo>
                  <a:lnTo>
                    <a:pt x="744" y="790"/>
                  </a:lnTo>
                  <a:lnTo>
                    <a:pt x="742" y="790"/>
                  </a:lnTo>
                  <a:lnTo>
                    <a:pt x="738" y="785"/>
                  </a:lnTo>
                  <a:lnTo>
                    <a:pt x="738" y="783"/>
                  </a:lnTo>
                  <a:lnTo>
                    <a:pt x="735" y="774"/>
                  </a:lnTo>
                  <a:lnTo>
                    <a:pt x="731" y="774"/>
                  </a:lnTo>
                  <a:lnTo>
                    <a:pt x="731" y="785"/>
                  </a:lnTo>
                  <a:lnTo>
                    <a:pt x="291" y="785"/>
                  </a:lnTo>
                  <a:lnTo>
                    <a:pt x="291" y="783"/>
                  </a:lnTo>
                  <a:lnTo>
                    <a:pt x="289" y="781"/>
                  </a:lnTo>
                  <a:lnTo>
                    <a:pt x="287" y="781"/>
                  </a:lnTo>
                  <a:lnTo>
                    <a:pt x="287" y="781"/>
                  </a:lnTo>
                  <a:lnTo>
                    <a:pt x="287" y="779"/>
                  </a:lnTo>
                  <a:lnTo>
                    <a:pt x="291" y="779"/>
                  </a:lnTo>
                  <a:lnTo>
                    <a:pt x="294" y="779"/>
                  </a:lnTo>
                  <a:lnTo>
                    <a:pt x="294" y="778"/>
                  </a:lnTo>
                  <a:lnTo>
                    <a:pt x="292" y="778"/>
                  </a:lnTo>
                  <a:lnTo>
                    <a:pt x="292" y="778"/>
                  </a:lnTo>
                  <a:lnTo>
                    <a:pt x="292" y="776"/>
                  </a:lnTo>
                  <a:lnTo>
                    <a:pt x="289" y="778"/>
                  </a:lnTo>
                  <a:lnTo>
                    <a:pt x="285" y="778"/>
                  </a:lnTo>
                  <a:lnTo>
                    <a:pt x="285" y="776"/>
                  </a:lnTo>
                  <a:lnTo>
                    <a:pt x="285" y="776"/>
                  </a:lnTo>
                  <a:lnTo>
                    <a:pt x="283" y="774"/>
                  </a:lnTo>
                  <a:lnTo>
                    <a:pt x="283" y="774"/>
                  </a:lnTo>
                  <a:lnTo>
                    <a:pt x="285" y="774"/>
                  </a:lnTo>
                  <a:lnTo>
                    <a:pt x="285" y="767"/>
                  </a:lnTo>
                  <a:lnTo>
                    <a:pt x="283" y="765"/>
                  </a:lnTo>
                  <a:lnTo>
                    <a:pt x="283" y="767"/>
                  </a:lnTo>
                  <a:lnTo>
                    <a:pt x="280" y="770"/>
                  </a:lnTo>
                  <a:lnTo>
                    <a:pt x="278" y="772"/>
                  </a:lnTo>
                  <a:lnTo>
                    <a:pt x="278" y="772"/>
                  </a:lnTo>
                  <a:lnTo>
                    <a:pt x="276" y="770"/>
                  </a:lnTo>
                  <a:lnTo>
                    <a:pt x="276" y="769"/>
                  </a:lnTo>
                  <a:lnTo>
                    <a:pt x="278" y="767"/>
                  </a:lnTo>
                  <a:lnTo>
                    <a:pt x="276" y="767"/>
                  </a:lnTo>
                  <a:lnTo>
                    <a:pt x="276" y="765"/>
                  </a:lnTo>
                  <a:lnTo>
                    <a:pt x="275" y="765"/>
                  </a:lnTo>
                  <a:lnTo>
                    <a:pt x="275" y="763"/>
                  </a:lnTo>
                  <a:lnTo>
                    <a:pt x="275" y="762"/>
                  </a:lnTo>
                  <a:lnTo>
                    <a:pt x="273" y="760"/>
                  </a:lnTo>
                  <a:lnTo>
                    <a:pt x="273" y="758"/>
                  </a:lnTo>
                  <a:lnTo>
                    <a:pt x="271" y="758"/>
                  </a:lnTo>
                  <a:lnTo>
                    <a:pt x="273" y="762"/>
                  </a:lnTo>
                  <a:lnTo>
                    <a:pt x="273" y="763"/>
                  </a:lnTo>
                  <a:lnTo>
                    <a:pt x="271" y="760"/>
                  </a:lnTo>
                  <a:lnTo>
                    <a:pt x="269" y="763"/>
                  </a:lnTo>
                  <a:lnTo>
                    <a:pt x="267" y="763"/>
                  </a:lnTo>
                  <a:lnTo>
                    <a:pt x="264" y="763"/>
                  </a:lnTo>
                  <a:lnTo>
                    <a:pt x="260" y="760"/>
                  </a:lnTo>
                  <a:lnTo>
                    <a:pt x="258" y="756"/>
                  </a:lnTo>
                  <a:lnTo>
                    <a:pt x="260" y="754"/>
                  </a:lnTo>
                  <a:lnTo>
                    <a:pt x="262" y="754"/>
                  </a:lnTo>
                  <a:lnTo>
                    <a:pt x="260" y="753"/>
                  </a:lnTo>
                  <a:lnTo>
                    <a:pt x="260" y="751"/>
                  </a:lnTo>
                  <a:lnTo>
                    <a:pt x="260" y="749"/>
                  </a:lnTo>
                  <a:lnTo>
                    <a:pt x="260" y="747"/>
                  </a:lnTo>
                  <a:lnTo>
                    <a:pt x="258" y="749"/>
                  </a:lnTo>
                  <a:lnTo>
                    <a:pt x="257" y="749"/>
                  </a:lnTo>
                  <a:lnTo>
                    <a:pt x="255" y="749"/>
                  </a:lnTo>
                  <a:lnTo>
                    <a:pt x="255" y="745"/>
                  </a:lnTo>
                  <a:lnTo>
                    <a:pt x="255" y="745"/>
                  </a:lnTo>
                  <a:lnTo>
                    <a:pt x="251" y="747"/>
                  </a:lnTo>
                  <a:lnTo>
                    <a:pt x="248" y="745"/>
                  </a:lnTo>
                  <a:lnTo>
                    <a:pt x="246" y="747"/>
                  </a:lnTo>
                  <a:lnTo>
                    <a:pt x="244" y="745"/>
                  </a:lnTo>
                  <a:lnTo>
                    <a:pt x="244" y="747"/>
                  </a:lnTo>
                  <a:lnTo>
                    <a:pt x="242" y="747"/>
                  </a:lnTo>
                  <a:lnTo>
                    <a:pt x="242" y="745"/>
                  </a:lnTo>
                  <a:lnTo>
                    <a:pt x="233" y="745"/>
                  </a:lnTo>
                  <a:lnTo>
                    <a:pt x="232" y="744"/>
                  </a:lnTo>
                  <a:lnTo>
                    <a:pt x="239" y="742"/>
                  </a:lnTo>
                  <a:lnTo>
                    <a:pt x="241" y="742"/>
                  </a:lnTo>
                  <a:lnTo>
                    <a:pt x="237" y="742"/>
                  </a:lnTo>
                  <a:lnTo>
                    <a:pt x="237" y="738"/>
                  </a:lnTo>
                  <a:lnTo>
                    <a:pt x="235" y="737"/>
                  </a:lnTo>
                  <a:lnTo>
                    <a:pt x="233" y="737"/>
                  </a:lnTo>
                  <a:lnTo>
                    <a:pt x="233" y="737"/>
                  </a:lnTo>
                  <a:lnTo>
                    <a:pt x="235" y="737"/>
                  </a:lnTo>
                  <a:lnTo>
                    <a:pt x="237" y="737"/>
                  </a:lnTo>
                  <a:lnTo>
                    <a:pt x="235" y="735"/>
                  </a:lnTo>
                  <a:lnTo>
                    <a:pt x="230" y="733"/>
                  </a:lnTo>
                  <a:lnTo>
                    <a:pt x="228" y="735"/>
                  </a:lnTo>
                  <a:lnTo>
                    <a:pt x="226" y="735"/>
                  </a:lnTo>
                  <a:lnTo>
                    <a:pt x="223" y="735"/>
                  </a:lnTo>
                  <a:lnTo>
                    <a:pt x="221" y="735"/>
                  </a:lnTo>
                  <a:lnTo>
                    <a:pt x="223" y="737"/>
                  </a:lnTo>
                  <a:lnTo>
                    <a:pt x="221" y="737"/>
                  </a:lnTo>
                  <a:lnTo>
                    <a:pt x="214" y="733"/>
                  </a:lnTo>
                  <a:lnTo>
                    <a:pt x="212" y="731"/>
                  </a:lnTo>
                  <a:lnTo>
                    <a:pt x="212" y="729"/>
                  </a:lnTo>
                  <a:lnTo>
                    <a:pt x="212" y="728"/>
                  </a:lnTo>
                  <a:lnTo>
                    <a:pt x="214" y="726"/>
                  </a:lnTo>
                  <a:lnTo>
                    <a:pt x="216" y="726"/>
                  </a:lnTo>
                  <a:lnTo>
                    <a:pt x="217" y="726"/>
                  </a:lnTo>
                  <a:lnTo>
                    <a:pt x="216" y="724"/>
                  </a:lnTo>
                  <a:lnTo>
                    <a:pt x="214" y="724"/>
                  </a:lnTo>
                  <a:lnTo>
                    <a:pt x="212" y="724"/>
                  </a:lnTo>
                  <a:lnTo>
                    <a:pt x="212" y="724"/>
                  </a:lnTo>
                  <a:lnTo>
                    <a:pt x="216" y="722"/>
                  </a:lnTo>
                  <a:lnTo>
                    <a:pt x="217" y="722"/>
                  </a:lnTo>
                  <a:lnTo>
                    <a:pt x="219" y="722"/>
                  </a:lnTo>
                  <a:lnTo>
                    <a:pt x="216" y="720"/>
                  </a:lnTo>
                  <a:lnTo>
                    <a:pt x="216" y="719"/>
                  </a:lnTo>
                  <a:lnTo>
                    <a:pt x="217" y="717"/>
                  </a:lnTo>
                  <a:lnTo>
                    <a:pt x="216" y="715"/>
                  </a:lnTo>
                  <a:lnTo>
                    <a:pt x="212" y="719"/>
                  </a:lnTo>
                  <a:lnTo>
                    <a:pt x="210" y="719"/>
                  </a:lnTo>
                  <a:lnTo>
                    <a:pt x="210" y="719"/>
                  </a:lnTo>
                  <a:lnTo>
                    <a:pt x="210" y="713"/>
                  </a:lnTo>
                  <a:lnTo>
                    <a:pt x="210" y="708"/>
                  </a:lnTo>
                  <a:lnTo>
                    <a:pt x="210" y="708"/>
                  </a:lnTo>
                  <a:lnTo>
                    <a:pt x="209" y="708"/>
                  </a:lnTo>
                  <a:lnTo>
                    <a:pt x="210" y="703"/>
                  </a:lnTo>
                  <a:lnTo>
                    <a:pt x="210" y="701"/>
                  </a:lnTo>
                  <a:lnTo>
                    <a:pt x="209" y="701"/>
                  </a:lnTo>
                  <a:lnTo>
                    <a:pt x="209" y="697"/>
                  </a:lnTo>
                  <a:lnTo>
                    <a:pt x="209" y="697"/>
                  </a:lnTo>
                  <a:lnTo>
                    <a:pt x="205" y="699"/>
                  </a:lnTo>
                  <a:lnTo>
                    <a:pt x="203" y="699"/>
                  </a:lnTo>
                  <a:lnTo>
                    <a:pt x="203" y="697"/>
                  </a:lnTo>
                  <a:lnTo>
                    <a:pt x="203" y="697"/>
                  </a:lnTo>
                  <a:lnTo>
                    <a:pt x="203" y="695"/>
                  </a:lnTo>
                  <a:lnTo>
                    <a:pt x="203" y="694"/>
                  </a:lnTo>
                  <a:lnTo>
                    <a:pt x="201" y="694"/>
                  </a:lnTo>
                  <a:lnTo>
                    <a:pt x="198" y="695"/>
                  </a:lnTo>
                  <a:lnTo>
                    <a:pt x="196" y="694"/>
                  </a:lnTo>
                  <a:lnTo>
                    <a:pt x="194" y="694"/>
                  </a:lnTo>
                  <a:lnTo>
                    <a:pt x="194" y="690"/>
                  </a:lnTo>
                  <a:lnTo>
                    <a:pt x="192" y="688"/>
                  </a:lnTo>
                  <a:lnTo>
                    <a:pt x="191" y="687"/>
                  </a:lnTo>
                  <a:lnTo>
                    <a:pt x="191" y="685"/>
                  </a:lnTo>
                  <a:lnTo>
                    <a:pt x="189" y="681"/>
                  </a:lnTo>
                  <a:lnTo>
                    <a:pt x="191" y="678"/>
                  </a:lnTo>
                  <a:lnTo>
                    <a:pt x="191" y="671"/>
                  </a:lnTo>
                  <a:lnTo>
                    <a:pt x="191" y="671"/>
                  </a:lnTo>
                  <a:lnTo>
                    <a:pt x="189" y="669"/>
                  </a:lnTo>
                  <a:lnTo>
                    <a:pt x="187" y="671"/>
                  </a:lnTo>
                  <a:lnTo>
                    <a:pt x="187" y="671"/>
                  </a:lnTo>
                  <a:lnTo>
                    <a:pt x="187" y="671"/>
                  </a:lnTo>
                  <a:lnTo>
                    <a:pt x="185" y="669"/>
                  </a:lnTo>
                  <a:lnTo>
                    <a:pt x="185" y="669"/>
                  </a:lnTo>
                  <a:lnTo>
                    <a:pt x="175" y="656"/>
                  </a:lnTo>
                  <a:lnTo>
                    <a:pt x="173" y="654"/>
                  </a:lnTo>
                  <a:lnTo>
                    <a:pt x="175" y="653"/>
                  </a:lnTo>
                  <a:lnTo>
                    <a:pt x="175" y="651"/>
                  </a:lnTo>
                  <a:lnTo>
                    <a:pt x="176" y="651"/>
                  </a:lnTo>
                  <a:lnTo>
                    <a:pt x="176" y="649"/>
                  </a:lnTo>
                  <a:lnTo>
                    <a:pt x="173" y="649"/>
                  </a:lnTo>
                  <a:lnTo>
                    <a:pt x="171" y="649"/>
                  </a:lnTo>
                  <a:lnTo>
                    <a:pt x="169" y="646"/>
                  </a:lnTo>
                  <a:lnTo>
                    <a:pt x="167" y="644"/>
                  </a:lnTo>
                  <a:lnTo>
                    <a:pt x="167" y="640"/>
                  </a:lnTo>
                  <a:lnTo>
                    <a:pt x="169" y="637"/>
                  </a:lnTo>
                  <a:lnTo>
                    <a:pt x="171" y="635"/>
                  </a:lnTo>
                  <a:lnTo>
                    <a:pt x="173" y="637"/>
                  </a:lnTo>
                  <a:lnTo>
                    <a:pt x="175" y="637"/>
                  </a:lnTo>
                  <a:lnTo>
                    <a:pt x="173" y="635"/>
                  </a:lnTo>
                  <a:lnTo>
                    <a:pt x="173" y="633"/>
                  </a:lnTo>
                  <a:lnTo>
                    <a:pt x="173" y="629"/>
                  </a:lnTo>
                  <a:lnTo>
                    <a:pt x="175" y="629"/>
                  </a:lnTo>
                  <a:lnTo>
                    <a:pt x="175" y="628"/>
                  </a:lnTo>
                  <a:lnTo>
                    <a:pt x="175" y="626"/>
                  </a:lnTo>
                  <a:lnTo>
                    <a:pt x="173" y="626"/>
                  </a:lnTo>
                  <a:lnTo>
                    <a:pt x="175" y="624"/>
                  </a:lnTo>
                  <a:lnTo>
                    <a:pt x="175" y="624"/>
                  </a:lnTo>
                  <a:lnTo>
                    <a:pt x="175" y="622"/>
                  </a:lnTo>
                  <a:lnTo>
                    <a:pt x="175" y="621"/>
                  </a:lnTo>
                  <a:lnTo>
                    <a:pt x="175" y="615"/>
                  </a:lnTo>
                  <a:lnTo>
                    <a:pt x="175" y="603"/>
                  </a:lnTo>
                  <a:lnTo>
                    <a:pt x="175" y="601"/>
                  </a:lnTo>
                  <a:lnTo>
                    <a:pt x="175" y="601"/>
                  </a:lnTo>
                  <a:lnTo>
                    <a:pt x="173" y="597"/>
                  </a:lnTo>
                  <a:lnTo>
                    <a:pt x="167" y="597"/>
                  </a:lnTo>
                  <a:lnTo>
                    <a:pt x="159" y="588"/>
                  </a:lnTo>
                  <a:lnTo>
                    <a:pt x="148" y="587"/>
                  </a:lnTo>
                  <a:lnTo>
                    <a:pt x="146" y="583"/>
                  </a:lnTo>
                  <a:lnTo>
                    <a:pt x="142" y="580"/>
                  </a:lnTo>
                  <a:lnTo>
                    <a:pt x="141" y="571"/>
                  </a:lnTo>
                  <a:lnTo>
                    <a:pt x="137" y="569"/>
                  </a:lnTo>
                  <a:lnTo>
                    <a:pt x="137" y="567"/>
                  </a:lnTo>
                  <a:lnTo>
                    <a:pt x="137" y="565"/>
                  </a:lnTo>
                  <a:lnTo>
                    <a:pt x="137" y="565"/>
                  </a:lnTo>
                  <a:lnTo>
                    <a:pt x="132" y="558"/>
                  </a:lnTo>
                  <a:lnTo>
                    <a:pt x="130" y="553"/>
                  </a:lnTo>
                  <a:lnTo>
                    <a:pt x="130" y="553"/>
                  </a:lnTo>
                  <a:lnTo>
                    <a:pt x="110" y="517"/>
                  </a:lnTo>
                  <a:lnTo>
                    <a:pt x="105" y="515"/>
                  </a:lnTo>
                  <a:lnTo>
                    <a:pt x="103" y="513"/>
                  </a:lnTo>
                  <a:lnTo>
                    <a:pt x="103" y="512"/>
                  </a:lnTo>
                  <a:lnTo>
                    <a:pt x="103" y="508"/>
                  </a:lnTo>
                  <a:lnTo>
                    <a:pt x="100" y="505"/>
                  </a:lnTo>
                  <a:lnTo>
                    <a:pt x="94" y="496"/>
                  </a:lnTo>
                  <a:lnTo>
                    <a:pt x="93" y="496"/>
                  </a:lnTo>
                  <a:lnTo>
                    <a:pt x="93" y="494"/>
                  </a:lnTo>
                  <a:lnTo>
                    <a:pt x="89" y="489"/>
                  </a:lnTo>
                  <a:lnTo>
                    <a:pt x="87" y="487"/>
                  </a:lnTo>
                  <a:lnTo>
                    <a:pt x="87" y="487"/>
                  </a:lnTo>
                  <a:lnTo>
                    <a:pt x="80" y="492"/>
                  </a:lnTo>
                  <a:lnTo>
                    <a:pt x="75" y="492"/>
                  </a:lnTo>
                  <a:lnTo>
                    <a:pt x="73" y="494"/>
                  </a:lnTo>
                  <a:lnTo>
                    <a:pt x="73" y="497"/>
                  </a:lnTo>
                  <a:lnTo>
                    <a:pt x="71" y="499"/>
                  </a:lnTo>
                  <a:lnTo>
                    <a:pt x="69" y="499"/>
                  </a:lnTo>
                  <a:lnTo>
                    <a:pt x="69" y="501"/>
                  </a:lnTo>
                  <a:lnTo>
                    <a:pt x="69" y="503"/>
                  </a:lnTo>
                  <a:lnTo>
                    <a:pt x="68" y="506"/>
                  </a:lnTo>
                  <a:lnTo>
                    <a:pt x="62" y="508"/>
                  </a:lnTo>
                  <a:lnTo>
                    <a:pt x="59" y="512"/>
                  </a:lnTo>
                  <a:lnTo>
                    <a:pt x="55" y="513"/>
                  </a:lnTo>
                  <a:lnTo>
                    <a:pt x="53" y="512"/>
                  </a:lnTo>
                  <a:lnTo>
                    <a:pt x="53" y="512"/>
                  </a:lnTo>
                  <a:lnTo>
                    <a:pt x="50" y="503"/>
                  </a:lnTo>
                  <a:lnTo>
                    <a:pt x="44" y="499"/>
                  </a:lnTo>
                  <a:lnTo>
                    <a:pt x="50" y="496"/>
                  </a:lnTo>
                  <a:lnTo>
                    <a:pt x="50" y="494"/>
                  </a:lnTo>
                  <a:lnTo>
                    <a:pt x="44" y="490"/>
                  </a:lnTo>
                  <a:lnTo>
                    <a:pt x="48" y="494"/>
                  </a:lnTo>
                  <a:lnTo>
                    <a:pt x="48" y="496"/>
                  </a:lnTo>
                  <a:lnTo>
                    <a:pt x="44" y="494"/>
                  </a:lnTo>
                  <a:lnTo>
                    <a:pt x="43" y="497"/>
                  </a:lnTo>
                  <a:lnTo>
                    <a:pt x="27" y="478"/>
                  </a:lnTo>
                  <a:lnTo>
                    <a:pt x="28" y="478"/>
                  </a:lnTo>
                  <a:lnTo>
                    <a:pt x="28" y="469"/>
                  </a:lnTo>
                  <a:lnTo>
                    <a:pt x="19" y="469"/>
                  </a:lnTo>
                  <a:lnTo>
                    <a:pt x="16" y="474"/>
                  </a:lnTo>
                  <a:lnTo>
                    <a:pt x="14" y="472"/>
                  </a:lnTo>
                  <a:lnTo>
                    <a:pt x="9" y="471"/>
                  </a:lnTo>
                  <a:lnTo>
                    <a:pt x="5" y="472"/>
                  </a:lnTo>
                  <a:lnTo>
                    <a:pt x="0" y="469"/>
                  </a:lnTo>
                  <a:lnTo>
                    <a:pt x="0" y="108"/>
                  </a:lnTo>
                  <a:lnTo>
                    <a:pt x="0" y="110"/>
                  </a:lnTo>
                  <a:lnTo>
                    <a:pt x="5" y="112"/>
                  </a:lnTo>
                  <a:lnTo>
                    <a:pt x="19" y="112"/>
                  </a:lnTo>
                  <a:lnTo>
                    <a:pt x="21" y="116"/>
                  </a:lnTo>
                  <a:lnTo>
                    <a:pt x="27" y="116"/>
                  </a:lnTo>
                  <a:lnTo>
                    <a:pt x="37" y="132"/>
                  </a:lnTo>
                  <a:lnTo>
                    <a:pt x="39" y="132"/>
                  </a:lnTo>
                  <a:lnTo>
                    <a:pt x="41" y="132"/>
                  </a:lnTo>
                  <a:lnTo>
                    <a:pt x="41" y="130"/>
                  </a:lnTo>
                  <a:lnTo>
                    <a:pt x="43" y="133"/>
                  </a:lnTo>
                  <a:lnTo>
                    <a:pt x="48" y="139"/>
                  </a:lnTo>
                  <a:lnTo>
                    <a:pt x="51" y="141"/>
                  </a:lnTo>
                  <a:lnTo>
                    <a:pt x="55" y="144"/>
                  </a:lnTo>
                  <a:lnTo>
                    <a:pt x="57" y="144"/>
                  </a:lnTo>
                  <a:lnTo>
                    <a:pt x="60" y="144"/>
                  </a:lnTo>
                  <a:lnTo>
                    <a:pt x="66" y="148"/>
                  </a:lnTo>
                  <a:lnTo>
                    <a:pt x="68" y="148"/>
                  </a:lnTo>
                  <a:lnTo>
                    <a:pt x="69" y="146"/>
                  </a:lnTo>
                  <a:lnTo>
                    <a:pt x="71" y="148"/>
                  </a:lnTo>
                  <a:lnTo>
                    <a:pt x="71" y="146"/>
                  </a:lnTo>
                  <a:lnTo>
                    <a:pt x="69" y="144"/>
                  </a:lnTo>
                  <a:lnTo>
                    <a:pt x="76" y="146"/>
                  </a:lnTo>
                  <a:lnTo>
                    <a:pt x="78" y="148"/>
                  </a:lnTo>
                  <a:lnTo>
                    <a:pt x="80" y="148"/>
                  </a:lnTo>
                  <a:lnTo>
                    <a:pt x="89" y="157"/>
                  </a:lnTo>
                  <a:lnTo>
                    <a:pt x="91" y="157"/>
                  </a:lnTo>
                  <a:lnTo>
                    <a:pt x="93" y="157"/>
                  </a:lnTo>
                  <a:lnTo>
                    <a:pt x="93" y="155"/>
                  </a:lnTo>
                  <a:lnTo>
                    <a:pt x="89" y="151"/>
                  </a:lnTo>
                  <a:lnTo>
                    <a:pt x="87" y="148"/>
                  </a:lnTo>
                  <a:lnTo>
                    <a:pt x="87" y="146"/>
                  </a:lnTo>
                  <a:lnTo>
                    <a:pt x="89" y="146"/>
                  </a:lnTo>
                  <a:lnTo>
                    <a:pt x="93" y="148"/>
                  </a:lnTo>
                  <a:lnTo>
                    <a:pt x="96" y="148"/>
                  </a:lnTo>
                  <a:lnTo>
                    <a:pt x="98" y="148"/>
                  </a:lnTo>
                  <a:lnTo>
                    <a:pt x="100" y="149"/>
                  </a:lnTo>
                  <a:lnTo>
                    <a:pt x="101" y="153"/>
                  </a:lnTo>
                  <a:lnTo>
                    <a:pt x="101" y="155"/>
                  </a:lnTo>
                  <a:lnTo>
                    <a:pt x="107" y="160"/>
                  </a:lnTo>
                  <a:lnTo>
                    <a:pt x="107" y="162"/>
                  </a:lnTo>
                  <a:lnTo>
                    <a:pt x="109" y="158"/>
                  </a:lnTo>
                  <a:lnTo>
                    <a:pt x="109" y="155"/>
                  </a:lnTo>
                  <a:lnTo>
                    <a:pt x="101" y="141"/>
                  </a:lnTo>
                  <a:lnTo>
                    <a:pt x="101" y="139"/>
                  </a:lnTo>
                  <a:lnTo>
                    <a:pt x="103" y="137"/>
                  </a:lnTo>
                  <a:lnTo>
                    <a:pt x="107" y="133"/>
                  </a:lnTo>
                  <a:lnTo>
                    <a:pt x="110" y="130"/>
                  </a:lnTo>
                  <a:lnTo>
                    <a:pt x="112" y="126"/>
                  </a:lnTo>
                  <a:lnTo>
                    <a:pt x="114" y="128"/>
                  </a:lnTo>
                  <a:lnTo>
                    <a:pt x="116" y="126"/>
                  </a:lnTo>
                  <a:lnTo>
                    <a:pt x="123" y="124"/>
                  </a:lnTo>
                  <a:lnTo>
                    <a:pt x="125" y="123"/>
                  </a:lnTo>
                  <a:lnTo>
                    <a:pt x="126" y="121"/>
                  </a:lnTo>
                  <a:lnTo>
                    <a:pt x="126" y="114"/>
                  </a:lnTo>
                  <a:lnTo>
                    <a:pt x="130" y="112"/>
                  </a:lnTo>
                  <a:lnTo>
                    <a:pt x="130" y="114"/>
                  </a:lnTo>
                  <a:lnTo>
                    <a:pt x="132" y="114"/>
                  </a:lnTo>
                  <a:lnTo>
                    <a:pt x="132" y="110"/>
                  </a:lnTo>
                  <a:lnTo>
                    <a:pt x="134" y="108"/>
                  </a:lnTo>
                  <a:lnTo>
                    <a:pt x="135" y="108"/>
                  </a:lnTo>
                  <a:lnTo>
                    <a:pt x="135" y="110"/>
                  </a:lnTo>
                  <a:lnTo>
                    <a:pt x="141" y="110"/>
                  </a:lnTo>
                  <a:lnTo>
                    <a:pt x="142" y="108"/>
                  </a:lnTo>
                  <a:lnTo>
                    <a:pt x="142" y="107"/>
                  </a:lnTo>
                  <a:lnTo>
                    <a:pt x="144" y="107"/>
                  </a:lnTo>
                  <a:lnTo>
                    <a:pt x="151" y="101"/>
                  </a:lnTo>
                  <a:lnTo>
                    <a:pt x="151" y="100"/>
                  </a:lnTo>
                  <a:lnTo>
                    <a:pt x="157" y="101"/>
                  </a:lnTo>
                  <a:lnTo>
                    <a:pt x="159" y="98"/>
                  </a:lnTo>
                  <a:lnTo>
                    <a:pt x="160" y="94"/>
                  </a:lnTo>
                  <a:lnTo>
                    <a:pt x="160" y="92"/>
                  </a:lnTo>
                  <a:lnTo>
                    <a:pt x="164" y="91"/>
                  </a:lnTo>
                  <a:lnTo>
                    <a:pt x="166" y="89"/>
                  </a:lnTo>
                  <a:lnTo>
                    <a:pt x="169" y="91"/>
                  </a:lnTo>
                  <a:lnTo>
                    <a:pt x="171" y="91"/>
                  </a:lnTo>
                  <a:lnTo>
                    <a:pt x="173" y="92"/>
                  </a:lnTo>
                  <a:lnTo>
                    <a:pt x="176" y="92"/>
                  </a:lnTo>
                  <a:lnTo>
                    <a:pt x="176" y="89"/>
                  </a:lnTo>
                  <a:lnTo>
                    <a:pt x="178" y="87"/>
                  </a:lnTo>
                  <a:lnTo>
                    <a:pt x="180" y="85"/>
                  </a:lnTo>
                  <a:lnTo>
                    <a:pt x="180" y="87"/>
                  </a:lnTo>
                  <a:lnTo>
                    <a:pt x="182" y="89"/>
                  </a:lnTo>
                  <a:lnTo>
                    <a:pt x="184" y="92"/>
                  </a:lnTo>
                  <a:lnTo>
                    <a:pt x="182" y="94"/>
                  </a:lnTo>
                  <a:lnTo>
                    <a:pt x="180" y="98"/>
                  </a:lnTo>
                  <a:lnTo>
                    <a:pt x="169" y="105"/>
                  </a:lnTo>
                  <a:lnTo>
                    <a:pt x="166" y="108"/>
                  </a:lnTo>
                  <a:lnTo>
                    <a:pt x="164" y="110"/>
                  </a:lnTo>
                  <a:lnTo>
                    <a:pt x="159" y="117"/>
                  </a:lnTo>
                  <a:lnTo>
                    <a:pt x="155" y="116"/>
                  </a:lnTo>
                  <a:lnTo>
                    <a:pt x="144" y="117"/>
                  </a:lnTo>
                  <a:lnTo>
                    <a:pt x="141" y="121"/>
                  </a:lnTo>
                  <a:lnTo>
                    <a:pt x="141" y="124"/>
                  </a:lnTo>
                  <a:lnTo>
                    <a:pt x="142" y="123"/>
                  </a:lnTo>
                  <a:lnTo>
                    <a:pt x="137" y="128"/>
                  </a:lnTo>
                  <a:lnTo>
                    <a:pt x="137" y="130"/>
                  </a:lnTo>
                  <a:lnTo>
                    <a:pt x="135" y="130"/>
                  </a:lnTo>
                  <a:lnTo>
                    <a:pt x="134" y="135"/>
                  </a:lnTo>
                  <a:lnTo>
                    <a:pt x="132" y="132"/>
                  </a:lnTo>
                  <a:lnTo>
                    <a:pt x="132" y="132"/>
                  </a:lnTo>
                  <a:lnTo>
                    <a:pt x="128" y="137"/>
                  </a:lnTo>
                  <a:lnTo>
                    <a:pt x="128" y="139"/>
                  </a:lnTo>
                  <a:lnTo>
                    <a:pt x="130" y="139"/>
                  </a:lnTo>
                  <a:lnTo>
                    <a:pt x="132" y="137"/>
                  </a:lnTo>
                  <a:lnTo>
                    <a:pt x="141" y="133"/>
                  </a:lnTo>
                  <a:lnTo>
                    <a:pt x="146" y="126"/>
                  </a:lnTo>
                  <a:lnTo>
                    <a:pt x="146" y="126"/>
                  </a:lnTo>
                  <a:lnTo>
                    <a:pt x="144" y="124"/>
                  </a:lnTo>
                  <a:lnTo>
                    <a:pt x="148" y="123"/>
                  </a:lnTo>
                  <a:lnTo>
                    <a:pt x="150" y="123"/>
                  </a:lnTo>
                  <a:lnTo>
                    <a:pt x="150" y="126"/>
                  </a:lnTo>
                  <a:lnTo>
                    <a:pt x="151" y="123"/>
                  </a:lnTo>
                  <a:lnTo>
                    <a:pt x="153" y="126"/>
                  </a:lnTo>
                  <a:lnTo>
                    <a:pt x="155" y="121"/>
                  </a:lnTo>
                  <a:lnTo>
                    <a:pt x="157" y="121"/>
                  </a:lnTo>
                  <a:lnTo>
                    <a:pt x="159" y="123"/>
                  </a:lnTo>
                  <a:lnTo>
                    <a:pt x="159" y="133"/>
                  </a:lnTo>
                  <a:lnTo>
                    <a:pt x="167" y="114"/>
                  </a:lnTo>
                  <a:lnTo>
                    <a:pt x="169" y="110"/>
                  </a:lnTo>
                  <a:lnTo>
                    <a:pt x="176" y="108"/>
                  </a:lnTo>
                  <a:lnTo>
                    <a:pt x="178" y="105"/>
                  </a:lnTo>
                  <a:lnTo>
                    <a:pt x="187" y="103"/>
                  </a:lnTo>
                  <a:lnTo>
                    <a:pt x="192" y="98"/>
                  </a:lnTo>
                  <a:lnTo>
                    <a:pt x="192" y="103"/>
                  </a:lnTo>
                  <a:lnTo>
                    <a:pt x="191" y="103"/>
                  </a:lnTo>
                  <a:lnTo>
                    <a:pt x="187" y="110"/>
                  </a:lnTo>
                  <a:lnTo>
                    <a:pt x="194" y="105"/>
                  </a:lnTo>
                  <a:lnTo>
                    <a:pt x="201" y="100"/>
                  </a:lnTo>
                  <a:lnTo>
                    <a:pt x="201" y="94"/>
                  </a:lnTo>
                  <a:lnTo>
                    <a:pt x="201" y="92"/>
                  </a:lnTo>
                  <a:lnTo>
                    <a:pt x="203" y="91"/>
                  </a:lnTo>
                  <a:lnTo>
                    <a:pt x="210" y="87"/>
                  </a:lnTo>
                  <a:lnTo>
                    <a:pt x="212" y="85"/>
                  </a:lnTo>
                  <a:lnTo>
                    <a:pt x="207" y="83"/>
                  </a:lnTo>
                  <a:lnTo>
                    <a:pt x="205" y="82"/>
                  </a:lnTo>
                  <a:lnTo>
                    <a:pt x="207" y="82"/>
                  </a:lnTo>
                  <a:lnTo>
                    <a:pt x="207" y="78"/>
                  </a:lnTo>
                  <a:lnTo>
                    <a:pt x="205" y="76"/>
                  </a:lnTo>
                  <a:lnTo>
                    <a:pt x="203" y="78"/>
                  </a:lnTo>
                  <a:lnTo>
                    <a:pt x="203" y="75"/>
                  </a:lnTo>
                  <a:lnTo>
                    <a:pt x="205" y="73"/>
                  </a:lnTo>
                  <a:lnTo>
                    <a:pt x="205" y="71"/>
                  </a:lnTo>
                  <a:lnTo>
                    <a:pt x="209" y="73"/>
                  </a:lnTo>
                  <a:lnTo>
                    <a:pt x="219" y="87"/>
                  </a:lnTo>
                  <a:lnTo>
                    <a:pt x="221" y="94"/>
                  </a:lnTo>
                  <a:lnTo>
                    <a:pt x="228" y="114"/>
                  </a:lnTo>
                  <a:lnTo>
                    <a:pt x="232" y="116"/>
                  </a:lnTo>
                  <a:lnTo>
                    <a:pt x="233" y="119"/>
                  </a:lnTo>
                  <a:lnTo>
                    <a:pt x="233" y="119"/>
                  </a:lnTo>
                  <a:lnTo>
                    <a:pt x="239" y="124"/>
                  </a:lnTo>
                  <a:lnTo>
                    <a:pt x="241" y="126"/>
                  </a:lnTo>
                  <a:lnTo>
                    <a:pt x="248" y="126"/>
                  </a:lnTo>
                  <a:lnTo>
                    <a:pt x="248" y="124"/>
                  </a:lnTo>
                  <a:lnTo>
                    <a:pt x="248" y="124"/>
                  </a:lnTo>
                  <a:lnTo>
                    <a:pt x="251" y="124"/>
                  </a:lnTo>
                  <a:lnTo>
                    <a:pt x="251" y="123"/>
                  </a:lnTo>
                  <a:lnTo>
                    <a:pt x="250" y="121"/>
                  </a:lnTo>
                  <a:lnTo>
                    <a:pt x="244" y="123"/>
                  </a:lnTo>
                  <a:lnTo>
                    <a:pt x="244" y="119"/>
                  </a:lnTo>
                  <a:lnTo>
                    <a:pt x="250" y="119"/>
                  </a:lnTo>
                  <a:lnTo>
                    <a:pt x="251" y="117"/>
                  </a:lnTo>
                  <a:lnTo>
                    <a:pt x="250" y="117"/>
                  </a:lnTo>
                  <a:lnTo>
                    <a:pt x="248" y="114"/>
                  </a:lnTo>
                  <a:lnTo>
                    <a:pt x="250" y="112"/>
                  </a:lnTo>
                  <a:lnTo>
                    <a:pt x="253" y="110"/>
                  </a:lnTo>
                  <a:lnTo>
                    <a:pt x="253" y="108"/>
                  </a:lnTo>
                  <a:lnTo>
                    <a:pt x="251" y="107"/>
                  </a:lnTo>
                  <a:lnTo>
                    <a:pt x="251" y="103"/>
                  </a:lnTo>
                  <a:lnTo>
                    <a:pt x="251" y="107"/>
                  </a:lnTo>
                  <a:lnTo>
                    <a:pt x="257" y="100"/>
                  </a:lnTo>
                  <a:lnTo>
                    <a:pt x="257" y="96"/>
                  </a:lnTo>
                  <a:lnTo>
                    <a:pt x="257" y="96"/>
                  </a:lnTo>
                  <a:lnTo>
                    <a:pt x="255" y="98"/>
                  </a:lnTo>
                  <a:lnTo>
                    <a:pt x="253" y="100"/>
                  </a:lnTo>
                  <a:lnTo>
                    <a:pt x="251" y="100"/>
                  </a:lnTo>
                  <a:lnTo>
                    <a:pt x="251" y="96"/>
                  </a:lnTo>
                  <a:lnTo>
                    <a:pt x="253" y="94"/>
                  </a:lnTo>
                  <a:lnTo>
                    <a:pt x="255" y="94"/>
                  </a:lnTo>
                  <a:lnTo>
                    <a:pt x="258" y="94"/>
                  </a:lnTo>
                  <a:lnTo>
                    <a:pt x="258" y="94"/>
                  </a:lnTo>
                  <a:lnTo>
                    <a:pt x="260" y="98"/>
                  </a:lnTo>
                  <a:lnTo>
                    <a:pt x="262" y="96"/>
                  </a:lnTo>
                  <a:lnTo>
                    <a:pt x="264" y="96"/>
                  </a:lnTo>
                  <a:lnTo>
                    <a:pt x="264" y="92"/>
                  </a:lnTo>
                  <a:lnTo>
                    <a:pt x="260" y="92"/>
                  </a:lnTo>
                  <a:lnTo>
                    <a:pt x="258" y="91"/>
                  </a:lnTo>
                  <a:lnTo>
                    <a:pt x="264" y="91"/>
                  </a:lnTo>
                  <a:lnTo>
                    <a:pt x="264" y="92"/>
                  </a:lnTo>
                  <a:lnTo>
                    <a:pt x="264" y="94"/>
                  </a:lnTo>
                  <a:lnTo>
                    <a:pt x="264" y="105"/>
                  </a:lnTo>
                  <a:lnTo>
                    <a:pt x="262" y="107"/>
                  </a:lnTo>
                  <a:lnTo>
                    <a:pt x="264" y="110"/>
                  </a:lnTo>
                  <a:lnTo>
                    <a:pt x="266" y="110"/>
                  </a:lnTo>
                  <a:lnTo>
                    <a:pt x="267" y="108"/>
                  </a:lnTo>
                  <a:lnTo>
                    <a:pt x="271" y="110"/>
                  </a:lnTo>
                  <a:lnTo>
                    <a:pt x="264" y="124"/>
                  </a:lnTo>
                  <a:lnTo>
                    <a:pt x="262" y="121"/>
                  </a:lnTo>
                  <a:lnTo>
                    <a:pt x="262" y="124"/>
                  </a:lnTo>
                  <a:lnTo>
                    <a:pt x="262" y="126"/>
                  </a:lnTo>
                  <a:lnTo>
                    <a:pt x="269" y="126"/>
                  </a:lnTo>
                  <a:lnTo>
                    <a:pt x="271" y="124"/>
                  </a:lnTo>
                  <a:lnTo>
                    <a:pt x="273" y="126"/>
                  </a:lnTo>
                  <a:lnTo>
                    <a:pt x="276" y="126"/>
                  </a:lnTo>
                  <a:lnTo>
                    <a:pt x="280" y="124"/>
                  </a:lnTo>
                  <a:lnTo>
                    <a:pt x="280" y="121"/>
                  </a:lnTo>
                  <a:lnTo>
                    <a:pt x="283" y="119"/>
                  </a:lnTo>
                  <a:lnTo>
                    <a:pt x="285" y="105"/>
                  </a:lnTo>
                  <a:lnTo>
                    <a:pt x="287" y="105"/>
                  </a:lnTo>
                  <a:lnTo>
                    <a:pt x="292" y="103"/>
                  </a:lnTo>
                  <a:lnTo>
                    <a:pt x="296" y="105"/>
                  </a:lnTo>
                  <a:lnTo>
                    <a:pt x="300" y="105"/>
                  </a:lnTo>
                  <a:lnTo>
                    <a:pt x="300" y="107"/>
                  </a:lnTo>
                  <a:lnTo>
                    <a:pt x="307" y="105"/>
                  </a:lnTo>
                  <a:lnTo>
                    <a:pt x="312" y="107"/>
                  </a:lnTo>
                  <a:lnTo>
                    <a:pt x="323" y="114"/>
                  </a:lnTo>
                  <a:lnTo>
                    <a:pt x="328" y="123"/>
                  </a:lnTo>
                  <a:lnTo>
                    <a:pt x="333" y="124"/>
                  </a:lnTo>
                  <a:lnTo>
                    <a:pt x="339" y="126"/>
                  </a:lnTo>
                  <a:lnTo>
                    <a:pt x="342" y="128"/>
                  </a:lnTo>
                  <a:lnTo>
                    <a:pt x="346" y="128"/>
                  </a:lnTo>
                  <a:lnTo>
                    <a:pt x="351" y="130"/>
                  </a:lnTo>
                  <a:lnTo>
                    <a:pt x="353" y="130"/>
                  </a:lnTo>
                  <a:lnTo>
                    <a:pt x="355" y="132"/>
                  </a:lnTo>
                  <a:lnTo>
                    <a:pt x="357" y="135"/>
                  </a:lnTo>
                  <a:lnTo>
                    <a:pt x="373" y="144"/>
                  </a:lnTo>
                  <a:lnTo>
                    <a:pt x="378" y="144"/>
                  </a:lnTo>
                  <a:lnTo>
                    <a:pt x="380" y="146"/>
                  </a:lnTo>
                  <a:lnTo>
                    <a:pt x="383" y="146"/>
                  </a:lnTo>
                  <a:lnTo>
                    <a:pt x="383" y="144"/>
                  </a:lnTo>
                  <a:lnTo>
                    <a:pt x="392" y="146"/>
                  </a:lnTo>
                  <a:lnTo>
                    <a:pt x="396" y="146"/>
                  </a:lnTo>
                  <a:lnTo>
                    <a:pt x="399" y="149"/>
                  </a:lnTo>
                  <a:lnTo>
                    <a:pt x="399" y="148"/>
                  </a:lnTo>
                  <a:lnTo>
                    <a:pt x="394" y="142"/>
                  </a:lnTo>
                  <a:lnTo>
                    <a:pt x="398" y="142"/>
                  </a:lnTo>
                  <a:lnTo>
                    <a:pt x="399" y="144"/>
                  </a:lnTo>
                  <a:lnTo>
                    <a:pt x="403" y="144"/>
                  </a:lnTo>
                  <a:lnTo>
                    <a:pt x="403" y="142"/>
                  </a:lnTo>
                  <a:lnTo>
                    <a:pt x="410" y="144"/>
                  </a:lnTo>
                  <a:lnTo>
                    <a:pt x="410" y="144"/>
                  </a:lnTo>
                  <a:lnTo>
                    <a:pt x="414" y="148"/>
                  </a:lnTo>
                  <a:lnTo>
                    <a:pt x="414" y="149"/>
                  </a:lnTo>
                  <a:lnTo>
                    <a:pt x="417" y="148"/>
                  </a:lnTo>
                  <a:lnTo>
                    <a:pt x="417" y="151"/>
                  </a:lnTo>
                  <a:lnTo>
                    <a:pt x="423" y="155"/>
                  </a:lnTo>
                  <a:lnTo>
                    <a:pt x="428" y="162"/>
                  </a:lnTo>
                  <a:lnTo>
                    <a:pt x="428" y="167"/>
                  </a:lnTo>
                  <a:lnTo>
                    <a:pt x="430" y="166"/>
                  </a:lnTo>
                  <a:lnTo>
                    <a:pt x="430" y="169"/>
                  </a:lnTo>
                  <a:lnTo>
                    <a:pt x="430" y="171"/>
                  </a:lnTo>
                  <a:lnTo>
                    <a:pt x="430" y="173"/>
                  </a:lnTo>
                  <a:lnTo>
                    <a:pt x="428" y="173"/>
                  </a:lnTo>
                  <a:lnTo>
                    <a:pt x="426" y="174"/>
                  </a:lnTo>
                  <a:lnTo>
                    <a:pt x="424" y="174"/>
                  </a:lnTo>
                  <a:lnTo>
                    <a:pt x="424" y="173"/>
                  </a:lnTo>
                  <a:lnTo>
                    <a:pt x="419" y="174"/>
                  </a:lnTo>
                  <a:lnTo>
                    <a:pt x="414" y="173"/>
                  </a:lnTo>
                  <a:lnTo>
                    <a:pt x="417" y="174"/>
                  </a:lnTo>
                  <a:lnTo>
                    <a:pt x="416" y="178"/>
                  </a:lnTo>
                  <a:lnTo>
                    <a:pt x="410" y="176"/>
                  </a:lnTo>
                  <a:lnTo>
                    <a:pt x="410" y="178"/>
                  </a:lnTo>
                  <a:lnTo>
                    <a:pt x="410" y="180"/>
                  </a:lnTo>
                  <a:lnTo>
                    <a:pt x="410" y="183"/>
                  </a:lnTo>
                  <a:lnTo>
                    <a:pt x="405" y="187"/>
                  </a:lnTo>
                  <a:lnTo>
                    <a:pt x="407" y="189"/>
                  </a:lnTo>
                  <a:lnTo>
                    <a:pt x="408" y="189"/>
                  </a:lnTo>
                  <a:lnTo>
                    <a:pt x="410" y="189"/>
                  </a:lnTo>
                  <a:lnTo>
                    <a:pt x="408" y="191"/>
                  </a:lnTo>
                  <a:lnTo>
                    <a:pt x="419" y="194"/>
                  </a:lnTo>
                  <a:lnTo>
                    <a:pt x="421" y="192"/>
                  </a:lnTo>
                  <a:lnTo>
                    <a:pt x="423" y="194"/>
                  </a:lnTo>
                  <a:lnTo>
                    <a:pt x="424" y="196"/>
                  </a:lnTo>
                  <a:lnTo>
                    <a:pt x="428" y="194"/>
                  </a:lnTo>
                  <a:lnTo>
                    <a:pt x="432" y="196"/>
                  </a:lnTo>
                  <a:lnTo>
                    <a:pt x="437" y="196"/>
                  </a:lnTo>
                  <a:lnTo>
                    <a:pt x="440" y="198"/>
                  </a:lnTo>
                  <a:lnTo>
                    <a:pt x="446" y="196"/>
                  </a:lnTo>
                  <a:lnTo>
                    <a:pt x="446" y="196"/>
                  </a:lnTo>
                  <a:lnTo>
                    <a:pt x="449" y="198"/>
                  </a:lnTo>
                  <a:lnTo>
                    <a:pt x="457" y="198"/>
                  </a:lnTo>
                  <a:lnTo>
                    <a:pt x="458" y="194"/>
                  </a:lnTo>
                  <a:lnTo>
                    <a:pt x="464" y="194"/>
                  </a:lnTo>
                  <a:lnTo>
                    <a:pt x="462" y="198"/>
                  </a:lnTo>
                  <a:lnTo>
                    <a:pt x="465" y="198"/>
                  </a:lnTo>
                  <a:lnTo>
                    <a:pt x="464" y="196"/>
                  </a:lnTo>
                  <a:lnTo>
                    <a:pt x="465" y="194"/>
                  </a:lnTo>
                  <a:lnTo>
                    <a:pt x="467" y="196"/>
                  </a:lnTo>
                  <a:lnTo>
                    <a:pt x="469" y="196"/>
                  </a:lnTo>
                  <a:lnTo>
                    <a:pt x="471" y="194"/>
                  </a:lnTo>
                  <a:lnTo>
                    <a:pt x="473" y="196"/>
                  </a:lnTo>
                  <a:lnTo>
                    <a:pt x="474" y="191"/>
                  </a:lnTo>
                  <a:lnTo>
                    <a:pt x="476" y="189"/>
                  </a:lnTo>
                  <a:lnTo>
                    <a:pt x="476" y="194"/>
                  </a:lnTo>
                  <a:lnTo>
                    <a:pt x="480" y="194"/>
                  </a:lnTo>
                  <a:lnTo>
                    <a:pt x="482" y="194"/>
                  </a:lnTo>
                  <a:lnTo>
                    <a:pt x="485" y="189"/>
                  </a:lnTo>
                  <a:lnTo>
                    <a:pt x="489" y="185"/>
                  </a:lnTo>
                  <a:lnTo>
                    <a:pt x="492" y="185"/>
                  </a:lnTo>
                  <a:lnTo>
                    <a:pt x="494" y="183"/>
                  </a:lnTo>
                  <a:lnTo>
                    <a:pt x="496" y="187"/>
                  </a:lnTo>
                  <a:lnTo>
                    <a:pt x="494" y="189"/>
                  </a:lnTo>
                  <a:lnTo>
                    <a:pt x="496" y="191"/>
                  </a:lnTo>
                  <a:lnTo>
                    <a:pt x="498" y="189"/>
                  </a:lnTo>
                  <a:lnTo>
                    <a:pt x="499" y="192"/>
                  </a:lnTo>
                  <a:lnTo>
                    <a:pt x="499" y="194"/>
                  </a:lnTo>
                  <a:lnTo>
                    <a:pt x="498" y="194"/>
                  </a:lnTo>
                  <a:lnTo>
                    <a:pt x="503" y="196"/>
                  </a:lnTo>
                  <a:lnTo>
                    <a:pt x="503" y="194"/>
                  </a:lnTo>
                  <a:lnTo>
                    <a:pt x="512" y="194"/>
                  </a:lnTo>
                  <a:lnTo>
                    <a:pt x="510" y="198"/>
                  </a:lnTo>
                  <a:lnTo>
                    <a:pt x="512" y="199"/>
                  </a:lnTo>
                  <a:lnTo>
                    <a:pt x="510" y="201"/>
                  </a:lnTo>
                  <a:lnTo>
                    <a:pt x="512" y="203"/>
                  </a:lnTo>
                  <a:lnTo>
                    <a:pt x="512" y="207"/>
                  </a:lnTo>
                  <a:lnTo>
                    <a:pt x="514" y="208"/>
                  </a:lnTo>
                  <a:lnTo>
                    <a:pt x="514" y="207"/>
                  </a:lnTo>
                  <a:lnTo>
                    <a:pt x="514" y="208"/>
                  </a:lnTo>
                  <a:lnTo>
                    <a:pt x="515" y="205"/>
                  </a:lnTo>
                  <a:lnTo>
                    <a:pt x="515" y="199"/>
                  </a:lnTo>
                  <a:lnTo>
                    <a:pt x="517" y="199"/>
                  </a:lnTo>
                  <a:lnTo>
                    <a:pt x="517" y="203"/>
                  </a:lnTo>
                  <a:lnTo>
                    <a:pt x="517" y="203"/>
                  </a:lnTo>
                  <a:lnTo>
                    <a:pt x="517" y="207"/>
                  </a:lnTo>
                  <a:lnTo>
                    <a:pt x="517" y="208"/>
                  </a:lnTo>
                  <a:lnTo>
                    <a:pt x="519" y="210"/>
                  </a:lnTo>
                  <a:lnTo>
                    <a:pt x="521" y="208"/>
                  </a:lnTo>
                  <a:lnTo>
                    <a:pt x="523" y="212"/>
                  </a:lnTo>
                  <a:lnTo>
                    <a:pt x="526" y="212"/>
                  </a:lnTo>
                  <a:lnTo>
                    <a:pt x="528" y="221"/>
                  </a:lnTo>
                  <a:lnTo>
                    <a:pt x="526" y="223"/>
                  </a:lnTo>
                  <a:lnTo>
                    <a:pt x="524" y="223"/>
                  </a:lnTo>
                  <a:lnTo>
                    <a:pt x="521" y="224"/>
                  </a:lnTo>
                  <a:lnTo>
                    <a:pt x="521" y="223"/>
                  </a:lnTo>
                  <a:lnTo>
                    <a:pt x="521" y="226"/>
                  </a:lnTo>
                  <a:lnTo>
                    <a:pt x="528" y="235"/>
                  </a:lnTo>
                  <a:lnTo>
                    <a:pt x="530" y="237"/>
                  </a:lnTo>
                  <a:lnTo>
                    <a:pt x="530" y="230"/>
                  </a:lnTo>
                  <a:lnTo>
                    <a:pt x="531" y="230"/>
                  </a:lnTo>
                  <a:lnTo>
                    <a:pt x="533" y="232"/>
                  </a:lnTo>
                  <a:lnTo>
                    <a:pt x="537" y="228"/>
                  </a:lnTo>
                  <a:lnTo>
                    <a:pt x="539" y="230"/>
                  </a:lnTo>
                  <a:lnTo>
                    <a:pt x="535" y="224"/>
                  </a:lnTo>
                  <a:lnTo>
                    <a:pt x="539" y="221"/>
                  </a:lnTo>
                  <a:lnTo>
                    <a:pt x="539" y="221"/>
                  </a:lnTo>
                  <a:lnTo>
                    <a:pt x="535" y="221"/>
                  </a:lnTo>
                  <a:lnTo>
                    <a:pt x="530" y="210"/>
                  </a:lnTo>
                  <a:lnTo>
                    <a:pt x="531" y="208"/>
                  </a:lnTo>
                  <a:lnTo>
                    <a:pt x="531" y="203"/>
                  </a:lnTo>
                  <a:lnTo>
                    <a:pt x="530" y="201"/>
                  </a:lnTo>
                  <a:lnTo>
                    <a:pt x="530" y="199"/>
                  </a:lnTo>
                  <a:lnTo>
                    <a:pt x="526" y="198"/>
                  </a:lnTo>
                  <a:lnTo>
                    <a:pt x="524" y="194"/>
                  </a:lnTo>
                  <a:lnTo>
                    <a:pt x="528" y="191"/>
                  </a:lnTo>
                  <a:lnTo>
                    <a:pt x="530" y="191"/>
                  </a:lnTo>
                  <a:lnTo>
                    <a:pt x="530" y="189"/>
                  </a:lnTo>
                  <a:lnTo>
                    <a:pt x="531" y="187"/>
                  </a:lnTo>
                  <a:lnTo>
                    <a:pt x="530" y="187"/>
                  </a:lnTo>
                  <a:lnTo>
                    <a:pt x="531" y="182"/>
                  </a:lnTo>
                  <a:lnTo>
                    <a:pt x="535" y="182"/>
                  </a:lnTo>
                  <a:lnTo>
                    <a:pt x="539" y="180"/>
                  </a:lnTo>
                  <a:lnTo>
                    <a:pt x="539" y="178"/>
                  </a:lnTo>
                  <a:lnTo>
                    <a:pt x="539" y="180"/>
                  </a:lnTo>
                  <a:lnTo>
                    <a:pt x="546" y="180"/>
                  </a:lnTo>
                  <a:lnTo>
                    <a:pt x="546" y="176"/>
                  </a:lnTo>
                  <a:lnTo>
                    <a:pt x="548" y="174"/>
                  </a:lnTo>
                  <a:lnTo>
                    <a:pt x="551" y="174"/>
                  </a:lnTo>
                  <a:lnTo>
                    <a:pt x="551" y="171"/>
                  </a:lnTo>
                  <a:lnTo>
                    <a:pt x="553" y="169"/>
                  </a:lnTo>
                  <a:lnTo>
                    <a:pt x="553" y="173"/>
                  </a:lnTo>
                  <a:lnTo>
                    <a:pt x="555" y="167"/>
                  </a:lnTo>
                  <a:lnTo>
                    <a:pt x="556" y="166"/>
                  </a:lnTo>
                  <a:lnTo>
                    <a:pt x="556" y="164"/>
                  </a:lnTo>
                  <a:lnTo>
                    <a:pt x="560" y="162"/>
                  </a:lnTo>
                  <a:lnTo>
                    <a:pt x="558" y="160"/>
                  </a:lnTo>
                  <a:lnTo>
                    <a:pt x="560" y="158"/>
                  </a:lnTo>
                  <a:lnTo>
                    <a:pt x="560" y="155"/>
                  </a:lnTo>
                  <a:lnTo>
                    <a:pt x="558" y="157"/>
                  </a:lnTo>
                  <a:lnTo>
                    <a:pt x="558" y="155"/>
                  </a:lnTo>
                  <a:lnTo>
                    <a:pt x="548" y="160"/>
                  </a:lnTo>
                  <a:lnTo>
                    <a:pt x="551" y="162"/>
                  </a:lnTo>
                  <a:lnTo>
                    <a:pt x="546" y="164"/>
                  </a:lnTo>
                  <a:lnTo>
                    <a:pt x="548" y="167"/>
                  </a:lnTo>
                  <a:lnTo>
                    <a:pt x="548" y="166"/>
                  </a:lnTo>
                  <a:lnTo>
                    <a:pt x="548" y="171"/>
                  </a:lnTo>
                  <a:lnTo>
                    <a:pt x="548" y="173"/>
                  </a:lnTo>
                  <a:lnTo>
                    <a:pt x="546" y="171"/>
                  </a:lnTo>
                  <a:lnTo>
                    <a:pt x="548" y="169"/>
                  </a:lnTo>
                  <a:lnTo>
                    <a:pt x="546" y="169"/>
                  </a:lnTo>
                  <a:lnTo>
                    <a:pt x="546" y="167"/>
                  </a:lnTo>
                  <a:lnTo>
                    <a:pt x="542" y="167"/>
                  </a:lnTo>
                  <a:lnTo>
                    <a:pt x="540" y="169"/>
                  </a:lnTo>
                  <a:lnTo>
                    <a:pt x="539" y="173"/>
                  </a:lnTo>
                  <a:lnTo>
                    <a:pt x="539" y="171"/>
                  </a:lnTo>
                  <a:lnTo>
                    <a:pt x="533" y="169"/>
                  </a:lnTo>
                  <a:lnTo>
                    <a:pt x="533" y="169"/>
                  </a:lnTo>
                  <a:lnTo>
                    <a:pt x="530" y="169"/>
                  </a:lnTo>
                  <a:lnTo>
                    <a:pt x="528" y="171"/>
                  </a:lnTo>
                  <a:lnTo>
                    <a:pt x="528" y="174"/>
                  </a:lnTo>
                  <a:lnTo>
                    <a:pt x="530" y="174"/>
                  </a:lnTo>
                  <a:lnTo>
                    <a:pt x="530" y="176"/>
                  </a:lnTo>
                  <a:lnTo>
                    <a:pt x="531" y="176"/>
                  </a:lnTo>
                  <a:lnTo>
                    <a:pt x="528" y="176"/>
                  </a:lnTo>
                  <a:lnTo>
                    <a:pt x="526" y="178"/>
                  </a:lnTo>
                  <a:lnTo>
                    <a:pt x="524" y="178"/>
                  </a:lnTo>
                  <a:lnTo>
                    <a:pt x="526" y="176"/>
                  </a:lnTo>
                  <a:lnTo>
                    <a:pt x="521" y="178"/>
                  </a:lnTo>
                  <a:lnTo>
                    <a:pt x="521" y="176"/>
                  </a:lnTo>
                  <a:lnTo>
                    <a:pt x="519" y="176"/>
                  </a:lnTo>
                  <a:lnTo>
                    <a:pt x="519" y="174"/>
                  </a:lnTo>
                  <a:lnTo>
                    <a:pt x="517" y="174"/>
                  </a:lnTo>
                  <a:lnTo>
                    <a:pt x="517" y="173"/>
                  </a:lnTo>
                  <a:lnTo>
                    <a:pt x="514" y="174"/>
                  </a:lnTo>
                  <a:lnTo>
                    <a:pt x="514" y="173"/>
                  </a:lnTo>
                  <a:lnTo>
                    <a:pt x="514" y="169"/>
                  </a:lnTo>
                  <a:lnTo>
                    <a:pt x="517" y="166"/>
                  </a:lnTo>
                  <a:lnTo>
                    <a:pt x="517" y="164"/>
                  </a:lnTo>
                  <a:lnTo>
                    <a:pt x="519" y="158"/>
                  </a:lnTo>
                  <a:lnTo>
                    <a:pt x="521" y="157"/>
                  </a:lnTo>
                  <a:lnTo>
                    <a:pt x="530" y="155"/>
                  </a:lnTo>
                  <a:lnTo>
                    <a:pt x="542" y="151"/>
                  </a:lnTo>
                  <a:lnTo>
                    <a:pt x="544" y="148"/>
                  </a:lnTo>
                  <a:lnTo>
                    <a:pt x="548" y="146"/>
                  </a:lnTo>
                  <a:lnTo>
                    <a:pt x="548" y="144"/>
                  </a:lnTo>
                  <a:lnTo>
                    <a:pt x="553" y="144"/>
                  </a:lnTo>
                  <a:lnTo>
                    <a:pt x="555" y="142"/>
                  </a:lnTo>
                  <a:lnTo>
                    <a:pt x="558" y="144"/>
                  </a:lnTo>
                  <a:lnTo>
                    <a:pt x="558" y="146"/>
                  </a:lnTo>
                  <a:lnTo>
                    <a:pt x="560" y="146"/>
                  </a:lnTo>
                  <a:lnTo>
                    <a:pt x="562" y="149"/>
                  </a:lnTo>
                  <a:lnTo>
                    <a:pt x="565" y="153"/>
                  </a:lnTo>
                  <a:lnTo>
                    <a:pt x="564" y="155"/>
                  </a:lnTo>
                  <a:lnTo>
                    <a:pt x="565" y="157"/>
                  </a:lnTo>
                  <a:lnTo>
                    <a:pt x="565" y="160"/>
                  </a:lnTo>
                  <a:lnTo>
                    <a:pt x="569" y="160"/>
                  </a:lnTo>
                  <a:lnTo>
                    <a:pt x="569" y="164"/>
                  </a:lnTo>
                  <a:lnTo>
                    <a:pt x="565" y="164"/>
                  </a:lnTo>
                  <a:lnTo>
                    <a:pt x="564" y="164"/>
                  </a:lnTo>
                  <a:lnTo>
                    <a:pt x="564" y="166"/>
                  </a:lnTo>
                  <a:lnTo>
                    <a:pt x="565" y="166"/>
                  </a:lnTo>
                  <a:lnTo>
                    <a:pt x="569" y="167"/>
                  </a:lnTo>
                  <a:lnTo>
                    <a:pt x="571" y="169"/>
                  </a:lnTo>
                  <a:lnTo>
                    <a:pt x="571" y="171"/>
                  </a:lnTo>
                  <a:lnTo>
                    <a:pt x="574" y="173"/>
                  </a:lnTo>
                  <a:lnTo>
                    <a:pt x="580" y="174"/>
                  </a:lnTo>
                  <a:lnTo>
                    <a:pt x="578" y="174"/>
                  </a:lnTo>
                  <a:lnTo>
                    <a:pt x="580" y="180"/>
                  </a:lnTo>
                  <a:lnTo>
                    <a:pt x="581" y="183"/>
                  </a:lnTo>
                  <a:lnTo>
                    <a:pt x="583" y="182"/>
                  </a:lnTo>
                  <a:lnTo>
                    <a:pt x="589" y="183"/>
                  </a:lnTo>
                  <a:lnTo>
                    <a:pt x="590" y="182"/>
                  </a:lnTo>
                  <a:lnTo>
                    <a:pt x="594" y="183"/>
                  </a:lnTo>
                  <a:lnTo>
                    <a:pt x="594" y="182"/>
                  </a:lnTo>
                  <a:lnTo>
                    <a:pt x="596" y="182"/>
                  </a:lnTo>
                  <a:lnTo>
                    <a:pt x="598" y="180"/>
                  </a:lnTo>
                  <a:lnTo>
                    <a:pt x="598" y="176"/>
                  </a:lnTo>
                  <a:lnTo>
                    <a:pt x="601" y="180"/>
                  </a:lnTo>
                  <a:lnTo>
                    <a:pt x="601" y="183"/>
                  </a:lnTo>
                  <a:lnTo>
                    <a:pt x="608" y="191"/>
                  </a:lnTo>
                  <a:lnTo>
                    <a:pt x="610" y="194"/>
                  </a:lnTo>
                  <a:lnTo>
                    <a:pt x="614" y="194"/>
                  </a:lnTo>
                  <a:lnTo>
                    <a:pt x="617" y="198"/>
                  </a:lnTo>
                  <a:lnTo>
                    <a:pt x="619" y="198"/>
                  </a:lnTo>
                  <a:lnTo>
                    <a:pt x="619" y="196"/>
                  </a:lnTo>
                  <a:lnTo>
                    <a:pt x="622" y="196"/>
                  </a:lnTo>
                  <a:lnTo>
                    <a:pt x="622" y="194"/>
                  </a:lnTo>
                  <a:lnTo>
                    <a:pt x="624" y="196"/>
                  </a:lnTo>
                  <a:lnTo>
                    <a:pt x="626" y="196"/>
                  </a:lnTo>
                  <a:lnTo>
                    <a:pt x="630" y="198"/>
                  </a:lnTo>
                  <a:lnTo>
                    <a:pt x="635" y="194"/>
                  </a:lnTo>
                  <a:lnTo>
                    <a:pt x="642" y="196"/>
                  </a:lnTo>
                  <a:lnTo>
                    <a:pt x="646" y="194"/>
                  </a:lnTo>
                  <a:lnTo>
                    <a:pt x="649" y="191"/>
                  </a:lnTo>
                  <a:lnTo>
                    <a:pt x="660" y="192"/>
                  </a:lnTo>
                  <a:lnTo>
                    <a:pt x="662" y="192"/>
                  </a:lnTo>
                  <a:lnTo>
                    <a:pt x="667" y="196"/>
                  </a:lnTo>
                  <a:lnTo>
                    <a:pt x="667" y="196"/>
                  </a:lnTo>
                  <a:lnTo>
                    <a:pt x="669" y="194"/>
                  </a:lnTo>
                  <a:lnTo>
                    <a:pt x="669" y="196"/>
                  </a:lnTo>
                  <a:lnTo>
                    <a:pt x="676" y="194"/>
                  </a:lnTo>
                  <a:lnTo>
                    <a:pt x="680" y="194"/>
                  </a:lnTo>
                  <a:lnTo>
                    <a:pt x="678" y="191"/>
                  </a:lnTo>
                  <a:lnTo>
                    <a:pt x="678" y="191"/>
                  </a:lnTo>
                  <a:lnTo>
                    <a:pt x="676" y="187"/>
                  </a:lnTo>
                  <a:lnTo>
                    <a:pt x="674" y="183"/>
                  </a:lnTo>
                  <a:lnTo>
                    <a:pt x="676" y="182"/>
                  </a:lnTo>
                  <a:lnTo>
                    <a:pt x="678" y="182"/>
                  </a:lnTo>
                  <a:lnTo>
                    <a:pt x="678" y="183"/>
                  </a:lnTo>
                  <a:lnTo>
                    <a:pt x="680" y="185"/>
                  </a:lnTo>
                  <a:lnTo>
                    <a:pt x="681" y="187"/>
                  </a:lnTo>
                  <a:lnTo>
                    <a:pt x="681" y="191"/>
                  </a:lnTo>
                  <a:lnTo>
                    <a:pt x="683" y="194"/>
                  </a:lnTo>
                  <a:lnTo>
                    <a:pt x="687" y="196"/>
                  </a:lnTo>
                  <a:lnTo>
                    <a:pt x="689" y="198"/>
                  </a:lnTo>
                  <a:lnTo>
                    <a:pt x="692" y="199"/>
                  </a:lnTo>
                  <a:lnTo>
                    <a:pt x="694" y="201"/>
                  </a:lnTo>
                  <a:lnTo>
                    <a:pt x="697" y="201"/>
                  </a:lnTo>
                  <a:lnTo>
                    <a:pt x="699" y="198"/>
                  </a:lnTo>
                  <a:lnTo>
                    <a:pt x="699" y="187"/>
                  </a:lnTo>
                  <a:lnTo>
                    <a:pt x="697" y="187"/>
                  </a:lnTo>
                  <a:lnTo>
                    <a:pt x="697" y="191"/>
                  </a:lnTo>
                  <a:lnTo>
                    <a:pt x="696" y="191"/>
                  </a:lnTo>
                  <a:lnTo>
                    <a:pt x="696" y="187"/>
                  </a:lnTo>
                  <a:lnTo>
                    <a:pt x="694" y="185"/>
                  </a:lnTo>
                  <a:lnTo>
                    <a:pt x="689" y="187"/>
                  </a:lnTo>
                  <a:lnTo>
                    <a:pt x="687" y="189"/>
                  </a:lnTo>
                  <a:lnTo>
                    <a:pt x="687" y="192"/>
                  </a:lnTo>
                  <a:lnTo>
                    <a:pt x="685" y="192"/>
                  </a:lnTo>
                  <a:lnTo>
                    <a:pt x="683" y="185"/>
                  </a:lnTo>
                  <a:lnTo>
                    <a:pt x="680" y="180"/>
                  </a:lnTo>
                  <a:lnTo>
                    <a:pt x="681" y="182"/>
                  </a:lnTo>
                  <a:lnTo>
                    <a:pt x="681" y="176"/>
                  </a:lnTo>
                  <a:lnTo>
                    <a:pt x="678" y="174"/>
                  </a:lnTo>
                  <a:lnTo>
                    <a:pt x="678" y="173"/>
                  </a:lnTo>
                  <a:lnTo>
                    <a:pt x="676" y="167"/>
                  </a:lnTo>
                  <a:lnTo>
                    <a:pt x="678" y="167"/>
                  </a:lnTo>
                  <a:lnTo>
                    <a:pt x="680" y="171"/>
                  </a:lnTo>
                  <a:lnTo>
                    <a:pt x="681" y="169"/>
                  </a:lnTo>
                  <a:lnTo>
                    <a:pt x="681" y="167"/>
                  </a:lnTo>
                  <a:lnTo>
                    <a:pt x="683" y="167"/>
                  </a:lnTo>
                  <a:lnTo>
                    <a:pt x="685" y="169"/>
                  </a:lnTo>
                  <a:lnTo>
                    <a:pt x="690" y="169"/>
                  </a:lnTo>
                  <a:lnTo>
                    <a:pt x="690" y="167"/>
                  </a:lnTo>
                  <a:lnTo>
                    <a:pt x="687" y="162"/>
                  </a:lnTo>
                  <a:lnTo>
                    <a:pt x="689" y="160"/>
                  </a:lnTo>
                  <a:lnTo>
                    <a:pt x="692" y="162"/>
                  </a:lnTo>
                  <a:lnTo>
                    <a:pt x="692" y="164"/>
                  </a:lnTo>
                  <a:lnTo>
                    <a:pt x="696" y="167"/>
                  </a:lnTo>
                  <a:lnTo>
                    <a:pt x="694" y="164"/>
                  </a:lnTo>
                  <a:lnTo>
                    <a:pt x="697" y="164"/>
                  </a:lnTo>
                  <a:lnTo>
                    <a:pt x="699" y="167"/>
                  </a:lnTo>
                  <a:lnTo>
                    <a:pt x="705" y="171"/>
                  </a:lnTo>
                  <a:lnTo>
                    <a:pt x="703" y="173"/>
                  </a:lnTo>
                  <a:lnTo>
                    <a:pt x="705" y="174"/>
                  </a:lnTo>
                  <a:lnTo>
                    <a:pt x="710" y="171"/>
                  </a:lnTo>
                  <a:lnTo>
                    <a:pt x="710" y="174"/>
                  </a:lnTo>
                  <a:lnTo>
                    <a:pt x="708" y="176"/>
                  </a:lnTo>
                  <a:lnTo>
                    <a:pt x="708" y="180"/>
                  </a:lnTo>
                  <a:lnTo>
                    <a:pt x="706" y="182"/>
                  </a:lnTo>
                  <a:lnTo>
                    <a:pt x="708" y="183"/>
                  </a:lnTo>
                  <a:lnTo>
                    <a:pt x="710" y="182"/>
                  </a:lnTo>
                  <a:lnTo>
                    <a:pt x="712" y="185"/>
                  </a:lnTo>
                  <a:lnTo>
                    <a:pt x="712" y="178"/>
                  </a:lnTo>
                  <a:lnTo>
                    <a:pt x="717" y="174"/>
                  </a:lnTo>
                  <a:lnTo>
                    <a:pt x="719" y="174"/>
                  </a:lnTo>
                  <a:lnTo>
                    <a:pt x="717" y="185"/>
                  </a:lnTo>
                  <a:lnTo>
                    <a:pt x="715" y="191"/>
                  </a:lnTo>
                  <a:lnTo>
                    <a:pt x="715" y="196"/>
                  </a:lnTo>
                  <a:lnTo>
                    <a:pt x="717" y="199"/>
                  </a:lnTo>
                  <a:lnTo>
                    <a:pt x="712" y="203"/>
                  </a:lnTo>
                  <a:lnTo>
                    <a:pt x="713" y="208"/>
                  </a:lnTo>
                  <a:lnTo>
                    <a:pt x="717" y="208"/>
                  </a:lnTo>
                  <a:lnTo>
                    <a:pt x="717" y="215"/>
                  </a:lnTo>
                  <a:lnTo>
                    <a:pt x="722" y="210"/>
                  </a:lnTo>
                  <a:lnTo>
                    <a:pt x="724" y="212"/>
                  </a:lnTo>
                  <a:lnTo>
                    <a:pt x="726" y="210"/>
                  </a:lnTo>
                  <a:lnTo>
                    <a:pt x="726" y="212"/>
                  </a:lnTo>
                  <a:lnTo>
                    <a:pt x="724" y="214"/>
                  </a:lnTo>
                  <a:lnTo>
                    <a:pt x="726" y="217"/>
                  </a:lnTo>
                  <a:lnTo>
                    <a:pt x="730" y="217"/>
                  </a:lnTo>
                  <a:lnTo>
                    <a:pt x="731" y="212"/>
                  </a:lnTo>
                  <a:lnTo>
                    <a:pt x="730" y="208"/>
                  </a:lnTo>
                  <a:lnTo>
                    <a:pt x="730" y="203"/>
                  </a:lnTo>
                  <a:lnTo>
                    <a:pt x="728" y="199"/>
                  </a:lnTo>
                  <a:lnTo>
                    <a:pt x="724" y="196"/>
                  </a:lnTo>
                  <a:lnTo>
                    <a:pt x="726" y="185"/>
                  </a:lnTo>
                  <a:lnTo>
                    <a:pt x="724" y="182"/>
                  </a:lnTo>
                  <a:lnTo>
                    <a:pt x="726" y="182"/>
                  </a:lnTo>
                  <a:lnTo>
                    <a:pt x="728" y="180"/>
                  </a:lnTo>
                  <a:lnTo>
                    <a:pt x="730" y="182"/>
                  </a:lnTo>
                  <a:lnTo>
                    <a:pt x="730" y="183"/>
                  </a:lnTo>
                  <a:lnTo>
                    <a:pt x="731" y="182"/>
                  </a:lnTo>
                  <a:lnTo>
                    <a:pt x="733" y="182"/>
                  </a:lnTo>
                  <a:lnTo>
                    <a:pt x="738" y="183"/>
                  </a:lnTo>
                  <a:lnTo>
                    <a:pt x="738" y="183"/>
                  </a:lnTo>
                  <a:lnTo>
                    <a:pt x="740" y="180"/>
                  </a:lnTo>
                  <a:lnTo>
                    <a:pt x="742" y="178"/>
                  </a:lnTo>
                  <a:lnTo>
                    <a:pt x="746" y="174"/>
                  </a:lnTo>
                  <a:lnTo>
                    <a:pt x="746" y="173"/>
                  </a:lnTo>
                  <a:lnTo>
                    <a:pt x="747" y="167"/>
                  </a:lnTo>
                  <a:lnTo>
                    <a:pt x="756" y="162"/>
                  </a:lnTo>
                  <a:lnTo>
                    <a:pt x="758" y="158"/>
                  </a:lnTo>
                  <a:lnTo>
                    <a:pt x="755" y="158"/>
                  </a:lnTo>
                  <a:lnTo>
                    <a:pt x="755" y="144"/>
                  </a:lnTo>
                  <a:lnTo>
                    <a:pt x="749" y="141"/>
                  </a:lnTo>
                  <a:lnTo>
                    <a:pt x="749" y="144"/>
                  </a:lnTo>
                  <a:lnTo>
                    <a:pt x="749" y="146"/>
                  </a:lnTo>
                  <a:lnTo>
                    <a:pt x="749" y="149"/>
                  </a:lnTo>
                  <a:lnTo>
                    <a:pt x="751" y="148"/>
                  </a:lnTo>
                  <a:lnTo>
                    <a:pt x="753" y="146"/>
                  </a:lnTo>
                  <a:lnTo>
                    <a:pt x="749" y="153"/>
                  </a:lnTo>
                  <a:lnTo>
                    <a:pt x="742" y="155"/>
                  </a:lnTo>
                  <a:lnTo>
                    <a:pt x="738" y="153"/>
                  </a:lnTo>
                  <a:lnTo>
                    <a:pt x="740" y="151"/>
                  </a:lnTo>
                  <a:lnTo>
                    <a:pt x="740" y="144"/>
                  </a:lnTo>
                  <a:lnTo>
                    <a:pt x="742" y="144"/>
                  </a:lnTo>
                  <a:lnTo>
                    <a:pt x="744" y="144"/>
                  </a:lnTo>
                  <a:lnTo>
                    <a:pt x="746" y="137"/>
                  </a:lnTo>
                  <a:lnTo>
                    <a:pt x="746" y="135"/>
                  </a:lnTo>
                  <a:lnTo>
                    <a:pt x="744" y="137"/>
                  </a:lnTo>
                  <a:lnTo>
                    <a:pt x="746" y="132"/>
                  </a:lnTo>
                  <a:lnTo>
                    <a:pt x="747" y="126"/>
                  </a:lnTo>
                  <a:lnTo>
                    <a:pt x="753" y="124"/>
                  </a:lnTo>
                  <a:lnTo>
                    <a:pt x="755" y="123"/>
                  </a:lnTo>
                  <a:lnTo>
                    <a:pt x="751" y="128"/>
                  </a:lnTo>
                  <a:lnTo>
                    <a:pt x="751" y="132"/>
                  </a:lnTo>
                  <a:lnTo>
                    <a:pt x="753" y="133"/>
                  </a:lnTo>
                  <a:lnTo>
                    <a:pt x="756" y="130"/>
                  </a:lnTo>
                  <a:lnTo>
                    <a:pt x="756" y="124"/>
                  </a:lnTo>
                  <a:lnTo>
                    <a:pt x="755" y="119"/>
                  </a:lnTo>
                  <a:lnTo>
                    <a:pt x="753" y="119"/>
                  </a:lnTo>
                  <a:lnTo>
                    <a:pt x="747" y="123"/>
                  </a:lnTo>
                  <a:lnTo>
                    <a:pt x="744" y="123"/>
                  </a:lnTo>
                  <a:lnTo>
                    <a:pt x="740" y="114"/>
                  </a:lnTo>
                  <a:lnTo>
                    <a:pt x="738" y="112"/>
                  </a:lnTo>
                  <a:lnTo>
                    <a:pt x="738" y="116"/>
                  </a:lnTo>
                  <a:lnTo>
                    <a:pt x="737" y="117"/>
                  </a:lnTo>
                  <a:lnTo>
                    <a:pt x="735" y="116"/>
                  </a:lnTo>
                  <a:lnTo>
                    <a:pt x="735" y="114"/>
                  </a:lnTo>
                  <a:lnTo>
                    <a:pt x="730" y="112"/>
                  </a:lnTo>
                  <a:lnTo>
                    <a:pt x="730" y="108"/>
                  </a:lnTo>
                  <a:lnTo>
                    <a:pt x="730" y="107"/>
                  </a:lnTo>
                  <a:lnTo>
                    <a:pt x="722" y="108"/>
                  </a:lnTo>
                  <a:lnTo>
                    <a:pt x="717" y="105"/>
                  </a:lnTo>
                  <a:lnTo>
                    <a:pt x="717" y="103"/>
                  </a:lnTo>
                  <a:lnTo>
                    <a:pt x="717" y="101"/>
                  </a:lnTo>
                  <a:lnTo>
                    <a:pt x="712" y="98"/>
                  </a:lnTo>
                  <a:lnTo>
                    <a:pt x="712" y="96"/>
                  </a:lnTo>
                  <a:lnTo>
                    <a:pt x="710" y="92"/>
                  </a:lnTo>
                  <a:lnTo>
                    <a:pt x="710" y="78"/>
                  </a:lnTo>
                  <a:lnTo>
                    <a:pt x="710" y="76"/>
                  </a:lnTo>
                  <a:lnTo>
                    <a:pt x="712" y="76"/>
                  </a:lnTo>
                  <a:lnTo>
                    <a:pt x="715" y="69"/>
                  </a:lnTo>
                  <a:lnTo>
                    <a:pt x="715" y="69"/>
                  </a:lnTo>
                  <a:lnTo>
                    <a:pt x="717" y="71"/>
                  </a:lnTo>
                  <a:lnTo>
                    <a:pt x="717" y="69"/>
                  </a:lnTo>
                  <a:lnTo>
                    <a:pt x="717" y="66"/>
                  </a:lnTo>
                  <a:lnTo>
                    <a:pt x="717" y="67"/>
                  </a:lnTo>
                  <a:lnTo>
                    <a:pt x="713" y="60"/>
                  </a:lnTo>
                  <a:lnTo>
                    <a:pt x="712" y="57"/>
                  </a:lnTo>
                  <a:lnTo>
                    <a:pt x="712" y="50"/>
                  </a:lnTo>
                  <a:lnTo>
                    <a:pt x="713" y="46"/>
                  </a:lnTo>
                  <a:lnTo>
                    <a:pt x="713" y="46"/>
                  </a:lnTo>
                  <a:lnTo>
                    <a:pt x="713" y="35"/>
                  </a:lnTo>
                  <a:lnTo>
                    <a:pt x="715" y="35"/>
                  </a:lnTo>
                  <a:lnTo>
                    <a:pt x="715" y="35"/>
                  </a:lnTo>
                  <a:lnTo>
                    <a:pt x="717" y="33"/>
                  </a:lnTo>
                  <a:lnTo>
                    <a:pt x="717" y="32"/>
                  </a:lnTo>
                  <a:lnTo>
                    <a:pt x="719" y="30"/>
                  </a:lnTo>
                  <a:lnTo>
                    <a:pt x="724" y="37"/>
                  </a:lnTo>
                  <a:lnTo>
                    <a:pt x="726" y="37"/>
                  </a:lnTo>
                  <a:lnTo>
                    <a:pt x="726" y="32"/>
                  </a:lnTo>
                  <a:lnTo>
                    <a:pt x="726" y="26"/>
                  </a:lnTo>
                  <a:lnTo>
                    <a:pt x="724" y="25"/>
                  </a:lnTo>
                  <a:lnTo>
                    <a:pt x="722" y="23"/>
                  </a:lnTo>
                  <a:lnTo>
                    <a:pt x="722" y="19"/>
                  </a:lnTo>
                  <a:lnTo>
                    <a:pt x="728" y="10"/>
                  </a:lnTo>
                  <a:lnTo>
                    <a:pt x="731" y="1"/>
                  </a:lnTo>
                  <a:lnTo>
                    <a:pt x="735" y="0"/>
                  </a:lnTo>
                  <a:lnTo>
                    <a:pt x="737" y="1"/>
                  </a:lnTo>
                  <a:lnTo>
                    <a:pt x="740" y="0"/>
                  </a:lnTo>
                  <a:lnTo>
                    <a:pt x="742" y="3"/>
                  </a:lnTo>
                  <a:lnTo>
                    <a:pt x="742" y="5"/>
                  </a:lnTo>
                  <a:lnTo>
                    <a:pt x="742" y="7"/>
                  </a:lnTo>
                  <a:lnTo>
                    <a:pt x="740" y="10"/>
                  </a:lnTo>
                  <a:lnTo>
                    <a:pt x="742" y="12"/>
                  </a:lnTo>
                  <a:lnTo>
                    <a:pt x="744" y="10"/>
                  </a:lnTo>
                  <a:lnTo>
                    <a:pt x="744" y="16"/>
                  </a:lnTo>
                  <a:lnTo>
                    <a:pt x="746" y="12"/>
                  </a:lnTo>
                  <a:lnTo>
                    <a:pt x="747" y="10"/>
                  </a:lnTo>
                  <a:lnTo>
                    <a:pt x="751" y="14"/>
                  </a:lnTo>
                  <a:lnTo>
                    <a:pt x="755" y="10"/>
                  </a:lnTo>
                  <a:lnTo>
                    <a:pt x="755" y="19"/>
                  </a:lnTo>
                  <a:lnTo>
                    <a:pt x="756" y="23"/>
                  </a:lnTo>
                  <a:lnTo>
                    <a:pt x="758" y="23"/>
                  </a:lnTo>
                  <a:lnTo>
                    <a:pt x="765" y="33"/>
                  </a:lnTo>
                  <a:lnTo>
                    <a:pt x="767" y="55"/>
                  </a:lnTo>
                  <a:lnTo>
                    <a:pt x="767" y="55"/>
                  </a:lnTo>
                  <a:lnTo>
                    <a:pt x="767" y="58"/>
                  </a:lnTo>
                  <a:lnTo>
                    <a:pt x="771" y="58"/>
                  </a:lnTo>
                  <a:lnTo>
                    <a:pt x="771" y="66"/>
                  </a:lnTo>
                  <a:lnTo>
                    <a:pt x="776" y="64"/>
                  </a:lnTo>
                  <a:lnTo>
                    <a:pt x="778" y="67"/>
                  </a:lnTo>
                  <a:lnTo>
                    <a:pt x="778" y="73"/>
                  </a:lnTo>
                  <a:lnTo>
                    <a:pt x="781" y="80"/>
                  </a:lnTo>
                  <a:lnTo>
                    <a:pt x="781" y="83"/>
                  </a:lnTo>
                  <a:lnTo>
                    <a:pt x="783" y="83"/>
                  </a:lnTo>
                  <a:lnTo>
                    <a:pt x="783" y="82"/>
                  </a:lnTo>
                  <a:lnTo>
                    <a:pt x="785" y="80"/>
                  </a:lnTo>
                  <a:lnTo>
                    <a:pt x="787" y="82"/>
                  </a:lnTo>
                  <a:lnTo>
                    <a:pt x="787" y="87"/>
                  </a:lnTo>
                  <a:lnTo>
                    <a:pt x="788" y="89"/>
                  </a:lnTo>
                  <a:lnTo>
                    <a:pt x="790" y="91"/>
                  </a:lnTo>
                  <a:lnTo>
                    <a:pt x="785" y="91"/>
                  </a:lnTo>
                  <a:lnTo>
                    <a:pt x="778" y="89"/>
                  </a:lnTo>
                  <a:lnTo>
                    <a:pt x="776" y="89"/>
                  </a:lnTo>
                  <a:lnTo>
                    <a:pt x="776" y="89"/>
                  </a:lnTo>
                  <a:lnTo>
                    <a:pt x="776" y="91"/>
                  </a:lnTo>
                  <a:lnTo>
                    <a:pt x="774" y="92"/>
                  </a:lnTo>
                  <a:lnTo>
                    <a:pt x="774" y="92"/>
                  </a:lnTo>
                  <a:lnTo>
                    <a:pt x="780" y="94"/>
                  </a:lnTo>
                  <a:lnTo>
                    <a:pt x="783" y="98"/>
                  </a:lnTo>
                  <a:lnTo>
                    <a:pt x="780" y="103"/>
                  </a:lnTo>
                  <a:lnTo>
                    <a:pt x="778" y="103"/>
                  </a:lnTo>
                  <a:lnTo>
                    <a:pt x="776" y="105"/>
                  </a:lnTo>
                  <a:lnTo>
                    <a:pt x="774" y="105"/>
                  </a:lnTo>
                  <a:lnTo>
                    <a:pt x="772" y="107"/>
                  </a:lnTo>
                  <a:lnTo>
                    <a:pt x="771" y="108"/>
                  </a:lnTo>
                  <a:lnTo>
                    <a:pt x="772" y="110"/>
                  </a:lnTo>
                  <a:lnTo>
                    <a:pt x="771" y="112"/>
                  </a:lnTo>
                  <a:lnTo>
                    <a:pt x="776" y="112"/>
                  </a:lnTo>
                  <a:lnTo>
                    <a:pt x="780" y="117"/>
                  </a:lnTo>
                  <a:lnTo>
                    <a:pt x="783" y="119"/>
                  </a:lnTo>
                  <a:lnTo>
                    <a:pt x="788" y="119"/>
                  </a:lnTo>
                  <a:lnTo>
                    <a:pt x="790" y="114"/>
                  </a:lnTo>
                  <a:lnTo>
                    <a:pt x="792" y="114"/>
                  </a:lnTo>
                  <a:lnTo>
                    <a:pt x="794" y="116"/>
                  </a:lnTo>
                  <a:lnTo>
                    <a:pt x="792" y="117"/>
                  </a:lnTo>
                  <a:lnTo>
                    <a:pt x="794" y="117"/>
                  </a:lnTo>
                  <a:lnTo>
                    <a:pt x="796" y="121"/>
                  </a:lnTo>
                  <a:lnTo>
                    <a:pt x="796" y="119"/>
                  </a:lnTo>
                  <a:lnTo>
                    <a:pt x="799" y="121"/>
                  </a:lnTo>
                  <a:lnTo>
                    <a:pt x="801" y="119"/>
                  </a:lnTo>
                  <a:lnTo>
                    <a:pt x="801" y="123"/>
                  </a:lnTo>
                  <a:lnTo>
                    <a:pt x="801" y="126"/>
                  </a:lnTo>
                  <a:lnTo>
                    <a:pt x="799" y="128"/>
                  </a:lnTo>
                  <a:lnTo>
                    <a:pt x="796" y="126"/>
                  </a:lnTo>
                  <a:lnTo>
                    <a:pt x="794" y="126"/>
                  </a:lnTo>
                  <a:lnTo>
                    <a:pt x="792" y="126"/>
                  </a:lnTo>
                  <a:lnTo>
                    <a:pt x="799" y="137"/>
                  </a:lnTo>
                  <a:lnTo>
                    <a:pt x="803" y="137"/>
                  </a:lnTo>
                  <a:lnTo>
                    <a:pt x="803" y="141"/>
                  </a:lnTo>
                  <a:lnTo>
                    <a:pt x="805" y="144"/>
                  </a:lnTo>
                  <a:lnTo>
                    <a:pt x="805" y="146"/>
                  </a:lnTo>
                  <a:lnTo>
                    <a:pt x="808" y="151"/>
                  </a:lnTo>
                  <a:lnTo>
                    <a:pt x="806" y="164"/>
                  </a:lnTo>
                  <a:lnTo>
                    <a:pt x="810" y="173"/>
                  </a:lnTo>
                  <a:lnTo>
                    <a:pt x="815" y="164"/>
                  </a:lnTo>
                  <a:lnTo>
                    <a:pt x="815" y="157"/>
                  </a:lnTo>
                  <a:lnTo>
                    <a:pt x="815" y="155"/>
                  </a:lnTo>
                  <a:lnTo>
                    <a:pt x="817" y="155"/>
                  </a:lnTo>
                  <a:lnTo>
                    <a:pt x="817" y="141"/>
                  </a:lnTo>
                  <a:lnTo>
                    <a:pt x="821" y="135"/>
                  </a:lnTo>
                  <a:lnTo>
                    <a:pt x="822" y="132"/>
                  </a:lnTo>
                  <a:lnTo>
                    <a:pt x="826" y="130"/>
                  </a:lnTo>
                  <a:lnTo>
                    <a:pt x="829" y="130"/>
                  </a:lnTo>
                  <a:lnTo>
                    <a:pt x="831" y="135"/>
                  </a:lnTo>
                  <a:lnTo>
                    <a:pt x="835" y="141"/>
                  </a:lnTo>
                  <a:lnTo>
                    <a:pt x="844" y="148"/>
                  </a:lnTo>
                  <a:lnTo>
                    <a:pt x="849" y="173"/>
                  </a:lnTo>
                  <a:lnTo>
                    <a:pt x="846" y="174"/>
                  </a:lnTo>
                  <a:lnTo>
                    <a:pt x="844" y="174"/>
                  </a:lnTo>
                  <a:lnTo>
                    <a:pt x="842" y="173"/>
                  </a:lnTo>
                  <a:lnTo>
                    <a:pt x="842" y="167"/>
                  </a:lnTo>
                  <a:lnTo>
                    <a:pt x="840" y="174"/>
                  </a:lnTo>
                  <a:lnTo>
                    <a:pt x="840" y="180"/>
                  </a:lnTo>
                  <a:lnTo>
                    <a:pt x="840" y="187"/>
                  </a:lnTo>
                  <a:lnTo>
                    <a:pt x="853" y="214"/>
                  </a:lnTo>
                  <a:lnTo>
                    <a:pt x="856" y="217"/>
                  </a:lnTo>
                  <a:lnTo>
                    <a:pt x="860" y="217"/>
                  </a:lnTo>
                  <a:lnTo>
                    <a:pt x="862" y="210"/>
                  </a:lnTo>
                  <a:lnTo>
                    <a:pt x="863" y="208"/>
                  </a:lnTo>
                  <a:lnTo>
                    <a:pt x="865" y="210"/>
                  </a:lnTo>
                  <a:lnTo>
                    <a:pt x="867" y="208"/>
                  </a:lnTo>
                  <a:lnTo>
                    <a:pt x="867" y="210"/>
                  </a:lnTo>
                  <a:lnTo>
                    <a:pt x="869" y="210"/>
                  </a:lnTo>
                  <a:lnTo>
                    <a:pt x="871" y="199"/>
                  </a:lnTo>
                  <a:lnTo>
                    <a:pt x="872" y="191"/>
                  </a:lnTo>
                  <a:lnTo>
                    <a:pt x="876" y="187"/>
                  </a:lnTo>
                  <a:lnTo>
                    <a:pt x="879" y="178"/>
                  </a:lnTo>
                  <a:lnTo>
                    <a:pt x="879" y="173"/>
                  </a:lnTo>
                  <a:lnTo>
                    <a:pt x="881" y="171"/>
                  </a:lnTo>
                  <a:lnTo>
                    <a:pt x="881" y="157"/>
                  </a:lnTo>
                  <a:lnTo>
                    <a:pt x="883" y="155"/>
                  </a:lnTo>
                  <a:lnTo>
                    <a:pt x="887" y="155"/>
                  </a:lnTo>
                  <a:lnTo>
                    <a:pt x="888" y="153"/>
                  </a:lnTo>
                  <a:lnTo>
                    <a:pt x="890" y="153"/>
                  </a:lnTo>
                  <a:lnTo>
                    <a:pt x="892" y="151"/>
                  </a:lnTo>
                  <a:lnTo>
                    <a:pt x="896" y="153"/>
                  </a:lnTo>
                  <a:lnTo>
                    <a:pt x="899" y="153"/>
                  </a:lnTo>
                  <a:lnTo>
                    <a:pt x="897" y="151"/>
                  </a:lnTo>
                  <a:lnTo>
                    <a:pt x="894" y="149"/>
                  </a:lnTo>
                  <a:lnTo>
                    <a:pt x="892" y="148"/>
                  </a:lnTo>
                  <a:lnTo>
                    <a:pt x="894" y="146"/>
                  </a:lnTo>
                  <a:lnTo>
                    <a:pt x="892" y="144"/>
                  </a:lnTo>
                  <a:lnTo>
                    <a:pt x="896" y="144"/>
                  </a:lnTo>
                  <a:lnTo>
                    <a:pt x="896" y="142"/>
                  </a:lnTo>
                  <a:lnTo>
                    <a:pt x="897" y="142"/>
                  </a:lnTo>
                  <a:lnTo>
                    <a:pt x="899" y="142"/>
                  </a:lnTo>
                  <a:lnTo>
                    <a:pt x="899" y="141"/>
                  </a:lnTo>
                  <a:lnTo>
                    <a:pt x="897" y="141"/>
                  </a:lnTo>
                  <a:lnTo>
                    <a:pt x="896" y="137"/>
                  </a:lnTo>
                  <a:lnTo>
                    <a:pt x="890" y="137"/>
                  </a:lnTo>
                  <a:lnTo>
                    <a:pt x="888" y="133"/>
                  </a:lnTo>
                  <a:lnTo>
                    <a:pt x="887" y="130"/>
                  </a:lnTo>
                  <a:lnTo>
                    <a:pt x="888" y="126"/>
                  </a:lnTo>
                  <a:lnTo>
                    <a:pt x="888" y="124"/>
                  </a:lnTo>
                  <a:lnTo>
                    <a:pt x="887" y="121"/>
                  </a:lnTo>
                  <a:lnTo>
                    <a:pt x="888" y="117"/>
                  </a:lnTo>
                  <a:lnTo>
                    <a:pt x="887" y="112"/>
                  </a:lnTo>
                  <a:lnTo>
                    <a:pt x="888" y="105"/>
                  </a:lnTo>
                  <a:lnTo>
                    <a:pt x="894" y="107"/>
                  </a:lnTo>
                  <a:lnTo>
                    <a:pt x="896" y="105"/>
                  </a:lnTo>
                  <a:lnTo>
                    <a:pt x="903" y="103"/>
                  </a:lnTo>
                  <a:lnTo>
                    <a:pt x="908" y="105"/>
                  </a:lnTo>
                  <a:lnTo>
                    <a:pt x="910" y="108"/>
                  </a:lnTo>
                  <a:lnTo>
                    <a:pt x="917" y="112"/>
                  </a:lnTo>
                  <a:lnTo>
                    <a:pt x="924" y="112"/>
                  </a:lnTo>
                  <a:lnTo>
                    <a:pt x="926" y="112"/>
                  </a:lnTo>
                  <a:lnTo>
                    <a:pt x="929" y="112"/>
                  </a:lnTo>
                  <a:lnTo>
                    <a:pt x="931" y="110"/>
                  </a:lnTo>
                  <a:lnTo>
                    <a:pt x="933" y="112"/>
                  </a:lnTo>
                  <a:lnTo>
                    <a:pt x="935" y="121"/>
                  </a:lnTo>
                  <a:lnTo>
                    <a:pt x="931" y="121"/>
                  </a:lnTo>
                  <a:lnTo>
                    <a:pt x="933" y="121"/>
                  </a:lnTo>
                  <a:lnTo>
                    <a:pt x="938" y="130"/>
                  </a:lnTo>
                  <a:lnTo>
                    <a:pt x="938" y="132"/>
                  </a:lnTo>
                  <a:lnTo>
                    <a:pt x="938" y="132"/>
                  </a:lnTo>
                  <a:lnTo>
                    <a:pt x="947" y="132"/>
                  </a:lnTo>
                  <a:lnTo>
                    <a:pt x="949" y="133"/>
                  </a:lnTo>
                  <a:lnTo>
                    <a:pt x="953" y="135"/>
                  </a:lnTo>
                  <a:lnTo>
                    <a:pt x="953" y="137"/>
                  </a:lnTo>
                  <a:lnTo>
                    <a:pt x="951" y="142"/>
                  </a:lnTo>
                  <a:lnTo>
                    <a:pt x="945" y="146"/>
                  </a:lnTo>
                  <a:lnTo>
                    <a:pt x="944" y="149"/>
                  </a:lnTo>
                  <a:lnTo>
                    <a:pt x="953" y="149"/>
                  </a:lnTo>
                  <a:lnTo>
                    <a:pt x="954" y="153"/>
                  </a:lnTo>
                  <a:lnTo>
                    <a:pt x="954" y="158"/>
                  </a:lnTo>
                  <a:lnTo>
                    <a:pt x="953" y="160"/>
                  </a:lnTo>
                  <a:lnTo>
                    <a:pt x="949" y="164"/>
                  </a:lnTo>
                  <a:lnTo>
                    <a:pt x="947" y="164"/>
                  </a:lnTo>
                  <a:lnTo>
                    <a:pt x="944" y="169"/>
                  </a:lnTo>
                  <a:lnTo>
                    <a:pt x="942" y="167"/>
                  </a:lnTo>
                  <a:lnTo>
                    <a:pt x="942" y="162"/>
                  </a:lnTo>
                  <a:lnTo>
                    <a:pt x="940" y="164"/>
                  </a:lnTo>
                  <a:lnTo>
                    <a:pt x="938" y="166"/>
                  </a:lnTo>
                  <a:lnTo>
                    <a:pt x="935" y="164"/>
                  </a:lnTo>
                  <a:lnTo>
                    <a:pt x="933" y="166"/>
                  </a:lnTo>
                  <a:lnTo>
                    <a:pt x="938" y="173"/>
                  </a:lnTo>
                  <a:lnTo>
                    <a:pt x="937" y="173"/>
                  </a:lnTo>
                  <a:lnTo>
                    <a:pt x="937" y="174"/>
                  </a:lnTo>
                  <a:lnTo>
                    <a:pt x="938" y="174"/>
                  </a:lnTo>
                  <a:lnTo>
                    <a:pt x="938" y="180"/>
                  </a:lnTo>
                  <a:lnTo>
                    <a:pt x="944" y="176"/>
                  </a:lnTo>
                  <a:lnTo>
                    <a:pt x="940" y="187"/>
                  </a:lnTo>
                  <a:lnTo>
                    <a:pt x="942" y="191"/>
                  </a:lnTo>
                  <a:lnTo>
                    <a:pt x="954" y="208"/>
                  </a:lnTo>
                  <a:lnTo>
                    <a:pt x="954" y="210"/>
                  </a:lnTo>
                  <a:lnTo>
                    <a:pt x="953" y="212"/>
                  </a:lnTo>
                  <a:lnTo>
                    <a:pt x="953" y="215"/>
                  </a:lnTo>
                  <a:lnTo>
                    <a:pt x="954" y="219"/>
                  </a:lnTo>
                  <a:lnTo>
                    <a:pt x="953" y="221"/>
                  </a:lnTo>
                  <a:lnTo>
                    <a:pt x="953" y="223"/>
                  </a:lnTo>
                  <a:lnTo>
                    <a:pt x="947" y="224"/>
                  </a:lnTo>
                  <a:lnTo>
                    <a:pt x="942" y="230"/>
                  </a:lnTo>
                  <a:lnTo>
                    <a:pt x="942" y="233"/>
                  </a:lnTo>
                  <a:lnTo>
                    <a:pt x="933" y="244"/>
                  </a:lnTo>
                  <a:lnTo>
                    <a:pt x="928" y="246"/>
                  </a:lnTo>
                  <a:lnTo>
                    <a:pt x="926" y="248"/>
                  </a:lnTo>
                  <a:lnTo>
                    <a:pt x="922" y="253"/>
                  </a:lnTo>
                  <a:lnTo>
                    <a:pt x="920" y="251"/>
                  </a:lnTo>
                  <a:lnTo>
                    <a:pt x="920" y="251"/>
                  </a:lnTo>
                  <a:lnTo>
                    <a:pt x="919" y="248"/>
                  </a:lnTo>
                  <a:lnTo>
                    <a:pt x="913" y="242"/>
                  </a:lnTo>
                  <a:lnTo>
                    <a:pt x="910" y="239"/>
                  </a:lnTo>
                  <a:lnTo>
                    <a:pt x="908" y="242"/>
                  </a:lnTo>
                  <a:lnTo>
                    <a:pt x="908" y="244"/>
                  </a:lnTo>
                  <a:lnTo>
                    <a:pt x="912" y="249"/>
                  </a:lnTo>
                  <a:lnTo>
                    <a:pt x="913" y="253"/>
                  </a:lnTo>
                  <a:lnTo>
                    <a:pt x="915" y="258"/>
                  </a:lnTo>
                  <a:lnTo>
                    <a:pt x="915" y="260"/>
                  </a:lnTo>
                  <a:lnTo>
                    <a:pt x="913" y="258"/>
                  </a:lnTo>
                  <a:lnTo>
                    <a:pt x="912" y="258"/>
                  </a:lnTo>
                  <a:lnTo>
                    <a:pt x="906" y="255"/>
                  </a:lnTo>
                  <a:lnTo>
                    <a:pt x="904" y="253"/>
                  </a:lnTo>
                  <a:lnTo>
                    <a:pt x="904" y="251"/>
                  </a:lnTo>
                  <a:lnTo>
                    <a:pt x="903" y="251"/>
                  </a:lnTo>
                  <a:lnTo>
                    <a:pt x="903" y="258"/>
                  </a:lnTo>
                  <a:lnTo>
                    <a:pt x="897" y="257"/>
                  </a:lnTo>
                  <a:lnTo>
                    <a:pt x="896" y="258"/>
                  </a:lnTo>
                  <a:lnTo>
                    <a:pt x="892" y="255"/>
                  </a:lnTo>
                  <a:lnTo>
                    <a:pt x="892" y="257"/>
                  </a:lnTo>
                  <a:lnTo>
                    <a:pt x="888" y="244"/>
                  </a:lnTo>
                  <a:lnTo>
                    <a:pt x="887" y="244"/>
                  </a:lnTo>
                  <a:lnTo>
                    <a:pt x="881" y="248"/>
                  </a:lnTo>
                  <a:lnTo>
                    <a:pt x="881" y="248"/>
                  </a:lnTo>
                  <a:lnTo>
                    <a:pt x="879" y="248"/>
                  </a:lnTo>
                  <a:lnTo>
                    <a:pt x="871" y="244"/>
                  </a:lnTo>
                  <a:lnTo>
                    <a:pt x="867" y="248"/>
                  </a:lnTo>
                  <a:lnTo>
                    <a:pt x="869" y="249"/>
                  </a:lnTo>
                  <a:lnTo>
                    <a:pt x="867" y="249"/>
                  </a:lnTo>
                  <a:lnTo>
                    <a:pt x="867" y="253"/>
                  </a:lnTo>
                  <a:lnTo>
                    <a:pt x="874" y="257"/>
                  </a:lnTo>
                  <a:lnTo>
                    <a:pt x="878" y="257"/>
                  </a:lnTo>
                  <a:lnTo>
                    <a:pt x="879" y="258"/>
                  </a:lnTo>
                  <a:lnTo>
                    <a:pt x="878" y="264"/>
                  </a:lnTo>
                  <a:lnTo>
                    <a:pt x="878" y="265"/>
                  </a:lnTo>
                  <a:lnTo>
                    <a:pt x="878" y="267"/>
                  </a:lnTo>
                  <a:lnTo>
                    <a:pt x="871" y="278"/>
                  </a:lnTo>
                  <a:lnTo>
                    <a:pt x="869" y="280"/>
                  </a:lnTo>
                  <a:lnTo>
                    <a:pt x="867" y="283"/>
                  </a:lnTo>
                  <a:lnTo>
                    <a:pt x="863" y="283"/>
                  </a:lnTo>
                  <a:lnTo>
                    <a:pt x="862" y="289"/>
                  </a:lnTo>
                  <a:lnTo>
                    <a:pt x="862" y="290"/>
                  </a:lnTo>
                  <a:lnTo>
                    <a:pt x="847" y="292"/>
                  </a:lnTo>
                  <a:lnTo>
                    <a:pt x="844" y="287"/>
                  </a:lnTo>
                  <a:lnTo>
                    <a:pt x="835" y="280"/>
                  </a:lnTo>
                  <a:lnTo>
                    <a:pt x="835" y="280"/>
                  </a:lnTo>
                  <a:lnTo>
                    <a:pt x="829" y="276"/>
                  </a:lnTo>
                  <a:lnTo>
                    <a:pt x="822" y="271"/>
                  </a:lnTo>
                  <a:lnTo>
                    <a:pt x="821" y="271"/>
                  </a:lnTo>
                  <a:lnTo>
                    <a:pt x="819" y="273"/>
                  </a:lnTo>
                  <a:lnTo>
                    <a:pt x="813" y="271"/>
                  </a:lnTo>
                  <a:lnTo>
                    <a:pt x="812" y="274"/>
                  </a:lnTo>
                  <a:lnTo>
                    <a:pt x="817" y="278"/>
                  </a:lnTo>
                  <a:lnTo>
                    <a:pt x="829" y="292"/>
                  </a:lnTo>
                  <a:lnTo>
                    <a:pt x="846" y="296"/>
                  </a:lnTo>
                  <a:lnTo>
                    <a:pt x="847" y="296"/>
                  </a:lnTo>
                  <a:lnTo>
                    <a:pt x="862" y="296"/>
                  </a:lnTo>
                  <a:lnTo>
                    <a:pt x="863" y="298"/>
                  </a:lnTo>
                  <a:lnTo>
                    <a:pt x="863" y="298"/>
                  </a:lnTo>
                  <a:lnTo>
                    <a:pt x="862" y="305"/>
                  </a:lnTo>
                  <a:lnTo>
                    <a:pt x="862" y="307"/>
                  </a:lnTo>
                  <a:lnTo>
                    <a:pt x="860" y="310"/>
                  </a:lnTo>
                  <a:lnTo>
                    <a:pt x="858" y="315"/>
                  </a:lnTo>
                  <a:lnTo>
                    <a:pt x="856" y="317"/>
                  </a:lnTo>
                  <a:lnTo>
                    <a:pt x="853" y="323"/>
                  </a:lnTo>
                  <a:lnTo>
                    <a:pt x="849" y="324"/>
                  </a:lnTo>
                  <a:lnTo>
                    <a:pt x="849" y="328"/>
                  </a:lnTo>
                  <a:lnTo>
                    <a:pt x="846" y="337"/>
                  </a:lnTo>
                  <a:lnTo>
                    <a:pt x="844" y="337"/>
                  </a:lnTo>
                  <a:lnTo>
                    <a:pt x="842" y="340"/>
                  </a:lnTo>
                  <a:lnTo>
                    <a:pt x="837" y="342"/>
                  </a:lnTo>
                  <a:lnTo>
                    <a:pt x="829" y="340"/>
                  </a:lnTo>
                  <a:lnTo>
                    <a:pt x="829" y="344"/>
                  </a:lnTo>
                  <a:lnTo>
                    <a:pt x="822" y="339"/>
                  </a:lnTo>
                  <a:lnTo>
                    <a:pt x="822" y="340"/>
                  </a:lnTo>
                  <a:lnTo>
                    <a:pt x="822" y="342"/>
                  </a:lnTo>
                  <a:lnTo>
                    <a:pt x="821" y="339"/>
                  </a:lnTo>
                  <a:lnTo>
                    <a:pt x="821" y="339"/>
                  </a:lnTo>
                  <a:lnTo>
                    <a:pt x="817" y="337"/>
                  </a:lnTo>
                  <a:lnTo>
                    <a:pt x="817" y="337"/>
                  </a:lnTo>
                  <a:lnTo>
                    <a:pt x="817" y="339"/>
                  </a:lnTo>
                  <a:lnTo>
                    <a:pt x="817" y="342"/>
                  </a:lnTo>
                  <a:lnTo>
                    <a:pt x="819" y="344"/>
                  </a:lnTo>
                  <a:lnTo>
                    <a:pt x="817" y="346"/>
                  </a:lnTo>
                  <a:lnTo>
                    <a:pt x="817" y="346"/>
                  </a:lnTo>
                  <a:lnTo>
                    <a:pt x="813" y="344"/>
                  </a:lnTo>
                  <a:lnTo>
                    <a:pt x="813" y="348"/>
                  </a:lnTo>
                  <a:lnTo>
                    <a:pt x="815" y="349"/>
                  </a:lnTo>
                  <a:lnTo>
                    <a:pt x="812" y="356"/>
                  </a:lnTo>
                  <a:lnTo>
                    <a:pt x="810" y="356"/>
                  </a:lnTo>
                  <a:lnTo>
                    <a:pt x="808" y="358"/>
                  </a:lnTo>
                  <a:lnTo>
                    <a:pt x="808" y="360"/>
                  </a:lnTo>
                  <a:lnTo>
                    <a:pt x="806" y="358"/>
                  </a:lnTo>
                  <a:lnTo>
                    <a:pt x="805" y="362"/>
                  </a:lnTo>
                  <a:lnTo>
                    <a:pt x="803" y="358"/>
                  </a:lnTo>
                  <a:lnTo>
                    <a:pt x="801" y="358"/>
                  </a:lnTo>
                  <a:lnTo>
                    <a:pt x="799" y="356"/>
                  </a:lnTo>
                  <a:lnTo>
                    <a:pt x="796" y="355"/>
                  </a:lnTo>
                  <a:lnTo>
                    <a:pt x="792" y="351"/>
                  </a:lnTo>
                  <a:lnTo>
                    <a:pt x="790" y="353"/>
                  </a:lnTo>
                  <a:lnTo>
                    <a:pt x="790" y="349"/>
                  </a:lnTo>
                  <a:lnTo>
                    <a:pt x="788" y="351"/>
                  </a:lnTo>
                  <a:lnTo>
                    <a:pt x="785" y="351"/>
                  </a:lnTo>
                  <a:lnTo>
                    <a:pt x="783" y="351"/>
                  </a:lnTo>
                  <a:lnTo>
                    <a:pt x="783" y="351"/>
                  </a:lnTo>
                  <a:lnTo>
                    <a:pt x="780" y="351"/>
                  </a:lnTo>
                  <a:lnTo>
                    <a:pt x="774" y="349"/>
                  </a:lnTo>
                  <a:lnTo>
                    <a:pt x="772" y="348"/>
                  </a:lnTo>
                  <a:lnTo>
                    <a:pt x="760" y="340"/>
                  </a:lnTo>
                  <a:lnTo>
                    <a:pt x="756" y="346"/>
                  </a:lnTo>
                  <a:lnTo>
                    <a:pt x="758" y="348"/>
                  </a:lnTo>
                  <a:lnTo>
                    <a:pt x="760" y="349"/>
                  </a:lnTo>
                  <a:lnTo>
                    <a:pt x="762" y="348"/>
                  </a:lnTo>
                  <a:lnTo>
                    <a:pt x="762" y="346"/>
                  </a:lnTo>
                  <a:lnTo>
                    <a:pt x="762" y="344"/>
                  </a:lnTo>
                  <a:lnTo>
                    <a:pt x="763" y="348"/>
                  </a:lnTo>
                  <a:lnTo>
                    <a:pt x="772" y="349"/>
                  </a:lnTo>
                  <a:lnTo>
                    <a:pt x="774" y="351"/>
                  </a:lnTo>
                  <a:lnTo>
                    <a:pt x="774" y="353"/>
                  </a:lnTo>
                  <a:lnTo>
                    <a:pt x="776" y="351"/>
                  </a:lnTo>
                  <a:lnTo>
                    <a:pt x="781" y="353"/>
                  </a:lnTo>
                  <a:lnTo>
                    <a:pt x="781" y="355"/>
                  </a:lnTo>
                  <a:lnTo>
                    <a:pt x="780" y="356"/>
                  </a:lnTo>
                  <a:lnTo>
                    <a:pt x="778" y="358"/>
                  </a:lnTo>
                  <a:lnTo>
                    <a:pt x="780" y="358"/>
                  </a:lnTo>
                  <a:lnTo>
                    <a:pt x="781" y="356"/>
                  </a:lnTo>
                  <a:lnTo>
                    <a:pt x="783" y="355"/>
                  </a:lnTo>
                  <a:lnTo>
                    <a:pt x="787" y="353"/>
                  </a:lnTo>
                  <a:lnTo>
                    <a:pt x="788" y="355"/>
                  </a:lnTo>
                  <a:lnTo>
                    <a:pt x="790" y="356"/>
                  </a:lnTo>
                  <a:lnTo>
                    <a:pt x="794" y="360"/>
                  </a:lnTo>
                  <a:lnTo>
                    <a:pt x="797" y="360"/>
                  </a:lnTo>
                  <a:lnTo>
                    <a:pt x="797" y="362"/>
                  </a:lnTo>
                  <a:lnTo>
                    <a:pt x="801" y="362"/>
                  </a:lnTo>
                  <a:lnTo>
                    <a:pt x="801" y="364"/>
                  </a:lnTo>
                  <a:lnTo>
                    <a:pt x="801" y="364"/>
                  </a:lnTo>
                  <a:lnTo>
                    <a:pt x="803" y="367"/>
                  </a:lnTo>
                  <a:lnTo>
                    <a:pt x="805" y="376"/>
                  </a:lnTo>
                  <a:lnTo>
                    <a:pt x="805" y="380"/>
                  </a:lnTo>
                  <a:lnTo>
                    <a:pt x="805" y="381"/>
                  </a:lnTo>
                  <a:lnTo>
                    <a:pt x="803" y="383"/>
                  </a:lnTo>
                  <a:lnTo>
                    <a:pt x="796" y="383"/>
                  </a:lnTo>
                  <a:lnTo>
                    <a:pt x="794" y="385"/>
                  </a:lnTo>
                  <a:lnTo>
                    <a:pt x="792" y="385"/>
                  </a:lnTo>
                  <a:lnTo>
                    <a:pt x="781" y="385"/>
                  </a:lnTo>
                  <a:lnTo>
                    <a:pt x="780" y="387"/>
                  </a:lnTo>
                  <a:lnTo>
                    <a:pt x="776" y="385"/>
                  </a:lnTo>
                  <a:lnTo>
                    <a:pt x="774" y="387"/>
                  </a:lnTo>
                  <a:lnTo>
                    <a:pt x="778" y="392"/>
                  </a:lnTo>
                  <a:lnTo>
                    <a:pt x="781" y="390"/>
                  </a:lnTo>
                  <a:lnTo>
                    <a:pt x="783" y="394"/>
                  </a:lnTo>
                  <a:lnTo>
                    <a:pt x="780" y="394"/>
                  </a:lnTo>
                  <a:lnTo>
                    <a:pt x="776" y="394"/>
                  </a:lnTo>
                  <a:lnTo>
                    <a:pt x="772" y="394"/>
                  </a:lnTo>
                  <a:lnTo>
                    <a:pt x="772" y="403"/>
                  </a:lnTo>
                  <a:lnTo>
                    <a:pt x="772" y="412"/>
                  </a:lnTo>
                  <a:lnTo>
                    <a:pt x="769" y="406"/>
                  </a:lnTo>
                  <a:lnTo>
                    <a:pt x="767" y="406"/>
                  </a:lnTo>
                  <a:lnTo>
                    <a:pt x="767" y="408"/>
                  </a:lnTo>
                  <a:lnTo>
                    <a:pt x="763" y="410"/>
                  </a:lnTo>
                  <a:lnTo>
                    <a:pt x="765" y="412"/>
                  </a:lnTo>
                  <a:lnTo>
                    <a:pt x="763" y="415"/>
                  </a:lnTo>
                  <a:lnTo>
                    <a:pt x="763" y="415"/>
                  </a:lnTo>
                  <a:lnTo>
                    <a:pt x="758" y="415"/>
                  </a:lnTo>
                  <a:lnTo>
                    <a:pt x="760" y="419"/>
                  </a:lnTo>
                  <a:lnTo>
                    <a:pt x="762" y="421"/>
                  </a:lnTo>
                  <a:lnTo>
                    <a:pt x="758" y="426"/>
                  </a:lnTo>
                  <a:lnTo>
                    <a:pt x="749" y="433"/>
                  </a:lnTo>
                  <a:lnTo>
                    <a:pt x="742" y="433"/>
                  </a:lnTo>
                  <a:lnTo>
                    <a:pt x="742" y="435"/>
                  </a:lnTo>
                  <a:lnTo>
                    <a:pt x="747" y="439"/>
                  </a:lnTo>
                  <a:lnTo>
                    <a:pt x="746" y="449"/>
                  </a:lnTo>
                  <a:lnTo>
                    <a:pt x="746" y="451"/>
                  </a:lnTo>
                  <a:lnTo>
                    <a:pt x="742" y="451"/>
                  </a:lnTo>
                  <a:lnTo>
                    <a:pt x="742" y="458"/>
                  </a:lnTo>
                  <a:lnTo>
                    <a:pt x="742" y="462"/>
                  </a:lnTo>
                  <a:lnTo>
                    <a:pt x="738" y="462"/>
                  </a:lnTo>
                  <a:lnTo>
                    <a:pt x="738" y="464"/>
                  </a:lnTo>
                  <a:lnTo>
                    <a:pt x="738" y="505"/>
                  </a:lnTo>
                  <a:lnTo>
                    <a:pt x="735" y="510"/>
                  </a:lnTo>
                  <a:lnTo>
                    <a:pt x="738" y="510"/>
                  </a:lnTo>
                  <a:lnTo>
                    <a:pt x="740" y="517"/>
                  </a:lnTo>
                  <a:lnTo>
                    <a:pt x="742" y="519"/>
                  </a:lnTo>
                  <a:lnTo>
                    <a:pt x="744" y="519"/>
                  </a:lnTo>
                  <a:lnTo>
                    <a:pt x="744" y="517"/>
                  </a:lnTo>
                  <a:lnTo>
                    <a:pt x="746" y="526"/>
                  </a:lnTo>
                  <a:lnTo>
                    <a:pt x="746" y="524"/>
                  </a:lnTo>
                  <a:lnTo>
                    <a:pt x="747" y="517"/>
                  </a:lnTo>
                  <a:lnTo>
                    <a:pt x="747" y="517"/>
                  </a:lnTo>
                  <a:lnTo>
                    <a:pt x="756" y="517"/>
                  </a:lnTo>
                  <a:lnTo>
                    <a:pt x="758" y="519"/>
                  </a:lnTo>
                  <a:lnTo>
                    <a:pt x="760" y="519"/>
                  </a:lnTo>
                  <a:lnTo>
                    <a:pt x="762" y="517"/>
                  </a:lnTo>
                  <a:lnTo>
                    <a:pt x="763" y="519"/>
                  </a:lnTo>
                  <a:lnTo>
                    <a:pt x="763" y="521"/>
                  </a:lnTo>
                  <a:lnTo>
                    <a:pt x="765" y="530"/>
                  </a:lnTo>
                  <a:lnTo>
                    <a:pt x="771" y="542"/>
                  </a:lnTo>
                  <a:lnTo>
                    <a:pt x="771" y="551"/>
                  </a:lnTo>
                  <a:lnTo>
                    <a:pt x="774" y="556"/>
                  </a:lnTo>
                  <a:lnTo>
                    <a:pt x="774" y="567"/>
                  </a:lnTo>
                  <a:lnTo>
                    <a:pt x="774" y="571"/>
                  </a:lnTo>
                  <a:lnTo>
                    <a:pt x="771" y="572"/>
                  </a:lnTo>
                  <a:lnTo>
                    <a:pt x="771" y="574"/>
                  </a:lnTo>
                  <a:lnTo>
                    <a:pt x="776" y="571"/>
                  </a:lnTo>
                  <a:lnTo>
                    <a:pt x="776" y="572"/>
                  </a:lnTo>
                  <a:lnTo>
                    <a:pt x="778" y="572"/>
                  </a:lnTo>
                  <a:lnTo>
                    <a:pt x="796" y="563"/>
                  </a:lnTo>
                  <a:lnTo>
                    <a:pt x="803" y="565"/>
                  </a:lnTo>
                  <a:lnTo>
                    <a:pt x="808" y="569"/>
                  </a:lnTo>
                  <a:lnTo>
                    <a:pt x="810" y="571"/>
                  </a:lnTo>
                  <a:lnTo>
                    <a:pt x="821" y="576"/>
                  </a:lnTo>
                  <a:lnTo>
                    <a:pt x="828" y="578"/>
                  </a:lnTo>
                  <a:lnTo>
                    <a:pt x="844" y="587"/>
                  </a:lnTo>
                  <a:lnTo>
                    <a:pt x="851" y="597"/>
                  </a:lnTo>
                  <a:lnTo>
                    <a:pt x="851" y="599"/>
                  </a:lnTo>
                  <a:lnTo>
                    <a:pt x="853" y="601"/>
                  </a:lnTo>
                  <a:lnTo>
                    <a:pt x="854" y="601"/>
                  </a:lnTo>
                  <a:lnTo>
                    <a:pt x="856" y="601"/>
                  </a:lnTo>
                  <a:lnTo>
                    <a:pt x="856" y="603"/>
                  </a:lnTo>
                  <a:lnTo>
                    <a:pt x="860" y="603"/>
                  </a:lnTo>
                  <a:lnTo>
                    <a:pt x="862" y="603"/>
                  </a:lnTo>
                  <a:lnTo>
                    <a:pt x="863" y="603"/>
                  </a:lnTo>
                  <a:lnTo>
                    <a:pt x="867" y="606"/>
                  </a:lnTo>
                  <a:lnTo>
                    <a:pt x="879" y="610"/>
                  </a:lnTo>
                  <a:lnTo>
                    <a:pt x="883" y="612"/>
                  </a:lnTo>
                  <a:lnTo>
                    <a:pt x="883" y="615"/>
                  </a:lnTo>
                  <a:lnTo>
                    <a:pt x="888" y="617"/>
                  </a:lnTo>
                  <a:lnTo>
                    <a:pt x="888" y="619"/>
                  </a:lnTo>
                  <a:lnTo>
                    <a:pt x="883" y="633"/>
                  </a:lnTo>
                  <a:lnTo>
                    <a:pt x="890" y="621"/>
                  </a:lnTo>
                  <a:lnTo>
                    <a:pt x="922" y="622"/>
                  </a:lnTo>
                  <a:lnTo>
                    <a:pt x="924" y="621"/>
                  </a:lnTo>
                  <a:lnTo>
                    <a:pt x="928" y="621"/>
                  </a:lnTo>
                  <a:lnTo>
                    <a:pt x="928" y="624"/>
                  </a:lnTo>
                  <a:lnTo>
                    <a:pt x="929" y="622"/>
                  </a:lnTo>
                  <a:lnTo>
                    <a:pt x="933" y="624"/>
                  </a:lnTo>
                  <a:lnTo>
                    <a:pt x="935" y="626"/>
                  </a:lnTo>
                  <a:lnTo>
                    <a:pt x="937" y="624"/>
                  </a:lnTo>
                  <a:lnTo>
                    <a:pt x="938" y="631"/>
                  </a:lnTo>
                  <a:lnTo>
                    <a:pt x="937" y="653"/>
                  </a:lnTo>
                  <a:lnTo>
                    <a:pt x="938" y="658"/>
                  </a:lnTo>
                  <a:lnTo>
                    <a:pt x="938" y="676"/>
                  </a:lnTo>
                  <a:lnTo>
                    <a:pt x="938" y="678"/>
                  </a:lnTo>
                  <a:lnTo>
                    <a:pt x="937" y="683"/>
                  </a:lnTo>
                  <a:lnTo>
                    <a:pt x="938" y="685"/>
                  </a:lnTo>
                  <a:lnTo>
                    <a:pt x="940" y="687"/>
                  </a:lnTo>
                  <a:lnTo>
                    <a:pt x="940" y="688"/>
                  </a:lnTo>
                  <a:lnTo>
                    <a:pt x="944" y="692"/>
                  </a:lnTo>
                  <a:lnTo>
                    <a:pt x="945" y="692"/>
                  </a:lnTo>
                  <a:lnTo>
                    <a:pt x="947" y="695"/>
                  </a:lnTo>
                  <a:lnTo>
                    <a:pt x="951" y="701"/>
                  </a:lnTo>
                  <a:lnTo>
                    <a:pt x="951" y="701"/>
                  </a:lnTo>
                  <a:lnTo>
                    <a:pt x="947" y="703"/>
                  </a:lnTo>
                  <a:lnTo>
                    <a:pt x="940" y="708"/>
                  </a:lnTo>
                  <a:lnTo>
                    <a:pt x="940" y="708"/>
                  </a:lnTo>
                  <a:lnTo>
                    <a:pt x="949" y="704"/>
                  </a:lnTo>
                  <a:lnTo>
                    <a:pt x="953" y="704"/>
                  </a:lnTo>
                  <a:lnTo>
                    <a:pt x="963" y="715"/>
                  </a:lnTo>
                  <a:lnTo>
                    <a:pt x="965" y="722"/>
                  </a:lnTo>
                  <a:lnTo>
                    <a:pt x="965" y="726"/>
                  </a:lnTo>
                  <a:lnTo>
                    <a:pt x="958" y="733"/>
                  </a:lnTo>
                  <a:lnTo>
                    <a:pt x="967" y="726"/>
                  </a:lnTo>
                  <a:lnTo>
                    <a:pt x="969" y="726"/>
                  </a:lnTo>
                  <a:lnTo>
                    <a:pt x="972" y="729"/>
                  </a:lnTo>
                  <a:lnTo>
                    <a:pt x="974" y="729"/>
                  </a:lnTo>
                  <a:lnTo>
                    <a:pt x="978" y="733"/>
                  </a:lnTo>
                  <a:lnTo>
                    <a:pt x="979" y="733"/>
                  </a:lnTo>
                  <a:lnTo>
                    <a:pt x="978" y="724"/>
                  </a:lnTo>
                  <a:lnTo>
                    <a:pt x="979" y="722"/>
                  </a:lnTo>
                  <a:lnTo>
                    <a:pt x="981" y="722"/>
                  </a:lnTo>
                  <a:lnTo>
                    <a:pt x="981" y="719"/>
                  </a:lnTo>
                  <a:lnTo>
                    <a:pt x="985" y="719"/>
                  </a:lnTo>
                  <a:lnTo>
                    <a:pt x="987" y="719"/>
                  </a:lnTo>
                  <a:lnTo>
                    <a:pt x="987" y="719"/>
                  </a:lnTo>
                  <a:lnTo>
                    <a:pt x="990" y="722"/>
                  </a:lnTo>
                  <a:lnTo>
                    <a:pt x="990" y="728"/>
                  </a:lnTo>
                  <a:lnTo>
                    <a:pt x="992" y="728"/>
                  </a:lnTo>
                  <a:lnTo>
                    <a:pt x="995" y="726"/>
                  </a:lnTo>
                  <a:lnTo>
                    <a:pt x="995" y="724"/>
                  </a:lnTo>
                  <a:lnTo>
                    <a:pt x="995" y="722"/>
                  </a:lnTo>
                  <a:lnTo>
                    <a:pt x="995" y="720"/>
                  </a:lnTo>
                  <a:lnTo>
                    <a:pt x="994" y="720"/>
                  </a:lnTo>
                  <a:lnTo>
                    <a:pt x="990" y="715"/>
                  </a:lnTo>
                  <a:lnTo>
                    <a:pt x="990" y="713"/>
                  </a:lnTo>
                  <a:lnTo>
                    <a:pt x="994" y="712"/>
                  </a:lnTo>
                  <a:lnTo>
                    <a:pt x="994" y="712"/>
                  </a:lnTo>
                  <a:lnTo>
                    <a:pt x="995" y="710"/>
                  </a:lnTo>
                  <a:lnTo>
                    <a:pt x="999" y="704"/>
                  </a:lnTo>
                  <a:lnTo>
                    <a:pt x="1001" y="703"/>
                  </a:lnTo>
                  <a:lnTo>
                    <a:pt x="1006" y="703"/>
                  </a:lnTo>
                  <a:lnTo>
                    <a:pt x="1008" y="703"/>
                  </a:lnTo>
                  <a:lnTo>
                    <a:pt x="1008" y="701"/>
                  </a:lnTo>
                  <a:lnTo>
                    <a:pt x="1003" y="703"/>
                  </a:lnTo>
                  <a:lnTo>
                    <a:pt x="1001" y="703"/>
                  </a:lnTo>
                  <a:lnTo>
                    <a:pt x="999" y="701"/>
                  </a:lnTo>
                  <a:lnTo>
                    <a:pt x="997" y="695"/>
                  </a:lnTo>
                  <a:lnTo>
                    <a:pt x="995" y="695"/>
                  </a:lnTo>
                  <a:lnTo>
                    <a:pt x="994" y="690"/>
                  </a:lnTo>
                  <a:lnTo>
                    <a:pt x="994" y="688"/>
                  </a:lnTo>
                  <a:lnTo>
                    <a:pt x="995" y="687"/>
                  </a:lnTo>
                  <a:lnTo>
                    <a:pt x="994" y="687"/>
                  </a:lnTo>
                  <a:lnTo>
                    <a:pt x="992" y="660"/>
                  </a:lnTo>
                  <a:lnTo>
                    <a:pt x="983" y="642"/>
                  </a:lnTo>
                  <a:lnTo>
                    <a:pt x="979" y="640"/>
                  </a:lnTo>
                  <a:lnTo>
                    <a:pt x="1017" y="613"/>
                  </a:lnTo>
                  <a:lnTo>
                    <a:pt x="1011" y="617"/>
                  </a:lnTo>
                  <a:lnTo>
                    <a:pt x="1026" y="594"/>
                  </a:lnTo>
                  <a:lnTo>
                    <a:pt x="1029" y="596"/>
                  </a:lnTo>
                  <a:lnTo>
                    <a:pt x="1031" y="597"/>
                  </a:lnTo>
                  <a:lnTo>
                    <a:pt x="1035" y="596"/>
                  </a:lnTo>
                  <a:lnTo>
                    <a:pt x="1035" y="592"/>
                  </a:lnTo>
                  <a:lnTo>
                    <a:pt x="1033" y="592"/>
                  </a:lnTo>
                  <a:lnTo>
                    <a:pt x="1033" y="585"/>
                  </a:lnTo>
                  <a:lnTo>
                    <a:pt x="1031" y="583"/>
                  </a:lnTo>
                  <a:lnTo>
                    <a:pt x="1028" y="592"/>
                  </a:lnTo>
                  <a:lnTo>
                    <a:pt x="1026" y="592"/>
                  </a:lnTo>
                  <a:lnTo>
                    <a:pt x="1024" y="572"/>
                  </a:lnTo>
                  <a:lnTo>
                    <a:pt x="1024" y="571"/>
                  </a:lnTo>
                  <a:lnTo>
                    <a:pt x="1013" y="533"/>
                  </a:lnTo>
                  <a:lnTo>
                    <a:pt x="1011" y="533"/>
                  </a:lnTo>
                  <a:lnTo>
                    <a:pt x="994" y="519"/>
                  </a:lnTo>
                  <a:lnTo>
                    <a:pt x="994" y="517"/>
                  </a:lnTo>
                  <a:lnTo>
                    <a:pt x="995" y="515"/>
                  </a:lnTo>
                  <a:lnTo>
                    <a:pt x="994" y="510"/>
                  </a:lnTo>
                  <a:lnTo>
                    <a:pt x="994" y="508"/>
                  </a:lnTo>
                  <a:lnTo>
                    <a:pt x="995" y="508"/>
                  </a:lnTo>
                  <a:lnTo>
                    <a:pt x="999" y="505"/>
                  </a:lnTo>
                  <a:lnTo>
                    <a:pt x="1004" y="505"/>
                  </a:lnTo>
                  <a:lnTo>
                    <a:pt x="1006" y="503"/>
                  </a:lnTo>
                  <a:lnTo>
                    <a:pt x="1011" y="503"/>
                  </a:lnTo>
                  <a:lnTo>
                    <a:pt x="1011" y="499"/>
                  </a:lnTo>
                  <a:lnTo>
                    <a:pt x="1010" y="497"/>
                  </a:lnTo>
                  <a:lnTo>
                    <a:pt x="1010" y="494"/>
                  </a:lnTo>
                  <a:lnTo>
                    <a:pt x="1010" y="490"/>
                  </a:lnTo>
                  <a:lnTo>
                    <a:pt x="1015" y="492"/>
                  </a:lnTo>
                  <a:lnTo>
                    <a:pt x="1015" y="494"/>
                  </a:lnTo>
                  <a:lnTo>
                    <a:pt x="1022" y="492"/>
                  </a:lnTo>
                  <a:lnTo>
                    <a:pt x="1017" y="490"/>
                  </a:lnTo>
                  <a:lnTo>
                    <a:pt x="1015" y="489"/>
                  </a:lnTo>
                  <a:lnTo>
                    <a:pt x="1017" y="483"/>
                  </a:lnTo>
                  <a:lnTo>
                    <a:pt x="1017" y="483"/>
                  </a:lnTo>
                  <a:lnTo>
                    <a:pt x="1019" y="480"/>
                  </a:lnTo>
                  <a:lnTo>
                    <a:pt x="1017" y="481"/>
                  </a:lnTo>
                  <a:lnTo>
                    <a:pt x="1011" y="480"/>
                  </a:lnTo>
                  <a:lnTo>
                    <a:pt x="1011" y="478"/>
                  </a:lnTo>
                  <a:lnTo>
                    <a:pt x="1011" y="478"/>
                  </a:lnTo>
                  <a:lnTo>
                    <a:pt x="1013" y="476"/>
                  </a:lnTo>
                  <a:lnTo>
                    <a:pt x="1015" y="474"/>
                  </a:lnTo>
                  <a:lnTo>
                    <a:pt x="1013" y="472"/>
                  </a:lnTo>
                  <a:lnTo>
                    <a:pt x="1011" y="471"/>
                  </a:lnTo>
                  <a:lnTo>
                    <a:pt x="1010" y="465"/>
                  </a:lnTo>
                  <a:lnTo>
                    <a:pt x="1011" y="460"/>
                  </a:lnTo>
                  <a:lnTo>
                    <a:pt x="1010" y="460"/>
                  </a:lnTo>
                  <a:lnTo>
                    <a:pt x="1010" y="458"/>
                  </a:lnTo>
                  <a:lnTo>
                    <a:pt x="1015" y="456"/>
                  </a:lnTo>
                  <a:lnTo>
                    <a:pt x="1015" y="456"/>
                  </a:lnTo>
                  <a:lnTo>
                    <a:pt x="1011" y="456"/>
                  </a:lnTo>
                  <a:lnTo>
                    <a:pt x="1010" y="455"/>
                  </a:lnTo>
                  <a:lnTo>
                    <a:pt x="1008" y="456"/>
                  </a:lnTo>
                  <a:lnTo>
                    <a:pt x="1006" y="455"/>
                  </a:lnTo>
                  <a:lnTo>
                    <a:pt x="1004" y="453"/>
                  </a:lnTo>
                  <a:lnTo>
                    <a:pt x="1004" y="449"/>
                  </a:lnTo>
                  <a:lnTo>
                    <a:pt x="1006" y="444"/>
                  </a:lnTo>
                  <a:lnTo>
                    <a:pt x="1008" y="439"/>
                  </a:lnTo>
                  <a:lnTo>
                    <a:pt x="1010" y="437"/>
                  </a:lnTo>
                  <a:lnTo>
                    <a:pt x="1010" y="433"/>
                  </a:lnTo>
                  <a:lnTo>
                    <a:pt x="1011" y="433"/>
                  </a:lnTo>
                  <a:lnTo>
                    <a:pt x="1011" y="431"/>
                  </a:lnTo>
                  <a:lnTo>
                    <a:pt x="1013" y="428"/>
                  </a:lnTo>
                  <a:lnTo>
                    <a:pt x="1015" y="428"/>
                  </a:lnTo>
                  <a:lnTo>
                    <a:pt x="1015" y="422"/>
                  </a:lnTo>
                  <a:lnTo>
                    <a:pt x="1013" y="424"/>
                  </a:lnTo>
                  <a:lnTo>
                    <a:pt x="1011" y="426"/>
                  </a:lnTo>
                  <a:lnTo>
                    <a:pt x="1010" y="424"/>
                  </a:lnTo>
                  <a:lnTo>
                    <a:pt x="1008" y="422"/>
                  </a:lnTo>
                  <a:lnTo>
                    <a:pt x="1004" y="421"/>
                  </a:lnTo>
                  <a:lnTo>
                    <a:pt x="1004" y="417"/>
                  </a:lnTo>
                  <a:lnTo>
                    <a:pt x="1003" y="414"/>
                  </a:lnTo>
                  <a:lnTo>
                    <a:pt x="1003" y="406"/>
                  </a:lnTo>
                  <a:lnTo>
                    <a:pt x="1003" y="405"/>
                  </a:lnTo>
                  <a:lnTo>
                    <a:pt x="1006" y="403"/>
                  </a:lnTo>
                  <a:lnTo>
                    <a:pt x="1011" y="394"/>
                  </a:lnTo>
                  <a:lnTo>
                    <a:pt x="1013" y="394"/>
                  </a:lnTo>
                  <a:lnTo>
                    <a:pt x="1013" y="396"/>
                  </a:lnTo>
                  <a:lnTo>
                    <a:pt x="1024" y="396"/>
                  </a:lnTo>
                  <a:lnTo>
                    <a:pt x="1033" y="398"/>
                  </a:lnTo>
                  <a:lnTo>
                    <a:pt x="1035" y="399"/>
                  </a:lnTo>
                  <a:lnTo>
                    <a:pt x="1035" y="399"/>
                  </a:lnTo>
                  <a:lnTo>
                    <a:pt x="1038" y="401"/>
                  </a:lnTo>
                  <a:lnTo>
                    <a:pt x="1042" y="401"/>
                  </a:lnTo>
                  <a:lnTo>
                    <a:pt x="1045" y="403"/>
                  </a:lnTo>
                  <a:lnTo>
                    <a:pt x="1044" y="405"/>
                  </a:lnTo>
                  <a:lnTo>
                    <a:pt x="1044" y="406"/>
                  </a:lnTo>
                  <a:lnTo>
                    <a:pt x="1047" y="405"/>
                  </a:lnTo>
                  <a:lnTo>
                    <a:pt x="1053" y="403"/>
                  </a:lnTo>
                  <a:lnTo>
                    <a:pt x="1053" y="405"/>
                  </a:lnTo>
                  <a:lnTo>
                    <a:pt x="1053" y="408"/>
                  </a:lnTo>
                  <a:lnTo>
                    <a:pt x="1058" y="406"/>
                  </a:lnTo>
                  <a:lnTo>
                    <a:pt x="1058" y="406"/>
                  </a:lnTo>
                  <a:lnTo>
                    <a:pt x="1060" y="405"/>
                  </a:lnTo>
                  <a:lnTo>
                    <a:pt x="1069" y="401"/>
                  </a:lnTo>
                  <a:lnTo>
                    <a:pt x="1072" y="398"/>
                  </a:lnTo>
                  <a:lnTo>
                    <a:pt x="1083" y="403"/>
                  </a:lnTo>
                  <a:lnTo>
                    <a:pt x="1085" y="406"/>
                  </a:lnTo>
                  <a:lnTo>
                    <a:pt x="1088" y="408"/>
                  </a:lnTo>
                  <a:lnTo>
                    <a:pt x="1092" y="408"/>
                  </a:lnTo>
                  <a:lnTo>
                    <a:pt x="1092" y="410"/>
                  </a:lnTo>
                  <a:lnTo>
                    <a:pt x="1094" y="412"/>
                  </a:lnTo>
                  <a:lnTo>
                    <a:pt x="1090" y="419"/>
                  </a:lnTo>
                  <a:lnTo>
                    <a:pt x="1090" y="419"/>
                  </a:lnTo>
                  <a:lnTo>
                    <a:pt x="1092" y="419"/>
                  </a:lnTo>
                  <a:lnTo>
                    <a:pt x="1094" y="419"/>
                  </a:lnTo>
                  <a:lnTo>
                    <a:pt x="1094" y="415"/>
                  </a:lnTo>
                  <a:lnTo>
                    <a:pt x="1095" y="415"/>
                  </a:lnTo>
                  <a:lnTo>
                    <a:pt x="1097" y="415"/>
                  </a:lnTo>
                  <a:lnTo>
                    <a:pt x="1097" y="421"/>
                  </a:lnTo>
                  <a:lnTo>
                    <a:pt x="1101" y="422"/>
                  </a:lnTo>
                  <a:lnTo>
                    <a:pt x="1101" y="424"/>
                  </a:lnTo>
                  <a:lnTo>
                    <a:pt x="1099" y="426"/>
                  </a:lnTo>
                  <a:lnTo>
                    <a:pt x="1099" y="430"/>
                  </a:lnTo>
                  <a:lnTo>
                    <a:pt x="1101" y="428"/>
                  </a:lnTo>
                  <a:lnTo>
                    <a:pt x="1102" y="426"/>
                  </a:lnTo>
                  <a:lnTo>
                    <a:pt x="1104" y="424"/>
                  </a:lnTo>
                  <a:lnTo>
                    <a:pt x="1108" y="426"/>
                  </a:lnTo>
                  <a:lnTo>
                    <a:pt x="1110" y="428"/>
                  </a:lnTo>
                  <a:lnTo>
                    <a:pt x="1108" y="430"/>
                  </a:lnTo>
                  <a:lnTo>
                    <a:pt x="1106" y="430"/>
                  </a:lnTo>
                  <a:lnTo>
                    <a:pt x="1104" y="431"/>
                  </a:lnTo>
                  <a:lnTo>
                    <a:pt x="1104" y="435"/>
                  </a:lnTo>
                  <a:lnTo>
                    <a:pt x="1106" y="439"/>
                  </a:lnTo>
                  <a:lnTo>
                    <a:pt x="1110" y="439"/>
                  </a:lnTo>
                  <a:lnTo>
                    <a:pt x="1108" y="440"/>
                  </a:lnTo>
                  <a:lnTo>
                    <a:pt x="1108" y="442"/>
                  </a:lnTo>
                  <a:lnTo>
                    <a:pt x="1113" y="440"/>
                  </a:lnTo>
                  <a:lnTo>
                    <a:pt x="1117" y="442"/>
                  </a:lnTo>
                  <a:lnTo>
                    <a:pt x="1119" y="444"/>
                  </a:lnTo>
                  <a:lnTo>
                    <a:pt x="1119" y="447"/>
                  </a:lnTo>
                  <a:lnTo>
                    <a:pt x="1120" y="446"/>
                  </a:lnTo>
                  <a:lnTo>
                    <a:pt x="1126" y="446"/>
                  </a:lnTo>
                  <a:lnTo>
                    <a:pt x="1129" y="444"/>
                  </a:lnTo>
                  <a:lnTo>
                    <a:pt x="1131" y="446"/>
                  </a:lnTo>
                  <a:lnTo>
                    <a:pt x="1131" y="449"/>
                  </a:lnTo>
                  <a:lnTo>
                    <a:pt x="1131" y="451"/>
                  </a:lnTo>
                  <a:lnTo>
                    <a:pt x="1133" y="451"/>
                  </a:lnTo>
                  <a:lnTo>
                    <a:pt x="1138" y="447"/>
                  </a:lnTo>
                  <a:lnTo>
                    <a:pt x="1138" y="446"/>
                  </a:lnTo>
                  <a:lnTo>
                    <a:pt x="1140" y="446"/>
                  </a:lnTo>
                  <a:lnTo>
                    <a:pt x="1144" y="449"/>
                  </a:lnTo>
                  <a:lnTo>
                    <a:pt x="1144" y="451"/>
                  </a:lnTo>
                  <a:lnTo>
                    <a:pt x="1144" y="453"/>
                  </a:lnTo>
                  <a:lnTo>
                    <a:pt x="1140" y="456"/>
                  </a:lnTo>
                  <a:lnTo>
                    <a:pt x="1138" y="462"/>
                  </a:lnTo>
                  <a:lnTo>
                    <a:pt x="1140" y="465"/>
                  </a:lnTo>
                  <a:lnTo>
                    <a:pt x="1140" y="467"/>
                  </a:lnTo>
                  <a:lnTo>
                    <a:pt x="1140" y="467"/>
                  </a:lnTo>
                  <a:lnTo>
                    <a:pt x="1142" y="471"/>
                  </a:lnTo>
                  <a:lnTo>
                    <a:pt x="1144" y="476"/>
                  </a:lnTo>
                  <a:lnTo>
                    <a:pt x="1140" y="476"/>
                  </a:lnTo>
                  <a:lnTo>
                    <a:pt x="1140" y="478"/>
                  </a:lnTo>
                  <a:lnTo>
                    <a:pt x="1138" y="480"/>
                  </a:lnTo>
                  <a:lnTo>
                    <a:pt x="1122" y="478"/>
                  </a:lnTo>
                  <a:lnTo>
                    <a:pt x="1119" y="476"/>
                  </a:lnTo>
                  <a:lnTo>
                    <a:pt x="1117" y="476"/>
                  </a:lnTo>
                  <a:lnTo>
                    <a:pt x="1115" y="478"/>
                  </a:lnTo>
                  <a:lnTo>
                    <a:pt x="1120" y="478"/>
                  </a:lnTo>
                  <a:lnTo>
                    <a:pt x="1126" y="481"/>
                  </a:lnTo>
                  <a:lnTo>
                    <a:pt x="1136" y="481"/>
                  </a:lnTo>
                  <a:lnTo>
                    <a:pt x="1140" y="483"/>
                  </a:lnTo>
                  <a:lnTo>
                    <a:pt x="1144" y="485"/>
                  </a:lnTo>
                  <a:lnTo>
                    <a:pt x="1144" y="489"/>
                  </a:lnTo>
                  <a:lnTo>
                    <a:pt x="1144" y="489"/>
                  </a:lnTo>
                  <a:lnTo>
                    <a:pt x="1144" y="490"/>
                  </a:lnTo>
                  <a:lnTo>
                    <a:pt x="1140" y="499"/>
                  </a:lnTo>
                  <a:lnTo>
                    <a:pt x="1140" y="501"/>
                  </a:lnTo>
                  <a:lnTo>
                    <a:pt x="1145" y="499"/>
                  </a:lnTo>
                  <a:lnTo>
                    <a:pt x="1147" y="501"/>
                  </a:lnTo>
                  <a:lnTo>
                    <a:pt x="1147" y="503"/>
                  </a:lnTo>
                  <a:lnTo>
                    <a:pt x="1144" y="505"/>
                  </a:lnTo>
                  <a:lnTo>
                    <a:pt x="1144" y="506"/>
                  </a:lnTo>
                  <a:lnTo>
                    <a:pt x="1145" y="506"/>
                  </a:lnTo>
                  <a:lnTo>
                    <a:pt x="1147" y="508"/>
                  </a:lnTo>
                  <a:lnTo>
                    <a:pt x="1147" y="510"/>
                  </a:lnTo>
                  <a:lnTo>
                    <a:pt x="1147" y="512"/>
                  </a:lnTo>
                  <a:lnTo>
                    <a:pt x="1145" y="512"/>
                  </a:lnTo>
                  <a:lnTo>
                    <a:pt x="1145" y="510"/>
                  </a:lnTo>
                  <a:lnTo>
                    <a:pt x="1140" y="515"/>
                  </a:lnTo>
                  <a:lnTo>
                    <a:pt x="1138" y="512"/>
                  </a:lnTo>
                  <a:lnTo>
                    <a:pt x="1136" y="510"/>
                  </a:lnTo>
                  <a:lnTo>
                    <a:pt x="1135" y="512"/>
                  </a:lnTo>
                  <a:lnTo>
                    <a:pt x="1136" y="515"/>
                  </a:lnTo>
                  <a:lnTo>
                    <a:pt x="1136" y="517"/>
                  </a:lnTo>
                  <a:lnTo>
                    <a:pt x="1129" y="517"/>
                  </a:lnTo>
                  <a:lnTo>
                    <a:pt x="1131" y="519"/>
                  </a:lnTo>
                  <a:lnTo>
                    <a:pt x="1136" y="519"/>
                  </a:lnTo>
                  <a:lnTo>
                    <a:pt x="1138" y="521"/>
                  </a:lnTo>
                  <a:lnTo>
                    <a:pt x="1145" y="515"/>
                  </a:lnTo>
                  <a:lnTo>
                    <a:pt x="1156" y="513"/>
                  </a:lnTo>
                  <a:lnTo>
                    <a:pt x="1160" y="515"/>
                  </a:lnTo>
                  <a:lnTo>
                    <a:pt x="1161" y="522"/>
                  </a:lnTo>
                  <a:lnTo>
                    <a:pt x="1161" y="522"/>
                  </a:lnTo>
                  <a:lnTo>
                    <a:pt x="1163" y="528"/>
                  </a:lnTo>
                  <a:lnTo>
                    <a:pt x="1161" y="537"/>
                  </a:lnTo>
                  <a:lnTo>
                    <a:pt x="1145" y="546"/>
                  </a:lnTo>
                  <a:lnTo>
                    <a:pt x="1161" y="538"/>
                  </a:lnTo>
                  <a:lnTo>
                    <a:pt x="1165" y="526"/>
                  </a:lnTo>
                  <a:lnTo>
                    <a:pt x="1167" y="522"/>
                  </a:lnTo>
                  <a:lnTo>
                    <a:pt x="1167" y="530"/>
                  </a:lnTo>
                  <a:lnTo>
                    <a:pt x="1167" y="531"/>
                  </a:lnTo>
                  <a:lnTo>
                    <a:pt x="1170" y="528"/>
                  </a:lnTo>
                  <a:lnTo>
                    <a:pt x="1170" y="530"/>
                  </a:lnTo>
                  <a:lnTo>
                    <a:pt x="1170" y="533"/>
                  </a:lnTo>
                  <a:lnTo>
                    <a:pt x="1170" y="537"/>
                  </a:lnTo>
                  <a:lnTo>
                    <a:pt x="1170" y="538"/>
                  </a:lnTo>
                  <a:lnTo>
                    <a:pt x="1172" y="533"/>
                  </a:lnTo>
                  <a:lnTo>
                    <a:pt x="1181" y="528"/>
                  </a:lnTo>
                  <a:lnTo>
                    <a:pt x="1188" y="526"/>
                  </a:lnTo>
                  <a:lnTo>
                    <a:pt x="1192" y="515"/>
                  </a:lnTo>
                  <a:lnTo>
                    <a:pt x="1193" y="519"/>
                  </a:lnTo>
                  <a:lnTo>
                    <a:pt x="1197" y="519"/>
                  </a:lnTo>
                  <a:lnTo>
                    <a:pt x="1199" y="522"/>
                  </a:lnTo>
                  <a:lnTo>
                    <a:pt x="1197" y="528"/>
                  </a:lnTo>
                  <a:lnTo>
                    <a:pt x="1201" y="521"/>
                  </a:lnTo>
                  <a:lnTo>
                    <a:pt x="1195" y="513"/>
                  </a:lnTo>
                  <a:lnTo>
                    <a:pt x="1199" y="515"/>
                  </a:lnTo>
                  <a:lnTo>
                    <a:pt x="1201" y="515"/>
                  </a:lnTo>
                  <a:lnTo>
                    <a:pt x="1202" y="513"/>
                  </a:lnTo>
                  <a:lnTo>
                    <a:pt x="1201" y="512"/>
                  </a:lnTo>
                  <a:lnTo>
                    <a:pt x="1201" y="510"/>
                  </a:lnTo>
                  <a:lnTo>
                    <a:pt x="1204" y="510"/>
                  </a:lnTo>
                  <a:lnTo>
                    <a:pt x="1204" y="506"/>
                  </a:lnTo>
                  <a:lnTo>
                    <a:pt x="1202" y="501"/>
                  </a:lnTo>
                  <a:lnTo>
                    <a:pt x="1204" y="503"/>
                  </a:lnTo>
                  <a:lnTo>
                    <a:pt x="1206" y="501"/>
                  </a:lnTo>
                  <a:lnTo>
                    <a:pt x="1208" y="499"/>
                  </a:lnTo>
                  <a:lnTo>
                    <a:pt x="1208" y="497"/>
                  </a:lnTo>
                  <a:lnTo>
                    <a:pt x="1211" y="496"/>
                  </a:lnTo>
                  <a:lnTo>
                    <a:pt x="1206" y="487"/>
                  </a:lnTo>
                  <a:lnTo>
                    <a:pt x="1211" y="478"/>
                  </a:lnTo>
                  <a:lnTo>
                    <a:pt x="1213" y="476"/>
                  </a:lnTo>
                  <a:lnTo>
                    <a:pt x="1215" y="472"/>
                  </a:lnTo>
                  <a:lnTo>
                    <a:pt x="1215" y="472"/>
                  </a:lnTo>
                  <a:lnTo>
                    <a:pt x="1217" y="469"/>
                  </a:lnTo>
                  <a:lnTo>
                    <a:pt x="1220" y="469"/>
                  </a:lnTo>
                  <a:lnTo>
                    <a:pt x="1222" y="469"/>
                  </a:lnTo>
                  <a:lnTo>
                    <a:pt x="1224" y="471"/>
                  </a:lnTo>
                  <a:lnTo>
                    <a:pt x="1222" y="472"/>
                  </a:lnTo>
                  <a:lnTo>
                    <a:pt x="1224" y="474"/>
                  </a:lnTo>
                  <a:lnTo>
                    <a:pt x="1224" y="476"/>
                  </a:lnTo>
                  <a:lnTo>
                    <a:pt x="1224" y="478"/>
                  </a:lnTo>
                  <a:lnTo>
                    <a:pt x="1224" y="481"/>
                  </a:lnTo>
                  <a:lnTo>
                    <a:pt x="1224" y="483"/>
                  </a:lnTo>
                  <a:lnTo>
                    <a:pt x="1226" y="481"/>
                  </a:lnTo>
                  <a:lnTo>
                    <a:pt x="1227" y="483"/>
                  </a:lnTo>
                  <a:lnTo>
                    <a:pt x="1227" y="490"/>
                  </a:lnTo>
                  <a:lnTo>
                    <a:pt x="1231" y="490"/>
                  </a:lnTo>
                  <a:lnTo>
                    <a:pt x="1229" y="490"/>
                  </a:lnTo>
                  <a:lnTo>
                    <a:pt x="1229" y="494"/>
                  </a:lnTo>
                  <a:lnTo>
                    <a:pt x="1233" y="492"/>
                  </a:lnTo>
                  <a:lnTo>
                    <a:pt x="1235" y="494"/>
                  </a:lnTo>
                  <a:lnTo>
                    <a:pt x="1231" y="499"/>
                  </a:lnTo>
                  <a:lnTo>
                    <a:pt x="1235" y="499"/>
                  </a:lnTo>
                  <a:lnTo>
                    <a:pt x="1235" y="501"/>
                  </a:lnTo>
                  <a:lnTo>
                    <a:pt x="1236" y="499"/>
                  </a:lnTo>
                  <a:lnTo>
                    <a:pt x="1238" y="499"/>
                  </a:lnTo>
                  <a:lnTo>
                    <a:pt x="1238" y="503"/>
                  </a:lnTo>
                  <a:lnTo>
                    <a:pt x="1240" y="503"/>
                  </a:lnTo>
                  <a:lnTo>
                    <a:pt x="1242" y="503"/>
                  </a:lnTo>
                  <a:lnTo>
                    <a:pt x="1240" y="506"/>
                  </a:lnTo>
                  <a:lnTo>
                    <a:pt x="1236" y="508"/>
                  </a:lnTo>
                  <a:lnTo>
                    <a:pt x="1231" y="508"/>
                  </a:lnTo>
                  <a:lnTo>
                    <a:pt x="1227" y="510"/>
                  </a:lnTo>
                  <a:lnTo>
                    <a:pt x="1227" y="512"/>
                  </a:lnTo>
                  <a:lnTo>
                    <a:pt x="1229" y="510"/>
                  </a:lnTo>
                  <a:lnTo>
                    <a:pt x="1231" y="510"/>
                  </a:lnTo>
                  <a:lnTo>
                    <a:pt x="1233" y="510"/>
                  </a:lnTo>
                  <a:lnTo>
                    <a:pt x="1238" y="510"/>
                  </a:lnTo>
                  <a:lnTo>
                    <a:pt x="1242" y="508"/>
                  </a:lnTo>
                  <a:lnTo>
                    <a:pt x="1243" y="508"/>
                  </a:lnTo>
                  <a:lnTo>
                    <a:pt x="1242" y="512"/>
                  </a:lnTo>
                  <a:lnTo>
                    <a:pt x="1243" y="512"/>
                  </a:lnTo>
                  <a:lnTo>
                    <a:pt x="1243" y="515"/>
                  </a:lnTo>
                  <a:lnTo>
                    <a:pt x="1243" y="517"/>
                  </a:lnTo>
                  <a:lnTo>
                    <a:pt x="1243" y="517"/>
                  </a:lnTo>
                  <a:lnTo>
                    <a:pt x="1247" y="517"/>
                  </a:lnTo>
                  <a:lnTo>
                    <a:pt x="1247" y="519"/>
                  </a:lnTo>
                  <a:lnTo>
                    <a:pt x="1247" y="521"/>
                  </a:lnTo>
                  <a:lnTo>
                    <a:pt x="1249" y="521"/>
                  </a:lnTo>
                  <a:lnTo>
                    <a:pt x="1249" y="522"/>
                  </a:lnTo>
                  <a:lnTo>
                    <a:pt x="1242" y="524"/>
                  </a:lnTo>
                  <a:lnTo>
                    <a:pt x="1240" y="524"/>
                  </a:lnTo>
                  <a:lnTo>
                    <a:pt x="1238" y="524"/>
                  </a:lnTo>
                  <a:lnTo>
                    <a:pt x="1238" y="526"/>
                  </a:lnTo>
                  <a:lnTo>
                    <a:pt x="1240" y="526"/>
                  </a:lnTo>
                  <a:lnTo>
                    <a:pt x="1252" y="526"/>
                  </a:lnTo>
                  <a:lnTo>
                    <a:pt x="1254" y="530"/>
                  </a:lnTo>
                  <a:lnTo>
                    <a:pt x="1252" y="531"/>
                  </a:lnTo>
                  <a:lnTo>
                    <a:pt x="1251" y="533"/>
                  </a:lnTo>
                  <a:lnTo>
                    <a:pt x="1252" y="533"/>
                  </a:lnTo>
                  <a:lnTo>
                    <a:pt x="1251" y="535"/>
                  </a:lnTo>
                  <a:lnTo>
                    <a:pt x="1247" y="537"/>
                  </a:lnTo>
                  <a:lnTo>
                    <a:pt x="1243" y="540"/>
                  </a:lnTo>
                  <a:lnTo>
                    <a:pt x="1245" y="540"/>
                  </a:lnTo>
                  <a:lnTo>
                    <a:pt x="1249" y="537"/>
                  </a:lnTo>
                  <a:lnTo>
                    <a:pt x="1252" y="537"/>
                  </a:lnTo>
                  <a:lnTo>
                    <a:pt x="1254" y="537"/>
                  </a:lnTo>
                  <a:lnTo>
                    <a:pt x="1258" y="540"/>
                  </a:lnTo>
                  <a:lnTo>
                    <a:pt x="1256" y="540"/>
                  </a:lnTo>
                  <a:lnTo>
                    <a:pt x="1254" y="542"/>
                  </a:lnTo>
                  <a:lnTo>
                    <a:pt x="1254" y="544"/>
                  </a:lnTo>
                  <a:lnTo>
                    <a:pt x="1256" y="542"/>
                  </a:lnTo>
                  <a:lnTo>
                    <a:pt x="1260" y="544"/>
                  </a:lnTo>
                  <a:lnTo>
                    <a:pt x="1260" y="546"/>
                  </a:lnTo>
                  <a:lnTo>
                    <a:pt x="1261" y="547"/>
                  </a:lnTo>
                  <a:lnTo>
                    <a:pt x="1265" y="549"/>
                  </a:lnTo>
                  <a:lnTo>
                    <a:pt x="1265" y="553"/>
                  </a:lnTo>
                  <a:lnTo>
                    <a:pt x="1260" y="556"/>
                  </a:lnTo>
                  <a:lnTo>
                    <a:pt x="1256" y="556"/>
                  </a:lnTo>
                  <a:lnTo>
                    <a:pt x="1256" y="558"/>
                  </a:lnTo>
                  <a:lnTo>
                    <a:pt x="1263" y="558"/>
                  </a:lnTo>
                  <a:lnTo>
                    <a:pt x="1267" y="562"/>
                  </a:lnTo>
                  <a:lnTo>
                    <a:pt x="1265" y="563"/>
                  </a:lnTo>
                  <a:lnTo>
                    <a:pt x="1272" y="565"/>
                  </a:lnTo>
                  <a:lnTo>
                    <a:pt x="1272" y="571"/>
                  </a:lnTo>
                  <a:lnTo>
                    <a:pt x="1267" y="576"/>
                  </a:lnTo>
                  <a:lnTo>
                    <a:pt x="1267" y="580"/>
                  </a:lnTo>
                  <a:lnTo>
                    <a:pt x="1265" y="580"/>
                  </a:lnTo>
                  <a:lnTo>
                    <a:pt x="1258" y="576"/>
                  </a:lnTo>
                  <a:lnTo>
                    <a:pt x="1256" y="578"/>
                  </a:lnTo>
                  <a:lnTo>
                    <a:pt x="1260" y="580"/>
                  </a:lnTo>
                  <a:lnTo>
                    <a:pt x="1260" y="580"/>
                  </a:lnTo>
                  <a:lnTo>
                    <a:pt x="1249" y="581"/>
                  </a:lnTo>
                  <a:lnTo>
                    <a:pt x="1267" y="583"/>
                  </a:lnTo>
                  <a:lnTo>
                    <a:pt x="1267" y="585"/>
                  </a:lnTo>
                  <a:lnTo>
                    <a:pt x="1265" y="585"/>
                  </a:lnTo>
                  <a:lnTo>
                    <a:pt x="1263" y="587"/>
                  </a:lnTo>
                  <a:lnTo>
                    <a:pt x="1263" y="587"/>
                  </a:lnTo>
                  <a:lnTo>
                    <a:pt x="1267" y="590"/>
                  </a:lnTo>
                  <a:lnTo>
                    <a:pt x="1268" y="592"/>
                  </a:lnTo>
                  <a:lnTo>
                    <a:pt x="1265" y="592"/>
                  </a:lnTo>
                  <a:lnTo>
                    <a:pt x="1263" y="594"/>
                  </a:lnTo>
                  <a:lnTo>
                    <a:pt x="1274" y="594"/>
                  </a:lnTo>
                  <a:lnTo>
                    <a:pt x="1274" y="599"/>
                  </a:lnTo>
                  <a:lnTo>
                    <a:pt x="1276" y="601"/>
                  </a:lnTo>
                  <a:lnTo>
                    <a:pt x="1274" y="603"/>
                  </a:lnTo>
                  <a:lnTo>
                    <a:pt x="1283" y="603"/>
                  </a:lnTo>
                  <a:lnTo>
                    <a:pt x="1285" y="604"/>
                  </a:lnTo>
                  <a:lnTo>
                    <a:pt x="1285" y="608"/>
                  </a:lnTo>
                  <a:lnTo>
                    <a:pt x="1286" y="606"/>
                  </a:lnTo>
                  <a:lnTo>
                    <a:pt x="1290" y="606"/>
                  </a:lnTo>
                  <a:lnTo>
                    <a:pt x="1290" y="610"/>
                  </a:lnTo>
                  <a:lnTo>
                    <a:pt x="1288" y="612"/>
                  </a:lnTo>
                  <a:lnTo>
                    <a:pt x="1290" y="613"/>
                  </a:lnTo>
                  <a:lnTo>
                    <a:pt x="1292" y="615"/>
                  </a:lnTo>
                  <a:lnTo>
                    <a:pt x="1288" y="619"/>
                  </a:lnTo>
                  <a:lnTo>
                    <a:pt x="1288" y="621"/>
                  </a:lnTo>
                  <a:lnTo>
                    <a:pt x="1292" y="619"/>
                  </a:lnTo>
                  <a:lnTo>
                    <a:pt x="1295" y="621"/>
                  </a:lnTo>
                  <a:lnTo>
                    <a:pt x="1297" y="621"/>
                  </a:lnTo>
                  <a:lnTo>
                    <a:pt x="1301" y="619"/>
                  </a:lnTo>
                  <a:lnTo>
                    <a:pt x="1301" y="621"/>
                  </a:lnTo>
                  <a:lnTo>
                    <a:pt x="1302" y="622"/>
                  </a:lnTo>
                  <a:lnTo>
                    <a:pt x="1299" y="631"/>
                  </a:lnTo>
                  <a:lnTo>
                    <a:pt x="1306" y="624"/>
                  </a:lnTo>
                  <a:lnTo>
                    <a:pt x="1308" y="622"/>
                  </a:lnTo>
                  <a:lnTo>
                    <a:pt x="1308" y="626"/>
                  </a:lnTo>
                  <a:lnTo>
                    <a:pt x="1309" y="626"/>
                  </a:lnTo>
                  <a:lnTo>
                    <a:pt x="1311" y="624"/>
                  </a:lnTo>
                  <a:lnTo>
                    <a:pt x="1311" y="629"/>
                  </a:lnTo>
                  <a:lnTo>
                    <a:pt x="1315" y="631"/>
                  </a:lnTo>
                  <a:lnTo>
                    <a:pt x="1322" y="635"/>
                  </a:lnTo>
                  <a:lnTo>
                    <a:pt x="1324" y="633"/>
                  </a:lnTo>
                  <a:lnTo>
                    <a:pt x="1324" y="631"/>
                  </a:lnTo>
                  <a:lnTo>
                    <a:pt x="1326" y="629"/>
                  </a:lnTo>
                  <a:lnTo>
                    <a:pt x="1329" y="631"/>
                  </a:lnTo>
                  <a:lnTo>
                    <a:pt x="1327" y="635"/>
                  </a:lnTo>
                  <a:lnTo>
                    <a:pt x="1331" y="635"/>
                  </a:lnTo>
                  <a:lnTo>
                    <a:pt x="1333" y="637"/>
                  </a:lnTo>
                  <a:lnTo>
                    <a:pt x="1334" y="637"/>
                  </a:lnTo>
                  <a:lnTo>
                    <a:pt x="1336" y="640"/>
                  </a:lnTo>
                  <a:lnTo>
                    <a:pt x="1334" y="642"/>
                  </a:lnTo>
                  <a:lnTo>
                    <a:pt x="1334" y="644"/>
                  </a:lnTo>
                  <a:lnTo>
                    <a:pt x="1334" y="644"/>
                  </a:lnTo>
                  <a:lnTo>
                    <a:pt x="1333" y="644"/>
                  </a:lnTo>
                  <a:lnTo>
                    <a:pt x="1329" y="644"/>
                  </a:lnTo>
                  <a:lnTo>
                    <a:pt x="1327" y="644"/>
                  </a:lnTo>
                  <a:lnTo>
                    <a:pt x="1322" y="647"/>
                  </a:lnTo>
                  <a:lnTo>
                    <a:pt x="1322" y="647"/>
                  </a:lnTo>
                  <a:lnTo>
                    <a:pt x="1318" y="649"/>
                  </a:lnTo>
                  <a:lnTo>
                    <a:pt x="1304" y="653"/>
                  </a:lnTo>
                  <a:lnTo>
                    <a:pt x="1302" y="656"/>
                  </a:lnTo>
                  <a:lnTo>
                    <a:pt x="1306" y="654"/>
                  </a:lnTo>
                  <a:lnTo>
                    <a:pt x="1313" y="651"/>
                  </a:lnTo>
                  <a:lnTo>
                    <a:pt x="1315" y="653"/>
                  </a:lnTo>
                  <a:lnTo>
                    <a:pt x="1301" y="658"/>
                  </a:lnTo>
                  <a:lnTo>
                    <a:pt x="1297" y="658"/>
                  </a:lnTo>
                  <a:lnTo>
                    <a:pt x="1292" y="665"/>
                  </a:lnTo>
                  <a:lnTo>
                    <a:pt x="1288" y="663"/>
                  </a:lnTo>
                  <a:lnTo>
                    <a:pt x="1286" y="662"/>
                  </a:lnTo>
                  <a:lnTo>
                    <a:pt x="1281" y="660"/>
                  </a:lnTo>
                  <a:lnTo>
                    <a:pt x="1277" y="662"/>
                  </a:lnTo>
                  <a:lnTo>
                    <a:pt x="1277" y="663"/>
                  </a:lnTo>
                  <a:lnTo>
                    <a:pt x="1288" y="665"/>
                  </a:lnTo>
                  <a:lnTo>
                    <a:pt x="1290" y="669"/>
                  </a:lnTo>
                  <a:lnTo>
                    <a:pt x="1290" y="676"/>
                  </a:lnTo>
                  <a:lnTo>
                    <a:pt x="1297" y="671"/>
                  </a:lnTo>
                  <a:lnTo>
                    <a:pt x="1299" y="669"/>
                  </a:lnTo>
                  <a:lnTo>
                    <a:pt x="1306" y="663"/>
                  </a:lnTo>
                  <a:lnTo>
                    <a:pt x="1309" y="662"/>
                  </a:lnTo>
                  <a:lnTo>
                    <a:pt x="1313" y="656"/>
                  </a:lnTo>
                  <a:lnTo>
                    <a:pt x="1317" y="654"/>
                  </a:lnTo>
                  <a:lnTo>
                    <a:pt x="1326" y="653"/>
                  </a:lnTo>
                  <a:lnTo>
                    <a:pt x="1329" y="654"/>
                  </a:lnTo>
                  <a:lnTo>
                    <a:pt x="1331" y="653"/>
                  </a:lnTo>
                  <a:lnTo>
                    <a:pt x="1324" y="651"/>
                  </a:lnTo>
                  <a:lnTo>
                    <a:pt x="1320" y="653"/>
                  </a:lnTo>
                  <a:lnTo>
                    <a:pt x="1327" y="649"/>
                  </a:lnTo>
                  <a:lnTo>
                    <a:pt x="1338" y="649"/>
                  </a:lnTo>
                  <a:lnTo>
                    <a:pt x="1340" y="651"/>
                  </a:lnTo>
                  <a:lnTo>
                    <a:pt x="1338" y="654"/>
                  </a:lnTo>
                  <a:lnTo>
                    <a:pt x="1340" y="662"/>
                  </a:lnTo>
                  <a:lnTo>
                    <a:pt x="1338" y="663"/>
                  </a:lnTo>
                  <a:lnTo>
                    <a:pt x="1338" y="671"/>
                  </a:lnTo>
                  <a:lnTo>
                    <a:pt x="1338" y="671"/>
                  </a:lnTo>
                  <a:lnTo>
                    <a:pt x="1342" y="663"/>
                  </a:lnTo>
                  <a:lnTo>
                    <a:pt x="1345" y="662"/>
                  </a:lnTo>
                  <a:lnTo>
                    <a:pt x="1349" y="662"/>
                  </a:lnTo>
                  <a:lnTo>
                    <a:pt x="1351" y="662"/>
                  </a:lnTo>
                  <a:lnTo>
                    <a:pt x="1351" y="663"/>
                  </a:lnTo>
                  <a:lnTo>
                    <a:pt x="1359" y="667"/>
                  </a:lnTo>
                  <a:lnTo>
                    <a:pt x="1359" y="669"/>
                  </a:lnTo>
                  <a:lnTo>
                    <a:pt x="1358" y="669"/>
                  </a:lnTo>
                  <a:lnTo>
                    <a:pt x="1359" y="672"/>
                  </a:lnTo>
                  <a:lnTo>
                    <a:pt x="1361" y="672"/>
                  </a:lnTo>
                  <a:lnTo>
                    <a:pt x="1361" y="674"/>
                  </a:lnTo>
                  <a:lnTo>
                    <a:pt x="1363" y="676"/>
                  </a:lnTo>
                  <a:lnTo>
                    <a:pt x="1363" y="678"/>
                  </a:lnTo>
                  <a:lnTo>
                    <a:pt x="1361" y="678"/>
                  </a:lnTo>
                  <a:lnTo>
                    <a:pt x="1361" y="679"/>
                  </a:lnTo>
                  <a:lnTo>
                    <a:pt x="1354" y="678"/>
                  </a:lnTo>
                  <a:lnTo>
                    <a:pt x="1356" y="681"/>
                  </a:lnTo>
                  <a:lnTo>
                    <a:pt x="1358" y="681"/>
                  </a:lnTo>
                  <a:lnTo>
                    <a:pt x="1359" y="681"/>
                  </a:lnTo>
                  <a:lnTo>
                    <a:pt x="1361" y="685"/>
                  </a:lnTo>
                  <a:lnTo>
                    <a:pt x="1359" y="687"/>
                  </a:lnTo>
                  <a:lnTo>
                    <a:pt x="1359" y="688"/>
                  </a:lnTo>
                  <a:lnTo>
                    <a:pt x="1363" y="692"/>
                  </a:lnTo>
                  <a:lnTo>
                    <a:pt x="1359" y="692"/>
                  </a:lnTo>
                  <a:lnTo>
                    <a:pt x="1359" y="694"/>
                  </a:lnTo>
                  <a:lnTo>
                    <a:pt x="1363" y="695"/>
                  </a:lnTo>
                  <a:lnTo>
                    <a:pt x="1365" y="699"/>
                  </a:lnTo>
                  <a:lnTo>
                    <a:pt x="1359" y="697"/>
                  </a:lnTo>
                  <a:lnTo>
                    <a:pt x="1359" y="69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9" name="Freeform 3346"/>
            <p:cNvSpPr>
              <a:spLocks/>
            </p:cNvSpPr>
            <p:nvPr/>
          </p:nvSpPr>
          <p:spPr bwMode="auto">
            <a:xfrm>
              <a:off x="441" y="1026"/>
              <a:ext cx="1365" cy="944"/>
            </a:xfrm>
            <a:custGeom>
              <a:avLst/>
              <a:gdLst/>
              <a:ahLst/>
              <a:cxnLst>
                <a:cxn ang="0">
                  <a:pos x="1193" y="754"/>
                </a:cxn>
                <a:cxn ang="0">
                  <a:pos x="1226" y="788"/>
                </a:cxn>
                <a:cxn ang="0">
                  <a:pos x="1263" y="856"/>
                </a:cxn>
                <a:cxn ang="0">
                  <a:pos x="1217" y="902"/>
                </a:cxn>
                <a:cxn ang="0">
                  <a:pos x="1224" y="858"/>
                </a:cxn>
                <a:cxn ang="0">
                  <a:pos x="1122" y="870"/>
                </a:cxn>
                <a:cxn ang="0">
                  <a:pos x="935" y="944"/>
                </a:cxn>
                <a:cxn ang="0">
                  <a:pos x="960" y="881"/>
                </a:cxn>
                <a:cxn ang="0">
                  <a:pos x="931" y="851"/>
                </a:cxn>
                <a:cxn ang="0">
                  <a:pos x="846" y="785"/>
                </a:cxn>
                <a:cxn ang="0">
                  <a:pos x="755" y="794"/>
                </a:cxn>
                <a:cxn ang="0">
                  <a:pos x="278" y="772"/>
                </a:cxn>
                <a:cxn ang="0">
                  <a:pos x="244" y="745"/>
                </a:cxn>
                <a:cxn ang="0">
                  <a:pos x="217" y="722"/>
                </a:cxn>
                <a:cxn ang="0">
                  <a:pos x="191" y="671"/>
                </a:cxn>
                <a:cxn ang="0">
                  <a:pos x="175" y="601"/>
                </a:cxn>
                <a:cxn ang="0">
                  <a:pos x="69" y="503"/>
                </a:cxn>
                <a:cxn ang="0">
                  <a:pos x="43" y="133"/>
                </a:cxn>
                <a:cxn ang="0">
                  <a:pos x="103" y="137"/>
                </a:cxn>
                <a:cxn ang="0">
                  <a:pos x="180" y="85"/>
                </a:cxn>
                <a:cxn ang="0">
                  <a:pos x="157" y="121"/>
                </a:cxn>
                <a:cxn ang="0">
                  <a:pos x="239" y="124"/>
                </a:cxn>
                <a:cxn ang="0">
                  <a:pos x="260" y="92"/>
                </a:cxn>
                <a:cxn ang="0">
                  <a:pos x="346" y="128"/>
                </a:cxn>
                <a:cxn ang="0">
                  <a:pos x="424" y="173"/>
                </a:cxn>
                <a:cxn ang="0">
                  <a:pos x="473" y="196"/>
                </a:cxn>
                <a:cxn ang="0">
                  <a:pos x="519" y="210"/>
                </a:cxn>
                <a:cxn ang="0">
                  <a:pos x="539" y="180"/>
                </a:cxn>
                <a:cxn ang="0">
                  <a:pos x="533" y="169"/>
                </a:cxn>
                <a:cxn ang="0">
                  <a:pos x="565" y="153"/>
                </a:cxn>
                <a:cxn ang="0">
                  <a:pos x="622" y="194"/>
                </a:cxn>
                <a:cxn ang="0">
                  <a:pos x="697" y="191"/>
                </a:cxn>
                <a:cxn ang="0">
                  <a:pos x="710" y="174"/>
                </a:cxn>
                <a:cxn ang="0">
                  <a:pos x="730" y="183"/>
                </a:cxn>
                <a:cxn ang="0">
                  <a:pos x="751" y="132"/>
                </a:cxn>
                <a:cxn ang="0">
                  <a:pos x="712" y="50"/>
                </a:cxn>
                <a:cxn ang="0">
                  <a:pos x="765" y="33"/>
                </a:cxn>
                <a:cxn ang="0">
                  <a:pos x="776" y="112"/>
                </a:cxn>
                <a:cxn ang="0">
                  <a:pos x="829" y="130"/>
                </a:cxn>
                <a:cxn ang="0">
                  <a:pos x="897" y="151"/>
                </a:cxn>
                <a:cxn ang="0">
                  <a:pos x="938" y="130"/>
                </a:cxn>
                <a:cxn ang="0">
                  <a:pos x="954" y="219"/>
                </a:cxn>
                <a:cxn ang="0">
                  <a:pos x="881" y="248"/>
                </a:cxn>
                <a:cxn ang="0">
                  <a:pos x="863" y="298"/>
                </a:cxn>
                <a:cxn ang="0">
                  <a:pos x="805" y="362"/>
                </a:cxn>
                <a:cxn ang="0">
                  <a:pos x="788" y="355"/>
                </a:cxn>
                <a:cxn ang="0">
                  <a:pos x="758" y="415"/>
                </a:cxn>
                <a:cxn ang="0">
                  <a:pos x="774" y="556"/>
                </a:cxn>
                <a:cxn ang="0">
                  <a:pos x="928" y="624"/>
                </a:cxn>
                <a:cxn ang="0">
                  <a:pos x="979" y="722"/>
                </a:cxn>
                <a:cxn ang="0">
                  <a:pos x="979" y="640"/>
                </a:cxn>
                <a:cxn ang="0">
                  <a:pos x="1015" y="489"/>
                </a:cxn>
                <a:cxn ang="0">
                  <a:pos x="1010" y="424"/>
                </a:cxn>
                <a:cxn ang="0">
                  <a:pos x="1090" y="419"/>
                </a:cxn>
                <a:cxn ang="0">
                  <a:pos x="1133" y="451"/>
                </a:cxn>
                <a:cxn ang="0">
                  <a:pos x="1144" y="506"/>
                </a:cxn>
                <a:cxn ang="0">
                  <a:pos x="1172" y="533"/>
                </a:cxn>
                <a:cxn ang="0">
                  <a:pos x="1224" y="478"/>
                </a:cxn>
                <a:cxn ang="0">
                  <a:pos x="1247" y="517"/>
                </a:cxn>
                <a:cxn ang="0">
                  <a:pos x="1263" y="558"/>
                </a:cxn>
                <a:cxn ang="0">
                  <a:pos x="1288" y="619"/>
                </a:cxn>
                <a:cxn ang="0">
                  <a:pos x="1304" y="653"/>
                </a:cxn>
                <a:cxn ang="0">
                  <a:pos x="1342" y="663"/>
                </a:cxn>
              </a:cxnLst>
              <a:rect l="0" t="0" r="r" b="b"/>
              <a:pathLst>
                <a:path w="1365" h="944">
                  <a:moveTo>
                    <a:pt x="1359" y="699"/>
                  </a:moveTo>
                  <a:lnTo>
                    <a:pt x="1365" y="704"/>
                  </a:lnTo>
                  <a:lnTo>
                    <a:pt x="1359" y="712"/>
                  </a:lnTo>
                  <a:lnTo>
                    <a:pt x="1354" y="715"/>
                  </a:lnTo>
                  <a:lnTo>
                    <a:pt x="1349" y="720"/>
                  </a:lnTo>
                  <a:lnTo>
                    <a:pt x="1345" y="720"/>
                  </a:lnTo>
                  <a:lnTo>
                    <a:pt x="1345" y="722"/>
                  </a:lnTo>
                  <a:lnTo>
                    <a:pt x="1334" y="722"/>
                  </a:lnTo>
                  <a:lnTo>
                    <a:pt x="1320" y="726"/>
                  </a:lnTo>
                  <a:lnTo>
                    <a:pt x="1317" y="728"/>
                  </a:lnTo>
                  <a:lnTo>
                    <a:pt x="1315" y="733"/>
                  </a:lnTo>
                  <a:lnTo>
                    <a:pt x="1313" y="733"/>
                  </a:lnTo>
                  <a:lnTo>
                    <a:pt x="1304" y="745"/>
                  </a:lnTo>
                  <a:lnTo>
                    <a:pt x="1301" y="747"/>
                  </a:lnTo>
                  <a:lnTo>
                    <a:pt x="1297" y="751"/>
                  </a:lnTo>
                  <a:lnTo>
                    <a:pt x="1295" y="753"/>
                  </a:lnTo>
                  <a:lnTo>
                    <a:pt x="1293" y="753"/>
                  </a:lnTo>
                  <a:lnTo>
                    <a:pt x="1292" y="751"/>
                  </a:lnTo>
                  <a:lnTo>
                    <a:pt x="1293" y="747"/>
                  </a:lnTo>
                  <a:lnTo>
                    <a:pt x="1292" y="749"/>
                  </a:lnTo>
                  <a:lnTo>
                    <a:pt x="1290" y="753"/>
                  </a:lnTo>
                  <a:lnTo>
                    <a:pt x="1270" y="756"/>
                  </a:lnTo>
                  <a:lnTo>
                    <a:pt x="1268" y="756"/>
                  </a:lnTo>
                  <a:lnTo>
                    <a:pt x="1268" y="754"/>
                  </a:lnTo>
                  <a:lnTo>
                    <a:pt x="1265" y="753"/>
                  </a:lnTo>
                  <a:lnTo>
                    <a:pt x="1247" y="751"/>
                  </a:lnTo>
                  <a:lnTo>
                    <a:pt x="1242" y="753"/>
                  </a:lnTo>
                  <a:lnTo>
                    <a:pt x="1224" y="751"/>
                  </a:lnTo>
                  <a:lnTo>
                    <a:pt x="1215" y="753"/>
                  </a:lnTo>
                  <a:lnTo>
                    <a:pt x="1210" y="751"/>
                  </a:lnTo>
                  <a:lnTo>
                    <a:pt x="1204" y="753"/>
                  </a:lnTo>
                  <a:lnTo>
                    <a:pt x="1201" y="753"/>
                  </a:lnTo>
                  <a:lnTo>
                    <a:pt x="1199" y="753"/>
                  </a:lnTo>
                  <a:lnTo>
                    <a:pt x="1193" y="753"/>
                  </a:lnTo>
                  <a:lnTo>
                    <a:pt x="1193" y="754"/>
                  </a:lnTo>
                  <a:lnTo>
                    <a:pt x="1192" y="756"/>
                  </a:lnTo>
                  <a:lnTo>
                    <a:pt x="1190" y="754"/>
                  </a:lnTo>
                  <a:lnTo>
                    <a:pt x="1188" y="756"/>
                  </a:lnTo>
                  <a:lnTo>
                    <a:pt x="1186" y="758"/>
                  </a:lnTo>
                  <a:lnTo>
                    <a:pt x="1183" y="763"/>
                  </a:lnTo>
                  <a:lnTo>
                    <a:pt x="1177" y="774"/>
                  </a:lnTo>
                  <a:lnTo>
                    <a:pt x="1177" y="776"/>
                  </a:lnTo>
                  <a:lnTo>
                    <a:pt x="1167" y="776"/>
                  </a:lnTo>
                  <a:lnTo>
                    <a:pt x="1163" y="779"/>
                  </a:lnTo>
                  <a:lnTo>
                    <a:pt x="1161" y="779"/>
                  </a:lnTo>
                  <a:lnTo>
                    <a:pt x="1161" y="781"/>
                  </a:lnTo>
                  <a:lnTo>
                    <a:pt x="1156" y="786"/>
                  </a:lnTo>
                  <a:lnTo>
                    <a:pt x="1152" y="786"/>
                  </a:lnTo>
                  <a:lnTo>
                    <a:pt x="1145" y="801"/>
                  </a:lnTo>
                  <a:lnTo>
                    <a:pt x="1142" y="803"/>
                  </a:lnTo>
                  <a:lnTo>
                    <a:pt x="1138" y="803"/>
                  </a:lnTo>
                  <a:lnTo>
                    <a:pt x="1138" y="808"/>
                  </a:lnTo>
                  <a:lnTo>
                    <a:pt x="1133" y="820"/>
                  </a:lnTo>
                  <a:lnTo>
                    <a:pt x="1131" y="820"/>
                  </a:lnTo>
                  <a:lnTo>
                    <a:pt x="1117" y="835"/>
                  </a:lnTo>
                  <a:lnTo>
                    <a:pt x="1117" y="835"/>
                  </a:lnTo>
                  <a:lnTo>
                    <a:pt x="1120" y="833"/>
                  </a:lnTo>
                  <a:lnTo>
                    <a:pt x="1124" y="831"/>
                  </a:lnTo>
                  <a:lnTo>
                    <a:pt x="1124" y="831"/>
                  </a:lnTo>
                  <a:lnTo>
                    <a:pt x="1126" y="829"/>
                  </a:lnTo>
                  <a:lnTo>
                    <a:pt x="1152" y="797"/>
                  </a:lnTo>
                  <a:lnTo>
                    <a:pt x="1156" y="797"/>
                  </a:lnTo>
                  <a:lnTo>
                    <a:pt x="1158" y="795"/>
                  </a:lnTo>
                  <a:lnTo>
                    <a:pt x="1190" y="779"/>
                  </a:lnTo>
                  <a:lnTo>
                    <a:pt x="1206" y="776"/>
                  </a:lnTo>
                  <a:lnTo>
                    <a:pt x="1215" y="778"/>
                  </a:lnTo>
                  <a:lnTo>
                    <a:pt x="1226" y="783"/>
                  </a:lnTo>
                  <a:lnTo>
                    <a:pt x="1227" y="788"/>
                  </a:lnTo>
                  <a:lnTo>
                    <a:pt x="1226" y="786"/>
                  </a:lnTo>
                  <a:lnTo>
                    <a:pt x="1226" y="788"/>
                  </a:lnTo>
                  <a:lnTo>
                    <a:pt x="1227" y="790"/>
                  </a:lnTo>
                  <a:lnTo>
                    <a:pt x="1227" y="794"/>
                  </a:lnTo>
                  <a:lnTo>
                    <a:pt x="1211" y="806"/>
                  </a:lnTo>
                  <a:lnTo>
                    <a:pt x="1206" y="806"/>
                  </a:lnTo>
                  <a:lnTo>
                    <a:pt x="1202" y="803"/>
                  </a:lnTo>
                  <a:lnTo>
                    <a:pt x="1192" y="806"/>
                  </a:lnTo>
                  <a:lnTo>
                    <a:pt x="1190" y="806"/>
                  </a:lnTo>
                  <a:lnTo>
                    <a:pt x="1193" y="806"/>
                  </a:lnTo>
                  <a:lnTo>
                    <a:pt x="1202" y="810"/>
                  </a:lnTo>
                  <a:lnTo>
                    <a:pt x="1204" y="813"/>
                  </a:lnTo>
                  <a:lnTo>
                    <a:pt x="1204" y="815"/>
                  </a:lnTo>
                  <a:lnTo>
                    <a:pt x="1213" y="810"/>
                  </a:lnTo>
                  <a:lnTo>
                    <a:pt x="1215" y="810"/>
                  </a:lnTo>
                  <a:lnTo>
                    <a:pt x="1215" y="811"/>
                  </a:lnTo>
                  <a:lnTo>
                    <a:pt x="1217" y="811"/>
                  </a:lnTo>
                  <a:lnTo>
                    <a:pt x="1218" y="813"/>
                  </a:lnTo>
                  <a:lnTo>
                    <a:pt x="1218" y="817"/>
                  </a:lnTo>
                  <a:lnTo>
                    <a:pt x="1215" y="824"/>
                  </a:lnTo>
                  <a:lnTo>
                    <a:pt x="1211" y="828"/>
                  </a:lnTo>
                  <a:lnTo>
                    <a:pt x="1211" y="829"/>
                  </a:lnTo>
                  <a:lnTo>
                    <a:pt x="1213" y="828"/>
                  </a:lnTo>
                  <a:lnTo>
                    <a:pt x="1218" y="829"/>
                  </a:lnTo>
                  <a:lnTo>
                    <a:pt x="1217" y="835"/>
                  </a:lnTo>
                  <a:lnTo>
                    <a:pt x="1222" y="845"/>
                  </a:lnTo>
                  <a:lnTo>
                    <a:pt x="1224" y="847"/>
                  </a:lnTo>
                  <a:lnTo>
                    <a:pt x="1224" y="847"/>
                  </a:lnTo>
                  <a:lnTo>
                    <a:pt x="1227" y="849"/>
                  </a:lnTo>
                  <a:lnTo>
                    <a:pt x="1235" y="851"/>
                  </a:lnTo>
                  <a:lnTo>
                    <a:pt x="1235" y="853"/>
                  </a:lnTo>
                  <a:lnTo>
                    <a:pt x="1233" y="854"/>
                  </a:lnTo>
                  <a:lnTo>
                    <a:pt x="1233" y="856"/>
                  </a:lnTo>
                  <a:lnTo>
                    <a:pt x="1251" y="860"/>
                  </a:lnTo>
                  <a:lnTo>
                    <a:pt x="1252" y="861"/>
                  </a:lnTo>
                  <a:lnTo>
                    <a:pt x="1258" y="861"/>
                  </a:lnTo>
                  <a:lnTo>
                    <a:pt x="1263" y="856"/>
                  </a:lnTo>
                  <a:lnTo>
                    <a:pt x="1265" y="860"/>
                  </a:lnTo>
                  <a:lnTo>
                    <a:pt x="1265" y="861"/>
                  </a:lnTo>
                  <a:lnTo>
                    <a:pt x="1267" y="861"/>
                  </a:lnTo>
                  <a:lnTo>
                    <a:pt x="1268" y="861"/>
                  </a:lnTo>
                  <a:lnTo>
                    <a:pt x="1272" y="861"/>
                  </a:lnTo>
                  <a:lnTo>
                    <a:pt x="1276" y="865"/>
                  </a:lnTo>
                  <a:lnTo>
                    <a:pt x="1274" y="867"/>
                  </a:lnTo>
                  <a:lnTo>
                    <a:pt x="1274" y="869"/>
                  </a:lnTo>
                  <a:lnTo>
                    <a:pt x="1277" y="869"/>
                  </a:lnTo>
                  <a:lnTo>
                    <a:pt x="1279" y="870"/>
                  </a:lnTo>
                  <a:lnTo>
                    <a:pt x="1277" y="870"/>
                  </a:lnTo>
                  <a:lnTo>
                    <a:pt x="1274" y="870"/>
                  </a:lnTo>
                  <a:lnTo>
                    <a:pt x="1272" y="872"/>
                  </a:lnTo>
                  <a:lnTo>
                    <a:pt x="1270" y="872"/>
                  </a:lnTo>
                  <a:lnTo>
                    <a:pt x="1258" y="879"/>
                  </a:lnTo>
                  <a:lnTo>
                    <a:pt x="1256" y="879"/>
                  </a:lnTo>
                  <a:lnTo>
                    <a:pt x="1256" y="881"/>
                  </a:lnTo>
                  <a:lnTo>
                    <a:pt x="1252" y="879"/>
                  </a:lnTo>
                  <a:lnTo>
                    <a:pt x="1249" y="883"/>
                  </a:lnTo>
                  <a:lnTo>
                    <a:pt x="1247" y="883"/>
                  </a:lnTo>
                  <a:lnTo>
                    <a:pt x="1245" y="883"/>
                  </a:lnTo>
                  <a:lnTo>
                    <a:pt x="1242" y="885"/>
                  </a:lnTo>
                  <a:lnTo>
                    <a:pt x="1238" y="883"/>
                  </a:lnTo>
                  <a:lnTo>
                    <a:pt x="1238" y="886"/>
                  </a:lnTo>
                  <a:lnTo>
                    <a:pt x="1238" y="888"/>
                  </a:lnTo>
                  <a:lnTo>
                    <a:pt x="1235" y="888"/>
                  </a:lnTo>
                  <a:lnTo>
                    <a:pt x="1233" y="886"/>
                  </a:lnTo>
                  <a:lnTo>
                    <a:pt x="1233" y="885"/>
                  </a:lnTo>
                  <a:lnTo>
                    <a:pt x="1231" y="888"/>
                  </a:lnTo>
                  <a:lnTo>
                    <a:pt x="1229" y="886"/>
                  </a:lnTo>
                  <a:lnTo>
                    <a:pt x="1227" y="888"/>
                  </a:lnTo>
                  <a:lnTo>
                    <a:pt x="1227" y="894"/>
                  </a:lnTo>
                  <a:lnTo>
                    <a:pt x="1224" y="895"/>
                  </a:lnTo>
                  <a:lnTo>
                    <a:pt x="1220" y="901"/>
                  </a:lnTo>
                  <a:lnTo>
                    <a:pt x="1217" y="902"/>
                  </a:lnTo>
                  <a:lnTo>
                    <a:pt x="1215" y="906"/>
                  </a:lnTo>
                  <a:lnTo>
                    <a:pt x="1213" y="906"/>
                  </a:lnTo>
                  <a:lnTo>
                    <a:pt x="1211" y="906"/>
                  </a:lnTo>
                  <a:lnTo>
                    <a:pt x="1210" y="910"/>
                  </a:lnTo>
                  <a:lnTo>
                    <a:pt x="1208" y="911"/>
                  </a:lnTo>
                  <a:lnTo>
                    <a:pt x="1208" y="911"/>
                  </a:lnTo>
                  <a:lnTo>
                    <a:pt x="1204" y="910"/>
                  </a:lnTo>
                  <a:lnTo>
                    <a:pt x="1202" y="906"/>
                  </a:lnTo>
                  <a:lnTo>
                    <a:pt x="1201" y="904"/>
                  </a:lnTo>
                  <a:lnTo>
                    <a:pt x="1199" y="904"/>
                  </a:lnTo>
                  <a:lnTo>
                    <a:pt x="1197" y="895"/>
                  </a:lnTo>
                  <a:lnTo>
                    <a:pt x="1197" y="892"/>
                  </a:lnTo>
                  <a:lnTo>
                    <a:pt x="1201" y="886"/>
                  </a:lnTo>
                  <a:lnTo>
                    <a:pt x="1201" y="888"/>
                  </a:lnTo>
                  <a:lnTo>
                    <a:pt x="1197" y="890"/>
                  </a:lnTo>
                  <a:lnTo>
                    <a:pt x="1197" y="888"/>
                  </a:lnTo>
                  <a:lnTo>
                    <a:pt x="1202" y="885"/>
                  </a:lnTo>
                  <a:lnTo>
                    <a:pt x="1204" y="885"/>
                  </a:lnTo>
                  <a:lnTo>
                    <a:pt x="1208" y="883"/>
                  </a:lnTo>
                  <a:lnTo>
                    <a:pt x="1206" y="881"/>
                  </a:lnTo>
                  <a:lnTo>
                    <a:pt x="1224" y="870"/>
                  </a:lnTo>
                  <a:lnTo>
                    <a:pt x="1226" y="872"/>
                  </a:lnTo>
                  <a:lnTo>
                    <a:pt x="1226" y="874"/>
                  </a:lnTo>
                  <a:lnTo>
                    <a:pt x="1229" y="876"/>
                  </a:lnTo>
                  <a:lnTo>
                    <a:pt x="1231" y="872"/>
                  </a:lnTo>
                  <a:lnTo>
                    <a:pt x="1235" y="870"/>
                  </a:lnTo>
                  <a:lnTo>
                    <a:pt x="1242" y="869"/>
                  </a:lnTo>
                  <a:lnTo>
                    <a:pt x="1242" y="867"/>
                  </a:lnTo>
                  <a:lnTo>
                    <a:pt x="1233" y="869"/>
                  </a:lnTo>
                  <a:lnTo>
                    <a:pt x="1226" y="867"/>
                  </a:lnTo>
                  <a:lnTo>
                    <a:pt x="1222" y="869"/>
                  </a:lnTo>
                  <a:lnTo>
                    <a:pt x="1218" y="869"/>
                  </a:lnTo>
                  <a:lnTo>
                    <a:pt x="1218" y="865"/>
                  </a:lnTo>
                  <a:lnTo>
                    <a:pt x="1226" y="858"/>
                  </a:lnTo>
                  <a:lnTo>
                    <a:pt x="1224" y="858"/>
                  </a:lnTo>
                  <a:lnTo>
                    <a:pt x="1222" y="856"/>
                  </a:lnTo>
                  <a:lnTo>
                    <a:pt x="1220" y="861"/>
                  </a:lnTo>
                  <a:lnTo>
                    <a:pt x="1217" y="861"/>
                  </a:lnTo>
                  <a:lnTo>
                    <a:pt x="1204" y="870"/>
                  </a:lnTo>
                  <a:lnTo>
                    <a:pt x="1201" y="870"/>
                  </a:lnTo>
                  <a:lnTo>
                    <a:pt x="1199" y="870"/>
                  </a:lnTo>
                  <a:lnTo>
                    <a:pt x="1195" y="874"/>
                  </a:lnTo>
                  <a:lnTo>
                    <a:pt x="1186" y="874"/>
                  </a:lnTo>
                  <a:lnTo>
                    <a:pt x="1185" y="874"/>
                  </a:lnTo>
                  <a:lnTo>
                    <a:pt x="1183" y="872"/>
                  </a:lnTo>
                  <a:lnTo>
                    <a:pt x="1181" y="874"/>
                  </a:lnTo>
                  <a:lnTo>
                    <a:pt x="1181" y="874"/>
                  </a:lnTo>
                  <a:lnTo>
                    <a:pt x="1177" y="874"/>
                  </a:lnTo>
                  <a:lnTo>
                    <a:pt x="1176" y="872"/>
                  </a:lnTo>
                  <a:lnTo>
                    <a:pt x="1174" y="869"/>
                  </a:lnTo>
                  <a:lnTo>
                    <a:pt x="1174" y="865"/>
                  </a:lnTo>
                  <a:lnTo>
                    <a:pt x="1170" y="861"/>
                  </a:lnTo>
                  <a:lnTo>
                    <a:pt x="1170" y="831"/>
                  </a:lnTo>
                  <a:lnTo>
                    <a:pt x="1161" y="824"/>
                  </a:lnTo>
                  <a:lnTo>
                    <a:pt x="1160" y="824"/>
                  </a:lnTo>
                  <a:lnTo>
                    <a:pt x="1158" y="826"/>
                  </a:lnTo>
                  <a:lnTo>
                    <a:pt x="1152" y="828"/>
                  </a:lnTo>
                  <a:lnTo>
                    <a:pt x="1149" y="826"/>
                  </a:lnTo>
                  <a:lnTo>
                    <a:pt x="1147" y="824"/>
                  </a:lnTo>
                  <a:lnTo>
                    <a:pt x="1145" y="822"/>
                  </a:lnTo>
                  <a:lnTo>
                    <a:pt x="1144" y="820"/>
                  </a:lnTo>
                  <a:lnTo>
                    <a:pt x="1142" y="822"/>
                  </a:lnTo>
                  <a:lnTo>
                    <a:pt x="1129" y="853"/>
                  </a:lnTo>
                  <a:lnTo>
                    <a:pt x="1127" y="863"/>
                  </a:lnTo>
                  <a:lnTo>
                    <a:pt x="1124" y="867"/>
                  </a:lnTo>
                  <a:lnTo>
                    <a:pt x="1124" y="869"/>
                  </a:lnTo>
                  <a:lnTo>
                    <a:pt x="1126" y="870"/>
                  </a:lnTo>
                  <a:lnTo>
                    <a:pt x="1124" y="870"/>
                  </a:lnTo>
                  <a:lnTo>
                    <a:pt x="1122" y="869"/>
                  </a:lnTo>
                  <a:lnTo>
                    <a:pt x="1122" y="870"/>
                  </a:lnTo>
                  <a:lnTo>
                    <a:pt x="1122" y="872"/>
                  </a:lnTo>
                  <a:lnTo>
                    <a:pt x="1119" y="870"/>
                  </a:lnTo>
                  <a:lnTo>
                    <a:pt x="1115" y="872"/>
                  </a:lnTo>
                  <a:lnTo>
                    <a:pt x="1113" y="872"/>
                  </a:lnTo>
                  <a:lnTo>
                    <a:pt x="1111" y="874"/>
                  </a:lnTo>
                  <a:lnTo>
                    <a:pt x="1110" y="878"/>
                  </a:lnTo>
                  <a:lnTo>
                    <a:pt x="1054" y="878"/>
                  </a:lnTo>
                  <a:lnTo>
                    <a:pt x="1044" y="885"/>
                  </a:lnTo>
                  <a:lnTo>
                    <a:pt x="1044" y="886"/>
                  </a:lnTo>
                  <a:lnTo>
                    <a:pt x="1038" y="892"/>
                  </a:lnTo>
                  <a:lnTo>
                    <a:pt x="1024" y="897"/>
                  </a:lnTo>
                  <a:lnTo>
                    <a:pt x="1022" y="895"/>
                  </a:lnTo>
                  <a:lnTo>
                    <a:pt x="1019" y="895"/>
                  </a:lnTo>
                  <a:lnTo>
                    <a:pt x="1019" y="897"/>
                  </a:lnTo>
                  <a:lnTo>
                    <a:pt x="1020" y="897"/>
                  </a:lnTo>
                  <a:lnTo>
                    <a:pt x="1022" y="901"/>
                  </a:lnTo>
                  <a:lnTo>
                    <a:pt x="1022" y="902"/>
                  </a:lnTo>
                  <a:lnTo>
                    <a:pt x="1020" y="902"/>
                  </a:lnTo>
                  <a:lnTo>
                    <a:pt x="1019" y="901"/>
                  </a:lnTo>
                  <a:lnTo>
                    <a:pt x="1004" y="901"/>
                  </a:lnTo>
                  <a:lnTo>
                    <a:pt x="988" y="904"/>
                  </a:lnTo>
                  <a:lnTo>
                    <a:pt x="978" y="915"/>
                  </a:lnTo>
                  <a:lnTo>
                    <a:pt x="985" y="917"/>
                  </a:lnTo>
                  <a:lnTo>
                    <a:pt x="990" y="917"/>
                  </a:lnTo>
                  <a:lnTo>
                    <a:pt x="994" y="926"/>
                  </a:lnTo>
                  <a:lnTo>
                    <a:pt x="979" y="924"/>
                  </a:lnTo>
                  <a:lnTo>
                    <a:pt x="970" y="927"/>
                  </a:lnTo>
                  <a:lnTo>
                    <a:pt x="965" y="931"/>
                  </a:lnTo>
                  <a:lnTo>
                    <a:pt x="956" y="929"/>
                  </a:lnTo>
                  <a:lnTo>
                    <a:pt x="949" y="931"/>
                  </a:lnTo>
                  <a:lnTo>
                    <a:pt x="949" y="933"/>
                  </a:lnTo>
                  <a:lnTo>
                    <a:pt x="945" y="936"/>
                  </a:lnTo>
                  <a:lnTo>
                    <a:pt x="945" y="936"/>
                  </a:lnTo>
                  <a:lnTo>
                    <a:pt x="942" y="938"/>
                  </a:lnTo>
                  <a:lnTo>
                    <a:pt x="935" y="944"/>
                  </a:lnTo>
                  <a:lnTo>
                    <a:pt x="935" y="944"/>
                  </a:lnTo>
                  <a:lnTo>
                    <a:pt x="931" y="944"/>
                  </a:lnTo>
                  <a:lnTo>
                    <a:pt x="929" y="944"/>
                  </a:lnTo>
                  <a:lnTo>
                    <a:pt x="924" y="944"/>
                  </a:lnTo>
                  <a:lnTo>
                    <a:pt x="924" y="940"/>
                  </a:lnTo>
                  <a:lnTo>
                    <a:pt x="926" y="936"/>
                  </a:lnTo>
                  <a:lnTo>
                    <a:pt x="928" y="935"/>
                  </a:lnTo>
                  <a:lnTo>
                    <a:pt x="928" y="936"/>
                  </a:lnTo>
                  <a:lnTo>
                    <a:pt x="931" y="936"/>
                  </a:lnTo>
                  <a:lnTo>
                    <a:pt x="935" y="936"/>
                  </a:lnTo>
                  <a:lnTo>
                    <a:pt x="935" y="936"/>
                  </a:lnTo>
                  <a:lnTo>
                    <a:pt x="937" y="933"/>
                  </a:lnTo>
                  <a:lnTo>
                    <a:pt x="935" y="933"/>
                  </a:lnTo>
                  <a:lnTo>
                    <a:pt x="935" y="931"/>
                  </a:lnTo>
                  <a:lnTo>
                    <a:pt x="933" y="929"/>
                  </a:lnTo>
                  <a:lnTo>
                    <a:pt x="937" y="920"/>
                  </a:lnTo>
                  <a:lnTo>
                    <a:pt x="938" y="920"/>
                  </a:lnTo>
                  <a:lnTo>
                    <a:pt x="940" y="919"/>
                  </a:lnTo>
                  <a:lnTo>
                    <a:pt x="940" y="917"/>
                  </a:lnTo>
                  <a:lnTo>
                    <a:pt x="944" y="917"/>
                  </a:lnTo>
                  <a:lnTo>
                    <a:pt x="945" y="913"/>
                  </a:lnTo>
                  <a:lnTo>
                    <a:pt x="945" y="895"/>
                  </a:lnTo>
                  <a:lnTo>
                    <a:pt x="953" y="885"/>
                  </a:lnTo>
                  <a:lnTo>
                    <a:pt x="953" y="881"/>
                  </a:lnTo>
                  <a:lnTo>
                    <a:pt x="949" y="874"/>
                  </a:lnTo>
                  <a:lnTo>
                    <a:pt x="949" y="874"/>
                  </a:lnTo>
                  <a:lnTo>
                    <a:pt x="947" y="872"/>
                  </a:lnTo>
                  <a:lnTo>
                    <a:pt x="949" y="870"/>
                  </a:lnTo>
                  <a:lnTo>
                    <a:pt x="953" y="872"/>
                  </a:lnTo>
                  <a:lnTo>
                    <a:pt x="956" y="879"/>
                  </a:lnTo>
                  <a:lnTo>
                    <a:pt x="956" y="879"/>
                  </a:lnTo>
                  <a:lnTo>
                    <a:pt x="958" y="879"/>
                  </a:lnTo>
                  <a:lnTo>
                    <a:pt x="958" y="878"/>
                  </a:lnTo>
                  <a:lnTo>
                    <a:pt x="958" y="881"/>
                  </a:lnTo>
                  <a:lnTo>
                    <a:pt x="960" y="881"/>
                  </a:lnTo>
                  <a:lnTo>
                    <a:pt x="960" y="886"/>
                  </a:lnTo>
                  <a:lnTo>
                    <a:pt x="962" y="883"/>
                  </a:lnTo>
                  <a:lnTo>
                    <a:pt x="963" y="883"/>
                  </a:lnTo>
                  <a:lnTo>
                    <a:pt x="963" y="886"/>
                  </a:lnTo>
                  <a:lnTo>
                    <a:pt x="969" y="888"/>
                  </a:lnTo>
                  <a:lnTo>
                    <a:pt x="974" y="888"/>
                  </a:lnTo>
                  <a:lnTo>
                    <a:pt x="974" y="886"/>
                  </a:lnTo>
                  <a:lnTo>
                    <a:pt x="974" y="885"/>
                  </a:lnTo>
                  <a:lnTo>
                    <a:pt x="972" y="881"/>
                  </a:lnTo>
                  <a:lnTo>
                    <a:pt x="974" y="881"/>
                  </a:lnTo>
                  <a:lnTo>
                    <a:pt x="974" y="879"/>
                  </a:lnTo>
                  <a:lnTo>
                    <a:pt x="976" y="881"/>
                  </a:lnTo>
                  <a:lnTo>
                    <a:pt x="978" y="881"/>
                  </a:lnTo>
                  <a:lnTo>
                    <a:pt x="979" y="881"/>
                  </a:lnTo>
                  <a:lnTo>
                    <a:pt x="979" y="881"/>
                  </a:lnTo>
                  <a:lnTo>
                    <a:pt x="978" y="879"/>
                  </a:lnTo>
                  <a:lnTo>
                    <a:pt x="976" y="878"/>
                  </a:lnTo>
                  <a:lnTo>
                    <a:pt x="974" y="874"/>
                  </a:lnTo>
                  <a:lnTo>
                    <a:pt x="974" y="874"/>
                  </a:lnTo>
                  <a:lnTo>
                    <a:pt x="974" y="870"/>
                  </a:lnTo>
                  <a:lnTo>
                    <a:pt x="974" y="869"/>
                  </a:lnTo>
                  <a:lnTo>
                    <a:pt x="972" y="869"/>
                  </a:lnTo>
                  <a:lnTo>
                    <a:pt x="970" y="869"/>
                  </a:lnTo>
                  <a:lnTo>
                    <a:pt x="969" y="865"/>
                  </a:lnTo>
                  <a:lnTo>
                    <a:pt x="965" y="863"/>
                  </a:lnTo>
                  <a:lnTo>
                    <a:pt x="963" y="858"/>
                  </a:lnTo>
                  <a:lnTo>
                    <a:pt x="953" y="854"/>
                  </a:lnTo>
                  <a:lnTo>
                    <a:pt x="949" y="856"/>
                  </a:lnTo>
                  <a:lnTo>
                    <a:pt x="949" y="854"/>
                  </a:lnTo>
                  <a:lnTo>
                    <a:pt x="949" y="853"/>
                  </a:lnTo>
                  <a:lnTo>
                    <a:pt x="945" y="853"/>
                  </a:lnTo>
                  <a:lnTo>
                    <a:pt x="937" y="853"/>
                  </a:lnTo>
                  <a:lnTo>
                    <a:pt x="935" y="851"/>
                  </a:lnTo>
                  <a:lnTo>
                    <a:pt x="933" y="851"/>
                  </a:lnTo>
                  <a:lnTo>
                    <a:pt x="931" y="851"/>
                  </a:lnTo>
                  <a:lnTo>
                    <a:pt x="929" y="849"/>
                  </a:lnTo>
                  <a:lnTo>
                    <a:pt x="926" y="851"/>
                  </a:lnTo>
                  <a:lnTo>
                    <a:pt x="926" y="851"/>
                  </a:lnTo>
                  <a:lnTo>
                    <a:pt x="913" y="847"/>
                  </a:lnTo>
                  <a:lnTo>
                    <a:pt x="910" y="847"/>
                  </a:lnTo>
                  <a:lnTo>
                    <a:pt x="908" y="847"/>
                  </a:lnTo>
                  <a:lnTo>
                    <a:pt x="908" y="845"/>
                  </a:lnTo>
                  <a:lnTo>
                    <a:pt x="906" y="842"/>
                  </a:lnTo>
                  <a:lnTo>
                    <a:pt x="904" y="840"/>
                  </a:lnTo>
                  <a:lnTo>
                    <a:pt x="904" y="842"/>
                  </a:lnTo>
                  <a:lnTo>
                    <a:pt x="904" y="844"/>
                  </a:lnTo>
                  <a:lnTo>
                    <a:pt x="903" y="844"/>
                  </a:lnTo>
                  <a:lnTo>
                    <a:pt x="903" y="844"/>
                  </a:lnTo>
                  <a:lnTo>
                    <a:pt x="903" y="844"/>
                  </a:lnTo>
                  <a:lnTo>
                    <a:pt x="903" y="842"/>
                  </a:lnTo>
                  <a:lnTo>
                    <a:pt x="903" y="840"/>
                  </a:lnTo>
                  <a:lnTo>
                    <a:pt x="903" y="838"/>
                  </a:lnTo>
                  <a:lnTo>
                    <a:pt x="903" y="838"/>
                  </a:lnTo>
                  <a:lnTo>
                    <a:pt x="901" y="836"/>
                  </a:lnTo>
                  <a:lnTo>
                    <a:pt x="903" y="835"/>
                  </a:lnTo>
                  <a:lnTo>
                    <a:pt x="899" y="833"/>
                  </a:lnTo>
                  <a:lnTo>
                    <a:pt x="899" y="828"/>
                  </a:lnTo>
                  <a:lnTo>
                    <a:pt x="899" y="824"/>
                  </a:lnTo>
                  <a:lnTo>
                    <a:pt x="896" y="819"/>
                  </a:lnTo>
                  <a:lnTo>
                    <a:pt x="894" y="817"/>
                  </a:lnTo>
                  <a:lnTo>
                    <a:pt x="896" y="808"/>
                  </a:lnTo>
                  <a:lnTo>
                    <a:pt x="883" y="810"/>
                  </a:lnTo>
                  <a:lnTo>
                    <a:pt x="879" y="806"/>
                  </a:lnTo>
                  <a:lnTo>
                    <a:pt x="872" y="790"/>
                  </a:lnTo>
                  <a:lnTo>
                    <a:pt x="869" y="790"/>
                  </a:lnTo>
                  <a:lnTo>
                    <a:pt x="865" y="788"/>
                  </a:lnTo>
                  <a:lnTo>
                    <a:pt x="862" y="788"/>
                  </a:lnTo>
                  <a:lnTo>
                    <a:pt x="862" y="801"/>
                  </a:lnTo>
                  <a:lnTo>
                    <a:pt x="856" y="788"/>
                  </a:lnTo>
                  <a:lnTo>
                    <a:pt x="846" y="785"/>
                  </a:lnTo>
                  <a:lnTo>
                    <a:pt x="844" y="785"/>
                  </a:lnTo>
                  <a:lnTo>
                    <a:pt x="844" y="786"/>
                  </a:lnTo>
                  <a:lnTo>
                    <a:pt x="844" y="792"/>
                  </a:lnTo>
                  <a:lnTo>
                    <a:pt x="844" y="792"/>
                  </a:lnTo>
                  <a:lnTo>
                    <a:pt x="840" y="794"/>
                  </a:lnTo>
                  <a:lnTo>
                    <a:pt x="840" y="797"/>
                  </a:lnTo>
                  <a:lnTo>
                    <a:pt x="838" y="797"/>
                  </a:lnTo>
                  <a:lnTo>
                    <a:pt x="838" y="795"/>
                  </a:lnTo>
                  <a:lnTo>
                    <a:pt x="840" y="790"/>
                  </a:lnTo>
                  <a:lnTo>
                    <a:pt x="840" y="788"/>
                  </a:lnTo>
                  <a:lnTo>
                    <a:pt x="835" y="799"/>
                  </a:lnTo>
                  <a:lnTo>
                    <a:pt x="833" y="799"/>
                  </a:lnTo>
                  <a:lnTo>
                    <a:pt x="833" y="797"/>
                  </a:lnTo>
                  <a:lnTo>
                    <a:pt x="833" y="794"/>
                  </a:lnTo>
                  <a:lnTo>
                    <a:pt x="828" y="799"/>
                  </a:lnTo>
                  <a:lnTo>
                    <a:pt x="826" y="803"/>
                  </a:lnTo>
                  <a:lnTo>
                    <a:pt x="826" y="804"/>
                  </a:lnTo>
                  <a:lnTo>
                    <a:pt x="824" y="806"/>
                  </a:lnTo>
                  <a:lnTo>
                    <a:pt x="819" y="808"/>
                  </a:lnTo>
                  <a:lnTo>
                    <a:pt x="817" y="808"/>
                  </a:lnTo>
                  <a:lnTo>
                    <a:pt x="813" y="806"/>
                  </a:lnTo>
                  <a:lnTo>
                    <a:pt x="806" y="806"/>
                  </a:lnTo>
                  <a:lnTo>
                    <a:pt x="801" y="804"/>
                  </a:lnTo>
                  <a:lnTo>
                    <a:pt x="797" y="804"/>
                  </a:lnTo>
                  <a:lnTo>
                    <a:pt x="794" y="806"/>
                  </a:lnTo>
                  <a:lnTo>
                    <a:pt x="792" y="806"/>
                  </a:lnTo>
                  <a:lnTo>
                    <a:pt x="788" y="804"/>
                  </a:lnTo>
                  <a:lnTo>
                    <a:pt x="787" y="803"/>
                  </a:lnTo>
                  <a:lnTo>
                    <a:pt x="776" y="797"/>
                  </a:lnTo>
                  <a:lnTo>
                    <a:pt x="776" y="795"/>
                  </a:lnTo>
                  <a:lnTo>
                    <a:pt x="769" y="794"/>
                  </a:lnTo>
                  <a:lnTo>
                    <a:pt x="762" y="792"/>
                  </a:lnTo>
                  <a:lnTo>
                    <a:pt x="760" y="794"/>
                  </a:lnTo>
                  <a:lnTo>
                    <a:pt x="756" y="794"/>
                  </a:lnTo>
                  <a:lnTo>
                    <a:pt x="755" y="794"/>
                  </a:lnTo>
                  <a:lnTo>
                    <a:pt x="755" y="794"/>
                  </a:lnTo>
                  <a:lnTo>
                    <a:pt x="755" y="792"/>
                  </a:lnTo>
                  <a:lnTo>
                    <a:pt x="749" y="790"/>
                  </a:lnTo>
                  <a:lnTo>
                    <a:pt x="744" y="790"/>
                  </a:lnTo>
                  <a:lnTo>
                    <a:pt x="744" y="790"/>
                  </a:lnTo>
                  <a:lnTo>
                    <a:pt x="742" y="790"/>
                  </a:lnTo>
                  <a:lnTo>
                    <a:pt x="738" y="785"/>
                  </a:lnTo>
                  <a:lnTo>
                    <a:pt x="738" y="783"/>
                  </a:lnTo>
                  <a:lnTo>
                    <a:pt x="735" y="774"/>
                  </a:lnTo>
                  <a:lnTo>
                    <a:pt x="731" y="774"/>
                  </a:lnTo>
                  <a:lnTo>
                    <a:pt x="731" y="785"/>
                  </a:lnTo>
                  <a:lnTo>
                    <a:pt x="291" y="785"/>
                  </a:lnTo>
                  <a:lnTo>
                    <a:pt x="291" y="783"/>
                  </a:lnTo>
                  <a:lnTo>
                    <a:pt x="289" y="781"/>
                  </a:lnTo>
                  <a:lnTo>
                    <a:pt x="287" y="781"/>
                  </a:lnTo>
                  <a:lnTo>
                    <a:pt x="287" y="781"/>
                  </a:lnTo>
                  <a:lnTo>
                    <a:pt x="287" y="779"/>
                  </a:lnTo>
                  <a:lnTo>
                    <a:pt x="291" y="779"/>
                  </a:lnTo>
                  <a:lnTo>
                    <a:pt x="294" y="779"/>
                  </a:lnTo>
                  <a:lnTo>
                    <a:pt x="294" y="778"/>
                  </a:lnTo>
                  <a:lnTo>
                    <a:pt x="292" y="778"/>
                  </a:lnTo>
                  <a:lnTo>
                    <a:pt x="292" y="778"/>
                  </a:lnTo>
                  <a:lnTo>
                    <a:pt x="292" y="776"/>
                  </a:lnTo>
                  <a:lnTo>
                    <a:pt x="289" y="778"/>
                  </a:lnTo>
                  <a:lnTo>
                    <a:pt x="285" y="778"/>
                  </a:lnTo>
                  <a:lnTo>
                    <a:pt x="285" y="776"/>
                  </a:lnTo>
                  <a:lnTo>
                    <a:pt x="285" y="776"/>
                  </a:lnTo>
                  <a:lnTo>
                    <a:pt x="283" y="774"/>
                  </a:lnTo>
                  <a:lnTo>
                    <a:pt x="283" y="774"/>
                  </a:lnTo>
                  <a:lnTo>
                    <a:pt x="285" y="774"/>
                  </a:lnTo>
                  <a:lnTo>
                    <a:pt x="285" y="767"/>
                  </a:lnTo>
                  <a:lnTo>
                    <a:pt x="283" y="765"/>
                  </a:lnTo>
                  <a:lnTo>
                    <a:pt x="283" y="767"/>
                  </a:lnTo>
                  <a:lnTo>
                    <a:pt x="280" y="770"/>
                  </a:lnTo>
                  <a:lnTo>
                    <a:pt x="278" y="772"/>
                  </a:lnTo>
                  <a:lnTo>
                    <a:pt x="278" y="772"/>
                  </a:lnTo>
                  <a:lnTo>
                    <a:pt x="276" y="770"/>
                  </a:lnTo>
                  <a:lnTo>
                    <a:pt x="276" y="769"/>
                  </a:lnTo>
                  <a:lnTo>
                    <a:pt x="278" y="767"/>
                  </a:lnTo>
                  <a:lnTo>
                    <a:pt x="276" y="767"/>
                  </a:lnTo>
                  <a:lnTo>
                    <a:pt x="276" y="765"/>
                  </a:lnTo>
                  <a:lnTo>
                    <a:pt x="275" y="765"/>
                  </a:lnTo>
                  <a:lnTo>
                    <a:pt x="275" y="763"/>
                  </a:lnTo>
                  <a:lnTo>
                    <a:pt x="275" y="762"/>
                  </a:lnTo>
                  <a:lnTo>
                    <a:pt x="273" y="760"/>
                  </a:lnTo>
                  <a:lnTo>
                    <a:pt x="273" y="758"/>
                  </a:lnTo>
                  <a:lnTo>
                    <a:pt x="271" y="758"/>
                  </a:lnTo>
                  <a:lnTo>
                    <a:pt x="273" y="762"/>
                  </a:lnTo>
                  <a:lnTo>
                    <a:pt x="273" y="763"/>
                  </a:lnTo>
                  <a:lnTo>
                    <a:pt x="271" y="760"/>
                  </a:lnTo>
                  <a:lnTo>
                    <a:pt x="269" y="763"/>
                  </a:lnTo>
                  <a:lnTo>
                    <a:pt x="267" y="763"/>
                  </a:lnTo>
                  <a:lnTo>
                    <a:pt x="264" y="763"/>
                  </a:lnTo>
                  <a:lnTo>
                    <a:pt x="260" y="760"/>
                  </a:lnTo>
                  <a:lnTo>
                    <a:pt x="258" y="756"/>
                  </a:lnTo>
                  <a:lnTo>
                    <a:pt x="260" y="754"/>
                  </a:lnTo>
                  <a:lnTo>
                    <a:pt x="262" y="754"/>
                  </a:lnTo>
                  <a:lnTo>
                    <a:pt x="260" y="753"/>
                  </a:lnTo>
                  <a:lnTo>
                    <a:pt x="260" y="751"/>
                  </a:lnTo>
                  <a:lnTo>
                    <a:pt x="260" y="749"/>
                  </a:lnTo>
                  <a:lnTo>
                    <a:pt x="260" y="747"/>
                  </a:lnTo>
                  <a:lnTo>
                    <a:pt x="258" y="749"/>
                  </a:lnTo>
                  <a:lnTo>
                    <a:pt x="257" y="749"/>
                  </a:lnTo>
                  <a:lnTo>
                    <a:pt x="255" y="749"/>
                  </a:lnTo>
                  <a:lnTo>
                    <a:pt x="255" y="745"/>
                  </a:lnTo>
                  <a:lnTo>
                    <a:pt x="255" y="745"/>
                  </a:lnTo>
                  <a:lnTo>
                    <a:pt x="251" y="747"/>
                  </a:lnTo>
                  <a:lnTo>
                    <a:pt x="248" y="745"/>
                  </a:lnTo>
                  <a:lnTo>
                    <a:pt x="246" y="747"/>
                  </a:lnTo>
                  <a:lnTo>
                    <a:pt x="244" y="745"/>
                  </a:lnTo>
                  <a:lnTo>
                    <a:pt x="244" y="747"/>
                  </a:lnTo>
                  <a:lnTo>
                    <a:pt x="242" y="747"/>
                  </a:lnTo>
                  <a:lnTo>
                    <a:pt x="242" y="745"/>
                  </a:lnTo>
                  <a:lnTo>
                    <a:pt x="233" y="745"/>
                  </a:lnTo>
                  <a:lnTo>
                    <a:pt x="232" y="744"/>
                  </a:lnTo>
                  <a:lnTo>
                    <a:pt x="239" y="742"/>
                  </a:lnTo>
                  <a:lnTo>
                    <a:pt x="241" y="742"/>
                  </a:lnTo>
                  <a:lnTo>
                    <a:pt x="237" y="742"/>
                  </a:lnTo>
                  <a:lnTo>
                    <a:pt x="237" y="738"/>
                  </a:lnTo>
                  <a:lnTo>
                    <a:pt x="235" y="737"/>
                  </a:lnTo>
                  <a:lnTo>
                    <a:pt x="233" y="737"/>
                  </a:lnTo>
                  <a:lnTo>
                    <a:pt x="233" y="737"/>
                  </a:lnTo>
                  <a:lnTo>
                    <a:pt x="235" y="737"/>
                  </a:lnTo>
                  <a:lnTo>
                    <a:pt x="237" y="737"/>
                  </a:lnTo>
                  <a:lnTo>
                    <a:pt x="235" y="735"/>
                  </a:lnTo>
                  <a:lnTo>
                    <a:pt x="230" y="733"/>
                  </a:lnTo>
                  <a:lnTo>
                    <a:pt x="228" y="735"/>
                  </a:lnTo>
                  <a:lnTo>
                    <a:pt x="226" y="735"/>
                  </a:lnTo>
                  <a:lnTo>
                    <a:pt x="223" y="735"/>
                  </a:lnTo>
                  <a:lnTo>
                    <a:pt x="221" y="735"/>
                  </a:lnTo>
                  <a:lnTo>
                    <a:pt x="223" y="737"/>
                  </a:lnTo>
                  <a:lnTo>
                    <a:pt x="221" y="737"/>
                  </a:lnTo>
                  <a:lnTo>
                    <a:pt x="214" y="733"/>
                  </a:lnTo>
                  <a:lnTo>
                    <a:pt x="212" y="731"/>
                  </a:lnTo>
                  <a:lnTo>
                    <a:pt x="212" y="729"/>
                  </a:lnTo>
                  <a:lnTo>
                    <a:pt x="212" y="728"/>
                  </a:lnTo>
                  <a:lnTo>
                    <a:pt x="214" y="726"/>
                  </a:lnTo>
                  <a:lnTo>
                    <a:pt x="216" y="726"/>
                  </a:lnTo>
                  <a:lnTo>
                    <a:pt x="217" y="726"/>
                  </a:lnTo>
                  <a:lnTo>
                    <a:pt x="216" y="724"/>
                  </a:lnTo>
                  <a:lnTo>
                    <a:pt x="214" y="724"/>
                  </a:lnTo>
                  <a:lnTo>
                    <a:pt x="212" y="724"/>
                  </a:lnTo>
                  <a:lnTo>
                    <a:pt x="212" y="724"/>
                  </a:lnTo>
                  <a:lnTo>
                    <a:pt x="216" y="722"/>
                  </a:lnTo>
                  <a:lnTo>
                    <a:pt x="217" y="722"/>
                  </a:lnTo>
                  <a:lnTo>
                    <a:pt x="219" y="722"/>
                  </a:lnTo>
                  <a:lnTo>
                    <a:pt x="216" y="720"/>
                  </a:lnTo>
                  <a:lnTo>
                    <a:pt x="216" y="719"/>
                  </a:lnTo>
                  <a:lnTo>
                    <a:pt x="217" y="717"/>
                  </a:lnTo>
                  <a:lnTo>
                    <a:pt x="216" y="715"/>
                  </a:lnTo>
                  <a:lnTo>
                    <a:pt x="212" y="719"/>
                  </a:lnTo>
                  <a:lnTo>
                    <a:pt x="210" y="719"/>
                  </a:lnTo>
                  <a:lnTo>
                    <a:pt x="210" y="719"/>
                  </a:lnTo>
                  <a:lnTo>
                    <a:pt x="210" y="713"/>
                  </a:lnTo>
                  <a:lnTo>
                    <a:pt x="210" y="708"/>
                  </a:lnTo>
                  <a:lnTo>
                    <a:pt x="210" y="708"/>
                  </a:lnTo>
                  <a:lnTo>
                    <a:pt x="209" y="708"/>
                  </a:lnTo>
                  <a:lnTo>
                    <a:pt x="210" y="703"/>
                  </a:lnTo>
                  <a:lnTo>
                    <a:pt x="210" y="701"/>
                  </a:lnTo>
                  <a:lnTo>
                    <a:pt x="209" y="701"/>
                  </a:lnTo>
                  <a:lnTo>
                    <a:pt x="209" y="697"/>
                  </a:lnTo>
                  <a:lnTo>
                    <a:pt x="209" y="697"/>
                  </a:lnTo>
                  <a:lnTo>
                    <a:pt x="205" y="699"/>
                  </a:lnTo>
                  <a:lnTo>
                    <a:pt x="203" y="699"/>
                  </a:lnTo>
                  <a:lnTo>
                    <a:pt x="203" y="697"/>
                  </a:lnTo>
                  <a:lnTo>
                    <a:pt x="203" y="697"/>
                  </a:lnTo>
                  <a:lnTo>
                    <a:pt x="203" y="695"/>
                  </a:lnTo>
                  <a:lnTo>
                    <a:pt x="203" y="694"/>
                  </a:lnTo>
                  <a:lnTo>
                    <a:pt x="201" y="694"/>
                  </a:lnTo>
                  <a:lnTo>
                    <a:pt x="198" y="695"/>
                  </a:lnTo>
                  <a:lnTo>
                    <a:pt x="196" y="694"/>
                  </a:lnTo>
                  <a:lnTo>
                    <a:pt x="194" y="694"/>
                  </a:lnTo>
                  <a:lnTo>
                    <a:pt x="194" y="690"/>
                  </a:lnTo>
                  <a:lnTo>
                    <a:pt x="192" y="688"/>
                  </a:lnTo>
                  <a:lnTo>
                    <a:pt x="191" y="687"/>
                  </a:lnTo>
                  <a:lnTo>
                    <a:pt x="191" y="685"/>
                  </a:lnTo>
                  <a:lnTo>
                    <a:pt x="189" y="681"/>
                  </a:lnTo>
                  <a:lnTo>
                    <a:pt x="191" y="678"/>
                  </a:lnTo>
                  <a:lnTo>
                    <a:pt x="191" y="671"/>
                  </a:lnTo>
                  <a:lnTo>
                    <a:pt x="191" y="671"/>
                  </a:lnTo>
                  <a:lnTo>
                    <a:pt x="189" y="669"/>
                  </a:lnTo>
                  <a:lnTo>
                    <a:pt x="187" y="671"/>
                  </a:lnTo>
                  <a:lnTo>
                    <a:pt x="187" y="671"/>
                  </a:lnTo>
                  <a:lnTo>
                    <a:pt x="187" y="671"/>
                  </a:lnTo>
                  <a:lnTo>
                    <a:pt x="185" y="669"/>
                  </a:lnTo>
                  <a:lnTo>
                    <a:pt x="185" y="669"/>
                  </a:lnTo>
                  <a:lnTo>
                    <a:pt x="175" y="656"/>
                  </a:lnTo>
                  <a:lnTo>
                    <a:pt x="173" y="654"/>
                  </a:lnTo>
                  <a:lnTo>
                    <a:pt x="175" y="653"/>
                  </a:lnTo>
                  <a:lnTo>
                    <a:pt x="175" y="651"/>
                  </a:lnTo>
                  <a:lnTo>
                    <a:pt x="176" y="651"/>
                  </a:lnTo>
                  <a:lnTo>
                    <a:pt x="176" y="649"/>
                  </a:lnTo>
                  <a:lnTo>
                    <a:pt x="173" y="649"/>
                  </a:lnTo>
                  <a:lnTo>
                    <a:pt x="171" y="649"/>
                  </a:lnTo>
                  <a:lnTo>
                    <a:pt x="169" y="646"/>
                  </a:lnTo>
                  <a:lnTo>
                    <a:pt x="167" y="644"/>
                  </a:lnTo>
                  <a:lnTo>
                    <a:pt x="167" y="640"/>
                  </a:lnTo>
                  <a:lnTo>
                    <a:pt x="169" y="637"/>
                  </a:lnTo>
                  <a:lnTo>
                    <a:pt x="171" y="635"/>
                  </a:lnTo>
                  <a:lnTo>
                    <a:pt x="173" y="637"/>
                  </a:lnTo>
                  <a:lnTo>
                    <a:pt x="175" y="637"/>
                  </a:lnTo>
                  <a:lnTo>
                    <a:pt x="173" y="635"/>
                  </a:lnTo>
                  <a:lnTo>
                    <a:pt x="173" y="633"/>
                  </a:lnTo>
                  <a:lnTo>
                    <a:pt x="173" y="629"/>
                  </a:lnTo>
                  <a:lnTo>
                    <a:pt x="175" y="629"/>
                  </a:lnTo>
                  <a:lnTo>
                    <a:pt x="175" y="628"/>
                  </a:lnTo>
                  <a:lnTo>
                    <a:pt x="175" y="626"/>
                  </a:lnTo>
                  <a:lnTo>
                    <a:pt x="173" y="626"/>
                  </a:lnTo>
                  <a:lnTo>
                    <a:pt x="175" y="624"/>
                  </a:lnTo>
                  <a:lnTo>
                    <a:pt x="175" y="624"/>
                  </a:lnTo>
                  <a:lnTo>
                    <a:pt x="175" y="622"/>
                  </a:lnTo>
                  <a:lnTo>
                    <a:pt x="175" y="621"/>
                  </a:lnTo>
                  <a:lnTo>
                    <a:pt x="175" y="615"/>
                  </a:lnTo>
                  <a:lnTo>
                    <a:pt x="175" y="603"/>
                  </a:lnTo>
                  <a:lnTo>
                    <a:pt x="175" y="601"/>
                  </a:lnTo>
                  <a:lnTo>
                    <a:pt x="175" y="601"/>
                  </a:lnTo>
                  <a:lnTo>
                    <a:pt x="173" y="597"/>
                  </a:lnTo>
                  <a:lnTo>
                    <a:pt x="167" y="597"/>
                  </a:lnTo>
                  <a:lnTo>
                    <a:pt x="159" y="588"/>
                  </a:lnTo>
                  <a:lnTo>
                    <a:pt x="148" y="587"/>
                  </a:lnTo>
                  <a:lnTo>
                    <a:pt x="146" y="583"/>
                  </a:lnTo>
                  <a:lnTo>
                    <a:pt x="142" y="580"/>
                  </a:lnTo>
                  <a:lnTo>
                    <a:pt x="141" y="571"/>
                  </a:lnTo>
                  <a:lnTo>
                    <a:pt x="137" y="569"/>
                  </a:lnTo>
                  <a:lnTo>
                    <a:pt x="137" y="567"/>
                  </a:lnTo>
                  <a:lnTo>
                    <a:pt x="137" y="565"/>
                  </a:lnTo>
                  <a:lnTo>
                    <a:pt x="137" y="565"/>
                  </a:lnTo>
                  <a:lnTo>
                    <a:pt x="132" y="558"/>
                  </a:lnTo>
                  <a:lnTo>
                    <a:pt x="130" y="553"/>
                  </a:lnTo>
                  <a:lnTo>
                    <a:pt x="130" y="553"/>
                  </a:lnTo>
                  <a:lnTo>
                    <a:pt x="110" y="517"/>
                  </a:lnTo>
                  <a:lnTo>
                    <a:pt x="105" y="515"/>
                  </a:lnTo>
                  <a:lnTo>
                    <a:pt x="103" y="513"/>
                  </a:lnTo>
                  <a:lnTo>
                    <a:pt x="103" y="512"/>
                  </a:lnTo>
                  <a:lnTo>
                    <a:pt x="103" y="508"/>
                  </a:lnTo>
                  <a:lnTo>
                    <a:pt x="100" y="505"/>
                  </a:lnTo>
                  <a:lnTo>
                    <a:pt x="94" y="496"/>
                  </a:lnTo>
                  <a:lnTo>
                    <a:pt x="93" y="496"/>
                  </a:lnTo>
                  <a:lnTo>
                    <a:pt x="93" y="494"/>
                  </a:lnTo>
                  <a:lnTo>
                    <a:pt x="89" y="489"/>
                  </a:lnTo>
                  <a:lnTo>
                    <a:pt x="87" y="487"/>
                  </a:lnTo>
                  <a:lnTo>
                    <a:pt x="87" y="487"/>
                  </a:lnTo>
                  <a:lnTo>
                    <a:pt x="80" y="492"/>
                  </a:lnTo>
                  <a:lnTo>
                    <a:pt x="75" y="492"/>
                  </a:lnTo>
                  <a:lnTo>
                    <a:pt x="73" y="494"/>
                  </a:lnTo>
                  <a:lnTo>
                    <a:pt x="73" y="497"/>
                  </a:lnTo>
                  <a:lnTo>
                    <a:pt x="71" y="499"/>
                  </a:lnTo>
                  <a:lnTo>
                    <a:pt x="69" y="499"/>
                  </a:lnTo>
                  <a:lnTo>
                    <a:pt x="69" y="501"/>
                  </a:lnTo>
                  <a:lnTo>
                    <a:pt x="69" y="503"/>
                  </a:lnTo>
                  <a:lnTo>
                    <a:pt x="68" y="506"/>
                  </a:lnTo>
                  <a:lnTo>
                    <a:pt x="62" y="508"/>
                  </a:lnTo>
                  <a:lnTo>
                    <a:pt x="59" y="512"/>
                  </a:lnTo>
                  <a:lnTo>
                    <a:pt x="55" y="513"/>
                  </a:lnTo>
                  <a:lnTo>
                    <a:pt x="53" y="512"/>
                  </a:lnTo>
                  <a:lnTo>
                    <a:pt x="53" y="512"/>
                  </a:lnTo>
                  <a:lnTo>
                    <a:pt x="50" y="503"/>
                  </a:lnTo>
                  <a:lnTo>
                    <a:pt x="44" y="499"/>
                  </a:lnTo>
                  <a:lnTo>
                    <a:pt x="50" y="496"/>
                  </a:lnTo>
                  <a:lnTo>
                    <a:pt x="50" y="494"/>
                  </a:lnTo>
                  <a:lnTo>
                    <a:pt x="44" y="490"/>
                  </a:lnTo>
                  <a:lnTo>
                    <a:pt x="48" y="494"/>
                  </a:lnTo>
                  <a:lnTo>
                    <a:pt x="48" y="496"/>
                  </a:lnTo>
                  <a:lnTo>
                    <a:pt x="44" y="494"/>
                  </a:lnTo>
                  <a:lnTo>
                    <a:pt x="43" y="497"/>
                  </a:lnTo>
                  <a:lnTo>
                    <a:pt x="27" y="478"/>
                  </a:lnTo>
                  <a:lnTo>
                    <a:pt x="28" y="478"/>
                  </a:lnTo>
                  <a:lnTo>
                    <a:pt x="28" y="469"/>
                  </a:lnTo>
                  <a:lnTo>
                    <a:pt x="19" y="469"/>
                  </a:lnTo>
                  <a:lnTo>
                    <a:pt x="16" y="474"/>
                  </a:lnTo>
                  <a:lnTo>
                    <a:pt x="14" y="472"/>
                  </a:lnTo>
                  <a:lnTo>
                    <a:pt x="9" y="471"/>
                  </a:lnTo>
                  <a:lnTo>
                    <a:pt x="5" y="472"/>
                  </a:lnTo>
                  <a:lnTo>
                    <a:pt x="0" y="469"/>
                  </a:lnTo>
                  <a:lnTo>
                    <a:pt x="0" y="108"/>
                  </a:lnTo>
                  <a:lnTo>
                    <a:pt x="0" y="110"/>
                  </a:lnTo>
                  <a:lnTo>
                    <a:pt x="5" y="112"/>
                  </a:lnTo>
                  <a:lnTo>
                    <a:pt x="19" y="112"/>
                  </a:lnTo>
                  <a:lnTo>
                    <a:pt x="21" y="116"/>
                  </a:lnTo>
                  <a:lnTo>
                    <a:pt x="27" y="116"/>
                  </a:lnTo>
                  <a:lnTo>
                    <a:pt x="37" y="132"/>
                  </a:lnTo>
                  <a:lnTo>
                    <a:pt x="39" y="132"/>
                  </a:lnTo>
                  <a:lnTo>
                    <a:pt x="41" y="132"/>
                  </a:lnTo>
                  <a:lnTo>
                    <a:pt x="41" y="130"/>
                  </a:lnTo>
                  <a:lnTo>
                    <a:pt x="43" y="133"/>
                  </a:lnTo>
                  <a:lnTo>
                    <a:pt x="48" y="139"/>
                  </a:lnTo>
                  <a:lnTo>
                    <a:pt x="51" y="141"/>
                  </a:lnTo>
                  <a:lnTo>
                    <a:pt x="55" y="144"/>
                  </a:lnTo>
                  <a:lnTo>
                    <a:pt x="57" y="144"/>
                  </a:lnTo>
                  <a:lnTo>
                    <a:pt x="60" y="144"/>
                  </a:lnTo>
                  <a:lnTo>
                    <a:pt x="66" y="148"/>
                  </a:lnTo>
                  <a:lnTo>
                    <a:pt x="68" y="148"/>
                  </a:lnTo>
                  <a:lnTo>
                    <a:pt x="69" y="146"/>
                  </a:lnTo>
                  <a:lnTo>
                    <a:pt x="71" y="148"/>
                  </a:lnTo>
                  <a:lnTo>
                    <a:pt x="71" y="146"/>
                  </a:lnTo>
                  <a:lnTo>
                    <a:pt x="69" y="144"/>
                  </a:lnTo>
                  <a:lnTo>
                    <a:pt x="76" y="146"/>
                  </a:lnTo>
                  <a:lnTo>
                    <a:pt x="78" y="148"/>
                  </a:lnTo>
                  <a:lnTo>
                    <a:pt x="80" y="148"/>
                  </a:lnTo>
                  <a:lnTo>
                    <a:pt x="89" y="157"/>
                  </a:lnTo>
                  <a:lnTo>
                    <a:pt x="91" y="157"/>
                  </a:lnTo>
                  <a:lnTo>
                    <a:pt x="93" y="157"/>
                  </a:lnTo>
                  <a:lnTo>
                    <a:pt x="93" y="155"/>
                  </a:lnTo>
                  <a:lnTo>
                    <a:pt x="89" y="151"/>
                  </a:lnTo>
                  <a:lnTo>
                    <a:pt x="87" y="148"/>
                  </a:lnTo>
                  <a:lnTo>
                    <a:pt x="87" y="146"/>
                  </a:lnTo>
                  <a:lnTo>
                    <a:pt x="89" y="146"/>
                  </a:lnTo>
                  <a:lnTo>
                    <a:pt x="93" y="148"/>
                  </a:lnTo>
                  <a:lnTo>
                    <a:pt x="96" y="148"/>
                  </a:lnTo>
                  <a:lnTo>
                    <a:pt x="98" y="148"/>
                  </a:lnTo>
                  <a:lnTo>
                    <a:pt x="100" y="149"/>
                  </a:lnTo>
                  <a:lnTo>
                    <a:pt x="101" y="153"/>
                  </a:lnTo>
                  <a:lnTo>
                    <a:pt x="101" y="155"/>
                  </a:lnTo>
                  <a:lnTo>
                    <a:pt x="107" y="160"/>
                  </a:lnTo>
                  <a:lnTo>
                    <a:pt x="107" y="162"/>
                  </a:lnTo>
                  <a:lnTo>
                    <a:pt x="109" y="158"/>
                  </a:lnTo>
                  <a:lnTo>
                    <a:pt x="109" y="155"/>
                  </a:lnTo>
                  <a:lnTo>
                    <a:pt x="101" y="141"/>
                  </a:lnTo>
                  <a:lnTo>
                    <a:pt x="101" y="139"/>
                  </a:lnTo>
                  <a:lnTo>
                    <a:pt x="103" y="137"/>
                  </a:lnTo>
                  <a:lnTo>
                    <a:pt x="107" y="133"/>
                  </a:lnTo>
                  <a:lnTo>
                    <a:pt x="110" y="130"/>
                  </a:lnTo>
                  <a:lnTo>
                    <a:pt x="112" y="126"/>
                  </a:lnTo>
                  <a:lnTo>
                    <a:pt x="114" y="128"/>
                  </a:lnTo>
                  <a:lnTo>
                    <a:pt x="116" y="126"/>
                  </a:lnTo>
                  <a:lnTo>
                    <a:pt x="123" y="124"/>
                  </a:lnTo>
                  <a:lnTo>
                    <a:pt x="125" y="123"/>
                  </a:lnTo>
                  <a:lnTo>
                    <a:pt x="126" y="121"/>
                  </a:lnTo>
                  <a:lnTo>
                    <a:pt x="126" y="114"/>
                  </a:lnTo>
                  <a:lnTo>
                    <a:pt x="130" y="112"/>
                  </a:lnTo>
                  <a:lnTo>
                    <a:pt x="130" y="114"/>
                  </a:lnTo>
                  <a:lnTo>
                    <a:pt x="132" y="114"/>
                  </a:lnTo>
                  <a:lnTo>
                    <a:pt x="132" y="110"/>
                  </a:lnTo>
                  <a:lnTo>
                    <a:pt x="134" y="108"/>
                  </a:lnTo>
                  <a:lnTo>
                    <a:pt x="135" y="108"/>
                  </a:lnTo>
                  <a:lnTo>
                    <a:pt x="135" y="110"/>
                  </a:lnTo>
                  <a:lnTo>
                    <a:pt x="141" y="110"/>
                  </a:lnTo>
                  <a:lnTo>
                    <a:pt x="142" y="108"/>
                  </a:lnTo>
                  <a:lnTo>
                    <a:pt x="142" y="107"/>
                  </a:lnTo>
                  <a:lnTo>
                    <a:pt x="144" y="107"/>
                  </a:lnTo>
                  <a:lnTo>
                    <a:pt x="151" y="101"/>
                  </a:lnTo>
                  <a:lnTo>
                    <a:pt x="151" y="100"/>
                  </a:lnTo>
                  <a:lnTo>
                    <a:pt x="157" y="101"/>
                  </a:lnTo>
                  <a:lnTo>
                    <a:pt x="159" y="98"/>
                  </a:lnTo>
                  <a:lnTo>
                    <a:pt x="160" y="94"/>
                  </a:lnTo>
                  <a:lnTo>
                    <a:pt x="160" y="92"/>
                  </a:lnTo>
                  <a:lnTo>
                    <a:pt x="164" y="91"/>
                  </a:lnTo>
                  <a:lnTo>
                    <a:pt x="166" y="89"/>
                  </a:lnTo>
                  <a:lnTo>
                    <a:pt x="169" y="91"/>
                  </a:lnTo>
                  <a:lnTo>
                    <a:pt x="171" y="91"/>
                  </a:lnTo>
                  <a:lnTo>
                    <a:pt x="173" y="92"/>
                  </a:lnTo>
                  <a:lnTo>
                    <a:pt x="176" y="92"/>
                  </a:lnTo>
                  <a:lnTo>
                    <a:pt x="176" y="89"/>
                  </a:lnTo>
                  <a:lnTo>
                    <a:pt x="178" y="87"/>
                  </a:lnTo>
                  <a:lnTo>
                    <a:pt x="180" y="85"/>
                  </a:lnTo>
                  <a:lnTo>
                    <a:pt x="180" y="87"/>
                  </a:lnTo>
                  <a:lnTo>
                    <a:pt x="182" y="89"/>
                  </a:lnTo>
                  <a:lnTo>
                    <a:pt x="184" y="92"/>
                  </a:lnTo>
                  <a:lnTo>
                    <a:pt x="182" y="94"/>
                  </a:lnTo>
                  <a:lnTo>
                    <a:pt x="180" y="98"/>
                  </a:lnTo>
                  <a:lnTo>
                    <a:pt x="169" y="105"/>
                  </a:lnTo>
                  <a:lnTo>
                    <a:pt x="166" y="108"/>
                  </a:lnTo>
                  <a:lnTo>
                    <a:pt x="164" y="110"/>
                  </a:lnTo>
                  <a:lnTo>
                    <a:pt x="159" y="117"/>
                  </a:lnTo>
                  <a:lnTo>
                    <a:pt x="155" y="116"/>
                  </a:lnTo>
                  <a:lnTo>
                    <a:pt x="144" y="117"/>
                  </a:lnTo>
                  <a:lnTo>
                    <a:pt x="141" y="121"/>
                  </a:lnTo>
                  <a:lnTo>
                    <a:pt x="141" y="124"/>
                  </a:lnTo>
                  <a:lnTo>
                    <a:pt x="142" y="123"/>
                  </a:lnTo>
                  <a:lnTo>
                    <a:pt x="137" y="128"/>
                  </a:lnTo>
                  <a:lnTo>
                    <a:pt x="137" y="130"/>
                  </a:lnTo>
                  <a:lnTo>
                    <a:pt x="135" y="130"/>
                  </a:lnTo>
                  <a:lnTo>
                    <a:pt x="134" y="135"/>
                  </a:lnTo>
                  <a:lnTo>
                    <a:pt x="132" y="132"/>
                  </a:lnTo>
                  <a:lnTo>
                    <a:pt x="132" y="132"/>
                  </a:lnTo>
                  <a:lnTo>
                    <a:pt x="128" y="137"/>
                  </a:lnTo>
                  <a:lnTo>
                    <a:pt x="128" y="139"/>
                  </a:lnTo>
                  <a:lnTo>
                    <a:pt x="130" y="139"/>
                  </a:lnTo>
                  <a:lnTo>
                    <a:pt x="132" y="137"/>
                  </a:lnTo>
                  <a:lnTo>
                    <a:pt x="141" y="133"/>
                  </a:lnTo>
                  <a:lnTo>
                    <a:pt x="146" y="126"/>
                  </a:lnTo>
                  <a:lnTo>
                    <a:pt x="146" y="126"/>
                  </a:lnTo>
                  <a:lnTo>
                    <a:pt x="144" y="124"/>
                  </a:lnTo>
                  <a:lnTo>
                    <a:pt x="148" y="123"/>
                  </a:lnTo>
                  <a:lnTo>
                    <a:pt x="150" y="123"/>
                  </a:lnTo>
                  <a:lnTo>
                    <a:pt x="150" y="126"/>
                  </a:lnTo>
                  <a:lnTo>
                    <a:pt x="151" y="123"/>
                  </a:lnTo>
                  <a:lnTo>
                    <a:pt x="153" y="126"/>
                  </a:lnTo>
                  <a:lnTo>
                    <a:pt x="155" y="121"/>
                  </a:lnTo>
                  <a:lnTo>
                    <a:pt x="157" y="121"/>
                  </a:lnTo>
                  <a:lnTo>
                    <a:pt x="159" y="123"/>
                  </a:lnTo>
                  <a:lnTo>
                    <a:pt x="159" y="133"/>
                  </a:lnTo>
                  <a:lnTo>
                    <a:pt x="167" y="114"/>
                  </a:lnTo>
                  <a:lnTo>
                    <a:pt x="169" y="110"/>
                  </a:lnTo>
                  <a:lnTo>
                    <a:pt x="176" y="108"/>
                  </a:lnTo>
                  <a:lnTo>
                    <a:pt x="178" y="105"/>
                  </a:lnTo>
                  <a:lnTo>
                    <a:pt x="187" y="103"/>
                  </a:lnTo>
                  <a:lnTo>
                    <a:pt x="192" y="98"/>
                  </a:lnTo>
                  <a:lnTo>
                    <a:pt x="192" y="103"/>
                  </a:lnTo>
                  <a:lnTo>
                    <a:pt x="191" y="103"/>
                  </a:lnTo>
                  <a:lnTo>
                    <a:pt x="187" y="110"/>
                  </a:lnTo>
                  <a:lnTo>
                    <a:pt x="194" y="105"/>
                  </a:lnTo>
                  <a:lnTo>
                    <a:pt x="201" y="100"/>
                  </a:lnTo>
                  <a:lnTo>
                    <a:pt x="201" y="94"/>
                  </a:lnTo>
                  <a:lnTo>
                    <a:pt x="201" y="92"/>
                  </a:lnTo>
                  <a:lnTo>
                    <a:pt x="203" y="91"/>
                  </a:lnTo>
                  <a:lnTo>
                    <a:pt x="210" y="87"/>
                  </a:lnTo>
                  <a:lnTo>
                    <a:pt x="212" y="85"/>
                  </a:lnTo>
                  <a:lnTo>
                    <a:pt x="207" y="83"/>
                  </a:lnTo>
                  <a:lnTo>
                    <a:pt x="205" y="82"/>
                  </a:lnTo>
                  <a:lnTo>
                    <a:pt x="207" y="82"/>
                  </a:lnTo>
                  <a:lnTo>
                    <a:pt x="207" y="78"/>
                  </a:lnTo>
                  <a:lnTo>
                    <a:pt x="205" y="76"/>
                  </a:lnTo>
                  <a:lnTo>
                    <a:pt x="203" y="78"/>
                  </a:lnTo>
                  <a:lnTo>
                    <a:pt x="203" y="75"/>
                  </a:lnTo>
                  <a:lnTo>
                    <a:pt x="205" y="73"/>
                  </a:lnTo>
                  <a:lnTo>
                    <a:pt x="205" y="71"/>
                  </a:lnTo>
                  <a:lnTo>
                    <a:pt x="209" y="73"/>
                  </a:lnTo>
                  <a:lnTo>
                    <a:pt x="219" y="87"/>
                  </a:lnTo>
                  <a:lnTo>
                    <a:pt x="221" y="94"/>
                  </a:lnTo>
                  <a:lnTo>
                    <a:pt x="228" y="114"/>
                  </a:lnTo>
                  <a:lnTo>
                    <a:pt x="232" y="116"/>
                  </a:lnTo>
                  <a:lnTo>
                    <a:pt x="233" y="119"/>
                  </a:lnTo>
                  <a:lnTo>
                    <a:pt x="233" y="119"/>
                  </a:lnTo>
                  <a:lnTo>
                    <a:pt x="239" y="124"/>
                  </a:lnTo>
                  <a:lnTo>
                    <a:pt x="241" y="126"/>
                  </a:lnTo>
                  <a:lnTo>
                    <a:pt x="248" y="126"/>
                  </a:lnTo>
                  <a:lnTo>
                    <a:pt x="248" y="124"/>
                  </a:lnTo>
                  <a:lnTo>
                    <a:pt x="248" y="124"/>
                  </a:lnTo>
                  <a:lnTo>
                    <a:pt x="251" y="124"/>
                  </a:lnTo>
                  <a:lnTo>
                    <a:pt x="251" y="123"/>
                  </a:lnTo>
                  <a:lnTo>
                    <a:pt x="250" y="121"/>
                  </a:lnTo>
                  <a:lnTo>
                    <a:pt x="244" y="123"/>
                  </a:lnTo>
                  <a:lnTo>
                    <a:pt x="244" y="119"/>
                  </a:lnTo>
                  <a:lnTo>
                    <a:pt x="250" y="119"/>
                  </a:lnTo>
                  <a:lnTo>
                    <a:pt x="251" y="117"/>
                  </a:lnTo>
                  <a:lnTo>
                    <a:pt x="250" y="117"/>
                  </a:lnTo>
                  <a:lnTo>
                    <a:pt x="248" y="114"/>
                  </a:lnTo>
                  <a:lnTo>
                    <a:pt x="250" y="112"/>
                  </a:lnTo>
                  <a:lnTo>
                    <a:pt x="253" y="110"/>
                  </a:lnTo>
                  <a:lnTo>
                    <a:pt x="253" y="108"/>
                  </a:lnTo>
                  <a:lnTo>
                    <a:pt x="251" y="107"/>
                  </a:lnTo>
                  <a:lnTo>
                    <a:pt x="251" y="103"/>
                  </a:lnTo>
                  <a:lnTo>
                    <a:pt x="251" y="107"/>
                  </a:lnTo>
                  <a:lnTo>
                    <a:pt x="257" y="100"/>
                  </a:lnTo>
                  <a:lnTo>
                    <a:pt x="257" y="96"/>
                  </a:lnTo>
                  <a:lnTo>
                    <a:pt x="257" y="96"/>
                  </a:lnTo>
                  <a:lnTo>
                    <a:pt x="255" y="98"/>
                  </a:lnTo>
                  <a:lnTo>
                    <a:pt x="253" y="100"/>
                  </a:lnTo>
                  <a:lnTo>
                    <a:pt x="251" y="100"/>
                  </a:lnTo>
                  <a:lnTo>
                    <a:pt x="251" y="96"/>
                  </a:lnTo>
                  <a:lnTo>
                    <a:pt x="253" y="94"/>
                  </a:lnTo>
                  <a:lnTo>
                    <a:pt x="255" y="94"/>
                  </a:lnTo>
                  <a:lnTo>
                    <a:pt x="258" y="94"/>
                  </a:lnTo>
                  <a:lnTo>
                    <a:pt x="258" y="94"/>
                  </a:lnTo>
                  <a:lnTo>
                    <a:pt x="260" y="98"/>
                  </a:lnTo>
                  <a:lnTo>
                    <a:pt x="262" y="96"/>
                  </a:lnTo>
                  <a:lnTo>
                    <a:pt x="264" y="96"/>
                  </a:lnTo>
                  <a:lnTo>
                    <a:pt x="264" y="92"/>
                  </a:lnTo>
                  <a:lnTo>
                    <a:pt x="260" y="92"/>
                  </a:lnTo>
                  <a:lnTo>
                    <a:pt x="258" y="91"/>
                  </a:lnTo>
                  <a:lnTo>
                    <a:pt x="264" y="91"/>
                  </a:lnTo>
                  <a:lnTo>
                    <a:pt x="264" y="92"/>
                  </a:lnTo>
                  <a:lnTo>
                    <a:pt x="264" y="94"/>
                  </a:lnTo>
                  <a:lnTo>
                    <a:pt x="264" y="105"/>
                  </a:lnTo>
                  <a:lnTo>
                    <a:pt x="262" y="107"/>
                  </a:lnTo>
                  <a:lnTo>
                    <a:pt x="264" y="110"/>
                  </a:lnTo>
                  <a:lnTo>
                    <a:pt x="266" y="110"/>
                  </a:lnTo>
                  <a:lnTo>
                    <a:pt x="267" y="108"/>
                  </a:lnTo>
                  <a:lnTo>
                    <a:pt x="271" y="110"/>
                  </a:lnTo>
                  <a:lnTo>
                    <a:pt x="264" y="124"/>
                  </a:lnTo>
                  <a:lnTo>
                    <a:pt x="262" y="121"/>
                  </a:lnTo>
                  <a:lnTo>
                    <a:pt x="262" y="124"/>
                  </a:lnTo>
                  <a:lnTo>
                    <a:pt x="262" y="126"/>
                  </a:lnTo>
                  <a:lnTo>
                    <a:pt x="269" y="126"/>
                  </a:lnTo>
                  <a:lnTo>
                    <a:pt x="271" y="124"/>
                  </a:lnTo>
                  <a:lnTo>
                    <a:pt x="273" y="126"/>
                  </a:lnTo>
                  <a:lnTo>
                    <a:pt x="276" y="126"/>
                  </a:lnTo>
                  <a:lnTo>
                    <a:pt x="280" y="124"/>
                  </a:lnTo>
                  <a:lnTo>
                    <a:pt x="280" y="121"/>
                  </a:lnTo>
                  <a:lnTo>
                    <a:pt x="283" y="119"/>
                  </a:lnTo>
                  <a:lnTo>
                    <a:pt x="285" y="105"/>
                  </a:lnTo>
                  <a:lnTo>
                    <a:pt x="287" y="105"/>
                  </a:lnTo>
                  <a:lnTo>
                    <a:pt x="292" y="103"/>
                  </a:lnTo>
                  <a:lnTo>
                    <a:pt x="296" y="105"/>
                  </a:lnTo>
                  <a:lnTo>
                    <a:pt x="300" y="105"/>
                  </a:lnTo>
                  <a:lnTo>
                    <a:pt x="300" y="107"/>
                  </a:lnTo>
                  <a:lnTo>
                    <a:pt x="307" y="105"/>
                  </a:lnTo>
                  <a:lnTo>
                    <a:pt x="312" y="107"/>
                  </a:lnTo>
                  <a:lnTo>
                    <a:pt x="323" y="114"/>
                  </a:lnTo>
                  <a:lnTo>
                    <a:pt x="328" y="123"/>
                  </a:lnTo>
                  <a:lnTo>
                    <a:pt x="333" y="124"/>
                  </a:lnTo>
                  <a:lnTo>
                    <a:pt x="339" y="126"/>
                  </a:lnTo>
                  <a:lnTo>
                    <a:pt x="342" y="128"/>
                  </a:lnTo>
                  <a:lnTo>
                    <a:pt x="346" y="128"/>
                  </a:lnTo>
                  <a:lnTo>
                    <a:pt x="351" y="130"/>
                  </a:lnTo>
                  <a:lnTo>
                    <a:pt x="353" y="130"/>
                  </a:lnTo>
                  <a:lnTo>
                    <a:pt x="355" y="132"/>
                  </a:lnTo>
                  <a:lnTo>
                    <a:pt x="357" y="135"/>
                  </a:lnTo>
                  <a:lnTo>
                    <a:pt x="373" y="144"/>
                  </a:lnTo>
                  <a:lnTo>
                    <a:pt x="378" y="144"/>
                  </a:lnTo>
                  <a:lnTo>
                    <a:pt x="380" y="146"/>
                  </a:lnTo>
                  <a:lnTo>
                    <a:pt x="383" y="146"/>
                  </a:lnTo>
                  <a:lnTo>
                    <a:pt x="383" y="144"/>
                  </a:lnTo>
                  <a:lnTo>
                    <a:pt x="392" y="146"/>
                  </a:lnTo>
                  <a:lnTo>
                    <a:pt x="396" y="146"/>
                  </a:lnTo>
                  <a:lnTo>
                    <a:pt x="399" y="149"/>
                  </a:lnTo>
                  <a:lnTo>
                    <a:pt x="399" y="148"/>
                  </a:lnTo>
                  <a:lnTo>
                    <a:pt x="394" y="142"/>
                  </a:lnTo>
                  <a:lnTo>
                    <a:pt x="398" y="142"/>
                  </a:lnTo>
                  <a:lnTo>
                    <a:pt x="399" y="144"/>
                  </a:lnTo>
                  <a:lnTo>
                    <a:pt x="403" y="144"/>
                  </a:lnTo>
                  <a:lnTo>
                    <a:pt x="403" y="142"/>
                  </a:lnTo>
                  <a:lnTo>
                    <a:pt x="410" y="144"/>
                  </a:lnTo>
                  <a:lnTo>
                    <a:pt x="410" y="144"/>
                  </a:lnTo>
                  <a:lnTo>
                    <a:pt x="414" y="148"/>
                  </a:lnTo>
                  <a:lnTo>
                    <a:pt x="414" y="149"/>
                  </a:lnTo>
                  <a:lnTo>
                    <a:pt x="417" y="148"/>
                  </a:lnTo>
                  <a:lnTo>
                    <a:pt x="417" y="151"/>
                  </a:lnTo>
                  <a:lnTo>
                    <a:pt x="423" y="155"/>
                  </a:lnTo>
                  <a:lnTo>
                    <a:pt x="428" y="162"/>
                  </a:lnTo>
                  <a:lnTo>
                    <a:pt x="428" y="167"/>
                  </a:lnTo>
                  <a:lnTo>
                    <a:pt x="430" y="166"/>
                  </a:lnTo>
                  <a:lnTo>
                    <a:pt x="430" y="169"/>
                  </a:lnTo>
                  <a:lnTo>
                    <a:pt x="430" y="171"/>
                  </a:lnTo>
                  <a:lnTo>
                    <a:pt x="430" y="173"/>
                  </a:lnTo>
                  <a:lnTo>
                    <a:pt x="428" y="173"/>
                  </a:lnTo>
                  <a:lnTo>
                    <a:pt x="426" y="174"/>
                  </a:lnTo>
                  <a:lnTo>
                    <a:pt x="424" y="174"/>
                  </a:lnTo>
                  <a:lnTo>
                    <a:pt x="424" y="173"/>
                  </a:lnTo>
                  <a:lnTo>
                    <a:pt x="419" y="174"/>
                  </a:lnTo>
                  <a:lnTo>
                    <a:pt x="414" y="173"/>
                  </a:lnTo>
                  <a:lnTo>
                    <a:pt x="417" y="174"/>
                  </a:lnTo>
                  <a:lnTo>
                    <a:pt x="416" y="178"/>
                  </a:lnTo>
                  <a:lnTo>
                    <a:pt x="410" y="176"/>
                  </a:lnTo>
                  <a:lnTo>
                    <a:pt x="410" y="178"/>
                  </a:lnTo>
                  <a:lnTo>
                    <a:pt x="410" y="180"/>
                  </a:lnTo>
                  <a:lnTo>
                    <a:pt x="410" y="183"/>
                  </a:lnTo>
                  <a:lnTo>
                    <a:pt x="405" y="187"/>
                  </a:lnTo>
                  <a:lnTo>
                    <a:pt x="407" y="189"/>
                  </a:lnTo>
                  <a:lnTo>
                    <a:pt x="408" y="189"/>
                  </a:lnTo>
                  <a:lnTo>
                    <a:pt x="410" y="189"/>
                  </a:lnTo>
                  <a:lnTo>
                    <a:pt x="408" y="191"/>
                  </a:lnTo>
                  <a:lnTo>
                    <a:pt x="419" y="194"/>
                  </a:lnTo>
                  <a:lnTo>
                    <a:pt x="421" y="192"/>
                  </a:lnTo>
                  <a:lnTo>
                    <a:pt x="423" y="194"/>
                  </a:lnTo>
                  <a:lnTo>
                    <a:pt x="424" y="196"/>
                  </a:lnTo>
                  <a:lnTo>
                    <a:pt x="428" y="194"/>
                  </a:lnTo>
                  <a:lnTo>
                    <a:pt x="432" y="196"/>
                  </a:lnTo>
                  <a:lnTo>
                    <a:pt x="437" y="196"/>
                  </a:lnTo>
                  <a:lnTo>
                    <a:pt x="440" y="198"/>
                  </a:lnTo>
                  <a:lnTo>
                    <a:pt x="446" y="196"/>
                  </a:lnTo>
                  <a:lnTo>
                    <a:pt x="446" y="196"/>
                  </a:lnTo>
                  <a:lnTo>
                    <a:pt x="449" y="198"/>
                  </a:lnTo>
                  <a:lnTo>
                    <a:pt x="457" y="198"/>
                  </a:lnTo>
                  <a:lnTo>
                    <a:pt x="458" y="194"/>
                  </a:lnTo>
                  <a:lnTo>
                    <a:pt x="464" y="194"/>
                  </a:lnTo>
                  <a:lnTo>
                    <a:pt x="462" y="198"/>
                  </a:lnTo>
                  <a:lnTo>
                    <a:pt x="465" y="198"/>
                  </a:lnTo>
                  <a:lnTo>
                    <a:pt x="464" y="196"/>
                  </a:lnTo>
                  <a:lnTo>
                    <a:pt x="465" y="194"/>
                  </a:lnTo>
                  <a:lnTo>
                    <a:pt x="467" y="196"/>
                  </a:lnTo>
                  <a:lnTo>
                    <a:pt x="469" y="196"/>
                  </a:lnTo>
                  <a:lnTo>
                    <a:pt x="471" y="194"/>
                  </a:lnTo>
                  <a:lnTo>
                    <a:pt x="473" y="196"/>
                  </a:lnTo>
                  <a:lnTo>
                    <a:pt x="474" y="191"/>
                  </a:lnTo>
                  <a:lnTo>
                    <a:pt x="476" y="189"/>
                  </a:lnTo>
                  <a:lnTo>
                    <a:pt x="476" y="194"/>
                  </a:lnTo>
                  <a:lnTo>
                    <a:pt x="480" y="194"/>
                  </a:lnTo>
                  <a:lnTo>
                    <a:pt x="482" y="194"/>
                  </a:lnTo>
                  <a:lnTo>
                    <a:pt x="485" y="189"/>
                  </a:lnTo>
                  <a:lnTo>
                    <a:pt x="489" y="185"/>
                  </a:lnTo>
                  <a:lnTo>
                    <a:pt x="492" y="185"/>
                  </a:lnTo>
                  <a:lnTo>
                    <a:pt x="494" y="183"/>
                  </a:lnTo>
                  <a:lnTo>
                    <a:pt x="496" y="187"/>
                  </a:lnTo>
                  <a:lnTo>
                    <a:pt x="494" y="189"/>
                  </a:lnTo>
                  <a:lnTo>
                    <a:pt x="496" y="191"/>
                  </a:lnTo>
                  <a:lnTo>
                    <a:pt x="498" y="189"/>
                  </a:lnTo>
                  <a:lnTo>
                    <a:pt x="499" y="192"/>
                  </a:lnTo>
                  <a:lnTo>
                    <a:pt x="499" y="194"/>
                  </a:lnTo>
                  <a:lnTo>
                    <a:pt x="498" y="194"/>
                  </a:lnTo>
                  <a:lnTo>
                    <a:pt x="503" y="196"/>
                  </a:lnTo>
                  <a:lnTo>
                    <a:pt x="503" y="194"/>
                  </a:lnTo>
                  <a:lnTo>
                    <a:pt x="512" y="194"/>
                  </a:lnTo>
                  <a:lnTo>
                    <a:pt x="510" y="198"/>
                  </a:lnTo>
                  <a:lnTo>
                    <a:pt x="512" y="199"/>
                  </a:lnTo>
                  <a:lnTo>
                    <a:pt x="510" y="201"/>
                  </a:lnTo>
                  <a:lnTo>
                    <a:pt x="512" y="203"/>
                  </a:lnTo>
                  <a:lnTo>
                    <a:pt x="512" y="207"/>
                  </a:lnTo>
                  <a:lnTo>
                    <a:pt x="514" y="208"/>
                  </a:lnTo>
                  <a:lnTo>
                    <a:pt x="514" y="207"/>
                  </a:lnTo>
                  <a:lnTo>
                    <a:pt x="514" y="208"/>
                  </a:lnTo>
                  <a:lnTo>
                    <a:pt x="515" y="205"/>
                  </a:lnTo>
                  <a:lnTo>
                    <a:pt x="515" y="199"/>
                  </a:lnTo>
                  <a:lnTo>
                    <a:pt x="517" y="199"/>
                  </a:lnTo>
                  <a:lnTo>
                    <a:pt x="517" y="203"/>
                  </a:lnTo>
                  <a:lnTo>
                    <a:pt x="517" y="203"/>
                  </a:lnTo>
                  <a:lnTo>
                    <a:pt x="517" y="207"/>
                  </a:lnTo>
                  <a:lnTo>
                    <a:pt x="517" y="208"/>
                  </a:lnTo>
                  <a:lnTo>
                    <a:pt x="519" y="210"/>
                  </a:lnTo>
                  <a:lnTo>
                    <a:pt x="521" y="208"/>
                  </a:lnTo>
                  <a:lnTo>
                    <a:pt x="523" y="212"/>
                  </a:lnTo>
                  <a:lnTo>
                    <a:pt x="526" y="212"/>
                  </a:lnTo>
                  <a:lnTo>
                    <a:pt x="528" y="221"/>
                  </a:lnTo>
                  <a:lnTo>
                    <a:pt x="526" y="223"/>
                  </a:lnTo>
                  <a:lnTo>
                    <a:pt x="524" y="223"/>
                  </a:lnTo>
                  <a:lnTo>
                    <a:pt x="521" y="224"/>
                  </a:lnTo>
                  <a:lnTo>
                    <a:pt x="521" y="223"/>
                  </a:lnTo>
                  <a:lnTo>
                    <a:pt x="521" y="226"/>
                  </a:lnTo>
                  <a:lnTo>
                    <a:pt x="528" y="235"/>
                  </a:lnTo>
                  <a:lnTo>
                    <a:pt x="530" y="237"/>
                  </a:lnTo>
                  <a:lnTo>
                    <a:pt x="530" y="230"/>
                  </a:lnTo>
                  <a:lnTo>
                    <a:pt x="531" y="230"/>
                  </a:lnTo>
                  <a:lnTo>
                    <a:pt x="533" y="232"/>
                  </a:lnTo>
                  <a:lnTo>
                    <a:pt x="537" y="228"/>
                  </a:lnTo>
                  <a:lnTo>
                    <a:pt x="539" y="230"/>
                  </a:lnTo>
                  <a:lnTo>
                    <a:pt x="535" y="224"/>
                  </a:lnTo>
                  <a:lnTo>
                    <a:pt x="539" y="221"/>
                  </a:lnTo>
                  <a:lnTo>
                    <a:pt x="539" y="221"/>
                  </a:lnTo>
                  <a:lnTo>
                    <a:pt x="535" y="221"/>
                  </a:lnTo>
                  <a:lnTo>
                    <a:pt x="530" y="210"/>
                  </a:lnTo>
                  <a:lnTo>
                    <a:pt x="531" y="208"/>
                  </a:lnTo>
                  <a:lnTo>
                    <a:pt x="531" y="203"/>
                  </a:lnTo>
                  <a:lnTo>
                    <a:pt x="530" y="201"/>
                  </a:lnTo>
                  <a:lnTo>
                    <a:pt x="530" y="199"/>
                  </a:lnTo>
                  <a:lnTo>
                    <a:pt x="526" y="198"/>
                  </a:lnTo>
                  <a:lnTo>
                    <a:pt x="524" y="194"/>
                  </a:lnTo>
                  <a:lnTo>
                    <a:pt x="528" y="191"/>
                  </a:lnTo>
                  <a:lnTo>
                    <a:pt x="530" y="191"/>
                  </a:lnTo>
                  <a:lnTo>
                    <a:pt x="530" y="189"/>
                  </a:lnTo>
                  <a:lnTo>
                    <a:pt x="531" y="187"/>
                  </a:lnTo>
                  <a:lnTo>
                    <a:pt x="530" y="187"/>
                  </a:lnTo>
                  <a:lnTo>
                    <a:pt x="531" y="182"/>
                  </a:lnTo>
                  <a:lnTo>
                    <a:pt x="535" y="182"/>
                  </a:lnTo>
                  <a:lnTo>
                    <a:pt x="539" y="180"/>
                  </a:lnTo>
                  <a:lnTo>
                    <a:pt x="539" y="178"/>
                  </a:lnTo>
                  <a:lnTo>
                    <a:pt x="539" y="180"/>
                  </a:lnTo>
                  <a:lnTo>
                    <a:pt x="546" y="180"/>
                  </a:lnTo>
                  <a:lnTo>
                    <a:pt x="546" y="176"/>
                  </a:lnTo>
                  <a:lnTo>
                    <a:pt x="548" y="174"/>
                  </a:lnTo>
                  <a:lnTo>
                    <a:pt x="551" y="174"/>
                  </a:lnTo>
                  <a:lnTo>
                    <a:pt x="551" y="171"/>
                  </a:lnTo>
                  <a:lnTo>
                    <a:pt x="553" y="169"/>
                  </a:lnTo>
                  <a:lnTo>
                    <a:pt x="553" y="173"/>
                  </a:lnTo>
                  <a:lnTo>
                    <a:pt x="555" y="167"/>
                  </a:lnTo>
                  <a:lnTo>
                    <a:pt x="556" y="166"/>
                  </a:lnTo>
                  <a:lnTo>
                    <a:pt x="556" y="164"/>
                  </a:lnTo>
                  <a:lnTo>
                    <a:pt x="560" y="162"/>
                  </a:lnTo>
                  <a:lnTo>
                    <a:pt x="558" y="160"/>
                  </a:lnTo>
                  <a:lnTo>
                    <a:pt x="560" y="158"/>
                  </a:lnTo>
                  <a:lnTo>
                    <a:pt x="560" y="155"/>
                  </a:lnTo>
                  <a:lnTo>
                    <a:pt x="558" y="157"/>
                  </a:lnTo>
                  <a:lnTo>
                    <a:pt x="558" y="155"/>
                  </a:lnTo>
                  <a:lnTo>
                    <a:pt x="548" y="160"/>
                  </a:lnTo>
                  <a:lnTo>
                    <a:pt x="551" y="162"/>
                  </a:lnTo>
                  <a:lnTo>
                    <a:pt x="546" y="164"/>
                  </a:lnTo>
                  <a:lnTo>
                    <a:pt x="548" y="167"/>
                  </a:lnTo>
                  <a:lnTo>
                    <a:pt x="548" y="166"/>
                  </a:lnTo>
                  <a:lnTo>
                    <a:pt x="548" y="171"/>
                  </a:lnTo>
                  <a:lnTo>
                    <a:pt x="548" y="173"/>
                  </a:lnTo>
                  <a:lnTo>
                    <a:pt x="546" y="171"/>
                  </a:lnTo>
                  <a:lnTo>
                    <a:pt x="548" y="169"/>
                  </a:lnTo>
                  <a:lnTo>
                    <a:pt x="546" y="169"/>
                  </a:lnTo>
                  <a:lnTo>
                    <a:pt x="546" y="167"/>
                  </a:lnTo>
                  <a:lnTo>
                    <a:pt x="542" y="167"/>
                  </a:lnTo>
                  <a:lnTo>
                    <a:pt x="540" y="169"/>
                  </a:lnTo>
                  <a:lnTo>
                    <a:pt x="539" y="173"/>
                  </a:lnTo>
                  <a:lnTo>
                    <a:pt x="539" y="171"/>
                  </a:lnTo>
                  <a:lnTo>
                    <a:pt x="533" y="169"/>
                  </a:lnTo>
                  <a:lnTo>
                    <a:pt x="533" y="169"/>
                  </a:lnTo>
                  <a:lnTo>
                    <a:pt x="530" y="169"/>
                  </a:lnTo>
                  <a:lnTo>
                    <a:pt x="528" y="171"/>
                  </a:lnTo>
                  <a:lnTo>
                    <a:pt x="528" y="174"/>
                  </a:lnTo>
                  <a:lnTo>
                    <a:pt x="530" y="174"/>
                  </a:lnTo>
                  <a:lnTo>
                    <a:pt x="530" y="176"/>
                  </a:lnTo>
                  <a:lnTo>
                    <a:pt x="531" y="176"/>
                  </a:lnTo>
                  <a:lnTo>
                    <a:pt x="528" y="176"/>
                  </a:lnTo>
                  <a:lnTo>
                    <a:pt x="526" y="178"/>
                  </a:lnTo>
                  <a:lnTo>
                    <a:pt x="524" y="178"/>
                  </a:lnTo>
                  <a:lnTo>
                    <a:pt x="526" y="176"/>
                  </a:lnTo>
                  <a:lnTo>
                    <a:pt x="521" y="178"/>
                  </a:lnTo>
                  <a:lnTo>
                    <a:pt x="521" y="176"/>
                  </a:lnTo>
                  <a:lnTo>
                    <a:pt x="519" y="176"/>
                  </a:lnTo>
                  <a:lnTo>
                    <a:pt x="519" y="174"/>
                  </a:lnTo>
                  <a:lnTo>
                    <a:pt x="517" y="174"/>
                  </a:lnTo>
                  <a:lnTo>
                    <a:pt x="517" y="173"/>
                  </a:lnTo>
                  <a:lnTo>
                    <a:pt x="514" y="174"/>
                  </a:lnTo>
                  <a:lnTo>
                    <a:pt x="514" y="173"/>
                  </a:lnTo>
                  <a:lnTo>
                    <a:pt x="514" y="169"/>
                  </a:lnTo>
                  <a:lnTo>
                    <a:pt x="517" y="166"/>
                  </a:lnTo>
                  <a:lnTo>
                    <a:pt x="517" y="164"/>
                  </a:lnTo>
                  <a:lnTo>
                    <a:pt x="519" y="158"/>
                  </a:lnTo>
                  <a:lnTo>
                    <a:pt x="521" y="157"/>
                  </a:lnTo>
                  <a:lnTo>
                    <a:pt x="530" y="155"/>
                  </a:lnTo>
                  <a:lnTo>
                    <a:pt x="542" y="151"/>
                  </a:lnTo>
                  <a:lnTo>
                    <a:pt x="544" y="148"/>
                  </a:lnTo>
                  <a:lnTo>
                    <a:pt x="548" y="146"/>
                  </a:lnTo>
                  <a:lnTo>
                    <a:pt x="548" y="144"/>
                  </a:lnTo>
                  <a:lnTo>
                    <a:pt x="553" y="144"/>
                  </a:lnTo>
                  <a:lnTo>
                    <a:pt x="555" y="142"/>
                  </a:lnTo>
                  <a:lnTo>
                    <a:pt x="558" y="144"/>
                  </a:lnTo>
                  <a:lnTo>
                    <a:pt x="558" y="146"/>
                  </a:lnTo>
                  <a:lnTo>
                    <a:pt x="560" y="146"/>
                  </a:lnTo>
                  <a:lnTo>
                    <a:pt x="562" y="149"/>
                  </a:lnTo>
                  <a:lnTo>
                    <a:pt x="565" y="153"/>
                  </a:lnTo>
                  <a:lnTo>
                    <a:pt x="564" y="155"/>
                  </a:lnTo>
                  <a:lnTo>
                    <a:pt x="565" y="157"/>
                  </a:lnTo>
                  <a:lnTo>
                    <a:pt x="565" y="160"/>
                  </a:lnTo>
                  <a:lnTo>
                    <a:pt x="569" y="160"/>
                  </a:lnTo>
                  <a:lnTo>
                    <a:pt x="569" y="164"/>
                  </a:lnTo>
                  <a:lnTo>
                    <a:pt x="565" y="164"/>
                  </a:lnTo>
                  <a:lnTo>
                    <a:pt x="564" y="164"/>
                  </a:lnTo>
                  <a:lnTo>
                    <a:pt x="564" y="166"/>
                  </a:lnTo>
                  <a:lnTo>
                    <a:pt x="565" y="166"/>
                  </a:lnTo>
                  <a:lnTo>
                    <a:pt x="569" y="167"/>
                  </a:lnTo>
                  <a:lnTo>
                    <a:pt x="571" y="169"/>
                  </a:lnTo>
                  <a:lnTo>
                    <a:pt x="571" y="171"/>
                  </a:lnTo>
                  <a:lnTo>
                    <a:pt x="574" y="173"/>
                  </a:lnTo>
                  <a:lnTo>
                    <a:pt x="580" y="174"/>
                  </a:lnTo>
                  <a:lnTo>
                    <a:pt x="578" y="174"/>
                  </a:lnTo>
                  <a:lnTo>
                    <a:pt x="580" y="180"/>
                  </a:lnTo>
                  <a:lnTo>
                    <a:pt x="581" y="183"/>
                  </a:lnTo>
                  <a:lnTo>
                    <a:pt x="583" y="182"/>
                  </a:lnTo>
                  <a:lnTo>
                    <a:pt x="589" y="183"/>
                  </a:lnTo>
                  <a:lnTo>
                    <a:pt x="590" y="182"/>
                  </a:lnTo>
                  <a:lnTo>
                    <a:pt x="594" y="183"/>
                  </a:lnTo>
                  <a:lnTo>
                    <a:pt x="594" y="182"/>
                  </a:lnTo>
                  <a:lnTo>
                    <a:pt x="596" y="182"/>
                  </a:lnTo>
                  <a:lnTo>
                    <a:pt x="598" y="180"/>
                  </a:lnTo>
                  <a:lnTo>
                    <a:pt x="598" y="176"/>
                  </a:lnTo>
                  <a:lnTo>
                    <a:pt x="601" y="180"/>
                  </a:lnTo>
                  <a:lnTo>
                    <a:pt x="601" y="183"/>
                  </a:lnTo>
                  <a:lnTo>
                    <a:pt x="608" y="191"/>
                  </a:lnTo>
                  <a:lnTo>
                    <a:pt x="610" y="194"/>
                  </a:lnTo>
                  <a:lnTo>
                    <a:pt x="614" y="194"/>
                  </a:lnTo>
                  <a:lnTo>
                    <a:pt x="617" y="198"/>
                  </a:lnTo>
                  <a:lnTo>
                    <a:pt x="619" y="198"/>
                  </a:lnTo>
                  <a:lnTo>
                    <a:pt x="619" y="196"/>
                  </a:lnTo>
                  <a:lnTo>
                    <a:pt x="622" y="196"/>
                  </a:lnTo>
                  <a:lnTo>
                    <a:pt x="622" y="194"/>
                  </a:lnTo>
                  <a:lnTo>
                    <a:pt x="624" y="196"/>
                  </a:lnTo>
                  <a:lnTo>
                    <a:pt x="626" y="196"/>
                  </a:lnTo>
                  <a:lnTo>
                    <a:pt x="630" y="198"/>
                  </a:lnTo>
                  <a:lnTo>
                    <a:pt x="635" y="194"/>
                  </a:lnTo>
                  <a:lnTo>
                    <a:pt x="642" y="196"/>
                  </a:lnTo>
                  <a:lnTo>
                    <a:pt x="646" y="194"/>
                  </a:lnTo>
                  <a:lnTo>
                    <a:pt x="649" y="191"/>
                  </a:lnTo>
                  <a:lnTo>
                    <a:pt x="660" y="192"/>
                  </a:lnTo>
                  <a:lnTo>
                    <a:pt x="662" y="192"/>
                  </a:lnTo>
                  <a:lnTo>
                    <a:pt x="667" y="196"/>
                  </a:lnTo>
                  <a:lnTo>
                    <a:pt x="667" y="196"/>
                  </a:lnTo>
                  <a:lnTo>
                    <a:pt x="669" y="194"/>
                  </a:lnTo>
                  <a:lnTo>
                    <a:pt x="669" y="196"/>
                  </a:lnTo>
                  <a:lnTo>
                    <a:pt x="676" y="194"/>
                  </a:lnTo>
                  <a:lnTo>
                    <a:pt x="680" y="194"/>
                  </a:lnTo>
                  <a:lnTo>
                    <a:pt x="678" y="191"/>
                  </a:lnTo>
                  <a:lnTo>
                    <a:pt x="678" y="191"/>
                  </a:lnTo>
                  <a:lnTo>
                    <a:pt x="676" y="187"/>
                  </a:lnTo>
                  <a:lnTo>
                    <a:pt x="674" y="183"/>
                  </a:lnTo>
                  <a:lnTo>
                    <a:pt x="676" y="182"/>
                  </a:lnTo>
                  <a:lnTo>
                    <a:pt x="678" y="182"/>
                  </a:lnTo>
                  <a:lnTo>
                    <a:pt x="678" y="183"/>
                  </a:lnTo>
                  <a:lnTo>
                    <a:pt x="680" y="185"/>
                  </a:lnTo>
                  <a:lnTo>
                    <a:pt x="681" y="187"/>
                  </a:lnTo>
                  <a:lnTo>
                    <a:pt x="681" y="191"/>
                  </a:lnTo>
                  <a:lnTo>
                    <a:pt x="683" y="194"/>
                  </a:lnTo>
                  <a:lnTo>
                    <a:pt x="687" y="196"/>
                  </a:lnTo>
                  <a:lnTo>
                    <a:pt x="689" y="198"/>
                  </a:lnTo>
                  <a:lnTo>
                    <a:pt x="692" y="199"/>
                  </a:lnTo>
                  <a:lnTo>
                    <a:pt x="694" y="201"/>
                  </a:lnTo>
                  <a:lnTo>
                    <a:pt x="697" y="201"/>
                  </a:lnTo>
                  <a:lnTo>
                    <a:pt x="699" y="198"/>
                  </a:lnTo>
                  <a:lnTo>
                    <a:pt x="699" y="187"/>
                  </a:lnTo>
                  <a:lnTo>
                    <a:pt x="697" y="187"/>
                  </a:lnTo>
                  <a:lnTo>
                    <a:pt x="697" y="191"/>
                  </a:lnTo>
                  <a:lnTo>
                    <a:pt x="696" y="191"/>
                  </a:lnTo>
                  <a:lnTo>
                    <a:pt x="696" y="187"/>
                  </a:lnTo>
                  <a:lnTo>
                    <a:pt x="694" y="185"/>
                  </a:lnTo>
                  <a:lnTo>
                    <a:pt x="689" y="187"/>
                  </a:lnTo>
                  <a:lnTo>
                    <a:pt x="687" y="189"/>
                  </a:lnTo>
                  <a:lnTo>
                    <a:pt x="687" y="192"/>
                  </a:lnTo>
                  <a:lnTo>
                    <a:pt x="685" y="192"/>
                  </a:lnTo>
                  <a:lnTo>
                    <a:pt x="683" y="185"/>
                  </a:lnTo>
                  <a:lnTo>
                    <a:pt x="680" y="180"/>
                  </a:lnTo>
                  <a:lnTo>
                    <a:pt x="681" y="182"/>
                  </a:lnTo>
                  <a:lnTo>
                    <a:pt x="681" y="176"/>
                  </a:lnTo>
                  <a:lnTo>
                    <a:pt x="678" y="174"/>
                  </a:lnTo>
                  <a:lnTo>
                    <a:pt x="678" y="173"/>
                  </a:lnTo>
                  <a:lnTo>
                    <a:pt x="676" y="167"/>
                  </a:lnTo>
                  <a:lnTo>
                    <a:pt x="678" y="167"/>
                  </a:lnTo>
                  <a:lnTo>
                    <a:pt x="680" y="171"/>
                  </a:lnTo>
                  <a:lnTo>
                    <a:pt x="681" y="169"/>
                  </a:lnTo>
                  <a:lnTo>
                    <a:pt x="681" y="167"/>
                  </a:lnTo>
                  <a:lnTo>
                    <a:pt x="683" y="167"/>
                  </a:lnTo>
                  <a:lnTo>
                    <a:pt x="685" y="169"/>
                  </a:lnTo>
                  <a:lnTo>
                    <a:pt x="690" y="169"/>
                  </a:lnTo>
                  <a:lnTo>
                    <a:pt x="690" y="167"/>
                  </a:lnTo>
                  <a:lnTo>
                    <a:pt x="687" y="162"/>
                  </a:lnTo>
                  <a:lnTo>
                    <a:pt x="689" y="160"/>
                  </a:lnTo>
                  <a:lnTo>
                    <a:pt x="692" y="162"/>
                  </a:lnTo>
                  <a:lnTo>
                    <a:pt x="692" y="164"/>
                  </a:lnTo>
                  <a:lnTo>
                    <a:pt x="696" y="167"/>
                  </a:lnTo>
                  <a:lnTo>
                    <a:pt x="694" y="164"/>
                  </a:lnTo>
                  <a:lnTo>
                    <a:pt x="697" y="164"/>
                  </a:lnTo>
                  <a:lnTo>
                    <a:pt x="699" y="167"/>
                  </a:lnTo>
                  <a:lnTo>
                    <a:pt x="705" y="171"/>
                  </a:lnTo>
                  <a:lnTo>
                    <a:pt x="703" y="173"/>
                  </a:lnTo>
                  <a:lnTo>
                    <a:pt x="705" y="174"/>
                  </a:lnTo>
                  <a:lnTo>
                    <a:pt x="710" y="171"/>
                  </a:lnTo>
                  <a:lnTo>
                    <a:pt x="710" y="174"/>
                  </a:lnTo>
                  <a:lnTo>
                    <a:pt x="708" y="176"/>
                  </a:lnTo>
                  <a:lnTo>
                    <a:pt x="708" y="180"/>
                  </a:lnTo>
                  <a:lnTo>
                    <a:pt x="706" y="182"/>
                  </a:lnTo>
                  <a:lnTo>
                    <a:pt x="708" y="183"/>
                  </a:lnTo>
                  <a:lnTo>
                    <a:pt x="710" y="182"/>
                  </a:lnTo>
                  <a:lnTo>
                    <a:pt x="712" y="185"/>
                  </a:lnTo>
                  <a:lnTo>
                    <a:pt x="712" y="178"/>
                  </a:lnTo>
                  <a:lnTo>
                    <a:pt x="717" y="174"/>
                  </a:lnTo>
                  <a:lnTo>
                    <a:pt x="719" y="174"/>
                  </a:lnTo>
                  <a:lnTo>
                    <a:pt x="717" y="185"/>
                  </a:lnTo>
                  <a:lnTo>
                    <a:pt x="715" y="191"/>
                  </a:lnTo>
                  <a:lnTo>
                    <a:pt x="715" y="196"/>
                  </a:lnTo>
                  <a:lnTo>
                    <a:pt x="717" y="199"/>
                  </a:lnTo>
                  <a:lnTo>
                    <a:pt x="712" y="203"/>
                  </a:lnTo>
                  <a:lnTo>
                    <a:pt x="713" y="208"/>
                  </a:lnTo>
                  <a:lnTo>
                    <a:pt x="717" y="208"/>
                  </a:lnTo>
                  <a:lnTo>
                    <a:pt x="717" y="215"/>
                  </a:lnTo>
                  <a:lnTo>
                    <a:pt x="722" y="210"/>
                  </a:lnTo>
                  <a:lnTo>
                    <a:pt x="724" y="212"/>
                  </a:lnTo>
                  <a:lnTo>
                    <a:pt x="726" y="210"/>
                  </a:lnTo>
                  <a:lnTo>
                    <a:pt x="726" y="212"/>
                  </a:lnTo>
                  <a:lnTo>
                    <a:pt x="724" y="214"/>
                  </a:lnTo>
                  <a:lnTo>
                    <a:pt x="726" y="217"/>
                  </a:lnTo>
                  <a:lnTo>
                    <a:pt x="730" y="217"/>
                  </a:lnTo>
                  <a:lnTo>
                    <a:pt x="731" y="212"/>
                  </a:lnTo>
                  <a:lnTo>
                    <a:pt x="730" y="208"/>
                  </a:lnTo>
                  <a:lnTo>
                    <a:pt x="730" y="203"/>
                  </a:lnTo>
                  <a:lnTo>
                    <a:pt x="728" y="199"/>
                  </a:lnTo>
                  <a:lnTo>
                    <a:pt x="724" y="196"/>
                  </a:lnTo>
                  <a:lnTo>
                    <a:pt x="726" y="185"/>
                  </a:lnTo>
                  <a:lnTo>
                    <a:pt x="724" y="182"/>
                  </a:lnTo>
                  <a:lnTo>
                    <a:pt x="726" y="182"/>
                  </a:lnTo>
                  <a:lnTo>
                    <a:pt x="728" y="180"/>
                  </a:lnTo>
                  <a:lnTo>
                    <a:pt x="730" y="182"/>
                  </a:lnTo>
                  <a:lnTo>
                    <a:pt x="730" y="183"/>
                  </a:lnTo>
                  <a:lnTo>
                    <a:pt x="731" y="182"/>
                  </a:lnTo>
                  <a:lnTo>
                    <a:pt x="733" y="182"/>
                  </a:lnTo>
                  <a:lnTo>
                    <a:pt x="738" y="183"/>
                  </a:lnTo>
                  <a:lnTo>
                    <a:pt x="738" y="183"/>
                  </a:lnTo>
                  <a:lnTo>
                    <a:pt x="740" y="180"/>
                  </a:lnTo>
                  <a:lnTo>
                    <a:pt x="742" y="178"/>
                  </a:lnTo>
                  <a:lnTo>
                    <a:pt x="746" y="174"/>
                  </a:lnTo>
                  <a:lnTo>
                    <a:pt x="746" y="173"/>
                  </a:lnTo>
                  <a:lnTo>
                    <a:pt x="747" y="167"/>
                  </a:lnTo>
                  <a:lnTo>
                    <a:pt x="756" y="162"/>
                  </a:lnTo>
                  <a:lnTo>
                    <a:pt x="758" y="158"/>
                  </a:lnTo>
                  <a:lnTo>
                    <a:pt x="755" y="158"/>
                  </a:lnTo>
                  <a:lnTo>
                    <a:pt x="755" y="144"/>
                  </a:lnTo>
                  <a:lnTo>
                    <a:pt x="749" y="141"/>
                  </a:lnTo>
                  <a:lnTo>
                    <a:pt x="749" y="144"/>
                  </a:lnTo>
                  <a:lnTo>
                    <a:pt x="749" y="146"/>
                  </a:lnTo>
                  <a:lnTo>
                    <a:pt x="749" y="149"/>
                  </a:lnTo>
                  <a:lnTo>
                    <a:pt x="751" y="148"/>
                  </a:lnTo>
                  <a:lnTo>
                    <a:pt x="753" y="146"/>
                  </a:lnTo>
                  <a:lnTo>
                    <a:pt x="749" y="153"/>
                  </a:lnTo>
                  <a:lnTo>
                    <a:pt x="742" y="155"/>
                  </a:lnTo>
                  <a:lnTo>
                    <a:pt x="738" y="153"/>
                  </a:lnTo>
                  <a:lnTo>
                    <a:pt x="740" y="151"/>
                  </a:lnTo>
                  <a:lnTo>
                    <a:pt x="740" y="144"/>
                  </a:lnTo>
                  <a:lnTo>
                    <a:pt x="742" y="144"/>
                  </a:lnTo>
                  <a:lnTo>
                    <a:pt x="744" y="144"/>
                  </a:lnTo>
                  <a:lnTo>
                    <a:pt x="746" y="137"/>
                  </a:lnTo>
                  <a:lnTo>
                    <a:pt x="746" y="135"/>
                  </a:lnTo>
                  <a:lnTo>
                    <a:pt x="744" y="137"/>
                  </a:lnTo>
                  <a:lnTo>
                    <a:pt x="746" y="132"/>
                  </a:lnTo>
                  <a:lnTo>
                    <a:pt x="747" y="126"/>
                  </a:lnTo>
                  <a:lnTo>
                    <a:pt x="753" y="124"/>
                  </a:lnTo>
                  <a:lnTo>
                    <a:pt x="755" y="123"/>
                  </a:lnTo>
                  <a:lnTo>
                    <a:pt x="751" y="128"/>
                  </a:lnTo>
                  <a:lnTo>
                    <a:pt x="751" y="132"/>
                  </a:lnTo>
                  <a:lnTo>
                    <a:pt x="753" y="133"/>
                  </a:lnTo>
                  <a:lnTo>
                    <a:pt x="756" y="130"/>
                  </a:lnTo>
                  <a:lnTo>
                    <a:pt x="756" y="124"/>
                  </a:lnTo>
                  <a:lnTo>
                    <a:pt x="755" y="119"/>
                  </a:lnTo>
                  <a:lnTo>
                    <a:pt x="753" y="119"/>
                  </a:lnTo>
                  <a:lnTo>
                    <a:pt x="747" y="123"/>
                  </a:lnTo>
                  <a:lnTo>
                    <a:pt x="744" y="123"/>
                  </a:lnTo>
                  <a:lnTo>
                    <a:pt x="740" y="114"/>
                  </a:lnTo>
                  <a:lnTo>
                    <a:pt x="738" y="112"/>
                  </a:lnTo>
                  <a:lnTo>
                    <a:pt x="738" y="116"/>
                  </a:lnTo>
                  <a:lnTo>
                    <a:pt x="737" y="117"/>
                  </a:lnTo>
                  <a:lnTo>
                    <a:pt x="735" y="116"/>
                  </a:lnTo>
                  <a:lnTo>
                    <a:pt x="735" y="114"/>
                  </a:lnTo>
                  <a:lnTo>
                    <a:pt x="730" y="112"/>
                  </a:lnTo>
                  <a:lnTo>
                    <a:pt x="730" y="108"/>
                  </a:lnTo>
                  <a:lnTo>
                    <a:pt x="730" y="107"/>
                  </a:lnTo>
                  <a:lnTo>
                    <a:pt x="722" y="108"/>
                  </a:lnTo>
                  <a:lnTo>
                    <a:pt x="717" y="105"/>
                  </a:lnTo>
                  <a:lnTo>
                    <a:pt x="717" y="103"/>
                  </a:lnTo>
                  <a:lnTo>
                    <a:pt x="717" y="101"/>
                  </a:lnTo>
                  <a:lnTo>
                    <a:pt x="712" y="98"/>
                  </a:lnTo>
                  <a:lnTo>
                    <a:pt x="712" y="96"/>
                  </a:lnTo>
                  <a:lnTo>
                    <a:pt x="710" y="92"/>
                  </a:lnTo>
                  <a:lnTo>
                    <a:pt x="710" y="78"/>
                  </a:lnTo>
                  <a:lnTo>
                    <a:pt x="710" y="76"/>
                  </a:lnTo>
                  <a:lnTo>
                    <a:pt x="712" y="76"/>
                  </a:lnTo>
                  <a:lnTo>
                    <a:pt x="715" y="69"/>
                  </a:lnTo>
                  <a:lnTo>
                    <a:pt x="715" y="69"/>
                  </a:lnTo>
                  <a:lnTo>
                    <a:pt x="717" y="71"/>
                  </a:lnTo>
                  <a:lnTo>
                    <a:pt x="717" y="69"/>
                  </a:lnTo>
                  <a:lnTo>
                    <a:pt x="717" y="66"/>
                  </a:lnTo>
                  <a:lnTo>
                    <a:pt x="717" y="67"/>
                  </a:lnTo>
                  <a:lnTo>
                    <a:pt x="713" y="60"/>
                  </a:lnTo>
                  <a:lnTo>
                    <a:pt x="712" y="57"/>
                  </a:lnTo>
                  <a:lnTo>
                    <a:pt x="712" y="50"/>
                  </a:lnTo>
                  <a:lnTo>
                    <a:pt x="713" y="46"/>
                  </a:lnTo>
                  <a:lnTo>
                    <a:pt x="713" y="46"/>
                  </a:lnTo>
                  <a:lnTo>
                    <a:pt x="713" y="35"/>
                  </a:lnTo>
                  <a:lnTo>
                    <a:pt x="715" y="35"/>
                  </a:lnTo>
                  <a:lnTo>
                    <a:pt x="715" y="35"/>
                  </a:lnTo>
                  <a:lnTo>
                    <a:pt x="717" y="33"/>
                  </a:lnTo>
                  <a:lnTo>
                    <a:pt x="717" y="32"/>
                  </a:lnTo>
                  <a:lnTo>
                    <a:pt x="719" y="30"/>
                  </a:lnTo>
                  <a:lnTo>
                    <a:pt x="724" y="37"/>
                  </a:lnTo>
                  <a:lnTo>
                    <a:pt x="726" y="37"/>
                  </a:lnTo>
                  <a:lnTo>
                    <a:pt x="726" y="32"/>
                  </a:lnTo>
                  <a:lnTo>
                    <a:pt x="726" y="26"/>
                  </a:lnTo>
                  <a:lnTo>
                    <a:pt x="724" y="25"/>
                  </a:lnTo>
                  <a:lnTo>
                    <a:pt x="722" y="23"/>
                  </a:lnTo>
                  <a:lnTo>
                    <a:pt x="722" y="19"/>
                  </a:lnTo>
                  <a:lnTo>
                    <a:pt x="728" y="10"/>
                  </a:lnTo>
                  <a:lnTo>
                    <a:pt x="731" y="1"/>
                  </a:lnTo>
                  <a:lnTo>
                    <a:pt x="735" y="0"/>
                  </a:lnTo>
                  <a:lnTo>
                    <a:pt x="737" y="1"/>
                  </a:lnTo>
                  <a:lnTo>
                    <a:pt x="740" y="0"/>
                  </a:lnTo>
                  <a:lnTo>
                    <a:pt x="742" y="3"/>
                  </a:lnTo>
                  <a:lnTo>
                    <a:pt x="742" y="5"/>
                  </a:lnTo>
                  <a:lnTo>
                    <a:pt x="742" y="7"/>
                  </a:lnTo>
                  <a:lnTo>
                    <a:pt x="740" y="10"/>
                  </a:lnTo>
                  <a:lnTo>
                    <a:pt x="742" y="12"/>
                  </a:lnTo>
                  <a:lnTo>
                    <a:pt x="744" y="10"/>
                  </a:lnTo>
                  <a:lnTo>
                    <a:pt x="744" y="16"/>
                  </a:lnTo>
                  <a:lnTo>
                    <a:pt x="746" y="12"/>
                  </a:lnTo>
                  <a:lnTo>
                    <a:pt x="747" y="10"/>
                  </a:lnTo>
                  <a:lnTo>
                    <a:pt x="751" y="14"/>
                  </a:lnTo>
                  <a:lnTo>
                    <a:pt x="755" y="10"/>
                  </a:lnTo>
                  <a:lnTo>
                    <a:pt x="755" y="19"/>
                  </a:lnTo>
                  <a:lnTo>
                    <a:pt x="756" y="23"/>
                  </a:lnTo>
                  <a:lnTo>
                    <a:pt x="758" y="23"/>
                  </a:lnTo>
                  <a:lnTo>
                    <a:pt x="765" y="33"/>
                  </a:lnTo>
                  <a:lnTo>
                    <a:pt x="767" y="55"/>
                  </a:lnTo>
                  <a:lnTo>
                    <a:pt x="767" y="55"/>
                  </a:lnTo>
                  <a:lnTo>
                    <a:pt x="767" y="58"/>
                  </a:lnTo>
                  <a:lnTo>
                    <a:pt x="771" y="58"/>
                  </a:lnTo>
                  <a:lnTo>
                    <a:pt x="771" y="66"/>
                  </a:lnTo>
                  <a:lnTo>
                    <a:pt x="776" y="64"/>
                  </a:lnTo>
                  <a:lnTo>
                    <a:pt x="778" y="67"/>
                  </a:lnTo>
                  <a:lnTo>
                    <a:pt x="778" y="73"/>
                  </a:lnTo>
                  <a:lnTo>
                    <a:pt x="781" y="80"/>
                  </a:lnTo>
                  <a:lnTo>
                    <a:pt x="781" y="83"/>
                  </a:lnTo>
                  <a:lnTo>
                    <a:pt x="783" y="83"/>
                  </a:lnTo>
                  <a:lnTo>
                    <a:pt x="783" y="82"/>
                  </a:lnTo>
                  <a:lnTo>
                    <a:pt x="785" y="80"/>
                  </a:lnTo>
                  <a:lnTo>
                    <a:pt x="787" y="82"/>
                  </a:lnTo>
                  <a:lnTo>
                    <a:pt x="787" y="87"/>
                  </a:lnTo>
                  <a:lnTo>
                    <a:pt x="788" y="89"/>
                  </a:lnTo>
                  <a:lnTo>
                    <a:pt x="790" y="91"/>
                  </a:lnTo>
                  <a:lnTo>
                    <a:pt x="785" y="91"/>
                  </a:lnTo>
                  <a:lnTo>
                    <a:pt x="778" y="89"/>
                  </a:lnTo>
                  <a:lnTo>
                    <a:pt x="776" y="89"/>
                  </a:lnTo>
                  <a:lnTo>
                    <a:pt x="776" y="89"/>
                  </a:lnTo>
                  <a:lnTo>
                    <a:pt x="776" y="91"/>
                  </a:lnTo>
                  <a:lnTo>
                    <a:pt x="774" y="92"/>
                  </a:lnTo>
                  <a:lnTo>
                    <a:pt x="774" y="92"/>
                  </a:lnTo>
                  <a:lnTo>
                    <a:pt x="780" y="94"/>
                  </a:lnTo>
                  <a:lnTo>
                    <a:pt x="783" y="98"/>
                  </a:lnTo>
                  <a:lnTo>
                    <a:pt x="780" y="103"/>
                  </a:lnTo>
                  <a:lnTo>
                    <a:pt x="778" y="103"/>
                  </a:lnTo>
                  <a:lnTo>
                    <a:pt x="776" y="105"/>
                  </a:lnTo>
                  <a:lnTo>
                    <a:pt x="774" y="105"/>
                  </a:lnTo>
                  <a:lnTo>
                    <a:pt x="772" y="107"/>
                  </a:lnTo>
                  <a:lnTo>
                    <a:pt x="771" y="108"/>
                  </a:lnTo>
                  <a:lnTo>
                    <a:pt x="772" y="110"/>
                  </a:lnTo>
                  <a:lnTo>
                    <a:pt x="771" y="112"/>
                  </a:lnTo>
                  <a:lnTo>
                    <a:pt x="776" y="112"/>
                  </a:lnTo>
                  <a:lnTo>
                    <a:pt x="780" y="117"/>
                  </a:lnTo>
                  <a:lnTo>
                    <a:pt x="783" y="119"/>
                  </a:lnTo>
                  <a:lnTo>
                    <a:pt x="788" y="119"/>
                  </a:lnTo>
                  <a:lnTo>
                    <a:pt x="790" y="114"/>
                  </a:lnTo>
                  <a:lnTo>
                    <a:pt x="792" y="114"/>
                  </a:lnTo>
                  <a:lnTo>
                    <a:pt x="794" y="116"/>
                  </a:lnTo>
                  <a:lnTo>
                    <a:pt x="792" y="117"/>
                  </a:lnTo>
                  <a:lnTo>
                    <a:pt x="794" y="117"/>
                  </a:lnTo>
                  <a:lnTo>
                    <a:pt x="796" y="121"/>
                  </a:lnTo>
                  <a:lnTo>
                    <a:pt x="796" y="119"/>
                  </a:lnTo>
                  <a:lnTo>
                    <a:pt x="799" y="121"/>
                  </a:lnTo>
                  <a:lnTo>
                    <a:pt x="801" y="119"/>
                  </a:lnTo>
                  <a:lnTo>
                    <a:pt x="801" y="123"/>
                  </a:lnTo>
                  <a:lnTo>
                    <a:pt x="801" y="126"/>
                  </a:lnTo>
                  <a:lnTo>
                    <a:pt x="799" y="128"/>
                  </a:lnTo>
                  <a:lnTo>
                    <a:pt x="796" y="126"/>
                  </a:lnTo>
                  <a:lnTo>
                    <a:pt x="794" y="126"/>
                  </a:lnTo>
                  <a:lnTo>
                    <a:pt x="792" y="126"/>
                  </a:lnTo>
                  <a:lnTo>
                    <a:pt x="799" y="137"/>
                  </a:lnTo>
                  <a:lnTo>
                    <a:pt x="803" y="137"/>
                  </a:lnTo>
                  <a:lnTo>
                    <a:pt x="803" y="141"/>
                  </a:lnTo>
                  <a:lnTo>
                    <a:pt x="805" y="144"/>
                  </a:lnTo>
                  <a:lnTo>
                    <a:pt x="805" y="146"/>
                  </a:lnTo>
                  <a:lnTo>
                    <a:pt x="808" y="151"/>
                  </a:lnTo>
                  <a:lnTo>
                    <a:pt x="806" y="164"/>
                  </a:lnTo>
                  <a:lnTo>
                    <a:pt x="810" y="173"/>
                  </a:lnTo>
                  <a:lnTo>
                    <a:pt x="815" y="164"/>
                  </a:lnTo>
                  <a:lnTo>
                    <a:pt x="815" y="157"/>
                  </a:lnTo>
                  <a:lnTo>
                    <a:pt x="815" y="155"/>
                  </a:lnTo>
                  <a:lnTo>
                    <a:pt x="817" y="155"/>
                  </a:lnTo>
                  <a:lnTo>
                    <a:pt x="817" y="141"/>
                  </a:lnTo>
                  <a:lnTo>
                    <a:pt x="821" y="135"/>
                  </a:lnTo>
                  <a:lnTo>
                    <a:pt x="822" y="132"/>
                  </a:lnTo>
                  <a:lnTo>
                    <a:pt x="826" y="130"/>
                  </a:lnTo>
                  <a:lnTo>
                    <a:pt x="829" y="130"/>
                  </a:lnTo>
                  <a:lnTo>
                    <a:pt x="831" y="135"/>
                  </a:lnTo>
                  <a:lnTo>
                    <a:pt x="835" y="141"/>
                  </a:lnTo>
                  <a:lnTo>
                    <a:pt x="844" y="148"/>
                  </a:lnTo>
                  <a:lnTo>
                    <a:pt x="849" y="173"/>
                  </a:lnTo>
                  <a:lnTo>
                    <a:pt x="846" y="174"/>
                  </a:lnTo>
                  <a:lnTo>
                    <a:pt x="844" y="174"/>
                  </a:lnTo>
                  <a:lnTo>
                    <a:pt x="842" y="173"/>
                  </a:lnTo>
                  <a:lnTo>
                    <a:pt x="842" y="167"/>
                  </a:lnTo>
                  <a:lnTo>
                    <a:pt x="840" y="174"/>
                  </a:lnTo>
                  <a:lnTo>
                    <a:pt x="840" y="180"/>
                  </a:lnTo>
                  <a:lnTo>
                    <a:pt x="840" y="187"/>
                  </a:lnTo>
                  <a:lnTo>
                    <a:pt x="853" y="214"/>
                  </a:lnTo>
                  <a:lnTo>
                    <a:pt x="856" y="217"/>
                  </a:lnTo>
                  <a:lnTo>
                    <a:pt x="860" y="217"/>
                  </a:lnTo>
                  <a:lnTo>
                    <a:pt x="862" y="210"/>
                  </a:lnTo>
                  <a:lnTo>
                    <a:pt x="863" y="208"/>
                  </a:lnTo>
                  <a:lnTo>
                    <a:pt x="865" y="210"/>
                  </a:lnTo>
                  <a:lnTo>
                    <a:pt x="867" y="208"/>
                  </a:lnTo>
                  <a:lnTo>
                    <a:pt x="867" y="210"/>
                  </a:lnTo>
                  <a:lnTo>
                    <a:pt x="869" y="210"/>
                  </a:lnTo>
                  <a:lnTo>
                    <a:pt x="871" y="199"/>
                  </a:lnTo>
                  <a:lnTo>
                    <a:pt x="872" y="191"/>
                  </a:lnTo>
                  <a:lnTo>
                    <a:pt x="876" y="187"/>
                  </a:lnTo>
                  <a:lnTo>
                    <a:pt x="879" y="178"/>
                  </a:lnTo>
                  <a:lnTo>
                    <a:pt x="879" y="173"/>
                  </a:lnTo>
                  <a:lnTo>
                    <a:pt x="881" y="171"/>
                  </a:lnTo>
                  <a:lnTo>
                    <a:pt x="881" y="157"/>
                  </a:lnTo>
                  <a:lnTo>
                    <a:pt x="883" y="155"/>
                  </a:lnTo>
                  <a:lnTo>
                    <a:pt x="887" y="155"/>
                  </a:lnTo>
                  <a:lnTo>
                    <a:pt x="888" y="153"/>
                  </a:lnTo>
                  <a:lnTo>
                    <a:pt x="890" y="153"/>
                  </a:lnTo>
                  <a:lnTo>
                    <a:pt x="892" y="151"/>
                  </a:lnTo>
                  <a:lnTo>
                    <a:pt x="896" y="153"/>
                  </a:lnTo>
                  <a:lnTo>
                    <a:pt x="899" y="153"/>
                  </a:lnTo>
                  <a:lnTo>
                    <a:pt x="897" y="151"/>
                  </a:lnTo>
                  <a:lnTo>
                    <a:pt x="894" y="149"/>
                  </a:lnTo>
                  <a:lnTo>
                    <a:pt x="892" y="148"/>
                  </a:lnTo>
                  <a:lnTo>
                    <a:pt x="894" y="146"/>
                  </a:lnTo>
                  <a:lnTo>
                    <a:pt x="892" y="144"/>
                  </a:lnTo>
                  <a:lnTo>
                    <a:pt x="896" y="144"/>
                  </a:lnTo>
                  <a:lnTo>
                    <a:pt x="896" y="142"/>
                  </a:lnTo>
                  <a:lnTo>
                    <a:pt x="897" y="142"/>
                  </a:lnTo>
                  <a:lnTo>
                    <a:pt x="899" y="142"/>
                  </a:lnTo>
                  <a:lnTo>
                    <a:pt x="899" y="141"/>
                  </a:lnTo>
                  <a:lnTo>
                    <a:pt x="897" y="141"/>
                  </a:lnTo>
                  <a:lnTo>
                    <a:pt x="896" y="137"/>
                  </a:lnTo>
                  <a:lnTo>
                    <a:pt x="890" y="137"/>
                  </a:lnTo>
                  <a:lnTo>
                    <a:pt x="888" y="133"/>
                  </a:lnTo>
                  <a:lnTo>
                    <a:pt x="887" y="130"/>
                  </a:lnTo>
                  <a:lnTo>
                    <a:pt x="888" y="126"/>
                  </a:lnTo>
                  <a:lnTo>
                    <a:pt x="888" y="124"/>
                  </a:lnTo>
                  <a:lnTo>
                    <a:pt x="887" y="121"/>
                  </a:lnTo>
                  <a:lnTo>
                    <a:pt x="888" y="117"/>
                  </a:lnTo>
                  <a:lnTo>
                    <a:pt x="887" y="112"/>
                  </a:lnTo>
                  <a:lnTo>
                    <a:pt x="888" y="105"/>
                  </a:lnTo>
                  <a:lnTo>
                    <a:pt x="894" y="107"/>
                  </a:lnTo>
                  <a:lnTo>
                    <a:pt x="896" y="105"/>
                  </a:lnTo>
                  <a:lnTo>
                    <a:pt x="903" y="103"/>
                  </a:lnTo>
                  <a:lnTo>
                    <a:pt x="908" y="105"/>
                  </a:lnTo>
                  <a:lnTo>
                    <a:pt x="910" y="108"/>
                  </a:lnTo>
                  <a:lnTo>
                    <a:pt x="917" y="112"/>
                  </a:lnTo>
                  <a:lnTo>
                    <a:pt x="924" y="112"/>
                  </a:lnTo>
                  <a:lnTo>
                    <a:pt x="926" y="112"/>
                  </a:lnTo>
                  <a:lnTo>
                    <a:pt x="929" y="112"/>
                  </a:lnTo>
                  <a:lnTo>
                    <a:pt x="931" y="110"/>
                  </a:lnTo>
                  <a:lnTo>
                    <a:pt x="933" y="112"/>
                  </a:lnTo>
                  <a:lnTo>
                    <a:pt x="935" y="121"/>
                  </a:lnTo>
                  <a:lnTo>
                    <a:pt x="931" y="121"/>
                  </a:lnTo>
                  <a:lnTo>
                    <a:pt x="933" y="121"/>
                  </a:lnTo>
                  <a:lnTo>
                    <a:pt x="938" y="130"/>
                  </a:lnTo>
                  <a:lnTo>
                    <a:pt x="938" y="132"/>
                  </a:lnTo>
                  <a:lnTo>
                    <a:pt x="938" y="132"/>
                  </a:lnTo>
                  <a:lnTo>
                    <a:pt x="947" y="132"/>
                  </a:lnTo>
                  <a:lnTo>
                    <a:pt x="949" y="133"/>
                  </a:lnTo>
                  <a:lnTo>
                    <a:pt x="953" y="135"/>
                  </a:lnTo>
                  <a:lnTo>
                    <a:pt x="953" y="137"/>
                  </a:lnTo>
                  <a:lnTo>
                    <a:pt x="951" y="142"/>
                  </a:lnTo>
                  <a:lnTo>
                    <a:pt x="945" y="146"/>
                  </a:lnTo>
                  <a:lnTo>
                    <a:pt x="944" y="149"/>
                  </a:lnTo>
                  <a:lnTo>
                    <a:pt x="953" y="149"/>
                  </a:lnTo>
                  <a:lnTo>
                    <a:pt x="954" y="153"/>
                  </a:lnTo>
                  <a:lnTo>
                    <a:pt x="954" y="158"/>
                  </a:lnTo>
                  <a:lnTo>
                    <a:pt x="953" y="160"/>
                  </a:lnTo>
                  <a:lnTo>
                    <a:pt x="949" y="164"/>
                  </a:lnTo>
                  <a:lnTo>
                    <a:pt x="947" y="164"/>
                  </a:lnTo>
                  <a:lnTo>
                    <a:pt x="944" y="169"/>
                  </a:lnTo>
                  <a:lnTo>
                    <a:pt x="942" y="167"/>
                  </a:lnTo>
                  <a:lnTo>
                    <a:pt x="942" y="162"/>
                  </a:lnTo>
                  <a:lnTo>
                    <a:pt x="940" y="164"/>
                  </a:lnTo>
                  <a:lnTo>
                    <a:pt x="938" y="166"/>
                  </a:lnTo>
                  <a:lnTo>
                    <a:pt x="935" y="164"/>
                  </a:lnTo>
                  <a:lnTo>
                    <a:pt x="933" y="166"/>
                  </a:lnTo>
                  <a:lnTo>
                    <a:pt x="938" y="173"/>
                  </a:lnTo>
                  <a:lnTo>
                    <a:pt x="937" y="173"/>
                  </a:lnTo>
                  <a:lnTo>
                    <a:pt x="937" y="174"/>
                  </a:lnTo>
                  <a:lnTo>
                    <a:pt x="938" y="174"/>
                  </a:lnTo>
                  <a:lnTo>
                    <a:pt x="938" y="180"/>
                  </a:lnTo>
                  <a:lnTo>
                    <a:pt x="944" y="176"/>
                  </a:lnTo>
                  <a:lnTo>
                    <a:pt x="940" y="187"/>
                  </a:lnTo>
                  <a:lnTo>
                    <a:pt x="942" y="191"/>
                  </a:lnTo>
                  <a:lnTo>
                    <a:pt x="954" y="208"/>
                  </a:lnTo>
                  <a:lnTo>
                    <a:pt x="954" y="210"/>
                  </a:lnTo>
                  <a:lnTo>
                    <a:pt x="953" y="212"/>
                  </a:lnTo>
                  <a:lnTo>
                    <a:pt x="953" y="215"/>
                  </a:lnTo>
                  <a:lnTo>
                    <a:pt x="954" y="219"/>
                  </a:lnTo>
                  <a:lnTo>
                    <a:pt x="953" y="221"/>
                  </a:lnTo>
                  <a:lnTo>
                    <a:pt x="953" y="223"/>
                  </a:lnTo>
                  <a:lnTo>
                    <a:pt x="947" y="224"/>
                  </a:lnTo>
                  <a:lnTo>
                    <a:pt x="942" y="230"/>
                  </a:lnTo>
                  <a:lnTo>
                    <a:pt x="942" y="233"/>
                  </a:lnTo>
                  <a:lnTo>
                    <a:pt x="933" y="244"/>
                  </a:lnTo>
                  <a:lnTo>
                    <a:pt x="928" y="246"/>
                  </a:lnTo>
                  <a:lnTo>
                    <a:pt x="926" y="248"/>
                  </a:lnTo>
                  <a:lnTo>
                    <a:pt x="922" y="253"/>
                  </a:lnTo>
                  <a:lnTo>
                    <a:pt x="920" y="251"/>
                  </a:lnTo>
                  <a:lnTo>
                    <a:pt x="920" y="251"/>
                  </a:lnTo>
                  <a:lnTo>
                    <a:pt x="919" y="248"/>
                  </a:lnTo>
                  <a:lnTo>
                    <a:pt x="913" y="242"/>
                  </a:lnTo>
                  <a:lnTo>
                    <a:pt x="910" y="239"/>
                  </a:lnTo>
                  <a:lnTo>
                    <a:pt x="908" y="242"/>
                  </a:lnTo>
                  <a:lnTo>
                    <a:pt x="908" y="244"/>
                  </a:lnTo>
                  <a:lnTo>
                    <a:pt x="912" y="249"/>
                  </a:lnTo>
                  <a:lnTo>
                    <a:pt x="913" y="253"/>
                  </a:lnTo>
                  <a:lnTo>
                    <a:pt x="915" y="258"/>
                  </a:lnTo>
                  <a:lnTo>
                    <a:pt x="915" y="260"/>
                  </a:lnTo>
                  <a:lnTo>
                    <a:pt x="913" y="258"/>
                  </a:lnTo>
                  <a:lnTo>
                    <a:pt x="912" y="258"/>
                  </a:lnTo>
                  <a:lnTo>
                    <a:pt x="906" y="255"/>
                  </a:lnTo>
                  <a:lnTo>
                    <a:pt x="904" y="253"/>
                  </a:lnTo>
                  <a:lnTo>
                    <a:pt x="904" y="251"/>
                  </a:lnTo>
                  <a:lnTo>
                    <a:pt x="903" y="251"/>
                  </a:lnTo>
                  <a:lnTo>
                    <a:pt x="903" y="258"/>
                  </a:lnTo>
                  <a:lnTo>
                    <a:pt x="897" y="257"/>
                  </a:lnTo>
                  <a:lnTo>
                    <a:pt x="896" y="258"/>
                  </a:lnTo>
                  <a:lnTo>
                    <a:pt x="892" y="255"/>
                  </a:lnTo>
                  <a:lnTo>
                    <a:pt x="892" y="257"/>
                  </a:lnTo>
                  <a:lnTo>
                    <a:pt x="888" y="244"/>
                  </a:lnTo>
                  <a:lnTo>
                    <a:pt x="887" y="244"/>
                  </a:lnTo>
                  <a:lnTo>
                    <a:pt x="881" y="248"/>
                  </a:lnTo>
                  <a:lnTo>
                    <a:pt x="881" y="248"/>
                  </a:lnTo>
                  <a:lnTo>
                    <a:pt x="879" y="248"/>
                  </a:lnTo>
                  <a:lnTo>
                    <a:pt x="871" y="244"/>
                  </a:lnTo>
                  <a:lnTo>
                    <a:pt x="867" y="248"/>
                  </a:lnTo>
                  <a:lnTo>
                    <a:pt x="869" y="249"/>
                  </a:lnTo>
                  <a:lnTo>
                    <a:pt x="867" y="249"/>
                  </a:lnTo>
                  <a:lnTo>
                    <a:pt x="867" y="253"/>
                  </a:lnTo>
                  <a:lnTo>
                    <a:pt x="874" y="257"/>
                  </a:lnTo>
                  <a:lnTo>
                    <a:pt x="878" y="257"/>
                  </a:lnTo>
                  <a:lnTo>
                    <a:pt x="879" y="258"/>
                  </a:lnTo>
                  <a:lnTo>
                    <a:pt x="878" y="264"/>
                  </a:lnTo>
                  <a:lnTo>
                    <a:pt x="878" y="265"/>
                  </a:lnTo>
                  <a:lnTo>
                    <a:pt x="878" y="267"/>
                  </a:lnTo>
                  <a:lnTo>
                    <a:pt x="871" y="278"/>
                  </a:lnTo>
                  <a:lnTo>
                    <a:pt x="869" y="280"/>
                  </a:lnTo>
                  <a:lnTo>
                    <a:pt x="867" y="283"/>
                  </a:lnTo>
                  <a:lnTo>
                    <a:pt x="863" y="283"/>
                  </a:lnTo>
                  <a:lnTo>
                    <a:pt x="862" y="289"/>
                  </a:lnTo>
                  <a:lnTo>
                    <a:pt x="862" y="290"/>
                  </a:lnTo>
                  <a:lnTo>
                    <a:pt x="847" y="292"/>
                  </a:lnTo>
                  <a:lnTo>
                    <a:pt x="844" y="287"/>
                  </a:lnTo>
                  <a:lnTo>
                    <a:pt x="835" y="280"/>
                  </a:lnTo>
                  <a:lnTo>
                    <a:pt x="835" y="280"/>
                  </a:lnTo>
                  <a:lnTo>
                    <a:pt x="829" y="276"/>
                  </a:lnTo>
                  <a:lnTo>
                    <a:pt x="822" y="271"/>
                  </a:lnTo>
                  <a:lnTo>
                    <a:pt x="821" y="271"/>
                  </a:lnTo>
                  <a:lnTo>
                    <a:pt x="819" y="273"/>
                  </a:lnTo>
                  <a:lnTo>
                    <a:pt x="813" y="271"/>
                  </a:lnTo>
                  <a:lnTo>
                    <a:pt x="812" y="274"/>
                  </a:lnTo>
                  <a:lnTo>
                    <a:pt x="817" y="278"/>
                  </a:lnTo>
                  <a:lnTo>
                    <a:pt x="829" y="292"/>
                  </a:lnTo>
                  <a:lnTo>
                    <a:pt x="846" y="296"/>
                  </a:lnTo>
                  <a:lnTo>
                    <a:pt x="847" y="296"/>
                  </a:lnTo>
                  <a:lnTo>
                    <a:pt x="862" y="296"/>
                  </a:lnTo>
                  <a:lnTo>
                    <a:pt x="863" y="298"/>
                  </a:lnTo>
                  <a:lnTo>
                    <a:pt x="863" y="298"/>
                  </a:lnTo>
                  <a:lnTo>
                    <a:pt x="862" y="305"/>
                  </a:lnTo>
                  <a:lnTo>
                    <a:pt x="862" y="307"/>
                  </a:lnTo>
                  <a:lnTo>
                    <a:pt x="860" y="310"/>
                  </a:lnTo>
                  <a:lnTo>
                    <a:pt x="858" y="315"/>
                  </a:lnTo>
                  <a:lnTo>
                    <a:pt x="856" y="317"/>
                  </a:lnTo>
                  <a:lnTo>
                    <a:pt x="853" y="323"/>
                  </a:lnTo>
                  <a:lnTo>
                    <a:pt x="849" y="324"/>
                  </a:lnTo>
                  <a:lnTo>
                    <a:pt x="849" y="328"/>
                  </a:lnTo>
                  <a:lnTo>
                    <a:pt x="846" y="337"/>
                  </a:lnTo>
                  <a:lnTo>
                    <a:pt x="844" y="337"/>
                  </a:lnTo>
                  <a:lnTo>
                    <a:pt x="842" y="340"/>
                  </a:lnTo>
                  <a:lnTo>
                    <a:pt x="837" y="342"/>
                  </a:lnTo>
                  <a:lnTo>
                    <a:pt x="829" y="340"/>
                  </a:lnTo>
                  <a:lnTo>
                    <a:pt x="829" y="344"/>
                  </a:lnTo>
                  <a:lnTo>
                    <a:pt x="822" y="339"/>
                  </a:lnTo>
                  <a:lnTo>
                    <a:pt x="822" y="340"/>
                  </a:lnTo>
                  <a:lnTo>
                    <a:pt x="822" y="342"/>
                  </a:lnTo>
                  <a:lnTo>
                    <a:pt x="821" y="339"/>
                  </a:lnTo>
                  <a:lnTo>
                    <a:pt x="821" y="339"/>
                  </a:lnTo>
                  <a:lnTo>
                    <a:pt x="817" y="337"/>
                  </a:lnTo>
                  <a:lnTo>
                    <a:pt x="817" y="337"/>
                  </a:lnTo>
                  <a:lnTo>
                    <a:pt x="817" y="339"/>
                  </a:lnTo>
                  <a:lnTo>
                    <a:pt x="817" y="342"/>
                  </a:lnTo>
                  <a:lnTo>
                    <a:pt x="819" y="344"/>
                  </a:lnTo>
                  <a:lnTo>
                    <a:pt x="817" y="346"/>
                  </a:lnTo>
                  <a:lnTo>
                    <a:pt x="817" y="346"/>
                  </a:lnTo>
                  <a:lnTo>
                    <a:pt x="813" y="344"/>
                  </a:lnTo>
                  <a:lnTo>
                    <a:pt x="813" y="348"/>
                  </a:lnTo>
                  <a:lnTo>
                    <a:pt x="815" y="349"/>
                  </a:lnTo>
                  <a:lnTo>
                    <a:pt x="812" y="356"/>
                  </a:lnTo>
                  <a:lnTo>
                    <a:pt x="810" y="356"/>
                  </a:lnTo>
                  <a:lnTo>
                    <a:pt x="808" y="358"/>
                  </a:lnTo>
                  <a:lnTo>
                    <a:pt x="808" y="360"/>
                  </a:lnTo>
                  <a:lnTo>
                    <a:pt x="806" y="358"/>
                  </a:lnTo>
                  <a:lnTo>
                    <a:pt x="805" y="362"/>
                  </a:lnTo>
                  <a:lnTo>
                    <a:pt x="803" y="358"/>
                  </a:lnTo>
                  <a:lnTo>
                    <a:pt x="801" y="358"/>
                  </a:lnTo>
                  <a:lnTo>
                    <a:pt x="799" y="356"/>
                  </a:lnTo>
                  <a:lnTo>
                    <a:pt x="796" y="355"/>
                  </a:lnTo>
                  <a:lnTo>
                    <a:pt x="792" y="351"/>
                  </a:lnTo>
                  <a:lnTo>
                    <a:pt x="790" y="353"/>
                  </a:lnTo>
                  <a:lnTo>
                    <a:pt x="790" y="349"/>
                  </a:lnTo>
                  <a:lnTo>
                    <a:pt x="788" y="351"/>
                  </a:lnTo>
                  <a:lnTo>
                    <a:pt x="785" y="351"/>
                  </a:lnTo>
                  <a:lnTo>
                    <a:pt x="783" y="351"/>
                  </a:lnTo>
                  <a:lnTo>
                    <a:pt x="783" y="351"/>
                  </a:lnTo>
                  <a:lnTo>
                    <a:pt x="780" y="351"/>
                  </a:lnTo>
                  <a:lnTo>
                    <a:pt x="774" y="349"/>
                  </a:lnTo>
                  <a:lnTo>
                    <a:pt x="772" y="348"/>
                  </a:lnTo>
                  <a:lnTo>
                    <a:pt x="760" y="340"/>
                  </a:lnTo>
                  <a:lnTo>
                    <a:pt x="756" y="346"/>
                  </a:lnTo>
                  <a:lnTo>
                    <a:pt x="758" y="348"/>
                  </a:lnTo>
                  <a:lnTo>
                    <a:pt x="760" y="349"/>
                  </a:lnTo>
                  <a:lnTo>
                    <a:pt x="762" y="348"/>
                  </a:lnTo>
                  <a:lnTo>
                    <a:pt x="762" y="346"/>
                  </a:lnTo>
                  <a:lnTo>
                    <a:pt x="762" y="344"/>
                  </a:lnTo>
                  <a:lnTo>
                    <a:pt x="763" y="348"/>
                  </a:lnTo>
                  <a:lnTo>
                    <a:pt x="772" y="349"/>
                  </a:lnTo>
                  <a:lnTo>
                    <a:pt x="774" y="351"/>
                  </a:lnTo>
                  <a:lnTo>
                    <a:pt x="774" y="353"/>
                  </a:lnTo>
                  <a:lnTo>
                    <a:pt x="776" y="351"/>
                  </a:lnTo>
                  <a:lnTo>
                    <a:pt x="781" y="353"/>
                  </a:lnTo>
                  <a:lnTo>
                    <a:pt x="781" y="355"/>
                  </a:lnTo>
                  <a:lnTo>
                    <a:pt x="780" y="356"/>
                  </a:lnTo>
                  <a:lnTo>
                    <a:pt x="778" y="358"/>
                  </a:lnTo>
                  <a:lnTo>
                    <a:pt x="780" y="358"/>
                  </a:lnTo>
                  <a:lnTo>
                    <a:pt x="781" y="356"/>
                  </a:lnTo>
                  <a:lnTo>
                    <a:pt x="783" y="355"/>
                  </a:lnTo>
                  <a:lnTo>
                    <a:pt x="787" y="353"/>
                  </a:lnTo>
                  <a:lnTo>
                    <a:pt x="788" y="355"/>
                  </a:lnTo>
                  <a:lnTo>
                    <a:pt x="790" y="356"/>
                  </a:lnTo>
                  <a:lnTo>
                    <a:pt x="794" y="360"/>
                  </a:lnTo>
                  <a:lnTo>
                    <a:pt x="797" y="360"/>
                  </a:lnTo>
                  <a:lnTo>
                    <a:pt x="797" y="362"/>
                  </a:lnTo>
                  <a:lnTo>
                    <a:pt x="801" y="362"/>
                  </a:lnTo>
                  <a:lnTo>
                    <a:pt x="801" y="364"/>
                  </a:lnTo>
                  <a:lnTo>
                    <a:pt x="801" y="364"/>
                  </a:lnTo>
                  <a:lnTo>
                    <a:pt x="803" y="367"/>
                  </a:lnTo>
                  <a:lnTo>
                    <a:pt x="805" y="376"/>
                  </a:lnTo>
                  <a:lnTo>
                    <a:pt x="805" y="380"/>
                  </a:lnTo>
                  <a:lnTo>
                    <a:pt x="805" y="381"/>
                  </a:lnTo>
                  <a:lnTo>
                    <a:pt x="803" y="383"/>
                  </a:lnTo>
                  <a:lnTo>
                    <a:pt x="796" y="383"/>
                  </a:lnTo>
                  <a:lnTo>
                    <a:pt x="794" y="385"/>
                  </a:lnTo>
                  <a:lnTo>
                    <a:pt x="792" y="385"/>
                  </a:lnTo>
                  <a:lnTo>
                    <a:pt x="781" y="385"/>
                  </a:lnTo>
                  <a:lnTo>
                    <a:pt x="780" y="387"/>
                  </a:lnTo>
                  <a:lnTo>
                    <a:pt x="776" y="385"/>
                  </a:lnTo>
                  <a:lnTo>
                    <a:pt x="774" y="387"/>
                  </a:lnTo>
                  <a:lnTo>
                    <a:pt x="778" y="392"/>
                  </a:lnTo>
                  <a:lnTo>
                    <a:pt x="781" y="390"/>
                  </a:lnTo>
                  <a:lnTo>
                    <a:pt x="783" y="394"/>
                  </a:lnTo>
                  <a:lnTo>
                    <a:pt x="780" y="394"/>
                  </a:lnTo>
                  <a:lnTo>
                    <a:pt x="776" y="394"/>
                  </a:lnTo>
                  <a:lnTo>
                    <a:pt x="772" y="394"/>
                  </a:lnTo>
                  <a:lnTo>
                    <a:pt x="772" y="403"/>
                  </a:lnTo>
                  <a:lnTo>
                    <a:pt x="772" y="412"/>
                  </a:lnTo>
                  <a:lnTo>
                    <a:pt x="769" y="406"/>
                  </a:lnTo>
                  <a:lnTo>
                    <a:pt x="767" y="406"/>
                  </a:lnTo>
                  <a:lnTo>
                    <a:pt x="767" y="408"/>
                  </a:lnTo>
                  <a:lnTo>
                    <a:pt x="763" y="410"/>
                  </a:lnTo>
                  <a:lnTo>
                    <a:pt x="765" y="412"/>
                  </a:lnTo>
                  <a:lnTo>
                    <a:pt x="763" y="415"/>
                  </a:lnTo>
                  <a:lnTo>
                    <a:pt x="763" y="415"/>
                  </a:lnTo>
                  <a:lnTo>
                    <a:pt x="758" y="415"/>
                  </a:lnTo>
                  <a:lnTo>
                    <a:pt x="760" y="419"/>
                  </a:lnTo>
                  <a:lnTo>
                    <a:pt x="762" y="421"/>
                  </a:lnTo>
                  <a:lnTo>
                    <a:pt x="758" y="426"/>
                  </a:lnTo>
                  <a:lnTo>
                    <a:pt x="749" y="433"/>
                  </a:lnTo>
                  <a:lnTo>
                    <a:pt x="742" y="433"/>
                  </a:lnTo>
                  <a:lnTo>
                    <a:pt x="742" y="435"/>
                  </a:lnTo>
                  <a:lnTo>
                    <a:pt x="747" y="439"/>
                  </a:lnTo>
                  <a:lnTo>
                    <a:pt x="746" y="449"/>
                  </a:lnTo>
                  <a:lnTo>
                    <a:pt x="746" y="451"/>
                  </a:lnTo>
                  <a:lnTo>
                    <a:pt x="742" y="451"/>
                  </a:lnTo>
                  <a:lnTo>
                    <a:pt x="742" y="458"/>
                  </a:lnTo>
                  <a:lnTo>
                    <a:pt x="742" y="462"/>
                  </a:lnTo>
                  <a:lnTo>
                    <a:pt x="738" y="462"/>
                  </a:lnTo>
                  <a:lnTo>
                    <a:pt x="738" y="464"/>
                  </a:lnTo>
                  <a:lnTo>
                    <a:pt x="738" y="505"/>
                  </a:lnTo>
                  <a:lnTo>
                    <a:pt x="735" y="510"/>
                  </a:lnTo>
                  <a:lnTo>
                    <a:pt x="738" y="510"/>
                  </a:lnTo>
                  <a:lnTo>
                    <a:pt x="740" y="517"/>
                  </a:lnTo>
                  <a:lnTo>
                    <a:pt x="742" y="519"/>
                  </a:lnTo>
                  <a:lnTo>
                    <a:pt x="744" y="519"/>
                  </a:lnTo>
                  <a:lnTo>
                    <a:pt x="744" y="517"/>
                  </a:lnTo>
                  <a:lnTo>
                    <a:pt x="746" y="526"/>
                  </a:lnTo>
                  <a:lnTo>
                    <a:pt x="746" y="524"/>
                  </a:lnTo>
                  <a:lnTo>
                    <a:pt x="747" y="517"/>
                  </a:lnTo>
                  <a:lnTo>
                    <a:pt x="747" y="517"/>
                  </a:lnTo>
                  <a:lnTo>
                    <a:pt x="756" y="517"/>
                  </a:lnTo>
                  <a:lnTo>
                    <a:pt x="758" y="519"/>
                  </a:lnTo>
                  <a:lnTo>
                    <a:pt x="760" y="519"/>
                  </a:lnTo>
                  <a:lnTo>
                    <a:pt x="762" y="517"/>
                  </a:lnTo>
                  <a:lnTo>
                    <a:pt x="763" y="519"/>
                  </a:lnTo>
                  <a:lnTo>
                    <a:pt x="763" y="521"/>
                  </a:lnTo>
                  <a:lnTo>
                    <a:pt x="765" y="530"/>
                  </a:lnTo>
                  <a:lnTo>
                    <a:pt x="771" y="542"/>
                  </a:lnTo>
                  <a:lnTo>
                    <a:pt x="771" y="551"/>
                  </a:lnTo>
                  <a:lnTo>
                    <a:pt x="774" y="556"/>
                  </a:lnTo>
                  <a:lnTo>
                    <a:pt x="774" y="567"/>
                  </a:lnTo>
                  <a:lnTo>
                    <a:pt x="774" y="571"/>
                  </a:lnTo>
                  <a:lnTo>
                    <a:pt x="771" y="572"/>
                  </a:lnTo>
                  <a:lnTo>
                    <a:pt x="771" y="574"/>
                  </a:lnTo>
                  <a:lnTo>
                    <a:pt x="776" y="571"/>
                  </a:lnTo>
                  <a:lnTo>
                    <a:pt x="776" y="572"/>
                  </a:lnTo>
                  <a:lnTo>
                    <a:pt x="778" y="572"/>
                  </a:lnTo>
                  <a:lnTo>
                    <a:pt x="796" y="563"/>
                  </a:lnTo>
                  <a:lnTo>
                    <a:pt x="803" y="565"/>
                  </a:lnTo>
                  <a:lnTo>
                    <a:pt x="808" y="569"/>
                  </a:lnTo>
                  <a:lnTo>
                    <a:pt x="810" y="571"/>
                  </a:lnTo>
                  <a:lnTo>
                    <a:pt x="821" y="576"/>
                  </a:lnTo>
                  <a:lnTo>
                    <a:pt x="828" y="578"/>
                  </a:lnTo>
                  <a:lnTo>
                    <a:pt x="844" y="587"/>
                  </a:lnTo>
                  <a:lnTo>
                    <a:pt x="851" y="597"/>
                  </a:lnTo>
                  <a:lnTo>
                    <a:pt x="851" y="599"/>
                  </a:lnTo>
                  <a:lnTo>
                    <a:pt x="853" y="601"/>
                  </a:lnTo>
                  <a:lnTo>
                    <a:pt x="854" y="601"/>
                  </a:lnTo>
                  <a:lnTo>
                    <a:pt x="856" y="601"/>
                  </a:lnTo>
                  <a:lnTo>
                    <a:pt x="856" y="603"/>
                  </a:lnTo>
                  <a:lnTo>
                    <a:pt x="860" y="603"/>
                  </a:lnTo>
                  <a:lnTo>
                    <a:pt x="862" y="603"/>
                  </a:lnTo>
                  <a:lnTo>
                    <a:pt x="863" y="603"/>
                  </a:lnTo>
                  <a:lnTo>
                    <a:pt x="867" y="606"/>
                  </a:lnTo>
                  <a:lnTo>
                    <a:pt x="879" y="610"/>
                  </a:lnTo>
                  <a:lnTo>
                    <a:pt x="883" y="612"/>
                  </a:lnTo>
                  <a:lnTo>
                    <a:pt x="883" y="615"/>
                  </a:lnTo>
                  <a:lnTo>
                    <a:pt x="888" y="617"/>
                  </a:lnTo>
                  <a:lnTo>
                    <a:pt x="888" y="619"/>
                  </a:lnTo>
                  <a:lnTo>
                    <a:pt x="883" y="633"/>
                  </a:lnTo>
                  <a:lnTo>
                    <a:pt x="890" y="621"/>
                  </a:lnTo>
                  <a:lnTo>
                    <a:pt x="922" y="622"/>
                  </a:lnTo>
                  <a:lnTo>
                    <a:pt x="924" y="621"/>
                  </a:lnTo>
                  <a:lnTo>
                    <a:pt x="928" y="621"/>
                  </a:lnTo>
                  <a:lnTo>
                    <a:pt x="928" y="624"/>
                  </a:lnTo>
                  <a:lnTo>
                    <a:pt x="929" y="622"/>
                  </a:lnTo>
                  <a:lnTo>
                    <a:pt x="933" y="624"/>
                  </a:lnTo>
                  <a:lnTo>
                    <a:pt x="935" y="626"/>
                  </a:lnTo>
                  <a:lnTo>
                    <a:pt x="937" y="624"/>
                  </a:lnTo>
                  <a:lnTo>
                    <a:pt x="938" y="631"/>
                  </a:lnTo>
                  <a:lnTo>
                    <a:pt x="937" y="653"/>
                  </a:lnTo>
                  <a:lnTo>
                    <a:pt x="938" y="658"/>
                  </a:lnTo>
                  <a:lnTo>
                    <a:pt x="938" y="676"/>
                  </a:lnTo>
                  <a:lnTo>
                    <a:pt x="938" y="678"/>
                  </a:lnTo>
                  <a:lnTo>
                    <a:pt x="937" y="683"/>
                  </a:lnTo>
                  <a:lnTo>
                    <a:pt x="938" y="685"/>
                  </a:lnTo>
                  <a:lnTo>
                    <a:pt x="940" y="687"/>
                  </a:lnTo>
                  <a:lnTo>
                    <a:pt x="940" y="688"/>
                  </a:lnTo>
                  <a:lnTo>
                    <a:pt x="944" y="692"/>
                  </a:lnTo>
                  <a:lnTo>
                    <a:pt x="945" y="692"/>
                  </a:lnTo>
                  <a:lnTo>
                    <a:pt x="947" y="695"/>
                  </a:lnTo>
                  <a:lnTo>
                    <a:pt x="951" y="701"/>
                  </a:lnTo>
                  <a:lnTo>
                    <a:pt x="951" y="701"/>
                  </a:lnTo>
                  <a:lnTo>
                    <a:pt x="947" y="703"/>
                  </a:lnTo>
                  <a:lnTo>
                    <a:pt x="940" y="708"/>
                  </a:lnTo>
                  <a:lnTo>
                    <a:pt x="940" y="708"/>
                  </a:lnTo>
                  <a:lnTo>
                    <a:pt x="949" y="704"/>
                  </a:lnTo>
                  <a:lnTo>
                    <a:pt x="953" y="704"/>
                  </a:lnTo>
                  <a:lnTo>
                    <a:pt x="963" y="715"/>
                  </a:lnTo>
                  <a:lnTo>
                    <a:pt x="965" y="722"/>
                  </a:lnTo>
                  <a:lnTo>
                    <a:pt x="965" y="726"/>
                  </a:lnTo>
                  <a:lnTo>
                    <a:pt x="958" y="733"/>
                  </a:lnTo>
                  <a:lnTo>
                    <a:pt x="967" y="726"/>
                  </a:lnTo>
                  <a:lnTo>
                    <a:pt x="969" y="726"/>
                  </a:lnTo>
                  <a:lnTo>
                    <a:pt x="972" y="729"/>
                  </a:lnTo>
                  <a:lnTo>
                    <a:pt x="974" y="729"/>
                  </a:lnTo>
                  <a:lnTo>
                    <a:pt x="978" y="733"/>
                  </a:lnTo>
                  <a:lnTo>
                    <a:pt x="979" y="733"/>
                  </a:lnTo>
                  <a:lnTo>
                    <a:pt x="978" y="724"/>
                  </a:lnTo>
                  <a:lnTo>
                    <a:pt x="979" y="722"/>
                  </a:lnTo>
                  <a:lnTo>
                    <a:pt x="981" y="722"/>
                  </a:lnTo>
                  <a:lnTo>
                    <a:pt x="981" y="719"/>
                  </a:lnTo>
                  <a:lnTo>
                    <a:pt x="985" y="719"/>
                  </a:lnTo>
                  <a:lnTo>
                    <a:pt x="987" y="719"/>
                  </a:lnTo>
                  <a:lnTo>
                    <a:pt x="987" y="719"/>
                  </a:lnTo>
                  <a:lnTo>
                    <a:pt x="990" y="722"/>
                  </a:lnTo>
                  <a:lnTo>
                    <a:pt x="990" y="728"/>
                  </a:lnTo>
                  <a:lnTo>
                    <a:pt x="992" y="728"/>
                  </a:lnTo>
                  <a:lnTo>
                    <a:pt x="995" y="726"/>
                  </a:lnTo>
                  <a:lnTo>
                    <a:pt x="995" y="724"/>
                  </a:lnTo>
                  <a:lnTo>
                    <a:pt x="995" y="722"/>
                  </a:lnTo>
                  <a:lnTo>
                    <a:pt x="995" y="720"/>
                  </a:lnTo>
                  <a:lnTo>
                    <a:pt x="994" y="720"/>
                  </a:lnTo>
                  <a:lnTo>
                    <a:pt x="990" y="715"/>
                  </a:lnTo>
                  <a:lnTo>
                    <a:pt x="990" y="713"/>
                  </a:lnTo>
                  <a:lnTo>
                    <a:pt x="994" y="712"/>
                  </a:lnTo>
                  <a:lnTo>
                    <a:pt x="994" y="712"/>
                  </a:lnTo>
                  <a:lnTo>
                    <a:pt x="995" y="710"/>
                  </a:lnTo>
                  <a:lnTo>
                    <a:pt x="999" y="704"/>
                  </a:lnTo>
                  <a:lnTo>
                    <a:pt x="1001" y="703"/>
                  </a:lnTo>
                  <a:lnTo>
                    <a:pt x="1006" y="703"/>
                  </a:lnTo>
                  <a:lnTo>
                    <a:pt x="1008" y="703"/>
                  </a:lnTo>
                  <a:lnTo>
                    <a:pt x="1008" y="701"/>
                  </a:lnTo>
                  <a:lnTo>
                    <a:pt x="1003" y="703"/>
                  </a:lnTo>
                  <a:lnTo>
                    <a:pt x="1001" y="703"/>
                  </a:lnTo>
                  <a:lnTo>
                    <a:pt x="999" y="701"/>
                  </a:lnTo>
                  <a:lnTo>
                    <a:pt x="997" y="695"/>
                  </a:lnTo>
                  <a:lnTo>
                    <a:pt x="995" y="695"/>
                  </a:lnTo>
                  <a:lnTo>
                    <a:pt x="994" y="690"/>
                  </a:lnTo>
                  <a:lnTo>
                    <a:pt x="994" y="688"/>
                  </a:lnTo>
                  <a:lnTo>
                    <a:pt x="995" y="687"/>
                  </a:lnTo>
                  <a:lnTo>
                    <a:pt x="994" y="687"/>
                  </a:lnTo>
                  <a:lnTo>
                    <a:pt x="992" y="660"/>
                  </a:lnTo>
                  <a:lnTo>
                    <a:pt x="983" y="642"/>
                  </a:lnTo>
                  <a:lnTo>
                    <a:pt x="979" y="640"/>
                  </a:lnTo>
                  <a:lnTo>
                    <a:pt x="1017" y="613"/>
                  </a:lnTo>
                  <a:lnTo>
                    <a:pt x="1011" y="617"/>
                  </a:lnTo>
                  <a:lnTo>
                    <a:pt x="1026" y="594"/>
                  </a:lnTo>
                  <a:lnTo>
                    <a:pt x="1029" y="596"/>
                  </a:lnTo>
                  <a:lnTo>
                    <a:pt x="1031" y="597"/>
                  </a:lnTo>
                  <a:lnTo>
                    <a:pt x="1035" y="596"/>
                  </a:lnTo>
                  <a:lnTo>
                    <a:pt x="1035" y="592"/>
                  </a:lnTo>
                  <a:lnTo>
                    <a:pt x="1033" y="592"/>
                  </a:lnTo>
                  <a:lnTo>
                    <a:pt x="1033" y="585"/>
                  </a:lnTo>
                  <a:lnTo>
                    <a:pt x="1031" y="583"/>
                  </a:lnTo>
                  <a:lnTo>
                    <a:pt x="1028" y="592"/>
                  </a:lnTo>
                  <a:lnTo>
                    <a:pt x="1026" y="592"/>
                  </a:lnTo>
                  <a:lnTo>
                    <a:pt x="1024" y="572"/>
                  </a:lnTo>
                  <a:lnTo>
                    <a:pt x="1024" y="571"/>
                  </a:lnTo>
                  <a:lnTo>
                    <a:pt x="1013" y="533"/>
                  </a:lnTo>
                  <a:lnTo>
                    <a:pt x="1011" y="533"/>
                  </a:lnTo>
                  <a:lnTo>
                    <a:pt x="994" y="519"/>
                  </a:lnTo>
                  <a:lnTo>
                    <a:pt x="994" y="517"/>
                  </a:lnTo>
                  <a:lnTo>
                    <a:pt x="995" y="515"/>
                  </a:lnTo>
                  <a:lnTo>
                    <a:pt x="994" y="510"/>
                  </a:lnTo>
                  <a:lnTo>
                    <a:pt x="994" y="508"/>
                  </a:lnTo>
                  <a:lnTo>
                    <a:pt x="995" y="508"/>
                  </a:lnTo>
                  <a:lnTo>
                    <a:pt x="999" y="505"/>
                  </a:lnTo>
                  <a:lnTo>
                    <a:pt x="1004" y="505"/>
                  </a:lnTo>
                  <a:lnTo>
                    <a:pt x="1006" y="503"/>
                  </a:lnTo>
                  <a:lnTo>
                    <a:pt x="1011" y="503"/>
                  </a:lnTo>
                  <a:lnTo>
                    <a:pt x="1011" y="499"/>
                  </a:lnTo>
                  <a:lnTo>
                    <a:pt x="1010" y="497"/>
                  </a:lnTo>
                  <a:lnTo>
                    <a:pt x="1010" y="494"/>
                  </a:lnTo>
                  <a:lnTo>
                    <a:pt x="1010" y="490"/>
                  </a:lnTo>
                  <a:lnTo>
                    <a:pt x="1015" y="492"/>
                  </a:lnTo>
                  <a:lnTo>
                    <a:pt x="1015" y="494"/>
                  </a:lnTo>
                  <a:lnTo>
                    <a:pt x="1022" y="492"/>
                  </a:lnTo>
                  <a:lnTo>
                    <a:pt x="1017" y="490"/>
                  </a:lnTo>
                  <a:lnTo>
                    <a:pt x="1015" y="489"/>
                  </a:lnTo>
                  <a:lnTo>
                    <a:pt x="1017" y="483"/>
                  </a:lnTo>
                  <a:lnTo>
                    <a:pt x="1017" y="483"/>
                  </a:lnTo>
                  <a:lnTo>
                    <a:pt x="1019" y="480"/>
                  </a:lnTo>
                  <a:lnTo>
                    <a:pt x="1017" y="481"/>
                  </a:lnTo>
                  <a:lnTo>
                    <a:pt x="1011" y="480"/>
                  </a:lnTo>
                  <a:lnTo>
                    <a:pt x="1011" y="478"/>
                  </a:lnTo>
                  <a:lnTo>
                    <a:pt x="1011" y="478"/>
                  </a:lnTo>
                  <a:lnTo>
                    <a:pt x="1013" y="476"/>
                  </a:lnTo>
                  <a:lnTo>
                    <a:pt x="1015" y="474"/>
                  </a:lnTo>
                  <a:lnTo>
                    <a:pt x="1013" y="472"/>
                  </a:lnTo>
                  <a:lnTo>
                    <a:pt x="1011" y="471"/>
                  </a:lnTo>
                  <a:lnTo>
                    <a:pt x="1010" y="465"/>
                  </a:lnTo>
                  <a:lnTo>
                    <a:pt x="1011" y="460"/>
                  </a:lnTo>
                  <a:lnTo>
                    <a:pt x="1010" y="460"/>
                  </a:lnTo>
                  <a:lnTo>
                    <a:pt x="1010" y="458"/>
                  </a:lnTo>
                  <a:lnTo>
                    <a:pt x="1015" y="456"/>
                  </a:lnTo>
                  <a:lnTo>
                    <a:pt x="1015" y="456"/>
                  </a:lnTo>
                  <a:lnTo>
                    <a:pt x="1011" y="456"/>
                  </a:lnTo>
                  <a:lnTo>
                    <a:pt x="1010" y="455"/>
                  </a:lnTo>
                  <a:lnTo>
                    <a:pt x="1008" y="456"/>
                  </a:lnTo>
                  <a:lnTo>
                    <a:pt x="1006" y="455"/>
                  </a:lnTo>
                  <a:lnTo>
                    <a:pt x="1004" y="453"/>
                  </a:lnTo>
                  <a:lnTo>
                    <a:pt x="1004" y="449"/>
                  </a:lnTo>
                  <a:lnTo>
                    <a:pt x="1006" y="444"/>
                  </a:lnTo>
                  <a:lnTo>
                    <a:pt x="1008" y="439"/>
                  </a:lnTo>
                  <a:lnTo>
                    <a:pt x="1010" y="437"/>
                  </a:lnTo>
                  <a:lnTo>
                    <a:pt x="1010" y="433"/>
                  </a:lnTo>
                  <a:lnTo>
                    <a:pt x="1011" y="433"/>
                  </a:lnTo>
                  <a:lnTo>
                    <a:pt x="1011" y="431"/>
                  </a:lnTo>
                  <a:lnTo>
                    <a:pt x="1013" y="428"/>
                  </a:lnTo>
                  <a:lnTo>
                    <a:pt x="1015" y="428"/>
                  </a:lnTo>
                  <a:lnTo>
                    <a:pt x="1015" y="422"/>
                  </a:lnTo>
                  <a:lnTo>
                    <a:pt x="1013" y="424"/>
                  </a:lnTo>
                  <a:lnTo>
                    <a:pt x="1011" y="426"/>
                  </a:lnTo>
                  <a:lnTo>
                    <a:pt x="1010" y="424"/>
                  </a:lnTo>
                  <a:lnTo>
                    <a:pt x="1008" y="422"/>
                  </a:lnTo>
                  <a:lnTo>
                    <a:pt x="1004" y="421"/>
                  </a:lnTo>
                  <a:lnTo>
                    <a:pt x="1004" y="417"/>
                  </a:lnTo>
                  <a:lnTo>
                    <a:pt x="1003" y="414"/>
                  </a:lnTo>
                  <a:lnTo>
                    <a:pt x="1003" y="406"/>
                  </a:lnTo>
                  <a:lnTo>
                    <a:pt x="1003" y="405"/>
                  </a:lnTo>
                  <a:lnTo>
                    <a:pt x="1006" y="403"/>
                  </a:lnTo>
                  <a:lnTo>
                    <a:pt x="1011" y="394"/>
                  </a:lnTo>
                  <a:lnTo>
                    <a:pt x="1013" y="394"/>
                  </a:lnTo>
                  <a:lnTo>
                    <a:pt x="1013" y="396"/>
                  </a:lnTo>
                  <a:lnTo>
                    <a:pt x="1024" y="396"/>
                  </a:lnTo>
                  <a:lnTo>
                    <a:pt x="1033" y="398"/>
                  </a:lnTo>
                  <a:lnTo>
                    <a:pt x="1035" y="399"/>
                  </a:lnTo>
                  <a:lnTo>
                    <a:pt x="1035" y="399"/>
                  </a:lnTo>
                  <a:lnTo>
                    <a:pt x="1038" y="401"/>
                  </a:lnTo>
                  <a:lnTo>
                    <a:pt x="1042" y="401"/>
                  </a:lnTo>
                  <a:lnTo>
                    <a:pt x="1045" y="403"/>
                  </a:lnTo>
                  <a:lnTo>
                    <a:pt x="1044" y="405"/>
                  </a:lnTo>
                  <a:lnTo>
                    <a:pt x="1044" y="406"/>
                  </a:lnTo>
                  <a:lnTo>
                    <a:pt x="1047" y="405"/>
                  </a:lnTo>
                  <a:lnTo>
                    <a:pt x="1053" y="403"/>
                  </a:lnTo>
                  <a:lnTo>
                    <a:pt x="1053" y="405"/>
                  </a:lnTo>
                  <a:lnTo>
                    <a:pt x="1053" y="408"/>
                  </a:lnTo>
                  <a:lnTo>
                    <a:pt x="1058" y="406"/>
                  </a:lnTo>
                  <a:lnTo>
                    <a:pt x="1058" y="406"/>
                  </a:lnTo>
                  <a:lnTo>
                    <a:pt x="1060" y="405"/>
                  </a:lnTo>
                  <a:lnTo>
                    <a:pt x="1069" y="401"/>
                  </a:lnTo>
                  <a:lnTo>
                    <a:pt x="1072" y="398"/>
                  </a:lnTo>
                  <a:lnTo>
                    <a:pt x="1083" y="403"/>
                  </a:lnTo>
                  <a:lnTo>
                    <a:pt x="1085" y="406"/>
                  </a:lnTo>
                  <a:lnTo>
                    <a:pt x="1088" y="408"/>
                  </a:lnTo>
                  <a:lnTo>
                    <a:pt x="1092" y="408"/>
                  </a:lnTo>
                  <a:lnTo>
                    <a:pt x="1092" y="410"/>
                  </a:lnTo>
                  <a:lnTo>
                    <a:pt x="1094" y="412"/>
                  </a:lnTo>
                  <a:lnTo>
                    <a:pt x="1090" y="419"/>
                  </a:lnTo>
                  <a:lnTo>
                    <a:pt x="1090" y="419"/>
                  </a:lnTo>
                  <a:lnTo>
                    <a:pt x="1092" y="419"/>
                  </a:lnTo>
                  <a:lnTo>
                    <a:pt x="1094" y="419"/>
                  </a:lnTo>
                  <a:lnTo>
                    <a:pt x="1094" y="415"/>
                  </a:lnTo>
                  <a:lnTo>
                    <a:pt x="1095" y="415"/>
                  </a:lnTo>
                  <a:lnTo>
                    <a:pt x="1097" y="415"/>
                  </a:lnTo>
                  <a:lnTo>
                    <a:pt x="1097" y="421"/>
                  </a:lnTo>
                  <a:lnTo>
                    <a:pt x="1101" y="422"/>
                  </a:lnTo>
                  <a:lnTo>
                    <a:pt x="1101" y="424"/>
                  </a:lnTo>
                  <a:lnTo>
                    <a:pt x="1099" y="426"/>
                  </a:lnTo>
                  <a:lnTo>
                    <a:pt x="1099" y="430"/>
                  </a:lnTo>
                  <a:lnTo>
                    <a:pt x="1101" y="428"/>
                  </a:lnTo>
                  <a:lnTo>
                    <a:pt x="1102" y="426"/>
                  </a:lnTo>
                  <a:lnTo>
                    <a:pt x="1104" y="424"/>
                  </a:lnTo>
                  <a:lnTo>
                    <a:pt x="1108" y="426"/>
                  </a:lnTo>
                  <a:lnTo>
                    <a:pt x="1110" y="428"/>
                  </a:lnTo>
                  <a:lnTo>
                    <a:pt x="1108" y="430"/>
                  </a:lnTo>
                  <a:lnTo>
                    <a:pt x="1106" y="430"/>
                  </a:lnTo>
                  <a:lnTo>
                    <a:pt x="1104" y="431"/>
                  </a:lnTo>
                  <a:lnTo>
                    <a:pt x="1104" y="435"/>
                  </a:lnTo>
                  <a:lnTo>
                    <a:pt x="1106" y="439"/>
                  </a:lnTo>
                  <a:lnTo>
                    <a:pt x="1110" y="439"/>
                  </a:lnTo>
                  <a:lnTo>
                    <a:pt x="1108" y="440"/>
                  </a:lnTo>
                  <a:lnTo>
                    <a:pt x="1108" y="442"/>
                  </a:lnTo>
                  <a:lnTo>
                    <a:pt x="1113" y="440"/>
                  </a:lnTo>
                  <a:lnTo>
                    <a:pt x="1117" y="442"/>
                  </a:lnTo>
                  <a:lnTo>
                    <a:pt x="1119" y="444"/>
                  </a:lnTo>
                  <a:lnTo>
                    <a:pt x="1119" y="447"/>
                  </a:lnTo>
                  <a:lnTo>
                    <a:pt x="1120" y="446"/>
                  </a:lnTo>
                  <a:lnTo>
                    <a:pt x="1126" y="446"/>
                  </a:lnTo>
                  <a:lnTo>
                    <a:pt x="1129" y="444"/>
                  </a:lnTo>
                  <a:lnTo>
                    <a:pt x="1131" y="446"/>
                  </a:lnTo>
                  <a:lnTo>
                    <a:pt x="1131" y="449"/>
                  </a:lnTo>
                  <a:lnTo>
                    <a:pt x="1131" y="451"/>
                  </a:lnTo>
                  <a:lnTo>
                    <a:pt x="1133" y="451"/>
                  </a:lnTo>
                  <a:lnTo>
                    <a:pt x="1138" y="447"/>
                  </a:lnTo>
                  <a:lnTo>
                    <a:pt x="1138" y="446"/>
                  </a:lnTo>
                  <a:lnTo>
                    <a:pt x="1140" y="446"/>
                  </a:lnTo>
                  <a:lnTo>
                    <a:pt x="1144" y="449"/>
                  </a:lnTo>
                  <a:lnTo>
                    <a:pt x="1144" y="451"/>
                  </a:lnTo>
                  <a:lnTo>
                    <a:pt x="1144" y="453"/>
                  </a:lnTo>
                  <a:lnTo>
                    <a:pt x="1140" y="456"/>
                  </a:lnTo>
                  <a:lnTo>
                    <a:pt x="1138" y="462"/>
                  </a:lnTo>
                  <a:lnTo>
                    <a:pt x="1140" y="465"/>
                  </a:lnTo>
                  <a:lnTo>
                    <a:pt x="1140" y="467"/>
                  </a:lnTo>
                  <a:lnTo>
                    <a:pt x="1140" y="467"/>
                  </a:lnTo>
                  <a:lnTo>
                    <a:pt x="1142" y="471"/>
                  </a:lnTo>
                  <a:lnTo>
                    <a:pt x="1144" y="476"/>
                  </a:lnTo>
                  <a:lnTo>
                    <a:pt x="1140" y="476"/>
                  </a:lnTo>
                  <a:lnTo>
                    <a:pt x="1140" y="478"/>
                  </a:lnTo>
                  <a:lnTo>
                    <a:pt x="1138" y="480"/>
                  </a:lnTo>
                  <a:lnTo>
                    <a:pt x="1122" y="478"/>
                  </a:lnTo>
                  <a:lnTo>
                    <a:pt x="1119" y="476"/>
                  </a:lnTo>
                  <a:lnTo>
                    <a:pt x="1117" y="476"/>
                  </a:lnTo>
                  <a:lnTo>
                    <a:pt x="1115" y="478"/>
                  </a:lnTo>
                  <a:lnTo>
                    <a:pt x="1120" y="478"/>
                  </a:lnTo>
                  <a:lnTo>
                    <a:pt x="1126" y="481"/>
                  </a:lnTo>
                  <a:lnTo>
                    <a:pt x="1136" y="481"/>
                  </a:lnTo>
                  <a:lnTo>
                    <a:pt x="1140" y="483"/>
                  </a:lnTo>
                  <a:lnTo>
                    <a:pt x="1144" y="485"/>
                  </a:lnTo>
                  <a:lnTo>
                    <a:pt x="1144" y="489"/>
                  </a:lnTo>
                  <a:lnTo>
                    <a:pt x="1144" y="489"/>
                  </a:lnTo>
                  <a:lnTo>
                    <a:pt x="1144" y="490"/>
                  </a:lnTo>
                  <a:lnTo>
                    <a:pt x="1140" y="499"/>
                  </a:lnTo>
                  <a:lnTo>
                    <a:pt x="1140" y="501"/>
                  </a:lnTo>
                  <a:lnTo>
                    <a:pt x="1145" y="499"/>
                  </a:lnTo>
                  <a:lnTo>
                    <a:pt x="1147" y="501"/>
                  </a:lnTo>
                  <a:lnTo>
                    <a:pt x="1147" y="503"/>
                  </a:lnTo>
                  <a:lnTo>
                    <a:pt x="1144" y="505"/>
                  </a:lnTo>
                  <a:lnTo>
                    <a:pt x="1144" y="506"/>
                  </a:lnTo>
                  <a:lnTo>
                    <a:pt x="1145" y="506"/>
                  </a:lnTo>
                  <a:lnTo>
                    <a:pt x="1147" y="508"/>
                  </a:lnTo>
                  <a:lnTo>
                    <a:pt x="1147" y="510"/>
                  </a:lnTo>
                  <a:lnTo>
                    <a:pt x="1147" y="512"/>
                  </a:lnTo>
                  <a:lnTo>
                    <a:pt x="1145" y="512"/>
                  </a:lnTo>
                  <a:lnTo>
                    <a:pt x="1145" y="510"/>
                  </a:lnTo>
                  <a:lnTo>
                    <a:pt x="1140" y="515"/>
                  </a:lnTo>
                  <a:lnTo>
                    <a:pt x="1138" y="512"/>
                  </a:lnTo>
                  <a:lnTo>
                    <a:pt x="1136" y="510"/>
                  </a:lnTo>
                  <a:lnTo>
                    <a:pt x="1135" y="512"/>
                  </a:lnTo>
                  <a:lnTo>
                    <a:pt x="1136" y="515"/>
                  </a:lnTo>
                  <a:lnTo>
                    <a:pt x="1136" y="517"/>
                  </a:lnTo>
                  <a:lnTo>
                    <a:pt x="1129" y="517"/>
                  </a:lnTo>
                  <a:lnTo>
                    <a:pt x="1131" y="519"/>
                  </a:lnTo>
                  <a:lnTo>
                    <a:pt x="1136" y="519"/>
                  </a:lnTo>
                  <a:lnTo>
                    <a:pt x="1138" y="521"/>
                  </a:lnTo>
                  <a:lnTo>
                    <a:pt x="1145" y="515"/>
                  </a:lnTo>
                  <a:lnTo>
                    <a:pt x="1156" y="513"/>
                  </a:lnTo>
                  <a:lnTo>
                    <a:pt x="1160" y="515"/>
                  </a:lnTo>
                  <a:lnTo>
                    <a:pt x="1161" y="522"/>
                  </a:lnTo>
                  <a:lnTo>
                    <a:pt x="1161" y="522"/>
                  </a:lnTo>
                  <a:lnTo>
                    <a:pt x="1163" y="528"/>
                  </a:lnTo>
                  <a:lnTo>
                    <a:pt x="1161" y="537"/>
                  </a:lnTo>
                  <a:lnTo>
                    <a:pt x="1145" y="546"/>
                  </a:lnTo>
                  <a:lnTo>
                    <a:pt x="1161" y="538"/>
                  </a:lnTo>
                  <a:lnTo>
                    <a:pt x="1165" y="526"/>
                  </a:lnTo>
                  <a:lnTo>
                    <a:pt x="1167" y="522"/>
                  </a:lnTo>
                  <a:lnTo>
                    <a:pt x="1167" y="530"/>
                  </a:lnTo>
                  <a:lnTo>
                    <a:pt x="1167" y="531"/>
                  </a:lnTo>
                  <a:lnTo>
                    <a:pt x="1170" y="528"/>
                  </a:lnTo>
                  <a:lnTo>
                    <a:pt x="1170" y="530"/>
                  </a:lnTo>
                  <a:lnTo>
                    <a:pt x="1170" y="533"/>
                  </a:lnTo>
                  <a:lnTo>
                    <a:pt x="1170" y="537"/>
                  </a:lnTo>
                  <a:lnTo>
                    <a:pt x="1170" y="538"/>
                  </a:lnTo>
                  <a:lnTo>
                    <a:pt x="1172" y="533"/>
                  </a:lnTo>
                  <a:lnTo>
                    <a:pt x="1181" y="528"/>
                  </a:lnTo>
                  <a:lnTo>
                    <a:pt x="1188" y="526"/>
                  </a:lnTo>
                  <a:lnTo>
                    <a:pt x="1192" y="515"/>
                  </a:lnTo>
                  <a:lnTo>
                    <a:pt x="1193" y="519"/>
                  </a:lnTo>
                  <a:lnTo>
                    <a:pt x="1197" y="519"/>
                  </a:lnTo>
                  <a:lnTo>
                    <a:pt x="1199" y="522"/>
                  </a:lnTo>
                  <a:lnTo>
                    <a:pt x="1197" y="528"/>
                  </a:lnTo>
                  <a:lnTo>
                    <a:pt x="1201" y="521"/>
                  </a:lnTo>
                  <a:lnTo>
                    <a:pt x="1195" y="513"/>
                  </a:lnTo>
                  <a:lnTo>
                    <a:pt x="1199" y="515"/>
                  </a:lnTo>
                  <a:lnTo>
                    <a:pt x="1201" y="515"/>
                  </a:lnTo>
                  <a:lnTo>
                    <a:pt x="1202" y="513"/>
                  </a:lnTo>
                  <a:lnTo>
                    <a:pt x="1201" y="512"/>
                  </a:lnTo>
                  <a:lnTo>
                    <a:pt x="1201" y="510"/>
                  </a:lnTo>
                  <a:lnTo>
                    <a:pt x="1204" y="510"/>
                  </a:lnTo>
                  <a:lnTo>
                    <a:pt x="1204" y="506"/>
                  </a:lnTo>
                  <a:lnTo>
                    <a:pt x="1202" y="501"/>
                  </a:lnTo>
                  <a:lnTo>
                    <a:pt x="1204" y="503"/>
                  </a:lnTo>
                  <a:lnTo>
                    <a:pt x="1206" y="501"/>
                  </a:lnTo>
                  <a:lnTo>
                    <a:pt x="1208" y="499"/>
                  </a:lnTo>
                  <a:lnTo>
                    <a:pt x="1208" y="497"/>
                  </a:lnTo>
                  <a:lnTo>
                    <a:pt x="1211" y="496"/>
                  </a:lnTo>
                  <a:lnTo>
                    <a:pt x="1206" y="487"/>
                  </a:lnTo>
                  <a:lnTo>
                    <a:pt x="1211" y="478"/>
                  </a:lnTo>
                  <a:lnTo>
                    <a:pt x="1213" y="476"/>
                  </a:lnTo>
                  <a:lnTo>
                    <a:pt x="1215" y="472"/>
                  </a:lnTo>
                  <a:lnTo>
                    <a:pt x="1215" y="472"/>
                  </a:lnTo>
                  <a:lnTo>
                    <a:pt x="1217" y="469"/>
                  </a:lnTo>
                  <a:lnTo>
                    <a:pt x="1220" y="469"/>
                  </a:lnTo>
                  <a:lnTo>
                    <a:pt x="1222" y="469"/>
                  </a:lnTo>
                  <a:lnTo>
                    <a:pt x="1224" y="471"/>
                  </a:lnTo>
                  <a:lnTo>
                    <a:pt x="1222" y="472"/>
                  </a:lnTo>
                  <a:lnTo>
                    <a:pt x="1224" y="474"/>
                  </a:lnTo>
                  <a:lnTo>
                    <a:pt x="1224" y="476"/>
                  </a:lnTo>
                  <a:lnTo>
                    <a:pt x="1224" y="478"/>
                  </a:lnTo>
                  <a:lnTo>
                    <a:pt x="1224" y="481"/>
                  </a:lnTo>
                  <a:lnTo>
                    <a:pt x="1224" y="483"/>
                  </a:lnTo>
                  <a:lnTo>
                    <a:pt x="1226" y="481"/>
                  </a:lnTo>
                  <a:lnTo>
                    <a:pt x="1227" y="483"/>
                  </a:lnTo>
                  <a:lnTo>
                    <a:pt x="1227" y="490"/>
                  </a:lnTo>
                  <a:lnTo>
                    <a:pt x="1231" y="490"/>
                  </a:lnTo>
                  <a:lnTo>
                    <a:pt x="1229" y="490"/>
                  </a:lnTo>
                  <a:lnTo>
                    <a:pt x="1229" y="494"/>
                  </a:lnTo>
                  <a:lnTo>
                    <a:pt x="1233" y="492"/>
                  </a:lnTo>
                  <a:lnTo>
                    <a:pt x="1235" y="494"/>
                  </a:lnTo>
                  <a:lnTo>
                    <a:pt x="1231" y="499"/>
                  </a:lnTo>
                  <a:lnTo>
                    <a:pt x="1235" y="499"/>
                  </a:lnTo>
                  <a:lnTo>
                    <a:pt x="1235" y="501"/>
                  </a:lnTo>
                  <a:lnTo>
                    <a:pt x="1236" y="499"/>
                  </a:lnTo>
                  <a:lnTo>
                    <a:pt x="1238" y="499"/>
                  </a:lnTo>
                  <a:lnTo>
                    <a:pt x="1238" y="503"/>
                  </a:lnTo>
                  <a:lnTo>
                    <a:pt x="1240" y="503"/>
                  </a:lnTo>
                  <a:lnTo>
                    <a:pt x="1242" y="503"/>
                  </a:lnTo>
                  <a:lnTo>
                    <a:pt x="1240" y="506"/>
                  </a:lnTo>
                  <a:lnTo>
                    <a:pt x="1236" y="508"/>
                  </a:lnTo>
                  <a:lnTo>
                    <a:pt x="1231" y="508"/>
                  </a:lnTo>
                  <a:lnTo>
                    <a:pt x="1227" y="510"/>
                  </a:lnTo>
                  <a:lnTo>
                    <a:pt x="1227" y="512"/>
                  </a:lnTo>
                  <a:lnTo>
                    <a:pt x="1229" y="510"/>
                  </a:lnTo>
                  <a:lnTo>
                    <a:pt x="1231" y="510"/>
                  </a:lnTo>
                  <a:lnTo>
                    <a:pt x="1233" y="510"/>
                  </a:lnTo>
                  <a:lnTo>
                    <a:pt x="1238" y="510"/>
                  </a:lnTo>
                  <a:lnTo>
                    <a:pt x="1242" y="508"/>
                  </a:lnTo>
                  <a:lnTo>
                    <a:pt x="1243" y="508"/>
                  </a:lnTo>
                  <a:lnTo>
                    <a:pt x="1242" y="512"/>
                  </a:lnTo>
                  <a:lnTo>
                    <a:pt x="1243" y="512"/>
                  </a:lnTo>
                  <a:lnTo>
                    <a:pt x="1243" y="515"/>
                  </a:lnTo>
                  <a:lnTo>
                    <a:pt x="1243" y="517"/>
                  </a:lnTo>
                  <a:lnTo>
                    <a:pt x="1243" y="517"/>
                  </a:lnTo>
                  <a:lnTo>
                    <a:pt x="1247" y="517"/>
                  </a:lnTo>
                  <a:lnTo>
                    <a:pt x="1247" y="519"/>
                  </a:lnTo>
                  <a:lnTo>
                    <a:pt x="1247" y="521"/>
                  </a:lnTo>
                  <a:lnTo>
                    <a:pt x="1249" y="521"/>
                  </a:lnTo>
                  <a:lnTo>
                    <a:pt x="1249" y="522"/>
                  </a:lnTo>
                  <a:lnTo>
                    <a:pt x="1242" y="524"/>
                  </a:lnTo>
                  <a:lnTo>
                    <a:pt x="1240" y="524"/>
                  </a:lnTo>
                  <a:lnTo>
                    <a:pt x="1238" y="524"/>
                  </a:lnTo>
                  <a:lnTo>
                    <a:pt x="1238" y="526"/>
                  </a:lnTo>
                  <a:lnTo>
                    <a:pt x="1240" y="526"/>
                  </a:lnTo>
                  <a:lnTo>
                    <a:pt x="1252" y="526"/>
                  </a:lnTo>
                  <a:lnTo>
                    <a:pt x="1254" y="530"/>
                  </a:lnTo>
                  <a:lnTo>
                    <a:pt x="1252" y="531"/>
                  </a:lnTo>
                  <a:lnTo>
                    <a:pt x="1251" y="533"/>
                  </a:lnTo>
                  <a:lnTo>
                    <a:pt x="1252" y="533"/>
                  </a:lnTo>
                  <a:lnTo>
                    <a:pt x="1251" y="535"/>
                  </a:lnTo>
                  <a:lnTo>
                    <a:pt x="1247" y="537"/>
                  </a:lnTo>
                  <a:lnTo>
                    <a:pt x="1243" y="540"/>
                  </a:lnTo>
                  <a:lnTo>
                    <a:pt x="1245" y="540"/>
                  </a:lnTo>
                  <a:lnTo>
                    <a:pt x="1249" y="537"/>
                  </a:lnTo>
                  <a:lnTo>
                    <a:pt x="1252" y="537"/>
                  </a:lnTo>
                  <a:lnTo>
                    <a:pt x="1254" y="537"/>
                  </a:lnTo>
                  <a:lnTo>
                    <a:pt x="1258" y="540"/>
                  </a:lnTo>
                  <a:lnTo>
                    <a:pt x="1256" y="540"/>
                  </a:lnTo>
                  <a:lnTo>
                    <a:pt x="1254" y="542"/>
                  </a:lnTo>
                  <a:lnTo>
                    <a:pt x="1254" y="544"/>
                  </a:lnTo>
                  <a:lnTo>
                    <a:pt x="1256" y="542"/>
                  </a:lnTo>
                  <a:lnTo>
                    <a:pt x="1260" y="544"/>
                  </a:lnTo>
                  <a:lnTo>
                    <a:pt x="1260" y="546"/>
                  </a:lnTo>
                  <a:lnTo>
                    <a:pt x="1261" y="547"/>
                  </a:lnTo>
                  <a:lnTo>
                    <a:pt x="1265" y="549"/>
                  </a:lnTo>
                  <a:lnTo>
                    <a:pt x="1265" y="553"/>
                  </a:lnTo>
                  <a:lnTo>
                    <a:pt x="1260" y="556"/>
                  </a:lnTo>
                  <a:lnTo>
                    <a:pt x="1256" y="556"/>
                  </a:lnTo>
                  <a:lnTo>
                    <a:pt x="1256" y="558"/>
                  </a:lnTo>
                  <a:lnTo>
                    <a:pt x="1263" y="558"/>
                  </a:lnTo>
                  <a:lnTo>
                    <a:pt x="1267" y="562"/>
                  </a:lnTo>
                  <a:lnTo>
                    <a:pt x="1265" y="563"/>
                  </a:lnTo>
                  <a:lnTo>
                    <a:pt x="1272" y="565"/>
                  </a:lnTo>
                  <a:lnTo>
                    <a:pt x="1272" y="571"/>
                  </a:lnTo>
                  <a:lnTo>
                    <a:pt x="1267" y="576"/>
                  </a:lnTo>
                  <a:lnTo>
                    <a:pt x="1267" y="580"/>
                  </a:lnTo>
                  <a:lnTo>
                    <a:pt x="1265" y="580"/>
                  </a:lnTo>
                  <a:lnTo>
                    <a:pt x="1258" y="576"/>
                  </a:lnTo>
                  <a:lnTo>
                    <a:pt x="1256" y="578"/>
                  </a:lnTo>
                  <a:lnTo>
                    <a:pt x="1260" y="580"/>
                  </a:lnTo>
                  <a:lnTo>
                    <a:pt x="1260" y="580"/>
                  </a:lnTo>
                  <a:lnTo>
                    <a:pt x="1249" y="581"/>
                  </a:lnTo>
                  <a:lnTo>
                    <a:pt x="1267" y="583"/>
                  </a:lnTo>
                  <a:lnTo>
                    <a:pt x="1267" y="585"/>
                  </a:lnTo>
                  <a:lnTo>
                    <a:pt x="1265" y="585"/>
                  </a:lnTo>
                  <a:lnTo>
                    <a:pt x="1263" y="587"/>
                  </a:lnTo>
                  <a:lnTo>
                    <a:pt x="1263" y="587"/>
                  </a:lnTo>
                  <a:lnTo>
                    <a:pt x="1267" y="590"/>
                  </a:lnTo>
                  <a:lnTo>
                    <a:pt x="1268" y="592"/>
                  </a:lnTo>
                  <a:lnTo>
                    <a:pt x="1265" y="592"/>
                  </a:lnTo>
                  <a:lnTo>
                    <a:pt x="1263" y="594"/>
                  </a:lnTo>
                  <a:lnTo>
                    <a:pt x="1274" y="594"/>
                  </a:lnTo>
                  <a:lnTo>
                    <a:pt x="1274" y="599"/>
                  </a:lnTo>
                  <a:lnTo>
                    <a:pt x="1276" y="601"/>
                  </a:lnTo>
                  <a:lnTo>
                    <a:pt x="1274" y="603"/>
                  </a:lnTo>
                  <a:lnTo>
                    <a:pt x="1283" y="603"/>
                  </a:lnTo>
                  <a:lnTo>
                    <a:pt x="1285" y="604"/>
                  </a:lnTo>
                  <a:lnTo>
                    <a:pt x="1285" y="608"/>
                  </a:lnTo>
                  <a:lnTo>
                    <a:pt x="1286" y="606"/>
                  </a:lnTo>
                  <a:lnTo>
                    <a:pt x="1290" y="606"/>
                  </a:lnTo>
                  <a:lnTo>
                    <a:pt x="1290" y="610"/>
                  </a:lnTo>
                  <a:lnTo>
                    <a:pt x="1288" y="612"/>
                  </a:lnTo>
                  <a:lnTo>
                    <a:pt x="1290" y="613"/>
                  </a:lnTo>
                  <a:lnTo>
                    <a:pt x="1292" y="615"/>
                  </a:lnTo>
                  <a:lnTo>
                    <a:pt x="1288" y="619"/>
                  </a:lnTo>
                  <a:lnTo>
                    <a:pt x="1288" y="621"/>
                  </a:lnTo>
                  <a:lnTo>
                    <a:pt x="1292" y="619"/>
                  </a:lnTo>
                  <a:lnTo>
                    <a:pt x="1295" y="621"/>
                  </a:lnTo>
                  <a:lnTo>
                    <a:pt x="1297" y="621"/>
                  </a:lnTo>
                  <a:lnTo>
                    <a:pt x="1301" y="619"/>
                  </a:lnTo>
                  <a:lnTo>
                    <a:pt x="1301" y="621"/>
                  </a:lnTo>
                  <a:lnTo>
                    <a:pt x="1302" y="622"/>
                  </a:lnTo>
                  <a:lnTo>
                    <a:pt x="1299" y="631"/>
                  </a:lnTo>
                  <a:lnTo>
                    <a:pt x="1306" y="624"/>
                  </a:lnTo>
                  <a:lnTo>
                    <a:pt x="1308" y="622"/>
                  </a:lnTo>
                  <a:lnTo>
                    <a:pt x="1308" y="626"/>
                  </a:lnTo>
                  <a:lnTo>
                    <a:pt x="1309" y="626"/>
                  </a:lnTo>
                  <a:lnTo>
                    <a:pt x="1311" y="624"/>
                  </a:lnTo>
                  <a:lnTo>
                    <a:pt x="1311" y="629"/>
                  </a:lnTo>
                  <a:lnTo>
                    <a:pt x="1315" y="631"/>
                  </a:lnTo>
                  <a:lnTo>
                    <a:pt x="1322" y="635"/>
                  </a:lnTo>
                  <a:lnTo>
                    <a:pt x="1324" y="633"/>
                  </a:lnTo>
                  <a:lnTo>
                    <a:pt x="1324" y="631"/>
                  </a:lnTo>
                  <a:lnTo>
                    <a:pt x="1326" y="629"/>
                  </a:lnTo>
                  <a:lnTo>
                    <a:pt x="1329" y="631"/>
                  </a:lnTo>
                  <a:lnTo>
                    <a:pt x="1327" y="635"/>
                  </a:lnTo>
                  <a:lnTo>
                    <a:pt x="1331" y="635"/>
                  </a:lnTo>
                  <a:lnTo>
                    <a:pt x="1333" y="637"/>
                  </a:lnTo>
                  <a:lnTo>
                    <a:pt x="1334" y="637"/>
                  </a:lnTo>
                  <a:lnTo>
                    <a:pt x="1336" y="640"/>
                  </a:lnTo>
                  <a:lnTo>
                    <a:pt x="1334" y="642"/>
                  </a:lnTo>
                  <a:lnTo>
                    <a:pt x="1334" y="644"/>
                  </a:lnTo>
                  <a:lnTo>
                    <a:pt x="1334" y="644"/>
                  </a:lnTo>
                  <a:lnTo>
                    <a:pt x="1333" y="644"/>
                  </a:lnTo>
                  <a:lnTo>
                    <a:pt x="1329" y="644"/>
                  </a:lnTo>
                  <a:lnTo>
                    <a:pt x="1327" y="644"/>
                  </a:lnTo>
                  <a:lnTo>
                    <a:pt x="1322" y="647"/>
                  </a:lnTo>
                  <a:lnTo>
                    <a:pt x="1322" y="647"/>
                  </a:lnTo>
                  <a:lnTo>
                    <a:pt x="1318" y="649"/>
                  </a:lnTo>
                  <a:lnTo>
                    <a:pt x="1304" y="653"/>
                  </a:lnTo>
                  <a:lnTo>
                    <a:pt x="1302" y="656"/>
                  </a:lnTo>
                  <a:lnTo>
                    <a:pt x="1306" y="654"/>
                  </a:lnTo>
                  <a:lnTo>
                    <a:pt x="1313" y="651"/>
                  </a:lnTo>
                  <a:lnTo>
                    <a:pt x="1315" y="653"/>
                  </a:lnTo>
                  <a:lnTo>
                    <a:pt x="1301" y="658"/>
                  </a:lnTo>
                  <a:lnTo>
                    <a:pt x="1297" y="658"/>
                  </a:lnTo>
                  <a:lnTo>
                    <a:pt x="1292" y="665"/>
                  </a:lnTo>
                  <a:lnTo>
                    <a:pt x="1288" y="663"/>
                  </a:lnTo>
                  <a:lnTo>
                    <a:pt x="1286" y="662"/>
                  </a:lnTo>
                  <a:lnTo>
                    <a:pt x="1281" y="660"/>
                  </a:lnTo>
                  <a:lnTo>
                    <a:pt x="1277" y="662"/>
                  </a:lnTo>
                  <a:lnTo>
                    <a:pt x="1277" y="663"/>
                  </a:lnTo>
                  <a:lnTo>
                    <a:pt x="1288" y="665"/>
                  </a:lnTo>
                  <a:lnTo>
                    <a:pt x="1290" y="669"/>
                  </a:lnTo>
                  <a:lnTo>
                    <a:pt x="1290" y="676"/>
                  </a:lnTo>
                  <a:lnTo>
                    <a:pt x="1297" y="671"/>
                  </a:lnTo>
                  <a:lnTo>
                    <a:pt x="1299" y="669"/>
                  </a:lnTo>
                  <a:lnTo>
                    <a:pt x="1306" y="663"/>
                  </a:lnTo>
                  <a:lnTo>
                    <a:pt x="1309" y="662"/>
                  </a:lnTo>
                  <a:lnTo>
                    <a:pt x="1313" y="656"/>
                  </a:lnTo>
                  <a:lnTo>
                    <a:pt x="1317" y="654"/>
                  </a:lnTo>
                  <a:lnTo>
                    <a:pt x="1326" y="653"/>
                  </a:lnTo>
                  <a:lnTo>
                    <a:pt x="1329" y="654"/>
                  </a:lnTo>
                  <a:lnTo>
                    <a:pt x="1331" y="653"/>
                  </a:lnTo>
                  <a:lnTo>
                    <a:pt x="1324" y="651"/>
                  </a:lnTo>
                  <a:lnTo>
                    <a:pt x="1320" y="653"/>
                  </a:lnTo>
                  <a:lnTo>
                    <a:pt x="1327" y="649"/>
                  </a:lnTo>
                  <a:lnTo>
                    <a:pt x="1338" y="649"/>
                  </a:lnTo>
                  <a:lnTo>
                    <a:pt x="1340" y="651"/>
                  </a:lnTo>
                  <a:lnTo>
                    <a:pt x="1338" y="654"/>
                  </a:lnTo>
                  <a:lnTo>
                    <a:pt x="1340" y="662"/>
                  </a:lnTo>
                  <a:lnTo>
                    <a:pt x="1338" y="663"/>
                  </a:lnTo>
                  <a:lnTo>
                    <a:pt x="1338" y="671"/>
                  </a:lnTo>
                  <a:lnTo>
                    <a:pt x="1338" y="671"/>
                  </a:lnTo>
                  <a:lnTo>
                    <a:pt x="1342" y="663"/>
                  </a:lnTo>
                  <a:lnTo>
                    <a:pt x="1345" y="662"/>
                  </a:lnTo>
                  <a:lnTo>
                    <a:pt x="1349" y="662"/>
                  </a:lnTo>
                  <a:lnTo>
                    <a:pt x="1351" y="662"/>
                  </a:lnTo>
                  <a:lnTo>
                    <a:pt x="1351" y="663"/>
                  </a:lnTo>
                  <a:lnTo>
                    <a:pt x="1359" y="667"/>
                  </a:lnTo>
                  <a:lnTo>
                    <a:pt x="1359" y="669"/>
                  </a:lnTo>
                  <a:lnTo>
                    <a:pt x="1358" y="669"/>
                  </a:lnTo>
                  <a:lnTo>
                    <a:pt x="1359" y="672"/>
                  </a:lnTo>
                  <a:lnTo>
                    <a:pt x="1361" y="672"/>
                  </a:lnTo>
                  <a:lnTo>
                    <a:pt x="1361" y="674"/>
                  </a:lnTo>
                  <a:lnTo>
                    <a:pt x="1363" y="676"/>
                  </a:lnTo>
                  <a:lnTo>
                    <a:pt x="1363" y="678"/>
                  </a:lnTo>
                  <a:lnTo>
                    <a:pt x="1361" y="678"/>
                  </a:lnTo>
                  <a:lnTo>
                    <a:pt x="1361" y="679"/>
                  </a:lnTo>
                  <a:lnTo>
                    <a:pt x="1354" y="678"/>
                  </a:lnTo>
                  <a:lnTo>
                    <a:pt x="1356" y="681"/>
                  </a:lnTo>
                  <a:lnTo>
                    <a:pt x="1358" y="681"/>
                  </a:lnTo>
                  <a:lnTo>
                    <a:pt x="1359" y="681"/>
                  </a:lnTo>
                  <a:lnTo>
                    <a:pt x="1361" y="685"/>
                  </a:lnTo>
                  <a:lnTo>
                    <a:pt x="1359" y="687"/>
                  </a:lnTo>
                  <a:lnTo>
                    <a:pt x="1359" y="688"/>
                  </a:lnTo>
                  <a:lnTo>
                    <a:pt x="1363" y="692"/>
                  </a:lnTo>
                  <a:lnTo>
                    <a:pt x="1359" y="692"/>
                  </a:lnTo>
                  <a:lnTo>
                    <a:pt x="1359" y="694"/>
                  </a:lnTo>
                  <a:lnTo>
                    <a:pt x="1363" y="695"/>
                  </a:lnTo>
                  <a:lnTo>
                    <a:pt x="1365" y="699"/>
                  </a:lnTo>
                  <a:lnTo>
                    <a:pt x="1359" y="697"/>
                  </a:lnTo>
                  <a:lnTo>
                    <a:pt x="1359" y="69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0" name="Freeform 3347"/>
            <p:cNvSpPr>
              <a:spLocks/>
            </p:cNvSpPr>
            <p:nvPr/>
          </p:nvSpPr>
          <p:spPr bwMode="auto">
            <a:xfrm>
              <a:off x="1713" y="1857"/>
              <a:ext cx="27" cy="32"/>
            </a:xfrm>
            <a:custGeom>
              <a:avLst/>
              <a:gdLst/>
              <a:ahLst/>
              <a:cxnLst>
                <a:cxn ang="0">
                  <a:pos x="25" y="18"/>
                </a:cxn>
                <a:cxn ang="0">
                  <a:pos x="23" y="16"/>
                </a:cxn>
                <a:cxn ang="0">
                  <a:pos x="20" y="20"/>
                </a:cxn>
                <a:cxn ang="0">
                  <a:pos x="20" y="18"/>
                </a:cxn>
                <a:cxn ang="0">
                  <a:pos x="14" y="22"/>
                </a:cxn>
                <a:cxn ang="0">
                  <a:pos x="13" y="20"/>
                </a:cxn>
                <a:cxn ang="0">
                  <a:pos x="16" y="16"/>
                </a:cxn>
                <a:cxn ang="0">
                  <a:pos x="14" y="16"/>
                </a:cxn>
                <a:cxn ang="0">
                  <a:pos x="18" y="4"/>
                </a:cxn>
                <a:cxn ang="0">
                  <a:pos x="16" y="0"/>
                </a:cxn>
                <a:cxn ang="0">
                  <a:pos x="16" y="0"/>
                </a:cxn>
                <a:cxn ang="0">
                  <a:pos x="14" y="0"/>
                </a:cxn>
                <a:cxn ang="0">
                  <a:pos x="14" y="0"/>
                </a:cxn>
                <a:cxn ang="0">
                  <a:pos x="13" y="0"/>
                </a:cxn>
                <a:cxn ang="0">
                  <a:pos x="13" y="2"/>
                </a:cxn>
                <a:cxn ang="0">
                  <a:pos x="2" y="20"/>
                </a:cxn>
                <a:cxn ang="0">
                  <a:pos x="0" y="29"/>
                </a:cxn>
                <a:cxn ang="0">
                  <a:pos x="2" y="32"/>
                </a:cxn>
                <a:cxn ang="0">
                  <a:pos x="5" y="32"/>
                </a:cxn>
                <a:cxn ang="0">
                  <a:pos x="9" y="30"/>
                </a:cxn>
                <a:cxn ang="0">
                  <a:pos x="14" y="32"/>
                </a:cxn>
                <a:cxn ang="0">
                  <a:pos x="20" y="29"/>
                </a:cxn>
                <a:cxn ang="0">
                  <a:pos x="23" y="25"/>
                </a:cxn>
                <a:cxn ang="0">
                  <a:pos x="27" y="23"/>
                </a:cxn>
                <a:cxn ang="0">
                  <a:pos x="27" y="23"/>
                </a:cxn>
                <a:cxn ang="0">
                  <a:pos x="25" y="22"/>
                </a:cxn>
                <a:cxn ang="0">
                  <a:pos x="25" y="18"/>
                </a:cxn>
              </a:cxnLst>
              <a:rect l="0" t="0" r="r" b="b"/>
              <a:pathLst>
                <a:path w="27" h="32">
                  <a:moveTo>
                    <a:pt x="25" y="18"/>
                  </a:moveTo>
                  <a:lnTo>
                    <a:pt x="23" y="16"/>
                  </a:lnTo>
                  <a:lnTo>
                    <a:pt x="20" y="20"/>
                  </a:lnTo>
                  <a:lnTo>
                    <a:pt x="20" y="18"/>
                  </a:lnTo>
                  <a:lnTo>
                    <a:pt x="14" y="22"/>
                  </a:lnTo>
                  <a:lnTo>
                    <a:pt x="13" y="20"/>
                  </a:lnTo>
                  <a:lnTo>
                    <a:pt x="16" y="16"/>
                  </a:lnTo>
                  <a:lnTo>
                    <a:pt x="14" y="16"/>
                  </a:lnTo>
                  <a:lnTo>
                    <a:pt x="18" y="4"/>
                  </a:lnTo>
                  <a:lnTo>
                    <a:pt x="16" y="0"/>
                  </a:lnTo>
                  <a:lnTo>
                    <a:pt x="16" y="0"/>
                  </a:lnTo>
                  <a:lnTo>
                    <a:pt x="14" y="0"/>
                  </a:lnTo>
                  <a:lnTo>
                    <a:pt x="14" y="0"/>
                  </a:lnTo>
                  <a:lnTo>
                    <a:pt x="13" y="0"/>
                  </a:lnTo>
                  <a:lnTo>
                    <a:pt x="13" y="2"/>
                  </a:lnTo>
                  <a:lnTo>
                    <a:pt x="2" y="20"/>
                  </a:lnTo>
                  <a:lnTo>
                    <a:pt x="0" y="29"/>
                  </a:lnTo>
                  <a:lnTo>
                    <a:pt x="2" y="32"/>
                  </a:lnTo>
                  <a:lnTo>
                    <a:pt x="5" y="32"/>
                  </a:lnTo>
                  <a:lnTo>
                    <a:pt x="9" y="30"/>
                  </a:lnTo>
                  <a:lnTo>
                    <a:pt x="14" y="32"/>
                  </a:lnTo>
                  <a:lnTo>
                    <a:pt x="20" y="29"/>
                  </a:lnTo>
                  <a:lnTo>
                    <a:pt x="23" y="25"/>
                  </a:lnTo>
                  <a:lnTo>
                    <a:pt x="27" y="23"/>
                  </a:lnTo>
                  <a:lnTo>
                    <a:pt x="27" y="23"/>
                  </a:lnTo>
                  <a:lnTo>
                    <a:pt x="25" y="22"/>
                  </a:lnTo>
                  <a:lnTo>
                    <a:pt x="25"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1" name="Freeform 3348"/>
            <p:cNvSpPr>
              <a:spLocks/>
            </p:cNvSpPr>
            <p:nvPr/>
          </p:nvSpPr>
          <p:spPr bwMode="auto">
            <a:xfrm>
              <a:off x="1713" y="1857"/>
              <a:ext cx="27" cy="32"/>
            </a:xfrm>
            <a:custGeom>
              <a:avLst/>
              <a:gdLst/>
              <a:ahLst/>
              <a:cxnLst>
                <a:cxn ang="0">
                  <a:pos x="25" y="18"/>
                </a:cxn>
                <a:cxn ang="0">
                  <a:pos x="23" y="16"/>
                </a:cxn>
                <a:cxn ang="0">
                  <a:pos x="20" y="20"/>
                </a:cxn>
                <a:cxn ang="0">
                  <a:pos x="20" y="18"/>
                </a:cxn>
                <a:cxn ang="0">
                  <a:pos x="14" y="22"/>
                </a:cxn>
                <a:cxn ang="0">
                  <a:pos x="13" y="20"/>
                </a:cxn>
                <a:cxn ang="0">
                  <a:pos x="16" y="16"/>
                </a:cxn>
                <a:cxn ang="0">
                  <a:pos x="14" y="16"/>
                </a:cxn>
                <a:cxn ang="0">
                  <a:pos x="18" y="4"/>
                </a:cxn>
                <a:cxn ang="0">
                  <a:pos x="16" y="0"/>
                </a:cxn>
                <a:cxn ang="0">
                  <a:pos x="16" y="0"/>
                </a:cxn>
                <a:cxn ang="0">
                  <a:pos x="14" y="0"/>
                </a:cxn>
                <a:cxn ang="0">
                  <a:pos x="14" y="0"/>
                </a:cxn>
                <a:cxn ang="0">
                  <a:pos x="13" y="0"/>
                </a:cxn>
                <a:cxn ang="0">
                  <a:pos x="13" y="2"/>
                </a:cxn>
                <a:cxn ang="0">
                  <a:pos x="2" y="20"/>
                </a:cxn>
                <a:cxn ang="0">
                  <a:pos x="0" y="29"/>
                </a:cxn>
                <a:cxn ang="0">
                  <a:pos x="2" y="32"/>
                </a:cxn>
                <a:cxn ang="0">
                  <a:pos x="5" y="32"/>
                </a:cxn>
                <a:cxn ang="0">
                  <a:pos x="9" y="30"/>
                </a:cxn>
                <a:cxn ang="0">
                  <a:pos x="14" y="32"/>
                </a:cxn>
                <a:cxn ang="0">
                  <a:pos x="20" y="29"/>
                </a:cxn>
                <a:cxn ang="0">
                  <a:pos x="23" y="25"/>
                </a:cxn>
                <a:cxn ang="0">
                  <a:pos x="27" y="23"/>
                </a:cxn>
                <a:cxn ang="0">
                  <a:pos x="27" y="23"/>
                </a:cxn>
                <a:cxn ang="0">
                  <a:pos x="25" y="22"/>
                </a:cxn>
                <a:cxn ang="0">
                  <a:pos x="25" y="18"/>
                </a:cxn>
              </a:cxnLst>
              <a:rect l="0" t="0" r="r" b="b"/>
              <a:pathLst>
                <a:path w="27" h="32">
                  <a:moveTo>
                    <a:pt x="25" y="18"/>
                  </a:moveTo>
                  <a:lnTo>
                    <a:pt x="23" y="16"/>
                  </a:lnTo>
                  <a:lnTo>
                    <a:pt x="20" y="20"/>
                  </a:lnTo>
                  <a:lnTo>
                    <a:pt x="20" y="18"/>
                  </a:lnTo>
                  <a:lnTo>
                    <a:pt x="14" y="22"/>
                  </a:lnTo>
                  <a:lnTo>
                    <a:pt x="13" y="20"/>
                  </a:lnTo>
                  <a:lnTo>
                    <a:pt x="16" y="16"/>
                  </a:lnTo>
                  <a:lnTo>
                    <a:pt x="14" y="16"/>
                  </a:lnTo>
                  <a:lnTo>
                    <a:pt x="18" y="4"/>
                  </a:lnTo>
                  <a:lnTo>
                    <a:pt x="16" y="0"/>
                  </a:lnTo>
                  <a:lnTo>
                    <a:pt x="16" y="0"/>
                  </a:lnTo>
                  <a:lnTo>
                    <a:pt x="14" y="0"/>
                  </a:lnTo>
                  <a:lnTo>
                    <a:pt x="14" y="0"/>
                  </a:lnTo>
                  <a:lnTo>
                    <a:pt x="13" y="0"/>
                  </a:lnTo>
                  <a:lnTo>
                    <a:pt x="13" y="2"/>
                  </a:lnTo>
                  <a:lnTo>
                    <a:pt x="2" y="20"/>
                  </a:lnTo>
                  <a:lnTo>
                    <a:pt x="0" y="29"/>
                  </a:lnTo>
                  <a:lnTo>
                    <a:pt x="2" y="32"/>
                  </a:lnTo>
                  <a:lnTo>
                    <a:pt x="5" y="32"/>
                  </a:lnTo>
                  <a:lnTo>
                    <a:pt x="9" y="30"/>
                  </a:lnTo>
                  <a:lnTo>
                    <a:pt x="14" y="32"/>
                  </a:lnTo>
                  <a:lnTo>
                    <a:pt x="20" y="29"/>
                  </a:lnTo>
                  <a:lnTo>
                    <a:pt x="23" y="25"/>
                  </a:lnTo>
                  <a:lnTo>
                    <a:pt x="27" y="23"/>
                  </a:lnTo>
                  <a:lnTo>
                    <a:pt x="27" y="23"/>
                  </a:lnTo>
                  <a:lnTo>
                    <a:pt x="25" y="22"/>
                  </a:lnTo>
                  <a:lnTo>
                    <a:pt x="25"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2" name="Freeform 3349"/>
            <p:cNvSpPr>
              <a:spLocks/>
            </p:cNvSpPr>
            <p:nvPr/>
          </p:nvSpPr>
          <p:spPr bwMode="auto">
            <a:xfrm>
              <a:off x="2866" y="481"/>
              <a:ext cx="171" cy="273"/>
            </a:xfrm>
            <a:custGeom>
              <a:avLst/>
              <a:gdLst/>
              <a:ahLst/>
              <a:cxnLst>
                <a:cxn ang="0">
                  <a:pos x="82" y="38"/>
                </a:cxn>
                <a:cxn ang="0">
                  <a:pos x="89" y="95"/>
                </a:cxn>
                <a:cxn ang="0">
                  <a:pos x="76" y="70"/>
                </a:cxn>
                <a:cxn ang="0">
                  <a:pos x="53" y="32"/>
                </a:cxn>
                <a:cxn ang="0">
                  <a:pos x="48" y="59"/>
                </a:cxn>
                <a:cxn ang="0">
                  <a:pos x="39" y="47"/>
                </a:cxn>
                <a:cxn ang="0">
                  <a:pos x="32" y="38"/>
                </a:cxn>
                <a:cxn ang="0">
                  <a:pos x="50" y="25"/>
                </a:cxn>
                <a:cxn ang="0">
                  <a:pos x="28" y="22"/>
                </a:cxn>
                <a:cxn ang="0">
                  <a:pos x="21" y="31"/>
                </a:cxn>
                <a:cxn ang="0">
                  <a:pos x="7" y="25"/>
                </a:cxn>
                <a:cxn ang="0">
                  <a:pos x="5" y="41"/>
                </a:cxn>
                <a:cxn ang="0">
                  <a:pos x="3" y="59"/>
                </a:cxn>
                <a:cxn ang="0">
                  <a:pos x="9" y="81"/>
                </a:cxn>
                <a:cxn ang="0">
                  <a:pos x="19" y="65"/>
                </a:cxn>
                <a:cxn ang="0">
                  <a:pos x="16" y="81"/>
                </a:cxn>
                <a:cxn ang="0">
                  <a:pos x="26" y="97"/>
                </a:cxn>
                <a:cxn ang="0">
                  <a:pos x="16" y="104"/>
                </a:cxn>
                <a:cxn ang="0">
                  <a:pos x="37" y="127"/>
                </a:cxn>
                <a:cxn ang="0">
                  <a:pos x="30" y="140"/>
                </a:cxn>
                <a:cxn ang="0">
                  <a:pos x="43" y="152"/>
                </a:cxn>
                <a:cxn ang="0">
                  <a:pos x="55" y="145"/>
                </a:cxn>
                <a:cxn ang="0">
                  <a:pos x="60" y="134"/>
                </a:cxn>
                <a:cxn ang="0">
                  <a:pos x="69" y="122"/>
                </a:cxn>
                <a:cxn ang="0">
                  <a:pos x="75" y="129"/>
                </a:cxn>
                <a:cxn ang="0">
                  <a:pos x="91" y="115"/>
                </a:cxn>
                <a:cxn ang="0">
                  <a:pos x="93" y="123"/>
                </a:cxn>
                <a:cxn ang="0">
                  <a:pos x="96" y="138"/>
                </a:cxn>
                <a:cxn ang="0">
                  <a:pos x="98" y="141"/>
                </a:cxn>
                <a:cxn ang="0">
                  <a:pos x="78" y="152"/>
                </a:cxn>
                <a:cxn ang="0">
                  <a:pos x="69" y="161"/>
                </a:cxn>
                <a:cxn ang="0">
                  <a:pos x="53" y="170"/>
                </a:cxn>
                <a:cxn ang="0">
                  <a:pos x="48" y="188"/>
                </a:cxn>
                <a:cxn ang="0">
                  <a:pos x="64" y="186"/>
                </a:cxn>
                <a:cxn ang="0">
                  <a:pos x="76" y="181"/>
                </a:cxn>
                <a:cxn ang="0">
                  <a:pos x="98" y="175"/>
                </a:cxn>
                <a:cxn ang="0">
                  <a:pos x="91" y="186"/>
                </a:cxn>
                <a:cxn ang="0">
                  <a:pos x="69" y="195"/>
                </a:cxn>
                <a:cxn ang="0">
                  <a:pos x="75" y="206"/>
                </a:cxn>
                <a:cxn ang="0">
                  <a:pos x="60" y="202"/>
                </a:cxn>
                <a:cxn ang="0">
                  <a:pos x="59" y="231"/>
                </a:cxn>
                <a:cxn ang="0">
                  <a:pos x="80" y="241"/>
                </a:cxn>
                <a:cxn ang="0">
                  <a:pos x="87" y="250"/>
                </a:cxn>
                <a:cxn ang="0">
                  <a:pos x="91" y="273"/>
                </a:cxn>
                <a:cxn ang="0">
                  <a:pos x="101" y="264"/>
                </a:cxn>
                <a:cxn ang="0">
                  <a:pos x="107" y="245"/>
                </a:cxn>
                <a:cxn ang="0">
                  <a:pos x="110" y="216"/>
                </a:cxn>
                <a:cxn ang="0">
                  <a:pos x="121" y="207"/>
                </a:cxn>
                <a:cxn ang="0">
                  <a:pos x="123" y="168"/>
                </a:cxn>
                <a:cxn ang="0">
                  <a:pos x="134" y="148"/>
                </a:cxn>
                <a:cxn ang="0">
                  <a:pos x="142" y="125"/>
                </a:cxn>
                <a:cxn ang="0">
                  <a:pos x="166" y="116"/>
                </a:cxn>
                <a:cxn ang="0">
                  <a:pos x="153" y="95"/>
                </a:cxn>
                <a:cxn ang="0">
                  <a:pos x="128" y="66"/>
                </a:cxn>
                <a:cxn ang="0">
                  <a:pos x="119" y="36"/>
                </a:cxn>
                <a:cxn ang="0">
                  <a:pos x="109" y="56"/>
                </a:cxn>
                <a:cxn ang="0">
                  <a:pos x="112" y="40"/>
                </a:cxn>
                <a:cxn ang="0">
                  <a:pos x="98" y="13"/>
                </a:cxn>
                <a:cxn ang="0">
                  <a:pos x="84" y="6"/>
                </a:cxn>
              </a:cxnLst>
              <a:rect l="0" t="0" r="r" b="b"/>
              <a:pathLst>
                <a:path w="171" h="273">
                  <a:moveTo>
                    <a:pt x="84" y="6"/>
                  </a:moveTo>
                  <a:lnTo>
                    <a:pt x="84" y="7"/>
                  </a:lnTo>
                  <a:lnTo>
                    <a:pt x="85" y="11"/>
                  </a:lnTo>
                  <a:lnTo>
                    <a:pt x="80" y="13"/>
                  </a:lnTo>
                  <a:lnTo>
                    <a:pt x="80" y="27"/>
                  </a:lnTo>
                  <a:lnTo>
                    <a:pt x="80" y="27"/>
                  </a:lnTo>
                  <a:lnTo>
                    <a:pt x="82" y="38"/>
                  </a:lnTo>
                  <a:lnTo>
                    <a:pt x="82" y="40"/>
                  </a:lnTo>
                  <a:lnTo>
                    <a:pt x="84" y="65"/>
                  </a:lnTo>
                  <a:lnTo>
                    <a:pt x="84" y="68"/>
                  </a:lnTo>
                  <a:lnTo>
                    <a:pt x="85" y="75"/>
                  </a:lnTo>
                  <a:lnTo>
                    <a:pt x="93" y="95"/>
                  </a:lnTo>
                  <a:lnTo>
                    <a:pt x="93" y="95"/>
                  </a:lnTo>
                  <a:lnTo>
                    <a:pt x="89" y="95"/>
                  </a:lnTo>
                  <a:lnTo>
                    <a:pt x="85" y="91"/>
                  </a:lnTo>
                  <a:lnTo>
                    <a:pt x="78" y="74"/>
                  </a:lnTo>
                  <a:lnTo>
                    <a:pt x="76" y="74"/>
                  </a:lnTo>
                  <a:lnTo>
                    <a:pt x="76" y="75"/>
                  </a:lnTo>
                  <a:lnTo>
                    <a:pt x="75" y="77"/>
                  </a:lnTo>
                  <a:lnTo>
                    <a:pt x="75" y="75"/>
                  </a:lnTo>
                  <a:lnTo>
                    <a:pt x="76" y="70"/>
                  </a:lnTo>
                  <a:lnTo>
                    <a:pt x="71" y="31"/>
                  </a:lnTo>
                  <a:lnTo>
                    <a:pt x="69" y="27"/>
                  </a:lnTo>
                  <a:lnTo>
                    <a:pt x="69" y="25"/>
                  </a:lnTo>
                  <a:lnTo>
                    <a:pt x="64" y="24"/>
                  </a:lnTo>
                  <a:lnTo>
                    <a:pt x="60" y="20"/>
                  </a:lnTo>
                  <a:lnTo>
                    <a:pt x="57" y="29"/>
                  </a:lnTo>
                  <a:lnTo>
                    <a:pt x="53" y="32"/>
                  </a:lnTo>
                  <a:lnTo>
                    <a:pt x="53" y="34"/>
                  </a:lnTo>
                  <a:lnTo>
                    <a:pt x="51" y="38"/>
                  </a:lnTo>
                  <a:lnTo>
                    <a:pt x="50" y="41"/>
                  </a:lnTo>
                  <a:lnTo>
                    <a:pt x="55" y="68"/>
                  </a:lnTo>
                  <a:lnTo>
                    <a:pt x="57" y="70"/>
                  </a:lnTo>
                  <a:lnTo>
                    <a:pt x="53" y="70"/>
                  </a:lnTo>
                  <a:lnTo>
                    <a:pt x="48" y="59"/>
                  </a:lnTo>
                  <a:lnTo>
                    <a:pt x="46" y="54"/>
                  </a:lnTo>
                  <a:lnTo>
                    <a:pt x="44" y="49"/>
                  </a:lnTo>
                  <a:lnTo>
                    <a:pt x="43" y="52"/>
                  </a:lnTo>
                  <a:lnTo>
                    <a:pt x="41" y="56"/>
                  </a:lnTo>
                  <a:lnTo>
                    <a:pt x="41" y="52"/>
                  </a:lnTo>
                  <a:lnTo>
                    <a:pt x="41" y="49"/>
                  </a:lnTo>
                  <a:lnTo>
                    <a:pt x="39" y="47"/>
                  </a:lnTo>
                  <a:lnTo>
                    <a:pt x="43" y="43"/>
                  </a:lnTo>
                  <a:lnTo>
                    <a:pt x="44" y="40"/>
                  </a:lnTo>
                  <a:lnTo>
                    <a:pt x="39" y="40"/>
                  </a:lnTo>
                  <a:lnTo>
                    <a:pt x="30" y="43"/>
                  </a:lnTo>
                  <a:lnTo>
                    <a:pt x="26" y="41"/>
                  </a:lnTo>
                  <a:lnTo>
                    <a:pt x="28" y="40"/>
                  </a:lnTo>
                  <a:lnTo>
                    <a:pt x="32" y="38"/>
                  </a:lnTo>
                  <a:lnTo>
                    <a:pt x="35" y="32"/>
                  </a:lnTo>
                  <a:lnTo>
                    <a:pt x="37" y="29"/>
                  </a:lnTo>
                  <a:lnTo>
                    <a:pt x="41" y="29"/>
                  </a:lnTo>
                  <a:lnTo>
                    <a:pt x="43" y="27"/>
                  </a:lnTo>
                  <a:lnTo>
                    <a:pt x="44" y="31"/>
                  </a:lnTo>
                  <a:lnTo>
                    <a:pt x="48" y="27"/>
                  </a:lnTo>
                  <a:lnTo>
                    <a:pt x="50" y="25"/>
                  </a:lnTo>
                  <a:lnTo>
                    <a:pt x="50" y="22"/>
                  </a:lnTo>
                  <a:lnTo>
                    <a:pt x="48" y="15"/>
                  </a:lnTo>
                  <a:lnTo>
                    <a:pt x="46" y="15"/>
                  </a:lnTo>
                  <a:lnTo>
                    <a:pt x="41" y="16"/>
                  </a:lnTo>
                  <a:lnTo>
                    <a:pt x="35" y="22"/>
                  </a:lnTo>
                  <a:lnTo>
                    <a:pt x="28" y="24"/>
                  </a:lnTo>
                  <a:lnTo>
                    <a:pt x="28" y="22"/>
                  </a:lnTo>
                  <a:lnTo>
                    <a:pt x="26" y="22"/>
                  </a:lnTo>
                  <a:lnTo>
                    <a:pt x="25" y="15"/>
                  </a:lnTo>
                  <a:lnTo>
                    <a:pt x="23" y="16"/>
                  </a:lnTo>
                  <a:lnTo>
                    <a:pt x="25" y="29"/>
                  </a:lnTo>
                  <a:lnTo>
                    <a:pt x="23" y="31"/>
                  </a:lnTo>
                  <a:lnTo>
                    <a:pt x="21" y="27"/>
                  </a:lnTo>
                  <a:lnTo>
                    <a:pt x="21" y="31"/>
                  </a:lnTo>
                  <a:lnTo>
                    <a:pt x="14" y="16"/>
                  </a:lnTo>
                  <a:lnTo>
                    <a:pt x="12" y="20"/>
                  </a:lnTo>
                  <a:lnTo>
                    <a:pt x="12" y="22"/>
                  </a:lnTo>
                  <a:lnTo>
                    <a:pt x="10" y="25"/>
                  </a:lnTo>
                  <a:lnTo>
                    <a:pt x="9" y="22"/>
                  </a:lnTo>
                  <a:lnTo>
                    <a:pt x="7" y="24"/>
                  </a:lnTo>
                  <a:lnTo>
                    <a:pt x="7" y="25"/>
                  </a:lnTo>
                  <a:lnTo>
                    <a:pt x="9" y="32"/>
                  </a:lnTo>
                  <a:lnTo>
                    <a:pt x="9" y="34"/>
                  </a:lnTo>
                  <a:lnTo>
                    <a:pt x="5" y="34"/>
                  </a:lnTo>
                  <a:lnTo>
                    <a:pt x="3" y="29"/>
                  </a:lnTo>
                  <a:lnTo>
                    <a:pt x="2" y="29"/>
                  </a:lnTo>
                  <a:lnTo>
                    <a:pt x="2" y="34"/>
                  </a:lnTo>
                  <a:lnTo>
                    <a:pt x="5" y="41"/>
                  </a:lnTo>
                  <a:lnTo>
                    <a:pt x="3" y="43"/>
                  </a:lnTo>
                  <a:lnTo>
                    <a:pt x="2" y="41"/>
                  </a:lnTo>
                  <a:lnTo>
                    <a:pt x="0" y="43"/>
                  </a:lnTo>
                  <a:lnTo>
                    <a:pt x="0" y="47"/>
                  </a:lnTo>
                  <a:lnTo>
                    <a:pt x="2" y="47"/>
                  </a:lnTo>
                  <a:lnTo>
                    <a:pt x="2" y="63"/>
                  </a:lnTo>
                  <a:lnTo>
                    <a:pt x="3" y="59"/>
                  </a:lnTo>
                  <a:lnTo>
                    <a:pt x="5" y="68"/>
                  </a:lnTo>
                  <a:lnTo>
                    <a:pt x="5" y="65"/>
                  </a:lnTo>
                  <a:lnTo>
                    <a:pt x="7" y="68"/>
                  </a:lnTo>
                  <a:lnTo>
                    <a:pt x="7" y="72"/>
                  </a:lnTo>
                  <a:lnTo>
                    <a:pt x="7" y="74"/>
                  </a:lnTo>
                  <a:lnTo>
                    <a:pt x="7" y="79"/>
                  </a:lnTo>
                  <a:lnTo>
                    <a:pt x="9" y="81"/>
                  </a:lnTo>
                  <a:lnTo>
                    <a:pt x="12" y="79"/>
                  </a:lnTo>
                  <a:lnTo>
                    <a:pt x="14" y="70"/>
                  </a:lnTo>
                  <a:lnTo>
                    <a:pt x="10" y="65"/>
                  </a:lnTo>
                  <a:lnTo>
                    <a:pt x="16" y="66"/>
                  </a:lnTo>
                  <a:lnTo>
                    <a:pt x="18" y="70"/>
                  </a:lnTo>
                  <a:lnTo>
                    <a:pt x="18" y="68"/>
                  </a:lnTo>
                  <a:lnTo>
                    <a:pt x="19" y="65"/>
                  </a:lnTo>
                  <a:lnTo>
                    <a:pt x="21" y="65"/>
                  </a:lnTo>
                  <a:lnTo>
                    <a:pt x="19" y="68"/>
                  </a:lnTo>
                  <a:lnTo>
                    <a:pt x="21" y="72"/>
                  </a:lnTo>
                  <a:lnTo>
                    <a:pt x="18" y="74"/>
                  </a:lnTo>
                  <a:lnTo>
                    <a:pt x="18" y="77"/>
                  </a:lnTo>
                  <a:lnTo>
                    <a:pt x="18" y="79"/>
                  </a:lnTo>
                  <a:lnTo>
                    <a:pt x="16" y="81"/>
                  </a:lnTo>
                  <a:lnTo>
                    <a:pt x="16" y="84"/>
                  </a:lnTo>
                  <a:lnTo>
                    <a:pt x="19" y="88"/>
                  </a:lnTo>
                  <a:lnTo>
                    <a:pt x="19" y="91"/>
                  </a:lnTo>
                  <a:lnTo>
                    <a:pt x="23" y="91"/>
                  </a:lnTo>
                  <a:lnTo>
                    <a:pt x="26" y="90"/>
                  </a:lnTo>
                  <a:lnTo>
                    <a:pt x="26" y="95"/>
                  </a:lnTo>
                  <a:lnTo>
                    <a:pt x="26" y="97"/>
                  </a:lnTo>
                  <a:lnTo>
                    <a:pt x="16" y="95"/>
                  </a:lnTo>
                  <a:lnTo>
                    <a:pt x="14" y="91"/>
                  </a:lnTo>
                  <a:lnTo>
                    <a:pt x="10" y="91"/>
                  </a:lnTo>
                  <a:lnTo>
                    <a:pt x="18" y="100"/>
                  </a:lnTo>
                  <a:lnTo>
                    <a:pt x="19" y="102"/>
                  </a:lnTo>
                  <a:lnTo>
                    <a:pt x="19" y="104"/>
                  </a:lnTo>
                  <a:lnTo>
                    <a:pt x="16" y="104"/>
                  </a:lnTo>
                  <a:lnTo>
                    <a:pt x="16" y="111"/>
                  </a:lnTo>
                  <a:lnTo>
                    <a:pt x="19" y="113"/>
                  </a:lnTo>
                  <a:lnTo>
                    <a:pt x="19" y="116"/>
                  </a:lnTo>
                  <a:lnTo>
                    <a:pt x="21" y="118"/>
                  </a:lnTo>
                  <a:lnTo>
                    <a:pt x="21" y="120"/>
                  </a:lnTo>
                  <a:lnTo>
                    <a:pt x="32" y="127"/>
                  </a:lnTo>
                  <a:lnTo>
                    <a:pt x="37" y="127"/>
                  </a:lnTo>
                  <a:lnTo>
                    <a:pt x="39" y="123"/>
                  </a:lnTo>
                  <a:lnTo>
                    <a:pt x="39" y="129"/>
                  </a:lnTo>
                  <a:lnTo>
                    <a:pt x="35" y="131"/>
                  </a:lnTo>
                  <a:lnTo>
                    <a:pt x="28" y="131"/>
                  </a:lnTo>
                  <a:lnTo>
                    <a:pt x="28" y="132"/>
                  </a:lnTo>
                  <a:lnTo>
                    <a:pt x="30" y="136"/>
                  </a:lnTo>
                  <a:lnTo>
                    <a:pt x="30" y="140"/>
                  </a:lnTo>
                  <a:lnTo>
                    <a:pt x="34" y="141"/>
                  </a:lnTo>
                  <a:lnTo>
                    <a:pt x="37" y="140"/>
                  </a:lnTo>
                  <a:lnTo>
                    <a:pt x="37" y="145"/>
                  </a:lnTo>
                  <a:lnTo>
                    <a:pt x="35" y="148"/>
                  </a:lnTo>
                  <a:lnTo>
                    <a:pt x="37" y="152"/>
                  </a:lnTo>
                  <a:lnTo>
                    <a:pt x="37" y="150"/>
                  </a:lnTo>
                  <a:lnTo>
                    <a:pt x="43" y="152"/>
                  </a:lnTo>
                  <a:lnTo>
                    <a:pt x="44" y="150"/>
                  </a:lnTo>
                  <a:lnTo>
                    <a:pt x="44" y="154"/>
                  </a:lnTo>
                  <a:lnTo>
                    <a:pt x="46" y="152"/>
                  </a:lnTo>
                  <a:lnTo>
                    <a:pt x="50" y="154"/>
                  </a:lnTo>
                  <a:lnTo>
                    <a:pt x="51" y="150"/>
                  </a:lnTo>
                  <a:lnTo>
                    <a:pt x="55" y="150"/>
                  </a:lnTo>
                  <a:lnTo>
                    <a:pt x="55" y="145"/>
                  </a:lnTo>
                  <a:lnTo>
                    <a:pt x="55" y="143"/>
                  </a:lnTo>
                  <a:lnTo>
                    <a:pt x="57" y="140"/>
                  </a:lnTo>
                  <a:lnTo>
                    <a:pt x="60" y="138"/>
                  </a:lnTo>
                  <a:lnTo>
                    <a:pt x="62" y="140"/>
                  </a:lnTo>
                  <a:lnTo>
                    <a:pt x="64" y="140"/>
                  </a:lnTo>
                  <a:lnTo>
                    <a:pt x="62" y="136"/>
                  </a:lnTo>
                  <a:lnTo>
                    <a:pt x="60" y="134"/>
                  </a:lnTo>
                  <a:lnTo>
                    <a:pt x="59" y="132"/>
                  </a:lnTo>
                  <a:lnTo>
                    <a:pt x="62" y="113"/>
                  </a:lnTo>
                  <a:lnTo>
                    <a:pt x="64" y="111"/>
                  </a:lnTo>
                  <a:lnTo>
                    <a:pt x="66" y="111"/>
                  </a:lnTo>
                  <a:lnTo>
                    <a:pt x="66" y="118"/>
                  </a:lnTo>
                  <a:lnTo>
                    <a:pt x="68" y="122"/>
                  </a:lnTo>
                  <a:lnTo>
                    <a:pt x="69" y="122"/>
                  </a:lnTo>
                  <a:lnTo>
                    <a:pt x="71" y="116"/>
                  </a:lnTo>
                  <a:lnTo>
                    <a:pt x="73" y="107"/>
                  </a:lnTo>
                  <a:lnTo>
                    <a:pt x="75" y="102"/>
                  </a:lnTo>
                  <a:lnTo>
                    <a:pt x="76" y="106"/>
                  </a:lnTo>
                  <a:lnTo>
                    <a:pt x="76" y="111"/>
                  </a:lnTo>
                  <a:lnTo>
                    <a:pt x="73" y="122"/>
                  </a:lnTo>
                  <a:lnTo>
                    <a:pt x="75" y="129"/>
                  </a:lnTo>
                  <a:lnTo>
                    <a:pt x="76" y="131"/>
                  </a:lnTo>
                  <a:lnTo>
                    <a:pt x="78" y="134"/>
                  </a:lnTo>
                  <a:lnTo>
                    <a:pt x="85" y="131"/>
                  </a:lnTo>
                  <a:lnTo>
                    <a:pt x="85" y="127"/>
                  </a:lnTo>
                  <a:lnTo>
                    <a:pt x="89" y="127"/>
                  </a:lnTo>
                  <a:lnTo>
                    <a:pt x="91" y="123"/>
                  </a:lnTo>
                  <a:lnTo>
                    <a:pt x="91" y="115"/>
                  </a:lnTo>
                  <a:lnTo>
                    <a:pt x="93" y="113"/>
                  </a:lnTo>
                  <a:lnTo>
                    <a:pt x="94" y="111"/>
                  </a:lnTo>
                  <a:lnTo>
                    <a:pt x="94" y="111"/>
                  </a:lnTo>
                  <a:lnTo>
                    <a:pt x="96" y="116"/>
                  </a:lnTo>
                  <a:lnTo>
                    <a:pt x="98" y="116"/>
                  </a:lnTo>
                  <a:lnTo>
                    <a:pt x="94" y="122"/>
                  </a:lnTo>
                  <a:lnTo>
                    <a:pt x="93" y="123"/>
                  </a:lnTo>
                  <a:lnTo>
                    <a:pt x="93" y="127"/>
                  </a:lnTo>
                  <a:lnTo>
                    <a:pt x="91" y="129"/>
                  </a:lnTo>
                  <a:lnTo>
                    <a:pt x="91" y="132"/>
                  </a:lnTo>
                  <a:lnTo>
                    <a:pt x="91" y="134"/>
                  </a:lnTo>
                  <a:lnTo>
                    <a:pt x="93" y="134"/>
                  </a:lnTo>
                  <a:lnTo>
                    <a:pt x="94" y="132"/>
                  </a:lnTo>
                  <a:lnTo>
                    <a:pt x="96" y="138"/>
                  </a:lnTo>
                  <a:lnTo>
                    <a:pt x="100" y="138"/>
                  </a:lnTo>
                  <a:lnTo>
                    <a:pt x="105" y="134"/>
                  </a:lnTo>
                  <a:lnTo>
                    <a:pt x="107" y="136"/>
                  </a:lnTo>
                  <a:lnTo>
                    <a:pt x="105" y="138"/>
                  </a:lnTo>
                  <a:lnTo>
                    <a:pt x="101" y="138"/>
                  </a:lnTo>
                  <a:lnTo>
                    <a:pt x="100" y="140"/>
                  </a:lnTo>
                  <a:lnTo>
                    <a:pt x="98" y="141"/>
                  </a:lnTo>
                  <a:lnTo>
                    <a:pt x="96" y="143"/>
                  </a:lnTo>
                  <a:lnTo>
                    <a:pt x="91" y="143"/>
                  </a:lnTo>
                  <a:lnTo>
                    <a:pt x="89" y="140"/>
                  </a:lnTo>
                  <a:lnTo>
                    <a:pt x="82" y="141"/>
                  </a:lnTo>
                  <a:lnTo>
                    <a:pt x="78" y="145"/>
                  </a:lnTo>
                  <a:lnTo>
                    <a:pt x="80" y="150"/>
                  </a:lnTo>
                  <a:lnTo>
                    <a:pt x="78" y="152"/>
                  </a:lnTo>
                  <a:lnTo>
                    <a:pt x="76" y="150"/>
                  </a:lnTo>
                  <a:lnTo>
                    <a:pt x="75" y="150"/>
                  </a:lnTo>
                  <a:lnTo>
                    <a:pt x="73" y="152"/>
                  </a:lnTo>
                  <a:lnTo>
                    <a:pt x="71" y="154"/>
                  </a:lnTo>
                  <a:lnTo>
                    <a:pt x="71" y="157"/>
                  </a:lnTo>
                  <a:lnTo>
                    <a:pt x="69" y="157"/>
                  </a:lnTo>
                  <a:lnTo>
                    <a:pt x="69" y="161"/>
                  </a:lnTo>
                  <a:lnTo>
                    <a:pt x="66" y="163"/>
                  </a:lnTo>
                  <a:lnTo>
                    <a:pt x="64" y="161"/>
                  </a:lnTo>
                  <a:lnTo>
                    <a:pt x="55" y="165"/>
                  </a:lnTo>
                  <a:lnTo>
                    <a:pt x="55" y="166"/>
                  </a:lnTo>
                  <a:lnTo>
                    <a:pt x="57" y="170"/>
                  </a:lnTo>
                  <a:lnTo>
                    <a:pt x="57" y="172"/>
                  </a:lnTo>
                  <a:lnTo>
                    <a:pt x="53" y="170"/>
                  </a:lnTo>
                  <a:lnTo>
                    <a:pt x="53" y="166"/>
                  </a:lnTo>
                  <a:lnTo>
                    <a:pt x="51" y="165"/>
                  </a:lnTo>
                  <a:lnTo>
                    <a:pt x="48" y="165"/>
                  </a:lnTo>
                  <a:lnTo>
                    <a:pt x="46" y="166"/>
                  </a:lnTo>
                  <a:lnTo>
                    <a:pt x="50" y="184"/>
                  </a:lnTo>
                  <a:lnTo>
                    <a:pt x="48" y="188"/>
                  </a:lnTo>
                  <a:lnTo>
                    <a:pt x="48" y="188"/>
                  </a:lnTo>
                  <a:lnTo>
                    <a:pt x="51" y="189"/>
                  </a:lnTo>
                  <a:lnTo>
                    <a:pt x="53" y="189"/>
                  </a:lnTo>
                  <a:lnTo>
                    <a:pt x="57" y="186"/>
                  </a:lnTo>
                  <a:lnTo>
                    <a:pt x="57" y="188"/>
                  </a:lnTo>
                  <a:lnTo>
                    <a:pt x="62" y="188"/>
                  </a:lnTo>
                  <a:lnTo>
                    <a:pt x="62" y="186"/>
                  </a:lnTo>
                  <a:lnTo>
                    <a:pt x="64" y="186"/>
                  </a:lnTo>
                  <a:lnTo>
                    <a:pt x="64" y="188"/>
                  </a:lnTo>
                  <a:lnTo>
                    <a:pt x="66" y="188"/>
                  </a:lnTo>
                  <a:lnTo>
                    <a:pt x="68" y="186"/>
                  </a:lnTo>
                  <a:lnTo>
                    <a:pt x="68" y="186"/>
                  </a:lnTo>
                  <a:lnTo>
                    <a:pt x="73" y="186"/>
                  </a:lnTo>
                  <a:lnTo>
                    <a:pt x="75" y="181"/>
                  </a:lnTo>
                  <a:lnTo>
                    <a:pt x="76" y="181"/>
                  </a:lnTo>
                  <a:lnTo>
                    <a:pt x="80" y="181"/>
                  </a:lnTo>
                  <a:lnTo>
                    <a:pt x="82" y="182"/>
                  </a:lnTo>
                  <a:lnTo>
                    <a:pt x="89" y="181"/>
                  </a:lnTo>
                  <a:lnTo>
                    <a:pt x="91" y="182"/>
                  </a:lnTo>
                  <a:lnTo>
                    <a:pt x="94" y="179"/>
                  </a:lnTo>
                  <a:lnTo>
                    <a:pt x="94" y="177"/>
                  </a:lnTo>
                  <a:lnTo>
                    <a:pt x="98" y="175"/>
                  </a:lnTo>
                  <a:lnTo>
                    <a:pt x="98" y="179"/>
                  </a:lnTo>
                  <a:lnTo>
                    <a:pt x="98" y="177"/>
                  </a:lnTo>
                  <a:lnTo>
                    <a:pt x="98" y="181"/>
                  </a:lnTo>
                  <a:lnTo>
                    <a:pt x="100" y="184"/>
                  </a:lnTo>
                  <a:lnTo>
                    <a:pt x="98" y="186"/>
                  </a:lnTo>
                  <a:lnTo>
                    <a:pt x="93" y="184"/>
                  </a:lnTo>
                  <a:lnTo>
                    <a:pt x="91" y="186"/>
                  </a:lnTo>
                  <a:lnTo>
                    <a:pt x="91" y="182"/>
                  </a:lnTo>
                  <a:lnTo>
                    <a:pt x="89" y="186"/>
                  </a:lnTo>
                  <a:lnTo>
                    <a:pt x="85" y="186"/>
                  </a:lnTo>
                  <a:lnTo>
                    <a:pt x="85" y="188"/>
                  </a:lnTo>
                  <a:lnTo>
                    <a:pt x="84" y="189"/>
                  </a:lnTo>
                  <a:lnTo>
                    <a:pt x="82" y="188"/>
                  </a:lnTo>
                  <a:lnTo>
                    <a:pt x="69" y="195"/>
                  </a:lnTo>
                  <a:lnTo>
                    <a:pt x="66" y="195"/>
                  </a:lnTo>
                  <a:lnTo>
                    <a:pt x="68" y="197"/>
                  </a:lnTo>
                  <a:lnTo>
                    <a:pt x="69" y="198"/>
                  </a:lnTo>
                  <a:lnTo>
                    <a:pt x="82" y="202"/>
                  </a:lnTo>
                  <a:lnTo>
                    <a:pt x="84" y="206"/>
                  </a:lnTo>
                  <a:lnTo>
                    <a:pt x="84" y="207"/>
                  </a:lnTo>
                  <a:lnTo>
                    <a:pt x="75" y="206"/>
                  </a:lnTo>
                  <a:lnTo>
                    <a:pt x="75" y="204"/>
                  </a:lnTo>
                  <a:lnTo>
                    <a:pt x="71" y="206"/>
                  </a:lnTo>
                  <a:lnTo>
                    <a:pt x="68" y="204"/>
                  </a:lnTo>
                  <a:lnTo>
                    <a:pt x="66" y="204"/>
                  </a:lnTo>
                  <a:lnTo>
                    <a:pt x="64" y="207"/>
                  </a:lnTo>
                  <a:lnTo>
                    <a:pt x="62" y="209"/>
                  </a:lnTo>
                  <a:lnTo>
                    <a:pt x="60" y="202"/>
                  </a:lnTo>
                  <a:lnTo>
                    <a:pt x="57" y="200"/>
                  </a:lnTo>
                  <a:lnTo>
                    <a:pt x="53" y="206"/>
                  </a:lnTo>
                  <a:lnTo>
                    <a:pt x="53" y="211"/>
                  </a:lnTo>
                  <a:lnTo>
                    <a:pt x="53" y="214"/>
                  </a:lnTo>
                  <a:lnTo>
                    <a:pt x="57" y="225"/>
                  </a:lnTo>
                  <a:lnTo>
                    <a:pt x="57" y="225"/>
                  </a:lnTo>
                  <a:lnTo>
                    <a:pt x="59" y="231"/>
                  </a:lnTo>
                  <a:lnTo>
                    <a:pt x="68" y="234"/>
                  </a:lnTo>
                  <a:lnTo>
                    <a:pt x="69" y="234"/>
                  </a:lnTo>
                  <a:lnTo>
                    <a:pt x="71" y="238"/>
                  </a:lnTo>
                  <a:lnTo>
                    <a:pt x="71" y="241"/>
                  </a:lnTo>
                  <a:lnTo>
                    <a:pt x="73" y="243"/>
                  </a:lnTo>
                  <a:lnTo>
                    <a:pt x="78" y="243"/>
                  </a:lnTo>
                  <a:lnTo>
                    <a:pt x="80" y="241"/>
                  </a:lnTo>
                  <a:lnTo>
                    <a:pt x="82" y="243"/>
                  </a:lnTo>
                  <a:lnTo>
                    <a:pt x="84" y="241"/>
                  </a:lnTo>
                  <a:lnTo>
                    <a:pt x="87" y="241"/>
                  </a:lnTo>
                  <a:lnTo>
                    <a:pt x="89" y="243"/>
                  </a:lnTo>
                  <a:lnTo>
                    <a:pt x="91" y="243"/>
                  </a:lnTo>
                  <a:lnTo>
                    <a:pt x="91" y="245"/>
                  </a:lnTo>
                  <a:lnTo>
                    <a:pt x="87" y="250"/>
                  </a:lnTo>
                  <a:lnTo>
                    <a:pt x="87" y="247"/>
                  </a:lnTo>
                  <a:lnTo>
                    <a:pt x="84" y="247"/>
                  </a:lnTo>
                  <a:lnTo>
                    <a:pt x="78" y="250"/>
                  </a:lnTo>
                  <a:lnTo>
                    <a:pt x="78" y="252"/>
                  </a:lnTo>
                  <a:lnTo>
                    <a:pt x="89" y="263"/>
                  </a:lnTo>
                  <a:lnTo>
                    <a:pt x="91" y="266"/>
                  </a:lnTo>
                  <a:lnTo>
                    <a:pt x="91" y="273"/>
                  </a:lnTo>
                  <a:lnTo>
                    <a:pt x="91" y="272"/>
                  </a:lnTo>
                  <a:lnTo>
                    <a:pt x="93" y="268"/>
                  </a:lnTo>
                  <a:lnTo>
                    <a:pt x="93" y="270"/>
                  </a:lnTo>
                  <a:lnTo>
                    <a:pt x="96" y="273"/>
                  </a:lnTo>
                  <a:lnTo>
                    <a:pt x="98" y="273"/>
                  </a:lnTo>
                  <a:lnTo>
                    <a:pt x="101" y="270"/>
                  </a:lnTo>
                  <a:lnTo>
                    <a:pt x="101" y="264"/>
                  </a:lnTo>
                  <a:lnTo>
                    <a:pt x="103" y="264"/>
                  </a:lnTo>
                  <a:lnTo>
                    <a:pt x="101" y="259"/>
                  </a:lnTo>
                  <a:lnTo>
                    <a:pt x="101" y="256"/>
                  </a:lnTo>
                  <a:lnTo>
                    <a:pt x="101" y="254"/>
                  </a:lnTo>
                  <a:lnTo>
                    <a:pt x="101" y="252"/>
                  </a:lnTo>
                  <a:lnTo>
                    <a:pt x="105" y="248"/>
                  </a:lnTo>
                  <a:lnTo>
                    <a:pt x="107" y="245"/>
                  </a:lnTo>
                  <a:lnTo>
                    <a:pt x="105" y="245"/>
                  </a:lnTo>
                  <a:lnTo>
                    <a:pt x="107" y="241"/>
                  </a:lnTo>
                  <a:lnTo>
                    <a:pt x="105" y="239"/>
                  </a:lnTo>
                  <a:lnTo>
                    <a:pt x="107" y="234"/>
                  </a:lnTo>
                  <a:lnTo>
                    <a:pt x="107" y="225"/>
                  </a:lnTo>
                  <a:lnTo>
                    <a:pt x="107" y="222"/>
                  </a:lnTo>
                  <a:lnTo>
                    <a:pt x="110" y="216"/>
                  </a:lnTo>
                  <a:lnTo>
                    <a:pt x="114" y="216"/>
                  </a:lnTo>
                  <a:lnTo>
                    <a:pt x="112" y="213"/>
                  </a:lnTo>
                  <a:lnTo>
                    <a:pt x="110" y="213"/>
                  </a:lnTo>
                  <a:lnTo>
                    <a:pt x="110" y="211"/>
                  </a:lnTo>
                  <a:lnTo>
                    <a:pt x="117" y="207"/>
                  </a:lnTo>
                  <a:lnTo>
                    <a:pt x="119" y="207"/>
                  </a:lnTo>
                  <a:lnTo>
                    <a:pt x="121" y="207"/>
                  </a:lnTo>
                  <a:lnTo>
                    <a:pt x="121" y="206"/>
                  </a:lnTo>
                  <a:lnTo>
                    <a:pt x="121" y="204"/>
                  </a:lnTo>
                  <a:lnTo>
                    <a:pt x="123" y="193"/>
                  </a:lnTo>
                  <a:lnTo>
                    <a:pt x="123" y="193"/>
                  </a:lnTo>
                  <a:lnTo>
                    <a:pt x="123" y="172"/>
                  </a:lnTo>
                  <a:lnTo>
                    <a:pt x="123" y="170"/>
                  </a:lnTo>
                  <a:lnTo>
                    <a:pt x="123" y="168"/>
                  </a:lnTo>
                  <a:lnTo>
                    <a:pt x="128" y="166"/>
                  </a:lnTo>
                  <a:lnTo>
                    <a:pt x="132" y="168"/>
                  </a:lnTo>
                  <a:lnTo>
                    <a:pt x="132" y="166"/>
                  </a:lnTo>
                  <a:lnTo>
                    <a:pt x="132" y="154"/>
                  </a:lnTo>
                  <a:lnTo>
                    <a:pt x="134" y="152"/>
                  </a:lnTo>
                  <a:lnTo>
                    <a:pt x="132" y="148"/>
                  </a:lnTo>
                  <a:lnTo>
                    <a:pt x="134" y="148"/>
                  </a:lnTo>
                  <a:lnTo>
                    <a:pt x="134" y="147"/>
                  </a:lnTo>
                  <a:lnTo>
                    <a:pt x="134" y="138"/>
                  </a:lnTo>
                  <a:lnTo>
                    <a:pt x="132" y="136"/>
                  </a:lnTo>
                  <a:lnTo>
                    <a:pt x="137" y="134"/>
                  </a:lnTo>
                  <a:lnTo>
                    <a:pt x="139" y="132"/>
                  </a:lnTo>
                  <a:lnTo>
                    <a:pt x="141" y="132"/>
                  </a:lnTo>
                  <a:lnTo>
                    <a:pt x="142" y="125"/>
                  </a:lnTo>
                  <a:lnTo>
                    <a:pt x="141" y="123"/>
                  </a:lnTo>
                  <a:lnTo>
                    <a:pt x="144" y="122"/>
                  </a:lnTo>
                  <a:lnTo>
                    <a:pt x="148" y="123"/>
                  </a:lnTo>
                  <a:lnTo>
                    <a:pt x="151" y="118"/>
                  </a:lnTo>
                  <a:lnTo>
                    <a:pt x="155" y="118"/>
                  </a:lnTo>
                  <a:lnTo>
                    <a:pt x="160" y="115"/>
                  </a:lnTo>
                  <a:lnTo>
                    <a:pt x="166" y="116"/>
                  </a:lnTo>
                  <a:lnTo>
                    <a:pt x="169" y="116"/>
                  </a:lnTo>
                  <a:lnTo>
                    <a:pt x="169" y="115"/>
                  </a:lnTo>
                  <a:lnTo>
                    <a:pt x="171" y="107"/>
                  </a:lnTo>
                  <a:lnTo>
                    <a:pt x="171" y="100"/>
                  </a:lnTo>
                  <a:lnTo>
                    <a:pt x="169" y="98"/>
                  </a:lnTo>
                  <a:lnTo>
                    <a:pt x="166" y="98"/>
                  </a:lnTo>
                  <a:lnTo>
                    <a:pt x="153" y="95"/>
                  </a:lnTo>
                  <a:lnTo>
                    <a:pt x="151" y="91"/>
                  </a:lnTo>
                  <a:lnTo>
                    <a:pt x="146" y="88"/>
                  </a:lnTo>
                  <a:lnTo>
                    <a:pt x="142" y="77"/>
                  </a:lnTo>
                  <a:lnTo>
                    <a:pt x="141" y="77"/>
                  </a:lnTo>
                  <a:lnTo>
                    <a:pt x="139" y="74"/>
                  </a:lnTo>
                  <a:lnTo>
                    <a:pt x="128" y="74"/>
                  </a:lnTo>
                  <a:lnTo>
                    <a:pt x="128" y="66"/>
                  </a:lnTo>
                  <a:lnTo>
                    <a:pt x="128" y="63"/>
                  </a:lnTo>
                  <a:lnTo>
                    <a:pt x="128" y="61"/>
                  </a:lnTo>
                  <a:lnTo>
                    <a:pt x="130" y="59"/>
                  </a:lnTo>
                  <a:lnTo>
                    <a:pt x="130" y="56"/>
                  </a:lnTo>
                  <a:lnTo>
                    <a:pt x="123" y="38"/>
                  </a:lnTo>
                  <a:lnTo>
                    <a:pt x="121" y="38"/>
                  </a:lnTo>
                  <a:lnTo>
                    <a:pt x="119" y="36"/>
                  </a:lnTo>
                  <a:lnTo>
                    <a:pt x="117" y="36"/>
                  </a:lnTo>
                  <a:lnTo>
                    <a:pt x="116" y="41"/>
                  </a:lnTo>
                  <a:lnTo>
                    <a:pt x="116" y="45"/>
                  </a:lnTo>
                  <a:lnTo>
                    <a:pt x="117" y="49"/>
                  </a:lnTo>
                  <a:lnTo>
                    <a:pt x="114" y="52"/>
                  </a:lnTo>
                  <a:lnTo>
                    <a:pt x="110" y="59"/>
                  </a:lnTo>
                  <a:lnTo>
                    <a:pt x="109" y="56"/>
                  </a:lnTo>
                  <a:lnTo>
                    <a:pt x="110" y="54"/>
                  </a:lnTo>
                  <a:lnTo>
                    <a:pt x="112" y="50"/>
                  </a:lnTo>
                  <a:lnTo>
                    <a:pt x="110" y="45"/>
                  </a:lnTo>
                  <a:lnTo>
                    <a:pt x="110" y="43"/>
                  </a:lnTo>
                  <a:lnTo>
                    <a:pt x="109" y="43"/>
                  </a:lnTo>
                  <a:lnTo>
                    <a:pt x="110" y="41"/>
                  </a:lnTo>
                  <a:lnTo>
                    <a:pt x="112" y="40"/>
                  </a:lnTo>
                  <a:lnTo>
                    <a:pt x="112" y="31"/>
                  </a:lnTo>
                  <a:lnTo>
                    <a:pt x="114" y="29"/>
                  </a:lnTo>
                  <a:lnTo>
                    <a:pt x="116" y="24"/>
                  </a:lnTo>
                  <a:lnTo>
                    <a:pt x="101" y="6"/>
                  </a:lnTo>
                  <a:lnTo>
                    <a:pt x="98" y="7"/>
                  </a:lnTo>
                  <a:lnTo>
                    <a:pt x="98" y="11"/>
                  </a:lnTo>
                  <a:lnTo>
                    <a:pt x="98" y="13"/>
                  </a:lnTo>
                  <a:lnTo>
                    <a:pt x="96" y="11"/>
                  </a:lnTo>
                  <a:lnTo>
                    <a:pt x="94" y="11"/>
                  </a:lnTo>
                  <a:lnTo>
                    <a:pt x="94" y="0"/>
                  </a:lnTo>
                  <a:lnTo>
                    <a:pt x="85" y="0"/>
                  </a:lnTo>
                  <a:lnTo>
                    <a:pt x="84" y="0"/>
                  </a:lnTo>
                  <a:lnTo>
                    <a:pt x="84" y="6"/>
                  </a:lnTo>
                  <a:lnTo>
                    <a:pt x="84"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3" name="Freeform 3350"/>
            <p:cNvSpPr>
              <a:spLocks/>
            </p:cNvSpPr>
            <p:nvPr/>
          </p:nvSpPr>
          <p:spPr bwMode="auto">
            <a:xfrm>
              <a:off x="2862" y="579"/>
              <a:ext cx="27" cy="54"/>
            </a:xfrm>
            <a:custGeom>
              <a:avLst/>
              <a:gdLst/>
              <a:ahLst/>
              <a:cxnLst>
                <a:cxn ang="0">
                  <a:pos x="25" y="49"/>
                </a:cxn>
                <a:cxn ang="0">
                  <a:pos x="23" y="45"/>
                </a:cxn>
                <a:cxn ang="0">
                  <a:pos x="22" y="40"/>
                </a:cxn>
                <a:cxn ang="0">
                  <a:pos x="22" y="38"/>
                </a:cxn>
                <a:cxn ang="0">
                  <a:pos x="22" y="38"/>
                </a:cxn>
                <a:cxn ang="0">
                  <a:pos x="20" y="36"/>
                </a:cxn>
                <a:cxn ang="0">
                  <a:pos x="16" y="31"/>
                </a:cxn>
                <a:cxn ang="0">
                  <a:pos x="14" y="29"/>
                </a:cxn>
                <a:cxn ang="0">
                  <a:pos x="13" y="29"/>
                </a:cxn>
                <a:cxn ang="0">
                  <a:pos x="14" y="25"/>
                </a:cxn>
                <a:cxn ang="0">
                  <a:pos x="13" y="24"/>
                </a:cxn>
                <a:cxn ang="0">
                  <a:pos x="11" y="11"/>
                </a:cxn>
                <a:cxn ang="0">
                  <a:pos x="6" y="6"/>
                </a:cxn>
                <a:cxn ang="0">
                  <a:pos x="6" y="4"/>
                </a:cxn>
                <a:cxn ang="0">
                  <a:pos x="4" y="2"/>
                </a:cxn>
                <a:cxn ang="0">
                  <a:pos x="0" y="0"/>
                </a:cxn>
                <a:cxn ang="0">
                  <a:pos x="0" y="9"/>
                </a:cxn>
                <a:cxn ang="0">
                  <a:pos x="2" y="11"/>
                </a:cxn>
                <a:cxn ang="0">
                  <a:pos x="4" y="13"/>
                </a:cxn>
                <a:cxn ang="0">
                  <a:pos x="9" y="33"/>
                </a:cxn>
                <a:cxn ang="0">
                  <a:pos x="13" y="36"/>
                </a:cxn>
                <a:cxn ang="0">
                  <a:pos x="14" y="36"/>
                </a:cxn>
                <a:cxn ang="0">
                  <a:pos x="18" y="42"/>
                </a:cxn>
                <a:cxn ang="0">
                  <a:pos x="18" y="43"/>
                </a:cxn>
                <a:cxn ang="0">
                  <a:pos x="22" y="45"/>
                </a:cxn>
                <a:cxn ang="0">
                  <a:pos x="22" y="52"/>
                </a:cxn>
                <a:cxn ang="0">
                  <a:pos x="27" y="54"/>
                </a:cxn>
                <a:cxn ang="0">
                  <a:pos x="25" y="50"/>
                </a:cxn>
                <a:cxn ang="0">
                  <a:pos x="25" y="49"/>
                </a:cxn>
                <a:cxn ang="0">
                  <a:pos x="25" y="49"/>
                </a:cxn>
              </a:cxnLst>
              <a:rect l="0" t="0" r="r" b="b"/>
              <a:pathLst>
                <a:path w="27" h="54">
                  <a:moveTo>
                    <a:pt x="25" y="49"/>
                  </a:moveTo>
                  <a:lnTo>
                    <a:pt x="23" y="45"/>
                  </a:lnTo>
                  <a:lnTo>
                    <a:pt x="22" y="40"/>
                  </a:lnTo>
                  <a:lnTo>
                    <a:pt x="22" y="38"/>
                  </a:lnTo>
                  <a:lnTo>
                    <a:pt x="22" y="38"/>
                  </a:lnTo>
                  <a:lnTo>
                    <a:pt x="20" y="36"/>
                  </a:lnTo>
                  <a:lnTo>
                    <a:pt x="16" y="31"/>
                  </a:lnTo>
                  <a:lnTo>
                    <a:pt x="14" y="29"/>
                  </a:lnTo>
                  <a:lnTo>
                    <a:pt x="13" y="29"/>
                  </a:lnTo>
                  <a:lnTo>
                    <a:pt x="14" y="25"/>
                  </a:lnTo>
                  <a:lnTo>
                    <a:pt x="13" y="24"/>
                  </a:lnTo>
                  <a:lnTo>
                    <a:pt x="11" y="11"/>
                  </a:lnTo>
                  <a:lnTo>
                    <a:pt x="6" y="6"/>
                  </a:lnTo>
                  <a:lnTo>
                    <a:pt x="6" y="4"/>
                  </a:lnTo>
                  <a:lnTo>
                    <a:pt x="4" y="2"/>
                  </a:lnTo>
                  <a:lnTo>
                    <a:pt x="0" y="0"/>
                  </a:lnTo>
                  <a:lnTo>
                    <a:pt x="0" y="9"/>
                  </a:lnTo>
                  <a:lnTo>
                    <a:pt x="2" y="11"/>
                  </a:lnTo>
                  <a:lnTo>
                    <a:pt x="4" y="13"/>
                  </a:lnTo>
                  <a:lnTo>
                    <a:pt x="9" y="33"/>
                  </a:lnTo>
                  <a:lnTo>
                    <a:pt x="13" y="36"/>
                  </a:lnTo>
                  <a:lnTo>
                    <a:pt x="14" y="36"/>
                  </a:lnTo>
                  <a:lnTo>
                    <a:pt x="18" y="42"/>
                  </a:lnTo>
                  <a:lnTo>
                    <a:pt x="18" y="43"/>
                  </a:lnTo>
                  <a:lnTo>
                    <a:pt x="22" y="45"/>
                  </a:lnTo>
                  <a:lnTo>
                    <a:pt x="22" y="52"/>
                  </a:lnTo>
                  <a:lnTo>
                    <a:pt x="27" y="54"/>
                  </a:lnTo>
                  <a:lnTo>
                    <a:pt x="25" y="50"/>
                  </a:lnTo>
                  <a:lnTo>
                    <a:pt x="25" y="49"/>
                  </a:lnTo>
                  <a:lnTo>
                    <a:pt x="25" y="4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4" name="Freeform 3351"/>
            <p:cNvSpPr>
              <a:spLocks/>
            </p:cNvSpPr>
            <p:nvPr/>
          </p:nvSpPr>
          <p:spPr bwMode="auto">
            <a:xfrm>
              <a:off x="3017" y="601"/>
              <a:ext cx="38" cy="34"/>
            </a:xfrm>
            <a:custGeom>
              <a:avLst/>
              <a:gdLst/>
              <a:ahLst/>
              <a:cxnLst>
                <a:cxn ang="0">
                  <a:pos x="16" y="34"/>
                </a:cxn>
                <a:cxn ang="0">
                  <a:pos x="16" y="32"/>
                </a:cxn>
                <a:cxn ang="0">
                  <a:pos x="20" y="32"/>
                </a:cxn>
                <a:cxn ang="0">
                  <a:pos x="24" y="28"/>
                </a:cxn>
                <a:cxn ang="0">
                  <a:pos x="31" y="27"/>
                </a:cxn>
                <a:cxn ang="0">
                  <a:pos x="33" y="14"/>
                </a:cxn>
                <a:cxn ang="0">
                  <a:pos x="38" y="11"/>
                </a:cxn>
                <a:cxn ang="0">
                  <a:pos x="31" y="3"/>
                </a:cxn>
                <a:cxn ang="0">
                  <a:pos x="31" y="2"/>
                </a:cxn>
                <a:cxn ang="0">
                  <a:pos x="20" y="3"/>
                </a:cxn>
                <a:cxn ang="0">
                  <a:pos x="18" y="3"/>
                </a:cxn>
                <a:cxn ang="0">
                  <a:pos x="20" y="2"/>
                </a:cxn>
                <a:cxn ang="0">
                  <a:pos x="20" y="0"/>
                </a:cxn>
                <a:cxn ang="0">
                  <a:pos x="20" y="0"/>
                </a:cxn>
                <a:cxn ang="0">
                  <a:pos x="15" y="0"/>
                </a:cxn>
                <a:cxn ang="0">
                  <a:pos x="13" y="5"/>
                </a:cxn>
                <a:cxn ang="0">
                  <a:pos x="11" y="7"/>
                </a:cxn>
                <a:cxn ang="0">
                  <a:pos x="9" y="5"/>
                </a:cxn>
                <a:cxn ang="0">
                  <a:pos x="8" y="7"/>
                </a:cxn>
                <a:cxn ang="0">
                  <a:pos x="0" y="11"/>
                </a:cxn>
                <a:cxn ang="0">
                  <a:pos x="4" y="14"/>
                </a:cxn>
                <a:cxn ang="0">
                  <a:pos x="8" y="16"/>
                </a:cxn>
                <a:cxn ang="0">
                  <a:pos x="8" y="25"/>
                </a:cxn>
                <a:cxn ang="0">
                  <a:pos x="9" y="28"/>
                </a:cxn>
                <a:cxn ang="0">
                  <a:pos x="9" y="30"/>
                </a:cxn>
                <a:cxn ang="0">
                  <a:pos x="11" y="32"/>
                </a:cxn>
                <a:cxn ang="0">
                  <a:pos x="16" y="34"/>
                </a:cxn>
                <a:cxn ang="0">
                  <a:pos x="16" y="34"/>
                </a:cxn>
              </a:cxnLst>
              <a:rect l="0" t="0" r="r" b="b"/>
              <a:pathLst>
                <a:path w="38" h="34">
                  <a:moveTo>
                    <a:pt x="16" y="34"/>
                  </a:moveTo>
                  <a:lnTo>
                    <a:pt x="16" y="32"/>
                  </a:lnTo>
                  <a:lnTo>
                    <a:pt x="20" y="32"/>
                  </a:lnTo>
                  <a:lnTo>
                    <a:pt x="24" y="28"/>
                  </a:lnTo>
                  <a:lnTo>
                    <a:pt x="31" y="27"/>
                  </a:lnTo>
                  <a:lnTo>
                    <a:pt x="33" y="14"/>
                  </a:lnTo>
                  <a:lnTo>
                    <a:pt x="38" y="11"/>
                  </a:lnTo>
                  <a:lnTo>
                    <a:pt x="31" y="3"/>
                  </a:lnTo>
                  <a:lnTo>
                    <a:pt x="31" y="2"/>
                  </a:lnTo>
                  <a:lnTo>
                    <a:pt x="20" y="3"/>
                  </a:lnTo>
                  <a:lnTo>
                    <a:pt x="18" y="3"/>
                  </a:lnTo>
                  <a:lnTo>
                    <a:pt x="20" y="2"/>
                  </a:lnTo>
                  <a:lnTo>
                    <a:pt x="20" y="0"/>
                  </a:lnTo>
                  <a:lnTo>
                    <a:pt x="20" y="0"/>
                  </a:lnTo>
                  <a:lnTo>
                    <a:pt x="15" y="0"/>
                  </a:lnTo>
                  <a:lnTo>
                    <a:pt x="13" y="5"/>
                  </a:lnTo>
                  <a:lnTo>
                    <a:pt x="11" y="7"/>
                  </a:lnTo>
                  <a:lnTo>
                    <a:pt x="9" y="5"/>
                  </a:lnTo>
                  <a:lnTo>
                    <a:pt x="8" y="7"/>
                  </a:lnTo>
                  <a:lnTo>
                    <a:pt x="0" y="11"/>
                  </a:lnTo>
                  <a:lnTo>
                    <a:pt x="4" y="14"/>
                  </a:lnTo>
                  <a:lnTo>
                    <a:pt x="8" y="16"/>
                  </a:lnTo>
                  <a:lnTo>
                    <a:pt x="8" y="25"/>
                  </a:lnTo>
                  <a:lnTo>
                    <a:pt x="9" y="28"/>
                  </a:lnTo>
                  <a:lnTo>
                    <a:pt x="9" y="30"/>
                  </a:lnTo>
                  <a:lnTo>
                    <a:pt x="11" y="32"/>
                  </a:lnTo>
                  <a:lnTo>
                    <a:pt x="16" y="34"/>
                  </a:lnTo>
                  <a:lnTo>
                    <a:pt x="16" y="3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5" name="Rectangle 3352"/>
            <p:cNvSpPr>
              <a:spLocks noChangeArrowheads="1"/>
            </p:cNvSpPr>
            <p:nvPr/>
          </p:nvSpPr>
          <p:spPr bwMode="auto">
            <a:xfrm>
              <a:off x="3067" y="642"/>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6" name="Rectangle 3353"/>
            <p:cNvSpPr>
              <a:spLocks noChangeArrowheads="1"/>
            </p:cNvSpPr>
            <p:nvPr/>
          </p:nvSpPr>
          <p:spPr bwMode="auto">
            <a:xfrm>
              <a:off x="3067" y="642"/>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7" name="Freeform 3354"/>
            <p:cNvSpPr>
              <a:spLocks/>
            </p:cNvSpPr>
            <p:nvPr/>
          </p:nvSpPr>
          <p:spPr bwMode="auto">
            <a:xfrm>
              <a:off x="3028" y="626"/>
              <a:ext cx="64" cy="78"/>
            </a:xfrm>
            <a:custGeom>
              <a:avLst/>
              <a:gdLst/>
              <a:ahLst/>
              <a:cxnLst>
                <a:cxn ang="0">
                  <a:pos x="61" y="39"/>
                </a:cxn>
                <a:cxn ang="0">
                  <a:pos x="59" y="37"/>
                </a:cxn>
                <a:cxn ang="0">
                  <a:pos x="55" y="34"/>
                </a:cxn>
                <a:cxn ang="0">
                  <a:pos x="52" y="32"/>
                </a:cxn>
                <a:cxn ang="0">
                  <a:pos x="46" y="37"/>
                </a:cxn>
                <a:cxn ang="0">
                  <a:pos x="43" y="32"/>
                </a:cxn>
                <a:cxn ang="0">
                  <a:pos x="38" y="27"/>
                </a:cxn>
                <a:cxn ang="0">
                  <a:pos x="36" y="23"/>
                </a:cxn>
                <a:cxn ang="0">
                  <a:pos x="36" y="16"/>
                </a:cxn>
                <a:cxn ang="0">
                  <a:pos x="39" y="12"/>
                </a:cxn>
                <a:cxn ang="0">
                  <a:pos x="38" y="7"/>
                </a:cxn>
                <a:cxn ang="0">
                  <a:pos x="34" y="5"/>
                </a:cxn>
                <a:cxn ang="0">
                  <a:pos x="32" y="0"/>
                </a:cxn>
                <a:cxn ang="0">
                  <a:pos x="30" y="5"/>
                </a:cxn>
                <a:cxn ang="0">
                  <a:pos x="25" y="9"/>
                </a:cxn>
                <a:cxn ang="0">
                  <a:pos x="14" y="7"/>
                </a:cxn>
                <a:cxn ang="0">
                  <a:pos x="0" y="18"/>
                </a:cxn>
                <a:cxn ang="0">
                  <a:pos x="2" y="20"/>
                </a:cxn>
                <a:cxn ang="0">
                  <a:pos x="4" y="23"/>
                </a:cxn>
                <a:cxn ang="0">
                  <a:pos x="11" y="30"/>
                </a:cxn>
                <a:cxn ang="0">
                  <a:pos x="11" y="36"/>
                </a:cxn>
                <a:cxn ang="0">
                  <a:pos x="7" y="41"/>
                </a:cxn>
                <a:cxn ang="0">
                  <a:pos x="5" y="48"/>
                </a:cxn>
                <a:cxn ang="0">
                  <a:pos x="5" y="50"/>
                </a:cxn>
                <a:cxn ang="0">
                  <a:pos x="2" y="55"/>
                </a:cxn>
                <a:cxn ang="0">
                  <a:pos x="0" y="57"/>
                </a:cxn>
                <a:cxn ang="0">
                  <a:pos x="0" y="61"/>
                </a:cxn>
                <a:cxn ang="0">
                  <a:pos x="2" y="66"/>
                </a:cxn>
                <a:cxn ang="0">
                  <a:pos x="7" y="66"/>
                </a:cxn>
                <a:cxn ang="0">
                  <a:pos x="20" y="62"/>
                </a:cxn>
                <a:cxn ang="0">
                  <a:pos x="23" y="61"/>
                </a:cxn>
                <a:cxn ang="0">
                  <a:pos x="25" y="55"/>
                </a:cxn>
                <a:cxn ang="0">
                  <a:pos x="29" y="57"/>
                </a:cxn>
                <a:cxn ang="0">
                  <a:pos x="29" y="61"/>
                </a:cxn>
                <a:cxn ang="0">
                  <a:pos x="30" y="57"/>
                </a:cxn>
                <a:cxn ang="0">
                  <a:pos x="30" y="61"/>
                </a:cxn>
                <a:cxn ang="0">
                  <a:pos x="29" y="62"/>
                </a:cxn>
                <a:cxn ang="0">
                  <a:pos x="29" y="69"/>
                </a:cxn>
                <a:cxn ang="0">
                  <a:pos x="25" y="75"/>
                </a:cxn>
                <a:cxn ang="0">
                  <a:pos x="29" y="77"/>
                </a:cxn>
                <a:cxn ang="0">
                  <a:pos x="32" y="77"/>
                </a:cxn>
                <a:cxn ang="0">
                  <a:pos x="32" y="73"/>
                </a:cxn>
                <a:cxn ang="0">
                  <a:pos x="36" y="68"/>
                </a:cxn>
                <a:cxn ang="0">
                  <a:pos x="38" y="69"/>
                </a:cxn>
                <a:cxn ang="0">
                  <a:pos x="41" y="69"/>
                </a:cxn>
                <a:cxn ang="0">
                  <a:pos x="43" y="66"/>
                </a:cxn>
                <a:cxn ang="0">
                  <a:pos x="45" y="64"/>
                </a:cxn>
                <a:cxn ang="0">
                  <a:pos x="48" y="59"/>
                </a:cxn>
                <a:cxn ang="0">
                  <a:pos x="50" y="53"/>
                </a:cxn>
                <a:cxn ang="0">
                  <a:pos x="52" y="48"/>
                </a:cxn>
                <a:cxn ang="0">
                  <a:pos x="64" y="44"/>
                </a:cxn>
                <a:cxn ang="0">
                  <a:pos x="64" y="43"/>
                </a:cxn>
                <a:cxn ang="0">
                  <a:pos x="61" y="41"/>
                </a:cxn>
              </a:cxnLst>
              <a:rect l="0" t="0" r="r" b="b"/>
              <a:pathLst>
                <a:path w="64" h="78">
                  <a:moveTo>
                    <a:pt x="61" y="41"/>
                  </a:moveTo>
                  <a:lnTo>
                    <a:pt x="61" y="39"/>
                  </a:lnTo>
                  <a:lnTo>
                    <a:pt x="59" y="39"/>
                  </a:lnTo>
                  <a:lnTo>
                    <a:pt x="59" y="37"/>
                  </a:lnTo>
                  <a:lnTo>
                    <a:pt x="57" y="36"/>
                  </a:lnTo>
                  <a:lnTo>
                    <a:pt x="55" y="34"/>
                  </a:lnTo>
                  <a:lnTo>
                    <a:pt x="54" y="32"/>
                  </a:lnTo>
                  <a:lnTo>
                    <a:pt x="52" y="32"/>
                  </a:lnTo>
                  <a:lnTo>
                    <a:pt x="52" y="34"/>
                  </a:lnTo>
                  <a:lnTo>
                    <a:pt x="46" y="37"/>
                  </a:lnTo>
                  <a:lnTo>
                    <a:pt x="43" y="34"/>
                  </a:lnTo>
                  <a:lnTo>
                    <a:pt x="43" y="32"/>
                  </a:lnTo>
                  <a:lnTo>
                    <a:pt x="41" y="32"/>
                  </a:lnTo>
                  <a:lnTo>
                    <a:pt x="38" y="27"/>
                  </a:lnTo>
                  <a:lnTo>
                    <a:pt x="36" y="25"/>
                  </a:lnTo>
                  <a:lnTo>
                    <a:pt x="36" y="23"/>
                  </a:lnTo>
                  <a:lnTo>
                    <a:pt x="36" y="20"/>
                  </a:lnTo>
                  <a:lnTo>
                    <a:pt x="36" y="16"/>
                  </a:lnTo>
                  <a:lnTo>
                    <a:pt x="39" y="16"/>
                  </a:lnTo>
                  <a:lnTo>
                    <a:pt x="39" y="12"/>
                  </a:lnTo>
                  <a:lnTo>
                    <a:pt x="39" y="12"/>
                  </a:lnTo>
                  <a:lnTo>
                    <a:pt x="38" y="7"/>
                  </a:lnTo>
                  <a:lnTo>
                    <a:pt x="34" y="7"/>
                  </a:lnTo>
                  <a:lnTo>
                    <a:pt x="34" y="5"/>
                  </a:lnTo>
                  <a:lnTo>
                    <a:pt x="34" y="2"/>
                  </a:lnTo>
                  <a:lnTo>
                    <a:pt x="32" y="0"/>
                  </a:lnTo>
                  <a:lnTo>
                    <a:pt x="32" y="0"/>
                  </a:lnTo>
                  <a:lnTo>
                    <a:pt x="30" y="5"/>
                  </a:lnTo>
                  <a:lnTo>
                    <a:pt x="27" y="5"/>
                  </a:lnTo>
                  <a:lnTo>
                    <a:pt x="25" y="9"/>
                  </a:lnTo>
                  <a:lnTo>
                    <a:pt x="20" y="9"/>
                  </a:lnTo>
                  <a:lnTo>
                    <a:pt x="14" y="7"/>
                  </a:lnTo>
                  <a:lnTo>
                    <a:pt x="0" y="16"/>
                  </a:lnTo>
                  <a:lnTo>
                    <a:pt x="0" y="18"/>
                  </a:lnTo>
                  <a:lnTo>
                    <a:pt x="0" y="20"/>
                  </a:lnTo>
                  <a:lnTo>
                    <a:pt x="2" y="20"/>
                  </a:lnTo>
                  <a:lnTo>
                    <a:pt x="4" y="23"/>
                  </a:lnTo>
                  <a:lnTo>
                    <a:pt x="4" y="23"/>
                  </a:lnTo>
                  <a:lnTo>
                    <a:pt x="4" y="25"/>
                  </a:lnTo>
                  <a:lnTo>
                    <a:pt x="11" y="30"/>
                  </a:lnTo>
                  <a:lnTo>
                    <a:pt x="11" y="32"/>
                  </a:lnTo>
                  <a:lnTo>
                    <a:pt x="11" y="36"/>
                  </a:lnTo>
                  <a:lnTo>
                    <a:pt x="7" y="39"/>
                  </a:lnTo>
                  <a:lnTo>
                    <a:pt x="7" y="41"/>
                  </a:lnTo>
                  <a:lnTo>
                    <a:pt x="5" y="44"/>
                  </a:lnTo>
                  <a:lnTo>
                    <a:pt x="5" y="48"/>
                  </a:lnTo>
                  <a:lnTo>
                    <a:pt x="5" y="50"/>
                  </a:lnTo>
                  <a:lnTo>
                    <a:pt x="5" y="50"/>
                  </a:lnTo>
                  <a:lnTo>
                    <a:pt x="5" y="52"/>
                  </a:lnTo>
                  <a:lnTo>
                    <a:pt x="2" y="55"/>
                  </a:lnTo>
                  <a:lnTo>
                    <a:pt x="2" y="57"/>
                  </a:lnTo>
                  <a:lnTo>
                    <a:pt x="0" y="57"/>
                  </a:lnTo>
                  <a:lnTo>
                    <a:pt x="0" y="59"/>
                  </a:lnTo>
                  <a:lnTo>
                    <a:pt x="0" y="61"/>
                  </a:lnTo>
                  <a:lnTo>
                    <a:pt x="0" y="62"/>
                  </a:lnTo>
                  <a:lnTo>
                    <a:pt x="2" y="66"/>
                  </a:lnTo>
                  <a:lnTo>
                    <a:pt x="5" y="64"/>
                  </a:lnTo>
                  <a:lnTo>
                    <a:pt x="7" y="66"/>
                  </a:lnTo>
                  <a:lnTo>
                    <a:pt x="9" y="64"/>
                  </a:lnTo>
                  <a:lnTo>
                    <a:pt x="20" y="62"/>
                  </a:lnTo>
                  <a:lnTo>
                    <a:pt x="20" y="62"/>
                  </a:lnTo>
                  <a:lnTo>
                    <a:pt x="23" y="61"/>
                  </a:lnTo>
                  <a:lnTo>
                    <a:pt x="23" y="59"/>
                  </a:lnTo>
                  <a:lnTo>
                    <a:pt x="25" y="55"/>
                  </a:lnTo>
                  <a:lnTo>
                    <a:pt x="29" y="57"/>
                  </a:lnTo>
                  <a:lnTo>
                    <a:pt x="29" y="57"/>
                  </a:lnTo>
                  <a:lnTo>
                    <a:pt x="27" y="59"/>
                  </a:lnTo>
                  <a:lnTo>
                    <a:pt x="29" y="61"/>
                  </a:lnTo>
                  <a:lnTo>
                    <a:pt x="29" y="62"/>
                  </a:lnTo>
                  <a:lnTo>
                    <a:pt x="30" y="57"/>
                  </a:lnTo>
                  <a:lnTo>
                    <a:pt x="32" y="57"/>
                  </a:lnTo>
                  <a:lnTo>
                    <a:pt x="30" y="61"/>
                  </a:lnTo>
                  <a:lnTo>
                    <a:pt x="30" y="62"/>
                  </a:lnTo>
                  <a:lnTo>
                    <a:pt x="29" y="62"/>
                  </a:lnTo>
                  <a:lnTo>
                    <a:pt x="27" y="66"/>
                  </a:lnTo>
                  <a:lnTo>
                    <a:pt x="29" y="69"/>
                  </a:lnTo>
                  <a:lnTo>
                    <a:pt x="29" y="71"/>
                  </a:lnTo>
                  <a:lnTo>
                    <a:pt x="25" y="75"/>
                  </a:lnTo>
                  <a:lnTo>
                    <a:pt x="27" y="78"/>
                  </a:lnTo>
                  <a:lnTo>
                    <a:pt x="29" y="77"/>
                  </a:lnTo>
                  <a:lnTo>
                    <a:pt x="29" y="78"/>
                  </a:lnTo>
                  <a:lnTo>
                    <a:pt x="32" y="77"/>
                  </a:lnTo>
                  <a:lnTo>
                    <a:pt x="32" y="75"/>
                  </a:lnTo>
                  <a:lnTo>
                    <a:pt x="32" y="73"/>
                  </a:lnTo>
                  <a:lnTo>
                    <a:pt x="36" y="69"/>
                  </a:lnTo>
                  <a:lnTo>
                    <a:pt x="36" y="68"/>
                  </a:lnTo>
                  <a:lnTo>
                    <a:pt x="38" y="68"/>
                  </a:lnTo>
                  <a:lnTo>
                    <a:pt x="38" y="69"/>
                  </a:lnTo>
                  <a:lnTo>
                    <a:pt x="39" y="71"/>
                  </a:lnTo>
                  <a:lnTo>
                    <a:pt x="41" y="69"/>
                  </a:lnTo>
                  <a:lnTo>
                    <a:pt x="41" y="68"/>
                  </a:lnTo>
                  <a:lnTo>
                    <a:pt x="43" y="66"/>
                  </a:lnTo>
                  <a:lnTo>
                    <a:pt x="45" y="66"/>
                  </a:lnTo>
                  <a:lnTo>
                    <a:pt x="45" y="64"/>
                  </a:lnTo>
                  <a:lnTo>
                    <a:pt x="46" y="62"/>
                  </a:lnTo>
                  <a:lnTo>
                    <a:pt x="48" y="59"/>
                  </a:lnTo>
                  <a:lnTo>
                    <a:pt x="48" y="57"/>
                  </a:lnTo>
                  <a:lnTo>
                    <a:pt x="50" y="53"/>
                  </a:lnTo>
                  <a:lnTo>
                    <a:pt x="52" y="52"/>
                  </a:lnTo>
                  <a:lnTo>
                    <a:pt x="52" y="48"/>
                  </a:lnTo>
                  <a:lnTo>
                    <a:pt x="59" y="44"/>
                  </a:lnTo>
                  <a:lnTo>
                    <a:pt x="64" y="44"/>
                  </a:lnTo>
                  <a:lnTo>
                    <a:pt x="64" y="43"/>
                  </a:lnTo>
                  <a:lnTo>
                    <a:pt x="64" y="43"/>
                  </a:lnTo>
                  <a:lnTo>
                    <a:pt x="61" y="41"/>
                  </a:lnTo>
                  <a:lnTo>
                    <a:pt x="61" y="41"/>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8" name="Freeform 3355"/>
            <p:cNvSpPr>
              <a:spLocks/>
            </p:cNvSpPr>
            <p:nvPr/>
          </p:nvSpPr>
          <p:spPr bwMode="auto">
            <a:xfrm>
              <a:off x="3116" y="585"/>
              <a:ext cx="8" cy="14"/>
            </a:xfrm>
            <a:custGeom>
              <a:avLst/>
              <a:gdLst/>
              <a:ahLst/>
              <a:cxnLst>
                <a:cxn ang="0">
                  <a:pos x="5" y="5"/>
                </a:cxn>
                <a:cxn ang="0">
                  <a:pos x="5" y="2"/>
                </a:cxn>
                <a:cxn ang="0">
                  <a:pos x="1" y="0"/>
                </a:cxn>
                <a:cxn ang="0">
                  <a:pos x="1" y="0"/>
                </a:cxn>
                <a:cxn ang="0">
                  <a:pos x="1" y="2"/>
                </a:cxn>
                <a:cxn ang="0">
                  <a:pos x="0" y="3"/>
                </a:cxn>
                <a:cxn ang="0">
                  <a:pos x="1" y="9"/>
                </a:cxn>
                <a:cxn ang="0">
                  <a:pos x="3" y="9"/>
                </a:cxn>
                <a:cxn ang="0">
                  <a:pos x="3" y="12"/>
                </a:cxn>
                <a:cxn ang="0">
                  <a:pos x="5" y="14"/>
                </a:cxn>
                <a:cxn ang="0">
                  <a:pos x="8" y="14"/>
                </a:cxn>
                <a:cxn ang="0">
                  <a:pos x="8" y="11"/>
                </a:cxn>
                <a:cxn ang="0">
                  <a:pos x="8" y="11"/>
                </a:cxn>
                <a:cxn ang="0">
                  <a:pos x="7" y="5"/>
                </a:cxn>
                <a:cxn ang="0">
                  <a:pos x="5" y="5"/>
                </a:cxn>
                <a:cxn ang="0">
                  <a:pos x="5" y="5"/>
                </a:cxn>
              </a:cxnLst>
              <a:rect l="0" t="0" r="r" b="b"/>
              <a:pathLst>
                <a:path w="8" h="14">
                  <a:moveTo>
                    <a:pt x="5" y="5"/>
                  </a:moveTo>
                  <a:lnTo>
                    <a:pt x="5" y="2"/>
                  </a:lnTo>
                  <a:lnTo>
                    <a:pt x="1" y="0"/>
                  </a:lnTo>
                  <a:lnTo>
                    <a:pt x="1" y="0"/>
                  </a:lnTo>
                  <a:lnTo>
                    <a:pt x="1" y="2"/>
                  </a:lnTo>
                  <a:lnTo>
                    <a:pt x="0" y="3"/>
                  </a:lnTo>
                  <a:lnTo>
                    <a:pt x="1" y="9"/>
                  </a:lnTo>
                  <a:lnTo>
                    <a:pt x="3" y="9"/>
                  </a:lnTo>
                  <a:lnTo>
                    <a:pt x="3" y="12"/>
                  </a:lnTo>
                  <a:lnTo>
                    <a:pt x="5" y="14"/>
                  </a:lnTo>
                  <a:lnTo>
                    <a:pt x="8" y="14"/>
                  </a:lnTo>
                  <a:lnTo>
                    <a:pt x="8" y="11"/>
                  </a:lnTo>
                  <a:lnTo>
                    <a:pt x="8" y="11"/>
                  </a:lnTo>
                  <a:lnTo>
                    <a:pt x="7" y="5"/>
                  </a:lnTo>
                  <a:lnTo>
                    <a:pt x="5" y="5"/>
                  </a:lnTo>
                  <a:lnTo>
                    <a:pt x="5" y="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9" name="Freeform 3356"/>
            <p:cNvSpPr>
              <a:spLocks/>
            </p:cNvSpPr>
            <p:nvPr/>
          </p:nvSpPr>
          <p:spPr bwMode="auto">
            <a:xfrm>
              <a:off x="3139" y="572"/>
              <a:ext cx="28" cy="13"/>
            </a:xfrm>
            <a:custGeom>
              <a:avLst/>
              <a:gdLst/>
              <a:ahLst/>
              <a:cxnLst>
                <a:cxn ang="0">
                  <a:pos x="25" y="7"/>
                </a:cxn>
                <a:cxn ang="0">
                  <a:pos x="21" y="7"/>
                </a:cxn>
                <a:cxn ang="0">
                  <a:pos x="19" y="6"/>
                </a:cxn>
                <a:cxn ang="0">
                  <a:pos x="19" y="4"/>
                </a:cxn>
                <a:cxn ang="0">
                  <a:pos x="14" y="2"/>
                </a:cxn>
                <a:cxn ang="0">
                  <a:pos x="12" y="0"/>
                </a:cxn>
                <a:cxn ang="0">
                  <a:pos x="10" y="0"/>
                </a:cxn>
                <a:cxn ang="0">
                  <a:pos x="10" y="4"/>
                </a:cxn>
                <a:cxn ang="0">
                  <a:pos x="9" y="6"/>
                </a:cxn>
                <a:cxn ang="0">
                  <a:pos x="7" y="4"/>
                </a:cxn>
                <a:cxn ang="0">
                  <a:pos x="3" y="7"/>
                </a:cxn>
                <a:cxn ang="0">
                  <a:pos x="3" y="9"/>
                </a:cxn>
                <a:cxn ang="0">
                  <a:pos x="0" y="7"/>
                </a:cxn>
                <a:cxn ang="0">
                  <a:pos x="0" y="13"/>
                </a:cxn>
                <a:cxn ang="0">
                  <a:pos x="3" y="13"/>
                </a:cxn>
                <a:cxn ang="0">
                  <a:pos x="3" y="13"/>
                </a:cxn>
                <a:cxn ang="0">
                  <a:pos x="3" y="11"/>
                </a:cxn>
                <a:cxn ang="0">
                  <a:pos x="9" y="7"/>
                </a:cxn>
                <a:cxn ang="0">
                  <a:pos x="12" y="7"/>
                </a:cxn>
                <a:cxn ang="0">
                  <a:pos x="12" y="6"/>
                </a:cxn>
                <a:cxn ang="0">
                  <a:pos x="12" y="6"/>
                </a:cxn>
                <a:cxn ang="0">
                  <a:pos x="16" y="6"/>
                </a:cxn>
                <a:cxn ang="0">
                  <a:pos x="19" y="9"/>
                </a:cxn>
                <a:cxn ang="0">
                  <a:pos x="23" y="11"/>
                </a:cxn>
                <a:cxn ang="0">
                  <a:pos x="25" y="9"/>
                </a:cxn>
                <a:cxn ang="0">
                  <a:pos x="28" y="7"/>
                </a:cxn>
                <a:cxn ang="0">
                  <a:pos x="28" y="6"/>
                </a:cxn>
                <a:cxn ang="0">
                  <a:pos x="28" y="4"/>
                </a:cxn>
                <a:cxn ang="0">
                  <a:pos x="25" y="7"/>
                </a:cxn>
                <a:cxn ang="0">
                  <a:pos x="25" y="7"/>
                </a:cxn>
              </a:cxnLst>
              <a:rect l="0" t="0" r="r" b="b"/>
              <a:pathLst>
                <a:path w="28" h="13">
                  <a:moveTo>
                    <a:pt x="25" y="7"/>
                  </a:moveTo>
                  <a:lnTo>
                    <a:pt x="21" y="7"/>
                  </a:lnTo>
                  <a:lnTo>
                    <a:pt x="19" y="6"/>
                  </a:lnTo>
                  <a:lnTo>
                    <a:pt x="19" y="4"/>
                  </a:lnTo>
                  <a:lnTo>
                    <a:pt x="14" y="2"/>
                  </a:lnTo>
                  <a:lnTo>
                    <a:pt x="12" y="0"/>
                  </a:lnTo>
                  <a:lnTo>
                    <a:pt x="10" y="0"/>
                  </a:lnTo>
                  <a:lnTo>
                    <a:pt x="10" y="4"/>
                  </a:lnTo>
                  <a:lnTo>
                    <a:pt x="9" y="6"/>
                  </a:lnTo>
                  <a:lnTo>
                    <a:pt x="7" y="4"/>
                  </a:lnTo>
                  <a:lnTo>
                    <a:pt x="3" y="7"/>
                  </a:lnTo>
                  <a:lnTo>
                    <a:pt x="3" y="9"/>
                  </a:lnTo>
                  <a:lnTo>
                    <a:pt x="0" y="7"/>
                  </a:lnTo>
                  <a:lnTo>
                    <a:pt x="0" y="13"/>
                  </a:lnTo>
                  <a:lnTo>
                    <a:pt x="3" y="13"/>
                  </a:lnTo>
                  <a:lnTo>
                    <a:pt x="3" y="13"/>
                  </a:lnTo>
                  <a:lnTo>
                    <a:pt x="3" y="11"/>
                  </a:lnTo>
                  <a:lnTo>
                    <a:pt x="9" y="7"/>
                  </a:lnTo>
                  <a:lnTo>
                    <a:pt x="12" y="7"/>
                  </a:lnTo>
                  <a:lnTo>
                    <a:pt x="12" y="6"/>
                  </a:lnTo>
                  <a:lnTo>
                    <a:pt x="12" y="6"/>
                  </a:lnTo>
                  <a:lnTo>
                    <a:pt x="16" y="6"/>
                  </a:lnTo>
                  <a:lnTo>
                    <a:pt x="19" y="9"/>
                  </a:lnTo>
                  <a:lnTo>
                    <a:pt x="23" y="11"/>
                  </a:lnTo>
                  <a:lnTo>
                    <a:pt x="25" y="9"/>
                  </a:lnTo>
                  <a:lnTo>
                    <a:pt x="28" y="7"/>
                  </a:lnTo>
                  <a:lnTo>
                    <a:pt x="28" y="6"/>
                  </a:lnTo>
                  <a:lnTo>
                    <a:pt x="28" y="4"/>
                  </a:lnTo>
                  <a:lnTo>
                    <a:pt x="25" y="7"/>
                  </a:lnTo>
                  <a:lnTo>
                    <a:pt x="25" y="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0" name="Freeform 3357"/>
            <p:cNvSpPr>
              <a:spLocks/>
            </p:cNvSpPr>
            <p:nvPr/>
          </p:nvSpPr>
          <p:spPr bwMode="auto">
            <a:xfrm>
              <a:off x="2985" y="481"/>
              <a:ext cx="145" cy="75"/>
            </a:xfrm>
            <a:custGeom>
              <a:avLst/>
              <a:gdLst/>
              <a:ahLst/>
              <a:cxnLst>
                <a:cxn ang="0">
                  <a:pos x="6" y="2"/>
                </a:cxn>
                <a:cxn ang="0">
                  <a:pos x="6" y="6"/>
                </a:cxn>
                <a:cxn ang="0">
                  <a:pos x="0" y="11"/>
                </a:cxn>
                <a:cxn ang="0">
                  <a:pos x="4" y="18"/>
                </a:cxn>
                <a:cxn ang="0">
                  <a:pos x="6" y="20"/>
                </a:cxn>
                <a:cxn ang="0">
                  <a:pos x="7" y="22"/>
                </a:cxn>
                <a:cxn ang="0">
                  <a:pos x="11" y="25"/>
                </a:cxn>
                <a:cxn ang="0">
                  <a:pos x="20" y="27"/>
                </a:cxn>
                <a:cxn ang="0">
                  <a:pos x="25" y="25"/>
                </a:cxn>
                <a:cxn ang="0">
                  <a:pos x="34" y="22"/>
                </a:cxn>
                <a:cxn ang="0">
                  <a:pos x="41" y="20"/>
                </a:cxn>
                <a:cxn ang="0">
                  <a:pos x="59" y="18"/>
                </a:cxn>
                <a:cxn ang="0">
                  <a:pos x="57" y="22"/>
                </a:cxn>
                <a:cxn ang="0">
                  <a:pos x="61" y="25"/>
                </a:cxn>
                <a:cxn ang="0">
                  <a:pos x="59" y="27"/>
                </a:cxn>
                <a:cxn ang="0">
                  <a:pos x="45" y="31"/>
                </a:cxn>
                <a:cxn ang="0">
                  <a:pos x="38" y="31"/>
                </a:cxn>
                <a:cxn ang="0">
                  <a:pos x="43" y="36"/>
                </a:cxn>
                <a:cxn ang="0">
                  <a:pos x="47" y="38"/>
                </a:cxn>
                <a:cxn ang="0">
                  <a:pos x="45" y="41"/>
                </a:cxn>
                <a:cxn ang="0">
                  <a:pos x="34" y="38"/>
                </a:cxn>
                <a:cxn ang="0">
                  <a:pos x="29" y="34"/>
                </a:cxn>
                <a:cxn ang="0">
                  <a:pos x="25" y="40"/>
                </a:cxn>
                <a:cxn ang="0">
                  <a:pos x="31" y="47"/>
                </a:cxn>
                <a:cxn ang="0">
                  <a:pos x="41" y="54"/>
                </a:cxn>
                <a:cxn ang="0">
                  <a:pos x="47" y="57"/>
                </a:cxn>
                <a:cxn ang="0">
                  <a:pos x="50" y="54"/>
                </a:cxn>
                <a:cxn ang="0">
                  <a:pos x="54" y="54"/>
                </a:cxn>
                <a:cxn ang="0">
                  <a:pos x="63" y="54"/>
                </a:cxn>
                <a:cxn ang="0">
                  <a:pos x="72" y="54"/>
                </a:cxn>
                <a:cxn ang="0">
                  <a:pos x="72" y="59"/>
                </a:cxn>
                <a:cxn ang="0">
                  <a:pos x="75" y="66"/>
                </a:cxn>
                <a:cxn ang="0">
                  <a:pos x="75" y="72"/>
                </a:cxn>
                <a:cxn ang="0">
                  <a:pos x="81" y="75"/>
                </a:cxn>
                <a:cxn ang="0">
                  <a:pos x="84" y="75"/>
                </a:cxn>
                <a:cxn ang="0">
                  <a:pos x="97" y="68"/>
                </a:cxn>
                <a:cxn ang="0">
                  <a:pos x="104" y="61"/>
                </a:cxn>
                <a:cxn ang="0">
                  <a:pos x="109" y="61"/>
                </a:cxn>
                <a:cxn ang="0">
                  <a:pos x="114" y="61"/>
                </a:cxn>
                <a:cxn ang="0">
                  <a:pos x="120" y="52"/>
                </a:cxn>
                <a:cxn ang="0">
                  <a:pos x="123" y="47"/>
                </a:cxn>
                <a:cxn ang="0">
                  <a:pos x="125" y="43"/>
                </a:cxn>
                <a:cxn ang="0">
                  <a:pos x="122" y="36"/>
                </a:cxn>
                <a:cxn ang="0">
                  <a:pos x="129" y="32"/>
                </a:cxn>
                <a:cxn ang="0">
                  <a:pos x="134" y="25"/>
                </a:cxn>
                <a:cxn ang="0">
                  <a:pos x="134" y="22"/>
                </a:cxn>
                <a:cxn ang="0">
                  <a:pos x="143" y="16"/>
                </a:cxn>
                <a:cxn ang="0">
                  <a:pos x="141" y="7"/>
                </a:cxn>
                <a:cxn ang="0">
                  <a:pos x="143" y="2"/>
                </a:cxn>
                <a:cxn ang="0">
                  <a:pos x="68" y="0"/>
                </a:cxn>
                <a:cxn ang="0">
                  <a:pos x="65" y="0"/>
                </a:cxn>
                <a:cxn ang="0">
                  <a:pos x="20" y="0"/>
                </a:cxn>
                <a:cxn ang="0">
                  <a:pos x="9" y="2"/>
                </a:cxn>
              </a:cxnLst>
              <a:rect l="0" t="0" r="r" b="b"/>
              <a:pathLst>
                <a:path w="145" h="75">
                  <a:moveTo>
                    <a:pt x="9" y="4"/>
                  </a:moveTo>
                  <a:lnTo>
                    <a:pt x="9" y="4"/>
                  </a:lnTo>
                  <a:lnTo>
                    <a:pt x="6" y="2"/>
                  </a:lnTo>
                  <a:lnTo>
                    <a:pt x="6" y="4"/>
                  </a:lnTo>
                  <a:lnTo>
                    <a:pt x="6" y="6"/>
                  </a:lnTo>
                  <a:lnTo>
                    <a:pt x="6" y="6"/>
                  </a:lnTo>
                  <a:lnTo>
                    <a:pt x="4" y="6"/>
                  </a:lnTo>
                  <a:lnTo>
                    <a:pt x="0" y="9"/>
                  </a:lnTo>
                  <a:lnTo>
                    <a:pt x="0" y="11"/>
                  </a:lnTo>
                  <a:lnTo>
                    <a:pt x="2" y="11"/>
                  </a:lnTo>
                  <a:lnTo>
                    <a:pt x="2" y="15"/>
                  </a:lnTo>
                  <a:lnTo>
                    <a:pt x="4" y="18"/>
                  </a:lnTo>
                  <a:lnTo>
                    <a:pt x="4" y="20"/>
                  </a:lnTo>
                  <a:lnTo>
                    <a:pt x="6" y="24"/>
                  </a:lnTo>
                  <a:lnTo>
                    <a:pt x="6" y="20"/>
                  </a:lnTo>
                  <a:lnTo>
                    <a:pt x="7" y="20"/>
                  </a:lnTo>
                  <a:lnTo>
                    <a:pt x="7" y="20"/>
                  </a:lnTo>
                  <a:lnTo>
                    <a:pt x="7" y="22"/>
                  </a:lnTo>
                  <a:lnTo>
                    <a:pt x="9" y="22"/>
                  </a:lnTo>
                  <a:lnTo>
                    <a:pt x="7" y="24"/>
                  </a:lnTo>
                  <a:lnTo>
                    <a:pt x="11" y="25"/>
                  </a:lnTo>
                  <a:lnTo>
                    <a:pt x="20" y="25"/>
                  </a:lnTo>
                  <a:lnTo>
                    <a:pt x="20" y="25"/>
                  </a:lnTo>
                  <a:lnTo>
                    <a:pt x="20" y="27"/>
                  </a:lnTo>
                  <a:lnTo>
                    <a:pt x="22" y="29"/>
                  </a:lnTo>
                  <a:lnTo>
                    <a:pt x="25" y="25"/>
                  </a:lnTo>
                  <a:lnTo>
                    <a:pt x="25" y="25"/>
                  </a:lnTo>
                  <a:lnTo>
                    <a:pt x="31" y="25"/>
                  </a:lnTo>
                  <a:lnTo>
                    <a:pt x="31" y="22"/>
                  </a:lnTo>
                  <a:lnTo>
                    <a:pt x="34" y="22"/>
                  </a:lnTo>
                  <a:lnTo>
                    <a:pt x="36" y="22"/>
                  </a:lnTo>
                  <a:lnTo>
                    <a:pt x="41" y="22"/>
                  </a:lnTo>
                  <a:lnTo>
                    <a:pt x="41" y="20"/>
                  </a:lnTo>
                  <a:lnTo>
                    <a:pt x="54" y="20"/>
                  </a:lnTo>
                  <a:lnTo>
                    <a:pt x="56" y="18"/>
                  </a:lnTo>
                  <a:lnTo>
                    <a:pt x="59" y="18"/>
                  </a:lnTo>
                  <a:lnTo>
                    <a:pt x="61" y="16"/>
                  </a:lnTo>
                  <a:lnTo>
                    <a:pt x="61" y="20"/>
                  </a:lnTo>
                  <a:lnTo>
                    <a:pt x="57" y="22"/>
                  </a:lnTo>
                  <a:lnTo>
                    <a:pt x="61" y="22"/>
                  </a:lnTo>
                  <a:lnTo>
                    <a:pt x="61" y="24"/>
                  </a:lnTo>
                  <a:lnTo>
                    <a:pt x="61" y="25"/>
                  </a:lnTo>
                  <a:lnTo>
                    <a:pt x="59" y="25"/>
                  </a:lnTo>
                  <a:lnTo>
                    <a:pt x="57" y="27"/>
                  </a:lnTo>
                  <a:lnTo>
                    <a:pt x="59" y="27"/>
                  </a:lnTo>
                  <a:lnTo>
                    <a:pt x="57" y="29"/>
                  </a:lnTo>
                  <a:lnTo>
                    <a:pt x="45" y="29"/>
                  </a:lnTo>
                  <a:lnTo>
                    <a:pt x="45" y="31"/>
                  </a:lnTo>
                  <a:lnTo>
                    <a:pt x="43" y="31"/>
                  </a:lnTo>
                  <a:lnTo>
                    <a:pt x="43" y="29"/>
                  </a:lnTo>
                  <a:lnTo>
                    <a:pt x="38" y="31"/>
                  </a:lnTo>
                  <a:lnTo>
                    <a:pt x="40" y="32"/>
                  </a:lnTo>
                  <a:lnTo>
                    <a:pt x="38" y="34"/>
                  </a:lnTo>
                  <a:lnTo>
                    <a:pt x="43" y="36"/>
                  </a:lnTo>
                  <a:lnTo>
                    <a:pt x="43" y="38"/>
                  </a:lnTo>
                  <a:lnTo>
                    <a:pt x="45" y="36"/>
                  </a:lnTo>
                  <a:lnTo>
                    <a:pt x="47" y="38"/>
                  </a:lnTo>
                  <a:lnTo>
                    <a:pt x="47" y="40"/>
                  </a:lnTo>
                  <a:lnTo>
                    <a:pt x="47" y="40"/>
                  </a:lnTo>
                  <a:lnTo>
                    <a:pt x="45" y="41"/>
                  </a:lnTo>
                  <a:lnTo>
                    <a:pt x="41" y="40"/>
                  </a:lnTo>
                  <a:lnTo>
                    <a:pt x="34" y="40"/>
                  </a:lnTo>
                  <a:lnTo>
                    <a:pt x="34" y="38"/>
                  </a:lnTo>
                  <a:lnTo>
                    <a:pt x="32" y="38"/>
                  </a:lnTo>
                  <a:lnTo>
                    <a:pt x="32" y="36"/>
                  </a:lnTo>
                  <a:lnTo>
                    <a:pt x="29" y="34"/>
                  </a:lnTo>
                  <a:lnTo>
                    <a:pt x="25" y="38"/>
                  </a:lnTo>
                  <a:lnTo>
                    <a:pt x="25" y="38"/>
                  </a:lnTo>
                  <a:lnTo>
                    <a:pt x="25" y="40"/>
                  </a:lnTo>
                  <a:lnTo>
                    <a:pt x="27" y="41"/>
                  </a:lnTo>
                  <a:lnTo>
                    <a:pt x="29" y="45"/>
                  </a:lnTo>
                  <a:lnTo>
                    <a:pt x="31" y="47"/>
                  </a:lnTo>
                  <a:lnTo>
                    <a:pt x="32" y="50"/>
                  </a:lnTo>
                  <a:lnTo>
                    <a:pt x="40" y="50"/>
                  </a:lnTo>
                  <a:lnTo>
                    <a:pt x="41" y="54"/>
                  </a:lnTo>
                  <a:lnTo>
                    <a:pt x="41" y="56"/>
                  </a:lnTo>
                  <a:lnTo>
                    <a:pt x="43" y="59"/>
                  </a:lnTo>
                  <a:lnTo>
                    <a:pt x="47" y="57"/>
                  </a:lnTo>
                  <a:lnTo>
                    <a:pt x="47" y="57"/>
                  </a:lnTo>
                  <a:lnTo>
                    <a:pt x="47" y="56"/>
                  </a:lnTo>
                  <a:lnTo>
                    <a:pt x="50" y="54"/>
                  </a:lnTo>
                  <a:lnTo>
                    <a:pt x="52" y="57"/>
                  </a:lnTo>
                  <a:lnTo>
                    <a:pt x="54" y="54"/>
                  </a:lnTo>
                  <a:lnTo>
                    <a:pt x="54" y="54"/>
                  </a:lnTo>
                  <a:lnTo>
                    <a:pt x="54" y="56"/>
                  </a:lnTo>
                  <a:lnTo>
                    <a:pt x="59" y="57"/>
                  </a:lnTo>
                  <a:lnTo>
                    <a:pt x="63" y="54"/>
                  </a:lnTo>
                  <a:lnTo>
                    <a:pt x="70" y="57"/>
                  </a:lnTo>
                  <a:lnTo>
                    <a:pt x="72" y="56"/>
                  </a:lnTo>
                  <a:lnTo>
                    <a:pt x="72" y="54"/>
                  </a:lnTo>
                  <a:lnTo>
                    <a:pt x="73" y="54"/>
                  </a:lnTo>
                  <a:lnTo>
                    <a:pt x="72" y="57"/>
                  </a:lnTo>
                  <a:lnTo>
                    <a:pt x="72" y="59"/>
                  </a:lnTo>
                  <a:lnTo>
                    <a:pt x="72" y="65"/>
                  </a:lnTo>
                  <a:lnTo>
                    <a:pt x="73" y="68"/>
                  </a:lnTo>
                  <a:lnTo>
                    <a:pt x="75" y="66"/>
                  </a:lnTo>
                  <a:lnTo>
                    <a:pt x="73" y="68"/>
                  </a:lnTo>
                  <a:lnTo>
                    <a:pt x="77" y="70"/>
                  </a:lnTo>
                  <a:lnTo>
                    <a:pt x="75" y="72"/>
                  </a:lnTo>
                  <a:lnTo>
                    <a:pt x="77" y="72"/>
                  </a:lnTo>
                  <a:lnTo>
                    <a:pt x="81" y="74"/>
                  </a:lnTo>
                  <a:lnTo>
                    <a:pt x="81" y="75"/>
                  </a:lnTo>
                  <a:lnTo>
                    <a:pt x="82" y="75"/>
                  </a:lnTo>
                  <a:lnTo>
                    <a:pt x="84" y="74"/>
                  </a:lnTo>
                  <a:lnTo>
                    <a:pt x="84" y="75"/>
                  </a:lnTo>
                  <a:lnTo>
                    <a:pt x="91" y="74"/>
                  </a:lnTo>
                  <a:lnTo>
                    <a:pt x="95" y="72"/>
                  </a:lnTo>
                  <a:lnTo>
                    <a:pt x="97" y="68"/>
                  </a:lnTo>
                  <a:lnTo>
                    <a:pt x="97" y="65"/>
                  </a:lnTo>
                  <a:lnTo>
                    <a:pt x="98" y="63"/>
                  </a:lnTo>
                  <a:lnTo>
                    <a:pt x="104" y="61"/>
                  </a:lnTo>
                  <a:lnTo>
                    <a:pt x="107" y="57"/>
                  </a:lnTo>
                  <a:lnTo>
                    <a:pt x="109" y="59"/>
                  </a:lnTo>
                  <a:lnTo>
                    <a:pt x="109" y="61"/>
                  </a:lnTo>
                  <a:lnTo>
                    <a:pt x="111" y="61"/>
                  </a:lnTo>
                  <a:lnTo>
                    <a:pt x="113" y="59"/>
                  </a:lnTo>
                  <a:lnTo>
                    <a:pt x="114" y="61"/>
                  </a:lnTo>
                  <a:lnTo>
                    <a:pt x="118" y="56"/>
                  </a:lnTo>
                  <a:lnTo>
                    <a:pt x="120" y="54"/>
                  </a:lnTo>
                  <a:lnTo>
                    <a:pt x="120" y="52"/>
                  </a:lnTo>
                  <a:lnTo>
                    <a:pt x="122" y="50"/>
                  </a:lnTo>
                  <a:lnTo>
                    <a:pt x="122" y="49"/>
                  </a:lnTo>
                  <a:lnTo>
                    <a:pt x="123" y="47"/>
                  </a:lnTo>
                  <a:lnTo>
                    <a:pt x="123" y="45"/>
                  </a:lnTo>
                  <a:lnTo>
                    <a:pt x="123" y="43"/>
                  </a:lnTo>
                  <a:lnTo>
                    <a:pt x="125" y="43"/>
                  </a:lnTo>
                  <a:lnTo>
                    <a:pt x="123" y="41"/>
                  </a:lnTo>
                  <a:lnTo>
                    <a:pt x="123" y="41"/>
                  </a:lnTo>
                  <a:lnTo>
                    <a:pt x="122" y="36"/>
                  </a:lnTo>
                  <a:lnTo>
                    <a:pt x="125" y="32"/>
                  </a:lnTo>
                  <a:lnTo>
                    <a:pt x="127" y="31"/>
                  </a:lnTo>
                  <a:lnTo>
                    <a:pt x="129" y="32"/>
                  </a:lnTo>
                  <a:lnTo>
                    <a:pt x="131" y="29"/>
                  </a:lnTo>
                  <a:lnTo>
                    <a:pt x="132" y="29"/>
                  </a:lnTo>
                  <a:lnTo>
                    <a:pt x="134" y="25"/>
                  </a:lnTo>
                  <a:lnTo>
                    <a:pt x="136" y="25"/>
                  </a:lnTo>
                  <a:lnTo>
                    <a:pt x="134" y="24"/>
                  </a:lnTo>
                  <a:lnTo>
                    <a:pt x="134" y="22"/>
                  </a:lnTo>
                  <a:lnTo>
                    <a:pt x="138" y="18"/>
                  </a:lnTo>
                  <a:lnTo>
                    <a:pt x="138" y="16"/>
                  </a:lnTo>
                  <a:lnTo>
                    <a:pt x="143" y="16"/>
                  </a:lnTo>
                  <a:lnTo>
                    <a:pt x="145" y="13"/>
                  </a:lnTo>
                  <a:lnTo>
                    <a:pt x="145" y="11"/>
                  </a:lnTo>
                  <a:lnTo>
                    <a:pt x="141" y="7"/>
                  </a:lnTo>
                  <a:lnTo>
                    <a:pt x="141" y="7"/>
                  </a:lnTo>
                  <a:lnTo>
                    <a:pt x="141" y="6"/>
                  </a:lnTo>
                  <a:lnTo>
                    <a:pt x="143" y="2"/>
                  </a:lnTo>
                  <a:lnTo>
                    <a:pt x="143" y="0"/>
                  </a:lnTo>
                  <a:lnTo>
                    <a:pt x="68" y="0"/>
                  </a:lnTo>
                  <a:lnTo>
                    <a:pt x="68" y="0"/>
                  </a:lnTo>
                  <a:lnTo>
                    <a:pt x="66" y="0"/>
                  </a:lnTo>
                  <a:lnTo>
                    <a:pt x="66" y="2"/>
                  </a:lnTo>
                  <a:lnTo>
                    <a:pt x="65" y="0"/>
                  </a:lnTo>
                  <a:lnTo>
                    <a:pt x="65" y="0"/>
                  </a:lnTo>
                  <a:lnTo>
                    <a:pt x="20" y="0"/>
                  </a:lnTo>
                  <a:lnTo>
                    <a:pt x="20" y="0"/>
                  </a:lnTo>
                  <a:lnTo>
                    <a:pt x="18" y="0"/>
                  </a:lnTo>
                  <a:lnTo>
                    <a:pt x="9" y="0"/>
                  </a:lnTo>
                  <a:lnTo>
                    <a:pt x="9" y="2"/>
                  </a:lnTo>
                  <a:lnTo>
                    <a:pt x="9" y="4"/>
                  </a:lnTo>
                  <a:lnTo>
                    <a:pt x="9" y="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1" name="Freeform 3358"/>
            <p:cNvSpPr>
              <a:spLocks/>
            </p:cNvSpPr>
            <p:nvPr/>
          </p:nvSpPr>
          <p:spPr bwMode="auto">
            <a:xfrm>
              <a:off x="1122" y="574"/>
              <a:ext cx="57" cy="93"/>
            </a:xfrm>
            <a:custGeom>
              <a:avLst/>
              <a:gdLst/>
              <a:ahLst/>
              <a:cxnLst>
                <a:cxn ang="0">
                  <a:pos x="57" y="48"/>
                </a:cxn>
                <a:cxn ang="0">
                  <a:pos x="57" y="47"/>
                </a:cxn>
                <a:cxn ang="0">
                  <a:pos x="52" y="36"/>
                </a:cxn>
                <a:cxn ang="0">
                  <a:pos x="45" y="30"/>
                </a:cxn>
                <a:cxn ang="0">
                  <a:pos x="41" y="32"/>
                </a:cxn>
                <a:cxn ang="0">
                  <a:pos x="36" y="32"/>
                </a:cxn>
                <a:cxn ang="0">
                  <a:pos x="38" y="22"/>
                </a:cxn>
                <a:cxn ang="0">
                  <a:pos x="36" y="20"/>
                </a:cxn>
                <a:cxn ang="0">
                  <a:pos x="34" y="20"/>
                </a:cxn>
                <a:cxn ang="0">
                  <a:pos x="31" y="14"/>
                </a:cxn>
                <a:cxn ang="0">
                  <a:pos x="27" y="14"/>
                </a:cxn>
                <a:cxn ang="0">
                  <a:pos x="15" y="2"/>
                </a:cxn>
                <a:cxn ang="0">
                  <a:pos x="6" y="0"/>
                </a:cxn>
                <a:cxn ang="0">
                  <a:pos x="2" y="5"/>
                </a:cxn>
                <a:cxn ang="0">
                  <a:pos x="2" y="7"/>
                </a:cxn>
                <a:cxn ang="0">
                  <a:pos x="0" y="9"/>
                </a:cxn>
                <a:cxn ang="0">
                  <a:pos x="2" y="20"/>
                </a:cxn>
                <a:cxn ang="0">
                  <a:pos x="4" y="22"/>
                </a:cxn>
                <a:cxn ang="0">
                  <a:pos x="6" y="25"/>
                </a:cxn>
                <a:cxn ang="0">
                  <a:pos x="4" y="27"/>
                </a:cxn>
                <a:cxn ang="0">
                  <a:pos x="0" y="29"/>
                </a:cxn>
                <a:cxn ang="0">
                  <a:pos x="4" y="38"/>
                </a:cxn>
                <a:cxn ang="0">
                  <a:pos x="6" y="38"/>
                </a:cxn>
                <a:cxn ang="0">
                  <a:pos x="6" y="41"/>
                </a:cxn>
                <a:cxn ang="0">
                  <a:pos x="6" y="48"/>
                </a:cxn>
                <a:cxn ang="0">
                  <a:pos x="9" y="48"/>
                </a:cxn>
                <a:cxn ang="0">
                  <a:pos x="9" y="52"/>
                </a:cxn>
                <a:cxn ang="0">
                  <a:pos x="8" y="52"/>
                </a:cxn>
                <a:cxn ang="0">
                  <a:pos x="8" y="54"/>
                </a:cxn>
                <a:cxn ang="0">
                  <a:pos x="13" y="55"/>
                </a:cxn>
                <a:cxn ang="0">
                  <a:pos x="16" y="55"/>
                </a:cxn>
                <a:cxn ang="0">
                  <a:pos x="25" y="61"/>
                </a:cxn>
                <a:cxn ang="0">
                  <a:pos x="24" y="63"/>
                </a:cxn>
                <a:cxn ang="0">
                  <a:pos x="25" y="64"/>
                </a:cxn>
                <a:cxn ang="0">
                  <a:pos x="24" y="66"/>
                </a:cxn>
                <a:cxn ang="0">
                  <a:pos x="11" y="66"/>
                </a:cxn>
                <a:cxn ang="0">
                  <a:pos x="9" y="70"/>
                </a:cxn>
                <a:cxn ang="0">
                  <a:pos x="22" y="82"/>
                </a:cxn>
                <a:cxn ang="0">
                  <a:pos x="18" y="88"/>
                </a:cxn>
                <a:cxn ang="0">
                  <a:pos x="18" y="91"/>
                </a:cxn>
                <a:cxn ang="0">
                  <a:pos x="25" y="93"/>
                </a:cxn>
                <a:cxn ang="0">
                  <a:pos x="29" y="88"/>
                </a:cxn>
                <a:cxn ang="0">
                  <a:pos x="29" y="86"/>
                </a:cxn>
                <a:cxn ang="0">
                  <a:pos x="27" y="86"/>
                </a:cxn>
                <a:cxn ang="0">
                  <a:pos x="27" y="86"/>
                </a:cxn>
                <a:cxn ang="0">
                  <a:pos x="31" y="80"/>
                </a:cxn>
                <a:cxn ang="0">
                  <a:pos x="34" y="86"/>
                </a:cxn>
                <a:cxn ang="0">
                  <a:pos x="38" y="84"/>
                </a:cxn>
                <a:cxn ang="0">
                  <a:pos x="49" y="79"/>
                </a:cxn>
                <a:cxn ang="0">
                  <a:pos x="52" y="80"/>
                </a:cxn>
                <a:cxn ang="0">
                  <a:pos x="54" y="80"/>
                </a:cxn>
                <a:cxn ang="0">
                  <a:pos x="54" y="80"/>
                </a:cxn>
                <a:cxn ang="0">
                  <a:pos x="57" y="68"/>
                </a:cxn>
                <a:cxn ang="0">
                  <a:pos x="56" y="66"/>
                </a:cxn>
                <a:cxn ang="0">
                  <a:pos x="54" y="66"/>
                </a:cxn>
                <a:cxn ang="0">
                  <a:pos x="54" y="66"/>
                </a:cxn>
                <a:cxn ang="0">
                  <a:pos x="54" y="52"/>
                </a:cxn>
                <a:cxn ang="0">
                  <a:pos x="57" y="48"/>
                </a:cxn>
                <a:cxn ang="0">
                  <a:pos x="57" y="48"/>
                </a:cxn>
              </a:cxnLst>
              <a:rect l="0" t="0" r="r" b="b"/>
              <a:pathLst>
                <a:path w="57" h="93">
                  <a:moveTo>
                    <a:pt x="57" y="48"/>
                  </a:moveTo>
                  <a:lnTo>
                    <a:pt x="57" y="47"/>
                  </a:lnTo>
                  <a:lnTo>
                    <a:pt x="52" y="36"/>
                  </a:lnTo>
                  <a:lnTo>
                    <a:pt x="45" y="30"/>
                  </a:lnTo>
                  <a:lnTo>
                    <a:pt x="41" y="32"/>
                  </a:lnTo>
                  <a:lnTo>
                    <a:pt x="36" y="32"/>
                  </a:lnTo>
                  <a:lnTo>
                    <a:pt x="38" y="22"/>
                  </a:lnTo>
                  <a:lnTo>
                    <a:pt x="36" y="20"/>
                  </a:lnTo>
                  <a:lnTo>
                    <a:pt x="34" y="20"/>
                  </a:lnTo>
                  <a:lnTo>
                    <a:pt x="31" y="14"/>
                  </a:lnTo>
                  <a:lnTo>
                    <a:pt x="27" y="14"/>
                  </a:lnTo>
                  <a:lnTo>
                    <a:pt x="15" y="2"/>
                  </a:lnTo>
                  <a:lnTo>
                    <a:pt x="6" y="0"/>
                  </a:lnTo>
                  <a:lnTo>
                    <a:pt x="2" y="5"/>
                  </a:lnTo>
                  <a:lnTo>
                    <a:pt x="2" y="7"/>
                  </a:lnTo>
                  <a:lnTo>
                    <a:pt x="0" y="9"/>
                  </a:lnTo>
                  <a:lnTo>
                    <a:pt x="2" y="20"/>
                  </a:lnTo>
                  <a:lnTo>
                    <a:pt x="4" y="22"/>
                  </a:lnTo>
                  <a:lnTo>
                    <a:pt x="6" y="25"/>
                  </a:lnTo>
                  <a:lnTo>
                    <a:pt x="4" y="27"/>
                  </a:lnTo>
                  <a:lnTo>
                    <a:pt x="0" y="29"/>
                  </a:lnTo>
                  <a:lnTo>
                    <a:pt x="4" y="38"/>
                  </a:lnTo>
                  <a:lnTo>
                    <a:pt x="6" y="38"/>
                  </a:lnTo>
                  <a:lnTo>
                    <a:pt x="6" y="41"/>
                  </a:lnTo>
                  <a:lnTo>
                    <a:pt x="6" y="48"/>
                  </a:lnTo>
                  <a:lnTo>
                    <a:pt x="9" y="48"/>
                  </a:lnTo>
                  <a:lnTo>
                    <a:pt x="9" y="52"/>
                  </a:lnTo>
                  <a:lnTo>
                    <a:pt x="8" y="52"/>
                  </a:lnTo>
                  <a:lnTo>
                    <a:pt x="8" y="54"/>
                  </a:lnTo>
                  <a:lnTo>
                    <a:pt x="13" y="55"/>
                  </a:lnTo>
                  <a:lnTo>
                    <a:pt x="16" y="55"/>
                  </a:lnTo>
                  <a:lnTo>
                    <a:pt x="25" y="61"/>
                  </a:lnTo>
                  <a:lnTo>
                    <a:pt x="24" y="63"/>
                  </a:lnTo>
                  <a:lnTo>
                    <a:pt x="25" y="64"/>
                  </a:lnTo>
                  <a:lnTo>
                    <a:pt x="24" y="66"/>
                  </a:lnTo>
                  <a:lnTo>
                    <a:pt x="11" y="66"/>
                  </a:lnTo>
                  <a:lnTo>
                    <a:pt x="9" y="70"/>
                  </a:lnTo>
                  <a:lnTo>
                    <a:pt x="22" y="82"/>
                  </a:lnTo>
                  <a:lnTo>
                    <a:pt x="18" y="88"/>
                  </a:lnTo>
                  <a:lnTo>
                    <a:pt x="18" y="91"/>
                  </a:lnTo>
                  <a:lnTo>
                    <a:pt x="25" y="93"/>
                  </a:lnTo>
                  <a:lnTo>
                    <a:pt x="29" y="88"/>
                  </a:lnTo>
                  <a:lnTo>
                    <a:pt x="29" y="86"/>
                  </a:lnTo>
                  <a:lnTo>
                    <a:pt x="27" y="86"/>
                  </a:lnTo>
                  <a:lnTo>
                    <a:pt x="27" y="86"/>
                  </a:lnTo>
                  <a:lnTo>
                    <a:pt x="31" y="80"/>
                  </a:lnTo>
                  <a:lnTo>
                    <a:pt x="34" y="86"/>
                  </a:lnTo>
                  <a:lnTo>
                    <a:pt x="38" y="84"/>
                  </a:lnTo>
                  <a:lnTo>
                    <a:pt x="49" y="79"/>
                  </a:lnTo>
                  <a:lnTo>
                    <a:pt x="52" y="80"/>
                  </a:lnTo>
                  <a:lnTo>
                    <a:pt x="54" y="80"/>
                  </a:lnTo>
                  <a:lnTo>
                    <a:pt x="54" y="80"/>
                  </a:lnTo>
                  <a:lnTo>
                    <a:pt x="57" y="68"/>
                  </a:lnTo>
                  <a:lnTo>
                    <a:pt x="56" y="66"/>
                  </a:lnTo>
                  <a:lnTo>
                    <a:pt x="54" y="66"/>
                  </a:lnTo>
                  <a:lnTo>
                    <a:pt x="54" y="66"/>
                  </a:lnTo>
                  <a:lnTo>
                    <a:pt x="54" y="52"/>
                  </a:lnTo>
                  <a:lnTo>
                    <a:pt x="57" y="48"/>
                  </a:lnTo>
                  <a:lnTo>
                    <a:pt x="57" y="48"/>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2" name="Freeform 3359"/>
            <p:cNvSpPr>
              <a:spLocks/>
            </p:cNvSpPr>
            <p:nvPr/>
          </p:nvSpPr>
          <p:spPr bwMode="auto">
            <a:xfrm>
              <a:off x="1005" y="538"/>
              <a:ext cx="107" cy="125"/>
            </a:xfrm>
            <a:custGeom>
              <a:avLst/>
              <a:gdLst/>
              <a:ahLst/>
              <a:cxnLst>
                <a:cxn ang="0">
                  <a:pos x="96" y="83"/>
                </a:cxn>
                <a:cxn ang="0">
                  <a:pos x="92" y="77"/>
                </a:cxn>
                <a:cxn ang="0">
                  <a:pos x="94" y="66"/>
                </a:cxn>
                <a:cxn ang="0">
                  <a:pos x="96" y="59"/>
                </a:cxn>
                <a:cxn ang="0">
                  <a:pos x="94" y="56"/>
                </a:cxn>
                <a:cxn ang="0">
                  <a:pos x="92" y="58"/>
                </a:cxn>
                <a:cxn ang="0">
                  <a:pos x="91" y="52"/>
                </a:cxn>
                <a:cxn ang="0">
                  <a:pos x="87" y="50"/>
                </a:cxn>
                <a:cxn ang="0">
                  <a:pos x="85" y="41"/>
                </a:cxn>
                <a:cxn ang="0">
                  <a:pos x="75" y="38"/>
                </a:cxn>
                <a:cxn ang="0">
                  <a:pos x="69" y="41"/>
                </a:cxn>
                <a:cxn ang="0">
                  <a:pos x="67" y="40"/>
                </a:cxn>
                <a:cxn ang="0">
                  <a:pos x="67" y="31"/>
                </a:cxn>
                <a:cxn ang="0">
                  <a:pos x="64" y="22"/>
                </a:cxn>
                <a:cxn ang="0">
                  <a:pos x="60" y="27"/>
                </a:cxn>
                <a:cxn ang="0">
                  <a:pos x="60" y="24"/>
                </a:cxn>
                <a:cxn ang="0">
                  <a:pos x="55" y="17"/>
                </a:cxn>
                <a:cxn ang="0">
                  <a:pos x="48" y="13"/>
                </a:cxn>
                <a:cxn ang="0">
                  <a:pos x="42" y="24"/>
                </a:cxn>
                <a:cxn ang="0">
                  <a:pos x="41" y="34"/>
                </a:cxn>
                <a:cxn ang="0">
                  <a:pos x="39" y="11"/>
                </a:cxn>
                <a:cxn ang="0">
                  <a:pos x="34" y="6"/>
                </a:cxn>
                <a:cxn ang="0">
                  <a:pos x="30" y="6"/>
                </a:cxn>
                <a:cxn ang="0">
                  <a:pos x="23" y="0"/>
                </a:cxn>
                <a:cxn ang="0">
                  <a:pos x="5" y="8"/>
                </a:cxn>
                <a:cxn ang="0">
                  <a:pos x="1" y="6"/>
                </a:cxn>
                <a:cxn ang="0">
                  <a:pos x="1" y="31"/>
                </a:cxn>
                <a:cxn ang="0">
                  <a:pos x="10" y="29"/>
                </a:cxn>
                <a:cxn ang="0">
                  <a:pos x="12" y="43"/>
                </a:cxn>
                <a:cxn ang="0">
                  <a:pos x="10" y="47"/>
                </a:cxn>
                <a:cxn ang="0">
                  <a:pos x="19" y="36"/>
                </a:cxn>
                <a:cxn ang="0">
                  <a:pos x="23" y="33"/>
                </a:cxn>
                <a:cxn ang="0">
                  <a:pos x="26" y="34"/>
                </a:cxn>
                <a:cxn ang="0">
                  <a:pos x="25" y="43"/>
                </a:cxn>
                <a:cxn ang="0">
                  <a:pos x="23" y="50"/>
                </a:cxn>
                <a:cxn ang="0">
                  <a:pos x="28" y="49"/>
                </a:cxn>
                <a:cxn ang="0">
                  <a:pos x="30" y="52"/>
                </a:cxn>
                <a:cxn ang="0">
                  <a:pos x="35" y="54"/>
                </a:cxn>
                <a:cxn ang="0">
                  <a:pos x="26" y="59"/>
                </a:cxn>
                <a:cxn ang="0">
                  <a:pos x="35" y="63"/>
                </a:cxn>
                <a:cxn ang="0">
                  <a:pos x="26" y="70"/>
                </a:cxn>
                <a:cxn ang="0">
                  <a:pos x="12" y="66"/>
                </a:cxn>
                <a:cxn ang="0">
                  <a:pos x="12" y="79"/>
                </a:cxn>
                <a:cxn ang="0">
                  <a:pos x="23" y="90"/>
                </a:cxn>
                <a:cxn ang="0">
                  <a:pos x="32" y="90"/>
                </a:cxn>
                <a:cxn ang="0">
                  <a:pos x="35" y="84"/>
                </a:cxn>
                <a:cxn ang="0">
                  <a:pos x="44" y="83"/>
                </a:cxn>
                <a:cxn ang="0">
                  <a:pos x="48" y="90"/>
                </a:cxn>
                <a:cxn ang="0">
                  <a:pos x="55" y="88"/>
                </a:cxn>
                <a:cxn ang="0">
                  <a:pos x="67" y="91"/>
                </a:cxn>
                <a:cxn ang="0">
                  <a:pos x="71" y="95"/>
                </a:cxn>
                <a:cxn ang="0">
                  <a:pos x="75" y="93"/>
                </a:cxn>
                <a:cxn ang="0">
                  <a:pos x="76" y="100"/>
                </a:cxn>
                <a:cxn ang="0">
                  <a:pos x="80" y="115"/>
                </a:cxn>
                <a:cxn ang="0">
                  <a:pos x="85" y="122"/>
                </a:cxn>
                <a:cxn ang="0">
                  <a:pos x="91" y="125"/>
                </a:cxn>
                <a:cxn ang="0">
                  <a:pos x="94" y="122"/>
                </a:cxn>
                <a:cxn ang="0">
                  <a:pos x="103" y="120"/>
                </a:cxn>
                <a:cxn ang="0">
                  <a:pos x="103" y="111"/>
                </a:cxn>
                <a:cxn ang="0">
                  <a:pos x="98" y="88"/>
                </a:cxn>
              </a:cxnLst>
              <a:rect l="0" t="0" r="r" b="b"/>
              <a:pathLst>
                <a:path w="107" h="125">
                  <a:moveTo>
                    <a:pt x="98" y="88"/>
                  </a:moveTo>
                  <a:lnTo>
                    <a:pt x="96" y="83"/>
                  </a:lnTo>
                  <a:lnTo>
                    <a:pt x="92" y="81"/>
                  </a:lnTo>
                  <a:lnTo>
                    <a:pt x="92" y="77"/>
                  </a:lnTo>
                  <a:lnTo>
                    <a:pt x="91" y="72"/>
                  </a:lnTo>
                  <a:lnTo>
                    <a:pt x="94" y="66"/>
                  </a:lnTo>
                  <a:lnTo>
                    <a:pt x="94" y="63"/>
                  </a:lnTo>
                  <a:lnTo>
                    <a:pt x="96" y="59"/>
                  </a:lnTo>
                  <a:lnTo>
                    <a:pt x="96" y="58"/>
                  </a:lnTo>
                  <a:lnTo>
                    <a:pt x="94" y="56"/>
                  </a:lnTo>
                  <a:lnTo>
                    <a:pt x="94" y="56"/>
                  </a:lnTo>
                  <a:lnTo>
                    <a:pt x="92" y="58"/>
                  </a:lnTo>
                  <a:lnTo>
                    <a:pt x="91" y="52"/>
                  </a:lnTo>
                  <a:lnTo>
                    <a:pt x="91" y="52"/>
                  </a:lnTo>
                  <a:lnTo>
                    <a:pt x="87" y="52"/>
                  </a:lnTo>
                  <a:lnTo>
                    <a:pt x="87" y="50"/>
                  </a:lnTo>
                  <a:lnTo>
                    <a:pt x="87" y="47"/>
                  </a:lnTo>
                  <a:lnTo>
                    <a:pt x="85" y="41"/>
                  </a:lnTo>
                  <a:lnTo>
                    <a:pt x="76" y="34"/>
                  </a:lnTo>
                  <a:lnTo>
                    <a:pt x="75" y="38"/>
                  </a:lnTo>
                  <a:lnTo>
                    <a:pt x="71" y="38"/>
                  </a:lnTo>
                  <a:lnTo>
                    <a:pt x="69" y="41"/>
                  </a:lnTo>
                  <a:lnTo>
                    <a:pt x="67" y="41"/>
                  </a:lnTo>
                  <a:lnTo>
                    <a:pt x="67" y="40"/>
                  </a:lnTo>
                  <a:lnTo>
                    <a:pt x="66" y="38"/>
                  </a:lnTo>
                  <a:lnTo>
                    <a:pt x="67" y="31"/>
                  </a:lnTo>
                  <a:lnTo>
                    <a:pt x="66" y="25"/>
                  </a:lnTo>
                  <a:lnTo>
                    <a:pt x="64" y="22"/>
                  </a:lnTo>
                  <a:lnTo>
                    <a:pt x="64" y="25"/>
                  </a:lnTo>
                  <a:lnTo>
                    <a:pt x="60" y="27"/>
                  </a:lnTo>
                  <a:lnTo>
                    <a:pt x="60" y="25"/>
                  </a:lnTo>
                  <a:lnTo>
                    <a:pt x="60" y="24"/>
                  </a:lnTo>
                  <a:lnTo>
                    <a:pt x="58" y="20"/>
                  </a:lnTo>
                  <a:lnTo>
                    <a:pt x="55" y="17"/>
                  </a:lnTo>
                  <a:lnTo>
                    <a:pt x="51" y="13"/>
                  </a:lnTo>
                  <a:lnTo>
                    <a:pt x="48" y="13"/>
                  </a:lnTo>
                  <a:lnTo>
                    <a:pt x="42" y="20"/>
                  </a:lnTo>
                  <a:lnTo>
                    <a:pt x="42" y="24"/>
                  </a:lnTo>
                  <a:lnTo>
                    <a:pt x="42" y="31"/>
                  </a:lnTo>
                  <a:lnTo>
                    <a:pt x="41" y="34"/>
                  </a:lnTo>
                  <a:lnTo>
                    <a:pt x="37" y="29"/>
                  </a:lnTo>
                  <a:lnTo>
                    <a:pt x="39" y="11"/>
                  </a:lnTo>
                  <a:lnTo>
                    <a:pt x="37" y="8"/>
                  </a:lnTo>
                  <a:lnTo>
                    <a:pt x="34" y="6"/>
                  </a:lnTo>
                  <a:lnTo>
                    <a:pt x="30" y="8"/>
                  </a:lnTo>
                  <a:lnTo>
                    <a:pt x="30" y="6"/>
                  </a:lnTo>
                  <a:lnTo>
                    <a:pt x="30" y="4"/>
                  </a:lnTo>
                  <a:lnTo>
                    <a:pt x="23" y="0"/>
                  </a:lnTo>
                  <a:lnTo>
                    <a:pt x="17" y="4"/>
                  </a:lnTo>
                  <a:lnTo>
                    <a:pt x="5" y="8"/>
                  </a:lnTo>
                  <a:lnTo>
                    <a:pt x="3" y="6"/>
                  </a:lnTo>
                  <a:lnTo>
                    <a:pt x="1" y="6"/>
                  </a:lnTo>
                  <a:lnTo>
                    <a:pt x="0" y="17"/>
                  </a:lnTo>
                  <a:lnTo>
                    <a:pt x="1" y="31"/>
                  </a:lnTo>
                  <a:lnTo>
                    <a:pt x="3" y="31"/>
                  </a:lnTo>
                  <a:lnTo>
                    <a:pt x="10" y="29"/>
                  </a:lnTo>
                  <a:lnTo>
                    <a:pt x="14" y="29"/>
                  </a:lnTo>
                  <a:lnTo>
                    <a:pt x="12" y="43"/>
                  </a:lnTo>
                  <a:lnTo>
                    <a:pt x="9" y="45"/>
                  </a:lnTo>
                  <a:lnTo>
                    <a:pt x="10" y="47"/>
                  </a:lnTo>
                  <a:lnTo>
                    <a:pt x="16" y="45"/>
                  </a:lnTo>
                  <a:lnTo>
                    <a:pt x="19" y="36"/>
                  </a:lnTo>
                  <a:lnTo>
                    <a:pt x="21" y="34"/>
                  </a:lnTo>
                  <a:lnTo>
                    <a:pt x="23" y="33"/>
                  </a:lnTo>
                  <a:lnTo>
                    <a:pt x="25" y="33"/>
                  </a:lnTo>
                  <a:lnTo>
                    <a:pt x="26" y="34"/>
                  </a:lnTo>
                  <a:lnTo>
                    <a:pt x="26" y="38"/>
                  </a:lnTo>
                  <a:lnTo>
                    <a:pt x="25" y="43"/>
                  </a:lnTo>
                  <a:lnTo>
                    <a:pt x="23" y="45"/>
                  </a:lnTo>
                  <a:lnTo>
                    <a:pt x="23" y="50"/>
                  </a:lnTo>
                  <a:lnTo>
                    <a:pt x="26" y="52"/>
                  </a:lnTo>
                  <a:lnTo>
                    <a:pt x="28" y="49"/>
                  </a:lnTo>
                  <a:lnTo>
                    <a:pt x="28" y="49"/>
                  </a:lnTo>
                  <a:lnTo>
                    <a:pt x="30" y="52"/>
                  </a:lnTo>
                  <a:lnTo>
                    <a:pt x="35" y="50"/>
                  </a:lnTo>
                  <a:lnTo>
                    <a:pt x="35" y="54"/>
                  </a:lnTo>
                  <a:lnTo>
                    <a:pt x="34" y="56"/>
                  </a:lnTo>
                  <a:lnTo>
                    <a:pt x="26" y="59"/>
                  </a:lnTo>
                  <a:lnTo>
                    <a:pt x="26" y="61"/>
                  </a:lnTo>
                  <a:lnTo>
                    <a:pt x="35" y="63"/>
                  </a:lnTo>
                  <a:lnTo>
                    <a:pt x="34" y="72"/>
                  </a:lnTo>
                  <a:lnTo>
                    <a:pt x="26" y="70"/>
                  </a:lnTo>
                  <a:lnTo>
                    <a:pt x="17" y="66"/>
                  </a:lnTo>
                  <a:lnTo>
                    <a:pt x="12" y="66"/>
                  </a:lnTo>
                  <a:lnTo>
                    <a:pt x="10" y="70"/>
                  </a:lnTo>
                  <a:lnTo>
                    <a:pt x="12" y="79"/>
                  </a:lnTo>
                  <a:lnTo>
                    <a:pt x="16" y="84"/>
                  </a:lnTo>
                  <a:lnTo>
                    <a:pt x="23" y="90"/>
                  </a:lnTo>
                  <a:lnTo>
                    <a:pt x="30" y="91"/>
                  </a:lnTo>
                  <a:lnTo>
                    <a:pt x="32" y="90"/>
                  </a:lnTo>
                  <a:lnTo>
                    <a:pt x="34" y="84"/>
                  </a:lnTo>
                  <a:lnTo>
                    <a:pt x="35" y="84"/>
                  </a:lnTo>
                  <a:lnTo>
                    <a:pt x="46" y="81"/>
                  </a:lnTo>
                  <a:lnTo>
                    <a:pt x="44" y="83"/>
                  </a:lnTo>
                  <a:lnTo>
                    <a:pt x="46" y="86"/>
                  </a:lnTo>
                  <a:lnTo>
                    <a:pt x="48" y="90"/>
                  </a:lnTo>
                  <a:lnTo>
                    <a:pt x="51" y="90"/>
                  </a:lnTo>
                  <a:lnTo>
                    <a:pt x="55" y="88"/>
                  </a:lnTo>
                  <a:lnTo>
                    <a:pt x="66" y="90"/>
                  </a:lnTo>
                  <a:lnTo>
                    <a:pt x="67" y="91"/>
                  </a:lnTo>
                  <a:lnTo>
                    <a:pt x="67" y="95"/>
                  </a:lnTo>
                  <a:lnTo>
                    <a:pt x="71" y="95"/>
                  </a:lnTo>
                  <a:lnTo>
                    <a:pt x="73" y="93"/>
                  </a:lnTo>
                  <a:lnTo>
                    <a:pt x="75" y="93"/>
                  </a:lnTo>
                  <a:lnTo>
                    <a:pt x="75" y="97"/>
                  </a:lnTo>
                  <a:lnTo>
                    <a:pt x="76" y="100"/>
                  </a:lnTo>
                  <a:lnTo>
                    <a:pt x="76" y="108"/>
                  </a:lnTo>
                  <a:lnTo>
                    <a:pt x="80" y="115"/>
                  </a:lnTo>
                  <a:lnTo>
                    <a:pt x="80" y="116"/>
                  </a:lnTo>
                  <a:lnTo>
                    <a:pt x="85" y="122"/>
                  </a:lnTo>
                  <a:lnTo>
                    <a:pt x="87" y="122"/>
                  </a:lnTo>
                  <a:lnTo>
                    <a:pt x="91" y="125"/>
                  </a:lnTo>
                  <a:lnTo>
                    <a:pt x="92" y="124"/>
                  </a:lnTo>
                  <a:lnTo>
                    <a:pt x="94" y="122"/>
                  </a:lnTo>
                  <a:lnTo>
                    <a:pt x="98" y="122"/>
                  </a:lnTo>
                  <a:lnTo>
                    <a:pt x="103" y="120"/>
                  </a:lnTo>
                  <a:lnTo>
                    <a:pt x="105" y="116"/>
                  </a:lnTo>
                  <a:lnTo>
                    <a:pt x="103" y="111"/>
                  </a:lnTo>
                  <a:lnTo>
                    <a:pt x="107" y="104"/>
                  </a:lnTo>
                  <a:lnTo>
                    <a:pt x="98" y="88"/>
                  </a:lnTo>
                  <a:lnTo>
                    <a:pt x="98" y="88"/>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3" name="Freeform 3360"/>
            <p:cNvSpPr>
              <a:spLocks/>
            </p:cNvSpPr>
            <p:nvPr/>
          </p:nvSpPr>
          <p:spPr bwMode="auto">
            <a:xfrm>
              <a:off x="1103" y="481"/>
              <a:ext cx="21" cy="34"/>
            </a:xfrm>
            <a:custGeom>
              <a:avLst/>
              <a:gdLst/>
              <a:ahLst/>
              <a:cxnLst>
                <a:cxn ang="0">
                  <a:pos x="0" y="15"/>
                </a:cxn>
                <a:cxn ang="0">
                  <a:pos x="9" y="15"/>
                </a:cxn>
                <a:cxn ang="0">
                  <a:pos x="10" y="16"/>
                </a:cxn>
                <a:cxn ang="0">
                  <a:pos x="10" y="20"/>
                </a:cxn>
                <a:cxn ang="0">
                  <a:pos x="10" y="22"/>
                </a:cxn>
                <a:cxn ang="0">
                  <a:pos x="16" y="32"/>
                </a:cxn>
                <a:cxn ang="0">
                  <a:pos x="18" y="34"/>
                </a:cxn>
                <a:cxn ang="0">
                  <a:pos x="21" y="7"/>
                </a:cxn>
                <a:cxn ang="0">
                  <a:pos x="19" y="0"/>
                </a:cxn>
                <a:cxn ang="0">
                  <a:pos x="2" y="0"/>
                </a:cxn>
                <a:cxn ang="0">
                  <a:pos x="0" y="15"/>
                </a:cxn>
                <a:cxn ang="0">
                  <a:pos x="0" y="15"/>
                </a:cxn>
              </a:cxnLst>
              <a:rect l="0" t="0" r="r" b="b"/>
              <a:pathLst>
                <a:path w="21" h="34">
                  <a:moveTo>
                    <a:pt x="0" y="15"/>
                  </a:moveTo>
                  <a:lnTo>
                    <a:pt x="9" y="15"/>
                  </a:lnTo>
                  <a:lnTo>
                    <a:pt x="10" y="16"/>
                  </a:lnTo>
                  <a:lnTo>
                    <a:pt x="10" y="20"/>
                  </a:lnTo>
                  <a:lnTo>
                    <a:pt x="10" y="22"/>
                  </a:lnTo>
                  <a:lnTo>
                    <a:pt x="16" y="32"/>
                  </a:lnTo>
                  <a:lnTo>
                    <a:pt x="18" y="34"/>
                  </a:lnTo>
                  <a:lnTo>
                    <a:pt x="21" y="7"/>
                  </a:lnTo>
                  <a:lnTo>
                    <a:pt x="19" y="0"/>
                  </a:lnTo>
                  <a:lnTo>
                    <a:pt x="2" y="0"/>
                  </a:lnTo>
                  <a:lnTo>
                    <a:pt x="0" y="15"/>
                  </a:lnTo>
                  <a:lnTo>
                    <a:pt x="0" y="1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4" name="Freeform 3361"/>
            <p:cNvSpPr>
              <a:spLocks/>
            </p:cNvSpPr>
            <p:nvPr/>
          </p:nvSpPr>
          <p:spPr bwMode="auto">
            <a:xfrm>
              <a:off x="1158" y="481"/>
              <a:ext cx="177" cy="163"/>
            </a:xfrm>
            <a:custGeom>
              <a:avLst/>
              <a:gdLst/>
              <a:ahLst/>
              <a:cxnLst>
                <a:cxn ang="0">
                  <a:pos x="7" y="11"/>
                </a:cxn>
                <a:cxn ang="0">
                  <a:pos x="5" y="20"/>
                </a:cxn>
                <a:cxn ang="0">
                  <a:pos x="27" y="34"/>
                </a:cxn>
                <a:cxn ang="0">
                  <a:pos x="30" y="41"/>
                </a:cxn>
                <a:cxn ang="0">
                  <a:pos x="14" y="41"/>
                </a:cxn>
                <a:cxn ang="0">
                  <a:pos x="13" y="52"/>
                </a:cxn>
                <a:cxn ang="0">
                  <a:pos x="21" y="56"/>
                </a:cxn>
                <a:cxn ang="0">
                  <a:pos x="25" y="68"/>
                </a:cxn>
                <a:cxn ang="0">
                  <a:pos x="32" y="57"/>
                </a:cxn>
                <a:cxn ang="0">
                  <a:pos x="43" y="56"/>
                </a:cxn>
                <a:cxn ang="0">
                  <a:pos x="39" y="65"/>
                </a:cxn>
                <a:cxn ang="0">
                  <a:pos x="46" y="59"/>
                </a:cxn>
                <a:cxn ang="0">
                  <a:pos x="50" y="59"/>
                </a:cxn>
                <a:cxn ang="0">
                  <a:pos x="57" y="56"/>
                </a:cxn>
                <a:cxn ang="0">
                  <a:pos x="80" y="59"/>
                </a:cxn>
                <a:cxn ang="0">
                  <a:pos x="66" y="63"/>
                </a:cxn>
                <a:cxn ang="0">
                  <a:pos x="63" y="68"/>
                </a:cxn>
                <a:cxn ang="0">
                  <a:pos x="91" y="66"/>
                </a:cxn>
                <a:cxn ang="0">
                  <a:pos x="45" y="84"/>
                </a:cxn>
                <a:cxn ang="0">
                  <a:pos x="48" y="104"/>
                </a:cxn>
                <a:cxn ang="0">
                  <a:pos x="46" y="109"/>
                </a:cxn>
                <a:cxn ang="0">
                  <a:pos x="48" y="118"/>
                </a:cxn>
                <a:cxn ang="0">
                  <a:pos x="57" y="122"/>
                </a:cxn>
                <a:cxn ang="0">
                  <a:pos x="52" y="132"/>
                </a:cxn>
                <a:cxn ang="0">
                  <a:pos x="59" y="147"/>
                </a:cxn>
                <a:cxn ang="0">
                  <a:pos x="64" y="145"/>
                </a:cxn>
                <a:cxn ang="0">
                  <a:pos x="66" y="156"/>
                </a:cxn>
                <a:cxn ang="0">
                  <a:pos x="95" y="163"/>
                </a:cxn>
                <a:cxn ang="0">
                  <a:pos x="88" y="148"/>
                </a:cxn>
                <a:cxn ang="0">
                  <a:pos x="105" y="157"/>
                </a:cxn>
                <a:cxn ang="0">
                  <a:pos x="95" y="123"/>
                </a:cxn>
                <a:cxn ang="0">
                  <a:pos x="107" y="141"/>
                </a:cxn>
                <a:cxn ang="0">
                  <a:pos x="121" y="140"/>
                </a:cxn>
                <a:cxn ang="0">
                  <a:pos x="118" y="123"/>
                </a:cxn>
                <a:cxn ang="0">
                  <a:pos x="129" y="125"/>
                </a:cxn>
                <a:cxn ang="0">
                  <a:pos x="127" y="81"/>
                </a:cxn>
                <a:cxn ang="0">
                  <a:pos x="143" y="100"/>
                </a:cxn>
                <a:cxn ang="0">
                  <a:pos x="150" y="90"/>
                </a:cxn>
                <a:cxn ang="0">
                  <a:pos x="177" y="66"/>
                </a:cxn>
                <a:cxn ang="0">
                  <a:pos x="171" y="49"/>
                </a:cxn>
                <a:cxn ang="0">
                  <a:pos x="157" y="50"/>
                </a:cxn>
                <a:cxn ang="0">
                  <a:pos x="155" y="36"/>
                </a:cxn>
                <a:cxn ang="0">
                  <a:pos x="143" y="31"/>
                </a:cxn>
                <a:cxn ang="0">
                  <a:pos x="136" y="32"/>
                </a:cxn>
                <a:cxn ang="0">
                  <a:pos x="141" y="9"/>
                </a:cxn>
                <a:cxn ang="0">
                  <a:pos x="30" y="0"/>
                </a:cxn>
                <a:cxn ang="0">
                  <a:pos x="30" y="0"/>
                </a:cxn>
                <a:cxn ang="0">
                  <a:pos x="2" y="0"/>
                </a:cxn>
              </a:cxnLst>
              <a:rect l="0" t="0" r="r" b="b"/>
              <a:pathLst>
                <a:path w="177" h="163">
                  <a:moveTo>
                    <a:pt x="2" y="6"/>
                  </a:moveTo>
                  <a:lnTo>
                    <a:pt x="7" y="7"/>
                  </a:lnTo>
                  <a:lnTo>
                    <a:pt x="7" y="9"/>
                  </a:lnTo>
                  <a:lnTo>
                    <a:pt x="7" y="11"/>
                  </a:lnTo>
                  <a:lnTo>
                    <a:pt x="0" y="11"/>
                  </a:lnTo>
                  <a:lnTo>
                    <a:pt x="4" y="15"/>
                  </a:lnTo>
                  <a:lnTo>
                    <a:pt x="4" y="16"/>
                  </a:lnTo>
                  <a:lnTo>
                    <a:pt x="5" y="20"/>
                  </a:lnTo>
                  <a:lnTo>
                    <a:pt x="11" y="29"/>
                  </a:lnTo>
                  <a:lnTo>
                    <a:pt x="16" y="34"/>
                  </a:lnTo>
                  <a:lnTo>
                    <a:pt x="18" y="36"/>
                  </a:lnTo>
                  <a:lnTo>
                    <a:pt x="27" y="34"/>
                  </a:lnTo>
                  <a:lnTo>
                    <a:pt x="30" y="36"/>
                  </a:lnTo>
                  <a:lnTo>
                    <a:pt x="38" y="31"/>
                  </a:lnTo>
                  <a:lnTo>
                    <a:pt x="36" y="38"/>
                  </a:lnTo>
                  <a:lnTo>
                    <a:pt x="30" y="41"/>
                  </a:lnTo>
                  <a:lnTo>
                    <a:pt x="25" y="41"/>
                  </a:lnTo>
                  <a:lnTo>
                    <a:pt x="23" y="43"/>
                  </a:lnTo>
                  <a:lnTo>
                    <a:pt x="20" y="45"/>
                  </a:lnTo>
                  <a:lnTo>
                    <a:pt x="14" y="41"/>
                  </a:lnTo>
                  <a:lnTo>
                    <a:pt x="13" y="43"/>
                  </a:lnTo>
                  <a:lnTo>
                    <a:pt x="11" y="47"/>
                  </a:lnTo>
                  <a:lnTo>
                    <a:pt x="13" y="49"/>
                  </a:lnTo>
                  <a:lnTo>
                    <a:pt x="13" y="52"/>
                  </a:lnTo>
                  <a:lnTo>
                    <a:pt x="14" y="56"/>
                  </a:lnTo>
                  <a:lnTo>
                    <a:pt x="18" y="54"/>
                  </a:lnTo>
                  <a:lnTo>
                    <a:pt x="18" y="56"/>
                  </a:lnTo>
                  <a:lnTo>
                    <a:pt x="21" y="56"/>
                  </a:lnTo>
                  <a:lnTo>
                    <a:pt x="21" y="57"/>
                  </a:lnTo>
                  <a:lnTo>
                    <a:pt x="23" y="61"/>
                  </a:lnTo>
                  <a:lnTo>
                    <a:pt x="23" y="61"/>
                  </a:lnTo>
                  <a:lnTo>
                    <a:pt x="25" y="68"/>
                  </a:lnTo>
                  <a:lnTo>
                    <a:pt x="27" y="65"/>
                  </a:lnTo>
                  <a:lnTo>
                    <a:pt x="29" y="61"/>
                  </a:lnTo>
                  <a:lnTo>
                    <a:pt x="32" y="61"/>
                  </a:lnTo>
                  <a:lnTo>
                    <a:pt x="32" y="57"/>
                  </a:lnTo>
                  <a:lnTo>
                    <a:pt x="32" y="56"/>
                  </a:lnTo>
                  <a:lnTo>
                    <a:pt x="34" y="52"/>
                  </a:lnTo>
                  <a:lnTo>
                    <a:pt x="39" y="56"/>
                  </a:lnTo>
                  <a:lnTo>
                    <a:pt x="43" y="56"/>
                  </a:lnTo>
                  <a:lnTo>
                    <a:pt x="39" y="59"/>
                  </a:lnTo>
                  <a:lnTo>
                    <a:pt x="38" y="61"/>
                  </a:lnTo>
                  <a:lnTo>
                    <a:pt x="38" y="65"/>
                  </a:lnTo>
                  <a:lnTo>
                    <a:pt x="39" y="65"/>
                  </a:lnTo>
                  <a:lnTo>
                    <a:pt x="41" y="68"/>
                  </a:lnTo>
                  <a:lnTo>
                    <a:pt x="43" y="68"/>
                  </a:lnTo>
                  <a:lnTo>
                    <a:pt x="46" y="65"/>
                  </a:lnTo>
                  <a:lnTo>
                    <a:pt x="46" y="59"/>
                  </a:lnTo>
                  <a:lnTo>
                    <a:pt x="50" y="57"/>
                  </a:lnTo>
                  <a:lnTo>
                    <a:pt x="52" y="50"/>
                  </a:lnTo>
                  <a:lnTo>
                    <a:pt x="52" y="52"/>
                  </a:lnTo>
                  <a:lnTo>
                    <a:pt x="50" y="59"/>
                  </a:lnTo>
                  <a:lnTo>
                    <a:pt x="52" y="61"/>
                  </a:lnTo>
                  <a:lnTo>
                    <a:pt x="57" y="59"/>
                  </a:lnTo>
                  <a:lnTo>
                    <a:pt x="57" y="56"/>
                  </a:lnTo>
                  <a:lnTo>
                    <a:pt x="57" y="56"/>
                  </a:lnTo>
                  <a:lnTo>
                    <a:pt x="64" y="52"/>
                  </a:lnTo>
                  <a:lnTo>
                    <a:pt x="63" y="57"/>
                  </a:lnTo>
                  <a:lnTo>
                    <a:pt x="68" y="61"/>
                  </a:lnTo>
                  <a:lnTo>
                    <a:pt x="80" y="59"/>
                  </a:lnTo>
                  <a:lnTo>
                    <a:pt x="82" y="59"/>
                  </a:lnTo>
                  <a:lnTo>
                    <a:pt x="80" y="61"/>
                  </a:lnTo>
                  <a:lnTo>
                    <a:pt x="77" y="63"/>
                  </a:lnTo>
                  <a:lnTo>
                    <a:pt x="66" y="63"/>
                  </a:lnTo>
                  <a:lnTo>
                    <a:pt x="64" y="65"/>
                  </a:lnTo>
                  <a:lnTo>
                    <a:pt x="61" y="65"/>
                  </a:lnTo>
                  <a:lnTo>
                    <a:pt x="61" y="66"/>
                  </a:lnTo>
                  <a:lnTo>
                    <a:pt x="63" y="68"/>
                  </a:lnTo>
                  <a:lnTo>
                    <a:pt x="66" y="72"/>
                  </a:lnTo>
                  <a:lnTo>
                    <a:pt x="77" y="70"/>
                  </a:lnTo>
                  <a:lnTo>
                    <a:pt x="79" y="68"/>
                  </a:lnTo>
                  <a:lnTo>
                    <a:pt x="91" y="66"/>
                  </a:lnTo>
                  <a:lnTo>
                    <a:pt x="95" y="65"/>
                  </a:lnTo>
                  <a:lnTo>
                    <a:pt x="93" y="70"/>
                  </a:lnTo>
                  <a:lnTo>
                    <a:pt x="52" y="77"/>
                  </a:lnTo>
                  <a:lnTo>
                    <a:pt x="45" y="84"/>
                  </a:lnTo>
                  <a:lnTo>
                    <a:pt x="41" y="86"/>
                  </a:lnTo>
                  <a:lnTo>
                    <a:pt x="38" y="91"/>
                  </a:lnTo>
                  <a:lnTo>
                    <a:pt x="43" y="104"/>
                  </a:lnTo>
                  <a:lnTo>
                    <a:pt x="48" y="104"/>
                  </a:lnTo>
                  <a:lnTo>
                    <a:pt x="54" y="107"/>
                  </a:lnTo>
                  <a:lnTo>
                    <a:pt x="55" y="111"/>
                  </a:lnTo>
                  <a:lnTo>
                    <a:pt x="48" y="111"/>
                  </a:lnTo>
                  <a:lnTo>
                    <a:pt x="46" y="109"/>
                  </a:lnTo>
                  <a:lnTo>
                    <a:pt x="45" y="109"/>
                  </a:lnTo>
                  <a:lnTo>
                    <a:pt x="45" y="115"/>
                  </a:lnTo>
                  <a:lnTo>
                    <a:pt x="46" y="118"/>
                  </a:lnTo>
                  <a:lnTo>
                    <a:pt x="48" y="118"/>
                  </a:lnTo>
                  <a:lnTo>
                    <a:pt x="48" y="120"/>
                  </a:lnTo>
                  <a:lnTo>
                    <a:pt x="48" y="122"/>
                  </a:lnTo>
                  <a:lnTo>
                    <a:pt x="50" y="123"/>
                  </a:lnTo>
                  <a:lnTo>
                    <a:pt x="57" y="122"/>
                  </a:lnTo>
                  <a:lnTo>
                    <a:pt x="59" y="123"/>
                  </a:lnTo>
                  <a:lnTo>
                    <a:pt x="71" y="129"/>
                  </a:lnTo>
                  <a:lnTo>
                    <a:pt x="70" y="131"/>
                  </a:lnTo>
                  <a:lnTo>
                    <a:pt x="52" y="132"/>
                  </a:lnTo>
                  <a:lnTo>
                    <a:pt x="52" y="138"/>
                  </a:lnTo>
                  <a:lnTo>
                    <a:pt x="54" y="141"/>
                  </a:lnTo>
                  <a:lnTo>
                    <a:pt x="57" y="143"/>
                  </a:lnTo>
                  <a:lnTo>
                    <a:pt x="59" y="147"/>
                  </a:lnTo>
                  <a:lnTo>
                    <a:pt x="61" y="148"/>
                  </a:lnTo>
                  <a:lnTo>
                    <a:pt x="63" y="147"/>
                  </a:lnTo>
                  <a:lnTo>
                    <a:pt x="63" y="145"/>
                  </a:lnTo>
                  <a:lnTo>
                    <a:pt x="64" y="145"/>
                  </a:lnTo>
                  <a:lnTo>
                    <a:pt x="64" y="147"/>
                  </a:lnTo>
                  <a:lnTo>
                    <a:pt x="63" y="148"/>
                  </a:lnTo>
                  <a:lnTo>
                    <a:pt x="64" y="152"/>
                  </a:lnTo>
                  <a:lnTo>
                    <a:pt x="66" y="156"/>
                  </a:lnTo>
                  <a:lnTo>
                    <a:pt x="71" y="156"/>
                  </a:lnTo>
                  <a:lnTo>
                    <a:pt x="73" y="159"/>
                  </a:lnTo>
                  <a:lnTo>
                    <a:pt x="86" y="163"/>
                  </a:lnTo>
                  <a:lnTo>
                    <a:pt x="95" y="163"/>
                  </a:lnTo>
                  <a:lnTo>
                    <a:pt x="96" y="159"/>
                  </a:lnTo>
                  <a:lnTo>
                    <a:pt x="95" y="154"/>
                  </a:lnTo>
                  <a:lnTo>
                    <a:pt x="89" y="152"/>
                  </a:lnTo>
                  <a:lnTo>
                    <a:pt x="88" y="148"/>
                  </a:lnTo>
                  <a:lnTo>
                    <a:pt x="96" y="148"/>
                  </a:lnTo>
                  <a:lnTo>
                    <a:pt x="100" y="150"/>
                  </a:lnTo>
                  <a:lnTo>
                    <a:pt x="102" y="154"/>
                  </a:lnTo>
                  <a:lnTo>
                    <a:pt x="105" y="157"/>
                  </a:lnTo>
                  <a:lnTo>
                    <a:pt x="107" y="161"/>
                  </a:lnTo>
                  <a:lnTo>
                    <a:pt x="107" y="159"/>
                  </a:lnTo>
                  <a:lnTo>
                    <a:pt x="95" y="131"/>
                  </a:lnTo>
                  <a:lnTo>
                    <a:pt x="95" y="123"/>
                  </a:lnTo>
                  <a:lnTo>
                    <a:pt x="96" y="123"/>
                  </a:lnTo>
                  <a:lnTo>
                    <a:pt x="96" y="125"/>
                  </a:lnTo>
                  <a:lnTo>
                    <a:pt x="102" y="136"/>
                  </a:lnTo>
                  <a:lnTo>
                    <a:pt x="107" y="141"/>
                  </a:lnTo>
                  <a:lnTo>
                    <a:pt x="112" y="154"/>
                  </a:lnTo>
                  <a:lnTo>
                    <a:pt x="116" y="159"/>
                  </a:lnTo>
                  <a:lnTo>
                    <a:pt x="118" y="159"/>
                  </a:lnTo>
                  <a:lnTo>
                    <a:pt x="121" y="140"/>
                  </a:lnTo>
                  <a:lnTo>
                    <a:pt x="116" y="131"/>
                  </a:lnTo>
                  <a:lnTo>
                    <a:pt x="116" y="120"/>
                  </a:lnTo>
                  <a:lnTo>
                    <a:pt x="118" y="122"/>
                  </a:lnTo>
                  <a:lnTo>
                    <a:pt x="118" y="123"/>
                  </a:lnTo>
                  <a:lnTo>
                    <a:pt x="121" y="131"/>
                  </a:lnTo>
                  <a:lnTo>
                    <a:pt x="123" y="134"/>
                  </a:lnTo>
                  <a:lnTo>
                    <a:pt x="127" y="134"/>
                  </a:lnTo>
                  <a:lnTo>
                    <a:pt x="129" y="125"/>
                  </a:lnTo>
                  <a:lnTo>
                    <a:pt x="127" y="122"/>
                  </a:lnTo>
                  <a:lnTo>
                    <a:pt x="125" y="118"/>
                  </a:lnTo>
                  <a:lnTo>
                    <a:pt x="127" y="82"/>
                  </a:lnTo>
                  <a:lnTo>
                    <a:pt x="127" y="81"/>
                  </a:lnTo>
                  <a:lnTo>
                    <a:pt x="129" y="111"/>
                  </a:lnTo>
                  <a:lnTo>
                    <a:pt x="134" y="118"/>
                  </a:lnTo>
                  <a:lnTo>
                    <a:pt x="136" y="118"/>
                  </a:lnTo>
                  <a:lnTo>
                    <a:pt x="143" y="100"/>
                  </a:lnTo>
                  <a:lnTo>
                    <a:pt x="143" y="84"/>
                  </a:lnTo>
                  <a:lnTo>
                    <a:pt x="145" y="88"/>
                  </a:lnTo>
                  <a:lnTo>
                    <a:pt x="146" y="95"/>
                  </a:lnTo>
                  <a:lnTo>
                    <a:pt x="150" y="90"/>
                  </a:lnTo>
                  <a:lnTo>
                    <a:pt x="150" y="90"/>
                  </a:lnTo>
                  <a:lnTo>
                    <a:pt x="150" y="84"/>
                  </a:lnTo>
                  <a:lnTo>
                    <a:pt x="166" y="77"/>
                  </a:lnTo>
                  <a:lnTo>
                    <a:pt x="177" y="66"/>
                  </a:lnTo>
                  <a:lnTo>
                    <a:pt x="177" y="59"/>
                  </a:lnTo>
                  <a:lnTo>
                    <a:pt x="177" y="56"/>
                  </a:lnTo>
                  <a:lnTo>
                    <a:pt x="173" y="54"/>
                  </a:lnTo>
                  <a:lnTo>
                    <a:pt x="171" y="49"/>
                  </a:lnTo>
                  <a:lnTo>
                    <a:pt x="164" y="36"/>
                  </a:lnTo>
                  <a:lnTo>
                    <a:pt x="162" y="36"/>
                  </a:lnTo>
                  <a:lnTo>
                    <a:pt x="159" y="47"/>
                  </a:lnTo>
                  <a:lnTo>
                    <a:pt x="157" y="50"/>
                  </a:lnTo>
                  <a:lnTo>
                    <a:pt x="157" y="49"/>
                  </a:lnTo>
                  <a:lnTo>
                    <a:pt x="159" y="47"/>
                  </a:lnTo>
                  <a:lnTo>
                    <a:pt x="157" y="38"/>
                  </a:lnTo>
                  <a:lnTo>
                    <a:pt x="155" y="36"/>
                  </a:lnTo>
                  <a:lnTo>
                    <a:pt x="152" y="29"/>
                  </a:lnTo>
                  <a:lnTo>
                    <a:pt x="148" y="27"/>
                  </a:lnTo>
                  <a:lnTo>
                    <a:pt x="146" y="27"/>
                  </a:lnTo>
                  <a:lnTo>
                    <a:pt x="143" y="31"/>
                  </a:lnTo>
                  <a:lnTo>
                    <a:pt x="141" y="31"/>
                  </a:lnTo>
                  <a:lnTo>
                    <a:pt x="137" y="36"/>
                  </a:lnTo>
                  <a:lnTo>
                    <a:pt x="136" y="36"/>
                  </a:lnTo>
                  <a:lnTo>
                    <a:pt x="136" y="32"/>
                  </a:lnTo>
                  <a:lnTo>
                    <a:pt x="137" y="29"/>
                  </a:lnTo>
                  <a:lnTo>
                    <a:pt x="141" y="27"/>
                  </a:lnTo>
                  <a:lnTo>
                    <a:pt x="145" y="7"/>
                  </a:lnTo>
                  <a:lnTo>
                    <a:pt x="141" y="9"/>
                  </a:lnTo>
                  <a:lnTo>
                    <a:pt x="141" y="7"/>
                  </a:lnTo>
                  <a:lnTo>
                    <a:pt x="145" y="4"/>
                  </a:lnTo>
                  <a:lnTo>
                    <a:pt x="143" y="0"/>
                  </a:lnTo>
                  <a:lnTo>
                    <a:pt x="30" y="0"/>
                  </a:lnTo>
                  <a:lnTo>
                    <a:pt x="32" y="2"/>
                  </a:lnTo>
                  <a:lnTo>
                    <a:pt x="32" y="4"/>
                  </a:lnTo>
                  <a:lnTo>
                    <a:pt x="30" y="0"/>
                  </a:lnTo>
                  <a:lnTo>
                    <a:pt x="30" y="0"/>
                  </a:lnTo>
                  <a:lnTo>
                    <a:pt x="23" y="0"/>
                  </a:lnTo>
                  <a:lnTo>
                    <a:pt x="21" y="0"/>
                  </a:lnTo>
                  <a:lnTo>
                    <a:pt x="21" y="0"/>
                  </a:lnTo>
                  <a:lnTo>
                    <a:pt x="2" y="0"/>
                  </a:lnTo>
                  <a:lnTo>
                    <a:pt x="0" y="2"/>
                  </a:lnTo>
                  <a:lnTo>
                    <a:pt x="2" y="6"/>
                  </a:lnTo>
                  <a:lnTo>
                    <a:pt x="2"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5" name="Freeform 3362"/>
            <p:cNvSpPr>
              <a:spLocks/>
            </p:cNvSpPr>
            <p:nvPr/>
          </p:nvSpPr>
          <p:spPr bwMode="auto">
            <a:xfrm>
              <a:off x="1262" y="481"/>
              <a:ext cx="299" cy="302"/>
            </a:xfrm>
            <a:custGeom>
              <a:avLst/>
              <a:gdLst/>
              <a:ahLst/>
              <a:cxnLst>
                <a:cxn ang="0">
                  <a:pos x="51" y="20"/>
                </a:cxn>
                <a:cxn ang="0">
                  <a:pos x="87" y="72"/>
                </a:cxn>
                <a:cxn ang="0">
                  <a:pos x="98" y="90"/>
                </a:cxn>
                <a:cxn ang="0">
                  <a:pos x="80" y="90"/>
                </a:cxn>
                <a:cxn ang="0">
                  <a:pos x="128" y="91"/>
                </a:cxn>
                <a:cxn ang="0">
                  <a:pos x="117" y="104"/>
                </a:cxn>
                <a:cxn ang="0">
                  <a:pos x="116" y="116"/>
                </a:cxn>
                <a:cxn ang="0">
                  <a:pos x="78" y="100"/>
                </a:cxn>
                <a:cxn ang="0">
                  <a:pos x="41" y="127"/>
                </a:cxn>
                <a:cxn ang="0">
                  <a:pos x="41" y="154"/>
                </a:cxn>
                <a:cxn ang="0">
                  <a:pos x="53" y="152"/>
                </a:cxn>
                <a:cxn ang="0">
                  <a:pos x="64" y="161"/>
                </a:cxn>
                <a:cxn ang="0">
                  <a:pos x="76" y="147"/>
                </a:cxn>
                <a:cxn ang="0">
                  <a:pos x="85" y="161"/>
                </a:cxn>
                <a:cxn ang="0">
                  <a:pos x="66" y="168"/>
                </a:cxn>
                <a:cxn ang="0">
                  <a:pos x="76" y="177"/>
                </a:cxn>
                <a:cxn ang="0">
                  <a:pos x="69" y="186"/>
                </a:cxn>
                <a:cxn ang="0">
                  <a:pos x="76" y="204"/>
                </a:cxn>
                <a:cxn ang="0">
                  <a:pos x="108" y="172"/>
                </a:cxn>
                <a:cxn ang="0">
                  <a:pos x="94" y="211"/>
                </a:cxn>
                <a:cxn ang="0">
                  <a:pos x="82" y="218"/>
                </a:cxn>
                <a:cxn ang="0">
                  <a:pos x="53" y="191"/>
                </a:cxn>
                <a:cxn ang="0">
                  <a:pos x="19" y="189"/>
                </a:cxn>
                <a:cxn ang="0">
                  <a:pos x="37" y="218"/>
                </a:cxn>
                <a:cxn ang="0">
                  <a:pos x="37" y="231"/>
                </a:cxn>
                <a:cxn ang="0">
                  <a:pos x="33" y="238"/>
                </a:cxn>
                <a:cxn ang="0">
                  <a:pos x="16" y="241"/>
                </a:cxn>
                <a:cxn ang="0">
                  <a:pos x="10" y="279"/>
                </a:cxn>
                <a:cxn ang="0">
                  <a:pos x="28" y="286"/>
                </a:cxn>
                <a:cxn ang="0">
                  <a:pos x="46" y="272"/>
                </a:cxn>
                <a:cxn ang="0">
                  <a:pos x="69" y="275"/>
                </a:cxn>
                <a:cxn ang="0">
                  <a:pos x="96" y="261"/>
                </a:cxn>
                <a:cxn ang="0">
                  <a:pos x="121" y="281"/>
                </a:cxn>
                <a:cxn ang="0">
                  <a:pos x="157" y="293"/>
                </a:cxn>
                <a:cxn ang="0">
                  <a:pos x="169" y="256"/>
                </a:cxn>
                <a:cxn ang="0">
                  <a:pos x="157" y="231"/>
                </a:cxn>
                <a:cxn ang="0">
                  <a:pos x="119" y="225"/>
                </a:cxn>
                <a:cxn ang="0">
                  <a:pos x="167" y="223"/>
                </a:cxn>
                <a:cxn ang="0">
                  <a:pos x="189" y="202"/>
                </a:cxn>
                <a:cxn ang="0">
                  <a:pos x="180" y="175"/>
                </a:cxn>
                <a:cxn ang="0">
                  <a:pos x="221" y="166"/>
                </a:cxn>
                <a:cxn ang="0">
                  <a:pos x="232" y="143"/>
                </a:cxn>
                <a:cxn ang="0">
                  <a:pos x="233" y="125"/>
                </a:cxn>
                <a:cxn ang="0">
                  <a:pos x="214" y="97"/>
                </a:cxn>
                <a:cxn ang="0">
                  <a:pos x="190" y="88"/>
                </a:cxn>
                <a:cxn ang="0">
                  <a:pos x="187" y="75"/>
                </a:cxn>
                <a:cxn ang="0">
                  <a:pos x="239" y="88"/>
                </a:cxn>
                <a:cxn ang="0">
                  <a:pos x="192" y="70"/>
                </a:cxn>
                <a:cxn ang="0">
                  <a:pos x="198" y="52"/>
                </a:cxn>
                <a:cxn ang="0">
                  <a:pos x="198" y="45"/>
                </a:cxn>
                <a:cxn ang="0">
                  <a:pos x="246" y="47"/>
                </a:cxn>
                <a:cxn ang="0">
                  <a:pos x="237" y="18"/>
                </a:cxn>
                <a:cxn ang="0">
                  <a:pos x="273" y="31"/>
                </a:cxn>
                <a:cxn ang="0">
                  <a:pos x="294" y="6"/>
                </a:cxn>
                <a:cxn ang="0">
                  <a:pos x="124" y="25"/>
                </a:cxn>
                <a:cxn ang="0">
                  <a:pos x="151" y="34"/>
                </a:cxn>
                <a:cxn ang="0">
                  <a:pos x="123" y="40"/>
                </a:cxn>
                <a:cxn ang="0">
                  <a:pos x="66" y="6"/>
                </a:cxn>
              </a:cxnLst>
              <a:rect l="0" t="0" r="r" b="b"/>
              <a:pathLst>
                <a:path w="299" h="302">
                  <a:moveTo>
                    <a:pt x="66" y="6"/>
                  </a:moveTo>
                  <a:lnTo>
                    <a:pt x="66" y="7"/>
                  </a:lnTo>
                  <a:lnTo>
                    <a:pt x="66" y="9"/>
                  </a:lnTo>
                  <a:lnTo>
                    <a:pt x="55" y="4"/>
                  </a:lnTo>
                  <a:lnTo>
                    <a:pt x="53" y="2"/>
                  </a:lnTo>
                  <a:lnTo>
                    <a:pt x="50" y="2"/>
                  </a:lnTo>
                  <a:lnTo>
                    <a:pt x="48" y="2"/>
                  </a:lnTo>
                  <a:lnTo>
                    <a:pt x="48" y="16"/>
                  </a:lnTo>
                  <a:lnTo>
                    <a:pt x="51" y="20"/>
                  </a:lnTo>
                  <a:lnTo>
                    <a:pt x="58" y="25"/>
                  </a:lnTo>
                  <a:lnTo>
                    <a:pt x="62" y="25"/>
                  </a:lnTo>
                  <a:lnTo>
                    <a:pt x="69" y="32"/>
                  </a:lnTo>
                  <a:lnTo>
                    <a:pt x="73" y="41"/>
                  </a:lnTo>
                  <a:lnTo>
                    <a:pt x="80" y="52"/>
                  </a:lnTo>
                  <a:lnTo>
                    <a:pt x="82" y="65"/>
                  </a:lnTo>
                  <a:lnTo>
                    <a:pt x="82" y="66"/>
                  </a:lnTo>
                  <a:lnTo>
                    <a:pt x="83" y="74"/>
                  </a:lnTo>
                  <a:lnTo>
                    <a:pt x="87" y="72"/>
                  </a:lnTo>
                  <a:lnTo>
                    <a:pt x="89" y="70"/>
                  </a:lnTo>
                  <a:lnTo>
                    <a:pt x="89" y="72"/>
                  </a:lnTo>
                  <a:lnTo>
                    <a:pt x="87" y="75"/>
                  </a:lnTo>
                  <a:lnTo>
                    <a:pt x="91" y="81"/>
                  </a:lnTo>
                  <a:lnTo>
                    <a:pt x="92" y="81"/>
                  </a:lnTo>
                  <a:lnTo>
                    <a:pt x="94" y="84"/>
                  </a:lnTo>
                  <a:lnTo>
                    <a:pt x="96" y="86"/>
                  </a:lnTo>
                  <a:lnTo>
                    <a:pt x="99" y="86"/>
                  </a:lnTo>
                  <a:lnTo>
                    <a:pt x="98" y="90"/>
                  </a:lnTo>
                  <a:lnTo>
                    <a:pt x="92" y="88"/>
                  </a:lnTo>
                  <a:lnTo>
                    <a:pt x="89" y="88"/>
                  </a:lnTo>
                  <a:lnTo>
                    <a:pt x="85" y="81"/>
                  </a:lnTo>
                  <a:lnTo>
                    <a:pt x="82" y="81"/>
                  </a:lnTo>
                  <a:lnTo>
                    <a:pt x="80" y="77"/>
                  </a:lnTo>
                  <a:lnTo>
                    <a:pt x="78" y="79"/>
                  </a:lnTo>
                  <a:lnTo>
                    <a:pt x="76" y="82"/>
                  </a:lnTo>
                  <a:lnTo>
                    <a:pt x="76" y="88"/>
                  </a:lnTo>
                  <a:lnTo>
                    <a:pt x="80" y="90"/>
                  </a:lnTo>
                  <a:lnTo>
                    <a:pt x="85" y="95"/>
                  </a:lnTo>
                  <a:lnTo>
                    <a:pt x="101" y="97"/>
                  </a:lnTo>
                  <a:lnTo>
                    <a:pt x="108" y="100"/>
                  </a:lnTo>
                  <a:lnTo>
                    <a:pt x="117" y="100"/>
                  </a:lnTo>
                  <a:lnTo>
                    <a:pt x="119" y="100"/>
                  </a:lnTo>
                  <a:lnTo>
                    <a:pt x="119" y="97"/>
                  </a:lnTo>
                  <a:lnTo>
                    <a:pt x="121" y="97"/>
                  </a:lnTo>
                  <a:lnTo>
                    <a:pt x="124" y="91"/>
                  </a:lnTo>
                  <a:lnTo>
                    <a:pt x="128" y="91"/>
                  </a:lnTo>
                  <a:lnTo>
                    <a:pt x="128" y="91"/>
                  </a:lnTo>
                  <a:lnTo>
                    <a:pt x="126" y="97"/>
                  </a:lnTo>
                  <a:lnTo>
                    <a:pt x="124" y="102"/>
                  </a:lnTo>
                  <a:lnTo>
                    <a:pt x="126" y="102"/>
                  </a:lnTo>
                  <a:lnTo>
                    <a:pt x="123" y="106"/>
                  </a:lnTo>
                  <a:lnTo>
                    <a:pt x="123" y="104"/>
                  </a:lnTo>
                  <a:lnTo>
                    <a:pt x="121" y="107"/>
                  </a:lnTo>
                  <a:lnTo>
                    <a:pt x="121" y="107"/>
                  </a:lnTo>
                  <a:lnTo>
                    <a:pt x="117" y="104"/>
                  </a:lnTo>
                  <a:lnTo>
                    <a:pt x="116" y="106"/>
                  </a:lnTo>
                  <a:lnTo>
                    <a:pt x="103" y="104"/>
                  </a:lnTo>
                  <a:lnTo>
                    <a:pt x="99" y="106"/>
                  </a:lnTo>
                  <a:lnTo>
                    <a:pt x="101" y="109"/>
                  </a:lnTo>
                  <a:lnTo>
                    <a:pt x="105" y="111"/>
                  </a:lnTo>
                  <a:lnTo>
                    <a:pt x="108" y="113"/>
                  </a:lnTo>
                  <a:lnTo>
                    <a:pt x="108" y="115"/>
                  </a:lnTo>
                  <a:lnTo>
                    <a:pt x="117" y="115"/>
                  </a:lnTo>
                  <a:lnTo>
                    <a:pt x="116" y="116"/>
                  </a:lnTo>
                  <a:lnTo>
                    <a:pt x="112" y="116"/>
                  </a:lnTo>
                  <a:lnTo>
                    <a:pt x="116" y="125"/>
                  </a:lnTo>
                  <a:lnTo>
                    <a:pt x="116" y="127"/>
                  </a:lnTo>
                  <a:lnTo>
                    <a:pt x="110" y="123"/>
                  </a:lnTo>
                  <a:lnTo>
                    <a:pt x="108" y="122"/>
                  </a:lnTo>
                  <a:lnTo>
                    <a:pt x="107" y="116"/>
                  </a:lnTo>
                  <a:lnTo>
                    <a:pt x="103" y="116"/>
                  </a:lnTo>
                  <a:lnTo>
                    <a:pt x="91" y="102"/>
                  </a:lnTo>
                  <a:lnTo>
                    <a:pt x="78" y="100"/>
                  </a:lnTo>
                  <a:lnTo>
                    <a:pt x="69" y="97"/>
                  </a:lnTo>
                  <a:lnTo>
                    <a:pt x="67" y="97"/>
                  </a:lnTo>
                  <a:lnTo>
                    <a:pt x="67" y="98"/>
                  </a:lnTo>
                  <a:lnTo>
                    <a:pt x="64" y="102"/>
                  </a:lnTo>
                  <a:lnTo>
                    <a:pt x="44" y="106"/>
                  </a:lnTo>
                  <a:lnTo>
                    <a:pt x="42" y="107"/>
                  </a:lnTo>
                  <a:lnTo>
                    <a:pt x="39" y="123"/>
                  </a:lnTo>
                  <a:lnTo>
                    <a:pt x="42" y="125"/>
                  </a:lnTo>
                  <a:lnTo>
                    <a:pt x="41" y="127"/>
                  </a:lnTo>
                  <a:lnTo>
                    <a:pt x="35" y="129"/>
                  </a:lnTo>
                  <a:lnTo>
                    <a:pt x="33" y="131"/>
                  </a:lnTo>
                  <a:lnTo>
                    <a:pt x="30" y="138"/>
                  </a:lnTo>
                  <a:lnTo>
                    <a:pt x="32" y="141"/>
                  </a:lnTo>
                  <a:lnTo>
                    <a:pt x="32" y="147"/>
                  </a:lnTo>
                  <a:lnTo>
                    <a:pt x="33" y="147"/>
                  </a:lnTo>
                  <a:lnTo>
                    <a:pt x="33" y="154"/>
                  </a:lnTo>
                  <a:lnTo>
                    <a:pt x="35" y="152"/>
                  </a:lnTo>
                  <a:lnTo>
                    <a:pt x="41" y="154"/>
                  </a:lnTo>
                  <a:lnTo>
                    <a:pt x="35" y="156"/>
                  </a:lnTo>
                  <a:lnTo>
                    <a:pt x="33" y="157"/>
                  </a:lnTo>
                  <a:lnTo>
                    <a:pt x="33" y="159"/>
                  </a:lnTo>
                  <a:lnTo>
                    <a:pt x="33" y="161"/>
                  </a:lnTo>
                  <a:lnTo>
                    <a:pt x="41" y="163"/>
                  </a:lnTo>
                  <a:lnTo>
                    <a:pt x="48" y="159"/>
                  </a:lnTo>
                  <a:lnTo>
                    <a:pt x="50" y="154"/>
                  </a:lnTo>
                  <a:lnTo>
                    <a:pt x="53" y="154"/>
                  </a:lnTo>
                  <a:lnTo>
                    <a:pt x="53" y="152"/>
                  </a:lnTo>
                  <a:lnTo>
                    <a:pt x="55" y="145"/>
                  </a:lnTo>
                  <a:lnTo>
                    <a:pt x="58" y="141"/>
                  </a:lnTo>
                  <a:lnTo>
                    <a:pt x="57" y="150"/>
                  </a:lnTo>
                  <a:lnTo>
                    <a:pt x="53" y="157"/>
                  </a:lnTo>
                  <a:lnTo>
                    <a:pt x="53" y="159"/>
                  </a:lnTo>
                  <a:lnTo>
                    <a:pt x="53" y="161"/>
                  </a:lnTo>
                  <a:lnTo>
                    <a:pt x="53" y="163"/>
                  </a:lnTo>
                  <a:lnTo>
                    <a:pt x="55" y="165"/>
                  </a:lnTo>
                  <a:lnTo>
                    <a:pt x="64" y="161"/>
                  </a:lnTo>
                  <a:lnTo>
                    <a:pt x="66" y="163"/>
                  </a:lnTo>
                  <a:lnTo>
                    <a:pt x="67" y="161"/>
                  </a:lnTo>
                  <a:lnTo>
                    <a:pt x="78" y="123"/>
                  </a:lnTo>
                  <a:lnTo>
                    <a:pt x="76" y="141"/>
                  </a:lnTo>
                  <a:lnTo>
                    <a:pt x="76" y="143"/>
                  </a:lnTo>
                  <a:lnTo>
                    <a:pt x="78" y="143"/>
                  </a:lnTo>
                  <a:lnTo>
                    <a:pt x="80" y="141"/>
                  </a:lnTo>
                  <a:lnTo>
                    <a:pt x="78" y="143"/>
                  </a:lnTo>
                  <a:lnTo>
                    <a:pt x="76" y="147"/>
                  </a:lnTo>
                  <a:lnTo>
                    <a:pt x="75" y="148"/>
                  </a:lnTo>
                  <a:lnTo>
                    <a:pt x="75" y="154"/>
                  </a:lnTo>
                  <a:lnTo>
                    <a:pt x="75" y="156"/>
                  </a:lnTo>
                  <a:lnTo>
                    <a:pt x="80" y="154"/>
                  </a:lnTo>
                  <a:lnTo>
                    <a:pt x="85" y="156"/>
                  </a:lnTo>
                  <a:lnTo>
                    <a:pt x="85" y="157"/>
                  </a:lnTo>
                  <a:lnTo>
                    <a:pt x="87" y="156"/>
                  </a:lnTo>
                  <a:lnTo>
                    <a:pt x="87" y="159"/>
                  </a:lnTo>
                  <a:lnTo>
                    <a:pt x="85" y="161"/>
                  </a:lnTo>
                  <a:lnTo>
                    <a:pt x="80" y="157"/>
                  </a:lnTo>
                  <a:lnTo>
                    <a:pt x="73" y="159"/>
                  </a:lnTo>
                  <a:lnTo>
                    <a:pt x="71" y="161"/>
                  </a:lnTo>
                  <a:lnTo>
                    <a:pt x="71" y="163"/>
                  </a:lnTo>
                  <a:lnTo>
                    <a:pt x="69" y="166"/>
                  </a:lnTo>
                  <a:lnTo>
                    <a:pt x="75" y="168"/>
                  </a:lnTo>
                  <a:lnTo>
                    <a:pt x="71" y="170"/>
                  </a:lnTo>
                  <a:lnTo>
                    <a:pt x="67" y="168"/>
                  </a:lnTo>
                  <a:lnTo>
                    <a:pt x="66" y="168"/>
                  </a:lnTo>
                  <a:lnTo>
                    <a:pt x="60" y="175"/>
                  </a:lnTo>
                  <a:lnTo>
                    <a:pt x="60" y="177"/>
                  </a:lnTo>
                  <a:lnTo>
                    <a:pt x="62" y="177"/>
                  </a:lnTo>
                  <a:lnTo>
                    <a:pt x="62" y="179"/>
                  </a:lnTo>
                  <a:lnTo>
                    <a:pt x="66" y="177"/>
                  </a:lnTo>
                  <a:lnTo>
                    <a:pt x="73" y="177"/>
                  </a:lnTo>
                  <a:lnTo>
                    <a:pt x="75" y="175"/>
                  </a:lnTo>
                  <a:lnTo>
                    <a:pt x="76" y="175"/>
                  </a:lnTo>
                  <a:lnTo>
                    <a:pt x="76" y="177"/>
                  </a:lnTo>
                  <a:lnTo>
                    <a:pt x="75" y="177"/>
                  </a:lnTo>
                  <a:lnTo>
                    <a:pt x="71" y="181"/>
                  </a:lnTo>
                  <a:lnTo>
                    <a:pt x="73" y="179"/>
                  </a:lnTo>
                  <a:lnTo>
                    <a:pt x="71" y="179"/>
                  </a:lnTo>
                  <a:lnTo>
                    <a:pt x="66" y="181"/>
                  </a:lnTo>
                  <a:lnTo>
                    <a:pt x="66" y="181"/>
                  </a:lnTo>
                  <a:lnTo>
                    <a:pt x="66" y="184"/>
                  </a:lnTo>
                  <a:lnTo>
                    <a:pt x="71" y="182"/>
                  </a:lnTo>
                  <a:lnTo>
                    <a:pt x="69" y="186"/>
                  </a:lnTo>
                  <a:lnTo>
                    <a:pt x="67" y="189"/>
                  </a:lnTo>
                  <a:lnTo>
                    <a:pt x="69" y="195"/>
                  </a:lnTo>
                  <a:lnTo>
                    <a:pt x="73" y="198"/>
                  </a:lnTo>
                  <a:lnTo>
                    <a:pt x="76" y="193"/>
                  </a:lnTo>
                  <a:lnTo>
                    <a:pt x="76" y="189"/>
                  </a:lnTo>
                  <a:lnTo>
                    <a:pt x="78" y="188"/>
                  </a:lnTo>
                  <a:lnTo>
                    <a:pt x="78" y="191"/>
                  </a:lnTo>
                  <a:lnTo>
                    <a:pt x="75" y="200"/>
                  </a:lnTo>
                  <a:lnTo>
                    <a:pt x="76" y="204"/>
                  </a:lnTo>
                  <a:lnTo>
                    <a:pt x="80" y="206"/>
                  </a:lnTo>
                  <a:lnTo>
                    <a:pt x="85" y="204"/>
                  </a:lnTo>
                  <a:lnTo>
                    <a:pt x="91" y="206"/>
                  </a:lnTo>
                  <a:lnTo>
                    <a:pt x="96" y="204"/>
                  </a:lnTo>
                  <a:lnTo>
                    <a:pt x="99" y="198"/>
                  </a:lnTo>
                  <a:lnTo>
                    <a:pt x="103" y="186"/>
                  </a:lnTo>
                  <a:lnTo>
                    <a:pt x="107" y="182"/>
                  </a:lnTo>
                  <a:lnTo>
                    <a:pt x="108" y="175"/>
                  </a:lnTo>
                  <a:lnTo>
                    <a:pt x="108" y="172"/>
                  </a:lnTo>
                  <a:lnTo>
                    <a:pt x="108" y="168"/>
                  </a:lnTo>
                  <a:lnTo>
                    <a:pt x="110" y="166"/>
                  </a:lnTo>
                  <a:lnTo>
                    <a:pt x="114" y="166"/>
                  </a:lnTo>
                  <a:lnTo>
                    <a:pt x="110" y="170"/>
                  </a:lnTo>
                  <a:lnTo>
                    <a:pt x="110" y="175"/>
                  </a:lnTo>
                  <a:lnTo>
                    <a:pt x="98" y="202"/>
                  </a:lnTo>
                  <a:lnTo>
                    <a:pt x="98" y="204"/>
                  </a:lnTo>
                  <a:lnTo>
                    <a:pt x="92" y="209"/>
                  </a:lnTo>
                  <a:lnTo>
                    <a:pt x="94" y="211"/>
                  </a:lnTo>
                  <a:lnTo>
                    <a:pt x="94" y="213"/>
                  </a:lnTo>
                  <a:lnTo>
                    <a:pt x="96" y="213"/>
                  </a:lnTo>
                  <a:lnTo>
                    <a:pt x="96" y="214"/>
                  </a:lnTo>
                  <a:lnTo>
                    <a:pt x="94" y="216"/>
                  </a:lnTo>
                  <a:lnTo>
                    <a:pt x="91" y="214"/>
                  </a:lnTo>
                  <a:lnTo>
                    <a:pt x="89" y="213"/>
                  </a:lnTo>
                  <a:lnTo>
                    <a:pt x="80" y="213"/>
                  </a:lnTo>
                  <a:lnTo>
                    <a:pt x="82" y="216"/>
                  </a:lnTo>
                  <a:lnTo>
                    <a:pt x="82" y="218"/>
                  </a:lnTo>
                  <a:lnTo>
                    <a:pt x="82" y="220"/>
                  </a:lnTo>
                  <a:lnTo>
                    <a:pt x="80" y="220"/>
                  </a:lnTo>
                  <a:lnTo>
                    <a:pt x="73" y="214"/>
                  </a:lnTo>
                  <a:lnTo>
                    <a:pt x="67" y="214"/>
                  </a:lnTo>
                  <a:lnTo>
                    <a:pt x="62" y="211"/>
                  </a:lnTo>
                  <a:lnTo>
                    <a:pt x="60" y="211"/>
                  </a:lnTo>
                  <a:lnTo>
                    <a:pt x="60" y="209"/>
                  </a:lnTo>
                  <a:lnTo>
                    <a:pt x="55" y="193"/>
                  </a:lnTo>
                  <a:lnTo>
                    <a:pt x="53" y="191"/>
                  </a:lnTo>
                  <a:lnTo>
                    <a:pt x="53" y="188"/>
                  </a:lnTo>
                  <a:lnTo>
                    <a:pt x="48" y="181"/>
                  </a:lnTo>
                  <a:lnTo>
                    <a:pt x="33" y="177"/>
                  </a:lnTo>
                  <a:lnTo>
                    <a:pt x="25" y="182"/>
                  </a:lnTo>
                  <a:lnTo>
                    <a:pt x="23" y="182"/>
                  </a:lnTo>
                  <a:lnTo>
                    <a:pt x="21" y="186"/>
                  </a:lnTo>
                  <a:lnTo>
                    <a:pt x="19" y="186"/>
                  </a:lnTo>
                  <a:lnTo>
                    <a:pt x="19" y="188"/>
                  </a:lnTo>
                  <a:lnTo>
                    <a:pt x="19" y="189"/>
                  </a:lnTo>
                  <a:lnTo>
                    <a:pt x="19" y="191"/>
                  </a:lnTo>
                  <a:lnTo>
                    <a:pt x="19" y="197"/>
                  </a:lnTo>
                  <a:lnTo>
                    <a:pt x="25" y="202"/>
                  </a:lnTo>
                  <a:lnTo>
                    <a:pt x="25" y="204"/>
                  </a:lnTo>
                  <a:lnTo>
                    <a:pt x="28" y="209"/>
                  </a:lnTo>
                  <a:lnTo>
                    <a:pt x="28" y="214"/>
                  </a:lnTo>
                  <a:lnTo>
                    <a:pt x="30" y="218"/>
                  </a:lnTo>
                  <a:lnTo>
                    <a:pt x="33" y="220"/>
                  </a:lnTo>
                  <a:lnTo>
                    <a:pt x="37" y="218"/>
                  </a:lnTo>
                  <a:lnTo>
                    <a:pt x="41" y="218"/>
                  </a:lnTo>
                  <a:lnTo>
                    <a:pt x="41" y="220"/>
                  </a:lnTo>
                  <a:lnTo>
                    <a:pt x="35" y="223"/>
                  </a:lnTo>
                  <a:lnTo>
                    <a:pt x="35" y="223"/>
                  </a:lnTo>
                  <a:lnTo>
                    <a:pt x="39" y="225"/>
                  </a:lnTo>
                  <a:lnTo>
                    <a:pt x="39" y="225"/>
                  </a:lnTo>
                  <a:lnTo>
                    <a:pt x="37" y="227"/>
                  </a:lnTo>
                  <a:lnTo>
                    <a:pt x="37" y="231"/>
                  </a:lnTo>
                  <a:lnTo>
                    <a:pt x="37" y="231"/>
                  </a:lnTo>
                  <a:lnTo>
                    <a:pt x="39" y="231"/>
                  </a:lnTo>
                  <a:lnTo>
                    <a:pt x="44" y="232"/>
                  </a:lnTo>
                  <a:lnTo>
                    <a:pt x="42" y="232"/>
                  </a:lnTo>
                  <a:lnTo>
                    <a:pt x="42" y="234"/>
                  </a:lnTo>
                  <a:lnTo>
                    <a:pt x="39" y="232"/>
                  </a:lnTo>
                  <a:lnTo>
                    <a:pt x="39" y="231"/>
                  </a:lnTo>
                  <a:lnTo>
                    <a:pt x="33" y="232"/>
                  </a:lnTo>
                  <a:lnTo>
                    <a:pt x="32" y="234"/>
                  </a:lnTo>
                  <a:lnTo>
                    <a:pt x="33" y="238"/>
                  </a:lnTo>
                  <a:lnTo>
                    <a:pt x="30" y="238"/>
                  </a:lnTo>
                  <a:lnTo>
                    <a:pt x="30" y="236"/>
                  </a:lnTo>
                  <a:lnTo>
                    <a:pt x="28" y="236"/>
                  </a:lnTo>
                  <a:lnTo>
                    <a:pt x="26" y="238"/>
                  </a:lnTo>
                  <a:lnTo>
                    <a:pt x="25" y="236"/>
                  </a:lnTo>
                  <a:lnTo>
                    <a:pt x="21" y="236"/>
                  </a:lnTo>
                  <a:lnTo>
                    <a:pt x="19" y="236"/>
                  </a:lnTo>
                  <a:lnTo>
                    <a:pt x="19" y="239"/>
                  </a:lnTo>
                  <a:lnTo>
                    <a:pt x="16" y="241"/>
                  </a:lnTo>
                  <a:lnTo>
                    <a:pt x="14" y="243"/>
                  </a:lnTo>
                  <a:lnTo>
                    <a:pt x="12" y="247"/>
                  </a:lnTo>
                  <a:lnTo>
                    <a:pt x="1" y="254"/>
                  </a:lnTo>
                  <a:lnTo>
                    <a:pt x="0" y="259"/>
                  </a:lnTo>
                  <a:lnTo>
                    <a:pt x="0" y="268"/>
                  </a:lnTo>
                  <a:lnTo>
                    <a:pt x="0" y="273"/>
                  </a:lnTo>
                  <a:lnTo>
                    <a:pt x="5" y="284"/>
                  </a:lnTo>
                  <a:lnTo>
                    <a:pt x="7" y="284"/>
                  </a:lnTo>
                  <a:lnTo>
                    <a:pt x="10" y="279"/>
                  </a:lnTo>
                  <a:lnTo>
                    <a:pt x="10" y="273"/>
                  </a:lnTo>
                  <a:lnTo>
                    <a:pt x="12" y="282"/>
                  </a:lnTo>
                  <a:lnTo>
                    <a:pt x="14" y="275"/>
                  </a:lnTo>
                  <a:lnTo>
                    <a:pt x="12" y="261"/>
                  </a:lnTo>
                  <a:lnTo>
                    <a:pt x="14" y="257"/>
                  </a:lnTo>
                  <a:lnTo>
                    <a:pt x="16" y="284"/>
                  </a:lnTo>
                  <a:lnTo>
                    <a:pt x="21" y="284"/>
                  </a:lnTo>
                  <a:lnTo>
                    <a:pt x="23" y="288"/>
                  </a:lnTo>
                  <a:lnTo>
                    <a:pt x="28" y="286"/>
                  </a:lnTo>
                  <a:lnTo>
                    <a:pt x="30" y="281"/>
                  </a:lnTo>
                  <a:lnTo>
                    <a:pt x="28" y="275"/>
                  </a:lnTo>
                  <a:lnTo>
                    <a:pt x="30" y="281"/>
                  </a:lnTo>
                  <a:lnTo>
                    <a:pt x="35" y="284"/>
                  </a:lnTo>
                  <a:lnTo>
                    <a:pt x="37" y="288"/>
                  </a:lnTo>
                  <a:lnTo>
                    <a:pt x="41" y="288"/>
                  </a:lnTo>
                  <a:lnTo>
                    <a:pt x="42" y="282"/>
                  </a:lnTo>
                  <a:lnTo>
                    <a:pt x="44" y="279"/>
                  </a:lnTo>
                  <a:lnTo>
                    <a:pt x="46" y="272"/>
                  </a:lnTo>
                  <a:lnTo>
                    <a:pt x="46" y="275"/>
                  </a:lnTo>
                  <a:lnTo>
                    <a:pt x="48" y="281"/>
                  </a:lnTo>
                  <a:lnTo>
                    <a:pt x="46" y="281"/>
                  </a:lnTo>
                  <a:lnTo>
                    <a:pt x="57" y="291"/>
                  </a:lnTo>
                  <a:lnTo>
                    <a:pt x="64" y="293"/>
                  </a:lnTo>
                  <a:lnTo>
                    <a:pt x="66" y="295"/>
                  </a:lnTo>
                  <a:lnTo>
                    <a:pt x="78" y="293"/>
                  </a:lnTo>
                  <a:lnTo>
                    <a:pt x="69" y="281"/>
                  </a:lnTo>
                  <a:lnTo>
                    <a:pt x="69" y="275"/>
                  </a:lnTo>
                  <a:lnTo>
                    <a:pt x="73" y="284"/>
                  </a:lnTo>
                  <a:lnTo>
                    <a:pt x="78" y="284"/>
                  </a:lnTo>
                  <a:lnTo>
                    <a:pt x="82" y="279"/>
                  </a:lnTo>
                  <a:lnTo>
                    <a:pt x="82" y="270"/>
                  </a:lnTo>
                  <a:lnTo>
                    <a:pt x="89" y="281"/>
                  </a:lnTo>
                  <a:lnTo>
                    <a:pt x="96" y="284"/>
                  </a:lnTo>
                  <a:lnTo>
                    <a:pt x="99" y="282"/>
                  </a:lnTo>
                  <a:lnTo>
                    <a:pt x="99" y="275"/>
                  </a:lnTo>
                  <a:lnTo>
                    <a:pt x="96" y="261"/>
                  </a:lnTo>
                  <a:lnTo>
                    <a:pt x="103" y="284"/>
                  </a:lnTo>
                  <a:lnTo>
                    <a:pt x="107" y="288"/>
                  </a:lnTo>
                  <a:lnTo>
                    <a:pt x="116" y="284"/>
                  </a:lnTo>
                  <a:lnTo>
                    <a:pt x="117" y="277"/>
                  </a:lnTo>
                  <a:lnTo>
                    <a:pt x="112" y="266"/>
                  </a:lnTo>
                  <a:lnTo>
                    <a:pt x="114" y="268"/>
                  </a:lnTo>
                  <a:lnTo>
                    <a:pt x="119" y="270"/>
                  </a:lnTo>
                  <a:lnTo>
                    <a:pt x="119" y="277"/>
                  </a:lnTo>
                  <a:lnTo>
                    <a:pt x="121" y="281"/>
                  </a:lnTo>
                  <a:lnTo>
                    <a:pt x="128" y="281"/>
                  </a:lnTo>
                  <a:lnTo>
                    <a:pt x="132" y="279"/>
                  </a:lnTo>
                  <a:lnTo>
                    <a:pt x="135" y="279"/>
                  </a:lnTo>
                  <a:lnTo>
                    <a:pt x="137" y="284"/>
                  </a:lnTo>
                  <a:lnTo>
                    <a:pt x="137" y="288"/>
                  </a:lnTo>
                  <a:lnTo>
                    <a:pt x="135" y="295"/>
                  </a:lnTo>
                  <a:lnTo>
                    <a:pt x="133" y="298"/>
                  </a:lnTo>
                  <a:lnTo>
                    <a:pt x="135" y="302"/>
                  </a:lnTo>
                  <a:lnTo>
                    <a:pt x="157" y="293"/>
                  </a:lnTo>
                  <a:lnTo>
                    <a:pt x="169" y="275"/>
                  </a:lnTo>
                  <a:lnTo>
                    <a:pt x="169" y="284"/>
                  </a:lnTo>
                  <a:lnTo>
                    <a:pt x="176" y="279"/>
                  </a:lnTo>
                  <a:lnTo>
                    <a:pt x="178" y="273"/>
                  </a:lnTo>
                  <a:lnTo>
                    <a:pt x="183" y="272"/>
                  </a:lnTo>
                  <a:lnTo>
                    <a:pt x="183" y="252"/>
                  </a:lnTo>
                  <a:lnTo>
                    <a:pt x="182" y="245"/>
                  </a:lnTo>
                  <a:lnTo>
                    <a:pt x="176" y="247"/>
                  </a:lnTo>
                  <a:lnTo>
                    <a:pt x="169" y="256"/>
                  </a:lnTo>
                  <a:lnTo>
                    <a:pt x="167" y="256"/>
                  </a:lnTo>
                  <a:lnTo>
                    <a:pt x="167" y="250"/>
                  </a:lnTo>
                  <a:lnTo>
                    <a:pt x="160" y="247"/>
                  </a:lnTo>
                  <a:lnTo>
                    <a:pt x="162" y="245"/>
                  </a:lnTo>
                  <a:lnTo>
                    <a:pt x="167" y="241"/>
                  </a:lnTo>
                  <a:lnTo>
                    <a:pt x="169" y="238"/>
                  </a:lnTo>
                  <a:lnTo>
                    <a:pt x="166" y="231"/>
                  </a:lnTo>
                  <a:lnTo>
                    <a:pt x="162" y="229"/>
                  </a:lnTo>
                  <a:lnTo>
                    <a:pt x="157" y="231"/>
                  </a:lnTo>
                  <a:lnTo>
                    <a:pt x="148" y="239"/>
                  </a:lnTo>
                  <a:lnTo>
                    <a:pt x="146" y="239"/>
                  </a:lnTo>
                  <a:lnTo>
                    <a:pt x="149" y="232"/>
                  </a:lnTo>
                  <a:lnTo>
                    <a:pt x="149" y="229"/>
                  </a:lnTo>
                  <a:lnTo>
                    <a:pt x="137" y="227"/>
                  </a:lnTo>
                  <a:lnTo>
                    <a:pt x="130" y="229"/>
                  </a:lnTo>
                  <a:lnTo>
                    <a:pt x="123" y="238"/>
                  </a:lnTo>
                  <a:lnTo>
                    <a:pt x="121" y="229"/>
                  </a:lnTo>
                  <a:lnTo>
                    <a:pt x="119" y="225"/>
                  </a:lnTo>
                  <a:lnTo>
                    <a:pt x="124" y="227"/>
                  </a:lnTo>
                  <a:lnTo>
                    <a:pt x="133" y="223"/>
                  </a:lnTo>
                  <a:lnTo>
                    <a:pt x="133" y="222"/>
                  </a:lnTo>
                  <a:lnTo>
                    <a:pt x="128" y="218"/>
                  </a:lnTo>
                  <a:lnTo>
                    <a:pt x="126" y="213"/>
                  </a:lnTo>
                  <a:lnTo>
                    <a:pt x="126" y="211"/>
                  </a:lnTo>
                  <a:lnTo>
                    <a:pt x="135" y="220"/>
                  </a:lnTo>
                  <a:lnTo>
                    <a:pt x="144" y="225"/>
                  </a:lnTo>
                  <a:lnTo>
                    <a:pt x="167" y="223"/>
                  </a:lnTo>
                  <a:lnTo>
                    <a:pt x="169" y="220"/>
                  </a:lnTo>
                  <a:lnTo>
                    <a:pt x="173" y="222"/>
                  </a:lnTo>
                  <a:lnTo>
                    <a:pt x="171" y="223"/>
                  </a:lnTo>
                  <a:lnTo>
                    <a:pt x="171" y="223"/>
                  </a:lnTo>
                  <a:lnTo>
                    <a:pt x="180" y="220"/>
                  </a:lnTo>
                  <a:lnTo>
                    <a:pt x="183" y="211"/>
                  </a:lnTo>
                  <a:lnTo>
                    <a:pt x="185" y="206"/>
                  </a:lnTo>
                  <a:lnTo>
                    <a:pt x="185" y="204"/>
                  </a:lnTo>
                  <a:lnTo>
                    <a:pt x="189" y="202"/>
                  </a:lnTo>
                  <a:lnTo>
                    <a:pt x="190" y="200"/>
                  </a:lnTo>
                  <a:lnTo>
                    <a:pt x="183" y="195"/>
                  </a:lnTo>
                  <a:lnTo>
                    <a:pt x="183" y="191"/>
                  </a:lnTo>
                  <a:lnTo>
                    <a:pt x="185" y="189"/>
                  </a:lnTo>
                  <a:lnTo>
                    <a:pt x="183" y="184"/>
                  </a:lnTo>
                  <a:lnTo>
                    <a:pt x="180" y="182"/>
                  </a:lnTo>
                  <a:lnTo>
                    <a:pt x="182" y="182"/>
                  </a:lnTo>
                  <a:lnTo>
                    <a:pt x="182" y="179"/>
                  </a:lnTo>
                  <a:lnTo>
                    <a:pt x="180" y="175"/>
                  </a:lnTo>
                  <a:lnTo>
                    <a:pt x="180" y="173"/>
                  </a:lnTo>
                  <a:lnTo>
                    <a:pt x="183" y="175"/>
                  </a:lnTo>
                  <a:lnTo>
                    <a:pt x="198" y="175"/>
                  </a:lnTo>
                  <a:lnTo>
                    <a:pt x="199" y="179"/>
                  </a:lnTo>
                  <a:lnTo>
                    <a:pt x="205" y="177"/>
                  </a:lnTo>
                  <a:lnTo>
                    <a:pt x="210" y="170"/>
                  </a:lnTo>
                  <a:lnTo>
                    <a:pt x="215" y="172"/>
                  </a:lnTo>
                  <a:lnTo>
                    <a:pt x="217" y="173"/>
                  </a:lnTo>
                  <a:lnTo>
                    <a:pt x="221" y="166"/>
                  </a:lnTo>
                  <a:lnTo>
                    <a:pt x="221" y="166"/>
                  </a:lnTo>
                  <a:lnTo>
                    <a:pt x="223" y="161"/>
                  </a:lnTo>
                  <a:lnTo>
                    <a:pt x="201" y="156"/>
                  </a:lnTo>
                  <a:lnTo>
                    <a:pt x="205" y="152"/>
                  </a:lnTo>
                  <a:lnTo>
                    <a:pt x="212" y="152"/>
                  </a:lnTo>
                  <a:lnTo>
                    <a:pt x="221" y="157"/>
                  </a:lnTo>
                  <a:lnTo>
                    <a:pt x="226" y="148"/>
                  </a:lnTo>
                  <a:lnTo>
                    <a:pt x="232" y="145"/>
                  </a:lnTo>
                  <a:lnTo>
                    <a:pt x="232" y="143"/>
                  </a:lnTo>
                  <a:lnTo>
                    <a:pt x="228" y="138"/>
                  </a:lnTo>
                  <a:lnTo>
                    <a:pt x="224" y="136"/>
                  </a:lnTo>
                  <a:lnTo>
                    <a:pt x="217" y="134"/>
                  </a:lnTo>
                  <a:lnTo>
                    <a:pt x="214" y="132"/>
                  </a:lnTo>
                  <a:lnTo>
                    <a:pt x="210" y="131"/>
                  </a:lnTo>
                  <a:lnTo>
                    <a:pt x="214" y="129"/>
                  </a:lnTo>
                  <a:lnTo>
                    <a:pt x="228" y="129"/>
                  </a:lnTo>
                  <a:lnTo>
                    <a:pt x="232" y="127"/>
                  </a:lnTo>
                  <a:lnTo>
                    <a:pt x="233" y="125"/>
                  </a:lnTo>
                  <a:lnTo>
                    <a:pt x="239" y="122"/>
                  </a:lnTo>
                  <a:lnTo>
                    <a:pt x="235" y="120"/>
                  </a:lnTo>
                  <a:lnTo>
                    <a:pt x="235" y="116"/>
                  </a:lnTo>
                  <a:lnTo>
                    <a:pt x="237" y="115"/>
                  </a:lnTo>
                  <a:lnTo>
                    <a:pt x="235" y="102"/>
                  </a:lnTo>
                  <a:lnTo>
                    <a:pt x="233" y="100"/>
                  </a:lnTo>
                  <a:lnTo>
                    <a:pt x="224" y="97"/>
                  </a:lnTo>
                  <a:lnTo>
                    <a:pt x="212" y="98"/>
                  </a:lnTo>
                  <a:lnTo>
                    <a:pt x="214" y="97"/>
                  </a:lnTo>
                  <a:lnTo>
                    <a:pt x="217" y="95"/>
                  </a:lnTo>
                  <a:lnTo>
                    <a:pt x="219" y="93"/>
                  </a:lnTo>
                  <a:lnTo>
                    <a:pt x="219" y="91"/>
                  </a:lnTo>
                  <a:lnTo>
                    <a:pt x="217" y="88"/>
                  </a:lnTo>
                  <a:lnTo>
                    <a:pt x="196" y="90"/>
                  </a:lnTo>
                  <a:lnTo>
                    <a:pt x="192" y="91"/>
                  </a:lnTo>
                  <a:lnTo>
                    <a:pt x="190" y="95"/>
                  </a:lnTo>
                  <a:lnTo>
                    <a:pt x="189" y="95"/>
                  </a:lnTo>
                  <a:lnTo>
                    <a:pt x="190" y="88"/>
                  </a:lnTo>
                  <a:lnTo>
                    <a:pt x="187" y="88"/>
                  </a:lnTo>
                  <a:lnTo>
                    <a:pt x="187" y="84"/>
                  </a:lnTo>
                  <a:lnTo>
                    <a:pt x="194" y="86"/>
                  </a:lnTo>
                  <a:lnTo>
                    <a:pt x="207" y="82"/>
                  </a:lnTo>
                  <a:lnTo>
                    <a:pt x="215" y="82"/>
                  </a:lnTo>
                  <a:lnTo>
                    <a:pt x="215" y="81"/>
                  </a:lnTo>
                  <a:lnTo>
                    <a:pt x="208" y="77"/>
                  </a:lnTo>
                  <a:lnTo>
                    <a:pt x="189" y="77"/>
                  </a:lnTo>
                  <a:lnTo>
                    <a:pt x="187" y="75"/>
                  </a:lnTo>
                  <a:lnTo>
                    <a:pt x="190" y="74"/>
                  </a:lnTo>
                  <a:lnTo>
                    <a:pt x="205" y="74"/>
                  </a:lnTo>
                  <a:lnTo>
                    <a:pt x="207" y="72"/>
                  </a:lnTo>
                  <a:lnTo>
                    <a:pt x="217" y="74"/>
                  </a:lnTo>
                  <a:lnTo>
                    <a:pt x="219" y="77"/>
                  </a:lnTo>
                  <a:lnTo>
                    <a:pt x="219" y="81"/>
                  </a:lnTo>
                  <a:lnTo>
                    <a:pt x="221" y="84"/>
                  </a:lnTo>
                  <a:lnTo>
                    <a:pt x="223" y="86"/>
                  </a:lnTo>
                  <a:lnTo>
                    <a:pt x="239" y="88"/>
                  </a:lnTo>
                  <a:lnTo>
                    <a:pt x="240" y="86"/>
                  </a:lnTo>
                  <a:lnTo>
                    <a:pt x="240" y="84"/>
                  </a:lnTo>
                  <a:lnTo>
                    <a:pt x="240" y="79"/>
                  </a:lnTo>
                  <a:lnTo>
                    <a:pt x="237" y="74"/>
                  </a:lnTo>
                  <a:lnTo>
                    <a:pt x="240" y="70"/>
                  </a:lnTo>
                  <a:lnTo>
                    <a:pt x="237" y="68"/>
                  </a:lnTo>
                  <a:lnTo>
                    <a:pt x="217" y="68"/>
                  </a:lnTo>
                  <a:lnTo>
                    <a:pt x="217" y="66"/>
                  </a:lnTo>
                  <a:lnTo>
                    <a:pt x="192" y="70"/>
                  </a:lnTo>
                  <a:lnTo>
                    <a:pt x="194" y="68"/>
                  </a:lnTo>
                  <a:lnTo>
                    <a:pt x="194" y="66"/>
                  </a:lnTo>
                  <a:lnTo>
                    <a:pt x="189" y="65"/>
                  </a:lnTo>
                  <a:lnTo>
                    <a:pt x="185" y="63"/>
                  </a:lnTo>
                  <a:lnTo>
                    <a:pt x="190" y="61"/>
                  </a:lnTo>
                  <a:lnTo>
                    <a:pt x="198" y="61"/>
                  </a:lnTo>
                  <a:lnTo>
                    <a:pt x="196" y="54"/>
                  </a:lnTo>
                  <a:lnTo>
                    <a:pt x="194" y="52"/>
                  </a:lnTo>
                  <a:lnTo>
                    <a:pt x="198" y="52"/>
                  </a:lnTo>
                  <a:lnTo>
                    <a:pt x="198" y="54"/>
                  </a:lnTo>
                  <a:lnTo>
                    <a:pt x="199" y="57"/>
                  </a:lnTo>
                  <a:lnTo>
                    <a:pt x="203" y="59"/>
                  </a:lnTo>
                  <a:lnTo>
                    <a:pt x="217" y="61"/>
                  </a:lnTo>
                  <a:lnTo>
                    <a:pt x="217" y="57"/>
                  </a:lnTo>
                  <a:lnTo>
                    <a:pt x="214" y="54"/>
                  </a:lnTo>
                  <a:lnTo>
                    <a:pt x="214" y="52"/>
                  </a:lnTo>
                  <a:lnTo>
                    <a:pt x="199" y="49"/>
                  </a:lnTo>
                  <a:lnTo>
                    <a:pt x="198" y="45"/>
                  </a:lnTo>
                  <a:lnTo>
                    <a:pt x="199" y="45"/>
                  </a:lnTo>
                  <a:lnTo>
                    <a:pt x="210" y="47"/>
                  </a:lnTo>
                  <a:lnTo>
                    <a:pt x="221" y="56"/>
                  </a:lnTo>
                  <a:lnTo>
                    <a:pt x="230" y="56"/>
                  </a:lnTo>
                  <a:lnTo>
                    <a:pt x="232" y="54"/>
                  </a:lnTo>
                  <a:lnTo>
                    <a:pt x="232" y="49"/>
                  </a:lnTo>
                  <a:lnTo>
                    <a:pt x="235" y="50"/>
                  </a:lnTo>
                  <a:lnTo>
                    <a:pt x="244" y="52"/>
                  </a:lnTo>
                  <a:lnTo>
                    <a:pt x="246" y="47"/>
                  </a:lnTo>
                  <a:lnTo>
                    <a:pt x="246" y="45"/>
                  </a:lnTo>
                  <a:lnTo>
                    <a:pt x="248" y="45"/>
                  </a:lnTo>
                  <a:lnTo>
                    <a:pt x="248" y="43"/>
                  </a:lnTo>
                  <a:lnTo>
                    <a:pt x="249" y="47"/>
                  </a:lnTo>
                  <a:lnTo>
                    <a:pt x="255" y="45"/>
                  </a:lnTo>
                  <a:lnTo>
                    <a:pt x="257" y="40"/>
                  </a:lnTo>
                  <a:lnTo>
                    <a:pt x="253" y="25"/>
                  </a:lnTo>
                  <a:lnTo>
                    <a:pt x="235" y="24"/>
                  </a:lnTo>
                  <a:lnTo>
                    <a:pt x="237" y="18"/>
                  </a:lnTo>
                  <a:lnTo>
                    <a:pt x="242" y="18"/>
                  </a:lnTo>
                  <a:lnTo>
                    <a:pt x="249" y="22"/>
                  </a:lnTo>
                  <a:lnTo>
                    <a:pt x="257" y="22"/>
                  </a:lnTo>
                  <a:lnTo>
                    <a:pt x="257" y="25"/>
                  </a:lnTo>
                  <a:lnTo>
                    <a:pt x="257" y="29"/>
                  </a:lnTo>
                  <a:lnTo>
                    <a:pt x="262" y="32"/>
                  </a:lnTo>
                  <a:lnTo>
                    <a:pt x="265" y="32"/>
                  </a:lnTo>
                  <a:lnTo>
                    <a:pt x="265" y="32"/>
                  </a:lnTo>
                  <a:lnTo>
                    <a:pt x="273" y="31"/>
                  </a:lnTo>
                  <a:lnTo>
                    <a:pt x="280" y="31"/>
                  </a:lnTo>
                  <a:lnTo>
                    <a:pt x="281" y="29"/>
                  </a:lnTo>
                  <a:lnTo>
                    <a:pt x="285" y="29"/>
                  </a:lnTo>
                  <a:lnTo>
                    <a:pt x="292" y="16"/>
                  </a:lnTo>
                  <a:lnTo>
                    <a:pt x="289" y="15"/>
                  </a:lnTo>
                  <a:lnTo>
                    <a:pt x="285" y="16"/>
                  </a:lnTo>
                  <a:lnTo>
                    <a:pt x="285" y="13"/>
                  </a:lnTo>
                  <a:lnTo>
                    <a:pt x="289" y="7"/>
                  </a:lnTo>
                  <a:lnTo>
                    <a:pt x="294" y="6"/>
                  </a:lnTo>
                  <a:lnTo>
                    <a:pt x="296" y="4"/>
                  </a:lnTo>
                  <a:lnTo>
                    <a:pt x="299" y="0"/>
                  </a:lnTo>
                  <a:lnTo>
                    <a:pt x="114" y="0"/>
                  </a:lnTo>
                  <a:lnTo>
                    <a:pt x="114" y="0"/>
                  </a:lnTo>
                  <a:lnTo>
                    <a:pt x="128" y="7"/>
                  </a:lnTo>
                  <a:lnTo>
                    <a:pt x="126" y="9"/>
                  </a:lnTo>
                  <a:lnTo>
                    <a:pt x="123" y="11"/>
                  </a:lnTo>
                  <a:lnTo>
                    <a:pt x="124" y="13"/>
                  </a:lnTo>
                  <a:lnTo>
                    <a:pt x="124" y="25"/>
                  </a:lnTo>
                  <a:lnTo>
                    <a:pt x="126" y="25"/>
                  </a:lnTo>
                  <a:lnTo>
                    <a:pt x="126" y="27"/>
                  </a:lnTo>
                  <a:lnTo>
                    <a:pt x="128" y="29"/>
                  </a:lnTo>
                  <a:lnTo>
                    <a:pt x="133" y="31"/>
                  </a:lnTo>
                  <a:lnTo>
                    <a:pt x="139" y="36"/>
                  </a:lnTo>
                  <a:lnTo>
                    <a:pt x="149" y="31"/>
                  </a:lnTo>
                  <a:lnTo>
                    <a:pt x="153" y="31"/>
                  </a:lnTo>
                  <a:lnTo>
                    <a:pt x="153" y="32"/>
                  </a:lnTo>
                  <a:lnTo>
                    <a:pt x="151" y="34"/>
                  </a:lnTo>
                  <a:lnTo>
                    <a:pt x="149" y="34"/>
                  </a:lnTo>
                  <a:lnTo>
                    <a:pt x="139" y="40"/>
                  </a:lnTo>
                  <a:lnTo>
                    <a:pt x="139" y="41"/>
                  </a:lnTo>
                  <a:lnTo>
                    <a:pt x="139" y="43"/>
                  </a:lnTo>
                  <a:lnTo>
                    <a:pt x="139" y="45"/>
                  </a:lnTo>
                  <a:lnTo>
                    <a:pt x="139" y="45"/>
                  </a:lnTo>
                  <a:lnTo>
                    <a:pt x="128" y="38"/>
                  </a:lnTo>
                  <a:lnTo>
                    <a:pt x="124" y="38"/>
                  </a:lnTo>
                  <a:lnTo>
                    <a:pt x="123" y="40"/>
                  </a:lnTo>
                  <a:lnTo>
                    <a:pt x="123" y="32"/>
                  </a:lnTo>
                  <a:lnTo>
                    <a:pt x="119" y="32"/>
                  </a:lnTo>
                  <a:lnTo>
                    <a:pt x="119" y="25"/>
                  </a:lnTo>
                  <a:lnTo>
                    <a:pt x="117" y="24"/>
                  </a:lnTo>
                  <a:lnTo>
                    <a:pt x="117" y="20"/>
                  </a:lnTo>
                  <a:lnTo>
                    <a:pt x="103" y="0"/>
                  </a:lnTo>
                  <a:lnTo>
                    <a:pt x="53" y="0"/>
                  </a:lnTo>
                  <a:lnTo>
                    <a:pt x="64" y="4"/>
                  </a:lnTo>
                  <a:lnTo>
                    <a:pt x="66" y="6"/>
                  </a:lnTo>
                  <a:lnTo>
                    <a:pt x="66"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6" name="Freeform 3363"/>
            <p:cNvSpPr>
              <a:spLocks/>
            </p:cNvSpPr>
            <p:nvPr/>
          </p:nvSpPr>
          <p:spPr bwMode="auto">
            <a:xfrm>
              <a:off x="1308" y="762"/>
              <a:ext cx="9" cy="8"/>
            </a:xfrm>
            <a:custGeom>
              <a:avLst/>
              <a:gdLst/>
              <a:ahLst/>
              <a:cxnLst>
                <a:cxn ang="0">
                  <a:pos x="0" y="5"/>
                </a:cxn>
                <a:cxn ang="0">
                  <a:pos x="0" y="7"/>
                </a:cxn>
                <a:cxn ang="0">
                  <a:pos x="9" y="8"/>
                </a:cxn>
                <a:cxn ang="0">
                  <a:pos x="0" y="0"/>
                </a:cxn>
                <a:cxn ang="0">
                  <a:pos x="0" y="5"/>
                </a:cxn>
                <a:cxn ang="0">
                  <a:pos x="0" y="5"/>
                </a:cxn>
              </a:cxnLst>
              <a:rect l="0" t="0" r="r" b="b"/>
              <a:pathLst>
                <a:path w="9" h="8">
                  <a:moveTo>
                    <a:pt x="0" y="5"/>
                  </a:moveTo>
                  <a:lnTo>
                    <a:pt x="0" y="7"/>
                  </a:lnTo>
                  <a:lnTo>
                    <a:pt x="9" y="8"/>
                  </a:lnTo>
                  <a:lnTo>
                    <a:pt x="0" y="0"/>
                  </a:lnTo>
                  <a:lnTo>
                    <a:pt x="0" y="5"/>
                  </a:lnTo>
                  <a:lnTo>
                    <a:pt x="0" y="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7" name="Freeform 3364"/>
            <p:cNvSpPr>
              <a:spLocks/>
            </p:cNvSpPr>
            <p:nvPr/>
          </p:nvSpPr>
          <p:spPr bwMode="auto">
            <a:xfrm>
              <a:off x="1306" y="753"/>
              <a:ext cx="4" cy="9"/>
            </a:xfrm>
            <a:custGeom>
              <a:avLst/>
              <a:gdLst/>
              <a:ahLst/>
              <a:cxnLst>
                <a:cxn ang="0">
                  <a:pos x="2" y="3"/>
                </a:cxn>
                <a:cxn ang="0">
                  <a:pos x="2" y="0"/>
                </a:cxn>
                <a:cxn ang="0">
                  <a:pos x="0" y="7"/>
                </a:cxn>
                <a:cxn ang="0">
                  <a:pos x="2" y="9"/>
                </a:cxn>
                <a:cxn ang="0">
                  <a:pos x="4" y="9"/>
                </a:cxn>
                <a:cxn ang="0">
                  <a:pos x="2" y="3"/>
                </a:cxn>
                <a:cxn ang="0">
                  <a:pos x="2" y="3"/>
                </a:cxn>
              </a:cxnLst>
              <a:rect l="0" t="0" r="r" b="b"/>
              <a:pathLst>
                <a:path w="4" h="9">
                  <a:moveTo>
                    <a:pt x="2" y="3"/>
                  </a:moveTo>
                  <a:lnTo>
                    <a:pt x="2" y="0"/>
                  </a:lnTo>
                  <a:lnTo>
                    <a:pt x="0" y="7"/>
                  </a:lnTo>
                  <a:lnTo>
                    <a:pt x="2" y="9"/>
                  </a:lnTo>
                  <a:lnTo>
                    <a:pt x="4" y="9"/>
                  </a:lnTo>
                  <a:lnTo>
                    <a:pt x="2" y="3"/>
                  </a:lnTo>
                  <a:lnTo>
                    <a:pt x="2" y="3"/>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8" name="Freeform 3365"/>
            <p:cNvSpPr>
              <a:spLocks/>
            </p:cNvSpPr>
            <p:nvPr/>
          </p:nvSpPr>
          <p:spPr bwMode="auto">
            <a:xfrm>
              <a:off x="1413" y="1611"/>
              <a:ext cx="9" cy="9"/>
            </a:xfrm>
            <a:custGeom>
              <a:avLst/>
              <a:gdLst/>
              <a:ahLst/>
              <a:cxnLst>
                <a:cxn ang="0">
                  <a:pos x="0" y="9"/>
                </a:cxn>
                <a:cxn ang="0">
                  <a:pos x="2" y="9"/>
                </a:cxn>
                <a:cxn ang="0">
                  <a:pos x="7" y="5"/>
                </a:cxn>
                <a:cxn ang="0">
                  <a:pos x="9" y="0"/>
                </a:cxn>
                <a:cxn ang="0">
                  <a:pos x="9" y="0"/>
                </a:cxn>
                <a:cxn ang="0">
                  <a:pos x="9" y="0"/>
                </a:cxn>
                <a:cxn ang="0">
                  <a:pos x="9" y="2"/>
                </a:cxn>
                <a:cxn ang="0">
                  <a:pos x="7" y="3"/>
                </a:cxn>
                <a:cxn ang="0">
                  <a:pos x="7" y="5"/>
                </a:cxn>
                <a:cxn ang="0">
                  <a:pos x="6" y="5"/>
                </a:cxn>
                <a:cxn ang="0">
                  <a:pos x="4" y="3"/>
                </a:cxn>
                <a:cxn ang="0">
                  <a:pos x="4" y="3"/>
                </a:cxn>
                <a:cxn ang="0">
                  <a:pos x="4" y="5"/>
                </a:cxn>
                <a:cxn ang="0">
                  <a:pos x="4" y="5"/>
                </a:cxn>
                <a:cxn ang="0">
                  <a:pos x="4" y="5"/>
                </a:cxn>
                <a:cxn ang="0">
                  <a:pos x="4" y="5"/>
                </a:cxn>
                <a:cxn ang="0">
                  <a:pos x="2" y="5"/>
                </a:cxn>
                <a:cxn ang="0">
                  <a:pos x="2" y="5"/>
                </a:cxn>
                <a:cxn ang="0">
                  <a:pos x="2" y="7"/>
                </a:cxn>
                <a:cxn ang="0">
                  <a:pos x="0" y="7"/>
                </a:cxn>
                <a:cxn ang="0">
                  <a:pos x="0" y="7"/>
                </a:cxn>
                <a:cxn ang="0">
                  <a:pos x="0" y="9"/>
                </a:cxn>
                <a:cxn ang="0">
                  <a:pos x="0" y="9"/>
                </a:cxn>
                <a:cxn ang="0">
                  <a:pos x="0" y="9"/>
                </a:cxn>
                <a:cxn ang="0">
                  <a:pos x="0" y="9"/>
                </a:cxn>
              </a:cxnLst>
              <a:rect l="0" t="0" r="r" b="b"/>
              <a:pathLst>
                <a:path w="9" h="9">
                  <a:moveTo>
                    <a:pt x="0" y="9"/>
                  </a:moveTo>
                  <a:lnTo>
                    <a:pt x="2" y="9"/>
                  </a:lnTo>
                  <a:lnTo>
                    <a:pt x="7" y="5"/>
                  </a:lnTo>
                  <a:lnTo>
                    <a:pt x="9" y="0"/>
                  </a:lnTo>
                  <a:lnTo>
                    <a:pt x="9" y="0"/>
                  </a:lnTo>
                  <a:lnTo>
                    <a:pt x="9" y="0"/>
                  </a:lnTo>
                  <a:lnTo>
                    <a:pt x="9" y="2"/>
                  </a:lnTo>
                  <a:lnTo>
                    <a:pt x="7" y="3"/>
                  </a:lnTo>
                  <a:lnTo>
                    <a:pt x="7" y="5"/>
                  </a:lnTo>
                  <a:lnTo>
                    <a:pt x="6" y="5"/>
                  </a:lnTo>
                  <a:lnTo>
                    <a:pt x="4" y="3"/>
                  </a:lnTo>
                  <a:lnTo>
                    <a:pt x="4" y="3"/>
                  </a:lnTo>
                  <a:lnTo>
                    <a:pt x="4" y="5"/>
                  </a:lnTo>
                  <a:lnTo>
                    <a:pt x="4" y="5"/>
                  </a:lnTo>
                  <a:lnTo>
                    <a:pt x="4" y="5"/>
                  </a:lnTo>
                  <a:lnTo>
                    <a:pt x="4" y="5"/>
                  </a:lnTo>
                  <a:lnTo>
                    <a:pt x="2" y="5"/>
                  </a:lnTo>
                  <a:lnTo>
                    <a:pt x="2" y="5"/>
                  </a:lnTo>
                  <a:lnTo>
                    <a:pt x="2" y="7"/>
                  </a:lnTo>
                  <a:lnTo>
                    <a:pt x="0" y="7"/>
                  </a:lnTo>
                  <a:lnTo>
                    <a:pt x="0" y="7"/>
                  </a:lnTo>
                  <a:lnTo>
                    <a:pt x="0" y="9"/>
                  </a:lnTo>
                  <a:lnTo>
                    <a:pt x="0" y="9"/>
                  </a:lnTo>
                  <a:lnTo>
                    <a:pt x="0"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9" name="Freeform 3366"/>
            <p:cNvSpPr>
              <a:spLocks/>
            </p:cNvSpPr>
            <p:nvPr/>
          </p:nvSpPr>
          <p:spPr bwMode="auto">
            <a:xfrm>
              <a:off x="1413" y="1611"/>
              <a:ext cx="9" cy="9"/>
            </a:xfrm>
            <a:custGeom>
              <a:avLst/>
              <a:gdLst/>
              <a:ahLst/>
              <a:cxnLst>
                <a:cxn ang="0">
                  <a:pos x="0" y="9"/>
                </a:cxn>
                <a:cxn ang="0">
                  <a:pos x="2" y="9"/>
                </a:cxn>
                <a:cxn ang="0">
                  <a:pos x="7" y="5"/>
                </a:cxn>
                <a:cxn ang="0">
                  <a:pos x="9" y="0"/>
                </a:cxn>
                <a:cxn ang="0">
                  <a:pos x="9" y="0"/>
                </a:cxn>
                <a:cxn ang="0">
                  <a:pos x="9" y="0"/>
                </a:cxn>
                <a:cxn ang="0">
                  <a:pos x="9" y="2"/>
                </a:cxn>
                <a:cxn ang="0">
                  <a:pos x="7" y="3"/>
                </a:cxn>
                <a:cxn ang="0">
                  <a:pos x="7" y="5"/>
                </a:cxn>
                <a:cxn ang="0">
                  <a:pos x="6" y="5"/>
                </a:cxn>
                <a:cxn ang="0">
                  <a:pos x="4" y="3"/>
                </a:cxn>
                <a:cxn ang="0">
                  <a:pos x="4" y="3"/>
                </a:cxn>
                <a:cxn ang="0">
                  <a:pos x="4" y="5"/>
                </a:cxn>
                <a:cxn ang="0">
                  <a:pos x="4" y="5"/>
                </a:cxn>
                <a:cxn ang="0">
                  <a:pos x="4" y="5"/>
                </a:cxn>
                <a:cxn ang="0">
                  <a:pos x="4" y="5"/>
                </a:cxn>
                <a:cxn ang="0">
                  <a:pos x="2" y="5"/>
                </a:cxn>
                <a:cxn ang="0">
                  <a:pos x="2" y="5"/>
                </a:cxn>
                <a:cxn ang="0">
                  <a:pos x="2" y="7"/>
                </a:cxn>
                <a:cxn ang="0">
                  <a:pos x="0" y="7"/>
                </a:cxn>
                <a:cxn ang="0">
                  <a:pos x="0" y="7"/>
                </a:cxn>
                <a:cxn ang="0">
                  <a:pos x="0" y="9"/>
                </a:cxn>
                <a:cxn ang="0">
                  <a:pos x="0" y="9"/>
                </a:cxn>
                <a:cxn ang="0">
                  <a:pos x="0" y="9"/>
                </a:cxn>
                <a:cxn ang="0">
                  <a:pos x="0" y="9"/>
                </a:cxn>
              </a:cxnLst>
              <a:rect l="0" t="0" r="r" b="b"/>
              <a:pathLst>
                <a:path w="9" h="9">
                  <a:moveTo>
                    <a:pt x="0" y="9"/>
                  </a:moveTo>
                  <a:lnTo>
                    <a:pt x="2" y="9"/>
                  </a:lnTo>
                  <a:lnTo>
                    <a:pt x="7" y="5"/>
                  </a:lnTo>
                  <a:lnTo>
                    <a:pt x="9" y="0"/>
                  </a:lnTo>
                  <a:lnTo>
                    <a:pt x="9" y="0"/>
                  </a:lnTo>
                  <a:lnTo>
                    <a:pt x="9" y="0"/>
                  </a:lnTo>
                  <a:lnTo>
                    <a:pt x="9" y="2"/>
                  </a:lnTo>
                  <a:lnTo>
                    <a:pt x="7" y="3"/>
                  </a:lnTo>
                  <a:lnTo>
                    <a:pt x="7" y="5"/>
                  </a:lnTo>
                  <a:lnTo>
                    <a:pt x="6" y="5"/>
                  </a:lnTo>
                  <a:lnTo>
                    <a:pt x="4" y="3"/>
                  </a:lnTo>
                  <a:lnTo>
                    <a:pt x="4" y="3"/>
                  </a:lnTo>
                  <a:lnTo>
                    <a:pt x="4" y="5"/>
                  </a:lnTo>
                  <a:lnTo>
                    <a:pt x="4" y="5"/>
                  </a:lnTo>
                  <a:lnTo>
                    <a:pt x="4" y="5"/>
                  </a:lnTo>
                  <a:lnTo>
                    <a:pt x="4" y="5"/>
                  </a:lnTo>
                  <a:lnTo>
                    <a:pt x="2" y="5"/>
                  </a:lnTo>
                  <a:lnTo>
                    <a:pt x="2" y="5"/>
                  </a:lnTo>
                  <a:lnTo>
                    <a:pt x="2" y="7"/>
                  </a:lnTo>
                  <a:lnTo>
                    <a:pt x="0" y="7"/>
                  </a:lnTo>
                  <a:lnTo>
                    <a:pt x="0" y="7"/>
                  </a:lnTo>
                  <a:lnTo>
                    <a:pt x="0" y="9"/>
                  </a:lnTo>
                  <a:lnTo>
                    <a:pt x="0" y="9"/>
                  </a:lnTo>
                  <a:lnTo>
                    <a:pt x="0"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0" name="Freeform 3367"/>
            <p:cNvSpPr>
              <a:spLocks/>
            </p:cNvSpPr>
            <p:nvPr/>
          </p:nvSpPr>
          <p:spPr bwMode="auto">
            <a:xfrm>
              <a:off x="1415" y="1607"/>
              <a:ext cx="18" cy="25"/>
            </a:xfrm>
            <a:custGeom>
              <a:avLst/>
              <a:gdLst/>
              <a:ahLst/>
              <a:cxnLst>
                <a:cxn ang="0">
                  <a:pos x="16" y="11"/>
                </a:cxn>
                <a:cxn ang="0">
                  <a:pos x="18" y="9"/>
                </a:cxn>
                <a:cxn ang="0">
                  <a:pos x="16" y="9"/>
                </a:cxn>
                <a:cxn ang="0">
                  <a:pos x="18" y="9"/>
                </a:cxn>
                <a:cxn ang="0">
                  <a:pos x="18" y="7"/>
                </a:cxn>
                <a:cxn ang="0">
                  <a:pos x="16" y="7"/>
                </a:cxn>
                <a:cxn ang="0">
                  <a:pos x="14" y="6"/>
                </a:cxn>
                <a:cxn ang="0">
                  <a:pos x="14" y="4"/>
                </a:cxn>
                <a:cxn ang="0">
                  <a:pos x="13" y="4"/>
                </a:cxn>
                <a:cxn ang="0">
                  <a:pos x="13" y="2"/>
                </a:cxn>
                <a:cxn ang="0">
                  <a:pos x="13" y="0"/>
                </a:cxn>
                <a:cxn ang="0">
                  <a:pos x="9" y="13"/>
                </a:cxn>
                <a:cxn ang="0">
                  <a:pos x="7" y="15"/>
                </a:cxn>
                <a:cxn ang="0">
                  <a:pos x="7" y="15"/>
                </a:cxn>
                <a:cxn ang="0">
                  <a:pos x="7" y="15"/>
                </a:cxn>
                <a:cxn ang="0">
                  <a:pos x="9" y="11"/>
                </a:cxn>
                <a:cxn ang="0">
                  <a:pos x="9" y="6"/>
                </a:cxn>
                <a:cxn ang="0">
                  <a:pos x="9" y="4"/>
                </a:cxn>
                <a:cxn ang="0">
                  <a:pos x="9" y="6"/>
                </a:cxn>
                <a:cxn ang="0">
                  <a:pos x="5" y="13"/>
                </a:cxn>
                <a:cxn ang="0">
                  <a:pos x="0" y="20"/>
                </a:cxn>
                <a:cxn ang="0">
                  <a:pos x="0" y="22"/>
                </a:cxn>
                <a:cxn ang="0">
                  <a:pos x="0" y="22"/>
                </a:cxn>
                <a:cxn ang="0">
                  <a:pos x="2" y="23"/>
                </a:cxn>
                <a:cxn ang="0">
                  <a:pos x="2" y="23"/>
                </a:cxn>
                <a:cxn ang="0">
                  <a:pos x="9" y="15"/>
                </a:cxn>
                <a:cxn ang="0">
                  <a:pos x="9" y="16"/>
                </a:cxn>
                <a:cxn ang="0">
                  <a:pos x="4" y="25"/>
                </a:cxn>
                <a:cxn ang="0">
                  <a:pos x="5" y="22"/>
                </a:cxn>
                <a:cxn ang="0">
                  <a:pos x="7" y="22"/>
                </a:cxn>
                <a:cxn ang="0">
                  <a:pos x="7" y="23"/>
                </a:cxn>
                <a:cxn ang="0">
                  <a:pos x="9" y="22"/>
                </a:cxn>
                <a:cxn ang="0">
                  <a:pos x="14" y="13"/>
                </a:cxn>
                <a:cxn ang="0">
                  <a:pos x="13" y="22"/>
                </a:cxn>
                <a:cxn ang="0">
                  <a:pos x="14" y="13"/>
                </a:cxn>
                <a:cxn ang="0">
                  <a:pos x="14" y="13"/>
                </a:cxn>
                <a:cxn ang="0">
                  <a:pos x="16" y="9"/>
                </a:cxn>
                <a:cxn ang="0">
                  <a:pos x="16" y="7"/>
                </a:cxn>
                <a:cxn ang="0">
                  <a:pos x="16" y="7"/>
                </a:cxn>
                <a:cxn ang="0">
                  <a:pos x="16" y="9"/>
                </a:cxn>
                <a:cxn ang="0">
                  <a:pos x="13" y="22"/>
                </a:cxn>
                <a:cxn ang="0">
                  <a:pos x="13" y="22"/>
                </a:cxn>
              </a:cxnLst>
              <a:rect l="0" t="0" r="r" b="b"/>
              <a:pathLst>
                <a:path w="18" h="25">
                  <a:moveTo>
                    <a:pt x="14" y="20"/>
                  </a:moveTo>
                  <a:lnTo>
                    <a:pt x="16" y="11"/>
                  </a:lnTo>
                  <a:lnTo>
                    <a:pt x="18" y="11"/>
                  </a:lnTo>
                  <a:lnTo>
                    <a:pt x="18" y="9"/>
                  </a:lnTo>
                  <a:lnTo>
                    <a:pt x="18" y="9"/>
                  </a:lnTo>
                  <a:lnTo>
                    <a:pt x="16" y="9"/>
                  </a:lnTo>
                  <a:lnTo>
                    <a:pt x="18" y="9"/>
                  </a:lnTo>
                  <a:lnTo>
                    <a:pt x="18" y="9"/>
                  </a:lnTo>
                  <a:lnTo>
                    <a:pt x="18" y="9"/>
                  </a:lnTo>
                  <a:lnTo>
                    <a:pt x="18" y="7"/>
                  </a:lnTo>
                  <a:lnTo>
                    <a:pt x="16" y="6"/>
                  </a:lnTo>
                  <a:lnTo>
                    <a:pt x="16" y="7"/>
                  </a:lnTo>
                  <a:lnTo>
                    <a:pt x="16" y="6"/>
                  </a:lnTo>
                  <a:lnTo>
                    <a:pt x="14" y="6"/>
                  </a:lnTo>
                  <a:lnTo>
                    <a:pt x="14" y="6"/>
                  </a:lnTo>
                  <a:lnTo>
                    <a:pt x="14" y="4"/>
                  </a:lnTo>
                  <a:lnTo>
                    <a:pt x="14" y="4"/>
                  </a:lnTo>
                  <a:lnTo>
                    <a:pt x="13" y="4"/>
                  </a:lnTo>
                  <a:lnTo>
                    <a:pt x="13" y="4"/>
                  </a:lnTo>
                  <a:lnTo>
                    <a:pt x="13" y="2"/>
                  </a:lnTo>
                  <a:lnTo>
                    <a:pt x="13" y="2"/>
                  </a:lnTo>
                  <a:lnTo>
                    <a:pt x="13" y="0"/>
                  </a:lnTo>
                  <a:lnTo>
                    <a:pt x="13" y="0"/>
                  </a:lnTo>
                  <a:lnTo>
                    <a:pt x="9" y="13"/>
                  </a:lnTo>
                  <a:lnTo>
                    <a:pt x="9" y="13"/>
                  </a:lnTo>
                  <a:lnTo>
                    <a:pt x="7" y="15"/>
                  </a:lnTo>
                  <a:lnTo>
                    <a:pt x="7" y="15"/>
                  </a:lnTo>
                  <a:lnTo>
                    <a:pt x="7" y="15"/>
                  </a:lnTo>
                  <a:lnTo>
                    <a:pt x="7" y="15"/>
                  </a:lnTo>
                  <a:lnTo>
                    <a:pt x="7" y="15"/>
                  </a:lnTo>
                  <a:lnTo>
                    <a:pt x="7" y="13"/>
                  </a:lnTo>
                  <a:lnTo>
                    <a:pt x="9" y="11"/>
                  </a:lnTo>
                  <a:lnTo>
                    <a:pt x="9" y="9"/>
                  </a:lnTo>
                  <a:lnTo>
                    <a:pt x="9" y="6"/>
                  </a:lnTo>
                  <a:lnTo>
                    <a:pt x="9" y="2"/>
                  </a:lnTo>
                  <a:lnTo>
                    <a:pt x="9" y="4"/>
                  </a:lnTo>
                  <a:lnTo>
                    <a:pt x="9" y="4"/>
                  </a:lnTo>
                  <a:lnTo>
                    <a:pt x="9" y="6"/>
                  </a:lnTo>
                  <a:lnTo>
                    <a:pt x="7" y="11"/>
                  </a:lnTo>
                  <a:lnTo>
                    <a:pt x="5" y="13"/>
                  </a:lnTo>
                  <a:lnTo>
                    <a:pt x="5" y="15"/>
                  </a:lnTo>
                  <a:lnTo>
                    <a:pt x="0" y="20"/>
                  </a:lnTo>
                  <a:lnTo>
                    <a:pt x="0" y="22"/>
                  </a:lnTo>
                  <a:lnTo>
                    <a:pt x="0" y="22"/>
                  </a:lnTo>
                  <a:lnTo>
                    <a:pt x="0" y="22"/>
                  </a:lnTo>
                  <a:lnTo>
                    <a:pt x="0" y="22"/>
                  </a:lnTo>
                  <a:lnTo>
                    <a:pt x="2" y="22"/>
                  </a:lnTo>
                  <a:lnTo>
                    <a:pt x="2" y="23"/>
                  </a:lnTo>
                  <a:lnTo>
                    <a:pt x="2" y="23"/>
                  </a:lnTo>
                  <a:lnTo>
                    <a:pt x="2" y="23"/>
                  </a:lnTo>
                  <a:lnTo>
                    <a:pt x="7" y="15"/>
                  </a:lnTo>
                  <a:lnTo>
                    <a:pt x="9" y="15"/>
                  </a:lnTo>
                  <a:lnTo>
                    <a:pt x="9" y="15"/>
                  </a:lnTo>
                  <a:lnTo>
                    <a:pt x="9" y="16"/>
                  </a:lnTo>
                  <a:lnTo>
                    <a:pt x="4" y="25"/>
                  </a:lnTo>
                  <a:lnTo>
                    <a:pt x="4" y="25"/>
                  </a:lnTo>
                  <a:lnTo>
                    <a:pt x="5" y="22"/>
                  </a:lnTo>
                  <a:lnTo>
                    <a:pt x="5" y="22"/>
                  </a:lnTo>
                  <a:lnTo>
                    <a:pt x="7" y="22"/>
                  </a:lnTo>
                  <a:lnTo>
                    <a:pt x="7" y="22"/>
                  </a:lnTo>
                  <a:lnTo>
                    <a:pt x="7" y="23"/>
                  </a:lnTo>
                  <a:lnTo>
                    <a:pt x="7" y="23"/>
                  </a:lnTo>
                  <a:lnTo>
                    <a:pt x="7" y="23"/>
                  </a:lnTo>
                  <a:lnTo>
                    <a:pt x="9" y="22"/>
                  </a:lnTo>
                  <a:lnTo>
                    <a:pt x="14" y="13"/>
                  </a:lnTo>
                  <a:lnTo>
                    <a:pt x="14" y="13"/>
                  </a:lnTo>
                  <a:lnTo>
                    <a:pt x="14" y="15"/>
                  </a:lnTo>
                  <a:lnTo>
                    <a:pt x="13" y="22"/>
                  </a:lnTo>
                  <a:lnTo>
                    <a:pt x="14" y="13"/>
                  </a:lnTo>
                  <a:lnTo>
                    <a:pt x="14" y="13"/>
                  </a:lnTo>
                  <a:lnTo>
                    <a:pt x="16" y="13"/>
                  </a:lnTo>
                  <a:lnTo>
                    <a:pt x="14" y="13"/>
                  </a:lnTo>
                  <a:lnTo>
                    <a:pt x="14" y="13"/>
                  </a:lnTo>
                  <a:lnTo>
                    <a:pt x="16" y="9"/>
                  </a:lnTo>
                  <a:lnTo>
                    <a:pt x="16" y="9"/>
                  </a:lnTo>
                  <a:lnTo>
                    <a:pt x="16" y="7"/>
                  </a:lnTo>
                  <a:lnTo>
                    <a:pt x="16" y="7"/>
                  </a:lnTo>
                  <a:lnTo>
                    <a:pt x="16" y="7"/>
                  </a:lnTo>
                  <a:lnTo>
                    <a:pt x="16" y="9"/>
                  </a:lnTo>
                  <a:lnTo>
                    <a:pt x="16" y="9"/>
                  </a:lnTo>
                  <a:lnTo>
                    <a:pt x="13" y="20"/>
                  </a:lnTo>
                  <a:lnTo>
                    <a:pt x="13" y="22"/>
                  </a:lnTo>
                  <a:lnTo>
                    <a:pt x="13" y="23"/>
                  </a:lnTo>
                  <a:lnTo>
                    <a:pt x="13" y="22"/>
                  </a:lnTo>
                  <a:lnTo>
                    <a:pt x="14"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1" name="Freeform 3368"/>
            <p:cNvSpPr>
              <a:spLocks/>
            </p:cNvSpPr>
            <p:nvPr/>
          </p:nvSpPr>
          <p:spPr bwMode="auto">
            <a:xfrm>
              <a:off x="1415" y="1607"/>
              <a:ext cx="18" cy="25"/>
            </a:xfrm>
            <a:custGeom>
              <a:avLst/>
              <a:gdLst/>
              <a:ahLst/>
              <a:cxnLst>
                <a:cxn ang="0">
                  <a:pos x="16" y="11"/>
                </a:cxn>
                <a:cxn ang="0">
                  <a:pos x="18" y="9"/>
                </a:cxn>
                <a:cxn ang="0">
                  <a:pos x="16" y="9"/>
                </a:cxn>
                <a:cxn ang="0">
                  <a:pos x="18" y="9"/>
                </a:cxn>
                <a:cxn ang="0">
                  <a:pos x="18" y="7"/>
                </a:cxn>
                <a:cxn ang="0">
                  <a:pos x="16" y="7"/>
                </a:cxn>
                <a:cxn ang="0">
                  <a:pos x="14" y="6"/>
                </a:cxn>
                <a:cxn ang="0">
                  <a:pos x="14" y="4"/>
                </a:cxn>
                <a:cxn ang="0">
                  <a:pos x="13" y="4"/>
                </a:cxn>
                <a:cxn ang="0">
                  <a:pos x="13" y="2"/>
                </a:cxn>
                <a:cxn ang="0">
                  <a:pos x="13" y="0"/>
                </a:cxn>
                <a:cxn ang="0">
                  <a:pos x="9" y="13"/>
                </a:cxn>
                <a:cxn ang="0">
                  <a:pos x="7" y="15"/>
                </a:cxn>
                <a:cxn ang="0">
                  <a:pos x="7" y="15"/>
                </a:cxn>
                <a:cxn ang="0">
                  <a:pos x="7" y="15"/>
                </a:cxn>
                <a:cxn ang="0">
                  <a:pos x="9" y="11"/>
                </a:cxn>
                <a:cxn ang="0">
                  <a:pos x="9" y="6"/>
                </a:cxn>
                <a:cxn ang="0">
                  <a:pos x="9" y="4"/>
                </a:cxn>
                <a:cxn ang="0">
                  <a:pos x="9" y="6"/>
                </a:cxn>
                <a:cxn ang="0">
                  <a:pos x="5" y="13"/>
                </a:cxn>
                <a:cxn ang="0">
                  <a:pos x="0" y="20"/>
                </a:cxn>
                <a:cxn ang="0">
                  <a:pos x="0" y="22"/>
                </a:cxn>
                <a:cxn ang="0">
                  <a:pos x="0" y="22"/>
                </a:cxn>
                <a:cxn ang="0">
                  <a:pos x="2" y="23"/>
                </a:cxn>
                <a:cxn ang="0">
                  <a:pos x="2" y="23"/>
                </a:cxn>
                <a:cxn ang="0">
                  <a:pos x="9" y="15"/>
                </a:cxn>
                <a:cxn ang="0">
                  <a:pos x="9" y="16"/>
                </a:cxn>
                <a:cxn ang="0">
                  <a:pos x="4" y="25"/>
                </a:cxn>
                <a:cxn ang="0">
                  <a:pos x="5" y="22"/>
                </a:cxn>
                <a:cxn ang="0">
                  <a:pos x="7" y="22"/>
                </a:cxn>
                <a:cxn ang="0">
                  <a:pos x="7" y="23"/>
                </a:cxn>
                <a:cxn ang="0">
                  <a:pos x="9" y="22"/>
                </a:cxn>
                <a:cxn ang="0">
                  <a:pos x="14" y="13"/>
                </a:cxn>
                <a:cxn ang="0">
                  <a:pos x="13" y="22"/>
                </a:cxn>
                <a:cxn ang="0">
                  <a:pos x="14" y="13"/>
                </a:cxn>
                <a:cxn ang="0">
                  <a:pos x="14" y="13"/>
                </a:cxn>
                <a:cxn ang="0">
                  <a:pos x="16" y="9"/>
                </a:cxn>
                <a:cxn ang="0">
                  <a:pos x="16" y="7"/>
                </a:cxn>
                <a:cxn ang="0">
                  <a:pos x="16" y="7"/>
                </a:cxn>
                <a:cxn ang="0">
                  <a:pos x="16" y="9"/>
                </a:cxn>
                <a:cxn ang="0">
                  <a:pos x="13" y="22"/>
                </a:cxn>
                <a:cxn ang="0">
                  <a:pos x="13" y="22"/>
                </a:cxn>
              </a:cxnLst>
              <a:rect l="0" t="0" r="r" b="b"/>
              <a:pathLst>
                <a:path w="18" h="25">
                  <a:moveTo>
                    <a:pt x="14" y="20"/>
                  </a:moveTo>
                  <a:lnTo>
                    <a:pt x="16" y="11"/>
                  </a:lnTo>
                  <a:lnTo>
                    <a:pt x="18" y="11"/>
                  </a:lnTo>
                  <a:lnTo>
                    <a:pt x="18" y="9"/>
                  </a:lnTo>
                  <a:lnTo>
                    <a:pt x="18" y="9"/>
                  </a:lnTo>
                  <a:lnTo>
                    <a:pt x="16" y="9"/>
                  </a:lnTo>
                  <a:lnTo>
                    <a:pt x="18" y="9"/>
                  </a:lnTo>
                  <a:lnTo>
                    <a:pt x="18" y="9"/>
                  </a:lnTo>
                  <a:lnTo>
                    <a:pt x="18" y="9"/>
                  </a:lnTo>
                  <a:lnTo>
                    <a:pt x="18" y="7"/>
                  </a:lnTo>
                  <a:lnTo>
                    <a:pt x="16" y="6"/>
                  </a:lnTo>
                  <a:lnTo>
                    <a:pt x="16" y="7"/>
                  </a:lnTo>
                  <a:lnTo>
                    <a:pt x="16" y="6"/>
                  </a:lnTo>
                  <a:lnTo>
                    <a:pt x="14" y="6"/>
                  </a:lnTo>
                  <a:lnTo>
                    <a:pt x="14" y="6"/>
                  </a:lnTo>
                  <a:lnTo>
                    <a:pt x="14" y="4"/>
                  </a:lnTo>
                  <a:lnTo>
                    <a:pt x="14" y="4"/>
                  </a:lnTo>
                  <a:lnTo>
                    <a:pt x="13" y="4"/>
                  </a:lnTo>
                  <a:lnTo>
                    <a:pt x="13" y="4"/>
                  </a:lnTo>
                  <a:lnTo>
                    <a:pt x="13" y="2"/>
                  </a:lnTo>
                  <a:lnTo>
                    <a:pt x="13" y="2"/>
                  </a:lnTo>
                  <a:lnTo>
                    <a:pt x="13" y="0"/>
                  </a:lnTo>
                  <a:lnTo>
                    <a:pt x="13" y="0"/>
                  </a:lnTo>
                  <a:lnTo>
                    <a:pt x="9" y="13"/>
                  </a:lnTo>
                  <a:lnTo>
                    <a:pt x="9" y="13"/>
                  </a:lnTo>
                  <a:lnTo>
                    <a:pt x="7" y="15"/>
                  </a:lnTo>
                  <a:lnTo>
                    <a:pt x="7" y="15"/>
                  </a:lnTo>
                  <a:lnTo>
                    <a:pt x="7" y="15"/>
                  </a:lnTo>
                  <a:lnTo>
                    <a:pt x="7" y="15"/>
                  </a:lnTo>
                  <a:lnTo>
                    <a:pt x="7" y="15"/>
                  </a:lnTo>
                  <a:lnTo>
                    <a:pt x="7" y="13"/>
                  </a:lnTo>
                  <a:lnTo>
                    <a:pt x="9" y="11"/>
                  </a:lnTo>
                  <a:lnTo>
                    <a:pt x="9" y="9"/>
                  </a:lnTo>
                  <a:lnTo>
                    <a:pt x="9" y="6"/>
                  </a:lnTo>
                  <a:lnTo>
                    <a:pt x="9" y="2"/>
                  </a:lnTo>
                  <a:lnTo>
                    <a:pt x="9" y="4"/>
                  </a:lnTo>
                  <a:lnTo>
                    <a:pt x="9" y="4"/>
                  </a:lnTo>
                  <a:lnTo>
                    <a:pt x="9" y="6"/>
                  </a:lnTo>
                  <a:lnTo>
                    <a:pt x="7" y="11"/>
                  </a:lnTo>
                  <a:lnTo>
                    <a:pt x="5" y="13"/>
                  </a:lnTo>
                  <a:lnTo>
                    <a:pt x="5" y="15"/>
                  </a:lnTo>
                  <a:lnTo>
                    <a:pt x="0" y="20"/>
                  </a:lnTo>
                  <a:lnTo>
                    <a:pt x="0" y="22"/>
                  </a:lnTo>
                  <a:lnTo>
                    <a:pt x="0" y="22"/>
                  </a:lnTo>
                  <a:lnTo>
                    <a:pt x="0" y="22"/>
                  </a:lnTo>
                  <a:lnTo>
                    <a:pt x="0" y="22"/>
                  </a:lnTo>
                  <a:lnTo>
                    <a:pt x="2" y="22"/>
                  </a:lnTo>
                  <a:lnTo>
                    <a:pt x="2" y="23"/>
                  </a:lnTo>
                  <a:lnTo>
                    <a:pt x="2" y="23"/>
                  </a:lnTo>
                  <a:lnTo>
                    <a:pt x="2" y="23"/>
                  </a:lnTo>
                  <a:lnTo>
                    <a:pt x="7" y="15"/>
                  </a:lnTo>
                  <a:lnTo>
                    <a:pt x="9" y="15"/>
                  </a:lnTo>
                  <a:lnTo>
                    <a:pt x="9" y="15"/>
                  </a:lnTo>
                  <a:lnTo>
                    <a:pt x="9" y="16"/>
                  </a:lnTo>
                  <a:lnTo>
                    <a:pt x="4" y="25"/>
                  </a:lnTo>
                  <a:lnTo>
                    <a:pt x="4" y="25"/>
                  </a:lnTo>
                  <a:lnTo>
                    <a:pt x="5" y="22"/>
                  </a:lnTo>
                  <a:lnTo>
                    <a:pt x="5" y="22"/>
                  </a:lnTo>
                  <a:lnTo>
                    <a:pt x="7" y="22"/>
                  </a:lnTo>
                  <a:lnTo>
                    <a:pt x="7" y="22"/>
                  </a:lnTo>
                  <a:lnTo>
                    <a:pt x="7" y="23"/>
                  </a:lnTo>
                  <a:lnTo>
                    <a:pt x="7" y="23"/>
                  </a:lnTo>
                  <a:lnTo>
                    <a:pt x="7" y="23"/>
                  </a:lnTo>
                  <a:lnTo>
                    <a:pt x="9" y="22"/>
                  </a:lnTo>
                  <a:lnTo>
                    <a:pt x="14" y="13"/>
                  </a:lnTo>
                  <a:lnTo>
                    <a:pt x="14" y="13"/>
                  </a:lnTo>
                  <a:lnTo>
                    <a:pt x="14" y="15"/>
                  </a:lnTo>
                  <a:lnTo>
                    <a:pt x="13" y="22"/>
                  </a:lnTo>
                  <a:lnTo>
                    <a:pt x="14" y="13"/>
                  </a:lnTo>
                  <a:lnTo>
                    <a:pt x="14" y="13"/>
                  </a:lnTo>
                  <a:lnTo>
                    <a:pt x="16" y="13"/>
                  </a:lnTo>
                  <a:lnTo>
                    <a:pt x="14" y="13"/>
                  </a:lnTo>
                  <a:lnTo>
                    <a:pt x="14" y="13"/>
                  </a:lnTo>
                  <a:lnTo>
                    <a:pt x="16" y="9"/>
                  </a:lnTo>
                  <a:lnTo>
                    <a:pt x="16" y="9"/>
                  </a:lnTo>
                  <a:lnTo>
                    <a:pt x="16" y="7"/>
                  </a:lnTo>
                  <a:lnTo>
                    <a:pt x="16" y="7"/>
                  </a:lnTo>
                  <a:lnTo>
                    <a:pt x="16" y="7"/>
                  </a:lnTo>
                  <a:lnTo>
                    <a:pt x="16" y="9"/>
                  </a:lnTo>
                  <a:lnTo>
                    <a:pt x="16" y="9"/>
                  </a:lnTo>
                  <a:lnTo>
                    <a:pt x="13" y="20"/>
                  </a:lnTo>
                  <a:lnTo>
                    <a:pt x="13" y="22"/>
                  </a:lnTo>
                  <a:lnTo>
                    <a:pt x="13" y="23"/>
                  </a:lnTo>
                  <a:lnTo>
                    <a:pt x="13" y="22"/>
                  </a:lnTo>
                  <a:lnTo>
                    <a:pt x="14"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2" name="Freeform 3369"/>
            <p:cNvSpPr>
              <a:spLocks/>
            </p:cNvSpPr>
            <p:nvPr/>
          </p:nvSpPr>
          <p:spPr bwMode="auto">
            <a:xfrm>
              <a:off x="1433" y="1613"/>
              <a:ext cx="3" cy="10"/>
            </a:xfrm>
            <a:custGeom>
              <a:avLst/>
              <a:gdLst/>
              <a:ahLst/>
              <a:cxnLst>
                <a:cxn ang="0">
                  <a:pos x="0" y="9"/>
                </a:cxn>
                <a:cxn ang="0">
                  <a:pos x="2" y="9"/>
                </a:cxn>
                <a:cxn ang="0">
                  <a:pos x="2" y="9"/>
                </a:cxn>
                <a:cxn ang="0">
                  <a:pos x="2" y="9"/>
                </a:cxn>
                <a:cxn ang="0">
                  <a:pos x="2" y="9"/>
                </a:cxn>
                <a:cxn ang="0">
                  <a:pos x="3" y="9"/>
                </a:cxn>
                <a:cxn ang="0">
                  <a:pos x="3" y="9"/>
                </a:cxn>
                <a:cxn ang="0">
                  <a:pos x="3" y="7"/>
                </a:cxn>
                <a:cxn ang="0">
                  <a:pos x="3" y="7"/>
                </a:cxn>
                <a:cxn ang="0">
                  <a:pos x="3" y="7"/>
                </a:cxn>
                <a:cxn ang="0">
                  <a:pos x="3" y="5"/>
                </a:cxn>
                <a:cxn ang="0">
                  <a:pos x="3" y="5"/>
                </a:cxn>
                <a:cxn ang="0">
                  <a:pos x="3" y="5"/>
                </a:cxn>
                <a:cxn ang="0">
                  <a:pos x="3" y="0"/>
                </a:cxn>
                <a:cxn ang="0">
                  <a:pos x="3" y="0"/>
                </a:cxn>
                <a:cxn ang="0">
                  <a:pos x="2" y="0"/>
                </a:cxn>
                <a:cxn ang="0">
                  <a:pos x="2" y="1"/>
                </a:cxn>
                <a:cxn ang="0">
                  <a:pos x="2" y="1"/>
                </a:cxn>
                <a:cxn ang="0">
                  <a:pos x="2" y="1"/>
                </a:cxn>
                <a:cxn ang="0">
                  <a:pos x="2" y="3"/>
                </a:cxn>
                <a:cxn ang="0">
                  <a:pos x="2" y="3"/>
                </a:cxn>
                <a:cxn ang="0">
                  <a:pos x="2" y="3"/>
                </a:cxn>
                <a:cxn ang="0">
                  <a:pos x="2" y="3"/>
                </a:cxn>
                <a:cxn ang="0">
                  <a:pos x="0" y="5"/>
                </a:cxn>
                <a:cxn ang="0">
                  <a:pos x="2" y="5"/>
                </a:cxn>
                <a:cxn ang="0">
                  <a:pos x="2" y="7"/>
                </a:cxn>
                <a:cxn ang="0">
                  <a:pos x="0" y="9"/>
                </a:cxn>
                <a:cxn ang="0">
                  <a:pos x="0" y="10"/>
                </a:cxn>
                <a:cxn ang="0">
                  <a:pos x="0" y="9"/>
                </a:cxn>
                <a:cxn ang="0">
                  <a:pos x="0" y="9"/>
                </a:cxn>
              </a:cxnLst>
              <a:rect l="0" t="0" r="r" b="b"/>
              <a:pathLst>
                <a:path w="3" h="10">
                  <a:moveTo>
                    <a:pt x="0" y="9"/>
                  </a:moveTo>
                  <a:lnTo>
                    <a:pt x="2" y="9"/>
                  </a:lnTo>
                  <a:lnTo>
                    <a:pt x="2" y="9"/>
                  </a:lnTo>
                  <a:lnTo>
                    <a:pt x="2" y="9"/>
                  </a:lnTo>
                  <a:lnTo>
                    <a:pt x="2" y="9"/>
                  </a:lnTo>
                  <a:lnTo>
                    <a:pt x="3" y="9"/>
                  </a:lnTo>
                  <a:lnTo>
                    <a:pt x="3" y="9"/>
                  </a:lnTo>
                  <a:lnTo>
                    <a:pt x="3" y="7"/>
                  </a:lnTo>
                  <a:lnTo>
                    <a:pt x="3" y="7"/>
                  </a:lnTo>
                  <a:lnTo>
                    <a:pt x="3" y="7"/>
                  </a:lnTo>
                  <a:lnTo>
                    <a:pt x="3" y="5"/>
                  </a:lnTo>
                  <a:lnTo>
                    <a:pt x="3" y="5"/>
                  </a:lnTo>
                  <a:lnTo>
                    <a:pt x="3" y="5"/>
                  </a:lnTo>
                  <a:lnTo>
                    <a:pt x="3" y="0"/>
                  </a:lnTo>
                  <a:lnTo>
                    <a:pt x="3" y="0"/>
                  </a:lnTo>
                  <a:lnTo>
                    <a:pt x="2" y="0"/>
                  </a:lnTo>
                  <a:lnTo>
                    <a:pt x="2" y="1"/>
                  </a:lnTo>
                  <a:lnTo>
                    <a:pt x="2" y="1"/>
                  </a:lnTo>
                  <a:lnTo>
                    <a:pt x="2" y="1"/>
                  </a:lnTo>
                  <a:lnTo>
                    <a:pt x="2" y="3"/>
                  </a:lnTo>
                  <a:lnTo>
                    <a:pt x="2" y="3"/>
                  </a:lnTo>
                  <a:lnTo>
                    <a:pt x="2" y="3"/>
                  </a:lnTo>
                  <a:lnTo>
                    <a:pt x="2" y="3"/>
                  </a:lnTo>
                  <a:lnTo>
                    <a:pt x="0" y="5"/>
                  </a:lnTo>
                  <a:lnTo>
                    <a:pt x="2" y="5"/>
                  </a:lnTo>
                  <a:lnTo>
                    <a:pt x="2" y="7"/>
                  </a:lnTo>
                  <a:lnTo>
                    <a:pt x="0" y="9"/>
                  </a:lnTo>
                  <a:lnTo>
                    <a:pt x="0" y="10"/>
                  </a:lnTo>
                  <a:lnTo>
                    <a:pt x="0"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3" name="Freeform 3370"/>
            <p:cNvSpPr>
              <a:spLocks/>
            </p:cNvSpPr>
            <p:nvPr/>
          </p:nvSpPr>
          <p:spPr bwMode="auto">
            <a:xfrm>
              <a:off x="1433" y="1613"/>
              <a:ext cx="3" cy="10"/>
            </a:xfrm>
            <a:custGeom>
              <a:avLst/>
              <a:gdLst/>
              <a:ahLst/>
              <a:cxnLst>
                <a:cxn ang="0">
                  <a:pos x="0" y="9"/>
                </a:cxn>
                <a:cxn ang="0">
                  <a:pos x="2" y="9"/>
                </a:cxn>
                <a:cxn ang="0">
                  <a:pos x="2" y="9"/>
                </a:cxn>
                <a:cxn ang="0">
                  <a:pos x="2" y="9"/>
                </a:cxn>
                <a:cxn ang="0">
                  <a:pos x="2" y="9"/>
                </a:cxn>
                <a:cxn ang="0">
                  <a:pos x="3" y="9"/>
                </a:cxn>
                <a:cxn ang="0">
                  <a:pos x="3" y="9"/>
                </a:cxn>
                <a:cxn ang="0">
                  <a:pos x="3" y="7"/>
                </a:cxn>
                <a:cxn ang="0">
                  <a:pos x="3" y="7"/>
                </a:cxn>
                <a:cxn ang="0">
                  <a:pos x="3" y="7"/>
                </a:cxn>
                <a:cxn ang="0">
                  <a:pos x="3" y="5"/>
                </a:cxn>
                <a:cxn ang="0">
                  <a:pos x="3" y="5"/>
                </a:cxn>
                <a:cxn ang="0">
                  <a:pos x="3" y="5"/>
                </a:cxn>
                <a:cxn ang="0">
                  <a:pos x="3" y="0"/>
                </a:cxn>
                <a:cxn ang="0">
                  <a:pos x="3" y="0"/>
                </a:cxn>
                <a:cxn ang="0">
                  <a:pos x="2" y="0"/>
                </a:cxn>
                <a:cxn ang="0">
                  <a:pos x="2" y="1"/>
                </a:cxn>
                <a:cxn ang="0">
                  <a:pos x="2" y="1"/>
                </a:cxn>
                <a:cxn ang="0">
                  <a:pos x="2" y="1"/>
                </a:cxn>
                <a:cxn ang="0">
                  <a:pos x="2" y="3"/>
                </a:cxn>
                <a:cxn ang="0">
                  <a:pos x="2" y="3"/>
                </a:cxn>
                <a:cxn ang="0">
                  <a:pos x="2" y="3"/>
                </a:cxn>
                <a:cxn ang="0">
                  <a:pos x="2" y="3"/>
                </a:cxn>
                <a:cxn ang="0">
                  <a:pos x="0" y="5"/>
                </a:cxn>
                <a:cxn ang="0">
                  <a:pos x="2" y="5"/>
                </a:cxn>
                <a:cxn ang="0">
                  <a:pos x="2" y="7"/>
                </a:cxn>
                <a:cxn ang="0">
                  <a:pos x="0" y="9"/>
                </a:cxn>
                <a:cxn ang="0">
                  <a:pos x="0" y="10"/>
                </a:cxn>
                <a:cxn ang="0">
                  <a:pos x="0" y="9"/>
                </a:cxn>
                <a:cxn ang="0">
                  <a:pos x="0" y="9"/>
                </a:cxn>
              </a:cxnLst>
              <a:rect l="0" t="0" r="r" b="b"/>
              <a:pathLst>
                <a:path w="3" h="10">
                  <a:moveTo>
                    <a:pt x="0" y="9"/>
                  </a:moveTo>
                  <a:lnTo>
                    <a:pt x="2" y="9"/>
                  </a:lnTo>
                  <a:lnTo>
                    <a:pt x="2" y="9"/>
                  </a:lnTo>
                  <a:lnTo>
                    <a:pt x="2" y="9"/>
                  </a:lnTo>
                  <a:lnTo>
                    <a:pt x="2" y="9"/>
                  </a:lnTo>
                  <a:lnTo>
                    <a:pt x="3" y="9"/>
                  </a:lnTo>
                  <a:lnTo>
                    <a:pt x="3" y="9"/>
                  </a:lnTo>
                  <a:lnTo>
                    <a:pt x="3" y="7"/>
                  </a:lnTo>
                  <a:lnTo>
                    <a:pt x="3" y="7"/>
                  </a:lnTo>
                  <a:lnTo>
                    <a:pt x="3" y="7"/>
                  </a:lnTo>
                  <a:lnTo>
                    <a:pt x="3" y="5"/>
                  </a:lnTo>
                  <a:lnTo>
                    <a:pt x="3" y="5"/>
                  </a:lnTo>
                  <a:lnTo>
                    <a:pt x="3" y="5"/>
                  </a:lnTo>
                  <a:lnTo>
                    <a:pt x="3" y="0"/>
                  </a:lnTo>
                  <a:lnTo>
                    <a:pt x="3" y="0"/>
                  </a:lnTo>
                  <a:lnTo>
                    <a:pt x="2" y="0"/>
                  </a:lnTo>
                  <a:lnTo>
                    <a:pt x="2" y="1"/>
                  </a:lnTo>
                  <a:lnTo>
                    <a:pt x="2" y="1"/>
                  </a:lnTo>
                  <a:lnTo>
                    <a:pt x="2" y="1"/>
                  </a:lnTo>
                  <a:lnTo>
                    <a:pt x="2" y="3"/>
                  </a:lnTo>
                  <a:lnTo>
                    <a:pt x="2" y="3"/>
                  </a:lnTo>
                  <a:lnTo>
                    <a:pt x="2" y="3"/>
                  </a:lnTo>
                  <a:lnTo>
                    <a:pt x="2" y="3"/>
                  </a:lnTo>
                  <a:lnTo>
                    <a:pt x="0" y="5"/>
                  </a:lnTo>
                  <a:lnTo>
                    <a:pt x="2" y="5"/>
                  </a:lnTo>
                  <a:lnTo>
                    <a:pt x="2" y="7"/>
                  </a:lnTo>
                  <a:lnTo>
                    <a:pt x="0" y="9"/>
                  </a:lnTo>
                  <a:lnTo>
                    <a:pt x="0" y="10"/>
                  </a:lnTo>
                  <a:lnTo>
                    <a:pt x="0"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4" name="Freeform 3371"/>
            <p:cNvSpPr>
              <a:spLocks/>
            </p:cNvSpPr>
            <p:nvPr/>
          </p:nvSpPr>
          <p:spPr bwMode="auto">
            <a:xfrm>
              <a:off x="1163" y="904"/>
              <a:ext cx="90" cy="122"/>
            </a:xfrm>
            <a:custGeom>
              <a:avLst/>
              <a:gdLst/>
              <a:ahLst/>
              <a:cxnLst>
                <a:cxn ang="0">
                  <a:pos x="38" y="0"/>
                </a:cxn>
                <a:cxn ang="0">
                  <a:pos x="33" y="2"/>
                </a:cxn>
                <a:cxn ang="0">
                  <a:pos x="31" y="6"/>
                </a:cxn>
                <a:cxn ang="0">
                  <a:pos x="27" y="2"/>
                </a:cxn>
                <a:cxn ang="0">
                  <a:pos x="18" y="6"/>
                </a:cxn>
                <a:cxn ang="0">
                  <a:pos x="11" y="9"/>
                </a:cxn>
                <a:cxn ang="0">
                  <a:pos x="8" y="16"/>
                </a:cxn>
                <a:cxn ang="0">
                  <a:pos x="11" y="20"/>
                </a:cxn>
                <a:cxn ang="0">
                  <a:pos x="13" y="20"/>
                </a:cxn>
                <a:cxn ang="0">
                  <a:pos x="11" y="22"/>
                </a:cxn>
                <a:cxn ang="0">
                  <a:pos x="15" y="29"/>
                </a:cxn>
                <a:cxn ang="0">
                  <a:pos x="18" y="31"/>
                </a:cxn>
                <a:cxn ang="0">
                  <a:pos x="15" y="31"/>
                </a:cxn>
                <a:cxn ang="0">
                  <a:pos x="8" y="25"/>
                </a:cxn>
                <a:cxn ang="0">
                  <a:pos x="4" y="25"/>
                </a:cxn>
                <a:cxn ang="0">
                  <a:pos x="0" y="29"/>
                </a:cxn>
                <a:cxn ang="0">
                  <a:pos x="2" y="32"/>
                </a:cxn>
                <a:cxn ang="0">
                  <a:pos x="4" y="36"/>
                </a:cxn>
                <a:cxn ang="0">
                  <a:pos x="2" y="38"/>
                </a:cxn>
                <a:cxn ang="0">
                  <a:pos x="2" y="50"/>
                </a:cxn>
                <a:cxn ang="0">
                  <a:pos x="4" y="61"/>
                </a:cxn>
                <a:cxn ang="0">
                  <a:pos x="2" y="63"/>
                </a:cxn>
                <a:cxn ang="0">
                  <a:pos x="2" y="72"/>
                </a:cxn>
                <a:cxn ang="0">
                  <a:pos x="4" y="79"/>
                </a:cxn>
                <a:cxn ang="0">
                  <a:pos x="2" y="84"/>
                </a:cxn>
                <a:cxn ang="0">
                  <a:pos x="8" y="88"/>
                </a:cxn>
                <a:cxn ang="0">
                  <a:pos x="9" y="97"/>
                </a:cxn>
                <a:cxn ang="0">
                  <a:pos x="9" y="111"/>
                </a:cxn>
                <a:cxn ang="0">
                  <a:pos x="13" y="111"/>
                </a:cxn>
                <a:cxn ang="0">
                  <a:pos x="11" y="116"/>
                </a:cxn>
                <a:cxn ang="0">
                  <a:pos x="11" y="122"/>
                </a:cxn>
                <a:cxn ang="0">
                  <a:pos x="18" y="120"/>
                </a:cxn>
                <a:cxn ang="0">
                  <a:pos x="27" y="122"/>
                </a:cxn>
                <a:cxn ang="0">
                  <a:pos x="27" y="116"/>
                </a:cxn>
                <a:cxn ang="0">
                  <a:pos x="25" y="118"/>
                </a:cxn>
                <a:cxn ang="0">
                  <a:pos x="27" y="116"/>
                </a:cxn>
                <a:cxn ang="0">
                  <a:pos x="31" y="104"/>
                </a:cxn>
                <a:cxn ang="0">
                  <a:pos x="34" y="102"/>
                </a:cxn>
                <a:cxn ang="0">
                  <a:pos x="34" y="88"/>
                </a:cxn>
                <a:cxn ang="0">
                  <a:pos x="31" y="82"/>
                </a:cxn>
                <a:cxn ang="0">
                  <a:pos x="25" y="81"/>
                </a:cxn>
                <a:cxn ang="0">
                  <a:pos x="24" y="82"/>
                </a:cxn>
                <a:cxn ang="0">
                  <a:pos x="24" y="79"/>
                </a:cxn>
                <a:cxn ang="0">
                  <a:pos x="36" y="77"/>
                </a:cxn>
                <a:cxn ang="0">
                  <a:pos x="40" y="77"/>
                </a:cxn>
                <a:cxn ang="0">
                  <a:pos x="43" y="79"/>
                </a:cxn>
                <a:cxn ang="0">
                  <a:pos x="49" y="81"/>
                </a:cxn>
                <a:cxn ang="0">
                  <a:pos x="56" y="82"/>
                </a:cxn>
                <a:cxn ang="0">
                  <a:pos x="63" y="75"/>
                </a:cxn>
                <a:cxn ang="0">
                  <a:pos x="65" y="70"/>
                </a:cxn>
                <a:cxn ang="0">
                  <a:pos x="70" y="57"/>
                </a:cxn>
                <a:cxn ang="0">
                  <a:pos x="66" y="54"/>
                </a:cxn>
                <a:cxn ang="0">
                  <a:pos x="72" y="52"/>
                </a:cxn>
                <a:cxn ang="0">
                  <a:pos x="77" y="36"/>
                </a:cxn>
                <a:cxn ang="0">
                  <a:pos x="86" y="22"/>
                </a:cxn>
                <a:cxn ang="0">
                  <a:pos x="88" y="20"/>
                </a:cxn>
                <a:cxn ang="0">
                  <a:pos x="88" y="15"/>
                </a:cxn>
                <a:cxn ang="0">
                  <a:pos x="72" y="9"/>
                </a:cxn>
                <a:cxn ang="0">
                  <a:pos x="61" y="9"/>
                </a:cxn>
                <a:cxn ang="0">
                  <a:pos x="58" y="15"/>
                </a:cxn>
                <a:cxn ang="0">
                  <a:pos x="56" y="9"/>
                </a:cxn>
                <a:cxn ang="0">
                  <a:pos x="49" y="6"/>
                </a:cxn>
                <a:cxn ang="0">
                  <a:pos x="41" y="2"/>
                </a:cxn>
              </a:cxnLst>
              <a:rect l="0" t="0" r="r" b="b"/>
              <a:pathLst>
                <a:path w="90" h="122">
                  <a:moveTo>
                    <a:pt x="41" y="2"/>
                  </a:moveTo>
                  <a:lnTo>
                    <a:pt x="40" y="0"/>
                  </a:lnTo>
                  <a:lnTo>
                    <a:pt x="38" y="0"/>
                  </a:lnTo>
                  <a:lnTo>
                    <a:pt x="36" y="0"/>
                  </a:lnTo>
                  <a:lnTo>
                    <a:pt x="33" y="2"/>
                  </a:lnTo>
                  <a:lnTo>
                    <a:pt x="33" y="2"/>
                  </a:lnTo>
                  <a:lnTo>
                    <a:pt x="33" y="6"/>
                  </a:lnTo>
                  <a:lnTo>
                    <a:pt x="33" y="6"/>
                  </a:lnTo>
                  <a:lnTo>
                    <a:pt x="31" y="6"/>
                  </a:lnTo>
                  <a:lnTo>
                    <a:pt x="31" y="4"/>
                  </a:lnTo>
                  <a:lnTo>
                    <a:pt x="29" y="2"/>
                  </a:lnTo>
                  <a:lnTo>
                    <a:pt x="27" y="2"/>
                  </a:lnTo>
                  <a:lnTo>
                    <a:pt x="20" y="6"/>
                  </a:lnTo>
                  <a:lnTo>
                    <a:pt x="20" y="6"/>
                  </a:lnTo>
                  <a:lnTo>
                    <a:pt x="18" y="6"/>
                  </a:lnTo>
                  <a:lnTo>
                    <a:pt x="16" y="6"/>
                  </a:lnTo>
                  <a:lnTo>
                    <a:pt x="15" y="7"/>
                  </a:lnTo>
                  <a:lnTo>
                    <a:pt x="11" y="9"/>
                  </a:lnTo>
                  <a:lnTo>
                    <a:pt x="9" y="9"/>
                  </a:lnTo>
                  <a:lnTo>
                    <a:pt x="8" y="13"/>
                  </a:lnTo>
                  <a:lnTo>
                    <a:pt x="8" y="16"/>
                  </a:lnTo>
                  <a:lnTo>
                    <a:pt x="8" y="18"/>
                  </a:lnTo>
                  <a:lnTo>
                    <a:pt x="9" y="22"/>
                  </a:lnTo>
                  <a:lnTo>
                    <a:pt x="11" y="20"/>
                  </a:lnTo>
                  <a:lnTo>
                    <a:pt x="11" y="20"/>
                  </a:lnTo>
                  <a:lnTo>
                    <a:pt x="11" y="20"/>
                  </a:lnTo>
                  <a:lnTo>
                    <a:pt x="13" y="20"/>
                  </a:lnTo>
                  <a:lnTo>
                    <a:pt x="11" y="20"/>
                  </a:lnTo>
                  <a:lnTo>
                    <a:pt x="11" y="22"/>
                  </a:lnTo>
                  <a:lnTo>
                    <a:pt x="11" y="22"/>
                  </a:lnTo>
                  <a:lnTo>
                    <a:pt x="13" y="27"/>
                  </a:lnTo>
                  <a:lnTo>
                    <a:pt x="15" y="29"/>
                  </a:lnTo>
                  <a:lnTo>
                    <a:pt x="15" y="29"/>
                  </a:lnTo>
                  <a:lnTo>
                    <a:pt x="16" y="29"/>
                  </a:lnTo>
                  <a:lnTo>
                    <a:pt x="18" y="31"/>
                  </a:lnTo>
                  <a:lnTo>
                    <a:pt x="18" y="31"/>
                  </a:lnTo>
                  <a:lnTo>
                    <a:pt x="18" y="31"/>
                  </a:lnTo>
                  <a:lnTo>
                    <a:pt x="16" y="31"/>
                  </a:lnTo>
                  <a:lnTo>
                    <a:pt x="15" y="31"/>
                  </a:lnTo>
                  <a:lnTo>
                    <a:pt x="11" y="29"/>
                  </a:lnTo>
                  <a:lnTo>
                    <a:pt x="8" y="23"/>
                  </a:lnTo>
                  <a:lnTo>
                    <a:pt x="8" y="25"/>
                  </a:lnTo>
                  <a:lnTo>
                    <a:pt x="6" y="25"/>
                  </a:lnTo>
                  <a:lnTo>
                    <a:pt x="6"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4"/>
                  </a:lnTo>
                  <a:lnTo>
                    <a:pt x="0" y="68"/>
                  </a:lnTo>
                  <a:lnTo>
                    <a:pt x="2" y="72"/>
                  </a:lnTo>
                  <a:lnTo>
                    <a:pt x="2" y="79"/>
                  </a:lnTo>
                  <a:lnTo>
                    <a:pt x="2" y="79"/>
                  </a:lnTo>
                  <a:lnTo>
                    <a:pt x="4" y="79"/>
                  </a:lnTo>
                  <a:lnTo>
                    <a:pt x="4" y="81"/>
                  </a:lnTo>
                  <a:lnTo>
                    <a:pt x="2" y="81"/>
                  </a:lnTo>
                  <a:lnTo>
                    <a:pt x="2" y="84"/>
                  </a:lnTo>
                  <a:lnTo>
                    <a:pt x="2" y="84"/>
                  </a:lnTo>
                  <a:lnTo>
                    <a:pt x="4" y="84"/>
                  </a:lnTo>
                  <a:lnTo>
                    <a:pt x="8" y="88"/>
                  </a:lnTo>
                  <a:lnTo>
                    <a:pt x="8"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4"/>
                  </a:lnTo>
                  <a:lnTo>
                    <a:pt x="27" y="113"/>
                  </a:lnTo>
                  <a:lnTo>
                    <a:pt x="31" y="104"/>
                  </a:lnTo>
                  <a:lnTo>
                    <a:pt x="33" y="104"/>
                  </a:lnTo>
                  <a:lnTo>
                    <a:pt x="33" y="104"/>
                  </a:lnTo>
                  <a:lnTo>
                    <a:pt x="34" y="102"/>
                  </a:lnTo>
                  <a:lnTo>
                    <a:pt x="36" y="97"/>
                  </a:lnTo>
                  <a:lnTo>
                    <a:pt x="36" y="91"/>
                  </a:lnTo>
                  <a:lnTo>
                    <a:pt x="34" y="88"/>
                  </a:lnTo>
                  <a:lnTo>
                    <a:pt x="31" y="86"/>
                  </a:lnTo>
                  <a:lnTo>
                    <a:pt x="31" y="82"/>
                  </a:lnTo>
                  <a:lnTo>
                    <a:pt x="31" y="82"/>
                  </a:lnTo>
                  <a:lnTo>
                    <a:pt x="31" y="82"/>
                  </a:lnTo>
                  <a:lnTo>
                    <a:pt x="27" y="82"/>
                  </a:lnTo>
                  <a:lnTo>
                    <a:pt x="25" y="81"/>
                  </a:lnTo>
                  <a:lnTo>
                    <a:pt x="25" y="82"/>
                  </a:lnTo>
                  <a:lnTo>
                    <a:pt x="25" y="81"/>
                  </a:lnTo>
                  <a:lnTo>
                    <a:pt x="24" y="82"/>
                  </a:lnTo>
                  <a:lnTo>
                    <a:pt x="24" y="81"/>
                  </a:lnTo>
                  <a:lnTo>
                    <a:pt x="24" y="81"/>
                  </a:lnTo>
                  <a:lnTo>
                    <a:pt x="24" y="79"/>
                  </a:lnTo>
                  <a:lnTo>
                    <a:pt x="25" y="79"/>
                  </a:lnTo>
                  <a:lnTo>
                    <a:pt x="34" y="79"/>
                  </a:lnTo>
                  <a:lnTo>
                    <a:pt x="36" y="77"/>
                  </a:lnTo>
                  <a:lnTo>
                    <a:pt x="38" y="79"/>
                  </a:lnTo>
                  <a:lnTo>
                    <a:pt x="38" y="79"/>
                  </a:lnTo>
                  <a:lnTo>
                    <a:pt x="40" y="77"/>
                  </a:lnTo>
                  <a:lnTo>
                    <a:pt x="40" y="79"/>
                  </a:lnTo>
                  <a:lnTo>
                    <a:pt x="41" y="79"/>
                  </a:lnTo>
                  <a:lnTo>
                    <a:pt x="43" y="79"/>
                  </a:lnTo>
                  <a:lnTo>
                    <a:pt x="45" y="79"/>
                  </a:lnTo>
                  <a:lnTo>
                    <a:pt x="47" y="81"/>
                  </a:lnTo>
                  <a:lnTo>
                    <a:pt x="49" y="81"/>
                  </a:lnTo>
                  <a:lnTo>
                    <a:pt x="52" y="82"/>
                  </a:lnTo>
                  <a:lnTo>
                    <a:pt x="54" y="82"/>
                  </a:lnTo>
                  <a:lnTo>
                    <a:pt x="56" y="82"/>
                  </a:lnTo>
                  <a:lnTo>
                    <a:pt x="59" y="81"/>
                  </a:lnTo>
                  <a:lnTo>
                    <a:pt x="59" y="79"/>
                  </a:lnTo>
                  <a:lnTo>
                    <a:pt x="63" y="75"/>
                  </a:lnTo>
                  <a:lnTo>
                    <a:pt x="63" y="73"/>
                  </a:lnTo>
                  <a:lnTo>
                    <a:pt x="63" y="72"/>
                  </a:lnTo>
                  <a:lnTo>
                    <a:pt x="65"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90" y="16"/>
                  </a:lnTo>
                  <a:lnTo>
                    <a:pt x="88" y="15"/>
                  </a:lnTo>
                  <a:lnTo>
                    <a:pt x="88" y="15"/>
                  </a:lnTo>
                  <a:lnTo>
                    <a:pt x="86" y="16"/>
                  </a:lnTo>
                  <a:lnTo>
                    <a:pt x="72" y="9"/>
                  </a:lnTo>
                  <a:lnTo>
                    <a:pt x="65" y="9"/>
                  </a:lnTo>
                  <a:lnTo>
                    <a:pt x="63" y="9"/>
                  </a:lnTo>
                  <a:lnTo>
                    <a:pt x="61" y="9"/>
                  </a:lnTo>
                  <a:lnTo>
                    <a:pt x="59" y="13"/>
                  </a:lnTo>
                  <a:lnTo>
                    <a:pt x="59" y="13"/>
                  </a:lnTo>
                  <a:lnTo>
                    <a:pt x="58" y="15"/>
                  </a:lnTo>
                  <a:lnTo>
                    <a:pt x="56" y="13"/>
                  </a:lnTo>
                  <a:lnTo>
                    <a:pt x="56" y="11"/>
                  </a:lnTo>
                  <a:lnTo>
                    <a:pt x="56" y="9"/>
                  </a:lnTo>
                  <a:lnTo>
                    <a:pt x="52" y="6"/>
                  </a:lnTo>
                  <a:lnTo>
                    <a:pt x="50" y="4"/>
                  </a:lnTo>
                  <a:lnTo>
                    <a:pt x="49" y="6"/>
                  </a:lnTo>
                  <a:lnTo>
                    <a:pt x="49" y="6"/>
                  </a:lnTo>
                  <a:lnTo>
                    <a:pt x="49" y="4"/>
                  </a:lnTo>
                  <a:lnTo>
                    <a:pt x="4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5" name="Freeform 3372"/>
            <p:cNvSpPr>
              <a:spLocks/>
            </p:cNvSpPr>
            <p:nvPr/>
          </p:nvSpPr>
          <p:spPr bwMode="auto">
            <a:xfrm>
              <a:off x="1163" y="904"/>
              <a:ext cx="90" cy="122"/>
            </a:xfrm>
            <a:custGeom>
              <a:avLst/>
              <a:gdLst/>
              <a:ahLst/>
              <a:cxnLst>
                <a:cxn ang="0">
                  <a:pos x="38" y="0"/>
                </a:cxn>
                <a:cxn ang="0">
                  <a:pos x="33" y="2"/>
                </a:cxn>
                <a:cxn ang="0">
                  <a:pos x="31" y="6"/>
                </a:cxn>
                <a:cxn ang="0">
                  <a:pos x="27" y="2"/>
                </a:cxn>
                <a:cxn ang="0">
                  <a:pos x="18" y="6"/>
                </a:cxn>
                <a:cxn ang="0">
                  <a:pos x="11" y="9"/>
                </a:cxn>
                <a:cxn ang="0">
                  <a:pos x="8" y="16"/>
                </a:cxn>
                <a:cxn ang="0">
                  <a:pos x="11" y="20"/>
                </a:cxn>
                <a:cxn ang="0">
                  <a:pos x="13" y="20"/>
                </a:cxn>
                <a:cxn ang="0">
                  <a:pos x="11" y="22"/>
                </a:cxn>
                <a:cxn ang="0">
                  <a:pos x="15" y="29"/>
                </a:cxn>
                <a:cxn ang="0">
                  <a:pos x="18" y="31"/>
                </a:cxn>
                <a:cxn ang="0">
                  <a:pos x="15" y="31"/>
                </a:cxn>
                <a:cxn ang="0">
                  <a:pos x="8" y="25"/>
                </a:cxn>
                <a:cxn ang="0">
                  <a:pos x="4" y="25"/>
                </a:cxn>
                <a:cxn ang="0">
                  <a:pos x="0" y="29"/>
                </a:cxn>
                <a:cxn ang="0">
                  <a:pos x="2" y="32"/>
                </a:cxn>
                <a:cxn ang="0">
                  <a:pos x="4" y="36"/>
                </a:cxn>
                <a:cxn ang="0">
                  <a:pos x="2" y="38"/>
                </a:cxn>
                <a:cxn ang="0">
                  <a:pos x="2" y="50"/>
                </a:cxn>
                <a:cxn ang="0">
                  <a:pos x="4" y="61"/>
                </a:cxn>
                <a:cxn ang="0">
                  <a:pos x="2" y="63"/>
                </a:cxn>
                <a:cxn ang="0">
                  <a:pos x="2" y="72"/>
                </a:cxn>
                <a:cxn ang="0">
                  <a:pos x="4" y="79"/>
                </a:cxn>
                <a:cxn ang="0">
                  <a:pos x="2" y="84"/>
                </a:cxn>
                <a:cxn ang="0">
                  <a:pos x="8" y="88"/>
                </a:cxn>
                <a:cxn ang="0">
                  <a:pos x="9" y="97"/>
                </a:cxn>
                <a:cxn ang="0">
                  <a:pos x="9" y="111"/>
                </a:cxn>
                <a:cxn ang="0">
                  <a:pos x="13" y="111"/>
                </a:cxn>
                <a:cxn ang="0">
                  <a:pos x="11" y="116"/>
                </a:cxn>
                <a:cxn ang="0">
                  <a:pos x="11" y="122"/>
                </a:cxn>
                <a:cxn ang="0">
                  <a:pos x="18" y="120"/>
                </a:cxn>
                <a:cxn ang="0">
                  <a:pos x="27" y="122"/>
                </a:cxn>
                <a:cxn ang="0">
                  <a:pos x="27" y="116"/>
                </a:cxn>
                <a:cxn ang="0">
                  <a:pos x="25" y="118"/>
                </a:cxn>
                <a:cxn ang="0">
                  <a:pos x="27" y="116"/>
                </a:cxn>
                <a:cxn ang="0">
                  <a:pos x="31" y="104"/>
                </a:cxn>
                <a:cxn ang="0">
                  <a:pos x="34" y="102"/>
                </a:cxn>
                <a:cxn ang="0">
                  <a:pos x="34" y="88"/>
                </a:cxn>
                <a:cxn ang="0">
                  <a:pos x="31" y="82"/>
                </a:cxn>
                <a:cxn ang="0">
                  <a:pos x="25" y="81"/>
                </a:cxn>
                <a:cxn ang="0">
                  <a:pos x="24" y="82"/>
                </a:cxn>
                <a:cxn ang="0">
                  <a:pos x="24" y="79"/>
                </a:cxn>
                <a:cxn ang="0">
                  <a:pos x="36" y="77"/>
                </a:cxn>
                <a:cxn ang="0">
                  <a:pos x="40" y="77"/>
                </a:cxn>
                <a:cxn ang="0">
                  <a:pos x="43" y="79"/>
                </a:cxn>
                <a:cxn ang="0">
                  <a:pos x="49" y="81"/>
                </a:cxn>
                <a:cxn ang="0">
                  <a:pos x="56" y="82"/>
                </a:cxn>
                <a:cxn ang="0">
                  <a:pos x="63" y="75"/>
                </a:cxn>
                <a:cxn ang="0">
                  <a:pos x="65" y="70"/>
                </a:cxn>
                <a:cxn ang="0">
                  <a:pos x="70" y="57"/>
                </a:cxn>
                <a:cxn ang="0">
                  <a:pos x="66" y="54"/>
                </a:cxn>
                <a:cxn ang="0">
                  <a:pos x="72" y="52"/>
                </a:cxn>
                <a:cxn ang="0">
                  <a:pos x="77" y="36"/>
                </a:cxn>
                <a:cxn ang="0">
                  <a:pos x="86" y="22"/>
                </a:cxn>
                <a:cxn ang="0">
                  <a:pos x="88" y="20"/>
                </a:cxn>
                <a:cxn ang="0">
                  <a:pos x="88" y="15"/>
                </a:cxn>
                <a:cxn ang="0">
                  <a:pos x="72" y="9"/>
                </a:cxn>
                <a:cxn ang="0">
                  <a:pos x="61" y="9"/>
                </a:cxn>
                <a:cxn ang="0">
                  <a:pos x="58" y="15"/>
                </a:cxn>
                <a:cxn ang="0">
                  <a:pos x="56" y="9"/>
                </a:cxn>
                <a:cxn ang="0">
                  <a:pos x="49" y="6"/>
                </a:cxn>
                <a:cxn ang="0">
                  <a:pos x="41" y="2"/>
                </a:cxn>
              </a:cxnLst>
              <a:rect l="0" t="0" r="r" b="b"/>
              <a:pathLst>
                <a:path w="90" h="122">
                  <a:moveTo>
                    <a:pt x="41" y="2"/>
                  </a:moveTo>
                  <a:lnTo>
                    <a:pt x="40" y="0"/>
                  </a:lnTo>
                  <a:lnTo>
                    <a:pt x="38" y="0"/>
                  </a:lnTo>
                  <a:lnTo>
                    <a:pt x="36" y="0"/>
                  </a:lnTo>
                  <a:lnTo>
                    <a:pt x="33" y="2"/>
                  </a:lnTo>
                  <a:lnTo>
                    <a:pt x="33" y="2"/>
                  </a:lnTo>
                  <a:lnTo>
                    <a:pt x="33" y="6"/>
                  </a:lnTo>
                  <a:lnTo>
                    <a:pt x="33" y="6"/>
                  </a:lnTo>
                  <a:lnTo>
                    <a:pt x="31" y="6"/>
                  </a:lnTo>
                  <a:lnTo>
                    <a:pt x="31" y="4"/>
                  </a:lnTo>
                  <a:lnTo>
                    <a:pt x="29" y="2"/>
                  </a:lnTo>
                  <a:lnTo>
                    <a:pt x="27" y="2"/>
                  </a:lnTo>
                  <a:lnTo>
                    <a:pt x="20" y="6"/>
                  </a:lnTo>
                  <a:lnTo>
                    <a:pt x="20" y="6"/>
                  </a:lnTo>
                  <a:lnTo>
                    <a:pt x="18" y="6"/>
                  </a:lnTo>
                  <a:lnTo>
                    <a:pt x="16" y="6"/>
                  </a:lnTo>
                  <a:lnTo>
                    <a:pt x="15" y="7"/>
                  </a:lnTo>
                  <a:lnTo>
                    <a:pt x="11" y="9"/>
                  </a:lnTo>
                  <a:lnTo>
                    <a:pt x="9" y="9"/>
                  </a:lnTo>
                  <a:lnTo>
                    <a:pt x="8" y="13"/>
                  </a:lnTo>
                  <a:lnTo>
                    <a:pt x="8" y="16"/>
                  </a:lnTo>
                  <a:lnTo>
                    <a:pt x="8" y="18"/>
                  </a:lnTo>
                  <a:lnTo>
                    <a:pt x="9" y="22"/>
                  </a:lnTo>
                  <a:lnTo>
                    <a:pt x="11" y="20"/>
                  </a:lnTo>
                  <a:lnTo>
                    <a:pt x="11" y="20"/>
                  </a:lnTo>
                  <a:lnTo>
                    <a:pt x="11" y="20"/>
                  </a:lnTo>
                  <a:lnTo>
                    <a:pt x="13" y="20"/>
                  </a:lnTo>
                  <a:lnTo>
                    <a:pt x="11" y="20"/>
                  </a:lnTo>
                  <a:lnTo>
                    <a:pt x="11" y="22"/>
                  </a:lnTo>
                  <a:lnTo>
                    <a:pt x="11" y="22"/>
                  </a:lnTo>
                  <a:lnTo>
                    <a:pt x="13" y="27"/>
                  </a:lnTo>
                  <a:lnTo>
                    <a:pt x="15" y="29"/>
                  </a:lnTo>
                  <a:lnTo>
                    <a:pt x="15" y="29"/>
                  </a:lnTo>
                  <a:lnTo>
                    <a:pt x="16" y="29"/>
                  </a:lnTo>
                  <a:lnTo>
                    <a:pt x="18" y="31"/>
                  </a:lnTo>
                  <a:lnTo>
                    <a:pt x="18" y="31"/>
                  </a:lnTo>
                  <a:lnTo>
                    <a:pt x="18" y="31"/>
                  </a:lnTo>
                  <a:lnTo>
                    <a:pt x="16" y="31"/>
                  </a:lnTo>
                  <a:lnTo>
                    <a:pt x="15" y="31"/>
                  </a:lnTo>
                  <a:lnTo>
                    <a:pt x="11" y="29"/>
                  </a:lnTo>
                  <a:lnTo>
                    <a:pt x="8" y="23"/>
                  </a:lnTo>
                  <a:lnTo>
                    <a:pt x="8" y="25"/>
                  </a:lnTo>
                  <a:lnTo>
                    <a:pt x="6" y="25"/>
                  </a:lnTo>
                  <a:lnTo>
                    <a:pt x="6"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4"/>
                  </a:lnTo>
                  <a:lnTo>
                    <a:pt x="0" y="68"/>
                  </a:lnTo>
                  <a:lnTo>
                    <a:pt x="2" y="72"/>
                  </a:lnTo>
                  <a:lnTo>
                    <a:pt x="2" y="79"/>
                  </a:lnTo>
                  <a:lnTo>
                    <a:pt x="2" y="79"/>
                  </a:lnTo>
                  <a:lnTo>
                    <a:pt x="4" y="79"/>
                  </a:lnTo>
                  <a:lnTo>
                    <a:pt x="4" y="81"/>
                  </a:lnTo>
                  <a:lnTo>
                    <a:pt x="2" y="81"/>
                  </a:lnTo>
                  <a:lnTo>
                    <a:pt x="2" y="84"/>
                  </a:lnTo>
                  <a:lnTo>
                    <a:pt x="2" y="84"/>
                  </a:lnTo>
                  <a:lnTo>
                    <a:pt x="4" y="84"/>
                  </a:lnTo>
                  <a:lnTo>
                    <a:pt x="8" y="88"/>
                  </a:lnTo>
                  <a:lnTo>
                    <a:pt x="8"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4"/>
                  </a:lnTo>
                  <a:lnTo>
                    <a:pt x="27" y="113"/>
                  </a:lnTo>
                  <a:lnTo>
                    <a:pt x="31" y="104"/>
                  </a:lnTo>
                  <a:lnTo>
                    <a:pt x="33" y="104"/>
                  </a:lnTo>
                  <a:lnTo>
                    <a:pt x="33" y="104"/>
                  </a:lnTo>
                  <a:lnTo>
                    <a:pt x="34" y="102"/>
                  </a:lnTo>
                  <a:lnTo>
                    <a:pt x="36" y="97"/>
                  </a:lnTo>
                  <a:lnTo>
                    <a:pt x="36" y="91"/>
                  </a:lnTo>
                  <a:lnTo>
                    <a:pt x="34" y="88"/>
                  </a:lnTo>
                  <a:lnTo>
                    <a:pt x="31" y="86"/>
                  </a:lnTo>
                  <a:lnTo>
                    <a:pt x="31" y="82"/>
                  </a:lnTo>
                  <a:lnTo>
                    <a:pt x="31" y="82"/>
                  </a:lnTo>
                  <a:lnTo>
                    <a:pt x="31" y="82"/>
                  </a:lnTo>
                  <a:lnTo>
                    <a:pt x="27" y="82"/>
                  </a:lnTo>
                  <a:lnTo>
                    <a:pt x="25" y="81"/>
                  </a:lnTo>
                  <a:lnTo>
                    <a:pt x="25" y="82"/>
                  </a:lnTo>
                  <a:lnTo>
                    <a:pt x="25" y="81"/>
                  </a:lnTo>
                  <a:lnTo>
                    <a:pt x="24" y="82"/>
                  </a:lnTo>
                  <a:lnTo>
                    <a:pt x="24" y="81"/>
                  </a:lnTo>
                  <a:lnTo>
                    <a:pt x="24" y="81"/>
                  </a:lnTo>
                  <a:lnTo>
                    <a:pt x="24" y="79"/>
                  </a:lnTo>
                  <a:lnTo>
                    <a:pt x="25" y="79"/>
                  </a:lnTo>
                  <a:lnTo>
                    <a:pt x="34" y="79"/>
                  </a:lnTo>
                  <a:lnTo>
                    <a:pt x="36" y="77"/>
                  </a:lnTo>
                  <a:lnTo>
                    <a:pt x="38" y="79"/>
                  </a:lnTo>
                  <a:lnTo>
                    <a:pt x="38" y="79"/>
                  </a:lnTo>
                  <a:lnTo>
                    <a:pt x="40" y="77"/>
                  </a:lnTo>
                  <a:lnTo>
                    <a:pt x="40" y="79"/>
                  </a:lnTo>
                  <a:lnTo>
                    <a:pt x="41" y="79"/>
                  </a:lnTo>
                  <a:lnTo>
                    <a:pt x="43" y="79"/>
                  </a:lnTo>
                  <a:lnTo>
                    <a:pt x="45" y="79"/>
                  </a:lnTo>
                  <a:lnTo>
                    <a:pt x="47" y="81"/>
                  </a:lnTo>
                  <a:lnTo>
                    <a:pt x="49" y="81"/>
                  </a:lnTo>
                  <a:lnTo>
                    <a:pt x="52" y="82"/>
                  </a:lnTo>
                  <a:lnTo>
                    <a:pt x="54" y="82"/>
                  </a:lnTo>
                  <a:lnTo>
                    <a:pt x="56" y="82"/>
                  </a:lnTo>
                  <a:lnTo>
                    <a:pt x="59" y="81"/>
                  </a:lnTo>
                  <a:lnTo>
                    <a:pt x="59" y="79"/>
                  </a:lnTo>
                  <a:lnTo>
                    <a:pt x="63" y="75"/>
                  </a:lnTo>
                  <a:lnTo>
                    <a:pt x="63" y="73"/>
                  </a:lnTo>
                  <a:lnTo>
                    <a:pt x="63" y="72"/>
                  </a:lnTo>
                  <a:lnTo>
                    <a:pt x="65"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90" y="16"/>
                  </a:lnTo>
                  <a:lnTo>
                    <a:pt x="88" y="15"/>
                  </a:lnTo>
                  <a:lnTo>
                    <a:pt x="88" y="15"/>
                  </a:lnTo>
                  <a:lnTo>
                    <a:pt x="86" y="16"/>
                  </a:lnTo>
                  <a:lnTo>
                    <a:pt x="72" y="9"/>
                  </a:lnTo>
                  <a:lnTo>
                    <a:pt x="65" y="9"/>
                  </a:lnTo>
                  <a:lnTo>
                    <a:pt x="63" y="9"/>
                  </a:lnTo>
                  <a:lnTo>
                    <a:pt x="61" y="9"/>
                  </a:lnTo>
                  <a:lnTo>
                    <a:pt x="59" y="13"/>
                  </a:lnTo>
                  <a:lnTo>
                    <a:pt x="59" y="13"/>
                  </a:lnTo>
                  <a:lnTo>
                    <a:pt x="58" y="15"/>
                  </a:lnTo>
                  <a:lnTo>
                    <a:pt x="56" y="13"/>
                  </a:lnTo>
                  <a:lnTo>
                    <a:pt x="56" y="11"/>
                  </a:lnTo>
                  <a:lnTo>
                    <a:pt x="56" y="9"/>
                  </a:lnTo>
                  <a:lnTo>
                    <a:pt x="52" y="6"/>
                  </a:lnTo>
                  <a:lnTo>
                    <a:pt x="50" y="4"/>
                  </a:lnTo>
                  <a:lnTo>
                    <a:pt x="49" y="6"/>
                  </a:lnTo>
                  <a:lnTo>
                    <a:pt x="49" y="6"/>
                  </a:lnTo>
                  <a:lnTo>
                    <a:pt x="49" y="4"/>
                  </a:lnTo>
                  <a:lnTo>
                    <a:pt x="4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6" name="Freeform 3373"/>
            <p:cNvSpPr>
              <a:spLocks/>
            </p:cNvSpPr>
            <p:nvPr/>
          </p:nvSpPr>
          <p:spPr bwMode="auto">
            <a:xfrm>
              <a:off x="701" y="1800"/>
              <a:ext cx="925" cy="494"/>
            </a:xfrm>
            <a:custGeom>
              <a:avLst/>
              <a:gdLst/>
              <a:ahLst/>
              <a:cxnLst>
                <a:cxn ang="0">
                  <a:pos x="901" y="50"/>
                </a:cxn>
                <a:cxn ang="0">
                  <a:pos x="864" y="96"/>
                </a:cxn>
                <a:cxn ang="0">
                  <a:pos x="775" y="125"/>
                </a:cxn>
                <a:cxn ang="0">
                  <a:pos x="757" y="141"/>
                </a:cxn>
                <a:cxn ang="0">
                  <a:pos x="680" y="178"/>
                </a:cxn>
                <a:cxn ang="0">
                  <a:pos x="669" y="155"/>
                </a:cxn>
                <a:cxn ang="0">
                  <a:pos x="653" y="127"/>
                </a:cxn>
                <a:cxn ang="0">
                  <a:pos x="650" y="93"/>
                </a:cxn>
                <a:cxn ang="0">
                  <a:pos x="625" y="107"/>
                </a:cxn>
                <a:cxn ang="0">
                  <a:pos x="614" y="155"/>
                </a:cxn>
                <a:cxn ang="0">
                  <a:pos x="589" y="105"/>
                </a:cxn>
                <a:cxn ang="0">
                  <a:pos x="637" y="84"/>
                </a:cxn>
                <a:cxn ang="0">
                  <a:pos x="646" y="70"/>
                </a:cxn>
                <a:cxn ang="0">
                  <a:pos x="593" y="64"/>
                </a:cxn>
                <a:cxn ang="0">
                  <a:pos x="557" y="62"/>
                </a:cxn>
                <a:cxn ang="0">
                  <a:pos x="559" y="34"/>
                </a:cxn>
                <a:cxn ang="0">
                  <a:pos x="500" y="20"/>
                </a:cxn>
                <a:cxn ang="0">
                  <a:pos x="31" y="11"/>
                </a:cxn>
                <a:cxn ang="0">
                  <a:pos x="38" y="25"/>
                </a:cxn>
                <a:cxn ang="0">
                  <a:pos x="31" y="37"/>
                </a:cxn>
                <a:cxn ang="0">
                  <a:pos x="9" y="57"/>
                </a:cxn>
                <a:cxn ang="0">
                  <a:pos x="13" y="66"/>
                </a:cxn>
                <a:cxn ang="0">
                  <a:pos x="13" y="93"/>
                </a:cxn>
                <a:cxn ang="0">
                  <a:pos x="16" y="219"/>
                </a:cxn>
                <a:cxn ang="0">
                  <a:pos x="41" y="250"/>
                </a:cxn>
                <a:cxn ang="0">
                  <a:pos x="45" y="273"/>
                </a:cxn>
                <a:cxn ang="0">
                  <a:pos x="75" y="323"/>
                </a:cxn>
                <a:cxn ang="0">
                  <a:pos x="107" y="337"/>
                </a:cxn>
                <a:cxn ang="0">
                  <a:pos x="316" y="394"/>
                </a:cxn>
                <a:cxn ang="0">
                  <a:pos x="411" y="471"/>
                </a:cxn>
                <a:cxn ang="0">
                  <a:pos x="437" y="459"/>
                </a:cxn>
                <a:cxn ang="0">
                  <a:pos x="445" y="441"/>
                </a:cxn>
                <a:cxn ang="0">
                  <a:pos x="453" y="430"/>
                </a:cxn>
                <a:cxn ang="0">
                  <a:pos x="457" y="435"/>
                </a:cxn>
                <a:cxn ang="0">
                  <a:pos x="518" y="414"/>
                </a:cxn>
                <a:cxn ang="0">
                  <a:pos x="546" y="421"/>
                </a:cxn>
                <a:cxn ang="0">
                  <a:pos x="559" y="414"/>
                </a:cxn>
                <a:cxn ang="0">
                  <a:pos x="550" y="405"/>
                </a:cxn>
                <a:cxn ang="0">
                  <a:pos x="596" y="400"/>
                </a:cxn>
                <a:cxn ang="0">
                  <a:pos x="630" y="410"/>
                </a:cxn>
                <a:cxn ang="0">
                  <a:pos x="669" y="421"/>
                </a:cxn>
                <a:cxn ang="0">
                  <a:pos x="682" y="466"/>
                </a:cxn>
                <a:cxn ang="0">
                  <a:pos x="710" y="491"/>
                </a:cxn>
                <a:cxn ang="0">
                  <a:pos x="703" y="366"/>
                </a:cxn>
                <a:cxn ang="0">
                  <a:pos x="727" y="344"/>
                </a:cxn>
                <a:cxn ang="0">
                  <a:pos x="773" y="312"/>
                </a:cxn>
                <a:cxn ang="0">
                  <a:pos x="773" y="303"/>
                </a:cxn>
                <a:cxn ang="0">
                  <a:pos x="768" y="287"/>
                </a:cxn>
                <a:cxn ang="0">
                  <a:pos x="780" y="278"/>
                </a:cxn>
                <a:cxn ang="0">
                  <a:pos x="775" y="266"/>
                </a:cxn>
                <a:cxn ang="0">
                  <a:pos x="760" y="241"/>
                </a:cxn>
                <a:cxn ang="0">
                  <a:pos x="771" y="237"/>
                </a:cxn>
                <a:cxn ang="0">
                  <a:pos x="776" y="232"/>
                </a:cxn>
                <a:cxn ang="0">
                  <a:pos x="782" y="252"/>
                </a:cxn>
                <a:cxn ang="0">
                  <a:pos x="785" y="223"/>
                </a:cxn>
                <a:cxn ang="0">
                  <a:pos x="810" y="212"/>
                </a:cxn>
                <a:cxn ang="0">
                  <a:pos x="834" y="186"/>
                </a:cxn>
                <a:cxn ang="0">
                  <a:pos x="873" y="178"/>
                </a:cxn>
                <a:cxn ang="0">
                  <a:pos x="860" y="162"/>
                </a:cxn>
                <a:cxn ang="0">
                  <a:pos x="878" y="128"/>
                </a:cxn>
                <a:cxn ang="0">
                  <a:pos x="891" y="121"/>
                </a:cxn>
                <a:cxn ang="0">
                  <a:pos x="909" y="116"/>
                </a:cxn>
              </a:cxnLst>
              <a:rect l="0" t="0" r="r" b="b"/>
              <a:pathLst>
                <a:path w="925" h="494">
                  <a:moveTo>
                    <a:pt x="923" y="107"/>
                  </a:moveTo>
                  <a:lnTo>
                    <a:pt x="921" y="105"/>
                  </a:lnTo>
                  <a:lnTo>
                    <a:pt x="921" y="105"/>
                  </a:lnTo>
                  <a:lnTo>
                    <a:pt x="923" y="104"/>
                  </a:lnTo>
                  <a:lnTo>
                    <a:pt x="923" y="98"/>
                  </a:lnTo>
                  <a:lnTo>
                    <a:pt x="921" y="100"/>
                  </a:lnTo>
                  <a:lnTo>
                    <a:pt x="921" y="100"/>
                  </a:lnTo>
                  <a:lnTo>
                    <a:pt x="917" y="100"/>
                  </a:lnTo>
                  <a:lnTo>
                    <a:pt x="916" y="98"/>
                  </a:lnTo>
                  <a:lnTo>
                    <a:pt x="914" y="95"/>
                  </a:lnTo>
                  <a:lnTo>
                    <a:pt x="914" y="91"/>
                  </a:lnTo>
                  <a:lnTo>
                    <a:pt x="910" y="87"/>
                  </a:lnTo>
                  <a:lnTo>
                    <a:pt x="910" y="57"/>
                  </a:lnTo>
                  <a:lnTo>
                    <a:pt x="901" y="50"/>
                  </a:lnTo>
                  <a:lnTo>
                    <a:pt x="900" y="50"/>
                  </a:lnTo>
                  <a:lnTo>
                    <a:pt x="898" y="52"/>
                  </a:lnTo>
                  <a:lnTo>
                    <a:pt x="892" y="54"/>
                  </a:lnTo>
                  <a:lnTo>
                    <a:pt x="889" y="52"/>
                  </a:lnTo>
                  <a:lnTo>
                    <a:pt x="887" y="50"/>
                  </a:lnTo>
                  <a:lnTo>
                    <a:pt x="885" y="48"/>
                  </a:lnTo>
                  <a:lnTo>
                    <a:pt x="884" y="46"/>
                  </a:lnTo>
                  <a:lnTo>
                    <a:pt x="882" y="48"/>
                  </a:lnTo>
                  <a:lnTo>
                    <a:pt x="869" y="79"/>
                  </a:lnTo>
                  <a:lnTo>
                    <a:pt x="867" y="89"/>
                  </a:lnTo>
                  <a:lnTo>
                    <a:pt x="864" y="93"/>
                  </a:lnTo>
                  <a:lnTo>
                    <a:pt x="864" y="95"/>
                  </a:lnTo>
                  <a:lnTo>
                    <a:pt x="866" y="96"/>
                  </a:lnTo>
                  <a:lnTo>
                    <a:pt x="864" y="96"/>
                  </a:lnTo>
                  <a:lnTo>
                    <a:pt x="862" y="95"/>
                  </a:lnTo>
                  <a:lnTo>
                    <a:pt x="862" y="96"/>
                  </a:lnTo>
                  <a:lnTo>
                    <a:pt x="862" y="98"/>
                  </a:lnTo>
                  <a:lnTo>
                    <a:pt x="859" y="96"/>
                  </a:lnTo>
                  <a:lnTo>
                    <a:pt x="855" y="98"/>
                  </a:lnTo>
                  <a:lnTo>
                    <a:pt x="853" y="98"/>
                  </a:lnTo>
                  <a:lnTo>
                    <a:pt x="851" y="100"/>
                  </a:lnTo>
                  <a:lnTo>
                    <a:pt x="850" y="104"/>
                  </a:lnTo>
                  <a:lnTo>
                    <a:pt x="794" y="104"/>
                  </a:lnTo>
                  <a:lnTo>
                    <a:pt x="784" y="111"/>
                  </a:lnTo>
                  <a:lnTo>
                    <a:pt x="780" y="118"/>
                  </a:lnTo>
                  <a:lnTo>
                    <a:pt x="775" y="121"/>
                  </a:lnTo>
                  <a:lnTo>
                    <a:pt x="773" y="123"/>
                  </a:lnTo>
                  <a:lnTo>
                    <a:pt x="775" y="125"/>
                  </a:lnTo>
                  <a:lnTo>
                    <a:pt x="776" y="125"/>
                  </a:lnTo>
                  <a:lnTo>
                    <a:pt x="776" y="125"/>
                  </a:lnTo>
                  <a:lnTo>
                    <a:pt x="776" y="127"/>
                  </a:lnTo>
                  <a:lnTo>
                    <a:pt x="776" y="128"/>
                  </a:lnTo>
                  <a:lnTo>
                    <a:pt x="775" y="127"/>
                  </a:lnTo>
                  <a:lnTo>
                    <a:pt x="775" y="128"/>
                  </a:lnTo>
                  <a:lnTo>
                    <a:pt x="775" y="128"/>
                  </a:lnTo>
                  <a:lnTo>
                    <a:pt x="776" y="130"/>
                  </a:lnTo>
                  <a:lnTo>
                    <a:pt x="776" y="134"/>
                  </a:lnTo>
                  <a:lnTo>
                    <a:pt x="776" y="136"/>
                  </a:lnTo>
                  <a:lnTo>
                    <a:pt x="771" y="136"/>
                  </a:lnTo>
                  <a:lnTo>
                    <a:pt x="766" y="141"/>
                  </a:lnTo>
                  <a:lnTo>
                    <a:pt x="764" y="141"/>
                  </a:lnTo>
                  <a:lnTo>
                    <a:pt x="757" y="141"/>
                  </a:lnTo>
                  <a:lnTo>
                    <a:pt x="757" y="141"/>
                  </a:lnTo>
                  <a:lnTo>
                    <a:pt x="753" y="143"/>
                  </a:lnTo>
                  <a:lnTo>
                    <a:pt x="751" y="139"/>
                  </a:lnTo>
                  <a:lnTo>
                    <a:pt x="744" y="139"/>
                  </a:lnTo>
                  <a:lnTo>
                    <a:pt x="730" y="143"/>
                  </a:lnTo>
                  <a:lnTo>
                    <a:pt x="734" y="152"/>
                  </a:lnTo>
                  <a:lnTo>
                    <a:pt x="728" y="155"/>
                  </a:lnTo>
                  <a:lnTo>
                    <a:pt x="728" y="157"/>
                  </a:lnTo>
                  <a:lnTo>
                    <a:pt x="727" y="157"/>
                  </a:lnTo>
                  <a:lnTo>
                    <a:pt x="727" y="157"/>
                  </a:lnTo>
                  <a:lnTo>
                    <a:pt x="716" y="166"/>
                  </a:lnTo>
                  <a:lnTo>
                    <a:pt x="712" y="166"/>
                  </a:lnTo>
                  <a:lnTo>
                    <a:pt x="685" y="178"/>
                  </a:lnTo>
                  <a:lnTo>
                    <a:pt x="680" y="178"/>
                  </a:lnTo>
                  <a:lnTo>
                    <a:pt x="675" y="180"/>
                  </a:lnTo>
                  <a:lnTo>
                    <a:pt x="669" y="180"/>
                  </a:lnTo>
                  <a:lnTo>
                    <a:pt x="669" y="178"/>
                  </a:lnTo>
                  <a:lnTo>
                    <a:pt x="668" y="178"/>
                  </a:lnTo>
                  <a:lnTo>
                    <a:pt x="666" y="178"/>
                  </a:lnTo>
                  <a:lnTo>
                    <a:pt x="664" y="177"/>
                  </a:lnTo>
                  <a:lnTo>
                    <a:pt x="659" y="175"/>
                  </a:lnTo>
                  <a:lnTo>
                    <a:pt x="664" y="170"/>
                  </a:lnTo>
                  <a:lnTo>
                    <a:pt x="664" y="166"/>
                  </a:lnTo>
                  <a:lnTo>
                    <a:pt x="666" y="162"/>
                  </a:lnTo>
                  <a:lnTo>
                    <a:pt x="668" y="161"/>
                  </a:lnTo>
                  <a:lnTo>
                    <a:pt x="668" y="159"/>
                  </a:lnTo>
                  <a:lnTo>
                    <a:pt x="668" y="157"/>
                  </a:lnTo>
                  <a:lnTo>
                    <a:pt x="669" y="155"/>
                  </a:lnTo>
                  <a:lnTo>
                    <a:pt x="673" y="155"/>
                  </a:lnTo>
                  <a:lnTo>
                    <a:pt x="677" y="146"/>
                  </a:lnTo>
                  <a:lnTo>
                    <a:pt x="675" y="146"/>
                  </a:lnTo>
                  <a:lnTo>
                    <a:pt x="673" y="143"/>
                  </a:lnTo>
                  <a:lnTo>
                    <a:pt x="673" y="134"/>
                  </a:lnTo>
                  <a:lnTo>
                    <a:pt x="668" y="123"/>
                  </a:lnTo>
                  <a:lnTo>
                    <a:pt x="666" y="125"/>
                  </a:lnTo>
                  <a:lnTo>
                    <a:pt x="660" y="127"/>
                  </a:lnTo>
                  <a:lnTo>
                    <a:pt x="660" y="127"/>
                  </a:lnTo>
                  <a:lnTo>
                    <a:pt x="659" y="132"/>
                  </a:lnTo>
                  <a:lnTo>
                    <a:pt x="653" y="134"/>
                  </a:lnTo>
                  <a:lnTo>
                    <a:pt x="652" y="132"/>
                  </a:lnTo>
                  <a:lnTo>
                    <a:pt x="652" y="132"/>
                  </a:lnTo>
                  <a:lnTo>
                    <a:pt x="653" y="127"/>
                  </a:lnTo>
                  <a:lnTo>
                    <a:pt x="657" y="123"/>
                  </a:lnTo>
                  <a:lnTo>
                    <a:pt x="659" y="120"/>
                  </a:lnTo>
                  <a:lnTo>
                    <a:pt x="660" y="118"/>
                  </a:lnTo>
                  <a:lnTo>
                    <a:pt x="660" y="116"/>
                  </a:lnTo>
                  <a:lnTo>
                    <a:pt x="660" y="107"/>
                  </a:lnTo>
                  <a:lnTo>
                    <a:pt x="659" y="105"/>
                  </a:lnTo>
                  <a:lnTo>
                    <a:pt x="659" y="104"/>
                  </a:lnTo>
                  <a:lnTo>
                    <a:pt x="660" y="102"/>
                  </a:lnTo>
                  <a:lnTo>
                    <a:pt x="660" y="102"/>
                  </a:lnTo>
                  <a:lnTo>
                    <a:pt x="659" y="98"/>
                  </a:lnTo>
                  <a:lnTo>
                    <a:pt x="657" y="96"/>
                  </a:lnTo>
                  <a:lnTo>
                    <a:pt x="652" y="95"/>
                  </a:lnTo>
                  <a:lnTo>
                    <a:pt x="650" y="93"/>
                  </a:lnTo>
                  <a:lnTo>
                    <a:pt x="650" y="93"/>
                  </a:lnTo>
                  <a:lnTo>
                    <a:pt x="646" y="89"/>
                  </a:lnTo>
                  <a:lnTo>
                    <a:pt x="644" y="89"/>
                  </a:lnTo>
                  <a:lnTo>
                    <a:pt x="643" y="89"/>
                  </a:lnTo>
                  <a:lnTo>
                    <a:pt x="641" y="87"/>
                  </a:lnTo>
                  <a:lnTo>
                    <a:pt x="637" y="87"/>
                  </a:lnTo>
                  <a:lnTo>
                    <a:pt x="634" y="87"/>
                  </a:lnTo>
                  <a:lnTo>
                    <a:pt x="634" y="89"/>
                  </a:lnTo>
                  <a:lnTo>
                    <a:pt x="634" y="93"/>
                  </a:lnTo>
                  <a:lnTo>
                    <a:pt x="636" y="95"/>
                  </a:lnTo>
                  <a:lnTo>
                    <a:pt x="634" y="95"/>
                  </a:lnTo>
                  <a:lnTo>
                    <a:pt x="628" y="98"/>
                  </a:lnTo>
                  <a:lnTo>
                    <a:pt x="627" y="105"/>
                  </a:lnTo>
                  <a:lnTo>
                    <a:pt x="625" y="105"/>
                  </a:lnTo>
                  <a:lnTo>
                    <a:pt x="625" y="107"/>
                  </a:lnTo>
                  <a:lnTo>
                    <a:pt x="625" y="105"/>
                  </a:lnTo>
                  <a:lnTo>
                    <a:pt x="623" y="102"/>
                  </a:lnTo>
                  <a:lnTo>
                    <a:pt x="623" y="100"/>
                  </a:lnTo>
                  <a:lnTo>
                    <a:pt x="621" y="102"/>
                  </a:lnTo>
                  <a:lnTo>
                    <a:pt x="619" y="104"/>
                  </a:lnTo>
                  <a:lnTo>
                    <a:pt x="616" y="105"/>
                  </a:lnTo>
                  <a:lnTo>
                    <a:pt x="616" y="109"/>
                  </a:lnTo>
                  <a:lnTo>
                    <a:pt x="614" y="111"/>
                  </a:lnTo>
                  <a:lnTo>
                    <a:pt x="612" y="120"/>
                  </a:lnTo>
                  <a:lnTo>
                    <a:pt x="614" y="120"/>
                  </a:lnTo>
                  <a:lnTo>
                    <a:pt x="612" y="121"/>
                  </a:lnTo>
                  <a:lnTo>
                    <a:pt x="609" y="134"/>
                  </a:lnTo>
                  <a:lnTo>
                    <a:pt x="614" y="145"/>
                  </a:lnTo>
                  <a:lnTo>
                    <a:pt x="614" y="155"/>
                  </a:lnTo>
                  <a:lnTo>
                    <a:pt x="607" y="171"/>
                  </a:lnTo>
                  <a:lnTo>
                    <a:pt x="600" y="177"/>
                  </a:lnTo>
                  <a:lnTo>
                    <a:pt x="596" y="177"/>
                  </a:lnTo>
                  <a:lnTo>
                    <a:pt x="594" y="175"/>
                  </a:lnTo>
                  <a:lnTo>
                    <a:pt x="589" y="162"/>
                  </a:lnTo>
                  <a:lnTo>
                    <a:pt x="587" y="143"/>
                  </a:lnTo>
                  <a:lnTo>
                    <a:pt x="602" y="100"/>
                  </a:lnTo>
                  <a:lnTo>
                    <a:pt x="600" y="98"/>
                  </a:lnTo>
                  <a:lnTo>
                    <a:pt x="596" y="102"/>
                  </a:lnTo>
                  <a:lnTo>
                    <a:pt x="596" y="107"/>
                  </a:lnTo>
                  <a:lnTo>
                    <a:pt x="593" y="107"/>
                  </a:lnTo>
                  <a:lnTo>
                    <a:pt x="587" y="114"/>
                  </a:lnTo>
                  <a:lnTo>
                    <a:pt x="587" y="112"/>
                  </a:lnTo>
                  <a:lnTo>
                    <a:pt x="589" y="105"/>
                  </a:lnTo>
                  <a:lnTo>
                    <a:pt x="591" y="105"/>
                  </a:lnTo>
                  <a:lnTo>
                    <a:pt x="603" y="86"/>
                  </a:lnTo>
                  <a:lnTo>
                    <a:pt x="603" y="87"/>
                  </a:lnTo>
                  <a:lnTo>
                    <a:pt x="607" y="86"/>
                  </a:lnTo>
                  <a:lnTo>
                    <a:pt x="609" y="84"/>
                  </a:lnTo>
                  <a:lnTo>
                    <a:pt x="609" y="89"/>
                  </a:lnTo>
                  <a:lnTo>
                    <a:pt x="609" y="89"/>
                  </a:lnTo>
                  <a:lnTo>
                    <a:pt x="614" y="84"/>
                  </a:lnTo>
                  <a:lnTo>
                    <a:pt x="623" y="82"/>
                  </a:lnTo>
                  <a:lnTo>
                    <a:pt x="625" y="80"/>
                  </a:lnTo>
                  <a:lnTo>
                    <a:pt x="628" y="79"/>
                  </a:lnTo>
                  <a:lnTo>
                    <a:pt x="632" y="80"/>
                  </a:lnTo>
                  <a:lnTo>
                    <a:pt x="636" y="82"/>
                  </a:lnTo>
                  <a:lnTo>
                    <a:pt x="637" y="84"/>
                  </a:lnTo>
                  <a:lnTo>
                    <a:pt x="639" y="84"/>
                  </a:lnTo>
                  <a:lnTo>
                    <a:pt x="641" y="82"/>
                  </a:lnTo>
                  <a:lnTo>
                    <a:pt x="641" y="80"/>
                  </a:lnTo>
                  <a:lnTo>
                    <a:pt x="643" y="80"/>
                  </a:lnTo>
                  <a:lnTo>
                    <a:pt x="644" y="82"/>
                  </a:lnTo>
                  <a:lnTo>
                    <a:pt x="652" y="82"/>
                  </a:lnTo>
                  <a:lnTo>
                    <a:pt x="652" y="80"/>
                  </a:lnTo>
                  <a:lnTo>
                    <a:pt x="650" y="80"/>
                  </a:lnTo>
                  <a:lnTo>
                    <a:pt x="650" y="79"/>
                  </a:lnTo>
                  <a:lnTo>
                    <a:pt x="648" y="79"/>
                  </a:lnTo>
                  <a:lnTo>
                    <a:pt x="646" y="77"/>
                  </a:lnTo>
                  <a:lnTo>
                    <a:pt x="646" y="73"/>
                  </a:lnTo>
                  <a:lnTo>
                    <a:pt x="646" y="71"/>
                  </a:lnTo>
                  <a:lnTo>
                    <a:pt x="646" y="70"/>
                  </a:lnTo>
                  <a:lnTo>
                    <a:pt x="644" y="70"/>
                  </a:lnTo>
                  <a:lnTo>
                    <a:pt x="637" y="70"/>
                  </a:lnTo>
                  <a:lnTo>
                    <a:pt x="634" y="68"/>
                  </a:lnTo>
                  <a:lnTo>
                    <a:pt x="634" y="64"/>
                  </a:lnTo>
                  <a:lnTo>
                    <a:pt x="632" y="62"/>
                  </a:lnTo>
                  <a:lnTo>
                    <a:pt x="630" y="62"/>
                  </a:lnTo>
                  <a:lnTo>
                    <a:pt x="627" y="64"/>
                  </a:lnTo>
                  <a:lnTo>
                    <a:pt x="616" y="64"/>
                  </a:lnTo>
                  <a:lnTo>
                    <a:pt x="611" y="68"/>
                  </a:lnTo>
                  <a:lnTo>
                    <a:pt x="609" y="70"/>
                  </a:lnTo>
                  <a:lnTo>
                    <a:pt x="607" y="70"/>
                  </a:lnTo>
                  <a:lnTo>
                    <a:pt x="600" y="70"/>
                  </a:lnTo>
                  <a:lnTo>
                    <a:pt x="598" y="70"/>
                  </a:lnTo>
                  <a:lnTo>
                    <a:pt x="593" y="64"/>
                  </a:lnTo>
                  <a:lnTo>
                    <a:pt x="587" y="61"/>
                  </a:lnTo>
                  <a:lnTo>
                    <a:pt x="582" y="61"/>
                  </a:lnTo>
                  <a:lnTo>
                    <a:pt x="580" y="61"/>
                  </a:lnTo>
                  <a:lnTo>
                    <a:pt x="578" y="62"/>
                  </a:lnTo>
                  <a:lnTo>
                    <a:pt x="578" y="59"/>
                  </a:lnTo>
                  <a:lnTo>
                    <a:pt x="580" y="57"/>
                  </a:lnTo>
                  <a:lnTo>
                    <a:pt x="582" y="55"/>
                  </a:lnTo>
                  <a:lnTo>
                    <a:pt x="587" y="50"/>
                  </a:lnTo>
                  <a:lnTo>
                    <a:pt x="589" y="48"/>
                  </a:lnTo>
                  <a:lnTo>
                    <a:pt x="589" y="46"/>
                  </a:lnTo>
                  <a:lnTo>
                    <a:pt x="586" y="46"/>
                  </a:lnTo>
                  <a:lnTo>
                    <a:pt x="578" y="50"/>
                  </a:lnTo>
                  <a:lnTo>
                    <a:pt x="564" y="61"/>
                  </a:lnTo>
                  <a:lnTo>
                    <a:pt x="557" y="62"/>
                  </a:lnTo>
                  <a:lnTo>
                    <a:pt x="552" y="66"/>
                  </a:lnTo>
                  <a:lnTo>
                    <a:pt x="543" y="66"/>
                  </a:lnTo>
                  <a:lnTo>
                    <a:pt x="541" y="68"/>
                  </a:lnTo>
                  <a:lnTo>
                    <a:pt x="541" y="66"/>
                  </a:lnTo>
                  <a:lnTo>
                    <a:pt x="541" y="64"/>
                  </a:lnTo>
                  <a:lnTo>
                    <a:pt x="541" y="61"/>
                  </a:lnTo>
                  <a:lnTo>
                    <a:pt x="539" y="59"/>
                  </a:lnTo>
                  <a:lnTo>
                    <a:pt x="528" y="66"/>
                  </a:lnTo>
                  <a:lnTo>
                    <a:pt x="525" y="66"/>
                  </a:lnTo>
                  <a:lnTo>
                    <a:pt x="523" y="66"/>
                  </a:lnTo>
                  <a:lnTo>
                    <a:pt x="521" y="64"/>
                  </a:lnTo>
                  <a:lnTo>
                    <a:pt x="546" y="43"/>
                  </a:lnTo>
                  <a:lnTo>
                    <a:pt x="552" y="41"/>
                  </a:lnTo>
                  <a:lnTo>
                    <a:pt x="559" y="34"/>
                  </a:lnTo>
                  <a:lnTo>
                    <a:pt x="557" y="34"/>
                  </a:lnTo>
                  <a:lnTo>
                    <a:pt x="553" y="32"/>
                  </a:lnTo>
                  <a:lnTo>
                    <a:pt x="546" y="32"/>
                  </a:lnTo>
                  <a:lnTo>
                    <a:pt x="541" y="30"/>
                  </a:lnTo>
                  <a:lnTo>
                    <a:pt x="537" y="30"/>
                  </a:lnTo>
                  <a:lnTo>
                    <a:pt x="534" y="32"/>
                  </a:lnTo>
                  <a:lnTo>
                    <a:pt x="532" y="32"/>
                  </a:lnTo>
                  <a:lnTo>
                    <a:pt x="528" y="30"/>
                  </a:lnTo>
                  <a:lnTo>
                    <a:pt x="527" y="29"/>
                  </a:lnTo>
                  <a:lnTo>
                    <a:pt x="516" y="23"/>
                  </a:lnTo>
                  <a:lnTo>
                    <a:pt x="516" y="21"/>
                  </a:lnTo>
                  <a:lnTo>
                    <a:pt x="509" y="20"/>
                  </a:lnTo>
                  <a:lnTo>
                    <a:pt x="502" y="18"/>
                  </a:lnTo>
                  <a:lnTo>
                    <a:pt x="500" y="20"/>
                  </a:lnTo>
                  <a:lnTo>
                    <a:pt x="496" y="20"/>
                  </a:lnTo>
                  <a:lnTo>
                    <a:pt x="495" y="20"/>
                  </a:lnTo>
                  <a:lnTo>
                    <a:pt x="495" y="20"/>
                  </a:lnTo>
                  <a:lnTo>
                    <a:pt x="495" y="18"/>
                  </a:lnTo>
                  <a:lnTo>
                    <a:pt x="489" y="16"/>
                  </a:lnTo>
                  <a:lnTo>
                    <a:pt x="484" y="16"/>
                  </a:lnTo>
                  <a:lnTo>
                    <a:pt x="484" y="16"/>
                  </a:lnTo>
                  <a:lnTo>
                    <a:pt x="482" y="16"/>
                  </a:lnTo>
                  <a:lnTo>
                    <a:pt x="478" y="11"/>
                  </a:lnTo>
                  <a:lnTo>
                    <a:pt x="478" y="9"/>
                  </a:lnTo>
                  <a:lnTo>
                    <a:pt x="475" y="0"/>
                  </a:lnTo>
                  <a:lnTo>
                    <a:pt x="471" y="0"/>
                  </a:lnTo>
                  <a:lnTo>
                    <a:pt x="471" y="11"/>
                  </a:lnTo>
                  <a:lnTo>
                    <a:pt x="31" y="11"/>
                  </a:lnTo>
                  <a:lnTo>
                    <a:pt x="32" y="12"/>
                  </a:lnTo>
                  <a:lnTo>
                    <a:pt x="34" y="14"/>
                  </a:lnTo>
                  <a:lnTo>
                    <a:pt x="36" y="14"/>
                  </a:lnTo>
                  <a:lnTo>
                    <a:pt x="38" y="16"/>
                  </a:lnTo>
                  <a:lnTo>
                    <a:pt x="40" y="16"/>
                  </a:lnTo>
                  <a:lnTo>
                    <a:pt x="40" y="18"/>
                  </a:lnTo>
                  <a:lnTo>
                    <a:pt x="38" y="16"/>
                  </a:lnTo>
                  <a:lnTo>
                    <a:pt x="36" y="16"/>
                  </a:lnTo>
                  <a:lnTo>
                    <a:pt x="36" y="20"/>
                  </a:lnTo>
                  <a:lnTo>
                    <a:pt x="36" y="21"/>
                  </a:lnTo>
                  <a:lnTo>
                    <a:pt x="34" y="21"/>
                  </a:lnTo>
                  <a:lnTo>
                    <a:pt x="34" y="21"/>
                  </a:lnTo>
                  <a:lnTo>
                    <a:pt x="36" y="23"/>
                  </a:lnTo>
                  <a:lnTo>
                    <a:pt x="38" y="25"/>
                  </a:lnTo>
                  <a:lnTo>
                    <a:pt x="40" y="30"/>
                  </a:lnTo>
                  <a:lnTo>
                    <a:pt x="40" y="39"/>
                  </a:lnTo>
                  <a:lnTo>
                    <a:pt x="38" y="39"/>
                  </a:lnTo>
                  <a:lnTo>
                    <a:pt x="38" y="37"/>
                  </a:lnTo>
                  <a:lnTo>
                    <a:pt x="36" y="36"/>
                  </a:lnTo>
                  <a:lnTo>
                    <a:pt x="34" y="37"/>
                  </a:lnTo>
                  <a:lnTo>
                    <a:pt x="32" y="41"/>
                  </a:lnTo>
                  <a:lnTo>
                    <a:pt x="31" y="43"/>
                  </a:lnTo>
                  <a:lnTo>
                    <a:pt x="29" y="45"/>
                  </a:lnTo>
                  <a:lnTo>
                    <a:pt x="31" y="45"/>
                  </a:lnTo>
                  <a:lnTo>
                    <a:pt x="29" y="46"/>
                  </a:lnTo>
                  <a:lnTo>
                    <a:pt x="27" y="48"/>
                  </a:lnTo>
                  <a:lnTo>
                    <a:pt x="27" y="45"/>
                  </a:lnTo>
                  <a:lnTo>
                    <a:pt x="31" y="37"/>
                  </a:lnTo>
                  <a:lnTo>
                    <a:pt x="32" y="36"/>
                  </a:lnTo>
                  <a:lnTo>
                    <a:pt x="32" y="36"/>
                  </a:lnTo>
                  <a:lnTo>
                    <a:pt x="32" y="32"/>
                  </a:lnTo>
                  <a:lnTo>
                    <a:pt x="32" y="30"/>
                  </a:lnTo>
                  <a:lnTo>
                    <a:pt x="29" y="30"/>
                  </a:lnTo>
                  <a:lnTo>
                    <a:pt x="25" y="29"/>
                  </a:lnTo>
                  <a:lnTo>
                    <a:pt x="15" y="29"/>
                  </a:lnTo>
                  <a:lnTo>
                    <a:pt x="2" y="23"/>
                  </a:lnTo>
                  <a:lnTo>
                    <a:pt x="2" y="25"/>
                  </a:lnTo>
                  <a:lnTo>
                    <a:pt x="0" y="29"/>
                  </a:lnTo>
                  <a:lnTo>
                    <a:pt x="0" y="30"/>
                  </a:lnTo>
                  <a:lnTo>
                    <a:pt x="2" y="36"/>
                  </a:lnTo>
                  <a:lnTo>
                    <a:pt x="6" y="37"/>
                  </a:lnTo>
                  <a:lnTo>
                    <a:pt x="9" y="57"/>
                  </a:lnTo>
                  <a:lnTo>
                    <a:pt x="11" y="57"/>
                  </a:lnTo>
                  <a:lnTo>
                    <a:pt x="11" y="55"/>
                  </a:lnTo>
                  <a:lnTo>
                    <a:pt x="13" y="57"/>
                  </a:lnTo>
                  <a:lnTo>
                    <a:pt x="13" y="59"/>
                  </a:lnTo>
                  <a:lnTo>
                    <a:pt x="11" y="59"/>
                  </a:lnTo>
                  <a:lnTo>
                    <a:pt x="11" y="62"/>
                  </a:lnTo>
                  <a:lnTo>
                    <a:pt x="11" y="62"/>
                  </a:lnTo>
                  <a:lnTo>
                    <a:pt x="13" y="62"/>
                  </a:lnTo>
                  <a:lnTo>
                    <a:pt x="15" y="62"/>
                  </a:lnTo>
                  <a:lnTo>
                    <a:pt x="15" y="62"/>
                  </a:lnTo>
                  <a:lnTo>
                    <a:pt x="15" y="70"/>
                  </a:lnTo>
                  <a:lnTo>
                    <a:pt x="15" y="70"/>
                  </a:lnTo>
                  <a:lnTo>
                    <a:pt x="13" y="70"/>
                  </a:lnTo>
                  <a:lnTo>
                    <a:pt x="13" y="66"/>
                  </a:lnTo>
                  <a:lnTo>
                    <a:pt x="11" y="66"/>
                  </a:lnTo>
                  <a:lnTo>
                    <a:pt x="13" y="71"/>
                  </a:lnTo>
                  <a:lnTo>
                    <a:pt x="15" y="73"/>
                  </a:lnTo>
                  <a:lnTo>
                    <a:pt x="20" y="73"/>
                  </a:lnTo>
                  <a:lnTo>
                    <a:pt x="23" y="77"/>
                  </a:lnTo>
                  <a:lnTo>
                    <a:pt x="23" y="77"/>
                  </a:lnTo>
                  <a:lnTo>
                    <a:pt x="20" y="75"/>
                  </a:lnTo>
                  <a:lnTo>
                    <a:pt x="15" y="77"/>
                  </a:lnTo>
                  <a:lnTo>
                    <a:pt x="15" y="77"/>
                  </a:lnTo>
                  <a:lnTo>
                    <a:pt x="13" y="86"/>
                  </a:lnTo>
                  <a:lnTo>
                    <a:pt x="15" y="86"/>
                  </a:lnTo>
                  <a:lnTo>
                    <a:pt x="13" y="87"/>
                  </a:lnTo>
                  <a:lnTo>
                    <a:pt x="15" y="91"/>
                  </a:lnTo>
                  <a:lnTo>
                    <a:pt x="13" y="93"/>
                  </a:lnTo>
                  <a:lnTo>
                    <a:pt x="9" y="136"/>
                  </a:lnTo>
                  <a:lnTo>
                    <a:pt x="9" y="136"/>
                  </a:lnTo>
                  <a:lnTo>
                    <a:pt x="9" y="136"/>
                  </a:lnTo>
                  <a:lnTo>
                    <a:pt x="9" y="137"/>
                  </a:lnTo>
                  <a:lnTo>
                    <a:pt x="7" y="139"/>
                  </a:lnTo>
                  <a:lnTo>
                    <a:pt x="6" y="143"/>
                  </a:lnTo>
                  <a:lnTo>
                    <a:pt x="6" y="150"/>
                  </a:lnTo>
                  <a:lnTo>
                    <a:pt x="11" y="182"/>
                  </a:lnTo>
                  <a:lnTo>
                    <a:pt x="11" y="195"/>
                  </a:lnTo>
                  <a:lnTo>
                    <a:pt x="7" y="200"/>
                  </a:lnTo>
                  <a:lnTo>
                    <a:pt x="7" y="205"/>
                  </a:lnTo>
                  <a:lnTo>
                    <a:pt x="9" y="207"/>
                  </a:lnTo>
                  <a:lnTo>
                    <a:pt x="16" y="218"/>
                  </a:lnTo>
                  <a:lnTo>
                    <a:pt x="16" y="219"/>
                  </a:lnTo>
                  <a:lnTo>
                    <a:pt x="16" y="225"/>
                  </a:lnTo>
                  <a:lnTo>
                    <a:pt x="18" y="236"/>
                  </a:lnTo>
                  <a:lnTo>
                    <a:pt x="29" y="246"/>
                  </a:lnTo>
                  <a:lnTo>
                    <a:pt x="29" y="248"/>
                  </a:lnTo>
                  <a:lnTo>
                    <a:pt x="29" y="250"/>
                  </a:lnTo>
                  <a:lnTo>
                    <a:pt x="29" y="252"/>
                  </a:lnTo>
                  <a:lnTo>
                    <a:pt x="32" y="253"/>
                  </a:lnTo>
                  <a:lnTo>
                    <a:pt x="34" y="253"/>
                  </a:lnTo>
                  <a:lnTo>
                    <a:pt x="34" y="253"/>
                  </a:lnTo>
                  <a:lnTo>
                    <a:pt x="36" y="255"/>
                  </a:lnTo>
                  <a:lnTo>
                    <a:pt x="36" y="253"/>
                  </a:lnTo>
                  <a:lnTo>
                    <a:pt x="36" y="253"/>
                  </a:lnTo>
                  <a:lnTo>
                    <a:pt x="36" y="248"/>
                  </a:lnTo>
                  <a:lnTo>
                    <a:pt x="41" y="250"/>
                  </a:lnTo>
                  <a:lnTo>
                    <a:pt x="45" y="250"/>
                  </a:lnTo>
                  <a:lnTo>
                    <a:pt x="43" y="252"/>
                  </a:lnTo>
                  <a:lnTo>
                    <a:pt x="41" y="252"/>
                  </a:lnTo>
                  <a:lnTo>
                    <a:pt x="40" y="253"/>
                  </a:lnTo>
                  <a:lnTo>
                    <a:pt x="40" y="255"/>
                  </a:lnTo>
                  <a:lnTo>
                    <a:pt x="43" y="261"/>
                  </a:lnTo>
                  <a:lnTo>
                    <a:pt x="43" y="262"/>
                  </a:lnTo>
                  <a:lnTo>
                    <a:pt x="38" y="259"/>
                  </a:lnTo>
                  <a:lnTo>
                    <a:pt x="38" y="257"/>
                  </a:lnTo>
                  <a:lnTo>
                    <a:pt x="36" y="257"/>
                  </a:lnTo>
                  <a:lnTo>
                    <a:pt x="36" y="259"/>
                  </a:lnTo>
                  <a:lnTo>
                    <a:pt x="40" y="269"/>
                  </a:lnTo>
                  <a:lnTo>
                    <a:pt x="41" y="273"/>
                  </a:lnTo>
                  <a:lnTo>
                    <a:pt x="45" y="273"/>
                  </a:lnTo>
                  <a:lnTo>
                    <a:pt x="47" y="277"/>
                  </a:lnTo>
                  <a:lnTo>
                    <a:pt x="47" y="278"/>
                  </a:lnTo>
                  <a:lnTo>
                    <a:pt x="45" y="280"/>
                  </a:lnTo>
                  <a:lnTo>
                    <a:pt x="47" y="286"/>
                  </a:lnTo>
                  <a:lnTo>
                    <a:pt x="61" y="303"/>
                  </a:lnTo>
                  <a:lnTo>
                    <a:pt x="63" y="303"/>
                  </a:lnTo>
                  <a:lnTo>
                    <a:pt x="63" y="307"/>
                  </a:lnTo>
                  <a:lnTo>
                    <a:pt x="65" y="309"/>
                  </a:lnTo>
                  <a:lnTo>
                    <a:pt x="66" y="310"/>
                  </a:lnTo>
                  <a:lnTo>
                    <a:pt x="66" y="310"/>
                  </a:lnTo>
                  <a:lnTo>
                    <a:pt x="66" y="312"/>
                  </a:lnTo>
                  <a:lnTo>
                    <a:pt x="68" y="319"/>
                  </a:lnTo>
                  <a:lnTo>
                    <a:pt x="68" y="321"/>
                  </a:lnTo>
                  <a:lnTo>
                    <a:pt x="75" y="323"/>
                  </a:lnTo>
                  <a:lnTo>
                    <a:pt x="79" y="325"/>
                  </a:lnTo>
                  <a:lnTo>
                    <a:pt x="81" y="323"/>
                  </a:lnTo>
                  <a:lnTo>
                    <a:pt x="82" y="323"/>
                  </a:lnTo>
                  <a:lnTo>
                    <a:pt x="88" y="327"/>
                  </a:lnTo>
                  <a:lnTo>
                    <a:pt x="89" y="328"/>
                  </a:lnTo>
                  <a:lnTo>
                    <a:pt x="95" y="330"/>
                  </a:lnTo>
                  <a:lnTo>
                    <a:pt x="97" y="332"/>
                  </a:lnTo>
                  <a:lnTo>
                    <a:pt x="97" y="330"/>
                  </a:lnTo>
                  <a:lnTo>
                    <a:pt x="98" y="330"/>
                  </a:lnTo>
                  <a:lnTo>
                    <a:pt x="100" y="330"/>
                  </a:lnTo>
                  <a:lnTo>
                    <a:pt x="102" y="332"/>
                  </a:lnTo>
                  <a:lnTo>
                    <a:pt x="102" y="335"/>
                  </a:lnTo>
                  <a:lnTo>
                    <a:pt x="102" y="335"/>
                  </a:lnTo>
                  <a:lnTo>
                    <a:pt x="107" y="337"/>
                  </a:lnTo>
                  <a:lnTo>
                    <a:pt x="118" y="348"/>
                  </a:lnTo>
                  <a:lnTo>
                    <a:pt x="120" y="350"/>
                  </a:lnTo>
                  <a:lnTo>
                    <a:pt x="122" y="360"/>
                  </a:lnTo>
                  <a:lnTo>
                    <a:pt x="157" y="357"/>
                  </a:lnTo>
                  <a:lnTo>
                    <a:pt x="159" y="359"/>
                  </a:lnTo>
                  <a:lnTo>
                    <a:pt x="220" y="382"/>
                  </a:lnTo>
                  <a:lnTo>
                    <a:pt x="263" y="382"/>
                  </a:lnTo>
                  <a:lnTo>
                    <a:pt x="263" y="373"/>
                  </a:lnTo>
                  <a:lnTo>
                    <a:pt x="289" y="373"/>
                  </a:lnTo>
                  <a:lnTo>
                    <a:pt x="293" y="375"/>
                  </a:lnTo>
                  <a:lnTo>
                    <a:pt x="295" y="378"/>
                  </a:lnTo>
                  <a:lnTo>
                    <a:pt x="298" y="380"/>
                  </a:lnTo>
                  <a:lnTo>
                    <a:pt x="302" y="384"/>
                  </a:lnTo>
                  <a:lnTo>
                    <a:pt x="316" y="394"/>
                  </a:lnTo>
                  <a:lnTo>
                    <a:pt x="320" y="409"/>
                  </a:lnTo>
                  <a:lnTo>
                    <a:pt x="336" y="423"/>
                  </a:lnTo>
                  <a:lnTo>
                    <a:pt x="343" y="425"/>
                  </a:lnTo>
                  <a:lnTo>
                    <a:pt x="352" y="410"/>
                  </a:lnTo>
                  <a:lnTo>
                    <a:pt x="354" y="409"/>
                  </a:lnTo>
                  <a:lnTo>
                    <a:pt x="357" y="410"/>
                  </a:lnTo>
                  <a:lnTo>
                    <a:pt x="370" y="409"/>
                  </a:lnTo>
                  <a:lnTo>
                    <a:pt x="382" y="423"/>
                  </a:lnTo>
                  <a:lnTo>
                    <a:pt x="387" y="435"/>
                  </a:lnTo>
                  <a:lnTo>
                    <a:pt x="393" y="441"/>
                  </a:lnTo>
                  <a:lnTo>
                    <a:pt x="396" y="446"/>
                  </a:lnTo>
                  <a:lnTo>
                    <a:pt x="400" y="450"/>
                  </a:lnTo>
                  <a:lnTo>
                    <a:pt x="405" y="464"/>
                  </a:lnTo>
                  <a:lnTo>
                    <a:pt x="411" y="471"/>
                  </a:lnTo>
                  <a:lnTo>
                    <a:pt x="414" y="475"/>
                  </a:lnTo>
                  <a:lnTo>
                    <a:pt x="420" y="475"/>
                  </a:lnTo>
                  <a:lnTo>
                    <a:pt x="423" y="476"/>
                  </a:lnTo>
                  <a:lnTo>
                    <a:pt x="430" y="478"/>
                  </a:lnTo>
                  <a:lnTo>
                    <a:pt x="436" y="480"/>
                  </a:lnTo>
                  <a:lnTo>
                    <a:pt x="441" y="480"/>
                  </a:lnTo>
                  <a:lnTo>
                    <a:pt x="441" y="480"/>
                  </a:lnTo>
                  <a:lnTo>
                    <a:pt x="441" y="480"/>
                  </a:lnTo>
                  <a:lnTo>
                    <a:pt x="439" y="475"/>
                  </a:lnTo>
                  <a:lnTo>
                    <a:pt x="437" y="473"/>
                  </a:lnTo>
                  <a:lnTo>
                    <a:pt x="436" y="462"/>
                  </a:lnTo>
                  <a:lnTo>
                    <a:pt x="437" y="462"/>
                  </a:lnTo>
                  <a:lnTo>
                    <a:pt x="437" y="459"/>
                  </a:lnTo>
                  <a:lnTo>
                    <a:pt x="437" y="459"/>
                  </a:lnTo>
                  <a:lnTo>
                    <a:pt x="436" y="457"/>
                  </a:lnTo>
                  <a:lnTo>
                    <a:pt x="434" y="457"/>
                  </a:lnTo>
                  <a:lnTo>
                    <a:pt x="436" y="457"/>
                  </a:lnTo>
                  <a:lnTo>
                    <a:pt x="437" y="457"/>
                  </a:lnTo>
                  <a:lnTo>
                    <a:pt x="437" y="457"/>
                  </a:lnTo>
                  <a:lnTo>
                    <a:pt x="439" y="455"/>
                  </a:lnTo>
                  <a:lnTo>
                    <a:pt x="439" y="450"/>
                  </a:lnTo>
                  <a:lnTo>
                    <a:pt x="437" y="446"/>
                  </a:lnTo>
                  <a:lnTo>
                    <a:pt x="443" y="446"/>
                  </a:lnTo>
                  <a:lnTo>
                    <a:pt x="445" y="443"/>
                  </a:lnTo>
                  <a:lnTo>
                    <a:pt x="443" y="443"/>
                  </a:lnTo>
                  <a:lnTo>
                    <a:pt x="443" y="443"/>
                  </a:lnTo>
                  <a:lnTo>
                    <a:pt x="443" y="441"/>
                  </a:lnTo>
                  <a:lnTo>
                    <a:pt x="445" y="441"/>
                  </a:lnTo>
                  <a:lnTo>
                    <a:pt x="446" y="441"/>
                  </a:lnTo>
                  <a:lnTo>
                    <a:pt x="448" y="439"/>
                  </a:lnTo>
                  <a:lnTo>
                    <a:pt x="448" y="437"/>
                  </a:lnTo>
                  <a:lnTo>
                    <a:pt x="448" y="437"/>
                  </a:lnTo>
                  <a:lnTo>
                    <a:pt x="452" y="435"/>
                  </a:lnTo>
                  <a:lnTo>
                    <a:pt x="452" y="435"/>
                  </a:lnTo>
                  <a:lnTo>
                    <a:pt x="453" y="434"/>
                  </a:lnTo>
                  <a:lnTo>
                    <a:pt x="452" y="434"/>
                  </a:lnTo>
                  <a:lnTo>
                    <a:pt x="452" y="432"/>
                  </a:lnTo>
                  <a:lnTo>
                    <a:pt x="452"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7" y="410"/>
                  </a:lnTo>
                  <a:lnTo>
                    <a:pt x="477" y="410"/>
                  </a:lnTo>
                  <a:lnTo>
                    <a:pt x="478" y="410"/>
                  </a:lnTo>
                  <a:lnTo>
                    <a:pt x="478" y="414"/>
                  </a:lnTo>
                  <a:lnTo>
                    <a:pt x="480" y="414"/>
                  </a:lnTo>
                  <a:lnTo>
                    <a:pt x="480" y="414"/>
                  </a:lnTo>
                  <a:lnTo>
                    <a:pt x="478" y="416"/>
                  </a:lnTo>
                  <a:lnTo>
                    <a:pt x="478" y="416"/>
                  </a:lnTo>
                  <a:lnTo>
                    <a:pt x="487" y="412"/>
                  </a:lnTo>
                  <a:lnTo>
                    <a:pt x="502" y="410"/>
                  </a:lnTo>
                  <a:lnTo>
                    <a:pt x="518" y="414"/>
                  </a:lnTo>
                  <a:lnTo>
                    <a:pt x="520" y="412"/>
                  </a:lnTo>
                  <a:lnTo>
                    <a:pt x="520" y="410"/>
                  </a:lnTo>
                  <a:lnTo>
                    <a:pt x="521" y="410"/>
                  </a:lnTo>
                  <a:lnTo>
                    <a:pt x="523" y="410"/>
                  </a:lnTo>
                  <a:lnTo>
                    <a:pt x="528" y="412"/>
                  </a:lnTo>
                  <a:lnTo>
                    <a:pt x="530" y="414"/>
                  </a:lnTo>
                  <a:lnTo>
                    <a:pt x="532" y="414"/>
                  </a:lnTo>
                  <a:lnTo>
                    <a:pt x="536" y="419"/>
                  </a:lnTo>
                  <a:lnTo>
                    <a:pt x="539" y="419"/>
                  </a:lnTo>
                  <a:lnTo>
                    <a:pt x="539" y="421"/>
                  </a:lnTo>
                  <a:lnTo>
                    <a:pt x="541" y="421"/>
                  </a:lnTo>
                  <a:lnTo>
                    <a:pt x="545" y="419"/>
                  </a:lnTo>
                  <a:lnTo>
                    <a:pt x="546" y="421"/>
                  </a:lnTo>
                  <a:lnTo>
                    <a:pt x="546" y="421"/>
                  </a:lnTo>
                  <a:lnTo>
                    <a:pt x="552" y="421"/>
                  </a:lnTo>
                  <a:lnTo>
                    <a:pt x="553" y="419"/>
                  </a:lnTo>
                  <a:lnTo>
                    <a:pt x="553" y="418"/>
                  </a:lnTo>
                  <a:lnTo>
                    <a:pt x="553" y="418"/>
                  </a:lnTo>
                  <a:lnTo>
                    <a:pt x="553" y="416"/>
                  </a:lnTo>
                  <a:lnTo>
                    <a:pt x="555" y="416"/>
                  </a:lnTo>
                  <a:lnTo>
                    <a:pt x="557" y="418"/>
                  </a:lnTo>
                  <a:lnTo>
                    <a:pt x="561" y="419"/>
                  </a:lnTo>
                  <a:lnTo>
                    <a:pt x="564" y="425"/>
                  </a:lnTo>
                  <a:lnTo>
                    <a:pt x="568" y="423"/>
                  </a:lnTo>
                  <a:lnTo>
                    <a:pt x="568" y="421"/>
                  </a:lnTo>
                  <a:lnTo>
                    <a:pt x="566" y="419"/>
                  </a:lnTo>
                  <a:lnTo>
                    <a:pt x="562" y="418"/>
                  </a:lnTo>
                  <a:lnTo>
                    <a:pt x="559" y="414"/>
                  </a:lnTo>
                  <a:lnTo>
                    <a:pt x="561" y="414"/>
                  </a:lnTo>
                  <a:lnTo>
                    <a:pt x="561" y="410"/>
                  </a:lnTo>
                  <a:lnTo>
                    <a:pt x="564" y="409"/>
                  </a:lnTo>
                  <a:lnTo>
                    <a:pt x="564" y="405"/>
                  </a:lnTo>
                  <a:lnTo>
                    <a:pt x="564" y="403"/>
                  </a:lnTo>
                  <a:lnTo>
                    <a:pt x="564" y="403"/>
                  </a:lnTo>
                  <a:lnTo>
                    <a:pt x="561" y="405"/>
                  </a:lnTo>
                  <a:lnTo>
                    <a:pt x="559" y="407"/>
                  </a:lnTo>
                  <a:lnTo>
                    <a:pt x="557" y="407"/>
                  </a:lnTo>
                  <a:lnTo>
                    <a:pt x="557" y="403"/>
                  </a:lnTo>
                  <a:lnTo>
                    <a:pt x="555" y="403"/>
                  </a:lnTo>
                  <a:lnTo>
                    <a:pt x="555" y="403"/>
                  </a:lnTo>
                  <a:lnTo>
                    <a:pt x="553" y="405"/>
                  </a:lnTo>
                  <a:lnTo>
                    <a:pt x="550" y="405"/>
                  </a:lnTo>
                  <a:lnTo>
                    <a:pt x="548" y="403"/>
                  </a:lnTo>
                  <a:lnTo>
                    <a:pt x="548" y="400"/>
                  </a:lnTo>
                  <a:lnTo>
                    <a:pt x="552" y="398"/>
                  </a:lnTo>
                  <a:lnTo>
                    <a:pt x="561" y="401"/>
                  </a:lnTo>
                  <a:lnTo>
                    <a:pt x="564" y="400"/>
                  </a:lnTo>
                  <a:lnTo>
                    <a:pt x="566" y="400"/>
                  </a:lnTo>
                  <a:lnTo>
                    <a:pt x="569" y="398"/>
                  </a:lnTo>
                  <a:lnTo>
                    <a:pt x="582" y="400"/>
                  </a:lnTo>
                  <a:lnTo>
                    <a:pt x="584" y="398"/>
                  </a:lnTo>
                  <a:lnTo>
                    <a:pt x="586" y="389"/>
                  </a:lnTo>
                  <a:lnTo>
                    <a:pt x="587" y="398"/>
                  </a:lnTo>
                  <a:lnTo>
                    <a:pt x="586" y="401"/>
                  </a:lnTo>
                  <a:lnTo>
                    <a:pt x="587" y="401"/>
                  </a:lnTo>
                  <a:lnTo>
                    <a:pt x="596" y="400"/>
                  </a:lnTo>
                  <a:lnTo>
                    <a:pt x="598" y="396"/>
                  </a:lnTo>
                  <a:lnTo>
                    <a:pt x="600" y="396"/>
                  </a:lnTo>
                  <a:lnTo>
                    <a:pt x="602" y="396"/>
                  </a:lnTo>
                  <a:lnTo>
                    <a:pt x="602" y="396"/>
                  </a:lnTo>
                  <a:lnTo>
                    <a:pt x="602"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3"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3" y="482"/>
                  </a:lnTo>
                  <a:lnTo>
                    <a:pt x="694" y="489"/>
                  </a:lnTo>
                  <a:lnTo>
                    <a:pt x="694" y="492"/>
                  </a:lnTo>
                  <a:lnTo>
                    <a:pt x="694" y="492"/>
                  </a:lnTo>
                  <a:lnTo>
                    <a:pt x="696" y="494"/>
                  </a:lnTo>
                  <a:lnTo>
                    <a:pt x="703" y="492"/>
                  </a:lnTo>
                  <a:lnTo>
                    <a:pt x="707" y="491"/>
                  </a:lnTo>
                  <a:lnTo>
                    <a:pt x="709" y="492"/>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2"/>
                  </a:lnTo>
                  <a:lnTo>
                    <a:pt x="723" y="350"/>
                  </a:lnTo>
                  <a:lnTo>
                    <a:pt x="725" y="350"/>
                  </a:lnTo>
                  <a:lnTo>
                    <a:pt x="727" y="348"/>
                  </a:lnTo>
                  <a:lnTo>
                    <a:pt x="728" y="346"/>
                  </a:lnTo>
                  <a:lnTo>
                    <a:pt x="727"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8" y="319"/>
                  </a:lnTo>
                  <a:lnTo>
                    <a:pt x="773" y="316"/>
                  </a:lnTo>
                  <a:lnTo>
                    <a:pt x="773" y="314"/>
                  </a:lnTo>
                  <a:lnTo>
                    <a:pt x="773" y="312"/>
                  </a:lnTo>
                  <a:lnTo>
                    <a:pt x="769" y="312"/>
                  </a:lnTo>
                  <a:lnTo>
                    <a:pt x="769" y="312"/>
                  </a:lnTo>
                  <a:lnTo>
                    <a:pt x="768" y="312"/>
                  </a:lnTo>
                  <a:lnTo>
                    <a:pt x="768" y="312"/>
                  </a:lnTo>
                  <a:lnTo>
                    <a:pt x="768" y="310"/>
                  </a:lnTo>
                  <a:lnTo>
                    <a:pt x="769" y="309"/>
                  </a:lnTo>
                  <a:lnTo>
                    <a:pt x="771" y="309"/>
                  </a:lnTo>
                  <a:lnTo>
                    <a:pt x="771" y="307"/>
                  </a:lnTo>
                  <a:lnTo>
                    <a:pt x="771" y="305"/>
                  </a:lnTo>
                  <a:lnTo>
                    <a:pt x="766" y="303"/>
                  </a:lnTo>
                  <a:lnTo>
                    <a:pt x="769" y="303"/>
                  </a:lnTo>
                  <a:lnTo>
                    <a:pt x="771" y="302"/>
                  </a:lnTo>
                  <a:lnTo>
                    <a:pt x="773" y="303"/>
                  </a:lnTo>
                  <a:lnTo>
                    <a:pt x="773" y="303"/>
                  </a:lnTo>
                  <a:lnTo>
                    <a:pt x="775" y="305"/>
                  </a:lnTo>
                  <a:lnTo>
                    <a:pt x="776" y="305"/>
                  </a:lnTo>
                  <a:lnTo>
                    <a:pt x="778" y="305"/>
                  </a:lnTo>
                  <a:lnTo>
                    <a:pt x="782" y="302"/>
                  </a:lnTo>
                  <a:lnTo>
                    <a:pt x="784" y="300"/>
                  </a:lnTo>
                  <a:lnTo>
                    <a:pt x="784" y="296"/>
                  </a:lnTo>
                  <a:lnTo>
                    <a:pt x="782" y="294"/>
                  </a:lnTo>
                  <a:lnTo>
                    <a:pt x="778" y="298"/>
                  </a:lnTo>
                  <a:lnTo>
                    <a:pt x="778" y="298"/>
                  </a:lnTo>
                  <a:lnTo>
                    <a:pt x="778" y="296"/>
                  </a:lnTo>
                  <a:lnTo>
                    <a:pt x="778" y="293"/>
                  </a:lnTo>
                  <a:lnTo>
                    <a:pt x="771" y="294"/>
                  </a:lnTo>
                  <a:lnTo>
                    <a:pt x="769" y="294"/>
                  </a:lnTo>
                  <a:lnTo>
                    <a:pt x="768"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2"/>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8"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7"/>
                  </a:lnTo>
                  <a:lnTo>
                    <a:pt x="776" y="223"/>
                  </a:lnTo>
                  <a:lnTo>
                    <a:pt x="778" y="219"/>
                  </a:lnTo>
                  <a:lnTo>
                    <a:pt x="780" y="221"/>
                  </a:lnTo>
                  <a:lnTo>
                    <a:pt x="780" y="221"/>
                  </a:lnTo>
                  <a:lnTo>
                    <a:pt x="780" y="221"/>
                  </a:lnTo>
                  <a:lnTo>
                    <a:pt x="778" y="225"/>
                  </a:lnTo>
                  <a:lnTo>
                    <a:pt x="778" y="225"/>
                  </a:lnTo>
                  <a:lnTo>
                    <a:pt x="776" y="227"/>
                  </a:lnTo>
                  <a:lnTo>
                    <a:pt x="776" y="228"/>
                  </a:lnTo>
                  <a:lnTo>
                    <a:pt x="776" y="230"/>
                  </a:lnTo>
                  <a:lnTo>
                    <a:pt x="776" y="232"/>
                  </a:lnTo>
                  <a:lnTo>
                    <a:pt x="775" y="234"/>
                  </a:lnTo>
                  <a:lnTo>
                    <a:pt x="775" y="234"/>
                  </a:lnTo>
                  <a:lnTo>
                    <a:pt x="776" y="234"/>
                  </a:lnTo>
                  <a:lnTo>
                    <a:pt x="776" y="236"/>
                  </a:lnTo>
                  <a:lnTo>
                    <a:pt x="776" y="239"/>
                  </a:lnTo>
                  <a:lnTo>
                    <a:pt x="776" y="241"/>
                  </a:lnTo>
                  <a:lnTo>
                    <a:pt x="775" y="241"/>
                  </a:lnTo>
                  <a:lnTo>
                    <a:pt x="775" y="243"/>
                  </a:lnTo>
                  <a:lnTo>
                    <a:pt x="775" y="244"/>
                  </a:lnTo>
                  <a:lnTo>
                    <a:pt x="776" y="246"/>
                  </a:lnTo>
                  <a:lnTo>
                    <a:pt x="780" y="246"/>
                  </a:lnTo>
                  <a:lnTo>
                    <a:pt x="780" y="248"/>
                  </a:lnTo>
                  <a:lnTo>
                    <a:pt x="782" y="250"/>
                  </a:lnTo>
                  <a:lnTo>
                    <a:pt x="782" y="252"/>
                  </a:lnTo>
                  <a:lnTo>
                    <a:pt x="784" y="253"/>
                  </a:lnTo>
                  <a:lnTo>
                    <a:pt x="784" y="253"/>
                  </a:lnTo>
                  <a:lnTo>
                    <a:pt x="784" y="255"/>
                  </a:lnTo>
                  <a:lnTo>
                    <a:pt x="782" y="255"/>
                  </a:lnTo>
                  <a:lnTo>
                    <a:pt x="778" y="264"/>
                  </a:lnTo>
                  <a:lnTo>
                    <a:pt x="780" y="269"/>
                  </a:lnTo>
                  <a:lnTo>
                    <a:pt x="780" y="269"/>
                  </a:lnTo>
                  <a:lnTo>
                    <a:pt x="782" y="269"/>
                  </a:lnTo>
                  <a:lnTo>
                    <a:pt x="784" y="269"/>
                  </a:lnTo>
                  <a:lnTo>
                    <a:pt x="791" y="252"/>
                  </a:lnTo>
                  <a:lnTo>
                    <a:pt x="791" y="250"/>
                  </a:lnTo>
                  <a:lnTo>
                    <a:pt x="793" y="246"/>
                  </a:lnTo>
                  <a:lnTo>
                    <a:pt x="794" y="241"/>
                  </a:lnTo>
                  <a:lnTo>
                    <a:pt x="785" y="223"/>
                  </a:lnTo>
                  <a:lnTo>
                    <a:pt x="785" y="221"/>
                  </a:lnTo>
                  <a:lnTo>
                    <a:pt x="789" y="225"/>
                  </a:lnTo>
                  <a:lnTo>
                    <a:pt x="793" y="227"/>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2"/>
                  </a:lnTo>
                  <a:lnTo>
                    <a:pt x="807" y="202"/>
                  </a:lnTo>
                  <a:lnTo>
                    <a:pt x="807" y="200"/>
                  </a:lnTo>
                  <a:lnTo>
                    <a:pt x="812" y="193"/>
                  </a:lnTo>
                  <a:lnTo>
                    <a:pt x="814" y="193"/>
                  </a:lnTo>
                  <a:lnTo>
                    <a:pt x="816" y="191"/>
                  </a:lnTo>
                  <a:lnTo>
                    <a:pt x="826" y="187"/>
                  </a:lnTo>
                  <a:lnTo>
                    <a:pt x="826" y="186"/>
                  </a:lnTo>
                  <a:lnTo>
                    <a:pt x="830" y="184"/>
                  </a:lnTo>
                  <a:lnTo>
                    <a:pt x="834" y="186"/>
                  </a:lnTo>
                  <a:lnTo>
                    <a:pt x="851" y="182"/>
                  </a:lnTo>
                  <a:lnTo>
                    <a:pt x="853" y="180"/>
                  </a:lnTo>
                  <a:lnTo>
                    <a:pt x="855" y="177"/>
                  </a:lnTo>
                  <a:lnTo>
                    <a:pt x="855" y="175"/>
                  </a:lnTo>
                  <a:lnTo>
                    <a:pt x="857" y="177"/>
                  </a:lnTo>
                  <a:lnTo>
                    <a:pt x="857" y="178"/>
                  </a:lnTo>
                  <a:lnTo>
                    <a:pt x="859" y="178"/>
                  </a:lnTo>
                  <a:lnTo>
                    <a:pt x="860" y="178"/>
                  </a:lnTo>
                  <a:lnTo>
                    <a:pt x="864" y="177"/>
                  </a:lnTo>
                  <a:lnTo>
                    <a:pt x="866" y="177"/>
                  </a:lnTo>
                  <a:lnTo>
                    <a:pt x="866" y="178"/>
                  </a:lnTo>
                  <a:lnTo>
                    <a:pt x="867" y="178"/>
                  </a:lnTo>
                  <a:lnTo>
                    <a:pt x="871" y="177"/>
                  </a:lnTo>
                  <a:lnTo>
                    <a:pt x="873" y="178"/>
                  </a:lnTo>
                  <a:lnTo>
                    <a:pt x="876" y="175"/>
                  </a:lnTo>
                  <a:lnTo>
                    <a:pt x="876" y="175"/>
                  </a:lnTo>
                  <a:lnTo>
                    <a:pt x="876" y="171"/>
                  </a:lnTo>
                  <a:lnTo>
                    <a:pt x="876" y="170"/>
                  </a:lnTo>
                  <a:lnTo>
                    <a:pt x="875" y="170"/>
                  </a:lnTo>
                  <a:lnTo>
                    <a:pt x="875" y="173"/>
                  </a:lnTo>
                  <a:lnTo>
                    <a:pt x="875" y="175"/>
                  </a:lnTo>
                  <a:lnTo>
                    <a:pt x="873" y="175"/>
                  </a:lnTo>
                  <a:lnTo>
                    <a:pt x="867" y="173"/>
                  </a:lnTo>
                  <a:lnTo>
                    <a:pt x="866" y="170"/>
                  </a:lnTo>
                  <a:lnTo>
                    <a:pt x="864" y="170"/>
                  </a:lnTo>
                  <a:lnTo>
                    <a:pt x="864" y="166"/>
                  </a:lnTo>
                  <a:lnTo>
                    <a:pt x="862" y="164"/>
                  </a:lnTo>
                  <a:lnTo>
                    <a:pt x="860" y="162"/>
                  </a:lnTo>
                  <a:lnTo>
                    <a:pt x="860" y="162"/>
                  </a:lnTo>
                  <a:lnTo>
                    <a:pt x="860" y="161"/>
                  </a:lnTo>
                  <a:lnTo>
                    <a:pt x="860" y="161"/>
                  </a:lnTo>
                  <a:lnTo>
                    <a:pt x="862" y="159"/>
                  </a:lnTo>
                  <a:lnTo>
                    <a:pt x="862" y="157"/>
                  </a:lnTo>
                  <a:lnTo>
                    <a:pt x="864" y="157"/>
                  </a:lnTo>
                  <a:lnTo>
                    <a:pt x="860" y="150"/>
                  </a:lnTo>
                  <a:lnTo>
                    <a:pt x="862" y="146"/>
                  </a:lnTo>
                  <a:lnTo>
                    <a:pt x="867" y="143"/>
                  </a:lnTo>
                  <a:lnTo>
                    <a:pt x="871" y="136"/>
                  </a:lnTo>
                  <a:lnTo>
                    <a:pt x="873" y="132"/>
                  </a:lnTo>
                  <a:lnTo>
                    <a:pt x="875" y="130"/>
                  </a:lnTo>
                  <a:lnTo>
                    <a:pt x="876" y="128"/>
                  </a:lnTo>
                  <a:lnTo>
                    <a:pt x="878" y="128"/>
                  </a:lnTo>
                  <a:lnTo>
                    <a:pt x="878" y="132"/>
                  </a:lnTo>
                  <a:lnTo>
                    <a:pt x="878" y="132"/>
                  </a:lnTo>
                  <a:lnTo>
                    <a:pt x="880" y="130"/>
                  </a:lnTo>
                  <a:lnTo>
                    <a:pt x="880" y="127"/>
                  </a:lnTo>
                  <a:lnTo>
                    <a:pt x="882" y="127"/>
                  </a:lnTo>
                  <a:lnTo>
                    <a:pt x="882" y="128"/>
                  </a:lnTo>
                  <a:lnTo>
                    <a:pt x="884" y="128"/>
                  </a:lnTo>
                  <a:lnTo>
                    <a:pt x="885" y="128"/>
                  </a:lnTo>
                  <a:lnTo>
                    <a:pt x="885" y="127"/>
                  </a:lnTo>
                  <a:lnTo>
                    <a:pt x="887" y="125"/>
                  </a:lnTo>
                  <a:lnTo>
                    <a:pt x="889" y="125"/>
                  </a:lnTo>
                  <a:lnTo>
                    <a:pt x="889" y="125"/>
                  </a:lnTo>
                  <a:lnTo>
                    <a:pt x="891" y="123"/>
                  </a:lnTo>
                  <a:lnTo>
                    <a:pt x="891" y="121"/>
                  </a:lnTo>
                  <a:lnTo>
                    <a:pt x="892" y="120"/>
                  </a:lnTo>
                  <a:lnTo>
                    <a:pt x="892" y="116"/>
                  </a:lnTo>
                  <a:lnTo>
                    <a:pt x="894" y="114"/>
                  </a:lnTo>
                  <a:lnTo>
                    <a:pt x="894" y="114"/>
                  </a:lnTo>
                  <a:lnTo>
                    <a:pt x="896" y="114"/>
                  </a:lnTo>
                  <a:lnTo>
                    <a:pt x="896" y="116"/>
                  </a:lnTo>
                  <a:lnTo>
                    <a:pt x="896" y="118"/>
                  </a:lnTo>
                  <a:lnTo>
                    <a:pt x="898" y="118"/>
                  </a:lnTo>
                  <a:lnTo>
                    <a:pt x="900" y="118"/>
                  </a:lnTo>
                  <a:lnTo>
                    <a:pt x="901" y="120"/>
                  </a:lnTo>
                  <a:lnTo>
                    <a:pt x="903" y="120"/>
                  </a:lnTo>
                  <a:lnTo>
                    <a:pt x="905" y="118"/>
                  </a:lnTo>
                  <a:lnTo>
                    <a:pt x="907" y="116"/>
                  </a:lnTo>
                  <a:lnTo>
                    <a:pt x="909" y="116"/>
                  </a:lnTo>
                  <a:lnTo>
                    <a:pt x="910" y="116"/>
                  </a:lnTo>
                  <a:lnTo>
                    <a:pt x="910" y="114"/>
                  </a:lnTo>
                  <a:lnTo>
                    <a:pt x="916" y="112"/>
                  </a:lnTo>
                  <a:lnTo>
                    <a:pt x="916" y="112"/>
                  </a:lnTo>
                  <a:lnTo>
                    <a:pt x="917" y="112"/>
                  </a:lnTo>
                  <a:lnTo>
                    <a:pt x="919" y="111"/>
                  </a:lnTo>
                  <a:lnTo>
                    <a:pt x="921" y="111"/>
                  </a:lnTo>
                  <a:lnTo>
                    <a:pt x="923" y="109"/>
                  </a:lnTo>
                  <a:lnTo>
                    <a:pt x="925" y="107"/>
                  </a:lnTo>
                  <a:lnTo>
                    <a:pt x="923" y="10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7" name="Freeform 3374"/>
            <p:cNvSpPr>
              <a:spLocks/>
            </p:cNvSpPr>
            <p:nvPr/>
          </p:nvSpPr>
          <p:spPr bwMode="auto">
            <a:xfrm>
              <a:off x="701" y="1800"/>
              <a:ext cx="925" cy="494"/>
            </a:xfrm>
            <a:custGeom>
              <a:avLst/>
              <a:gdLst/>
              <a:ahLst/>
              <a:cxnLst>
                <a:cxn ang="0">
                  <a:pos x="901" y="50"/>
                </a:cxn>
                <a:cxn ang="0">
                  <a:pos x="864" y="96"/>
                </a:cxn>
                <a:cxn ang="0">
                  <a:pos x="775" y="125"/>
                </a:cxn>
                <a:cxn ang="0">
                  <a:pos x="757" y="141"/>
                </a:cxn>
                <a:cxn ang="0">
                  <a:pos x="680" y="178"/>
                </a:cxn>
                <a:cxn ang="0">
                  <a:pos x="669" y="155"/>
                </a:cxn>
                <a:cxn ang="0">
                  <a:pos x="653" y="127"/>
                </a:cxn>
                <a:cxn ang="0">
                  <a:pos x="650" y="93"/>
                </a:cxn>
                <a:cxn ang="0">
                  <a:pos x="625" y="107"/>
                </a:cxn>
                <a:cxn ang="0">
                  <a:pos x="614" y="155"/>
                </a:cxn>
                <a:cxn ang="0">
                  <a:pos x="589" y="105"/>
                </a:cxn>
                <a:cxn ang="0">
                  <a:pos x="637" y="84"/>
                </a:cxn>
                <a:cxn ang="0">
                  <a:pos x="646" y="70"/>
                </a:cxn>
                <a:cxn ang="0">
                  <a:pos x="593" y="64"/>
                </a:cxn>
                <a:cxn ang="0">
                  <a:pos x="557" y="62"/>
                </a:cxn>
                <a:cxn ang="0">
                  <a:pos x="559" y="34"/>
                </a:cxn>
                <a:cxn ang="0">
                  <a:pos x="500" y="20"/>
                </a:cxn>
                <a:cxn ang="0">
                  <a:pos x="31" y="11"/>
                </a:cxn>
                <a:cxn ang="0">
                  <a:pos x="38" y="25"/>
                </a:cxn>
                <a:cxn ang="0">
                  <a:pos x="31" y="37"/>
                </a:cxn>
                <a:cxn ang="0">
                  <a:pos x="9" y="57"/>
                </a:cxn>
                <a:cxn ang="0">
                  <a:pos x="13" y="66"/>
                </a:cxn>
                <a:cxn ang="0">
                  <a:pos x="13" y="93"/>
                </a:cxn>
                <a:cxn ang="0">
                  <a:pos x="16" y="219"/>
                </a:cxn>
                <a:cxn ang="0">
                  <a:pos x="41" y="250"/>
                </a:cxn>
                <a:cxn ang="0">
                  <a:pos x="45" y="273"/>
                </a:cxn>
                <a:cxn ang="0">
                  <a:pos x="75" y="323"/>
                </a:cxn>
                <a:cxn ang="0">
                  <a:pos x="107" y="337"/>
                </a:cxn>
                <a:cxn ang="0">
                  <a:pos x="316" y="394"/>
                </a:cxn>
                <a:cxn ang="0">
                  <a:pos x="411" y="471"/>
                </a:cxn>
                <a:cxn ang="0">
                  <a:pos x="437" y="459"/>
                </a:cxn>
                <a:cxn ang="0">
                  <a:pos x="445" y="441"/>
                </a:cxn>
                <a:cxn ang="0">
                  <a:pos x="453" y="430"/>
                </a:cxn>
                <a:cxn ang="0">
                  <a:pos x="457" y="435"/>
                </a:cxn>
                <a:cxn ang="0">
                  <a:pos x="518" y="414"/>
                </a:cxn>
                <a:cxn ang="0">
                  <a:pos x="546" y="421"/>
                </a:cxn>
                <a:cxn ang="0">
                  <a:pos x="559" y="414"/>
                </a:cxn>
                <a:cxn ang="0">
                  <a:pos x="550" y="405"/>
                </a:cxn>
                <a:cxn ang="0">
                  <a:pos x="596" y="400"/>
                </a:cxn>
                <a:cxn ang="0">
                  <a:pos x="630" y="410"/>
                </a:cxn>
                <a:cxn ang="0">
                  <a:pos x="669" y="421"/>
                </a:cxn>
                <a:cxn ang="0">
                  <a:pos x="682" y="466"/>
                </a:cxn>
                <a:cxn ang="0">
                  <a:pos x="710" y="491"/>
                </a:cxn>
                <a:cxn ang="0">
                  <a:pos x="703" y="366"/>
                </a:cxn>
                <a:cxn ang="0">
                  <a:pos x="727" y="344"/>
                </a:cxn>
                <a:cxn ang="0">
                  <a:pos x="773" y="312"/>
                </a:cxn>
                <a:cxn ang="0">
                  <a:pos x="773" y="303"/>
                </a:cxn>
                <a:cxn ang="0">
                  <a:pos x="768" y="287"/>
                </a:cxn>
                <a:cxn ang="0">
                  <a:pos x="780" y="278"/>
                </a:cxn>
                <a:cxn ang="0">
                  <a:pos x="775" y="266"/>
                </a:cxn>
                <a:cxn ang="0">
                  <a:pos x="760" y="241"/>
                </a:cxn>
                <a:cxn ang="0">
                  <a:pos x="771" y="237"/>
                </a:cxn>
                <a:cxn ang="0">
                  <a:pos x="776" y="232"/>
                </a:cxn>
                <a:cxn ang="0">
                  <a:pos x="782" y="252"/>
                </a:cxn>
                <a:cxn ang="0">
                  <a:pos x="785" y="223"/>
                </a:cxn>
                <a:cxn ang="0">
                  <a:pos x="810" y="212"/>
                </a:cxn>
                <a:cxn ang="0">
                  <a:pos x="834" y="186"/>
                </a:cxn>
                <a:cxn ang="0">
                  <a:pos x="873" y="178"/>
                </a:cxn>
                <a:cxn ang="0">
                  <a:pos x="860" y="162"/>
                </a:cxn>
                <a:cxn ang="0">
                  <a:pos x="878" y="128"/>
                </a:cxn>
                <a:cxn ang="0">
                  <a:pos x="891" y="121"/>
                </a:cxn>
                <a:cxn ang="0">
                  <a:pos x="909" y="116"/>
                </a:cxn>
              </a:cxnLst>
              <a:rect l="0" t="0" r="r" b="b"/>
              <a:pathLst>
                <a:path w="925" h="494">
                  <a:moveTo>
                    <a:pt x="923" y="107"/>
                  </a:moveTo>
                  <a:lnTo>
                    <a:pt x="921" y="105"/>
                  </a:lnTo>
                  <a:lnTo>
                    <a:pt x="921" y="105"/>
                  </a:lnTo>
                  <a:lnTo>
                    <a:pt x="923" y="104"/>
                  </a:lnTo>
                  <a:lnTo>
                    <a:pt x="923" y="98"/>
                  </a:lnTo>
                  <a:lnTo>
                    <a:pt x="921" y="100"/>
                  </a:lnTo>
                  <a:lnTo>
                    <a:pt x="921" y="100"/>
                  </a:lnTo>
                  <a:lnTo>
                    <a:pt x="917" y="100"/>
                  </a:lnTo>
                  <a:lnTo>
                    <a:pt x="916" y="98"/>
                  </a:lnTo>
                  <a:lnTo>
                    <a:pt x="914" y="95"/>
                  </a:lnTo>
                  <a:lnTo>
                    <a:pt x="914" y="91"/>
                  </a:lnTo>
                  <a:lnTo>
                    <a:pt x="910" y="87"/>
                  </a:lnTo>
                  <a:lnTo>
                    <a:pt x="910" y="57"/>
                  </a:lnTo>
                  <a:lnTo>
                    <a:pt x="901" y="50"/>
                  </a:lnTo>
                  <a:lnTo>
                    <a:pt x="900" y="50"/>
                  </a:lnTo>
                  <a:lnTo>
                    <a:pt x="898" y="52"/>
                  </a:lnTo>
                  <a:lnTo>
                    <a:pt x="892" y="54"/>
                  </a:lnTo>
                  <a:lnTo>
                    <a:pt x="889" y="52"/>
                  </a:lnTo>
                  <a:lnTo>
                    <a:pt x="887" y="50"/>
                  </a:lnTo>
                  <a:lnTo>
                    <a:pt x="885" y="48"/>
                  </a:lnTo>
                  <a:lnTo>
                    <a:pt x="884" y="46"/>
                  </a:lnTo>
                  <a:lnTo>
                    <a:pt x="882" y="48"/>
                  </a:lnTo>
                  <a:lnTo>
                    <a:pt x="869" y="79"/>
                  </a:lnTo>
                  <a:lnTo>
                    <a:pt x="867" y="89"/>
                  </a:lnTo>
                  <a:lnTo>
                    <a:pt x="864" y="93"/>
                  </a:lnTo>
                  <a:lnTo>
                    <a:pt x="864" y="95"/>
                  </a:lnTo>
                  <a:lnTo>
                    <a:pt x="866" y="96"/>
                  </a:lnTo>
                  <a:lnTo>
                    <a:pt x="864" y="96"/>
                  </a:lnTo>
                  <a:lnTo>
                    <a:pt x="862" y="95"/>
                  </a:lnTo>
                  <a:lnTo>
                    <a:pt x="862" y="96"/>
                  </a:lnTo>
                  <a:lnTo>
                    <a:pt x="862" y="98"/>
                  </a:lnTo>
                  <a:lnTo>
                    <a:pt x="859" y="96"/>
                  </a:lnTo>
                  <a:lnTo>
                    <a:pt x="855" y="98"/>
                  </a:lnTo>
                  <a:lnTo>
                    <a:pt x="853" y="98"/>
                  </a:lnTo>
                  <a:lnTo>
                    <a:pt x="851" y="100"/>
                  </a:lnTo>
                  <a:lnTo>
                    <a:pt x="850" y="104"/>
                  </a:lnTo>
                  <a:lnTo>
                    <a:pt x="794" y="104"/>
                  </a:lnTo>
                  <a:lnTo>
                    <a:pt x="784" y="111"/>
                  </a:lnTo>
                  <a:lnTo>
                    <a:pt x="780" y="118"/>
                  </a:lnTo>
                  <a:lnTo>
                    <a:pt x="775" y="121"/>
                  </a:lnTo>
                  <a:lnTo>
                    <a:pt x="773" y="123"/>
                  </a:lnTo>
                  <a:lnTo>
                    <a:pt x="775" y="125"/>
                  </a:lnTo>
                  <a:lnTo>
                    <a:pt x="776" y="125"/>
                  </a:lnTo>
                  <a:lnTo>
                    <a:pt x="776" y="125"/>
                  </a:lnTo>
                  <a:lnTo>
                    <a:pt x="776" y="127"/>
                  </a:lnTo>
                  <a:lnTo>
                    <a:pt x="776" y="128"/>
                  </a:lnTo>
                  <a:lnTo>
                    <a:pt x="775" y="127"/>
                  </a:lnTo>
                  <a:lnTo>
                    <a:pt x="775" y="128"/>
                  </a:lnTo>
                  <a:lnTo>
                    <a:pt x="775" y="128"/>
                  </a:lnTo>
                  <a:lnTo>
                    <a:pt x="776" y="130"/>
                  </a:lnTo>
                  <a:lnTo>
                    <a:pt x="776" y="134"/>
                  </a:lnTo>
                  <a:lnTo>
                    <a:pt x="776" y="136"/>
                  </a:lnTo>
                  <a:lnTo>
                    <a:pt x="771" y="136"/>
                  </a:lnTo>
                  <a:lnTo>
                    <a:pt x="766" y="141"/>
                  </a:lnTo>
                  <a:lnTo>
                    <a:pt x="764" y="141"/>
                  </a:lnTo>
                  <a:lnTo>
                    <a:pt x="757" y="141"/>
                  </a:lnTo>
                  <a:lnTo>
                    <a:pt x="757" y="141"/>
                  </a:lnTo>
                  <a:lnTo>
                    <a:pt x="753" y="143"/>
                  </a:lnTo>
                  <a:lnTo>
                    <a:pt x="751" y="139"/>
                  </a:lnTo>
                  <a:lnTo>
                    <a:pt x="744" y="139"/>
                  </a:lnTo>
                  <a:lnTo>
                    <a:pt x="730" y="143"/>
                  </a:lnTo>
                  <a:lnTo>
                    <a:pt x="734" y="152"/>
                  </a:lnTo>
                  <a:lnTo>
                    <a:pt x="728" y="155"/>
                  </a:lnTo>
                  <a:lnTo>
                    <a:pt x="728" y="157"/>
                  </a:lnTo>
                  <a:lnTo>
                    <a:pt x="727" y="157"/>
                  </a:lnTo>
                  <a:lnTo>
                    <a:pt x="727" y="157"/>
                  </a:lnTo>
                  <a:lnTo>
                    <a:pt x="716" y="166"/>
                  </a:lnTo>
                  <a:lnTo>
                    <a:pt x="712" y="166"/>
                  </a:lnTo>
                  <a:lnTo>
                    <a:pt x="685" y="178"/>
                  </a:lnTo>
                  <a:lnTo>
                    <a:pt x="680" y="178"/>
                  </a:lnTo>
                  <a:lnTo>
                    <a:pt x="675" y="180"/>
                  </a:lnTo>
                  <a:lnTo>
                    <a:pt x="669" y="180"/>
                  </a:lnTo>
                  <a:lnTo>
                    <a:pt x="669" y="178"/>
                  </a:lnTo>
                  <a:lnTo>
                    <a:pt x="668" y="178"/>
                  </a:lnTo>
                  <a:lnTo>
                    <a:pt x="666" y="178"/>
                  </a:lnTo>
                  <a:lnTo>
                    <a:pt x="664" y="177"/>
                  </a:lnTo>
                  <a:lnTo>
                    <a:pt x="659" y="175"/>
                  </a:lnTo>
                  <a:lnTo>
                    <a:pt x="664" y="170"/>
                  </a:lnTo>
                  <a:lnTo>
                    <a:pt x="664" y="166"/>
                  </a:lnTo>
                  <a:lnTo>
                    <a:pt x="666" y="162"/>
                  </a:lnTo>
                  <a:lnTo>
                    <a:pt x="668" y="161"/>
                  </a:lnTo>
                  <a:lnTo>
                    <a:pt x="668" y="159"/>
                  </a:lnTo>
                  <a:lnTo>
                    <a:pt x="668" y="157"/>
                  </a:lnTo>
                  <a:lnTo>
                    <a:pt x="669" y="155"/>
                  </a:lnTo>
                  <a:lnTo>
                    <a:pt x="673" y="155"/>
                  </a:lnTo>
                  <a:lnTo>
                    <a:pt x="677" y="146"/>
                  </a:lnTo>
                  <a:lnTo>
                    <a:pt x="675" y="146"/>
                  </a:lnTo>
                  <a:lnTo>
                    <a:pt x="673" y="143"/>
                  </a:lnTo>
                  <a:lnTo>
                    <a:pt x="673" y="134"/>
                  </a:lnTo>
                  <a:lnTo>
                    <a:pt x="668" y="123"/>
                  </a:lnTo>
                  <a:lnTo>
                    <a:pt x="666" y="125"/>
                  </a:lnTo>
                  <a:lnTo>
                    <a:pt x="660" y="127"/>
                  </a:lnTo>
                  <a:lnTo>
                    <a:pt x="660" y="127"/>
                  </a:lnTo>
                  <a:lnTo>
                    <a:pt x="659" y="132"/>
                  </a:lnTo>
                  <a:lnTo>
                    <a:pt x="653" y="134"/>
                  </a:lnTo>
                  <a:lnTo>
                    <a:pt x="652" y="132"/>
                  </a:lnTo>
                  <a:lnTo>
                    <a:pt x="652" y="132"/>
                  </a:lnTo>
                  <a:lnTo>
                    <a:pt x="653" y="127"/>
                  </a:lnTo>
                  <a:lnTo>
                    <a:pt x="657" y="123"/>
                  </a:lnTo>
                  <a:lnTo>
                    <a:pt x="659" y="120"/>
                  </a:lnTo>
                  <a:lnTo>
                    <a:pt x="660" y="118"/>
                  </a:lnTo>
                  <a:lnTo>
                    <a:pt x="660" y="116"/>
                  </a:lnTo>
                  <a:lnTo>
                    <a:pt x="660" y="107"/>
                  </a:lnTo>
                  <a:lnTo>
                    <a:pt x="659" y="105"/>
                  </a:lnTo>
                  <a:lnTo>
                    <a:pt x="659" y="104"/>
                  </a:lnTo>
                  <a:lnTo>
                    <a:pt x="660" y="102"/>
                  </a:lnTo>
                  <a:lnTo>
                    <a:pt x="660" y="102"/>
                  </a:lnTo>
                  <a:lnTo>
                    <a:pt x="659" y="98"/>
                  </a:lnTo>
                  <a:lnTo>
                    <a:pt x="657" y="96"/>
                  </a:lnTo>
                  <a:lnTo>
                    <a:pt x="652" y="95"/>
                  </a:lnTo>
                  <a:lnTo>
                    <a:pt x="650" y="93"/>
                  </a:lnTo>
                  <a:lnTo>
                    <a:pt x="650" y="93"/>
                  </a:lnTo>
                  <a:lnTo>
                    <a:pt x="646" y="89"/>
                  </a:lnTo>
                  <a:lnTo>
                    <a:pt x="644" y="89"/>
                  </a:lnTo>
                  <a:lnTo>
                    <a:pt x="643" y="89"/>
                  </a:lnTo>
                  <a:lnTo>
                    <a:pt x="641" y="87"/>
                  </a:lnTo>
                  <a:lnTo>
                    <a:pt x="637" y="87"/>
                  </a:lnTo>
                  <a:lnTo>
                    <a:pt x="634" y="87"/>
                  </a:lnTo>
                  <a:lnTo>
                    <a:pt x="634" y="89"/>
                  </a:lnTo>
                  <a:lnTo>
                    <a:pt x="634" y="93"/>
                  </a:lnTo>
                  <a:lnTo>
                    <a:pt x="636" y="95"/>
                  </a:lnTo>
                  <a:lnTo>
                    <a:pt x="634" y="95"/>
                  </a:lnTo>
                  <a:lnTo>
                    <a:pt x="628" y="98"/>
                  </a:lnTo>
                  <a:lnTo>
                    <a:pt x="627" y="105"/>
                  </a:lnTo>
                  <a:lnTo>
                    <a:pt x="625" y="105"/>
                  </a:lnTo>
                  <a:lnTo>
                    <a:pt x="625" y="107"/>
                  </a:lnTo>
                  <a:lnTo>
                    <a:pt x="625" y="105"/>
                  </a:lnTo>
                  <a:lnTo>
                    <a:pt x="623" y="102"/>
                  </a:lnTo>
                  <a:lnTo>
                    <a:pt x="623" y="100"/>
                  </a:lnTo>
                  <a:lnTo>
                    <a:pt x="621" y="102"/>
                  </a:lnTo>
                  <a:lnTo>
                    <a:pt x="619" y="104"/>
                  </a:lnTo>
                  <a:lnTo>
                    <a:pt x="616" y="105"/>
                  </a:lnTo>
                  <a:lnTo>
                    <a:pt x="616" y="109"/>
                  </a:lnTo>
                  <a:lnTo>
                    <a:pt x="614" y="111"/>
                  </a:lnTo>
                  <a:lnTo>
                    <a:pt x="612" y="120"/>
                  </a:lnTo>
                  <a:lnTo>
                    <a:pt x="614" y="120"/>
                  </a:lnTo>
                  <a:lnTo>
                    <a:pt x="612" y="121"/>
                  </a:lnTo>
                  <a:lnTo>
                    <a:pt x="609" y="134"/>
                  </a:lnTo>
                  <a:lnTo>
                    <a:pt x="614" y="145"/>
                  </a:lnTo>
                  <a:lnTo>
                    <a:pt x="614" y="155"/>
                  </a:lnTo>
                  <a:lnTo>
                    <a:pt x="607" y="171"/>
                  </a:lnTo>
                  <a:lnTo>
                    <a:pt x="600" y="177"/>
                  </a:lnTo>
                  <a:lnTo>
                    <a:pt x="596" y="177"/>
                  </a:lnTo>
                  <a:lnTo>
                    <a:pt x="594" y="175"/>
                  </a:lnTo>
                  <a:lnTo>
                    <a:pt x="589" y="162"/>
                  </a:lnTo>
                  <a:lnTo>
                    <a:pt x="587" y="143"/>
                  </a:lnTo>
                  <a:lnTo>
                    <a:pt x="602" y="100"/>
                  </a:lnTo>
                  <a:lnTo>
                    <a:pt x="600" y="98"/>
                  </a:lnTo>
                  <a:lnTo>
                    <a:pt x="596" y="102"/>
                  </a:lnTo>
                  <a:lnTo>
                    <a:pt x="596" y="107"/>
                  </a:lnTo>
                  <a:lnTo>
                    <a:pt x="593" y="107"/>
                  </a:lnTo>
                  <a:lnTo>
                    <a:pt x="587" y="114"/>
                  </a:lnTo>
                  <a:lnTo>
                    <a:pt x="587" y="112"/>
                  </a:lnTo>
                  <a:lnTo>
                    <a:pt x="589" y="105"/>
                  </a:lnTo>
                  <a:lnTo>
                    <a:pt x="591" y="105"/>
                  </a:lnTo>
                  <a:lnTo>
                    <a:pt x="603" y="86"/>
                  </a:lnTo>
                  <a:lnTo>
                    <a:pt x="603" y="87"/>
                  </a:lnTo>
                  <a:lnTo>
                    <a:pt x="607" y="86"/>
                  </a:lnTo>
                  <a:lnTo>
                    <a:pt x="609" y="84"/>
                  </a:lnTo>
                  <a:lnTo>
                    <a:pt x="609" y="89"/>
                  </a:lnTo>
                  <a:lnTo>
                    <a:pt x="609" y="89"/>
                  </a:lnTo>
                  <a:lnTo>
                    <a:pt x="614" y="84"/>
                  </a:lnTo>
                  <a:lnTo>
                    <a:pt x="623" y="82"/>
                  </a:lnTo>
                  <a:lnTo>
                    <a:pt x="625" y="80"/>
                  </a:lnTo>
                  <a:lnTo>
                    <a:pt x="628" y="79"/>
                  </a:lnTo>
                  <a:lnTo>
                    <a:pt x="632" y="80"/>
                  </a:lnTo>
                  <a:lnTo>
                    <a:pt x="636" y="82"/>
                  </a:lnTo>
                  <a:lnTo>
                    <a:pt x="637" y="84"/>
                  </a:lnTo>
                  <a:lnTo>
                    <a:pt x="639" y="84"/>
                  </a:lnTo>
                  <a:lnTo>
                    <a:pt x="641" y="82"/>
                  </a:lnTo>
                  <a:lnTo>
                    <a:pt x="641" y="80"/>
                  </a:lnTo>
                  <a:lnTo>
                    <a:pt x="643" y="80"/>
                  </a:lnTo>
                  <a:lnTo>
                    <a:pt x="644" y="82"/>
                  </a:lnTo>
                  <a:lnTo>
                    <a:pt x="652" y="82"/>
                  </a:lnTo>
                  <a:lnTo>
                    <a:pt x="652" y="80"/>
                  </a:lnTo>
                  <a:lnTo>
                    <a:pt x="650" y="80"/>
                  </a:lnTo>
                  <a:lnTo>
                    <a:pt x="650" y="79"/>
                  </a:lnTo>
                  <a:lnTo>
                    <a:pt x="648" y="79"/>
                  </a:lnTo>
                  <a:lnTo>
                    <a:pt x="646" y="77"/>
                  </a:lnTo>
                  <a:lnTo>
                    <a:pt x="646" y="73"/>
                  </a:lnTo>
                  <a:lnTo>
                    <a:pt x="646" y="71"/>
                  </a:lnTo>
                  <a:lnTo>
                    <a:pt x="646" y="70"/>
                  </a:lnTo>
                  <a:lnTo>
                    <a:pt x="644" y="70"/>
                  </a:lnTo>
                  <a:lnTo>
                    <a:pt x="637" y="70"/>
                  </a:lnTo>
                  <a:lnTo>
                    <a:pt x="634" y="68"/>
                  </a:lnTo>
                  <a:lnTo>
                    <a:pt x="634" y="64"/>
                  </a:lnTo>
                  <a:lnTo>
                    <a:pt x="632" y="62"/>
                  </a:lnTo>
                  <a:lnTo>
                    <a:pt x="630" y="62"/>
                  </a:lnTo>
                  <a:lnTo>
                    <a:pt x="627" y="64"/>
                  </a:lnTo>
                  <a:lnTo>
                    <a:pt x="616" y="64"/>
                  </a:lnTo>
                  <a:lnTo>
                    <a:pt x="611" y="68"/>
                  </a:lnTo>
                  <a:lnTo>
                    <a:pt x="609" y="70"/>
                  </a:lnTo>
                  <a:lnTo>
                    <a:pt x="607" y="70"/>
                  </a:lnTo>
                  <a:lnTo>
                    <a:pt x="600" y="70"/>
                  </a:lnTo>
                  <a:lnTo>
                    <a:pt x="598" y="70"/>
                  </a:lnTo>
                  <a:lnTo>
                    <a:pt x="593" y="64"/>
                  </a:lnTo>
                  <a:lnTo>
                    <a:pt x="587" y="61"/>
                  </a:lnTo>
                  <a:lnTo>
                    <a:pt x="582" y="61"/>
                  </a:lnTo>
                  <a:lnTo>
                    <a:pt x="580" y="61"/>
                  </a:lnTo>
                  <a:lnTo>
                    <a:pt x="578" y="62"/>
                  </a:lnTo>
                  <a:lnTo>
                    <a:pt x="578" y="59"/>
                  </a:lnTo>
                  <a:lnTo>
                    <a:pt x="580" y="57"/>
                  </a:lnTo>
                  <a:lnTo>
                    <a:pt x="582" y="55"/>
                  </a:lnTo>
                  <a:lnTo>
                    <a:pt x="587" y="50"/>
                  </a:lnTo>
                  <a:lnTo>
                    <a:pt x="589" y="48"/>
                  </a:lnTo>
                  <a:lnTo>
                    <a:pt x="589" y="46"/>
                  </a:lnTo>
                  <a:lnTo>
                    <a:pt x="586" y="46"/>
                  </a:lnTo>
                  <a:lnTo>
                    <a:pt x="578" y="50"/>
                  </a:lnTo>
                  <a:lnTo>
                    <a:pt x="564" y="61"/>
                  </a:lnTo>
                  <a:lnTo>
                    <a:pt x="557" y="62"/>
                  </a:lnTo>
                  <a:lnTo>
                    <a:pt x="552" y="66"/>
                  </a:lnTo>
                  <a:lnTo>
                    <a:pt x="543" y="66"/>
                  </a:lnTo>
                  <a:lnTo>
                    <a:pt x="541" y="68"/>
                  </a:lnTo>
                  <a:lnTo>
                    <a:pt x="541" y="66"/>
                  </a:lnTo>
                  <a:lnTo>
                    <a:pt x="541" y="64"/>
                  </a:lnTo>
                  <a:lnTo>
                    <a:pt x="541" y="61"/>
                  </a:lnTo>
                  <a:lnTo>
                    <a:pt x="539" y="59"/>
                  </a:lnTo>
                  <a:lnTo>
                    <a:pt x="528" y="66"/>
                  </a:lnTo>
                  <a:lnTo>
                    <a:pt x="525" y="66"/>
                  </a:lnTo>
                  <a:lnTo>
                    <a:pt x="523" y="66"/>
                  </a:lnTo>
                  <a:lnTo>
                    <a:pt x="521" y="64"/>
                  </a:lnTo>
                  <a:lnTo>
                    <a:pt x="546" y="43"/>
                  </a:lnTo>
                  <a:lnTo>
                    <a:pt x="552" y="41"/>
                  </a:lnTo>
                  <a:lnTo>
                    <a:pt x="559" y="34"/>
                  </a:lnTo>
                  <a:lnTo>
                    <a:pt x="557" y="34"/>
                  </a:lnTo>
                  <a:lnTo>
                    <a:pt x="553" y="32"/>
                  </a:lnTo>
                  <a:lnTo>
                    <a:pt x="546" y="32"/>
                  </a:lnTo>
                  <a:lnTo>
                    <a:pt x="541" y="30"/>
                  </a:lnTo>
                  <a:lnTo>
                    <a:pt x="537" y="30"/>
                  </a:lnTo>
                  <a:lnTo>
                    <a:pt x="534" y="32"/>
                  </a:lnTo>
                  <a:lnTo>
                    <a:pt x="532" y="32"/>
                  </a:lnTo>
                  <a:lnTo>
                    <a:pt x="528" y="30"/>
                  </a:lnTo>
                  <a:lnTo>
                    <a:pt x="527" y="29"/>
                  </a:lnTo>
                  <a:lnTo>
                    <a:pt x="516" y="23"/>
                  </a:lnTo>
                  <a:lnTo>
                    <a:pt x="516" y="21"/>
                  </a:lnTo>
                  <a:lnTo>
                    <a:pt x="509" y="20"/>
                  </a:lnTo>
                  <a:lnTo>
                    <a:pt x="502" y="18"/>
                  </a:lnTo>
                  <a:lnTo>
                    <a:pt x="500" y="20"/>
                  </a:lnTo>
                  <a:lnTo>
                    <a:pt x="496" y="20"/>
                  </a:lnTo>
                  <a:lnTo>
                    <a:pt x="495" y="20"/>
                  </a:lnTo>
                  <a:lnTo>
                    <a:pt x="495" y="20"/>
                  </a:lnTo>
                  <a:lnTo>
                    <a:pt x="495" y="18"/>
                  </a:lnTo>
                  <a:lnTo>
                    <a:pt x="489" y="16"/>
                  </a:lnTo>
                  <a:lnTo>
                    <a:pt x="484" y="16"/>
                  </a:lnTo>
                  <a:lnTo>
                    <a:pt x="484" y="16"/>
                  </a:lnTo>
                  <a:lnTo>
                    <a:pt x="482" y="16"/>
                  </a:lnTo>
                  <a:lnTo>
                    <a:pt x="478" y="11"/>
                  </a:lnTo>
                  <a:lnTo>
                    <a:pt x="478" y="9"/>
                  </a:lnTo>
                  <a:lnTo>
                    <a:pt x="475" y="0"/>
                  </a:lnTo>
                  <a:lnTo>
                    <a:pt x="471" y="0"/>
                  </a:lnTo>
                  <a:lnTo>
                    <a:pt x="471" y="11"/>
                  </a:lnTo>
                  <a:lnTo>
                    <a:pt x="31" y="11"/>
                  </a:lnTo>
                  <a:lnTo>
                    <a:pt x="32" y="12"/>
                  </a:lnTo>
                  <a:lnTo>
                    <a:pt x="34" y="14"/>
                  </a:lnTo>
                  <a:lnTo>
                    <a:pt x="36" y="14"/>
                  </a:lnTo>
                  <a:lnTo>
                    <a:pt x="38" y="16"/>
                  </a:lnTo>
                  <a:lnTo>
                    <a:pt x="40" y="16"/>
                  </a:lnTo>
                  <a:lnTo>
                    <a:pt x="40" y="18"/>
                  </a:lnTo>
                  <a:lnTo>
                    <a:pt x="38" y="16"/>
                  </a:lnTo>
                  <a:lnTo>
                    <a:pt x="36" y="16"/>
                  </a:lnTo>
                  <a:lnTo>
                    <a:pt x="36" y="20"/>
                  </a:lnTo>
                  <a:lnTo>
                    <a:pt x="36" y="21"/>
                  </a:lnTo>
                  <a:lnTo>
                    <a:pt x="34" y="21"/>
                  </a:lnTo>
                  <a:lnTo>
                    <a:pt x="34" y="21"/>
                  </a:lnTo>
                  <a:lnTo>
                    <a:pt x="36" y="23"/>
                  </a:lnTo>
                  <a:lnTo>
                    <a:pt x="38" y="25"/>
                  </a:lnTo>
                  <a:lnTo>
                    <a:pt x="40" y="30"/>
                  </a:lnTo>
                  <a:lnTo>
                    <a:pt x="40" y="39"/>
                  </a:lnTo>
                  <a:lnTo>
                    <a:pt x="38" y="39"/>
                  </a:lnTo>
                  <a:lnTo>
                    <a:pt x="38" y="37"/>
                  </a:lnTo>
                  <a:lnTo>
                    <a:pt x="36" y="36"/>
                  </a:lnTo>
                  <a:lnTo>
                    <a:pt x="34" y="37"/>
                  </a:lnTo>
                  <a:lnTo>
                    <a:pt x="32" y="41"/>
                  </a:lnTo>
                  <a:lnTo>
                    <a:pt x="31" y="43"/>
                  </a:lnTo>
                  <a:lnTo>
                    <a:pt x="29" y="45"/>
                  </a:lnTo>
                  <a:lnTo>
                    <a:pt x="31" y="45"/>
                  </a:lnTo>
                  <a:lnTo>
                    <a:pt x="29" y="46"/>
                  </a:lnTo>
                  <a:lnTo>
                    <a:pt x="27" y="48"/>
                  </a:lnTo>
                  <a:lnTo>
                    <a:pt x="27" y="45"/>
                  </a:lnTo>
                  <a:lnTo>
                    <a:pt x="31" y="37"/>
                  </a:lnTo>
                  <a:lnTo>
                    <a:pt x="32" y="36"/>
                  </a:lnTo>
                  <a:lnTo>
                    <a:pt x="32" y="36"/>
                  </a:lnTo>
                  <a:lnTo>
                    <a:pt x="32" y="32"/>
                  </a:lnTo>
                  <a:lnTo>
                    <a:pt x="32" y="30"/>
                  </a:lnTo>
                  <a:lnTo>
                    <a:pt x="29" y="30"/>
                  </a:lnTo>
                  <a:lnTo>
                    <a:pt x="25" y="29"/>
                  </a:lnTo>
                  <a:lnTo>
                    <a:pt x="15" y="29"/>
                  </a:lnTo>
                  <a:lnTo>
                    <a:pt x="2" y="23"/>
                  </a:lnTo>
                  <a:lnTo>
                    <a:pt x="2" y="25"/>
                  </a:lnTo>
                  <a:lnTo>
                    <a:pt x="0" y="29"/>
                  </a:lnTo>
                  <a:lnTo>
                    <a:pt x="0" y="30"/>
                  </a:lnTo>
                  <a:lnTo>
                    <a:pt x="2" y="36"/>
                  </a:lnTo>
                  <a:lnTo>
                    <a:pt x="6" y="37"/>
                  </a:lnTo>
                  <a:lnTo>
                    <a:pt x="9" y="57"/>
                  </a:lnTo>
                  <a:lnTo>
                    <a:pt x="11" y="57"/>
                  </a:lnTo>
                  <a:lnTo>
                    <a:pt x="11" y="55"/>
                  </a:lnTo>
                  <a:lnTo>
                    <a:pt x="13" y="57"/>
                  </a:lnTo>
                  <a:lnTo>
                    <a:pt x="13" y="59"/>
                  </a:lnTo>
                  <a:lnTo>
                    <a:pt x="11" y="59"/>
                  </a:lnTo>
                  <a:lnTo>
                    <a:pt x="11" y="62"/>
                  </a:lnTo>
                  <a:lnTo>
                    <a:pt x="11" y="62"/>
                  </a:lnTo>
                  <a:lnTo>
                    <a:pt x="13" y="62"/>
                  </a:lnTo>
                  <a:lnTo>
                    <a:pt x="15" y="62"/>
                  </a:lnTo>
                  <a:lnTo>
                    <a:pt x="15" y="62"/>
                  </a:lnTo>
                  <a:lnTo>
                    <a:pt x="15" y="70"/>
                  </a:lnTo>
                  <a:lnTo>
                    <a:pt x="15" y="70"/>
                  </a:lnTo>
                  <a:lnTo>
                    <a:pt x="13" y="70"/>
                  </a:lnTo>
                  <a:lnTo>
                    <a:pt x="13" y="66"/>
                  </a:lnTo>
                  <a:lnTo>
                    <a:pt x="11" y="66"/>
                  </a:lnTo>
                  <a:lnTo>
                    <a:pt x="13" y="71"/>
                  </a:lnTo>
                  <a:lnTo>
                    <a:pt x="15" y="73"/>
                  </a:lnTo>
                  <a:lnTo>
                    <a:pt x="20" y="73"/>
                  </a:lnTo>
                  <a:lnTo>
                    <a:pt x="23" y="77"/>
                  </a:lnTo>
                  <a:lnTo>
                    <a:pt x="23" y="77"/>
                  </a:lnTo>
                  <a:lnTo>
                    <a:pt x="20" y="75"/>
                  </a:lnTo>
                  <a:lnTo>
                    <a:pt x="15" y="77"/>
                  </a:lnTo>
                  <a:lnTo>
                    <a:pt x="15" y="77"/>
                  </a:lnTo>
                  <a:lnTo>
                    <a:pt x="13" y="86"/>
                  </a:lnTo>
                  <a:lnTo>
                    <a:pt x="15" y="86"/>
                  </a:lnTo>
                  <a:lnTo>
                    <a:pt x="13" y="87"/>
                  </a:lnTo>
                  <a:lnTo>
                    <a:pt x="15" y="91"/>
                  </a:lnTo>
                  <a:lnTo>
                    <a:pt x="13" y="93"/>
                  </a:lnTo>
                  <a:lnTo>
                    <a:pt x="9" y="136"/>
                  </a:lnTo>
                  <a:lnTo>
                    <a:pt x="9" y="136"/>
                  </a:lnTo>
                  <a:lnTo>
                    <a:pt x="9" y="136"/>
                  </a:lnTo>
                  <a:lnTo>
                    <a:pt x="9" y="137"/>
                  </a:lnTo>
                  <a:lnTo>
                    <a:pt x="7" y="139"/>
                  </a:lnTo>
                  <a:lnTo>
                    <a:pt x="6" y="143"/>
                  </a:lnTo>
                  <a:lnTo>
                    <a:pt x="6" y="150"/>
                  </a:lnTo>
                  <a:lnTo>
                    <a:pt x="11" y="182"/>
                  </a:lnTo>
                  <a:lnTo>
                    <a:pt x="11" y="195"/>
                  </a:lnTo>
                  <a:lnTo>
                    <a:pt x="7" y="200"/>
                  </a:lnTo>
                  <a:lnTo>
                    <a:pt x="7" y="205"/>
                  </a:lnTo>
                  <a:lnTo>
                    <a:pt x="9" y="207"/>
                  </a:lnTo>
                  <a:lnTo>
                    <a:pt x="16" y="218"/>
                  </a:lnTo>
                  <a:lnTo>
                    <a:pt x="16" y="219"/>
                  </a:lnTo>
                  <a:lnTo>
                    <a:pt x="16" y="225"/>
                  </a:lnTo>
                  <a:lnTo>
                    <a:pt x="18" y="236"/>
                  </a:lnTo>
                  <a:lnTo>
                    <a:pt x="29" y="246"/>
                  </a:lnTo>
                  <a:lnTo>
                    <a:pt x="29" y="248"/>
                  </a:lnTo>
                  <a:lnTo>
                    <a:pt x="29" y="250"/>
                  </a:lnTo>
                  <a:lnTo>
                    <a:pt x="29" y="252"/>
                  </a:lnTo>
                  <a:lnTo>
                    <a:pt x="32" y="253"/>
                  </a:lnTo>
                  <a:lnTo>
                    <a:pt x="34" y="253"/>
                  </a:lnTo>
                  <a:lnTo>
                    <a:pt x="34" y="253"/>
                  </a:lnTo>
                  <a:lnTo>
                    <a:pt x="36" y="255"/>
                  </a:lnTo>
                  <a:lnTo>
                    <a:pt x="36" y="253"/>
                  </a:lnTo>
                  <a:lnTo>
                    <a:pt x="36" y="253"/>
                  </a:lnTo>
                  <a:lnTo>
                    <a:pt x="36" y="248"/>
                  </a:lnTo>
                  <a:lnTo>
                    <a:pt x="41" y="250"/>
                  </a:lnTo>
                  <a:lnTo>
                    <a:pt x="45" y="250"/>
                  </a:lnTo>
                  <a:lnTo>
                    <a:pt x="43" y="252"/>
                  </a:lnTo>
                  <a:lnTo>
                    <a:pt x="41" y="252"/>
                  </a:lnTo>
                  <a:lnTo>
                    <a:pt x="40" y="253"/>
                  </a:lnTo>
                  <a:lnTo>
                    <a:pt x="40" y="255"/>
                  </a:lnTo>
                  <a:lnTo>
                    <a:pt x="43" y="261"/>
                  </a:lnTo>
                  <a:lnTo>
                    <a:pt x="43" y="262"/>
                  </a:lnTo>
                  <a:lnTo>
                    <a:pt x="38" y="259"/>
                  </a:lnTo>
                  <a:lnTo>
                    <a:pt x="38" y="257"/>
                  </a:lnTo>
                  <a:lnTo>
                    <a:pt x="36" y="257"/>
                  </a:lnTo>
                  <a:lnTo>
                    <a:pt x="36" y="259"/>
                  </a:lnTo>
                  <a:lnTo>
                    <a:pt x="40" y="269"/>
                  </a:lnTo>
                  <a:lnTo>
                    <a:pt x="41" y="273"/>
                  </a:lnTo>
                  <a:lnTo>
                    <a:pt x="45" y="273"/>
                  </a:lnTo>
                  <a:lnTo>
                    <a:pt x="47" y="277"/>
                  </a:lnTo>
                  <a:lnTo>
                    <a:pt x="47" y="278"/>
                  </a:lnTo>
                  <a:lnTo>
                    <a:pt x="45" y="280"/>
                  </a:lnTo>
                  <a:lnTo>
                    <a:pt x="47" y="286"/>
                  </a:lnTo>
                  <a:lnTo>
                    <a:pt x="61" y="303"/>
                  </a:lnTo>
                  <a:lnTo>
                    <a:pt x="63" y="303"/>
                  </a:lnTo>
                  <a:lnTo>
                    <a:pt x="63" y="307"/>
                  </a:lnTo>
                  <a:lnTo>
                    <a:pt x="65" y="309"/>
                  </a:lnTo>
                  <a:lnTo>
                    <a:pt x="66" y="310"/>
                  </a:lnTo>
                  <a:lnTo>
                    <a:pt x="66" y="310"/>
                  </a:lnTo>
                  <a:lnTo>
                    <a:pt x="66" y="312"/>
                  </a:lnTo>
                  <a:lnTo>
                    <a:pt x="68" y="319"/>
                  </a:lnTo>
                  <a:lnTo>
                    <a:pt x="68" y="321"/>
                  </a:lnTo>
                  <a:lnTo>
                    <a:pt x="75" y="323"/>
                  </a:lnTo>
                  <a:lnTo>
                    <a:pt x="79" y="325"/>
                  </a:lnTo>
                  <a:lnTo>
                    <a:pt x="81" y="323"/>
                  </a:lnTo>
                  <a:lnTo>
                    <a:pt x="82" y="323"/>
                  </a:lnTo>
                  <a:lnTo>
                    <a:pt x="88" y="327"/>
                  </a:lnTo>
                  <a:lnTo>
                    <a:pt x="89" y="328"/>
                  </a:lnTo>
                  <a:lnTo>
                    <a:pt x="95" y="330"/>
                  </a:lnTo>
                  <a:lnTo>
                    <a:pt x="97" y="332"/>
                  </a:lnTo>
                  <a:lnTo>
                    <a:pt x="97" y="330"/>
                  </a:lnTo>
                  <a:lnTo>
                    <a:pt x="98" y="330"/>
                  </a:lnTo>
                  <a:lnTo>
                    <a:pt x="100" y="330"/>
                  </a:lnTo>
                  <a:lnTo>
                    <a:pt x="102" y="332"/>
                  </a:lnTo>
                  <a:lnTo>
                    <a:pt x="102" y="335"/>
                  </a:lnTo>
                  <a:lnTo>
                    <a:pt x="102" y="335"/>
                  </a:lnTo>
                  <a:lnTo>
                    <a:pt x="107" y="337"/>
                  </a:lnTo>
                  <a:lnTo>
                    <a:pt x="118" y="348"/>
                  </a:lnTo>
                  <a:lnTo>
                    <a:pt x="120" y="350"/>
                  </a:lnTo>
                  <a:lnTo>
                    <a:pt x="122" y="360"/>
                  </a:lnTo>
                  <a:lnTo>
                    <a:pt x="157" y="357"/>
                  </a:lnTo>
                  <a:lnTo>
                    <a:pt x="159" y="359"/>
                  </a:lnTo>
                  <a:lnTo>
                    <a:pt x="220" y="382"/>
                  </a:lnTo>
                  <a:lnTo>
                    <a:pt x="263" y="382"/>
                  </a:lnTo>
                  <a:lnTo>
                    <a:pt x="263" y="373"/>
                  </a:lnTo>
                  <a:lnTo>
                    <a:pt x="289" y="373"/>
                  </a:lnTo>
                  <a:lnTo>
                    <a:pt x="293" y="375"/>
                  </a:lnTo>
                  <a:lnTo>
                    <a:pt x="295" y="378"/>
                  </a:lnTo>
                  <a:lnTo>
                    <a:pt x="298" y="380"/>
                  </a:lnTo>
                  <a:lnTo>
                    <a:pt x="302" y="384"/>
                  </a:lnTo>
                  <a:lnTo>
                    <a:pt x="316" y="394"/>
                  </a:lnTo>
                  <a:lnTo>
                    <a:pt x="320" y="409"/>
                  </a:lnTo>
                  <a:lnTo>
                    <a:pt x="336" y="423"/>
                  </a:lnTo>
                  <a:lnTo>
                    <a:pt x="343" y="425"/>
                  </a:lnTo>
                  <a:lnTo>
                    <a:pt x="352" y="410"/>
                  </a:lnTo>
                  <a:lnTo>
                    <a:pt x="354" y="409"/>
                  </a:lnTo>
                  <a:lnTo>
                    <a:pt x="357" y="410"/>
                  </a:lnTo>
                  <a:lnTo>
                    <a:pt x="370" y="409"/>
                  </a:lnTo>
                  <a:lnTo>
                    <a:pt x="382" y="423"/>
                  </a:lnTo>
                  <a:lnTo>
                    <a:pt x="387" y="435"/>
                  </a:lnTo>
                  <a:lnTo>
                    <a:pt x="393" y="441"/>
                  </a:lnTo>
                  <a:lnTo>
                    <a:pt x="396" y="446"/>
                  </a:lnTo>
                  <a:lnTo>
                    <a:pt x="400" y="450"/>
                  </a:lnTo>
                  <a:lnTo>
                    <a:pt x="405" y="464"/>
                  </a:lnTo>
                  <a:lnTo>
                    <a:pt x="411" y="471"/>
                  </a:lnTo>
                  <a:lnTo>
                    <a:pt x="414" y="475"/>
                  </a:lnTo>
                  <a:lnTo>
                    <a:pt x="420" y="475"/>
                  </a:lnTo>
                  <a:lnTo>
                    <a:pt x="423" y="476"/>
                  </a:lnTo>
                  <a:lnTo>
                    <a:pt x="430" y="478"/>
                  </a:lnTo>
                  <a:lnTo>
                    <a:pt x="436" y="480"/>
                  </a:lnTo>
                  <a:lnTo>
                    <a:pt x="441" y="480"/>
                  </a:lnTo>
                  <a:lnTo>
                    <a:pt x="441" y="480"/>
                  </a:lnTo>
                  <a:lnTo>
                    <a:pt x="441" y="480"/>
                  </a:lnTo>
                  <a:lnTo>
                    <a:pt x="439" y="475"/>
                  </a:lnTo>
                  <a:lnTo>
                    <a:pt x="437" y="473"/>
                  </a:lnTo>
                  <a:lnTo>
                    <a:pt x="436" y="462"/>
                  </a:lnTo>
                  <a:lnTo>
                    <a:pt x="437" y="462"/>
                  </a:lnTo>
                  <a:lnTo>
                    <a:pt x="437" y="459"/>
                  </a:lnTo>
                  <a:lnTo>
                    <a:pt x="437" y="459"/>
                  </a:lnTo>
                  <a:lnTo>
                    <a:pt x="436" y="457"/>
                  </a:lnTo>
                  <a:lnTo>
                    <a:pt x="434" y="457"/>
                  </a:lnTo>
                  <a:lnTo>
                    <a:pt x="436" y="457"/>
                  </a:lnTo>
                  <a:lnTo>
                    <a:pt x="437" y="457"/>
                  </a:lnTo>
                  <a:lnTo>
                    <a:pt x="437" y="457"/>
                  </a:lnTo>
                  <a:lnTo>
                    <a:pt x="439" y="455"/>
                  </a:lnTo>
                  <a:lnTo>
                    <a:pt x="439" y="450"/>
                  </a:lnTo>
                  <a:lnTo>
                    <a:pt x="437" y="446"/>
                  </a:lnTo>
                  <a:lnTo>
                    <a:pt x="443" y="446"/>
                  </a:lnTo>
                  <a:lnTo>
                    <a:pt x="445" y="443"/>
                  </a:lnTo>
                  <a:lnTo>
                    <a:pt x="443" y="443"/>
                  </a:lnTo>
                  <a:lnTo>
                    <a:pt x="443" y="443"/>
                  </a:lnTo>
                  <a:lnTo>
                    <a:pt x="443" y="441"/>
                  </a:lnTo>
                  <a:lnTo>
                    <a:pt x="445" y="441"/>
                  </a:lnTo>
                  <a:lnTo>
                    <a:pt x="446" y="441"/>
                  </a:lnTo>
                  <a:lnTo>
                    <a:pt x="448" y="439"/>
                  </a:lnTo>
                  <a:lnTo>
                    <a:pt x="448" y="437"/>
                  </a:lnTo>
                  <a:lnTo>
                    <a:pt x="448" y="437"/>
                  </a:lnTo>
                  <a:lnTo>
                    <a:pt x="452" y="435"/>
                  </a:lnTo>
                  <a:lnTo>
                    <a:pt x="452" y="435"/>
                  </a:lnTo>
                  <a:lnTo>
                    <a:pt x="453" y="434"/>
                  </a:lnTo>
                  <a:lnTo>
                    <a:pt x="452" y="434"/>
                  </a:lnTo>
                  <a:lnTo>
                    <a:pt x="452" y="432"/>
                  </a:lnTo>
                  <a:lnTo>
                    <a:pt x="452"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7" y="410"/>
                  </a:lnTo>
                  <a:lnTo>
                    <a:pt x="477" y="410"/>
                  </a:lnTo>
                  <a:lnTo>
                    <a:pt x="478" y="410"/>
                  </a:lnTo>
                  <a:lnTo>
                    <a:pt x="478" y="414"/>
                  </a:lnTo>
                  <a:lnTo>
                    <a:pt x="480" y="414"/>
                  </a:lnTo>
                  <a:lnTo>
                    <a:pt x="480" y="414"/>
                  </a:lnTo>
                  <a:lnTo>
                    <a:pt x="478" y="416"/>
                  </a:lnTo>
                  <a:lnTo>
                    <a:pt x="478" y="416"/>
                  </a:lnTo>
                  <a:lnTo>
                    <a:pt x="487" y="412"/>
                  </a:lnTo>
                  <a:lnTo>
                    <a:pt x="502" y="410"/>
                  </a:lnTo>
                  <a:lnTo>
                    <a:pt x="518" y="414"/>
                  </a:lnTo>
                  <a:lnTo>
                    <a:pt x="520" y="412"/>
                  </a:lnTo>
                  <a:lnTo>
                    <a:pt x="520" y="410"/>
                  </a:lnTo>
                  <a:lnTo>
                    <a:pt x="521" y="410"/>
                  </a:lnTo>
                  <a:lnTo>
                    <a:pt x="523" y="410"/>
                  </a:lnTo>
                  <a:lnTo>
                    <a:pt x="528" y="412"/>
                  </a:lnTo>
                  <a:lnTo>
                    <a:pt x="530" y="414"/>
                  </a:lnTo>
                  <a:lnTo>
                    <a:pt x="532" y="414"/>
                  </a:lnTo>
                  <a:lnTo>
                    <a:pt x="536" y="419"/>
                  </a:lnTo>
                  <a:lnTo>
                    <a:pt x="539" y="419"/>
                  </a:lnTo>
                  <a:lnTo>
                    <a:pt x="539" y="421"/>
                  </a:lnTo>
                  <a:lnTo>
                    <a:pt x="541" y="421"/>
                  </a:lnTo>
                  <a:lnTo>
                    <a:pt x="545" y="419"/>
                  </a:lnTo>
                  <a:lnTo>
                    <a:pt x="546" y="421"/>
                  </a:lnTo>
                  <a:lnTo>
                    <a:pt x="546" y="421"/>
                  </a:lnTo>
                  <a:lnTo>
                    <a:pt x="552" y="421"/>
                  </a:lnTo>
                  <a:lnTo>
                    <a:pt x="553" y="419"/>
                  </a:lnTo>
                  <a:lnTo>
                    <a:pt x="553" y="418"/>
                  </a:lnTo>
                  <a:lnTo>
                    <a:pt x="553" y="418"/>
                  </a:lnTo>
                  <a:lnTo>
                    <a:pt x="553" y="416"/>
                  </a:lnTo>
                  <a:lnTo>
                    <a:pt x="555" y="416"/>
                  </a:lnTo>
                  <a:lnTo>
                    <a:pt x="557" y="418"/>
                  </a:lnTo>
                  <a:lnTo>
                    <a:pt x="561" y="419"/>
                  </a:lnTo>
                  <a:lnTo>
                    <a:pt x="564" y="425"/>
                  </a:lnTo>
                  <a:lnTo>
                    <a:pt x="568" y="423"/>
                  </a:lnTo>
                  <a:lnTo>
                    <a:pt x="568" y="421"/>
                  </a:lnTo>
                  <a:lnTo>
                    <a:pt x="566" y="419"/>
                  </a:lnTo>
                  <a:lnTo>
                    <a:pt x="562" y="418"/>
                  </a:lnTo>
                  <a:lnTo>
                    <a:pt x="559" y="414"/>
                  </a:lnTo>
                  <a:lnTo>
                    <a:pt x="561" y="414"/>
                  </a:lnTo>
                  <a:lnTo>
                    <a:pt x="561" y="410"/>
                  </a:lnTo>
                  <a:lnTo>
                    <a:pt x="564" y="409"/>
                  </a:lnTo>
                  <a:lnTo>
                    <a:pt x="564" y="405"/>
                  </a:lnTo>
                  <a:lnTo>
                    <a:pt x="564" y="403"/>
                  </a:lnTo>
                  <a:lnTo>
                    <a:pt x="564" y="403"/>
                  </a:lnTo>
                  <a:lnTo>
                    <a:pt x="561" y="405"/>
                  </a:lnTo>
                  <a:lnTo>
                    <a:pt x="559" y="407"/>
                  </a:lnTo>
                  <a:lnTo>
                    <a:pt x="557" y="407"/>
                  </a:lnTo>
                  <a:lnTo>
                    <a:pt x="557" y="403"/>
                  </a:lnTo>
                  <a:lnTo>
                    <a:pt x="555" y="403"/>
                  </a:lnTo>
                  <a:lnTo>
                    <a:pt x="555" y="403"/>
                  </a:lnTo>
                  <a:lnTo>
                    <a:pt x="553" y="405"/>
                  </a:lnTo>
                  <a:lnTo>
                    <a:pt x="550" y="405"/>
                  </a:lnTo>
                  <a:lnTo>
                    <a:pt x="548" y="403"/>
                  </a:lnTo>
                  <a:lnTo>
                    <a:pt x="548" y="400"/>
                  </a:lnTo>
                  <a:lnTo>
                    <a:pt x="552" y="398"/>
                  </a:lnTo>
                  <a:lnTo>
                    <a:pt x="561" y="401"/>
                  </a:lnTo>
                  <a:lnTo>
                    <a:pt x="564" y="400"/>
                  </a:lnTo>
                  <a:lnTo>
                    <a:pt x="566" y="400"/>
                  </a:lnTo>
                  <a:lnTo>
                    <a:pt x="569" y="398"/>
                  </a:lnTo>
                  <a:lnTo>
                    <a:pt x="582" y="400"/>
                  </a:lnTo>
                  <a:lnTo>
                    <a:pt x="584" y="398"/>
                  </a:lnTo>
                  <a:lnTo>
                    <a:pt x="586" y="389"/>
                  </a:lnTo>
                  <a:lnTo>
                    <a:pt x="587" y="398"/>
                  </a:lnTo>
                  <a:lnTo>
                    <a:pt x="586" y="401"/>
                  </a:lnTo>
                  <a:lnTo>
                    <a:pt x="587" y="401"/>
                  </a:lnTo>
                  <a:lnTo>
                    <a:pt x="596" y="400"/>
                  </a:lnTo>
                  <a:lnTo>
                    <a:pt x="598" y="396"/>
                  </a:lnTo>
                  <a:lnTo>
                    <a:pt x="600" y="396"/>
                  </a:lnTo>
                  <a:lnTo>
                    <a:pt x="602" y="396"/>
                  </a:lnTo>
                  <a:lnTo>
                    <a:pt x="602" y="396"/>
                  </a:lnTo>
                  <a:lnTo>
                    <a:pt x="602"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3"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3" y="482"/>
                  </a:lnTo>
                  <a:lnTo>
                    <a:pt x="694" y="489"/>
                  </a:lnTo>
                  <a:lnTo>
                    <a:pt x="694" y="492"/>
                  </a:lnTo>
                  <a:lnTo>
                    <a:pt x="694" y="492"/>
                  </a:lnTo>
                  <a:lnTo>
                    <a:pt x="696" y="494"/>
                  </a:lnTo>
                  <a:lnTo>
                    <a:pt x="703" y="492"/>
                  </a:lnTo>
                  <a:lnTo>
                    <a:pt x="707" y="491"/>
                  </a:lnTo>
                  <a:lnTo>
                    <a:pt x="709" y="492"/>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2"/>
                  </a:lnTo>
                  <a:lnTo>
                    <a:pt x="723" y="350"/>
                  </a:lnTo>
                  <a:lnTo>
                    <a:pt x="725" y="350"/>
                  </a:lnTo>
                  <a:lnTo>
                    <a:pt x="727" y="348"/>
                  </a:lnTo>
                  <a:lnTo>
                    <a:pt x="728" y="346"/>
                  </a:lnTo>
                  <a:lnTo>
                    <a:pt x="727"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8" y="319"/>
                  </a:lnTo>
                  <a:lnTo>
                    <a:pt x="773" y="316"/>
                  </a:lnTo>
                  <a:lnTo>
                    <a:pt x="773" y="314"/>
                  </a:lnTo>
                  <a:lnTo>
                    <a:pt x="773" y="312"/>
                  </a:lnTo>
                  <a:lnTo>
                    <a:pt x="769" y="312"/>
                  </a:lnTo>
                  <a:lnTo>
                    <a:pt x="769" y="312"/>
                  </a:lnTo>
                  <a:lnTo>
                    <a:pt x="768" y="312"/>
                  </a:lnTo>
                  <a:lnTo>
                    <a:pt x="768" y="312"/>
                  </a:lnTo>
                  <a:lnTo>
                    <a:pt x="768" y="310"/>
                  </a:lnTo>
                  <a:lnTo>
                    <a:pt x="769" y="309"/>
                  </a:lnTo>
                  <a:lnTo>
                    <a:pt x="771" y="309"/>
                  </a:lnTo>
                  <a:lnTo>
                    <a:pt x="771" y="307"/>
                  </a:lnTo>
                  <a:lnTo>
                    <a:pt x="771" y="305"/>
                  </a:lnTo>
                  <a:lnTo>
                    <a:pt x="766" y="303"/>
                  </a:lnTo>
                  <a:lnTo>
                    <a:pt x="769" y="303"/>
                  </a:lnTo>
                  <a:lnTo>
                    <a:pt x="771" y="302"/>
                  </a:lnTo>
                  <a:lnTo>
                    <a:pt x="773" y="303"/>
                  </a:lnTo>
                  <a:lnTo>
                    <a:pt x="773" y="303"/>
                  </a:lnTo>
                  <a:lnTo>
                    <a:pt x="775" y="305"/>
                  </a:lnTo>
                  <a:lnTo>
                    <a:pt x="776" y="305"/>
                  </a:lnTo>
                  <a:lnTo>
                    <a:pt x="778" y="305"/>
                  </a:lnTo>
                  <a:lnTo>
                    <a:pt x="782" y="302"/>
                  </a:lnTo>
                  <a:lnTo>
                    <a:pt x="784" y="300"/>
                  </a:lnTo>
                  <a:lnTo>
                    <a:pt x="784" y="296"/>
                  </a:lnTo>
                  <a:lnTo>
                    <a:pt x="782" y="294"/>
                  </a:lnTo>
                  <a:lnTo>
                    <a:pt x="778" y="298"/>
                  </a:lnTo>
                  <a:lnTo>
                    <a:pt x="778" y="298"/>
                  </a:lnTo>
                  <a:lnTo>
                    <a:pt x="778" y="296"/>
                  </a:lnTo>
                  <a:lnTo>
                    <a:pt x="778" y="293"/>
                  </a:lnTo>
                  <a:lnTo>
                    <a:pt x="771" y="294"/>
                  </a:lnTo>
                  <a:lnTo>
                    <a:pt x="769" y="294"/>
                  </a:lnTo>
                  <a:lnTo>
                    <a:pt x="768"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2"/>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8"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7"/>
                  </a:lnTo>
                  <a:lnTo>
                    <a:pt x="776" y="223"/>
                  </a:lnTo>
                  <a:lnTo>
                    <a:pt x="778" y="219"/>
                  </a:lnTo>
                  <a:lnTo>
                    <a:pt x="780" y="221"/>
                  </a:lnTo>
                  <a:lnTo>
                    <a:pt x="780" y="221"/>
                  </a:lnTo>
                  <a:lnTo>
                    <a:pt x="780" y="221"/>
                  </a:lnTo>
                  <a:lnTo>
                    <a:pt x="778" y="225"/>
                  </a:lnTo>
                  <a:lnTo>
                    <a:pt x="778" y="225"/>
                  </a:lnTo>
                  <a:lnTo>
                    <a:pt x="776" y="227"/>
                  </a:lnTo>
                  <a:lnTo>
                    <a:pt x="776" y="228"/>
                  </a:lnTo>
                  <a:lnTo>
                    <a:pt x="776" y="230"/>
                  </a:lnTo>
                  <a:lnTo>
                    <a:pt x="776" y="232"/>
                  </a:lnTo>
                  <a:lnTo>
                    <a:pt x="775" y="234"/>
                  </a:lnTo>
                  <a:lnTo>
                    <a:pt x="775" y="234"/>
                  </a:lnTo>
                  <a:lnTo>
                    <a:pt x="776" y="234"/>
                  </a:lnTo>
                  <a:lnTo>
                    <a:pt x="776" y="236"/>
                  </a:lnTo>
                  <a:lnTo>
                    <a:pt x="776" y="239"/>
                  </a:lnTo>
                  <a:lnTo>
                    <a:pt x="776" y="241"/>
                  </a:lnTo>
                  <a:lnTo>
                    <a:pt x="775" y="241"/>
                  </a:lnTo>
                  <a:lnTo>
                    <a:pt x="775" y="243"/>
                  </a:lnTo>
                  <a:lnTo>
                    <a:pt x="775" y="244"/>
                  </a:lnTo>
                  <a:lnTo>
                    <a:pt x="776" y="246"/>
                  </a:lnTo>
                  <a:lnTo>
                    <a:pt x="780" y="246"/>
                  </a:lnTo>
                  <a:lnTo>
                    <a:pt x="780" y="248"/>
                  </a:lnTo>
                  <a:lnTo>
                    <a:pt x="782" y="250"/>
                  </a:lnTo>
                  <a:lnTo>
                    <a:pt x="782" y="252"/>
                  </a:lnTo>
                  <a:lnTo>
                    <a:pt x="784" y="253"/>
                  </a:lnTo>
                  <a:lnTo>
                    <a:pt x="784" y="253"/>
                  </a:lnTo>
                  <a:lnTo>
                    <a:pt x="784" y="255"/>
                  </a:lnTo>
                  <a:lnTo>
                    <a:pt x="782" y="255"/>
                  </a:lnTo>
                  <a:lnTo>
                    <a:pt x="778" y="264"/>
                  </a:lnTo>
                  <a:lnTo>
                    <a:pt x="780" y="269"/>
                  </a:lnTo>
                  <a:lnTo>
                    <a:pt x="780" y="269"/>
                  </a:lnTo>
                  <a:lnTo>
                    <a:pt x="782" y="269"/>
                  </a:lnTo>
                  <a:lnTo>
                    <a:pt x="784" y="269"/>
                  </a:lnTo>
                  <a:lnTo>
                    <a:pt x="791" y="252"/>
                  </a:lnTo>
                  <a:lnTo>
                    <a:pt x="791" y="250"/>
                  </a:lnTo>
                  <a:lnTo>
                    <a:pt x="793" y="246"/>
                  </a:lnTo>
                  <a:lnTo>
                    <a:pt x="794" y="241"/>
                  </a:lnTo>
                  <a:lnTo>
                    <a:pt x="785" y="223"/>
                  </a:lnTo>
                  <a:lnTo>
                    <a:pt x="785" y="221"/>
                  </a:lnTo>
                  <a:lnTo>
                    <a:pt x="789" y="225"/>
                  </a:lnTo>
                  <a:lnTo>
                    <a:pt x="793" y="227"/>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2"/>
                  </a:lnTo>
                  <a:lnTo>
                    <a:pt x="807" y="202"/>
                  </a:lnTo>
                  <a:lnTo>
                    <a:pt x="807" y="200"/>
                  </a:lnTo>
                  <a:lnTo>
                    <a:pt x="812" y="193"/>
                  </a:lnTo>
                  <a:lnTo>
                    <a:pt x="814" y="193"/>
                  </a:lnTo>
                  <a:lnTo>
                    <a:pt x="816" y="191"/>
                  </a:lnTo>
                  <a:lnTo>
                    <a:pt x="826" y="187"/>
                  </a:lnTo>
                  <a:lnTo>
                    <a:pt x="826" y="186"/>
                  </a:lnTo>
                  <a:lnTo>
                    <a:pt x="830" y="184"/>
                  </a:lnTo>
                  <a:lnTo>
                    <a:pt x="834" y="186"/>
                  </a:lnTo>
                  <a:lnTo>
                    <a:pt x="851" y="182"/>
                  </a:lnTo>
                  <a:lnTo>
                    <a:pt x="853" y="180"/>
                  </a:lnTo>
                  <a:lnTo>
                    <a:pt x="855" y="177"/>
                  </a:lnTo>
                  <a:lnTo>
                    <a:pt x="855" y="175"/>
                  </a:lnTo>
                  <a:lnTo>
                    <a:pt x="857" y="177"/>
                  </a:lnTo>
                  <a:lnTo>
                    <a:pt x="857" y="178"/>
                  </a:lnTo>
                  <a:lnTo>
                    <a:pt x="859" y="178"/>
                  </a:lnTo>
                  <a:lnTo>
                    <a:pt x="860" y="178"/>
                  </a:lnTo>
                  <a:lnTo>
                    <a:pt x="864" y="177"/>
                  </a:lnTo>
                  <a:lnTo>
                    <a:pt x="866" y="177"/>
                  </a:lnTo>
                  <a:lnTo>
                    <a:pt x="866" y="178"/>
                  </a:lnTo>
                  <a:lnTo>
                    <a:pt x="867" y="178"/>
                  </a:lnTo>
                  <a:lnTo>
                    <a:pt x="871" y="177"/>
                  </a:lnTo>
                  <a:lnTo>
                    <a:pt x="873" y="178"/>
                  </a:lnTo>
                  <a:lnTo>
                    <a:pt x="876" y="175"/>
                  </a:lnTo>
                  <a:lnTo>
                    <a:pt x="876" y="175"/>
                  </a:lnTo>
                  <a:lnTo>
                    <a:pt x="876" y="171"/>
                  </a:lnTo>
                  <a:lnTo>
                    <a:pt x="876" y="170"/>
                  </a:lnTo>
                  <a:lnTo>
                    <a:pt x="875" y="170"/>
                  </a:lnTo>
                  <a:lnTo>
                    <a:pt x="875" y="173"/>
                  </a:lnTo>
                  <a:lnTo>
                    <a:pt x="875" y="175"/>
                  </a:lnTo>
                  <a:lnTo>
                    <a:pt x="873" y="175"/>
                  </a:lnTo>
                  <a:lnTo>
                    <a:pt x="867" y="173"/>
                  </a:lnTo>
                  <a:lnTo>
                    <a:pt x="866" y="170"/>
                  </a:lnTo>
                  <a:lnTo>
                    <a:pt x="864" y="170"/>
                  </a:lnTo>
                  <a:lnTo>
                    <a:pt x="864" y="166"/>
                  </a:lnTo>
                  <a:lnTo>
                    <a:pt x="862" y="164"/>
                  </a:lnTo>
                  <a:lnTo>
                    <a:pt x="860" y="162"/>
                  </a:lnTo>
                  <a:lnTo>
                    <a:pt x="860" y="162"/>
                  </a:lnTo>
                  <a:lnTo>
                    <a:pt x="860" y="161"/>
                  </a:lnTo>
                  <a:lnTo>
                    <a:pt x="860" y="161"/>
                  </a:lnTo>
                  <a:lnTo>
                    <a:pt x="862" y="159"/>
                  </a:lnTo>
                  <a:lnTo>
                    <a:pt x="862" y="157"/>
                  </a:lnTo>
                  <a:lnTo>
                    <a:pt x="864" y="157"/>
                  </a:lnTo>
                  <a:lnTo>
                    <a:pt x="860" y="150"/>
                  </a:lnTo>
                  <a:lnTo>
                    <a:pt x="862" y="146"/>
                  </a:lnTo>
                  <a:lnTo>
                    <a:pt x="867" y="143"/>
                  </a:lnTo>
                  <a:lnTo>
                    <a:pt x="871" y="136"/>
                  </a:lnTo>
                  <a:lnTo>
                    <a:pt x="873" y="132"/>
                  </a:lnTo>
                  <a:lnTo>
                    <a:pt x="875" y="130"/>
                  </a:lnTo>
                  <a:lnTo>
                    <a:pt x="876" y="128"/>
                  </a:lnTo>
                  <a:lnTo>
                    <a:pt x="878" y="128"/>
                  </a:lnTo>
                  <a:lnTo>
                    <a:pt x="878" y="132"/>
                  </a:lnTo>
                  <a:lnTo>
                    <a:pt x="878" y="132"/>
                  </a:lnTo>
                  <a:lnTo>
                    <a:pt x="880" y="130"/>
                  </a:lnTo>
                  <a:lnTo>
                    <a:pt x="880" y="127"/>
                  </a:lnTo>
                  <a:lnTo>
                    <a:pt x="882" y="127"/>
                  </a:lnTo>
                  <a:lnTo>
                    <a:pt x="882" y="128"/>
                  </a:lnTo>
                  <a:lnTo>
                    <a:pt x="884" y="128"/>
                  </a:lnTo>
                  <a:lnTo>
                    <a:pt x="885" y="128"/>
                  </a:lnTo>
                  <a:lnTo>
                    <a:pt x="885" y="127"/>
                  </a:lnTo>
                  <a:lnTo>
                    <a:pt x="887" y="125"/>
                  </a:lnTo>
                  <a:lnTo>
                    <a:pt x="889" y="125"/>
                  </a:lnTo>
                  <a:lnTo>
                    <a:pt x="889" y="125"/>
                  </a:lnTo>
                  <a:lnTo>
                    <a:pt x="891" y="123"/>
                  </a:lnTo>
                  <a:lnTo>
                    <a:pt x="891" y="121"/>
                  </a:lnTo>
                  <a:lnTo>
                    <a:pt x="892" y="120"/>
                  </a:lnTo>
                  <a:lnTo>
                    <a:pt x="892" y="116"/>
                  </a:lnTo>
                  <a:lnTo>
                    <a:pt x="894" y="114"/>
                  </a:lnTo>
                  <a:lnTo>
                    <a:pt x="894" y="114"/>
                  </a:lnTo>
                  <a:lnTo>
                    <a:pt x="896" y="114"/>
                  </a:lnTo>
                  <a:lnTo>
                    <a:pt x="896" y="116"/>
                  </a:lnTo>
                  <a:lnTo>
                    <a:pt x="896" y="118"/>
                  </a:lnTo>
                  <a:lnTo>
                    <a:pt x="898" y="118"/>
                  </a:lnTo>
                  <a:lnTo>
                    <a:pt x="900" y="118"/>
                  </a:lnTo>
                  <a:lnTo>
                    <a:pt x="901" y="120"/>
                  </a:lnTo>
                  <a:lnTo>
                    <a:pt x="903" y="120"/>
                  </a:lnTo>
                  <a:lnTo>
                    <a:pt x="905" y="118"/>
                  </a:lnTo>
                  <a:lnTo>
                    <a:pt x="907" y="116"/>
                  </a:lnTo>
                  <a:lnTo>
                    <a:pt x="909" y="116"/>
                  </a:lnTo>
                  <a:lnTo>
                    <a:pt x="910" y="116"/>
                  </a:lnTo>
                  <a:lnTo>
                    <a:pt x="910" y="114"/>
                  </a:lnTo>
                  <a:lnTo>
                    <a:pt x="916" y="112"/>
                  </a:lnTo>
                  <a:lnTo>
                    <a:pt x="916" y="112"/>
                  </a:lnTo>
                  <a:lnTo>
                    <a:pt x="917" y="112"/>
                  </a:lnTo>
                  <a:lnTo>
                    <a:pt x="919" y="111"/>
                  </a:lnTo>
                  <a:lnTo>
                    <a:pt x="921" y="111"/>
                  </a:lnTo>
                  <a:lnTo>
                    <a:pt x="923" y="109"/>
                  </a:lnTo>
                  <a:lnTo>
                    <a:pt x="925" y="107"/>
                  </a:lnTo>
                  <a:lnTo>
                    <a:pt x="923" y="10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8" name="Freeform 3375"/>
            <p:cNvSpPr>
              <a:spLocks/>
            </p:cNvSpPr>
            <p:nvPr/>
          </p:nvSpPr>
          <p:spPr bwMode="auto">
            <a:xfrm>
              <a:off x="96" y="1256"/>
              <a:ext cx="9" cy="9"/>
            </a:xfrm>
            <a:custGeom>
              <a:avLst/>
              <a:gdLst/>
              <a:ahLst/>
              <a:cxnLst>
                <a:cxn ang="0">
                  <a:pos x="2" y="0"/>
                </a:cxn>
                <a:cxn ang="0">
                  <a:pos x="2" y="2"/>
                </a:cxn>
                <a:cxn ang="0">
                  <a:pos x="4" y="0"/>
                </a:cxn>
                <a:cxn ang="0">
                  <a:pos x="4" y="0"/>
                </a:cxn>
                <a:cxn ang="0">
                  <a:pos x="6" y="2"/>
                </a:cxn>
                <a:cxn ang="0">
                  <a:pos x="9" y="7"/>
                </a:cxn>
                <a:cxn ang="0">
                  <a:pos x="7" y="9"/>
                </a:cxn>
                <a:cxn ang="0">
                  <a:pos x="4" y="9"/>
                </a:cxn>
                <a:cxn ang="0">
                  <a:pos x="2" y="7"/>
                </a:cxn>
                <a:cxn ang="0">
                  <a:pos x="0" y="3"/>
                </a:cxn>
                <a:cxn ang="0">
                  <a:pos x="0" y="0"/>
                </a:cxn>
                <a:cxn ang="0">
                  <a:pos x="2" y="0"/>
                </a:cxn>
              </a:cxnLst>
              <a:rect l="0" t="0" r="r" b="b"/>
              <a:pathLst>
                <a:path w="9" h="9">
                  <a:moveTo>
                    <a:pt x="2" y="0"/>
                  </a:moveTo>
                  <a:lnTo>
                    <a:pt x="2" y="2"/>
                  </a:lnTo>
                  <a:lnTo>
                    <a:pt x="4" y="0"/>
                  </a:lnTo>
                  <a:lnTo>
                    <a:pt x="4" y="0"/>
                  </a:lnTo>
                  <a:lnTo>
                    <a:pt x="6" y="2"/>
                  </a:lnTo>
                  <a:lnTo>
                    <a:pt x="9" y="7"/>
                  </a:lnTo>
                  <a:lnTo>
                    <a:pt x="7" y="9"/>
                  </a:lnTo>
                  <a:lnTo>
                    <a:pt x="4" y="9"/>
                  </a:lnTo>
                  <a:lnTo>
                    <a:pt x="2" y="7"/>
                  </a:lnTo>
                  <a:lnTo>
                    <a:pt x="0" y="3"/>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9" name="Freeform 3376"/>
            <p:cNvSpPr>
              <a:spLocks/>
            </p:cNvSpPr>
            <p:nvPr/>
          </p:nvSpPr>
          <p:spPr bwMode="auto">
            <a:xfrm>
              <a:off x="96" y="1256"/>
              <a:ext cx="9" cy="9"/>
            </a:xfrm>
            <a:custGeom>
              <a:avLst/>
              <a:gdLst/>
              <a:ahLst/>
              <a:cxnLst>
                <a:cxn ang="0">
                  <a:pos x="2" y="0"/>
                </a:cxn>
                <a:cxn ang="0">
                  <a:pos x="2" y="2"/>
                </a:cxn>
                <a:cxn ang="0">
                  <a:pos x="4" y="0"/>
                </a:cxn>
                <a:cxn ang="0">
                  <a:pos x="4" y="0"/>
                </a:cxn>
                <a:cxn ang="0">
                  <a:pos x="6" y="2"/>
                </a:cxn>
                <a:cxn ang="0">
                  <a:pos x="9" y="7"/>
                </a:cxn>
                <a:cxn ang="0">
                  <a:pos x="7" y="9"/>
                </a:cxn>
                <a:cxn ang="0">
                  <a:pos x="4" y="9"/>
                </a:cxn>
                <a:cxn ang="0">
                  <a:pos x="2" y="7"/>
                </a:cxn>
                <a:cxn ang="0">
                  <a:pos x="0" y="3"/>
                </a:cxn>
                <a:cxn ang="0">
                  <a:pos x="0" y="0"/>
                </a:cxn>
                <a:cxn ang="0">
                  <a:pos x="2" y="0"/>
                </a:cxn>
              </a:cxnLst>
              <a:rect l="0" t="0" r="r" b="b"/>
              <a:pathLst>
                <a:path w="9" h="9">
                  <a:moveTo>
                    <a:pt x="2" y="0"/>
                  </a:moveTo>
                  <a:lnTo>
                    <a:pt x="2" y="2"/>
                  </a:lnTo>
                  <a:lnTo>
                    <a:pt x="4" y="0"/>
                  </a:lnTo>
                  <a:lnTo>
                    <a:pt x="4" y="0"/>
                  </a:lnTo>
                  <a:lnTo>
                    <a:pt x="6" y="2"/>
                  </a:lnTo>
                  <a:lnTo>
                    <a:pt x="9" y="7"/>
                  </a:lnTo>
                  <a:lnTo>
                    <a:pt x="7" y="9"/>
                  </a:lnTo>
                  <a:lnTo>
                    <a:pt x="4" y="9"/>
                  </a:lnTo>
                  <a:lnTo>
                    <a:pt x="2" y="7"/>
                  </a:lnTo>
                  <a:lnTo>
                    <a:pt x="0" y="3"/>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0" name="Freeform 3377"/>
            <p:cNvSpPr>
              <a:spLocks/>
            </p:cNvSpPr>
            <p:nvPr/>
          </p:nvSpPr>
          <p:spPr bwMode="auto">
            <a:xfrm>
              <a:off x="526" y="1581"/>
              <a:ext cx="15" cy="39"/>
            </a:xfrm>
            <a:custGeom>
              <a:avLst/>
              <a:gdLst/>
              <a:ahLst/>
              <a:cxnLst>
                <a:cxn ang="0">
                  <a:pos x="11" y="8"/>
                </a:cxn>
                <a:cxn ang="0">
                  <a:pos x="11" y="7"/>
                </a:cxn>
                <a:cxn ang="0">
                  <a:pos x="13" y="10"/>
                </a:cxn>
                <a:cxn ang="0">
                  <a:pos x="11" y="16"/>
                </a:cxn>
                <a:cxn ang="0">
                  <a:pos x="13" y="14"/>
                </a:cxn>
                <a:cxn ang="0">
                  <a:pos x="13" y="14"/>
                </a:cxn>
                <a:cxn ang="0">
                  <a:pos x="15" y="16"/>
                </a:cxn>
                <a:cxn ang="0">
                  <a:pos x="15" y="17"/>
                </a:cxn>
                <a:cxn ang="0">
                  <a:pos x="13" y="19"/>
                </a:cxn>
                <a:cxn ang="0">
                  <a:pos x="13" y="23"/>
                </a:cxn>
                <a:cxn ang="0">
                  <a:pos x="15" y="23"/>
                </a:cxn>
                <a:cxn ang="0">
                  <a:pos x="15" y="37"/>
                </a:cxn>
                <a:cxn ang="0">
                  <a:pos x="15" y="39"/>
                </a:cxn>
                <a:cxn ang="0">
                  <a:pos x="13" y="39"/>
                </a:cxn>
                <a:cxn ang="0">
                  <a:pos x="13" y="35"/>
                </a:cxn>
                <a:cxn ang="0">
                  <a:pos x="11" y="35"/>
                </a:cxn>
                <a:cxn ang="0">
                  <a:pos x="9" y="28"/>
                </a:cxn>
                <a:cxn ang="0">
                  <a:pos x="9" y="26"/>
                </a:cxn>
                <a:cxn ang="0">
                  <a:pos x="11" y="23"/>
                </a:cxn>
                <a:cxn ang="0">
                  <a:pos x="11" y="21"/>
                </a:cxn>
                <a:cxn ang="0">
                  <a:pos x="11" y="23"/>
                </a:cxn>
                <a:cxn ang="0">
                  <a:pos x="9" y="25"/>
                </a:cxn>
                <a:cxn ang="0">
                  <a:pos x="9" y="25"/>
                </a:cxn>
                <a:cxn ang="0">
                  <a:pos x="8" y="23"/>
                </a:cxn>
                <a:cxn ang="0">
                  <a:pos x="8" y="21"/>
                </a:cxn>
                <a:cxn ang="0">
                  <a:pos x="6" y="21"/>
                </a:cxn>
                <a:cxn ang="0">
                  <a:pos x="4" y="19"/>
                </a:cxn>
                <a:cxn ang="0">
                  <a:pos x="6" y="19"/>
                </a:cxn>
                <a:cxn ang="0">
                  <a:pos x="6" y="17"/>
                </a:cxn>
                <a:cxn ang="0">
                  <a:pos x="4" y="16"/>
                </a:cxn>
                <a:cxn ang="0">
                  <a:pos x="6" y="16"/>
                </a:cxn>
                <a:cxn ang="0">
                  <a:pos x="6" y="14"/>
                </a:cxn>
                <a:cxn ang="0">
                  <a:pos x="4" y="12"/>
                </a:cxn>
                <a:cxn ang="0">
                  <a:pos x="4" y="8"/>
                </a:cxn>
                <a:cxn ang="0">
                  <a:pos x="0" y="7"/>
                </a:cxn>
                <a:cxn ang="0">
                  <a:pos x="0" y="5"/>
                </a:cxn>
                <a:cxn ang="0">
                  <a:pos x="0" y="5"/>
                </a:cxn>
                <a:cxn ang="0">
                  <a:pos x="0" y="3"/>
                </a:cxn>
                <a:cxn ang="0">
                  <a:pos x="0" y="1"/>
                </a:cxn>
                <a:cxn ang="0">
                  <a:pos x="2" y="0"/>
                </a:cxn>
                <a:cxn ang="0">
                  <a:pos x="4" y="1"/>
                </a:cxn>
                <a:cxn ang="0">
                  <a:pos x="6" y="3"/>
                </a:cxn>
                <a:cxn ang="0">
                  <a:pos x="8" y="5"/>
                </a:cxn>
                <a:cxn ang="0">
                  <a:pos x="9" y="7"/>
                </a:cxn>
                <a:cxn ang="0">
                  <a:pos x="9" y="7"/>
                </a:cxn>
                <a:cxn ang="0">
                  <a:pos x="11" y="8"/>
                </a:cxn>
              </a:cxnLst>
              <a:rect l="0" t="0" r="r" b="b"/>
              <a:pathLst>
                <a:path w="15" h="39">
                  <a:moveTo>
                    <a:pt x="11" y="8"/>
                  </a:moveTo>
                  <a:lnTo>
                    <a:pt x="11" y="7"/>
                  </a:lnTo>
                  <a:lnTo>
                    <a:pt x="13" y="10"/>
                  </a:lnTo>
                  <a:lnTo>
                    <a:pt x="11" y="16"/>
                  </a:lnTo>
                  <a:lnTo>
                    <a:pt x="13" y="14"/>
                  </a:lnTo>
                  <a:lnTo>
                    <a:pt x="13" y="14"/>
                  </a:lnTo>
                  <a:lnTo>
                    <a:pt x="15" y="16"/>
                  </a:lnTo>
                  <a:lnTo>
                    <a:pt x="15" y="17"/>
                  </a:lnTo>
                  <a:lnTo>
                    <a:pt x="13" y="19"/>
                  </a:lnTo>
                  <a:lnTo>
                    <a:pt x="13" y="23"/>
                  </a:lnTo>
                  <a:lnTo>
                    <a:pt x="15" y="23"/>
                  </a:lnTo>
                  <a:lnTo>
                    <a:pt x="15" y="37"/>
                  </a:lnTo>
                  <a:lnTo>
                    <a:pt x="15" y="39"/>
                  </a:lnTo>
                  <a:lnTo>
                    <a:pt x="13" y="39"/>
                  </a:lnTo>
                  <a:lnTo>
                    <a:pt x="13" y="35"/>
                  </a:lnTo>
                  <a:lnTo>
                    <a:pt x="11" y="35"/>
                  </a:lnTo>
                  <a:lnTo>
                    <a:pt x="9" y="28"/>
                  </a:lnTo>
                  <a:lnTo>
                    <a:pt x="9" y="26"/>
                  </a:lnTo>
                  <a:lnTo>
                    <a:pt x="11" y="23"/>
                  </a:lnTo>
                  <a:lnTo>
                    <a:pt x="11" y="21"/>
                  </a:lnTo>
                  <a:lnTo>
                    <a:pt x="11" y="23"/>
                  </a:lnTo>
                  <a:lnTo>
                    <a:pt x="9" y="25"/>
                  </a:lnTo>
                  <a:lnTo>
                    <a:pt x="9" y="25"/>
                  </a:lnTo>
                  <a:lnTo>
                    <a:pt x="8" y="23"/>
                  </a:lnTo>
                  <a:lnTo>
                    <a:pt x="8" y="21"/>
                  </a:lnTo>
                  <a:lnTo>
                    <a:pt x="6" y="21"/>
                  </a:lnTo>
                  <a:lnTo>
                    <a:pt x="4" y="19"/>
                  </a:lnTo>
                  <a:lnTo>
                    <a:pt x="6" y="19"/>
                  </a:lnTo>
                  <a:lnTo>
                    <a:pt x="6" y="17"/>
                  </a:lnTo>
                  <a:lnTo>
                    <a:pt x="4" y="16"/>
                  </a:lnTo>
                  <a:lnTo>
                    <a:pt x="6" y="16"/>
                  </a:lnTo>
                  <a:lnTo>
                    <a:pt x="6" y="14"/>
                  </a:lnTo>
                  <a:lnTo>
                    <a:pt x="4" y="12"/>
                  </a:lnTo>
                  <a:lnTo>
                    <a:pt x="4" y="8"/>
                  </a:lnTo>
                  <a:lnTo>
                    <a:pt x="0" y="7"/>
                  </a:lnTo>
                  <a:lnTo>
                    <a:pt x="0" y="5"/>
                  </a:lnTo>
                  <a:lnTo>
                    <a:pt x="0" y="5"/>
                  </a:lnTo>
                  <a:lnTo>
                    <a:pt x="0" y="3"/>
                  </a:lnTo>
                  <a:lnTo>
                    <a:pt x="0" y="1"/>
                  </a:lnTo>
                  <a:lnTo>
                    <a:pt x="2" y="0"/>
                  </a:lnTo>
                  <a:lnTo>
                    <a:pt x="4" y="1"/>
                  </a:lnTo>
                  <a:lnTo>
                    <a:pt x="6" y="3"/>
                  </a:lnTo>
                  <a:lnTo>
                    <a:pt x="8" y="5"/>
                  </a:lnTo>
                  <a:lnTo>
                    <a:pt x="9" y="7"/>
                  </a:lnTo>
                  <a:lnTo>
                    <a:pt x="9" y="7"/>
                  </a:lnTo>
                  <a:lnTo>
                    <a:pt x="11" y="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1" name="Freeform 3378"/>
            <p:cNvSpPr>
              <a:spLocks/>
            </p:cNvSpPr>
            <p:nvPr/>
          </p:nvSpPr>
          <p:spPr bwMode="auto">
            <a:xfrm>
              <a:off x="526" y="1581"/>
              <a:ext cx="15" cy="39"/>
            </a:xfrm>
            <a:custGeom>
              <a:avLst/>
              <a:gdLst/>
              <a:ahLst/>
              <a:cxnLst>
                <a:cxn ang="0">
                  <a:pos x="11" y="8"/>
                </a:cxn>
                <a:cxn ang="0">
                  <a:pos x="11" y="7"/>
                </a:cxn>
                <a:cxn ang="0">
                  <a:pos x="13" y="10"/>
                </a:cxn>
                <a:cxn ang="0">
                  <a:pos x="11" y="16"/>
                </a:cxn>
                <a:cxn ang="0">
                  <a:pos x="13" y="14"/>
                </a:cxn>
                <a:cxn ang="0">
                  <a:pos x="13" y="14"/>
                </a:cxn>
                <a:cxn ang="0">
                  <a:pos x="15" y="16"/>
                </a:cxn>
                <a:cxn ang="0">
                  <a:pos x="15" y="17"/>
                </a:cxn>
                <a:cxn ang="0">
                  <a:pos x="13" y="19"/>
                </a:cxn>
                <a:cxn ang="0">
                  <a:pos x="13" y="23"/>
                </a:cxn>
                <a:cxn ang="0">
                  <a:pos x="15" y="23"/>
                </a:cxn>
                <a:cxn ang="0">
                  <a:pos x="15" y="37"/>
                </a:cxn>
                <a:cxn ang="0">
                  <a:pos x="15" y="39"/>
                </a:cxn>
                <a:cxn ang="0">
                  <a:pos x="13" y="39"/>
                </a:cxn>
                <a:cxn ang="0">
                  <a:pos x="13" y="35"/>
                </a:cxn>
                <a:cxn ang="0">
                  <a:pos x="11" y="35"/>
                </a:cxn>
                <a:cxn ang="0">
                  <a:pos x="9" y="28"/>
                </a:cxn>
                <a:cxn ang="0">
                  <a:pos x="9" y="26"/>
                </a:cxn>
                <a:cxn ang="0">
                  <a:pos x="11" y="23"/>
                </a:cxn>
                <a:cxn ang="0">
                  <a:pos x="11" y="21"/>
                </a:cxn>
                <a:cxn ang="0">
                  <a:pos x="11" y="23"/>
                </a:cxn>
                <a:cxn ang="0">
                  <a:pos x="9" y="25"/>
                </a:cxn>
                <a:cxn ang="0">
                  <a:pos x="9" y="25"/>
                </a:cxn>
                <a:cxn ang="0">
                  <a:pos x="8" y="23"/>
                </a:cxn>
                <a:cxn ang="0">
                  <a:pos x="8" y="21"/>
                </a:cxn>
                <a:cxn ang="0">
                  <a:pos x="6" y="21"/>
                </a:cxn>
                <a:cxn ang="0">
                  <a:pos x="4" y="19"/>
                </a:cxn>
                <a:cxn ang="0">
                  <a:pos x="6" y="19"/>
                </a:cxn>
                <a:cxn ang="0">
                  <a:pos x="6" y="17"/>
                </a:cxn>
                <a:cxn ang="0">
                  <a:pos x="4" y="16"/>
                </a:cxn>
                <a:cxn ang="0">
                  <a:pos x="6" y="16"/>
                </a:cxn>
                <a:cxn ang="0">
                  <a:pos x="6" y="14"/>
                </a:cxn>
                <a:cxn ang="0">
                  <a:pos x="4" y="12"/>
                </a:cxn>
                <a:cxn ang="0">
                  <a:pos x="4" y="8"/>
                </a:cxn>
                <a:cxn ang="0">
                  <a:pos x="0" y="7"/>
                </a:cxn>
                <a:cxn ang="0">
                  <a:pos x="0" y="5"/>
                </a:cxn>
                <a:cxn ang="0">
                  <a:pos x="0" y="5"/>
                </a:cxn>
                <a:cxn ang="0">
                  <a:pos x="0" y="3"/>
                </a:cxn>
                <a:cxn ang="0">
                  <a:pos x="0" y="1"/>
                </a:cxn>
                <a:cxn ang="0">
                  <a:pos x="2" y="0"/>
                </a:cxn>
                <a:cxn ang="0">
                  <a:pos x="4" y="1"/>
                </a:cxn>
                <a:cxn ang="0">
                  <a:pos x="6" y="3"/>
                </a:cxn>
                <a:cxn ang="0">
                  <a:pos x="8" y="5"/>
                </a:cxn>
                <a:cxn ang="0">
                  <a:pos x="9" y="7"/>
                </a:cxn>
                <a:cxn ang="0">
                  <a:pos x="9" y="7"/>
                </a:cxn>
                <a:cxn ang="0">
                  <a:pos x="11" y="8"/>
                </a:cxn>
              </a:cxnLst>
              <a:rect l="0" t="0" r="r" b="b"/>
              <a:pathLst>
                <a:path w="15" h="39">
                  <a:moveTo>
                    <a:pt x="11" y="8"/>
                  </a:moveTo>
                  <a:lnTo>
                    <a:pt x="11" y="7"/>
                  </a:lnTo>
                  <a:lnTo>
                    <a:pt x="13" y="10"/>
                  </a:lnTo>
                  <a:lnTo>
                    <a:pt x="11" y="16"/>
                  </a:lnTo>
                  <a:lnTo>
                    <a:pt x="13" y="14"/>
                  </a:lnTo>
                  <a:lnTo>
                    <a:pt x="13" y="14"/>
                  </a:lnTo>
                  <a:lnTo>
                    <a:pt x="15" y="16"/>
                  </a:lnTo>
                  <a:lnTo>
                    <a:pt x="15" y="17"/>
                  </a:lnTo>
                  <a:lnTo>
                    <a:pt x="13" y="19"/>
                  </a:lnTo>
                  <a:lnTo>
                    <a:pt x="13" y="23"/>
                  </a:lnTo>
                  <a:lnTo>
                    <a:pt x="15" y="23"/>
                  </a:lnTo>
                  <a:lnTo>
                    <a:pt x="15" y="37"/>
                  </a:lnTo>
                  <a:lnTo>
                    <a:pt x="15" y="39"/>
                  </a:lnTo>
                  <a:lnTo>
                    <a:pt x="13" y="39"/>
                  </a:lnTo>
                  <a:lnTo>
                    <a:pt x="13" y="35"/>
                  </a:lnTo>
                  <a:lnTo>
                    <a:pt x="11" y="35"/>
                  </a:lnTo>
                  <a:lnTo>
                    <a:pt x="9" y="28"/>
                  </a:lnTo>
                  <a:lnTo>
                    <a:pt x="9" y="26"/>
                  </a:lnTo>
                  <a:lnTo>
                    <a:pt x="11" y="23"/>
                  </a:lnTo>
                  <a:lnTo>
                    <a:pt x="11" y="21"/>
                  </a:lnTo>
                  <a:lnTo>
                    <a:pt x="11" y="23"/>
                  </a:lnTo>
                  <a:lnTo>
                    <a:pt x="9" y="25"/>
                  </a:lnTo>
                  <a:lnTo>
                    <a:pt x="9" y="25"/>
                  </a:lnTo>
                  <a:lnTo>
                    <a:pt x="8" y="23"/>
                  </a:lnTo>
                  <a:lnTo>
                    <a:pt x="8" y="21"/>
                  </a:lnTo>
                  <a:lnTo>
                    <a:pt x="6" y="21"/>
                  </a:lnTo>
                  <a:lnTo>
                    <a:pt x="4" y="19"/>
                  </a:lnTo>
                  <a:lnTo>
                    <a:pt x="6" y="19"/>
                  </a:lnTo>
                  <a:lnTo>
                    <a:pt x="6" y="17"/>
                  </a:lnTo>
                  <a:lnTo>
                    <a:pt x="4" y="16"/>
                  </a:lnTo>
                  <a:lnTo>
                    <a:pt x="6" y="16"/>
                  </a:lnTo>
                  <a:lnTo>
                    <a:pt x="6" y="14"/>
                  </a:lnTo>
                  <a:lnTo>
                    <a:pt x="4" y="12"/>
                  </a:lnTo>
                  <a:lnTo>
                    <a:pt x="4" y="8"/>
                  </a:lnTo>
                  <a:lnTo>
                    <a:pt x="0" y="7"/>
                  </a:lnTo>
                  <a:lnTo>
                    <a:pt x="0" y="5"/>
                  </a:lnTo>
                  <a:lnTo>
                    <a:pt x="0" y="5"/>
                  </a:lnTo>
                  <a:lnTo>
                    <a:pt x="0" y="3"/>
                  </a:lnTo>
                  <a:lnTo>
                    <a:pt x="0" y="1"/>
                  </a:lnTo>
                  <a:lnTo>
                    <a:pt x="2" y="0"/>
                  </a:lnTo>
                  <a:lnTo>
                    <a:pt x="4" y="1"/>
                  </a:lnTo>
                  <a:lnTo>
                    <a:pt x="6" y="3"/>
                  </a:lnTo>
                  <a:lnTo>
                    <a:pt x="8" y="5"/>
                  </a:lnTo>
                  <a:lnTo>
                    <a:pt x="9" y="7"/>
                  </a:lnTo>
                  <a:lnTo>
                    <a:pt x="9" y="7"/>
                  </a:lnTo>
                  <a:lnTo>
                    <a:pt x="11" y="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2" name="Freeform 3379"/>
            <p:cNvSpPr>
              <a:spLocks/>
            </p:cNvSpPr>
            <p:nvPr/>
          </p:nvSpPr>
          <p:spPr bwMode="auto">
            <a:xfrm>
              <a:off x="539" y="1563"/>
              <a:ext cx="16" cy="32"/>
            </a:xfrm>
            <a:custGeom>
              <a:avLst/>
              <a:gdLst/>
              <a:ahLst/>
              <a:cxnLst>
                <a:cxn ang="0">
                  <a:pos x="3" y="16"/>
                </a:cxn>
                <a:cxn ang="0">
                  <a:pos x="3" y="16"/>
                </a:cxn>
                <a:cxn ang="0">
                  <a:pos x="0" y="1"/>
                </a:cxn>
                <a:cxn ang="0">
                  <a:pos x="0" y="0"/>
                </a:cxn>
                <a:cxn ang="0">
                  <a:pos x="2" y="0"/>
                </a:cxn>
                <a:cxn ang="0">
                  <a:pos x="9" y="0"/>
                </a:cxn>
                <a:cxn ang="0">
                  <a:pos x="12" y="7"/>
                </a:cxn>
                <a:cxn ang="0">
                  <a:pos x="14" y="12"/>
                </a:cxn>
                <a:cxn ang="0">
                  <a:pos x="14" y="14"/>
                </a:cxn>
                <a:cxn ang="0">
                  <a:pos x="16" y="18"/>
                </a:cxn>
                <a:cxn ang="0">
                  <a:pos x="9" y="1"/>
                </a:cxn>
                <a:cxn ang="0">
                  <a:pos x="9" y="1"/>
                </a:cxn>
                <a:cxn ang="0">
                  <a:pos x="9" y="3"/>
                </a:cxn>
                <a:cxn ang="0">
                  <a:pos x="7" y="3"/>
                </a:cxn>
                <a:cxn ang="0">
                  <a:pos x="9" y="10"/>
                </a:cxn>
                <a:cxn ang="0">
                  <a:pos x="11" y="12"/>
                </a:cxn>
                <a:cxn ang="0">
                  <a:pos x="11" y="14"/>
                </a:cxn>
                <a:cxn ang="0">
                  <a:pos x="12" y="16"/>
                </a:cxn>
                <a:cxn ang="0">
                  <a:pos x="14" y="19"/>
                </a:cxn>
                <a:cxn ang="0">
                  <a:pos x="12" y="18"/>
                </a:cxn>
                <a:cxn ang="0">
                  <a:pos x="12" y="19"/>
                </a:cxn>
                <a:cxn ang="0">
                  <a:pos x="12" y="19"/>
                </a:cxn>
                <a:cxn ang="0">
                  <a:pos x="14" y="21"/>
                </a:cxn>
                <a:cxn ang="0">
                  <a:pos x="14" y="23"/>
                </a:cxn>
                <a:cxn ang="0">
                  <a:pos x="12" y="23"/>
                </a:cxn>
                <a:cxn ang="0">
                  <a:pos x="11" y="23"/>
                </a:cxn>
                <a:cxn ang="0">
                  <a:pos x="11" y="26"/>
                </a:cxn>
                <a:cxn ang="0">
                  <a:pos x="11" y="28"/>
                </a:cxn>
                <a:cxn ang="0">
                  <a:pos x="9" y="26"/>
                </a:cxn>
                <a:cxn ang="0">
                  <a:pos x="5" y="32"/>
                </a:cxn>
                <a:cxn ang="0">
                  <a:pos x="3" y="32"/>
                </a:cxn>
                <a:cxn ang="0">
                  <a:pos x="3" y="32"/>
                </a:cxn>
                <a:cxn ang="0">
                  <a:pos x="3" y="30"/>
                </a:cxn>
                <a:cxn ang="0">
                  <a:pos x="3" y="23"/>
                </a:cxn>
                <a:cxn ang="0">
                  <a:pos x="3" y="23"/>
                </a:cxn>
                <a:cxn ang="0">
                  <a:pos x="5" y="23"/>
                </a:cxn>
                <a:cxn ang="0">
                  <a:pos x="7" y="21"/>
                </a:cxn>
                <a:cxn ang="0">
                  <a:pos x="5" y="21"/>
                </a:cxn>
                <a:cxn ang="0">
                  <a:pos x="3" y="19"/>
                </a:cxn>
                <a:cxn ang="0">
                  <a:pos x="7" y="18"/>
                </a:cxn>
                <a:cxn ang="0">
                  <a:pos x="7" y="16"/>
                </a:cxn>
                <a:cxn ang="0">
                  <a:pos x="5" y="18"/>
                </a:cxn>
                <a:cxn ang="0">
                  <a:pos x="3" y="18"/>
                </a:cxn>
                <a:cxn ang="0">
                  <a:pos x="3" y="16"/>
                </a:cxn>
              </a:cxnLst>
              <a:rect l="0" t="0" r="r" b="b"/>
              <a:pathLst>
                <a:path w="16" h="32">
                  <a:moveTo>
                    <a:pt x="3" y="16"/>
                  </a:moveTo>
                  <a:lnTo>
                    <a:pt x="3" y="16"/>
                  </a:lnTo>
                  <a:lnTo>
                    <a:pt x="0" y="1"/>
                  </a:lnTo>
                  <a:lnTo>
                    <a:pt x="0" y="0"/>
                  </a:lnTo>
                  <a:lnTo>
                    <a:pt x="2" y="0"/>
                  </a:lnTo>
                  <a:lnTo>
                    <a:pt x="9" y="0"/>
                  </a:lnTo>
                  <a:lnTo>
                    <a:pt x="12" y="7"/>
                  </a:lnTo>
                  <a:lnTo>
                    <a:pt x="14" y="12"/>
                  </a:lnTo>
                  <a:lnTo>
                    <a:pt x="14" y="14"/>
                  </a:lnTo>
                  <a:lnTo>
                    <a:pt x="16" y="18"/>
                  </a:lnTo>
                  <a:lnTo>
                    <a:pt x="9" y="1"/>
                  </a:lnTo>
                  <a:lnTo>
                    <a:pt x="9" y="1"/>
                  </a:lnTo>
                  <a:lnTo>
                    <a:pt x="9" y="3"/>
                  </a:lnTo>
                  <a:lnTo>
                    <a:pt x="7" y="3"/>
                  </a:lnTo>
                  <a:lnTo>
                    <a:pt x="9" y="10"/>
                  </a:lnTo>
                  <a:lnTo>
                    <a:pt x="11" y="12"/>
                  </a:lnTo>
                  <a:lnTo>
                    <a:pt x="11" y="14"/>
                  </a:lnTo>
                  <a:lnTo>
                    <a:pt x="12" y="16"/>
                  </a:lnTo>
                  <a:lnTo>
                    <a:pt x="14" y="19"/>
                  </a:lnTo>
                  <a:lnTo>
                    <a:pt x="12" y="18"/>
                  </a:lnTo>
                  <a:lnTo>
                    <a:pt x="12" y="19"/>
                  </a:lnTo>
                  <a:lnTo>
                    <a:pt x="12" y="19"/>
                  </a:lnTo>
                  <a:lnTo>
                    <a:pt x="14" y="21"/>
                  </a:lnTo>
                  <a:lnTo>
                    <a:pt x="14" y="23"/>
                  </a:lnTo>
                  <a:lnTo>
                    <a:pt x="12" y="23"/>
                  </a:lnTo>
                  <a:lnTo>
                    <a:pt x="11" y="23"/>
                  </a:lnTo>
                  <a:lnTo>
                    <a:pt x="11" y="26"/>
                  </a:lnTo>
                  <a:lnTo>
                    <a:pt x="11" y="28"/>
                  </a:lnTo>
                  <a:lnTo>
                    <a:pt x="9" y="26"/>
                  </a:lnTo>
                  <a:lnTo>
                    <a:pt x="5" y="32"/>
                  </a:lnTo>
                  <a:lnTo>
                    <a:pt x="3" y="32"/>
                  </a:lnTo>
                  <a:lnTo>
                    <a:pt x="3" y="32"/>
                  </a:lnTo>
                  <a:lnTo>
                    <a:pt x="3" y="30"/>
                  </a:lnTo>
                  <a:lnTo>
                    <a:pt x="3" y="23"/>
                  </a:lnTo>
                  <a:lnTo>
                    <a:pt x="3" y="23"/>
                  </a:lnTo>
                  <a:lnTo>
                    <a:pt x="5" y="23"/>
                  </a:lnTo>
                  <a:lnTo>
                    <a:pt x="7" y="21"/>
                  </a:lnTo>
                  <a:lnTo>
                    <a:pt x="5" y="21"/>
                  </a:lnTo>
                  <a:lnTo>
                    <a:pt x="3" y="19"/>
                  </a:lnTo>
                  <a:lnTo>
                    <a:pt x="7" y="18"/>
                  </a:lnTo>
                  <a:lnTo>
                    <a:pt x="7" y="16"/>
                  </a:lnTo>
                  <a:lnTo>
                    <a:pt x="5" y="18"/>
                  </a:lnTo>
                  <a:lnTo>
                    <a:pt x="3" y="18"/>
                  </a:lnTo>
                  <a:lnTo>
                    <a:pt x="3"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3" name="Freeform 3380"/>
            <p:cNvSpPr>
              <a:spLocks/>
            </p:cNvSpPr>
            <p:nvPr/>
          </p:nvSpPr>
          <p:spPr bwMode="auto">
            <a:xfrm>
              <a:off x="539" y="1563"/>
              <a:ext cx="16" cy="32"/>
            </a:xfrm>
            <a:custGeom>
              <a:avLst/>
              <a:gdLst/>
              <a:ahLst/>
              <a:cxnLst>
                <a:cxn ang="0">
                  <a:pos x="3" y="16"/>
                </a:cxn>
                <a:cxn ang="0">
                  <a:pos x="3" y="16"/>
                </a:cxn>
                <a:cxn ang="0">
                  <a:pos x="0" y="1"/>
                </a:cxn>
                <a:cxn ang="0">
                  <a:pos x="0" y="0"/>
                </a:cxn>
                <a:cxn ang="0">
                  <a:pos x="2" y="0"/>
                </a:cxn>
                <a:cxn ang="0">
                  <a:pos x="9" y="0"/>
                </a:cxn>
                <a:cxn ang="0">
                  <a:pos x="12" y="7"/>
                </a:cxn>
                <a:cxn ang="0">
                  <a:pos x="14" y="12"/>
                </a:cxn>
                <a:cxn ang="0">
                  <a:pos x="14" y="14"/>
                </a:cxn>
                <a:cxn ang="0">
                  <a:pos x="16" y="18"/>
                </a:cxn>
                <a:cxn ang="0">
                  <a:pos x="9" y="1"/>
                </a:cxn>
                <a:cxn ang="0">
                  <a:pos x="9" y="1"/>
                </a:cxn>
                <a:cxn ang="0">
                  <a:pos x="9" y="3"/>
                </a:cxn>
                <a:cxn ang="0">
                  <a:pos x="7" y="3"/>
                </a:cxn>
                <a:cxn ang="0">
                  <a:pos x="9" y="10"/>
                </a:cxn>
                <a:cxn ang="0">
                  <a:pos x="11" y="12"/>
                </a:cxn>
                <a:cxn ang="0">
                  <a:pos x="11" y="14"/>
                </a:cxn>
                <a:cxn ang="0">
                  <a:pos x="12" y="16"/>
                </a:cxn>
                <a:cxn ang="0">
                  <a:pos x="14" y="19"/>
                </a:cxn>
                <a:cxn ang="0">
                  <a:pos x="12" y="18"/>
                </a:cxn>
                <a:cxn ang="0">
                  <a:pos x="12" y="19"/>
                </a:cxn>
                <a:cxn ang="0">
                  <a:pos x="12" y="19"/>
                </a:cxn>
                <a:cxn ang="0">
                  <a:pos x="14" y="21"/>
                </a:cxn>
                <a:cxn ang="0">
                  <a:pos x="14" y="23"/>
                </a:cxn>
                <a:cxn ang="0">
                  <a:pos x="12" y="23"/>
                </a:cxn>
                <a:cxn ang="0">
                  <a:pos x="11" y="23"/>
                </a:cxn>
                <a:cxn ang="0">
                  <a:pos x="11" y="26"/>
                </a:cxn>
                <a:cxn ang="0">
                  <a:pos x="11" y="28"/>
                </a:cxn>
                <a:cxn ang="0">
                  <a:pos x="9" y="26"/>
                </a:cxn>
                <a:cxn ang="0">
                  <a:pos x="5" y="32"/>
                </a:cxn>
                <a:cxn ang="0">
                  <a:pos x="3" y="32"/>
                </a:cxn>
                <a:cxn ang="0">
                  <a:pos x="3" y="32"/>
                </a:cxn>
                <a:cxn ang="0">
                  <a:pos x="3" y="30"/>
                </a:cxn>
                <a:cxn ang="0">
                  <a:pos x="3" y="23"/>
                </a:cxn>
                <a:cxn ang="0">
                  <a:pos x="3" y="23"/>
                </a:cxn>
                <a:cxn ang="0">
                  <a:pos x="5" y="23"/>
                </a:cxn>
                <a:cxn ang="0">
                  <a:pos x="7" y="21"/>
                </a:cxn>
                <a:cxn ang="0">
                  <a:pos x="5" y="21"/>
                </a:cxn>
                <a:cxn ang="0">
                  <a:pos x="3" y="19"/>
                </a:cxn>
                <a:cxn ang="0">
                  <a:pos x="7" y="18"/>
                </a:cxn>
                <a:cxn ang="0">
                  <a:pos x="7" y="16"/>
                </a:cxn>
                <a:cxn ang="0">
                  <a:pos x="5" y="18"/>
                </a:cxn>
                <a:cxn ang="0">
                  <a:pos x="3" y="18"/>
                </a:cxn>
                <a:cxn ang="0">
                  <a:pos x="3" y="16"/>
                </a:cxn>
              </a:cxnLst>
              <a:rect l="0" t="0" r="r" b="b"/>
              <a:pathLst>
                <a:path w="16" h="32">
                  <a:moveTo>
                    <a:pt x="3" y="16"/>
                  </a:moveTo>
                  <a:lnTo>
                    <a:pt x="3" y="16"/>
                  </a:lnTo>
                  <a:lnTo>
                    <a:pt x="0" y="1"/>
                  </a:lnTo>
                  <a:lnTo>
                    <a:pt x="0" y="0"/>
                  </a:lnTo>
                  <a:lnTo>
                    <a:pt x="2" y="0"/>
                  </a:lnTo>
                  <a:lnTo>
                    <a:pt x="9" y="0"/>
                  </a:lnTo>
                  <a:lnTo>
                    <a:pt x="12" y="7"/>
                  </a:lnTo>
                  <a:lnTo>
                    <a:pt x="14" y="12"/>
                  </a:lnTo>
                  <a:lnTo>
                    <a:pt x="14" y="14"/>
                  </a:lnTo>
                  <a:lnTo>
                    <a:pt x="16" y="18"/>
                  </a:lnTo>
                  <a:lnTo>
                    <a:pt x="9" y="1"/>
                  </a:lnTo>
                  <a:lnTo>
                    <a:pt x="9" y="1"/>
                  </a:lnTo>
                  <a:lnTo>
                    <a:pt x="9" y="3"/>
                  </a:lnTo>
                  <a:lnTo>
                    <a:pt x="7" y="3"/>
                  </a:lnTo>
                  <a:lnTo>
                    <a:pt x="9" y="10"/>
                  </a:lnTo>
                  <a:lnTo>
                    <a:pt x="11" y="12"/>
                  </a:lnTo>
                  <a:lnTo>
                    <a:pt x="11" y="14"/>
                  </a:lnTo>
                  <a:lnTo>
                    <a:pt x="12" y="16"/>
                  </a:lnTo>
                  <a:lnTo>
                    <a:pt x="14" y="19"/>
                  </a:lnTo>
                  <a:lnTo>
                    <a:pt x="12" y="18"/>
                  </a:lnTo>
                  <a:lnTo>
                    <a:pt x="12" y="19"/>
                  </a:lnTo>
                  <a:lnTo>
                    <a:pt x="12" y="19"/>
                  </a:lnTo>
                  <a:lnTo>
                    <a:pt x="14" y="21"/>
                  </a:lnTo>
                  <a:lnTo>
                    <a:pt x="14" y="23"/>
                  </a:lnTo>
                  <a:lnTo>
                    <a:pt x="12" y="23"/>
                  </a:lnTo>
                  <a:lnTo>
                    <a:pt x="11" y="23"/>
                  </a:lnTo>
                  <a:lnTo>
                    <a:pt x="11" y="26"/>
                  </a:lnTo>
                  <a:lnTo>
                    <a:pt x="11" y="28"/>
                  </a:lnTo>
                  <a:lnTo>
                    <a:pt x="9" y="26"/>
                  </a:lnTo>
                  <a:lnTo>
                    <a:pt x="5" y="32"/>
                  </a:lnTo>
                  <a:lnTo>
                    <a:pt x="3" y="32"/>
                  </a:lnTo>
                  <a:lnTo>
                    <a:pt x="3" y="32"/>
                  </a:lnTo>
                  <a:lnTo>
                    <a:pt x="3" y="30"/>
                  </a:lnTo>
                  <a:lnTo>
                    <a:pt x="3" y="23"/>
                  </a:lnTo>
                  <a:lnTo>
                    <a:pt x="3" y="23"/>
                  </a:lnTo>
                  <a:lnTo>
                    <a:pt x="5" y="23"/>
                  </a:lnTo>
                  <a:lnTo>
                    <a:pt x="7" y="21"/>
                  </a:lnTo>
                  <a:lnTo>
                    <a:pt x="5" y="21"/>
                  </a:lnTo>
                  <a:lnTo>
                    <a:pt x="3" y="19"/>
                  </a:lnTo>
                  <a:lnTo>
                    <a:pt x="7" y="18"/>
                  </a:lnTo>
                  <a:lnTo>
                    <a:pt x="7" y="16"/>
                  </a:lnTo>
                  <a:lnTo>
                    <a:pt x="5" y="18"/>
                  </a:lnTo>
                  <a:lnTo>
                    <a:pt x="3" y="18"/>
                  </a:lnTo>
                  <a:lnTo>
                    <a:pt x="3"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4" name="Freeform 3381"/>
            <p:cNvSpPr>
              <a:spLocks/>
            </p:cNvSpPr>
            <p:nvPr/>
          </p:nvSpPr>
          <p:spPr bwMode="auto">
            <a:xfrm>
              <a:off x="544" y="1598"/>
              <a:ext cx="11" cy="24"/>
            </a:xfrm>
            <a:custGeom>
              <a:avLst/>
              <a:gdLst/>
              <a:ahLst/>
              <a:cxnLst>
                <a:cxn ang="0">
                  <a:pos x="6" y="9"/>
                </a:cxn>
                <a:cxn ang="0">
                  <a:pos x="4" y="8"/>
                </a:cxn>
                <a:cxn ang="0">
                  <a:pos x="4" y="9"/>
                </a:cxn>
                <a:cxn ang="0">
                  <a:pos x="2" y="8"/>
                </a:cxn>
                <a:cxn ang="0">
                  <a:pos x="2" y="6"/>
                </a:cxn>
                <a:cxn ang="0">
                  <a:pos x="0" y="4"/>
                </a:cxn>
                <a:cxn ang="0">
                  <a:pos x="2" y="2"/>
                </a:cxn>
                <a:cxn ang="0">
                  <a:pos x="4" y="2"/>
                </a:cxn>
                <a:cxn ang="0">
                  <a:pos x="4" y="0"/>
                </a:cxn>
                <a:cxn ang="0">
                  <a:pos x="7" y="6"/>
                </a:cxn>
                <a:cxn ang="0">
                  <a:pos x="11" y="4"/>
                </a:cxn>
                <a:cxn ang="0">
                  <a:pos x="11" y="9"/>
                </a:cxn>
                <a:cxn ang="0">
                  <a:pos x="7" y="9"/>
                </a:cxn>
                <a:cxn ang="0">
                  <a:pos x="9" y="24"/>
                </a:cxn>
                <a:cxn ang="0">
                  <a:pos x="7" y="20"/>
                </a:cxn>
                <a:cxn ang="0">
                  <a:pos x="6" y="18"/>
                </a:cxn>
                <a:cxn ang="0">
                  <a:pos x="6" y="22"/>
                </a:cxn>
                <a:cxn ang="0">
                  <a:pos x="4" y="20"/>
                </a:cxn>
                <a:cxn ang="0">
                  <a:pos x="4" y="15"/>
                </a:cxn>
                <a:cxn ang="0">
                  <a:pos x="6" y="15"/>
                </a:cxn>
                <a:cxn ang="0">
                  <a:pos x="7" y="13"/>
                </a:cxn>
                <a:cxn ang="0">
                  <a:pos x="7" y="11"/>
                </a:cxn>
                <a:cxn ang="0">
                  <a:pos x="6" y="13"/>
                </a:cxn>
                <a:cxn ang="0">
                  <a:pos x="6" y="11"/>
                </a:cxn>
                <a:cxn ang="0">
                  <a:pos x="4" y="9"/>
                </a:cxn>
                <a:cxn ang="0">
                  <a:pos x="6" y="9"/>
                </a:cxn>
              </a:cxnLst>
              <a:rect l="0" t="0" r="r" b="b"/>
              <a:pathLst>
                <a:path w="11" h="24">
                  <a:moveTo>
                    <a:pt x="6" y="9"/>
                  </a:moveTo>
                  <a:lnTo>
                    <a:pt x="4" y="8"/>
                  </a:lnTo>
                  <a:lnTo>
                    <a:pt x="4" y="9"/>
                  </a:lnTo>
                  <a:lnTo>
                    <a:pt x="2" y="8"/>
                  </a:lnTo>
                  <a:lnTo>
                    <a:pt x="2" y="6"/>
                  </a:lnTo>
                  <a:lnTo>
                    <a:pt x="0" y="4"/>
                  </a:lnTo>
                  <a:lnTo>
                    <a:pt x="2" y="2"/>
                  </a:lnTo>
                  <a:lnTo>
                    <a:pt x="4" y="2"/>
                  </a:lnTo>
                  <a:lnTo>
                    <a:pt x="4" y="0"/>
                  </a:lnTo>
                  <a:lnTo>
                    <a:pt x="7" y="6"/>
                  </a:lnTo>
                  <a:lnTo>
                    <a:pt x="11" y="4"/>
                  </a:lnTo>
                  <a:lnTo>
                    <a:pt x="11" y="9"/>
                  </a:lnTo>
                  <a:lnTo>
                    <a:pt x="7" y="9"/>
                  </a:lnTo>
                  <a:lnTo>
                    <a:pt x="9" y="24"/>
                  </a:lnTo>
                  <a:lnTo>
                    <a:pt x="7" y="20"/>
                  </a:lnTo>
                  <a:lnTo>
                    <a:pt x="6" y="18"/>
                  </a:lnTo>
                  <a:lnTo>
                    <a:pt x="6" y="22"/>
                  </a:lnTo>
                  <a:lnTo>
                    <a:pt x="4" y="20"/>
                  </a:lnTo>
                  <a:lnTo>
                    <a:pt x="4" y="15"/>
                  </a:lnTo>
                  <a:lnTo>
                    <a:pt x="6" y="15"/>
                  </a:lnTo>
                  <a:lnTo>
                    <a:pt x="7" y="13"/>
                  </a:lnTo>
                  <a:lnTo>
                    <a:pt x="7" y="11"/>
                  </a:lnTo>
                  <a:lnTo>
                    <a:pt x="6" y="13"/>
                  </a:lnTo>
                  <a:lnTo>
                    <a:pt x="6" y="11"/>
                  </a:lnTo>
                  <a:lnTo>
                    <a:pt x="4" y="9"/>
                  </a:lnTo>
                  <a:lnTo>
                    <a:pt x="6"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5" name="Freeform 3382"/>
            <p:cNvSpPr>
              <a:spLocks/>
            </p:cNvSpPr>
            <p:nvPr/>
          </p:nvSpPr>
          <p:spPr bwMode="auto">
            <a:xfrm>
              <a:off x="544" y="1598"/>
              <a:ext cx="11" cy="24"/>
            </a:xfrm>
            <a:custGeom>
              <a:avLst/>
              <a:gdLst/>
              <a:ahLst/>
              <a:cxnLst>
                <a:cxn ang="0">
                  <a:pos x="6" y="9"/>
                </a:cxn>
                <a:cxn ang="0">
                  <a:pos x="4" y="8"/>
                </a:cxn>
                <a:cxn ang="0">
                  <a:pos x="4" y="9"/>
                </a:cxn>
                <a:cxn ang="0">
                  <a:pos x="2" y="8"/>
                </a:cxn>
                <a:cxn ang="0">
                  <a:pos x="2" y="6"/>
                </a:cxn>
                <a:cxn ang="0">
                  <a:pos x="0" y="4"/>
                </a:cxn>
                <a:cxn ang="0">
                  <a:pos x="2" y="2"/>
                </a:cxn>
                <a:cxn ang="0">
                  <a:pos x="4" y="2"/>
                </a:cxn>
                <a:cxn ang="0">
                  <a:pos x="4" y="0"/>
                </a:cxn>
                <a:cxn ang="0">
                  <a:pos x="7" y="6"/>
                </a:cxn>
                <a:cxn ang="0">
                  <a:pos x="11" y="4"/>
                </a:cxn>
                <a:cxn ang="0">
                  <a:pos x="11" y="9"/>
                </a:cxn>
                <a:cxn ang="0">
                  <a:pos x="7" y="9"/>
                </a:cxn>
                <a:cxn ang="0">
                  <a:pos x="9" y="24"/>
                </a:cxn>
                <a:cxn ang="0">
                  <a:pos x="7" y="20"/>
                </a:cxn>
                <a:cxn ang="0">
                  <a:pos x="6" y="18"/>
                </a:cxn>
                <a:cxn ang="0">
                  <a:pos x="6" y="22"/>
                </a:cxn>
                <a:cxn ang="0">
                  <a:pos x="4" y="20"/>
                </a:cxn>
                <a:cxn ang="0">
                  <a:pos x="4" y="15"/>
                </a:cxn>
                <a:cxn ang="0">
                  <a:pos x="6" y="15"/>
                </a:cxn>
                <a:cxn ang="0">
                  <a:pos x="7" y="13"/>
                </a:cxn>
                <a:cxn ang="0">
                  <a:pos x="7" y="11"/>
                </a:cxn>
                <a:cxn ang="0">
                  <a:pos x="6" y="13"/>
                </a:cxn>
                <a:cxn ang="0">
                  <a:pos x="6" y="11"/>
                </a:cxn>
                <a:cxn ang="0">
                  <a:pos x="4" y="9"/>
                </a:cxn>
                <a:cxn ang="0">
                  <a:pos x="6" y="9"/>
                </a:cxn>
              </a:cxnLst>
              <a:rect l="0" t="0" r="r" b="b"/>
              <a:pathLst>
                <a:path w="11" h="24">
                  <a:moveTo>
                    <a:pt x="6" y="9"/>
                  </a:moveTo>
                  <a:lnTo>
                    <a:pt x="4" y="8"/>
                  </a:lnTo>
                  <a:lnTo>
                    <a:pt x="4" y="9"/>
                  </a:lnTo>
                  <a:lnTo>
                    <a:pt x="2" y="8"/>
                  </a:lnTo>
                  <a:lnTo>
                    <a:pt x="2" y="6"/>
                  </a:lnTo>
                  <a:lnTo>
                    <a:pt x="0" y="4"/>
                  </a:lnTo>
                  <a:lnTo>
                    <a:pt x="2" y="2"/>
                  </a:lnTo>
                  <a:lnTo>
                    <a:pt x="4" y="2"/>
                  </a:lnTo>
                  <a:lnTo>
                    <a:pt x="4" y="0"/>
                  </a:lnTo>
                  <a:lnTo>
                    <a:pt x="7" y="6"/>
                  </a:lnTo>
                  <a:lnTo>
                    <a:pt x="11" y="4"/>
                  </a:lnTo>
                  <a:lnTo>
                    <a:pt x="11" y="9"/>
                  </a:lnTo>
                  <a:lnTo>
                    <a:pt x="7" y="9"/>
                  </a:lnTo>
                  <a:lnTo>
                    <a:pt x="9" y="24"/>
                  </a:lnTo>
                  <a:lnTo>
                    <a:pt x="7" y="20"/>
                  </a:lnTo>
                  <a:lnTo>
                    <a:pt x="6" y="18"/>
                  </a:lnTo>
                  <a:lnTo>
                    <a:pt x="6" y="22"/>
                  </a:lnTo>
                  <a:lnTo>
                    <a:pt x="4" y="20"/>
                  </a:lnTo>
                  <a:lnTo>
                    <a:pt x="4" y="15"/>
                  </a:lnTo>
                  <a:lnTo>
                    <a:pt x="6" y="15"/>
                  </a:lnTo>
                  <a:lnTo>
                    <a:pt x="7" y="13"/>
                  </a:lnTo>
                  <a:lnTo>
                    <a:pt x="7" y="11"/>
                  </a:lnTo>
                  <a:lnTo>
                    <a:pt x="6" y="13"/>
                  </a:lnTo>
                  <a:lnTo>
                    <a:pt x="6" y="11"/>
                  </a:lnTo>
                  <a:lnTo>
                    <a:pt x="4" y="9"/>
                  </a:lnTo>
                  <a:lnTo>
                    <a:pt x="6"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6" name="Freeform 3383"/>
            <p:cNvSpPr>
              <a:spLocks/>
            </p:cNvSpPr>
            <p:nvPr/>
          </p:nvSpPr>
          <p:spPr bwMode="auto">
            <a:xfrm>
              <a:off x="551" y="1593"/>
              <a:ext cx="16" cy="20"/>
            </a:xfrm>
            <a:custGeom>
              <a:avLst/>
              <a:gdLst/>
              <a:ahLst/>
              <a:cxnLst>
                <a:cxn ang="0">
                  <a:pos x="4" y="5"/>
                </a:cxn>
                <a:cxn ang="0">
                  <a:pos x="4" y="5"/>
                </a:cxn>
                <a:cxn ang="0">
                  <a:pos x="2" y="4"/>
                </a:cxn>
                <a:cxn ang="0">
                  <a:pos x="0" y="2"/>
                </a:cxn>
                <a:cxn ang="0">
                  <a:pos x="0" y="2"/>
                </a:cxn>
                <a:cxn ang="0">
                  <a:pos x="2" y="0"/>
                </a:cxn>
                <a:cxn ang="0">
                  <a:pos x="9" y="4"/>
                </a:cxn>
                <a:cxn ang="0">
                  <a:pos x="13" y="4"/>
                </a:cxn>
                <a:cxn ang="0">
                  <a:pos x="15" y="4"/>
                </a:cxn>
                <a:cxn ang="0">
                  <a:pos x="16" y="5"/>
                </a:cxn>
                <a:cxn ang="0">
                  <a:pos x="16" y="7"/>
                </a:cxn>
                <a:cxn ang="0">
                  <a:pos x="16" y="14"/>
                </a:cxn>
                <a:cxn ang="0">
                  <a:pos x="16" y="14"/>
                </a:cxn>
                <a:cxn ang="0">
                  <a:pos x="11" y="9"/>
                </a:cxn>
                <a:cxn ang="0">
                  <a:pos x="11" y="9"/>
                </a:cxn>
                <a:cxn ang="0">
                  <a:pos x="11" y="11"/>
                </a:cxn>
                <a:cxn ang="0">
                  <a:pos x="15" y="14"/>
                </a:cxn>
                <a:cxn ang="0">
                  <a:pos x="15" y="18"/>
                </a:cxn>
                <a:cxn ang="0">
                  <a:pos x="13" y="20"/>
                </a:cxn>
                <a:cxn ang="0">
                  <a:pos x="11" y="18"/>
                </a:cxn>
                <a:cxn ang="0">
                  <a:pos x="9" y="20"/>
                </a:cxn>
                <a:cxn ang="0">
                  <a:pos x="8" y="20"/>
                </a:cxn>
                <a:cxn ang="0">
                  <a:pos x="6" y="7"/>
                </a:cxn>
                <a:cxn ang="0">
                  <a:pos x="6" y="7"/>
                </a:cxn>
                <a:cxn ang="0">
                  <a:pos x="6" y="7"/>
                </a:cxn>
                <a:cxn ang="0">
                  <a:pos x="4" y="7"/>
                </a:cxn>
                <a:cxn ang="0">
                  <a:pos x="4" y="7"/>
                </a:cxn>
                <a:cxn ang="0">
                  <a:pos x="4" y="5"/>
                </a:cxn>
                <a:cxn ang="0">
                  <a:pos x="4" y="5"/>
                </a:cxn>
              </a:cxnLst>
              <a:rect l="0" t="0" r="r" b="b"/>
              <a:pathLst>
                <a:path w="16" h="20">
                  <a:moveTo>
                    <a:pt x="4" y="5"/>
                  </a:moveTo>
                  <a:lnTo>
                    <a:pt x="4" y="5"/>
                  </a:lnTo>
                  <a:lnTo>
                    <a:pt x="2" y="4"/>
                  </a:lnTo>
                  <a:lnTo>
                    <a:pt x="0" y="2"/>
                  </a:lnTo>
                  <a:lnTo>
                    <a:pt x="0" y="2"/>
                  </a:lnTo>
                  <a:lnTo>
                    <a:pt x="2" y="0"/>
                  </a:lnTo>
                  <a:lnTo>
                    <a:pt x="9" y="4"/>
                  </a:lnTo>
                  <a:lnTo>
                    <a:pt x="13" y="4"/>
                  </a:lnTo>
                  <a:lnTo>
                    <a:pt x="15" y="4"/>
                  </a:lnTo>
                  <a:lnTo>
                    <a:pt x="16" y="5"/>
                  </a:lnTo>
                  <a:lnTo>
                    <a:pt x="16" y="7"/>
                  </a:lnTo>
                  <a:lnTo>
                    <a:pt x="16" y="14"/>
                  </a:lnTo>
                  <a:lnTo>
                    <a:pt x="16" y="14"/>
                  </a:lnTo>
                  <a:lnTo>
                    <a:pt x="11" y="9"/>
                  </a:lnTo>
                  <a:lnTo>
                    <a:pt x="11" y="9"/>
                  </a:lnTo>
                  <a:lnTo>
                    <a:pt x="11" y="11"/>
                  </a:lnTo>
                  <a:lnTo>
                    <a:pt x="15" y="14"/>
                  </a:lnTo>
                  <a:lnTo>
                    <a:pt x="15" y="18"/>
                  </a:lnTo>
                  <a:lnTo>
                    <a:pt x="13" y="20"/>
                  </a:lnTo>
                  <a:lnTo>
                    <a:pt x="11" y="18"/>
                  </a:lnTo>
                  <a:lnTo>
                    <a:pt x="9" y="20"/>
                  </a:lnTo>
                  <a:lnTo>
                    <a:pt x="8" y="20"/>
                  </a:lnTo>
                  <a:lnTo>
                    <a:pt x="6" y="7"/>
                  </a:lnTo>
                  <a:lnTo>
                    <a:pt x="6" y="7"/>
                  </a:lnTo>
                  <a:lnTo>
                    <a:pt x="6" y="7"/>
                  </a:lnTo>
                  <a:lnTo>
                    <a:pt x="4" y="7"/>
                  </a:lnTo>
                  <a:lnTo>
                    <a:pt x="4" y="7"/>
                  </a:lnTo>
                  <a:lnTo>
                    <a:pt x="4" y="5"/>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7" name="Freeform 3384"/>
            <p:cNvSpPr>
              <a:spLocks/>
            </p:cNvSpPr>
            <p:nvPr/>
          </p:nvSpPr>
          <p:spPr bwMode="auto">
            <a:xfrm>
              <a:off x="551" y="1593"/>
              <a:ext cx="16" cy="20"/>
            </a:xfrm>
            <a:custGeom>
              <a:avLst/>
              <a:gdLst/>
              <a:ahLst/>
              <a:cxnLst>
                <a:cxn ang="0">
                  <a:pos x="4" y="5"/>
                </a:cxn>
                <a:cxn ang="0">
                  <a:pos x="4" y="5"/>
                </a:cxn>
                <a:cxn ang="0">
                  <a:pos x="2" y="4"/>
                </a:cxn>
                <a:cxn ang="0">
                  <a:pos x="0" y="2"/>
                </a:cxn>
                <a:cxn ang="0">
                  <a:pos x="0" y="2"/>
                </a:cxn>
                <a:cxn ang="0">
                  <a:pos x="2" y="0"/>
                </a:cxn>
                <a:cxn ang="0">
                  <a:pos x="9" y="4"/>
                </a:cxn>
                <a:cxn ang="0">
                  <a:pos x="13" y="4"/>
                </a:cxn>
                <a:cxn ang="0">
                  <a:pos x="15" y="4"/>
                </a:cxn>
                <a:cxn ang="0">
                  <a:pos x="16" y="5"/>
                </a:cxn>
                <a:cxn ang="0">
                  <a:pos x="16" y="7"/>
                </a:cxn>
                <a:cxn ang="0">
                  <a:pos x="16" y="14"/>
                </a:cxn>
                <a:cxn ang="0">
                  <a:pos x="16" y="14"/>
                </a:cxn>
                <a:cxn ang="0">
                  <a:pos x="11" y="9"/>
                </a:cxn>
                <a:cxn ang="0">
                  <a:pos x="11" y="9"/>
                </a:cxn>
                <a:cxn ang="0">
                  <a:pos x="11" y="11"/>
                </a:cxn>
                <a:cxn ang="0">
                  <a:pos x="15" y="14"/>
                </a:cxn>
                <a:cxn ang="0">
                  <a:pos x="15" y="18"/>
                </a:cxn>
                <a:cxn ang="0">
                  <a:pos x="13" y="20"/>
                </a:cxn>
                <a:cxn ang="0">
                  <a:pos x="11" y="18"/>
                </a:cxn>
                <a:cxn ang="0">
                  <a:pos x="9" y="20"/>
                </a:cxn>
                <a:cxn ang="0">
                  <a:pos x="8" y="20"/>
                </a:cxn>
                <a:cxn ang="0">
                  <a:pos x="6" y="7"/>
                </a:cxn>
                <a:cxn ang="0">
                  <a:pos x="6" y="7"/>
                </a:cxn>
                <a:cxn ang="0">
                  <a:pos x="6" y="7"/>
                </a:cxn>
                <a:cxn ang="0">
                  <a:pos x="4" y="7"/>
                </a:cxn>
                <a:cxn ang="0">
                  <a:pos x="4" y="7"/>
                </a:cxn>
                <a:cxn ang="0">
                  <a:pos x="4" y="5"/>
                </a:cxn>
                <a:cxn ang="0">
                  <a:pos x="4" y="5"/>
                </a:cxn>
              </a:cxnLst>
              <a:rect l="0" t="0" r="r" b="b"/>
              <a:pathLst>
                <a:path w="16" h="20">
                  <a:moveTo>
                    <a:pt x="4" y="5"/>
                  </a:moveTo>
                  <a:lnTo>
                    <a:pt x="4" y="5"/>
                  </a:lnTo>
                  <a:lnTo>
                    <a:pt x="2" y="4"/>
                  </a:lnTo>
                  <a:lnTo>
                    <a:pt x="0" y="2"/>
                  </a:lnTo>
                  <a:lnTo>
                    <a:pt x="0" y="2"/>
                  </a:lnTo>
                  <a:lnTo>
                    <a:pt x="2" y="0"/>
                  </a:lnTo>
                  <a:lnTo>
                    <a:pt x="9" y="4"/>
                  </a:lnTo>
                  <a:lnTo>
                    <a:pt x="13" y="4"/>
                  </a:lnTo>
                  <a:lnTo>
                    <a:pt x="15" y="4"/>
                  </a:lnTo>
                  <a:lnTo>
                    <a:pt x="16" y="5"/>
                  </a:lnTo>
                  <a:lnTo>
                    <a:pt x="16" y="7"/>
                  </a:lnTo>
                  <a:lnTo>
                    <a:pt x="16" y="14"/>
                  </a:lnTo>
                  <a:lnTo>
                    <a:pt x="16" y="14"/>
                  </a:lnTo>
                  <a:lnTo>
                    <a:pt x="11" y="9"/>
                  </a:lnTo>
                  <a:lnTo>
                    <a:pt x="11" y="9"/>
                  </a:lnTo>
                  <a:lnTo>
                    <a:pt x="11" y="11"/>
                  </a:lnTo>
                  <a:lnTo>
                    <a:pt x="15" y="14"/>
                  </a:lnTo>
                  <a:lnTo>
                    <a:pt x="15" y="18"/>
                  </a:lnTo>
                  <a:lnTo>
                    <a:pt x="13" y="20"/>
                  </a:lnTo>
                  <a:lnTo>
                    <a:pt x="11" y="18"/>
                  </a:lnTo>
                  <a:lnTo>
                    <a:pt x="9" y="20"/>
                  </a:lnTo>
                  <a:lnTo>
                    <a:pt x="8" y="20"/>
                  </a:lnTo>
                  <a:lnTo>
                    <a:pt x="6" y="7"/>
                  </a:lnTo>
                  <a:lnTo>
                    <a:pt x="6" y="7"/>
                  </a:lnTo>
                  <a:lnTo>
                    <a:pt x="6" y="7"/>
                  </a:lnTo>
                  <a:lnTo>
                    <a:pt x="4" y="7"/>
                  </a:lnTo>
                  <a:lnTo>
                    <a:pt x="4" y="7"/>
                  </a:lnTo>
                  <a:lnTo>
                    <a:pt x="4" y="5"/>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8" name="Freeform 3385"/>
            <p:cNvSpPr>
              <a:spLocks/>
            </p:cNvSpPr>
            <p:nvPr/>
          </p:nvSpPr>
          <p:spPr bwMode="auto">
            <a:xfrm>
              <a:off x="569" y="1602"/>
              <a:ext cx="6" cy="9"/>
            </a:xfrm>
            <a:custGeom>
              <a:avLst/>
              <a:gdLst/>
              <a:ahLst/>
              <a:cxnLst>
                <a:cxn ang="0">
                  <a:pos x="2" y="0"/>
                </a:cxn>
                <a:cxn ang="0">
                  <a:pos x="2" y="0"/>
                </a:cxn>
                <a:cxn ang="0">
                  <a:pos x="6" y="7"/>
                </a:cxn>
                <a:cxn ang="0">
                  <a:pos x="6" y="7"/>
                </a:cxn>
                <a:cxn ang="0">
                  <a:pos x="4" y="7"/>
                </a:cxn>
                <a:cxn ang="0">
                  <a:pos x="4" y="7"/>
                </a:cxn>
                <a:cxn ang="0">
                  <a:pos x="4" y="9"/>
                </a:cxn>
                <a:cxn ang="0">
                  <a:pos x="2" y="9"/>
                </a:cxn>
                <a:cxn ang="0">
                  <a:pos x="0" y="7"/>
                </a:cxn>
                <a:cxn ang="0">
                  <a:pos x="0" y="0"/>
                </a:cxn>
                <a:cxn ang="0">
                  <a:pos x="2" y="0"/>
                </a:cxn>
              </a:cxnLst>
              <a:rect l="0" t="0" r="r" b="b"/>
              <a:pathLst>
                <a:path w="6" h="9">
                  <a:moveTo>
                    <a:pt x="2" y="0"/>
                  </a:moveTo>
                  <a:lnTo>
                    <a:pt x="2" y="0"/>
                  </a:lnTo>
                  <a:lnTo>
                    <a:pt x="6" y="7"/>
                  </a:lnTo>
                  <a:lnTo>
                    <a:pt x="6" y="7"/>
                  </a:lnTo>
                  <a:lnTo>
                    <a:pt x="4" y="7"/>
                  </a:lnTo>
                  <a:lnTo>
                    <a:pt x="4" y="7"/>
                  </a:lnTo>
                  <a:lnTo>
                    <a:pt x="4" y="9"/>
                  </a:lnTo>
                  <a:lnTo>
                    <a:pt x="2" y="9"/>
                  </a:lnTo>
                  <a:lnTo>
                    <a:pt x="0" y="7"/>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9" name="Freeform 3386"/>
            <p:cNvSpPr>
              <a:spLocks/>
            </p:cNvSpPr>
            <p:nvPr/>
          </p:nvSpPr>
          <p:spPr bwMode="auto">
            <a:xfrm>
              <a:off x="569" y="1602"/>
              <a:ext cx="6" cy="9"/>
            </a:xfrm>
            <a:custGeom>
              <a:avLst/>
              <a:gdLst/>
              <a:ahLst/>
              <a:cxnLst>
                <a:cxn ang="0">
                  <a:pos x="2" y="0"/>
                </a:cxn>
                <a:cxn ang="0">
                  <a:pos x="2" y="0"/>
                </a:cxn>
                <a:cxn ang="0">
                  <a:pos x="6" y="7"/>
                </a:cxn>
                <a:cxn ang="0">
                  <a:pos x="6" y="7"/>
                </a:cxn>
                <a:cxn ang="0">
                  <a:pos x="4" y="7"/>
                </a:cxn>
                <a:cxn ang="0">
                  <a:pos x="4" y="7"/>
                </a:cxn>
                <a:cxn ang="0">
                  <a:pos x="4" y="9"/>
                </a:cxn>
                <a:cxn ang="0">
                  <a:pos x="2" y="9"/>
                </a:cxn>
                <a:cxn ang="0">
                  <a:pos x="0" y="7"/>
                </a:cxn>
                <a:cxn ang="0">
                  <a:pos x="0" y="0"/>
                </a:cxn>
                <a:cxn ang="0">
                  <a:pos x="2" y="0"/>
                </a:cxn>
              </a:cxnLst>
              <a:rect l="0" t="0" r="r" b="b"/>
              <a:pathLst>
                <a:path w="6" h="9">
                  <a:moveTo>
                    <a:pt x="2" y="0"/>
                  </a:moveTo>
                  <a:lnTo>
                    <a:pt x="2" y="0"/>
                  </a:lnTo>
                  <a:lnTo>
                    <a:pt x="6" y="7"/>
                  </a:lnTo>
                  <a:lnTo>
                    <a:pt x="6" y="7"/>
                  </a:lnTo>
                  <a:lnTo>
                    <a:pt x="4" y="7"/>
                  </a:lnTo>
                  <a:lnTo>
                    <a:pt x="4" y="7"/>
                  </a:lnTo>
                  <a:lnTo>
                    <a:pt x="4" y="9"/>
                  </a:lnTo>
                  <a:lnTo>
                    <a:pt x="2" y="9"/>
                  </a:lnTo>
                  <a:lnTo>
                    <a:pt x="0" y="7"/>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0" name="Freeform 3387"/>
            <p:cNvSpPr>
              <a:spLocks/>
            </p:cNvSpPr>
            <p:nvPr/>
          </p:nvSpPr>
          <p:spPr bwMode="auto">
            <a:xfrm>
              <a:off x="567" y="1613"/>
              <a:ext cx="6" cy="5"/>
            </a:xfrm>
            <a:custGeom>
              <a:avLst/>
              <a:gdLst/>
              <a:ahLst/>
              <a:cxnLst>
                <a:cxn ang="0">
                  <a:pos x="6" y="0"/>
                </a:cxn>
                <a:cxn ang="0">
                  <a:pos x="6" y="1"/>
                </a:cxn>
                <a:cxn ang="0">
                  <a:pos x="6" y="3"/>
                </a:cxn>
                <a:cxn ang="0">
                  <a:pos x="4" y="5"/>
                </a:cxn>
                <a:cxn ang="0">
                  <a:pos x="4" y="3"/>
                </a:cxn>
                <a:cxn ang="0">
                  <a:pos x="0" y="3"/>
                </a:cxn>
                <a:cxn ang="0">
                  <a:pos x="0" y="1"/>
                </a:cxn>
                <a:cxn ang="0">
                  <a:pos x="0" y="0"/>
                </a:cxn>
                <a:cxn ang="0">
                  <a:pos x="4" y="0"/>
                </a:cxn>
                <a:cxn ang="0">
                  <a:pos x="4" y="0"/>
                </a:cxn>
                <a:cxn ang="0">
                  <a:pos x="6" y="0"/>
                </a:cxn>
              </a:cxnLst>
              <a:rect l="0" t="0" r="r" b="b"/>
              <a:pathLst>
                <a:path w="6" h="5">
                  <a:moveTo>
                    <a:pt x="6" y="0"/>
                  </a:moveTo>
                  <a:lnTo>
                    <a:pt x="6" y="1"/>
                  </a:lnTo>
                  <a:lnTo>
                    <a:pt x="6" y="3"/>
                  </a:lnTo>
                  <a:lnTo>
                    <a:pt x="4" y="5"/>
                  </a:lnTo>
                  <a:lnTo>
                    <a:pt x="4" y="3"/>
                  </a:lnTo>
                  <a:lnTo>
                    <a:pt x="0" y="3"/>
                  </a:lnTo>
                  <a:lnTo>
                    <a:pt x="0" y="1"/>
                  </a:lnTo>
                  <a:lnTo>
                    <a:pt x="0" y="0"/>
                  </a:lnTo>
                  <a:lnTo>
                    <a:pt x="4" y="0"/>
                  </a:lnTo>
                  <a:lnTo>
                    <a:pt x="4"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1" name="Freeform 3388"/>
            <p:cNvSpPr>
              <a:spLocks/>
            </p:cNvSpPr>
            <p:nvPr/>
          </p:nvSpPr>
          <p:spPr bwMode="auto">
            <a:xfrm>
              <a:off x="567" y="1613"/>
              <a:ext cx="6" cy="5"/>
            </a:xfrm>
            <a:custGeom>
              <a:avLst/>
              <a:gdLst/>
              <a:ahLst/>
              <a:cxnLst>
                <a:cxn ang="0">
                  <a:pos x="6" y="0"/>
                </a:cxn>
                <a:cxn ang="0">
                  <a:pos x="6" y="1"/>
                </a:cxn>
                <a:cxn ang="0">
                  <a:pos x="6" y="3"/>
                </a:cxn>
                <a:cxn ang="0">
                  <a:pos x="4" y="5"/>
                </a:cxn>
                <a:cxn ang="0">
                  <a:pos x="4" y="3"/>
                </a:cxn>
                <a:cxn ang="0">
                  <a:pos x="0" y="3"/>
                </a:cxn>
                <a:cxn ang="0">
                  <a:pos x="0" y="1"/>
                </a:cxn>
                <a:cxn ang="0">
                  <a:pos x="0" y="0"/>
                </a:cxn>
                <a:cxn ang="0">
                  <a:pos x="4" y="0"/>
                </a:cxn>
                <a:cxn ang="0">
                  <a:pos x="4" y="0"/>
                </a:cxn>
                <a:cxn ang="0">
                  <a:pos x="6" y="0"/>
                </a:cxn>
              </a:cxnLst>
              <a:rect l="0" t="0" r="r" b="b"/>
              <a:pathLst>
                <a:path w="6" h="5">
                  <a:moveTo>
                    <a:pt x="6" y="0"/>
                  </a:moveTo>
                  <a:lnTo>
                    <a:pt x="6" y="1"/>
                  </a:lnTo>
                  <a:lnTo>
                    <a:pt x="6" y="3"/>
                  </a:lnTo>
                  <a:lnTo>
                    <a:pt x="4" y="5"/>
                  </a:lnTo>
                  <a:lnTo>
                    <a:pt x="4" y="3"/>
                  </a:lnTo>
                  <a:lnTo>
                    <a:pt x="0" y="3"/>
                  </a:lnTo>
                  <a:lnTo>
                    <a:pt x="0" y="1"/>
                  </a:lnTo>
                  <a:lnTo>
                    <a:pt x="0" y="0"/>
                  </a:lnTo>
                  <a:lnTo>
                    <a:pt x="4" y="0"/>
                  </a:lnTo>
                  <a:lnTo>
                    <a:pt x="4"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2" name="Freeform 3389"/>
            <p:cNvSpPr>
              <a:spLocks/>
            </p:cNvSpPr>
            <p:nvPr/>
          </p:nvSpPr>
          <p:spPr bwMode="auto">
            <a:xfrm>
              <a:off x="578" y="1613"/>
              <a:ext cx="7" cy="7"/>
            </a:xfrm>
            <a:custGeom>
              <a:avLst/>
              <a:gdLst/>
              <a:ahLst/>
              <a:cxnLst>
                <a:cxn ang="0">
                  <a:pos x="5" y="3"/>
                </a:cxn>
                <a:cxn ang="0">
                  <a:pos x="7" y="5"/>
                </a:cxn>
                <a:cxn ang="0">
                  <a:pos x="5" y="7"/>
                </a:cxn>
                <a:cxn ang="0">
                  <a:pos x="5" y="7"/>
                </a:cxn>
                <a:cxn ang="0">
                  <a:pos x="5" y="7"/>
                </a:cxn>
                <a:cxn ang="0">
                  <a:pos x="2" y="5"/>
                </a:cxn>
                <a:cxn ang="0">
                  <a:pos x="2" y="3"/>
                </a:cxn>
                <a:cxn ang="0">
                  <a:pos x="0" y="0"/>
                </a:cxn>
                <a:cxn ang="0">
                  <a:pos x="2" y="1"/>
                </a:cxn>
                <a:cxn ang="0">
                  <a:pos x="4" y="3"/>
                </a:cxn>
                <a:cxn ang="0">
                  <a:pos x="5" y="3"/>
                </a:cxn>
              </a:cxnLst>
              <a:rect l="0" t="0" r="r" b="b"/>
              <a:pathLst>
                <a:path w="7" h="7">
                  <a:moveTo>
                    <a:pt x="5" y="3"/>
                  </a:moveTo>
                  <a:lnTo>
                    <a:pt x="7" y="5"/>
                  </a:lnTo>
                  <a:lnTo>
                    <a:pt x="5" y="7"/>
                  </a:lnTo>
                  <a:lnTo>
                    <a:pt x="5" y="7"/>
                  </a:lnTo>
                  <a:lnTo>
                    <a:pt x="5" y="7"/>
                  </a:lnTo>
                  <a:lnTo>
                    <a:pt x="2" y="5"/>
                  </a:lnTo>
                  <a:lnTo>
                    <a:pt x="2" y="3"/>
                  </a:lnTo>
                  <a:lnTo>
                    <a:pt x="0" y="0"/>
                  </a:lnTo>
                  <a:lnTo>
                    <a:pt x="2" y="1"/>
                  </a:lnTo>
                  <a:lnTo>
                    <a:pt x="4" y="3"/>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3" name="Freeform 3390"/>
            <p:cNvSpPr>
              <a:spLocks/>
            </p:cNvSpPr>
            <p:nvPr/>
          </p:nvSpPr>
          <p:spPr bwMode="auto">
            <a:xfrm>
              <a:off x="578" y="1613"/>
              <a:ext cx="7" cy="7"/>
            </a:xfrm>
            <a:custGeom>
              <a:avLst/>
              <a:gdLst/>
              <a:ahLst/>
              <a:cxnLst>
                <a:cxn ang="0">
                  <a:pos x="5" y="3"/>
                </a:cxn>
                <a:cxn ang="0">
                  <a:pos x="7" y="5"/>
                </a:cxn>
                <a:cxn ang="0">
                  <a:pos x="5" y="7"/>
                </a:cxn>
                <a:cxn ang="0">
                  <a:pos x="5" y="7"/>
                </a:cxn>
                <a:cxn ang="0">
                  <a:pos x="5" y="7"/>
                </a:cxn>
                <a:cxn ang="0">
                  <a:pos x="2" y="5"/>
                </a:cxn>
                <a:cxn ang="0">
                  <a:pos x="2" y="3"/>
                </a:cxn>
                <a:cxn ang="0">
                  <a:pos x="0" y="0"/>
                </a:cxn>
                <a:cxn ang="0">
                  <a:pos x="2" y="1"/>
                </a:cxn>
                <a:cxn ang="0">
                  <a:pos x="4" y="3"/>
                </a:cxn>
                <a:cxn ang="0">
                  <a:pos x="5" y="3"/>
                </a:cxn>
              </a:cxnLst>
              <a:rect l="0" t="0" r="r" b="b"/>
              <a:pathLst>
                <a:path w="7" h="7">
                  <a:moveTo>
                    <a:pt x="5" y="3"/>
                  </a:moveTo>
                  <a:lnTo>
                    <a:pt x="7" y="5"/>
                  </a:lnTo>
                  <a:lnTo>
                    <a:pt x="5" y="7"/>
                  </a:lnTo>
                  <a:lnTo>
                    <a:pt x="5" y="7"/>
                  </a:lnTo>
                  <a:lnTo>
                    <a:pt x="5" y="7"/>
                  </a:lnTo>
                  <a:lnTo>
                    <a:pt x="2" y="5"/>
                  </a:lnTo>
                  <a:lnTo>
                    <a:pt x="2" y="3"/>
                  </a:lnTo>
                  <a:lnTo>
                    <a:pt x="0" y="0"/>
                  </a:lnTo>
                  <a:lnTo>
                    <a:pt x="2" y="1"/>
                  </a:lnTo>
                  <a:lnTo>
                    <a:pt x="4" y="3"/>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4" name="Freeform 3391"/>
            <p:cNvSpPr>
              <a:spLocks/>
            </p:cNvSpPr>
            <p:nvPr/>
          </p:nvSpPr>
          <p:spPr bwMode="auto">
            <a:xfrm>
              <a:off x="514" y="1557"/>
              <a:ext cx="23" cy="27"/>
            </a:xfrm>
            <a:custGeom>
              <a:avLst/>
              <a:gdLst/>
              <a:ahLst/>
              <a:cxnLst>
                <a:cxn ang="0">
                  <a:pos x="20" y="7"/>
                </a:cxn>
                <a:cxn ang="0">
                  <a:pos x="21" y="7"/>
                </a:cxn>
                <a:cxn ang="0">
                  <a:pos x="21" y="9"/>
                </a:cxn>
                <a:cxn ang="0">
                  <a:pos x="21" y="13"/>
                </a:cxn>
                <a:cxn ang="0">
                  <a:pos x="18" y="11"/>
                </a:cxn>
                <a:cxn ang="0">
                  <a:pos x="21" y="13"/>
                </a:cxn>
                <a:cxn ang="0">
                  <a:pos x="21" y="16"/>
                </a:cxn>
                <a:cxn ang="0">
                  <a:pos x="20" y="16"/>
                </a:cxn>
                <a:cxn ang="0">
                  <a:pos x="12" y="13"/>
                </a:cxn>
                <a:cxn ang="0">
                  <a:pos x="11" y="15"/>
                </a:cxn>
                <a:cxn ang="0">
                  <a:pos x="14" y="16"/>
                </a:cxn>
                <a:cxn ang="0">
                  <a:pos x="18" y="16"/>
                </a:cxn>
                <a:cxn ang="0">
                  <a:pos x="20" y="16"/>
                </a:cxn>
                <a:cxn ang="0">
                  <a:pos x="21" y="18"/>
                </a:cxn>
                <a:cxn ang="0">
                  <a:pos x="23" y="24"/>
                </a:cxn>
                <a:cxn ang="0">
                  <a:pos x="21" y="24"/>
                </a:cxn>
                <a:cxn ang="0">
                  <a:pos x="21" y="25"/>
                </a:cxn>
                <a:cxn ang="0">
                  <a:pos x="12" y="20"/>
                </a:cxn>
                <a:cxn ang="0">
                  <a:pos x="11" y="16"/>
                </a:cxn>
                <a:cxn ang="0">
                  <a:pos x="9" y="16"/>
                </a:cxn>
                <a:cxn ang="0">
                  <a:pos x="9" y="20"/>
                </a:cxn>
                <a:cxn ang="0">
                  <a:pos x="11" y="22"/>
                </a:cxn>
                <a:cxn ang="0">
                  <a:pos x="11" y="27"/>
                </a:cxn>
                <a:cxn ang="0">
                  <a:pos x="9" y="27"/>
                </a:cxn>
                <a:cxn ang="0">
                  <a:pos x="7" y="27"/>
                </a:cxn>
                <a:cxn ang="0">
                  <a:pos x="5" y="25"/>
                </a:cxn>
                <a:cxn ang="0">
                  <a:pos x="5" y="25"/>
                </a:cxn>
                <a:cxn ang="0">
                  <a:pos x="7" y="24"/>
                </a:cxn>
                <a:cxn ang="0">
                  <a:pos x="5" y="22"/>
                </a:cxn>
                <a:cxn ang="0">
                  <a:pos x="5" y="22"/>
                </a:cxn>
                <a:cxn ang="0">
                  <a:pos x="3" y="20"/>
                </a:cxn>
                <a:cxn ang="0">
                  <a:pos x="3" y="18"/>
                </a:cxn>
                <a:cxn ang="0">
                  <a:pos x="2" y="16"/>
                </a:cxn>
                <a:cxn ang="0">
                  <a:pos x="0" y="15"/>
                </a:cxn>
                <a:cxn ang="0">
                  <a:pos x="0" y="13"/>
                </a:cxn>
                <a:cxn ang="0">
                  <a:pos x="0" y="11"/>
                </a:cxn>
                <a:cxn ang="0">
                  <a:pos x="2" y="13"/>
                </a:cxn>
                <a:cxn ang="0">
                  <a:pos x="2" y="11"/>
                </a:cxn>
                <a:cxn ang="0">
                  <a:pos x="0" y="7"/>
                </a:cxn>
                <a:cxn ang="0">
                  <a:pos x="0" y="6"/>
                </a:cxn>
                <a:cxn ang="0">
                  <a:pos x="0" y="4"/>
                </a:cxn>
                <a:cxn ang="0">
                  <a:pos x="2" y="6"/>
                </a:cxn>
                <a:cxn ang="0">
                  <a:pos x="3" y="6"/>
                </a:cxn>
                <a:cxn ang="0">
                  <a:pos x="3" y="4"/>
                </a:cxn>
                <a:cxn ang="0">
                  <a:pos x="5" y="2"/>
                </a:cxn>
                <a:cxn ang="0">
                  <a:pos x="7" y="0"/>
                </a:cxn>
                <a:cxn ang="0">
                  <a:pos x="12" y="4"/>
                </a:cxn>
                <a:cxn ang="0">
                  <a:pos x="12" y="6"/>
                </a:cxn>
                <a:cxn ang="0">
                  <a:pos x="14" y="6"/>
                </a:cxn>
                <a:cxn ang="0">
                  <a:pos x="14" y="6"/>
                </a:cxn>
                <a:cxn ang="0">
                  <a:pos x="18" y="6"/>
                </a:cxn>
                <a:cxn ang="0">
                  <a:pos x="20" y="7"/>
                </a:cxn>
              </a:cxnLst>
              <a:rect l="0" t="0" r="r" b="b"/>
              <a:pathLst>
                <a:path w="23" h="27">
                  <a:moveTo>
                    <a:pt x="20" y="7"/>
                  </a:moveTo>
                  <a:lnTo>
                    <a:pt x="21" y="7"/>
                  </a:lnTo>
                  <a:lnTo>
                    <a:pt x="21" y="9"/>
                  </a:lnTo>
                  <a:lnTo>
                    <a:pt x="21" y="13"/>
                  </a:lnTo>
                  <a:lnTo>
                    <a:pt x="18" y="11"/>
                  </a:lnTo>
                  <a:lnTo>
                    <a:pt x="21" y="13"/>
                  </a:lnTo>
                  <a:lnTo>
                    <a:pt x="21" y="16"/>
                  </a:lnTo>
                  <a:lnTo>
                    <a:pt x="20" y="16"/>
                  </a:lnTo>
                  <a:lnTo>
                    <a:pt x="12" y="13"/>
                  </a:lnTo>
                  <a:lnTo>
                    <a:pt x="11" y="15"/>
                  </a:lnTo>
                  <a:lnTo>
                    <a:pt x="14" y="16"/>
                  </a:lnTo>
                  <a:lnTo>
                    <a:pt x="18" y="16"/>
                  </a:lnTo>
                  <a:lnTo>
                    <a:pt x="20" y="16"/>
                  </a:lnTo>
                  <a:lnTo>
                    <a:pt x="21" y="18"/>
                  </a:lnTo>
                  <a:lnTo>
                    <a:pt x="23" y="24"/>
                  </a:lnTo>
                  <a:lnTo>
                    <a:pt x="21" y="24"/>
                  </a:lnTo>
                  <a:lnTo>
                    <a:pt x="21" y="25"/>
                  </a:lnTo>
                  <a:lnTo>
                    <a:pt x="12" y="20"/>
                  </a:lnTo>
                  <a:lnTo>
                    <a:pt x="11" y="16"/>
                  </a:lnTo>
                  <a:lnTo>
                    <a:pt x="9" y="16"/>
                  </a:lnTo>
                  <a:lnTo>
                    <a:pt x="9" y="20"/>
                  </a:lnTo>
                  <a:lnTo>
                    <a:pt x="11" y="22"/>
                  </a:lnTo>
                  <a:lnTo>
                    <a:pt x="11" y="27"/>
                  </a:lnTo>
                  <a:lnTo>
                    <a:pt x="9" y="27"/>
                  </a:lnTo>
                  <a:lnTo>
                    <a:pt x="7" y="27"/>
                  </a:lnTo>
                  <a:lnTo>
                    <a:pt x="5" y="25"/>
                  </a:lnTo>
                  <a:lnTo>
                    <a:pt x="5" y="25"/>
                  </a:lnTo>
                  <a:lnTo>
                    <a:pt x="7" y="24"/>
                  </a:lnTo>
                  <a:lnTo>
                    <a:pt x="5" y="22"/>
                  </a:lnTo>
                  <a:lnTo>
                    <a:pt x="5" y="22"/>
                  </a:lnTo>
                  <a:lnTo>
                    <a:pt x="3" y="20"/>
                  </a:lnTo>
                  <a:lnTo>
                    <a:pt x="3" y="18"/>
                  </a:lnTo>
                  <a:lnTo>
                    <a:pt x="2" y="16"/>
                  </a:lnTo>
                  <a:lnTo>
                    <a:pt x="0" y="15"/>
                  </a:lnTo>
                  <a:lnTo>
                    <a:pt x="0" y="13"/>
                  </a:lnTo>
                  <a:lnTo>
                    <a:pt x="0" y="11"/>
                  </a:lnTo>
                  <a:lnTo>
                    <a:pt x="2" y="13"/>
                  </a:lnTo>
                  <a:lnTo>
                    <a:pt x="2" y="11"/>
                  </a:lnTo>
                  <a:lnTo>
                    <a:pt x="0" y="7"/>
                  </a:lnTo>
                  <a:lnTo>
                    <a:pt x="0" y="6"/>
                  </a:lnTo>
                  <a:lnTo>
                    <a:pt x="0" y="4"/>
                  </a:lnTo>
                  <a:lnTo>
                    <a:pt x="2" y="6"/>
                  </a:lnTo>
                  <a:lnTo>
                    <a:pt x="3" y="6"/>
                  </a:lnTo>
                  <a:lnTo>
                    <a:pt x="3" y="4"/>
                  </a:lnTo>
                  <a:lnTo>
                    <a:pt x="5" y="2"/>
                  </a:lnTo>
                  <a:lnTo>
                    <a:pt x="7" y="0"/>
                  </a:lnTo>
                  <a:lnTo>
                    <a:pt x="12" y="4"/>
                  </a:lnTo>
                  <a:lnTo>
                    <a:pt x="12" y="6"/>
                  </a:lnTo>
                  <a:lnTo>
                    <a:pt x="14" y="6"/>
                  </a:lnTo>
                  <a:lnTo>
                    <a:pt x="14" y="6"/>
                  </a:lnTo>
                  <a:lnTo>
                    <a:pt x="18" y="6"/>
                  </a:lnTo>
                  <a:lnTo>
                    <a:pt x="2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5" name="Freeform 3392"/>
            <p:cNvSpPr>
              <a:spLocks/>
            </p:cNvSpPr>
            <p:nvPr/>
          </p:nvSpPr>
          <p:spPr bwMode="auto">
            <a:xfrm>
              <a:off x="514" y="1557"/>
              <a:ext cx="23" cy="27"/>
            </a:xfrm>
            <a:custGeom>
              <a:avLst/>
              <a:gdLst/>
              <a:ahLst/>
              <a:cxnLst>
                <a:cxn ang="0">
                  <a:pos x="20" y="7"/>
                </a:cxn>
                <a:cxn ang="0">
                  <a:pos x="21" y="7"/>
                </a:cxn>
                <a:cxn ang="0">
                  <a:pos x="21" y="9"/>
                </a:cxn>
                <a:cxn ang="0">
                  <a:pos x="21" y="13"/>
                </a:cxn>
                <a:cxn ang="0">
                  <a:pos x="18" y="11"/>
                </a:cxn>
                <a:cxn ang="0">
                  <a:pos x="21" y="13"/>
                </a:cxn>
                <a:cxn ang="0">
                  <a:pos x="21" y="16"/>
                </a:cxn>
                <a:cxn ang="0">
                  <a:pos x="20" y="16"/>
                </a:cxn>
                <a:cxn ang="0">
                  <a:pos x="12" y="13"/>
                </a:cxn>
                <a:cxn ang="0">
                  <a:pos x="11" y="15"/>
                </a:cxn>
                <a:cxn ang="0">
                  <a:pos x="14" y="16"/>
                </a:cxn>
                <a:cxn ang="0">
                  <a:pos x="18" y="16"/>
                </a:cxn>
                <a:cxn ang="0">
                  <a:pos x="20" y="16"/>
                </a:cxn>
                <a:cxn ang="0">
                  <a:pos x="21" y="18"/>
                </a:cxn>
                <a:cxn ang="0">
                  <a:pos x="23" y="24"/>
                </a:cxn>
                <a:cxn ang="0">
                  <a:pos x="21" y="24"/>
                </a:cxn>
                <a:cxn ang="0">
                  <a:pos x="21" y="25"/>
                </a:cxn>
                <a:cxn ang="0">
                  <a:pos x="12" y="20"/>
                </a:cxn>
                <a:cxn ang="0">
                  <a:pos x="11" y="16"/>
                </a:cxn>
                <a:cxn ang="0">
                  <a:pos x="9" y="16"/>
                </a:cxn>
                <a:cxn ang="0">
                  <a:pos x="9" y="20"/>
                </a:cxn>
                <a:cxn ang="0">
                  <a:pos x="11" y="22"/>
                </a:cxn>
                <a:cxn ang="0">
                  <a:pos x="11" y="27"/>
                </a:cxn>
                <a:cxn ang="0">
                  <a:pos x="9" y="27"/>
                </a:cxn>
                <a:cxn ang="0">
                  <a:pos x="7" y="27"/>
                </a:cxn>
                <a:cxn ang="0">
                  <a:pos x="5" y="25"/>
                </a:cxn>
                <a:cxn ang="0">
                  <a:pos x="5" y="25"/>
                </a:cxn>
                <a:cxn ang="0">
                  <a:pos x="7" y="24"/>
                </a:cxn>
                <a:cxn ang="0">
                  <a:pos x="5" y="22"/>
                </a:cxn>
                <a:cxn ang="0">
                  <a:pos x="5" y="22"/>
                </a:cxn>
                <a:cxn ang="0">
                  <a:pos x="3" y="20"/>
                </a:cxn>
                <a:cxn ang="0">
                  <a:pos x="3" y="18"/>
                </a:cxn>
                <a:cxn ang="0">
                  <a:pos x="2" y="16"/>
                </a:cxn>
                <a:cxn ang="0">
                  <a:pos x="0" y="15"/>
                </a:cxn>
                <a:cxn ang="0">
                  <a:pos x="0" y="13"/>
                </a:cxn>
                <a:cxn ang="0">
                  <a:pos x="0" y="11"/>
                </a:cxn>
                <a:cxn ang="0">
                  <a:pos x="2" y="13"/>
                </a:cxn>
                <a:cxn ang="0">
                  <a:pos x="2" y="11"/>
                </a:cxn>
                <a:cxn ang="0">
                  <a:pos x="0" y="7"/>
                </a:cxn>
                <a:cxn ang="0">
                  <a:pos x="0" y="6"/>
                </a:cxn>
                <a:cxn ang="0">
                  <a:pos x="0" y="4"/>
                </a:cxn>
                <a:cxn ang="0">
                  <a:pos x="2" y="6"/>
                </a:cxn>
                <a:cxn ang="0">
                  <a:pos x="3" y="6"/>
                </a:cxn>
                <a:cxn ang="0">
                  <a:pos x="3" y="4"/>
                </a:cxn>
                <a:cxn ang="0">
                  <a:pos x="5" y="2"/>
                </a:cxn>
                <a:cxn ang="0">
                  <a:pos x="7" y="0"/>
                </a:cxn>
                <a:cxn ang="0">
                  <a:pos x="12" y="4"/>
                </a:cxn>
                <a:cxn ang="0">
                  <a:pos x="12" y="6"/>
                </a:cxn>
                <a:cxn ang="0">
                  <a:pos x="14" y="6"/>
                </a:cxn>
                <a:cxn ang="0">
                  <a:pos x="14" y="6"/>
                </a:cxn>
                <a:cxn ang="0">
                  <a:pos x="18" y="6"/>
                </a:cxn>
                <a:cxn ang="0">
                  <a:pos x="20" y="7"/>
                </a:cxn>
              </a:cxnLst>
              <a:rect l="0" t="0" r="r" b="b"/>
              <a:pathLst>
                <a:path w="23" h="27">
                  <a:moveTo>
                    <a:pt x="20" y="7"/>
                  </a:moveTo>
                  <a:lnTo>
                    <a:pt x="21" y="7"/>
                  </a:lnTo>
                  <a:lnTo>
                    <a:pt x="21" y="9"/>
                  </a:lnTo>
                  <a:lnTo>
                    <a:pt x="21" y="13"/>
                  </a:lnTo>
                  <a:lnTo>
                    <a:pt x="18" y="11"/>
                  </a:lnTo>
                  <a:lnTo>
                    <a:pt x="21" y="13"/>
                  </a:lnTo>
                  <a:lnTo>
                    <a:pt x="21" y="16"/>
                  </a:lnTo>
                  <a:lnTo>
                    <a:pt x="20" y="16"/>
                  </a:lnTo>
                  <a:lnTo>
                    <a:pt x="12" y="13"/>
                  </a:lnTo>
                  <a:lnTo>
                    <a:pt x="11" y="15"/>
                  </a:lnTo>
                  <a:lnTo>
                    <a:pt x="14" y="16"/>
                  </a:lnTo>
                  <a:lnTo>
                    <a:pt x="18" y="16"/>
                  </a:lnTo>
                  <a:lnTo>
                    <a:pt x="20" y="16"/>
                  </a:lnTo>
                  <a:lnTo>
                    <a:pt x="21" y="18"/>
                  </a:lnTo>
                  <a:lnTo>
                    <a:pt x="23" y="24"/>
                  </a:lnTo>
                  <a:lnTo>
                    <a:pt x="21" y="24"/>
                  </a:lnTo>
                  <a:lnTo>
                    <a:pt x="21" y="25"/>
                  </a:lnTo>
                  <a:lnTo>
                    <a:pt x="12" y="20"/>
                  </a:lnTo>
                  <a:lnTo>
                    <a:pt x="11" y="16"/>
                  </a:lnTo>
                  <a:lnTo>
                    <a:pt x="9" y="16"/>
                  </a:lnTo>
                  <a:lnTo>
                    <a:pt x="9" y="20"/>
                  </a:lnTo>
                  <a:lnTo>
                    <a:pt x="11" y="22"/>
                  </a:lnTo>
                  <a:lnTo>
                    <a:pt x="11" y="27"/>
                  </a:lnTo>
                  <a:lnTo>
                    <a:pt x="9" y="27"/>
                  </a:lnTo>
                  <a:lnTo>
                    <a:pt x="7" y="27"/>
                  </a:lnTo>
                  <a:lnTo>
                    <a:pt x="5" y="25"/>
                  </a:lnTo>
                  <a:lnTo>
                    <a:pt x="5" y="25"/>
                  </a:lnTo>
                  <a:lnTo>
                    <a:pt x="7" y="24"/>
                  </a:lnTo>
                  <a:lnTo>
                    <a:pt x="5" y="22"/>
                  </a:lnTo>
                  <a:lnTo>
                    <a:pt x="5" y="22"/>
                  </a:lnTo>
                  <a:lnTo>
                    <a:pt x="3" y="20"/>
                  </a:lnTo>
                  <a:lnTo>
                    <a:pt x="3" y="18"/>
                  </a:lnTo>
                  <a:lnTo>
                    <a:pt x="2" y="16"/>
                  </a:lnTo>
                  <a:lnTo>
                    <a:pt x="0" y="15"/>
                  </a:lnTo>
                  <a:lnTo>
                    <a:pt x="0" y="13"/>
                  </a:lnTo>
                  <a:lnTo>
                    <a:pt x="0" y="11"/>
                  </a:lnTo>
                  <a:lnTo>
                    <a:pt x="2" y="13"/>
                  </a:lnTo>
                  <a:lnTo>
                    <a:pt x="2" y="11"/>
                  </a:lnTo>
                  <a:lnTo>
                    <a:pt x="0" y="7"/>
                  </a:lnTo>
                  <a:lnTo>
                    <a:pt x="0" y="6"/>
                  </a:lnTo>
                  <a:lnTo>
                    <a:pt x="0" y="4"/>
                  </a:lnTo>
                  <a:lnTo>
                    <a:pt x="2" y="6"/>
                  </a:lnTo>
                  <a:lnTo>
                    <a:pt x="3" y="6"/>
                  </a:lnTo>
                  <a:lnTo>
                    <a:pt x="3" y="4"/>
                  </a:lnTo>
                  <a:lnTo>
                    <a:pt x="5" y="2"/>
                  </a:lnTo>
                  <a:lnTo>
                    <a:pt x="7" y="0"/>
                  </a:lnTo>
                  <a:lnTo>
                    <a:pt x="12" y="4"/>
                  </a:lnTo>
                  <a:lnTo>
                    <a:pt x="12" y="6"/>
                  </a:lnTo>
                  <a:lnTo>
                    <a:pt x="14" y="6"/>
                  </a:lnTo>
                  <a:lnTo>
                    <a:pt x="14" y="6"/>
                  </a:lnTo>
                  <a:lnTo>
                    <a:pt x="18" y="6"/>
                  </a:lnTo>
                  <a:lnTo>
                    <a:pt x="2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6" name="Freeform 3393"/>
            <p:cNvSpPr>
              <a:spLocks/>
            </p:cNvSpPr>
            <p:nvPr/>
          </p:nvSpPr>
          <p:spPr bwMode="auto">
            <a:xfrm>
              <a:off x="555" y="1616"/>
              <a:ext cx="28" cy="45"/>
            </a:xfrm>
            <a:custGeom>
              <a:avLst/>
              <a:gdLst/>
              <a:ahLst/>
              <a:cxnLst>
                <a:cxn ang="0">
                  <a:pos x="18" y="11"/>
                </a:cxn>
                <a:cxn ang="0">
                  <a:pos x="21" y="16"/>
                </a:cxn>
                <a:cxn ang="0">
                  <a:pos x="20" y="18"/>
                </a:cxn>
                <a:cxn ang="0">
                  <a:pos x="21" y="20"/>
                </a:cxn>
                <a:cxn ang="0">
                  <a:pos x="25" y="25"/>
                </a:cxn>
                <a:cxn ang="0">
                  <a:pos x="20" y="23"/>
                </a:cxn>
                <a:cxn ang="0">
                  <a:pos x="21" y="27"/>
                </a:cxn>
                <a:cxn ang="0">
                  <a:pos x="25" y="27"/>
                </a:cxn>
                <a:cxn ang="0">
                  <a:pos x="27" y="31"/>
                </a:cxn>
                <a:cxn ang="0">
                  <a:pos x="27" y="32"/>
                </a:cxn>
                <a:cxn ang="0">
                  <a:pos x="28" y="32"/>
                </a:cxn>
                <a:cxn ang="0">
                  <a:pos x="28" y="34"/>
                </a:cxn>
                <a:cxn ang="0">
                  <a:pos x="28" y="38"/>
                </a:cxn>
                <a:cxn ang="0">
                  <a:pos x="28" y="39"/>
                </a:cxn>
                <a:cxn ang="0">
                  <a:pos x="28" y="45"/>
                </a:cxn>
                <a:cxn ang="0">
                  <a:pos x="25" y="45"/>
                </a:cxn>
                <a:cxn ang="0">
                  <a:pos x="21" y="39"/>
                </a:cxn>
                <a:cxn ang="0">
                  <a:pos x="20" y="34"/>
                </a:cxn>
                <a:cxn ang="0">
                  <a:pos x="14" y="31"/>
                </a:cxn>
                <a:cxn ang="0">
                  <a:pos x="12" y="29"/>
                </a:cxn>
                <a:cxn ang="0">
                  <a:pos x="12" y="27"/>
                </a:cxn>
                <a:cxn ang="0">
                  <a:pos x="14" y="22"/>
                </a:cxn>
                <a:cxn ang="0">
                  <a:pos x="12" y="20"/>
                </a:cxn>
                <a:cxn ang="0">
                  <a:pos x="9" y="20"/>
                </a:cxn>
                <a:cxn ang="0">
                  <a:pos x="7" y="16"/>
                </a:cxn>
                <a:cxn ang="0">
                  <a:pos x="9" y="6"/>
                </a:cxn>
                <a:cxn ang="0">
                  <a:pos x="7" y="7"/>
                </a:cxn>
                <a:cxn ang="0">
                  <a:pos x="4" y="11"/>
                </a:cxn>
                <a:cxn ang="0">
                  <a:pos x="2" y="9"/>
                </a:cxn>
                <a:cxn ang="0">
                  <a:pos x="4" y="2"/>
                </a:cxn>
                <a:cxn ang="0">
                  <a:pos x="4" y="0"/>
                </a:cxn>
                <a:cxn ang="0">
                  <a:pos x="7" y="0"/>
                </a:cxn>
                <a:cxn ang="0">
                  <a:pos x="9" y="0"/>
                </a:cxn>
                <a:cxn ang="0">
                  <a:pos x="12" y="4"/>
                </a:cxn>
                <a:cxn ang="0">
                  <a:pos x="11" y="7"/>
                </a:cxn>
                <a:cxn ang="0">
                  <a:pos x="16" y="9"/>
                </a:cxn>
              </a:cxnLst>
              <a:rect l="0" t="0" r="r" b="b"/>
              <a:pathLst>
                <a:path w="28" h="45">
                  <a:moveTo>
                    <a:pt x="16" y="9"/>
                  </a:moveTo>
                  <a:lnTo>
                    <a:pt x="18" y="11"/>
                  </a:lnTo>
                  <a:lnTo>
                    <a:pt x="21" y="14"/>
                  </a:lnTo>
                  <a:lnTo>
                    <a:pt x="21" y="16"/>
                  </a:lnTo>
                  <a:lnTo>
                    <a:pt x="21" y="18"/>
                  </a:lnTo>
                  <a:lnTo>
                    <a:pt x="20" y="18"/>
                  </a:lnTo>
                  <a:lnTo>
                    <a:pt x="20" y="18"/>
                  </a:lnTo>
                  <a:lnTo>
                    <a:pt x="21" y="20"/>
                  </a:lnTo>
                  <a:lnTo>
                    <a:pt x="21" y="18"/>
                  </a:lnTo>
                  <a:lnTo>
                    <a:pt x="25" y="25"/>
                  </a:lnTo>
                  <a:lnTo>
                    <a:pt x="20" y="22"/>
                  </a:lnTo>
                  <a:lnTo>
                    <a:pt x="20" y="23"/>
                  </a:lnTo>
                  <a:lnTo>
                    <a:pt x="23" y="25"/>
                  </a:lnTo>
                  <a:lnTo>
                    <a:pt x="21" y="27"/>
                  </a:lnTo>
                  <a:lnTo>
                    <a:pt x="23" y="27"/>
                  </a:lnTo>
                  <a:lnTo>
                    <a:pt x="25" y="27"/>
                  </a:lnTo>
                  <a:lnTo>
                    <a:pt x="27" y="29"/>
                  </a:lnTo>
                  <a:lnTo>
                    <a:pt x="27" y="31"/>
                  </a:lnTo>
                  <a:lnTo>
                    <a:pt x="25" y="31"/>
                  </a:lnTo>
                  <a:lnTo>
                    <a:pt x="27" y="32"/>
                  </a:lnTo>
                  <a:lnTo>
                    <a:pt x="28" y="31"/>
                  </a:lnTo>
                  <a:lnTo>
                    <a:pt x="28" y="32"/>
                  </a:lnTo>
                  <a:lnTo>
                    <a:pt x="28" y="34"/>
                  </a:lnTo>
                  <a:lnTo>
                    <a:pt x="28" y="34"/>
                  </a:lnTo>
                  <a:lnTo>
                    <a:pt x="27" y="38"/>
                  </a:lnTo>
                  <a:lnTo>
                    <a:pt x="28" y="38"/>
                  </a:lnTo>
                  <a:lnTo>
                    <a:pt x="28" y="38"/>
                  </a:lnTo>
                  <a:lnTo>
                    <a:pt x="28" y="39"/>
                  </a:lnTo>
                  <a:lnTo>
                    <a:pt x="28" y="41"/>
                  </a:lnTo>
                  <a:lnTo>
                    <a:pt x="28" y="45"/>
                  </a:lnTo>
                  <a:lnTo>
                    <a:pt x="28" y="45"/>
                  </a:lnTo>
                  <a:lnTo>
                    <a:pt x="25" y="45"/>
                  </a:lnTo>
                  <a:lnTo>
                    <a:pt x="23" y="38"/>
                  </a:lnTo>
                  <a:lnTo>
                    <a:pt x="21" y="39"/>
                  </a:lnTo>
                  <a:lnTo>
                    <a:pt x="21" y="38"/>
                  </a:lnTo>
                  <a:lnTo>
                    <a:pt x="20" y="34"/>
                  </a:lnTo>
                  <a:lnTo>
                    <a:pt x="18" y="32"/>
                  </a:lnTo>
                  <a:lnTo>
                    <a:pt x="14" y="31"/>
                  </a:lnTo>
                  <a:lnTo>
                    <a:pt x="14" y="31"/>
                  </a:lnTo>
                  <a:lnTo>
                    <a:pt x="12" y="29"/>
                  </a:lnTo>
                  <a:lnTo>
                    <a:pt x="9" y="27"/>
                  </a:lnTo>
                  <a:lnTo>
                    <a:pt x="12" y="27"/>
                  </a:lnTo>
                  <a:lnTo>
                    <a:pt x="12" y="23"/>
                  </a:lnTo>
                  <a:lnTo>
                    <a:pt x="14" y="22"/>
                  </a:lnTo>
                  <a:lnTo>
                    <a:pt x="14" y="20"/>
                  </a:lnTo>
                  <a:lnTo>
                    <a:pt x="12" y="20"/>
                  </a:lnTo>
                  <a:lnTo>
                    <a:pt x="11" y="20"/>
                  </a:lnTo>
                  <a:lnTo>
                    <a:pt x="9" y="20"/>
                  </a:lnTo>
                  <a:lnTo>
                    <a:pt x="7" y="20"/>
                  </a:lnTo>
                  <a:lnTo>
                    <a:pt x="7" y="16"/>
                  </a:lnTo>
                  <a:lnTo>
                    <a:pt x="9" y="14"/>
                  </a:lnTo>
                  <a:lnTo>
                    <a:pt x="9" y="6"/>
                  </a:lnTo>
                  <a:lnTo>
                    <a:pt x="9" y="6"/>
                  </a:lnTo>
                  <a:lnTo>
                    <a:pt x="7" y="7"/>
                  </a:lnTo>
                  <a:lnTo>
                    <a:pt x="5" y="9"/>
                  </a:lnTo>
                  <a:lnTo>
                    <a:pt x="4" y="11"/>
                  </a:lnTo>
                  <a:lnTo>
                    <a:pt x="0" y="11"/>
                  </a:lnTo>
                  <a:lnTo>
                    <a:pt x="2" y="9"/>
                  </a:lnTo>
                  <a:lnTo>
                    <a:pt x="5" y="4"/>
                  </a:lnTo>
                  <a:lnTo>
                    <a:pt x="4" y="2"/>
                  </a:lnTo>
                  <a:lnTo>
                    <a:pt x="2" y="0"/>
                  </a:lnTo>
                  <a:lnTo>
                    <a:pt x="4" y="0"/>
                  </a:lnTo>
                  <a:lnTo>
                    <a:pt x="5" y="0"/>
                  </a:lnTo>
                  <a:lnTo>
                    <a:pt x="7" y="0"/>
                  </a:lnTo>
                  <a:lnTo>
                    <a:pt x="9" y="0"/>
                  </a:lnTo>
                  <a:lnTo>
                    <a:pt x="9" y="0"/>
                  </a:lnTo>
                  <a:lnTo>
                    <a:pt x="12" y="2"/>
                  </a:lnTo>
                  <a:lnTo>
                    <a:pt x="12" y="4"/>
                  </a:lnTo>
                  <a:lnTo>
                    <a:pt x="11" y="6"/>
                  </a:lnTo>
                  <a:lnTo>
                    <a:pt x="11" y="7"/>
                  </a:lnTo>
                  <a:lnTo>
                    <a:pt x="14" y="7"/>
                  </a:lnTo>
                  <a:lnTo>
                    <a:pt x="16"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7" name="Freeform 3394"/>
            <p:cNvSpPr>
              <a:spLocks/>
            </p:cNvSpPr>
            <p:nvPr/>
          </p:nvSpPr>
          <p:spPr bwMode="auto">
            <a:xfrm>
              <a:off x="555" y="1616"/>
              <a:ext cx="28" cy="45"/>
            </a:xfrm>
            <a:custGeom>
              <a:avLst/>
              <a:gdLst/>
              <a:ahLst/>
              <a:cxnLst>
                <a:cxn ang="0">
                  <a:pos x="18" y="11"/>
                </a:cxn>
                <a:cxn ang="0">
                  <a:pos x="21" y="16"/>
                </a:cxn>
                <a:cxn ang="0">
                  <a:pos x="20" y="18"/>
                </a:cxn>
                <a:cxn ang="0">
                  <a:pos x="21" y="20"/>
                </a:cxn>
                <a:cxn ang="0">
                  <a:pos x="25" y="25"/>
                </a:cxn>
                <a:cxn ang="0">
                  <a:pos x="20" y="23"/>
                </a:cxn>
                <a:cxn ang="0">
                  <a:pos x="21" y="27"/>
                </a:cxn>
                <a:cxn ang="0">
                  <a:pos x="25" y="27"/>
                </a:cxn>
                <a:cxn ang="0">
                  <a:pos x="27" y="31"/>
                </a:cxn>
                <a:cxn ang="0">
                  <a:pos x="27" y="32"/>
                </a:cxn>
                <a:cxn ang="0">
                  <a:pos x="28" y="32"/>
                </a:cxn>
                <a:cxn ang="0">
                  <a:pos x="28" y="34"/>
                </a:cxn>
                <a:cxn ang="0">
                  <a:pos x="28" y="38"/>
                </a:cxn>
                <a:cxn ang="0">
                  <a:pos x="28" y="39"/>
                </a:cxn>
                <a:cxn ang="0">
                  <a:pos x="28" y="45"/>
                </a:cxn>
                <a:cxn ang="0">
                  <a:pos x="25" y="45"/>
                </a:cxn>
                <a:cxn ang="0">
                  <a:pos x="21" y="39"/>
                </a:cxn>
                <a:cxn ang="0">
                  <a:pos x="20" y="34"/>
                </a:cxn>
                <a:cxn ang="0">
                  <a:pos x="14" y="31"/>
                </a:cxn>
                <a:cxn ang="0">
                  <a:pos x="12" y="29"/>
                </a:cxn>
                <a:cxn ang="0">
                  <a:pos x="12" y="27"/>
                </a:cxn>
                <a:cxn ang="0">
                  <a:pos x="14" y="22"/>
                </a:cxn>
                <a:cxn ang="0">
                  <a:pos x="12" y="20"/>
                </a:cxn>
                <a:cxn ang="0">
                  <a:pos x="9" y="20"/>
                </a:cxn>
                <a:cxn ang="0">
                  <a:pos x="7" y="16"/>
                </a:cxn>
                <a:cxn ang="0">
                  <a:pos x="9" y="6"/>
                </a:cxn>
                <a:cxn ang="0">
                  <a:pos x="7" y="7"/>
                </a:cxn>
                <a:cxn ang="0">
                  <a:pos x="4" y="11"/>
                </a:cxn>
                <a:cxn ang="0">
                  <a:pos x="2" y="9"/>
                </a:cxn>
                <a:cxn ang="0">
                  <a:pos x="4" y="2"/>
                </a:cxn>
                <a:cxn ang="0">
                  <a:pos x="4" y="0"/>
                </a:cxn>
                <a:cxn ang="0">
                  <a:pos x="7" y="0"/>
                </a:cxn>
                <a:cxn ang="0">
                  <a:pos x="9" y="0"/>
                </a:cxn>
                <a:cxn ang="0">
                  <a:pos x="12" y="4"/>
                </a:cxn>
                <a:cxn ang="0">
                  <a:pos x="11" y="7"/>
                </a:cxn>
                <a:cxn ang="0">
                  <a:pos x="16" y="9"/>
                </a:cxn>
              </a:cxnLst>
              <a:rect l="0" t="0" r="r" b="b"/>
              <a:pathLst>
                <a:path w="28" h="45">
                  <a:moveTo>
                    <a:pt x="16" y="9"/>
                  </a:moveTo>
                  <a:lnTo>
                    <a:pt x="18" y="11"/>
                  </a:lnTo>
                  <a:lnTo>
                    <a:pt x="21" y="14"/>
                  </a:lnTo>
                  <a:lnTo>
                    <a:pt x="21" y="16"/>
                  </a:lnTo>
                  <a:lnTo>
                    <a:pt x="21" y="18"/>
                  </a:lnTo>
                  <a:lnTo>
                    <a:pt x="20" y="18"/>
                  </a:lnTo>
                  <a:lnTo>
                    <a:pt x="20" y="18"/>
                  </a:lnTo>
                  <a:lnTo>
                    <a:pt x="21" y="20"/>
                  </a:lnTo>
                  <a:lnTo>
                    <a:pt x="21" y="18"/>
                  </a:lnTo>
                  <a:lnTo>
                    <a:pt x="25" y="25"/>
                  </a:lnTo>
                  <a:lnTo>
                    <a:pt x="20" y="22"/>
                  </a:lnTo>
                  <a:lnTo>
                    <a:pt x="20" y="23"/>
                  </a:lnTo>
                  <a:lnTo>
                    <a:pt x="23" y="25"/>
                  </a:lnTo>
                  <a:lnTo>
                    <a:pt x="21" y="27"/>
                  </a:lnTo>
                  <a:lnTo>
                    <a:pt x="23" y="27"/>
                  </a:lnTo>
                  <a:lnTo>
                    <a:pt x="25" y="27"/>
                  </a:lnTo>
                  <a:lnTo>
                    <a:pt x="27" y="29"/>
                  </a:lnTo>
                  <a:lnTo>
                    <a:pt x="27" y="31"/>
                  </a:lnTo>
                  <a:lnTo>
                    <a:pt x="25" y="31"/>
                  </a:lnTo>
                  <a:lnTo>
                    <a:pt x="27" y="32"/>
                  </a:lnTo>
                  <a:lnTo>
                    <a:pt x="28" y="31"/>
                  </a:lnTo>
                  <a:lnTo>
                    <a:pt x="28" y="32"/>
                  </a:lnTo>
                  <a:lnTo>
                    <a:pt x="28" y="34"/>
                  </a:lnTo>
                  <a:lnTo>
                    <a:pt x="28" y="34"/>
                  </a:lnTo>
                  <a:lnTo>
                    <a:pt x="27" y="38"/>
                  </a:lnTo>
                  <a:lnTo>
                    <a:pt x="28" y="38"/>
                  </a:lnTo>
                  <a:lnTo>
                    <a:pt x="28" y="38"/>
                  </a:lnTo>
                  <a:lnTo>
                    <a:pt x="28" y="39"/>
                  </a:lnTo>
                  <a:lnTo>
                    <a:pt x="28" y="41"/>
                  </a:lnTo>
                  <a:lnTo>
                    <a:pt x="28" y="45"/>
                  </a:lnTo>
                  <a:lnTo>
                    <a:pt x="28" y="45"/>
                  </a:lnTo>
                  <a:lnTo>
                    <a:pt x="25" y="45"/>
                  </a:lnTo>
                  <a:lnTo>
                    <a:pt x="23" y="38"/>
                  </a:lnTo>
                  <a:lnTo>
                    <a:pt x="21" y="39"/>
                  </a:lnTo>
                  <a:lnTo>
                    <a:pt x="21" y="38"/>
                  </a:lnTo>
                  <a:lnTo>
                    <a:pt x="20" y="34"/>
                  </a:lnTo>
                  <a:lnTo>
                    <a:pt x="18" y="32"/>
                  </a:lnTo>
                  <a:lnTo>
                    <a:pt x="14" y="31"/>
                  </a:lnTo>
                  <a:lnTo>
                    <a:pt x="14" y="31"/>
                  </a:lnTo>
                  <a:lnTo>
                    <a:pt x="12" y="29"/>
                  </a:lnTo>
                  <a:lnTo>
                    <a:pt x="9" y="27"/>
                  </a:lnTo>
                  <a:lnTo>
                    <a:pt x="12" y="27"/>
                  </a:lnTo>
                  <a:lnTo>
                    <a:pt x="12" y="23"/>
                  </a:lnTo>
                  <a:lnTo>
                    <a:pt x="14" y="22"/>
                  </a:lnTo>
                  <a:lnTo>
                    <a:pt x="14" y="20"/>
                  </a:lnTo>
                  <a:lnTo>
                    <a:pt x="12" y="20"/>
                  </a:lnTo>
                  <a:lnTo>
                    <a:pt x="11" y="20"/>
                  </a:lnTo>
                  <a:lnTo>
                    <a:pt x="9" y="20"/>
                  </a:lnTo>
                  <a:lnTo>
                    <a:pt x="7" y="20"/>
                  </a:lnTo>
                  <a:lnTo>
                    <a:pt x="7" y="16"/>
                  </a:lnTo>
                  <a:lnTo>
                    <a:pt x="9" y="14"/>
                  </a:lnTo>
                  <a:lnTo>
                    <a:pt x="9" y="6"/>
                  </a:lnTo>
                  <a:lnTo>
                    <a:pt x="9" y="6"/>
                  </a:lnTo>
                  <a:lnTo>
                    <a:pt x="7" y="7"/>
                  </a:lnTo>
                  <a:lnTo>
                    <a:pt x="5" y="9"/>
                  </a:lnTo>
                  <a:lnTo>
                    <a:pt x="4" y="11"/>
                  </a:lnTo>
                  <a:lnTo>
                    <a:pt x="0" y="11"/>
                  </a:lnTo>
                  <a:lnTo>
                    <a:pt x="2" y="9"/>
                  </a:lnTo>
                  <a:lnTo>
                    <a:pt x="5" y="4"/>
                  </a:lnTo>
                  <a:lnTo>
                    <a:pt x="4" y="2"/>
                  </a:lnTo>
                  <a:lnTo>
                    <a:pt x="2" y="0"/>
                  </a:lnTo>
                  <a:lnTo>
                    <a:pt x="4" y="0"/>
                  </a:lnTo>
                  <a:lnTo>
                    <a:pt x="5" y="0"/>
                  </a:lnTo>
                  <a:lnTo>
                    <a:pt x="7" y="0"/>
                  </a:lnTo>
                  <a:lnTo>
                    <a:pt x="9" y="0"/>
                  </a:lnTo>
                  <a:lnTo>
                    <a:pt x="9" y="0"/>
                  </a:lnTo>
                  <a:lnTo>
                    <a:pt x="12" y="2"/>
                  </a:lnTo>
                  <a:lnTo>
                    <a:pt x="12" y="4"/>
                  </a:lnTo>
                  <a:lnTo>
                    <a:pt x="11" y="6"/>
                  </a:lnTo>
                  <a:lnTo>
                    <a:pt x="11" y="7"/>
                  </a:lnTo>
                  <a:lnTo>
                    <a:pt x="14" y="7"/>
                  </a:lnTo>
                  <a:lnTo>
                    <a:pt x="16"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8" name="Freeform 3395"/>
            <p:cNvSpPr>
              <a:spLocks/>
            </p:cNvSpPr>
            <p:nvPr/>
          </p:nvSpPr>
          <p:spPr bwMode="auto">
            <a:xfrm>
              <a:off x="587" y="1627"/>
              <a:ext cx="14" cy="23"/>
            </a:xfrm>
            <a:custGeom>
              <a:avLst/>
              <a:gdLst/>
              <a:ahLst/>
              <a:cxnLst>
                <a:cxn ang="0">
                  <a:pos x="7" y="18"/>
                </a:cxn>
                <a:cxn ang="0">
                  <a:pos x="7" y="18"/>
                </a:cxn>
                <a:cxn ang="0">
                  <a:pos x="9" y="18"/>
                </a:cxn>
                <a:cxn ang="0">
                  <a:pos x="9" y="16"/>
                </a:cxn>
                <a:cxn ang="0">
                  <a:pos x="9" y="18"/>
                </a:cxn>
                <a:cxn ang="0">
                  <a:pos x="9" y="20"/>
                </a:cxn>
                <a:cxn ang="0">
                  <a:pos x="9" y="21"/>
                </a:cxn>
                <a:cxn ang="0">
                  <a:pos x="13" y="23"/>
                </a:cxn>
                <a:cxn ang="0">
                  <a:pos x="14" y="23"/>
                </a:cxn>
                <a:cxn ang="0">
                  <a:pos x="14" y="21"/>
                </a:cxn>
                <a:cxn ang="0">
                  <a:pos x="14" y="20"/>
                </a:cxn>
                <a:cxn ang="0">
                  <a:pos x="13" y="18"/>
                </a:cxn>
                <a:cxn ang="0">
                  <a:pos x="13" y="9"/>
                </a:cxn>
                <a:cxn ang="0">
                  <a:pos x="11" y="0"/>
                </a:cxn>
                <a:cxn ang="0">
                  <a:pos x="9" y="0"/>
                </a:cxn>
                <a:cxn ang="0">
                  <a:pos x="5" y="2"/>
                </a:cxn>
                <a:cxn ang="0">
                  <a:pos x="5" y="2"/>
                </a:cxn>
                <a:cxn ang="0">
                  <a:pos x="2" y="3"/>
                </a:cxn>
                <a:cxn ang="0">
                  <a:pos x="4" y="5"/>
                </a:cxn>
                <a:cxn ang="0">
                  <a:pos x="4" y="5"/>
                </a:cxn>
                <a:cxn ang="0">
                  <a:pos x="2" y="7"/>
                </a:cxn>
                <a:cxn ang="0">
                  <a:pos x="4" y="7"/>
                </a:cxn>
                <a:cxn ang="0">
                  <a:pos x="2" y="11"/>
                </a:cxn>
                <a:cxn ang="0">
                  <a:pos x="2" y="11"/>
                </a:cxn>
                <a:cxn ang="0">
                  <a:pos x="2" y="12"/>
                </a:cxn>
                <a:cxn ang="0">
                  <a:pos x="0" y="14"/>
                </a:cxn>
                <a:cxn ang="0">
                  <a:pos x="2" y="16"/>
                </a:cxn>
                <a:cxn ang="0">
                  <a:pos x="4" y="18"/>
                </a:cxn>
                <a:cxn ang="0">
                  <a:pos x="5" y="16"/>
                </a:cxn>
                <a:cxn ang="0">
                  <a:pos x="4" y="12"/>
                </a:cxn>
                <a:cxn ang="0">
                  <a:pos x="5" y="14"/>
                </a:cxn>
                <a:cxn ang="0">
                  <a:pos x="7" y="14"/>
                </a:cxn>
                <a:cxn ang="0">
                  <a:pos x="7" y="9"/>
                </a:cxn>
                <a:cxn ang="0">
                  <a:pos x="9" y="14"/>
                </a:cxn>
                <a:cxn ang="0">
                  <a:pos x="7" y="16"/>
                </a:cxn>
                <a:cxn ang="0">
                  <a:pos x="7" y="18"/>
                </a:cxn>
              </a:cxnLst>
              <a:rect l="0" t="0" r="r" b="b"/>
              <a:pathLst>
                <a:path w="14" h="23">
                  <a:moveTo>
                    <a:pt x="7" y="18"/>
                  </a:moveTo>
                  <a:lnTo>
                    <a:pt x="7" y="18"/>
                  </a:lnTo>
                  <a:lnTo>
                    <a:pt x="9" y="18"/>
                  </a:lnTo>
                  <a:lnTo>
                    <a:pt x="9" y="16"/>
                  </a:lnTo>
                  <a:lnTo>
                    <a:pt x="9" y="18"/>
                  </a:lnTo>
                  <a:lnTo>
                    <a:pt x="9" y="20"/>
                  </a:lnTo>
                  <a:lnTo>
                    <a:pt x="9" y="21"/>
                  </a:lnTo>
                  <a:lnTo>
                    <a:pt x="13" y="23"/>
                  </a:lnTo>
                  <a:lnTo>
                    <a:pt x="14" y="23"/>
                  </a:lnTo>
                  <a:lnTo>
                    <a:pt x="14" y="21"/>
                  </a:lnTo>
                  <a:lnTo>
                    <a:pt x="14" y="20"/>
                  </a:lnTo>
                  <a:lnTo>
                    <a:pt x="13" y="18"/>
                  </a:lnTo>
                  <a:lnTo>
                    <a:pt x="13" y="9"/>
                  </a:lnTo>
                  <a:lnTo>
                    <a:pt x="11" y="0"/>
                  </a:lnTo>
                  <a:lnTo>
                    <a:pt x="9" y="0"/>
                  </a:lnTo>
                  <a:lnTo>
                    <a:pt x="5" y="2"/>
                  </a:lnTo>
                  <a:lnTo>
                    <a:pt x="5" y="2"/>
                  </a:lnTo>
                  <a:lnTo>
                    <a:pt x="2" y="3"/>
                  </a:lnTo>
                  <a:lnTo>
                    <a:pt x="4" y="5"/>
                  </a:lnTo>
                  <a:lnTo>
                    <a:pt x="4" y="5"/>
                  </a:lnTo>
                  <a:lnTo>
                    <a:pt x="2" y="7"/>
                  </a:lnTo>
                  <a:lnTo>
                    <a:pt x="4" y="7"/>
                  </a:lnTo>
                  <a:lnTo>
                    <a:pt x="2" y="11"/>
                  </a:lnTo>
                  <a:lnTo>
                    <a:pt x="2" y="11"/>
                  </a:lnTo>
                  <a:lnTo>
                    <a:pt x="2" y="12"/>
                  </a:lnTo>
                  <a:lnTo>
                    <a:pt x="0" y="14"/>
                  </a:lnTo>
                  <a:lnTo>
                    <a:pt x="2" y="16"/>
                  </a:lnTo>
                  <a:lnTo>
                    <a:pt x="4" y="18"/>
                  </a:lnTo>
                  <a:lnTo>
                    <a:pt x="5" y="16"/>
                  </a:lnTo>
                  <a:lnTo>
                    <a:pt x="4" y="12"/>
                  </a:lnTo>
                  <a:lnTo>
                    <a:pt x="5" y="14"/>
                  </a:lnTo>
                  <a:lnTo>
                    <a:pt x="7" y="14"/>
                  </a:lnTo>
                  <a:lnTo>
                    <a:pt x="7" y="9"/>
                  </a:lnTo>
                  <a:lnTo>
                    <a:pt x="9" y="14"/>
                  </a:lnTo>
                  <a:lnTo>
                    <a:pt x="7" y="16"/>
                  </a:lnTo>
                  <a:lnTo>
                    <a:pt x="7"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9" name="Freeform 3396"/>
            <p:cNvSpPr>
              <a:spLocks/>
            </p:cNvSpPr>
            <p:nvPr/>
          </p:nvSpPr>
          <p:spPr bwMode="auto">
            <a:xfrm>
              <a:off x="587" y="1627"/>
              <a:ext cx="14" cy="23"/>
            </a:xfrm>
            <a:custGeom>
              <a:avLst/>
              <a:gdLst/>
              <a:ahLst/>
              <a:cxnLst>
                <a:cxn ang="0">
                  <a:pos x="7" y="18"/>
                </a:cxn>
                <a:cxn ang="0">
                  <a:pos x="7" y="18"/>
                </a:cxn>
                <a:cxn ang="0">
                  <a:pos x="9" y="18"/>
                </a:cxn>
                <a:cxn ang="0">
                  <a:pos x="9" y="16"/>
                </a:cxn>
                <a:cxn ang="0">
                  <a:pos x="9" y="18"/>
                </a:cxn>
                <a:cxn ang="0">
                  <a:pos x="9" y="20"/>
                </a:cxn>
                <a:cxn ang="0">
                  <a:pos x="9" y="21"/>
                </a:cxn>
                <a:cxn ang="0">
                  <a:pos x="13" y="23"/>
                </a:cxn>
                <a:cxn ang="0">
                  <a:pos x="14" y="23"/>
                </a:cxn>
                <a:cxn ang="0">
                  <a:pos x="14" y="21"/>
                </a:cxn>
                <a:cxn ang="0">
                  <a:pos x="14" y="20"/>
                </a:cxn>
                <a:cxn ang="0">
                  <a:pos x="13" y="18"/>
                </a:cxn>
                <a:cxn ang="0">
                  <a:pos x="13" y="9"/>
                </a:cxn>
                <a:cxn ang="0">
                  <a:pos x="11" y="0"/>
                </a:cxn>
                <a:cxn ang="0">
                  <a:pos x="9" y="0"/>
                </a:cxn>
                <a:cxn ang="0">
                  <a:pos x="5" y="2"/>
                </a:cxn>
                <a:cxn ang="0">
                  <a:pos x="5" y="2"/>
                </a:cxn>
                <a:cxn ang="0">
                  <a:pos x="2" y="3"/>
                </a:cxn>
                <a:cxn ang="0">
                  <a:pos x="4" y="5"/>
                </a:cxn>
                <a:cxn ang="0">
                  <a:pos x="4" y="5"/>
                </a:cxn>
                <a:cxn ang="0">
                  <a:pos x="2" y="7"/>
                </a:cxn>
                <a:cxn ang="0">
                  <a:pos x="4" y="7"/>
                </a:cxn>
                <a:cxn ang="0">
                  <a:pos x="2" y="11"/>
                </a:cxn>
                <a:cxn ang="0">
                  <a:pos x="2" y="11"/>
                </a:cxn>
                <a:cxn ang="0">
                  <a:pos x="2" y="12"/>
                </a:cxn>
                <a:cxn ang="0">
                  <a:pos x="0" y="14"/>
                </a:cxn>
                <a:cxn ang="0">
                  <a:pos x="2" y="16"/>
                </a:cxn>
                <a:cxn ang="0">
                  <a:pos x="4" y="18"/>
                </a:cxn>
                <a:cxn ang="0">
                  <a:pos x="5" y="16"/>
                </a:cxn>
                <a:cxn ang="0">
                  <a:pos x="4" y="12"/>
                </a:cxn>
                <a:cxn ang="0">
                  <a:pos x="5" y="14"/>
                </a:cxn>
                <a:cxn ang="0">
                  <a:pos x="7" y="14"/>
                </a:cxn>
                <a:cxn ang="0">
                  <a:pos x="7" y="9"/>
                </a:cxn>
                <a:cxn ang="0">
                  <a:pos x="9" y="14"/>
                </a:cxn>
                <a:cxn ang="0">
                  <a:pos x="7" y="16"/>
                </a:cxn>
                <a:cxn ang="0">
                  <a:pos x="7" y="18"/>
                </a:cxn>
              </a:cxnLst>
              <a:rect l="0" t="0" r="r" b="b"/>
              <a:pathLst>
                <a:path w="14" h="23">
                  <a:moveTo>
                    <a:pt x="7" y="18"/>
                  </a:moveTo>
                  <a:lnTo>
                    <a:pt x="7" y="18"/>
                  </a:lnTo>
                  <a:lnTo>
                    <a:pt x="9" y="18"/>
                  </a:lnTo>
                  <a:lnTo>
                    <a:pt x="9" y="16"/>
                  </a:lnTo>
                  <a:lnTo>
                    <a:pt x="9" y="18"/>
                  </a:lnTo>
                  <a:lnTo>
                    <a:pt x="9" y="20"/>
                  </a:lnTo>
                  <a:lnTo>
                    <a:pt x="9" y="21"/>
                  </a:lnTo>
                  <a:lnTo>
                    <a:pt x="13" y="23"/>
                  </a:lnTo>
                  <a:lnTo>
                    <a:pt x="14" y="23"/>
                  </a:lnTo>
                  <a:lnTo>
                    <a:pt x="14" y="21"/>
                  </a:lnTo>
                  <a:lnTo>
                    <a:pt x="14" y="20"/>
                  </a:lnTo>
                  <a:lnTo>
                    <a:pt x="13" y="18"/>
                  </a:lnTo>
                  <a:lnTo>
                    <a:pt x="13" y="9"/>
                  </a:lnTo>
                  <a:lnTo>
                    <a:pt x="11" y="0"/>
                  </a:lnTo>
                  <a:lnTo>
                    <a:pt x="9" y="0"/>
                  </a:lnTo>
                  <a:lnTo>
                    <a:pt x="5" y="2"/>
                  </a:lnTo>
                  <a:lnTo>
                    <a:pt x="5" y="2"/>
                  </a:lnTo>
                  <a:lnTo>
                    <a:pt x="2" y="3"/>
                  </a:lnTo>
                  <a:lnTo>
                    <a:pt x="4" y="5"/>
                  </a:lnTo>
                  <a:lnTo>
                    <a:pt x="4" y="5"/>
                  </a:lnTo>
                  <a:lnTo>
                    <a:pt x="2" y="7"/>
                  </a:lnTo>
                  <a:lnTo>
                    <a:pt x="4" y="7"/>
                  </a:lnTo>
                  <a:lnTo>
                    <a:pt x="2" y="11"/>
                  </a:lnTo>
                  <a:lnTo>
                    <a:pt x="2" y="11"/>
                  </a:lnTo>
                  <a:lnTo>
                    <a:pt x="2" y="12"/>
                  </a:lnTo>
                  <a:lnTo>
                    <a:pt x="0" y="14"/>
                  </a:lnTo>
                  <a:lnTo>
                    <a:pt x="2" y="16"/>
                  </a:lnTo>
                  <a:lnTo>
                    <a:pt x="4" y="18"/>
                  </a:lnTo>
                  <a:lnTo>
                    <a:pt x="5" y="16"/>
                  </a:lnTo>
                  <a:lnTo>
                    <a:pt x="4" y="12"/>
                  </a:lnTo>
                  <a:lnTo>
                    <a:pt x="5" y="14"/>
                  </a:lnTo>
                  <a:lnTo>
                    <a:pt x="7" y="14"/>
                  </a:lnTo>
                  <a:lnTo>
                    <a:pt x="7" y="9"/>
                  </a:lnTo>
                  <a:lnTo>
                    <a:pt x="9" y="14"/>
                  </a:lnTo>
                  <a:lnTo>
                    <a:pt x="7" y="16"/>
                  </a:lnTo>
                  <a:lnTo>
                    <a:pt x="7"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0" name="Freeform 3397"/>
            <p:cNvSpPr>
              <a:spLocks/>
            </p:cNvSpPr>
            <p:nvPr/>
          </p:nvSpPr>
          <p:spPr bwMode="auto">
            <a:xfrm>
              <a:off x="564" y="1647"/>
              <a:ext cx="7" cy="14"/>
            </a:xfrm>
            <a:custGeom>
              <a:avLst/>
              <a:gdLst/>
              <a:ahLst/>
              <a:cxnLst>
                <a:cxn ang="0">
                  <a:pos x="3" y="7"/>
                </a:cxn>
                <a:cxn ang="0">
                  <a:pos x="5" y="7"/>
                </a:cxn>
                <a:cxn ang="0">
                  <a:pos x="7" y="14"/>
                </a:cxn>
                <a:cxn ang="0">
                  <a:pos x="7" y="14"/>
                </a:cxn>
                <a:cxn ang="0">
                  <a:pos x="5" y="12"/>
                </a:cxn>
                <a:cxn ang="0">
                  <a:pos x="0" y="5"/>
                </a:cxn>
                <a:cxn ang="0">
                  <a:pos x="0" y="1"/>
                </a:cxn>
                <a:cxn ang="0">
                  <a:pos x="0" y="0"/>
                </a:cxn>
                <a:cxn ang="0">
                  <a:pos x="3" y="1"/>
                </a:cxn>
                <a:cxn ang="0">
                  <a:pos x="3" y="7"/>
                </a:cxn>
              </a:cxnLst>
              <a:rect l="0" t="0" r="r" b="b"/>
              <a:pathLst>
                <a:path w="7" h="14">
                  <a:moveTo>
                    <a:pt x="3" y="7"/>
                  </a:moveTo>
                  <a:lnTo>
                    <a:pt x="5" y="7"/>
                  </a:lnTo>
                  <a:lnTo>
                    <a:pt x="7" y="14"/>
                  </a:lnTo>
                  <a:lnTo>
                    <a:pt x="7" y="14"/>
                  </a:lnTo>
                  <a:lnTo>
                    <a:pt x="5" y="12"/>
                  </a:lnTo>
                  <a:lnTo>
                    <a:pt x="0" y="5"/>
                  </a:lnTo>
                  <a:lnTo>
                    <a:pt x="0" y="1"/>
                  </a:lnTo>
                  <a:lnTo>
                    <a:pt x="0" y="0"/>
                  </a:lnTo>
                  <a:lnTo>
                    <a:pt x="3" y="1"/>
                  </a:lnTo>
                  <a:lnTo>
                    <a:pt x="3"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1" name="Freeform 3398"/>
            <p:cNvSpPr>
              <a:spLocks/>
            </p:cNvSpPr>
            <p:nvPr/>
          </p:nvSpPr>
          <p:spPr bwMode="auto">
            <a:xfrm>
              <a:off x="564" y="1647"/>
              <a:ext cx="7" cy="14"/>
            </a:xfrm>
            <a:custGeom>
              <a:avLst/>
              <a:gdLst/>
              <a:ahLst/>
              <a:cxnLst>
                <a:cxn ang="0">
                  <a:pos x="3" y="7"/>
                </a:cxn>
                <a:cxn ang="0">
                  <a:pos x="5" y="7"/>
                </a:cxn>
                <a:cxn ang="0">
                  <a:pos x="7" y="14"/>
                </a:cxn>
                <a:cxn ang="0">
                  <a:pos x="7" y="14"/>
                </a:cxn>
                <a:cxn ang="0">
                  <a:pos x="5" y="12"/>
                </a:cxn>
                <a:cxn ang="0">
                  <a:pos x="0" y="5"/>
                </a:cxn>
                <a:cxn ang="0">
                  <a:pos x="0" y="1"/>
                </a:cxn>
                <a:cxn ang="0">
                  <a:pos x="0" y="0"/>
                </a:cxn>
                <a:cxn ang="0">
                  <a:pos x="3" y="1"/>
                </a:cxn>
                <a:cxn ang="0">
                  <a:pos x="3" y="7"/>
                </a:cxn>
              </a:cxnLst>
              <a:rect l="0" t="0" r="r" b="b"/>
              <a:pathLst>
                <a:path w="7" h="14">
                  <a:moveTo>
                    <a:pt x="3" y="7"/>
                  </a:moveTo>
                  <a:lnTo>
                    <a:pt x="5" y="7"/>
                  </a:lnTo>
                  <a:lnTo>
                    <a:pt x="7" y="14"/>
                  </a:lnTo>
                  <a:lnTo>
                    <a:pt x="7" y="14"/>
                  </a:lnTo>
                  <a:lnTo>
                    <a:pt x="5" y="12"/>
                  </a:lnTo>
                  <a:lnTo>
                    <a:pt x="0" y="5"/>
                  </a:lnTo>
                  <a:lnTo>
                    <a:pt x="0" y="1"/>
                  </a:lnTo>
                  <a:lnTo>
                    <a:pt x="0" y="0"/>
                  </a:lnTo>
                  <a:lnTo>
                    <a:pt x="3" y="1"/>
                  </a:lnTo>
                  <a:lnTo>
                    <a:pt x="3"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2" name="Freeform 3399"/>
            <p:cNvSpPr>
              <a:spLocks/>
            </p:cNvSpPr>
            <p:nvPr/>
          </p:nvSpPr>
          <p:spPr bwMode="auto">
            <a:xfrm>
              <a:off x="591" y="1645"/>
              <a:ext cx="3" cy="9"/>
            </a:xfrm>
            <a:custGeom>
              <a:avLst/>
              <a:gdLst/>
              <a:ahLst/>
              <a:cxnLst>
                <a:cxn ang="0">
                  <a:pos x="0" y="0"/>
                </a:cxn>
                <a:cxn ang="0">
                  <a:pos x="3" y="3"/>
                </a:cxn>
                <a:cxn ang="0">
                  <a:pos x="3" y="7"/>
                </a:cxn>
                <a:cxn ang="0">
                  <a:pos x="1" y="9"/>
                </a:cxn>
                <a:cxn ang="0">
                  <a:pos x="0" y="5"/>
                </a:cxn>
                <a:cxn ang="0">
                  <a:pos x="0" y="3"/>
                </a:cxn>
                <a:cxn ang="0">
                  <a:pos x="0" y="0"/>
                </a:cxn>
              </a:cxnLst>
              <a:rect l="0" t="0" r="r" b="b"/>
              <a:pathLst>
                <a:path w="3" h="9">
                  <a:moveTo>
                    <a:pt x="0" y="0"/>
                  </a:moveTo>
                  <a:lnTo>
                    <a:pt x="3" y="3"/>
                  </a:lnTo>
                  <a:lnTo>
                    <a:pt x="3" y="7"/>
                  </a:lnTo>
                  <a:lnTo>
                    <a:pt x="1" y="9"/>
                  </a:lnTo>
                  <a:lnTo>
                    <a:pt x="0" y="5"/>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3" name="Freeform 3400"/>
            <p:cNvSpPr>
              <a:spLocks/>
            </p:cNvSpPr>
            <p:nvPr/>
          </p:nvSpPr>
          <p:spPr bwMode="auto">
            <a:xfrm>
              <a:off x="591" y="1645"/>
              <a:ext cx="3" cy="9"/>
            </a:xfrm>
            <a:custGeom>
              <a:avLst/>
              <a:gdLst/>
              <a:ahLst/>
              <a:cxnLst>
                <a:cxn ang="0">
                  <a:pos x="0" y="0"/>
                </a:cxn>
                <a:cxn ang="0">
                  <a:pos x="3" y="3"/>
                </a:cxn>
                <a:cxn ang="0">
                  <a:pos x="3" y="7"/>
                </a:cxn>
                <a:cxn ang="0">
                  <a:pos x="1" y="9"/>
                </a:cxn>
                <a:cxn ang="0">
                  <a:pos x="0" y="5"/>
                </a:cxn>
                <a:cxn ang="0">
                  <a:pos x="0" y="3"/>
                </a:cxn>
                <a:cxn ang="0">
                  <a:pos x="0" y="0"/>
                </a:cxn>
              </a:cxnLst>
              <a:rect l="0" t="0" r="r" b="b"/>
              <a:pathLst>
                <a:path w="3" h="9">
                  <a:moveTo>
                    <a:pt x="0" y="0"/>
                  </a:moveTo>
                  <a:lnTo>
                    <a:pt x="3" y="3"/>
                  </a:lnTo>
                  <a:lnTo>
                    <a:pt x="3" y="7"/>
                  </a:lnTo>
                  <a:lnTo>
                    <a:pt x="1" y="9"/>
                  </a:lnTo>
                  <a:lnTo>
                    <a:pt x="0" y="5"/>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4" name="Freeform 3401"/>
            <p:cNvSpPr>
              <a:spLocks/>
            </p:cNvSpPr>
            <p:nvPr/>
          </p:nvSpPr>
          <p:spPr bwMode="auto">
            <a:xfrm>
              <a:off x="0" y="1693"/>
              <a:ext cx="7" cy="9"/>
            </a:xfrm>
            <a:custGeom>
              <a:avLst/>
              <a:gdLst/>
              <a:ahLst/>
              <a:cxnLst>
                <a:cxn ang="0">
                  <a:pos x="0" y="2"/>
                </a:cxn>
                <a:cxn ang="0">
                  <a:pos x="5" y="0"/>
                </a:cxn>
                <a:cxn ang="0">
                  <a:pos x="7" y="2"/>
                </a:cxn>
                <a:cxn ang="0">
                  <a:pos x="7" y="4"/>
                </a:cxn>
                <a:cxn ang="0">
                  <a:pos x="7" y="5"/>
                </a:cxn>
                <a:cxn ang="0">
                  <a:pos x="0" y="9"/>
                </a:cxn>
                <a:cxn ang="0">
                  <a:pos x="0" y="2"/>
                </a:cxn>
                <a:cxn ang="0">
                  <a:pos x="0" y="2"/>
                </a:cxn>
              </a:cxnLst>
              <a:rect l="0" t="0" r="r" b="b"/>
              <a:pathLst>
                <a:path w="7" h="9">
                  <a:moveTo>
                    <a:pt x="0" y="2"/>
                  </a:moveTo>
                  <a:lnTo>
                    <a:pt x="5" y="0"/>
                  </a:lnTo>
                  <a:lnTo>
                    <a:pt x="7" y="2"/>
                  </a:lnTo>
                  <a:lnTo>
                    <a:pt x="7" y="4"/>
                  </a:lnTo>
                  <a:lnTo>
                    <a:pt x="7" y="5"/>
                  </a:lnTo>
                  <a:lnTo>
                    <a:pt x="0" y="9"/>
                  </a:lnTo>
                  <a:lnTo>
                    <a:pt x="0" y="2"/>
                  </a:lnTo>
                  <a:lnTo>
                    <a:pt x="0" y="2"/>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5" name="Freeform 3402"/>
            <p:cNvSpPr>
              <a:spLocks/>
            </p:cNvSpPr>
            <p:nvPr/>
          </p:nvSpPr>
          <p:spPr bwMode="auto">
            <a:xfrm>
              <a:off x="11" y="1680"/>
              <a:ext cx="23" cy="20"/>
            </a:xfrm>
            <a:custGeom>
              <a:avLst/>
              <a:gdLst/>
              <a:ahLst/>
              <a:cxnLst>
                <a:cxn ang="0">
                  <a:pos x="0" y="20"/>
                </a:cxn>
                <a:cxn ang="0">
                  <a:pos x="0" y="18"/>
                </a:cxn>
                <a:cxn ang="0">
                  <a:pos x="0" y="18"/>
                </a:cxn>
                <a:cxn ang="0">
                  <a:pos x="7" y="17"/>
                </a:cxn>
                <a:cxn ang="0">
                  <a:pos x="9" y="15"/>
                </a:cxn>
                <a:cxn ang="0">
                  <a:pos x="9" y="11"/>
                </a:cxn>
                <a:cxn ang="0">
                  <a:pos x="10" y="9"/>
                </a:cxn>
                <a:cxn ang="0">
                  <a:pos x="12" y="9"/>
                </a:cxn>
                <a:cxn ang="0">
                  <a:pos x="14" y="9"/>
                </a:cxn>
                <a:cxn ang="0">
                  <a:pos x="12" y="8"/>
                </a:cxn>
                <a:cxn ang="0">
                  <a:pos x="10" y="8"/>
                </a:cxn>
                <a:cxn ang="0">
                  <a:pos x="9" y="4"/>
                </a:cxn>
                <a:cxn ang="0">
                  <a:pos x="10" y="2"/>
                </a:cxn>
                <a:cxn ang="0">
                  <a:pos x="12" y="2"/>
                </a:cxn>
                <a:cxn ang="0">
                  <a:pos x="14" y="0"/>
                </a:cxn>
                <a:cxn ang="0">
                  <a:pos x="16" y="2"/>
                </a:cxn>
                <a:cxn ang="0">
                  <a:pos x="18" y="4"/>
                </a:cxn>
                <a:cxn ang="0">
                  <a:pos x="19" y="0"/>
                </a:cxn>
                <a:cxn ang="0">
                  <a:pos x="21" y="0"/>
                </a:cxn>
                <a:cxn ang="0">
                  <a:pos x="23" y="2"/>
                </a:cxn>
                <a:cxn ang="0">
                  <a:pos x="21" y="4"/>
                </a:cxn>
                <a:cxn ang="0">
                  <a:pos x="19" y="8"/>
                </a:cxn>
                <a:cxn ang="0">
                  <a:pos x="18" y="9"/>
                </a:cxn>
                <a:cxn ang="0">
                  <a:pos x="19" y="8"/>
                </a:cxn>
                <a:cxn ang="0">
                  <a:pos x="19" y="9"/>
                </a:cxn>
                <a:cxn ang="0">
                  <a:pos x="19" y="11"/>
                </a:cxn>
                <a:cxn ang="0">
                  <a:pos x="16" y="13"/>
                </a:cxn>
                <a:cxn ang="0">
                  <a:pos x="14" y="15"/>
                </a:cxn>
                <a:cxn ang="0">
                  <a:pos x="12" y="15"/>
                </a:cxn>
                <a:cxn ang="0">
                  <a:pos x="7" y="18"/>
                </a:cxn>
                <a:cxn ang="0">
                  <a:pos x="0" y="20"/>
                </a:cxn>
              </a:cxnLst>
              <a:rect l="0" t="0" r="r" b="b"/>
              <a:pathLst>
                <a:path w="23" h="20">
                  <a:moveTo>
                    <a:pt x="0" y="20"/>
                  </a:moveTo>
                  <a:lnTo>
                    <a:pt x="0" y="18"/>
                  </a:lnTo>
                  <a:lnTo>
                    <a:pt x="0" y="18"/>
                  </a:lnTo>
                  <a:lnTo>
                    <a:pt x="7" y="17"/>
                  </a:lnTo>
                  <a:lnTo>
                    <a:pt x="9" y="15"/>
                  </a:lnTo>
                  <a:lnTo>
                    <a:pt x="9" y="11"/>
                  </a:lnTo>
                  <a:lnTo>
                    <a:pt x="10" y="9"/>
                  </a:lnTo>
                  <a:lnTo>
                    <a:pt x="12" y="9"/>
                  </a:lnTo>
                  <a:lnTo>
                    <a:pt x="14" y="9"/>
                  </a:lnTo>
                  <a:lnTo>
                    <a:pt x="12" y="8"/>
                  </a:lnTo>
                  <a:lnTo>
                    <a:pt x="10" y="8"/>
                  </a:lnTo>
                  <a:lnTo>
                    <a:pt x="9" y="4"/>
                  </a:lnTo>
                  <a:lnTo>
                    <a:pt x="10" y="2"/>
                  </a:lnTo>
                  <a:lnTo>
                    <a:pt x="12" y="2"/>
                  </a:lnTo>
                  <a:lnTo>
                    <a:pt x="14" y="0"/>
                  </a:lnTo>
                  <a:lnTo>
                    <a:pt x="16" y="2"/>
                  </a:lnTo>
                  <a:lnTo>
                    <a:pt x="18" y="4"/>
                  </a:lnTo>
                  <a:lnTo>
                    <a:pt x="19" y="0"/>
                  </a:lnTo>
                  <a:lnTo>
                    <a:pt x="21" y="0"/>
                  </a:lnTo>
                  <a:lnTo>
                    <a:pt x="23" y="2"/>
                  </a:lnTo>
                  <a:lnTo>
                    <a:pt x="21" y="4"/>
                  </a:lnTo>
                  <a:lnTo>
                    <a:pt x="19" y="8"/>
                  </a:lnTo>
                  <a:lnTo>
                    <a:pt x="18" y="9"/>
                  </a:lnTo>
                  <a:lnTo>
                    <a:pt x="19" y="8"/>
                  </a:lnTo>
                  <a:lnTo>
                    <a:pt x="19" y="9"/>
                  </a:lnTo>
                  <a:lnTo>
                    <a:pt x="19" y="11"/>
                  </a:lnTo>
                  <a:lnTo>
                    <a:pt x="16" y="13"/>
                  </a:lnTo>
                  <a:lnTo>
                    <a:pt x="14" y="15"/>
                  </a:lnTo>
                  <a:lnTo>
                    <a:pt x="12" y="15"/>
                  </a:lnTo>
                  <a:lnTo>
                    <a:pt x="7" y="18"/>
                  </a:lnTo>
                  <a:lnTo>
                    <a:pt x="0"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6" name="Freeform 3403"/>
            <p:cNvSpPr>
              <a:spLocks/>
            </p:cNvSpPr>
            <p:nvPr/>
          </p:nvSpPr>
          <p:spPr bwMode="auto">
            <a:xfrm>
              <a:off x="11" y="1680"/>
              <a:ext cx="23" cy="20"/>
            </a:xfrm>
            <a:custGeom>
              <a:avLst/>
              <a:gdLst/>
              <a:ahLst/>
              <a:cxnLst>
                <a:cxn ang="0">
                  <a:pos x="0" y="20"/>
                </a:cxn>
                <a:cxn ang="0">
                  <a:pos x="0" y="18"/>
                </a:cxn>
                <a:cxn ang="0">
                  <a:pos x="0" y="18"/>
                </a:cxn>
                <a:cxn ang="0">
                  <a:pos x="7" y="17"/>
                </a:cxn>
                <a:cxn ang="0">
                  <a:pos x="9" y="15"/>
                </a:cxn>
                <a:cxn ang="0">
                  <a:pos x="9" y="11"/>
                </a:cxn>
                <a:cxn ang="0">
                  <a:pos x="10" y="9"/>
                </a:cxn>
                <a:cxn ang="0">
                  <a:pos x="12" y="9"/>
                </a:cxn>
                <a:cxn ang="0">
                  <a:pos x="14" y="9"/>
                </a:cxn>
                <a:cxn ang="0">
                  <a:pos x="12" y="8"/>
                </a:cxn>
                <a:cxn ang="0">
                  <a:pos x="10" y="8"/>
                </a:cxn>
                <a:cxn ang="0">
                  <a:pos x="9" y="4"/>
                </a:cxn>
                <a:cxn ang="0">
                  <a:pos x="10" y="2"/>
                </a:cxn>
                <a:cxn ang="0">
                  <a:pos x="12" y="2"/>
                </a:cxn>
                <a:cxn ang="0">
                  <a:pos x="14" y="0"/>
                </a:cxn>
                <a:cxn ang="0">
                  <a:pos x="16" y="2"/>
                </a:cxn>
                <a:cxn ang="0">
                  <a:pos x="18" y="4"/>
                </a:cxn>
                <a:cxn ang="0">
                  <a:pos x="19" y="0"/>
                </a:cxn>
                <a:cxn ang="0">
                  <a:pos x="21" y="0"/>
                </a:cxn>
                <a:cxn ang="0">
                  <a:pos x="23" y="2"/>
                </a:cxn>
                <a:cxn ang="0">
                  <a:pos x="21" y="4"/>
                </a:cxn>
                <a:cxn ang="0">
                  <a:pos x="19" y="8"/>
                </a:cxn>
                <a:cxn ang="0">
                  <a:pos x="18" y="9"/>
                </a:cxn>
                <a:cxn ang="0">
                  <a:pos x="19" y="8"/>
                </a:cxn>
                <a:cxn ang="0">
                  <a:pos x="19" y="9"/>
                </a:cxn>
                <a:cxn ang="0">
                  <a:pos x="19" y="11"/>
                </a:cxn>
                <a:cxn ang="0">
                  <a:pos x="16" y="13"/>
                </a:cxn>
                <a:cxn ang="0">
                  <a:pos x="14" y="15"/>
                </a:cxn>
                <a:cxn ang="0">
                  <a:pos x="12" y="15"/>
                </a:cxn>
                <a:cxn ang="0">
                  <a:pos x="7" y="18"/>
                </a:cxn>
                <a:cxn ang="0">
                  <a:pos x="0" y="20"/>
                </a:cxn>
              </a:cxnLst>
              <a:rect l="0" t="0" r="r" b="b"/>
              <a:pathLst>
                <a:path w="23" h="20">
                  <a:moveTo>
                    <a:pt x="0" y="20"/>
                  </a:moveTo>
                  <a:lnTo>
                    <a:pt x="0" y="18"/>
                  </a:lnTo>
                  <a:lnTo>
                    <a:pt x="0" y="18"/>
                  </a:lnTo>
                  <a:lnTo>
                    <a:pt x="7" y="17"/>
                  </a:lnTo>
                  <a:lnTo>
                    <a:pt x="9" y="15"/>
                  </a:lnTo>
                  <a:lnTo>
                    <a:pt x="9" y="11"/>
                  </a:lnTo>
                  <a:lnTo>
                    <a:pt x="10" y="9"/>
                  </a:lnTo>
                  <a:lnTo>
                    <a:pt x="12" y="9"/>
                  </a:lnTo>
                  <a:lnTo>
                    <a:pt x="14" y="9"/>
                  </a:lnTo>
                  <a:lnTo>
                    <a:pt x="12" y="8"/>
                  </a:lnTo>
                  <a:lnTo>
                    <a:pt x="10" y="8"/>
                  </a:lnTo>
                  <a:lnTo>
                    <a:pt x="9" y="4"/>
                  </a:lnTo>
                  <a:lnTo>
                    <a:pt x="10" y="2"/>
                  </a:lnTo>
                  <a:lnTo>
                    <a:pt x="12" y="2"/>
                  </a:lnTo>
                  <a:lnTo>
                    <a:pt x="14" y="0"/>
                  </a:lnTo>
                  <a:lnTo>
                    <a:pt x="16" y="2"/>
                  </a:lnTo>
                  <a:lnTo>
                    <a:pt x="18" y="4"/>
                  </a:lnTo>
                  <a:lnTo>
                    <a:pt x="19" y="0"/>
                  </a:lnTo>
                  <a:lnTo>
                    <a:pt x="21" y="0"/>
                  </a:lnTo>
                  <a:lnTo>
                    <a:pt x="23" y="2"/>
                  </a:lnTo>
                  <a:lnTo>
                    <a:pt x="21" y="4"/>
                  </a:lnTo>
                  <a:lnTo>
                    <a:pt x="19" y="8"/>
                  </a:lnTo>
                  <a:lnTo>
                    <a:pt x="18" y="9"/>
                  </a:lnTo>
                  <a:lnTo>
                    <a:pt x="19" y="8"/>
                  </a:lnTo>
                  <a:lnTo>
                    <a:pt x="19" y="9"/>
                  </a:lnTo>
                  <a:lnTo>
                    <a:pt x="19" y="11"/>
                  </a:lnTo>
                  <a:lnTo>
                    <a:pt x="16" y="13"/>
                  </a:lnTo>
                  <a:lnTo>
                    <a:pt x="14" y="15"/>
                  </a:lnTo>
                  <a:lnTo>
                    <a:pt x="12" y="15"/>
                  </a:lnTo>
                  <a:lnTo>
                    <a:pt x="7" y="18"/>
                  </a:lnTo>
                  <a:lnTo>
                    <a:pt x="0"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7" name="Freeform 3404"/>
            <p:cNvSpPr>
              <a:spLocks/>
            </p:cNvSpPr>
            <p:nvPr/>
          </p:nvSpPr>
          <p:spPr bwMode="auto">
            <a:xfrm>
              <a:off x="37" y="1673"/>
              <a:ext cx="6" cy="7"/>
            </a:xfrm>
            <a:custGeom>
              <a:avLst/>
              <a:gdLst/>
              <a:ahLst/>
              <a:cxnLst>
                <a:cxn ang="0">
                  <a:pos x="2" y="0"/>
                </a:cxn>
                <a:cxn ang="0">
                  <a:pos x="2" y="2"/>
                </a:cxn>
                <a:cxn ang="0">
                  <a:pos x="4" y="2"/>
                </a:cxn>
                <a:cxn ang="0">
                  <a:pos x="6" y="6"/>
                </a:cxn>
                <a:cxn ang="0">
                  <a:pos x="4" y="7"/>
                </a:cxn>
                <a:cxn ang="0">
                  <a:pos x="0" y="6"/>
                </a:cxn>
                <a:cxn ang="0">
                  <a:pos x="0" y="4"/>
                </a:cxn>
                <a:cxn ang="0">
                  <a:pos x="0" y="2"/>
                </a:cxn>
                <a:cxn ang="0">
                  <a:pos x="2" y="0"/>
                </a:cxn>
              </a:cxnLst>
              <a:rect l="0" t="0" r="r" b="b"/>
              <a:pathLst>
                <a:path w="6" h="7">
                  <a:moveTo>
                    <a:pt x="2" y="0"/>
                  </a:moveTo>
                  <a:lnTo>
                    <a:pt x="2" y="2"/>
                  </a:lnTo>
                  <a:lnTo>
                    <a:pt x="4" y="2"/>
                  </a:lnTo>
                  <a:lnTo>
                    <a:pt x="6" y="6"/>
                  </a:lnTo>
                  <a:lnTo>
                    <a:pt x="4" y="7"/>
                  </a:lnTo>
                  <a:lnTo>
                    <a:pt x="0" y="6"/>
                  </a:lnTo>
                  <a:lnTo>
                    <a:pt x="0" y="4"/>
                  </a:lnTo>
                  <a:lnTo>
                    <a:pt x="0"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8" name="Freeform 3405"/>
            <p:cNvSpPr>
              <a:spLocks/>
            </p:cNvSpPr>
            <p:nvPr/>
          </p:nvSpPr>
          <p:spPr bwMode="auto">
            <a:xfrm>
              <a:off x="37" y="1673"/>
              <a:ext cx="6" cy="7"/>
            </a:xfrm>
            <a:custGeom>
              <a:avLst/>
              <a:gdLst/>
              <a:ahLst/>
              <a:cxnLst>
                <a:cxn ang="0">
                  <a:pos x="2" y="0"/>
                </a:cxn>
                <a:cxn ang="0">
                  <a:pos x="2" y="2"/>
                </a:cxn>
                <a:cxn ang="0">
                  <a:pos x="4" y="2"/>
                </a:cxn>
                <a:cxn ang="0">
                  <a:pos x="6" y="6"/>
                </a:cxn>
                <a:cxn ang="0">
                  <a:pos x="4" y="7"/>
                </a:cxn>
                <a:cxn ang="0">
                  <a:pos x="0" y="6"/>
                </a:cxn>
                <a:cxn ang="0">
                  <a:pos x="0" y="4"/>
                </a:cxn>
                <a:cxn ang="0">
                  <a:pos x="0" y="2"/>
                </a:cxn>
                <a:cxn ang="0">
                  <a:pos x="2" y="0"/>
                </a:cxn>
              </a:cxnLst>
              <a:rect l="0" t="0" r="r" b="b"/>
              <a:pathLst>
                <a:path w="6" h="7">
                  <a:moveTo>
                    <a:pt x="2" y="0"/>
                  </a:moveTo>
                  <a:lnTo>
                    <a:pt x="2" y="2"/>
                  </a:lnTo>
                  <a:lnTo>
                    <a:pt x="4" y="2"/>
                  </a:lnTo>
                  <a:lnTo>
                    <a:pt x="6" y="6"/>
                  </a:lnTo>
                  <a:lnTo>
                    <a:pt x="4" y="7"/>
                  </a:lnTo>
                  <a:lnTo>
                    <a:pt x="0" y="6"/>
                  </a:lnTo>
                  <a:lnTo>
                    <a:pt x="0" y="4"/>
                  </a:lnTo>
                  <a:lnTo>
                    <a:pt x="0"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9" name="Freeform 3406"/>
            <p:cNvSpPr>
              <a:spLocks/>
            </p:cNvSpPr>
            <p:nvPr/>
          </p:nvSpPr>
          <p:spPr bwMode="auto">
            <a:xfrm>
              <a:off x="55" y="1650"/>
              <a:ext cx="29" cy="22"/>
            </a:xfrm>
            <a:custGeom>
              <a:avLst/>
              <a:gdLst/>
              <a:ahLst/>
              <a:cxnLst>
                <a:cxn ang="0">
                  <a:pos x="0" y="14"/>
                </a:cxn>
                <a:cxn ang="0">
                  <a:pos x="7" y="9"/>
                </a:cxn>
                <a:cxn ang="0">
                  <a:pos x="7" y="4"/>
                </a:cxn>
                <a:cxn ang="0">
                  <a:pos x="13" y="5"/>
                </a:cxn>
                <a:cxn ang="0">
                  <a:pos x="16" y="4"/>
                </a:cxn>
                <a:cxn ang="0">
                  <a:pos x="20" y="0"/>
                </a:cxn>
                <a:cxn ang="0">
                  <a:pos x="24" y="2"/>
                </a:cxn>
                <a:cxn ang="0">
                  <a:pos x="25" y="7"/>
                </a:cxn>
                <a:cxn ang="0">
                  <a:pos x="27" y="9"/>
                </a:cxn>
                <a:cxn ang="0">
                  <a:pos x="29" y="9"/>
                </a:cxn>
                <a:cxn ang="0">
                  <a:pos x="29" y="11"/>
                </a:cxn>
                <a:cxn ang="0">
                  <a:pos x="29" y="11"/>
                </a:cxn>
                <a:cxn ang="0">
                  <a:pos x="29" y="13"/>
                </a:cxn>
                <a:cxn ang="0">
                  <a:pos x="27" y="11"/>
                </a:cxn>
                <a:cxn ang="0">
                  <a:pos x="25" y="13"/>
                </a:cxn>
                <a:cxn ang="0">
                  <a:pos x="22" y="14"/>
                </a:cxn>
                <a:cxn ang="0">
                  <a:pos x="15" y="13"/>
                </a:cxn>
                <a:cxn ang="0">
                  <a:pos x="6" y="22"/>
                </a:cxn>
                <a:cxn ang="0">
                  <a:pos x="2" y="18"/>
                </a:cxn>
                <a:cxn ang="0">
                  <a:pos x="0" y="14"/>
                </a:cxn>
              </a:cxnLst>
              <a:rect l="0" t="0" r="r" b="b"/>
              <a:pathLst>
                <a:path w="29" h="22">
                  <a:moveTo>
                    <a:pt x="0" y="14"/>
                  </a:moveTo>
                  <a:lnTo>
                    <a:pt x="7" y="9"/>
                  </a:lnTo>
                  <a:lnTo>
                    <a:pt x="7" y="4"/>
                  </a:lnTo>
                  <a:lnTo>
                    <a:pt x="13" y="5"/>
                  </a:lnTo>
                  <a:lnTo>
                    <a:pt x="16" y="4"/>
                  </a:lnTo>
                  <a:lnTo>
                    <a:pt x="20" y="0"/>
                  </a:lnTo>
                  <a:lnTo>
                    <a:pt x="24" y="2"/>
                  </a:lnTo>
                  <a:lnTo>
                    <a:pt x="25" y="7"/>
                  </a:lnTo>
                  <a:lnTo>
                    <a:pt x="27" y="9"/>
                  </a:lnTo>
                  <a:lnTo>
                    <a:pt x="29" y="9"/>
                  </a:lnTo>
                  <a:lnTo>
                    <a:pt x="29" y="11"/>
                  </a:lnTo>
                  <a:lnTo>
                    <a:pt x="29" y="11"/>
                  </a:lnTo>
                  <a:lnTo>
                    <a:pt x="29" y="13"/>
                  </a:lnTo>
                  <a:lnTo>
                    <a:pt x="27" y="11"/>
                  </a:lnTo>
                  <a:lnTo>
                    <a:pt x="25" y="13"/>
                  </a:lnTo>
                  <a:lnTo>
                    <a:pt x="22" y="14"/>
                  </a:lnTo>
                  <a:lnTo>
                    <a:pt x="15" y="13"/>
                  </a:lnTo>
                  <a:lnTo>
                    <a:pt x="6" y="22"/>
                  </a:lnTo>
                  <a:lnTo>
                    <a:pt x="2" y="18"/>
                  </a:lnTo>
                  <a:lnTo>
                    <a:pt x="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0" name="Freeform 3407"/>
            <p:cNvSpPr>
              <a:spLocks/>
            </p:cNvSpPr>
            <p:nvPr/>
          </p:nvSpPr>
          <p:spPr bwMode="auto">
            <a:xfrm>
              <a:off x="55" y="1650"/>
              <a:ext cx="29" cy="22"/>
            </a:xfrm>
            <a:custGeom>
              <a:avLst/>
              <a:gdLst/>
              <a:ahLst/>
              <a:cxnLst>
                <a:cxn ang="0">
                  <a:pos x="0" y="14"/>
                </a:cxn>
                <a:cxn ang="0">
                  <a:pos x="7" y="9"/>
                </a:cxn>
                <a:cxn ang="0">
                  <a:pos x="7" y="4"/>
                </a:cxn>
                <a:cxn ang="0">
                  <a:pos x="13" y="5"/>
                </a:cxn>
                <a:cxn ang="0">
                  <a:pos x="16" y="4"/>
                </a:cxn>
                <a:cxn ang="0">
                  <a:pos x="20" y="0"/>
                </a:cxn>
                <a:cxn ang="0">
                  <a:pos x="24" y="2"/>
                </a:cxn>
                <a:cxn ang="0">
                  <a:pos x="25" y="7"/>
                </a:cxn>
                <a:cxn ang="0">
                  <a:pos x="27" y="9"/>
                </a:cxn>
                <a:cxn ang="0">
                  <a:pos x="29" y="9"/>
                </a:cxn>
                <a:cxn ang="0">
                  <a:pos x="29" y="11"/>
                </a:cxn>
                <a:cxn ang="0">
                  <a:pos x="29" y="11"/>
                </a:cxn>
                <a:cxn ang="0">
                  <a:pos x="29" y="13"/>
                </a:cxn>
                <a:cxn ang="0">
                  <a:pos x="27" y="11"/>
                </a:cxn>
                <a:cxn ang="0">
                  <a:pos x="25" y="13"/>
                </a:cxn>
                <a:cxn ang="0">
                  <a:pos x="22" y="14"/>
                </a:cxn>
                <a:cxn ang="0">
                  <a:pos x="15" y="13"/>
                </a:cxn>
                <a:cxn ang="0">
                  <a:pos x="6" y="22"/>
                </a:cxn>
                <a:cxn ang="0">
                  <a:pos x="2" y="18"/>
                </a:cxn>
                <a:cxn ang="0">
                  <a:pos x="0" y="14"/>
                </a:cxn>
              </a:cxnLst>
              <a:rect l="0" t="0" r="r" b="b"/>
              <a:pathLst>
                <a:path w="29" h="22">
                  <a:moveTo>
                    <a:pt x="0" y="14"/>
                  </a:moveTo>
                  <a:lnTo>
                    <a:pt x="7" y="9"/>
                  </a:lnTo>
                  <a:lnTo>
                    <a:pt x="7" y="4"/>
                  </a:lnTo>
                  <a:lnTo>
                    <a:pt x="13" y="5"/>
                  </a:lnTo>
                  <a:lnTo>
                    <a:pt x="16" y="4"/>
                  </a:lnTo>
                  <a:lnTo>
                    <a:pt x="20" y="0"/>
                  </a:lnTo>
                  <a:lnTo>
                    <a:pt x="24" y="2"/>
                  </a:lnTo>
                  <a:lnTo>
                    <a:pt x="25" y="7"/>
                  </a:lnTo>
                  <a:lnTo>
                    <a:pt x="27" y="9"/>
                  </a:lnTo>
                  <a:lnTo>
                    <a:pt x="29" y="9"/>
                  </a:lnTo>
                  <a:lnTo>
                    <a:pt x="29" y="11"/>
                  </a:lnTo>
                  <a:lnTo>
                    <a:pt x="29" y="11"/>
                  </a:lnTo>
                  <a:lnTo>
                    <a:pt x="29" y="13"/>
                  </a:lnTo>
                  <a:lnTo>
                    <a:pt x="27" y="11"/>
                  </a:lnTo>
                  <a:lnTo>
                    <a:pt x="25" y="13"/>
                  </a:lnTo>
                  <a:lnTo>
                    <a:pt x="22" y="14"/>
                  </a:lnTo>
                  <a:lnTo>
                    <a:pt x="15" y="13"/>
                  </a:lnTo>
                  <a:lnTo>
                    <a:pt x="6" y="22"/>
                  </a:lnTo>
                  <a:lnTo>
                    <a:pt x="2" y="18"/>
                  </a:lnTo>
                  <a:lnTo>
                    <a:pt x="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1" name="Freeform 3408"/>
            <p:cNvSpPr>
              <a:spLocks/>
            </p:cNvSpPr>
            <p:nvPr/>
          </p:nvSpPr>
          <p:spPr bwMode="auto">
            <a:xfrm>
              <a:off x="91" y="1668"/>
              <a:ext cx="2" cy="2"/>
            </a:xfrm>
            <a:custGeom>
              <a:avLst/>
              <a:gdLst/>
              <a:ahLst/>
              <a:cxnLst>
                <a:cxn ang="0">
                  <a:pos x="0" y="0"/>
                </a:cxn>
                <a:cxn ang="0">
                  <a:pos x="2" y="0"/>
                </a:cxn>
                <a:cxn ang="0">
                  <a:pos x="2" y="0"/>
                </a:cxn>
                <a:cxn ang="0">
                  <a:pos x="2" y="2"/>
                </a:cxn>
                <a:cxn ang="0">
                  <a:pos x="2" y="2"/>
                </a:cxn>
                <a:cxn ang="0">
                  <a:pos x="0" y="2"/>
                </a:cxn>
                <a:cxn ang="0">
                  <a:pos x="0" y="0"/>
                </a:cxn>
              </a:cxnLst>
              <a:rect l="0" t="0" r="r" b="b"/>
              <a:pathLst>
                <a:path w="2" h="2">
                  <a:moveTo>
                    <a:pt x="0" y="0"/>
                  </a:moveTo>
                  <a:lnTo>
                    <a:pt x="2" y="0"/>
                  </a:lnTo>
                  <a:lnTo>
                    <a:pt x="2" y="0"/>
                  </a:lnTo>
                  <a:lnTo>
                    <a:pt x="2" y="2"/>
                  </a:lnTo>
                  <a:lnTo>
                    <a:pt x="2"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2" name="Freeform 3409"/>
            <p:cNvSpPr>
              <a:spLocks/>
            </p:cNvSpPr>
            <p:nvPr/>
          </p:nvSpPr>
          <p:spPr bwMode="auto">
            <a:xfrm>
              <a:off x="91" y="1668"/>
              <a:ext cx="2" cy="2"/>
            </a:xfrm>
            <a:custGeom>
              <a:avLst/>
              <a:gdLst/>
              <a:ahLst/>
              <a:cxnLst>
                <a:cxn ang="0">
                  <a:pos x="0" y="0"/>
                </a:cxn>
                <a:cxn ang="0">
                  <a:pos x="2" y="0"/>
                </a:cxn>
                <a:cxn ang="0">
                  <a:pos x="2" y="0"/>
                </a:cxn>
                <a:cxn ang="0">
                  <a:pos x="2" y="2"/>
                </a:cxn>
                <a:cxn ang="0">
                  <a:pos x="2" y="2"/>
                </a:cxn>
                <a:cxn ang="0">
                  <a:pos x="0" y="2"/>
                </a:cxn>
                <a:cxn ang="0">
                  <a:pos x="0" y="0"/>
                </a:cxn>
              </a:cxnLst>
              <a:rect l="0" t="0" r="r" b="b"/>
              <a:pathLst>
                <a:path w="2" h="2">
                  <a:moveTo>
                    <a:pt x="0" y="0"/>
                  </a:moveTo>
                  <a:lnTo>
                    <a:pt x="2" y="0"/>
                  </a:lnTo>
                  <a:lnTo>
                    <a:pt x="2" y="0"/>
                  </a:lnTo>
                  <a:lnTo>
                    <a:pt x="2" y="2"/>
                  </a:lnTo>
                  <a:lnTo>
                    <a:pt x="2"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3" name="Freeform 3410"/>
            <p:cNvSpPr>
              <a:spLocks/>
            </p:cNvSpPr>
            <p:nvPr/>
          </p:nvSpPr>
          <p:spPr bwMode="auto">
            <a:xfrm>
              <a:off x="121" y="1641"/>
              <a:ext cx="6" cy="7"/>
            </a:xfrm>
            <a:custGeom>
              <a:avLst/>
              <a:gdLst/>
              <a:ahLst/>
              <a:cxnLst>
                <a:cxn ang="0">
                  <a:pos x="4" y="2"/>
                </a:cxn>
                <a:cxn ang="0">
                  <a:pos x="2" y="0"/>
                </a:cxn>
                <a:cxn ang="0">
                  <a:pos x="4" y="2"/>
                </a:cxn>
                <a:cxn ang="0">
                  <a:pos x="4" y="2"/>
                </a:cxn>
                <a:cxn ang="0">
                  <a:pos x="4" y="2"/>
                </a:cxn>
                <a:cxn ang="0">
                  <a:pos x="6" y="0"/>
                </a:cxn>
                <a:cxn ang="0">
                  <a:pos x="6" y="2"/>
                </a:cxn>
                <a:cxn ang="0">
                  <a:pos x="6" y="4"/>
                </a:cxn>
                <a:cxn ang="0">
                  <a:pos x="6" y="6"/>
                </a:cxn>
                <a:cxn ang="0">
                  <a:pos x="6" y="7"/>
                </a:cxn>
                <a:cxn ang="0">
                  <a:pos x="4" y="6"/>
                </a:cxn>
                <a:cxn ang="0">
                  <a:pos x="2" y="7"/>
                </a:cxn>
                <a:cxn ang="0">
                  <a:pos x="0" y="2"/>
                </a:cxn>
                <a:cxn ang="0">
                  <a:pos x="2" y="0"/>
                </a:cxn>
                <a:cxn ang="0">
                  <a:pos x="2" y="2"/>
                </a:cxn>
                <a:cxn ang="0">
                  <a:pos x="4" y="4"/>
                </a:cxn>
                <a:cxn ang="0">
                  <a:pos x="4" y="2"/>
                </a:cxn>
              </a:cxnLst>
              <a:rect l="0" t="0" r="r" b="b"/>
              <a:pathLst>
                <a:path w="6" h="7">
                  <a:moveTo>
                    <a:pt x="4" y="2"/>
                  </a:moveTo>
                  <a:lnTo>
                    <a:pt x="2" y="0"/>
                  </a:lnTo>
                  <a:lnTo>
                    <a:pt x="4" y="2"/>
                  </a:lnTo>
                  <a:lnTo>
                    <a:pt x="4" y="2"/>
                  </a:lnTo>
                  <a:lnTo>
                    <a:pt x="4" y="2"/>
                  </a:lnTo>
                  <a:lnTo>
                    <a:pt x="6" y="0"/>
                  </a:lnTo>
                  <a:lnTo>
                    <a:pt x="6" y="2"/>
                  </a:lnTo>
                  <a:lnTo>
                    <a:pt x="6" y="4"/>
                  </a:lnTo>
                  <a:lnTo>
                    <a:pt x="6" y="6"/>
                  </a:lnTo>
                  <a:lnTo>
                    <a:pt x="6" y="7"/>
                  </a:lnTo>
                  <a:lnTo>
                    <a:pt x="4" y="6"/>
                  </a:lnTo>
                  <a:lnTo>
                    <a:pt x="2" y="7"/>
                  </a:lnTo>
                  <a:lnTo>
                    <a:pt x="0" y="2"/>
                  </a:lnTo>
                  <a:lnTo>
                    <a:pt x="2" y="0"/>
                  </a:lnTo>
                  <a:lnTo>
                    <a:pt x="2" y="2"/>
                  </a:lnTo>
                  <a:lnTo>
                    <a:pt x="4" y="4"/>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4" name="Freeform 3411"/>
            <p:cNvSpPr>
              <a:spLocks/>
            </p:cNvSpPr>
            <p:nvPr/>
          </p:nvSpPr>
          <p:spPr bwMode="auto">
            <a:xfrm>
              <a:off x="121" y="1641"/>
              <a:ext cx="6" cy="7"/>
            </a:xfrm>
            <a:custGeom>
              <a:avLst/>
              <a:gdLst/>
              <a:ahLst/>
              <a:cxnLst>
                <a:cxn ang="0">
                  <a:pos x="4" y="2"/>
                </a:cxn>
                <a:cxn ang="0">
                  <a:pos x="2" y="0"/>
                </a:cxn>
                <a:cxn ang="0">
                  <a:pos x="4" y="2"/>
                </a:cxn>
                <a:cxn ang="0">
                  <a:pos x="4" y="2"/>
                </a:cxn>
                <a:cxn ang="0">
                  <a:pos x="4" y="2"/>
                </a:cxn>
                <a:cxn ang="0">
                  <a:pos x="6" y="0"/>
                </a:cxn>
                <a:cxn ang="0">
                  <a:pos x="6" y="2"/>
                </a:cxn>
                <a:cxn ang="0">
                  <a:pos x="6" y="4"/>
                </a:cxn>
                <a:cxn ang="0">
                  <a:pos x="6" y="6"/>
                </a:cxn>
                <a:cxn ang="0">
                  <a:pos x="6" y="7"/>
                </a:cxn>
                <a:cxn ang="0">
                  <a:pos x="4" y="6"/>
                </a:cxn>
                <a:cxn ang="0">
                  <a:pos x="2" y="7"/>
                </a:cxn>
                <a:cxn ang="0">
                  <a:pos x="0" y="2"/>
                </a:cxn>
                <a:cxn ang="0">
                  <a:pos x="2" y="0"/>
                </a:cxn>
                <a:cxn ang="0">
                  <a:pos x="2" y="2"/>
                </a:cxn>
                <a:cxn ang="0">
                  <a:pos x="4" y="4"/>
                </a:cxn>
                <a:cxn ang="0">
                  <a:pos x="4" y="2"/>
                </a:cxn>
              </a:cxnLst>
              <a:rect l="0" t="0" r="r" b="b"/>
              <a:pathLst>
                <a:path w="6" h="7">
                  <a:moveTo>
                    <a:pt x="4" y="2"/>
                  </a:moveTo>
                  <a:lnTo>
                    <a:pt x="2" y="0"/>
                  </a:lnTo>
                  <a:lnTo>
                    <a:pt x="4" y="2"/>
                  </a:lnTo>
                  <a:lnTo>
                    <a:pt x="4" y="2"/>
                  </a:lnTo>
                  <a:lnTo>
                    <a:pt x="4" y="2"/>
                  </a:lnTo>
                  <a:lnTo>
                    <a:pt x="6" y="0"/>
                  </a:lnTo>
                  <a:lnTo>
                    <a:pt x="6" y="2"/>
                  </a:lnTo>
                  <a:lnTo>
                    <a:pt x="6" y="4"/>
                  </a:lnTo>
                  <a:lnTo>
                    <a:pt x="6" y="6"/>
                  </a:lnTo>
                  <a:lnTo>
                    <a:pt x="6" y="7"/>
                  </a:lnTo>
                  <a:lnTo>
                    <a:pt x="4" y="6"/>
                  </a:lnTo>
                  <a:lnTo>
                    <a:pt x="2" y="7"/>
                  </a:lnTo>
                  <a:lnTo>
                    <a:pt x="0" y="2"/>
                  </a:lnTo>
                  <a:lnTo>
                    <a:pt x="2" y="0"/>
                  </a:lnTo>
                  <a:lnTo>
                    <a:pt x="2" y="2"/>
                  </a:lnTo>
                  <a:lnTo>
                    <a:pt x="4" y="4"/>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5" name="Freeform 3412"/>
            <p:cNvSpPr>
              <a:spLocks/>
            </p:cNvSpPr>
            <p:nvPr/>
          </p:nvSpPr>
          <p:spPr bwMode="auto">
            <a:xfrm>
              <a:off x="159" y="1616"/>
              <a:ext cx="3" cy="9"/>
            </a:xfrm>
            <a:custGeom>
              <a:avLst/>
              <a:gdLst/>
              <a:ahLst/>
              <a:cxnLst>
                <a:cxn ang="0">
                  <a:pos x="0" y="0"/>
                </a:cxn>
                <a:cxn ang="0">
                  <a:pos x="0" y="0"/>
                </a:cxn>
                <a:cxn ang="0">
                  <a:pos x="0" y="0"/>
                </a:cxn>
                <a:cxn ang="0">
                  <a:pos x="2" y="0"/>
                </a:cxn>
                <a:cxn ang="0">
                  <a:pos x="3" y="0"/>
                </a:cxn>
                <a:cxn ang="0">
                  <a:pos x="3" y="2"/>
                </a:cxn>
                <a:cxn ang="0">
                  <a:pos x="3" y="4"/>
                </a:cxn>
                <a:cxn ang="0">
                  <a:pos x="2" y="9"/>
                </a:cxn>
                <a:cxn ang="0">
                  <a:pos x="2" y="7"/>
                </a:cxn>
                <a:cxn ang="0">
                  <a:pos x="2" y="2"/>
                </a:cxn>
                <a:cxn ang="0">
                  <a:pos x="0" y="0"/>
                </a:cxn>
                <a:cxn ang="0">
                  <a:pos x="0" y="0"/>
                </a:cxn>
              </a:cxnLst>
              <a:rect l="0" t="0" r="r" b="b"/>
              <a:pathLst>
                <a:path w="3" h="9">
                  <a:moveTo>
                    <a:pt x="0" y="0"/>
                  </a:moveTo>
                  <a:lnTo>
                    <a:pt x="0" y="0"/>
                  </a:lnTo>
                  <a:lnTo>
                    <a:pt x="0" y="0"/>
                  </a:lnTo>
                  <a:lnTo>
                    <a:pt x="2" y="0"/>
                  </a:lnTo>
                  <a:lnTo>
                    <a:pt x="3" y="0"/>
                  </a:lnTo>
                  <a:lnTo>
                    <a:pt x="3" y="2"/>
                  </a:lnTo>
                  <a:lnTo>
                    <a:pt x="3" y="4"/>
                  </a:lnTo>
                  <a:lnTo>
                    <a:pt x="2" y="9"/>
                  </a:lnTo>
                  <a:lnTo>
                    <a:pt x="2" y="7"/>
                  </a:lnTo>
                  <a:lnTo>
                    <a:pt x="2"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6" name="Freeform 3413"/>
            <p:cNvSpPr>
              <a:spLocks/>
            </p:cNvSpPr>
            <p:nvPr/>
          </p:nvSpPr>
          <p:spPr bwMode="auto">
            <a:xfrm>
              <a:off x="159" y="1616"/>
              <a:ext cx="3" cy="9"/>
            </a:xfrm>
            <a:custGeom>
              <a:avLst/>
              <a:gdLst/>
              <a:ahLst/>
              <a:cxnLst>
                <a:cxn ang="0">
                  <a:pos x="0" y="0"/>
                </a:cxn>
                <a:cxn ang="0">
                  <a:pos x="0" y="0"/>
                </a:cxn>
                <a:cxn ang="0">
                  <a:pos x="0" y="0"/>
                </a:cxn>
                <a:cxn ang="0">
                  <a:pos x="2" y="0"/>
                </a:cxn>
                <a:cxn ang="0">
                  <a:pos x="3" y="0"/>
                </a:cxn>
                <a:cxn ang="0">
                  <a:pos x="3" y="2"/>
                </a:cxn>
                <a:cxn ang="0">
                  <a:pos x="3" y="4"/>
                </a:cxn>
                <a:cxn ang="0">
                  <a:pos x="2" y="9"/>
                </a:cxn>
                <a:cxn ang="0">
                  <a:pos x="2" y="7"/>
                </a:cxn>
                <a:cxn ang="0">
                  <a:pos x="2" y="2"/>
                </a:cxn>
                <a:cxn ang="0">
                  <a:pos x="0" y="0"/>
                </a:cxn>
                <a:cxn ang="0">
                  <a:pos x="0" y="0"/>
                </a:cxn>
              </a:cxnLst>
              <a:rect l="0" t="0" r="r" b="b"/>
              <a:pathLst>
                <a:path w="3" h="9">
                  <a:moveTo>
                    <a:pt x="0" y="0"/>
                  </a:moveTo>
                  <a:lnTo>
                    <a:pt x="0" y="0"/>
                  </a:lnTo>
                  <a:lnTo>
                    <a:pt x="0" y="0"/>
                  </a:lnTo>
                  <a:lnTo>
                    <a:pt x="2" y="0"/>
                  </a:lnTo>
                  <a:lnTo>
                    <a:pt x="3" y="0"/>
                  </a:lnTo>
                  <a:lnTo>
                    <a:pt x="3" y="2"/>
                  </a:lnTo>
                  <a:lnTo>
                    <a:pt x="3" y="4"/>
                  </a:lnTo>
                  <a:lnTo>
                    <a:pt x="2" y="9"/>
                  </a:lnTo>
                  <a:lnTo>
                    <a:pt x="2" y="7"/>
                  </a:lnTo>
                  <a:lnTo>
                    <a:pt x="2"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7" name="Freeform 3414"/>
            <p:cNvSpPr>
              <a:spLocks/>
            </p:cNvSpPr>
            <p:nvPr/>
          </p:nvSpPr>
          <p:spPr bwMode="auto">
            <a:xfrm>
              <a:off x="219" y="1609"/>
              <a:ext cx="4" cy="5"/>
            </a:xfrm>
            <a:custGeom>
              <a:avLst/>
              <a:gdLst/>
              <a:ahLst/>
              <a:cxnLst>
                <a:cxn ang="0">
                  <a:pos x="0" y="0"/>
                </a:cxn>
                <a:cxn ang="0">
                  <a:pos x="4" y="0"/>
                </a:cxn>
                <a:cxn ang="0">
                  <a:pos x="4" y="0"/>
                </a:cxn>
                <a:cxn ang="0">
                  <a:pos x="4" y="2"/>
                </a:cxn>
                <a:cxn ang="0">
                  <a:pos x="2" y="5"/>
                </a:cxn>
                <a:cxn ang="0">
                  <a:pos x="0" y="5"/>
                </a:cxn>
                <a:cxn ang="0">
                  <a:pos x="0" y="0"/>
                </a:cxn>
              </a:cxnLst>
              <a:rect l="0" t="0" r="r" b="b"/>
              <a:pathLst>
                <a:path w="4" h="5">
                  <a:moveTo>
                    <a:pt x="0" y="0"/>
                  </a:moveTo>
                  <a:lnTo>
                    <a:pt x="4" y="0"/>
                  </a:lnTo>
                  <a:lnTo>
                    <a:pt x="4" y="0"/>
                  </a:lnTo>
                  <a:lnTo>
                    <a:pt x="4" y="2"/>
                  </a:lnTo>
                  <a:lnTo>
                    <a:pt x="2" y="5"/>
                  </a:lnTo>
                  <a:lnTo>
                    <a:pt x="0" y="5"/>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8" name="Freeform 3415"/>
            <p:cNvSpPr>
              <a:spLocks/>
            </p:cNvSpPr>
            <p:nvPr/>
          </p:nvSpPr>
          <p:spPr bwMode="auto">
            <a:xfrm>
              <a:off x="219" y="1609"/>
              <a:ext cx="4" cy="5"/>
            </a:xfrm>
            <a:custGeom>
              <a:avLst/>
              <a:gdLst/>
              <a:ahLst/>
              <a:cxnLst>
                <a:cxn ang="0">
                  <a:pos x="0" y="0"/>
                </a:cxn>
                <a:cxn ang="0">
                  <a:pos x="4" y="0"/>
                </a:cxn>
                <a:cxn ang="0">
                  <a:pos x="4" y="0"/>
                </a:cxn>
                <a:cxn ang="0">
                  <a:pos x="4" y="2"/>
                </a:cxn>
                <a:cxn ang="0">
                  <a:pos x="2" y="5"/>
                </a:cxn>
                <a:cxn ang="0">
                  <a:pos x="0" y="5"/>
                </a:cxn>
                <a:cxn ang="0">
                  <a:pos x="0" y="0"/>
                </a:cxn>
              </a:cxnLst>
              <a:rect l="0" t="0" r="r" b="b"/>
              <a:pathLst>
                <a:path w="4" h="5">
                  <a:moveTo>
                    <a:pt x="0" y="0"/>
                  </a:moveTo>
                  <a:lnTo>
                    <a:pt x="4" y="0"/>
                  </a:lnTo>
                  <a:lnTo>
                    <a:pt x="4" y="0"/>
                  </a:lnTo>
                  <a:lnTo>
                    <a:pt x="4" y="2"/>
                  </a:lnTo>
                  <a:lnTo>
                    <a:pt x="2" y="5"/>
                  </a:lnTo>
                  <a:lnTo>
                    <a:pt x="0" y="5"/>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9" name="Freeform 3416"/>
            <p:cNvSpPr>
              <a:spLocks/>
            </p:cNvSpPr>
            <p:nvPr/>
          </p:nvSpPr>
          <p:spPr bwMode="auto">
            <a:xfrm>
              <a:off x="227" y="1607"/>
              <a:ext cx="3" cy="4"/>
            </a:xfrm>
            <a:custGeom>
              <a:avLst/>
              <a:gdLst/>
              <a:ahLst/>
              <a:cxnLst>
                <a:cxn ang="0">
                  <a:pos x="1" y="4"/>
                </a:cxn>
                <a:cxn ang="0">
                  <a:pos x="0" y="2"/>
                </a:cxn>
                <a:cxn ang="0">
                  <a:pos x="0" y="2"/>
                </a:cxn>
                <a:cxn ang="0">
                  <a:pos x="1" y="0"/>
                </a:cxn>
                <a:cxn ang="0">
                  <a:pos x="3" y="0"/>
                </a:cxn>
                <a:cxn ang="0">
                  <a:pos x="3" y="2"/>
                </a:cxn>
                <a:cxn ang="0">
                  <a:pos x="1" y="4"/>
                </a:cxn>
              </a:cxnLst>
              <a:rect l="0" t="0" r="r" b="b"/>
              <a:pathLst>
                <a:path w="3" h="4">
                  <a:moveTo>
                    <a:pt x="1" y="4"/>
                  </a:moveTo>
                  <a:lnTo>
                    <a:pt x="0" y="2"/>
                  </a:lnTo>
                  <a:lnTo>
                    <a:pt x="0" y="2"/>
                  </a:lnTo>
                  <a:lnTo>
                    <a:pt x="1" y="0"/>
                  </a:lnTo>
                  <a:lnTo>
                    <a:pt x="3" y="0"/>
                  </a:lnTo>
                  <a:lnTo>
                    <a:pt x="3" y="2"/>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0" name="Freeform 3417"/>
            <p:cNvSpPr>
              <a:spLocks/>
            </p:cNvSpPr>
            <p:nvPr/>
          </p:nvSpPr>
          <p:spPr bwMode="auto">
            <a:xfrm>
              <a:off x="227" y="1607"/>
              <a:ext cx="3" cy="4"/>
            </a:xfrm>
            <a:custGeom>
              <a:avLst/>
              <a:gdLst/>
              <a:ahLst/>
              <a:cxnLst>
                <a:cxn ang="0">
                  <a:pos x="1" y="4"/>
                </a:cxn>
                <a:cxn ang="0">
                  <a:pos x="0" y="2"/>
                </a:cxn>
                <a:cxn ang="0">
                  <a:pos x="0" y="2"/>
                </a:cxn>
                <a:cxn ang="0">
                  <a:pos x="1" y="0"/>
                </a:cxn>
                <a:cxn ang="0">
                  <a:pos x="3" y="0"/>
                </a:cxn>
                <a:cxn ang="0">
                  <a:pos x="3" y="2"/>
                </a:cxn>
                <a:cxn ang="0">
                  <a:pos x="1" y="4"/>
                </a:cxn>
              </a:cxnLst>
              <a:rect l="0" t="0" r="r" b="b"/>
              <a:pathLst>
                <a:path w="3" h="4">
                  <a:moveTo>
                    <a:pt x="1" y="4"/>
                  </a:moveTo>
                  <a:lnTo>
                    <a:pt x="0" y="2"/>
                  </a:lnTo>
                  <a:lnTo>
                    <a:pt x="0" y="2"/>
                  </a:lnTo>
                  <a:lnTo>
                    <a:pt x="1" y="0"/>
                  </a:lnTo>
                  <a:lnTo>
                    <a:pt x="3" y="0"/>
                  </a:lnTo>
                  <a:lnTo>
                    <a:pt x="3" y="2"/>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1" name="Freeform 3418"/>
            <p:cNvSpPr>
              <a:spLocks/>
            </p:cNvSpPr>
            <p:nvPr/>
          </p:nvSpPr>
          <p:spPr bwMode="auto">
            <a:xfrm>
              <a:off x="241" y="1591"/>
              <a:ext cx="9" cy="6"/>
            </a:xfrm>
            <a:custGeom>
              <a:avLst/>
              <a:gdLst/>
              <a:ahLst/>
              <a:cxnLst>
                <a:cxn ang="0">
                  <a:pos x="5" y="2"/>
                </a:cxn>
                <a:cxn ang="0">
                  <a:pos x="2" y="6"/>
                </a:cxn>
                <a:cxn ang="0">
                  <a:pos x="0" y="2"/>
                </a:cxn>
                <a:cxn ang="0">
                  <a:pos x="2" y="0"/>
                </a:cxn>
                <a:cxn ang="0">
                  <a:pos x="3" y="0"/>
                </a:cxn>
                <a:cxn ang="0">
                  <a:pos x="5" y="0"/>
                </a:cxn>
                <a:cxn ang="0">
                  <a:pos x="9" y="0"/>
                </a:cxn>
                <a:cxn ang="0">
                  <a:pos x="9" y="0"/>
                </a:cxn>
                <a:cxn ang="0">
                  <a:pos x="5" y="2"/>
                </a:cxn>
              </a:cxnLst>
              <a:rect l="0" t="0" r="r" b="b"/>
              <a:pathLst>
                <a:path w="9" h="6">
                  <a:moveTo>
                    <a:pt x="5" y="2"/>
                  </a:moveTo>
                  <a:lnTo>
                    <a:pt x="2" y="6"/>
                  </a:lnTo>
                  <a:lnTo>
                    <a:pt x="0" y="2"/>
                  </a:lnTo>
                  <a:lnTo>
                    <a:pt x="2" y="0"/>
                  </a:lnTo>
                  <a:lnTo>
                    <a:pt x="3" y="0"/>
                  </a:lnTo>
                  <a:lnTo>
                    <a:pt x="5" y="0"/>
                  </a:lnTo>
                  <a:lnTo>
                    <a:pt x="9" y="0"/>
                  </a:lnTo>
                  <a:lnTo>
                    <a:pt x="9"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2" name="Freeform 3419"/>
            <p:cNvSpPr>
              <a:spLocks/>
            </p:cNvSpPr>
            <p:nvPr/>
          </p:nvSpPr>
          <p:spPr bwMode="auto">
            <a:xfrm>
              <a:off x="241" y="1591"/>
              <a:ext cx="9" cy="6"/>
            </a:xfrm>
            <a:custGeom>
              <a:avLst/>
              <a:gdLst/>
              <a:ahLst/>
              <a:cxnLst>
                <a:cxn ang="0">
                  <a:pos x="5" y="2"/>
                </a:cxn>
                <a:cxn ang="0">
                  <a:pos x="2" y="6"/>
                </a:cxn>
                <a:cxn ang="0">
                  <a:pos x="0" y="2"/>
                </a:cxn>
                <a:cxn ang="0">
                  <a:pos x="2" y="0"/>
                </a:cxn>
                <a:cxn ang="0">
                  <a:pos x="3" y="0"/>
                </a:cxn>
                <a:cxn ang="0">
                  <a:pos x="5" y="0"/>
                </a:cxn>
                <a:cxn ang="0">
                  <a:pos x="9" y="0"/>
                </a:cxn>
                <a:cxn ang="0">
                  <a:pos x="9" y="0"/>
                </a:cxn>
                <a:cxn ang="0">
                  <a:pos x="5" y="2"/>
                </a:cxn>
              </a:cxnLst>
              <a:rect l="0" t="0" r="r" b="b"/>
              <a:pathLst>
                <a:path w="9" h="6">
                  <a:moveTo>
                    <a:pt x="5" y="2"/>
                  </a:moveTo>
                  <a:lnTo>
                    <a:pt x="2" y="6"/>
                  </a:lnTo>
                  <a:lnTo>
                    <a:pt x="0" y="2"/>
                  </a:lnTo>
                  <a:lnTo>
                    <a:pt x="2" y="0"/>
                  </a:lnTo>
                  <a:lnTo>
                    <a:pt x="3" y="0"/>
                  </a:lnTo>
                  <a:lnTo>
                    <a:pt x="5" y="0"/>
                  </a:lnTo>
                  <a:lnTo>
                    <a:pt x="9" y="0"/>
                  </a:lnTo>
                  <a:lnTo>
                    <a:pt x="9"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3" name="Freeform 3420"/>
            <p:cNvSpPr>
              <a:spLocks/>
            </p:cNvSpPr>
            <p:nvPr/>
          </p:nvSpPr>
          <p:spPr bwMode="auto">
            <a:xfrm>
              <a:off x="218" y="1568"/>
              <a:ext cx="43" cy="36"/>
            </a:xfrm>
            <a:custGeom>
              <a:avLst/>
              <a:gdLst/>
              <a:ahLst/>
              <a:cxnLst>
                <a:cxn ang="0">
                  <a:pos x="0" y="18"/>
                </a:cxn>
                <a:cxn ang="0">
                  <a:pos x="3" y="18"/>
                </a:cxn>
                <a:cxn ang="0">
                  <a:pos x="7" y="11"/>
                </a:cxn>
                <a:cxn ang="0">
                  <a:pos x="9" y="9"/>
                </a:cxn>
                <a:cxn ang="0">
                  <a:pos x="12" y="13"/>
                </a:cxn>
                <a:cxn ang="0">
                  <a:pos x="14" y="16"/>
                </a:cxn>
                <a:cxn ang="0">
                  <a:pos x="18" y="13"/>
                </a:cxn>
                <a:cxn ang="0">
                  <a:pos x="18" y="11"/>
                </a:cxn>
                <a:cxn ang="0">
                  <a:pos x="16" y="5"/>
                </a:cxn>
                <a:cxn ang="0">
                  <a:pos x="16" y="2"/>
                </a:cxn>
                <a:cxn ang="0">
                  <a:pos x="19" y="5"/>
                </a:cxn>
                <a:cxn ang="0">
                  <a:pos x="21" y="9"/>
                </a:cxn>
                <a:cxn ang="0">
                  <a:pos x="23" y="4"/>
                </a:cxn>
                <a:cxn ang="0">
                  <a:pos x="28" y="4"/>
                </a:cxn>
                <a:cxn ang="0">
                  <a:pos x="26" y="0"/>
                </a:cxn>
                <a:cxn ang="0">
                  <a:pos x="28" y="0"/>
                </a:cxn>
                <a:cxn ang="0">
                  <a:pos x="30" y="5"/>
                </a:cxn>
                <a:cxn ang="0">
                  <a:pos x="34" y="2"/>
                </a:cxn>
                <a:cxn ang="0">
                  <a:pos x="37" y="4"/>
                </a:cxn>
                <a:cxn ang="0">
                  <a:pos x="37" y="7"/>
                </a:cxn>
                <a:cxn ang="0">
                  <a:pos x="37" y="9"/>
                </a:cxn>
                <a:cxn ang="0">
                  <a:pos x="43" y="11"/>
                </a:cxn>
                <a:cxn ang="0">
                  <a:pos x="37" y="14"/>
                </a:cxn>
                <a:cxn ang="0">
                  <a:pos x="30" y="13"/>
                </a:cxn>
                <a:cxn ang="0">
                  <a:pos x="35" y="16"/>
                </a:cxn>
                <a:cxn ang="0">
                  <a:pos x="35" y="20"/>
                </a:cxn>
                <a:cxn ang="0">
                  <a:pos x="34" y="18"/>
                </a:cxn>
                <a:cxn ang="0">
                  <a:pos x="30" y="18"/>
                </a:cxn>
                <a:cxn ang="0">
                  <a:pos x="28" y="20"/>
                </a:cxn>
                <a:cxn ang="0">
                  <a:pos x="28" y="21"/>
                </a:cxn>
                <a:cxn ang="0">
                  <a:pos x="21" y="25"/>
                </a:cxn>
                <a:cxn ang="0">
                  <a:pos x="19" y="27"/>
                </a:cxn>
                <a:cxn ang="0">
                  <a:pos x="19" y="30"/>
                </a:cxn>
                <a:cxn ang="0">
                  <a:pos x="12" y="36"/>
                </a:cxn>
                <a:cxn ang="0">
                  <a:pos x="16" y="29"/>
                </a:cxn>
                <a:cxn ang="0">
                  <a:pos x="12" y="27"/>
                </a:cxn>
                <a:cxn ang="0">
                  <a:pos x="12" y="23"/>
                </a:cxn>
                <a:cxn ang="0">
                  <a:pos x="9" y="23"/>
                </a:cxn>
                <a:cxn ang="0">
                  <a:pos x="10" y="25"/>
                </a:cxn>
                <a:cxn ang="0">
                  <a:pos x="9" y="32"/>
                </a:cxn>
                <a:cxn ang="0">
                  <a:pos x="5" y="21"/>
                </a:cxn>
                <a:cxn ang="0">
                  <a:pos x="1" y="18"/>
                </a:cxn>
              </a:cxnLst>
              <a:rect l="0" t="0" r="r" b="b"/>
              <a:pathLst>
                <a:path w="43" h="36">
                  <a:moveTo>
                    <a:pt x="1" y="18"/>
                  </a:moveTo>
                  <a:lnTo>
                    <a:pt x="0" y="18"/>
                  </a:lnTo>
                  <a:lnTo>
                    <a:pt x="0" y="18"/>
                  </a:lnTo>
                  <a:lnTo>
                    <a:pt x="3" y="18"/>
                  </a:lnTo>
                  <a:lnTo>
                    <a:pt x="3" y="14"/>
                  </a:lnTo>
                  <a:lnTo>
                    <a:pt x="7" y="11"/>
                  </a:lnTo>
                  <a:lnTo>
                    <a:pt x="7" y="11"/>
                  </a:lnTo>
                  <a:lnTo>
                    <a:pt x="9" y="9"/>
                  </a:lnTo>
                  <a:lnTo>
                    <a:pt x="14" y="9"/>
                  </a:lnTo>
                  <a:lnTo>
                    <a:pt x="12" y="13"/>
                  </a:lnTo>
                  <a:lnTo>
                    <a:pt x="14" y="13"/>
                  </a:lnTo>
                  <a:lnTo>
                    <a:pt x="14" y="16"/>
                  </a:lnTo>
                  <a:lnTo>
                    <a:pt x="18" y="16"/>
                  </a:lnTo>
                  <a:lnTo>
                    <a:pt x="18" y="13"/>
                  </a:lnTo>
                  <a:lnTo>
                    <a:pt x="18" y="13"/>
                  </a:lnTo>
                  <a:lnTo>
                    <a:pt x="18" y="11"/>
                  </a:lnTo>
                  <a:lnTo>
                    <a:pt x="18" y="11"/>
                  </a:lnTo>
                  <a:lnTo>
                    <a:pt x="16" y="5"/>
                  </a:lnTo>
                  <a:lnTo>
                    <a:pt x="14" y="4"/>
                  </a:lnTo>
                  <a:lnTo>
                    <a:pt x="16" y="2"/>
                  </a:lnTo>
                  <a:lnTo>
                    <a:pt x="18" y="2"/>
                  </a:lnTo>
                  <a:lnTo>
                    <a:pt x="19" y="5"/>
                  </a:lnTo>
                  <a:lnTo>
                    <a:pt x="19" y="7"/>
                  </a:lnTo>
                  <a:lnTo>
                    <a:pt x="21" y="9"/>
                  </a:lnTo>
                  <a:lnTo>
                    <a:pt x="23" y="5"/>
                  </a:lnTo>
                  <a:lnTo>
                    <a:pt x="23" y="4"/>
                  </a:lnTo>
                  <a:lnTo>
                    <a:pt x="26" y="5"/>
                  </a:lnTo>
                  <a:lnTo>
                    <a:pt x="28" y="4"/>
                  </a:lnTo>
                  <a:lnTo>
                    <a:pt x="28" y="2"/>
                  </a:lnTo>
                  <a:lnTo>
                    <a:pt x="26" y="0"/>
                  </a:lnTo>
                  <a:lnTo>
                    <a:pt x="28" y="2"/>
                  </a:lnTo>
                  <a:lnTo>
                    <a:pt x="28" y="0"/>
                  </a:lnTo>
                  <a:lnTo>
                    <a:pt x="30" y="2"/>
                  </a:lnTo>
                  <a:lnTo>
                    <a:pt x="30" y="5"/>
                  </a:lnTo>
                  <a:lnTo>
                    <a:pt x="32" y="5"/>
                  </a:lnTo>
                  <a:lnTo>
                    <a:pt x="34" y="2"/>
                  </a:lnTo>
                  <a:lnTo>
                    <a:pt x="37" y="2"/>
                  </a:lnTo>
                  <a:lnTo>
                    <a:pt x="37" y="4"/>
                  </a:lnTo>
                  <a:lnTo>
                    <a:pt x="37" y="7"/>
                  </a:lnTo>
                  <a:lnTo>
                    <a:pt x="37" y="7"/>
                  </a:lnTo>
                  <a:lnTo>
                    <a:pt x="37" y="9"/>
                  </a:lnTo>
                  <a:lnTo>
                    <a:pt x="37" y="9"/>
                  </a:lnTo>
                  <a:lnTo>
                    <a:pt x="37" y="11"/>
                  </a:lnTo>
                  <a:lnTo>
                    <a:pt x="43" y="11"/>
                  </a:lnTo>
                  <a:lnTo>
                    <a:pt x="41" y="14"/>
                  </a:lnTo>
                  <a:lnTo>
                    <a:pt x="37" y="14"/>
                  </a:lnTo>
                  <a:lnTo>
                    <a:pt x="32" y="13"/>
                  </a:lnTo>
                  <a:lnTo>
                    <a:pt x="30" y="13"/>
                  </a:lnTo>
                  <a:lnTo>
                    <a:pt x="30" y="14"/>
                  </a:lnTo>
                  <a:lnTo>
                    <a:pt x="35" y="16"/>
                  </a:lnTo>
                  <a:lnTo>
                    <a:pt x="35" y="18"/>
                  </a:lnTo>
                  <a:lnTo>
                    <a:pt x="35" y="20"/>
                  </a:lnTo>
                  <a:lnTo>
                    <a:pt x="34" y="20"/>
                  </a:lnTo>
                  <a:lnTo>
                    <a:pt x="34" y="18"/>
                  </a:lnTo>
                  <a:lnTo>
                    <a:pt x="32" y="18"/>
                  </a:lnTo>
                  <a:lnTo>
                    <a:pt x="30" y="18"/>
                  </a:lnTo>
                  <a:lnTo>
                    <a:pt x="28" y="20"/>
                  </a:lnTo>
                  <a:lnTo>
                    <a:pt x="28" y="20"/>
                  </a:lnTo>
                  <a:lnTo>
                    <a:pt x="30" y="21"/>
                  </a:lnTo>
                  <a:lnTo>
                    <a:pt x="28" y="21"/>
                  </a:lnTo>
                  <a:lnTo>
                    <a:pt x="25" y="21"/>
                  </a:lnTo>
                  <a:lnTo>
                    <a:pt x="21" y="25"/>
                  </a:lnTo>
                  <a:lnTo>
                    <a:pt x="19" y="27"/>
                  </a:lnTo>
                  <a:lnTo>
                    <a:pt x="19" y="27"/>
                  </a:lnTo>
                  <a:lnTo>
                    <a:pt x="19" y="29"/>
                  </a:lnTo>
                  <a:lnTo>
                    <a:pt x="19" y="30"/>
                  </a:lnTo>
                  <a:lnTo>
                    <a:pt x="18" y="32"/>
                  </a:lnTo>
                  <a:lnTo>
                    <a:pt x="12" y="36"/>
                  </a:lnTo>
                  <a:lnTo>
                    <a:pt x="16" y="30"/>
                  </a:lnTo>
                  <a:lnTo>
                    <a:pt x="16" y="29"/>
                  </a:lnTo>
                  <a:lnTo>
                    <a:pt x="14" y="29"/>
                  </a:lnTo>
                  <a:lnTo>
                    <a:pt x="12" y="27"/>
                  </a:lnTo>
                  <a:lnTo>
                    <a:pt x="14" y="25"/>
                  </a:lnTo>
                  <a:lnTo>
                    <a:pt x="12" y="23"/>
                  </a:lnTo>
                  <a:lnTo>
                    <a:pt x="9" y="23"/>
                  </a:lnTo>
                  <a:lnTo>
                    <a:pt x="9" y="23"/>
                  </a:lnTo>
                  <a:lnTo>
                    <a:pt x="9" y="25"/>
                  </a:lnTo>
                  <a:lnTo>
                    <a:pt x="10" y="25"/>
                  </a:lnTo>
                  <a:lnTo>
                    <a:pt x="10" y="30"/>
                  </a:lnTo>
                  <a:lnTo>
                    <a:pt x="9" y="32"/>
                  </a:lnTo>
                  <a:lnTo>
                    <a:pt x="7" y="29"/>
                  </a:lnTo>
                  <a:lnTo>
                    <a:pt x="5" y="21"/>
                  </a:lnTo>
                  <a:lnTo>
                    <a:pt x="1" y="20"/>
                  </a:lnTo>
                  <a:lnTo>
                    <a:pt x="1"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4" name="Freeform 3421"/>
            <p:cNvSpPr>
              <a:spLocks/>
            </p:cNvSpPr>
            <p:nvPr/>
          </p:nvSpPr>
          <p:spPr bwMode="auto">
            <a:xfrm>
              <a:off x="218" y="1568"/>
              <a:ext cx="43" cy="36"/>
            </a:xfrm>
            <a:custGeom>
              <a:avLst/>
              <a:gdLst/>
              <a:ahLst/>
              <a:cxnLst>
                <a:cxn ang="0">
                  <a:pos x="0" y="18"/>
                </a:cxn>
                <a:cxn ang="0">
                  <a:pos x="3" y="18"/>
                </a:cxn>
                <a:cxn ang="0">
                  <a:pos x="7" y="11"/>
                </a:cxn>
                <a:cxn ang="0">
                  <a:pos x="9" y="9"/>
                </a:cxn>
                <a:cxn ang="0">
                  <a:pos x="12" y="13"/>
                </a:cxn>
                <a:cxn ang="0">
                  <a:pos x="14" y="16"/>
                </a:cxn>
                <a:cxn ang="0">
                  <a:pos x="18" y="13"/>
                </a:cxn>
                <a:cxn ang="0">
                  <a:pos x="18" y="11"/>
                </a:cxn>
                <a:cxn ang="0">
                  <a:pos x="16" y="5"/>
                </a:cxn>
                <a:cxn ang="0">
                  <a:pos x="16" y="2"/>
                </a:cxn>
                <a:cxn ang="0">
                  <a:pos x="19" y="5"/>
                </a:cxn>
                <a:cxn ang="0">
                  <a:pos x="21" y="9"/>
                </a:cxn>
                <a:cxn ang="0">
                  <a:pos x="23" y="4"/>
                </a:cxn>
                <a:cxn ang="0">
                  <a:pos x="28" y="4"/>
                </a:cxn>
                <a:cxn ang="0">
                  <a:pos x="26" y="0"/>
                </a:cxn>
                <a:cxn ang="0">
                  <a:pos x="28" y="0"/>
                </a:cxn>
                <a:cxn ang="0">
                  <a:pos x="30" y="5"/>
                </a:cxn>
                <a:cxn ang="0">
                  <a:pos x="34" y="2"/>
                </a:cxn>
                <a:cxn ang="0">
                  <a:pos x="37" y="4"/>
                </a:cxn>
                <a:cxn ang="0">
                  <a:pos x="37" y="7"/>
                </a:cxn>
                <a:cxn ang="0">
                  <a:pos x="37" y="9"/>
                </a:cxn>
                <a:cxn ang="0">
                  <a:pos x="43" y="11"/>
                </a:cxn>
                <a:cxn ang="0">
                  <a:pos x="37" y="14"/>
                </a:cxn>
                <a:cxn ang="0">
                  <a:pos x="30" y="13"/>
                </a:cxn>
                <a:cxn ang="0">
                  <a:pos x="35" y="16"/>
                </a:cxn>
                <a:cxn ang="0">
                  <a:pos x="35" y="20"/>
                </a:cxn>
                <a:cxn ang="0">
                  <a:pos x="34" y="18"/>
                </a:cxn>
                <a:cxn ang="0">
                  <a:pos x="30" y="18"/>
                </a:cxn>
                <a:cxn ang="0">
                  <a:pos x="28" y="20"/>
                </a:cxn>
                <a:cxn ang="0">
                  <a:pos x="28" y="21"/>
                </a:cxn>
                <a:cxn ang="0">
                  <a:pos x="21" y="25"/>
                </a:cxn>
                <a:cxn ang="0">
                  <a:pos x="19" y="27"/>
                </a:cxn>
                <a:cxn ang="0">
                  <a:pos x="19" y="30"/>
                </a:cxn>
                <a:cxn ang="0">
                  <a:pos x="12" y="36"/>
                </a:cxn>
                <a:cxn ang="0">
                  <a:pos x="16" y="29"/>
                </a:cxn>
                <a:cxn ang="0">
                  <a:pos x="12" y="27"/>
                </a:cxn>
                <a:cxn ang="0">
                  <a:pos x="12" y="23"/>
                </a:cxn>
                <a:cxn ang="0">
                  <a:pos x="9" y="23"/>
                </a:cxn>
                <a:cxn ang="0">
                  <a:pos x="10" y="25"/>
                </a:cxn>
                <a:cxn ang="0">
                  <a:pos x="9" y="32"/>
                </a:cxn>
                <a:cxn ang="0">
                  <a:pos x="5" y="21"/>
                </a:cxn>
                <a:cxn ang="0">
                  <a:pos x="1" y="18"/>
                </a:cxn>
              </a:cxnLst>
              <a:rect l="0" t="0" r="r" b="b"/>
              <a:pathLst>
                <a:path w="43" h="36">
                  <a:moveTo>
                    <a:pt x="1" y="18"/>
                  </a:moveTo>
                  <a:lnTo>
                    <a:pt x="0" y="18"/>
                  </a:lnTo>
                  <a:lnTo>
                    <a:pt x="0" y="18"/>
                  </a:lnTo>
                  <a:lnTo>
                    <a:pt x="3" y="18"/>
                  </a:lnTo>
                  <a:lnTo>
                    <a:pt x="3" y="14"/>
                  </a:lnTo>
                  <a:lnTo>
                    <a:pt x="7" y="11"/>
                  </a:lnTo>
                  <a:lnTo>
                    <a:pt x="7" y="11"/>
                  </a:lnTo>
                  <a:lnTo>
                    <a:pt x="9" y="9"/>
                  </a:lnTo>
                  <a:lnTo>
                    <a:pt x="14" y="9"/>
                  </a:lnTo>
                  <a:lnTo>
                    <a:pt x="12" y="13"/>
                  </a:lnTo>
                  <a:lnTo>
                    <a:pt x="14" y="13"/>
                  </a:lnTo>
                  <a:lnTo>
                    <a:pt x="14" y="16"/>
                  </a:lnTo>
                  <a:lnTo>
                    <a:pt x="18" y="16"/>
                  </a:lnTo>
                  <a:lnTo>
                    <a:pt x="18" y="13"/>
                  </a:lnTo>
                  <a:lnTo>
                    <a:pt x="18" y="13"/>
                  </a:lnTo>
                  <a:lnTo>
                    <a:pt x="18" y="11"/>
                  </a:lnTo>
                  <a:lnTo>
                    <a:pt x="18" y="11"/>
                  </a:lnTo>
                  <a:lnTo>
                    <a:pt x="16" y="5"/>
                  </a:lnTo>
                  <a:lnTo>
                    <a:pt x="14" y="4"/>
                  </a:lnTo>
                  <a:lnTo>
                    <a:pt x="16" y="2"/>
                  </a:lnTo>
                  <a:lnTo>
                    <a:pt x="18" y="2"/>
                  </a:lnTo>
                  <a:lnTo>
                    <a:pt x="19" y="5"/>
                  </a:lnTo>
                  <a:lnTo>
                    <a:pt x="19" y="7"/>
                  </a:lnTo>
                  <a:lnTo>
                    <a:pt x="21" y="9"/>
                  </a:lnTo>
                  <a:lnTo>
                    <a:pt x="23" y="5"/>
                  </a:lnTo>
                  <a:lnTo>
                    <a:pt x="23" y="4"/>
                  </a:lnTo>
                  <a:lnTo>
                    <a:pt x="26" y="5"/>
                  </a:lnTo>
                  <a:lnTo>
                    <a:pt x="28" y="4"/>
                  </a:lnTo>
                  <a:lnTo>
                    <a:pt x="28" y="2"/>
                  </a:lnTo>
                  <a:lnTo>
                    <a:pt x="26" y="0"/>
                  </a:lnTo>
                  <a:lnTo>
                    <a:pt x="28" y="2"/>
                  </a:lnTo>
                  <a:lnTo>
                    <a:pt x="28" y="0"/>
                  </a:lnTo>
                  <a:lnTo>
                    <a:pt x="30" y="2"/>
                  </a:lnTo>
                  <a:lnTo>
                    <a:pt x="30" y="5"/>
                  </a:lnTo>
                  <a:lnTo>
                    <a:pt x="32" y="5"/>
                  </a:lnTo>
                  <a:lnTo>
                    <a:pt x="34" y="2"/>
                  </a:lnTo>
                  <a:lnTo>
                    <a:pt x="37" y="2"/>
                  </a:lnTo>
                  <a:lnTo>
                    <a:pt x="37" y="4"/>
                  </a:lnTo>
                  <a:lnTo>
                    <a:pt x="37" y="7"/>
                  </a:lnTo>
                  <a:lnTo>
                    <a:pt x="37" y="7"/>
                  </a:lnTo>
                  <a:lnTo>
                    <a:pt x="37" y="9"/>
                  </a:lnTo>
                  <a:lnTo>
                    <a:pt x="37" y="9"/>
                  </a:lnTo>
                  <a:lnTo>
                    <a:pt x="37" y="11"/>
                  </a:lnTo>
                  <a:lnTo>
                    <a:pt x="43" y="11"/>
                  </a:lnTo>
                  <a:lnTo>
                    <a:pt x="41" y="14"/>
                  </a:lnTo>
                  <a:lnTo>
                    <a:pt x="37" y="14"/>
                  </a:lnTo>
                  <a:lnTo>
                    <a:pt x="32" y="13"/>
                  </a:lnTo>
                  <a:lnTo>
                    <a:pt x="30" y="13"/>
                  </a:lnTo>
                  <a:lnTo>
                    <a:pt x="30" y="14"/>
                  </a:lnTo>
                  <a:lnTo>
                    <a:pt x="35" y="16"/>
                  </a:lnTo>
                  <a:lnTo>
                    <a:pt x="35" y="18"/>
                  </a:lnTo>
                  <a:lnTo>
                    <a:pt x="35" y="20"/>
                  </a:lnTo>
                  <a:lnTo>
                    <a:pt x="34" y="20"/>
                  </a:lnTo>
                  <a:lnTo>
                    <a:pt x="34" y="18"/>
                  </a:lnTo>
                  <a:lnTo>
                    <a:pt x="32" y="18"/>
                  </a:lnTo>
                  <a:lnTo>
                    <a:pt x="30" y="18"/>
                  </a:lnTo>
                  <a:lnTo>
                    <a:pt x="28" y="20"/>
                  </a:lnTo>
                  <a:lnTo>
                    <a:pt x="28" y="20"/>
                  </a:lnTo>
                  <a:lnTo>
                    <a:pt x="30" y="21"/>
                  </a:lnTo>
                  <a:lnTo>
                    <a:pt x="28" y="21"/>
                  </a:lnTo>
                  <a:lnTo>
                    <a:pt x="25" y="21"/>
                  </a:lnTo>
                  <a:lnTo>
                    <a:pt x="21" y="25"/>
                  </a:lnTo>
                  <a:lnTo>
                    <a:pt x="19" y="27"/>
                  </a:lnTo>
                  <a:lnTo>
                    <a:pt x="19" y="27"/>
                  </a:lnTo>
                  <a:lnTo>
                    <a:pt x="19" y="29"/>
                  </a:lnTo>
                  <a:lnTo>
                    <a:pt x="19" y="30"/>
                  </a:lnTo>
                  <a:lnTo>
                    <a:pt x="18" y="32"/>
                  </a:lnTo>
                  <a:lnTo>
                    <a:pt x="12" y="36"/>
                  </a:lnTo>
                  <a:lnTo>
                    <a:pt x="16" y="30"/>
                  </a:lnTo>
                  <a:lnTo>
                    <a:pt x="16" y="29"/>
                  </a:lnTo>
                  <a:lnTo>
                    <a:pt x="14" y="29"/>
                  </a:lnTo>
                  <a:lnTo>
                    <a:pt x="12" y="27"/>
                  </a:lnTo>
                  <a:lnTo>
                    <a:pt x="14" y="25"/>
                  </a:lnTo>
                  <a:lnTo>
                    <a:pt x="12" y="23"/>
                  </a:lnTo>
                  <a:lnTo>
                    <a:pt x="9" y="23"/>
                  </a:lnTo>
                  <a:lnTo>
                    <a:pt x="9" y="23"/>
                  </a:lnTo>
                  <a:lnTo>
                    <a:pt x="9" y="25"/>
                  </a:lnTo>
                  <a:lnTo>
                    <a:pt x="10" y="25"/>
                  </a:lnTo>
                  <a:lnTo>
                    <a:pt x="10" y="30"/>
                  </a:lnTo>
                  <a:lnTo>
                    <a:pt x="9" y="32"/>
                  </a:lnTo>
                  <a:lnTo>
                    <a:pt x="7" y="29"/>
                  </a:lnTo>
                  <a:lnTo>
                    <a:pt x="5" y="21"/>
                  </a:lnTo>
                  <a:lnTo>
                    <a:pt x="1" y="20"/>
                  </a:lnTo>
                  <a:lnTo>
                    <a:pt x="1"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5" name="Freeform 3422"/>
            <p:cNvSpPr>
              <a:spLocks/>
            </p:cNvSpPr>
            <p:nvPr/>
          </p:nvSpPr>
          <p:spPr bwMode="auto">
            <a:xfrm>
              <a:off x="241" y="1563"/>
              <a:ext cx="5" cy="3"/>
            </a:xfrm>
            <a:custGeom>
              <a:avLst/>
              <a:gdLst/>
              <a:ahLst/>
              <a:cxnLst>
                <a:cxn ang="0">
                  <a:pos x="0" y="1"/>
                </a:cxn>
                <a:cxn ang="0">
                  <a:pos x="0" y="1"/>
                </a:cxn>
                <a:cxn ang="0">
                  <a:pos x="0" y="0"/>
                </a:cxn>
                <a:cxn ang="0">
                  <a:pos x="2" y="0"/>
                </a:cxn>
                <a:cxn ang="0">
                  <a:pos x="5" y="0"/>
                </a:cxn>
                <a:cxn ang="0">
                  <a:pos x="5" y="3"/>
                </a:cxn>
                <a:cxn ang="0">
                  <a:pos x="3" y="1"/>
                </a:cxn>
                <a:cxn ang="0">
                  <a:pos x="0" y="1"/>
                </a:cxn>
                <a:cxn ang="0">
                  <a:pos x="0" y="1"/>
                </a:cxn>
              </a:cxnLst>
              <a:rect l="0" t="0" r="r" b="b"/>
              <a:pathLst>
                <a:path w="5" h="3">
                  <a:moveTo>
                    <a:pt x="0" y="1"/>
                  </a:moveTo>
                  <a:lnTo>
                    <a:pt x="0" y="1"/>
                  </a:lnTo>
                  <a:lnTo>
                    <a:pt x="0" y="0"/>
                  </a:lnTo>
                  <a:lnTo>
                    <a:pt x="2" y="0"/>
                  </a:lnTo>
                  <a:lnTo>
                    <a:pt x="5" y="0"/>
                  </a:lnTo>
                  <a:lnTo>
                    <a:pt x="5" y="3"/>
                  </a:lnTo>
                  <a:lnTo>
                    <a:pt x="3" y="1"/>
                  </a:lnTo>
                  <a:lnTo>
                    <a:pt x="0" y="1"/>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6" name="Freeform 3423"/>
            <p:cNvSpPr>
              <a:spLocks/>
            </p:cNvSpPr>
            <p:nvPr/>
          </p:nvSpPr>
          <p:spPr bwMode="auto">
            <a:xfrm>
              <a:off x="241" y="1563"/>
              <a:ext cx="5" cy="3"/>
            </a:xfrm>
            <a:custGeom>
              <a:avLst/>
              <a:gdLst/>
              <a:ahLst/>
              <a:cxnLst>
                <a:cxn ang="0">
                  <a:pos x="0" y="1"/>
                </a:cxn>
                <a:cxn ang="0">
                  <a:pos x="0" y="1"/>
                </a:cxn>
                <a:cxn ang="0">
                  <a:pos x="0" y="0"/>
                </a:cxn>
                <a:cxn ang="0">
                  <a:pos x="2" y="0"/>
                </a:cxn>
                <a:cxn ang="0">
                  <a:pos x="5" y="0"/>
                </a:cxn>
                <a:cxn ang="0">
                  <a:pos x="5" y="3"/>
                </a:cxn>
                <a:cxn ang="0">
                  <a:pos x="3" y="1"/>
                </a:cxn>
                <a:cxn ang="0">
                  <a:pos x="0" y="1"/>
                </a:cxn>
                <a:cxn ang="0">
                  <a:pos x="0" y="1"/>
                </a:cxn>
              </a:cxnLst>
              <a:rect l="0" t="0" r="r" b="b"/>
              <a:pathLst>
                <a:path w="5" h="3">
                  <a:moveTo>
                    <a:pt x="0" y="1"/>
                  </a:moveTo>
                  <a:lnTo>
                    <a:pt x="0" y="1"/>
                  </a:lnTo>
                  <a:lnTo>
                    <a:pt x="0" y="0"/>
                  </a:lnTo>
                  <a:lnTo>
                    <a:pt x="2" y="0"/>
                  </a:lnTo>
                  <a:lnTo>
                    <a:pt x="5" y="0"/>
                  </a:lnTo>
                  <a:lnTo>
                    <a:pt x="5" y="3"/>
                  </a:lnTo>
                  <a:lnTo>
                    <a:pt x="3" y="1"/>
                  </a:lnTo>
                  <a:lnTo>
                    <a:pt x="0" y="1"/>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7" name="Freeform 3424"/>
            <p:cNvSpPr>
              <a:spLocks/>
            </p:cNvSpPr>
            <p:nvPr/>
          </p:nvSpPr>
          <p:spPr bwMode="auto">
            <a:xfrm>
              <a:off x="244" y="1552"/>
              <a:ext cx="18" cy="12"/>
            </a:xfrm>
            <a:custGeom>
              <a:avLst/>
              <a:gdLst/>
              <a:ahLst/>
              <a:cxnLst>
                <a:cxn ang="0">
                  <a:pos x="8" y="7"/>
                </a:cxn>
                <a:cxn ang="0">
                  <a:pos x="8" y="7"/>
                </a:cxn>
                <a:cxn ang="0">
                  <a:pos x="8" y="5"/>
                </a:cxn>
                <a:cxn ang="0">
                  <a:pos x="6" y="5"/>
                </a:cxn>
                <a:cxn ang="0">
                  <a:pos x="4" y="5"/>
                </a:cxn>
                <a:cxn ang="0">
                  <a:pos x="6" y="4"/>
                </a:cxn>
                <a:cxn ang="0">
                  <a:pos x="6" y="4"/>
                </a:cxn>
                <a:cxn ang="0">
                  <a:pos x="8" y="2"/>
                </a:cxn>
                <a:cxn ang="0">
                  <a:pos x="9" y="0"/>
                </a:cxn>
                <a:cxn ang="0">
                  <a:pos x="15" y="2"/>
                </a:cxn>
                <a:cxn ang="0">
                  <a:pos x="15" y="2"/>
                </a:cxn>
                <a:cxn ang="0">
                  <a:pos x="13" y="4"/>
                </a:cxn>
                <a:cxn ang="0">
                  <a:pos x="13" y="5"/>
                </a:cxn>
                <a:cxn ang="0">
                  <a:pos x="15" y="4"/>
                </a:cxn>
                <a:cxn ang="0">
                  <a:pos x="17" y="4"/>
                </a:cxn>
                <a:cxn ang="0">
                  <a:pos x="17" y="7"/>
                </a:cxn>
                <a:cxn ang="0">
                  <a:pos x="18" y="5"/>
                </a:cxn>
                <a:cxn ang="0">
                  <a:pos x="18" y="9"/>
                </a:cxn>
                <a:cxn ang="0">
                  <a:pos x="17" y="9"/>
                </a:cxn>
                <a:cxn ang="0">
                  <a:pos x="15" y="11"/>
                </a:cxn>
                <a:cxn ang="0">
                  <a:pos x="11" y="11"/>
                </a:cxn>
                <a:cxn ang="0">
                  <a:pos x="9" y="11"/>
                </a:cxn>
                <a:cxn ang="0">
                  <a:pos x="9" y="12"/>
                </a:cxn>
                <a:cxn ang="0">
                  <a:pos x="8" y="12"/>
                </a:cxn>
                <a:cxn ang="0">
                  <a:pos x="8" y="12"/>
                </a:cxn>
                <a:cxn ang="0">
                  <a:pos x="6" y="12"/>
                </a:cxn>
                <a:cxn ang="0">
                  <a:pos x="6" y="12"/>
                </a:cxn>
                <a:cxn ang="0">
                  <a:pos x="4" y="11"/>
                </a:cxn>
                <a:cxn ang="0">
                  <a:pos x="0" y="9"/>
                </a:cxn>
                <a:cxn ang="0">
                  <a:pos x="2" y="9"/>
                </a:cxn>
                <a:cxn ang="0">
                  <a:pos x="2" y="7"/>
                </a:cxn>
                <a:cxn ang="0">
                  <a:pos x="4" y="5"/>
                </a:cxn>
                <a:cxn ang="0">
                  <a:pos x="6" y="7"/>
                </a:cxn>
                <a:cxn ang="0">
                  <a:pos x="8" y="7"/>
                </a:cxn>
              </a:cxnLst>
              <a:rect l="0" t="0" r="r" b="b"/>
              <a:pathLst>
                <a:path w="18" h="12">
                  <a:moveTo>
                    <a:pt x="8" y="7"/>
                  </a:moveTo>
                  <a:lnTo>
                    <a:pt x="8" y="7"/>
                  </a:lnTo>
                  <a:lnTo>
                    <a:pt x="8" y="5"/>
                  </a:lnTo>
                  <a:lnTo>
                    <a:pt x="6" y="5"/>
                  </a:lnTo>
                  <a:lnTo>
                    <a:pt x="4" y="5"/>
                  </a:lnTo>
                  <a:lnTo>
                    <a:pt x="6" y="4"/>
                  </a:lnTo>
                  <a:lnTo>
                    <a:pt x="6" y="4"/>
                  </a:lnTo>
                  <a:lnTo>
                    <a:pt x="8" y="2"/>
                  </a:lnTo>
                  <a:lnTo>
                    <a:pt x="9" y="0"/>
                  </a:lnTo>
                  <a:lnTo>
                    <a:pt x="15" y="2"/>
                  </a:lnTo>
                  <a:lnTo>
                    <a:pt x="15" y="2"/>
                  </a:lnTo>
                  <a:lnTo>
                    <a:pt x="13" y="4"/>
                  </a:lnTo>
                  <a:lnTo>
                    <a:pt x="13" y="5"/>
                  </a:lnTo>
                  <a:lnTo>
                    <a:pt x="15" y="4"/>
                  </a:lnTo>
                  <a:lnTo>
                    <a:pt x="17" y="4"/>
                  </a:lnTo>
                  <a:lnTo>
                    <a:pt x="17" y="7"/>
                  </a:lnTo>
                  <a:lnTo>
                    <a:pt x="18" y="5"/>
                  </a:lnTo>
                  <a:lnTo>
                    <a:pt x="18" y="9"/>
                  </a:lnTo>
                  <a:lnTo>
                    <a:pt x="17" y="9"/>
                  </a:lnTo>
                  <a:lnTo>
                    <a:pt x="15" y="11"/>
                  </a:lnTo>
                  <a:lnTo>
                    <a:pt x="11" y="11"/>
                  </a:lnTo>
                  <a:lnTo>
                    <a:pt x="9" y="11"/>
                  </a:lnTo>
                  <a:lnTo>
                    <a:pt x="9" y="12"/>
                  </a:lnTo>
                  <a:lnTo>
                    <a:pt x="8" y="12"/>
                  </a:lnTo>
                  <a:lnTo>
                    <a:pt x="8" y="12"/>
                  </a:lnTo>
                  <a:lnTo>
                    <a:pt x="6" y="12"/>
                  </a:lnTo>
                  <a:lnTo>
                    <a:pt x="6" y="12"/>
                  </a:lnTo>
                  <a:lnTo>
                    <a:pt x="4" y="11"/>
                  </a:lnTo>
                  <a:lnTo>
                    <a:pt x="0" y="9"/>
                  </a:lnTo>
                  <a:lnTo>
                    <a:pt x="2" y="9"/>
                  </a:lnTo>
                  <a:lnTo>
                    <a:pt x="2" y="7"/>
                  </a:lnTo>
                  <a:lnTo>
                    <a:pt x="4" y="5"/>
                  </a:lnTo>
                  <a:lnTo>
                    <a:pt x="6" y="7"/>
                  </a:lnTo>
                  <a:lnTo>
                    <a:pt x="8"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8" name="Freeform 3425"/>
            <p:cNvSpPr>
              <a:spLocks/>
            </p:cNvSpPr>
            <p:nvPr/>
          </p:nvSpPr>
          <p:spPr bwMode="auto">
            <a:xfrm>
              <a:off x="244" y="1552"/>
              <a:ext cx="18" cy="12"/>
            </a:xfrm>
            <a:custGeom>
              <a:avLst/>
              <a:gdLst/>
              <a:ahLst/>
              <a:cxnLst>
                <a:cxn ang="0">
                  <a:pos x="8" y="7"/>
                </a:cxn>
                <a:cxn ang="0">
                  <a:pos x="8" y="7"/>
                </a:cxn>
                <a:cxn ang="0">
                  <a:pos x="8" y="5"/>
                </a:cxn>
                <a:cxn ang="0">
                  <a:pos x="6" y="5"/>
                </a:cxn>
                <a:cxn ang="0">
                  <a:pos x="4" y="5"/>
                </a:cxn>
                <a:cxn ang="0">
                  <a:pos x="6" y="4"/>
                </a:cxn>
                <a:cxn ang="0">
                  <a:pos x="6" y="4"/>
                </a:cxn>
                <a:cxn ang="0">
                  <a:pos x="8" y="2"/>
                </a:cxn>
                <a:cxn ang="0">
                  <a:pos x="9" y="0"/>
                </a:cxn>
                <a:cxn ang="0">
                  <a:pos x="15" y="2"/>
                </a:cxn>
                <a:cxn ang="0">
                  <a:pos x="15" y="2"/>
                </a:cxn>
                <a:cxn ang="0">
                  <a:pos x="13" y="4"/>
                </a:cxn>
                <a:cxn ang="0">
                  <a:pos x="13" y="5"/>
                </a:cxn>
                <a:cxn ang="0">
                  <a:pos x="15" y="4"/>
                </a:cxn>
                <a:cxn ang="0">
                  <a:pos x="17" y="4"/>
                </a:cxn>
                <a:cxn ang="0">
                  <a:pos x="17" y="7"/>
                </a:cxn>
                <a:cxn ang="0">
                  <a:pos x="18" y="5"/>
                </a:cxn>
                <a:cxn ang="0">
                  <a:pos x="18" y="9"/>
                </a:cxn>
                <a:cxn ang="0">
                  <a:pos x="17" y="9"/>
                </a:cxn>
                <a:cxn ang="0">
                  <a:pos x="15" y="11"/>
                </a:cxn>
                <a:cxn ang="0">
                  <a:pos x="11" y="11"/>
                </a:cxn>
                <a:cxn ang="0">
                  <a:pos x="9" y="11"/>
                </a:cxn>
                <a:cxn ang="0">
                  <a:pos x="9" y="12"/>
                </a:cxn>
                <a:cxn ang="0">
                  <a:pos x="8" y="12"/>
                </a:cxn>
                <a:cxn ang="0">
                  <a:pos x="8" y="12"/>
                </a:cxn>
                <a:cxn ang="0">
                  <a:pos x="6" y="12"/>
                </a:cxn>
                <a:cxn ang="0">
                  <a:pos x="6" y="12"/>
                </a:cxn>
                <a:cxn ang="0">
                  <a:pos x="4" y="11"/>
                </a:cxn>
                <a:cxn ang="0">
                  <a:pos x="0" y="9"/>
                </a:cxn>
                <a:cxn ang="0">
                  <a:pos x="2" y="9"/>
                </a:cxn>
                <a:cxn ang="0">
                  <a:pos x="2" y="7"/>
                </a:cxn>
                <a:cxn ang="0">
                  <a:pos x="4" y="5"/>
                </a:cxn>
                <a:cxn ang="0">
                  <a:pos x="6" y="7"/>
                </a:cxn>
                <a:cxn ang="0">
                  <a:pos x="8" y="7"/>
                </a:cxn>
              </a:cxnLst>
              <a:rect l="0" t="0" r="r" b="b"/>
              <a:pathLst>
                <a:path w="18" h="12">
                  <a:moveTo>
                    <a:pt x="8" y="7"/>
                  </a:moveTo>
                  <a:lnTo>
                    <a:pt x="8" y="7"/>
                  </a:lnTo>
                  <a:lnTo>
                    <a:pt x="8" y="5"/>
                  </a:lnTo>
                  <a:lnTo>
                    <a:pt x="6" y="5"/>
                  </a:lnTo>
                  <a:lnTo>
                    <a:pt x="4" y="5"/>
                  </a:lnTo>
                  <a:lnTo>
                    <a:pt x="6" y="4"/>
                  </a:lnTo>
                  <a:lnTo>
                    <a:pt x="6" y="4"/>
                  </a:lnTo>
                  <a:lnTo>
                    <a:pt x="8" y="2"/>
                  </a:lnTo>
                  <a:lnTo>
                    <a:pt x="9" y="0"/>
                  </a:lnTo>
                  <a:lnTo>
                    <a:pt x="15" y="2"/>
                  </a:lnTo>
                  <a:lnTo>
                    <a:pt x="15" y="2"/>
                  </a:lnTo>
                  <a:lnTo>
                    <a:pt x="13" y="4"/>
                  </a:lnTo>
                  <a:lnTo>
                    <a:pt x="13" y="5"/>
                  </a:lnTo>
                  <a:lnTo>
                    <a:pt x="15" y="4"/>
                  </a:lnTo>
                  <a:lnTo>
                    <a:pt x="17" y="4"/>
                  </a:lnTo>
                  <a:lnTo>
                    <a:pt x="17" y="7"/>
                  </a:lnTo>
                  <a:lnTo>
                    <a:pt x="18" y="5"/>
                  </a:lnTo>
                  <a:lnTo>
                    <a:pt x="18" y="9"/>
                  </a:lnTo>
                  <a:lnTo>
                    <a:pt x="17" y="9"/>
                  </a:lnTo>
                  <a:lnTo>
                    <a:pt x="15" y="11"/>
                  </a:lnTo>
                  <a:lnTo>
                    <a:pt x="11" y="11"/>
                  </a:lnTo>
                  <a:lnTo>
                    <a:pt x="9" y="11"/>
                  </a:lnTo>
                  <a:lnTo>
                    <a:pt x="9" y="12"/>
                  </a:lnTo>
                  <a:lnTo>
                    <a:pt x="8" y="12"/>
                  </a:lnTo>
                  <a:lnTo>
                    <a:pt x="8" y="12"/>
                  </a:lnTo>
                  <a:lnTo>
                    <a:pt x="6" y="12"/>
                  </a:lnTo>
                  <a:lnTo>
                    <a:pt x="6" y="12"/>
                  </a:lnTo>
                  <a:lnTo>
                    <a:pt x="4" y="11"/>
                  </a:lnTo>
                  <a:lnTo>
                    <a:pt x="0" y="9"/>
                  </a:lnTo>
                  <a:lnTo>
                    <a:pt x="2" y="9"/>
                  </a:lnTo>
                  <a:lnTo>
                    <a:pt x="2" y="7"/>
                  </a:lnTo>
                  <a:lnTo>
                    <a:pt x="4" y="5"/>
                  </a:lnTo>
                  <a:lnTo>
                    <a:pt x="6" y="7"/>
                  </a:lnTo>
                  <a:lnTo>
                    <a:pt x="8"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9" name="Freeform 3426"/>
            <p:cNvSpPr>
              <a:spLocks/>
            </p:cNvSpPr>
            <p:nvPr/>
          </p:nvSpPr>
          <p:spPr bwMode="auto">
            <a:xfrm>
              <a:off x="253" y="1548"/>
              <a:ext cx="4" cy="2"/>
            </a:xfrm>
            <a:custGeom>
              <a:avLst/>
              <a:gdLst/>
              <a:ahLst/>
              <a:cxnLst>
                <a:cxn ang="0">
                  <a:pos x="0" y="0"/>
                </a:cxn>
                <a:cxn ang="0">
                  <a:pos x="2" y="0"/>
                </a:cxn>
                <a:cxn ang="0">
                  <a:pos x="2" y="0"/>
                </a:cxn>
                <a:cxn ang="0">
                  <a:pos x="4" y="0"/>
                </a:cxn>
                <a:cxn ang="0">
                  <a:pos x="4" y="2"/>
                </a:cxn>
                <a:cxn ang="0">
                  <a:pos x="4" y="2"/>
                </a:cxn>
                <a:cxn ang="0">
                  <a:pos x="2" y="2"/>
                </a:cxn>
                <a:cxn ang="0">
                  <a:pos x="0" y="2"/>
                </a:cxn>
                <a:cxn ang="0">
                  <a:pos x="0" y="0"/>
                </a:cxn>
              </a:cxnLst>
              <a:rect l="0" t="0" r="r" b="b"/>
              <a:pathLst>
                <a:path w="4" h="2">
                  <a:moveTo>
                    <a:pt x="0" y="0"/>
                  </a:moveTo>
                  <a:lnTo>
                    <a:pt x="2" y="0"/>
                  </a:lnTo>
                  <a:lnTo>
                    <a:pt x="2" y="0"/>
                  </a:lnTo>
                  <a:lnTo>
                    <a:pt x="4" y="0"/>
                  </a:lnTo>
                  <a:lnTo>
                    <a:pt x="4" y="2"/>
                  </a:lnTo>
                  <a:lnTo>
                    <a:pt x="4" y="2"/>
                  </a:lnTo>
                  <a:lnTo>
                    <a:pt x="2"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0" name="Freeform 3427"/>
            <p:cNvSpPr>
              <a:spLocks/>
            </p:cNvSpPr>
            <p:nvPr/>
          </p:nvSpPr>
          <p:spPr bwMode="auto">
            <a:xfrm>
              <a:off x="253" y="1548"/>
              <a:ext cx="4" cy="2"/>
            </a:xfrm>
            <a:custGeom>
              <a:avLst/>
              <a:gdLst/>
              <a:ahLst/>
              <a:cxnLst>
                <a:cxn ang="0">
                  <a:pos x="0" y="0"/>
                </a:cxn>
                <a:cxn ang="0">
                  <a:pos x="2" y="0"/>
                </a:cxn>
                <a:cxn ang="0">
                  <a:pos x="2" y="0"/>
                </a:cxn>
                <a:cxn ang="0">
                  <a:pos x="4" y="0"/>
                </a:cxn>
                <a:cxn ang="0">
                  <a:pos x="4" y="2"/>
                </a:cxn>
                <a:cxn ang="0">
                  <a:pos x="4" y="2"/>
                </a:cxn>
                <a:cxn ang="0">
                  <a:pos x="2" y="2"/>
                </a:cxn>
                <a:cxn ang="0">
                  <a:pos x="0" y="2"/>
                </a:cxn>
                <a:cxn ang="0">
                  <a:pos x="0" y="0"/>
                </a:cxn>
              </a:cxnLst>
              <a:rect l="0" t="0" r="r" b="b"/>
              <a:pathLst>
                <a:path w="4" h="2">
                  <a:moveTo>
                    <a:pt x="0" y="0"/>
                  </a:moveTo>
                  <a:lnTo>
                    <a:pt x="2" y="0"/>
                  </a:lnTo>
                  <a:lnTo>
                    <a:pt x="2" y="0"/>
                  </a:lnTo>
                  <a:lnTo>
                    <a:pt x="4" y="0"/>
                  </a:lnTo>
                  <a:lnTo>
                    <a:pt x="4" y="2"/>
                  </a:lnTo>
                  <a:lnTo>
                    <a:pt x="4" y="2"/>
                  </a:lnTo>
                  <a:lnTo>
                    <a:pt x="2"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1" name="Freeform 3428"/>
            <p:cNvSpPr>
              <a:spLocks/>
            </p:cNvSpPr>
            <p:nvPr/>
          </p:nvSpPr>
          <p:spPr bwMode="auto">
            <a:xfrm>
              <a:off x="328" y="1493"/>
              <a:ext cx="16" cy="20"/>
            </a:xfrm>
            <a:custGeom>
              <a:avLst/>
              <a:gdLst/>
              <a:ahLst/>
              <a:cxnLst>
                <a:cxn ang="0">
                  <a:pos x="4" y="13"/>
                </a:cxn>
                <a:cxn ang="0">
                  <a:pos x="4" y="11"/>
                </a:cxn>
                <a:cxn ang="0">
                  <a:pos x="7" y="7"/>
                </a:cxn>
                <a:cxn ang="0">
                  <a:pos x="11" y="4"/>
                </a:cxn>
                <a:cxn ang="0">
                  <a:pos x="13" y="0"/>
                </a:cxn>
                <a:cxn ang="0">
                  <a:pos x="13" y="2"/>
                </a:cxn>
                <a:cxn ang="0">
                  <a:pos x="13" y="2"/>
                </a:cxn>
                <a:cxn ang="0">
                  <a:pos x="15" y="2"/>
                </a:cxn>
                <a:cxn ang="0">
                  <a:pos x="16" y="4"/>
                </a:cxn>
                <a:cxn ang="0">
                  <a:pos x="9" y="11"/>
                </a:cxn>
                <a:cxn ang="0">
                  <a:pos x="9" y="14"/>
                </a:cxn>
                <a:cxn ang="0">
                  <a:pos x="7" y="14"/>
                </a:cxn>
                <a:cxn ang="0">
                  <a:pos x="7" y="16"/>
                </a:cxn>
                <a:cxn ang="0">
                  <a:pos x="2" y="20"/>
                </a:cxn>
                <a:cxn ang="0">
                  <a:pos x="0" y="18"/>
                </a:cxn>
                <a:cxn ang="0">
                  <a:pos x="0" y="16"/>
                </a:cxn>
                <a:cxn ang="0">
                  <a:pos x="2" y="14"/>
                </a:cxn>
                <a:cxn ang="0">
                  <a:pos x="4" y="13"/>
                </a:cxn>
                <a:cxn ang="0">
                  <a:pos x="4" y="13"/>
                </a:cxn>
              </a:cxnLst>
              <a:rect l="0" t="0" r="r" b="b"/>
              <a:pathLst>
                <a:path w="16" h="20">
                  <a:moveTo>
                    <a:pt x="4" y="13"/>
                  </a:moveTo>
                  <a:lnTo>
                    <a:pt x="4" y="11"/>
                  </a:lnTo>
                  <a:lnTo>
                    <a:pt x="7" y="7"/>
                  </a:lnTo>
                  <a:lnTo>
                    <a:pt x="11" y="4"/>
                  </a:lnTo>
                  <a:lnTo>
                    <a:pt x="13" y="0"/>
                  </a:lnTo>
                  <a:lnTo>
                    <a:pt x="13" y="2"/>
                  </a:lnTo>
                  <a:lnTo>
                    <a:pt x="13" y="2"/>
                  </a:lnTo>
                  <a:lnTo>
                    <a:pt x="15" y="2"/>
                  </a:lnTo>
                  <a:lnTo>
                    <a:pt x="16" y="4"/>
                  </a:lnTo>
                  <a:lnTo>
                    <a:pt x="9" y="11"/>
                  </a:lnTo>
                  <a:lnTo>
                    <a:pt x="9" y="14"/>
                  </a:lnTo>
                  <a:lnTo>
                    <a:pt x="7" y="14"/>
                  </a:lnTo>
                  <a:lnTo>
                    <a:pt x="7" y="16"/>
                  </a:lnTo>
                  <a:lnTo>
                    <a:pt x="2" y="20"/>
                  </a:lnTo>
                  <a:lnTo>
                    <a:pt x="0" y="18"/>
                  </a:lnTo>
                  <a:lnTo>
                    <a:pt x="0" y="16"/>
                  </a:lnTo>
                  <a:lnTo>
                    <a:pt x="2" y="14"/>
                  </a:lnTo>
                  <a:lnTo>
                    <a:pt x="4" y="13"/>
                  </a:lnTo>
                  <a:lnTo>
                    <a:pt x="4"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2" name="Freeform 3429"/>
            <p:cNvSpPr>
              <a:spLocks/>
            </p:cNvSpPr>
            <p:nvPr/>
          </p:nvSpPr>
          <p:spPr bwMode="auto">
            <a:xfrm>
              <a:off x="328" y="1493"/>
              <a:ext cx="16" cy="20"/>
            </a:xfrm>
            <a:custGeom>
              <a:avLst/>
              <a:gdLst/>
              <a:ahLst/>
              <a:cxnLst>
                <a:cxn ang="0">
                  <a:pos x="4" y="13"/>
                </a:cxn>
                <a:cxn ang="0">
                  <a:pos x="4" y="11"/>
                </a:cxn>
                <a:cxn ang="0">
                  <a:pos x="7" y="7"/>
                </a:cxn>
                <a:cxn ang="0">
                  <a:pos x="11" y="4"/>
                </a:cxn>
                <a:cxn ang="0">
                  <a:pos x="13" y="0"/>
                </a:cxn>
                <a:cxn ang="0">
                  <a:pos x="13" y="2"/>
                </a:cxn>
                <a:cxn ang="0">
                  <a:pos x="13" y="2"/>
                </a:cxn>
                <a:cxn ang="0">
                  <a:pos x="15" y="2"/>
                </a:cxn>
                <a:cxn ang="0">
                  <a:pos x="16" y="4"/>
                </a:cxn>
                <a:cxn ang="0">
                  <a:pos x="9" y="11"/>
                </a:cxn>
                <a:cxn ang="0">
                  <a:pos x="9" y="14"/>
                </a:cxn>
                <a:cxn ang="0">
                  <a:pos x="7" y="14"/>
                </a:cxn>
                <a:cxn ang="0">
                  <a:pos x="7" y="16"/>
                </a:cxn>
                <a:cxn ang="0">
                  <a:pos x="2" y="20"/>
                </a:cxn>
                <a:cxn ang="0">
                  <a:pos x="0" y="18"/>
                </a:cxn>
                <a:cxn ang="0">
                  <a:pos x="0" y="16"/>
                </a:cxn>
                <a:cxn ang="0">
                  <a:pos x="2" y="14"/>
                </a:cxn>
                <a:cxn ang="0">
                  <a:pos x="4" y="13"/>
                </a:cxn>
                <a:cxn ang="0">
                  <a:pos x="4" y="13"/>
                </a:cxn>
              </a:cxnLst>
              <a:rect l="0" t="0" r="r" b="b"/>
              <a:pathLst>
                <a:path w="16" h="20">
                  <a:moveTo>
                    <a:pt x="4" y="13"/>
                  </a:moveTo>
                  <a:lnTo>
                    <a:pt x="4" y="11"/>
                  </a:lnTo>
                  <a:lnTo>
                    <a:pt x="7" y="7"/>
                  </a:lnTo>
                  <a:lnTo>
                    <a:pt x="11" y="4"/>
                  </a:lnTo>
                  <a:lnTo>
                    <a:pt x="13" y="0"/>
                  </a:lnTo>
                  <a:lnTo>
                    <a:pt x="13" y="2"/>
                  </a:lnTo>
                  <a:lnTo>
                    <a:pt x="13" y="2"/>
                  </a:lnTo>
                  <a:lnTo>
                    <a:pt x="15" y="2"/>
                  </a:lnTo>
                  <a:lnTo>
                    <a:pt x="16" y="4"/>
                  </a:lnTo>
                  <a:lnTo>
                    <a:pt x="9" y="11"/>
                  </a:lnTo>
                  <a:lnTo>
                    <a:pt x="9" y="14"/>
                  </a:lnTo>
                  <a:lnTo>
                    <a:pt x="7" y="14"/>
                  </a:lnTo>
                  <a:lnTo>
                    <a:pt x="7" y="16"/>
                  </a:lnTo>
                  <a:lnTo>
                    <a:pt x="2" y="20"/>
                  </a:lnTo>
                  <a:lnTo>
                    <a:pt x="0" y="18"/>
                  </a:lnTo>
                  <a:lnTo>
                    <a:pt x="0" y="16"/>
                  </a:lnTo>
                  <a:lnTo>
                    <a:pt x="2" y="14"/>
                  </a:lnTo>
                  <a:lnTo>
                    <a:pt x="4" y="13"/>
                  </a:lnTo>
                  <a:lnTo>
                    <a:pt x="4"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3" name="Freeform 3430"/>
            <p:cNvSpPr>
              <a:spLocks/>
            </p:cNvSpPr>
            <p:nvPr/>
          </p:nvSpPr>
          <p:spPr bwMode="auto">
            <a:xfrm>
              <a:off x="346" y="1490"/>
              <a:ext cx="11" cy="5"/>
            </a:xfrm>
            <a:custGeom>
              <a:avLst/>
              <a:gdLst/>
              <a:ahLst/>
              <a:cxnLst>
                <a:cxn ang="0">
                  <a:pos x="2" y="3"/>
                </a:cxn>
                <a:cxn ang="0">
                  <a:pos x="0" y="3"/>
                </a:cxn>
                <a:cxn ang="0">
                  <a:pos x="2" y="3"/>
                </a:cxn>
                <a:cxn ang="0">
                  <a:pos x="2" y="1"/>
                </a:cxn>
                <a:cxn ang="0">
                  <a:pos x="2" y="0"/>
                </a:cxn>
                <a:cxn ang="0">
                  <a:pos x="4" y="0"/>
                </a:cxn>
                <a:cxn ang="0">
                  <a:pos x="6" y="0"/>
                </a:cxn>
                <a:cxn ang="0">
                  <a:pos x="6" y="0"/>
                </a:cxn>
                <a:cxn ang="0">
                  <a:pos x="7" y="1"/>
                </a:cxn>
                <a:cxn ang="0">
                  <a:pos x="9" y="1"/>
                </a:cxn>
                <a:cxn ang="0">
                  <a:pos x="11" y="1"/>
                </a:cxn>
                <a:cxn ang="0">
                  <a:pos x="11" y="3"/>
                </a:cxn>
                <a:cxn ang="0">
                  <a:pos x="4" y="5"/>
                </a:cxn>
                <a:cxn ang="0">
                  <a:pos x="4" y="3"/>
                </a:cxn>
                <a:cxn ang="0">
                  <a:pos x="4" y="3"/>
                </a:cxn>
                <a:cxn ang="0">
                  <a:pos x="2" y="3"/>
                </a:cxn>
                <a:cxn ang="0">
                  <a:pos x="2" y="3"/>
                </a:cxn>
              </a:cxnLst>
              <a:rect l="0" t="0" r="r" b="b"/>
              <a:pathLst>
                <a:path w="11" h="5">
                  <a:moveTo>
                    <a:pt x="2" y="3"/>
                  </a:moveTo>
                  <a:lnTo>
                    <a:pt x="0" y="3"/>
                  </a:lnTo>
                  <a:lnTo>
                    <a:pt x="2" y="3"/>
                  </a:lnTo>
                  <a:lnTo>
                    <a:pt x="2" y="1"/>
                  </a:lnTo>
                  <a:lnTo>
                    <a:pt x="2" y="0"/>
                  </a:lnTo>
                  <a:lnTo>
                    <a:pt x="4" y="0"/>
                  </a:lnTo>
                  <a:lnTo>
                    <a:pt x="6" y="0"/>
                  </a:lnTo>
                  <a:lnTo>
                    <a:pt x="6" y="0"/>
                  </a:lnTo>
                  <a:lnTo>
                    <a:pt x="7" y="1"/>
                  </a:lnTo>
                  <a:lnTo>
                    <a:pt x="9" y="1"/>
                  </a:lnTo>
                  <a:lnTo>
                    <a:pt x="11" y="1"/>
                  </a:lnTo>
                  <a:lnTo>
                    <a:pt x="11" y="3"/>
                  </a:lnTo>
                  <a:lnTo>
                    <a:pt x="4" y="5"/>
                  </a:lnTo>
                  <a:lnTo>
                    <a:pt x="4" y="3"/>
                  </a:lnTo>
                  <a:lnTo>
                    <a:pt x="4" y="3"/>
                  </a:lnTo>
                  <a:lnTo>
                    <a:pt x="2" y="3"/>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4" name="Freeform 3431"/>
            <p:cNvSpPr>
              <a:spLocks/>
            </p:cNvSpPr>
            <p:nvPr/>
          </p:nvSpPr>
          <p:spPr bwMode="auto">
            <a:xfrm>
              <a:off x="346" y="1490"/>
              <a:ext cx="11" cy="5"/>
            </a:xfrm>
            <a:custGeom>
              <a:avLst/>
              <a:gdLst/>
              <a:ahLst/>
              <a:cxnLst>
                <a:cxn ang="0">
                  <a:pos x="2" y="3"/>
                </a:cxn>
                <a:cxn ang="0">
                  <a:pos x="0" y="3"/>
                </a:cxn>
                <a:cxn ang="0">
                  <a:pos x="2" y="3"/>
                </a:cxn>
                <a:cxn ang="0">
                  <a:pos x="2" y="1"/>
                </a:cxn>
                <a:cxn ang="0">
                  <a:pos x="2" y="0"/>
                </a:cxn>
                <a:cxn ang="0">
                  <a:pos x="4" y="0"/>
                </a:cxn>
                <a:cxn ang="0">
                  <a:pos x="6" y="0"/>
                </a:cxn>
                <a:cxn ang="0">
                  <a:pos x="6" y="0"/>
                </a:cxn>
                <a:cxn ang="0">
                  <a:pos x="7" y="1"/>
                </a:cxn>
                <a:cxn ang="0">
                  <a:pos x="9" y="1"/>
                </a:cxn>
                <a:cxn ang="0">
                  <a:pos x="11" y="1"/>
                </a:cxn>
                <a:cxn ang="0">
                  <a:pos x="11" y="3"/>
                </a:cxn>
                <a:cxn ang="0">
                  <a:pos x="4" y="5"/>
                </a:cxn>
                <a:cxn ang="0">
                  <a:pos x="4" y="3"/>
                </a:cxn>
                <a:cxn ang="0">
                  <a:pos x="4" y="3"/>
                </a:cxn>
                <a:cxn ang="0">
                  <a:pos x="2" y="3"/>
                </a:cxn>
                <a:cxn ang="0">
                  <a:pos x="2" y="3"/>
                </a:cxn>
              </a:cxnLst>
              <a:rect l="0" t="0" r="r" b="b"/>
              <a:pathLst>
                <a:path w="11" h="5">
                  <a:moveTo>
                    <a:pt x="2" y="3"/>
                  </a:moveTo>
                  <a:lnTo>
                    <a:pt x="0" y="3"/>
                  </a:lnTo>
                  <a:lnTo>
                    <a:pt x="2" y="3"/>
                  </a:lnTo>
                  <a:lnTo>
                    <a:pt x="2" y="1"/>
                  </a:lnTo>
                  <a:lnTo>
                    <a:pt x="2" y="0"/>
                  </a:lnTo>
                  <a:lnTo>
                    <a:pt x="4" y="0"/>
                  </a:lnTo>
                  <a:lnTo>
                    <a:pt x="6" y="0"/>
                  </a:lnTo>
                  <a:lnTo>
                    <a:pt x="6" y="0"/>
                  </a:lnTo>
                  <a:lnTo>
                    <a:pt x="7" y="1"/>
                  </a:lnTo>
                  <a:lnTo>
                    <a:pt x="9" y="1"/>
                  </a:lnTo>
                  <a:lnTo>
                    <a:pt x="11" y="1"/>
                  </a:lnTo>
                  <a:lnTo>
                    <a:pt x="11" y="3"/>
                  </a:lnTo>
                  <a:lnTo>
                    <a:pt x="4" y="5"/>
                  </a:lnTo>
                  <a:lnTo>
                    <a:pt x="4" y="3"/>
                  </a:lnTo>
                  <a:lnTo>
                    <a:pt x="4" y="3"/>
                  </a:lnTo>
                  <a:lnTo>
                    <a:pt x="2" y="3"/>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5" name="Freeform 3432"/>
            <p:cNvSpPr>
              <a:spLocks/>
            </p:cNvSpPr>
            <p:nvPr/>
          </p:nvSpPr>
          <p:spPr bwMode="auto">
            <a:xfrm>
              <a:off x="118" y="1541"/>
              <a:ext cx="5" cy="7"/>
            </a:xfrm>
            <a:custGeom>
              <a:avLst/>
              <a:gdLst/>
              <a:ahLst/>
              <a:cxnLst>
                <a:cxn ang="0">
                  <a:pos x="5" y="0"/>
                </a:cxn>
                <a:cxn ang="0">
                  <a:pos x="5" y="0"/>
                </a:cxn>
                <a:cxn ang="0">
                  <a:pos x="3" y="7"/>
                </a:cxn>
                <a:cxn ang="0">
                  <a:pos x="2" y="7"/>
                </a:cxn>
                <a:cxn ang="0">
                  <a:pos x="0" y="7"/>
                </a:cxn>
                <a:cxn ang="0">
                  <a:pos x="0" y="6"/>
                </a:cxn>
                <a:cxn ang="0">
                  <a:pos x="0" y="4"/>
                </a:cxn>
                <a:cxn ang="0">
                  <a:pos x="2" y="4"/>
                </a:cxn>
                <a:cxn ang="0">
                  <a:pos x="5" y="0"/>
                </a:cxn>
              </a:cxnLst>
              <a:rect l="0" t="0" r="r" b="b"/>
              <a:pathLst>
                <a:path w="5" h="7">
                  <a:moveTo>
                    <a:pt x="5" y="0"/>
                  </a:moveTo>
                  <a:lnTo>
                    <a:pt x="5" y="0"/>
                  </a:lnTo>
                  <a:lnTo>
                    <a:pt x="3" y="7"/>
                  </a:lnTo>
                  <a:lnTo>
                    <a:pt x="2" y="7"/>
                  </a:lnTo>
                  <a:lnTo>
                    <a:pt x="0" y="7"/>
                  </a:lnTo>
                  <a:lnTo>
                    <a:pt x="0" y="6"/>
                  </a:lnTo>
                  <a:lnTo>
                    <a:pt x="0" y="4"/>
                  </a:lnTo>
                  <a:lnTo>
                    <a:pt x="2" y="4"/>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6" name="Freeform 3433"/>
            <p:cNvSpPr>
              <a:spLocks/>
            </p:cNvSpPr>
            <p:nvPr/>
          </p:nvSpPr>
          <p:spPr bwMode="auto">
            <a:xfrm>
              <a:off x="118" y="1541"/>
              <a:ext cx="5" cy="7"/>
            </a:xfrm>
            <a:custGeom>
              <a:avLst/>
              <a:gdLst/>
              <a:ahLst/>
              <a:cxnLst>
                <a:cxn ang="0">
                  <a:pos x="5" y="0"/>
                </a:cxn>
                <a:cxn ang="0">
                  <a:pos x="5" y="0"/>
                </a:cxn>
                <a:cxn ang="0">
                  <a:pos x="3" y="7"/>
                </a:cxn>
                <a:cxn ang="0">
                  <a:pos x="2" y="7"/>
                </a:cxn>
                <a:cxn ang="0">
                  <a:pos x="0" y="7"/>
                </a:cxn>
                <a:cxn ang="0">
                  <a:pos x="0" y="6"/>
                </a:cxn>
                <a:cxn ang="0">
                  <a:pos x="0" y="4"/>
                </a:cxn>
                <a:cxn ang="0">
                  <a:pos x="2" y="4"/>
                </a:cxn>
                <a:cxn ang="0">
                  <a:pos x="5" y="0"/>
                </a:cxn>
              </a:cxnLst>
              <a:rect l="0" t="0" r="r" b="b"/>
              <a:pathLst>
                <a:path w="5" h="7">
                  <a:moveTo>
                    <a:pt x="5" y="0"/>
                  </a:moveTo>
                  <a:lnTo>
                    <a:pt x="5" y="0"/>
                  </a:lnTo>
                  <a:lnTo>
                    <a:pt x="3" y="7"/>
                  </a:lnTo>
                  <a:lnTo>
                    <a:pt x="2" y="7"/>
                  </a:lnTo>
                  <a:lnTo>
                    <a:pt x="0" y="7"/>
                  </a:lnTo>
                  <a:lnTo>
                    <a:pt x="0" y="6"/>
                  </a:lnTo>
                  <a:lnTo>
                    <a:pt x="0" y="4"/>
                  </a:lnTo>
                  <a:lnTo>
                    <a:pt x="2" y="4"/>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7" name="Freeform 3434"/>
            <p:cNvSpPr>
              <a:spLocks/>
            </p:cNvSpPr>
            <p:nvPr/>
          </p:nvSpPr>
          <p:spPr bwMode="auto">
            <a:xfrm>
              <a:off x="16" y="1493"/>
              <a:ext cx="30" cy="18"/>
            </a:xfrm>
            <a:custGeom>
              <a:avLst/>
              <a:gdLst/>
              <a:ahLst/>
              <a:cxnLst>
                <a:cxn ang="0">
                  <a:pos x="0" y="4"/>
                </a:cxn>
                <a:cxn ang="0">
                  <a:pos x="11" y="4"/>
                </a:cxn>
                <a:cxn ang="0">
                  <a:pos x="16" y="0"/>
                </a:cxn>
                <a:cxn ang="0">
                  <a:pos x="20" y="0"/>
                </a:cxn>
                <a:cxn ang="0">
                  <a:pos x="21" y="2"/>
                </a:cxn>
                <a:cxn ang="0">
                  <a:pos x="27" y="2"/>
                </a:cxn>
                <a:cxn ang="0">
                  <a:pos x="29" y="2"/>
                </a:cxn>
                <a:cxn ang="0">
                  <a:pos x="29" y="9"/>
                </a:cxn>
                <a:cxn ang="0">
                  <a:pos x="30" y="9"/>
                </a:cxn>
                <a:cxn ang="0">
                  <a:pos x="30" y="11"/>
                </a:cxn>
                <a:cxn ang="0">
                  <a:pos x="29" y="13"/>
                </a:cxn>
                <a:cxn ang="0">
                  <a:pos x="27" y="13"/>
                </a:cxn>
                <a:cxn ang="0">
                  <a:pos x="25" y="14"/>
                </a:cxn>
                <a:cxn ang="0">
                  <a:pos x="23" y="14"/>
                </a:cxn>
                <a:cxn ang="0">
                  <a:pos x="21" y="16"/>
                </a:cxn>
                <a:cxn ang="0">
                  <a:pos x="21" y="18"/>
                </a:cxn>
                <a:cxn ang="0">
                  <a:pos x="9" y="13"/>
                </a:cxn>
                <a:cxn ang="0">
                  <a:pos x="7" y="13"/>
                </a:cxn>
                <a:cxn ang="0">
                  <a:pos x="5" y="13"/>
                </a:cxn>
                <a:cxn ang="0">
                  <a:pos x="2" y="9"/>
                </a:cxn>
                <a:cxn ang="0">
                  <a:pos x="2" y="5"/>
                </a:cxn>
                <a:cxn ang="0">
                  <a:pos x="0" y="5"/>
                </a:cxn>
                <a:cxn ang="0">
                  <a:pos x="0" y="4"/>
                </a:cxn>
              </a:cxnLst>
              <a:rect l="0" t="0" r="r" b="b"/>
              <a:pathLst>
                <a:path w="30" h="18">
                  <a:moveTo>
                    <a:pt x="0" y="4"/>
                  </a:moveTo>
                  <a:lnTo>
                    <a:pt x="11" y="4"/>
                  </a:lnTo>
                  <a:lnTo>
                    <a:pt x="16" y="0"/>
                  </a:lnTo>
                  <a:lnTo>
                    <a:pt x="20" y="0"/>
                  </a:lnTo>
                  <a:lnTo>
                    <a:pt x="21" y="2"/>
                  </a:lnTo>
                  <a:lnTo>
                    <a:pt x="27" y="2"/>
                  </a:lnTo>
                  <a:lnTo>
                    <a:pt x="29" y="2"/>
                  </a:lnTo>
                  <a:lnTo>
                    <a:pt x="29" y="9"/>
                  </a:lnTo>
                  <a:lnTo>
                    <a:pt x="30" y="9"/>
                  </a:lnTo>
                  <a:lnTo>
                    <a:pt x="30" y="11"/>
                  </a:lnTo>
                  <a:lnTo>
                    <a:pt x="29" y="13"/>
                  </a:lnTo>
                  <a:lnTo>
                    <a:pt x="27" y="13"/>
                  </a:lnTo>
                  <a:lnTo>
                    <a:pt x="25" y="14"/>
                  </a:lnTo>
                  <a:lnTo>
                    <a:pt x="23" y="14"/>
                  </a:lnTo>
                  <a:lnTo>
                    <a:pt x="21" y="16"/>
                  </a:lnTo>
                  <a:lnTo>
                    <a:pt x="21" y="18"/>
                  </a:lnTo>
                  <a:lnTo>
                    <a:pt x="9" y="13"/>
                  </a:lnTo>
                  <a:lnTo>
                    <a:pt x="7" y="13"/>
                  </a:lnTo>
                  <a:lnTo>
                    <a:pt x="5" y="13"/>
                  </a:lnTo>
                  <a:lnTo>
                    <a:pt x="2" y="9"/>
                  </a:lnTo>
                  <a:lnTo>
                    <a:pt x="2" y="5"/>
                  </a:lnTo>
                  <a:lnTo>
                    <a:pt x="0" y="5"/>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8" name="Freeform 3435"/>
            <p:cNvSpPr>
              <a:spLocks/>
            </p:cNvSpPr>
            <p:nvPr/>
          </p:nvSpPr>
          <p:spPr bwMode="auto">
            <a:xfrm>
              <a:off x="16" y="1493"/>
              <a:ext cx="30" cy="18"/>
            </a:xfrm>
            <a:custGeom>
              <a:avLst/>
              <a:gdLst/>
              <a:ahLst/>
              <a:cxnLst>
                <a:cxn ang="0">
                  <a:pos x="0" y="4"/>
                </a:cxn>
                <a:cxn ang="0">
                  <a:pos x="11" y="4"/>
                </a:cxn>
                <a:cxn ang="0">
                  <a:pos x="16" y="0"/>
                </a:cxn>
                <a:cxn ang="0">
                  <a:pos x="20" y="0"/>
                </a:cxn>
                <a:cxn ang="0">
                  <a:pos x="21" y="2"/>
                </a:cxn>
                <a:cxn ang="0">
                  <a:pos x="27" y="2"/>
                </a:cxn>
                <a:cxn ang="0">
                  <a:pos x="29" y="2"/>
                </a:cxn>
                <a:cxn ang="0">
                  <a:pos x="29" y="9"/>
                </a:cxn>
                <a:cxn ang="0">
                  <a:pos x="30" y="9"/>
                </a:cxn>
                <a:cxn ang="0">
                  <a:pos x="30" y="11"/>
                </a:cxn>
                <a:cxn ang="0">
                  <a:pos x="29" y="13"/>
                </a:cxn>
                <a:cxn ang="0">
                  <a:pos x="27" y="13"/>
                </a:cxn>
                <a:cxn ang="0">
                  <a:pos x="25" y="14"/>
                </a:cxn>
                <a:cxn ang="0">
                  <a:pos x="23" y="14"/>
                </a:cxn>
                <a:cxn ang="0">
                  <a:pos x="21" y="16"/>
                </a:cxn>
                <a:cxn ang="0">
                  <a:pos x="21" y="18"/>
                </a:cxn>
                <a:cxn ang="0">
                  <a:pos x="9" y="13"/>
                </a:cxn>
                <a:cxn ang="0">
                  <a:pos x="7" y="13"/>
                </a:cxn>
                <a:cxn ang="0">
                  <a:pos x="5" y="13"/>
                </a:cxn>
                <a:cxn ang="0">
                  <a:pos x="2" y="9"/>
                </a:cxn>
                <a:cxn ang="0">
                  <a:pos x="2" y="5"/>
                </a:cxn>
                <a:cxn ang="0">
                  <a:pos x="0" y="5"/>
                </a:cxn>
                <a:cxn ang="0">
                  <a:pos x="0" y="4"/>
                </a:cxn>
              </a:cxnLst>
              <a:rect l="0" t="0" r="r" b="b"/>
              <a:pathLst>
                <a:path w="30" h="18">
                  <a:moveTo>
                    <a:pt x="0" y="4"/>
                  </a:moveTo>
                  <a:lnTo>
                    <a:pt x="11" y="4"/>
                  </a:lnTo>
                  <a:lnTo>
                    <a:pt x="16" y="0"/>
                  </a:lnTo>
                  <a:lnTo>
                    <a:pt x="20" y="0"/>
                  </a:lnTo>
                  <a:lnTo>
                    <a:pt x="21" y="2"/>
                  </a:lnTo>
                  <a:lnTo>
                    <a:pt x="27" y="2"/>
                  </a:lnTo>
                  <a:lnTo>
                    <a:pt x="29" y="2"/>
                  </a:lnTo>
                  <a:lnTo>
                    <a:pt x="29" y="9"/>
                  </a:lnTo>
                  <a:lnTo>
                    <a:pt x="30" y="9"/>
                  </a:lnTo>
                  <a:lnTo>
                    <a:pt x="30" y="11"/>
                  </a:lnTo>
                  <a:lnTo>
                    <a:pt x="29" y="13"/>
                  </a:lnTo>
                  <a:lnTo>
                    <a:pt x="27" y="13"/>
                  </a:lnTo>
                  <a:lnTo>
                    <a:pt x="25" y="14"/>
                  </a:lnTo>
                  <a:lnTo>
                    <a:pt x="23" y="14"/>
                  </a:lnTo>
                  <a:lnTo>
                    <a:pt x="21" y="16"/>
                  </a:lnTo>
                  <a:lnTo>
                    <a:pt x="21" y="18"/>
                  </a:lnTo>
                  <a:lnTo>
                    <a:pt x="9" y="13"/>
                  </a:lnTo>
                  <a:lnTo>
                    <a:pt x="7" y="13"/>
                  </a:lnTo>
                  <a:lnTo>
                    <a:pt x="5" y="13"/>
                  </a:lnTo>
                  <a:lnTo>
                    <a:pt x="2" y="9"/>
                  </a:lnTo>
                  <a:lnTo>
                    <a:pt x="2" y="5"/>
                  </a:lnTo>
                  <a:lnTo>
                    <a:pt x="0" y="5"/>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9" name="Freeform 3436"/>
            <p:cNvSpPr>
              <a:spLocks/>
            </p:cNvSpPr>
            <p:nvPr/>
          </p:nvSpPr>
          <p:spPr bwMode="auto">
            <a:xfrm>
              <a:off x="50" y="1477"/>
              <a:ext cx="18" cy="16"/>
            </a:xfrm>
            <a:custGeom>
              <a:avLst/>
              <a:gdLst/>
              <a:ahLst/>
              <a:cxnLst>
                <a:cxn ang="0">
                  <a:pos x="0" y="7"/>
                </a:cxn>
                <a:cxn ang="0">
                  <a:pos x="2" y="5"/>
                </a:cxn>
                <a:cxn ang="0">
                  <a:pos x="5" y="2"/>
                </a:cxn>
                <a:cxn ang="0">
                  <a:pos x="7" y="0"/>
                </a:cxn>
                <a:cxn ang="0">
                  <a:pos x="16" y="4"/>
                </a:cxn>
                <a:cxn ang="0">
                  <a:pos x="18" y="5"/>
                </a:cxn>
                <a:cxn ang="0">
                  <a:pos x="18" y="9"/>
                </a:cxn>
                <a:cxn ang="0">
                  <a:pos x="11" y="16"/>
                </a:cxn>
                <a:cxn ang="0">
                  <a:pos x="7" y="9"/>
                </a:cxn>
                <a:cxn ang="0">
                  <a:pos x="4" y="7"/>
                </a:cxn>
                <a:cxn ang="0">
                  <a:pos x="0" y="7"/>
                </a:cxn>
              </a:cxnLst>
              <a:rect l="0" t="0" r="r" b="b"/>
              <a:pathLst>
                <a:path w="18" h="16">
                  <a:moveTo>
                    <a:pt x="0" y="7"/>
                  </a:moveTo>
                  <a:lnTo>
                    <a:pt x="2" y="5"/>
                  </a:lnTo>
                  <a:lnTo>
                    <a:pt x="5" y="2"/>
                  </a:lnTo>
                  <a:lnTo>
                    <a:pt x="7" y="0"/>
                  </a:lnTo>
                  <a:lnTo>
                    <a:pt x="16" y="4"/>
                  </a:lnTo>
                  <a:lnTo>
                    <a:pt x="18" y="5"/>
                  </a:lnTo>
                  <a:lnTo>
                    <a:pt x="18" y="9"/>
                  </a:lnTo>
                  <a:lnTo>
                    <a:pt x="11" y="16"/>
                  </a:lnTo>
                  <a:lnTo>
                    <a:pt x="7" y="9"/>
                  </a:lnTo>
                  <a:lnTo>
                    <a:pt x="4" y="7"/>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0" name="Freeform 3437"/>
            <p:cNvSpPr>
              <a:spLocks/>
            </p:cNvSpPr>
            <p:nvPr/>
          </p:nvSpPr>
          <p:spPr bwMode="auto">
            <a:xfrm>
              <a:off x="50" y="1477"/>
              <a:ext cx="18" cy="16"/>
            </a:xfrm>
            <a:custGeom>
              <a:avLst/>
              <a:gdLst/>
              <a:ahLst/>
              <a:cxnLst>
                <a:cxn ang="0">
                  <a:pos x="0" y="7"/>
                </a:cxn>
                <a:cxn ang="0">
                  <a:pos x="2" y="5"/>
                </a:cxn>
                <a:cxn ang="0">
                  <a:pos x="5" y="2"/>
                </a:cxn>
                <a:cxn ang="0">
                  <a:pos x="7" y="0"/>
                </a:cxn>
                <a:cxn ang="0">
                  <a:pos x="16" y="4"/>
                </a:cxn>
                <a:cxn ang="0">
                  <a:pos x="18" y="5"/>
                </a:cxn>
                <a:cxn ang="0">
                  <a:pos x="18" y="9"/>
                </a:cxn>
                <a:cxn ang="0">
                  <a:pos x="11" y="16"/>
                </a:cxn>
                <a:cxn ang="0">
                  <a:pos x="7" y="9"/>
                </a:cxn>
                <a:cxn ang="0">
                  <a:pos x="4" y="7"/>
                </a:cxn>
                <a:cxn ang="0">
                  <a:pos x="0" y="7"/>
                </a:cxn>
              </a:cxnLst>
              <a:rect l="0" t="0" r="r" b="b"/>
              <a:pathLst>
                <a:path w="18" h="16">
                  <a:moveTo>
                    <a:pt x="0" y="7"/>
                  </a:moveTo>
                  <a:lnTo>
                    <a:pt x="2" y="5"/>
                  </a:lnTo>
                  <a:lnTo>
                    <a:pt x="5" y="2"/>
                  </a:lnTo>
                  <a:lnTo>
                    <a:pt x="7" y="0"/>
                  </a:lnTo>
                  <a:lnTo>
                    <a:pt x="16" y="4"/>
                  </a:lnTo>
                  <a:lnTo>
                    <a:pt x="18" y="5"/>
                  </a:lnTo>
                  <a:lnTo>
                    <a:pt x="18" y="9"/>
                  </a:lnTo>
                  <a:lnTo>
                    <a:pt x="11" y="16"/>
                  </a:lnTo>
                  <a:lnTo>
                    <a:pt x="7" y="9"/>
                  </a:lnTo>
                  <a:lnTo>
                    <a:pt x="4" y="7"/>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1" name="Freeform 3438"/>
            <p:cNvSpPr>
              <a:spLocks/>
            </p:cNvSpPr>
            <p:nvPr/>
          </p:nvSpPr>
          <p:spPr bwMode="auto">
            <a:xfrm>
              <a:off x="57" y="1404"/>
              <a:ext cx="13" cy="11"/>
            </a:xfrm>
            <a:custGeom>
              <a:avLst/>
              <a:gdLst/>
              <a:ahLst/>
              <a:cxnLst>
                <a:cxn ang="0">
                  <a:pos x="11" y="0"/>
                </a:cxn>
                <a:cxn ang="0">
                  <a:pos x="13" y="2"/>
                </a:cxn>
                <a:cxn ang="0">
                  <a:pos x="11" y="5"/>
                </a:cxn>
                <a:cxn ang="0">
                  <a:pos x="11" y="7"/>
                </a:cxn>
                <a:cxn ang="0">
                  <a:pos x="9" y="9"/>
                </a:cxn>
                <a:cxn ang="0">
                  <a:pos x="4" y="9"/>
                </a:cxn>
                <a:cxn ang="0">
                  <a:pos x="2" y="11"/>
                </a:cxn>
                <a:cxn ang="0">
                  <a:pos x="0" y="11"/>
                </a:cxn>
                <a:cxn ang="0">
                  <a:pos x="0" y="5"/>
                </a:cxn>
                <a:cxn ang="0">
                  <a:pos x="7" y="0"/>
                </a:cxn>
                <a:cxn ang="0">
                  <a:pos x="11" y="0"/>
                </a:cxn>
              </a:cxnLst>
              <a:rect l="0" t="0" r="r" b="b"/>
              <a:pathLst>
                <a:path w="13" h="11">
                  <a:moveTo>
                    <a:pt x="11" y="0"/>
                  </a:moveTo>
                  <a:lnTo>
                    <a:pt x="13" y="2"/>
                  </a:lnTo>
                  <a:lnTo>
                    <a:pt x="11" y="5"/>
                  </a:lnTo>
                  <a:lnTo>
                    <a:pt x="11" y="7"/>
                  </a:lnTo>
                  <a:lnTo>
                    <a:pt x="9" y="9"/>
                  </a:lnTo>
                  <a:lnTo>
                    <a:pt x="4" y="9"/>
                  </a:lnTo>
                  <a:lnTo>
                    <a:pt x="2" y="11"/>
                  </a:lnTo>
                  <a:lnTo>
                    <a:pt x="0" y="11"/>
                  </a:lnTo>
                  <a:lnTo>
                    <a:pt x="0" y="5"/>
                  </a:lnTo>
                  <a:lnTo>
                    <a:pt x="7" y="0"/>
                  </a:lnTo>
                  <a:lnTo>
                    <a:pt x="1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2" name="Freeform 3439"/>
            <p:cNvSpPr>
              <a:spLocks/>
            </p:cNvSpPr>
            <p:nvPr/>
          </p:nvSpPr>
          <p:spPr bwMode="auto">
            <a:xfrm>
              <a:off x="57" y="1404"/>
              <a:ext cx="13" cy="11"/>
            </a:xfrm>
            <a:custGeom>
              <a:avLst/>
              <a:gdLst/>
              <a:ahLst/>
              <a:cxnLst>
                <a:cxn ang="0">
                  <a:pos x="11" y="0"/>
                </a:cxn>
                <a:cxn ang="0">
                  <a:pos x="13" y="2"/>
                </a:cxn>
                <a:cxn ang="0">
                  <a:pos x="11" y="5"/>
                </a:cxn>
                <a:cxn ang="0">
                  <a:pos x="11" y="7"/>
                </a:cxn>
                <a:cxn ang="0">
                  <a:pos x="9" y="9"/>
                </a:cxn>
                <a:cxn ang="0">
                  <a:pos x="4" y="9"/>
                </a:cxn>
                <a:cxn ang="0">
                  <a:pos x="2" y="11"/>
                </a:cxn>
                <a:cxn ang="0">
                  <a:pos x="0" y="11"/>
                </a:cxn>
                <a:cxn ang="0">
                  <a:pos x="0" y="5"/>
                </a:cxn>
                <a:cxn ang="0">
                  <a:pos x="7" y="0"/>
                </a:cxn>
                <a:cxn ang="0">
                  <a:pos x="11" y="0"/>
                </a:cxn>
              </a:cxnLst>
              <a:rect l="0" t="0" r="r" b="b"/>
              <a:pathLst>
                <a:path w="13" h="11">
                  <a:moveTo>
                    <a:pt x="11" y="0"/>
                  </a:moveTo>
                  <a:lnTo>
                    <a:pt x="13" y="2"/>
                  </a:lnTo>
                  <a:lnTo>
                    <a:pt x="11" y="5"/>
                  </a:lnTo>
                  <a:lnTo>
                    <a:pt x="11" y="7"/>
                  </a:lnTo>
                  <a:lnTo>
                    <a:pt x="9" y="9"/>
                  </a:lnTo>
                  <a:lnTo>
                    <a:pt x="4" y="9"/>
                  </a:lnTo>
                  <a:lnTo>
                    <a:pt x="2" y="11"/>
                  </a:lnTo>
                  <a:lnTo>
                    <a:pt x="0" y="11"/>
                  </a:lnTo>
                  <a:lnTo>
                    <a:pt x="0" y="5"/>
                  </a:lnTo>
                  <a:lnTo>
                    <a:pt x="7" y="0"/>
                  </a:lnTo>
                  <a:lnTo>
                    <a:pt x="1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3" name="Freeform 3440"/>
            <p:cNvSpPr>
              <a:spLocks/>
            </p:cNvSpPr>
            <p:nvPr/>
          </p:nvSpPr>
          <p:spPr bwMode="auto">
            <a:xfrm>
              <a:off x="7" y="1058"/>
              <a:ext cx="477" cy="599"/>
            </a:xfrm>
            <a:custGeom>
              <a:avLst/>
              <a:gdLst/>
              <a:ahLst/>
              <a:cxnLst>
                <a:cxn ang="0">
                  <a:pos x="393" y="59"/>
                </a:cxn>
                <a:cxn ang="0">
                  <a:pos x="353" y="57"/>
                </a:cxn>
                <a:cxn ang="0">
                  <a:pos x="271" y="44"/>
                </a:cxn>
                <a:cxn ang="0">
                  <a:pos x="243" y="23"/>
                </a:cxn>
                <a:cxn ang="0">
                  <a:pos x="205" y="14"/>
                </a:cxn>
                <a:cxn ang="0">
                  <a:pos x="195" y="18"/>
                </a:cxn>
                <a:cxn ang="0">
                  <a:pos x="179" y="9"/>
                </a:cxn>
                <a:cxn ang="0">
                  <a:pos x="145" y="21"/>
                </a:cxn>
                <a:cxn ang="0">
                  <a:pos x="129" y="51"/>
                </a:cxn>
                <a:cxn ang="0">
                  <a:pos x="100" y="51"/>
                </a:cxn>
                <a:cxn ang="0">
                  <a:pos x="84" y="82"/>
                </a:cxn>
                <a:cxn ang="0">
                  <a:pos x="30" y="132"/>
                </a:cxn>
                <a:cxn ang="0">
                  <a:pos x="70" y="182"/>
                </a:cxn>
                <a:cxn ang="0">
                  <a:pos x="104" y="194"/>
                </a:cxn>
                <a:cxn ang="0">
                  <a:pos x="130" y="210"/>
                </a:cxn>
                <a:cxn ang="0">
                  <a:pos x="116" y="219"/>
                </a:cxn>
                <a:cxn ang="0">
                  <a:pos x="114" y="225"/>
                </a:cxn>
                <a:cxn ang="0">
                  <a:pos x="86" y="233"/>
                </a:cxn>
                <a:cxn ang="0">
                  <a:pos x="50" y="217"/>
                </a:cxn>
                <a:cxn ang="0">
                  <a:pos x="13" y="239"/>
                </a:cxn>
                <a:cxn ang="0">
                  <a:pos x="20" y="267"/>
                </a:cxn>
                <a:cxn ang="0">
                  <a:pos x="80" y="296"/>
                </a:cxn>
                <a:cxn ang="0">
                  <a:pos x="109" y="280"/>
                </a:cxn>
                <a:cxn ang="0">
                  <a:pos x="118" y="316"/>
                </a:cxn>
                <a:cxn ang="0">
                  <a:pos x="70" y="348"/>
                </a:cxn>
                <a:cxn ang="0">
                  <a:pos x="38" y="385"/>
                </a:cxn>
                <a:cxn ang="0">
                  <a:pos x="45" y="396"/>
                </a:cxn>
                <a:cxn ang="0">
                  <a:pos x="50" y="414"/>
                </a:cxn>
                <a:cxn ang="0">
                  <a:pos x="66" y="446"/>
                </a:cxn>
                <a:cxn ang="0">
                  <a:pos x="89" y="442"/>
                </a:cxn>
                <a:cxn ang="0">
                  <a:pos x="96" y="469"/>
                </a:cxn>
                <a:cxn ang="0">
                  <a:pos x="105" y="485"/>
                </a:cxn>
                <a:cxn ang="0">
                  <a:pos x="136" y="481"/>
                </a:cxn>
                <a:cxn ang="0">
                  <a:pos x="171" y="481"/>
                </a:cxn>
                <a:cxn ang="0">
                  <a:pos x="157" y="530"/>
                </a:cxn>
                <a:cxn ang="0">
                  <a:pos x="120" y="571"/>
                </a:cxn>
                <a:cxn ang="0">
                  <a:pos x="82" y="589"/>
                </a:cxn>
                <a:cxn ang="0">
                  <a:pos x="80" y="594"/>
                </a:cxn>
                <a:cxn ang="0">
                  <a:pos x="104" y="578"/>
                </a:cxn>
                <a:cxn ang="0">
                  <a:pos x="129" y="572"/>
                </a:cxn>
                <a:cxn ang="0">
                  <a:pos x="143" y="553"/>
                </a:cxn>
                <a:cxn ang="0">
                  <a:pos x="173" y="544"/>
                </a:cxn>
                <a:cxn ang="0">
                  <a:pos x="195" y="521"/>
                </a:cxn>
                <a:cxn ang="0">
                  <a:pos x="223" y="496"/>
                </a:cxn>
                <a:cxn ang="0">
                  <a:pos x="229" y="462"/>
                </a:cxn>
                <a:cxn ang="0">
                  <a:pos x="239" y="437"/>
                </a:cxn>
                <a:cxn ang="0">
                  <a:pos x="280" y="407"/>
                </a:cxn>
                <a:cxn ang="0">
                  <a:pos x="280" y="415"/>
                </a:cxn>
                <a:cxn ang="0">
                  <a:pos x="266" y="462"/>
                </a:cxn>
                <a:cxn ang="0">
                  <a:pos x="270" y="467"/>
                </a:cxn>
                <a:cxn ang="0">
                  <a:pos x="296" y="448"/>
                </a:cxn>
                <a:cxn ang="0">
                  <a:pos x="318" y="433"/>
                </a:cxn>
                <a:cxn ang="0">
                  <a:pos x="314" y="419"/>
                </a:cxn>
                <a:cxn ang="0">
                  <a:pos x="334" y="415"/>
                </a:cxn>
                <a:cxn ang="0">
                  <a:pos x="352" y="424"/>
                </a:cxn>
                <a:cxn ang="0">
                  <a:pos x="373" y="439"/>
                </a:cxn>
                <a:cxn ang="0">
                  <a:pos x="407" y="444"/>
                </a:cxn>
                <a:cxn ang="0">
                  <a:pos x="461" y="453"/>
                </a:cxn>
                <a:cxn ang="0">
                  <a:pos x="452" y="464"/>
                </a:cxn>
                <a:cxn ang="0">
                  <a:pos x="477" y="465"/>
                </a:cxn>
              </a:cxnLst>
              <a:rect l="0" t="0" r="r" b="b"/>
              <a:pathLst>
                <a:path w="477" h="599">
                  <a:moveTo>
                    <a:pt x="434" y="428"/>
                  </a:moveTo>
                  <a:lnTo>
                    <a:pt x="434" y="76"/>
                  </a:lnTo>
                  <a:lnTo>
                    <a:pt x="432" y="76"/>
                  </a:lnTo>
                  <a:lnTo>
                    <a:pt x="430" y="76"/>
                  </a:lnTo>
                  <a:lnTo>
                    <a:pt x="430" y="78"/>
                  </a:lnTo>
                  <a:lnTo>
                    <a:pt x="428" y="82"/>
                  </a:lnTo>
                  <a:lnTo>
                    <a:pt x="427" y="80"/>
                  </a:lnTo>
                  <a:lnTo>
                    <a:pt x="425" y="75"/>
                  </a:lnTo>
                  <a:lnTo>
                    <a:pt x="416" y="71"/>
                  </a:lnTo>
                  <a:lnTo>
                    <a:pt x="416" y="69"/>
                  </a:lnTo>
                  <a:lnTo>
                    <a:pt x="411" y="68"/>
                  </a:lnTo>
                  <a:lnTo>
                    <a:pt x="411" y="66"/>
                  </a:lnTo>
                  <a:lnTo>
                    <a:pt x="409" y="64"/>
                  </a:lnTo>
                  <a:lnTo>
                    <a:pt x="398" y="59"/>
                  </a:lnTo>
                  <a:lnTo>
                    <a:pt x="396" y="59"/>
                  </a:lnTo>
                  <a:lnTo>
                    <a:pt x="394" y="60"/>
                  </a:lnTo>
                  <a:lnTo>
                    <a:pt x="393" y="59"/>
                  </a:lnTo>
                  <a:lnTo>
                    <a:pt x="394" y="62"/>
                  </a:lnTo>
                  <a:lnTo>
                    <a:pt x="393" y="64"/>
                  </a:lnTo>
                  <a:lnTo>
                    <a:pt x="391" y="60"/>
                  </a:lnTo>
                  <a:lnTo>
                    <a:pt x="389" y="59"/>
                  </a:lnTo>
                  <a:lnTo>
                    <a:pt x="387" y="60"/>
                  </a:lnTo>
                  <a:lnTo>
                    <a:pt x="380" y="62"/>
                  </a:lnTo>
                  <a:lnTo>
                    <a:pt x="378" y="62"/>
                  </a:lnTo>
                  <a:lnTo>
                    <a:pt x="375" y="66"/>
                  </a:lnTo>
                  <a:lnTo>
                    <a:pt x="373" y="66"/>
                  </a:lnTo>
                  <a:lnTo>
                    <a:pt x="371" y="64"/>
                  </a:lnTo>
                  <a:lnTo>
                    <a:pt x="370" y="66"/>
                  </a:lnTo>
                  <a:lnTo>
                    <a:pt x="364" y="64"/>
                  </a:lnTo>
                  <a:lnTo>
                    <a:pt x="364" y="64"/>
                  </a:lnTo>
                  <a:lnTo>
                    <a:pt x="364" y="62"/>
                  </a:lnTo>
                  <a:lnTo>
                    <a:pt x="359" y="62"/>
                  </a:lnTo>
                  <a:lnTo>
                    <a:pt x="355" y="59"/>
                  </a:lnTo>
                  <a:lnTo>
                    <a:pt x="353" y="57"/>
                  </a:lnTo>
                  <a:lnTo>
                    <a:pt x="337" y="57"/>
                  </a:lnTo>
                  <a:lnTo>
                    <a:pt x="328" y="53"/>
                  </a:lnTo>
                  <a:lnTo>
                    <a:pt x="325" y="53"/>
                  </a:lnTo>
                  <a:lnTo>
                    <a:pt x="323" y="50"/>
                  </a:lnTo>
                  <a:lnTo>
                    <a:pt x="318" y="48"/>
                  </a:lnTo>
                  <a:lnTo>
                    <a:pt x="312" y="48"/>
                  </a:lnTo>
                  <a:lnTo>
                    <a:pt x="312" y="44"/>
                  </a:lnTo>
                  <a:lnTo>
                    <a:pt x="300" y="41"/>
                  </a:lnTo>
                  <a:lnTo>
                    <a:pt x="295" y="41"/>
                  </a:lnTo>
                  <a:lnTo>
                    <a:pt x="291" y="43"/>
                  </a:lnTo>
                  <a:lnTo>
                    <a:pt x="284" y="46"/>
                  </a:lnTo>
                  <a:lnTo>
                    <a:pt x="284" y="44"/>
                  </a:lnTo>
                  <a:lnTo>
                    <a:pt x="287" y="44"/>
                  </a:lnTo>
                  <a:lnTo>
                    <a:pt x="286" y="41"/>
                  </a:lnTo>
                  <a:lnTo>
                    <a:pt x="284" y="41"/>
                  </a:lnTo>
                  <a:lnTo>
                    <a:pt x="282" y="41"/>
                  </a:lnTo>
                  <a:lnTo>
                    <a:pt x="271" y="44"/>
                  </a:lnTo>
                  <a:lnTo>
                    <a:pt x="262" y="43"/>
                  </a:lnTo>
                  <a:lnTo>
                    <a:pt x="264" y="41"/>
                  </a:lnTo>
                  <a:lnTo>
                    <a:pt x="264" y="39"/>
                  </a:lnTo>
                  <a:lnTo>
                    <a:pt x="254" y="39"/>
                  </a:lnTo>
                  <a:lnTo>
                    <a:pt x="252" y="37"/>
                  </a:lnTo>
                  <a:lnTo>
                    <a:pt x="259" y="37"/>
                  </a:lnTo>
                  <a:lnTo>
                    <a:pt x="257" y="35"/>
                  </a:lnTo>
                  <a:lnTo>
                    <a:pt x="254" y="35"/>
                  </a:lnTo>
                  <a:lnTo>
                    <a:pt x="254" y="34"/>
                  </a:lnTo>
                  <a:lnTo>
                    <a:pt x="255" y="28"/>
                  </a:lnTo>
                  <a:lnTo>
                    <a:pt x="255" y="25"/>
                  </a:lnTo>
                  <a:lnTo>
                    <a:pt x="250" y="23"/>
                  </a:lnTo>
                  <a:lnTo>
                    <a:pt x="245" y="23"/>
                  </a:lnTo>
                  <a:lnTo>
                    <a:pt x="246" y="26"/>
                  </a:lnTo>
                  <a:lnTo>
                    <a:pt x="245" y="26"/>
                  </a:lnTo>
                  <a:lnTo>
                    <a:pt x="243" y="26"/>
                  </a:lnTo>
                  <a:lnTo>
                    <a:pt x="243" y="23"/>
                  </a:lnTo>
                  <a:lnTo>
                    <a:pt x="241" y="19"/>
                  </a:lnTo>
                  <a:lnTo>
                    <a:pt x="236" y="19"/>
                  </a:lnTo>
                  <a:lnTo>
                    <a:pt x="230" y="25"/>
                  </a:lnTo>
                  <a:lnTo>
                    <a:pt x="229" y="21"/>
                  </a:lnTo>
                  <a:lnTo>
                    <a:pt x="227" y="23"/>
                  </a:lnTo>
                  <a:lnTo>
                    <a:pt x="225" y="26"/>
                  </a:lnTo>
                  <a:lnTo>
                    <a:pt x="221" y="26"/>
                  </a:lnTo>
                  <a:lnTo>
                    <a:pt x="220" y="25"/>
                  </a:lnTo>
                  <a:lnTo>
                    <a:pt x="218" y="23"/>
                  </a:lnTo>
                  <a:lnTo>
                    <a:pt x="216" y="23"/>
                  </a:lnTo>
                  <a:lnTo>
                    <a:pt x="216" y="19"/>
                  </a:lnTo>
                  <a:lnTo>
                    <a:pt x="214" y="12"/>
                  </a:lnTo>
                  <a:lnTo>
                    <a:pt x="209" y="10"/>
                  </a:lnTo>
                  <a:lnTo>
                    <a:pt x="209" y="14"/>
                  </a:lnTo>
                  <a:lnTo>
                    <a:pt x="207" y="12"/>
                  </a:lnTo>
                  <a:lnTo>
                    <a:pt x="207" y="14"/>
                  </a:lnTo>
                  <a:lnTo>
                    <a:pt x="205" y="14"/>
                  </a:lnTo>
                  <a:lnTo>
                    <a:pt x="204" y="16"/>
                  </a:lnTo>
                  <a:lnTo>
                    <a:pt x="202" y="21"/>
                  </a:lnTo>
                  <a:lnTo>
                    <a:pt x="205" y="25"/>
                  </a:lnTo>
                  <a:lnTo>
                    <a:pt x="205" y="26"/>
                  </a:lnTo>
                  <a:lnTo>
                    <a:pt x="205" y="30"/>
                  </a:lnTo>
                  <a:lnTo>
                    <a:pt x="202" y="30"/>
                  </a:lnTo>
                  <a:lnTo>
                    <a:pt x="202" y="26"/>
                  </a:lnTo>
                  <a:lnTo>
                    <a:pt x="200" y="25"/>
                  </a:lnTo>
                  <a:lnTo>
                    <a:pt x="198" y="26"/>
                  </a:lnTo>
                  <a:lnTo>
                    <a:pt x="198" y="23"/>
                  </a:lnTo>
                  <a:lnTo>
                    <a:pt x="196" y="28"/>
                  </a:lnTo>
                  <a:lnTo>
                    <a:pt x="191" y="23"/>
                  </a:lnTo>
                  <a:lnTo>
                    <a:pt x="189" y="23"/>
                  </a:lnTo>
                  <a:lnTo>
                    <a:pt x="187" y="25"/>
                  </a:lnTo>
                  <a:lnTo>
                    <a:pt x="191" y="19"/>
                  </a:lnTo>
                  <a:lnTo>
                    <a:pt x="193" y="19"/>
                  </a:lnTo>
                  <a:lnTo>
                    <a:pt x="195" y="18"/>
                  </a:lnTo>
                  <a:lnTo>
                    <a:pt x="200" y="14"/>
                  </a:lnTo>
                  <a:lnTo>
                    <a:pt x="200" y="12"/>
                  </a:lnTo>
                  <a:lnTo>
                    <a:pt x="200" y="9"/>
                  </a:lnTo>
                  <a:lnTo>
                    <a:pt x="198" y="7"/>
                  </a:lnTo>
                  <a:lnTo>
                    <a:pt x="193" y="9"/>
                  </a:lnTo>
                  <a:lnTo>
                    <a:pt x="193" y="7"/>
                  </a:lnTo>
                  <a:lnTo>
                    <a:pt x="191" y="5"/>
                  </a:lnTo>
                  <a:lnTo>
                    <a:pt x="189" y="3"/>
                  </a:lnTo>
                  <a:lnTo>
                    <a:pt x="187" y="3"/>
                  </a:lnTo>
                  <a:lnTo>
                    <a:pt x="184" y="1"/>
                  </a:lnTo>
                  <a:lnTo>
                    <a:pt x="182" y="0"/>
                  </a:lnTo>
                  <a:lnTo>
                    <a:pt x="180" y="1"/>
                  </a:lnTo>
                  <a:lnTo>
                    <a:pt x="180" y="3"/>
                  </a:lnTo>
                  <a:lnTo>
                    <a:pt x="179" y="5"/>
                  </a:lnTo>
                  <a:lnTo>
                    <a:pt x="179" y="7"/>
                  </a:lnTo>
                  <a:lnTo>
                    <a:pt x="177" y="7"/>
                  </a:lnTo>
                  <a:lnTo>
                    <a:pt x="179" y="9"/>
                  </a:lnTo>
                  <a:lnTo>
                    <a:pt x="177" y="10"/>
                  </a:lnTo>
                  <a:lnTo>
                    <a:pt x="175" y="9"/>
                  </a:lnTo>
                  <a:lnTo>
                    <a:pt x="175" y="10"/>
                  </a:lnTo>
                  <a:lnTo>
                    <a:pt x="170" y="18"/>
                  </a:lnTo>
                  <a:lnTo>
                    <a:pt x="163" y="25"/>
                  </a:lnTo>
                  <a:lnTo>
                    <a:pt x="155" y="25"/>
                  </a:lnTo>
                  <a:lnTo>
                    <a:pt x="155" y="26"/>
                  </a:lnTo>
                  <a:lnTo>
                    <a:pt x="148" y="28"/>
                  </a:lnTo>
                  <a:lnTo>
                    <a:pt x="143" y="26"/>
                  </a:lnTo>
                  <a:lnTo>
                    <a:pt x="145" y="28"/>
                  </a:lnTo>
                  <a:lnTo>
                    <a:pt x="141" y="28"/>
                  </a:lnTo>
                  <a:lnTo>
                    <a:pt x="143" y="32"/>
                  </a:lnTo>
                  <a:lnTo>
                    <a:pt x="138" y="30"/>
                  </a:lnTo>
                  <a:lnTo>
                    <a:pt x="139" y="26"/>
                  </a:lnTo>
                  <a:lnTo>
                    <a:pt x="141" y="25"/>
                  </a:lnTo>
                  <a:lnTo>
                    <a:pt x="145" y="23"/>
                  </a:lnTo>
                  <a:lnTo>
                    <a:pt x="145" y="21"/>
                  </a:lnTo>
                  <a:lnTo>
                    <a:pt x="136" y="25"/>
                  </a:lnTo>
                  <a:lnTo>
                    <a:pt x="132" y="28"/>
                  </a:lnTo>
                  <a:lnTo>
                    <a:pt x="130" y="32"/>
                  </a:lnTo>
                  <a:lnTo>
                    <a:pt x="130" y="32"/>
                  </a:lnTo>
                  <a:lnTo>
                    <a:pt x="129" y="34"/>
                  </a:lnTo>
                  <a:lnTo>
                    <a:pt x="129" y="35"/>
                  </a:lnTo>
                  <a:lnTo>
                    <a:pt x="132" y="35"/>
                  </a:lnTo>
                  <a:lnTo>
                    <a:pt x="132" y="39"/>
                  </a:lnTo>
                  <a:lnTo>
                    <a:pt x="136" y="41"/>
                  </a:lnTo>
                  <a:lnTo>
                    <a:pt x="138" y="41"/>
                  </a:lnTo>
                  <a:lnTo>
                    <a:pt x="134" y="43"/>
                  </a:lnTo>
                  <a:lnTo>
                    <a:pt x="132" y="43"/>
                  </a:lnTo>
                  <a:lnTo>
                    <a:pt x="130" y="44"/>
                  </a:lnTo>
                  <a:lnTo>
                    <a:pt x="132" y="46"/>
                  </a:lnTo>
                  <a:lnTo>
                    <a:pt x="132" y="50"/>
                  </a:lnTo>
                  <a:lnTo>
                    <a:pt x="130" y="53"/>
                  </a:lnTo>
                  <a:lnTo>
                    <a:pt x="129" y="51"/>
                  </a:lnTo>
                  <a:lnTo>
                    <a:pt x="129" y="46"/>
                  </a:lnTo>
                  <a:lnTo>
                    <a:pt x="127" y="50"/>
                  </a:lnTo>
                  <a:lnTo>
                    <a:pt x="129" y="46"/>
                  </a:lnTo>
                  <a:lnTo>
                    <a:pt x="127" y="43"/>
                  </a:lnTo>
                  <a:lnTo>
                    <a:pt x="129" y="41"/>
                  </a:lnTo>
                  <a:lnTo>
                    <a:pt x="129" y="37"/>
                  </a:lnTo>
                  <a:lnTo>
                    <a:pt x="125" y="37"/>
                  </a:lnTo>
                  <a:lnTo>
                    <a:pt x="118" y="43"/>
                  </a:lnTo>
                  <a:lnTo>
                    <a:pt x="118" y="44"/>
                  </a:lnTo>
                  <a:lnTo>
                    <a:pt x="121" y="43"/>
                  </a:lnTo>
                  <a:lnTo>
                    <a:pt x="118" y="44"/>
                  </a:lnTo>
                  <a:lnTo>
                    <a:pt x="105" y="53"/>
                  </a:lnTo>
                  <a:lnTo>
                    <a:pt x="102" y="55"/>
                  </a:lnTo>
                  <a:lnTo>
                    <a:pt x="98" y="59"/>
                  </a:lnTo>
                  <a:lnTo>
                    <a:pt x="98" y="55"/>
                  </a:lnTo>
                  <a:lnTo>
                    <a:pt x="100" y="53"/>
                  </a:lnTo>
                  <a:lnTo>
                    <a:pt x="100" y="51"/>
                  </a:lnTo>
                  <a:lnTo>
                    <a:pt x="98" y="51"/>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6"/>
                  </a:lnTo>
                  <a:lnTo>
                    <a:pt x="84" y="76"/>
                  </a:lnTo>
                  <a:lnTo>
                    <a:pt x="82" y="76"/>
                  </a:lnTo>
                  <a:lnTo>
                    <a:pt x="80" y="78"/>
                  </a:lnTo>
                  <a:lnTo>
                    <a:pt x="84" y="82"/>
                  </a:lnTo>
                  <a:lnTo>
                    <a:pt x="88" y="84"/>
                  </a:lnTo>
                  <a:lnTo>
                    <a:pt x="88" y="85"/>
                  </a:lnTo>
                  <a:lnTo>
                    <a:pt x="80" y="80"/>
                  </a:lnTo>
                  <a:lnTo>
                    <a:pt x="82" y="84"/>
                  </a:lnTo>
                  <a:lnTo>
                    <a:pt x="79" y="92"/>
                  </a:lnTo>
                  <a:lnTo>
                    <a:pt x="79" y="94"/>
                  </a:lnTo>
                  <a:lnTo>
                    <a:pt x="79" y="89"/>
                  </a:lnTo>
                  <a:lnTo>
                    <a:pt x="73" y="103"/>
                  </a:lnTo>
                  <a:lnTo>
                    <a:pt x="66" y="110"/>
                  </a:lnTo>
                  <a:lnTo>
                    <a:pt x="36" y="117"/>
                  </a:lnTo>
                  <a:lnTo>
                    <a:pt x="34" y="116"/>
                  </a:lnTo>
                  <a:lnTo>
                    <a:pt x="36" y="116"/>
                  </a:lnTo>
                  <a:lnTo>
                    <a:pt x="36" y="114"/>
                  </a:lnTo>
                  <a:lnTo>
                    <a:pt x="29" y="116"/>
                  </a:lnTo>
                  <a:lnTo>
                    <a:pt x="29" y="132"/>
                  </a:lnTo>
                  <a:lnTo>
                    <a:pt x="30" y="132"/>
                  </a:lnTo>
                  <a:lnTo>
                    <a:pt x="30" y="132"/>
                  </a:lnTo>
                  <a:lnTo>
                    <a:pt x="29" y="134"/>
                  </a:lnTo>
                  <a:lnTo>
                    <a:pt x="25" y="135"/>
                  </a:lnTo>
                  <a:lnTo>
                    <a:pt x="23" y="137"/>
                  </a:lnTo>
                  <a:lnTo>
                    <a:pt x="23" y="137"/>
                  </a:lnTo>
                  <a:lnTo>
                    <a:pt x="25" y="135"/>
                  </a:lnTo>
                  <a:lnTo>
                    <a:pt x="25" y="134"/>
                  </a:lnTo>
                  <a:lnTo>
                    <a:pt x="20" y="135"/>
                  </a:lnTo>
                  <a:lnTo>
                    <a:pt x="20" y="137"/>
                  </a:lnTo>
                  <a:lnTo>
                    <a:pt x="29" y="142"/>
                  </a:lnTo>
                  <a:lnTo>
                    <a:pt x="34" y="148"/>
                  </a:lnTo>
                  <a:lnTo>
                    <a:pt x="41" y="153"/>
                  </a:lnTo>
                  <a:lnTo>
                    <a:pt x="45" y="153"/>
                  </a:lnTo>
                  <a:lnTo>
                    <a:pt x="64" y="171"/>
                  </a:lnTo>
                  <a:lnTo>
                    <a:pt x="64" y="173"/>
                  </a:lnTo>
                  <a:lnTo>
                    <a:pt x="66" y="175"/>
                  </a:lnTo>
                  <a:lnTo>
                    <a:pt x="68" y="180"/>
                  </a:lnTo>
                  <a:lnTo>
                    <a:pt x="70" y="182"/>
                  </a:lnTo>
                  <a:lnTo>
                    <a:pt x="70" y="183"/>
                  </a:lnTo>
                  <a:lnTo>
                    <a:pt x="72" y="191"/>
                  </a:lnTo>
                  <a:lnTo>
                    <a:pt x="84" y="196"/>
                  </a:lnTo>
                  <a:lnTo>
                    <a:pt x="84" y="196"/>
                  </a:lnTo>
                  <a:lnTo>
                    <a:pt x="84" y="194"/>
                  </a:lnTo>
                  <a:lnTo>
                    <a:pt x="86" y="192"/>
                  </a:lnTo>
                  <a:lnTo>
                    <a:pt x="89" y="192"/>
                  </a:lnTo>
                  <a:lnTo>
                    <a:pt x="89" y="191"/>
                  </a:lnTo>
                  <a:lnTo>
                    <a:pt x="89" y="189"/>
                  </a:lnTo>
                  <a:lnTo>
                    <a:pt x="91" y="189"/>
                  </a:lnTo>
                  <a:lnTo>
                    <a:pt x="93" y="189"/>
                  </a:lnTo>
                  <a:lnTo>
                    <a:pt x="89" y="196"/>
                  </a:lnTo>
                  <a:lnTo>
                    <a:pt x="89" y="198"/>
                  </a:lnTo>
                  <a:lnTo>
                    <a:pt x="93" y="194"/>
                  </a:lnTo>
                  <a:lnTo>
                    <a:pt x="96" y="194"/>
                  </a:lnTo>
                  <a:lnTo>
                    <a:pt x="100" y="194"/>
                  </a:lnTo>
                  <a:lnTo>
                    <a:pt x="104" y="194"/>
                  </a:lnTo>
                  <a:lnTo>
                    <a:pt x="105" y="198"/>
                  </a:lnTo>
                  <a:lnTo>
                    <a:pt x="104" y="198"/>
                  </a:lnTo>
                  <a:lnTo>
                    <a:pt x="102" y="200"/>
                  </a:lnTo>
                  <a:lnTo>
                    <a:pt x="100" y="205"/>
                  </a:lnTo>
                  <a:lnTo>
                    <a:pt x="104" y="210"/>
                  </a:lnTo>
                  <a:lnTo>
                    <a:pt x="107" y="214"/>
                  </a:lnTo>
                  <a:lnTo>
                    <a:pt x="109" y="212"/>
                  </a:lnTo>
                  <a:lnTo>
                    <a:pt x="109" y="208"/>
                  </a:lnTo>
                  <a:lnTo>
                    <a:pt x="109" y="208"/>
                  </a:lnTo>
                  <a:lnTo>
                    <a:pt x="109" y="210"/>
                  </a:lnTo>
                  <a:lnTo>
                    <a:pt x="111" y="212"/>
                  </a:lnTo>
                  <a:lnTo>
                    <a:pt x="111" y="210"/>
                  </a:lnTo>
                  <a:lnTo>
                    <a:pt x="116" y="210"/>
                  </a:lnTo>
                  <a:lnTo>
                    <a:pt x="120" y="212"/>
                  </a:lnTo>
                  <a:lnTo>
                    <a:pt x="125" y="212"/>
                  </a:lnTo>
                  <a:lnTo>
                    <a:pt x="127" y="208"/>
                  </a:lnTo>
                  <a:lnTo>
                    <a:pt x="130" y="210"/>
                  </a:lnTo>
                  <a:lnTo>
                    <a:pt x="132" y="208"/>
                  </a:lnTo>
                  <a:lnTo>
                    <a:pt x="136" y="208"/>
                  </a:lnTo>
                  <a:lnTo>
                    <a:pt x="136" y="210"/>
                  </a:lnTo>
                  <a:lnTo>
                    <a:pt x="129" y="212"/>
                  </a:lnTo>
                  <a:lnTo>
                    <a:pt x="127" y="216"/>
                  </a:lnTo>
                  <a:lnTo>
                    <a:pt x="129" y="216"/>
                  </a:lnTo>
                  <a:lnTo>
                    <a:pt x="129" y="214"/>
                  </a:lnTo>
                  <a:lnTo>
                    <a:pt x="136" y="212"/>
                  </a:lnTo>
                  <a:lnTo>
                    <a:pt x="138" y="212"/>
                  </a:lnTo>
                  <a:lnTo>
                    <a:pt x="138" y="216"/>
                  </a:lnTo>
                  <a:lnTo>
                    <a:pt x="136" y="217"/>
                  </a:lnTo>
                  <a:lnTo>
                    <a:pt x="129" y="217"/>
                  </a:lnTo>
                  <a:lnTo>
                    <a:pt x="127" y="219"/>
                  </a:lnTo>
                  <a:lnTo>
                    <a:pt x="125" y="221"/>
                  </a:lnTo>
                  <a:lnTo>
                    <a:pt x="120" y="221"/>
                  </a:lnTo>
                  <a:lnTo>
                    <a:pt x="118" y="221"/>
                  </a:lnTo>
                  <a:lnTo>
                    <a:pt x="116" y="219"/>
                  </a:lnTo>
                  <a:lnTo>
                    <a:pt x="114" y="217"/>
                  </a:lnTo>
                  <a:lnTo>
                    <a:pt x="113" y="216"/>
                  </a:lnTo>
                  <a:lnTo>
                    <a:pt x="111" y="216"/>
                  </a:lnTo>
                  <a:lnTo>
                    <a:pt x="111" y="214"/>
                  </a:lnTo>
                  <a:lnTo>
                    <a:pt x="109" y="216"/>
                  </a:lnTo>
                  <a:lnTo>
                    <a:pt x="107" y="217"/>
                  </a:lnTo>
                  <a:lnTo>
                    <a:pt x="102" y="216"/>
                  </a:lnTo>
                  <a:lnTo>
                    <a:pt x="100" y="214"/>
                  </a:lnTo>
                  <a:lnTo>
                    <a:pt x="96" y="208"/>
                  </a:lnTo>
                  <a:lnTo>
                    <a:pt x="100" y="217"/>
                  </a:lnTo>
                  <a:lnTo>
                    <a:pt x="98" y="219"/>
                  </a:lnTo>
                  <a:lnTo>
                    <a:pt x="98" y="223"/>
                  </a:lnTo>
                  <a:lnTo>
                    <a:pt x="100" y="225"/>
                  </a:lnTo>
                  <a:lnTo>
                    <a:pt x="100" y="223"/>
                  </a:lnTo>
                  <a:lnTo>
                    <a:pt x="102" y="219"/>
                  </a:lnTo>
                  <a:lnTo>
                    <a:pt x="113" y="223"/>
                  </a:lnTo>
                  <a:lnTo>
                    <a:pt x="114" y="225"/>
                  </a:lnTo>
                  <a:lnTo>
                    <a:pt x="114" y="226"/>
                  </a:lnTo>
                  <a:lnTo>
                    <a:pt x="113" y="230"/>
                  </a:lnTo>
                  <a:lnTo>
                    <a:pt x="113" y="228"/>
                  </a:lnTo>
                  <a:lnTo>
                    <a:pt x="111" y="226"/>
                  </a:lnTo>
                  <a:lnTo>
                    <a:pt x="105" y="225"/>
                  </a:lnTo>
                  <a:lnTo>
                    <a:pt x="102" y="233"/>
                  </a:lnTo>
                  <a:lnTo>
                    <a:pt x="102" y="235"/>
                  </a:lnTo>
                  <a:lnTo>
                    <a:pt x="100" y="237"/>
                  </a:lnTo>
                  <a:lnTo>
                    <a:pt x="98" y="235"/>
                  </a:lnTo>
                  <a:lnTo>
                    <a:pt x="98" y="233"/>
                  </a:lnTo>
                  <a:lnTo>
                    <a:pt x="96" y="232"/>
                  </a:lnTo>
                  <a:lnTo>
                    <a:pt x="93" y="233"/>
                  </a:lnTo>
                  <a:lnTo>
                    <a:pt x="93" y="233"/>
                  </a:lnTo>
                  <a:lnTo>
                    <a:pt x="91" y="233"/>
                  </a:lnTo>
                  <a:lnTo>
                    <a:pt x="88" y="233"/>
                  </a:lnTo>
                  <a:lnTo>
                    <a:pt x="88" y="232"/>
                  </a:lnTo>
                  <a:lnTo>
                    <a:pt x="86" y="233"/>
                  </a:lnTo>
                  <a:lnTo>
                    <a:pt x="86" y="232"/>
                  </a:lnTo>
                  <a:lnTo>
                    <a:pt x="84" y="232"/>
                  </a:lnTo>
                  <a:lnTo>
                    <a:pt x="82" y="233"/>
                  </a:lnTo>
                  <a:lnTo>
                    <a:pt x="82" y="233"/>
                  </a:lnTo>
                  <a:lnTo>
                    <a:pt x="72" y="233"/>
                  </a:lnTo>
                  <a:lnTo>
                    <a:pt x="68" y="230"/>
                  </a:lnTo>
                  <a:lnTo>
                    <a:pt x="68" y="228"/>
                  </a:lnTo>
                  <a:lnTo>
                    <a:pt x="64" y="228"/>
                  </a:lnTo>
                  <a:lnTo>
                    <a:pt x="70" y="223"/>
                  </a:lnTo>
                  <a:lnTo>
                    <a:pt x="68" y="221"/>
                  </a:lnTo>
                  <a:lnTo>
                    <a:pt x="70" y="217"/>
                  </a:lnTo>
                  <a:lnTo>
                    <a:pt x="68" y="214"/>
                  </a:lnTo>
                  <a:lnTo>
                    <a:pt x="66" y="212"/>
                  </a:lnTo>
                  <a:lnTo>
                    <a:pt x="66" y="212"/>
                  </a:lnTo>
                  <a:lnTo>
                    <a:pt x="72" y="210"/>
                  </a:lnTo>
                  <a:lnTo>
                    <a:pt x="54" y="212"/>
                  </a:lnTo>
                  <a:lnTo>
                    <a:pt x="50" y="217"/>
                  </a:lnTo>
                  <a:lnTo>
                    <a:pt x="47" y="217"/>
                  </a:lnTo>
                  <a:lnTo>
                    <a:pt x="45" y="219"/>
                  </a:lnTo>
                  <a:lnTo>
                    <a:pt x="43" y="219"/>
                  </a:lnTo>
                  <a:lnTo>
                    <a:pt x="36" y="225"/>
                  </a:lnTo>
                  <a:lnTo>
                    <a:pt x="39" y="226"/>
                  </a:lnTo>
                  <a:lnTo>
                    <a:pt x="41" y="230"/>
                  </a:lnTo>
                  <a:lnTo>
                    <a:pt x="39" y="230"/>
                  </a:lnTo>
                  <a:lnTo>
                    <a:pt x="32" y="232"/>
                  </a:lnTo>
                  <a:lnTo>
                    <a:pt x="32" y="230"/>
                  </a:lnTo>
                  <a:lnTo>
                    <a:pt x="32" y="228"/>
                  </a:lnTo>
                  <a:lnTo>
                    <a:pt x="22" y="233"/>
                  </a:lnTo>
                  <a:lnTo>
                    <a:pt x="20" y="235"/>
                  </a:lnTo>
                  <a:lnTo>
                    <a:pt x="20" y="235"/>
                  </a:lnTo>
                  <a:lnTo>
                    <a:pt x="18" y="237"/>
                  </a:lnTo>
                  <a:lnTo>
                    <a:pt x="18" y="239"/>
                  </a:lnTo>
                  <a:lnTo>
                    <a:pt x="14" y="241"/>
                  </a:lnTo>
                  <a:lnTo>
                    <a:pt x="13" y="239"/>
                  </a:lnTo>
                  <a:lnTo>
                    <a:pt x="11" y="241"/>
                  </a:lnTo>
                  <a:lnTo>
                    <a:pt x="9" y="242"/>
                  </a:lnTo>
                  <a:lnTo>
                    <a:pt x="9" y="244"/>
                  </a:lnTo>
                  <a:lnTo>
                    <a:pt x="9" y="246"/>
                  </a:lnTo>
                  <a:lnTo>
                    <a:pt x="4" y="250"/>
                  </a:lnTo>
                  <a:lnTo>
                    <a:pt x="2" y="250"/>
                  </a:lnTo>
                  <a:lnTo>
                    <a:pt x="4" y="246"/>
                  </a:lnTo>
                  <a:lnTo>
                    <a:pt x="0" y="248"/>
                  </a:lnTo>
                  <a:lnTo>
                    <a:pt x="0" y="250"/>
                  </a:lnTo>
                  <a:lnTo>
                    <a:pt x="13" y="258"/>
                  </a:lnTo>
                  <a:lnTo>
                    <a:pt x="20" y="262"/>
                  </a:lnTo>
                  <a:lnTo>
                    <a:pt x="22" y="262"/>
                  </a:lnTo>
                  <a:lnTo>
                    <a:pt x="20" y="258"/>
                  </a:lnTo>
                  <a:lnTo>
                    <a:pt x="30" y="262"/>
                  </a:lnTo>
                  <a:lnTo>
                    <a:pt x="25" y="266"/>
                  </a:lnTo>
                  <a:lnTo>
                    <a:pt x="23" y="269"/>
                  </a:lnTo>
                  <a:lnTo>
                    <a:pt x="20" y="267"/>
                  </a:lnTo>
                  <a:lnTo>
                    <a:pt x="22" y="266"/>
                  </a:lnTo>
                  <a:lnTo>
                    <a:pt x="20" y="264"/>
                  </a:lnTo>
                  <a:lnTo>
                    <a:pt x="20" y="267"/>
                  </a:lnTo>
                  <a:lnTo>
                    <a:pt x="23" y="275"/>
                  </a:lnTo>
                  <a:lnTo>
                    <a:pt x="27" y="276"/>
                  </a:lnTo>
                  <a:lnTo>
                    <a:pt x="27" y="280"/>
                  </a:lnTo>
                  <a:lnTo>
                    <a:pt x="25" y="283"/>
                  </a:lnTo>
                  <a:lnTo>
                    <a:pt x="29" y="289"/>
                  </a:lnTo>
                  <a:lnTo>
                    <a:pt x="30" y="289"/>
                  </a:lnTo>
                  <a:lnTo>
                    <a:pt x="30" y="291"/>
                  </a:lnTo>
                  <a:lnTo>
                    <a:pt x="47" y="292"/>
                  </a:lnTo>
                  <a:lnTo>
                    <a:pt x="52" y="294"/>
                  </a:lnTo>
                  <a:lnTo>
                    <a:pt x="61" y="291"/>
                  </a:lnTo>
                  <a:lnTo>
                    <a:pt x="66" y="291"/>
                  </a:lnTo>
                  <a:lnTo>
                    <a:pt x="72" y="291"/>
                  </a:lnTo>
                  <a:lnTo>
                    <a:pt x="77" y="292"/>
                  </a:lnTo>
                  <a:lnTo>
                    <a:pt x="80" y="296"/>
                  </a:lnTo>
                  <a:lnTo>
                    <a:pt x="80" y="294"/>
                  </a:lnTo>
                  <a:lnTo>
                    <a:pt x="80" y="292"/>
                  </a:lnTo>
                  <a:lnTo>
                    <a:pt x="79" y="291"/>
                  </a:lnTo>
                  <a:lnTo>
                    <a:pt x="77" y="291"/>
                  </a:lnTo>
                  <a:lnTo>
                    <a:pt x="75" y="289"/>
                  </a:lnTo>
                  <a:lnTo>
                    <a:pt x="80" y="287"/>
                  </a:lnTo>
                  <a:lnTo>
                    <a:pt x="82" y="291"/>
                  </a:lnTo>
                  <a:lnTo>
                    <a:pt x="84" y="292"/>
                  </a:lnTo>
                  <a:lnTo>
                    <a:pt x="86" y="301"/>
                  </a:lnTo>
                  <a:lnTo>
                    <a:pt x="86" y="301"/>
                  </a:lnTo>
                  <a:lnTo>
                    <a:pt x="91" y="292"/>
                  </a:lnTo>
                  <a:lnTo>
                    <a:pt x="96" y="285"/>
                  </a:lnTo>
                  <a:lnTo>
                    <a:pt x="102" y="283"/>
                  </a:lnTo>
                  <a:lnTo>
                    <a:pt x="102" y="282"/>
                  </a:lnTo>
                  <a:lnTo>
                    <a:pt x="105" y="283"/>
                  </a:lnTo>
                  <a:lnTo>
                    <a:pt x="107" y="282"/>
                  </a:lnTo>
                  <a:lnTo>
                    <a:pt x="109" y="280"/>
                  </a:lnTo>
                  <a:lnTo>
                    <a:pt x="113" y="278"/>
                  </a:lnTo>
                  <a:lnTo>
                    <a:pt x="116" y="282"/>
                  </a:lnTo>
                  <a:lnTo>
                    <a:pt x="118" y="283"/>
                  </a:lnTo>
                  <a:lnTo>
                    <a:pt x="118" y="287"/>
                  </a:lnTo>
                  <a:lnTo>
                    <a:pt x="114" y="292"/>
                  </a:lnTo>
                  <a:lnTo>
                    <a:pt x="111" y="294"/>
                  </a:lnTo>
                  <a:lnTo>
                    <a:pt x="109" y="292"/>
                  </a:lnTo>
                  <a:lnTo>
                    <a:pt x="105" y="292"/>
                  </a:lnTo>
                  <a:lnTo>
                    <a:pt x="105" y="296"/>
                  </a:lnTo>
                  <a:lnTo>
                    <a:pt x="107" y="298"/>
                  </a:lnTo>
                  <a:lnTo>
                    <a:pt x="109" y="296"/>
                  </a:lnTo>
                  <a:lnTo>
                    <a:pt x="111" y="298"/>
                  </a:lnTo>
                  <a:lnTo>
                    <a:pt x="116" y="307"/>
                  </a:lnTo>
                  <a:lnTo>
                    <a:pt x="114" y="308"/>
                  </a:lnTo>
                  <a:lnTo>
                    <a:pt x="114" y="310"/>
                  </a:lnTo>
                  <a:lnTo>
                    <a:pt x="116" y="312"/>
                  </a:lnTo>
                  <a:lnTo>
                    <a:pt x="118" y="316"/>
                  </a:lnTo>
                  <a:lnTo>
                    <a:pt x="118" y="319"/>
                  </a:lnTo>
                  <a:lnTo>
                    <a:pt x="113" y="328"/>
                  </a:lnTo>
                  <a:lnTo>
                    <a:pt x="111" y="330"/>
                  </a:lnTo>
                  <a:lnTo>
                    <a:pt x="107" y="330"/>
                  </a:lnTo>
                  <a:lnTo>
                    <a:pt x="105" y="330"/>
                  </a:lnTo>
                  <a:lnTo>
                    <a:pt x="102" y="332"/>
                  </a:lnTo>
                  <a:lnTo>
                    <a:pt x="100" y="332"/>
                  </a:lnTo>
                  <a:lnTo>
                    <a:pt x="95" y="333"/>
                  </a:lnTo>
                  <a:lnTo>
                    <a:pt x="93" y="333"/>
                  </a:lnTo>
                  <a:lnTo>
                    <a:pt x="96" y="330"/>
                  </a:lnTo>
                  <a:lnTo>
                    <a:pt x="96" y="330"/>
                  </a:lnTo>
                  <a:lnTo>
                    <a:pt x="93" y="330"/>
                  </a:lnTo>
                  <a:lnTo>
                    <a:pt x="80" y="344"/>
                  </a:lnTo>
                  <a:lnTo>
                    <a:pt x="79" y="346"/>
                  </a:lnTo>
                  <a:lnTo>
                    <a:pt x="75" y="344"/>
                  </a:lnTo>
                  <a:lnTo>
                    <a:pt x="73" y="344"/>
                  </a:lnTo>
                  <a:lnTo>
                    <a:pt x="70" y="348"/>
                  </a:lnTo>
                  <a:lnTo>
                    <a:pt x="64" y="349"/>
                  </a:lnTo>
                  <a:lnTo>
                    <a:pt x="63" y="351"/>
                  </a:lnTo>
                  <a:lnTo>
                    <a:pt x="63" y="351"/>
                  </a:lnTo>
                  <a:lnTo>
                    <a:pt x="64" y="353"/>
                  </a:lnTo>
                  <a:lnTo>
                    <a:pt x="64" y="355"/>
                  </a:lnTo>
                  <a:lnTo>
                    <a:pt x="63" y="357"/>
                  </a:lnTo>
                  <a:lnTo>
                    <a:pt x="59" y="355"/>
                  </a:lnTo>
                  <a:lnTo>
                    <a:pt x="55" y="357"/>
                  </a:lnTo>
                  <a:lnTo>
                    <a:pt x="52" y="360"/>
                  </a:lnTo>
                  <a:lnTo>
                    <a:pt x="50" y="364"/>
                  </a:lnTo>
                  <a:lnTo>
                    <a:pt x="48" y="362"/>
                  </a:lnTo>
                  <a:lnTo>
                    <a:pt x="47" y="362"/>
                  </a:lnTo>
                  <a:lnTo>
                    <a:pt x="41" y="369"/>
                  </a:lnTo>
                  <a:lnTo>
                    <a:pt x="41" y="369"/>
                  </a:lnTo>
                  <a:lnTo>
                    <a:pt x="39" y="371"/>
                  </a:lnTo>
                  <a:lnTo>
                    <a:pt x="38" y="378"/>
                  </a:lnTo>
                  <a:lnTo>
                    <a:pt x="38" y="385"/>
                  </a:lnTo>
                  <a:lnTo>
                    <a:pt x="36" y="387"/>
                  </a:lnTo>
                  <a:lnTo>
                    <a:pt x="34" y="387"/>
                  </a:lnTo>
                  <a:lnTo>
                    <a:pt x="32" y="387"/>
                  </a:lnTo>
                  <a:lnTo>
                    <a:pt x="30" y="387"/>
                  </a:lnTo>
                  <a:lnTo>
                    <a:pt x="30" y="389"/>
                  </a:lnTo>
                  <a:lnTo>
                    <a:pt x="34" y="392"/>
                  </a:lnTo>
                  <a:lnTo>
                    <a:pt x="32" y="392"/>
                  </a:lnTo>
                  <a:lnTo>
                    <a:pt x="30" y="394"/>
                  </a:lnTo>
                  <a:lnTo>
                    <a:pt x="29" y="398"/>
                  </a:lnTo>
                  <a:lnTo>
                    <a:pt x="30" y="398"/>
                  </a:lnTo>
                  <a:lnTo>
                    <a:pt x="36" y="396"/>
                  </a:lnTo>
                  <a:lnTo>
                    <a:pt x="38" y="396"/>
                  </a:lnTo>
                  <a:lnTo>
                    <a:pt x="39" y="394"/>
                  </a:lnTo>
                  <a:lnTo>
                    <a:pt x="45" y="392"/>
                  </a:lnTo>
                  <a:lnTo>
                    <a:pt x="45" y="394"/>
                  </a:lnTo>
                  <a:lnTo>
                    <a:pt x="43" y="394"/>
                  </a:lnTo>
                  <a:lnTo>
                    <a:pt x="45" y="396"/>
                  </a:lnTo>
                  <a:lnTo>
                    <a:pt x="39" y="396"/>
                  </a:lnTo>
                  <a:lnTo>
                    <a:pt x="36" y="398"/>
                  </a:lnTo>
                  <a:lnTo>
                    <a:pt x="34" y="399"/>
                  </a:lnTo>
                  <a:lnTo>
                    <a:pt x="34" y="401"/>
                  </a:lnTo>
                  <a:lnTo>
                    <a:pt x="38" y="405"/>
                  </a:lnTo>
                  <a:lnTo>
                    <a:pt x="41" y="401"/>
                  </a:lnTo>
                  <a:lnTo>
                    <a:pt x="43" y="401"/>
                  </a:lnTo>
                  <a:lnTo>
                    <a:pt x="43" y="403"/>
                  </a:lnTo>
                  <a:lnTo>
                    <a:pt x="41" y="407"/>
                  </a:lnTo>
                  <a:lnTo>
                    <a:pt x="43" y="410"/>
                  </a:lnTo>
                  <a:lnTo>
                    <a:pt x="43" y="410"/>
                  </a:lnTo>
                  <a:lnTo>
                    <a:pt x="45" y="414"/>
                  </a:lnTo>
                  <a:lnTo>
                    <a:pt x="45" y="415"/>
                  </a:lnTo>
                  <a:lnTo>
                    <a:pt x="47" y="415"/>
                  </a:lnTo>
                  <a:lnTo>
                    <a:pt x="48" y="415"/>
                  </a:lnTo>
                  <a:lnTo>
                    <a:pt x="50" y="412"/>
                  </a:lnTo>
                  <a:lnTo>
                    <a:pt x="50" y="414"/>
                  </a:lnTo>
                  <a:lnTo>
                    <a:pt x="52" y="414"/>
                  </a:lnTo>
                  <a:lnTo>
                    <a:pt x="55" y="414"/>
                  </a:lnTo>
                  <a:lnTo>
                    <a:pt x="54" y="417"/>
                  </a:lnTo>
                  <a:lnTo>
                    <a:pt x="63" y="421"/>
                  </a:lnTo>
                  <a:lnTo>
                    <a:pt x="66" y="419"/>
                  </a:lnTo>
                  <a:lnTo>
                    <a:pt x="70" y="419"/>
                  </a:lnTo>
                  <a:lnTo>
                    <a:pt x="70" y="423"/>
                  </a:lnTo>
                  <a:lnTo>
                    <a:pt x="68" y="424"/>
                  </a:lnTo>
                  <a:lnTo>
                    <a:pt x="64" y="426"/>
                  </a:lnTo>
                  <a:lnTo>
                    <a:pt x="57" y="437"/>
                  </a:lnTo>
                  <a:lnTo>
                    <a:pt x="57" y="439"/>
                  </a:lnTo>
                  <a:lnTo>
                    <a:pt x="57" y="440"/>
                  </a:lnTo>
                  <a:lnTo>
                    <a:pt x="59" y="446"/>
                  </a:lnTo>
                  <a:lnTo>
                    <a:pt x="61" y="448"/>
                  </a:lnTo>
                  <a:lnTo>
                    <a:pt x="63" y="446"/>
                  </a:lnTo>
                  <a:lnTo>
                    <a:pt x="64" y="444"/>
                  </a:lnTo>
                  <a:lnTo>
                    <a:pt x="66" y="446"/>
                  </a:lnTo>
                  <a:lnTo>
                    <a:pt x="64" y="448"/>
                  </a:lnTo>
                  <a:lnTo>
                    <a:pt x="64" y="448"/>
                  </a:lnTo>
                  <a:lnTo>
                    <a:pt x="70" y="448"/>
                  </a:lnTo>
                  <a:lnTo>
                    <a:pt x="68" y="449"/>
                  </a:lnTo>
                  <a:lnTo>
                    <a:pt x="64" y="449"/>
                  </a:lnTo>
                  <a:lnTo>
                    <a:pt x="63" y="451"/>
                  </a:lnTo>
                  <a:lnTo>
                    <a:pt x="64" y="453"/>
                  </a:lnTo>
                  <a:lnTo>
                    <a:pt x="68" y="455"/>
                  </a:lnTo>
                  <a:lnTo>
                    <a:pt x="70" y="455"/>
                  </a:lnTo>
                  <a:lnTo>
                    <a:pt x="72" y="457"/>
                  </a:lnTo>
                  <a:lnTo>
                    <a:pt x="72" y="457"/>
                  </a:lnTo>
                  <a:lnTo>
                    <a:pt x="73" y="457"/>
                  </a:lnTo>
                  <a:lnTo>
                    <a:pt x="75" y="457"/>
                  </a:lnTo>
                  <a:lnTo>
                    <a:pt x="79" y="458"/>
                  </a:lnTo>
                  <a:lnTo>
                    <a:pt x="80" y="458"/>
                  </a:lnTo>
                  <a:lnTo>
                    <a:pt x="88" y="448"/>
                  </a:lnTo>
                  <a:lnTo>
                    <a:pt x="89" y="442"/>
                  </a:lnTo>
                  <a:lnTo>
                    <a:pt x="91" y="442"/>
                  </a:lnTo>
                  <a:lnTo>
                    <a:pt x="91" y="440"/>
                  </a:lnTo>
                  <a:lnTo>
                    <a:pt x="88" y="439"/>
                  </a:lnTo>
                  <a:lnTo>
                    <a:pt x="88" y="435"/>
                  </a:lnTo>
                  <a:lnTo>
                    <a:pt x="93" y="428"/>
                  </a:lnTo>
                  <a:lnTo>
                    <a:pt x="100" y="421"/>
                  </a:lnTo>
                  <a:lnTo>
                    <a:pt x="105" y="419"/>
                  </a:lnTo>
                  <a:lnTo>
                    <a:pt x="91" y="435"/>
                  </a:lnTo>
                  <a:lnTo>
                    <a:pt x="89" y="437"/>
                  </a:lnTo>
                  <a:lnTo>
                    <a:pt x="91" y="439"/>
                  </a:lnTo>
                  <a:lnTo>
                    <a:pt x="93" y="440"/>
                  </a:lnTo>
                  <a:lnTo>
                    <a:pt x="93" y="446"/>
                  </a:lnTo>
                  <a:lnTo>
                    <a:pt x="102" y="462"/>
                  </a:lnTo>
                  <a:lnTo>
                    <a:pt x="102" y="464"/>
                  </a:lnTo>
                  <a:lnTo>
                    <a:pt x="98" y="467"/>
                  </a:lnTo>
                  <a:lnTo>
                    <a:pt x="98" y="469"/>
                  </a:lnTo>
                  <a:lnTo>
                    <a:pt x="96" y="469"/>
                  </a:lnTo>
                  <a:lnTo>
                    <a:pt x="96" y="471"/>
                  </a:lnTo>
                  <a:lnTo>
                    <a:pt x="98" y="476"/>
                  </a:lnTo>
                  <a:lnTo>
                    <a:pt x="100" y="474"/>
                  </a:lnTo>
                  <a:lnTo>
                    <a:pt x="102" y="474"/>
                  </a:lnTo>
                  <a:lnTo>
                    <a:pt x="104" y="474"/>
                  </a:lnTo>
                  <a:lnTo>
                    <a:pt x="102" y="476"/>
                  </a:lnTo>
                  <a:lnTo>
                    <a:pt x="100" y="478"/>
                  </a:lnTo>
                  <a:lnTo>
                    <a:pt x="100" y="483"/>
                  </a:lnTo>
                  <a:lnTo>
                    <a:pt x="102" y="483"/>
                  </a:lnTo>
                  <a:lnTo>
                    <a:pt x="104" y="483"/>
                  </a:lnTo>
                  <a:lnTo>
                    <a:pt x="102" y="483"/>
                  </a:lnTo>
                  <a:lnTo>
                    <a:pt x="98" y="487"/>
                  </a:lnTo>
                  <a:lnTo>
                    <a:pt x="96" y="487"/>
                  </a:lnTo>
                  <a:lnTo>
                    <a:pt x="95" y="489"/>
                  </a:lnTo>
                  <a:lnTo>
                    <a:pt x="100" y="490"/>
                  </a:lnTo>
                  <a:lnTo>
                    <a:pt x="104" y="489"/>
                  </a:lnTo>
                  <a:lnTo>
                    <a:pt x="105" y="485"/>
                  </a:lnTo>
                  <a:lnTo>
                    <a:pt x="109" y="483"/>
                  </a:lnTo>
                  <a:lnTo>
                    <a:pt x="113" y="480"/>
                  </a:lnTo>
                  <a:lnTo>
                    <a:pt x="116" y="480"/>
                  </a:lnTo>
                  <a:lnTo>
                    <a:pt x="120" y="476"/>
                  </a:lnTo>
                  <a:lnTo>
                    <a:pt x="123" y="469"/>
                  </a:lnTo>
                  <a:lnTo>
                    <a:pt x="125" y="474"/>
                  </a:lnTo>
                  <a:lnTo>
                    <a:pt x="123" y="476"/>
                  </a:lnTo>
                  <a:lnTo>
                    <a:pt x="123" y="478"/>
                  </a:lnTo>
                  <a:lnTo>
                    <a:pt x="123" y="480"/>
                  </a:lnTo>
                  <a:lnTo>
                    <a:pt x="125" y="481"/>
                  </a:lnTo>
                  <a:lnTo>
                    <a:pt x="127" y="481"/>
                  </a:lnTo>
                  <a:lnTo>
                    <a:pt x="129" y="483"/>
                  </a:lnTo>
                  <a:lnTo>
                    <a:pt x="130" y="483"/>
                  </a:lnTo>
                  <a:lnTo>
                    <a:pt x="132" y="481"/>
                  </a:lnTo>
                  <a:lnTo>
                    <a:pt x="134" y="480"/>
                  </a:lnTo>
                  <a:lnTo>
                    <a:pt x="134" y="481"/>
                  </a:lnTo>
                  <a:lnTo>
                    <a:pt x="136" y="481"/>
                  </a:lnTo>
                  <a:lnTo>
                    <a:pt x="136" y="483"/>
                  </a:lnTo>
                  <a:lnTo>
                    <a:pt x="138" y="483"/>
                  </a:lnTo>
                  <a:lnTo>
                    <a:pt x="143" y="496"/>
                  </a:lnTo>
                  <a:lnTo>
                    <a:pt x="145" y="496"/>
                  </a:lnTo>
                  <a:lnTo>
                    <a:pt x="146" y="496"/>
                  </a:lnTo>
                  <a:lnTo>
                    <a:pt x="148" y="494"/>
                  </a:lnTo>
                  <a:lnTo>
                    <a:pt x="148" y="489"/>
                  </a:lnTo>
                  <a:lnTo>
                    <a:pt x="146" y="485"/>
                  </a:lnTo>
                  <a:lnTo>
                    <a:pt x="148" y="481"/>
                  </a:lnTo>
                  <a:lnTo>
                    <a:pt x="152" y="480"/>
                  </a:lnTo>
                  <a:lnTo>
                    <a:pt x="152" y="478"/>
                  </a:lnTo>
                  <a:lnTo>
                    <a:pt x="154" y="478"/>
                  </a:lnTo>
                  <a:lnTo>
                    <a:pt x="154" y="480"/>
                  </a:lnTo>
                  <a:lnTo>
                    <a:pt x="152" y="483"/>
                  </a:lnTo>
                  <a:lnTo>
                    <a:pt x="157" y="489"/>
                  </a:lnTo>
                  <a:lnTo>
                    <a:pt x="159" y="489"/>
                  </a:lnTo>
                  <a:lnTo>
                    <a:pt x="171" y="481"/>
                  </a:lnTo>
                  <a:lnTo>
                    <a:pt x="177" y="476"/>
                  </a:lnTo>
                  <a:lnTo>
                    <a:pt x="180" y="474"/>
                  </a:lnTo>
                  <a:lnTo>
                    <a:pt x="180" y="476"/>
                  </a:lnTo>
                  <a:lnTo>
                    <a:pt x="177" y="483"/>
                  </a:lnTo>
                  <a:lnTo>
                    <a:pt x="175" y="485"/>
                  </a:lnTo>
                  <a:lnTo>
                    <a:pt x="175" y="485"/>
                  </a:lnTo>
                  <a:lnTo>
                    <a:pt x="175" y="485"/>
                  </a:lnTo>
                  <a:lnTo>
                    <a:pt x="173" y="489"/>
                  </a:lnTo>
                  <a:lnTo>
                    <a:pt x="170" y="490"/>
                  </a:lnTo>
                  <a:lnTo>
                    <a:pt x="168" y="499"/>
                  </a:lnTo>
                  <a:lnTo>
                    <a:pt x="171" y="499"/>
                  </a:lnTo>
                  <a:lnTo>
                    <a:pt x="168" y="505"/>
                  </a:lnTo>
                  <a:lnTo>
                    <a:pt x="164" y="519"/>
                  </a:lnTo>
                  <a:lnTo>
                    <a:pt x="159" y="528"/>
                  </a:lnTo>
                  <a:lnTo>
                    <a:pt x="159" y="528"/>
                  </a:lnTo>
                  <a:lnTo>
                    <a:pt x="157" y="528"/>
                  </a:lnTo>
                  <a:lnTo>
                    <a:pt x="157" y="530"/>
                  </a:lnTo>
                  <a:lnTo>
                    <a:pt x="152" y="535"/>
                  </a:lnTo>
                  <a:lnTo>
                    <a:pt x="152" y="535"/>
                  </a:lnTo>
                  <a:lnTo>
                    <a:pt x="148" y="544"/>
                  </a:lnTo>
                  <a:lnTo>
                    <a:pt x="146" y="542"/>
                  </a:lnTo>
                  <a:lnTo>
                    <a:pt x="146" y="544"/>
                  </a:lnTo>
                  <a:lnTo>
                    <a:pt x="145" y="542"/>
                  </a:lnTo>
                  <a:lnTo>
                    <a:pt x="141" y="548"/>
                  </a:lnTo>
                  <a:lnTo>
                    <a:pt x="138" y="548"/>
                  </a:lnTo>
                  <a:lnTo>
                    <a:pt x="132" y="551"/>
                  </a:lnTo>
                  <a:lnTo>
                    <a:pt x="130" y="551"/>
                  </a:lnTo>
                  <a:lnTo>
                    <a:pt x="121" y="564"/>
                  </a:lnTo>
                  <a:lnTo>
                    <a:pt x="120" y="569"/>
                  </a:lnTo>
                  <a:lnTo>
                    <a:pt x="120" y="569"/>
                  </a:lnTo>
                  <a:lnTo>
                    <a:pt x="123" y="571"/>
                  </a:lnTo>
                  <a:lnTo>
                    <a:pt x="123" y="572"/>
                  </a:lnTo>
                  <a:lnTo>
                    <a:pt x="121" y="572"/>
                  </a:lnTo>
                  <a:lnTo>
                    <a:pt x="120" y="571"/>
                  </a:lnTo>
                  <a:lnTo>
                    <a:pt x="118" y="569"/>
                  </a:lnTo>
                  <a:lnTo>
                    <a:pt x="118" y="571"/>
                  </a:lnTo>
                  <a:lnTo>
                    <a:pt x="116" y="572"/>
                  </a:lnTo>
                  <a:lnTo>
                    <a:pt x="114" y="571"/>
                  </a:lnTo>
                  <a:lnTo>
                    <a:pt x="113" y="569"/>
                  </a:lnTo>
                  <a:lnTo>
                    <a:pt x="114" y="567"/>
                  </a:lnTo>
                  <a:lnTo>
                    <a:pt x="114" y="565"/>
                  </a:lnTo>
                  <a:lnTo>
                    <a:pt x="111" y="567"/>
                  </a:lnTo>
                  <a:lnTo>
                    <a:pt x="109" y="565"/>
                  </a:lnTo>
                  <a:lnTo>
                    <a:pt x="107" y="565"/>
                  </a:lnTo>
                  <a:lnTo>
                    <a:pt x="89" y="578"/>
                  </a:lnTo>
                  <a:lnTo>
                    <a:pt x="88" y="581"/>
                  </a:lnTo>
                  <a:lnTo>
                    <a:pt x="88" y="581"/>
                  </a:lnTo>
                  <a:lnTo>
                    <a:pt x="88" y="581"/>
                  </a:lnTo>
                  <a:lnTo>
                    <a:pt x="88" y="585"/>
                  </a:lnTo>
                  <a:lnTo>
                    <a:pt x="84" y="587"/>
                  </a:lnTo>
                  <a:lnTo>
                    <a:pt x="82" y="589"/>
                  </a:lnTo>
                  <a:lnTo>
                    <a:pt x="82" y="589"/>
                  </a:lnTo>
                  <a:lnTo>
                    <a:pt x="80" y="589"/>
                  </a:lnTo>
                  <a:lnTo>
                    <a:pt x="79" y="589"/>
                  </a:lnTo>
                  <a:lnTo>
                    <a:pt x="79" y="589"/>
                  </a:lnTo>
                  <a:lnTo>
                    <a:pt x="77" y="590"/>
                  </a:lnTo>
                  <a:lnTo>
                    <a:pt x="75" y="590"/>
                  </a:lnTo>
                  <a:lnTo>
                    <a:pt x="73" y="592"/>
                  </a:lnTo>
                  <a:lnTo>
                    <a:pt x="73" y="592"/>
                  </a:lnTo>
                  <a:lnTo>
                    <a:pt x="75" y="592"/>
                  </a:lnTo>
                  <a:lnTo>
                    <a:pt x="75" y="596"/>
                  </a:lnTo>
                  <a:lnTo>
                    <a:pt x="75" y="599"/>
                  </a:lnTo>
                  <a:lnTo>
                    <a:pt x="77" y="599"/>
                  </a:lnTo>
                  <a:lnTo>
                    <a:pt x="79" y="597"/>
                  </a:lnTo>
                  <a:lnTo>
                    <a:pt x="79" y="596"/>
                  </a:lnTo>
                  <a:lnTo>
                    <a:pt x="79" y="592"/>
                  </a:lnTo>
                  <a:lnTo>
                    <a:pt x="79" y="592"/>
                  </a:lnTo>
                  <a:lnTo>
                    <a:pt x="80" y="594"/>
                  </a:lnTo>
                  <a:lnTo>
                    <a:pt x="82" y="596"/>
                  </a:lnTo>
                  <a:lnTo>
                    <a:pt x="88" y="594"/>
                  </a:lnTo>
                  <a:lnTo>
                    <a:pt x="86" y="589"/>
                  </a:lnTo>
                  <a:lnTo>
                    <a:pt x="86" y="587"/>
                  </a:lnTo>
                  <a:lnTo>
                    <a:pt x="89" y="589"/>
                  </a:lnTo>
                  <a:lnTo>
                    <a:pt x="89" y="590"/>
                  </a:lnTo>
                  <a:lnTo>
                    <a:pt x="89" y="592"/>
                  </a:lnTo>
                  <a:lnTo>
                    <a:pt x="91" y="592"/>
                  </a:lnTo>
                  <a:lnTo>
                    <a:pt x="91" y="594"/>
                  </a:lnTo>
                  <a:lnTo>
                    <a:pt x="93" y="592"/>
                  </a:lnTo>
                  <a:lnTo>
                    <a:pt x="95" y="590"/>
                  </a:lnTo>
                  <a:lnTo>
                    <a:pt x="95" y="592"/>
                  </a:lnTo>
                  <a:lnTo>
                    <a:pt x="96" y="590"/>
                  </a:lnTo>
                  <a:lnTo>
                    <a:pt x="96" y="589"/>
                  </a:lnTo>
                  <a:lnTo>
                    <a:pt x="98" y="587"/>
                  </a:lnTo>
                  <a:lnTo>
                    <a:pt x="102" y="580"/>
                  </a:lnTo>
                  <a:lnTo>
                    <a:pt x="104" y="578"/>
                  </a:lnTo>
                  <a:lnTo>
                    <a:pt x="105" y="578"/>
                  </a:lnTo>
                  <a:lnTo>
                    <a:pt x="105" y="580"/>
                  </a:lnTo>
                  <a:lnTo>
                    <a:pt x="104" y="583"/>
                  </a:lnTo>
                  <a:lnTo>
                    <a:pt x="105" y="585"/>
                  </a:lnTo>
                  <a:lnTo>
                    <a:pt x="109" y="583"/>
                  </a:lnTo>
                  <a:lnTo>
                    <a:pt x="113" y="581"/>
                  </a:lnTo>
                  <a:lnTo>
                    <a:pt x="116" y="581"/>
                  </a:lnTo>
                  <a:lnTo>
                    <a:pt x="116" y="580"/>
                  </a:lnTo>
                  <a:lnTo>
                    <a:pt x="118" y="580"/>
                  </a:lnTo>
                  <a:lnTo>
                    <a:pt x="118" y="578"/>
                  </a:lnTo>
                  <a:lnTo>
                    <a:pt x="120" y="580"/>
                  </a:lnTo>
                  <a:lnTo>
                    <a:pt x="121" y="578"/>
                  </a:lnTo>
                  <a:lnTo>
                    <a:pt x="121" y="576"/>
                  </a:lnTo>
                  <a:lnTo>
                    <a:pt x="123" y="576"/>
                  </a:lnTo>
                  <a:lnTo>
                    <a:pt x="125" y="576"/>
                  </a:lnTo>
                  <a:lnTo>
                    <a:pt x="127" y="574"/>
                  </a:lnTo>
                  <a:lnTo>
                    <a:pt x="129" y="572"/>
                  </a:lnTo>
                  <a:lnTo>
                    <a:pt x="130" y="572"/>
                  </a:lnTo>
                  <a:lnTo>
                    <a:pt x="130" y="571"/>
                  </a:lnTo>
                  <a:lnTo>
                    <a:pt x="132" y="571"/>
                  </a:lnTo>
                  <a:lnTo>
                    <a:pt x="134" y="574"/>
                  </a:lnTo>
                  <a:lnTo>
                    <a:pt x="134" y="580"/>
                  </a:lnTo>
                  <a:lnTo>
                    <a:pt x="134" y="580"/>
                  </a:lnTo>
                  <a:lnTo>
                    <a:pt x="138" y="569"/>
                  </a:lnTo>
                  <a:lnTo>
                    <a:pt x="138" y="571"/>
                  </a:lnTo>
                  <a:lnTo>
                    <a:pt x="145" y="569"/>
                  </a:lnTo>
                  <a:lnTo>
                    <a:pt x="146" y="567"/>
                  </a:lnTo>
                  <a:lnTo>
                    <a:pt x="148" y="567"/>
                  </a:lnTo>
                  <a:lnTo>
                    <a:pt x="150" y="565"/>
                  </a:lnTo>
                  <a:lnTo>
                    <a:pt x="150" y="560"/>
                  </a:lnTo>
                  <a:lnTo>
                    <a:pt x="146" y="560"/>
                  </a:lnTo>
                  <a:lnTo>
                    <a:pt x="145" y="558"/>
                  </a:lnTo>
                  <a:lnTo>
                    <a:pt x="143" y="556"/>
                  </a:lnTo>
                  <a:lnTo>
                    <a:pt x="143" y="553"/>
                  </a:lnTo>
                  <a:lnTo>
                    <a:pt x="145" y="553"/>
                  </a:lnTo>
                  <a:lnTo>
                    <a:pt x="146" y="558"/>
                  </a:lnTo>
                  <a:lnTo>
                    <a:pt x="150" y="558"/>
                  </a:lnTo>
                  <a:lnTo>
                    <a:pt x="154" y="555"/>
                  </a:lnTo>
                  <a:lnTo>
                    <a:pt x="157" y="553"/>
                  </a:lnTo>
                  <a:lnTo>
                    <a:pt x="163" y="553"/>
                  </a:lnTo>
                  <a:lnTo>
                    <a:pt x="163" y="551"/>
                  </a:lnTo>
                  <a:lnTo>
                    <a:pt x="163" y="551"/>
                  </a:lnTo>
                  <a:lnTo>
                    <a:pt x="159" y="551"/>
                  </a:lnTo>
                  <a:lnTo>
                    <a:pt x="161" y="549"/>
                  </a:lnTo>
                  <a:lnTo>
                    <a:pt x="164" y="548"/>
                  </a:lnTo>
                  <a:lnTo>
                    <a:pt x="166" y="549"/>
                  </a:lnTo>
                  <a:lnTo>
                    <a:pt x="168" y="549"/>
                  </a:lnTo>
                  <a:lnTo>
                    <a:pt x="168" y="546"/>
                  </a:lnTo>
                  <a:lnTo>
                    <a:pt x="168" y="544"/>
                  </a:lnTo>
                  <a:lnTo>
                    <a:pt x="170" y="542"/>
                  </a:lnTo>
                  <a:lnTo>
                    <a:pt x="173" y="544"/>
                  </a:lnTo>
                  <a:lnTo>
                    <a:pt x="177" y="540"/>
                  </a:lnTo>
                  <a:lnTo>
                    <a:pt x="179" y="539"/>
                  </a:lnTo>
                  <a:lnTo>
                    <a:pt x="179" y="539"/>
                  </a:lnTo>
                  <a:lnTo>
                    <a:pt x="180" y="539"/>
                  </a:lnTo>
                  <a:lnTo>
                    <a:pt x="180" y="537"/>
                  </a:lnTo>
                  <a:lnTo>
                    <a:pt x="182" y="539"/>
                  </a:lnTo>
                  <a:lnTo>
                    <a:pt x="182" y="537"/>
                  </a:lnTo>
                  <a:lnTo>
                    <a:pt x="184" y="535"/>
                  </a:lnTo>
                  <a:lnTo>
                    <a:pt x="186" y="533"/>
                  </a:lnTo>
                  <a:lnTo>
                    <a:pt x="186" y="530"/>
                  </a:lnTo>
                  <a:lnTo>
                    <a:pt x="184" y="530"/>
                  </a:lnTo>
                  <a:lnTo>
                    <a:pt x="184" y="530"/>
                  </a:lnTo>
                  <a:lnTo>
                    <a:pt x="184" y="528"/>
                  </a:lnTo>
                  <a:lnTo>
                    <a:pt x="189" y="524"/>
                  </a:lnTo>
                  <a:lnTo>
                    <a:pt x="191" y="524"/>
                  </a:lnTo>
                  <a:lnTo>
                    <a:pt x="191" y="521"/>
                  </a:lnTo>
                  <a:lnTo>
                    <a:pt x="195" y="521"/>
                  </a:lnTo>
                  <a:lnTo>
                    <a:pt x="196" y="519"/>
                  </a:lnTo>
                  <a:lnTo>
                    <a:pt x="196" y="519"/>
                  </a:lnTo>
                  <a:lnTo>
                    <a:pt x="196" y="515"/>
                  </a:lnTo>
                  <a:lnTo>
                    <a:pt x="198" y="515"/>
                  </a:lnTo>
                  <a:lnTo>
                    <a:pt x="202" y="517"/>
                  </a:lnTo>
                  <a:lnTo>
                    <a:pt x="204" y="514"/>
                  </a:lnTo>
                  <a:lnTo>
                    <a:pt x="204" y="514"/>
                  </a:lnTo>
                  <a:lnTo>
                    <a:pt x="207" y="510"/>
                  </a:lnTo>
                  <a:lnTo>
                    <a:pt x="207" y="508"/>
                  </a:lnTo>
                  <a:lnTo>
                    <a:pt x="214" y="506"/>
                  </a:lnTo>
                  <a:lnTo>
                    <a:pt x="218" y="505"/>
                  </a:lnTo>
                  <a:lnTo>
                    <a:pt x="220" y="505"/>
                  </a:lnTo>
                  <a:lnTo>
                    <a:pt x="221" y="503"/>
                  </a:lnTo>
                  <a:lnTo>
                    <a:pt x="221" y="499"/>
                  </a:lnTo>
                  <a:lnTo>
                    <a:pt x="220" y="499"/>
                  </a:lnTo>
                  <a:lnTo>
                    <a:pt x="223" y="498"/>
                  </a:lnTo>
                  <a:lnTo>
                    <a:pt x="223" y="496"/>
                  </a:lnTo>
                  <a:lnTo>
                    <a:pt x="223" y="494"/>
                  </a:lnTo>
                  <a:lnTo>
                    <a:pt x="223" y="492"/>
                  </a:lnTo>
                  <a:lnTo>
                    <a:pt x="225" y="492"/>
                  </a:lnTo>
                  <a:lnTo>
                    <a:pt x="227" y="490"/>
                  </a:lnTo>
                  <a:lnTo>
                    <a:pt x="232" y="489"/>
                  </a:lnTo>
                  <a:lnTo>
                    <a:pt x="234" y="485"/>
                  </a:lnTo>
                  <a:lnTo>
                    <a:pt x="234" y="481"/>
                  </a:lnTo>
                  <a:lnTo>
                    <a:pt x="234" y="480"/>
                  </a:lnTo>
                  <a:lnTo>
                    <a:pt x="229" y="478"/>
                  </a:lnTo>
                  <a:lnTo>
                    <a:pt x="229" y="476"/>
                  </a:lnTo>
                  <a:lnTo>
                    <a:pt x="225" y="476"/>
                  </a:lnTo>
                  <a:lnTo>
                    <a:pt x="221" y="478"/>
                  </a:lnTo>
                  <a:lnTo>
                    <a:pt x="220" y="476"/>
                  </a:lnTo>
                  <a:lnTo>
                    <a:pt x="223" y="467"/>
                  </a:lnTo>
                  <a:lnTo>
                    <a:pt x="227" y="465"/>
                  </a:lnTo>
                  <a:lnTo>
                    <a:pt x="229" y="464"/>
                  </a:lnTo>
                  <a:lnTo>
                    <a:pt x="229" y="462"/>
                  </a:lnTo>
                  <a:lnTo>
                    <a:pt x="230" y="460"/>
                  </a:lnTo>
                  <a:lnTo>
                    <a:pt x="230" y="458"/>
                  </a:lnTo>
                  <a:lnTo>
                    <a:pt x="230" y="457"/>
                  </a:lnTo>
                  <a:lnTo>
                    <a:pt x="232" y="457"/>
                  </a:lnTo>
                  <a:lnTo>
                    <a:pt x="232" y="455"/>
                  </a:lnTo>
                  <a:lnTo>
                    <a:pt x="234" y="455"/>
                  </a:lnTo>
                  <a:lnTo>
                    <a:pt x="234" y="457"/>
                  </a:lnTo>
                  <a:lnTo>
                    <a:pt x="237" y="457"/>
                  </a:lnTo>
                  <a:lnTo>
                    <a:pt x="239" y="455"/>
                  </a:lnTo>
                  <a:lnTo>
                    <a:pt x="239" y="453"/>
                  </a:lnTo>
                  <a:lnTo>
                    <a:pt x="236" y="451"/>
                  </a:lnTo>
                  <a:lnTo>
                    <a:pt x="237" y="451"/>
                  </a:lnTo>
                  <a:lnTo>
                    <a:pt x="243" y="449"/>
                  </a:lnTo>
                  <a:lnTo>
                    <a:pt x="245" y="446"/>
                  </a:lnTo>
                  <a:lnTo>
                    <a:pt x="245" y="444"/>
                  </a:lnTo>
                  <a:lnTo>
                    <a:pt x="245" y="442"/>
                  </a:lnTo>
                  <a:lnTo>
                    <a:pt x="239" y="437"/>
                  </a:lnTo>
                  <a:lnTo>
                    <a:pt x="241" y="437"/>
                  </a:lnTo>
                  <a:lnTo>
                    <a:pt x="243" y="439"/>
                  </a:lnTo>
                  <a:lnTo>
                    <a:pt x="246" y="439"/>
                  </a:lnTo>
                  <a:lnTo>
                    <a:pt x="252" y="433"/>
                  </a:lnTo>
                  <a:lnTo>
                    <a:pt x="254" y="428"/>
                  </a:lnTo>
                  <a:lnTo>
                    <a:pt x="259" y="421"/>
                  </a:lnTo>
                  <a:lnTo>
                    <a:pt x="259" y="417"/>
                  </a:lnTo>
                  <a:lnTo>
                    <a:pt x="270" y="412"/>
                  </a:lnTo>
                  <a:lnTo>
                    <a:pt x="277" y="405"/>
                  </a:lnTo>
                  <a:lnTo>
                    <a:pt x="277" y="403"/>
                  </a:lnTo>
                  <a:lnTo>
                    <a:pt x="277" y="399"/>
                  </a:lnTo>
                  <a:lnTo>
                    <a:pt x="284" y="371"/>
                  </a:lnTo>
                  <a:lnTo>
                    <a:pt x="286" y="373"/>
                  </a:lnTo>
                  <a:lnTo>
                    <a:pt x="286" y="387"/>
                  </a:lnTo>
                  <a:lnTo>
                    <a:pt x="280" y="398"/>
                  </a:lnTo>
                  <a:lnTo>
                    <a:pt x="279" y="405"/>
                  </a:lnTo>
                  <a:lnTo>
                    <a:pt x="280" y="407"/>
                  </a:lnTo>
                  <a:lnTo>
                    <a:pt x="286" y="407"/>
                  </a:lnTo>
                  <a:lnTo>
                    <a:pt x="291" y="399"/>
                  </a:lnTo>
                  <a:lnTo>
                    <a:pt x="296" y="398"/>
                  </a:lnTo>
                  <a:lnTo>
                    <a:pt x="298" y="398"/>
                  </a:lnTo>
                  <a:lnTo>
                    <a:pt x="296" y="399"/>
                  </a:lnTo>
                  <a:lnTo>
                    <a:pt x="295" y="401"/>
                  </a:lnTo>
                  <a:lnTo>
                    <a:pt x="291" y="403"/>
                  </a:lnTo>
                  <a:lnTo>
                    <a:pt x="289" y="407"/>
                  </a:lnTo>
                  <a:lnTo>
                    <a:pt x="287" y="408"/>
                  </a:lnTo>
                  <a:lnTo>
                    <a:pt x="287" y="412"/>
                  </a:lnTo>
                  <a:lnTo>
                    <a:pt x="289" y="414"/>
                  </a:lnTo>
                  <a:lnTo>
                    <a:pt x="303" y="419"/>
                  </a:lnTo>
                  <a:lnTo>
                    <a:pt x="291" y="415"/>
                  </a:lnTo>
                  <a:lnTo>
                    <a:pt x="286" y="419"/>
                  </a:lnTo>
                  <a:lnTo>
                    <a:pt x="284" y="417"/>
                  </a:lnTo>
                  <a:lnTo>
                    <a:pt x="282" y="414"/>
                  </a:lnTo>
                  <a:lnTo>
                    <a:pt x="280" y="415"/>
                  </a:lnTo>
                  <a:lnTo>
                    <a:pt x="268" y="423"/>
                  </a:lnTo>
                  <a:lnTo>
                    <a:pt x="266" y="424"/>
                  </a:lnTo>
                  <a:lnTo>
                    <a:pt x="268" y="433"/>
                  </a:lnTo>
                  <a:lnTo>
                    <a:pt x="266" y="439"/>
                  </a:lnTo>
                  <a:lnTo>
                    <a:pt x="264" y="440"/>
                  </a:lnTo>
                  <a:lnTo>
                    <a:pt x="262" y="444"/>
                  </a:lnTo>
                  <a:lnTo>
                    <a:pt x="261" y="448"/>
                  </a:lnTo>
                  <a:lnTo>
                    <a:pt x="261" y="449"/>
                  </a:lnTo>
                  <a:lnTo>
                    <a:pt x="259" y="451"/>
                  </a:lnTo>
                  <a:lnTo>
                    <a:pt x="259" y="455"/>
                  </a:lnTo>
                  <a:lnTo>
                    <a:pt x="259" y="457"/>
                  </a:lnTo>
                  <a:lnTo>
                    <a:pt x="264" y="458"/>
                  </a:lnTo>
                  <a:lnTo>
                    <a:pt x="271" y="455"/>
                  </a:lnTo>
                  <a:lnTo>
                    <a:pt x="273" y="455"/>
                  </a:lnTo>
                  <a:lnTo>
                    <a:pt x="270" y="460"/>
                  </a:lnTo>
                  <a:lnTo>
                    <a:pt x="268" y="462"/>
                  </a:lnTo>
                  <a:lnTo>
                    <a:pt x="266" y="462"/>
                  </a:lnTo>
                  <a:lnTo>
                    <a:pt x="266" y="464"/>
                  </a:lnTo>
                  <a:lnTo>
                    <a:pt x="266" y="464"/>
                  </a:lnTo>
                  <a:lnTo>
                    <a:pt x="264" y="464"/>
                  </a:lnTo>
                  <a:lnTo>
                    <a:pt x="262" y="464"/>
                  </a:lnTo>
                  <a:lnTo>
                    <a:pt x="262" y="464"/>
                  </a:lnTo>
                  <a:lnTo>
                    <a:pt x="261" y="465"/>
                  </a:lnTo>
                  <a:lnTo>
                    <a:pt x="259" y="464"/>
                  </a:lnTo>
                  <a:lnTo>
                    <a:pt x="259" y="465"/>
                  </a:lnTo>
                  <a:lnTo>
                    <a:pt x="259" y="467"/>
                  </a:lnTo>
                  <a:lnTo>
                    <a:pt x="257" y="469"/>
                  </a:lnTo>
                  <a:lnTo>
                    <a:pt x="257" y="471"/>
                  </a:lnTo>
                  <a:lnTo>
                    <a:pt x="259" y="471"/>
                  </a:lnTo>
                  <a:lnTo>
                    <a:pt x="261" y="473"/>
                  </a:lnTo>
                  <a:lnTo>
                    <a:pt x="264" y="471"/>
                  </a:lnTo>
                  <a:lnTo>
                    <a:pt x="270" y="471"/>
                  </a:lnTo>
                  <a:lnTo>
                    <a:pt x="268" y="469"/>
                  </a:lnTo>
                  <a:lnTo>
                    <a:pt x="270" y="467"/>
                  </a:lnTo>
                  <a:lnTo>
                    <a:pt x="271" y="469"/>
                  </a:lnTo>
                  <a:lnTo>
                    <a:pt x="273" y="471"/>
                  </a:lnTo>
                  <a:lnTo>
                    <a:pt x="279" y="462"/>
                  </a:lnTo>
                  <a:lnTo>
                    <a:pt x="280" y="462"/>
                  </a:lnTo>
                  <a:lnTo>
                    <a:pt x="282" y="460"/>
                  </a:lnTo>
                  <a:lnTo>
                    <a:pt x="282" y="467"/>
                  </a:lnTo>
                  <a:lnTo>
                    <a:pt x="286" y="462"/>
                  </a:lnTo>
                  <a:lnTo>
                    <a:pt x="286" y="458"/>
                  </a:lnTo>
                  <a:lnTo>
                    <a:pt x="289" y="457"/>
                  </a:lnTo>
                  <a:lnTo>
                    <a:pt x="291" y="457"/>
                  </a:lnTo>
                  <a:lnTo>
                    <a:pt x="291" y="455"/>
                  </a:lnTo>
                  <a:lnTo>
                    <a:pt x="291" y="451"/>
                  </a:lnTo>
                  <a:lnTo>
                    <a:pt x="291" y="451"/>
                  </a:lnTo>
                  <a:lnTo>
                    <a:pt x="293" y="449"/>
                  </a:lnTo>
                  <a:lnTo>
                    <a:pt x="295" y="457"/>
                  </a:lnTo>
                  <a:lnTo>
                    <a:pt x="295" y="449"/>
                  </a:lnTo>
                  <a:lnTo>
                    <a:pt x="296" y="448"/>
                  </a:lnTo>
                  <a:lnTo>
                    <a:pt x="296" y="444"/>
                  </a:lnTo>
                  <a:lnTo>
                    <a:pt x="298" y="448"/>
                  </a:lnTo>
                  <a:lnTo>
                    <a:pt x="300" y="448"/>
                  </a:lnTo>
                  <a:lnTo>
                    <a:pt x="302" y="448"/>
                  </a:lnTo>
                  <a:lnTo>
                    <a:pt x="302" y="448"/>
                  </a:lnTo>
                  <a:lnTo>
                    <a:pt x="307" y="449"/>
                  </a:lnTo>
                  <a:lnTo>
                    <a:pt x="309" y="448"/>
                  </a:lnTo>
                  <a:lnTo>
                    <a:pt x="311" y="446"/>
                  </a:lnTo>
                  <a:lnTo>
                    <a:pt x="312" y="442"/>
                  </a:lnTo>
                  <a:lnTo>
                    <a:pt x="314" y="442"/>
                  </a:lnTo>
                  <a:lnTo>
                    <a:pt x="316" y="442"/>
                  </a:lnTo>
                  <a:lnTo>
                    <a:pt x="318" y="440"/>
                  </a:lnTo>
                  <a:lnTo>
                    <a:pt x="316" y="439"/>
                  </a:lnTo>
                  <a:lnTo>
                    <a:pt x="316" y="439"/>
                  </a:lnTo>
                  <a:lnTo>
                    <a:pt x="314" y="439"/>
                  </a:lnTo>
                  <a:lnTo>
                    <a:pt x="314" y="435"/>
                  </a:lnTo>
                  <a:lnTo>
                    <a:pt x="318" y="433"/>
                  </a:lnTo>
                  <a:lnTo>
                    <a:pt x="318" y="433"/>
                  </a:lnTo>
                  <a:lnTo>
                    <a:pt x="320" y="430"/>
                  </a:lnTo>
                  <a:lnTo>
                    <a:pt x="318" y="428"/>
                  </a:lnTo>
                  <a:lnTo>
                    <a:pt x="316" y="430"/>
                  </a:lnTo>
                  <a:lnTo>
                    <a:pt x="314" y="430"/>
                  </a:lnTo>
                  <a:lnTo>
                    <a:pt x="311" y="432"/>
                  </a:lnTo>
                  <a:lnTo>
                    <a:pt x="309" y="430"/>
                  </a:lnTo>
                  <a:lnTo>
                    <a:pt x="312" y="428"/>
                  </a:lnTo>
                  <a:lnTo>
                    <a:pt x="316" y="426"/>
                  </a:lnTo>
                  <a:lnTo>
                    <a:pt x="316" y="423"/>
                  </a:lnTo>
                  <a:lnTo>
                    <a:pt x="314" y="424"/>
                  </a:lnTo>
                  <a:lnTo>
                    <a:pt x="314" y="423"/>
                  </a:lnTo>
                  <a:lnTo>
                    <a:pt x="311" y="424"/>
                  </a:lnTo>
                  <a:lnTo>
                    <a:pt x="311" y="423"/>
                  </a:lnTo>
                  <a:lnTo>
                    <a:pt x="309" y="421"/>
                  </a:lnTo>
                  <a:lnTo>
                    <a:pt x="311" y="419"/>
                  </a:lnTo>
                  <a:lnTo>
                    <a:pt x="314" y="419"/>
                  </a:lnTo>
                  <a:lnTo>
                    <a:pt x="316" y="415"/>
                  </a:lnTo>
                  <a:lnTo>
                    <a:pt x="312" y="415"/>
                  </a:lnTo>
                  <a:lnTo>
                    <a:pt x="316" y="412"/>
                  </a:lnTo>
                  <a:lnTo>
                    <a:pt x="316" y="410"/>
                  </a:lnTo>
                  <a:lnTo>
                    <a:pt x="318" y="414"/>
                  </a:lnTo>
                  <a:lnTo>
                    <a:pt x="318" y="412"/>
                  </a:lnTo>
                  <a:lnTo>
                    <a:pt x="320" y="408"/>
                  </a:lnTo>
                  <a:lnTo>
                    <a:pt x="323" y="407"/>
                  </a:lnTo>
                  <a:lnTo>
                    <a:pt x="323" y="408"/>
                  </a:lnTo>
                  <a:lnTo>
                    <a:pt x="320" y="417"/>
                  </a:lnTo>
                  <a:lnTo>
                    <a:pt x="321" y="419"/>
                  </a:lnTo>
                  <a:lnTo>
                    <a:pt x="323" y="419"/>
                  </a:lnTo>
                  <a:lnTo>
                    <a:pt x="325" y="417"/>
                  </a:lnTo>
                  <a:lnTo>
                    <a:pt x="325" y="408"/>
                  </a:lnTo>
                  <a:lnTo>
                    <a:pt x="327" y="414"/>
                  </a:lnTo>
                  <a:lnTo>
                    <a:pt x="327" y="415"/>
                  </a:lnTo>
                  <a:lnTo>
                    <a:pt x="334" y="415"/>
                  </a:lnTo>
                  <a:lnTo>
                    <a:pt x="336" y="415"/>
                  </a:lnTo>
                  <a:lnTo>
                    <a:pt x="337" y="415"/>
                  </a:lnTo>
                  <a:lnTo>
                    <a:pt x="339" y="412"/>
                  </a:lnTo>
                  <a:lnTo>
                    <a:pt x="343" y="410"/>
                  </a:lnTo>
                  <a:lnTo>
                    <a:pt x="346" y="410"/>
                  </a:lnTo>
                  <a:lnTo>
                    <a:pt x="346" y="412"/>
                  </a:lnTo>
                  <a:lnTo>
                    <a:pt x="341" y="412"/>
                  </a:lnTo>
                  <a:lnTo>
                    <a:pt x="341" y="419"/>
                  </a:lnTo>
                  <a:lnTo>
                    <a:pt x="343" y="421"/>
                  </a:lnTo>
                  <a:lnTo>
                    <a:pt x="348" y="417"/>
                  </a:lnTo>
                  <a:lnTo>
                    <a:pt x="348" y="419"/>
                  </a:lnTo>
                  <a:lnTo>
                    <a:pt x="341" y="424"/>
                  </a:lnTo>
                  <a:lnTo>
                    <a:pt x="345" y="424"/>
                  </a:lnTo>
                  <a:lnTo>
                    <a:pt x="350" y="421"/>
                  </a:lnTo>
                  <a:lnTo>
                    <a:pt x="352" y="421"/>
                  </a:lnTo>
                  <a:lnTo>
                    <a:pt x="346" y="426"/>
                  </a:lnTo>
                  <a:lnTo>
                    <a:pt x="352" y="424"/>
                  </a:lnTo>
                  <a:lnTo>
                    <a:pt x="353" y="426"/>
                  </a:lnTo>
                  <a:lnTo>
                    <a:pt x="355" y="426"/>
                  </a:lnTo>
                  <a:lnTo>
                    <a:pt x="357" y="426"/>
                  </a:lnTo>
                  <a:lnTo>
                    <a:pt x="353" y="430"/>
                  </a:lnTo>
                  <a:lnTo>
                    <a:pt x="357" y="430"/>
                  </a:lnTo>
                  <a:lnTo>
                    <a:pt x="361" y="435"/>
                  </a:lnTo>
                  <a:lnTo>
                    <a:pt x="362" y="437"/>
                  </a:lnTo>
                  <a:lnTo>
                    <a:pt x="364" y="437"/>
                  </a:lnTo>
                  <a:lnTo>
                    <a:pt x="364" y="435"/>
                  </a:lnTo>
                  <a:lnTo>
                    <a:pt x="366" y="433"/>
                  </a:lnTo>
                  <a:lnTo>
                    <a:pt x="366" y="433"/>
                  </a:lnTo>
                  <a:lnTo>
                    <a:pt x="366" y="432"/>
                  </a:lnTo>
                  <a:lnTo>
                    <a:pt x="368" y="432"/>
                  </a:lnTo>
                  <a:lnTo>
                    <a:pt x="370" y="433"/>
                  </a:lnTo>
                  <a:lnTo>
                    <a:pt x="370" y="435"/>
                  </a:lnTo>
                  <a:lnTo>
                    <a:pt x="370" y="437"/>
                  </a:lnTo>
                  <a:lnTo>
                    <a:pt x="373" y="439"/>
                  </a:lnTo>
                  <a:lnTo>
                    <a:pt x="373" y="440"/>
                  </a:lnTo>
                  <a:lnTo>
                    <a:pt x="375" y="440"/>
                  </a:lnTo>
                  <a:lnTo>
                    <a:pt x="375" y="440"/>
                  </a:lnTo>
                  <a:lnTo>
                    <a:pt x="378" y="440"/>
                  </a:lnTo>
                  <a:lnTo>
                    <a:pt x="378" y="440"/>
                  </a:lnTo>
                  <a:lnTo>
                    <a:pt x="380" y="442"/>
                  </a:lnTo>
                  <a:lnTo>
                    <a:pt x="382" y="444"/>
                  </a:lnTo>
                  <a:lnTo>
                    <a:pt x="382" y="446"/>
                  </a:lnTo>
                  <a:lnTo>
                    <a:pt x="382" y="446"/>
                  </a:lnTo>
                  <a:lnTo>
                    <a:pt x="384" y="448"/>
                  </a:lnTo>
                  <a:lnTo>
                    <a:pt x="386" y="448"/>
                  </a:lnTo>
                  <a:lnTo>
                    <a:pt x="389" y="446"/>
                  </a:lnTo>
                  <a:lnTo>
                    <a:pt x="400" y="446"/>
                  </a:lnTo>
                  <a:lnTo>
                    <a:pt x="400" y="444"/>
                  </a:lnTo>
                  <a:lnTo>
                    <a:pt x="403" y="446"/>
                  </a:lnTo>
                  <a:lnTo>
                    <a:pt x="403" y="444"/>
                  </a:lnTo>
                  <a:lnTo>
                    <a:pt x="407" y="444"/>
                  </a:lnTo>
                  <a:lnTo>
                    <a:pt x="409" y="446"/>
                  </a:lnTo>
                  <a:lnTo>
                    <a:pt x="421" y="448"/>
                  </a:lnTo>
                  <a:lnTo>
                    <a:pt x="425" y="446"/>
                  </a:lnTo>
                  <a:lnTo>
                    <a:pt x="427" y="448"/>
                  </a:lnTo>
                  <a:lnTo>
                    <a:pt x="427" y="448"/>
                  </a:lnTo>
                  <a:lnTo>
                    <a:pt x="425" y="449"/>
                  </a:lnTo>
                  <a:lnTo>
                    <a:pt x="425" y="449"/>
                  </a:lnTo>
                  <a:lnTo>
                    <a:pt x="432" y="453"/>
                  </a:lnTo>
                  <a:lnTo>
                    <a:pt x="443" y="457"/>
                  </a:lnTo>
                  <a:lnTo>
                    <a:pt x="448" y="453"/>
                  </a:lnTo>
                  <a:lnTo>
                    <a:pt x="453" y="448"/>
                  </a:lnTo>
                  <a:lnTo>
                    <a:pt x="453" y="446"/>
                  </a:lnTo>
                  <a:lnTo>
                    <a:pt x="455" y="444"/>
                  </a:lnTo>
                  <a:lnTo>
                    <a:pt x="461" y="451"/>
                  </a:lnTo>
                  <a:lnTo>
                    <a:pt x="464" y="451"/>
                  </a:lnTo>
                  <a:lnTo>
                    <a:pt x="462" y="451"/>
                  </a:lnTo>
                  <a:lnTo>
                    <a:pt x="461" y="453"/>
                  </a:lnTo>
                  <a:lnTo>
                    <a:pt x="461" y="460"/>
                  </a:lnTo>
                  <a:lnTo>
                    <a:pt x="461" y="460"/>
                  </a:lnTo>
                  <a:lnTo>
                    <a:pt x="459" y="460"/>
                  </a:lnTo>
                  <a:lnTo>
                    <a:pt x="459" y="455"/>
                  </a:lnTo>
                  <a:lnTo>
                    <a:pt x="459" y="453"/>
                  </a:lnTo>
                  <a:lnTo>
                    <a:pt x="459" y="449"/>
                  </a:lnTo>
                  <a:lnTo>
                    <a:pt x="457" y="448"/>
                  </a:lnTo>
                  <a:lnTo>
                    <a:pt x="457" y="448"/>
                  </a:lnTo>
                  <a:lnTo>
                    <a:pt x="455" y="449"/>
                  </a:lnTo>
                  <a:lnTo>
                    <a:pt x="455" y="451"/>
                  </a:lnTo>
                  <a:lnTo>
                    <a:pt x="455" y="455"/>
                  </a:lnTo>
                  <a:lnTo>
                    <a:pt x="455" y="455"/>
                  </a:lnTo>
                  <a:lnTo>
                    <a:pt x="455" y="457"/>
                  </a:lnTo>
                  <a:lnTo>
                    <a:pt x="455" y="460"/>
                  </a:lnTo>
                  <a:lnTo>
                    <a:pt x="453" y="460"/>
                  </a:lnTo>
                  <a:lnTo>
                    <a:pt x="452" y="462"/>
                  </a:lnTo>
                  <a:lnTo>
                    <a:pt x="452" y="464"/>
                  </a:lnTo>
                  <a:lnTo>
                    <a:pt x="457" y="465"/>
                  </a:lnTo>
                  <a:lnTo>
                    <a:pt x="457" y="465"/>
                  </a:lnTo>
                  <a:lnTo>
                    <a:pt x="459" y="467"/>
                  </a:lnTo>
                  <a:lnTo>
                    <a:pt x="461" y="467"/>
                  </a:lnTo>
                  <a:lnTo>
                    <a:pt x="461" y="467"/>
                  </a:lnTo>
                  <a:lnTo>
                    <a:pt x="461" y="467"/>
                  </a:lnTo>
                  <a:lnTo>
                    <a:pt x="466" y="471"/>
                  </a:lnTo>
                  <a:lnTo>
                    <a:pt x="469" y="474"/>
                  </a:lnTo>
                  <a:lnTo>
                    <a:pt x="469" y="473"/>
                  </a:lnTo>
                  <a:lnTo>
                    <a:pt x="471" y="473"/>
                  </a:lnTo>
                  <a:lnTo>
                    <a:pt x="475" y="473"/>
                  </a:lnTo>
                  <a:lnTo>
                    <a:pt x="475" y="471"/>
                  </a:lnTo>
                  <a:lnTo>
                    <a:pt x="475" y="469"/>
                  </a:lnTo>
                  <a:lnTo>
                    <a:pt x="475" y="465"/>
                  </a:lnTo>
                  <a:lnTo>
                    <a:pt x="475" y="465"/>
                  </a:lnTo>
                  <a:lnTo>
                    <a:pt x="477" y="467"/>
                  </a:lnTo>
                  <a:lnTo>
                    <a:pt x="477" y="465"/>
                  </a:lnTo>
                  <a:lnTo>
                    <a:pt x="461" y="446"/>
                  </a:lnTo>
                  <a:lnTo>
                    <a:pt x="462" y="446"/>
                  </a:lnTo>
                  <a:lnTo>
                    <a:pt x="462" y="437"/>
                  </a:lnTo>
                  <a:lnTo>
                    <a:pt x="453" y="437"/>
                  </a:lnTo>
                  <a:lnTo>
                    <a:pt x="450" y="442"/>
                  </a:lnTo>
                  <a:lnTo>
                    <a:pt x="448" y="440"/>
                  </a:lnTo>
                  <a:lnTo>
                    <a:pt x="443" y="439"/>
                  </a:lnTo>
                  <a:lnTo>
                    <a:pt x="439" y="440"/>
                  </a:lnTo>
                  <a:lnTo>
                    <a:pt x="434" y="437"/>
                  </a:lnTo>
                  <a:lnTo>
                    <a:pt x="434" y="42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4" name="Freeform 3441"/>
            <p:cNvSpPr>
              <a:spLocks/>
            </p:cNvSpPr>
            <p:nvPr/>
          </p:nvSpPr>
          <p:spPr bwMode="auto">
            <a:xfrm>
              <a:off x="7" y="1058"/>
              <a:ext cx="477" cy="599"/>
            </a:xfrm>
            <a:custGeom>
              <a:avLst/>
              <a:gdLst/>
              <a:ahLst/>
              <a:cxnLst>
                <a:cxn ang="0">
                  <a:pos x="393" y="59"/>
                </a:cxn>
                <a:cxn ang="0">
                  <a:pos x="353" y="57"/>
                </a:cxn>
                <a:cxn ang="0">
                  <a:pos x="271" y="44"/>
                </a:cxn>
                <a:cxn ang="0">
                  <a:pos x="243" y="23"/>
                </a:cxn>
                <a:cxn ang="0">
                  <a:pos x="205" y="14"/>
                </a:cxn>
                <a:cxn ang="0">
                  <a:pos x="195" y="18"/>
                </a:cxn>
                <a:cxn ang="0">
                  <a:pos x="179" y="9"/>
                </a:cxn>
                <a:cxn ang="0">
                  <a:pos x="145" y="21"/>
                </a:cxn>
                <a:cxn ang="0">
                  <a:pos x="129" y="51"/>
                </a:cxn>
                <a:cxn ang="0">
                  <a:pos x="100" y="51"/>
                </a:cxn>
                <a:cxn ang="0">
                  <a:pos x="84" y="82"/>
                </a:cxn>
                <a:cxn ang="0">
                  <a:pos x="30" y="132"/>
                </a:cxn>
                <a:cxn ang="0">
                  <a:pos x="70" y="182"/>
                </a:cxn>
                <a:cxn ang="0">
                  <a:pos x="104" y="194"/>
                </a:cxn>
                <a:cxn ang="0">
                  <a:pos x="130" y="210"/>
                </a:cxn>
                <a:cxn ang="0">
                  <a:pos x="116" y="219"/>
                </a:cxn>
                <a:cxn ang="0">
                  <a:pos x="114" y="225"/>
                </a:cxn>
                <a:cxn ang="0">
                  <a:pos x="86" y="233"/>
                </a:cxn>
                <a:cxn ang="0">
                  <a:pos x="50" y="217"/>
                </a:cxn>
                <a:cxn ang="0">
                  <a:pos x="13" y="239"/>
                </a:cxn>
                <a:cxn ang="0">
                  <a:pos x="20" y="267"/>
                </a:cxn>
                <a:cxn ang="0">
                  <a:pos x="80" y="296"/>
                </a:cxn>
                <a:cxn ang="0">
                  <a:pos x="109" y="280"/>
                </a:cxn>
                <a:cxn ang="0">
                  <a:pos x="118" y="316"/>
                </a:cxn>
                <a:cxn ang="0">
                  <a:pos x="70" y="348"/>
                </a:cxn>
                <a:cxn ang="0">
                  <a:pos x="38" y="385"/>
                </a:cxn>
                <a:cxn ang="0">
                  <a:pos x="45" y="396"/>
                </a:cxn>
                <a:cxn ang="0">
                  <a:pos x="50" y="414"/>
                </a:cxn>
                <a:cxn ang="0">
                  <a:pos x="66" y="446"/>
                </a:cxn>
                <a:cxn ang="0">
                  <a:pos x="89" y="442"/>
                </a:cxn>
                <a:cxn ang="0">
                  <a:pos x="96" y="469"/>
                </a:cxn>
                <a:cxn ang="0">
                  <a:pos x="105" y="485"/>
                </a:cxn>
                <a:cxn ang="0">
                  <a:pos x="136" y="481"/>
                </a:cxn>
                <a:cxn ang="0">
                  <a:pos x="171" y="481"/>
                </a:cxn>
                <a:cxn ang="0">
                  <a:pos x="157" y="530"/>
                </a:cxn>
                <a:cxn ang="0">
                  <a:pos x="120" y="571"/>
                </a:cxn>
                <a:cxn ang="0">
                  <a:pos x="82" y="589"/>
                </a:cxn>
                <a:cxn ang="0">
                  <a:pos x="80" y="594"/>
                </a:cxn>
                <a:cxn ang="0">
                  <a:pos x="104" y="578"/>
                </a:cxn>
                <a:cxn ang="0">
                  <a:pos x="129" y="572"/>
                </a:cxn>
                <a:cxn ang="0">
                  <a:pos x="143" y="553"/>
                </a:cxn>
                <a:cxn ang="0">
                  <a:pos x="173" y="544"/>
                </a:cxn>
                <a:cxn ang="0">
                  <a:pos x="195" y="521"/>
                </a:cxn>
                <a:cxn ang="0">
                  <a:pos x="223" y="496"/>
                </a:cxn>
                <a:cxn ang="0">
                  <a:pos x="229" y="462"/>
                </a:cxn>
                <a:cxn ang="0">
                  <a:pos x="239" y="437"/>
                </a:cxn>
                <a:cxn ang="0">
                  <a:pos x="280" y="407"/>
                </a:cxn>
                <a:cxn ang="0">
                  <a:pos x="280" y="415"/>
                </a:cxn>
                <a:cxn ang="0">
                  <a:pos x="266" y="462"/>
                </a:cxn>
                <a:cxn ang="0">
                  <a:pos x="270" y="467"/>
                </a:cxn>
                <a:cxn ang="0">
                  <a:pos x="296" y="448"/>
                </a:cxn>
                <a:cxn ang="0">
                  <a:pos x="318" y="433"/>
                </a:cxn>
                <a:cxn ang="0">
                  <a:pos x="314" y="419"/>
                </a:cxn>
                <a:cxn ang="0">
                  <a:pos x="334" y="415"/>
                </a:cxn>
                <a:cxn ang="0">
                  <a:pos x="352" y="424"/>
                </a:cxn>
                <a:cxn ang="0">
                  <a:pos x="373" y="439"/>
                </a:cxn>
                <a:cxn ang="0">
                  <a:pos x="407" y="444"/>
                </a:cxn>
                <a:cxn ang="0">
                  <a:pos x="461" y="453"/>
                </a:cxn>
                <a:cxn ang="0">
                  <a:pos x="452" y="464"/>
                </a:cxn>
                <a:cxn ang="0">
                  <a:pos x="477" y="465"/>
                </a:cxn>
              </a:cxnLst>
              <a:rect l="0" t="0" r="r" b="b"/>
              <a:pathLst>
                <a:path w="477" h="599">
                  <a:moveTo>
                    <a:pt x="434" y="428"/>
                  </a:moveTo>
                  <a:lnTo>
                    <a:pt x="434" y="76"/>
                  </a:lnTo>
                  <a:lnTo>
                    <a:pt x="432" y="76"/>
                  </a:lnTo>
                  <a:lnTo>
                    <a:pt x="430" y="76"/>
                  </a:lnTo>
                  <a:lnTo>
                    <a:pt x="430" y="78"/>
                  </a:lnTo>
                  <a:lnTo>
                    <a:pt x="428" y="82"/>
                  </a:lnTo>
                  <a:lnTo>
                    <a:pt x="427" y="80"/>
                  </a:lnTo>
                  <a:lnTo>
                    <a:pt x="425" y="75"/>
                  </a:lnTo>
                  <a:lnTo>
                    <a:pt x="416" y="71"/>
                  </a:lnTo>
                  <a:lnTo>
                    <a:pt x="416" y="69"/>
                  </a:lnTo>
                  <a:lnTo>
                    <a:pt x="411" y="68"/>
                  </a:lnTo>
                  <a:lnTo>
                    <a:pt x="411" y="66"/>
                  </a:lnTo>
                  <a:lnTo>
                    <a:pt x="409" y="64"/>
                  </a:lnTo>
                  <a:lnTo>
                    <a:pt x="398" y="59"/>
                  </a:lnTo>
                  <a:lnTo>
                    <a:pt x="396" y="59"/>
                  </a:lnTo>
                  <a:lnTo>
                    <a:pt x="394" y="60"/>
                  </a:lnTo>
                  <a:lnTo>
                    <a:pt x="393" y="59"/>
                  </a:lnTo>
                  <a:lnTo>
                    <a:pt x="394" y="62"/>
                  </a:lnTo>
                  <a:lnTo>
                    <a:pt x="393" y="64"/>
                  </a:lnTo>
                  <a:lnTo>
                    <a:pt x="391" y="60"/>
                  </a:lnTo>
                  <a:lnTo>
                    <a:pt x="389" y="59"/>
                  </a:lnTo>
                  <a:lnTo>
                    <a:pt x="387" y="60"/>
                  </a:lnTo>
                  <a:lnTo>
                    <a:pt x="380" y="62"/>
                  </a:lnTo>
                  <a:lnTo>
                    <a:pt x="378" y="62"/>
                  </a:lnTo>
                  <a:lnTo>
                    <a:pt x="375" y="66"/>
                  </a:lnTo>
                  <a:lnTo>
                    <a:pt x="373" y="66"/>
                  </a:lnTo>
                  <a:lnTo>
                    <a:pt x="371" y="64"/>
                  </a:lnTo>
                  <a:lnTo>
                    <a:pt x="370" y="66"/>
                  </a:lnTo>
                  <a:lnTo>
                    <a:pt x="364" y="64"/>
                  </a:lnTo>
                  <a:lnTo>
                    <a:pt x="364" y="64"/>
                  </a:lnTo>
                  <a:lnTo>
                    <a:pt x="364" y="62"/>
                  </a:lnTo>
                  <a:lnTo>
                    <a:pt x="359" y="62"/>
                  </a:lnTo>
                  <a:lnTo>
                    <a:pt x="355" y="59"/>
                  </a:lnTo>
                  <a:lnTo>
                    <a:pt x="353" y="57"/>
                  </a:lnTo>
                  <a:lnTo>
                    <a:pt x="337" y="57"/>
                  </a:lnTo>
                  <a:lnTo>
                    <a:pt x="328" y="53"/>
                  </a:lnTo>
                  <a:lnTo>
                    <a:pt x="325" y="53"/>
                  </a:lnTo>
                  <a:lnTo>
                    <a:pt x="323" y="50"/>
                  </a:lnTo>
                  <a:lnTo>
                    <a:pt x="318" y="48"/>
                  </a:lnTo>
                  <a:lnTo>
                    <a:pt x="312" y="48"/>
                  </a:lnTo>
                  <a:lnTo>
                    <a:pt x="312" y="44"/>
                  </a:lnTo>
                  <a:lnTo>
                    <a:pt x="300" y="41"/>
                  </a:lnTo>
                  <a:lnTo>
                    <a:pt x="295" y="41"/>
                  </a:lnTo>
                  <a:lnTo>
                    <a:pt x="291" y="43"/>
                  </a:lnTo>
                  <a:lnTo>
                    <a:pt x="284" y="46"/>
                  </a:lnTo>
                  <a:lnTo>
                    <a:pt x="284" y="44"/>
                  </a:lnTo>
                  <a:lnTo>
                    <a:pt x="287" y="44"/>
                  </a:lnTo>
                  <a:lnTo>
                    <a:pt x="286" y="41"/>
                  </a:lnTo>
                  <a:lnTo>
                    <a:pt x="284" y="41"/>
                  </a:lnTo>
                  <a:lnTo>
                    <a:pt x="282" y="41"/>
                  </a:lnTo>
                  <a:lnTo>
                    <a:pt x="271" y="44"/>
                  </a:lnTo>
                  <a:lnTo>
                    <a:pt x="262" y="43"/>
                  </a:lnTo>
                  <a:lnTo>
                    <a:pt x="264" y="41"/>
                  </a:lnTo>
                  <a:lnTo>
                    <a:pt x="264" y="39"/>
                  </a:lnTo>
                  <a:lnTo>
                    <a:pt x="254" y="39"/>
                  </a:lnTo>
                  <a:lnTo>
                    <a:pt x="252" y="37"/>
                  </a:lnTo>
                  <a:lnTo>
                    <a:pt x="259" y="37"/>
                  </a:lnTo>
                  <a:lnTo>
                    <a:pt x="257" y="35"/>
                  </a:lnTo>
                  <a:lnTo>
                    <a:pt x="254" y="35"/>
                  </a:lnTo>
                  <a:lnTo>
                    <a:pt x="254" y="34"/>
                  </a:lnTo>
                  <a:lnTo>
                    <a:pt x="255" y="28"/>
                  </a:lnTo>
                  <a:lnTo>
                    <a:pt x="255" y="25"/>
                  </a:lnTo>
                  <a:lnTo>
                    <a:pt x="250" y="23"/>
                  </a:lnTo>
                  <a:lnTo>
                    <a:pt x="245" y="23"/>
                  </a:lnTo>
                  <a:lnTo>
                    <a:pt x="246" y="26"/>
                  </a:lnTo>
                  <a:lnTo>
                    <a:pt x="245" y="26"/>
                  </a:lnTo>
                  <a:lnTo>
                    <a:pt x="243" y="26"/>
                  </a:lnTo>
                  <a:lnTo>
                    <a:pt x="243" y="23"/>
                  </a:lnTo>
                  <a:lnTo>
                    <a:pt x="241" y="19"/>
                  </a:lnTo>
                  <a:lnTo>
                    <a:pt x="236" y="19"/>
                  </a:lnTo>
                  <a:lnTo>
                    <a:pt x="230" y="25"/>
                  </a:lnTo>
                  <a:lnTo>
                    <a:pt x="229" y="21"/>
                  </a:lnTo>
                  <a:lnTo>
                    <a:pt x="227" y="23"/>
                  </a:lnTo>
                  <a:lnTo>
                    <a:pt x="225" y="26"/>
                  </a:lnTo>
                  <a:lnTo>
                    <a:pt x="221" y="26"/>
                  </a:lnTo>
                  <a:lnTo>
                    <a:pt x="220" y="25"/>
                  </a:lnTo>
                  <a:lnTo>
                    <a:pt x="218" y="23"/>
                  </a:lnTo>
                  <a:lnTo>
                    <a:pt x="216" y="23"/>
                  </a:lnTo>
                  <a:lnTo>
                    <a:pt x="216" y="19"/>
                  </a:lnTo>
                  <a:lnTo>
                    <a:pt x="214" y="12"/>
                  </a:lnTo>
                  <a:lnTo>
                    <a:pt x="209" y="10"/>
                  </a:lnTo>
                  <a:lnTo>
                    <a:pt x="209" y="14"/>
                  </a:lnTo>
                  <a:lnTo>
                    <a:pt x="207" y="12"/>
                  </a:lnTo>
                  <a:lnTo>
                    <a:pt x="207" y="14"/>
                  </a:lnTo>
                  <a:lnTo>
                    <a:pt x="205" y="14"/>
                  </a:lnTo>
                  <a:lnTo>
                    <a:pt x="204" y="16"/>
                  </a:lnTo>
                  <a:lnTo>
                    <a:pt x="202" y="21"/>
                  </a:lnTo>
                  <a:lnTo>
                    <a:pt x="205" y="25"/>
                  </a:lnTo>
                  <a:lnTo>
                    <a:pt x="205" y="26"/>
                  </a:lnTo>
                  <a:lnTo>
                    <a:pt x="205" y="30"/>
                  </a:lnTo>
                  <a:lnTo>
                    <a:pt x="202" y="30"/>
                  </a:lnTo>
                  <a:lnTo>
                    <a:pt x="202" y="26"/>
                  </a:lnTo>
                  <a:lnTo>
                    <a:pt x="200" y="25"/>
                  </a:lnTo>
                  <a:lnTo>
                    <a:pt x="198" y="26"/>
                  </a:lnTo>
                  <a:lnTo>
                    <a:pt x="198" y="23"/>
                  </a:lnTo>
                  <a:lnTo>
                    <a:pt x="196" y="28"/>
                  </a:lnTo>
                  <a:lnTo>
                    <a:pt x="191" y="23"/>
                  </a:lnTo>
                  <a:lnTo>
                    <a:pt x="189" y="23"/>
                  </a:lnTo>
                  <a:lnTo>
                    <a:pt x="187" y="25"/>
                  </a:lnTo>
                  <a:lnTo>
                    <a:pt x="191" y="19"/>
                  </a:lnTo>
                  <a:lnTo>
                    <a:pt x="193" y="19"/>
                  </a:lnTo>
                  <a:lnTo>
                    <a:pt x="195" y="18"/>
                  </a:lnTo>
                  <a:lnTo>
                    <a:pt x="200" y="14"/>
                  </a:lnTo>
                  <a:lnTo>
                    <a:pt x="200" y="12"/>
                  </a:lnTo>
                  <a:lnTo>
                    <a:pt x="200" y="9"/>
                  </a:lnTo>
                  <a:lnTo>
                    <a:pt x="198" y="7"/>
                  </a:lnTo>
                  <a:lnTo>
                    <a:pt x="193" y="9"/>
                  </a:lnTo>
                  <a:lnTo>
                    <a:pt x="193" y="7"/>
                  </a:lnTo>
                  <a:lnTo>
                    <a:pt x="191" y="5"/>
                  </a:lnTo>
                  <a:lnTo>
                    <a:pt x="189" y="3"/>
                  </a:lnTo>
                  <a:lnTo>
                    <a:pt x="187" y="3"/>
                  </a:lnTo>
                  <a:lnTo>
                    <a:pt x="184" y="1"/>
                  </a:lnTo>
                  <a:lnTo>
                    <a:pt x="182" y="0"/>
                  </a:lnTo>
                  <a:lnTo>
                    <a:pt x="180" y="1"/>
                  </a:lnTo>
                  <a:lnTo>
                    <a:pt x="180" y="3"/>
                  </a:lnTo>
                  <a:lnTo>
                    <a:pt x="179" y="5"/>
                  </a:lnTo>
                  <a:lnTo>
                    <a:pt x="179" y="7"/>
                  </a:lnTo>
                  <a:lnTo>
                    <a:pt x="177" y="7"/>
                  </a:lnTo>
                  <a:lnTo>
                    <a:pt x="179" y="9"/>
                  </a:lnTo>
                  <a:lnTo>
                    <a:pt x="177" y="10"/>
                  </a:lnTo>
                  <a:lnTo>
                    <a:pt x="175" y="9"/>
                  </a:lnTo>
                  <a:lnTo>
                    <a:pt x="175" y="10"/>
                  </a:lnTo>
                  <a:lnTo>
                    <a:pt x="170" y="18"/>
                  </a:lnTo>
                  <a:lnTo>
                    <a:pt x="163" y="25"/>
                  </a:lnTo>
                  <a:lnTo>
                    <a:pt x="155" y="25"/>
                  </a:lnTo>
                  <a:lnTo>
                    <a:pt x="155" y="26"/>
                  </a:lnTo>
                  <a:lnTo>
                    <a:pt x="148" y="28"/>
                  </a:lnTo>
                  <a:lnTo>
                    <a:pt x="143" y="26"/>
                  </a:lnTo>
                  <a:lnTo>
                    <a:pt x="145" y="28"/>
                  </a:lnTo>
                  <a:lnTo>
                    <a:pt x="141" y="28"/>
                  </a:lnTo>
                  <a:lnTo>
                    <a:pt x="143" y="32"/>
                  </a:lnTo>
                  <a:lnTo>
                    <a:pt x="138" y="30"/>
                  </a:lnTo>
                  <a:lnTo>
                    <a:pt x="139" y="26"/>
                  </a:lnTo>
                  <a:lnTo>
                    <a:pt x="141" y="25"/>
                  </a:lnTo>
                  <a:lnTo>
                    <a:pt x="145" y="23"/>
                  </a:lnTo>
                  <a:lnTo>
                    <a:pt x="145" y="21"/>
                  </a:lnTo>
                  <a:lnTo>
                    <a:pt x="136" y="25"/>
                  </a:lnTo>
                  <a:lnTo>
                    <a:pt x="132" y="28"/>
                  </a:lnTo>
                  <a:lnTo>
                    <a:pt x="130" y="32"/>
                  </a:lnTo>
                  <a:lnTo>
                    <a:pt x="130" y="32"/>
                  </a:lnTo>
                  <a:lnTo>
                    <a:pt x="129" y="34"/>
                  </a:lnTo>
                  <a:lnTo>
                    <a:pt x="129" y="35"/>
                  </a:lnTo>
                  <a:lnTo>
                    <a:pt x="132" y="35"/>
                  </a:lnTo>
                  <a:lnTo>
                    <a:pt x="132" y="39"/>
                  </a:lnTo>
                  <a:lnTo>
                    <a:pt x="136" y="41"/>
                  </a:lnTo>
                  <a:lnTo>
                    <a:pt x="138" y="41"/>
                  </a:lnTo>
                  <a:lnTo>
                    <a:pt x="134" y="43"/>
                  </a:lnTo>
                  <a:lnTo>
                    <a:pt x="132" y="43"/>
                  </a:lnTo>
                  <a:lnTo>
                    <a:pt x="130" y="44"/>
                  </a:lnTo>
                  <a:lnTo>
                    <a:pt x="132" y="46"/>
                  </a:lnTo>
                  <a:lnTo>
                    <a:pt x="132" y="50"/>
                  </a:lnTo>
                  <a:lnTo>
                    <a:pt x="130" y="53"/>
                  </a:lnTo>
                  <a:lnTo>
                    <a:pt x="129" y="51"/>
                  </a:lnTo>
                  <a:lnTo>
                    <a:pt x="129" y="46"/>
                  </a:lnTo>
                  <a:lnTo>
                    <a:pt x="127" y="50"/>
                  </a:lnTo>
                  <a:lnTo>
                    <a:pt x="129" y="46"/>
                  </a:lnTo>
                  <a:lnTo>
                    <a:pt x="127" y="43"/>
                  </a:lnTo>
                  <a:lnTo>
                    <a:pt x="129" y="41"/>
                  </a:lnTo>
                  <a:lnTo>
                    <a:pt x="129" y="37"/>
                  </a:lnTo>
                  <a:lnTo>
                    <a:pt x="125" y="37"/>
                  </a:lnTo>
                  <a:lnTo>
                    <a:pt x="118" y="43"/>
                  </a:lnTo>
                  <a:lnTo>
                    <a:pt x="118" y="44"/>
                  </a:lnTo>
                  <a:lnTo>
                    <a:pt x="121" y="43"/>
                  </a:lnTo>
                  <a:lnTo>
                    <a:pt x="118" y="44"/>
                  </a:lnTo>
                  <a:lnTo>
                    <a:pt x="105" y="53"/>
                  </a:lnTo>
                  <a:lnTo>
                    <a:pt x="102" y="55"/>
                  </a:lnTo>
                  <a:lnTo>
                    <a:pt x="98" y="59"/>
                  </a:lnTo>
                  <a:lnTo>
                    <a:pt x="98" y="55"/>
                  </a:lnTo>
                  <a:lnTo>
                    <a:pt x="100" y="53"/>
                  </a:lnTo>
                  <a:lnTo>
                    <a:pt x="100" y="51"/>
                  </a:lnTo>
                  <a:lnTo>
                    <a:pt x="98" y="51"/>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6"/>
                  </a:lnTo>
                  <a:lnTo>
                    <a:pt x="84" y="76"/>
                  </a:lnTo>
                  <a:lnTo>
                    <a:pt x="82" y="76"/>
                  </a:lnTo>
                  <a:lnTo>
                    <a:pt x="80" y="78"/>
                  </a:lnTo>
                  <a:lnTo>
                    <a:pt x="84" y="82"/>
                  </a:lnTo>
                  <a:lnTo>
                    <a:pt x="88" y="84"/>
                  </a:lnTo>
                  <a:lnTo>
                    <a:pt x="88" y="85"/>
                  </a:lnTo>
                  <a:lnTo>
                    <a:pt x="80" y="80"/>
                  </a:lnTo>
                  <a:lnTo>
                    <a:pt x="82" y="84"/>
                  </a:lnTo>
                  <a:lnTo>
                    <a:pt x="79" y="92"/>
                  </a:lnTo>
                  <a:lnTo>
                    <a:pt x="79" y="94"/>
                  </a:lnTo>
                  <a:lnTo>
                    <a:pt x="79" y="89"/>
                  </a:lnTo>
                  <a:lnTo>
                    <a:pt x="73" y="103"/>
                  </a:lnTo>
                  <a:lnTo>
                    <a:pt x="66" y="110"/>
                  </a:lnTo>
                  <a:lnTo>
                    <a:pt x="36" y="117"/>
                  </a:lnTo>
                  <a:lnTo>
                    <a:pt x="34" y="116"/>
                  </a:lnTo>
                  <a:lnTo>
                    <a:pt x="36" y="116"/>
                  </a:lnTo>
                  <a:lnTo>
                    <a:pt x="36" y="114"/>
                  </a:lnTo>
                  <a:lnTo>
                    <a:pt x="29" y="116"/>
                  </a:lnTo>
                  <a:lnTo>
                    <a:pt x="29" y="132"/>
                  </a:lnTo>
                  <a:lnTo>
                    <a:pt x="30" y="132"/>
                  </a:lnTo>
                  <a:lnTo>
                    <a:pt x="30" y="132"/>
                  </a:lnTo>
                  <a:lnTo>
                    <a:pt x="29" y="134"/>
                  </a:lnTo>
                  <a:lnTo>
                    <a:pt x="25" y="135"/>
                  </a:lnTo>
                  <a:lnTo>
                    <a:pt x="23" y="137"/>
                  </a:lnTo>
                  <a:lnTo>
                    <a:pt x="23" y="137"/>
                  </a:lnTo>
                  <a:lnTo>
                    <a:pt x="25" y="135"/>
                  </a:lnTo>
                  <a:lnTo>
                    <a:pt x="25" y="134"/>
                  </a:lnTo>
                  <a:lnTo>
                    <a:pt x="20" y="135"/>
                  </a:lnTo>
                  <a:lnTo>
                    <a:pt x="20" y="137"/>
                  </a:lnTo>
                  <a:lnTo>
                    <a:pt x="29" y="142"/>
                  </a:lnTo>
                  <a:lnTo>
                    <a:pt x="34" y="148"/>
                  </a:lnTo>
                  <a:lnTo>
                    <a:pt x="41" y="153"/>
                  </a:lnTo>
                  <a:lnTo>
                    <a:pt x="45" y="153"/>
                  </a:lnTo>
                  <a:lnTo>
                    <a:pt x="64" y="171"/>
                  </a:lnTo>
                  <a:lnTo>
                    <a:pt x="64" y="173"/>
                  </a:lnTo>
                  <a:lnTo>
                    <a:pt x="66" y="175"/>
                  </a:lnTo>
                  <a:lnTo>
                    <a:pt x="68" y="180"/>
                  </a:lnTo>
                  <a:lnTo>
                    <a:pt x="70" y="182"/>
                  </a:lnTo>
                  <a:lnTo>
                    <a:pt x="70" y="183"/>
                  </a:lnTo>
                  <a:lnTo>
                    <a:pt x="72" y="191"/>
                  </a:lnTo>
                  <a:lnTo>
                    <a:pt x="84" y="196"/>
                  </a:lnTo>
                  <a:lnTo>
                    <a:pt x="84" y="196"/>
                  </a:lnTo>
                  <a:lnTo>
                    <a:pt x="84" y="194"/>
                  </a:lnTo>
                  <a:lnTo>
                    <a:pt x="86" y="192"/>
                  </a:lnTo>
                  <a:lnTo>
                    <a:pt x="89" y="192"/>
                  </a:lnTo>
                  <a:lnTo>
                    <a:pt x="89" y="191"/>
                  </a:lnTo>
                  <a:lnTo>
                    <a:pt x="89" y="189"/>
                  </a:lnTo>
                  <a:lnTo>
                    <a:pt x="91" y="189"/>
                  </a:lnTo>
                  <a:lnTo>
                    <a:pt x="93" y="189"/>
                  </a:lnTo>
                  <a:lnTo>
                    <a:pt x="89" y="196"/>
                  </a:lnTo>
                  <a:lnTo>
                    <a:pt x="89" y="198"/>
                  </a:lnTo>
                  <a:lnTo>
                    <a:pt x="93" y="194"/>
                  </a:lnTo>
                  <a:lnTo>
                    <a:pt x="96" y="194"/>
                  </a:lnTo>
                  <a:lnTo>
                    <a:pt x="100" y="194"/>
                  </a:lnTo>
                  <a:lnTo>
                    <a:pt x="104" y="194"/>
                  </a:lnTo>
                  <a:lnTo>
                    <a:pt x="105" y="198"/>
                  </a:lnTo>
                  <a:lnTo>
                    <a:pt x="104" y="198"/>
                  </a:lnTo>
                  <a:lnTo>
                    <a:pt x="102" y="200"/>
                  </a:lnTo>
                  <a:lnTo>
                    <a:pt x="100" y="205"/>
                  </a:lnTo>
                  <a:lnTo>
                    <a:pt x="104" y="210"/>
                  </a:lnTo>
                  <a:lnTo>
                    <a:pt x="107" y="214"/>
                  </a:lnTo>
                  <a:lnTo>
                    <a:pt x="109" y="212"/>
                  </a:lnTo>
                  <a:lnTo>
                    <a:pt x="109" y="208"/>
                  </a:lnTo>
                  <a:lnTo>
                    <a:pt x="109" y="208"/>
                  </a:lnTo>
                  <a:lnTo>
                    <a:pt x="109" y="210"/>
                  </a:lnTo>
                  <a:lnTo>
                    <a:pt x="111" y="212"/>
                  </a:lnTo>
                  <a:lnTo>
                    <a:pt x="111" y="210"/>
                  </a:lnTo>
                  <a:lnTo>
                    <a:pt x="116" y="210"/>
                  </a:lnTo>
                  <a:lnTo>
                    <a:pt x="120" y="212"/>
                  </a:lnTo>
                  <a:lnTo>
                    <a:pt x="125" y="212"/>
                  </a:lnTo>
                  <a:lnTo>
                    <a:pt x="127" y="208"/>
                  </a:lnTo>
                  <a:lnTo>
                    <a:pt x="130" y="210"/>
                  </a:lnTo>
                  <a:lnTo>
                    <a:pt x="132" y="208"/>
                  </a:lnTo>
                  <a:lnTo>
                    <a:pt x="136" y="208"/>
                  </a:lnTo>
                  <a:lnTo>
                    <a:pt x="136" y="210"/>
                  </a:lnTo>
                  <a:lnTo>
                    <a:pt x="129" y="212"/>
                  </a:lnTo>
                  <a:lnTo>
                    <a:pt x="127" y="216"/>
                  </a:lnTo>
                  <a:lnTo>
                    <a:pt x="129" y="216"/>
                  </a:lnTo>
                  <a:lnTo>
                    <a:pt x="129" y="214"/>
                  </a:lnTo>
                  <a:lnTo>
                    <a:pt x="136" y="212"/>
                  </a:lnTo>
                  <a:lnTo>
                    <a:pt x="138" y="212"/>
                  </a:lnTo>
                  <a:lnTo>
                    <a:pt x="138" y="216"/>
                  </a:lnTo>
                  <a:lnTo>
                    <a:pt x="136" y="217"/>
                  </a:lnTo>
                  <a:lnTo>
                    <a:pt x="129" y="217"/>
                  </a:lnTo>
                  <a:lnTo>
                    <a:pt x="127" y="219"/>
                  </a:lnTo>
                  <a:lnTo>
                    <a:pt x="125" y="221"/>
                  </a:lnTo>
                  <a:lnTo>
                    <a:pt x="120" y="221"/>
                  </a:lnTo>
                  <a:lnTo>
                    <a:pt x="118" y="221"/>
                  </a:lnTo>
                  <a:lnTo>
                    <a:pt x="116" y="219"/>
                  </a:lnTo>
                  <a:lnTo>
                    <a:pt x="114" y="217"/>
                  </a:lnTo>
                  <a:lnTo>
                    <a:pt x="113" y="216"/>
                  </a:lnTo>
                  <a:lnTo>
                    <a:pt x="111" y="216"/>
                  </a:lnTo>
                  <a:lnTo>
                    <a:pt x="111" y="214"/>
                  </a:lnTo>
                  <a:lnTo>
                    <a:pt x="109" y="216"/>
                  </a:lnTo>
                  <a:lnTo>
                    <a:pt x="107" y="217"/>
                  </a:lnTo>
                  <a:lnTo>
                    <a:pt x="102" y="216"/>
                  </a:lnTo>
                  <a:lnTo>
                    <a:pt x="100" y="214"/>
                  </a:lnTo>
                  <a:lnTo>
                    <a:pt x="96" y="208"/>
                  </a:lnTo>
                  <a:lnTo>
                    <a:pt x="100" y="217"/>
                  </a:lnTo>
                  <a:lnTo>
                    <a:pt x="98" y="219"/>
                  </a:lnTo>
                  <a:lnTo>
                    <a:pt x="98" y="223"/>
                  </a:lnTo>
                  <a:lnTo>
                    <a:pt x="100" y="225"/>
                  </a:lnTo>
                  <a:lnTo>
                    <a:pt x="100" y="223"/>
                  </a:lnTo>
                  <a:lnTo>
                    <a:pt x="102" y="219"/>
                  </a:lnTo>
                  <a:lnTo>
                    <a:pt x="113" y="223"/>
                  </a:lnTo>
                  <a:lnTo>
                    <a:pt x="114" y="225"/>
                  </a:lnTo>
                  <a:lnTo>
                    <a:pt x="114" y="226"/>
                  </a:lnTo>
                  <a:lnTo>
                    <a:pt x="113" y="230"/>
                  </a:lnTo>
                  <a:lnTo>
                    <a:pt x="113" y="228"/>
                  </a:lnTo>
                  <a:lnTo>
                    <a:pt x="111" y="226"/>
                  </a:lnTo>
                  <a:lnTo>
                    <a:pt x="105" y="225"/>
                  </a:lnTo>
                  <a:lnTo>
                    <a:pt x="102" y="233"/>
                  </a:lnTo>
                  <a:lnTo>
                    <a:pt x="102" y="235"/>
                  </a:lnTo>
                  <a:lnTo>
                    <a:pt x="100" y="237"/>
                  </a:lnTo>
                  <a:lnTo>
                    <a:pt x="98" y="235"/>
                  </a:lnTo>
                  <a:lnTo>
                    <a:pt x="98" y="233"/>
                  </a:lnTo>
                  <a:lnTo>
                    <a:pt x="96" y="232"/>
                  </a:lnTo>
                  <a:lnTo>
                    <a:pt x="93" y="233"/>
                  </a:lnTo>
                  <a:lnTo>
                    <a:pt x="93" y="233"/>
                  </a:lnTo>
                  <a:lnTo>
                    <a:pt x="91" y="233"/>
                  </a:lnTo>
                  <a:lnTo>
                    <a:pt x="88" y="233"/>
                  </a:lnTo>
                  <a:lnTo>
                    <a:pt x="88" y="232"/>
                  </a:lnTo>
                  <a:lnTo>
                    <a:pt x="86" y="233"/>
                  </a:lnTo>
                  <a:lnTo>
                    <a:pt x="86" y="232"/>
                  </a:lnTo>
                  <a:lnTo>
                    <a:pt x="84" y="232"/>
                  </a:lnTo>
                  <a:lnTo>
                    <a:pt x="82" y="233"/>
                  </a:lnTo>
                  <a:lnTo>
                    <a:pt x="82" y="233"/>
                  </a:lnTo>
                  <a:lnTo>
                    <a:pt x="72" y="233"/>
                  </a:lnTo>
                  <a:lnTo>
                    <a:pt x="68" y="230"/>
                  </a:lnTo>
                  <a:lnTo>
                    <a:pt x="68" y="228"/>
                  </a:lnTo>
                  <a:lnTo>
                    <a:pt x="64" y="228"/>
                  </a:lnTo>
                  <a:lnTo>
                    <a:pt x="70" y="223"/>
                  </a:lnTo>
                  <a:lnTo>
                    <a:pt x="68" y="221"/>
                  </a:lnTo>
                  <a:lnTo>
                    <a:pt x="70" y="217"/>
                  </a:lnTo>
                  <a:lnTo>
                    <a:pt x="68" y="214"/>
                  </a:lnTo>
                  <a:lnTo>
                    <a:pt x="66" y="212"/>
                  </a:lnTo>
                  <a:lnTo>
                    <a:pt x="66" y="212"/>
                  </a:lnTo>
                  <a:lnTo>
                    <a:pt x="72" y="210"/>
                  </a:lnTo>
                  <a:lnTo>
                    <a:pt x="54" y="212"/>
                  </a:lnTo>
                  <a:lnTo>
                    <a:pt x="50" y="217"/>
                  </a:lnTo>
                  <a:lnTo>
                    <a:pt x="47" y="217"/>
                  </a:lnTo>
                  <a:lnTo>
                    <a:pt x="45" y="219"/>
                  </a:lnTo>
                  <a:lnTo>
                    <a:pt x="43" y="219"/>
                  </a:lnTo>
                  <a:lnTo>
                    <a:pt x="36" y="225"/>
                  </a:lnTo>
                  <a:lnTo>
                    <a:pt x="39" y="226"/>
                  </a:lnTo>
                  <a:lnTo>
                    <a:pt x="41" y="230"/>
                  </a:lnTo>
                  <a:lnTo>
                    <a:pt x="39" y="230"/>
                  </a:lnTo>
                  <a:lnTo>
                    <a:pt x="32" y="232"/>
                  </a:lnTo>
                  <a:lnTo>
                    <a:pt x="32" y="230"/>
                  </a:lnTo>
                  <a:lnTo>
                    <a:pt x="32" y="228"/>
                  </a:lnTo>
                  <a:lnTo>
                    <a:pt x="22" y="233"/>
                  </a:lnTo>
                  <a:lnTo>
                    <a:pt x="20" y="235"/>
                  </a:lnTo>
                  <a:lnTo>
                    <a:pt x="20" y="235"/>
                  </a:lnTo>
                  <a:lnTo>
                    <a:pt x="18" y="237"/>
                  </a:lnTo>
                  <a:lnTo>
                    <a:pt x="18" y="239"/>
                  </a:lnTo>
                  <a:lnTo>
                    <a:pt x="14" y="241"/>
                  </a:lnTo>
                  <a:lnTo>
                    <a:pt x="13" y="239"/>
                  </a:lnTo>
                  <a:lnTo>
                    <a:pt x="11" y="241"/>
                  </a:lnTo>
                  <a:lnTo>
                    <a:pt x="9" y="242"/>
                  </a:lnTo>
                  <a:lnTo>
                    <a:pt x="9" y="244"/>
                  </a:lnTo>
                  <a:lnTo>
                    <a:pt x="9" y="246"/>
                  </a:lnTo>
                  <a:lnTo>
                    <a:pt x="4" y="250"/>
                  </a:lnTo>
                  <a:lnTo>
                    <a:pt x="2" y="250"/>
                  </a:lnTo>
                  <a:lnTo>
                    <a:pt x="4" y="246"/>
                  </a:lnTo>
                  <a:lnTo>
                    <a:pt x="0" y="248"/>
                  </a:lnTo>
                  <a:lnTo>
                    <a:pt x="0" y="250"/>
                  </a:lnTo>
                  <a:lnTo>
                    <a:pt x="13" y="258"/>
                  </a:lnTo>
                  <a:lnTo>
                    <a:pt x="20" y="262"/>
                  </a:lnTo>
                  <a:lnTo>
                    <a:pt x="22" y="262"/>
                  </a:lnTo>
                  <a:lnTo>
                    <a:pt x="20" y="258"/>
                  </a:lnTo>
                  <a:lnTo>
                    <a:pt x="30" y="262"/>
                  </a:lnTo>
                  <a:lnTo>
                    <a:pt x="25" y="266"/>
                  </a:lnTo>
                  <a:lnTo>
                    <a:pt x="23" y="269"/>
                  </a:lnTo>
                  <a:lnTo>
                    <a:pt x="20" y="267"/>
                  </a:lnTo>
                  <a:lnTo>
                    <a:pt x="22" y="266"/>
                  </a:lnTo>
                  <a:lnTo>
                    <a:pt x="20" y="264"/>
                  </a:lnTo>
                  <a:lnTo>
                    <a:pt x="20" y="267"/>
                  </a:lnTo>
                  <a:lnTo>
                    <a:pt x="23" y="275"/>
                  </a:lnTo>
                  <a:lnTo>
                    <a:pt x="27" y="276"/>
                  </a:lnTo>
                  <a:lnTo>
                    <a:pt x="27" y="280"/>
                  </a:lnTo>
                  <a:lnTo>
                    <a:pt x="25" y="283"/>
                  </a:lnTo>
                  <a:lnTo>
                    <a:pt x="29" y="289"/>
                  </a:lnTo>
                  <a:lnTo>
                    <a:pt x="30" y="289"/>
                  </a:lnTo>
                  <a:lnTo>
                    <a:pt x="30" y="291"/>
                  </a:lnTo>
                  <a:lnTo>
                    <a:pt x="47" y="292"/>
                  </a:lnTo>
                  <a:lnTo>
                    <a:pt x="52" y="294"/>
                  </a:lnTo>
                  <a:lnTo>
                    <a:pt x="61" y="291"/>
                  </a:lnTo>
                  <a:lnTo>
                    <a:pt x="66" y="291"/>
                  </a:lnTo>
                  <a:lnTo>
                    <a:pt x="72" y="291"/>
                  </a:lnTo>
                  <a:lnTo>
                    <a:pt x="77" y="292"/>
                  </a:lnTo>
                  <a:lnTo>
                    <a:pt x="80" y="296"/>
                  </a:lnTo>
                  <a:lnTo>
                    <a:pt x="80" y="294"/>
                  </a:lnTo>
                  <a:lnTo>
                    <a:pt x="80" y="292"/>
                  </a:lnTo>
                  <a:lnTo>
                    <a:pt x="79" y="291"/>
                  </a:lnTo>
                  <a:lnTo>
                    <a:pt x="77" y="291"/>
                  </a:lnTo>
                  <a:lnTo>
                    <a:pt x="75" y="289"/>
                  </a:lnTo>
                  <a:lnTo>
                    <a:pt x="80" y="287"/>
                  </a:lnTo>
                  <a:lnTo>
                    <a:pt x="82" y="291"/>
                  </a:lnTo>
                  <a:lnTo>
                    <a:pt x="84" y="292"/>
                  </a:lnTo>
                  <a:lnTo>
                    <a:pt x="86" y="301"/>
                  </a:lnTo>
                  <a:lnTo>
                    <a:pt x="86" y="301"/>
                  </a:lnTo>
                  <a:lnTo>
                    <a:pt x="91" y="292"/>
                  </a:lnTo>
                  <a:lnTo>
                    <a:pt x="96" y="285"/>
                  </a:lnTo>
                  <a:lnTo>
                    <a:pt x="102" y="283"/>
                  </a:lnTo>
                  <a:lnTo>
                    <a:pt x="102" y="282"/>
                  </a:lnTo>
                  <a:lnTo>
                    <a:pt x="105" y="283"/>
                  </a:lnTo>
                  <a:lnTo>
                    <a:pt x="107" y="282"/>
                  </a:lnTo>
                  <a:lnTo>
                    <a:pt x="109" y="280"/>
                  </a:lnTo>
                  <a:lnTo>
                    <a:pt x="113" y="278"/>
                  </a:lnTo>
                  <a:lnTo>
                    <a:pt x="116" y="282"/>
                  </a:lnTo>
                  <a:lnTo>
                    <a:pt x="118" y="283"/>
                  </a:lnTo>
                  <a:lnTo>
                    <a:pt x="118" y="287"/>
                  </a:lnTo>
                  <a:lnTo>
                    <a:pt x="114" y="292"/>
                  </a:lnTo>
                  <a:lnTo>
                    <a:pt x="111" y="294"/>
                  </a:lnTo>
                  <a:lnTo>
                    <a:pt x="109" y="292"/>
                  </a:lnTo>
                  <a:lnTo>
                    <a:pt x="105" y="292"/>
                  </a:lnTo>
                  <a:lnTo>
                    <a:pt x="105" y="296"/>
                  </a:lnTo>
                  <a:lnTo>
                    <a:pt x="107" y="298"/>
                  </a:lnTo>
                  <a:lnTo>
                    <a:pt x="109" y="296"/>
                  </a:lnTo>
                  <a:lnTo>
                    <a:pt x="111" y="298"/>
                  </a:lnTo>
                  <a:lnTo>
                    <a:pt x="116" y="307"/>
                  </a:lnTo>
                  <a:lnTo>
                    <a:pt x="114" y="308"/>
                  </a:lnTo>
                  <a:lnTo>
                    <a:pt x="114" y="310"/>
                  </a:lnTo>
                  <a:lnTo>
                    <a:pt x="116" y="312"/>
                  </a:lnTo>
                  <a:lnTo>
                    <a:pt x="118" y="316"/>
                  </a:lnTo>
                  <a:lnTo>
                    <a:pt x="118" y="319"/>
                  </a:lnTo>
                  <a:lnTo>
                    <a:pt x="113" y="328"/>
                  </a:lnTo>
                  <a:lnTo>
                    <a:pt x="111" y="330"/>
                  </a:lnTo>
                  <a:lnTo>
                    <a:pt x="107" y="330"/>
                  </a:lnTo>
                  <a:lnTo>
                    <a:pt x="105" y="330"/>
                  </a:lnTo>
                  <a:lnTo>
                    <a:pt x="102" y="332"/>
                  </a:lnTo>
                  <a:lnTo>
                    <a:pt x="100" y="332"/>
                  </a:lnTo>
                  <a:lnTo>
                    <a:pt x="95" y="333"/>
                  </a:lnTo>
                  <a:lnTo>
                    <a:pt x="93" y="333"/>
                  </a:lnTo>
                  <a:lnTo>
                    <a:pt x="96" y="330"/>
                  </a:lnTo>
                  <a:lnTo>
                    <a:pt x="96" y="330"/>
                  </a:lnTo>
                  <a:lnTo>
                    <a:pt x="93" y="330"/>
                  </a:lnTo>
                  <a:lnTo>
                    <a:pt x="80" y="344"/>
                  </a:lnTo>
                  <a:lnTo>
                    <a:pt x="79" y="346"/>
                  </a:lnTo>
                  <a:lnTo>
                    <a:pt x="75" y="344"/>
                  </a:lnTo>
                  <a:lnTo>
                    <a:pt x="73" y="344"/>
                  </a:lnTo>
                  <a:lnTo>
                    <a:pt x="70" y="348"/>
                  </a:lnTo>
                  <a:lnTo>
                    <a:pt x="64" y="349"/>
                  </a:lnTo>
                  <a:lnTo>
                    <a:pt x="63" y="351"/>
                  </a:lnTo>
                  <a:lnTo>
                    <a:pt x="63" y="351"/>
                  </a:lnTo>
                  <a:lnTo>
                    <a:pt x="64" y="353"/>
                  </a:lnTo>
                  <a:lnTo>
                    <a:pt x="64" y="355"/>
                  </a:lnTo>
                  <a:lnTo>
                    <a:pt x="63" y="357"/>
                  </a:lnTo>
                  <a:lnTo>
                    <a:pt x="59" y="355"/>
                  </a:lnTo>
                  <a:lnTo>
                    <a:pt x="55" y="357"/>
                  </a:lnTo>
                  <a:lnTo>
                    <a:pt x="52" y="360"/>
                  </a:lnTo>
                  <a:lnTo>
                    <a:pt x="50" y="364"/>
                  </a:lnTo>
                  <a:lnTo>
                    <a:pt x="48" y="362"/>
                  </a:lnTo>
                  <a:lnTo>
                    <a:pt x="47" y="362"/>
                  </a:lnTo>
                  <a:lnTo>
                    <a:pt x="41" y="369"/>
                  </a:lnTo>
                  <a:lnTo>
                    <a:pt x="41" y="369"/>
                  </a:lnTo>
                  <a:lnTo>
                    <a:pt x="39" y="371"/>
                  </a:lnTo>
                  <a:lnTo>
                    <a:pt x="38" y="378"/>
                  </a:lnTo>
                  <a:lnTo>
                    <a:pt x="38" y="385"/>
                  </a:lnTo>
                  <a:lnTo>
                    <a:pt x="36" y="387"/>
                  </a:lnTo>
                  <a:lnTo>
                    <a:pt x="34" y="387"/>
                  </a:lnTo>
                  <a:lnTo>
                    <a:pt x="32" y="387"/>
                  </a:lnTo>
                  <a:lnTo>
                    <a:pt x="30" y="387"/>
                  </a:lnTo>
                  <a:lnTo>
                    <a:pt x="30" y="389"/>
                  </a:lnTo>
                  <a:lnTo>
                    <a:pt x="34" y="392"/>
                  </a:lnTo>
                  <a:lnTo>
                    <a:pt x="32" y="392"/>
                  </a:lnTo>
                  <a:lnTo>
                    <a:pt x="30" y="394"/>
                  </a:lnTo>
                  <a:lnTo>
                    <a:pt x="29" y="398"/>
                  </a:lnTo>
                  <a:lnTo>
                    <a:pt x="30" y="398"/>
                  </a:lnTo>
                  <a:lnTo>
                    <a:pt x="36" y="396"/>
                  </a:lnTo>
                  <a:lnTo>
                    <a:pt x="38" y="396"/>
                  </a:lnTo>
                  <a:lnTo>
                    <a:pt x="39" y="394"/>
                  </a:lnTo>
                  <a:lnTo>
                    <a:pt x="45" y="392"/>
                  </a:lnTo>
                  <a:lnTo>
                    <a:pt x="45" y="394"/>
                  </a:lnTo>
                  <a:lnTo>
                    <a:pt x="43" y="394"/>
                  </a:lnTo>
                  <a:lnTo>
                    <a:pt x="45" y="396"/>
                  </a:lnTo>
                  <a:lnTo>
                    <a:pt x="39" y="396"/>
                  </a:lnTo>
                  <a:lnTo>
                    <a:pt x="36" y="398"/>
                  </a:lnTo>
                  <a:lnTo>
                    <a:pt x="34" y="399"/>
                  </a:lnTo>
                  <a:lnTo>
                    <a:pt x="34" y="401"/>
                  </a:lnTo>
                  <a:lnTo>
                    <a:pt x="38" y="405"/>
                  </a:lnTo>
                  <a:lnTo>
                    <a:pt x="41" y="401"/>
                  </a:lnTo>
                  <a:lnTo>
                    <a:pt x="43" y="401"/>
                  </a:lnTo>
                  <a:lnTo>
                    <a:pt x="43" y="403"/>
                  </a:lnTo>
                  <a:lnTo>
                    <a:pt x="41" y="407"/>
                  </a:lnTo>
                  <a:lnTo>
                    <a:pt x="43" y="410"/>
                  </a:lnTo>
                  <a:lnTo>
                    <a:pt x="43" y="410"/>
                  </a:lnTo>
                  <a:lnTo>
                    <a:pt x="45" y="414"/>
                  </a:lnTo>
                  <a:lnTo>
                    <a:pt x="45" y="415"/>
                  </a:lnTo>
                  <a:lnTo>
                    <a:pt x="47" y="415"/>
                  </a:lnTo>
                  <a:lnTo>
                    <a:pt x="48" y="415"/>
                  </a:lnTo>
                  <a:lnTo>
                    <a:pt x="50" y="412"/>
                  </a:lnTo>
                  <a:lnTo>
                    <a:pt x="50" y="414"/>
                  </a:lnTo>
                  <a:lnTo>
                    <a:pt x="52" y="414"/>
                  </a:lnTo>
                  <a:lnTo>
                    <a:pt x="55" y="414"/>
                  </a:lnTo>
                  <a:lnTo>
                    <a:pt x="54" y="417"/>
                  </a:lnTo>
                  <a:lnTo>
                    <a:pt x="63" y="421"/>
                  </a:lnTo>
                  <a:lnTo>
                    <a:pt x="66" y="419"/>
                  </a:lnTo>
                  <a:lnTo>
                    <a:pt x="70" y="419"/>
                  </a:lnTo>
                  <a:lnTo>
                    <a:pt x="70" y="423"/>
                  </a:lnTo>
                  <a:lnTo>
                    <a:pt x="68" y="424"/>
                  </a:lnTo>
                  <a:lnTo>
                    <a:pt x="64" y="426"/>
                  </a:lnTo>
                  <a:lnTo>
                    <a:pt x="57" y="437"/>
                  </a:lnTo>
                  <a:lnTo>
                    <a:pt x="57" y="439"/>
                  </a:lnTo>
                  <a:lnTo>
                    <a:pt x="57" y="440"/>
                  </a:lnTo>
                  <a:lnTo>
                    <a:pt x="59" y="446"/>
                  </a:lnTo>
                  <a:lnTo>
                    <a:pt x="61" y="448"/>
                  </a:lnTo>
                  <a:lnTo>
                    <a:pt x="63" y="446"/>
                  </a:lnTo>
                  <a:lnTo>
                    <a:pt x="64" y="444"/>
                  </a:lnTo>
                  <a:lnTo>
                    <a:pt x="66" y="446"/>
                  </a:lnTo>
                  <a:lnTo>
                    <a:pt x="64" y="448"/>
                  </a:lnTo>
                  <a:lnTo>
                    <a:pt x="64" y="448"/>
                  </a:lnTo>
                  <a:lnTo>
                    <a:pt x="70" y="448"/>
                  </a:lnTo>
                  <a:lnTo>
                    <a:pt x="68" y="449"/>
                  </a:lnTo>
                  <a:lnTo>
                    <a:pt x="64" y="449"/>
                  </a:lnTo>
                  <a:lnTo>
                    <a:pt x="63" y="451"/>
                  </a:lnTo>
                  <a:lnTo>
                    <a:pt x="64" y="453"/>
                  </a:lnTo>
                  <a:lnTo>
                    <a:pt x="68" y="455"/>
                  </a:lnTo>
                  <a:lnTo>
                    <a:pt x="70" y="455"/>
                  </a:lnTo>
                  <a:lnTo>
                    <a:pt x="72" y="457"/>
                  </a:lnTo>
                  <a:lnTo>
                    <a:pt x="72" y="457"/>
                  </a:lnTo>
                  <a:lnTo>
                    <a:pt x="73" y="457"/>
                  </a:lnTo>
                  <a:lnTo>
                    <a:pt x="75" y="457"/>
                  </a:lnTo>
                  <a:lnTo>
                    <a:pt x="79" y="458"/>
                  </a:lnTo>
                  <a:lnTo>
                    <a:pt x="80" y="458"/>
                  </a:lnTo>
                  <a:lnTo>
                    <a:pt x="88" y="448"/>
                  </a:lnTo>
                  <a:lnTo>
                    <a:pt x="89" y="442"/>
                  </a:lnTo>
                  <a:lnTo>
                    <a:pt x="91" y="442"/>
                  </a:lnTo>
                  <a:lnTo>
                    <a:pt x="91" y="440"/>
                  </a:lnTo>
                  <a:lnTo>
                    <a:pt x="88" y="439"/>
                  </a:lnTo>
                  <a:lnTo>
                    <a:pt x="88" y="435"/>
                  </a:lnTo>
                  <a:lnTo>
                    <a:pt x="93" y="428"/>
                  </a:lnTo>
                  <a:lnTo>
                    <a:pt x="100" y="421"/>
                  </a:lnTo>
                  <a:lnTo>
                    <a:pt x="105" y="419"/>
                  </a:lnTo>
                  <a:lnTo>
                    <a:pt x="91" y="435"/>
                  </a:lnTo>
                  <a:lnTo>
                    <a:pt x="89" y="437"/>
                  </a:lnTo>
                  <a:lnTo>
                    <a:pt x="91" y="439"/>
                  </a:lnTo>
                  <a:lnTo>
                    <a:pt x="93" y="440"/>
                  </a:lnTo>
                  <a:lnTo>
                    <a:pt x="93" y="446"/>
                  </a:lnTo>
                  <a:lnTo>
                    <a:pt x="102" y="462"/>
                  </a:lnTo>
                  <a:lnTo>
                    <a:pt x="102" y="464"/>
                  </a:lnTo>
                  <a:lnTo>
                    <a:pt x="98" y="467"/>
                  </a:lnTo>
                  <a:lnTo>
                    <a:pt x="98" y="469"/>
                  </a:lnTo>
                  <a:lnTo>
                    <a:pt x="96" y="469"/>
                  </a:lnTo>
                  <a:lnTo>
                    <a:pt x="96" y="471"/>
                  </a:lnTo>
                  <a:lnTo>
                    <a:pt x="98" y="476"/>
                  </a:lnTo>
                  <a:lnTo>
                    <a:pt x="100" y="474"/>
                  </a:lnTo>
                  <a:lnTo>
                    <a:pt x="102" y="474"/>
                  </a:lnTo>
                  <a:lnTo>
                    <a:pt x="104" y="474"/>
                  </a:lnTo>
                  <a:lnTo>
                    <a:pt x="102" y="476"/>
                  </a:lnTo>
                  <a:lnTo>
                    <a:pt x="100" y="478"/>
                  </a:lnTo>
                  <a:lnTo>
                    <a:pt x="100" y="483"/>
                  </a:lnTo>
                  <a:lnTo>
                    <a:pt x="102" y="483"/>
                  </a:lnTo>
                  <a:lnTo>
                    <a:pt x="104" y="483"/>
                  </a:lnTo>
                  <a:lnTo>
                    <a:pt x="102" y="483"/>
                  </a:lnTo>
                  <a:lnTo>
                    <a:pt x="98" y="487"/>
                  </a:lnTo>
                  <a:lnTo>
                    <a:pt x="96" y="487"/>
                  </a:lnTo>
                  <a:lnTo>
                    <a:pt x="95" y="489"/>
                  </a:lnTo>
                  <a:lnTo>
                    <a:pt x="100" y="490"/>
                  </a:lnTo>
                  <a:lnTo>
                    <a:pt x="104" y="489"/>
                  </a:lnTo>
                  <a:lnTo>
                    <a:pt x="105" y="485"/>
                  </a:lnTo>
                  <a:lnTo>
                    <a:pt x="109" y="483"/>
                  </a:lnTo>
                  <a:lnTo>
                    <a:pt x="113" y="480"/>
                  </a:lnTo>
                  <a:lnTo>
                    <a:pt x="116" y="480"/>
                  </a:lnTo>
                  <a:lnTo>
                    <a:pt x="120" y="476"/>
                  </a:lnTo>
                  <a:lnTo>
                    <a:pt x="123" y="469"/>
                  </a:lnTo>
                  <a:lnTo>
                    <a:pt x="125" y="474"/>
                  </a:lnTo>
                  <a:lnTo>
                    <a:pt x="123" y="476"/>
                  </a:lnTo>
                  <a:lnTo>
                    <a:pt x="123" y="478"/>
                  </a:lnTo>
                  <a:lnTo>
                    <a:pt x="123" y="480"/>
                  </a:lnTo>
                  <a:lnTo>
                    <a:pt x="125" y="481"/>
                  </a:lnTo>
                  <a:lnTo>
                    <a:pt x="127" y="481"/>
                  </a:lnTo>
                  <a:lnTo>
                    <a:pt x="129" y="483"/>
                  </a:lnTo>
                  <a:lnTo>
                    <a:pt x="130" y="483"/>
                  </a:lnTo>
                  <a:lnTo>
                    <a:pt x="132" y="481"/>
                  </a:lnTo>
                  <a:lnTo>
                    <a:pt x="134" y="480"/>
                  </a:lnTo>
                  <a:lnTo>
                    <a:pt x="134" y="481"/>
                  </a:lnTo>
                  <a:lnTo>
                    <a:pt x="136" y="481"/>
                  </a:lnTo>
                  <a:lnTo>
                    <a:pt x="136" y="483"/>
                  </a:lnTo>
                  <a:lnTo>
                    <a:pt x="138" y="483"/>
                  </a:lnTo>
                  <a:lnTo>
                    <a:pt x="143" y="496"/>
                  </a:lnTo>
                  <a:lnTo>
                    <a:pt x="145" y="496"/>
                  </a:lnTo>
                  <a:lnTo>
                    <a:pt x="146" y="496"/>
                  </a:lnTo>
                  <a:lnTo>
                    <a:pt x="148" y="494"/>
                  </a:lnTo>
                  <a:lnTo>
                    <a:pt x="148" y="489"/>
                  </a:lnTo>
                  <a:lnTo>
                    <a:pt x="146" y="485"/>
                  </a:lnTo>
                  <a:lnTo>
                    <a:pt x="148" y="481"/>
                  </a:lnTo>
                  <a:lnTo>
                    <a:pt x="152" y="480"/>
                  </a:lnTo>
                  <a:lnTo>
                    <a:pt x="152" y="478"/>
                  </a:lnTo>
                  <a:lnTo>
                    <a:pt x="154" y="478"/>
                  </a:lnTo>
                  <a:lnTo>
                    <a:pt x="154" y="480"/>
                  </a:lnTo>
                  <a:lnTo>
                    <a:pt x="152" y="483"/>
                  </a:lnTo>
                  <a:lnTo>
                    <a:pt x="157" y="489"/>
                  </a:lnTo>
                  <a:lnTo>
                    <a:pt x="159" y="489"/>
                  </a:lnTo>
                  <a:lnTo>
                    <a:pt x="171" y="481"/>
                  </a:lnTo>
                  <a:lnTo>
                    <a:pt x="177" y="476"/>
                  </a:lnTo>
                  <a:lnTo>
                    <a:pt x="180" y="474"/>
                  </a:lnTo>
                  <a:lnTo>
                    <a:pt x="180" y="476"/>
                  </a:lnTo>
                  <a:lnTo>
                    <a:pt x="177" y="483"/>
                  </a:lnTo>
                  <a:lnTo>
                    <a:pt x="175" y="485"/>
                  </a:lnTo>
                  <a:lnTo>
                    <a:pt x="175" y="485"/>
                  </a:lnTo>
                  <a:lnTo>
                    <a:pt x="175" y="485"/>
                  </a:lnTo>
                  <a:lnTo>
                    <a:pt x="173" y="489"/>
                  </a:lnTo>
                  <a:lnTo>
                    <a:pt x="170" y="490"/>
                  </a:lnTo>
                  <a:lnTo>
                    <a:pt x="168" y="499"/>
                  </a:lnTo>
                  <a:lnTo>
                    <a:pt x="171" y="499"/>
                  </a:lnTo>
                  <a:lnTo>
                    <a:pt x="168" y="505"/>
                  </a:lnTo>
                  <a:lnTo>
                    <a:pt x="164" y="519"/>
                  </a:lnTo>
                  <a:lnTo>
                    <a:pt x="159" y="528"/>
                  </a:lnTo>
                  <a:lnTo>
                    <a:pt x="159" y="528"/>
                  </a:lnTo>
                  <a:lnTo>
                    <a:pt x="157" y="528"/>
                  </a:lnTo>
                  <a:lnTo>
                    <a:pt x="157" y="530"/>
                  </a:lnTo>
                  <a:lnTo>
                    <a:pt x="152" y="535"/>
                  </a:lnTo>
                  <a:lnTo>
                    <a:pt x="152" y="535"/>
                  </a:lnTo>
                  <a:lnTo>
                    <a:pt x="148" y="544"/>
                  </a:lnTo>
                  <a:lnTo>
                    <a:pt x="146" y="542"/>
                  </a:lnTo>
                  <a:lnTo>
                    <a:pt x="146" y="544"/>
                  </a:lnTo>
                  <a:lnTo>
                    <a:pt x="145" y="542"/>
                  </a:lnTo>
                  <a:lnTo>
                    <a:pt x="141" y="548"/>
                  </a:lnTo>
                  <a:lnTo>
                    <a:pt x="138" y="548"/>
                  </a:lnTo>
                  <a:lnTo>
                    <a:pt x="132" y="551"/>
                  </a:lnTo>
                  <a:lnTo>
                    <a:pt x="130" y="551"/>
                  </a:lnTo>
                  <a:lnTo>
                    <a:pt x="121" y="564"/>
                  </a:lnTo>
                  <a:lnTo>
                    <a:pt x="120" y="569"/>
                  </a:lnTo>
                  <a:lnTo>
                    <a:pt x="120" y="569"/>
                  </a:lnTo>
                  <a:lnTo>
                    <a:pt x="123" y="571"/>
                  </a:lnTo>
                  <a:lnTo>
                    <a:pt x="123" y="572"/>
                  </a:lnTo>
                  <a:lnTo>
                    <a:pt x="121" y="572"/>
                  </a:lnTo>
                  <a:lnTo>
                    <a:pt x="120" y="571"/>
                  </a:lnTo>
                  <a:lnTo>
                    <a:pt x="118" y="569"/>
                  </a:lnTo>
                  <a:lnTo>
                    <a:pt x="118" y="571"/>
                  </a:lnTo>
                  <a:lnTo>
                    <a:pt x="116" y="572"/>
                  </a:lnTo>
                  <a:lnTo>
                    <a:pt x="114" y="571"/>
                  </a:lnTo>
                  <a:lnTo>
                    <a:pt x="113" y="569"/>
                  </a:lnTo>
                  <a:lnTo>
                    <a:pt x="114" y="567"/>
                  </a:lnTo>
                  <a:lnTo>
                    <a:pt x="114" y="565"/>
                  </a:lnTo>
                  <a:lnTo>
                    <a:pt x="111" y="567"/>
                  </a:lnTo>
                  <a:lnTo>
                    <a:pt x="109" y="565"/>
                  </a:lnTo>
                  <a:lnTo>
                    <a:pt x="107" y="565"/>
                  </a:lnTo>
                  <a:lnTo>
                    <a:pt x="89" y="578"/>
                  </a:lnTo>
                  <a:lnTo>
                    <a:pt x="88" y="581"/>
                  </a:lnTo>
                  <a:lnTo>
                    <a:pt x="88" y="581"/>
                  </a:lnTo>
                  <a:lnTo>
                    <a:pt x="88" y="581"/>
                  </a:lnTo>
                  <a:lnTo>
                    <a:pt x="88" y="585"/>
                  </a:lnTo>
                  <a:lnTo>
                    <a:pt x="84" y="587"/>
                  </a:lnTo>
                  <a:lnTo>
                    <a:pt x="82" y="589"/>
                  </a:lnTo>
                  <a:lnTo>
                    <a:pt x="82" y="589"/>
                  </a:lnTo>
                  <a:lnTo>
                    <a:pt x="80" y="589"/>
                  </a:lnTo>
                  <a:lnTo>
                    <a:pt x="79" y="589"/>
                  </a:lnTo>
                  <a:lnTo>
                    <a:pt x="79" y="589"/>
                  </a:lnTo>
                  <a:lnTo>
                    <a:pt x="77" y="590"/>
                  </a:lnTo>
                  <a:lnTo>
                    <a:pt x="75" y="590"/>
                  </a:lnTo>
                  <a:lnTo>
                    <a:pt x="73" y="592"/>
                  </a:lnTo>
                  <a:lnTo>
                    <a:pt x="73" y="592"/>
                  </a:lnTo>
                  <a:lnTo>
                    <a:pt x="75" y="592"/>
                  </a:lnTo>
                  <a:lnTo>
                    <a:pt x="75" y="596"/>
                  </a:lnTo>
                  <a:lnTo>
                    <a:pt x="75" y="599"/>
                  </a:lnTo>
                  <a:lnTo>
                    <a:pt x="77" y="599"/>
                  </a:lnTo>
                  <a:lnTo>
                    <a:pt x="79" y="597"/>
                  </a:lnTo>
                  <a:lnTo>
                    <a:pt x="79" y="596"/>
                  </a:lnTo>
                  <a:lnTo>
                    <a:pt x="79" y="592"/>
                  </a:lnTo>
                  <a:lnTo>
                    <a:pt x="79" y="592"/>
                  </a:lnTo>
                  <a:lnTo>
                    <a:pt x="80" y="594"/>
                  </a:lnTo>
                  <a:lnTo>
                    <a:pt x="82" y="596"/>
                  </a:lnTo>
                  <a:lnTo>
                    <a:pt x="88" y="594"/>
                  </a:lnTo>
                  <a:lnTo>
                    <a:pt x="86" y="589"/>
                  </a:lnTo>
                  <a:lnTo>
                    <a:pt x="86" y="587"/>
                  </a:lnTo>
                  <a:lnTo>
                    <a:pt x="89" y="589"/>
                  </a:lnTo>
                  <a:lnTo>
                    <a:pt x="89" y="590"/>
                  </a:lnTo>
                  <a:lnTo>
                    <a:pt x="89" y="592"/>
                  </a:lnTo>
                  <a:lnTo>
                    <a:pt x="91" y="592"/>
                  </a:lnTo>
                  <a:lnTo>
                    <a:pt x="91" y="594"/>
                  </a:lnTo>
                  <a:lnTo>
                    <a:pt x="93" y="592"/>
                  </a:lnTo>
                  <a:lnTo>
                    <a:pt x="95" y="590"/>
                  </a:lnTo>
                  <a:lnTo>
                    <a:pt x="95" y="592"/>
                  </a:lnTo>
                  <a:lnTo>
                    <a:pt x="96" y="590"/>
                  </a:lnTo>
                  <a:lnTo>
                    <a:pt x="96" y="589"/>
                  </a:lnTo>
                  <a:lnTo>
                    <a:pt x="98" y="587"/>
                  </a:lnTo>
                  <a:lnTo>
                    <a:pt x="102" y="580"/>
                  </a:lnTo>
                  <a:lnTo>
                    <a:pt x="104" y="578"/>
                  </a:lnTo>
                  <a:lnTo>
                    <a:pt x="105" y="578"/>
                  </a:lnTo>
                  <a:lnTo>
                    <a:pt x="105" y="580"/>
                  </a:lnTo>
                  <a:lnTo>
                    <a:pt x="104" y="583"/>
                  </a:lnTo>
                  <a:lnTo>
                    <a:pt x="105" y="585"/>
                  </a:lnTo>
                  <a:lnTo>
                    <a:pt x="109" y="583"/>
                  </a:lnTo>
                  <a:lnTo>
                    <a:pt x="113" y="581"/>
                  </a:lnTo>
                  <a:lnTo>
                    <a:pt x="116" y="581"/>
                  </a:lnTo>
                  <a:lnTo>
                    <a:pt x="116" y="580"/>
                  </a:lnTo>
                  <a:lnTo>
                    <a:pt x="118" y="580"/>
                  </a:lnTo>
                  <a:lnTo>
                    <a:pt x="118" y="578"/>
                  </a:lnTo>
                  <a:lnTo>
                    <a:pt x="120" y="580"/>
                  </a:lnTo>
                  <a:lnTo>
                    <a:pt x="121" y="578"/>
                  </a:lnTo>
                  <a:lnTo>
                    <a:pt x="121" y="576"/>
                  </a:lnTo>
                  <a:lnTo>
                    <a:pt x="123" y="576"/>
                  </a:lnTo>
                  <a:lnTo>
                    <a:pt x="125" y="576"/>
                  </a:lnTo>
                  <a:lnTo>
                    <a:pt x="127" y="574"/>
                  </a:lnTo>
                  <a:lnTo>
                    <a:pt x="129" y="572"/>
                  </a:lnTo>
                  <a:lnTo>
                    <a:pt x="130" y="572"/>
                  </a:lnTo>
                  <a:lnTo>
                    <a:pt x="130" y="571"/>
                  </a:lnTo>
                  <a:lnTo>
                    <a:pt x="132" y="571"/>
                  </a:lnTo>
                  <a:lnTo>
                    <a:pt x="134" y="574"/>
                  </a:lnTo>
                  <a:lnTo>
                    <a:pt x="134" y="580"/>
                  </a:lnTo>
                  <a:lnTo>
                    <a:pt x="134" y="580"/>
                  </a:lnTo>
                  <a:lnTo>
                    <a:pt x="138" y="569"/>
                  </a:lnTo>
                  <a:lnTo>
                    <a:pt x="138" y="571"/>
                  </a:lnTo>
                  <a:lnTo>
                    <a:pt x="145" y="569"/>
                  </a:lnTo>
                  <a:lnTo>
                    <a:pt x="146" y="567"/>
                  </a:lnTo>
                  <a:lnTo>
                    <a:pt x="148" y="567"/>
                  </a:lnTo>
                  <a:lnTo>
                    <a:pt x="150" y="565"/>
                  </a:lnTo>
                  <a:lnTo>
                    <a:pt x="150" y="560"/>
                  </a:lnTo>
                  <a:lnTo>
                    <a:pt x="146" y="560"/>
                  </a:lnTo>
                  <a:lnTo>
                    <a:pt x="145" y="558"/>
                  </a:lnTo>
                  <a:lnTo>
                    <a:pt x="143" y="556"/>
                  </a:lnTo>
                  <a:lnTo>
                    <a:pt x="143" y="553"/>
                  </a:lnTo>
                  <a:lnTo>
                    <a:pt x="145" y="553"/>
                  </a:lnTo>
                  <a:lnTo>
                    <a:pt x="146" y="558"/>
                  </a:lnTo>
                  <a:lnTo>
                    <a:pt x="150" y="558"/>
                  </a:lnTo>
                  <a:lnTo>
                    <a:pt x="154" y="555"/>
                  </a:lnTo>
                  <a:lnTo>
                    <a:pt x="157" y="553"/>
                  </a:lnTo>
                  <a:lnTo>
                    <a:pt x="163" y="553"/>
                  </a:lnTo>
                  <a:lnTo>
                    <a:pt x="163" y="551"/>
                  </a:lnTo>
                  <a:lnTo>
                    <a:pt x="163" y="551"/>
                  </a:lnTo>
                  <a:lnTo>
                    <a:pt x="159" y="551"/>
                  </a:lnTo>
                  <a:lnTo>
                    <a:pt x="161" y="549"/>
                  </a:lnTo>
                  <a:lnTo>
                    <a:pt x="164" y="548"/>
                  </a:lnTo>
                  <a:lnTo>
                    <a:pt x="166" y="549"/>
                  </a:lnTo>
                  <a:lnTo>
                    <a:pt x="168" y="549"/>
                  </a:lnTo>
                  <a:lnTo>
                    <a:pt x="168" y="546"/>
                  </a:lnTo>
                  <a:lnTo>
                    <a:pt x="168" y="544"/>
                  </a:lnTo>
                  <a:lnTo>
                    <a:pt x="170" y="542"/>
                  </a:lnTo>
                  <a:lnTo>
                    <a:pt x="173" y="544"/>
                  </a:lnTo>
                  <a:lnTo>
                    <a:pt x="177" y="540"/>
                  </a:lnTo>
                  <a:lnTo>
                    <a:pt x="179" y="539"/>
                  </a:lnTo>
                  <a:lnTo>
                    <a:pt x="179" y="539"/>
                  </a:lnTo>
                  <a:lnTo>
                    <a:pt x="180" y="539"/>
                  </a:lnTo>
                  <a:lnTo>
                    <a:pt x="180" y="537"/>
                  </a:lnTo>
                  <a:lnTo>
                    <a:pt x="182" y="539"/>
                  </a:lnTo>
                  <a:lnTo>
                    <a:pt x="182" y="537"/>
                  </a:lnTo>
                  <a:lnTo>
                    <a:pt x="184" y="535"/>
                  </a:lnTo>
                  <a:lnTo>
                    <a:pt x="186" y="533"/>
                  </a:lnTo>
                  <a:lnTo>
                    <a:pt x="186" y="530"/>
                  </a:lnTo>
                  <a:lnTo>
                    <a:pt x="184" y="530"/>
                  </a:lnTo>
                  <a:lnTo>
                    <a:pt x="184" y="530"/>
                  </a:lnTo>
                  <a:lnTo>
                    <a:pt x="184" y="528"/>
                  </a:lnTo>
                  <a:lnTo>
                    <a:pt x="189" y="524"/>
                  </a:lnTo>
                  <a:lnTo>
                    <a:pt x="191" y="524"/>
                  </a:lnTo>
                  <a:lnTo>
                    <a:pt x="191" y="521"/>
                  </a:lnTo>
                  <a:lnTo>
                    <a:pt x="195" y="521"/>
                  </a:lnTo>
                  <a:lnTo>
                    <a:pt x="196" y="519"/>
                  </a:lnTo>
                  <a:lnTo>
                    <a:pt x="196" y="519"/>
                  </a:lnTo>
                  <a:lnTo>
                    <a:pt x="196" y="515"/>
                  </a:lnTo>
                  <a:lnTo>
                    <a:pt x="198" y="515"/>
                  </a:lnTo>
                  <a:lnTo>
                    <a:pt x="202" y="517"/>
                  </a:lnTo>
                  <a:lnTo>
                    <a:pt x="204" y="514"/>
                  </a:lnTo>
                  <a:lnTo>
                    <a:pt x="204" y="514"/>
                  </a:lnTo>
                  <a:lnTo>
                    <a:pt x="207" y="510"/>
                  </a:lnTo>
                  <a:lnTo>
                    <a:pt x="207" y="508"/>
                  </a:lnTo>
                  <a:lnTo>
                    <a:pt x="214" y="506"/>
                  </a:lnTo>
                  <a:lnTo>
                    <a:pt x="218" y="505"/>
                  </a:lnTo>
                  <a:lnTo>
                    <a:pt x="220" y="505"/>
                  </a:lnTo>
                  <a:lnTo>
                    <a:pt x="221" y="503"/>
                  </a:lnTo>
                  <a:lnTo>
                    <a:pt x="221" y="499"/>
                  </a:lnTo>
                  <a:lnTo>
                    <a:pt x="220" y="499"/>
                  </a:lnTo>
                  <a:lnTo>
                    <a:pt x="223" y="498"/>
                  </a:lnTo>
                  <a:lnTo>
                    <a:pt x="223" y="496"/>
                  </a:lnTo>
                  <a:lnTo>
                    <a:pt x="223" y="494"/>
                  </a:lnTo>
                  <a:lnTo>
                    <a:pt x="223" y="492"/>
                  </a:lnTo>
                  <a:lnTo>
                    <a:pt x="225" y="492"/>
                  </a:lnTo>
                  <a:lnTo>
                    <a:pt x="227" y="490"/>
                  </a:lnTo>
                  <a:lnTo>
                    <a:pt x="232" y="489"/>
                  </a:lnTo>
                  <a:lnTo>
                    <a:pt x="234" y="485"/>
                  </a:lnTo>
                  <a:lnTo>
                    <a:pt x="234" y="481"/>
                  </a:lnTo>
                  <a:lnTo>
                    <a:pt x="234" y="480"/>
                  </a:lnTo>
                  <a:lnTo>
                    <a:pt x="229" y="478"/>
                  </a:lnTo>
                  <a:lnTo>
                    <a:pt x="229" y="476"/>
                  </a:lnTo>
                  <a:lnTo>
                    <a:pt x="225" y="476"/>
                  </a:lnTo>
                  <a:lnTo>
                    <a:pt x="221" y="478"/>
                  </a:lnTo>
                  <a:lnTo>
                    <a:pt x="220" y="476"/>
                  </a:lnTo>
                  <a:lnTo>
                    <a:pt x="223" y="467"/>
                  </a:lnTo>
                  <a:lnTo>
                    <a:pt x="227" y="465"/>
                  </a:lnTo>
                  <a:lnTo>
                    <a:pt x="229" y="464"/>
                  </a:lnTo>
                  <a:lnTo>
                    <a:pt x="229" y="462"/>
                  </a:lnTo>
                  <a:lnTo>
                    <a:pt x="230" y="460"/>
                  </a:lnTo>
                  <a:lnTo>
                    <a:pt x="230" y="458"/>
                  </a:lnTo>
                  <a:lnTo>
                    <a:pt x="230" y="457"/>
                  </a:lnTo>
                  <a:lnTo>
                    <a:pt x="232" y="457"/>
                  </a:lnTo>
                  <a:lnTo>
                    <a:pt x="232" y="455"/>
                  </a:lnTo>
                  <a:lnTo>
                    <a:pt x="234" y="455"/>
                  </a:lnTo>
                  <a:lnTo>
                    <a:pt x="234" y="457"/>
                  </a:lnTo>
                  <a:lnTo>
                    <a:pt x="237" y="457"/>
                  </a:lnTo>
                  <a:lnTo>
                    <a:pt x="239" y="455"/>
                  </a:lnTo>
                  <a:lnTo>
                    <a:pt x="239" y="453"/>
                  </a:lnTo>
                  <a:lnTo>
                    <a:pt x="236" y="451"/>
                  </a:lnTo>
                  <a:lnTo>
                    <a:pt x="237" y="451"/>
                  </a:lnTo>
                  <a:lnTo>
                    <a:pt x="243" y="449"/>
                  </a:lnTo>
                  <a:lnTo>
                    <a:pt x="245" y="446"/>
                  </a:lnTo>
                  <a:lnTo>
                    <a:pt x="245" y="444"/>
                  </a:lnTo>
                  <a:lnTo>
                    <a:pt x="245" y="442"/>
                  </a:lnTo>
                  <a:lnTo>
                    <a:pt x="239" y="437"/>
                  </a:lnTo>
                  <a:lnTo>
                    <a:pt x="241" y="437"/>
                  </a:lnTo>
                  <a:lnTo>
                    <a:pt x="243" y="439"/>
                  </a:lnTo>
                  <a:lnTo>
                    <a:pt x="246" y="439"/>
                  </a:lnTo>
                  <a:lnTo>
                    <a:pt x="252" y="433"/>
                  </a:lnTo>
                  <a:lnTo>
                    <a:pt x="254" y="428"/>
                  </a:lnTo>
                  <a:lnTo>
                    <a:pt x="259" y="421"/>
                  </a:lnTo>
                  <a:lnTo>
                    <a:pt x="259" y="417"/>
                  </a:lnTo>
                  <a:lnTo>
                    <a:pt x="270" y="412"/>
                  </a:lnTo>
                  <a:lnTo>
                    <a:pt x="277" y="405"/>
                  </a:lnTo>
                  <a:lnTo>
                    <a:pt x="277" y="403"/>
                  </a:lnTo>
                  <a:lnTo>
                    <a:pt x="277" y="399"/>
                  </a:lnTo>
                  <a:lnTo>
                    <a:pt x="284" y="371"/>
                  </a:lnTo>
                  <a:lnTo>
                    <a:pt x="286" y="373"/>
                  </a:lnTo>
                  <a:lnTo>
                    <a:pt x="286" y="387"/>
                  </a:lnTo>
                  <a:lnTo>
                    <a:pt x="280" y="398"/>
                  </a:lnTo>
                  <a:lnTo>
                    <a:pt x="279" y="405"/>
                  </a:lnTo>
                  <a:lnTo>
                    <a:pt x="280" y="407"/>
                  </a:lnTo>
                  <a:lnTo>
                    <a:pt x="286" y="407"/>
                  </a:lnTo>
                  <a:lnTo>
                    <a:pt x="291" y="399"/>
                  </a:lnTo>
                  <a:lnTo>
                    <a:pt x="296" y="398"/>
                  </a:lnTo>
                  <a:lnTo>
                    <a:pt x="298" y="398"/>
                  </a:lnTo>
                  <a:lnTo>
                    <a:pt x="296" y="399"/>
                  </a:lnTo>
                  <a:lnTo>
                    <a:pt x="295" y="401"/>
                  </a:lnTo>
                  <a:lnTo>
                    <a:pt x="291" y="403"/>
                  </a:lnTo>
                  <a:lnTo>
                    <a:pt x="289" y="407"/>
                  </a:lnTo>
                  <a:lnTo>
                    <a:pt x="287" y="408"/>
                  </a:lnTo>
                  <a:lnTo>
                    <a:pt x="287" y="412"/>
                  </a:lnTo>
                  <a:lnTo>
                    <a:pt x="289" y="414"/>
                  </a:lnTo>
                  <a:lnTo>
                    <a:pt x="303" y="419"/>
                  </a:lnTo>
                  <a:lnTo>
                    <a:pt x="291" y="415"/>
                  </a:lnTo>
                  <a:lnTo>
                    <a:pt x="286" y="419"/>
                  </a:lnTo>
                  <a:lnTo>
                    <a:pt x="284" y="417"/>
                  </a:lnTo>
                  <a:lnTo>
                    <a:pt x="282" y="414"/>
                  </a:lnTo>
                  <a:lnTo>
                    <a:pt x="280" y="415"/>
                  </a:lnTo>
                  <a:lnTo>
                    <a:pt x="268" y="423"/>
                  </a:lnTo>
                  <a:lnTo>
                    <a:pt x="266" y="424"/>
                  </a:lnTo>
                  <a:lnTo>
                    <a:pt x="268" y="433"/>
                  </a:lnTo>
                  <a:lnTo>
                    <a:pt x="266" y="439"/>
                  </a:lnTo>
                  <a:lnTo>
                    <a:pt x="264" y="440"/>
                  </a:lnTo>
                  <a:lnTo>
                    <a:pt x="262" y="444"/>
                  </a:lnTo>
                  <a:lnTo>
                    <a:pt x="261" y="448"/>
                  </a:lnTo>
                  <a:lnTo>
                    <a:pt x="261" y="449"/>
                  </a:lnTo>
                  <a:lnTo>
                    <a:pt x="259" y="451"/>
                  </a:lnTo>
                  <a:lnTo>
                    <a:pt x="259" y="455"/>
                  </a:lnTo>
                  <a:lnTo>
                    <a:pt x="259" y="457"/>
                  </a:lnTo>
                  <a:lnTo>
                    <a:pt x="264" y="458"/>
                  </a:lnTo>
                  <a:lnTo>
                    <a:pt x="271" y="455"/>
                  </a:lnTo>
                  <a:lnTo>
                    <a:pt x="273" y="455"/>
                  </a:lnTo>
                  <a:lnTo>
                    <a:pt x="270" y="460"/>
                  </a:lnTo>
                  <a:lnTo>
                    <a:pt x="268" y="462"/>
                  </a:lnTo>
                  <a:lnTo>
                    <a:pt x="266" y="462"/>
                  </a:lnTo>
                  <a:lnTo>
                    <a:pt x="266" y="464"/>
                  </a:lnTo>
                  <a:lnTo>
                    <a:pt x="266" y="464"/>
                  </a:lnTo>
                  <a:lnTo>
                    <a:pt x="264" y="464"/>
                  </a:lnTo>
                  <a:lnTo>
                    <a:pt x="262" y="464"/>
                  </a:lnTo>
                  <a:lnTo>
                    <a:pt x="262" y="464"/>
                  </a:lnTo>
                  <a:lnTo>
                    <a:pt x="261" y="465"/>
                  </a:lnTo>
                  <a:lnTo>
                    <a:pt x="259" y="464"/>
                  </a:lnTo>
                  <a:lnTo>
                    <a:pt x="259" y="465"/>
                  </a:lnTo>
                  <a:lnTo>
                    <a:pt x="259" y="467"/>
                  </a:lnTo>
                  <a:lnTo>
                    <a:pt x="257" y="469"/>
                  </a:lnTo>
                  <a:lnTo>
                    <a:pt x="257" y="471"/>
                  </a:lnTo>
                  <a:lnTo>
                    <a:pt x="259" y="471"/>
                  </a:lnTo>
                  <a:lnTo>
                    <a:pt x="261" y="473"/>
                  </a:lnTo>
                  <a:lnTo>
                    <a:pt x="264" y="471"/>
                  </a:lnTo>
                  <a:lnTo>
                    <a:pt x="270" y="471"/>
                  </a:lnTo>
                  <a:lnTo>
                    <a:pt x="268" y="469"/>
                  </a:lnTo>
                  <a:lnTo>
                    <a:pt x="270" y="467"/>
                  </a:lnTo>
                  <a:lnTo>
                    <a:pt x="271" y="469"/>
                  </a:lnTo>
                  <a:lnTo>
                    <a:pt x="273" y="471"/>
                  </a:lnTo>
                  <a:lnTo>
                    <a:pt x="279" y="462"/>
                  </a:lnTo>
                  <a:lnTo>
                    <a:pt x="280" y="462"/>
                  </a:lnTo>
                  <a:lnTo>
                    <a:pt x="282" y="460"/>
                  </a:lnTo>
                  <a:lnTo>
                    <a:pt x="282" y="467"/>
                  </a:lnTo>
                  <a:lnTo>
                    <a:pt x="286" y="462"/>
                  </a:lnTo>
                  <a:lnTo>
                    <a:pt x="286" y="458"/>
                  </a:lnTo>
                  <a:lnTo>
                    <a:pt x="289" y="457"/>
                  </a:lnTo>
                  <a:lnTo>
                    <a:pt x="291" y="457"/>
                  </a:lnTo>
                  <a:lnTo>
                    <a:pt x="291" y="455"/>
                  </a:lnTo>
                  <a:lnTo>
                    <a:pt x="291" y="451"/>
                  </a:lnTo>
                  <a:lnTo>
                    <a:pt x="291" y="451"/>
                  </a:lnTo>
                  <a:lnTo>
                    <a:pt x="293" y="449"/>
                  </a:lnTo>
                  <a:lnTo>
                    <a:pt x="295" y="457"/>
                  </a:lnTo>
                  <a:lnTo>
                    <a:pt x="295" y="449"/>
                  </a:lnTo>
                  <a:lnTo>
                    <a:pt x="296" y="448"/>
                  </a:lnTo>
                  <a:lnTo>
                    <a:pt x="296" y="444"/>
                  </a:lnTo>
                  <a:lnTo>
                    <a:pt x="298" y="448"/>
                  </a:lnTo>
                  <a:lnTo>
                    <a:pt x="300" y="448"/>
                  </a:lnTo>
                  <a:lnTo>
                    <a:pt x="302" y="448"/>
                  </a:lnTo>
                  <a:lnTo>
                    <a:pt x="302" y="448"/>
                  </a:lnTo>
                  <a:lnTo>
                    <a:pt x="307" y="449"/>
                  </a:lnTo>
                  <a:lnTo>
                    <a:pt x="309" y="448"/>
                  </a:lnTo>
                  <a:lnTo>
                    <a:pt x="311" y="446"/>
                  </a:lnTo>
                  <a:lnTo>
                    <a:pt x="312" y="442"/>
                  </a:lnTo>
                  <a:lnTo>
                    <a:pt x="314" y="442"/>
                  </a:lnTo>
                  <a:lnTo>
                    <a:pt x="316" y="442"/>
                  </a:lnTo>
                  <a:lnTo>
                    <a:pt x="318" y="440"/>
                  </a:lnTo>
                  <a:lnTo>
                    <a:pt x="316" y="439"/>
                  </a:lnTo>
                  <a:lnTo>
                    <a:pt x="316" y="439"/>
                  </a:lnTo>
                  <a:lnTo>
                    <a:pt x="314" y="439"/>
                  </a:lnTo>
                  <a:lnTo>
                    <a:pt x="314" y="435"/>
                  </a:lnTo>
                  <a:lnTo>
                    <a:pt x="318" y="433"/>
                  </a:lnTo>
                  <a:lnTo>
                    <a:pt x="318" y="433"/>
                  </a:lnTo>
                  <a:lnTo>
                    <a:pt x="320" y="430"/>
                  </a:lnTo>
                  <a:lnTo>
                    <a:pt x="318" y="428"/>
                  </a:lnTo>
                  <a:lnTo>
                    <a:pt x="316" y="430"/>
                  </a:lnTo>
                  <a:lnTo>
                    <a:pt x="314" y="430"/>
                  </a:lnTo>
                  <a:lnTo>
                    <a:pt x="311" y="432"/>
                  </a:lnTo>
                  <a:lnTo>
                    <a:pt x="309" y="430"/>
                  </a:lnTo>
                  <a:lnTo>
                    <a:pt x="312" y="428"/>
                  </a:lnTo>
                  <a:lnTo>
                    <a:pt x="316" y="426"/>
                  </a:lnTo>
                  <a:lnTo>
                    <a:pt x="316" y="423"/>
                  </a:lnTo>
                  <a:lnTo>
                    <a:pt x="314" y="424"/>
                  </a:lnTo>
                  <a:lnTo>
                    <a:pt x="314" y="423"/>
                  </a:lnTo>
                  <a:lnTo>
                    <a:pt x="311" y="424"/>
                  </a:lnTo>
                  <a:lnTo>
                    <a:pt x="311" y="423"/>
                  </a:lnTo>
                  <a:lnTo>
                    <a:pt x="309" y="421"/>
                  </a:lnTo>
                  <a:lnTo>
                    <a:pt x="311" y="419"/>
                  </a:lnTo>
                  <a:lnTo>
                    <a:pt x="314" y="419"/>
                  </a:lnTo>
                  <a:lnTo>
                    <a:pt x="316" y="415"/>
                  </a:lnTo>
                  <a:lnTo>
                    <a:pt x="312" y="415"/>
                  </a:lnTo>
                  <a:lnTo>
                    <a:pt x="316" y="412"/>
                  </a:lnTo>
                  <a:lnTo>
                    <a:pt x="316" y="410"/>
                  </a:lnTo>
                  <a:lnTo>
                    <a:pt x="318" y="414"/>
                  </a:lnTo>
                  <a:lnTo>
                    <a:pt x="318" y="412"/>
                  </a:lnTo>
                  <a:lnTo>
                    <a:pt x="320" y="408"/>
                  </a:lnTo>
                  <a:lnTo>
                    <a:pt x="323" y="407"/>
                  </a:lnTo>
                  <a:lnTo>
                    <a:pt x="323" y="408"/>
                  </a:lnTo>
                  <a:lnTo>
                    <a:pt x="320" y="417"/>
                  </a:lnTo>
                  <a:lnTo>
                    <a:pt x="321" y="419"/>
                  </a:lnTo>
                  <a:lnTo>
                    <a:pt x="323" y="419"/>
                  </a:lnTo>
                  <a:lnTo>
                    <a:pt x="325" y="417"/>
                  </a:lnTo>
                  <a:lnTo>
                    <a:pt x="325" y="408"/>
                  </a:lnTo>
                  <a:lnTo>
                    <a:pt x="327" y="414"/>
                  </a:lnTo>
                  <a:lnTo>
                    <a:pt x="327" y="415"/>
                  </a:lnTo>
                  <a:lnTo>
                    <a:pt x="334" y="415"/>
                  </a:lnTo>
                  <a:lnTo>
                    <a:pt x="336" y="415"/>
                  </a:lnTo>
                  <a:lnTo>
                    <a:pt x="337" y="415"/>
                  </a:lnTo>
                  <a:lnTo>
                    <a:pt x="339" y="412"/>
                  </a:lnTo>
                  <a:lnTo>
                    <a:pt x="343" y="410"/>
                  </a:lnTo>
                  <a:lnTo>
                    <a:pt x="346" y="410"/>
                  </a:lnTo>
                  <a:lnTo>
                    <a:pt x="346" y="412"/>
                  </a:lnTo>
                  <a:lnTo>
                    <a:pt x="341" y="412"/>
                  </a:lnTo>
                  <a:lnTo>
                    <a:pt x="341" y="419"/>
                  </a:lnTo>
                  <a:lnTo>
                    <a:pt x="343" y="421"/>
                  </a:lnTo>
                  <a:lnTo>
                    <a:pt x="348" y="417"/>
                  </a:lnTo>
                  <a:lnTo>
                    <a:pt x="348" y="419"/>
                  </a:lnTo>
                  <a:lnTo>
                    <a:pt x="341" y="424"/>
                  </a:lnTo>
                  <a:lnTo>
                    <a:pt x="345" y="424"/>
                  </a:lnTo>
                  <a:lnTo>
                    <a:pt x="350" y="421"/>
                  </a:lnTo>
                  <a:lnTo>
                    <a:pt x="352" y="421"/>
                  </a:lnTo>
                  <a:lnTo>
                    <a:pt x="346" y="426"/>
                  </a:lnTo>
                  <a:lnTo>
                    <a:pt x="352" y="424"/>
                  </a:lnTo>
                  <a:lnTo>
                    <a:pt x="353" y="426"/>
                  </a:lnTo>
                  <a:lnTo>
                    <a:pt x="355" y="426"/>
                  </a:lnTo>
                  <a:lnTo>
                    <a:pt x="357" y="426"/>
                  </a:lnTo>
                  <a:lnTo>
                    <a:pt x="353" y="430"/>
                  </a:lnTo>
                  <a:lnTo>
                    <a:pt x="357" y="430"/>
                  </a:lnTo>
                  <a:lnTo>
                    <a:pt x="361" y="435"/>
                  </a:lnTo>
                  <a:lnTo>
                    <a:pt x="362" y="437"/>
                  </a:lnTo>
                  <a:lnTo>
                    <a:pt x="364" y="437"/>
                  </a:lnTo>
                  <a:lnTo>
                    <a:pt x="364" y="435"/>
                  </a:lnTo>
                  <a:lnTo>
                    <a:pt x="366" y="433"/>
                  </a:lnTo>
                  <a:lnTo>
                    <a:pt x="366" y="433"/>
                  </a:lnTo>
                  <a:lnTo>
                    <a:pt x="366" y="432"/>
                  </a:lnTo>
                  <a:lnTo>
                    <a:pt x="368" y="432"/>
                  </a:lnTo>
                  <a:lnTo>
                    <a:pt x="370" y="433"/>
                  </a:lnTo>
                  <a:lnTo>
                    <a:pt x="370" y="435"/>
                  </a:lnTo>
                  <a:lnTo>
                    <a:pt x="370" y="437"/>
                  </a:lnTo>
                  <a:lnTo>
                    <a:pt x="373" y="439"/>
                  </a:lnTo>
                  <a:lnTo>
                    <a:pt x="373" y="440"/>
                  </a:lnTo>
                  <a:lnTo>
                    <a:pt x="375" y="440"/>
                  </a:lnTo>
                  <a:lnTo>
                    <a:pt x="375" y="440"/>
                  </a:lnTo>
                  <a:lnTo>
                    <a:pt x="378" y="440"/>
                  </a:lnTo>
                  <a:lnTo>
                    <a:pt x="378" y="440"/>
                  </a:lnTo>
                  <a:lnTo>
                    <a:pt x="380" y="442"/>
                  </a:lnTo>
                  <a:lnTo>
                    <a:pt x="382" y="444"/>
                  </a:lnTo>
                  <a:lnTo>
                    <a:pt x="382" y="446"/>
                  </a:lnTo>
                  <a:lnTo>
                    <a:pt x="382" y="446"/>
                  </a:lnTo>
                  <a:lnTo>
                    <a:pt x="384" y="448"/>
                  </a:lnTo>
                  <a:lnTo>
                    <a:pt x="386" y="448"/>
                  </a:lnTo>
                  <a:lnTo>
                    <a:pt x="389" y="446"/>
                  </a:lnTo>
                  <a:lnTo>
                    <a:pt x="400" y="446"/>
                  </a:lnTo>
                  <a:lnTo>
                    <a:pt x="400" y="444"/>
                  </a:lnTo>
                  <a:lnTo>
                    <a:pt x="403" y="446"/>
                  </a:lnTo>
                  <a:lnTo>
                    <a:pt x="403" y="444"/>
                  </a:lnTo>
                  <a:lnTo>
                    <a:pt x="407" y="444"/>
                  </a:lnTo>
                  <a:lnTo>
                    <a:pt x="409" y="446"/>
                  </a:lnTo>
                  <a:lnTo>
                    <a:pt x="421" y="448"/>
                  </a:lnTo>
                  <a:lnTo>
                    <a:pt x="425" y="446"/>
                  </a:lnTo>
                  <a:lnTo>
                    <a:pt x="427" y="448"/>
                  </a:lnTo>
                  <a:lnTo>
                    <a:pt x="427" y="448"/>
                  </a:lnTo>
                  <a:lnTo>
                    <a:pt x="425" y="449"/>
                  </a:lnTo>
                  <a:lnTo>
                    <a:pt x="425" y="449"/>
                  </a:lnTo>
                  <a:lnTo>
                    <a:pt x="432" y="453"/>
                  </a:lnTo>
                  <a:lnTo>
                    <a:pt x="443" y="457"/>
                  </a:lnTo>
                  <a:lnTo>
                    <a:pt x="448" y="453"/>
                  </a:lnTo>
                  <a:lnTo>
                    <a:pt x="453" y="448"/>
                  </a:lnTo>
                  <a:lnTo>
                    <a:pt x="453" y="446"/>
                  </a:lnTo>
                  <a:lnTo>
                    <a:pt x="455" y="444"/>
                  </a:lnTo>
                  <a:lnTo>
                    <a:pt x="461" y="451"/>
                  </a:lnTo>
                  <a:lnTo>
                    <a:pt x="464" y="451"/>
                  </a:lnTo>
                  <a:lnTo>
                    <a:pt x="462" y="451"/>
                  </a:lnTo>
                  <a:lnTo>
                    <a:pt x="461" y="453"/>
                  </a:lnTo>
                  <a:lnTo>
                    <a:pt x="461" y="460"/>
                  </a:lnTo>
                  <a:lnTo>
                    <a:pt x="461" y="460"/>
                  </a:lnTo>
                  <a:lnTo>
                    <a:pt x="459" y="460"/>
                  </a:lnTo>
                  <a:lnTo>
                    <a:pt x="459" y="455"/>
                  </a:lnTo>
                  <a:lnTo>
                    <a:pt x="459" y="453"/>
                  </a:lnTo>
                  <a:lnTo>
                    <a:pt x="459" y="449"/>
                  </a:lnTo>
                  <a:lnTo>
                    <a:pt x="457" y="448"/>
                  </a:lnTo>
                  <a:lnTo>
                    <a:pt x="457" y="448"/>
                  </a:lnTo>
                  <a:lnTo>
                    <a:pt x="455" y="449"/>
                  </a:lnTo>
                  <a:lnTo>
                    <a:pt x="455" y="451"/>
                  </a:lnTo>
                  <a:lnTo>
                    <a:pt x="455" y="455"/>
                  </a:lnTo>
                  <a:lnTo>
                    <a:pt x="455" y="455"/>
                  </a:lnTo>
                  <a:lnTo>
                    <a:pt x="455" y="457"/>
                  </a:lnTo>
                  <a:lnTo>
                    <a:pt x="455" y="460"/>
                  </a:lnTo>
                  <a:lnTo>
                    <a:pt x="453" y="460"/>
                  </a:lnTo>
                  <a:lnTo>
                    <a:pt x="452" y="462"/>
                  </a:lnTo>
                  <a:lnTo>
                    <a:pt x="452" y="464"/>
                  </a:lnTo>
                  <a:lnTo>
                    <a:pt x="457" y="465"/>
                  </a:lnTo>
                  <a:lnTo>
                    <a:pt x="457" y="465"/>
                  </a:lnTo>
                  <a:lnTo>
                    <a:pt x="459" y="467"/>
                  </a:lnTo>
                  <a:lnTo>
                    <a:pt x="461" y="467"/>
                  </a:lnTo>
                  <a:lnTo>
                    <a:pt x="461" y="467"/>
                  </a:lnTo>
                  <a:lnTo>
                    <a:pt x="461" y="467"/>
                  </a:lnTo>
                  <a:lnTo>
                    <a:pt x="466" y="471"/>
                  </a:lnTo>
                  <a:lnTo>
                    <a:pt x="469" y="474"/>
                  </a:lnTo>
                  <a:lnTo>
                    <a:pt x="469" y="473"/>
                  </a:lnTo>
                  <a:lnTo>
                    <a:pt x="471" y="473"/>
                  </a:lnTo>
                  <a:lnTo>
                    <a:pt x="475" y="473"/>
                  </a:lnTo>
                  <a:lnTo>
                    <a:pt x="475" y="471"/>
                  </a:lnTo>
                  <a:lnTo>
                    <a:pt x="475" y="469"/>
                  </a:lnTo>
                  <a:lnTo>
                    <a:pt x="475" y="465"/>
                  </a:lnTo>
                  <a:lnTo>
                    <a:pt x="475" y="465"/>
                  </a:lnTo>
                  <a:lnTo>
                    <a:pt x="477" y="467"/>
                  </a:lnTo>
                  <a:lnTo>
                    <a:pt x="477" y="465"/>
                  </a:lnTo>
                  <a:lnTo>
                    <a:pt x="461" y="446"/>
                  </a:lnTo>
                  <a:lnTo>
                    <a:pt x="462" y="446"/>
                  </a:lnTo>
                  <a:lnTo>
                    <a:pt x="462" y="437"/>
                  </a:lnTo>
                  <a:lnTo>
                    <a:pt x="453" y="437"/>
                  </a:lnTo>
                  <a:lnTo>
                    <a:pt x="450" y="442"/>
                  </a:lnTo>
                  <a:lnTo>
                    <a:pt x="448" y="440"/>
                  </a:lnTo>
                  <a:lnTo>
                    <a:pt x="443" y="439"/>
                  </a:lnTo>
                  <a:lnTo>
                    <a:pt x="439" y="440"/>
                  </a:lnTo>
                  <a:lnTo>
                    <a:pt x="434" y="437"/>
                  </a:lnTo>
                  <a:lnTo>
                    <a:pt x="434" y="42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5" name="Freeform 3442"/>
            <p:cNvSpPr>
              <a:spLocks/>
            </p:cNvSpPr>
            <p:nvPr/>
          </p:nvSpPr>
          <p:spPr bwMode="auto">
            <a:xfrm>
              <a:off x="1592" y="1921"/>
              <a:ext cx="3" cy="4"/>
            </a:xfrm>
            <a:custGeom>
              <a:avLst/>
              <a:gdLst/>
              <a:ahLst/>
              <a:cxnLst>
                <a:cxn ang="0">
                  <a:pos x="0" y="2"/>
                </a:cxn>
                <a:cxn ang="0">
                  <a:pos x="1" y="4"/>
                </a:cxn>
                <a:cxn ang="0">
                  <a:pos x="3" y="4"/>
                </a:cxn>
                <a:cxn ang="0">
                  <a:pos x="3" y="2"/>
                </a:cxn>
                <a:cxn ang="0">
                  <a:pos x="1" y="2"/>
                </a:cxn>
                <a:cxn ang="0">
                  <a:pos x="1" y="0"/>
                </a:cxn>
                <a:cxn ang="0">
                  <a:pos x="1" y="0"/>
                </a:cxn>
                <a:cxn ang="0">
                  <a:pos x="0" y="2"/>
                </a:cxn>
              </a:cxnLst>
              <a:rect l="0" t="0" r="r" b="b"/>
              <a:pathLst>
                <a:path w="3" h="4">
                  <a:moveTo>
                    <a:pt x="0" y="2"/>
                  </a:moveTo>
                  <a:lnTo>
                    <a:pt x="1" y="4"/>
                  </a:lnTo>
                  <a:lnTo>
                    <a:pt x="3" y="4"/>
                  </a:lnTo>
                  <a:lnTo>
                    <a:pt x="3" y="2"/>
                  </a:lnTo>
                  <a:lnTo>
                    <a:pt x="1" y="2"/>
                  </a:lnTo>
                  <a:lnTo>
                    <a:pt x="1" y="0"/>
                  </a:lnTo>
                  <a:lnTo>
                    <a:pt x="1"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6" name="Freeform 3443"/>
            <p:cNvSpPr>
              <a:spLocks/>
            </p:cNvSpPr>
            <p:nvPr/>
          </p:nvSpPr>
          <p:spPr bwMode="auto">
            <a:xfrm>
              <a:off x="1592" y="1921"/>
              <a:ext cx="3" cy="4"/>
            </a:xfrm>
            <a:custGeom>
              <a:avLst/>
              <a:gdLst/>
              <a:ahLst/>
              <a:cxnLst>
                <a:cxn ang="0">
                  <a:pos x="0" y="2"/>
                </a:cxn>
                <a:cxn ang="0">
                  <a:pos x="1" y="4"/>
                </a:cxn>
                <a:cxn ang="0">
                  <a:pos x="3" y="4"/>
                </a:cxn>
                <a:cxn ang="0">
                  <a:pos x="3" y="2"/>
                </a:cxn>
                <a:cxn ang="0">
                  <a:pos x="1" y="2"/>
                </a:cxn>
                <a:cxn ang="0">
                  <a:pos x="1" y="0"/>
                </a:cxn>
                <a:cxn ang="0">
                  <a:pos x="1" y="0"/>
                </a:cxn>
                <a:cxn ang="0">
                  <a:pos x="0" y="2"/>
                </a:cxn>
              </a:cxnLst>
              <a:rect l="0" t="0" r="r" b="b"/>
              <a:pathLst>
                <a:path w="3" h="4">
                  <a:moveTo>
                    <a:pt x="0" y="2"/>
                  </a:moveTo>
                  <a:lnTo>
                    <a:pt x="1" y="4"/>
                  </a:lnTo>
                  <a:lnTo>
                    <a:pt x="3" y="4"/>
                  </a:lnTo>
                  <a:lnTo>
                    <a:pt x="3" y="2"/>
                  </a:lnTo>
                  <a:lnTo>
                    <a:pt x="1" y="2"/>
                  </a:lnTo>
                  <a:lnTo>
                    <a:pt x="1" y="0"/>
                  </a:lnTo>
                  <a:lnTo>
                    <a:pt x="1"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7" name="Freeform 3444"/>
            <p:cNvSpPr>
              <a:spLocks/>
            </p:cNvSpPr>
            <p:nvPr/>
          </p:nvSpPr>
          <p:spPr bwMode="auto">
            <a:xfrm>
              <a:off x="1595" y="1920"/>
              <a:ext cx="2" cy="1"/>
            </a:xfrm>
            <a:custGeom>
              <a:avLst/>
              <a:gdLst/>
              <a:ahLst/>
              <a:cxnLst>
                <a:cxn ang="0">
                  <a:pos x="0" y="1"/>
                </a:cxn>
                <a:cxn ang="0">
                  <a:pos x="2" y="1"/>
                </a:cxn>
                <a:cxn ang="0">
                  <a:pos x="2" y="1"/>
                </a:cxn>
                <a:cxn ang="0">
                  <a:pos x="2" y="0"/>
                </a:cxn>
                <a:cxn ang="0">
                  <a:pos x="0" y="0"/>
                </a:cxn>
                <a:cxn ang="0">
                  <a:pos x="0" y="0"/>
                </a:cxn>
                <a:cxn ang="0">
                  <a:pos x="0" y="1"/>
                </a:cxn>
              </a:cxnLst>
              <a:rect l="0" t="0" r="r" b="b"/>
              <a:pathLst>
                <a:path w="2" h="1">
                  <a:moveTo>
                    <a:pt x="0" y="1"/>
                  </a:moveTo>
                  <a:lnTo>
                    <a:pt x="2" y="1"/>
                  </a:lnTo>
                  <a:lnTo>
                    <a:pt x="2" y="1"/>
                  </a:lnTo>
                  <a:lnTo>
                    <a:pt x="2" y="0"/>
                  </a:lnTo>
                  <a:lnTo>
                    <a:pt x="0" y="0"/>
                  </a:ln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8" name="Freeform 3445"/>
            <p:cNvSpPr>
              <a:spLocks/>
            </p:cNvSpPr>
            <p:nvPr/>
          </p:nvSpPr>
          <p:spPr bwMode="auto">
            <a:xfrm>
              <a:off x="1595" y="1920"/>
              <a:ext cx="2" cy="1"/>
            </a:xfrm>
            <a:custGeom>
              <a:avLst/>
              <a:gdLst/>
              <a:ahLst/>
              <a:cxnLst>
                <a:cxn ang="0">
                  <a:pos x="0" y="1"/>
                </a:cxn>
                <a:cxn ang="0">
                  <a:pos x="2" y="1"/>
                </a:cxn>
                <a:cxn ang="0">
                  <a:pos x="2" y="1"/>
                </a:cxn>
                <a:cxn ang="0">
                  <a:pos x="2" y="0"/>
                </a:cxn>
                <a:cxn ang="0">
                  <a:pos x="0" y="0"/>
                </a:cxn>
                <a:cxn ang="0">
                  <a:pos x="0" y="0"/>
                </a:cxn>
                <a:cxn ang="0">
                  <a:pos x="0" y="1"/>
                </a:cxn>
              </a:cxnLst>
              <a:rect l="0" t="0" r="r" b="b"/>
              <a:pathLst>
                <a:path w="2" h="1">
                  <a:moveTo>
                    <a:pt x="0" y="1"/>
                  </a:moveTo>
                  <a:lnTo>
                    <a:pt x="2" y="1"/>
                  </a:lnTo>
                  <a:lnTo>
                    <a:pt x="2" y="1"/>
                  </a:lnTo>
                  <a:lnTo>
                    <a:pt x="2" y="0"/>
                  </a:lnTo>
                  <a:lnTo>
                    <a:pt x="0" y="0"/>
                  </a:ln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9" name="Freeform 3446"/>
            <p:cNvSpPr>
              <a:spLocks/>
            </p:cNvSpPr>
            <p:nvPr/>
          </p:nvSpPr>
          <p:spPr bwMode="auto">
            <a:xfrm>
              <a:off x="1597" y="1923"/>
              <a:ext cx="1" cy="2"/>
            </a:xfrm>
            <a:custGeom>
              <a:avLst/>
              <a:gdLst/>
              <a:ahLst/>
              <a:cxnLst>
                <a:cxn ang="0">
                  <a:pos x="0" y="0"/>
                </a:cxn>
                <a:cxn ang="0">
                  <a:pos x="0" y="2"/>
                </a:cxn>
                <a:cxn ang="0">
                  <a:pos x="0" y="2"/>
                </a:cxn>
                <a:cxn ang="0">
                  <a:pos x="0" y="0"/>
                </a:cxn>
                <a:cxn ang="0">
                  <a:pos x="0" y="0"/>
                </a:cxn>
                <a:cxn ang="0">
                  <a:pos x="0" y="0"/>
                </a:cxn>
              </a:cxnLst>
              <a:rect l="0" t="0" r="r" b="b"/>
              <a:pathLst>
                <a:path h="2">
                  <a:moveTo>
                    <a:pt x="0" y="0"/>
                  </a:moveTo>
                  <a:lnTo>
                    <a:pt x="0" y="2"/>
                  </a:lnTo>
                  <a:lnTo>
                    <a:pt x="0" y="2"/>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0" name="Freeform 3447"/>
            <p:cNvSpPr>
              <a:spLocks/>
            </p:cNvSpPr>
            <p:nvPr/>
          </p:nvSpPr>
          <p:spPr bwMode="auto">
            <a:xfrm>
              <a:off x="1597" y="1923"/>
              <a:ext cx="1" cy="2"/>
            </a:xfrm>
            <a:custGeom>
              <a:avLst/>
              <a:gdLst/>
              <a:ahLst/>
              <a:cxnLst>
                <a:cxn ang="0">
                  <a:pos x="0" y="0"/>
                </a:cxn>
                <a:cxn ang="0">
                  <a:pos x="0" y="2"/>
                </a:cxn>
                <a:cxn ang="0">
                  <a:pos x="0" y="2"/>
                </a:cxn>
                <a:cxn ang="0">
                  <a:pos x="0" y="0"/>
                </a:cxn>
                <a:cxn ang="0">
                  <a:pos x="0" y="0"/>
                </a:cxn>
                <a:cxn ang="0">
                  <a:pos x="0" y="0"/>
                </a:cxn>
              </a:cxnLst>
              <a:rect l="0" t="0" r="r" b="b"/>
              <a:pathLst>
                <a:path h="2">
                  <a:moveTo>
                    <a:pt x="0" y="0"/>
                  </a:moveTo>
                  <a:lnTo>
                    <a:pt x="0" y="2"/>
                  </a:lnTo>
                  <a:lnTo>
                    <a:pt x="0" y="2"/>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1" name="Freeform 3448"/>
            <p:cNvSpPr>
              <a:spLocks/>
            </p:cNvSpPr>
            <p:nvPr/>
          </p:nvSpPr>
          <p:spPr bwMode="auto">
            <a:xfrm>
              <a:off x="484" y="1513"/>
              <a:ext cx="132" cy="146"/>
            </a:xfrm>
            <a:custGeom>
              <a:avLst/>
              <a:gdLst/>
              <a:ahLst/>
              <a:cxnLst>
                <a:cxn ang="0">
                  <a:pos x="10" y="25"/>
                </a:cxn>
                <a:cxn ang="0">
                  <a:pos x="25" y="19"/>
                </a:cxn>
                <a:cxn ang="0">
                  <a:pos x="28" y="12"/>
                </a:cxn>
                <a:cxn ang="0">
                  <a:pos x="37" y="5"/>
                </a:cxn>
                <a:cxn ang="0">
                  <a:pos x="50" y="7"/>
                </a:cxn>
                <a:cxn ang="0">
                  <a:pos x="60" y="21"/>
                </a:cxn>
                <a:cxn ang="0">
                  <a:pos x="67" y="30"/>
                </a:cxn>
                <a:cxn ang="0">
                  <a:pos x="94" y="78"/>
                </a:cxn>
                <a:cxn ang="0">
                  <a:pos x="98" y="84"/>
                </a:cxn>
                <a:cxn ang="0">
                  <a:pos x="116" y="101"/>
                </a:cxn>
                <a:cxn ang="0">
                  <a:pos x="132" y="128"/>
                </a:cxn>
                <a:cxn ang="0">
                  <a:pos x="132" y="137"/>
                </a:cxn>
                <a:cxn ang="0">
                  <a:pos x="123" y="144"/>
                </a:cxn>
                <a:cxn ang="0">
                  <a:pos x="119" y="146"/>
                </a:cxn>
                <a:cxn ang="0">
                  <a:pos x="119" y="141"/>
                </a:cxn>
                <a:cxn ang="0">
                  <a:pos x="123" y="137"/>
                </a:cxn>
                <a:cxn ang="0">
                  <a:pos x="119" y="132"/>
                </a:cxn>
                <a:cxn ang="0">
                  <a:pos x="117" y="121"/>
                </a:cxn>
                <a:cxn ang="0">
                  <a:pos x="114" y="112"/>
                </a:cxn>
                <a:cxn ang="0">
                  <a:pos x="110" y="112"/>
                </a:cxn>
                <a:cxn ang="0">
                  <a:pos x="105" y="116"/>
                </a:cxn>
                <a:cxn ang="0">
                  <a:pos x="103" y="119"/>
                </a:cxn>
                <a:cxn ang="0">
                  <a:pos x="99" y="125"/>
                </a:cxn>
                <a:cxn ang="0">
                  <a:pos x="96" y="119"/>
                </a:cxn>
                <a:cxn ang="0">
                  <a:pos x="101" y="109"/>
                </a:cxn>
                <a:cxn ang="0">
                  <a:pos x="101" y="103"/>
                </a:cxn>
                <a:cxn ang="0">
                  <a:pos x="96" y="93"/>
                </a:cxn>
                <a:cxn ang="0">
                  <a:pos x="91" y="89"/>
                </a:cxn>
                <a:cxn ang="0">
                  <a:pos x="87" y="85"/>
                </a:cxn>
                <a:cxn ang="0">
                  <a:pos x="85" y="80"/>
                </a:cxn>
                <a:cxn ang="0">
                  <a:pos x="82" y="80"/>
                </a:cxn>
                <a:cxn ang="0">
                  <a:pos x="78" y="80"/>
                </a:cxn>
                <a:cxn ang="0">
                  <a:pos x="80" y="75"/>
                </a:cxn>
                <a:cxn ang="0">
                  <a:pos x="76" y="73"/>
                </a:cxn>
                <a:cxn ang="0">
                  <a:pos x="76" y="68"/>
                </a:cxn>
                <a:cxn ang="0">
                  <a:pos x="73" y="66"/>
                </a:cxn>
                <a:cxn ang="0">
                  <a:pos x="83" y="69"/>
                </a:cxn>
                <a:cxn ang="0">
                  <a:pos x="80" y="64"/>
                </a:cxn>
                <a:cxn ang="0">
                  <a:pos x="76" y="57"/>
                </a:cxn>
                <a:cxn ang="0">
                  <a:pos x="75" y="57"/>
                </a:cxn>
                <a:cxn ang="0">
                  <a:pos x="71" y="55"/>
                </a:cxn>
                <a:cxn ang="0">
                  <a:pos x="73" y="53"/>
                </a:cxn>
                <a:cxn ang="0">
                  <a:pos x="71" y="50"/>
                </a:cxn>
                <a:cxn ang="0">
                  <a:pos x="66" y="50"/>
                </a:cxn>
                <a:cxn ang="0">
                  <a:pos x="64" y="48"/>
                </a:cxn>
                <a:cxn ang="0">
                  <a:pos x="51" y="34"/>
                </a:cxn>
                <a:cxn ang="0">
                  <a:pos x="42" y="14"/>
                </a:cxn>
                <a:cxn ang="0">
                  <a:pos x="50" y="43"/>
                </a:cxn>
                <a:cxn ang="0">
                  <a:pos x="42" y="39"/>
                </a:cxn>
                <a:cxn ang="0">
                  <a:pos x="37" y="35"/>
                </a:cxn>
                <a:cxn ang="0">
                  <a:pos x="35" y="28"/>
                </a:cxn>
                <a:cxn ang="0">
                  <a:pos x="30" y="30"/>
                </a:cxn>
                <a:cxn ang="0">
                  <a:pos x="25" y="25"/>
                </a:cxn>
                <a:cxn ang="0">
                  <a:pos x="21" y="26"/>
                </a:cxn>
                <a:cxn ang="0">
                  <a:pos x="25" y="28"/>
                </a:cxn>
                <a:cxn ang="0">
                  <a:pos x="28" y="34"/>
                </a:cxn>
                <a:cxn ang="0">
                  <a:pos x="33" y="39"/>
                </a:cxn>
                <a:cxn ang="0">
                  <a:pos x="28" y="43"/>
                </a:cxn>
                <a:cxn ang="0">
                  <a:pos x="19" y="41"/>
                </a:cxn>
                <a:cxn ang="0">
                  <a:pos x="10" y="32"/>
                </a:cxn>
                <a:cxn ang="0">
                  <a:pos x="0" y="21"/>
                </a:cxn>
              </a:cxnLst>
              <a:rect l="0" t="0" r="r" b="b"/>
              <a:pathLst>
                <a:path w="132" h="146">
                  <a:moveTo>
                    <a:pt x="1" y="12"/>
                  </a:moveTo>
                  <a:lnTo>
                    <a:pt x="7" y="16"/>
                  </a:lnTo>
                  <a:lnTo>
                    <a:pt x="10" y="25"/>
                  </a:lnTo>
                  <a:lnTo>
                    <a:pt x="10" y="25"/>
                  </a:lnTo>
                  <a:lnTo>
                    <a:pt x="12" y="26"/>
                  </a:lnTo>
                  <a:lnTo>
                    <a:pt x="16" y="25"/>
                  </a:lnTo>
                  <a:lnTo>
                    <a:pt x="19" y="21"/>
                  </a:lnTo>
                  <a:lnTo>
                    <a:pt x="25" y="19"/>
                  </a:lnTo>
                  <a:lnTo>
                    <a:pt x="26" y="16"/>
                  </a:lnTo>
                  <a:lnTo>
                    <a:pt x="26" y="14"/>
                  </a:lnTo>
                  <a:lnTo>
                    <a:pt x="26" y="12"/>
                  </a:lnTo>
                  <a:lnTo>
                    <a:pt x="28" y="12"/>
                  </a:lnTo>
                  <a:lnTo>
                    <a:pt x="30" y="10"/>
                  </a:lnTo>
                  <a:lnTo>
                    <a:pt x="30" y="7"/>
                  </a:lnTo>
                  <a:lnTo>
                    <a:pt x="32" y="5"/>
                  </a:lnTo>
                  <a:lnTo>
                    <a:pt x="37" y="5"/>
                  </a:lnTo>
                  <a:lnTo>
                    <a:pt x="44" y="0"/>
                  </a:lnTo>
                  <a:lnTo>
                    <a:pt x="44" y="0"/>
                  </a:lnTo>
                  <a:lnTo>
                    <a:pt x="46" y="2"/>
                  </a:lnTo>
                  <a:lnTo>
                    <a:pt x="50" y="7"/>
                  </a:lnTo>
                  <a:lnTo>
                    <a:pt x="50" y="9"/>
                  </a:lnTo>
                  <a:lnTo>
                    <a:pt x="51" y="9"/>
                  </a:lnTo>
                  <a:lnTo>
                    <a:pt x="57" y="18"/>
                  </a:lnTo>
                  <a:lnTo>
                    <a:pt x="60" y="21"/>
                  </a:lnTo>
                  <a:lnTo>
                    <a:pt x="60" y="25"/>
                  </a:lnTo>
                  <a:lnTo>
                    <a:pt x="60" y="26"/>
                  </a:lnTo>
                  <a:lnTo>
                    <a:pt x="62" y="28"/>
                  </a:lnTo>
                  <a:lnTo>
                    <a:pt x="67" y="30"/>
                  </a:lnTo>
                  <a:lnTo>
                    <a:pt x="87" y="66"/>
                  </a:lnTo>
                  <a:lnTo>
                    <a:pt x="87" y="66"/>
                  </a:lnTo>
                  <a:lnTo>
                    <a:pt x="89" y="71"/>
                  </a:lnTo>
                  <a:lnTo>
                    <a:pt x="94" y="78"/>
                  </a:lnTo>
                  <a:lnTo>
                    <a:pt x="94" y="78"/>
                  </a:lnTo>
                  <a:lnTo>
                    <a:pt x="94" y="80"/>
                  </a:lnTo>
                  <a:lnTo>
                    <a:pt x="94" y="82"/>
                  </a:lnTo>
                  <a:lnTo>
                    <a:pt x="98" y="84"/>
                  </a:lnTo>
                  <a:lnTo>
                    <a:pt x="99" y="93"/>
                  </a:lnTo>
                  <a:lnTo>
                    <a:pt x="103" y="96"/>
                  </a:lnTo>
                  <a:lnTo>
                    <a:pt x="105" y="100"/>
                  </a:lnTo>
                  <a:lnTo>
                    <a:pt x="116" y="101"/>
                  </a:lnTo>
                  <a:lnTo>
                    <a:pt x="124" y="110"/>
                  </a:lnTo>
                  <a:lnTo>
                    <a:pt x="130" y="110"/>
                  </a:lnTo>
                  <a:lnTo>
                    <a:pt x="132" y="114"/>
                  </a:lnTo>
                  <a:lnTo>
                    <a:pt x="132" y="128"/>
                  </a:lnTo>
                  <a:lnTo>
                    <a:pt x="132" y="134"/>
                  </a:lnTo>
                  <a:lnTo>
                    <a:pt x="132" y="135"/>
                  </a:lnTo>
                  <a:lnTo>
                    <a:pt x="132" y="137"/>
                  </a:lnTo>
                  <a:lnTo>
                    <a:pt x="132" y="137"/>
                  </a:lnTo>
                  <a:lnTo>
                    <a:pt x="130" y="139"/>
                  </a:lnTo>
                  <a:lnTo>
                    <a:pt x="128" y="139"/>
                  </a:lnTo>
                  <a:lnTo>
                    <a:pt x="124" y="144"/>
                  </a:lnTo>
                  <a:lnTo>
                    <a:pt x="123" y="144"/>
                  </a:lnTo>
                  <a:lnTo>
                    <a:pt x="121" y="144"/>
                  </a:lnTo>
                  <a:lnTo>
                    <a:pt x="121" y="146"/>
                  </a:lnTo>
                  <a:lnTo>
                    <a:pt x="119" y="144"/>
                  </a:lnTo>
                  <a:lnTo>
                    <a:pt x="119" y="146"/>
                  </a:lnTo>
                  <a:lnTo>
                    <a:pt x="117" y="146"/>
                  </a:lnTo>
                  <a:lnTo>
                    <a:pt x="117" y="141"/>
                  </a:lnTo>
                  <a:lnTo>
                    <a:pt x="119" y="139"/>
                  </a:lnTo>
                  <a:lnTo>
                    <a:pt x="119" y="141"/>
                  </a:lnTo>
                  <a:lnTo>
                    <a:pt x="121" y="139"/>
                  </a:lnTo>
                  <a:lnTo>
                    <a:pt x="121" y="139"/>
                  </a:lnTo>
                  <a:lnTo>
                    <a:pt x="123" y="137"/>
                  </a:lnTo>
                  <a:lnTo>
                    <a:pt x="123" y="137"/>
                  </a:lnTo>
                  <a:lnTo>
                    <a:pt x="123" y="132"/>
                  </a:lnTo>
                  <a:lnTo>
                    <a:pt x="121" y="132"/>
                  </a:lnTo>
                  <a:lnTo>
                    <a:pt x="119" y="132"/>
                  </a:lnTo>
                  <a:lnTo>
                    <a:pt x="119" y="132"/>
                  </a:lnTo>
                  <a:lnTo>
                    <a:pt x="119" y="132"/>
                  </a:lnTo>
                  <a:lnTo>
                    <a:pt x="119" y="125"/>
                  </a:lnTo>
                  <a:lnTo>
                    <a:pt x="117" y="123"/>
                  </a:lnTo>
                  <a:lnTo>
                    <a:pt x="117" y="121"/>
                  </a:lnTo>
                  <a:lnTo>
                    <a:pt x="116" y="116"/>
                  </a:lnTo>
                  <a:lnTo>
                    <a:pt x="114" y="114"/>
                  </a:lnTo>
                  <a:lnTo>
                    <a:pt x="114" y="114"/>
                  </a:lnTo>
                  <a:lnTo>
                    <a:pt x="114" y="112"/>
                  </a:lnTo>
                  <a:lnTo>
                    <a:pt x="116" y="110"/>
                  </a:lnTo>
                  <a:lnTo>
                    <a:pt x="114" y="109"/>
                  </a:lnTo>
                  <a:lnTo>
                    <a:pt x="112" y="109"/>
                  </a:lnTo>
                  <a:lnTo>
                    <a:pt x="110" y="112"/>
                  </a:lnTo>
                  <a:lnTo>
                    <a:pt x="110" y="112"/>
                  </a:lnTo>
                  <a:lnTo>
                    <a:pt x="108" y="114"/>
                  </a:lnTo>
                  <a:lnTo>
                    <a:pt x="107" y="114"/>
                  </a:lnTo>
                  <a:lnTo>
                    <a:pt x="105" y="116"/>
                  </a:lnTo>
                  <a:lnTo>
                    <a:pt x="103" y="116"/>
                  </a:lnTo>
                  <a:lnTo>
                    <a:pt x="103" y="117"/>
                  </a:lnTo>
                  <a:lnTo>
                    <a:pt x="103" y="119"/>
                  </a:lnTo>
                  <a:lnTo>
                    <a:pt x="103" y="119"/>
                  </a:lnTo>
                  <a:lnTo>
                    <a:pt x="103" y="121"/>
                  </a:lnTo>
                  <a:lnTo>
                    <a:pt x="101" y="123"/>
                  </a:lnTo>
                  <a:lnTo>
                    <a:pt x="101" y="123"/>
                  </a:lnTo>
                  <a:lnTo>
                    <a:pt x="99" y="125"/>
                  </a:lnTo>
                  <a:lnTo>
                    <a:pt x="99" y="126"/>
                  </a:lnTo>
                  <a:lnTo>
                    <a:pt x="96" y="123"/>
                  </a:lnTo>
                  <a:lnTo>
                    <a:pt x="96" y="121"/>
                  </a:lnTo>
                  <a:lnTo>
                    <a:pt x="96" y="119"/>
                  </a:lnTo>
                  <a:lnTo>
                    <a:pt x="98" y="119"/>
                  </a:lnTo>
                  <a:lnTo>
                    <a:pt x="99" y="117"/>
                  </a:lnTo>
                  <a:lnTo>
                    <a:pt x="101" y="112"/>
                  </a:lnTo>
                  <a:lnTo>
                    <a:pt x="101" y="109"/>
                  </a:lnTo>
                  <a:lnTo>
                    <a:pt x="101" y="107"/>
                  </a:lnTo>
                  <a:lnTo>
                    <a:pt x="107" y="107"/>
                  </a:lnTo>
                  <a:lnTo>
                    <a:pt x="107" y="107"/>
                  </a:lnTo>
                  <a:lnTo>
                    <a:pt x="101" y="103"/>
                  </a:lnTo>
                  <a:lnTo>
                    <a:pt x="99" y="101"/>
                  </a:lnTo>
                  <a:lnTo>
                    <a:pt x="98" y="101"/>
                  </a:lnTo>
                  <a:lnTo>
                    <a:pt x="96" y="98"/>
                  </a:lnTo>
                  <a:lnTo>
                    <a:pt x="96" y="93"/>
                  </a:lnTo>
                  <a:lnTo>
                    <a:pt x="92" y="93"/>
                  </a:lnTo>
                  <a:lnTo>
                    <a:pt x="92" y="91"/>
                  </a:lnTo>
                  <a:lnTo>
                    <a:pt x="92" y="89"/>
                  </a:lnTo>
                  <a:lnTo>
                    <a:pt x="91" y="89"/>
                  </a:lnTo>
                  <a:lnTo>
                    <a:pt x="87" y="89"/>
                  </a:lnTo>
                  <a:lnTo>
                    <a:pt x="83" y="84"/>
                  </a:lnTo>
                  <a:lnTo>
                    <a:pt x="83" y="82"/>
                  </a:lnTo>
                  <a:lnTo>
                    <a:pt x="87" y="85"/>
                  </a:lnTo>
                  <a:lnTo>
                    <a:pt x="89" y="87"/>
                  </a:lnTo>
                  <a:lnTo>
                    <a:pt x="87" y="84"/>
                  </a:lnTo>
                  <a:lnTo>
                    <a:pt x="87" y="80"/>
                  </a:lnTo>
                  <a:lnTo>
                    <a:pt x="85" y="80"/>
                  </a:lnTo>
                  <a:lnTo>
                    <a:pt x="83" y="82"/>
                  </a:lnTo>
                  <a:lnTo>
                    <a:pt x="83" y="82"/>
                  </a:lnTo>
                  <a:lnTo>
                    <a:pt x="82" y="80"/>
                  </a:lnTo>
                  <a:lnTo>
                    <a:pt x="82" y="80"/>
                  </a:lnTo>
                  <a:lnTo>
                    <a:pt x="82" y="78"/>
                  </a:lnTo>
                  <a:lnTo>
                    <a:pt x="80" y="78"/>
                  </a:lnTo>
                  <a:lnTo>
                    <a:pt x="80" y="80"/>
                  </a:lnTo>
                  <a:lnTo>
                    <a:pt x="78" y="80"/>
                  </a:lnTo>
                  <a:lnTo>
                    <a:pt x="76" y="78"/>
                  </a:lnTo>
                  <a:lnTo>
                    <a:pt x="76" y="76"/>
                  </a:lnTo>
                  <a:lnTo>
                    <a:pt x="76" y="75"/>
                  </a:lnTo>
                  <a:lnTo>
                    <a:pt x="80" y="75"/>
                  </a:lnTo>
                  <a:lnTo>
                    <a:pt x="82" y="73"/>
                  </a:lnTo>
                  <a:lnTo>
                    <a:pt x="78" y="73"/>
                  </a:lnTo>
                  <a:lnTo>
                    <a:pt x="76" y="73"/>
                  </a:lnTo>
                  <a:lnTo>
                    <a:pt x="76" y="73"/>
                  </a:lnTo>
                  <a:lnTo>
                    <a:pt x="78" y="71"/>
                  </a:lnTo>
                  <a:lnTo>
                    <a:pt x="76" y="71"/>
                  </a:lnTo>
                  <a:lnTo>
                    <a:pt x="76" y="69"/>
                  </a:lnTo>
                  <a:lnTo>
                    <a:pt x="76" y="68"/>
                  </a:lnTo>
                  <a:lnTo>
                    <a:pt x="78" y="68"/>
                  </a:lnTo>
                  <a:lnTo>
                    <a:pt x="76" y="66"/>
                  </a:lnTo>
                  <a:lnTo>
                    <a:pt x="75" y="68"/>
                  </a:lnTo>
                  <a:lnTo>
                    <a:pt x="73" y="66"/>
                  </a:lnTo>
                  <a:lnTo>
                    <a:pt x="75" y="64"/>
                  </a:lnTo>
                  <a:lnTo>
                    <a:pt x="80" y="66"/>
                  </a:lnTo>
                  <a:lnTo>
                    <a:pt x="82" y="69"/>
                  </a:lnTo>
                  <a:lnTo>
                    <a:pt x="83" y="69"/>
                  </a:lnTo>
                  <a:lnTo>
                    <a:pt x="83" y="69"/>
                  </a:lnTo>
                  <a:lnTo>
                    <a:pt x="82" y="68"/>
                  </a:lnTo>
                  <a:lnTo>
                    <a:pt x="82" y="64"/>
                  </a:lnTo>
                  <a:lnTo>
                    <a:pt x="80" y="64"/>
                  </a:lnTo>
                  <a:lnTo>
                    <a:pt x="80" y="64"/>
                  </a:lnTo>
                  <a:lnTo>
                    <a:pt x="76" y="60"/>
                  </a:lnTo>
                  <a:lnTo>
                    <a:pt x="75" y="59"/>
                  </a:lnTo>
                  <a:lnTo>
                    <a:pt x="76" y="57"/>
                  </a:lnTo>
                  <a:lnTo>
                    <a:pt x="80" y="57"/>
                  </a:lnTo>
                  <a:lnTo>
                    <a:pt x="80" y="57"/>
                  </a:lnTo>
                  <a:lnTo>
                    <a:pt x="78" y="57"/>
                  </a:lnTo>
                  <a:lnTo>
                    <a:pt x="75" y="57"/>
                  </a:lnTo>
                  <a:lnTo>
                    <a:pt x="73" y="59"/>
                  </a:lnTo>
                  <a:lnTo>
                    <a:pt x="73" y="60"/>
                  </a:lnTo>
                  <a:lnTo>
                    <a:pt x="71" y="57"/>
                  </a:lnTo>
                  <a:lnTo>
                    <a:pt x="71" y="55"/>
                  </a:lnTo>
                  <a:lnTo>
                    <a:pt x="73" y="55"/>
                  </a:lnTo>
                  <a:lnTo>
                    <a:pt x="76" y="51"/>
                  </a:lnTo>
                  <a:lnTo>
                    <a:pt x="75" y="51"/>
                  </a:lnTo>
                  <a:lnTo>
                    <a:pt x="73" y="53"/>
                  </a:lnTo>
                  <a:lnTo>
                    <a:pt x="73" y="51"/>
                  </a:lnTo>
                  <a:lnTo>
                    <a:pt x="75" y="48"/>
                  </a:lnTo>
                  <a:lnTo>
                    <a:pt x="73" y="48"/>
                  </a:lnTo>
                  <a:lnTo>
                    <a:pt x="71" y="50"/>
                  </a:lnTo>
                  <a:lnTo>
                    <a:pt x="71" y="51"/>
                  </a:lnTo>
                  <a:lnTo>
                    <a:pt x="69" y="53"/>
                  </a:lnTo>
                  <a:lnTo>
                    <a:pt x="67" y="53"/>
                  </a:lnTo>
                  <a:lnTo>
                    <a:pt x="66" y="50"/>
                  </a:lnTo>
                  <a:lnTo>
                    <a:pt x="66" y="48"/>
                  </a:lnTo>
                  <a:lnTo>
                    <a:pt x="66" y="46"/>
                  </a:lnTo>
                  <a:lnTo>
                    <a:pt x="64" y="46"/>
                  </a:lnTo>
                  <a:lnTo>
                    <a:pt x="64" y="48"/>
                  </a:lnTo>
                  <a:lnTo>
                    <a:pt x="58" y="43"/>
                  </a:lnTo>
                  <a:lnTo>
                    <a:pt x="55" y="43"/>
                  </a:lnTo>
                  <a:lnTo>
                    <a:pt x="51" y="35"/>
                  </a:lnTo>
                  <a:lnTo>
                    <a:pt x="51" y="34"/>
                  </a:lnTo>
                  <a:lnTo>
                    <a:pt x="51" y="30"/>
                  </a:lnTo>
                  <a:lnTo>
                    <a:pt x="50" y="30"/>
                  </a:lnTo>
                  <a:lnTo>
                    <a:pt x="44" y="10"/>
                  </a:lnTo>
                  <a:lnTo>
                    <a:pt x="42" y="14"/>
                  </a:lnTo>
                  <a:lnTo>
                    <a:pt x="44" y="18"/>
                  </a:lnTo>
                  <a:lnTo>
                    <a:pt x="44" y="19"/>
                  </a:lnTo>
                  <a:lnTo>
                    <a:pt x="42" y="18"/>
                  </a:lnTo>
                  <a:lnTo>
                    <a:pt x="50" y="43"/>
                  </a:lnTo>
                  <a:lnTo>
                    <a:pt x="48" y="48"/>
                  </a:lnTo>
                  <a:lnTo>
                    <a:pt x="46" y="46"/>
                  </a:lnTo>
                  <a:lnTo>
                    <a:pt x="44" y="41"/>
                  </a:lnTo>
                  <a:lnTo>
                    <a:pt x="42" y="39"/>
                  </a:lnTo>
                  <a:lnTo>
                    <a:pt x="42" y="43"/>
                  </a:lnTo>
                  <a:lnTo>
                    <a:pt x="37" y="43"/>
                  </a:lnTo>
                  <a:lnTo>
                    <a:pt x="37" y="37"/>
                  </a:lnTo>
                  <a:lnTo>
                    <a:pt x="37" y="35"/>
                  </a:lnTo>
                  <a:lnTo>
                    <a:pt x="37" y="35"/>
                  </a:lnTo>
                  <a:lnTo>
                    <a:pt x="35" y="32"/>
                  </a:lnTo>
                  <a:lnTo>
                    <a:pt x="35" y="28"/>
                  </a:lnTo>
                  <a:lnTo>
                    <a:pt x="35" y="28"/>
                  </a:lnTo>
                  <a:lnTo>
                    <a:pt x="33" y="25"/>
                  </a:lnTo>
                  <a:lnTo>
                    <a:pt x="32" y="26"/>
                  </a:lnTo>
                  <a:lnTo>
                    <a:pt x="32" y="30"/>
                  </a:lnTo>
                  <a:lnTo>
                    <a:pt x="30" y="30"/>
                  </a:lnTo>
                  <a:lnTo>
                    <a:pt x="28" y="28"/>
                  </a:lnTo>
                  <a:lnTo>
                    <a:pt x="26" y="25"/>
                  </a:lnTo>
                  <a:lnTo>
                    <a:pt x="25" y="25"/>
                  </a:lnTo>
                  <a:lnTo>
                    <a:pt x="25" y="25"/>
                  </a:lnTo>
                  <a:lnTo>
                    <a:pt x="25" y="26"/>
                  </a:lnTo>
                  <a:lnTo>
                    <a:pt x="21" y="23"/>
                  </a:lnTo>
                  <a:lnTo>
                    <a:pt x="21" y="25"/>
                  </a:lnTo>
                  <a:lnTo>
                    <a:pt x="21" y="26"/>
                  </a:lnTo>
                  <a:lnTo>
                    <a:pt x="19" y="26"/>
                  </a:lnTo>
                  <a:lnTo>
                    <a:pt x="19" y="26"/>
                  </a:lnTo>
                  <a:lnTo>
                    <a:pt x="23" y="26"/>
                  </a:lnTo>
                  <a:lnTo>
                    <a:pt x="25" y="28"/>
                  </a:lnTo>
                  <a:lnTo>
                    <a:pt x="25" y="30"/>
                  </a:lnTo>
                  <a:lnTo>
                    <a:pt x="25" y="30"/>
                  </a:lnTo>
                  <a:lnTo>
                    <a:pt x="28" y="34"/>
                  </a:lnTo>
                  <a:lnTo>
                    <a:pt x="28" y="34"/>
                  </a:lnTo>
                  <a:lnTo>
                    <a:pt x="28" y="35"/>
                  </a:lnTo>
                  <a:lnTo>
                    <a:pt x="30" y="34"/>
                  </a:lnTo>
                  <a:lnTo>
                    <a:pt x="32" y="34"/>
                  </a:lnTo>
                  <a:lnTo>
                    <a:pt x="33" y="39"/>
                  </a:lnTo>
                  <a:lnTo>
                    <a:pt x="33" y="43"/>
                  </a:lnTo>
                  <a:lnTo>
                    <a:pt x="32" y="44"/>
                  </a:lnTo>
                  <a:lnTo>
                    <a:pt x="28" y="44"/>
                  </a:lnTo>
                  <a:lnTo>
                    <a:pt x="28" y="43"/>
                  </a:lnTo>
                  <a:lnTo>
                    <a:pt x="28" y="43"/>
                  </a:lnTo>
                  <a:lnTo>
                    <a:pt x="28" y="46"/>
                  </a:lnTo>
                  <a:lnTo>
                    <a:pt x="25" y="46"/>
                  </a:lnTo>
                  <a:lnTo>
                    <a:pt x="19" y="41"/>
                  </a:lnTo>
                  <a:lnTo>
                    <a:pt x="16" y="41"/>
                  </a:lnTo>
                  <a:lnTo>
                    <a:pt x="12" y="37"/>
                  </a:lnTo>
                  <a:lnTo>
                    <a:pt x="8" y="35"/>
                  </a:lnTo>
                  <a:lnTo>
                    <a:pt x="10" y="32"/>
                  </a:lnTo>
                  <a:lnTo>
                    <a:pt x="8" y="32"/>
                  </a:lnTo>
                  <a:lnTo>
                    <a:pt x="7" y="34"/>
                  </a:lnTo>
                  <a:lnTo>
                    <a:pt x="0" y="23"/>
                  </a:lnTo>
                  <a:lnTo>
                    <a:pt x="0" y="21"/>
                  </a:lnTo>
                  <a:lnTo>
                    <a:pt x="1" y="14"/>
                  </a:lnTo>
                  <a:lnTo>
                    <a:pt x="1"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2" name="Freeform 3449"/>
            <p:cNvSpPr>
              <a:spLocks/>
            </p:cNvSpPr>
            <p:nvPr/>
          </p:nvSpPr>
          <p:spPr bwMode="auto">
            <a:xfrm>
              <a:off x="484" y="1513"/>
              <a:ext cx="132" cy="146"/>
            </a:xfrm>
            <a:custGeom>
              <a:avLst/>
              <a:gdLst/>
              <a:ahLst/>
              <a:cxnLst>
                <a:cxn ang="0">
                  <a:pos x="10" y="25"/>
                </a:cxn>
                <a:cxn ang="0">
                  <a:pos x="25" y="19"/>
                </a:cxn>
                <a:cxn ang="0">
                  <a:pos x="28" y="12"/>
                </a:cxn>
                <a:cxn ang="0">
                  <a:pos x="37" y="5"/>
                </a:cxn>
                <a:cxn ang="0">
                  <a:pos x="50" y="7"/>
                </a:cxn>
                <a:cxn ang="0">
                  <a:pos x="60" y="21"/>
                </a:cxn>
                <a:cxn ang="0">
                  <a:pos x="67" y="30"/>
                </a:cxn>
                <a:cxn ang="0">
                  <a:pos x="94" y="78"/>
                </a:cxn>
                <a:cxn ang="0">
                  <a:pos x="98" y="84"/>
                </a:cxn>
                <a:cxn ang="0">
                  <a:pos x="116" y="101"/>
                </a:cxn>
                <a:cxn ang="0">
                  <a:pos x="132" y="128"/>
                </a:cxn>
                <a:cxn ang="0">
                  <a:pos x="132" y="137"/>
                </a:cxn>
                <a:cxn ang="0">
                  <a:pos x="123" y="144"/>
                </a:cxn>
                <a:cxn ang="0">
                  <a:pos x="119" y="146"/>
                </a:cxn>
                <a:cxn ang="0">
                  <a:pos x="119" y="141"/>
                </a:cxn>
                <a:cxn ang="0">
                  <a:pos x="123" y="137"/>
                </a:cxn>
                <a:cxn ang="0">
                  <a:pos x="119" y="132"/>
                </a:cxn>
                <a:cxn ang="0">
                  <a:pos x="117" y="121"/>
                </a:cxn>
                <a:cxn ang="0">
                  <a:pos x="114" y="112"/>
                </a:cxn>
                <a:cxn ang="0">
                  <a:pos x="110" y="112"/>
                </a:cxn>
                <a:cxn ang="0">
                  <a:pos x="105" y="116"/>
                </a:cxn>
                <a:cxn ang="0">
                  <a:pos x="103" y="119"/>
                </a:cxn>
                <a:cxn ang="0">
                  <a:pos x="99" y="125"/>
                </a:cxn>
                <a:cxn ang="0">
                  <a:pos x="96" y="119"/>
                </a:cxn>
                <a:cxn ang="0">
                  <a:pos x="101" y="109"/>
                </a:cxn>
                <a:cxn ang="0">
                  <a:pos x="101" y="103"/>
                </a:cxn>
                <a:cxn ang="0">
                  <a:pos x="96" y="93"/>
                </a:cxn>
                <a:cxn ang="0">
                  <a:pos x="91" y="89"/>
                </a:cxn>
                <a:cxn ang="0">
                  <a:pos x="87" y="85"/>
                </a:cxn>
                <a:cxn ang="0">
                  <a:pos x="85" y="80"/>
                </a:cxn>
                <a:cxn ang="0">
                  <a:pos x="82" y="80"/>
                </a:cxn>
                <a:cxn ang="0">
                  <a:pos x="78" y="80"/>
                </a:cxn>
                <a:cxn ang="0">
                  <a:pos x="80" y="75"/>
                </a:cxn>
                <a:cxn ang="0">
                  <a:pos x="76" y="73"/>
                </a:cxn>
                <a:cxn ang="0">
                  <a:pos x="76" y="68"/>
                </a:cxn>
                <a:cxn ang="0">
                  <a:pos x="73" y="66"/>
                </a:cxn>
                <a:cxn ang="0">
                  <a:pos x="83" y="69"/>
                </a:cxn>
                <a:cxn ang="0">
                  <a:pos x="80" y="64"/>
                </a:cxn>
                <a:cxn ang="0">
                  <a:pos x="76" y="57"/>
                </a:cxn>
                <a:cxn ang="0">
                  <a:pos x="75" y="57"/>
                </a:cxn>
                <a:cxn ang="0">
                  <a:pos x="71" y="55"/>
                </a:cxn>
                <a:cxn ang="0">
                  <a:pos x="73" y="53"/>
                </a:cxn>
                <a:cxn ang="0">
                  <a:pos x="71" y="50"/>
                </a:cxn>
                <a:cxn ang="0">
                  <a:pos x="66" y="50"/>
                </a:cxn>
                <a:cxn ang="0">
                  <a:pos x="64" y="48"/>
                </a:cxn>
                <a:cxn ang="0">
                  <a:pos x="51" y="34"/>
                </a:cxn>
                <a:cxn ang="0">
                  <a:pos x="42" y="14"/>
                </a:cxn>
                <a:cxn ang="0">
                  <a:pos x="50" y="43"/>
                </a:cxn>
                <a:cxn ang="0">
                  <a:pos x="42" y="39"/>
                </a:cxn>
                <a:cxn ang="0">
                  <a:pos x="37" y="35"/>
                </a:cxn>
                <a:cxn ang="0">
                  <a:pos x="35" y="28"/>
                </a:cxn>
                <a:cxn ang="0">
                  <a:pos x="30" y="30"/>
                </a:cxn>
                <a:cxn ang="0">
                  <a:pos x="25" y="25"/>
                </a:cxn>
                <a:cxn ang="0">
                  <a:pos x="21" y="26"/>
                </a:cxn>
                <a:cxn ang="0">
                  <a:pos x="25" y="28"/>
                </a:cxn>
                <a:cxn ang="0">
                  <a:pos x="28" y="34"/>
                </a:cxn>
                <a:cxn ang="0">
                  <a:pos x="33" y="39"/>
                </a:cxn>
                <a:cxn ang="0">
                  <a:pos x="28" y="43"/>
                </a:cxn>
                <a:cxn ang="0">
                  <a:pos x="19" y="41"/>
                </a:cxn>
                <a:cxn ang="0">
                  <a:pos x="10" y="32"/>
                </a:cxn>
                <a:cxn ang="0">
                  <a:pos x="0" y="21"/>
                </a:cxn>
              </a:cxnLst>
              <a:rect l="0" t="0" r="r" b="b"/>
              <a:pathLst>
                <a:path w="132" h="146">
                  <a:moveTo>
                    <a:pt x="1" y="12"/>
                  </a:moveTo>
                  <a:lnTo>
                    <a:pt x="7" y="16"/>
                  </a:lnTo>
                  <a:lnTo>
                    <a:pt x="10" y="25"/>
                  </a:lnTo>
                  <a:lnTo>
                    <a:pt x="10" y="25"/>
                  </a:lnTo>
                  <a:lnTo>
                    <a:pt x="12" y="26"/>
                  </a:lnTo>
                  <a:lnTo>
                    <a:pt x="16" y="25"/>
                  </a:lnTo>
                  <a:lnTo>
                    <a:pt x="19" y="21"/>
                  </a:lnTo>
                  <a:lnTo>
                    <a:pt x="25" y="19"/>
                  </a:lnTo>
                  <a:lnTo>
                    <a:pt x="26" y="16"/>
                  </a:lnTo>
                  <a:lnTo>
                    <a:pt x="26" y="14"/>
                  </a:lnTo>
                  <a:lnTo>
                    <a:pt x="26" y="12"/>
                  </a:lnTo>
                  <a:lnTo>
                    <a:pt x="28" y="12"/>
                  </a:lnTo>
                  <a:lnTo>
                    <a:pt x="30" y="10"/>
                  </a:lnTo>
                  <a:lnTo>
                    <a:pt x="30" y="7"/>
                  </a:lnTo>
                  <a:lnTo>
                    <a:pt x="32" y="5"/>
                  </a:lnTo>
                  <a:lnTo>
                    <a:pt x="37" y="5"/>
                  </a:lnTo>
                  <a:lnTo>
                    <a:pt x="44" y="0"/>
                  </a:lnTo>
                  <a:lnTo>
                    <a:pt x="44" y="0"/>
                  </a:lnTo>
                  <a:lnTo>
                    <a:pt x="46" y="2"/>
                  </a:lnTo>
                  <a:lnTo>
                    <a:pt x="50" y="7"/>
                  </a:lnTo>
                  <a:lnTo>
                    <a:pt x="50" y="9"/>
                  </a:lnTo>
                  <a:lnTo>
                    <a:pt x="51" y="9"/>
                  </a:lnTo>
                  <a:lnTo>
                    <a:pt x="57" y="18"/>
                  </a:lnTo>
                  <a:lnTo>
                    <a:pt x="60" y="21"/>
                  </a:lnTo>
                  <a:lnTo>
                    <a:pt x="60" y="25"/>
                  </a:lnTo>
                  <a:lnTo>
                    <a:pt x="60" y="26"/>
                  </a:lnTo>
                  <a:lnTo>
                    <a:pt x="62" y="28"/>
                  </a:lnTo>
                  <a:lnTo>
                    <a:pt x="67" y="30"/>
                  </a:lnTo>
                  <a:lnTo>
                    <a:pt x="87" y="66"/>
                  </a:lnTo>
                  <a:lnTo>
                    <a:pt x="87" y="66"/>
                  </a:lnTo>
                  <a:lnTo>
                    <a:pt x="89" y="71"/>
                  </a:lnTo>
                  <a:lnTo>
                    <a:pt x="94" y="78"/>
                  </a:lnTo>
                  <a:lnTo>
                    <a:pt x="94" y="78"/>
                  </a:lnTo>
                  <a:lnTo>
                    <a:pt x="94" y="80"/>
                  </a:lnTo>
                  <a:lnTo>
                    <a:pt x="94" y="82"/>
                  </a:lnTo>
                  <a:lnTo>
                    <a:pt x="98" y="84"/>
                  </a:lnTo>
                  <a:lnTo>
                    <a:pt x="99" y="93"/>
                  </a:lnTo>
                  <a:lnTo>
                    <a:pt x="103" y="96"/>
                  </a:lnTo>
                  <a:lnTo>
                    <a:pt x="105" y="100"/>
                  </a:lnTo>
                  <a:lnTo>
                    <a:pt x="116" y="101"/>
                  </a:lnTo>
                  <a:lnTo>
                    <a:pt x="124" y="110"/>
                  </a:lnTo>
                  <a:lnTo>
                    <a:pt x="130" y="110"/>
                  </a:lnTo>
                  <a:lnTo>
                    <a:pt x="132" y="114"/>
                  </a:lnTo>
                  <a:lnTo>
                    <a:pt x="132" y="128"/>
                  </a:lnTo>
                  <a:lnTo>
                    <a:pt x="132" y="134"/>
                  </a:lnTo>
                  <a:lnTo>
                    <a:pt x="132" y="135"/>
                  </a:lnTo>
                  <a:lnTo>
                    <a:pt x="132" y="137"/>
                  </a:lnTo>
                  <a:lnTo>
                    <a:pt x="132" y="137"/>
                  </a:lnTo>
                  <a:lnTo>
                    <a:pt x="130" y="139"/>
                  </a:lnTo>
                  <a:lnTo>
                    <a:pt x="128" y="139"/>
                  </a:lnTo>
                  <a:lnTo>
                    <a:pt x="124" y="144"/>
                  </a:lnTo>
                  <a:lnTo>
                    <a:pt x="123" y="144"/>
                  </a:lnTo>
                  <a:lnTo>
                    <a:pt x="121" y="144"/>
                  </a:lnTo>
                  <a:lnTo>
                    <a:pt x="121" y="146"/>
                  </a:lnTo>
                  <a:lnTo>
                    <a:pt x="119" y="144"/>
                  </a:lnTo>
                  <a:lnTo>
                    <a:pt x="119" y="146"/>
                  </a:lnTo>
                  <a:lnTo>
                    <a:pt x="117" y="146"/>
                  </a:lnTo>
                  <a:lnTo>
                    <a:pt x="117" y="141"/>
                  </a:lnTo>
                  <a:lnTo>
                    <a:pt x="119" y="139"/>
                  </a:lnTo>
                  <a:lnTo>
                    <a:pt x="119" y="141"/>
                  </a:lnTo>
                  <a:lnTo>
                    <a:pt x="121" y="139"/>
                  </a:lnTo>
                  <a:lnTo>
                    <a:pt x="121" y="139"/>
                  </a:lnTo>
                  <a:lnTo>
                    <a:pt x="123" y="137"/>
                  </a:lnTo>
                  <a:lnTo>
                    <a:pt x="123" y="137"/>
                  </a:lnTo>
                  <a:lnTo>
                    <a:pt x="123" y="132"/>
                  </a:lnTo>
                  <a:lnTo>
                    <a:pt x="121" y="132"/>
                  </a:lnTo>
                  <a:lnTo>
                    <a:pt x="119" y="132"/>
                  </a:lnTo>
                  <a:lnTo>
                    <a:pt x="119" y="132"/>
                  </a:lnTo>
                  <a:lnTo>
                    <a:pt x="119" y="132"/>
                  </a:lnTo>
                  <a:lnTo>
                    <a:pt x="119" y="125"/>
                  </a:lnTo>
                  <a:lnTo>
                    <a:pt x="117" y="123"/>
                  </a:lnTo>
                  <a:lnTo>
                    <a:pt x="117" y="121"/>
                  </a:lnTo>
                  <a:lnTo>
                    <a:pt x="116" y="116"/>
                  </a:lnTo>
                  <a:lnTo>
                    <a:pt x="114" y="114"/>
                  </a:lnTo>
                  <a:lnTo>
                    <a:pt x="114" y="114"/>
                  </a:lnTo>
                  <a:lnTo>
                    <a:pt x="114" y="112"/>
                  </a:lnTo>
                  <a:lnTo>
                    <a:pt x="116" y="110"/>
                  </a:lnTo>
                  <a:lnTo>
                    <a:pt x="114" y="109"/>
                  </a:lnTo>
                  <a:lnTo>
                    <a:pt x="112" y="109"/>
                  </a:lnTo>
                  <a:lnTo>
                    <a:pt x="110" y="112"/>
                  </a:lnTo>
                  <a:lnTo>
                    <a:pt x="110" y="112"/>
                  </a:lnTo>
                  <a:lnTo>
                    <a:pt x="108" y="114"/>
                  </a:lnTo>
                  <a:lnTo>
                    <a:pt x="107" y="114"/>
                  </a:lnTo>
                  <a:lnTo>
                    <a:pt x="105" y="116"/>
                  </a:lnTo>
                  <a:lnTo>
                    <a:pt x="103" y="116"/>
                  </a:lnTo>
                  <a:lnTo>
                    <a:pt x="103" y="117"/>
                  </a:lnTo>
                  <a:lnTo>
                    <a:pt x="103" y="119"/>
                  </a:lnTo>
                  <a:lnTo>
                    <a:pt x="103" y="119"/>
                  </a:lnTo>
                  <a:lnTo>
                    <a:pt x="103" y="121"/>
                  </a:lnTo>
                  <a:lnTo>
                    <a:pt x="101" y="123"/>
                  </a:lnTo>
                  <a:lnTo>
                    <a:pt x="101" y="123"/>
                  </a:lnTo>
                  <a:lnTo>
                    <a:pt x="99" y="125"/>
                  </a:lnTo>
                  <a:lnTo>
                    <a:pt x="99" y="126"/>
                  </a:lnTo>
                  <a:lnTo>
                    <a:pt x="96" y="123"/>
                  </a:lnTo>
                  <a:lnTo>
                    <a:pt x="96" y="121"/>
                  </a:lnTo>
                  <a:lnTo>
                    <a:pt x="96" y="119"/>
                  </a:lnTo>
                  <a:lnTo>
                    <a:pt x="98" y="119"/>
                  </a:lnTo>
                  <a:lnTo>
                    <a:pt x="99" y="117"/>
                  </a:lnTo>
                  <a:lnTo>
                    <a:pt x="101" y="112"/>
                  </a:lnTo>
                  <a:lnTo>
                    <a:pt x="101" y="109"/>
                  </a:lnTo>
                  <a:lnTo>
                    <a:pt x="101" y="107"/>
                  </a:lnTo>
                  <a:lnTo>
                    <a:pt x="107" y="107"/>
                  </a:lnTo>
                  <a:lnTo>
                    <a:pt x="107" y="107"/>
                  </a:lnTo>
                  <a:lnTo>
                    <a:pt x="101" y="103"/>
                  </a:lnTo>
                  <a:lnTo>
                    <a:pt x="99" y="101"/>
                  </a:lnTo>
                  <a:lnTo>
                    <a:pt x="98" y="101"/>
                  </a:lnTo>
                  <a:lnTo>
                    <a:pt x="96" y="98"/>
                  </a:lnTo>
                  <a:lnTo>
                    <a:pt x="96" y="93"/>
                  </a:lnTo>
                  <a:lnTo>
                    <a:pt x="92" y="93"/>
                  </a:lnTo>
                  <a:lnTo>
                    <a:pt x="92" y="91"/>
                  </a:lnTo>
                  <a:lnTo>
                    <a:pt x="92" y="89"/>
                  </a:lnTo>
                  <a:lnTo>
                    <a:pt x="91" y="89"/>
                  </a:lnTo>
                  <a:lnTo>
                    <a:pt x="87" y="89"/>
                  </a:lnTo>
                  <a:lnTo>
                    <a:pt x="83" y="84"/>
                  </a:lnTo>
                  <a:lnTo>
                    <a:pt x="83" y="82"/>
                  </a:lnTo>
                  <a:lnTo>
                    <a:pt x="87" y="85"/>
                  </a:lnTo>
                  <a:lnTo>
                    <a:pt x="89" y="87"/>
                  </a:lnTo>
                  <a:lnTo>
                    <a:pt x="87" y="84"/>
                  </a:lnTo>
                  <a:lnTo>
                    <a:pt x="87" y="80"/>
                  </a:lnTo>
                  <a:lnTo>
                    <a:pt x="85" y="80"/>
                  </a:lnTo>
                  <a:lnTo>
                    <a:pt x="83" y="82"/>
                  </a:lnTo>
                  <a:lnTo>
                    <a:pt x="83" y="82"/>
                  </a:lnTo>
                  <a:lnTo>
                    <a:pt x="82" y="80"/>
                  </a:lnTo>
                  <a:lnTo>
                    <a:pt x="82" y="80"/>
                  </a:lnTo>
                  <a:lnTo>
                    <a:pt x="82" y="78"/>
                  </a:lnTo>
                  <a:lnTo>
                    <a:pt x="80" y="78"/>
                  </a:lnTo>
                  <a:lnTo>
                    <a:pt x="80" y="80"/>
                  </a:lnTo>
                  <a:lnTo>
                    <a:pt x="78" y="80"/>
                  </a:lnTo>
                  <a:lnTo>
                    <a:pt x="76" y="78"/>
                  </a:lnTo>
                  <a:lnTo>
                    <a:pt x="76" y="76"/>
                  </a:lnTo>
                  <a:lnTo>
                    <a:pt x="76" y="75"/>
                  </a:lnTo>
                  <a:lnTo>
                    <a:pt x="80" y="75"/>
                  </a:lnTo>
                  <a:lnTo>
                    <a:pt x="82" y="73"/>
                  </a:lnTo>
                  <a:lnTo>
                    <a:pt x="78" y="73"/>
                  </a:lnTo>
                  <a:lnTo>
                    <a:pt x="76" y="73"/>
                  </a:lnTo>
                  <a:lnTo>
                    <a:pt x="76" y="73"/>
                  </a:lnTo>
                  <a:lnTo>
                    <a:pt x="78" y="71"/>
                  </a:lnTo>
                  <a:lnTo>
                    <a:pt x="76" y="71"/>
                  </a:lnTo>
                  <a:lnTo>
                    <a:pt x="76" y="69"/>
                  </a:lnTo>
                  <a:lnTo>
                    <a:pt x="76" y="68"/>
                  </a:lnTo>
                  <a:lnTo>
                    <a:pt x="78" y="68"/>
                  </a:lnTo>
                  <a:lnTo>
                    <a:pt x="76" y="66"/>
                  </a:lnTo>
                  <a:lnTo>
                    <a:pt x="75" y="68"/>
                  </a:lnTo>
                  <a:lnTo>
                    <a:pt x="73" y="66"/>
                  </a:lnTo>
                  <a:lnTo>
                    <a:pt x="75" y="64"/>
                  </a:lnTo>
                  <a:lnTo>
                    <a:pt x="80" y="66"/>
                  </a:lnTo>
                  <a:lnTo>
                    <a:pt x="82" y="69"/>
                  </a:lnTo>
                  <a:lnTo>
                    <a:pt x="83" y="69"/>
                  </a:lnTo>
                  <a:lnTo>
                    <a:pt x="83" y="69"/>
                  </a:lnTo>
                  <a:lnTo>
                    <a:pt x="82" y="68"/>
                  </a:lnTo>
                  <a:lnTo>
                    <a:pt x="82" y="64"/>
                  </a:lnTo>
                  <a:lnTo>
                    <a:pt x="80" y="64"/>
                  </a:lnTo>
                  <a:lnTo>
                    <a:pt x="80" y="64"/>
                  </a:lnTo>
                  <a:lnTo>
                    <a:pt x="76" y="60"/>
                  </a:lnTo>
                  <a:lnTo>
                    <a:pt x="75" y="59"/>
                  </a:lnTo>
                  <a:lnTo>
                    <a:pt x="76" y="57"/>
                  </a:lnTo>
                  <a:lnTo>
                    <a:pt x="80" y="57"/>
                  </a:lnTo>
                  <a:lnTo>
                    <a:pt x="80" y="57"/>
                  </a:lnTo>
                  <a:lnTo>
                    <a:pt x="78" y="57"/>
                  </a:lnTo>
                  <a:lnTo>
                    <a:pt x="75" y="57"/>
                  </a:lnTo>
                  <a:lnTo>
                    <a:pt x="73" y="59"/>
                  </a:lnTo>
                  <a:lnTo>
                    <a:pt x="73" y="60"/>
                  </a:lnTo>
                  <a:lnTo>
                    <a:pt x="71" y="57"/>
                  </a:lnTo>
                  <a:lnTo>
                    <a:pt x="71" y="55"/>
                  </a:lnTo>
                  <a:lnTo>
                    <a:pt x="73" y="55"/>
                  </a:lnTo>
                  <a:lnTo>
                    <a:pt x="76" y="51"/>
                  </a:lnTo>
                  <a:lnTo>
                    <a:pt x="75" y="51"/>
                  </a:lnTo>
                  <a:lnTo>
                    <a:pt x="73" y="53"/>
                  </a:lnTo>
                  <a:lnTo>
                    <a:pt x="73" y="51"/>
                  </a:lnTo>
                  <a:lnTo>
                    <a:pt x="75" y="48"/>
                  </a:lnTo>
                  <a:lnTo>
                    <a:pt x="73" y="48"/>
                  </a:lnTo>
                  <a:lnTo>
                    <a:pt x="71" y="50"/>
                  </a:lnTo>
                  <a:lnTo>
                    <a:pt x="71" y="51"/>
                  </a:lnTo>
                  <a:lnTo>
                    <a:pt x="69" y="53"/>
                  </a:lnTo>
                  <a:lnTo>
                    <a:pt x="67" y="53"/>
                  </a:lnTo>
                  <a:lnTo>
                    <a:pt x="66" y="50"/>
                  </a:lnTo>
                  <a:lnTo>
                    <a:pt x="66" y="48"/>
                  </a:lnTo>
                  <a:lnTo>
                    <a:pt x="66" y="46"/>
                  </a:lnTo>
                  <a:lnTo>
                    <a:pt x="64" y="46"/>
                  </a:lnTo>
                  <a:lnTo>
                    <a:pt x="64" y="48"/>
                  </a:lnTo>
                  <a:lnTo>
                    <a:pt x="58" y="43"/>
                  </a:lnTo>
                  <a:lnTo>
                    <a:pt x="55" y="43"/>
                  </a:lnTo>
                  <a:lnTo>
                    <a:pt x="51" y="35"/>
                  </a:lnTo>
                  <a:lnTo>
                    <a:pt x="51" y="34"/>
                  </a:lnTo>
                  <a:lnTo>
                    <a:pt x="51" y="30"/>
                  </a:lnTo>
                  <a:lnTo>
                    <a:pt x="50" y="30"/>
                  </a:lnTo>
                  <a:lnTo>
                    <a:pt x="44" y="10"/>
                  </a:lnTo>
                  <a:lnTo>
                    <a:pt x="42" y="14"/>
                  </a:lnTo>
                  <a:lnTo>
                    <a:pt x="44" y="18"/>
                  </a:lnTo>
                  <a:lnTo>
                    <a:pt x="44" y="19"/>
                  </a:lnTo>
                  <a:lnTo>
                    <a:pt x="42" y="18"/>
                  </a:lnTo>
                  <a:lnTo>
                    <a:pt x="50" y="43"/>
                  </a:lnTo>
                  <a:lnTo>
                    <a:pt x="48" y="48"/>
                  </a:lnTo>
                  <a:lnTo>
                    <a:pt x="46" y="46"/>
                  </a:lnTo>
                  <a:lnTo>
                    <a:pt x="44" y="41"/>
                  </a:lnTo>
                  <a:lnTo>
                    <a:pt x="42" y="39"/>
                  </a:lnTo>
                  <a:lnTo>
                    <a:pt x="42" y="43"/>
                  </a:lnTo>
                  <a:lnTo>
                    <a:pt x="37" y="43"/>
                  </a:lnTo>
                  <a:lnTo>
                    <a:pt x="37" y="37"/>
                  </a:lnTo>
                  <a:lnTo>
                    <a:pt x="37" y="35"/>
                  </a:lnTo>
                  <a:lnTo>
                    <a:pt x="37" y="35"/>
                  </a:lnTo>
                  <a:lnTo>
                    <a:pt x="35" y="32"/>
                  </a:lnTo>
                  <a:lnTo>
                    <a:pt x="35" y="28"/>
                  </a:lnTo>
                  <a:lnTo>
                    <a:pt x="35" y="28"/>
                  </a:lnTo>
                  <a:lnTo>
                    <a:pt x="33" y="25"/>
                  </a:lnTo>
                  <a:lnTo>
                    <a:pt x="32" y="26"/>
                  </a:lnTo>
                  <a:lnTo>
                    <a:pt x="32" y="30"/>
                  </a:lnTo>
                  <a:lnTo>
                    <a:pt x="30" y="30"/>
                  </a:lnTo>
                  <a:lnTo>
                    <a:pt x="28" y="28"/>
                  </a:lnTo>
                  <a:lnTo>
                    <a:pt x="26" y="25"/>
                  </a:lnTo>
                  <a:lnTo>
                    <a:pt x="25" y="25"/>
                  </a:lnTo>
                  <a:lnTo>
                    <a:pt x="25" y="25"/>
                  </a:lnTo>
                  <a:lnTo>
                    <a:pt x="25" y="26"/>
                  </a:lnTo>
                  <a:lnTo>
                    <a:pt x="21" y="23"/>
                  </a:lnTo>
                  <a:lnTo>
                    <a:pt x="21" y="25"/>
                  </a:lnTo>
                  <a:lnTo>
                    <a:pt x="21" y="26"/>
                  </a:lnTo>
                  <a:lnTo>
                    <a:pt x="19" y="26"/>
                  </a:lnTo>
                  <a:lnTo>
                    <a:pt x="19" y="26"/>
                  </a:lnTo>
                  <a:lnTo>
                    <a:pt x="23" y="26"/>
                  </a:lnTo>
                  <a:lnTo>
                    <a:pt x="25" y="28"/>
                  </a:lnTo>
                  <a:lnTo>
                    <a:pt x="25" y="30"/>
                  </a:lnTo>
                  <a:lnTo>
                    <a:pt x="25" y="30"/>
                  </a:lnTo>
                  <a:lnTo>
                    <a:pt x="28" y="34"/>
                  </a:lnTo>
                  <a:lnTo>
                    <a:pt x="28" y="34"/>
                  </a:lnTo>
                  <a:lnTo>
                    <a:pt x="28" y="35"/>
                  </a:lnTo>
                  <a:lnTo>
                    <a:pt x="30" y="34"/>
                  </a:lnTo>
                  <a:lnTo>
                    <a:pt x="32" y="34"/>
                  </a:lnTo>
                  <a:lnTo>
                    <a:pt x="33" y="39"/>
                  </a:lnTo>
                  <a:lnTo>
                    <a:pt x="33" y="43"/>
                  </a:lnTo>
                  <a:lnTo>
                    <a:pt x="32" y="44"/>
                  </a:lnTo>
                  <a:lnTo>
                    <a:pt x="28" y="44"/>
                  </a:lnTo>
                  <a:lnTo>
                    <a:pt x="28" y="43"/>
                  </a:lnTo>
                  <a:lnTo>
                    <a:pt x="28" y="43"/>
                  </a:lnTo>
                  <a:lnTo>
                    <a:pt x="28" y="46"/>
                  </a:lnTo>
                  <a:lnTo>
                    <a:pt x="25" y="46"/>
                  </a:lnTo>
                  <a:lnTo>
                    <a:pt x="19" y="41"/>
                  </a:lnTo>
                  <a:lnTo>
                    <a:pt x="16" y="41"/>
                  </a:lnTo>
                  <a:lnTo>
                    <a:pt x="12" y="37"/>
                  </a:lnTo>
                  <a:lnTo>
                    <a:pt x="8" y="35"/>
                  </a:lnTo>
                  <a:lnTo>
                    <a:pt x="10" y="32"/>
                  </a:lnTo>
                  <a:lnTo>
                    <a:pt x="8" y="32"/>
                  </a:lnTo>
                  <a:lnTo>
                    <a:pt x="7" y="34"/>
                  </a:lnTo>
                  <a:lnTo>
                    <a:pt x="0" y="23"/>
                  </a:lnTo>
                  <a:lnTo>
                    <a:pt x="0" y="21"/>
                  </a:lnTo>
                  <a:lnTo>
                    <a:pt x="1" y="14"/>
                  </a:lnTo>
                  <a:lnTo>
                    <a:pt x="1"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3" name="Freeform 3450"/>
            <p:cNvSpPr>
              <a:spLocks/>
            </p:cNvSpPr>
            <p:nvPr/>
          </p:nvSpPr>
          <p:spPr bwMode="auto">
            <a:xfrm>
              <a:off x="5598" y="1736"/>
              <a:ext cx="10" cy="9"/>
            </a:xfrm>
            <a:custGeom>
              <a:avLst/>
              <a:gdLst/>
              <a:ahLst/>
              <a:cxnLst>
                <a:cxn ang="0">
                  <a:pos x="0" y="0"/>
                </a:cxn>
                <a:cxn ang="0">
                  <a:pos x="0" y="0"/>
                </a:cxn>
                <a:cxn ang="0">
                  <a:pos x="0" y="0"/>
                </a:cxn>
                <a:cxn ang="0">
                  <a:pos x="3" y="0"/>
                </a:cxn>
                <a:cxn ang="0">
                  <a:pos x="5" y="0"/>
                </a:cxn>
                <a:cxn ang="0">
                  <a:pos x="5" y="2"/>
                </a:cxn>
                <a:cxn ang="0">
                  <a:pos x="10" y="2"/>
                </a:cxn>
                <a:cxn ang="0">
                  <a:pos x="9" y="3"/>
                </a:cxn>
                <a:cxn ang="0">
                  <a:pos x="9" y="3"/>
                </a:cxn>
                <a:cxn ang="0">
                  <a:pos x="7" y="7"/>
                </a:cxn>
                <a:cxn ang="0">
                  <a:pos x="7" y="9"/>
                </a:cxn>
                <a:cxn ang="0">
                  <a:pos x="3" y="7"/>
                </a:cxn>
                <a:cxn ang="0">
                  <a:pos x="3" y="5"/>
                </a:cxn>
                <a:cxn ang="0">
                  <a:pos x="1" y="3"/>
                </a:cxn>
                <a:cxn ang="0">
                  <a:pos x="0" y="2"/>
                </a:cxn>
                <a:cxn ang="0">
                  <a:pos x="0" y="0"/>
                </a:cxn>
              </a:cxnLst>
              <a:rect l="0" t="0" r="r" b="b"/>
              <a:pathLst>
                <a:path w="10" h="9">
                  <a:moveTo>
                    <a:pt x="0" y="0"/>
                  </a:moveTo>
                  <a:lnTo>
                    <a:pt x="0" y="0"/>
                  </a:lnTo>
                  <a:lnTo>
                    <a:pt x="0" y="0"/>
                  </a:lnTo>
                  <a:lnTo>
                    <a:pt x="3" y="0"/>
                  </a:lnTo>
                  <a:lnTo>
                    <a:pt x="5" y="0"/>
                  </a:lnTo>
                  <a:lnTo>
                    <a:pt x="5" y="2"/>
                  </a:lnTo>
                  <a:lnTo>
                    <a:pt x="10" y="2"/>
                  </a:lnTo>
                  <a:lnTo>
                    <a:pt x="9" y="3"/>
                  </a:lnTo>
                  <a:lnTo>
                    <a:pt x="9" y="3"/>
                  </a:lnTo>
                  <a:lnTo>
                    <a:pt x="7" y="7"/>
                  </a:lnTo>
                  <a:lnTo>
                    <a:pt x="7" y="9"/>
                  </a:lnTo>
                  <a:lnTo>
                    <a:pt x="3" y="7"/>
                  </a:lnTo>
                  <a:lnTo>
                    <a:pt x="3" y="5"/>
                  </a:lnTo>
                  <a:lnTo>
                    <a:pt x="1" y="3"/>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4" name="Freeform 3451"/>
            <p:cNvSpPr>
              <a:spLocks/>
            </p:cNvSpPr>
            <p:nvPr/>
          </p:nvSpPr>
          <p:spPr bwMode="auto">
            <a:xfrm>
              <a:off x="5598" y="1736"/>
              <a:ext cx="10" cy="9"/>
            </a:xfrm>
            <a:custGeom>
              <a:avLst/>
              <a:gdLst/>
              <a:ahLst/>
              <a:cxnLst>
                <a:cxn ang="0">
                  <a:pos x="0" y="0"/>
                </a:cxn>
                <a:cxn ang="0">
                  <a:pos x="0" y="0"/>
                </a:cxn>
                <a:cxn ang="0">
                  <a:pos x="0" y="0"/>
                </a:cxn>
                <a:cxn ang="0">
                  <a:pos x="3" y="0"/>
                </a:cxn>
                <a:cxn ang="0">
                  <a:pos x="5" y="0"/>
                </a:cxn>
                <a:cxn ang="0">
                  <a:pos x="5" y="2"/>
                </a:cxn>
                <a:cxn ang="0">
                  <a:pos x="10" y="2"/>
                </a:cxn>
                <a:cxn ang="0">
                  <a:pos x="9" y="3"/>
                </a:cxn>
                <a:cxn ang="0">
                  <a:pos x="9" y="3"/>
                </a:cxn>
                <a:cxn ang="0">
                  <a:pos x="7" y="7"/>
                </a:cxn>
                <a:cxn ang="0">
                  <a:pos x="7" y="9"/>
                </a:cxn>
                <a:cxn ang="0">
                  <a:pos x="3" y="7"/>
                </a:cxn>
                <a:cxn ang="0">
                  <a:pos x="3" y="5"/>
                </a:cxn>
                <a:cxn ang="0">
                  <a:pos x="1" y="3"/>
                </a:cxn>
                <a:cxn ang="0">
                  <a:pos x="0" y="2"/>
                </a:cxn>
                <a:cxn ang="0">
                  <a:pos x="0" y="0"/>
                </a:cxn>
              </a:cxnLst>
              <a:rect l="0" t="0" r="r" b="b"/>
              <a:pathLst>
                <a:path w="10" h="9">
                  <a:moveTo>
                    <a:pt x="0" y="0"/>
                  </a:moveTo>
                  <a:lnTo>
                    <a:pt x="0" y="0"/>
                  </a:lnTo>
                  <a:lnTo>
                    <a:pt x="0" y="0"/>
                  </a:lnTo>
                  <a:lnTo>
                    <a:pt x="3" y="0"/>
                  </a:lnTo>
                  <a:lnTo>
                    <a:pt x="5" y="0"/>
                  </a:lnTo>
                  <a:lnTo>
                    <a:pt x="5" y="2"/>
                  </a:lnTo>
                  <a:lnTo>
                    <a:pt x="10" y="2"/>
                  </a:lnTo>
                  <a:lnTo>
                    <a:pt x="9" y="3"/>
                  </a:lnTo>
                  <a:lnTo>
                    <a:pt x="9" y="3"/>
                  </a:lnTo>
                  <a:lnTo>
                    <a:pt x="7" y="7"/>
                  </a:lnTo>
                  <a:lnTo>
                    <a:pt x="7" y="9"/>
                  </a:lnTo>
                  <a:lnTo>
                    <a:pt x="3" y="7"/>
                  </a:lnTo>
                  <a:lnTo>
                    <a:pt x="3" y="5"/>
                  </a:lnTo>
                  <a:lnTo>
                    <a:pt x="1" y="3"/>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5" name="Freeform 3452"/>
            <p:cNvSpPr>
              <a:spLocks/>
            </p:cNvSpPr>
            <p:nvPr/>
          </p:nvSpPr>
          <p:spPr bwMode="auto">
            <a:xfrm>
              <a:off x="5608" y="1736"/>
              <a:ext cx="9" cy="7"/>
            </a:xfrm>
            <a:custGeom>
              <a:avLst/>
              <a:gdLst/>
              <a:ahLst/>
              <a:cxnLst>
                <a:cxn ang="0">
                  <a:pos x="0" y="7"/>
                </a:cxn>
                <a:cxn ang="0">
                  <a:pos x="0" y="5"/>
                </a:cxn>
                <a:cxn ang="0">
                  <a:pos x="6" y="3"/>
                </a:cxn>
                <a:cxn ang="0">
                  <a:pos x="7" y="0"/>
                </a:cxn>
                <a:cxn ang="0">
                  <a:pos x="9" y="2"/>
                </a:cxn>
                <a:cxn ang="0">
                  <a:pos x="9" y="2"/>
                </a:cxn>
                <a:cxn ang="0">
                  <a:pos x="7" y="5"/>
                </a:cxn>
                <a:cxn ang="0">
                  <a:pos x="0" y="7"/>
                </a:cxn>
              </a:cxnLst>
              <a:rect l="0" t="0" r="r" b="b"/>
              <a:pathLst>
                <a:path w="9" h="7">
                  <a:moveTo>
                    <a:pt x="0" y="7"/>
                  </a:moveTo>
                  <a:lnTo>
                    <a:pt x="0" y="5"/>
                  </a:lnTo>
                  <a:lnTo>
                    <a:pt x="6" y="3"/>
                  </a:lnTo>
                  <a:lnTo>
                    <a:pt x="7" y="0"/>
                  </a:lnTo>
                  <a:lnTo>
                    <a:pt x="9" y="2"/>
                  </a:lnTo>
                  <a:lnTo>
                    <a:pt x="9" y="2"/>
                  </a:lnTo>
                  <a:lnTo>
                    <a:pt x="7" y="5"/>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6" name="Freeform 3453"/>
            <p:cNvSpPr>
              <a:spLocks/>
            </p:cNvSpPr>
            <p:nvPr/>
          </p:nvSpPr>
          <p:spPr bwMode="auto">
            <a:xfrm>
              <a:off x="5608" y="1736"/>
              <a:ext cx="9" cy="7"/>
            </a:xfrm>
            <a:custGeom>
              <a:avLst/>
              <a:gdLst/>
              <a:ahLst/>
              <a:cxnLst>
                <a:cxn ang="0">
                  <a:pos x="0" y="7"/>
                </a:cxn>
                <a:cxn ang="0">
                  <a:pos x="0" y="5"/>
                </a:cxn>
                <a:cxn ang="0">
                  <a:pos x="6" y="3"/>
                </a:cxn>
                <a:cxn ang="0">
                  <a:pos x="7" y="0"/>
                </a:cxn>
                <a:cxn ang="0">
                  <a:pos x="9" y="2"/>
                </a:cxn>
                <a:cxn ang="0">
                  <a:pos x="9" y="2"/>
                </a:cxn>
                <a:cxn ang="0">
                  <a:pos x="7" y="5"/>
                </a:cxn>
                <a:cxn ang="0">
                  <a:pos x="0" y="7"/>
                </a:cxn>
              </a:cxnLst>
              <a:rect l="0" t="0" r="r" b="b"/>
              <a:pathLst>
                <a:path w="9" h="7">
                  <a:moveTo>
                    <a:pt x="0" y="7"/>
                  </a:moveTo>
                  <a:lnTo>
                    <a:pt x="0" y="5"/>
                  </a:lnTo>
                  <a:lnTo>
                    <a:pt x="6" y="3"/>
                  </a:lnTo>
                  <a:lnTo>
                    <a:pt x="7" y="0"/>
                  </a:lnTo>
                  <a:lnTo>
                    <a:pt x="9" y="2"/>
                  </a:lnTo>
                  <a:lnTo>
                    <a:pt x="9" y="2"/>
                  </a:lnTo>
                  <a:lnTo>
                    <a:pt x="7" y="5"/>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7" name="Freeform 3454"/>
            <p:cNvSpPr>
              <a:spLocks/>
            </p:cNvSpPr>
            <p:nvPr/>
          </p:nvSpPr>
          <p:spPr bwMode="auto">
            <a:xfrm>
              <a:off x="5621" y="1734"/>
              <a:ext cx="9" cy="11"/>
            </a:xfrm>
            <a:custGeom>
              <a:avLst/>
              <a:gdLst/>
              <a:ahLst/>
              <a:cxnLst>
                <a:cxn ang="0">
                  <a:pos x="0" y="5"/>
                </a:cxn>
                <a:cxn ang="0">
                  <a:pos x="2" y="5"/>
                </a:cxn>
                <a:cxn ang="0">
                  <a:pos x="2" y="4"/>
                </a:cxn>
                <a:cxn ang="0">
                  <a:pos x="0" y="2"/>
                </a:cxn>
                <a:cxn ang="0">
                  <a:pos x="3" y="0"/>
                </a:cxn>
                <a:cxn ang="0">
                  <a:pos x="3" y="2"/>
                </a:cxn>
                <a:cxn ang="0">
                  <a:pos x="3" y="4"/>
                </a:cxn>
                <a:cxn ang="0">
                  <a:pos x="5" y="5"/>
                </a:cxn>
                <a:cxn ang="0">
                  <a:pos x="7" y="4"/>
                </a:cxn>
                <a:cxn ang="0">
                  <a:pos x="9" y="7"/>
                </a:cxn>
                <a:cxn ang="0">
                  <a:pos x="3" y="9"/>
                </a:cxn>
                <a:cxn ang="0">
                  <a:pos x="2" y="9"/>
                </a:cxn>
                <a:cxn ang="0">
                  <a:pos x="2" y="11"/>
                </a:cxn>
                <a:cxn ang="0">
                  <a:pos x="0" y="9"/>
                </a:cxn>
                <a:cxn ang="0">
                  <a:pos x="0" y="9"/>
                </a:cxn>
                <a:cxn ang="0">
                  <a:pos x="0" y="5"/>
                </a:cxn>
              </a:cxnLst>
              <a:rect l="0" t="0" r="r" b="b"/>
              <a:pathLst>
                <a:path w="9" h="11">
                  <a:moveTo>
                    <a:pt x="0" y="5"/>
                  </a:moveTo>
                  <a:lnTo>
                    <a:pt x="2" y="5"/>
                  </a:lnTo>
                  <a:lnTo>
                    <a:pt x="2" y="4"/>
                  </a:lnTo>
                  <a:lnTo>
                    <a:pt x="0" y="2"/>
                  </a:lnTo>
                  <a:lnTo>
                    <a:pt x="3" y="0"/>
                  </a:lnTo>
                  <a:lnTo>
                    <a:pt x="3" y="2"/>
                  </a:lnTo>
                  <a:lnTo>
                    <a:pt x="3" y="4"/>
                  </a:lnTo>
                  <a:lnTo>
                    <a:pt x="5" y="5"/>
                  </a:lnTo>
                  <a:lnTo>
                    <a:pt x="7" y="4"/>
                  </a:lnTo>
                  <a:lnTo>
                    <a:pt x="9" y="7"/>
                  </a:lnTo>
                  <a:lnTo>
                    <a:pt x="3" y="9"/>
                  </a:lnTo>
                  <a:lnTo>
                    <a:pt x="2" y="9"/>
                  </a:lnTo>
                  <a:lnTo>
                    <a:pt x="2" y="11"/>
                  </a:lnTo>
                  <a:lnTo>
                    <a:pt x="0" y="9"/>
                  </a:lnTo>
                  <a:lnTo>
                    <a:pt x="0" y="9"/>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8" name="Freeform 3455"/>
            <p:cNvSpPr>
              <a:spLocks/>
            </p:cNvSpPr>
            <p:nvPr/>
          </p:nvSpPr>
          <p:spPr bwMode="auto">
            <a:xfrm>
              <a:off x="5621" y="1734"/>
              <a:ext cx="9" cy="11"/>
            </a:xfrm>
            <a:custGeom>
              <a:avLst/>
              <a:gdLst/>
              <a:ahLst/>
              <a:cxnLst>
                <a:cxn ang="0">
                  <a:pos x="0" y="5"/>
                </a:cxn>
                <a:cxn ang="0">
                  <a:pos x="2" y="5"/>
                </a:cxn>
                <a:cxn ang="0">
                  <a:pos x="2" y="4"/>
                </a:cxn>
                <a:cxn ang="0">
                  <a:pos x="0" y="2"/>
                </a:cxn>
                <a:cxn ang="0">
                  <a:pos x="3" y="0"/>
                </a:cxn>
                <a:cxn ang="0">
                  <a:pos x="3" y="2"/>
                </a:cxn>
                <a:cxn ang="0">
                  <a:pos x="3" y="4"/>
                </a:cxn>
                <a:cxn ang="0">
                  <a:pos x="5" y="5"/>
                </a:cxn>
                <a:cxn ang="0">
                  <a:pos x="7" y="4"/>
                </a:cxn>
                <a:cxn ang="0">
                  <a:pos x="9" y="7"/>
                </a:cxn>
                <a:cxn ang="0">
                  <a:pos x="3" y="9"/>
                </a:cxn>
                <a:cxn ang="0">
                  <a:pos x="2" y="9"/>
                </a:cxn>
                <a:cxn ang="0">
                  <a:pos x="2" y="11"/>
                </a:cxn>
                <a:cxn ang="0">
                  <a:pos x="0" y="9"/>
                </a:cxn>
                <a:cxn ang="0">
                  <a:pos x="0" y="9"/>
                </a:cxn>
                <a:cxn ang="0">
                  <a:pos x="0" y="5"/>
                </a:cxn>
              </a:cxnLst>
              <a:rect l="0" t="0" r="r" b="b"/>
              <a:pathLst>
                <a:path w="9" h="11">
                  <a:moveTo>
                    <a:pt x="0" y="5"/>
                  </a:moveTo>
                  <a:lnTo>
                    <a:pt x="2" y="5"/>
                  </a:lnTo>
                  <a:lnTo>
                    <a:pt x="2" y="4"/>
                  </a:lnTo>
                  <a:lnTo>
                    <a:pt x="0" y="2"/>
                  </a:lnTo>
                  <a:lnTo>
                    <a:pt x="3" y="0"/>
                  </a:lnTo>
                  <a:lnTo>
                    <a:pt x="3" y="2"/>
                  </a:lnTo>
                  <a:lnTo>
                    <a:pt x="3" y="4"/>
                  </a:lnTo>
                  <a:lnTo>
                    <a:pt x="5" y="5"/>
                  </a:lnTo>
                  <a:lnTo>
                    <a:pt x="7" y="4"/>
                  </a:lnTo>
                  <a:lnTo>
                    <a:pt x="9" y="7"/>
                  </a:lnTo>
                  <a:lnTo>
                    <a:pt x="3" y="9"/>
                  </a:lnTo>
                  <a:lnTo>
                    <a:pt x="2" y="9"/>
                  </a:lnTo>
                  <a:lnTo>
                    <a:pt x="2" y="11"/>
                  </a:lnTo>
                  <a:lnTo>
                    <a:pt x="0" y="9"/>
                  </a:lnTo>
                  <a:lnTo>
                    <a:pt x="0" y="9"/>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9" name="Freeform 3456"/>
            <p:cNvSpPr>
              <a:spLocks/>
            </p:cNvSpPr>
            <p:nvPr/>
          </p:nvSpPr>
          <p:spPr bwMode="auto">
            <a:xfrm>
              <a:off x="5657" y="1723"/>
              <a:ext cx="8" cy="9"/>
            </a:xfrm>
            <a:custGeom>
              <a:avLst/>
              <a:gdLst/>
              <a:ahLst/>
              <a:cxnLst>
                <a:cxn ang="0">
                  <a:pos x="5" y="2"/>
                </a:cxn>
                <a:cxn ang="0">
                  <a:pos x="3" y="2"/>
                </a:cxn>
                <a:cxn ang="0">
                  <a:pos x="7" y="0"/>
                </a:cxn>
                <a:cxn ang="0">
                  <a:pos x="8" y="2"/>
                </a:cxn>
                <a:cxn ang="0">
                  <a:pos x="8" y="4"/>
                </a:cxn>
                <a:cxn ang="0">
                  <a:pos x="7" y="6"/>
                </a:cxn>
                <a:cxn ang="0">
                  <a:pos x="7" y="7"/>
                </a:cxn>
                <a:cxn ang="0">
                  <a:pos x="5" y="9"/>
                </a:cxn>
                <a:cxn ang="0">
                  <a:pos x="3" y="9"/>
                </a:cxn>
                <a:cxn ang="0">
                  <a:pos x="3" y="9"/>
                </a:cxn>
                <a:cxn ang="0">
                  <a:pos x="1" y="9"/>
                </a:cxn>
                <a:cxn ang="0">
                  <a:pos x="0" y="9"/>
                </a:cxn>
                <a:cxn ang="0">
                  <a:pos x="0" y="9"/>
                </a:cxn>
                <a:cxn ang="0">
                  <a:pos x="5" y="6"/>
                </a:cxn>
                <a:cxn ang="0">
                  <a:pos x="5" y="4"/>
                </a:cxn>
                <a:cxn ang="0">
                  <a:pos x="5" y="2"/>
                </a:cxn>
              </a:cxnLst>
              <a:rect l="0" t="0" r="r" b="b"/>
              <a:pathLst>
                <a:path w="8" h="9">
                  <a:moveTo>
                    <a:pt x="5" y="2"/>
                  </a:moveTo>
                  <a:lnTo>
                    <a:pt x="3" y="2"/>
                  </a:lnTo>
                  <a:lnTo>
                    <a:pt x="7" y="0"/>
                  </a:lnTo>
                  <a:lnTo>
                    <a:pt x="8" y="2"/>
                  </a:lnTo>
                  <a:lnTo>
                    <a:pt x="8" y="4"/>
                  </a:lnTo>
                  <a:lnTo>
                    <a:pt x="7" y="6"/>
                  </a:lnTo>
                  <a:lnTo>
                    <a:pt x="7" y="7"/>
                  </a:lnTo>
                  <a:lnTo>
                    <a:pt x="5" y="9"/>
                  </a:lnTo>
                  <a:lnTo>
                    <a:pt x="3" y="9"/>
                  </a:lnTo>
                  <a:lnTo>
                    <a:pt x="3" y="9"/>
                  </a:lnTo>
                  <a:lnTo>
                    <a:pt x="1" y="9"/>
                  </a:lnTo>
                  <a:lnTo>
                    <a:pt x="0" y="9"/>
                  </a:lnTo>
                  <a:lnTo>
                    <a:pt x="0" y="9"/>
                  </a:lnTo>
                  <a:lnTo>
                    <a:pt x="5" y="6"/>
                  </a:lnTo>
                  <a:lnTo>
                    <a:pt x="5" y="4"/>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0" name="Freeform 3457"/>
            <p:cNvSpPr>
              <a:spLocks/>
            </p:cNvSpPr>
            <p:nvPr/>
          </p:nvSpPr>
          <p:spPr bwMode="auto">
            <a:xfrm>
              <a:off x="5657" y="1723"/>
              <a:ext cx="8" cy="9"/>
            </a:xfrm>
            <a:custGeom>
              <a:avLst/>
              <a:gdLst/>
              <a:ahLst/>
              <a:cxnLst>
                <a:cxn ang="0">
                  <a:pos x="5" y="2"/>
                </a:cxn>
                <a:cxn ang="0">
                  <a:pos x="3" y="2"/>
                </a:cxn>
                <a:cxn ang="0">
                  <a:pos x="7" y="0"/>
                </a:cxn>
                <a:cxn ang="0">
                  <a:pos x="8" y="2"/>
                </a:cxn>
                <a:cxn ang="0">
                  <a:pos x="8" y="4"/>
                </a:cxn>
                <a:cxn ang="0">
                  <a:pos x="7" y="6"/>
                </a:cxn>
                <a:cxn ang="0">
                  <a:pos x="7" y="7"/>
                </a:cxn>
                <a:cxn ang="0">
                  <a:pos x="5" y="9"/>
                </a:cxn>
                <a:cxn ang="0">
                  <a:pos x="3" y="9"/>
                </a:cxn>
                <a:cxn ang="0">
                  <a:pos x="3" y="9"/>
                </a:cxn>
                <a:cxn ang="0">
                  <a:pos x="1" y="9"/>
                </a:cxn>
                <a:cxn ang="0">
                  <a:pos x="0" y="9"/>
                </a:cxn>
                <a:cxn ang="0">
                  <a:pos x="0" y="9"/>
                </a:cxn>
                <a:cxn ang="0">
                  <a:pos x="5" y="6"/>
                </a:cxn>
                <a:cxn ang="0">
                  <a:pos x="5" y="4"/>
                </a:cxn>
                <a:cxn ang="0">
                  <a:pos x="5" y="2"/>
                </a:cxn>
              </a:cxnLst>
              <a:rect l="0" t="0" r="r" b="b"/>
              <a:pathLst>
                <a:path w="8" h="9">
                  <a:moveTo>
                    <a:pt x="5" y="2"/>
                  </a:moveTo>
                  <a:lnTo>
                    <a:pt x="3" y="2"/>
                  </a:lnTo>
                  <a:lnTo>
                    <a:pt x="7" y="0"/>
                  </a:lnTo>
                  <a:lnTo>
                    <a:pt x="8" y="2"/>
                  </a:lnTo>
                  <a:lnTo>
                    <a:pt x="8" y="4"/>
                  </a:lnTo>
                  <a:lnTo>
                    <a:pt x="7" y="6"/>
                  </a:lnTo>
                  <a:lnTo>
                    <a:pt x="7" y="7"/>
                  </a:lnTo>
                  <a:lnTo>
                    <a:pt x="5" y="9"/>
                  </a:lnTo>
                  <a:lnTo>
                    <a:pt x="3" y="9"/>
                  </a:lnTo>
                  <a:lnTo>
                    <a:pt x="3" y="9"/>
                  </a:lnTo>
                  <a:lnTo>
                    <a:pt x="1" y="9"/>
                  </a:lnTo>
                  <a:lnTo>
                    <a:pt x="0" y="9"/>
                  </a:lnTo>
                  <a:lnTo>
                    <a:pt x="0" y="9"/>
                  </a:lnTo>
                  <a:lnTo>
                    <a:pt x="5" y="6"/>
                  </a:lnTo>
                  <a:lnTo>
                    <a:pt x="5" y="4"/>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1" name="Freeform 3458"/>
            <p:cNvSpPr>
              <a:spLocks/>
            </p:cNvSpPr>
            <p:nvPr/>
          </p:nvSpPr>
          <p:spPr bwMode="auto">
            <a:xfrm>
              <a:off x="5667" y="1730"/>
              <a:ext cx="14" cy="4"/>
            </a:xfrm>
            <a:custGeom>
              <a:avLst/>
              <a:gdLst/>
              <a:ahLst/>
              <a:cxnLst>
                <a:cxn ang="0">
                  <a:pos x="0" y="0"/>
                </a:cxn>
                <a:cxn ang="0">
                  <a:pos x="6" y="0"/>
                </a:cxn>
                <a:cxn ang="0">
                  <a:pos x="9" y="2"/>
                </a:cxn>
                <a:cxn ang="0">
                  <a:pos x="13" y="0"/>
                </a:cxn>
                <a:cxn ang="0">
                  <a:pos x="14" y="2"/>
                </a:cxn>
                <a:cxn ang="0">
                  <a:pos x="14" y="2"/>
                </a:cxn>
                <a:cxn ang="0">
                  <a:pos x="13" y="4"/>
                </a:cxn>
                <a:cxn ang="0">
                  <a:pos x="2" y="2"/>
                </a:cxn>
                <a:cxn ang="0">
                  <a:pos x="0" y="0"/>
                </a:cxn>
              </a:cxnLst>
              <a:rect l="0" t="0" r="r" b="b"/>
              <a:pathLst>
                <a:path w="14" h="4">
                  <a:moveTo>
                    <a:pt x="0" y="0"/>
                  </a:moveTo>
                  <a:lnTo>
                    <a:pt x="6" y="0"/>
                  </a:lnTo>
                  <a:lnTo>
                    <a:pt x="9" y="2"/>
                  </a:lnTo>
                  <a:lnTo>
                    <a:pt x="13" y="0"/>
                  </a:lnTo>
                  <a:lnTo>
                    <a:pt x="14" y="2"/>
                  </a:lnTo>
                  <a:lnTo>
                    <a:pt x="14" y="2"/>
                  </a:lnTo>
                  <a:lnTo>
                    <a:pt x="13"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2" name="Freeform 3459"/>
            <p:cNvSpPr>
              <a:spLocks/>
            </p:cNvSpPr>
            <p:nvPr/>
          </p:nvSpPr>
          <p:spPr bwMode="auto">
            <a:xfrm>
              <a:off x="5667" y="1730"/>
              <a:ext cx="14" cy="4"/>
            </a:xfrm>
            <a:custGeom>
              <a:avLst/>
              <a:gdLst/>
              <a:ahLst/>
              <a:cxnLst>
                <a:cxn ang="0">
                  <a:pos x="0" y="0"/>
                </a:cxn>
                <a:cxn ang="0">
                  <a:pos x="6" y="0"/>
                </a:cxn>
                <a:cxn ang="0">
                  <a:pos x="9" y="2"/>
                </a:cxn>
                <a:cxn ang="0">
                  <a:pos x="13" y="0"/>
                </a:cxn>
                <a:cxn ang="0">
                  <a:pos x="14" y="2"/>
                </a:cxn>
                <a:cxn ang="0">
                  <a:pos x="14" y="2"/>
                </a:cxn>
                <a:cxn ang="0">
                  <a:pos x="13" y="4"/>
                </a:cxn>
                <a:cxn ang="0">
                  <a:pos x="2" y="2"/>
                </a:cxn>
                <a:cxn ang="0">
                  <a:pos x="0" y="0"/>
                </a:cxn>
              </a:cxnLst>
              <a:rect l="0" t="0" r="r" b="b"/>
              <a:pathLst>
                <a:path w="14" h="4">
                  <a:moveTo>
                    <a:pt x="0" y="0"/>
                  </a:moveTo>
                  <a:lnTo>
                    <a:pt x="6" y="0"/>
                  </a:lnTo>
                  <a:lnTo>
                    <a:pt x="9" y="2"/>
                  </a:lnTo>
                  <a:lnTo>
                    <a:pt x="13" y="0"/>
                  </a:lnTo>
                  <a:lnTo>
                    <a:pt x="14" y="2"/>
                  </a:lnTo>
                  <a:lnTo>
                    <a:pt x="14" y="2"/>
                  </a:lnTo>
                  <a:lnTo>
                    <a:pt x="13"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3" name="Freeform 3460"/>
            <p:cNvSpPr>
              <a:spLocks/>
            </p:cNvSpPr>
            <p:nvPr/>
          </p:nvSpPr>
          <p:spPr bwMode="auto">
            <a:xfrm>
              <a:off x="5689" y="1723"/>
              <a:ext cx="5" cy="4"/>
            </a:xfrm>
            <a:custGeom>
              <a:avLst/>
              <a:gdLst/>
              <a:ahLst/>
              <a:cxnLst>
                <a:cxn ang="0">
                  <a:pos x="1" y="0"/>
                </a:cxn>
                <a:cxn ang="0">
                  <a:pos x="3" y="2"/>
                </a:cxn>
                <a:cxn ang="0">
                  <a:pos x="5" y="2"/>
                </a:cxn>
                <a:cxn ang="0">
                  <a:pos x="5" y="2"/>
                </a:cxn>
                <a:cxn ang="0">
                  <a:pos x="1" y="4"/>
                </a:cxn>
                <a:cxn ang="0">
                  <a:pos x="0" y="4"/>
                </a:cxn>
                <a:cxn ang="0">
                  <a:pos x="0" y="2"/>
                </a:cxn>
                <a:cxn ang="0">
                  <a:pos x="1" y="0"/>
                </a:cxn>
                <a:cxn ang="0">
                  <a:pos x="0" y="2"/>
                </a:cxn>
                <a:cxn ang="0">
                  <a:pos x="1" y="0"/>
                </a:cxn>
              </a:cxnLst>
              <a:rect l="0" t="0" r="r" b="b"/>
              <a:pathLst>
                <a:path w="5" h="4">
                  <a:moveTo>
                    <a:pt x="1" y="0"/>
                  </a:moveTo>
                  <a:lnTo>
                    <a:pt x="3" y="2"/>
                  </a:lnTo>
                  <a:lnTo>
                    <a:pt x="5" y="2"/>
                  </a:lnTo>
                  <a:lnTo>
                    <a:pt x="5" y="2"/>
                  </a:lnTo>
                  <a:lnTo>
                    <a:pt x="1" y="4"/>
                  </a:lnTo>
                  <a:lnTo>
                    <a:pt x="0" y="4"/>
                  </a:lnTo>
                  <a:lnTo>
                    <a:pt x="0" y="2"/>
                  </a:lnTo>
                  <a:lnTo>
                    <a:pt x="1" y="0"/>
                  </a:lnTo>
                  <a:lnTo>
                    <a:pt x="0"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4" name="Freeform 3461"/>
            <p:cNvSpPr>
              <a:spLocks/>
            </p:cNvSpPr>
            <p:nvPr/>
          </p:nvSpPr>
          <p:spPr bwMode="auto">
            <a:xfrm>
              <a:off x="5689" y="1723"/>
              <a:ext cx="5" cy="4"/>
            </a:xfrm>
            <a:custGeom>
              <a:avLst/>
              <a:gdLst/>
              <a:ahLst/>
              <a:cxnLst>
                <a:cxn ang="0">
                  <a:pos x="1" y="0"/>
                </a:cxn>
                <a:cxn ang="0">
                  <a:pos x="3" y="2"/>
                </a:cxn>
                <a:cxn ang="0">
                  <a:pos x="5" y="2"/>
                </a:cxn>
                <a:cxn ang="0">
                  <a:pos x="5" y="2"/>
                </a:cxn>
                <a:cxn ang="0">
                  <a:pos x="1" y="4"/>
                </a:cxn>
                <a:cxn ang="0">
                  <a:pos x="0" y="4"/>
                </a:cxn>
                <a:cxn ang="0">
                  <a:pos x="0" y="2"/>
                </a:cxn>
                <a:cxn ang="0">
                  <a:pos x="1" y="0"/>
                </a:cxn>
                <a:cxn ang="0">
                  <a:pos x="0" y="2"/>
                </a:cxn>
                <a:cxn ang="0">
                  <a:pos x="1" y="0"/>
                </a:cxn>
              </a:cxnLst>
              <a:rect l="0" t="0" r="r" b="b"/>
              <a:pathLst>
                <a:path w="5" h="4">
                  <a:moveTo>
                    <a:pt x="1" y="0"/>
                  </a:moveTo>
                  <a:lnTo>
                    <a:pt x="3" y="2"/>
                  </a:lnTo>
                  <a:lnTo>
                    <a:pt x="5" y="2"/>
                  </a:lnTo>
                  <a:lnTo>
                    <a:pt x="5" y="2"/>
                  </a:lnTo>
                  <a:lnTo>
                    <a:pt x="1" y="4"/>
                  </a:lnTo>
                  <a:lnTo>
                    <a:pt x="0" y="4"/>
                  </a:lnTo>
                  <a:lnTo>
                    <a:pt x="0" y="2"/>
                  </a:lnTo>
                  <a:lnTo>
                    <a:pt x="1" y="0"/>
                  </a:lnTo>
                  <a:lnTo>
                    <a:pt x="0"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5" name="Freeform 3462"/>
            <p:cNvSpPr>
              <a:spLocks/>
            </p:cNvSpPr>
            <p:nvPr/>
          </p:nvSpPr>
          <p:spPr bwMode="auto">
            <a:xfrm>
              <a:off x="5685" y="1488"/>
              <a:ext cx="7" cy="5"/>
            </a:xfrm>
            <a:custGeom>
              <a:avLst/>
              <a:gdLst/>
              <a:ahLst/>
              <a:cxnLst>
                <a:cxn ang="0">
                  <a:pos x="2" y="0"/>
                </a:cxn>
                <a:cxn ang="0">
                  <a:pos x="2" y="0"/>
                </a:cxn>
                <a:cxn ang="0">
                  <a:pos x="2" y="2"/>
                </a:cxn>
                <a:cxn ang="0">
                  <a:pos x="5" y="3"/>
                </a:cxn>
                <a:cxn ang="0">
                  <a:pos x="7" y="5"/>
                </a:cxn>
                <a:cxn ang="0">
                  <a:pos x="7" y="5"/>
                </a:cxn>
                <a:cxn ang="0">
                  <a:pos x="5" y="5"/>
                </a:cxn>
                <a:cxn ang="0">
                  <a:pos x="0" y="0"/>
                </a:cxn>
                <a:cxn ang="0">
                  <a:pos x="2" y="0"/>
                </a:cxn>
              </a:cxnLst>
              <a:rect l="0" t="0" r="r" b="b"/>
              <a:pathLst>
                <a:path w="7" h="5">
                  <a:moveTo>
                    <a:pt x="2" y="0"/>
                  </a:moveTo>
                  <a:lnTo>
                    <a:pt x="2" y="0"/>
                  </a:lnTo>
                  <a:lnTo>
                    <a:pt x="2" y="2"/>
                  </a:lnTo>
                  <a:lnTo>
                    <a:pt x="5" y="3"/>
                  </a:lnTo>
                  <a:lnTo>
                    <a:pt x="7" y="5"/>
                  </a:lnTo>
                  <a:lnTo>
                    <a:pt x="7" y="5"/>
                  </a:lnTo>
                  <a:lnTo>
                    <a:pt x="5" y="5"/>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6" name="Freeform 3463"/>
            <p:cNvSpPr>
              <a:spLocks/>
            </p:cNvSpPr>
            <p:nvPr/>
          </p:nvSpPr>
          <p:spPr bwMode="auto">
            <a:xfrm>
              <a:off x="5685" y="1488"/>
              <a:ext cx="7" cy="5"/>
            </a:xfrm>
            <a:custGeom>
              <a:avLst/>
              <a:gdLst/>
              <a:ahLst/>
              <a:cxnLst>
                <a:cxn ang="0">
                  <a:pos x="2" y="0"/>
                </a:cxn>
                <a:cxn ang="0">
                  <a:pos x="2" y="0"/>
                </a:cxn>
                <a:cxn ang="0">
                  <a:pos x="2" y="2"/>
                </a:cxn>
                <a:cxn ang="0">
                  <a:pos x="5" y="3"/>
                </a:cxn>
                <a:cxn ang="0">
                  <a:pos x="7" y="5"/>
                </a:cxn>
                <a:cxn ang="0">
                  <a:pos x="7" y="5"/>
                </a:cxn>
                <a:cxn ang="0">
                  <a:pos x="5" y="5"/>
                </a:cxn>
                <a:cxn ang="0">
                  <a:pos x="0" y="0"/>
                </a:cxn>
                <a:cxn ang="0">
                  <a:pos x="2" y="0"/>
                </a:cxn>
              </a:cxnLst>
              <a:rect l="0" t="0" r="r" b="b"/>
              <a:pathLst>
                <a:path w="7" h="5">
                  <a:moveTo>
                    <a:pt x="2" y="0"/>
                  </a:moveTo>
                  <a:lnTo>
                    <a:pt x="2" y="0"/>
                  </a:lnTo>
                  <a:lnTo>
                    <a:pt x="2" y="2"/>
                  </a:lnTo>
                  <a:lnTo>
                    <a:pt x="5" y="3"/>
                  </a:lnTo>
                  <a:lnTo>
                    <a:pt x="7" y="5"/>
                  </a:lnTo>
                  <a:lnTo>
                    <a:pt x="7" y="5"/>
                  </a:lnTo>
                  <a:lnTo>
                    <a:pt x="5" y="5"/>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7" name="Freeform 3464"/>
            <p:cNvSpPr>
              <a:spLocks/>
            </p:cNvSpPr>
            <p:nvPr/>
          </p:nvSpPr>
          <p:spPr bwMode="auto">
            <a:xfrm>
              <a:off x="5724" y="1589"/>
              <a:ext cx="2" cy="2"/>
            </a:xfrm>
            <a:custGeom>
              <a:avLst/>
              <a:gdLst/>
              <a:ahLst/>
              <a:cxnLst>
                <a:cxn ang="0">
                  <a:pos x="0" y="2"/>
                </a:cxn>
                <a:cxn ang="0">
                  <a:pos x="0" y="2"/>
                </a:cxn>
                <a:cxn ang="0">
                  <a:pos x="0" y="0"/>
                </a:cxn>
                <a:cxn ang="0">
                  <a:pos x="2" y="2"/>
                </a:cxn>
                <a:cxn ang="0">
                  <a:pos x="2" y="2"/>
                </a:cxn>
                <a:cxn ang="0">
                  <a:pos x="0" y="2"/>
                </a:cxn>
                <a:cxn ang="0">
                  <a:pos x="0" y="2"/>
                </a:cxn>
              </a:cxnLst>
              <a:rect l="0" t="0" r="r" b="b"/>
              <a:pathLst>
                <a:path w="2" h="2">
                  <a:moveTo>
                    <a:pt x="0" y="2"/>
                  </a:moveTo>
                  <a:lnTo>
                    <a:pt x="0" y="2"/>
                  </a:lnTo>
                  <a:lnTo>
                    <a:pt x="0" y="0"/>
                  </a:lnTo>
                  <a:lnTo>
                    <a:pt x="2" y="2"/>
                  </a:lnTo>
                  <a:lnTo>
                    <a:pt x="2" y="2"/>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8" name="Freeform 3465"/>
            <p:cNvSpPr>
              <a:spLocks/>
            </p:cNvSpPr>
            <p:nvPr/>
          </p:nvSpPr>
          <p:spPr bwMode="auto">
            <a:xfrm>
              <a:off x="5724" y="1589"/>
              <a:ext cx="2" cy="2"/>
            </a:xfrm>
            <a:custGeom>
              <a:avLst/>
              <a:gdLst/>
              <a:ahLst/>
              <a:cxnLst>
                <a:cxn ang="0">
                  <a:pos x="0" y="2"/>
                </a:cxn>
                <a:cxn ang="0">
                  <a:pos x="0" y="2"/>
                </a:cxn>
                <a:cxn ang="0">
                  <a:pos x="0" y="0"/>
                </a:cxn>
                <a:cxn ang="0">
                  <a:pos x="2" y="2"/>
                </a:cxn>
                <a:cxn ang="0">
                  <a:pos x="2" y="2"/>
                </a:cxn>
                <a:cxn ang="0">
                  <a:pos x="0" y="2"/>
                </a:cxn>
                <a:cxn ang="0">
                  <a:pos x="0" y="2"/>
                </a:cxn>
              </a:cxnLst>
              <a:rect l="0" t="0" r="r" b="b"/>
              <a:pathLst>
                <a:path w="2" h="2">
                  <a:moveTo>
                    <a:pt x="0" y="2"/>
                  </a:moveTo>
                  <a:lnTo>
                    <a:pt x="0" y="2"/>
                  </a:lnTo>
                  <a:lnTo>
                    <a:pt x="0" y="0"/>
                  </a:lnTo>
                  <a:lnTo>
                    <a:pt x="2" y="2"/>
                  </a:lnTo>
                  <a:lnTo>
                    <a:pt x="2" y="2"/>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9" name="Freeform 3466"/>
            <p:cNvSpPr>
              <a:spLocks/>
            </p:cNvSpPr>
            <p:nvPr/>
          </p:nvSpPr>
          <p:spPr bwMode="auto">
            <a:xfrm>
              <a:off x="5735" y="1607"/>
              <a:ext cx="4" cy="4"/>
            </a:xfrm>
            <a:custGeom>
              <a:avLst/>
              <a:gdLst/>
              <a:ahLst/>
              <a:cxnLst>
                <a:cxn ang="0">
                  <a:pos x="0" y="0"/>
                </a:cxn>
                <a:cxn ang="0">
                  <a:pos x="0" y="0"/>
                </a:cxn>
                <a:cxn ang="0">
                  <a:pos x="2" y="2"/>
                </a:cxn>
                <a:cxn ang="0">
                  <a:pos x="4" y="0"/>
                </a:cxn>
                <a:cxn ang="0">
                  <a:pos x="2" y="2"/>
                </a:cxn>
                <a:cxn ang="0">
                  <a:pos x="2" y="4"/>
                </a:cxn>
                <a:cxn ang="0">
                  <a:pos x="0" y="0"/>
                </a:cxn>
                <a:cxn ang="0">
                  <a:pos x="2" y="4"/>
                </a:cxn>
                <a:cxn ang="0">
                  <a:pos x="0" y="0"/>
                </a:cxn>
              </a:cxnLst>
              <a:rect l="0" t="0" r="r" b="b"/>
              <a:pathLst>
                <a:path w="4" h="4">
                  <a:moveTo>
                    <a:pt x="0" y="0"/>
                  </a:moveTo>
                  <a:lnTo>
                    <a:pt x="0" y="0"/>
                  </a:lnTo>
                  <a:lnTo>
                    <a:pt x="2" y="2"/>
                  </a:lnTo>
                  <a:lnTo>
                    <a:pt x="4" y="0"/>
                  </a:lnTo>
                  <a:lnTo>
                    <a:pt x="2" y="2"/>
                  </a:lnTo>
                  <a:lnTo>
                    <a:pt x="2" y="4"/>
                  </a:lnTo>
                  <a:lnTo>
                    <a:pt x="0" y="0"/>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0" name="Freeform 3467"/>
            <p:cNvSpPr>
              <a:spLocks/>
            </p:cNvSpPr>
            <p:nvPr/>
          </p:nvSpPr>
          <p:spPr bwMode="auto">
            <a:xfrm>
              <a:off x="5735" y="1607"/>
              <a:ext cx="4" cy="4"/>
            </a:xfrm>
            <a:custGeom>
              <a:avLst/>
              <a:gdLst/>
              <a:ahLst/>
              <a:cxnLst>
                <a:cxn ang="0">
                  <a:pos x="0" y="0"/>
                </a:cxn>
                <a:cxn ang="0">
                  <a:pos x="0" y="0"/>
                </a:cxn>
                <a:cxn ang="0">
                  <a:pos x="2" y="2"/>
                </a:cxn>
                <a:cxn ang="0">
                  <a:pos x="4" y="0"/>
                </a:cxn>
                <a:cxn ang="0">
                  <a:pos x="2" y="2"/>
                </a:cxn>
                <a:cxn ang="0">
                  <a:pos x="2" y="4"/>
                </a:cxn>
                <a:cxn ang="0">
                  <a:pos x="0" y="0"/>
                </a:cxn>
                <a:cxn ang="0">
                  <a:pos x="2" y="4"/>
                </a:cxn>
                <a:cxn ang="0">
                  <a:pos x="0" y="0"/>
                </a:cxn>
              </a:cxnLst>
              <a:rect l="0" t="0" r="r" b="b"/>
              <a:pathLst>
                <a:path w="4" h="4">
                  <a:moveTo>
                    <a:pt x="0" y="0"/>
                  </a:moveTo>
                  <a:lnTo>
                    <a:pt x="0" y="0"/>
                  </a:lnTo>
                  <a:lnTo>
                    <a:pt x="2" y="2"/>
                  </a:lnTo>
                  <a:lnTo>
                    <a:pt x="4" y="0"/>
                  </a:lnTo>
                  <a:lnTo>
                    <a:pt x="2" y="2"/>
                  </a:lnTo>
                  <a:lnTo>
                    <a:pt x="2" y="4"/>
                  </a:lnTo>
                  <a:lnTo>
                    <a:pt x="0" y="0"/>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1" name="Freeform 3468"/>
            <p:cNvSpPr>
              <a:spLocks/>
            </p:cNvSpPr>
            <p:nvPr/>
          </p:nvSpPr>
          <p:spPr bwMode="auto">
            <a:xfrm>
              <a:off x="5744" y="1695"/>
              <a:ext cx="12" cy="19"/>
            </a:xfrm>
            <a:custGeom>
              <a:avLst/>
              <a:gdLst/>
              <a:ahLst/>
              <a:cxnLst>
                <a:cxn ang="0">
                  <a:pos x="12" y="7"/>
                </a:cxn>
                <a:cxn ang="0">
                  <a:pos x="4" y="18"/>
                </a:cxn>
                <a:cxn ang="0">
                  <a:pos x="2" y="18"/>
                </a:cxn>
                <a:cxn ang="0">
                  <a:pos x="0" y="19"/>
                </a:cxn>
                <a:cxn ang="0">
                  <a:pos x="0" y="19"/>
                </a:cxn>
                <a:cxn ang="0">
                  <a:pos x="0" y="18"/>
                </a:cxn>
                <a:cxn ang="0">
                  <a:pos x="2" y="14"/>
                </a:cxn>
                <a:cxn ang="0">
                  <a:pos x="7" y="5"/>
                </a:cxn>
                <a:cxn ang="0">
                  <a:pos x="9" y="5"/>
                </a:cxn>
                <a:cxn ang="0">
                  <a:pos x="11" y="5"/>
                </a:cxn>
                <a:cxn ang="0">
                  <a:pos x="12" y="0"/>
                </a:cxn>
                <a:cxn ang="0">
                  <a:pos x="12" y="7"/>
                </a:cxn>
                <a:cxn ang="0">
                  <a:pos x="12" y="7"/>
                </a:cxn>
              </a:cxnLst>
              <a:rect l="0" t="0" r="r" b="b"/>
              <a:pathLst>
                <a:path w="12" h="19">
                  <a:moveTo>
                    <a:pt x="12" y="7"/>
                  </a:moveTo>
                  <a:lnTo>
                    <a:pt x="4" y="18"/>
                  </a:lnTo>
                  <a:lnTo>
                    <a:pt x="2" y="18"/>
                  </a:lnTo>
                  <a:lnTo>
                    <a:pt x="0" y="19"/>
                  </a:lnTo>
                  <a:lnTo>
                    <a:pt x="0" y="19"/>
                  </a:lnTo>
                  <a:lnTo>
                    <a:pt x="0" y="18"/>
                  </a:lnTo>
                  <a:lnTo>
                    <a:pt x="2" y="14"/>
                  </a:lnTo>
                  <a:lnTo>
                    <a:pt x="7" y="5"/>
                  </a:lnTo>
                  <a:lnTo>
                    <a:pt x="9" y="5"/>
                  </a:lnTo>
                  <a:lnTo>
                    <a:pt x="11" y="5"/>
                  </a:lnTo>
                  <a:lnTo>
                    <a:pt x="12" y="0"/>
                  </a:lnTo>
                  <a:lnTo>
                    <a:pt x="12" y="7"/>
                  </a:lnTo>
                  <a:lnTo>
                    <a:pt x="12" y="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2" name="Freeform 3469"/>
            <p:cNvSpPr>
              <a:spLocks/>
            </p:cNvSpPr>
            <p:nvPr/>
          </p:nvSpPr>
          <p:spPr bwMode="auto">
            <a:xfrm>
              <a:off x="3008" y="1491"/>
              <a:ext cx="8" cy="13"/>
            </a:xfrm>
            <a:custGeom>
              <a:avLst/>
              <a:gdLst/>
              <a:ahLst/>
              <a:cxnLst>
                <a:cxn ang="0">
                  <a:pos x="6" y="2"/>
                </a:cxn>
                <a:cxn ang="0">
                  <a:pos x="4" y="2"/>
                </a:cxn>
                <a:cxn ang="0">
                  <a:pos x="2" y="0"/>
                </a:cxn>
                <a:cxn ang="0">
                  <a:pos x="0" y="2"/>
                </a:cxn>
                <a:cxn ang="0">
                  <a:pos x="2" y="4"/>
                </a:cxn>
                <a:cxn ang="0">
                  <a:pos x="2" y="6"/>
                </a:cxn>
                <a:cxn ang="0">
                  <a:pos x="0" y="4"/>
                </a:cxn>
                <a:cxn ang="0">
                  <a:pos x="0" y="9"/>
                </a:cxn>
                <a:cxn ang="0">
                  <a:pos x="4" y="11"/>
                </a:cxn>
                <a:cxn ang="0">
                  <a:pos x="6" y="13"/>
                </a:cxn>
                <a:cxn ang="0">
                  <a:pos x="8" y="11"/>
                </a:cxn>
                <a:cxn ang="0">
                  <a:pos x="6" y="11"/>
                </a:cxn>
                <a:cxn ang="0">
                  <a:pos x="4" y="7"/>
                </a:cxn>
                <a:cxn ang="0">
                  <a:pos x="6" y="7"/>
                </a:cxn>
                <a:cxn ang="0">
                  <a:pos x="8" y="6"/>
                </a:cxn>
                <a:cxn ang="0">
                  <a:pos x="8" y="4"/>
                </a:cxn>
                <a:cxn ang="0">
                  <a:pos x="6" y="2"/>
                </a:cxn>
              </a:cxnLst>
              <a:rect l="0" t="0" r="r" b="b"/>
              <a:pathLst>
                <a:path w="8" h="13">
                  <a:moveTo>
                    <a:pt x="6" y="2"/>
                  </a:moveTo>
                  <a:lnTo>
                    <a:pt x="4" y="2"/>
                  </a:lnTo>
                  <a:lnTo>
                    <a:pt x="2" y="0"/>
                  </a:lnTo>
                  <a:lnTo>
                    <a:pt x="0" y="2"/>
                  </a:lnTo>
                  <a:lnTo>
                    <a:pt x="2" y="4"/>
                  </a:lnTo>
                  <a:lnTo>
                    <a:pt x="2" y="6"/>
                  </a:lnTo>
                  <a:lnTo>
                    <a:pt x="0" y="4"/>
                  </a:lnTo>
                  <a:lnTo>
                    <a:pt x="0" y="9"/>
                  </a:lnTo>
                  <a:lnTo>
                    <a:pt x="4" y="11"/>
                  </a:lnTo>
                  <a:lnTo>
                    <a:pt x="6" y="13"/>
                  </a:lnTo>
                  <a:lnTo>
                    <a:pt x="8" y="11"/>
                  </a:lnTo>
                  <a:lnTo>
                    <a:pt x="6" y="11"/>
                  </a:lnTo>
                  <a:lnTo>
                    <a:pt x="4" y="7"/>
                  </a:lnTo>
                  <a:lnTo>
                    <a:pt x="6" y="7"/>
                  </a:lnTo>
                  <a:lnTo>
                    <a:pt x="8" y="6"/>
                  </a:lnTo>
                  <a:lnTo>
                    <a:pt x="8" y="4"/>
                  </a:lnTo>
                  <a:lnTo>
                    <a:pt x="6"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3" name="Freeform 3470"/>
            <p:cNvSpPr>
              <a:spLocks/>
            </p:cNvSpPr>
            <p:nvPr/>
          </p:nvSpPr>
          <p:spPr bwMode="auto">
            <a:xfrm>
              <a:off x="3008" y="1491"/>
              <a:ext cx="8" cy="13"/>
            </a:xfrm>
            <a:custGeom>
              <a:avLst/>
              <a:gdLst/>
              <a:ahLst/>
              <a:cxnLst>
                <a:cxn ang="0">
                  <a:pos x="6" y="2"/>
                </a:cxn>
                <a:cxn ang="0">
                  <a:pos x="4" y="2"/>
                </a:cxn>
                <a:cxn ang="0">
                  <a:pos x="2" y="0"/>
                </a:cxn>
                <a:cxn ang="0">
                  <a:pos x="0" y="2"/>
                </a:cxn>
                <a:cxn ang="0">
                  <a:pos x="2" y="4"/>
                </a:cxn>
                <a:cxn ang="0">
                  <a:pos x="2" y="6"/>
                </a:cxn>
                <a:cxn ang="0">
                  <a:pos x="0" y="4"/>
                </a:cxn>
                <a:cxn ang="0">
                  <a:pos x="0" y="9"/>
                </a:cxn>
                <a:cxn ang="0">
                  <a:pos x="4" y="11"/>
                </a:cxn>
                <a:cxn ang="0">
                  <a:pos x="6" y="13"/>
                </a:cxn>
                <a:cxn ang="0">
                  <a:pos x="8" y="11"/>
                </a:cxn>
                <a:cxn ang="0">
                  <a:pos x="6" y="11"/>
                </a:cxn>
                <a:cxn ang="0">
                  <a:pos x="4" y="7"/>
                </a:cxn>
                <a:cxn ang="0">
                  <a:pos x="6" y="7"/>
                </a:cxn>
                <a:cxn ang="0">
                  <a:pos x="8" y="6"/>
                </a:cxn>
                <a:cxn ang="0">
                  <a:pos x="8" y="4"/>
                </a:cxn>
                <a:cxn ang="0">
                  <a:pos x="6" y="2"/>
                </a:cxn>
              </a:cxnLst>
              <a:rect l="0" t="0" r="r" b="b"/>
              <a:pathLst>
                <a:path w="8" h="13">
                  <a:moveTo>
                    <a:pt x="6" y="2"/>
                  </a:moveTo>
                  <a:lnTo>
                    <a:pt x="4" y="2"/>
                  </a:lnTo>
                  <a:lnTo>
                    <a:pt x="2" y="0"/>
                  </a:lnTo>
                  <a:lnTo>
                    <a:pt x="0" y="2"/>
                  </a:lnTo>
                  <a:lnTo>
                    <a:pt x="2" y="4"/>
                  </a:lnTo>
                  <a:lnTo>
                    <a:pt x="2" y="6"/>
                  </a:lnTo>
                  <a:lnTo>
                    <a:pt x="0" y="4"/>
                  </a:lnTo>
                  <a:lnTo>
                    <a:pt x="0" y="9"/>
                  </a:lnTo>
                  <a:lnTo>
                    <a:pt x="4" y="11"/>
                  </a:lnTo>
                  <a:lnTo>
                    <a:pt x="6" y="13"/>
                  </a:lnTo>
                  <a:lnTo>
                    <a:pt x="8" y="11"/>
                  </a:lnTo>
                  <a:lnTo>
                    <a:pt x="6" y="11"/>
                  </a:lnTo>
                  <a:lnTo>
                    <a:pt x="4" y="7"/>
                  </a:lnTo>
                  <a:lnTo>
                    <a:pt x="6" y="7"/>
                  </a:lnTo>
                  <a:lnTo>
                    <a:pt x="8" y="6"/>
                  </a:lnTo>
                  <a:lnTo>
                    <a:pt x="8" y="4"/>
                  </a:lnTo>
                  <a:lnTo>
                    <a:pt x="6"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4" name="Freeform 3471"/>
            <p:cNvSpPr>
              <a:spLocks/>
            </p:cNvSpPr>
            <p:nvPr/>
          </p:nvSpPr>
          <p:spPr bwMode="auto">
            <a:xfrm>
              <a:off x="3039" y="1497"/>
              <a:ext cx="3" cy="3"/>
            </a:xfrm>
            <a:custGeom>
              <a:avLst/>
              <a:gdLst/>
              <a:ahLst/>
              <a:cxnLst>
                <a:cxn ang="0">
                  <a:pos x="3" y="1"/>
                </a:cxn>
                <a:cxn ang="0">
                  <a:pos x="3" y="0"/>
                </a:cxn>
                <a:cxn ang="0">
                  <a:pos x="2" y="0"/>
                </a:cxn>
                <a:cxn ang="0">
                  <a:pos x="0" y="3"/>
                </a:cxn>
                <a:cxn ang="0">
                  <a:pos x="2" y="3"/>
                </a:cxn>
                <a:cxn ang="0">
                  <a:pos x="3" y="3"/>
                </a:cxn>
                <a:cxn ang="0">
                  <a:pos x="3" y="1"/>
                </a:cxn>
              </a:cxnLst>
              <a:rect l="0" t="0" r="r" b="b"/>
              <a:pathLst>
                <a:path w="3" h="3">
                  <a:moveTo>
                    <a:pt x="3" y="1"/>
                  </a:moveTo>
                  <a:lnTo>
                    <a:pt x="3" y="0"/>
                  </a:lnTo>
                  <a:lnTo>
                    <a:pt x="2" y="0"/>
                  </a:lnTo>
                  <a:lnTo>
                    <a:pt x="0" y="3"/>
                  </a:lnTo>
                  <a:lnTo>
                    <a:pt x="2" y="3"/>
                  </a:lnTo>
                  <a:lnTo>
                    <a:pt x="3" y="3"/>
                  </a:lnTo>
                  <a:lnTo>
                    <a:pt x="3"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5" name="Freeform 3472"/>
            <p:cNvSpPr>
              <a:spLocks/>
            </p:cNvSpPr>
            <p:nvPr/>
          </p:nvSpPr>
          <p:spPr bwMode="auto">
            <a:xfrm>
              <a:off x="3039" y="1497"/>
              <a:ext cx="3" cy="3"/>
            </a:xfrm>
            <a:custGeom>
              <a:avLst/>
              <a:gdLst/>
              <a:ahLst/>
              <a:cxnLst>
                <a:cxn ang="0">
                  <a:pos x="3" y="1"/>
                </a:cxn>
                <a:cxn ang="0">
                  <a:pos x="3" y="0"/>
                </a:cxn>
                <a:cxn ang="0">
                  <a:pos x="2" y="0"/>
                </a:cxn>
                <a:cxn ang="0">
                  <a:pos x="0" y="3"/>
                </a:cxn>
                <a:cxn ang="0">
                  <a:pos x="2" y="3"/>
                </a:cxn>
                <a:cxn ang="0">
                  <a:pos x="3" y="3"/>
                </a:cxn>
                <a:cxn ang="0">
                  <a:pos x="3" y="1"/>
                </a:cxn>
              </a:cxnLst>
              <a:rect l="0" t="0" r="r" b="b"/>
              <a:pathLst>
                <a:path w="3" h="3">
                  <a:moveTo>
                    <a:pt x="3" y="1"/>
                  </a:moveTo>
                  <a:lnTo>
                    <a:pt x="3" y="0"/>
                  </a:lnTo>
                  <a:lnTo>
                    <a:pt x="2" y="0"/>
                  </a:lnTo>
                  <a:lnTo>
                    <a:pt x="0" y="3"/>
                  </a:lnTo>
                  <a:lnTo>
                    <a:pt x="2" y="3"/>
                  </a:lnTo>
                  <a:lnTo>
                    <a:pt x="3" y="3"/>
                  </a:lnTo>
                  <a:lnTo>
                    <a:pt x="3"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6" name="Freeform 3473"/>
            <p:cNvSpPr>
              <a:spLocks/>
            </p:cNvSpPr>
            <p:nvPr/>
          </p:nvSpPr>
          <p:spPr bwMode="auto">
            <a:xfrm>
              <a:off x="3051" y="1495"/>
              <a:ext cx="7" cy="9"/>
            </a:xfrm>
            <a:custGeom>
              <a:avLst/>
              <a:gdLst/>
              <a:ahLst/>
              <a:cxnLst>
                <a:cxn ang="0">
                  <a:pos x="4" y="9"/>
                </a:cxn>
                <a:cxn ang="0">
                  <a:pos x="6" y="7"/>
                </a:cxn>
                <a:cxn ang="0">
                  <a:pos x="7" y="0"/>
                </a:cxn>
                <a:cxn ang="0">
                  <a:pos x="6" y="2"/>
                </a:cxn>
                <a:cxn ang="0">
                  <a:pos x="2" y="3"/>
                </a:cxn>
                <a:cxn ang="0">
                  <a:pos x="2" y="5"/>
                </a:cxn>
                <a:cxn ang="0">
                  <a:pos x="0" y="7"/>
                </a:cxn>
                <a:cxn ang="0">
                  <a:pos x="0" y="9"/>
                </a:cxn>
                <a:cxn ang="0">
                  <a:pos x="2" y="7"/>
                </a:cxn>
                <a:cxn ang="0">
                  <a:pos x="4" y="9"/>
                </a:cxn>
              </a:cxnLst>
              <a:rect l="0" t="0" r="r" b="b"/>
              <a:pathLst>
                <a:path w="7" h="9">
                  <a:moveTo>
                    <a:pt x="4" y="9"/>
                  </a:moveTo>
                  <a:lnTo>
                    <a:pt x="6" y="7"/>
                  </a:lnTo>
                  <a:lnTo>
                    <a:pt x="7" y="0"/>
                  </a:lnTo>
                  <a:lnTo>
                    <a:pt x="6" y="2"/>
                  </a:lnTo>
                  <a:lnTo>
                    <a:pt x="2" y="3"/>
                  </a:lnTo>
                  <a:lnTo>
                    <a:pt x="2" y="5"/>
                  </a:lnTo>
                  <a:lnTo>
                    <a:pt x="0" y="7"/>
                  </a:lnTo>
                  <a:lnTo>
                    <a:pt x="0" y="9"/>
                  </a:lnTo>
                  <a:lnTo>
                    <a:pt x="2" y="7"/>
                  </a:lnTo>
                  <a:lnTo>
                    <a:pt x="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7" name="Freeform 3474"/>
            <p:cNvSpPr>
              <a:spLocks/>
            </p:cNvSpPr>
            <p:nvPr/>
          </p:nvSpPr>
          <p:spPr bwMode="auto">
            <a:xfrm>
              <a:off x="3051" y="1495"/>
              <a:ext cx="7" cy="9"/>
            </a:xfrm>
            <a:custGeom>
              <a:avLst/>
              <a:gdLst/>
              <a:ahLst/>
              <a:cxnLst>
                <a:cxn ang="0">
                  <a:pos x="4" y="9"/>
                </a:cxn>
                <a:cxn ang="0">
                  <a:pos x="6" y="7"/>
                </a:cxn>
                <a:cxn ang="0">
                  <a:pos x="7" y="0"/>
                </a:cxn>
                <a:cxn ang="0">
                  <a:pos x="6" y="2"/>
                </a:cxn>
                <a:cxn ang="0">
                  <a:pos x="2" y="3"/>
                </a:cxn>
                <a:cxn ang="0">
                  <a:pos x="2" y="5"/>
                </a:cxn>
                <a:cxn ang="0">
                  <a:pos x="0" y="7"/>
                </a:cxn>
                <a:cxn ang="0">
                  <a:pos x="0" y="9"/>
                </a:cxn>
                <a:cxn ang="0">
                  <a:pos x="2" y="7"/>
                </a:cxn>
                <a:cxn ang="0">
                  <a:pos x="4" y="9"/>
                </a:cxn>
              </a:cxnLst>
              <a:rect l="0" t="0" r="r" b="b"/>
              <a:pathLst>
                <a:path w="7" h="9">
                  <a:moveTo>
                    <a:pt x="4" y="9"/>
                  </a:moveTo>
                  <a:lnTo>
                    <a:pt x="6" y="7"/>
                  </a:lnTo>
                  <a:lnTo>
                    <a:pt x="7" y="0"/>
                  </a:lnTo>
                  <a:lnTo>
                    <a:pt x="6" y="2"/>
                  </a:lnTo>
                  <a:lnTo>
                    <a:pt x="2" y="3"/>
                  </a:lnTo>
                  <a:lnTo>
                    <a:pt x="2" y="5"/>
                  </a:lnTo>
                  <a:lnTo>
                    <a:pt x="0" y="7"/>
                  </a:lnTo>
                  <a:lnTo>
                    <a:pt x="0" y="9"/>
                  </a:lnTo>
                  <a:lnTo>
                    <a:pt x="2" y="7"/>
                  </a:lnTo>
                  <a:lnTo>
                    <a:pt x="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8" name="Freeform 3475"/>
            <p:cNvSpPr>
              <a:spLocks/>
            </p:cNvSpPr>
            <p:nvPr/>
          </p:nvSpPr>
          <p:spPr bwMode="auto">
            <a:xfrm>
              <a:off x="2894" y="2046"/>
              <a:ext cx="50" cy="32"/>
            </a:xfrm>
            <a:custGeom>
              <a:avLst/>
              <a:gdLst/>
              <a:ahLst/>
              <a:cxnLst>
                <a:cxn ang="0">
                  <a:pos x="50" y="0"/>
                </a:cxn>
                <a:cxn ang="0">
                  <a:pos x="48" y="0"/>
                </a:cxn>
                <a:cxn ang="0">
                  <a:pos x="50" y="0"/>
                </a:cxn>
                <a:cxn ang="0">
                  <a:pos x="48" y="4"/>
                </a:cxn>
                <a:cxn ang="0">
                  <a:pos x="41" y="18"/>
                </a:cxn>
                <a:cxn ang="0">
                  <a:pos x="41" y="20"/>
                </a:cxn>
                <a:cxn ang="0">
                  <a:pos x="43" y="20"/>
                </a:cxn>
                <a:cxn ang="0">
                  <a:pos x="45" y="25"/>
                </a:cxn>
                <a:cxn ang="0">
                  <a:pos x="43" y="32"/>
                </a:cxn>
                <a:cxn ang="0">
                  <a:pos x="34" y="31"/>
                </a:cxn>
                <a:cxn ang="0">
                  <a:pos x="29" y="25"/>
                </a:cxn>
                <a:cxn ang="0">
                  <a:pos x="20" y="23"/>
                </a:cxn>
                <a:cxn ang="0">
                  <a:pos x="11" y="16"/>
                </a:cxn>
                <a:cxn ang="0">
                  <a:pos x="2" y="15"/>
                </a:cxn>
                <a:cxn ang="0">
                  <a:pos x="0" y="13"/>
                </a:cxn>
                <a:cxn ang="0">
                  <a:pos x="0" y="7"/>
                </a:cxn>
                <a:cxn ang="0">
                  <a:pos x="0" y="6"/>
                </a:cxn>
                <a:cxn ang="0">
                  <a:pos x="2" y="4"/>
                </a:cxn>
                <a:cxn ang="0">
                  <a:pos x="4" y="2"/>
                </a:cxn>
                <a:cxn ang="0">
                  <a:pos x="6" y="4"/>
                </a:cxn>
                <a:cxn ang="0">
                  <a:pos x="7" y="4"/>
                </a:cxn>
                <a:cxn ang="0">
                  <a:pos x="13" y="2"/>
                </a:cxn>
                <a:cxn ang="0">
                  <a:pos x="18" y="4"/>
                </a:cxn>
                <a:cxn ang="0">
                  <a:pos x="20" y="7"/>
                </a:cxn>
                <a:cxn ang="0">
                  <a:pos x="34" y="4"/>
                </a:cxn>
                <a:cxn ang="0">
                  <a:pos x="38" y="2"/>
                </a:cxn>
                <a:cxn ang="0">
                  <a:pos x="43" y="2"/>
                </a:cxn>
                <a:cxn ang="0">
                  <a:pos x="45" y="2"/>
                </a:cxn>
                <a:cxn ang="0">
                  <a:pos x="48" y="0"/>
                </a:cxn>
                <a:cxn ang="0">
                  <a:pos x="50" y="0"/>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1"/>
                  </a:lnTo>
                  <a:lnTo>
                    <a:pt x="29" y="25"/>
                  </a:lnTo>
                  <a:lnTo>
                    <a:pt x="20" y="23"/>
                  </a:lnTo>
                  <a:lnTo>
                    <a:pt x="11" y="16"/>
                  </a:lnTo>
                  <a:lnTo>
                    <a:pt x="2" y="15"/>
                  </a:lnTo>
                  <a:lnTo>
                    <a:pt x="0" y="13"/>
                  </a:lnTo>
                  <a:lnTo>
                    <a:pt x="0" y="7"/>
                  </a:lnTo>
                  <a:lnTo>
                    <a:pt x="0" y="6"/>
                  </a:lnTo>
                  <a:lnTo>
                    <a:pt x="2" y="4"/>
                  </a:lnTo>
                  <a:lnTo>
                    <a:pt x="4" y="2"/>
                  </a:lnTo>
                  <a:lnTo>
                    <a:pt x="6" y="4"/>
                  </a:lnTo>
                  <a:lnTo>
                    <a:pt x="7" y="4"/>
                  </a:lnTo>
                  <a:lnTo>
                    <a:pt x="13" y="2"/>
                  </a:lnTo>
                  <a:lnTo>
                    <a:pt x="18" y="4"/>
                  </a:lnTo>
                  <a:lnTo>
                    <a:pt x="20" y="7"/>
                  </a:lnTo>
                  <a:lnTo>
                    <a:pt x="34" y="4"/>
                  </a:lnTo>
                  <a:lnTo>
                    <a:pt x="38" y="2"/>
                  </a:lnTo>
                  <a:lnTo>
                    <a:pt x="43" y="2"/>
                  </a:lnTo>
                  <a:lnTo>
                    <a:pt x="45" y="2"/>
                  </a:lnTo>
                  <a:lnTo>
                    <a:pt x="48" y="0"/>
                  </a:lnTo>
                  <a:lnTo>
                    <a:pt x="5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7" name="Group 3677"/>
          <p:cNvGrpSpPr>
            <a:grpSpLocks/>
          </p:cNvGrpSpPr>
          <p:nvPr/>
        </p:nvGrpSpPr>
        <p:grpSpPr bwMode="auto">
          <a:xfrm>
            <a:off x="2711504" y="1143000"/>
            <a:ext cx="5853658" cy="4743066"/>
            <a:chOff x="1529" y="481"/>
            <a:chExt cx="3874" cy="3139"/>
          </a:xfrm>
          <a:solidFill>
            <a:schemeClr val="bg1">
              <a:lumMod val="85000"/>
            </a:schemeClr>
          </a:solidFill>
        </p:grpSpPr>
        <p:sp>
          <p:nvSpPr>
            <p:cNvPr id="2469" name="Freeform 3477"/>
            <p:cNvSpPr>
              <a:spLocks/>
            </p:cNvSpPr>
            <p:nvPr/>
          </p:nvSpPr>
          <p:spPr bwMode="auto">
            <a:xfrm>
              <a:off x="2894" y="2046"/>
              <a:ext cx="50" cy="32"/>
            </a:xfrm>
            <a:custGeom>
              <a:avLst/>
              <a:gdLst/>
              <a:ahLst/>
              <a:cxnLst>
                <a:cxn ang="0">
                  <a:pos x="50" y="0"/>
                </a:cxn>
                <a:cxn ang="0">
                  <a:pos x="48" y="0"/>
                </a:cxn>
                <a:cxn ang="0">
                  <a:pos x="50" y="0"/>
                </a:cxn>
                <a:cxn ang="0">
                  <a:pos x="48" y="4"/>
                </a:cxn>
                <a:cxn ang="0">
                  <a:pos x="41" y="18"/>
                </a:cxn>
                <a:cxn ang="0">
                  <a:pos x="41" y="20"/>
                </a:cxn>
                <a:cxn ang="0">
                  <a:pos x="43" y="20"/>
                </a:cxn>
                <a:cxn ang="0">
                  <a:pos x="45" y="25"/>
                </a:cxn>
                <a:cxn ang="0">
                  <a:pos x="43" y="32"/>
                </a:cxn>
                <a:cxn ang="0">
                  <a:pos x="34" y="31"/>
                </a:cxn>
                <a:cxn ang="0">
                  <a:pos x="29" y="25"/>
                </a:cxn>
                <a:cxn ang="0">
                  <a:pos x="20" y="23"/>
                </a:cxn>
                <a:cxn ang="0">
                  <a:pos x="11" y="16"/>
                </a:cxn>
                <a:cxn ang="0">
                  <a:pos x="2" y="15"/>
                </a:cxn>
                <a:cxn ang="0">
                  <a:pos x="0" y="13"/>
                </a:cxn>
                <a:cxn ang="0">
                  <a:pos x="0" y="7"/>
                </a:cxn>
                <a:cxn ang="0">
                  <a:pos x="0" y="6"/>
                </a:cxn>
                <a:cxn ang="0">
                  <a:pos x="2" y="4"/>
                </a:cxn>
                <a:cxn ang="0">
                  <a:pos x="4" y="2"/>
                </a:cxn>
                <a:cxn ang="0">
                  <a:pos x="6" y="4"/>
                </a:cxn>
                <a:cxn ang="0">
                  <a:pos x="7" y="4"/>
                </a:cxn>
                <a:cxn ang="0">
                  <a:pos x="13" y="2"/>
                </a:cxn>
                <a:cxn ang="0">
                  <a:pos x="18" y="4"/>
                </a:cxn>
                <a:cxn ang="0">
                  <a:pos x="20" y="7"/>
                </a:cxn>
                <a:cxn ang="0">
                  <a:pos x="34" y="4"/>
                </a:cxn>
                <a:cxn ang="0">
                  <a:pos x="38" y="2"/>
                </a:cxn>
                <a:cxn ang="0">
                  <a:pos x="43" y="2"/>
                </a:cxn>
                <a:cxn ang="0">
                  <a:pos x="45" y="2"/>
                </a:cxn>
                <a:cxn ang="0">
                  <a:pos x="48" y="0"/>
                </a:cxn>
                <a:cxn ang="0">
                  <a:pos x="50" y="0"/>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1"/>
                  </a:lnTo>
                  <a:lnTo>
                    <a:pt x="29" y="25"/>
                  </a:lnTo>
                  <a:lnTo>
                    <a:pt x="20" y="23"/>
                  </a:lnTo>
                  <a:lnTo>
                    <a:pt x="11" y="16"/>
                  </a:lnTo>
                  <a:lnTo>
                    <a:pt x="2" y="15"/>
                  </a:lnTo>
                  <a:lnTo>
                    <a:pt x="0" y="13"/>
                  </a:lnTo>
                  <a:lnTo>
                    <a:pt x="0" y="7"/>
                  </a:lnTo>
                  <a:lnTo>
                    <a:pt x="0" y="6"/>
                  </a:lnTo>
                  <a:lnTo>
                    <a:pt x="2" y="4"/>
                  </a:lnTo>
                  <a:lnTo>
                    <a:pt x="4" y="2"/>
                  </a:lnTo>
                  <a:lnTo>
                    <a:pt x="6" y="4"/>
                  </a:lnTo>
                  <a:lnTo>
                    <a:pt x="7" y="4"/>
                  </a:lnTo>
                  <a:lnTo>
                    <a:pt x="13" y="2"/>
                  </a:lnTo>
                  <a:lnTo>
                    <a:pt x="18" y="4"/>
                  </a:lnTo>
                  <a:lnTo>
                    <a:pt x="20" y="7"/>
                  </a:lnTo>
                  <a:lnTo>
                    <a:pt x="34" y="4"/>
                  </a:lnTo>
                  <a:lnTo>
                    <a:pt x="38" y="2"/>
                  </a:lnTo>
                  <a:lnTo>
                    <a:pt x="43" y="2"/>
                  </a:lnTo>
                  <a:lnTo>
                    <a:pt x="45" y="2"/>
                  </a:lnTo>
                  <a:lnTo>
                    <a:pt x="48" y="0"/>
                  </a:lnTo>
                  <a:lnTo>
                    <a:pt x="5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0" name="Freeform 3478"/>
            <p:cNvSpPr>
              <a:spLocks/>
            </p:cNvSpPr>
            <p:nvPr/>
          </p:nvSpPr>
          <p:spPr bwMode="auto">
            <a:xfrm>
              <a:off x="2826" y="1984"/>
              <a:ext cx="24" cy="50"/>
            </a:xfrm>
            <a:custGeom>
              <a:avLst/>
              <a:gdLst/>
              <a:ahLst/>
              <a:cxnLst>
                <a:cxn ang="0">
                  <a:pos x="15" y="0"/>
                </a:cxn>
                <a:cxn ang="0">
                  <a:pos x="18" y="2"/>
                </a:cxn>
                <a:cxn ang="0">
                  <a:pos x="18" y="2"/>
                </a:cxn>
                <a:cxn ang="0">
                  <a:pos x="20" y="3"/>
                </a:cxn>
                <a:cxn ang="0">
                  <a:pos x="24" y="12"/>
                </a:cxn>
                <a:cxn ang="0">
                  <a:pos x="24" y="41"/>
                </a:cxn>
                <a:cxn ang="0">
                  <a:pos x="22" y="43"/>
                </a:cxn>
                <a:cxn ang="0">
                  <a:pos x="22" y="43"/>
                </a:cxn>
                <a:cxn ang="0">
                  <a:pos x="20" y="44"/>
                </a:cxn>
                <a:cxn ang="0">
                  <a:pos x="17" y="44"/>
                </a:cxn>
                <a:cxn ang="0">
                  <a:pos x="15" y="44"/>
                </a:cxn>
                <a:cxn ang="0">
                  <a:pos x="13" y="48"/>
                </a:cxn>
                <a:cxn ang="0">
                  <a:pos x="11" y="50"/>
                </a:cxn>
                <a:cxn ang="0">
                  <a:pos x="9" y="50"/>
                </a:cxn>
                <a:cxn ang="0">
                  <a:pos x="4" y="44"/>
                </a:cxn>
                <a:cxn ang="0">
                  <a:pos x="4" y="43"/>
                </a:cxn>
                <a:cxn ang="0">
                  <a:pos x="4" y="41"/>
                </a:cxn>
                <a:cxn ang="0">
                  <a:pos x="2" y="37"/>
                </a:cxn>
                <a:cxn ang="0">
                  <a:pos x="4" y="32"/>
                </a:cxn>
                <a:cxn ang="0">
                  <a:pos x="6" y="30"/>
                </a:cxn>
                <a:cxn ang="0">
                  <a:pos x="6" y="28"/>
                </a:cxn>
                <a:cxn ang="0">
                  <a:pos x="4" y="28"/>
                </a:cxn>
                <a:cxn ang="0">
                  <a:pos x="4" y="19"/>
                </a:cxn>
                <a:cxn ang="0">
                  <a:pos x="2" y="16"/>
                </a:cxn>
                <a:cxn ang="0">
                  <a:pos x="2" y="16"/>
                </a:cxn>
                <a:cxn ang="0">
                  <a:pos x="0" y="16"/>
                </a:cxn>
                <a:cxn ang="0">
                  <a:pos x="0" y="14"/>
                </a:cxn>
                <a:cxn ang="0">
                  <a:pos x="0" y="7"/>
                </a:cxn>
                <a:cxn ang="0">
                  <a:pos x="0" y="7"/>
                </a:cxn>
                <a:cxn ang="0">
                  <a:pos x="2" y="9"/>
                </a:cxn>
                <a:cxn ang="0">
                  <a:pos x="6" y="9"/>
                </a:cxn>
                <a:cxn ang="0">
                  <a:pos x="11" y="3"/>
                </a:cxn>
                <a:cxn ang="0">
                  <a:pos x="13" y="3"/>
                </a:cxn>
                <a:cxn ang="0">
                  <a:pos x="15" y="0"/>
                </a:cxn>
              </a:cxnLst>
              <a:rect l="0" t="0" r="r" b="b"/>
              <a:pathLst>
                <a:path w="24" h="50">
                  <a:moveTo>
                    <a:pt x="15" y="0"/>
                  </a:moveTo>
                  <a:lnTo>
                    <a:pt x="18" y="2"/>
                  </a:lnTo>
                  <a:lnTo>
                    <a:pt x="18" y="2"/>
                  </a:lnTo>
                  <a:lnTo>
                    <a:pt x="20" y="3"/>
                  </a:lnTo>
                  <a:lnTo>
                    <a:pt x="24" y="12"/>
                  </a:lnTo>
                  <a:lnTo>
                    <a:pt x="24" y="41"/>
                  </a:lnTo>
                  <a:lnTo>
                    <a:pt x="22" y="43"/>
                  </a:lnTo>
                  <a:lnTo>
                    <a:pt x="22" y="43"/>
                  </a:lnTo>
                  <a:lnTo>
                    <a:pt x="20" y="44"/>
                  </a:lnTo>
                  <a:lnTo>
                    <a:pt x="17" y="44"/>
                  </a:lnTo>
                  <a:lnTo>
                    <a:pt x="15" y="44"/>
                  </a:lnTo>
                  <a:lnTo>
                    <a:pt x="13" y="48"/>
                  </a:lnTo>
                  <a:lnTo>
                    <a:pt x="11" y="50"/>
                  </a:lnTo>
                  <a:lnTo>
                    <a:pt x="9" y="50"/>
                  </a:lnTo>
                  <a:lnTo>
                    <a:pt x="4" y="44"/>
                  </a:lnTo>
                  <a:lnTo>
                    <a:pt x="4" y="43"/>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1" name="Freeform 3479"/>
            <p:cNvSpPr>
              <a:spLocks/>
            </p:cNvSpPr>
            <p:nvPr/>
          </p:nvSpPr>
          <p:spPr bwMode="auto">
            <a:xfrm>
              <a:off x="2826" y="1984"/>
              <a:ext cx="24" cy="50"/>
            </a:xfrm>
            <a:custGeom>
              <a:avLst/>
              <a:gdLst/>
              <a:ahLst/>
              <a:cxnLst>
                <a:cxn ang="0">
                  <a:pos x="15" y="0"/>
                </a:cxn>
                <a:cxn ang="0">
                  <a:pos x="18" y="2"/>
                </a:cxn>
                <a:cxn ang="0">
                  <a:pos x="18" y="2"/>
                </a:cxn>
                <a:cxn ang="0">
                  <a:pos x="20" y="3"/>
                </a:cxn>
                <a:cxn ang="0">
                  <a:pos x="24" y="12"/>
                </a:cxn>
                <a:cxn ang="0">
                  <a:pos x="24" y="41"/>
                </a:cxn>
                <a:cxn ang="0">
                  <a:pos x="22" y="43"/>
                </a:cxn>
                <a:cxn ang="0">
                  <a:pos x="22" y="43"/>
                </a:cxn>
                <a:cxn ang="0">
                  <a:pos x="20" y="44"/>
                </a:cxn>
                <a:cxn ang="0">
                  <a:pos x="17" y="44"/>
                </a:cxn>
                <a:cxn ang="0">
                  <a:pos x="15" y="44"/>
                </a:cxn>
                <a:cxn ang="0">
                  <a:pos x="13" y="48"/>
                </a:cxn>
                <a:cxn ang="0">
                  <a:pos x="11" y="50"/>
                </a:cxn>
                <a:cxn ang="0">
                  <a:pos x="9" y="50"/>
                </a:cxn>
                <a:cxn ang="0">
                  <a:pos x="4" y="44"/>
                </a:cxn>
                <a:cxn ang="0">
                  <a:pos x="4" y="43"/>
                </a:cxn>
                <a:cxn ang="0">
                  <a:pos x="4" y="41"/>
                </a:cxn>
                <a:cxn ang="0">
                  <a:pos x="2" y="37"/>
                </a:cxn>
                <a:cxn ang="0">
                  <a:pos x="4" y="32"/>
                </a:cxn>
                <a:cxn ang="0">
                  <a:pos x="6" y="30"/>
                </a:cxn>
                <a:cxn ang="0">
                  <a:pos x="6" y="28"/>
                </a:cxn>
                <a:cxn ang="0">
                  <a:pos x="4" y="28"/>
                </a:cxn>
                <a:cxn ang="0">
                  <a:pos x="4" y="19"/>
                </a:cxn>
                <a:cxn ang="0">
                  <a:pos x="2" y="16"/>
                </a:cxn>
                <a:cxn ang="0">
                  <a:pos x="2" y="16"/>
                </a:cxn>
                <a:cxn ang="0">
                  <a:pos x="0" y="16"/>
                </a:cxn>
                <a:cxn ang="0">
                  <a:pos x="0" y="14"/>
                </a:cxn>
                <a:cxn ang="0">
                  <a:pos x="0" y="7"/>
                </a:cxn>
                <a:cxn ang="0">
                  <a:pos x="0" y="7"/>
                </a:cxn>
                <a:cxn ang="0">
                  <a:pos x="2" y="9"/>
                </a:cxn>
                <a:cxn ang="0">
                  <a:pos x="6" y="9"/>
                </a:cxn>
                <a:cxn ang="0">
                  <a:pos x="11" y="3"/>
                </a:cxn>
                <a:cxn ang="0">
                  <a:pos x="13" y="3"/>
                </a:cxn>
                <a:cxn ang="0">
                  <a:pos x="15" y="0"/>
                </a:cxn>
              </a:cxnLst>
              <a:rect l="0" t="0" r="r" b="b"/>
              <a:pathLst>
                <a:path w="24" h="50">
                  <a:moveTo>
                    <a:pt x="15" y="0"/>
                  </a:moveTo>
                  <a:lnTo>
                    <a:pt x="18" y="2"/>
                  </a:lnTo>
                  <a:lnTo>
                    <a:pt x="18" y="2"/>
                  </a:lnTo>
                  <a:lnTo>
                    <a:pt x="20" y="3"/>
                  </a:lnTo>
                  <a:lnTo>
                    <a:pt x="24" y="12"/>
                  </a:lnTo>
                  <a:lnTo>
                    <a:pt x="24" y="41"/>
                  </a:lnTo>
                  <a:lnTo>
                    <a:pt x="22" y="43"/>
                  </a:lnTo>
                  <a:lnTo>
                    <a:pt x="22" y="43"/>
                  </a:lnTo>
                  <a:lnTo>
                    <a:pt x="20" y="44"/>
                  </a:lnTo>
                  <a:lnTo>
                    <a:pt x="17" y="44"/>
                  </a:lnTo>
                  <a:lnTo>
                    <a:pt x="15" y="44"/>
                  </a:lnTo>
                  <a:lnTo>
                    <a:pt x="13" y="48"/>
                  </a:lnTo>
                  <a:lnTo>
                    <a:pt x="11" y="50"/>
                  </a:lnTo>
                  <a:lnTo>
                    <a:pt x="9" y="50"/>
                  </a:lnTo>
                  <a:lnTo>
                    <a:pt x="4" y="44"/>
                  </a:lnTo>
                  <a:lnTo>
                    <a:pt x="4" y="43"/>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2" name="Freeform 3480"/>
            <p:cNvSpPr>
              <a:spLocks/>
            </p:cNvSpPr>
            <p:nvPr/>
          </p:nvSpPr>
          <p:spPr bwMode="auto">
            <a:xfrm>
              <a:off x="3087" y="1995"/>
              <a:ext cx="4" cy="5"/>
            </a:xfrm>
            <a:custGeom>
              <a:avLst/>
              <a:gdLst/>
              <a:ahLst/>
              <a:cxnLst>
                <a:cxn ang="0">
                  <a:pos x="4" y="3"/>
                </a:cxn>
                <a:cxn ang="0">
                  <a:pos x="4" y="3"/>
                </a:cxn>
                <a:cxn ang="0">
                  <a:pos x="4" y="3"/>
                </a:cxn>
                <a:cxn ang="0">
                  <a:pos x="4" y="0"/>
                </a:cxn>
                <a:cxn ang="0">
                  <a:pos x="2" y="0"/>
                </a:cxn>
                <a:cxn ang="0">
                  <a:pos x="0" y="1"/>
                </a:cxn>
                <a:cxn ang="0">
                  <a:pos x="0" y="3"/>
                </a:cxn>
                <a:cxn ang="0">
                  <a:pos x="2" y="5"/>
                </a:cxn>
                <a:cxn ang="0">
                  <a:pos x="4" y="3"/>
                </a:cxn>
              </a:cxnLst>
              <a:rect l="0" t="0" r="r" b="b"/>
              <a:pathLst>
                <a:path w="4" h="5">
                  <a:moveTo>
                    <a:pt x="4" y="3"/>
                  </a:moveTo>
                  <a:lnTo>
                    <a:pt x="4" y="3"/>
                  </a:lnTo>
                  <a:lnTo>
                    <a:pt x="4" y="3"/>
                  </a:lnTo>
                  <a:lnTo>
                    <a:pt x="4" y="0"/>
                  </a:lnTo>
                  <a:lnTo>
                    <a:pt x="2" y="0"/>
                  </a:lnTo>
                  <a:lnTo>
                    <a:pt x="0" y="1"/>
                  </a:lnTo>
                  <a:lnTo>
                    <a:pt x="0" y="3"/>
                  </a:lnTo>
                  <a:lnTo>
                    <a:pt x="2" y="5"/>
                  </a:lnTo>
                  <a:lnTo>
                    <a:pt x="4"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3" name="Freeform 3481"/>
            <p:cNvSpPr>
              <a:spLocks/>
            </p:cNvSpPr>
            <p:nvPr/>
          </p:nvSpPr>
          <p:spPr bwMode="auto">
            <a:xfrm>
              <a:off x="3087" y="1995"/>
              <a:ext cx="4" cy="5"/>
            </a:xfrm>
            <a:custGeom>
              <a:avLst/>
              <a:gdLst/>
              <a:ahLst/>
              <a:cxnLst>
                <a:cxn ang="0">
                  <a:pos x="4" y="3"/>
                </a:cxn>
                <a:cxn ang="0">
                  <a:pos x="4" y="3"/>
                </a:cxn>
                <a:cxn ang="0">
                  <a:pos x="4" y="3"/>
                </a:cxn>
                <a:cxn ang="0">
                  <a:pos x="4" y="0"/>
                </a:cxn>
                <a:cxn ang="0">
                  <a:pos x="2" y="0"/>
                </a:cxn>
                <a:cxn ang="0">
                  <a:pos x="0" y="1"/>
                </a:cxn>
                <a:cxn ang="0">
                  <a:pos x="0" y="3"/>
                </a:cxn>
                <a:cxn ang="0">
                  <a:pos x="2" y="5"/>
                </a:cxn>
                <a:cxn ang="0">
                  <a:pos x="4" y="3"/>
                </a:cxn>
              </a:cxnLst>
              <a:rect l="0" t="0" r="r" b="b"/>
              <a:pathLst>
                <a:path w="4" h="5">
                  <a:moveTo>
                    <a:pt x="4" y="3"/>
                  </a:moveTo>
                  <a:lnTo>
                    <a:pt x="4" y="3"/>
                  </a:lnTo>
                  <a:lnTo>
                    <a:pt x="4" y="3"/>
                  </a:lnTo>
                  <a:lnTo>
                    <a:pt x="4" y="0"/>
                  </a:lnTo>
                  <a:lnTo>
                    <a:pt x="2" y="0"/>
                  </a:lnTo>
                  <a:lnTo>
                    <a:pt x="0" y="1"/>
                  </a:lnTo>
                  <a:lnTo>
                    <a:pt x="0" y="3"/>
                  </a:lnTo>
                  <a:lnTo>
                    <a:pt x="2" y="5"/>
                  </a:lnTo>
                  <a:lnTo>
                    <a:pt x="4"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4" name="Freeform 3482"/>
            <p:cNvSpPr>
              <a:spLocks/>
            </p:cNvSpPr>
            <p:nvPr/>
          </p:nvSpPr>
          <p:spPr bwMode="auto">
            <a:xfrm>
              <a:off x="3094" y="2012"/>
              <a:ext cx="5" cy="4"/>
            </a:xfrm>
            <a:custGeom>
              <a:avLst/>
              <a:gdLst/>
              <a:ahLst/>
              <a:cxnLst>
                <a:cxn ang="0">
                  <a:pos x="5" y="0"/>
                </a:cxn>
                <a:cxn ang="0">
                  <a:pos x="5" y="0"/>
                </a:cxn>
                <a:cxn ang="0">
                  <a:pos x="5" y="0"/>
                </a:cxn>
                <a:cxn ang="0">
                  <a:pos x="4" y="0"/>
                </a:cxn>
                <a:cxn ang="0">
                  <a:pos x="2" y="0"/>
                </a:cxn>
                <a:cxn ang="0">
                  <a:pos x="0" y="4"/>
                </a:cxn>
                <a:cxn ang="0">
                  <a:pos x="2" y="4"/>
                </a:cxn>
                <a:cxn ang="0">
                  <a:pos x="2" y="2"/>
                </a:cxn>
                <a:cxn ang="0">
                  <a:pos x="5" y="4"/>
                </a:cxn>
                <a:cxn ang="0">
                  <a:pos x="5" y="0"/>
                </a:cxn>
              </a:cxnLst>
              <a:rect l="0" t="0" r="r" b="b"/>
              <a:pathLst>
                <a:path w="5" h="4">
                  <a:moveTo>
                    <a:pt x="5" y="0"/>
                  </a:moveTo>
                  <a:lnTo>
                    <a:pt x="5" y="0"/>
                  </a:lnTo>
                  <a:lnTo>
                    <a:pt x="5" y="0"/>
                  </a:lnTo>
                  <a:lnTo>
                    <a:pt x="4" y="0"/>
                  </a:lnTo>
                  <a:lnTo>
                    <a:pt x="2" y="0"/>
                  </a:lnTo>
                  <a:lnTo>
                    <a:pt x="0" y="4"/>
                  </a:lnTo>
                  <a:lnTo>
                    <a:pt x="2" y="4"/>
                  </a:lnTo>
                  <a:lnTo>
                    <a:pt x="2" y="2"/>
                  </a:lnTo>
                  <a:lnTo>
                    <a:pt x="5" y="4"/>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5" name="Freeform 3483"/>
            <p:cNvSpPr>
              <a:spLocks/>
            </p:cNvSpPr>
            <p:nvPr/>
          </p:nvSpPr>
          <p:spPr bwMode="auto">
            <a:xfrm>
              <a:off x="3094" y="2012"/>
              <a:ext cx="5" cy="4"/>
            </a:xfrm>
            <a:custGeom>
              <a:avLst/>
              <a:gdLst/>
              <a:ahLst/>
              <a:cxnLst>
                <a:cxn ang="0">
                  <a:pos x="5" y="0"/>
                </a:cxn>
                <a:cxn ang="0">
                  <a:pos x="5" y="0"/>
                </a:cxn>
                <a:cxn ang="0">
                  <a:pos x="5" y="0"/>
                </a:cxn>
                <a:cxn ang="0">
                  <a:pos x="4" y="0"/>
                </a:cxn>
                <a:cxn ang="0">
                  <a:pos x="2" y="0"/>
                </a:cxn>
                <a:cxn ang="0">
                  <a:pos x="0" y="4"/>
                </a:cxn>
                <a:cxn ang="0">
                  <a:pos x="2" y="4"/>
                </a:cxn>
                <a:cxn ang="0">
                  <a:pos x="2" y="2"/>
                </a:cxn>
                <a:cxn ang="0">
                  <a:pos x="5" y="4"/>
                </a:cxn>
                <a:cxn ang="0">
                  <a:pos x="5" y="0"/>
                </a:cxn>
              </a:cxnLst>
              <a:rect l="0" t="0" r="r" b="b"/>
              <a:pathLst>
                <a:path w="5" h="4">
                  <a:moveTo>
                    <a:pt x="5" y="0"/>
                  </a:moveTo>
                  <a:lnTo>
                    <a:pt x="5" y="0"/>
                  </a:lnTo>
                  <a:lnTo>
                    <a:pt x="5" y="0"/>
                  </a:lnTo>
                  <a:lnTo>
                    <a:pt x="4" y="0"/>
                  </a:lnTo>
                  <a:lnTo>
                    <a:pt x="2" y="0"/>
                  </a:lnTo>
                  <a:lnTo>
                    <a:pt x="0" y="4"/>
                  </a:lnTo>
                  <a:lnTo>
                    <a:pt x="2" y="4"/>
                  </a:lnTo>
                  <a:lnTo>
                    <a:pt x="2" y="2"/>
                  </a:lnTo>
                  <a:lnTo>
                    <a:pt x="5" y="4"/>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6" name="Freeform 3484"/>
            <p:cNvSpPr>
              <a:spLocks/>
            </p:cNvSpPr>
            <p:nvPr/>
          </p:nvSpPr>
          <p:spPr bwMode="auto">
            <a:xfrm>
              <a:off x="3108" y="2023"/>
              <a:ext cx="13" cy="9"/>
            </a:xfrm>
            <a:custGeom>
              <a:avLst/>
              <a:gdLst/>
              <a:ahLst/>
              <a:cxnLst>
                <a:cxn ang="0">
                  <a:pos x="11" y="7"/>
                </a:cxn>
                <a:cxn ang="0">
                  <a:pos x="13" y="7"/>
                </a:cxn>
                <a:cxn ang="0">
                  <a:pos x="8" y="0"/>
                </a:cxn>
                <a:cxn ang="0">
                  <a:pos x="0" y="4"/>
                </a:cxn>
                <a:cxn ang="0">
                  <a:pos x="0" y="5"/>
                </a:cxn>
                <a:cxn ang="0">
                  <a:pos x="2" y="5"/>
                </a:cxn>
                <a:cxn ang="0">
                  <a:pos x="4" y="5"/>
                </a:cxn>
                <a:cxn ang="0">
                  <a:pos x="6" y="5"/>
                </a:cxn>
                <a:cxn ang="0">
                  <a:pos x="4" y="7"/>
                </a:cxn>
                <a:cxn ang="0">
                  <a:pos x="8" y="9"/>
                </a:cxn>
                <a:cxn ang="0">
                  <a:pos x="9" y="7"/>
                </a:cxn>
                <a:cxn ang="0">
                  <a:pos x="9" y="7"/>
                </a:cxn>
                <a:cxn ang="0">
                  <a:pos x="11" y="7"/>
                </a:cxn>
              </a:cxnLst>
              <a:rect l="0" t="0" r="r" b="b"/>
              <a:pathLst>
                <a:path w="13" h="9">
                  <a:moveTo>
                    <a:pt x="11" y="7"/>
                  </a:moveTo>
                  <a:lnTo>
                    <a:pt x="13" y="7"/>
                  </a:lnTo>
                  <a:lnTo>
                    <a:pt x="8" y="0"/>
                  </a:lnTo>
                  <a:lnTo>
                    <a:pt x="0" y="4"/>
                  </a:lnTo>
                  <a:lnTo>
                    <a:pt x="0" y="5"/>
                  </a:lnTo>
                  <a:lnTo>
                    <a:pt x="2" y="5"/>
                  </a:lnTo>
                  <a:lnTo>
                    <a:pt x="4" y="5"/>
                  </a:lnTo>
                  <a:lnTo>
                    <a:pt x="6" y="5"/>
                  </a:lnTo>
                  <a:lnTo>
                    <a:pt x="4" y="7"/>
                  </a:lnTo>
                  <a:lnTo>
                    <a:pt x="8" y="9"/>
                  </a:lnTo>
                  <a:lnTo>
                    <a:pt x="9" y="7"/>
                  </a:lnTo>
                  <a:lnTo>
                    <a:pt x="9" y="7"/>
                  </a:lnTo>
                  <a:lnTo>
                    <a:pt x="11"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7" name="Freeform 3485"/>
            <p:cNvSpPr>
              <a:spLocks/>
            </p:cNvSpPr>
            <p:nvPr/>
          </p:nvSpPr>
          <p:spPr bwMode="auto">
            <a:xfrm>
              <a:off x="3108" y="2023"/>
              <a:ext cx="13" cy="9"/>
            </a:xfrm>
            <a:custGeom>
              <a:avLst/>
              <a:gdLst/>
              <a:ahLst/>
              <a:cxnLst>
                <a:cxn ang="0">
                  <a:pos x="11" y="7"/>
                </a:cxn>
                <a:cxn ang="0">
                  <a:pos x="13" y="7"/>
                </a:cxn>
                <a:cxn ang="0">
                  <a:pos x="8" y="0"/>
                </a:cxn>
                <a:cxn ang="0">
                  <a:pos x="0" y="4"/>
                </a:cxn>
                <a:cxn ang="0">
                  <a:pos x="0" y="5"/>
                </a:cxn>
                <a:cxn ang="0">
                  <a:pos x="2" y="5"/>
                </a:cxn>
                <a:cxn ang="0">
                  <a:pos x="4" y="5"/>
                </a:cxn>
                <a:cxn ang="0">
                  <a:pos x="6" y="5"/>
                </a:cxn>
                <a:cxn ang="0">
                  <a:pos x="4" y="7"/>
                </a:cxn>
                <a:cxn ang="0">
                  <a:pos x="8" y="9"/>
                </a:cxn>
                <a:cxn ang="0">
                  <a:pos x="9" y="7"/>
                </a:cxn>
                <a:cxn ang="0">
                  <a:pos x="9" y="7"/>
                </a:cxn>
                <a:cxn ang="0">
                  <a:pos x="11" y="7"/>
                </a:cxn>
              </a:cxnLst>
              <a:rect l="0" t="0" r="r" b="b"/>
              <a:pathLst>
                <a:path w="13" h="9">
                  <a:moveTo>
                    <a:pt x="11" y="7"/>
                  </a:moveTo>
                  <a:lnTo>
                    <a:pt x="13" y="7"/>
                  </a:lnTo>
                  <a:lnTo>
                    <a:pt x="8" y="0"/>
                  </a:lnTo>
                  <a:lnTo>
                    <a:pt x="0" y="4"/>
                  </a:lnTo>
                  <a:lnTo>
                    <a:pt x="0" y="5"/>
                  </a:lnTo>
                  <a:lnTo>
                    <a:pt x="2" y="5"/>
                  </a:lnTo>
                  <a:lnTo>
                    <a:pt x="4" y="5"/>
                  </a:lnTo>
                  <a:lnTo>
                    <a:pt x="6" y="5"/>
                  </a:lnTo>
                  <a:lnTo>
                    <a:pt x="4" y="7"/>
                  </a:lnTo>
                  <a:lnTo>
                    <a:pt x="8" y="9"/>
                  </a:lnTo>
                  <a:lnTo>
                    <a:pt x="9" y="7"/>
                  </a:lnTo>
                  <a:lnTo>
                    <a:pt x="9" y="7"/>
                  </a:lnTo>
                  <a:lnTo>
                    <a:pt x="11"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8" name="Freeform 3486"/>
            <p:cNvSpPr>
              <a:spLocks/>
            </p:cNvSpPr>
            <p:nvPr/>
          </p:nvSpPr>
          <p:spPr bwMode="auto">
            <a:xfrm>
              <a:off x="3108" y="2039"/>
              <a:ext cx="4" cy="9"/>
            </a:xfrm>
            <a:custGeom>
              <a:avLst/>
              <a:gdLst/>
              <a:ahLst/>
              <a:cxnLst>
                <a:cxn ang="0">
                  <a:pos x="2" y="9"/>
                </a:cxn>
                <a:cxn ang="0">
                  <a:pos x="4" y="7"/>
                </a:cxn>
                <a:cxn ang="0">
                  <a:pos x="4" y="2"/>
                </a:cxn>
                <a:cxn ang="0">
                  <a:pos x="4" y="0"/>
                </a:cxn>
                <a:cxn ang="0">
                  <a:pos x="0" y="0"/>
                </a:cxn>
                <a:cxn ang="0">
                  <a:pos x="0" y="2"/>
                </a:cxn>
                <a:cxn ang="0">
                  <a:pos x="2" y="5"/>
                </a:cxn>
                <a:cxn ang="0">
                  <a:pos x="0" y="7"/>
                </a:cxn>
                <a:cxn ang="0">
                  <a:pos x="0" y="9"/>
                </a:cxn>
                <a:cxn ang="0">
                  <a:pos x="2" y="9"/>
                </a:cxn>
              </a:cxnLst>
              <a:rect l="0" t="0" r="r" b="b"/>
              <a:pathLst>
                <a:path w="4" h="9">
                  <a:moveTo>
                    <a:pt x="2" y="9"/>
                  </a:moveTo>
                  <a:lnTo>
                    <a:pt x="4" y="7"/>
                  </a:lnTo>
                  <a:lnTo>
                    <a:pt x="4" y="2"/>
                  </a:lnTo>
                  <a:lnTo>
                    <a:pt x="4" y="0"/>
                  </a:lnTo>
                  <a:lnTo>
                    <a:pt x="0" y="0"/>
                  </a:lnTo>
                  <a:lnTo>
                    <a:pt x="0" y="2"/>
                  </a:lnTo>
                  <a:lnTo>
                    <a:pt x="2" y="5"/>
                  </a:lnTo>
                  <a:lnTo>
                    <a:pt x="0" y="7"/>
                  </a:lnTo>
                  <a:lnTo>
                    <a:pt x="0" y="9"/>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9" name="Freeform 3487"/>
            <p:cNvSpPr>
              <a:spLocks/>
            </p:cNvSpPr>
            <p:nvPr/>
          </p:nvSpPr>
          <p:spPr bwMode="auto">
            <a:xfrm>
              <a:off x="3108" y="2039"/>
              <a:ext cx="4" cy="9"/>
            </a:xfrm>
            <a:custGeom>
              <a:avLst/>
              <a:gdLst/>
              <a:ahLst/>
              <a:cxnLst>
                <a:cxn ang="0">
                  <a:pos x="2" y="9"/>
                </a:cxn>
                <a:cxn ang="0">
                  <a:pos x="4" y="7"/>
                </a:cxn>
                <a:cxn ang="0">
                  <a:pos x="4" y="2"/>
                </a:cxn>
                <a:cxn ang="0">
                  <a:pos x="4" y="0"/>
                </a:cxn>
                <a:cxn ang="0">
                  <a:pos x="0" y="0"/>
                </a:cxn>
                <a:cxn ang="0">
                  <a:pos x="0" y="2"/>
                </a:cxn>
                <a:cxn ang="0">
                  <a:pos x="2" y="5"/>
                </a:cxn>
                <a:cxn ang="0">
                  <a:pos x="0" y="7"/>
                </a:cxn>
                <a:cxn ang="0">
                  <a:pos x="0" y="9"/>
                </a:cxn>
                <a:cxn ang="0">
                  <a:pos x="2" y="9"/>
                </a:cxn>
              </a:cxnLst>
              <a:rect l="0" t="0" r="r" b="b"/>
              <a:pathLst>
                <a:path w="4" h="9">
                  <a:moveTo>
                    <a:pt x="2" y="9"/>
                  </a:moveTo>
                  <a:lnTo>
                    <a:pt x="4" y="7"/>
                  </a:lnTo>
                  <a:lnTo>
                    <a:pt x="4" y="2"/>
                  </a:lnTo>
                  <a:lnTo>
                    <a:pt x="4" y="0"/>
                  </a:lnTo>
                  <a:lnTo>
                    <a:pt x="0" y="0"/>
                  </a:lnTo>
                  <a:lnTo>
                    <a:pt x="0" y="2"/>
                  </a:lnTo>
                  <a:lnTo>
                    <a:pt x="2" y="5"/>
                  </a:lnTo>
                  <a:lnTo>
                    <a:pt x="0" y="7"/>
                  </a:lnTo>
                  <a:lnTo>
                    <a:pt x="0" y="9"/>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0" name="Freeform 3488"/>
            <p:cNvSpPr>
              <a:spLocks/>
            </p:cNvSpPr>
            <p:nvPr/>
          </p:nvSpPr>
          <p:spPr bwMode="auto">
            <a:xfrm>
              <a:off x="3139" y="2084"/>
              <a:ext cx="9" cy="10"/>
            </a:xfrm>
            <a:custGeom>
              <a:avLst/>
              <a:gdLst/>
              <a:ahLst/>
              <a:cxnLst>
                <a:cxn ang="0">
                  <a:pos x="5" y="7"/>
                </a:cxn>
                <a:cxn ang="0">
                  <a:pos x="7" y="7"/>
                </a:cxn>
                <a:cxn ang="0">
                  <a:pos x="7" y="5"/>
                </a:cxn>
                <a:cxn ang="0">
                  <a:pos x="7" y="3"/>
                </a:cxn>
                <a:cxn ang="0">
                  <a:pos x="9" y="0"/>
                </a:cxn>
                <a:cxn ang="0">
                  <a:pos x="3" y="2"/>
                </a:cxn>
                <a:cxn ang="0">
                  <a:pos x="0" y="5"/>
                </a:cxn>
                <a:cxn ang="0">
                  <a:pos x="0" y="7"/>
                </a:cxn>
                <a:cxn ang="0">
                  <a:pos x="0" y="10"/>
                </a:cxn>
                <a:cxn ang="0">
                  <a:pos x="5" y="7"/>
                </a:cxn>
              </a:cxnLst>
              <a:rect l="0" t="0" r="r" b="b"/>
              <a:pathLst>
                <a:path w="9" h="10">
                  <a:moveTo>
                    <a:pt x="5" y="7"/>
                  </a:moveTo>
                  <a:lnTo>
                    <a:pt x="7" y="7"/>
                  </a:lnTo>
                  <a:lnTo>
                    <a:pt x="7" y="5"/>
                  </a:lnTo>
                  <a:lnTo>
                    <a:pt x="7" y="3"/>
                  </a:lnTo>
                  <a:lnTo>
                    <a:pt x="9" y="0"/>
                  </a:lnTo>
                  <a:lnTo>
                    <a:pt x="3" y="2"/>
                  </a:lnTo>
                  <a:lnTo>
                    <a:pt x="0" y="5"/>
                  </a:lnTo>
                  <a:lnTo>
                    <a:pt x="0" y="7"/>
                  </a:lnTo>
                  <a:lnTo>
                    <a:pt x="0" y="10"/>
                  </a:lnTo>
                  <a:lnTo>
                    <a:pt x="5"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1" name="Freeform 3489"/>
            <p:cNvSpPr>
              <a:spLocks/>
            </p:cNvSpPr>
            <p:nvPr/>
          </p:nvSpPr>
          <p:spPr bwMode="auto">
            <a:xfrm>
              <a:off x="3139" y="2084"/>
              <a:ext cx="9" cy="10"/>
            </a:xfrm>
            <a:custGeom>
              <a:avLst/>
              <a:gdLst/>
              <a:ahLst/>
              <a:cxnLst>
                <a:cxn ang="0">
                  <a:pos x="5" y="7"/>
                </a:cxn>
                <a:cxn ang="0">
                  <a:pos x="7" y="7"/>
                </a:cxn>
                <a:cxn ang="0">
                  <a:pos x="7" y="5"/>
                </a:cxn>
                <a:cxn ang="0">
                  <a:pos x="7" y="3"/>
                </a:cxn>
                <a:cxn ang="0">
                  <a:pos x="9" y="0"/>
                </a:cxn>
                <a:cxn ang="0">
                  <a:pos x="3" y="2"/>
                </a:cxn>
                <a:cxn ang="0">
                  <a:pos x="0" y="5"/>
                </a:cxn>
                <a:cxn ang="0">
                  <a:pos x="0" y="7"/>
                </a:cxn>
                <a:cxn ang="0">
                  <a:pos x="0" y="10"/>
                </a:cxn>
                <a:cxn ang="0">
                  <a:pos x="5" y="7"/>
                </a:cxn>
              </a:cxnLst>
              <a:rect l="0" t="0" r="r" b="b"/>
              <a:pathLst>
                <a:path w="9" h="10">
                  <a:moveTo>
                    <a:pt x="5" y="7"/>
                  </a:moveTo>
                  <a:lnTo>
                    <a:pt x="7" y="7"/>
                  </a:lnTo>
                  <a:lnTo>
                    <a:pt x="7" y="5"/>
                  </a:lnTo>
                  <a:lnTo>
                    <a:pt x="7" y="3"/>
                  </a:lnTo>
                  <a:lnTo>
                    <a:pt x="9" y="0"/>
                  </a:lnTo>
                  <a:lnTo>
                    <a:pt x="3" y="2"/>
                  </a:lnTo>
                  <a:lnTo>
                    <a:pt x="0" y="5"/>
                  </a:lnTo>
                  <a:lnTo>
                    <a:pt x="0" y="7"/>
                  </a:lnTo>
                  <a:lnTo>
                    <a:pt x="0" y="10"/>
                  </a:lnTo>
                  <a:lnTo>
                    <a:pt x="5"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2" name="Freeform 3490"/>
            <p:cNvSpPr>
              <a:spLocks/>
            </p:cNvSpPr>
            <p:nvPr/>
          </p:nvSpPr>
          <p:spPr bwMode="auto">
            <a:xfrm>
              <a:off x="3071" y="2100"/>
              <a:ext cx="45" cy="14"/>
            </a:xfrm>
            <a:custGeom>
              <a:avLst/>
              <a:gdLst/>
              <a:ahLst/>
              <a:cxnLst>
                <a:cxn ang="0">
                  <a:pos x="25" y="5"/>
                </a:cxn>
                <a:cxn ang="0">
                  <a:pos x="21" y="3"/>
                </a:cxn>
                <a:cxn ang="0">
                  <a:pos x="12" y="5"/>
                </a:cxn>
                <a:cxn ang="0">
                  <a:pos x="11" y="3"/>
                </a:cxn>
                <a:cxn ang="0">
                  <a:pos x="11" y="3"/>
                </a:cxn>
                <a:cxn ang="0">
                  <a:pos x="11" y="2"/>
                </a:cxn>
                <a:cxn ang="0">
                  <a:pos x="9" y="0"/>
                </a:cxn>
                <a:cxn ang="0">
                  <a:pos x="7" y="2"/>
                </a:cxn>
                <a:cxn ang="0">
                  <a:pos x="3" y="0"/>
                </a:cxn>
                <a:cxn ang="0">
                  <a:pos x="3" y="0"/>
                </a:cxn>
                <a:cxn ang="0">
                  <a:pos x="2" y="2"/>
                </a:cxn>
                <a:cxn ang="0">
                  <a:pos x="2" y="2"/>
                </a:cxn>
                <a:cxn ang="0">
                  <a:pos x="0" y="9"/>
                </a:cxn>
                <a:cxn ang="0">
                  <a:pos x="11" y="9"/>
                </a:cxn>
                <a:cxn ang="0">
                  <a:pos x="14" y="9"/>
                </a:cxn>
                <a:cxn ang="0">
                  <a:pos x="16" y="10"/>
                </a:cxn>
                <a:cxn ang="0">
                  <a:pos x="20" y="10"/>
                </a:cxn>
                <a:cxn ang="0">
                  <a:pos x="20" y="14"/>
                </a:cxn>
                <a:cxn ang="0">
                  <a:pos x="39" y="10"/>
                </a:cxn>
                <a:cxn ang="0">
                  <a:pos x="41" y="12"/>
                </a:cxn>
                <a:cxn ang="0">
                  <a:pos x="45" y="9"/>
                </a:cxn>
                <a:cxn ang="0">
                  <a:pos x="45" y="7"/>
                </a:cxn>
                <a:cxn ang="0">
                  <a:pos x="39" y="9"/>
                </a:cxn>
                <a:cxn ang="0">
                  <a:pos x="36" y="9"/>
                </a:cxn>
                <a:cxn ang="0">
                  <a:pos x="34" y="5"/>
                </a:cxn>
                <a:cxn ang="0">
                  <a:pos x="27" y="7"/>
                </a:cxn>
                <a:cxn ang="0">
                  <a:pos x="25" y="5"/>
                </a:cxn>
                <a:cxn ang="0">
                  <a:pos x="25" y="5"/>
                </a:cxn>
              </a:cxnLst>
              <a:rect l="0" t="0" r="r" b="b"/>
              <a:pathLst>
                <a:path w="45" h="14">
                  <a:moveTo>
                    <a:pt x="25" y="5"/>
                  </a:moveTo>
                  <a:lnTo>
                    <a:pt x="21" y="3"/>
                  </a:lnTo>
                  <a:lnTo>
                    <a:pt x="12" y="5"/>
                  </a:lnTo>
                  <a:lnTo>
                    <a:pt x="11" y="3"/>
                  </a:lnTo>
                  <a:lnTo>
                    <a:pt x="11" y="3"/>
                  </a:lnTo>
                  <a:lnTo>
                    <a:pt x="11" y="2"/>
                  </a:lnTo>
                  <a:lnTo>
                    <a:pt x="9" y="0"/>
                  </a:lnTo>
                  <a:lnTo>
                    <a:pt x="7" y="2"/>
                  </a:lnTo>
                  <a:lnTo>
                    <a:pt x="3" y="0"/>
                  </a:lnTo>
                  <a:lnTo>
                    <a:pt x="3" y="0"/>
                  </a:lnTo>
                  <a:lnTo>
                    <a:pt x="2" y="2"/>
                  </a:lnTo>
                  <a:lnTo>
                    <a:pt x="2" y="2"/>
                  </a:lnTo>
                  <a:lnTo>
                    <a:pt x="0" y="9"/>
                  </a:lnTo>
                  <a:lnTo>
                    <a:pt x="11" y="9"/>
                  </a:lnTo>
                  <a:lnTo>
                    <a:pt x="14" y="9"/>
                  </a:lnTo>
                  <a:lnTo>
                    <a:pt x="16" y="10"/>
                  </a:lnTo>
                  <a:lnTo>
                    <a:pt x="20" y="10"/>
                  </a:lnTo>
                  <a:lnTo>
                    <a:pt x="20" y="14"/>
                  </a:lnTo>
                  <a:lnTo>
                    <a:pt x="39" y="10"/>
                  </a:lnTo>
                  <a:lnTo>
                    <a:pt x="41" y="12"/>
                  </a:lnTo>
                  <a:lnTo>
                    <a:pt x="45" y="9"/>
                  </a:lnTo>
                  <a:lnTo>
                    <a:pt x="45" y="7"/>
                  </a:lnTo>
                  <a:lnTo>
                    <a:pt x="39" y="9"/>
                  </a:lnTo>
                  <a:lnTo>
                    <a:pt x="36" y="9"/>
                  </a:lnTo>
                  <a:lnTo>
                    <a:pt x="34" y="5"/>
                  </a:lnTo>
                  <a:lnTo>
                    <a:pt x="27" y="7"/>
                  </a:lnTo>
                  <a:lnTo>
                    <a:pt x="25" y="5"/>
                  </a:lnTo>
                  <a:lnTo>
                    <a:pt x="2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3" name="Freeform 3491"/>
            <p:cNvSpPr>
              <a:spLocks/>
            </p:cNvSpPr>
            <p:nvPr/>
          </p:nvSpPr>
          <p:spPr bwMode="auto">
            <a:xfrm>
              <a:off x="3071" y="2100"/>
              <a:ext cx="45" cy="14"/>
            </a:xfrm>
            <a:custGeom>
              <a:avLst/>
              <a:gdLst/>
              <a:ahLst/>
              <a:cxnLst>
                <a:cxn ang="0">
                  <a:pos x="25" y="5"/>
                </a:cxn>
                <a:cxn ang="0">
                  <a:pos x="21" y="3"/>
                </a:cxn>
                <a:cxn ang="0">
                  <a:pos x="12" y="5"/>
                </a:cxn>
                <a:cxn ang="0">
                  <a:pos x="11" y="3"/>
                </a:cxn>
                <a:cxn ang="0">
                  <a:pos x="11" y="3"/>
                </a:cxn>
                <a:cxn ang="0">
                  <a:pos x="11" y="2"/>
                </a:cxn>
                <a:cxn ang="0">
                  <a:pos x="9" y="0"/>
                </a:cxn>
                <a:cxn ang="0">
                  <a:pos x="7" y="2"/>
                </a:cxn>
                <a:cxn ang="0">
                  <a:pos x="3" y="0"/>
                </a:cxn>
                <a:cxn ang="0">
                  <a:pos x="3" y="0"/>
                </a:cxn>
                <a:cxn ang="0">
                  <a:pos x="2" y="2"/>
                </a:cxn>
                <a:cxn ang="0">
                  <a:pos x="2" y="2"/>
                </a:cxn>
                <a:cxn ang="0">
                  <a:pos x="0" y="9"/>
                </a:cxn>
                <a:cxn ang="0">
                  <a:pos x="11" y="9"/>
                </a:cxn>
                <a:cxn ang="0">
                  <a:pos x="14" y="9"/>
                </a:cxn>
                <a:cxn ang="0">
                  <a:pos x="16" y="10"/>
                </a:cxn>
                <a:cxn ang="0">
                  <a:pos x="20" y="10"/>
                </a:cxn>
                <a:cxn ang="0">
                  <a:pos x="20" y="14"/>
                </a:cxn>
                <a:cxn ang="0">
                  <a:pos x="39" y="10"/>
                </a:cxn>
                <a:cxn ang="0">
                  <a:pos x="41" y="12"/>
                </a:cxn>
                <a:cxn ang="0">
                  <a:pos x="45" y="9"/>
                </a:cxn>
                <a:cxn ang="0">
                  <a:pos x="45" y="7"/>
                </a:cxn>
                <a:cxn ang="0">
                  <a:pos x="39" y="9"/>
                </a:cxn>
                <a:cxn ang="0">
                  <a:pos x="36" y="9"/>
                </a:cxn>
                <a:cxn ang="0">
                  <a:pos x="34" y="5"/>
                </a:cxn>
                <a:cxn ang="0">
                  <a:pos x="27" y="7"/>
                </a:cxn>
                <a:cxn ang="0">
                  <a:pos x="25" y="5"/>
                </a:cxn>
                <a:cxn ang="0">
                  <a:pos x="25" y="5"/>
                </a:cxn>
              </a:cxnLst>
              <a:rect l="0" t="0" r="r" b="b"/>
              <a:pathLst>
                <a:path w="45" h="14">
                  <a:moveTo>
                    <a:pt x="25" y="5"/>
                  </a:moveTo>
                  <a:lnTo>
                    <a:pt x="21" y="3"/>
                  </a:lnTo>
                  <a:lnTo>
                    <a:pt x="12" y="5"/>
                  </a:lnTo>
                  <a:lnTo>
                    <a:pt x="11" y="3"/>
                  </a:lnTo>
                  <a:lnTo>
                    <a:pt x="11" y="3"/>
                  </a:lnTo>
                  <a:lnTo>
                    <a:pt x="11" y="2"/>
                  </a:lnTo>
                  <a:lnTo>
                    <a:pt x="9" y="0"/>
                  </a:lnTo>
                  <a:lnTo>
                    <a:pt x="7" y="2"/>
                  </a:lnTo>
                  <a:lnTo>
                    <a:pt x="3" y="0"/>
                  </a:lnTo>
                  <a:lnTo>
                    <a:pt x="3" y="0"/>
                  </a:lnTo>
                  <a:lnTo>
                    <a:pt x="2" y="2"/>
                  </a:lnTo>
                  <a:lnTo>
                    <a:pt x="2" y="2"/>
                  </a:lnTo>
                  <a:lnTo>
                    <a:pt x="0" y="9"/>
                  </a:lnTo>
                  <a:lnTo>
                    <a:pt x="11" y="9"/>
                  </a:lnTo>
                  <a:lnTo>
                    <a:pt x="14" y="9"/>
                  </a:lnTo>
                  <a:lnTo>
                    <a:pt x="16" y="10"/>
                  </a:lnTo>
                  <a:lnTo>
                    <a:pt x="20" y="10"/>
                  </a:lnTo>
                  <a:lnTo>
                    <a:pt x="20" y="14"/>
                  </a:lnTo>
                  <a:lnTo>
                    <a:pt x="39" y="10"/>
                  </a:lnTo>
                  <a:lnTo>
                    <a:pt x="41" y="12"/>
                  </a:lnTo>
                  <a:lnTo>
                    <a:pt x="45" y="9"/>
                  </a:lnTo>
                  <a:lnTo>
                    <a:pt x="45" y="7"/>
                  </a:lnTo>
                  <a:lnTo>
                    <a:pt x="39" y="9"/>
                  </a:lnTo>
                  <a:lnTo>
                    <a:pt x="36" y="9"/>
                  </a:lnTo>
                  <a:lnTo>
                    <a:pt x="34" y="5"/>
                  </a:lnTo>
                  <a:lnTo>
                    <a:pt x="27" y="7"/>
                  </a:lnTo>
                  <a:lnTo>
                    <a:pt x="25" y="5"/>
                  </a:lnTo>
                  <a:lnTo>
                    <a:pt x="2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4" name="Freeform 3492"/>
            <p:cNvSpPr>
              <a:spLocks/>
            </p:cNvSpPr>
            <p:nvPr/>
          </p:nvSpPr>
          <p:spPr bwMode="auto">
            <a:xfrm>
              <a:off x="3089" y="2053"/>
              <a:ext cx="5" cy="6"/>
            </a:xfrm>
            <a:custGeom>
              <a:avLst/>
              <a:gdLst/>
              <a:ahLst/>
              <a:cxnLst>
                <a:cxn ang="0">
                  <a:pos x="5" y="6"/>
                </a:cxn>
                <a:cxn ang="0">
                  <a:pos x="5" y="6"/>
                </a:cxn>
                <a:cxn ang="0">
                  <a:pos x="5" y="4"/>
                </a:cxn>
                <a:cxn ang="0">
                  <a:pos x="5" y="2"/>
                </a:cxn>
                <a:cxn ang="0">
                  <a:pos x="3" y="0"/>
                </a:cxn>
                <a:cxn ang="0">
                  <a:pos x="2" y="0"/>
                </a:cxn>
                <a:cxn ang="0">
                  <a:pos x="0" y="2"/>
                </a:cxn>
                <a:cxn ang="0">
                  <a:pos x="2" y="4"/>
                </a:cxn>
                <a:cxn ang="0">
                  <a:pos x="3" y="6"/>
                </a:cxn>
                <a:cxn ang="0">
                  <a:pos x="5" y="6"/>
                </a:cxn>
              </a:cxnLst>
              <a:rect l="0" t="0" r="r" b="b"/>
              <a:pathLst>
                <a:path w="5" h="6">
                  <a:moveTo>
                    <a:pt x="5" y="6"/>
                  </a:moveTo>
                  <a:lnTo>
                    <a:pt x="5" y="6"/>
                  </a:lnTo>
                  <a:lnTo>
                    <a:pt x="5" y="4"/>
                  </a:lnTo>
                  <a:lnTo>
                    <a:pt x="5" y="2"/>
                  </a:lnTo>
                  <a:lnTo>
                    <a:pt x="3" y="0"/>
                  </a:lnTo>
                  <a:lnTo>
                    <a:pt x="2" y="0"/>
                  </a:lnTo>
                  <a:lnTo>
                    <a:pt x="0" y="2"/>
                  </a:lnTo>
                  <a:lnTo>
                    <a:pt x="2" y="4"/>
                  </a:lnTo>
                  <a:lnTo>
                    <a:pt x="3" y="6"/>
                  </a:lnTo>
                  <a:lnTo>
                    <a:pt x="5"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5" name="Freeform 3493"/>
            <p:cNvSpPr>
              <a:spLocks/>
            </p:cNvSpPr>
            <p:nvPr/>
          </p:nvSpPr>
          <p:spPr bwMode="auto">
            <a:xfrm>
              <a:off x="3089" y="2053"/>
              <a:ext cx="5" cy="6"/>
            </a:xfrm>
            <a:custGeom>
              <a:avLst/>
              <a:gdLst/>
              <a:ahLst/>
              <a:cxnLst>
                <a:cxn ang="0">
                  <a:pos x="5" y="6"/>
                </a:cxn>
                <a:cxn ang="0">
                  <a:pos x="5" y="6"/>
                </a:cxn>
                <a:cxn ang="0">
                  <a:pos x="5" y="4"/>
                </a:cxn>
                <a:cxn ang="0">
                  <a:pos x="5" y="2"/>
                </a:cxn>
                <a:cxn ang="0">
                  <a:pos x="3" y="0"/>
                </a:cxn>
                <a:cxn ang="0">
                  <a:pos x="2" y="0"/>
                </a:cxn>
                <a:cxn ang="0">
                  <a:pos x="0" y="2"/>
                </a:cxn>
                <a:cxn ang="0">
                  <a:pos x="2" y="4"/>
                </a:cxn>
                <a:cxn ang="0">
                  <a:pos x="3" y="6"/>
                </a:cxn>
                <a:cxn ang="0">
                  <a:pos x="5" y="6"/>
                </a:cxn>
              </a:cxnLst>
              <a:rect l="0" t="0" r="r" b="b"/>
              <a:pathLst>
                <a:path w="5" h="6">
                  <a:moveTo>
                    <a:pt x="5" y="6"/>
                  </a:moveTo>
                  <a:lnTo>
                    <a:pt x="5" y="6"/>
                  </a:lnTo>
                  <a:lnTo>
                    <a:pt x="5" y="4"/>
                  </a:lnTo>
                  <a:lnTo>
                    <a:pt x="5" y="2"/>
                  </a:lnTo>
                  <a:lnTo>
                    <a:pt x="3" y="0"/>
                  </a:lnTo>
                  <a:lnTo>
                    <a:pt x="2" y="0"/>
                  </a:lnTo>
                  <a:lnTo>
                    <a:pt x="0" y="2"/>
                  </a:lnTo>
                  <a:lnTo>
                    <a:pt x="2" y="4"/>
                  </a:lnTo>
                  <a:lnTo>
                    <a:pt x="3" y="6"/>
                  </a:lnTo>
                  <a:lnTo>
                    <a:pt x="5"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6" name="Freeform 3494"/>
            <p:cNvSpPr>
              <a:spLocks/>
            </p:cNvSpPr>
            <p:nvPr/>
          </p:nvSpPr>
          <p:spPr bwMode="auto">
            <a:xfrm>
              <a:off x="3101" y="2069"/>
              <a:ext cx="2" cy="6"/>
            </a:xfrm>
            <a:custGeom>
              <a:avLst/>
              <a:gdLst/>
              <a:ahLst/>
              <a:cxnLst>
                <a:cxn ang="0">
                  <a:pos x="0" y="6"/>
                </a:cxn>
                <a:cxn ang="0">
                  <a:pos x="2" y="6"/>
                </a:cxn>
                <a:cxn ang="0">
                  <a:pos x="2" y="0"/>
                </a:cxn>
                <a:cxn ang="0">
                  <a:pos x="0" y="0"/>
                </a:cxn>
                <a:cxn ang="0">
                  <a:pos x="0" y="2"/>
                </a:cxn>
                <a:cxn ang="0">
                  <a:pos x="0" y="4"/>
                </a:cxn>
                <a:cxn ang="0">
                  <a:pos x="0" y="6"/>
                </a:cxn>
              </a:cxnLst>
              <a:rect l="0" t="0" r="r" b="b"/>
              <a:pathLst>
                <a:path w="2" h="6">
                  <a:moveTo>
                    <a:pt x="0" y="6"/>
                  </a:moveTo>
                  <a:lnTo>
                    <a:pt x="2" y="6"/>
                  </a:lnTo>
                  <a:lnTo>
                    <a:pt x="2" y="0"/>
                  </a:lnTo>
                  <a:lnTo>
                    <a:pt x="0" y="0"/>
                  </a:lnTo>
                  <a:lnTo>
                    <a:pt x="0" y="2"/>
                  </a:lnTo>
                  <a:lnTo>
                    <a:pt x="0" y="4"/>
                  </a:lnTo>
                  <a:lnTo>
                    <a:pt x="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7" name="Freeform 3495"/>
            <p:cNvSpPr>
              <a:spLocks/>
            </p:cNvSpPr>
            <p:nvPr/>
          </p:nvSpPr>
          <p:spPr bwMode="auto">
            <a:xfrm>
              <a:off x="3101" y="2069"/>
              <a:ext cx="2" cy="6"/>
            </a:xfrm>
            <a:custGeom>
              <a:avLst/>
              <a:gdLst/>
              <a:ahLst/>
              <a:cxnLst>
                <a:cxn ang="0">
                  <a:pos x="0" y="6"/>
                </a:cxn>
                <a:cxn ang="0">
                  <a:pos x="2" y="6"/>
                </a:cxn>
                <a:cxn ang="0">
                  <a:pos x="2" y="0"/>
                </a:cxn>
                <a:cxn ang="0">
                  <a:pos x="0" y="0"/>
                </a:cxn>
                <a:cxn ang="0">
                  <a:pos x="0" y="2"/>
                </a:cxn>
                <a:cxn ang="0">
                  <a:pos x="0" y="4"/>
                </a:cxn>
                <a:cxn ang="0">
                  <a:pos x="0" y="6"/>
                </a:cxn>
              </a:cxnLst>
              <a:rect l="0" t="0" r="r" b="b"/>
              <a:pathLst>
                <a:path w="2" h="6">
                  <a:moveTo>
                    <a:pt x="0" y="6"/>
                  </a:moveTo>
                  <a:lnTo>
                    <a:pt x="2" y="6"/>
                  </a:lnTo>
                  <a:lnTo>
                    <a:pt x="2" y="0"/>
                  </a:lnTo>
                  <a:lnTo>
                    <a:pt x="0" y="0"/>
                  </a:lnTo>
                  <a:lnTo>
                    <a:pt x="0" y="2"/>
                  </a:lnTo>
                  <a:lnTo>
                    <a:pt x="0" y="4"/>
                  </a:lnTo>
                  <a:lnTo>
                    <a:pt x="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8" name="Freeform 3496"/>
            <p:cNvSpPr>
              <a:spLocks/>
            </p:cNvSpPr>
            <p:nvPr/>
          </p:nvSpPr>
          <p:spPr bwMode="auto">
            <a:xfrm>
              <a:off x="3032" y="2046"/>
              <a:ext cx="37" cy="38"/>
            </a:xfrm>
            <a:custGeom>
              <a:avLst/>
              <a:gdLst/>
              <a:ahLst/>
              <a:cxnLst>
                <a:cxn ang="0">
                  <a:pos x="16" y="0"/>
                </a:cxn>
                <a:cxn ang="0">
                  <a:pos x="10" y="0"/>
                </a:cxn>
                <a:cxn ang="0">
                  <a:pos x="7" y="4"/>
                </a:cxn>
                <a:cxn ang="0">
                  <a:pos x="5" y="2"/>
                </a:cxn>
                <a:cxn ang="0">
                  <a:pos x="1" y="7"/>
                </a:cxn>
                <a:cxn ang="0">
                  <a:pos x="0" y="11"/>
                </a:cxn>
                <a:cxn ang="0">
                  <a:pos x="3" y="15"/>
                </a:cxn>
                <a:cxn ang="0">
                  <a:pos x="7" y="16"/>
                </a:cxn>
                <a:cxn ang="0">
                  <a:pos x="9" y="20"/>
                </a:cxn>
                <a:cxn ang="0">
                  <a:pos x="7" y="25"/>
                </a:cxn>
                <a:cxn ang="0">
                  <a:pos x="9" y="29"/>
                </a:cxn>
                <a:cxn ang="0">
                  <a:pos x="10" y="31"/>
                </a:cxn>
                <a:cxn ang="0">
                  <a:pos x="12" y="32"/>
                </a:cxn>
                <a:cxn ang="0">
                  <a:pos x="12" y="29"/>
                </a:cxn>
                <a:cxn ang="0">
                  <a:pos x="14" y="25"/>
                </a:cxn>
                <a:cxn ang="0">
                  <a:pos x="16" y="29"/>
                </a:cxn>
                <a:cxn ang="0">
                  <a:pos x="18" y="31"/>
                </a:cxn>
                <a:cxn ang="0">
                  <a:pos x="19" y="38"/>
                </a:cxn>
                <a:cxn ang="0">
                  <a:pos x="21" y="38"/>
                </a:cxn>
                <a:cxn ang="0">
                  <a:pos x="23" y="32"/>
                </a:cxn>
                <a:cxn ang="0">
                  <a:pos x="25" y="31"/>
                </a:cxn>
                <a:cxn ang="0">
                  <a:pos x="26" y="34"/>
                </a:cxn>
                <a:cxn ang="0">
                  <a:pos x="30" y="36"/>
                </a:cxn>
                <a:cxn ang="0">
                  <a:pos x="32" y="38"/>
                </a:cxn>
                <a:cxn ang="0">
                  <a:pos x="30" y="23"/>
                </a:cxn>
                <a:cxn ang="0">
                  <a:pos x="26" y="20"/>
                </a:cxn>
                <a:cxn ang="0">
                  <a:pos x="26" y="16"/>
                </a:cxn>
                <a:cxn ang="0">
                  <a:pos x="32" y="20"/>
                </a:cxn>
                <a:cxn ang="0">
                  <a:pos x="32" y="22"/>
                </a:cxn>
                <a:cxn ang="0">
                  <a:pos x="34" y="20"/>
                </a:cxn>
                <a:cxn ang="0">
                  <a:pos x="35" y="18"/>
                </a:cxn>
                <a:cxn ang="0">
                  <a:pos x="37" y="18"/>
                </a:cxn>
                <a:cxn ang="0">
                  <a:pos x="37" y="16"/>
                </a:cxn>
                <a:cxn ang="0">
                  <a:pos x="34" y="15"/>
                </a:cxn>
                <a:cxn ang="0">
                  <a:pos x="32" y="9"/>
                </a:cxn>
                <a:cxn ang="0">
                  <a:pos x="32" y="7"/>
                </a:cxn>
                <a:cxn ang="0">
                  <a:pos x="19" y="2"/>
                </a:cxn>
                <a:cxn ang="0">
                  <a:pos x="18" y="2"/>
                </a:cxn>
                <a:cxn ang="0">
                  <a:pos x="16" y="0"/>
                </a:cxn>
              </a:cxnLst>
              <a:rect l="0" t="0" r="r" b="b"/>
              <a:pathLst>
                <a:path w="37" h="38">
                  <a:moveTo>
                    <a:pt x="16" y="0"/>
                  </a:moveTo>
                  <a:lnTo>
                    <a:pt x="10" y="0"/>
                  </a:lnTo>
                  <a:lnTo>
                    <a:pt x="7" y="4"/>
                  </a:lnTo>
                  <a:lnTo>
                    <a:pt x="5" y="2"/>
                  </a:lnTo>
                  <a:lnTo>
                    <a:pt x="1" y="7"/>
                  </a:lnTo>
                  <a:lnTo>
                    <a:pt x="0" y="11"/>
                  </a:lnTo>
                  <a:lnTo>
                    <a:pt x="3" y="15"/>
                  </a:lnTo>
                  <a:lnTo>
                    <a:pt x="7" y="16"/>
                  </a:lnTo>
                  <a:lnTo>
                    <a:pt x="9" y="20"/>
                  </a:lnTo>
                  <a:lnTo>
                    <a:pt x="7" y="25"/>
                  </a:lnTo>
                  <a:lnTo>
                    <a:pt x="9" y="29"/>
                  </a:lnTo>
                  <a:lnTo>
                    <a:pt x="10" y="31"/>
                  </a:lnTo>
                  <a:lnTo>
                    <a:pt x="12" y="32"/>
                  </a:lnTo>
                  <a:lnTo>
                    <a:pt x="12" y="29"/>
                  </a:lnTo>
                  <a:lnTo>
                    <a:pt x="14" y="25"/>
                  </a:lnTo>
                  <a:lnTo>
                    <a:pt x="16" y="29"/>
                  </a:lnTo>
                  <a:lnTo>
                    <a:pt x="18" y="31"/>
                  </a:lnTo>
                  <a:lnTo>
                    <a:pt x="19" y="38"/>
                  </a:lnTo>
                  <a:lnTo>
                    <a:pt x="21" y="38"/>
                  </a:lnTo>
                  <a:lnTo>
                    <a:pt x="23" y="32"/>
                  </a:lnTo>
                  <a:lnTo>
                    <a:pt x="25" y="31"/>
                  </a:lnTo>
                  <a:lnTo>
                    <a:pt x="26" y="34"/>
                  </a:lnTo>
                  <a:lnTo>
                    <a:pt x="30" y="36"/>
                  </a:lnTo>
                  <a:lnTo>
                    <a:pt x="32" y="38"/>
                  </a:lnTo>
                  <a:lnTo>
                    <a:pt x="30" y="23"/>
                  </a:lnTo>
                  <a:lnTo>
                    <a:pt x="26" y="20"/>
                  </a:lnTo>
                  <a:lnTo>
                    <a:pt x="26" y="16"/>
                  </a:lnTo>
                  <a:lnTo>
                    <a:pt x="32" y="20"/>
                  </a:lnTo>
                  <a:lnTo>
                    <a:pt x="32" y="22"/>
                  </a:lnTo>
                  <a:lnTo>
                    <a:pt x="34" y="20"/>
                  </a:lnTo>
                  <a:lnTo>
                    <a:pt x="35" y="18"/>
                  </a:lnTo>
                  <a:lnTo>
                    <a:pt x="37" y="18"/>
                  </a:lnTo>
                  <a:lnTo>
                    <a:pt x="37" y="16"/>
                  </a:lnTo>
                  <a:lnTo>
                    <a:pt x="34" y="15"/>
                  </a:lnTo>
                  <a:lnTo>
                    <a:pt x="32" y="9"/>
                  </a:lnTo>
                  <a:lnTo>
                    <a:pt x="32" y="7"/>
                  </a:lnTo>
                  <a:lnTo>
                    <a:pt x="19" y="2"/>
                  </a:lnTo>
                  <a:lnTo>
                    <a:pt x="18" y="2"/>
                  </a:lnTo>
                  <a:lnTo>
                    <a:pt x="1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9" name="Freeform 3497"/>
            <p:cNvSpPr>
              <a:spLocks/>
            </p:cNvSpPr>
            <p:nvPr/>
          </p:nvSpPr>
          <p:spPr bwMode="auto">
            <a:xfrm>
              <a:off x="3032" y="2046"/>
              <a:ext cx="37" cy="38"/>
            </a:xfrm>
            <a:custGeom>
              <a:avLst/>
              <a:gdLst/>
              <a:ahLst/>
              <a:cxnLst>
                <a:cxn ang="0">
                  <a:pos x="16" y="0"/>
                </a:cxn>
                <a:cxn ang="0">
                  <a:pos x="10" y="0"/>
                </a:cxn>
                <a:cxn ang="0">
                  <a:pos x="7" y="4"/>
                </a:cxn>
                <a:cxn ang="0">
                  <a:pos x="5" y="2"/>
                </a:cxn>
                <a:cxn ang="0">
                  <a:pos x="1" y="7"/>
                </a:cxn>
                <a:cxn ang="0">
                  <a:pos x="0" y="11"/>
                </a:cxn>
                <a:cxn ang="0">
                  <a:pos x="3" y="15"/>
                </a:cxn>
                <a:cxn ang="0">
                  <a:pos x="7" y="16"/>
                </a:cxn>
                <a:cxn ang="0">
                  <a:pos x="9" y="20"/>
                </a:cxn>
                <a:cxn ang="0">
                  <a:pos x="7" y="25"/>
                </a:cxn>
                <a:cxn ang="0">
                  <a:pos x="9" y="29"/>
                </a:cxn>
                <a:cxn ang="0">
                  <a:pos x="10" y="31"/>
                </a:cxn>
                <a:cxn ang="0">
                  <a:pos x="12" y="32"/>
                </a:cxn>
                <a:cxn ang="0">
                  <a:pos x="12" y="29"/>
                </a:cxn>
                <a:cxn ang="0">
                  <a:pos x="14" y="25"/>
                </a:cxn>
                <a:cxn ang="0">
                  <a:pos x="16" y="29"/>
                </a:cxn>
                <a:cxn ang="0">
                  <a:pos x="18" y="31"/>
                </a:cxn>
                <a:cxn ang="0">
                  <a:pos x="19" y="38"/>
                </a:cxn>
                <a:cxn ang="0">
                  <a:pos x="21" y="38"/>
                </a:cxn>
                <a:cxn ang="0">
                  <a:pos x="23" y="32"/>
                </a:cxn>
                <a:cxn ang="0">
                  <a:pos x="25" y="31"/>
                </a:cxn>
                <a:cxn ang="0">
                  <a:pos x="26" y="34"/>
                </a:cxn>
                <a:cxn ang="0">
                  <a:pos x="30" y="36"/>
                </a:cxn>
                <a:cxn ang="0">
                  <a:pos x="32" y="38"/>
                </a:cxn>
                <a:cxn ang="0">
                  <a:pos x="30" y="23"/>
                </a:cxn>
                <a:cxn ang="0">
                  <a:pos x="26" y="20"/>
                </a:cxn>
                <a:cxn ang="0">
                  <a:pos x="26" y="16"/>
                </a:cxn>
                <a:cxn ang="0">
                  <a:pos x="32" y="20"/>
                </a:cxn>
                <a:cxn ang="0">
                  <a:pos x="32" y="22"/>
                </a:cxn>
                <a:cxn ang="0">
                  <a:pos x="34" y="20"/>
                </a:cxn>
                <a:cxn ang="0">
                  <a:pos x="35" y="18"/>
                </a:cxn>
                <a:cxn ang="0">
                  <a:pos x="37" y="18"/>
                </a:cxn>
                <a:cxn ang="0">
                  <a:pos x="37" y="16"/>
                </a:cxn>
                <a:cxn ang="0">
                  <a:pos x="34" y="15"/>
                </a:cxn>
                <a:cxn ang="0">
                  <a:pos x="32" y="9"/>
                </a:cxn>
                <a:cxn ang="0">
                  <a:pos x="32" y="7"/>
                </a:cxn>
                <a:cxn ang="0">
                  <a:pos x="19" y="2"/>
                </a:cxn>
                <a:cxn ang="0">
                  <a:pos x="18" y="2"/>
                </a:cxn>
                <a:cxn ang="0">
                  <a:pos x="16" y="0"/>
                </a:cxn>
              </a:cxnLst>
              <a:rect l="0" t="0" r="r" b="b"/>
              <a:pathLst>
                <a:path w="37" h="38">
                  <a:moveTo>
                    <a:pt x="16" y="0"/>
                  </a:moveTo>
                  <a:lnTo>
                    <a:pt x="10" y="0"/>
                  </a:lnTo>
                  <a:lnTo>
                    <a:pt x="7" y="4"/>
                  </a:lnTo>
                  <a:lnTo>
                    <a:pt x="5" y="2"/>
                  </a:lnTo>
                  <a:lnTo>
                    <a:pt x="1" y="7"/>
                  </a:lnTo>
                  <a:lnTo>
                    <a:pt x="0" y="11"/>
                  </a:lnTo>
                  <a:lnTo>
                    <a:pt x="3" y="15"/>
                  </a:lnTo>
                  <a:lnTo>
                    <a:pt x="7" y="16"/>
                  </a:lnTo>
                  <a:lnTo>
                    <a:pt x="9" y="20"/>
                  </a:lnTo>
                  <a:lnTo>
                    <a:pt x="7" y="25"/>
                  </a:lnTo>
                  <a:lnTo>
                    <a:pt x="9" y="29"/>
                  </a:lnTo>
                  <a:lnTo>
                    <a:pt x="10" y="31"/>
                  </a:lnTo>
                  <a:lnTo>
                    <a:pt x="12" y="32"/>
                  </a:lnTo>
                  <a:lnTo>
                    <a:pt x="12" y="29"/>
                  </a:lnTo>
                  <a:lnTo>
                    <a:pt x="14" y="25"/>
                  </a:lnTo>
                  <a:lnTo>
                    <a:pt x="16" y="29"/>
                  </a:lnTo>
                  <a:lnTo>
                    <a:pt x="18" y="31"/>
                  </a:lnTo>
                  <a:lnTo>
                    <a:pt x="19" y="38"/>
                  </a:lnTo>
                  <a:lnTo>
                    <a:pt x="21" y="38"/>
                  </a:lnTo>
                  <a:lnTo>
                    <a:pt x="23" y="32"/>
                  </a:lnTo>
                  <a:lnTo>
                    <a:pt x="25" y="31"/>
                  </a:lnTo>
                  <a:lnTo>
                    <a:pt x="26" y="34"/>
                  </a:lnTo>
                  <a:lnTo>
                    <a:pt x="30" y="36"/>
                  </a:lnTo>
                  <a:lnTo>
                    <a:pt x="32" y="38"/>
                  </a:lnTo>
                  <a:lnTo>
                    <a:pt x="30" y="23"/>
                  </a:lnTo>
                  <a:lnTo>
                    <a:pt x="26" y="20"/>
                  </a:lnTo>
                  <a:lnTo>
                    <a:pt x="26" y="16"/>
                  </a:lnTo>
                  <a:lnTo>
                    <a:pt x="32" y="20"/>
                  </a:lnTo>
                  <a:lnTo>
                    <a:pt x="32" y="22"/>
                  </a:lnTo>
                  <a:lnTo>
                    <a:pt x="34" y="20"/>
                  </a:lnTo>
                  <a:lnTo>
                    <a:pt x="35" y="18"/>
                  </a:lnTo>
                  <a:lnTo>
                    <a:pt x="37" y="18"/>
                  </a:lnTo>
                  <a:lnTo>
                    <a:pt x="37" y="16"/>
                  </a:lnTo>
                  <a:lnTo>
                    <a:pt x="34" y="15"/>
                  </a:lnTo>
                  <a:lnTo>
                    <a:pt x="32" y="9"/>
                  </a:lnTo>
                  <a:lnTo>
                    <a:pt x="32" y="7"/>
                  </a:lnTo>
                  <a:lnTo>
                    <a:pt x="19" y="2"/>
                  </a:lnTo>
                  <a:lnTo>
                    <a:pt x="18" y="2"/>
                  </a:lnTo>
                  <a:lnTo>
                    <a:pt x="1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0" name="Freeform 3498"/>
            <p:cNvSpPr>
              <a:spLocks/>
            </p:cNvSpPr>
            <p:nvPr/>
          </p:nvSpPr>
          <p:spPr bwMode="auto">
            <a:xfrm>
              <a:off x="3021" y="2044"/>
              <a:ext cx="5" cy="8"/>
            </a:xfrm>
            <a:custGeom>
              <a:avLst/>
              <a:gdLst/>
              <a:ahLst/>
              <a:cxnLst>
                <a:cxn ang="0">
                  <a:pos x="5" y="8"/>
                </a:cxn>
                <a:cxn ang="0">
                  <a:pos x="5" y="4"/>
                </a:cxn>
                <a:cxn ang="0">
                  <a:pos x="4" y="4"/>
                </a:cxn>
                <a:cxn ang="0">
                  <a:pos x="4" y="0"/>
                </a:cxn>
                <a:cxn ang="0">
                  <a:pos x="0" y="4"/>
                </a:cxn>
                <a:cxn ang="0">
                  <a:pos x="2" y="6"/>
                </a:cxn>
                <a:cxn ang="0">
                  <a:pos x="4" y="6"/>
                </a:cxn>
                <a:cxn ang="0">
                  <a:pos x="5" y="8"/>
                </a:cxn>
              </a:cxnLst>
              <a:rect l="0" t="0" r="r" b="b"/>
              <a:pathLst>
                <a:path w="5" h="8">
                  <a:moveTo>
                    <a:pt x="5" y="8"/>
                  </a:moveTo>
                  <a:lnTo>
                    <a:pt x="5" y="4"/>
                  </a:lnTo>
                  <a:lnTo>
                    <a:pt x="4" y="4"/>
                  </a:lnTo>
                  <a:lnTo>
                    <a:pt x="4" y="0"/>
                  </a:lnTo>
                  <a:lnTo>
                    <a:pt x="0" y="4"/>
                  </a:lnTo>
                  <a:lnTo>
                    <a:pt x="2" y="6"/>
                  </a:lnTo>
                  <a:lnTo>
                    <a:pt x="4" y="6"/>
                  </a:lnTo>
                  <a:lnTo>
                    <a:pt x="5" y="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1" name="Freeform 3499"/>
            <p:cNvSpPr>
              <a:spLocks/>
            </p:cNvSpPr>
            <p:nvPr/>
          </p:nvSpPr>
          <p:spPr bwMode="auto">
            <a:xfrm>
              <a:off x="3021" y="2044"/>
              <a:ext cx="5" cy="8"/>
            </a:xfrm>
            <a:custGeom>
              <a:avLst/>
              <a:gdLst/>
              <a:ahLst/>
              <a:cxnLst>
                <a:cxn ang="0">
                  <a:pos x="5" y="8"/>
                </a:cxn>
                <a:cxn ang="0">
                  <a:pos x="5" y="4"/>
                </a:cxn>
                <a:cxn ang="0">
                  <a:pos x="4" y="4"/>
                </a:cxn>
                <a:cxn ang="0">
                  <a:pos x="4" y="0"/>
                </a:cxn>
                <a:cxn ang="0">
                  <a:pos x="0" y="4"/>
                </a:cxn>
                <a:cxn ang="0">
                  <a:pos x="2" y="6"/>
                </a:cxn>
                <a:cxn ang="0">
                  <a:pos x="4" y="6"/>
                </a:cxn>
                <a:cxn ang="0">
                  <a:pos x="5" y="8"/>
                </a:cxn>
              </a:cxnLst>
              <a:rect l="0" t="0" r="r" b="b"/>
              <a:pathLst>
                <a:path w="5" h="8">
                  <a:moveTo>
                    <a:pt x="5" y="8"/>
                  </a:moveTo>
                  <a:lnTo>
                    <a:pt x="5" y="4"/>
                  </a:lnTo>
                  <a:lnTo>
                    <a:pt x="4" y="4"/>
                  </a:lnTo>
                  <a:lnTo>
                    <a:pt x="4" y="0"/>
                  </a:lnTo>
                  <a:lnTo>
                    <a:pt x="0" y="4"/>
                  </a:lnTo>
                  <a:lnTo>
                    <a:pt x="2" y="6"/>
                  </a:lnTo>
                  <a:lnTo>
                    <a:pt x="4" y="6"/>
                  </a:lnTo>
                  <a:lnTo>
                    <a:pt x="5" y="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2" name="Freeform 3500"/>
            <p:cNvSpPr>
              <a:spLocks/>
            </p:cNvSpPr>
            <p:nvPr/>
          </p:nvSpPr>
          <p:spPr bwMode="auto">
            <a:xfrm>
              <a:off x="3062" y="2032"/>
              <a:ext cx="27" cy="21"/>
            </a:xfrm>
            <a:custGeom>
              <a:avLst/>
              <a:gdLst/>
              <a:ahLst/>
              <a:cxnLst>
                <a:cxn ang="0">
                  <a:pos x="25" y="20"/>
                </a:cxn>
                <a:cxn ang="0">
                  <a:pos x="27" y="20"/>
                </a:cxn>
                <a:cxn ang="0">
                  <a:pos x="27" y="18"/>
                </a:cxn>
                <a:cxn ang="0">
                  <a:pos x="21" y="16"/>
                </a:cxn>
                <a:cxn ang="0">
                  <a:pos x="20" y="12"/>
                </a:cxn>
                <a:cxn ang="0">
                  <a:pos x="20" y="9"/>
                </a:cxn>
                <a:cxn ang="0">
                  <a:pos x="18" y="7"/>
                </a:cxn>
                <a:cxn ang="0">
                  <a:pos x="14" y="7"/>
                </a:cxn>
                <a:cxn ang="0">
                  <a:pos x="11" y="5"/>
                </a:cxn>
                <a:cxn ang="0">
                  <a:pos x="5" y="2"/>
                </a:cxn>
                <a:cxn ang="0">
                  <a:pos x="5" y="0"/>
                </a:cxn>
                <a:cxn ang="0">
                  <a:pos x="4" y="0"/>
                </a:cxn>
                <a:cxn ang="0">
                  <a:pos x="0" y="4"/>
                </a:cxn>
                <a:cxn ang="0">
                  <a:pos x="4" y="4"/>
                </a:cxn>
                <a:cxn ang="0">
                  <a:pos x="9" y="9"/>
                </a:cxn>
                <a:cxn ang="0">
                  <a:pos x="9" y="11"/>
                </a:cxn>
                <a:cxn ang="0">
                  <a:pos x="12" y="12"/>
                </a:cxn>
                <a:cxn ang="0">
                  <a:pos x="16" y="12"/>
                </a:cxn>
                <a:cxn ang="0">
                  <a:pos x="18" y="16"/>
                </a:cxn>
                <a:cxn ang="0">
                  <a:pos x="20" y="18"/>
                </a:cxn>
                <a:cxn ang="0">
                  <a:pos x="20" y="20"/>
                </a:cxn>
                <a:cxn ang="0">
                  <a:pos x="21" y="21"/>
                </a:cxn>
                <a:cxn ang="0">
                  <a:pos x="25" y="21"/>
                </a:cxn>
                <a:cxn ang="0">
                  <a:pos x="25" y="20"/>
                </a:cxn>
              </a:cxnLst>
              <a:rect l="0" t="0" r="r" b="b"/>
              <a:pathLst>
                <a:path w="27" h="21">
                  <a:moveTo>
                    <a:pt x="25" y="20"/>
                  </a:moveTo>
                  <a:lnTo>
                    <a:pt x="27" y="20"/>
                  </a:lnTo>
                  <a:lnTo>
                    <a:pt x="27" y="18"/>
                  </a:lnTo>
                  <a:lnTo>
                    <a:pt x="21" y="16"/>
                  </a:lnTo>
                  <a:lnTo>
                    <a:pt x="20" y="12"/>
                  </a:lnTo>
                  <a:lnTo>
                    <a:pt x="20" y="9"/>
                  </a:lnTo>
                  <a:lnTo>
                    <a:pt x="18" y="7"/>
                  </a:lnTo>
                  <a:lnTo>
                    <a:pt x="14" y="7"/>
                  </a:lnTo>
                  <a:lnTo>
                    <a:pt x="11" y="5"/>
                  </a:lnTo>
                  <a:lnTo>
                    <a:pt x="5" y="2"/>
                  </a:lnTo>
                  <a:lnTo>
                    <a:pt x="5" y="0"/>
                  </a:lnTo>
                  <a:lnTo>
                    <a:pt x="4" y="0"/>
                  </a:lnTo>
                  <a:lnTo>
                    <a:pt x="0" y="4"/>
                  </a:lnTo>
                  <a:lnTo>
                    <a:pt x="4" y="4"/>
                  </a:lnTo>
                  <a:lnTo>
                    <a:pt x="9" y="9"/>
                  </a:lnTo>
                  <a:lnTo>
                    <a:pt x="9" y="11"/>
                  </a:lnTo>
                  <a:lnTo>
                    <a:pt x="12" y="12"/>
                  </a:lnTo>
                  <a:lnTo>
                    <a:pt x="16" y="12"/>
                  </a:lnTo>
                  <a:lnTo>
                    <a:pt x="18" y="16"/>
                  </a:lnTo>
                  <a:lnTo>
                    <a:pt x="20" y="18"/>
                  </a:lnTo>
                  <a:lnTo>
                    <a:pt x="20" y="20"/>
                  </a:lnTo>
                  <a:lnTo>
                    <a:pt x="21" y="21"/>
                  </a:lnTo>
                  <a:lnTo>
                    <a:pt x="25" y="21"/>
                  </a:lnTo>
                  <a:lnTo>
                    <a:pt x="25"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3" name="Freeform 3501"/>
            <p:cNvSpPr>
              <a:spLocks/>
            </p:cNvSpPr>
            <p:nvPr/>
          </p:nvSpPr>
          <p:spPr bwMode="auto">
            <a:xfrm>
              <a:off x="3062" y="2032"/>
              <a:ext cx="27" cy="21"/>
            </a:xfrm>
            <a:custGeom>
              <a:avLst/>
              <a:gdLst/>
              <a:ahLst/>
              <a:cxnLst>
                <a:cxn ang="0">
                  <a:pos x="25" y="20"/>
                </a:cxn>
                <a:cxn ang="0">
                  <a:pos x="27" y="20"/>
                </a:cxn>
                <a:cxn ang="0">
                  <a:pos x="27" y="18"/>
                </a:cxn>
                <a:cxn ang="0">
                  <a:pos x="21" y="16"/>
                </a:cxn>
                <a:cxn ang="0">
                  <a:pos x="20" y="12"/>
                </a:cxn>
                <a:cxn ang="0">
                  <a:pos x="20" y="9"/>
                </a:cxn>
                <a:cxn ang="0">
                  <a:pos x="18" y="7"/>
                </a:cxn>
                <a:cxn ang="0">
                  <a:pos x="14" y="7"/>
                </a:cxn>
                <a:cxn ang="0">
                  <a:pos x="11" y="5"/>
                </a:cxn>
                <a:cxn ang="0">
                  <a:pos x="5" y="2"/>
                </a:cxn>
                <a:cxn ang="0">
                  <a:pos x="5" y="0"/>
                </a:cxn>
                <a:cxn ang="0">
                  <a:pos x="4" y="0"/>
                </a:cxn>
                <a:cxn ang="0">
                  <a:pos x="0" y="4"/>
                </a:cxn>
                <a:cxn ang="0">
                  <a:pos x="4" y="4"/>
                </a:cxn>
                <a:cxn ang="0">
                  <a:pos x="9" y="9"/>
                </a:cxn>
                <a:cxn ang="0">
                  <a:pos x="9" y="11"/>
                </a:cxn>
                <a:cxn ang="0">
                  <a:pos x="12" y="12"/>
                </a:cxn>
                <a:cxn ang="0">
                  <a:pos x="16" y="12"/>
                </a:cxn>
                <a:cxn ang="0">
                  <a:pos x="18" y="16"/>
                </a:cxn>
                <a:cxn ang="0">
                  <a:pos x="20" y="18"/>
                </a:cxn>
                <a:cxn ang="0">
                  <a:pos x="20" y="20"/>
                </a:cxn>
                <a:cxn ang="0">
                  <a:pos x="21" y="21"/>
                </a:cxn>
                <a:cxn ang="0">
                  <a:pos x="25" y="21"/>
                </a:cxn>
                <a:cxn ang="0">
                  <a:pos x="25" y="20"/>
                </a:cxn>
              </a:cxnLst>
              <a:rect l="0" t="0" r="r" b="b"/>
              <a:pathLst>
                <a:path w="27" h="21">
                  <a:moveTo>
                    <a:pt x="25" y="20"/>
                  </a:moveTo>
                  <a:lnTo>
                    <a:pt x="27" y="20"/>
                  </a:lnTo>
                  <a:lnTo>
                    <a:pt x="27" y="18"/>
                  </a:lnTo>
                  <a:lnTo>
                    <a:pt x="21" y="16"/>
                  </a:lnTo>
                  <a:lnTo>
                    <a:pt x="20" y="12"/>
                  </a:lnTo>
                  <a:lnTo>
                    <a:pt x="20" y="9"/>
                  </a:lnTo>
                  <a:lnTo>
                    <a:pt x="18" y="7"/>
                  </a:lnTo>
                  <a:lnTo>
                    <a:pt x="14" y="7"/>
                  </a:lnTo>
                  <a:lnTo>
                    <a:pt x="11" y="5"/>
                  </a:lnTo>
                  <a:lnTo>
                    <a:pt x="5" y="2"/>
                  </a:lnTo>
                  <a:lnTo>
                    <a:pt x="5" y="0"/>
                  </a:lnTo>
                  <a:lnTo>
                    <a:pt x="4" y="0"/>
                  </a:lnTo>
                  <a:lnTo>
                    <a:pt x="0" y="4"/>
                  </a:lnTo>
                  <a:lnTo>
                    <a:pt x="4" y="4"/>
                  </a:lnTo>
                  <a:lnTo>
                    <a:pt x="9" y="9"/>
                  </a:lnTo>
                  <a:lnTo>
                    <a:pt x="9" y="11"/>
                  </a:lnTo>
                  <a:lnTo>
                    <a:pt x="12" y="12"/>
                  </a:lnTo>
                  <a:lnTo>
                    <a:pt x="16" y="12"/>
                  </a:lnTo>
                  <a:lnTo>
                    <a:pt x="18" y="16"/>
                  </a:lnTo>
                  <a:lnTo>
                    <a:pt x="20" y="18"/>
                  </a:lnTo>
                  <a:lnTo>
                    <a:pt x="20" y="20"/>
                  </a:lnTo>
                  <a:lnTo>
                    <a:pt x="21" y="21"/>
                  </a:lnTo>
                  <a:lnTo>
                    <a:pt x="25" y="21"/>
                  </a:lnTo>
                  <a:lnTo>
                    <a:pt x="25"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4" name="Freeform 3502"/>
            <p:cNvSpPr>
              <a:spLocks/>
            </p:cNvSpPr>
            <p:nvPr/>
          </p:nvSpPr>
          <p:spPr bwMode="auto">
            <a:xfrm>
              <a:off x="3008" y="2016"/>
              <a:ext cx="8" cy="9"/>
            </a:xfrm>
            <a:custGeom>
              <a:avLst/>
              <a:gdLst/>
              <a:ahLst/>
              <a:cxnLst>
                <a:cxn ang="0">
                  <a:pos x="8" y="9"/>
                </a:cxn>
                <a:cxn ang="0">
                  <a:pos x="8" y="7"/>
                </a:cxn>
                <a:cxn ang="0">
                  <a:pos x="4" y="2"/>
                </a:cxn>
                <a:cxn ang="0">
                  <a:pos x="2" y="0"/>
                </a:cxn>
                <a:cxn ang="0">
                  <a:pos x="0" y="2"/>
                </a:cxn>
                <a:cxn ang="0">
                  <a:pos x="4" y="5"/>
                </a:cxn>
                <a:cxn ang="0">
                  <a:pos x="6" y="9"/>
                </a:cxn>
                <a:cxn ang="0">
                  <a:pos x="8" y="9"/>
                </a:cxn>
              </a:cxnLst>
              <a:rect l="0" t="0" r="r" b="b"/>
              <a:pathLst>
                <a:path w="8" h="9">
                  <a:moveTo>
                    <a:pt x="8" y="9"/>
                  </a:moveTo>
                  <a:lnTo>
                    <a:pt x="8" y="7"/>
                  </a:lnTo>
                  <a:lnTo>
                    <a:pt x="4" y="2"/>
                  </a:lnTo>
                  <a:lnTo>
                    <a:pt x="2" y="0"/>
                  </a:lnTo>
                  <a:lnTo>
                    <a:pt x="0" y="2"/>
                  </a:lnTo>
                  <a:lnTo>
                    <a:pt x="4" y="5"/>
                  </a:lnTo>
                  <a:lnTo>
                    <a:pt x="6" y="9"/>
                  </a:lnTo>
                  <a:lnTo>
                    <a:pt x="8"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5" name="Freeform 3503"/>
            <p:cNvSpPr>
              <a:spLocks/>
            </p:cNvSpPr>
            <p:nvPr/>
          </p:nvSpPr>
          <p:spPr bwMode="auto">
            <a:xfrm>
              <a:off x="3008" y="2016"/>
              <a:ext cx="8" cy="9"/>
            </a:xfrm>
            <a:custGeom>
              <a:avLst/>
              <a:gdLst/>
              <a:ahLst/>
              <a:cxnLst>
                <a:cxn ang="0">
                  <a:pos x="8" y="9"/>
                </a:cxn>
                <a:cxn ang="0">
                  <a:pos x="8" y="7"/>
                </a:cxn>
                <a:cxn ang="0">
                  <a:pos x="4" y="2"/>
                </a:cxn>
                <a:cxn ang="0">
                  <a:pos x="2" y="0"/>
                </a:cxn>
                <a:cxn ang="0">
                  <a:pos x="0" y="2"/>
                </a:cxn>
                <a:cxn ang="0">
                  <a:pos x="4" y="5"/>
                </a:cxn>
                <a:cxn ang="0">
                  <a:pos x="6" y="9"/>
                </a:cxn>
                <a:cxn ang="0">
                  <a:pos x="8" y="9"/>
                </a:cxn>
              </a:cxnLst>
              <a:rect l="0" t="0" r="r" b="b"/>
              <a:pathLst>
                <a:path w="8" h="9">
                  <a:moveTo>
                    <a:pt x="8" y="9"/>
                  </a:moveTo>
                  <a:lnTo>
                    <a:pt x="8" y="7"/>
                  </a:lnTo>
                  <a:lnTo>
                    <a:pt x="4" y="2"/>
                  </a:lnTo>
                  <a:lnTo>
                    <a:pt x="2" y="0"/>
                  </a:lnTo>
                  <a:lnTo>
                    <a:pt x="0" y="2"/>
                  </a:lnTo>
                  <a:lnTo>
                    <a:pt x="4" y="5"/>
                  </a:lnTo>
                  <a:lnTo>
                    <a:pt x="6" y="9"/>
                  </a:lnTo>
                  <a:lnTo>
                    <a:pt x="8"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6" name="Freeform 3504"/>
            <p:cNvSpPr>
              <a:spLocks/>
            </p:cNvSpPr>
            <p:nvPr/>
          </p:nvSpPr>
          <p:spPr bwMode="auto">
            <a:xfrm>
              <a:off x="3578" y="2262"/>
              <a:ext cx="14" cy="7"/>
            </a:xfrm>
            <a:custGeom>
              <a:avLst/>
              <a:gdLst/>
              <a:ahLst/>
              <a:cxnLst>
                <a:cxn ang="0">
                  <a:pos x="14" y="0"/>
                </a:cxn>
                <a:cxn ang="0">
                  <a:pos x="14" y="0"/>
                </a:cxn>
                <a:cxn ang="0">
                  <a:pos x="9" y="0"/>
                </a:cxn>
                <a:cxn ang="0">
                  <a:pos x="7" y="2"/>
                </a:cxn>
                <a:cxn ang="0">
                  <a:pos x="0" y="6"/>
                </a:cxn>
                <a:cxn ang="0">
                  <a:pos x="0" y="7"/>
                </a:cxn>
                <a:cxn ang="0">
                  <a:pos x="9" y="6"/>
                </a:cxn>
                <a:cxn ang="0">
                  <a:pos x="14" y="0"/>
                </a:cxn>
              </a:cxnLst>
              <a:rect l="0" t="0" r="r" b="b"/>
              <a:pathLst>
                <a:path w="14" h="7">
                  <a:moveTo>
                    <a:pt x="14" y="0"/>
                  </a:moveTo>
                  <a:lnTo>
                    <a:pt x="14" y="0"/>
                  </a:lnTo>
                  <a:lnTo>
                    <a:pt x="9" y="0"/>
                  </a:lnTo>
                  <a:lnTo>
                    <a:pt x="7" y="2"/>
                  </a:lnTo>
                  <a:lnTo>
                    <a:pt x="0" y="6"/>
                  </a:lnTo>
                  <a:lnTo>
                    <a:pt x="0" y="7"/>
                  </a:lnTo>
                  <a:lnTo>
                    <a:pt x="9" y="6"/>
                  </a:lnTo>
                  <a:lnTo>
                    <a:pt x="1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7" name="Freeform 3505"/>
            <p:cNvSpPr>
              <a:spLocks/>
            </p:cNvSpPr>
            <p:nvPr/>
          </p:nvSpPr>
          <p:spPr bwMode="auto">
            <a:xfrm>
              <a:off x="3578" y="2262"/>
              <a:ext cx="14" cy="7"/>
            </a:xfrm>
            <a:custGeom>
              <a:avLst/>
              <a:gdLst/>
              <a:ahLst/>
              <a:cxnLst>
                <a:cxn ang="0">
                  <a:pos x="14" y="0"/>
                </a:cxn>
                <a:cxn ang="0">
                  <a:pos x="14" y="0"/>
                </a:cxn>
                <a:cxn ang="0">
                  <a:pos x="9" y="0"/>
                </a:cxn>
                <a:cxn ang="0">
                  <a:pos x="7" y="2"/>
                </a:cxn>
                <a:cxn ang="0">
                  <a:pos x="0" y="6"/>
                </a:cxn>
                <a:cxn ang="0">
                  <a:pos x="0" y="7"/>
                </a:cxn>
                <a:cxn ang="0">
                  <a:pos x="9" y="6"/>
                </a:cxn>
                <a:cxn ang="0">
                  <a:pos x="14" y="0"/>
                </a:cxn>
              </a:cxnLst>
              <a:rect l="0" t="0" r="r" b="b"/>
              <a:pathLst>
                <a:path w="14" h="7">
                  <a:moveTo>
                    <a:pt x="14" y="0"/>
                  </a:moveTo>
                  <a:lnTo>
                    <a:pt x="14" y="0"/>
                  </a:lnTo>
                  <a:lnTo>
                    <a:pt x="9" y="0"/>
                  </a:lnTo>
                  <a:lnTo>
                    <a:pt x="7" y="2"/>
                  </a:lnTo>
                  <a:lnTo>
                    <a:pt x="0" y="6"/>
                  </a:lnTo>
                  <a:lnTo>
                    <a:pt x="0" y="7"/>
                  </a:lnTo>
                  <a:lnTo>
                    <a:pt x="9" y="6"/>
                  </a:lnTo>
                  <a:lnTo>
                    <a:pt x="1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8" name="Freeform 3506"/>
            <p:cNvSpPr>
              <a:spLocks/>
            </p:cNvSpPr>
            <p:nvPr/>
          </p:nvSpPr>
          <p:spPr bwMode="auto">
            <a:xfrm>
              <a:off x="3023" y="1120"/>
              <a:ext cx="173" cy="389"/>
            </a:xfrm>
            <a:custGeom>
              <a:avLst/>
              <a:gdLst/>
              <a:ahLst/>
              <a:cxnLst>
                <a:cxn ang="0">
                  <a:pos x="23" y="68"/>
                </a:cxn>
                <a:cxn ang="0">
                  <a:pos x="46" y="104"/>
                </a:cxn>
                <a:cxn ang="0">
                  <a:pos x="48" y="127"/>
                </a:cxn>
                <a:cxn ang="0">
                  <a:pos x="51" y="155"/>
                </a:cxn>
                <a:cxn ang="0">
                  <a:pos x="59" y="179"/>
                </a:cxn>
                <a:cxn ang="0">
                  <a:pos x="66" y="180"/>
                </a:cxn>
                <a:cxn ang="0">
                  <a:pos x="76" y="198"/>
                </a:cxn>
                <a:cxn ang="0">
                  <a:pos x="76" y="214"/>
                </a:cxn>
                <a:cxn ang="0">
                  <a:pos x="66" y="220"/>
                </a:cxn>
                <a:cxn ang="0">
                  <a:pos x="30" y="271"/>
                </a:cxn>
                <a:cxn ang="0">
                  <a:pos x="18" y="277"/>
                </a:cxn>
                <a:cxn ang="0">
                  <a:pos x="12" y="284"/>
                </a:cxn>
                <a:cxn ang="0">
                  <a:pos x="9" y="289"/>
                </a:cxn>
                <a:cxn ang="0">
                  <a:pos x="10" y="311"/>
                </a:cxn>
                <a:cxn ang="0">
                  <a:pos x="14" y="330"/>
                </a:cxn>
                <a:cxn ang="0">
                  <a:pos x="16" y="334"/>
                </a:cxn>
                <a:cxn ang="0">
                  <a:pos x="12" y="339"/>
                </a:cxn>
                <a:cxn ang="0">
                  <a:pos x="10" y="350"/>
                </a:cxn>
                <a:cxn ang="0">
                  <a:pos x="10" y="357"/>
                </a:cxn>
                <a:cxn ang="0">
                  <a:pos x="12" y="362"/>
                </a:cxn>
                <a:cxn ang="0">
                  <a:pos x="28" y="371"/>
                </a:cxn>
                <a:cxn ang="0">
                  <a:pos x="35" y="373"/>
                </a:cxn>
                <a:cxn ang="0">
                  <a:pos x="39" y="384"/>
                </a:cxn>
                <a:cxn ang="0">
                  <a:pos x="39" y="389"/>
                </a:cxn>
                <a:cxn ang="0">
                  <a:pos x="44" y="386"/>
                </a:cxn>
                <a:cxn ang="0">
                  <a:pos x="59" y="382"/>
                </a:cxn>
                <a:cxn ang="0">
                  <a:pos x="68" y="378"/>
                </a:cxn>
                <a:cxn ang="0">
                  <a:pos x="78" y="371"/>
                </a:cxn>
                <a:cxn ang="0">
                  <a:pos x="85" y="370"/>
                </a:cxn>
                <a:cxn ang="0">
                  <a:pos x="96" y="370"/>
                </a:cxn>
                <a:cxn ang="0">
                  <a:pos x="112" y="368"/>
                </a:cxn>
                <a:cxn ang="0">
                  <a:pos x="173" y="295"/>
                </a:cxn>
                <a:cxn ang="0">
                  <a:pos x="167" y="275"/>
                </a:cxn>
                <a:cxn ang="0">
                  <a:pos x="160" y="245"/>
                </a:cxn>
                <a:cxn ang="0">
                  <a:pos x="155" y="225"/>
                </a:cxn>
                <a:cxn ang="0">
                  <a:pos x="150" y="209"/>
                </a:cxn>
                <a:cxn ang="0">
                  <a:pos x="153" y="186"/>
                </a:cxn>
                <a:cxn ang="0">
                  <a:pos x="150" y="102"/>
                </a:cxn>
                <a:cxn ang="0">
                  <a:pos x="130" y="82"/>
                </a:cxn>
                <a:cxn ang="0">
                  <a:pos x="130" y="55"/>
                </a:cxn>
                <a:cxn ang="0">
                  <a:pos x="134" y="39"/>
                </a:cxn>
                <a:cxn ang="0">
                  <a:pos x="132" y="11"/>
                </a:cxn>
                <a:cxn ang="0">
                  <a:pos x="119" y="0"/>
                </a:cxn>
                <a:cxn ang="0">
                  <a:pos x="84" y="22"/>
                </a:cxn>
                <a:cxn ang="0">
                  <a:pos x="66" y="63"/>
                </a:cxn>
                <a:cxn ang="0">
                  <a:pos x="50" y="59"/>
                </a:cxn>
                <a:cxn ang="0">
                  <a:pos x="30" y="59"/>
                </a:cxn>
                <a:cxn ang="0">
                  <a:pos x="12" y="32"/>
                </a:cxn>
                <a:cxn ang="0">
                  <a:pos x="3" y="41"/>
                </a:cxn>
              </a:cxnLst>
              <a:rect l="0" t="0" r="r" b="b"/>
              <a:pathLst>
                <a:path w="173" h="389">
                  <a:moveTo>
                    <a:pt x="0" y="45"/>
                  </a:moveTo>
                  <a:lnTo>
                    <a:pt x="2" y="45"/>
                  </a:lnTo>
                  <a:lnTo>
                    <a:pt x="2" y="47"/>
                  </a:lnTo>
                  <a:lnTo>
                    <a:pt x="23" y="68"/>
                  </a:lnTo>
                  <a:lnTo>
                    <a:pt x="34" y="72"/>
                  </a:lnTo>
                  <a:lnTo>
                    <a:pt x="39" y="77"/>
                  </a:lnTo>
                  <a:lnTo>
                    <a:pt x="48" y="95"/>
                  </a:lnTo>
                  <a:lnTo>
                    <a:pt x="46" y="104"/>
                  </a:lnTo>
                  <a:lnTo>
                    <a:pt x="48" y="114"/>
                  </a:lnTo>
                  <a:lnTo>
                    <a:pt x="48" y="116"/>
                  </a:lnTo>
                  <a:lnTo>
                    <a:pt x="50" y="120"/>
                  </a:lnTo>
                  <a:lnTo>
                    <a:pt x="48" y="127"/>
                  </a:lnTo>
                  <a:lnTo>
                    <a:pt x="48" y="130"/>
                  </a:lnTo>
                  <a:lnTo>
                    <a:pt x="55" y="145"/>
                  </a:lnTo>
                  <a:lnTo>
                    <a:pt x="53" y="150"/>
                  </a:lnTo>
                  <a:lnTo>
                    <a:pt x="51" y="155"/>
                  </a:lnTo>
                  <a:lnTo>
                    <a:pt x="50" y="161"/>
                  </a:lnTo>
                  <a:lnTo>
                    <a:pt x="55" y="175"/>
                  </a:lnTo>
                  <a:lnTo>
                    <a:pt x="59" y="179"/>
                  </a:lnTo>
                  <a:lnTo>
                    <a:pt x="59" y="179"/>
                  </a:lnTo>
                  <a:lnTo>
                    <a:pt x="60" y="180"/>
                  </a:lnTo>
                  <a:lnTo>
                    <a:pt x="62" y="182"/>
                  </a:lnTo>
                  <a:lnTo>
                    <a:pt x="64" y="180"/>
                  </a:lnTo>
                  <a:lnTo>
                    <a:pt x="66" y="180"/>
                  </a:lnTo>
                  <a:lnTo>
                    <a:pt x="66" y="186"/>
                  </a:lnTo>
                  <a:lnTo>
                    <a:pt x="71" y="188"/>
                  </a:lnTo>
                  <a:lnTo>
                    <a:pt x="75" y="195"/>
                  </a:lnTo>
                  <a:lnTo>
                    <a:pt x="76" y="198"/>
                  </a:lnTo>
                  <a:lnTo>
                    <a:pt x="76" y="207"/>
                  </a:lnTo>
                  <a:lnTo>
                    <a:pt x="80" y="213"/>
                  </a:lnTo>
                  <a:lnTo>
                    <a:pt x="76" y="213"/>
                  </a:lnTo>
                  <a:lnTo>
                    <a:pt x="76" y="214"/>
                  </a:lnTo>
                  <a:lnTo>
                    <a:pt x="76" y="218"/>
                  </a:lnTo>
                  <a:lnTo>
                    <a:pt x="73" y="216"/>
                  </a:lnTo>
                  <a:lnTo>
                    <a:pt x="71" y="216"/>
                  </a:lnTo>
                  <a:lnTo>
                    <a:pt x="66" y="220"/>
                  </a:lnTo>
                  <a:lnTo>
                    <a:pt x="62" y="229"/>
                  </a:lnTo>
                  <a:lnTo>
                    <a:pt x="35" y="268"/>
                  </a:lnTo>
                  <a:lnTo>
                    <a:pt x="32" y="270"/>
                  </a:lnTo>
                  <a:lnTo>
                    <a:pt x="30" y="271"/>
                  </a:lnTo>
                  <a:lnTo>
                    <a:pt x="28" y="273"/>
                  </a:lnTo>
                  <a:lnTo>
                    <a:pt x="27" y="277"/>
                  </a:lnTo>
                  <a:lnTo>
                    <a:pt x="21" y="277"/>
                  </a:lnTo>
                  <a:lnTo>
                    <a:pt x="18" y="277"/>
                  </a:lnTo>
                  <a:lnTo>
                    <a:pt x="16" y="280"/>
                  </a:lnTo>
                  <a:lnTo>
                    <a:pt x="19" y="282"/>
                  </a:lnTo>
                  <a:lnTo>
                    <a:pt x="18" y="284"/>
                  </a:lnTo>
                  <a:lnTo>
                    <a:pt x="12" y="284"/>
                  </a:lnTo>
                  <a:lnTo>
                    <a:pt x="12" y="286"/>
                  </a:lnTo>
                  <a:lnTo>
                    <a:pt x="12" y="287"/>
                  </a:lnTo>
                  <a:lnTo>
                    <a:pt x="10" y="287"/>
                  </a:lnTo>
                  <a:lnTo>
                    <a:pt x="9" y="289"/>
                  </a:lnTo>
                  <a:lnTo>
                    <a:pt x="7" y="296"/>
                  </a:lnTo>
                  <a:lnTo>
                    <a:pt x="9" y="305"/>
                  </a:lnTo>
                  <a:lnTo>
                    <a:pt x="9" y="307"/>
                  </a:lnTo>
                  <a:lnTo>
                    <a:pt x="10" y="311"/>
                  </a:lnTo>
                  <a:lnTo>
                    <a:pt x="9" y="318"/>
                  </a:lnTo>
                  <a:lnTo>
                    <a:pt x="10" y="320"/>
                  </a:lnTo>
                  <a:lnTo>
                    <a:pt x="12" y="323"/>
                  </a:lnTo>
                  <a:lnTo>
                    <a:pt x="14" y="330"/>
                  </a:lnTo>
                  <a:lnTo>
                    <a:pt x="16" y="334"/>
                  </a:lnTo>
                  <a:lnTo>
                    <a:pt x="18" y="334"/>
                  </a:lnTo>
                  <a:lnTo>
                    <a:pt x="18" y="336"/>
                  </a:lnTo>
                  <a:lnTo>
                    <a:pt x="16" y="334"/>
                  </a:lnTo>
                  <a:lnTo>
                    <a:pt x="14" y="334"/>
                  </a:lnTo>
                  <a:lnTo>
                    <a:pt x="14" y="336"/>
                  </a:lnTo>
                  <a:lnTo>
                    <a:pt x="14" y="337"/>
                  </a:lnTo>
                  <a:lnTo>
                    <a:pt x="12" y="339"/>
                  </a:lnTo>
                  <a:lnTo>
                    <a:pt x="14" y="341"/>
                  </a:lnTo>
                  <a:lnTo>
                    <a:pt x="14" y="346"/>
                  </a:lnTo>
                  <a:lnTo>
                    <a:pt x="12" y="350"/>
                  </a:lnTo>
                  <a:lnTo>
                    <a:pt x="10" y="350"/>
                  </a:lnTo>
                  <a:lnTo>
                    <a:pt x="10" y="353"/>
                  </a:lnTo>
                  <a:lnTo>
                    <a:pt x="10" y="355"/>
                  </a:lnTo>
                  <a:lnTo>
                    <a:pt x="12" y="355"/>
                  </a:lnTo>
                  <a:lnTo>
                    <a:pt x="10" y="357"/>
                  </a:lnTo>
                  <a:lnTo>
                    <a:pt x="12" y="359"/>
                  </a:lnTo>
                  <a:lnTo>
                    <a:pt x="14" y="361"/>
                  </a:lnTo>
                  <a:lnTo>
                    <a:pt x="14" y="361"/>
                  </a:lnTo>
                  <a:lnTo>
                    <a:pt x="12" y="362"/>
                  </a:lnTo>
                  <a:lnTo>
                    <a:pt x="12" y="364"/>
                  </a:lnTo>
                  <a:lnTo>
                    <a:pt x="16" y="364"/>
                  </a:lnTo>
                  <a:lnTo>
                    <a:pt x="21" y="368"/>
                  </a:lnTo>
                  <a:lnTo>
                    <a:pt x="28" y="371"/>
                  </a:lnTo>
                  <a:lnTo>
                    <a:pt x="30" y="371"/>
                  </a:lnTo>
                  <a:lnTo>
                    <a:pt x="28" y="375"/>
                  </a:lnTo>
                  <a:lnTo>
                    <a:pt x="32" y="377"/>
                  </a:lnTo>
                  <a:lnTo>
                    <a:pt x="35" y="373"/>
                  </a:lnTo>
                  <a:lnTo>
                    <a:pt x="35" y="375"/>
                  </a:lnTo>
                  <a:lnTo>
                    <a:pt x="35" y="378"/>
                  </a:lnTo>
                  <a:lnTo>
                    <a:pt x="39" y="382"/>
                  </a:lnTo>
                  <a:lnTo>
                    <a:pt x="39" y="384"/>
                  </a:lnTo>
                  <a:lnTo>
                    <a:pt x="41" y="386"/>
                  </a:lnTo>
                  <a:lnTo>
                    <a:pt x="39" y="387"/>
                  </a:lnTo>
                  <a:lnTo>
                    <a:pt x="37" y="389"/>
                  </a:lnTo>
                  <a:lnTo>
                    <a:pt x="39" y="389"/>
                  </a:lnTo>
                  <a:lnTo>
                    <a:pt x="41" y="387"/>
                  </a:lnTo>
                  <a:lnTo>
                    <a:pt x="44" y="382"/>
                  </a:lnTo>
                  <a:lnTo>
                    <a:pt x="44" y="384"/>
                  </a:lnTo>
                  <a:lnTo>
                    <a:pt x="44" y="386"/>
                  </a:lnTo>
                  <a:lnTo>
                    <a:pt x="46" y="386"/>
                  </a:lnTo>
                  <a:lnTo>
                    <a:pt x="53" y="382"/>
                  </a:lnTo>
                  <a:lnTo>
                    <a:pt x="55" y="382"/>
                  </a:lnTo>
                  <a:lnTo>
                    <a:pt x="59" y="382"/>
                  </a:lnTo>
                  <a:lnTo>
                    <a:pt x="59" y="384"/>
                  </a:lnTo>
                  <a:lnTo>
                    <a:pt x="60" y="384"/>
                  </a:lnTo>
                  <a:lnTo>
                    <a:pt x="66" y="378"/>
                  </a:lnTo>
                  <a:lnTo>
                    <a:pt x="68" y="378"/>
                  </a:lnTo>
                  <a:lnTo>
                    <a:pt x="69" y="378"/>
                  </a:lnTo>
                  <a:lnTo>
                    <a:pt x="73" y="377"/>
                  </a:lnTo>
                  <a:lnTo>
                    <a:pt x="76" y="377"/>
                  </a:lnTo>
                  <a:lnTo>
                    <a:pt x="78" y="371"/>
                  </a:lnTo>
                  <a:lnTo>
                    <a:pt x="80" y="375"/>
                  </a:lnTo>
                  <a:lnTo>
                    <a:pt x="85" y="373"/>
                  </a:lnTo>
                  <a:lnTo>
                    <a:pt x="85" y="370"/>
                  </a:lnTo>
                  <a:lnTo>
                    <a:pt x="85" y="370"/>
                  </a:lnTo>
                  <a:lnTo>
                    <a:pt x="87" y="371"/>
                  </a:lnTo>
                  <a:lnTo>
                    <a:pt x="89" y="371"/>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0"/>
                  </a:lnTo>
                  <a:lnTo>
                    <a:pt x="167" y="275"/>
                  </a:lnTo>
                  <a:lnTo>
                    <a:pt x="159" y="268"/>
                  </a:lnTo>
                  <a:lnTo>
                    <a:pt x="157" y="264"/>
                  </a:lnTo>
                  <a:lnTo>
                    <a:pt x="155" y="259"/>
                  </a:lnTo>
                  <a:lnTo>
                    <a:pt x="160" y="245"/>
                  </a:lnTo>
                  <a:lnTo>
                    <a:pt x="160" y="239"/>
                  </a:lnTo>
                  <a:lnTo>
                    <a:pt x="157" y="236"/>
                  </a:lnTo>
                  <a:lnTo>
                    <a:pt x="153" y="230"/>
                  </a:lnTo>
                  <a:lnTo>
                    <a:pt x="155" y="225"/>
                  </a:lnTo>
                  <a:lnTo>
                    <a:pt x="151" y="220"/>
                  </a:lnTo>
                  <a:lnTo>
                    <a:pt x="148" y="218"/>
                  </a:lnTo>
                  <a:lnTo>
                    <a:pt x="148" y="213"/>
                  </a:lnTo>
                  <a:lnTo>
                    <a:pt x="150" y="209"/>
                  </a:lnTo>
                  <a:lnTo>
                    <a:pt x="148" y="204"/>
                  </a:lnTo>
                  <a:lnTo>
                    <a:pt x="148" y="200"/>
                  </a:lnTo>
                  <a:lnTo>
                    <a:pt x="150" y="189"/>
                  </a:lnTo>
                  <a:lnTo>
                    <a:pt x="153" y="186"/>
                  </a:lnTo>
                  <a:lnTo>
                    <a:pt x="139" y="143"/>
                  </a:lnTo>
                  <a:lnTo>
                    <a:pt x="139" y="136"/>
                  </a:lnTo>
                  <a:lnTo>
                    <a:pt x="151" y="109"/>
                  </a:lnTo>
                  <a:lnTo>
                    <a:pt x="150" y="102"/>
                  </a:lnTo>
                  <a:lnTo>
                    <a:pt x="143" y="88"/>
                  </a:lnTo>
                  <a:lnTo>
                    <a:pt x="137" y="86"/>
                  </a:lnTo>
                  <a:lnTo>
                    <a:pt x="134" y="84"/>
                  </a:lnTo>
                  <a:lnTo>
                    <a:pt x="130" y="82"/>
                  </a:lnTo>
                  <a:lnTo>
                    <a:pt x="128" y="80"/>
                  </a:lnTo>
                  <a:lnTo>
                    <a:pt x="126" y="68"/>
                  </a:lnTo>
                  <a:lnTo>
                    <a:pt x="130" y="55"/>
                  </a:lnTo>
                  <a:lnTo>
                    <a:pt x="130" y="55"/>
                  </a:lnTo>
                  <a:lnTo>
                    <a:pt x="128" y="54"/>
                  </a:lnTo>
                  <a:lnTo>
                    <a:pt x="137" y="45"/>
                  </a:lnTo>
                  <a:lnTo>
                    <a:pt x="134" y="43"/>
                  </a:lnTo>
                  <a:lnTo>
                    <a:pt x="134" y="39"/>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8"/>
                  </a:lnTo>
                  <a:lnTo>
                    <a:pt x="75" y="54"/>
                  </a:lnTo>
                  <a:lnTo>
                    <a:pt x="73" y="57"/>
                  </a:lnTo>
                  <a:lnTo>
                    <a:pt x="66" y="63"/>
                  </a:lnTo>
                  <a:lnTo>
                    <a:pt x="62" y="63"/>
                  </a:lnTo>
                  <a:lnTo>
                    <a:pt x="59" y="55"/>
                  </a:lnTo>
                  <a:lnTo>
                    <a:pt x="55" y="54"/>
                  </a:lnTo>
                  <a:lnTo>
                    <a:pt x="50" y="59"/>
                  </a:lnTo>
                  <a:lnTo>
                    <a:pt x="46" y="63"/>
                  </a:lnTo>
                  <a:lnTo>
                    <a:pt x="43" y="63"/>
                  </a:lnTo>
                  <a:lnTo>
                    <a:pt x="37" y="61"/>
                  </a:lnTo>
                  <a:lnTo>
                    <a:pt x="30" y="59"/>
                  </a:lnTo>
                  <a:lnTo>
                    <a:pt x="28" y="57"/>
                  </a:lnTo>
                  <a:lnTo>
                    <a:pt x="28" y="50"/>
                  </a:lnTo>
                  <a:lnTo>
                    <a:pt x="16" y="34"/>
                  </a:lnTo>
                  <a:lnTo>
                    <a:pt x="12" y="32"/>
                  </a:lnTo>
                  <a:lnTo>
                    <a:pt x="9" y="36"/>
                  </a:lnTo>
                  <a:lnTo>
                    <a:pt x="9" y="41"/>
                  </a:lnTo>
                  <a:lnTo>
                    <a:pt x="7" y="43"/>
                  </a:lnTo>
                  <a:lnTo>
                    <a:pt x="3" y="41"/>
                  </a:lnTo>
                  <a:lnTo>
                    <a:pt x="2" y="43"/>
                  </a:lnTo>
                  <a:lnTo>
                    <a:pt x="0" y="4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9" name="Freeform 3507"/>
            <p:cNvSpPr>
              <a:spLocks/>
            </p:cNvSpPr>
            <p:nvPr/>
          </p:nvSpPr>
          <p:spPr bwMode="auto">
            <a:xfrm>
              <a:off x="3023" y="1120"/>
              <a:ext cx="173" cy="389"/>
            </a:xfrm>
            <a:custGeom>
              <a:avLst/>
              <a:gdLst/>
              <a:ahLst/>
              <a:cxnLst>
                <a:cxn ang="0">
                  <a:pos x="23" y="68"/>
                </a:cxn>
                <a:cxn ang="0">
                  <a:pos x="46" y="104"/>
                </a:cxn>
                <a:cxn ang="0">
                  <a:pos x="48" y="127"/>
                </a:cxn>
                <a:cxn ang="0">
                  <a:pos x="51" y="155"/>
                </a:cxn>
                <a:cxn ang="0">
                  <a:pos x="59" y="179"/>
                </a:cxn>
                <a:cxn ang="0">
                  <a:pos x="66" y="180"/>
                </a:cxn>
                <a:cxn ang="0">
                  <a:pos x="76" y="198"/>
                </a:cxn>
                <a:cxn ang="0">
                  <a:pos x="76" y="214"/>
                </a:cxn>
                <a:cxn ang="0">
                  <a:pos x="66" y="220"/>
                </a:cxn>
                <a:cxn ang="0">
                  <a:pos x="30" y="271"/>
                </a:cxn>
                <a:cxn ang="0">
                  <a:pos x="18" y="277"/>
                </a:cxn>
                <a:cxn ang="0">
                  <a:pos x="12" y="284"/>
                </a:cxn>
                <a:cxn ang="0">
                  <a:pos x="9" y="289"/>
                </a:cxn>
                <a:cxn ang="0">
                  <a:pos x="10" y="311"/>
                </a:cxn>
                <a:cxn ang="0">
                  <a:pos x="14" y="330"/>
                </a:cxn>
                <a:cxn ang="0">
                  <a:pos x="16" y="334"/>
                </a:cxn>
                <a:cxn ang="0">
                  <a:pos x="12" y="339"/>
                </a:cxn>
                <a:cxn ang="0">
                  <a:pos x="10" y="350"/>
                </a:cxn>
                <a:cxn ang="0">
                  <a:pos x="10" y="357"/>
                </a:cxn>
                <a:cxn ang="0">
                  <a:pos x="12" y="362"/>
                </a:cxn>
                <a:cxn ang="0">
                  <a:pos x="28" y="371"/>
                </a:cxn>
                <a:cxn ang="0">
                  <a:pos x="35" y="373"/>
                </a:cxn>
                <a:cxn ang="0">
                  <a:pos x="39" y="384"/>
                </a:cxn>
                <a:cxn ang="0">
                  <a:pos x="39" y="389"/>
                </a:cxn>
                <a:cxn ang="0">
                  <a:pos x="44" y="386"/>
                </a:cxn>
                <a:cxn ang="0">
                  <a:pos x="59" y="382"/>
                </a:cxn>
                <a:cxn ang="0">
                  <a:pos x="68" y="378"/>
                </a:cxn>
                <a:cxn ang="0">
                  <a:pos x="78" y="371"/>
                </a:cxn>
                <a:cxn ang="0">
                  <a:pos x="85" y="370"/>
                </a:cxn>
                <a:cxn ang="0">
                  <a:pos x="96" y="370"/>
                </a:cxn>
                <a:cxn ang="0">
                  <a:pos x="112" y="368"/>
                </a:cxn>
                <a:cxn ang="0">
                  <a:pos x="173" y="295"/>
                </a:cxn>
                <a:cxn ang="0">
                  <a:pos x="167" y="275"/>
                </a:cxn>
                <a:cxn ang="0">
                  <a:pos x="160" y="245"/>
                </a:cxn>
                <a:cxn ang="0">
                  <a:pos x="155" y="225"/>
                </a:cxn>
                <a:cxn ang="0">
                  <a:pos x="150" y="209"/>
                </a:cxn>
                <a:cxn ang="0">
                  <a:pos x="153" y="186"/>
                </a:cxn>
                <a:cxn ang="0">
                  <a:pos x="150" y="102"/>
                </a:cxn>
                <a:cxn ang="0">
                  <a:pos x="130" y="82"/>
                </a:cxn>
                <a:cxn ang="0">
                  <a:pos x="130" y="55"/>
                </a:cxn>
                <a:cxn ang="0">
                  <a:pos x="134" y="39"/>
                </a:cxn>
                <a:cxn ang="0">
                  <a:pos x="132" y="11"/>
                </a:cxn>
                <a:cxn ang="0">
                  <a:pos x="119" y="0"/>
                </a:cxn>
                <a:cxn ang="0">
                  <a:pos x="84" y="22"/>
                </a:cxn>
                <a:cxn ang="0">
                  <a:pos x="66" y="63"/>
                </a:cxn>
                <a:cxn ang="0">
                  <a:pos x="50" y="59"/>
                </a:cxn>
                <a:cxn ang="0">
                  <a:pos x="30" y="59"/>
                </a:cxn>
                <a:cxn ang="0">
                  <a:pos x="12" y="32"/>
                </a:cxn>
                <a:cxn ang="0">
                  <a:pos x="3" y="41"/>
                </a:cxn>
              </a:cxnLst>
              <a:rect l="0" t="0" r="r" b="b"/>
              <a:pathLst>
                <a:path w="173" h="389">
                  <a:moveTo>
                    <a:pt x="0" y="45"/>
                  </a:moveTo>
                  <a:lnTo>
                    <a:pt x="2" y="45"/>
                  </a:lnTo>
                  <a:lnTo>
                    <a:pt x="2" y="47"/>
                  </a:lnTo>
                  <a:lnTo>
                    <a:pt x="23" y="68"/>
                  </a:lnTo>
                  <a:lnTo>
                    <a:pt x="34" y="72"/>
                  </a:lnTo>
                  <a:lnTo>
                    <a:pt x="39" y="77"/>
                  </a:lnTo>
                  <a:lnTo>
                    <a:pt x="48" y="95"/>
                  </a:lnTo>
                  <a:lnTo>
                    <a:pt x="46" y="104"/>
                  </a:lnTo>
                  <a:lnTo>
                    <a:pt x="48" y="114"/>
                  </a:lnTo>
                  <a:lnTo>
                    <a:pt x="48" y="116"/>
                  </a:lnTo>
                  <a:lnTo>
                    <a:pt x="50" y="120"/>
                  </a:lnTo>
                  <a:lnTo>
                    <a:pt x="48" y="127"/>
                  </a:lnTo>
                  <a:lnTo>
                    <a:pt x="48" y="130"/>
                  </a:lnTo>
                  <a:lnTo>
                    <a:pt x="55" y="145"/>
                  </a:lnTo>
                  <a:lnTo>
                    <a:pt x="53" y="150"/>
                  </a:lnTo>
                  <a:lnTo>
                    <a:pt x="51" y="155"/>
                  </a:lnTo>
                  <a:lnTo>
                    <a:pt x="50" y="161"/>
                  </a:lnTo>
                  <a:lnTo>
                    <a:pt x="55" y="175"/>
                  </a:lnTo>
                  <a:lnTo>
                    <a:pt x="59" y="179"/>
                  </a:lnTo>
                  <a:lnTo>
                    <a:pt x="59" y="179"/>
                  </a:lnTo>
                  <a:lnTo>
                    <a:pt x="60" y="180"/>
                  </a:lnTo>
                  <a:lnTo>
                    <a:pt x="62" y="182"/>
                  </a:lnTo>
                  <a:lnTo>
                    <a:pt x="64" y="180"/>
                  </a:lnTo>
                  <a:lnTo>
                    <a:pt x="66" y="180"/>
                  </a:lnTo>
                  <a:lnTo>
                    <a:pt x="66" y="186"/>
                  </a:lnTo>
                  <a:lnTo>
                    <a:pt x="71" y="188"/>
                  </a:lnTo>
                  <a:lnTo>
                    <a:pt x="75" y="195"/>
                  </a:lnTo>
                  <a:lnTo>
                    <a:pt x="76" y="198"/>
                  </a:lnTo>
                  <a:lnTo>
                    <a:pt x="76" y="207"/>
                  </a:lnTo>
                  <a:lnTo>
                    <a:pt x="80" y="213"/>
                  </a:lnTo>
                  <a:lnTo>
                    <a:pt x="76" y="213"/>
                  </a:lnTo>
                  <a:lnTo>
                    <a:pt x="76" y="214"/>
                  </a:lnTo>
                  <a:lnTo>
                    <a:pt x="76" y="218"/>
                  </a:lnTo>
                  <a:lnTo>
                    <a:pt x="73" y="216"/>
                  </a:lnTo>
                  <a:lnTo>
                    <a:pt x="71" y="216"/>
                  </a:lnTo>
                  <a:lnTo>
                    <a:pt x="66" y="220"/>
                  </a:lnTo>
                  <a:lnTo>
                    <a:pt x="62" y="229"/>
                  </a:lnTo>
                  <a:lnTo>
                    <a:pt x="35" y="268"/>
                  </a:lnTo>
                  <a:lnTo>
                    <a:pt x="32" y="270"/>
                  </a:lnTo>
                  <a:lnTo>
                    <a:pt x="30" y="271"/>
                  </a:lnTo>
                  <a:lnTo>
                    <a:pt x="28" y="273"/>
                  </a:lnTo>
                  <a:lnTo>
                    <a:pt x="27" y="277"/>
                  </a:lnTo>
                  <a:lnTo>
                    <a:pt x="21" y="277"/>
                  </a:lnTo>
                  <a:lnTo>
                    <a:pt x="18" y="277"/>
                  </a:lnTo>
                  <a:lnTo>
                    <a:pt x="16" y="280"/>
                  </a:lnTo>
                  <a:lnTo>
                    <a:pt x="19" y="282"/>
                  </a:lnTo>
                  <a:lnTo>
                    <a:pt x="18" y="284"/>
                  </a:lnTo>
                  <a:lnTo>
                    <a:pt x="12" y="284"/>
                  </a:lnTo>
                  <a:lnTo>
                    <a:pt x="12" y="286"/>
                  </a:lnTo>
                  <a:lnTo>
                    <a:pt x="12" y="287"/>
                  </a:lnTo>
                  <a:lnTo>
                    <a:pt x="10" y="287"/>
                  </a:lnTo>
                  <a:lnTo>
                    <a:pt x="9" y="289"/>
                  </a:lnTo>
                  <a:lnTo>
                    <a:pt x="7" y="296"/>
                  </a:lnTo>
                  <a:lnTo>
                    <a:pt x="9" y="305"/>
                  </a:lnTo>
                  <a:lnTo>
                    <a:pt x="9" y="307"/>
                  </a:lnTo>
                  <a:lnTo>
                    <a:pt x="10" y="311"/>
                  </a:lnTo>
                  <a:lnTo>
                    <a:pt x="9" y="318"/>
                  </a:lnTo>
                  <a:lnTo>
                    <a:pt x="10" y="320"/>
                  </a:lnTo>
                  <a:lnTo>
                    <a:pt x="12" y="323"/>
                  </a:lnTo>
                  <a:lnTo>
                    <a:pt x="14" y="330"/>
                  </a:lnTo>
                  <a:lnTo>
                    <a:pt x="16" y="334"/>
                  </a:lnTo>
                  <a:lnTo>
                    <a:pt x="18" y="334"/>
                  </a:lnTo>
                  <a:lnTo>
                    <a:pt x="18" y="336"/>
                  </a:lnTo>
                  <a:lnTo>
                    <a:pt x="16" y="334"/>
                  </a:lnTo>
                  <a:lnTo>
                    <a:pt x="14" y="334"/>
                  </a:lnTo>
                  <a:lnTo>
                    <a:pt x="14" y="336"/>
                  </a:lnTo>
                  <a:lnTo>
                    <a:pt x="14" y="337"/>
                  </a:lnTo>
                  <a:lnTo>
                    <a:pt x="12" y="339"/>
                  </a:lnTo>
                  <a:lnTo>
                    <a:pt x="14" y="341"/>
                  </a:lnTo>
                  <a:lnTo>
                    <a:pt x="14" y="346"/>
                  </a:lnTo>
                  <a:lnTo>
                    <a:pt x="12" y="350"/>
                  </a:lnTo>
                  <a:lnTo>
                    <a:pt x="10" y="350"/>
                  </a:lnTo>
                  <a:lnTo>
                    <a:pt x="10" y="353"/>
                  </a:lnTo>
                  <a:lnTo>
                    <a:pt x="10" y="355"/>
                  </a:lnTo>
                  <a:lnTo>
                    <a:pt x="12" y="355"/>
                  </a:lnTo>
                  <a:lnTo>
                    <a:pt x="10" y="357"/>
                  </a:lnTo>
                  <a:lnTo>
                    <a:pt x="12" y="359"/>
                  </a:lnTo>
                  <a:lnTo>
                    <a:pt x="14" y="361"/>
                  </a:lnTo>
                  <a:lnTo>
                    <a:pt x="14" y="361"/>
                  </a:lnTo>
                  <a:lnTo>
                    <a:pt x="12" y="362"/>
                  </a:lnTo>
                  <a:lnTo>
                    <a:pt x="12" y="364"/>
                  </a:lnTo>
                  <a:lnTo>
                    <a:pt x="16" y="364"/>
                  </a:lnTo>
                  <a:lnTo>
                    <a:pt x="21" y="368"/>
                  </a:lnTo>
                  <a:lnTo>
                    <a:pt x="28" y="371"/>
                  </a:lnTo>
                  <a:lnTo>
                    <a:pt x="30" y="371"/>
                  </a:lnTo>
                  <a:lnTo>
                    <a:pt x="28" y="375"/>
                  </a:lnTo>
                  <a:lnTo>
                    <a:pt x="32" y="377"/>
                  </a:lnTo>
                  <a:lnTo>
                    <a:pt x="35" y="373"/>
                  </a:lnTo>
                  <a:lnTo>
                    <a:pt x="35" y="375"/>
                  </a:lnTo>
                  <a:lnTo>
                    <a:pt x="35" y="378"/>
                  </a:lnTo>
                  <a:lnTo>
                    <a:pt x="39" y="382"/>
                  </a:lnTo>
                  <a:lnTo>
                    <a:pt x="39" y="384"/>
                  </a:lnTo>
                  <a:lnTo>
                    <a:pt x="41" y="386"/>
                  </a:lnTo>
                  <a:lnTo>
                    <a:pt x="39" y="387"/>
                  </a:lnTo>
                  <a:lnTo>
                    <a:pt x="37" y="389"/>
                  </a:lnTo>
                  <a:lnTo>
                    <a:pt x="39" y="389"/>
                  </a:lnTo>
                  <a:lnTo>
                    <a:pt x="41" y="387"/>
                  </a:lnTo>
                  <a:lnTo>
                    <a:pt x="44" y="382"/>
                  </a:lnTo>
                  <a:lnTo>
                    <a:pt x="44" y="384"/>
                  </a:lnTo>
                  <a:lnTo>
                    <a:pt x="44" y="386"/>
                  </a:lnTo>
                  <a:lnTo>
                    <a:pt x="46" y="386"/>
                  </a:lnTo>
                  <a:lnTo>
                    <a:pt x="53" y="382"/>
                  </a:lnTo>
                  <a:lnTo>
                    <a:pt x="55" y="382"/>
                  </a:lnTo>
                  <a:lnTo>
                    <a:pt x="59" y="382"/>
                  </a:lnTo>
                  <a:lnTo>
                    <a:pt x="59" y="384"/>
                  </a:lnTo>
                  <a:lnTo>
                    <a:pt x="60" y="384"/>
                  </a:lnTo>
                  <a:lnTo>
                    <a:pt x="66" y="378"/>
                  </a:lnTo>
                  <a:lnTo>
                    <a:pt x="68" y="378"/>
                  </a:lnTo>
                  <a:lnTo>
                    <a:pt x="69" y="378"/>
                  </a:lnTo>
                  <a:lnTo>
                    <a:pt x="73" y="377"/>
                  </a:lnTo>
                  <a:lnTo>
                    <a:pt x="76" y="377"/>
                  </a:lnTo>
                  <a:lnTo>
                    <a:pt x="78" y="371"/>
                  </a:lnTo>
                  <a:lnTo>
                    <a:pt x="80" y="375"/>
                  </a:lnTo>
                  <a:lnTo>
                    <a:pt x="85" y="373"/>
                  </a:lnTo>
                  <a:lnTo>
                    <a:pt x="85" y="370"/>
                  </a:lnTo>
                  <a:lnTo>
                    <a:pt x="85" y="370"/>
                  </a:lnTo>
                  <a:lnTo>
                    <a:pt x="87" y="371"/>
                  </a:lnTo>
                  <a:lnTo>
                    <a:pt x="89" y="371"/>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0"/>
                  </a:lnTo>
                  <a:lnTo>
                    <a:pt x="167" y="275"/>
                  </a:lnTo>
                  <a:lnTo>
                    <a:pt x="159" y="268"/>
                  </a:lnTo>
                  <a:lnTo>
                    <a:pt x="157" y="264"/>
                  </a:lnTo>
                  <a:lnTo>
                    <a:pt x="155" y="259"/>
                  </a:lnTo>
                  <a:lnTo>
                    <a:pt x="160" y="245"/>
                  </a:lnTo>
                  <a:lnTo>
                    <a:pt x="160" y="239"/>
                  </a:lnTo>
                  <a:lnTo>
                    <a:pt x="157" y="236"/>
                  </a:lnTo>
                  <a:lnTo>
                    <a:pt x="153" y="230"/>
                  </a:lnTo>
                  <a:lnTo>
                    <a:pt x="155" y="225"/>
                  </a:lnTo>
                  <a:lnTo>
                    <a:pt x="151" y="220"/>
                  </a:lnTo>
                  <a:lnTo>
                    <a:pt x="148" y="218"/>
                  </a:lnTo>
                  <a:lnTo>
                    <a:pt x="148" y="213"/>
                  </a:lnTo>
                  <a:lnTo>
                    <a:pt x="150" y="209"/>
                  </a:lnTo>
                  <a:lnTo>
                    <a:pt x="148" y="204"/>
                  </a:lnTo>
                  <a:lnTo>
                    <a:pt x="148" y="200"/>
                  </a:lnTo>
                  <a:lnTo>
                    <a:pt x="150" y="189"/>
                  </a:lnTo>
                  <a:lnTo>
                    <a:pt x="153" y="186"/>
                  </a:lnTo>
                  <a:lnTo>
                    <a:pt x="139" y="143"/>
                  </a:lnTo>
                  <a:lnTo>
                    <a:pt x="139" y="136"/>
                  </a:lnTo>
                  <a:lnTo>
                    <a:pt x="151" y="109"/>
                  </a:lnTo>
                  <a:lnTo>
                    <a:pt x="150" y="102"/>
                  </a:lnTo>
                  <a:lnTo>
                    <a:pt x="143" y="88"/>
                  </a:lnTo>
                  <a:lnTo>
                    <a:pt x="137" y="86"/>
                  </a:lnTo>
                  <a:lnTo>
                    <a:pt x="134" y="84"/>
                  </a:lnTo>
                  <a:lnTo>
                    <a:pt x="130" y="82"/>
                  </a:lnTo>
                  <a:lnTo>
                    <a:pt x="128" y="80"/>
                  </a:lnTo>
                  <a:lnTo>
                    <a:pt x="126" y="68"/>
                  </a:lnTo>
                  <a:lnTo>
                    <a:pt x="130" y="55"/>
                  </a:lnTo>
                  <a:lnTo>
                    <a:pt x="130" y="55"/>
                  </a:lnTo>
                  <a:lnTo>
                    <a:pt x="128" y="54"/>
                  </a:lnTo>
                  <a:lnTo>
                    <a:pt x="137" y="45"/>
                  </a:lnTo>
                  <a:lnTo>
                    <a:pt x="134" y="43"/>
                  </a:lnTo>
                  <a:lnTo>
                    <a:pt x="134" y="39"/>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8"/>
                  </a:lnTo>
                  <a:lnTo>
                    <a:pt x="75" y="54"/>
                  </a:lnTo>
                  <a:lnTo>
                    <a:pt x="73" y="57"/>
                  </a:lnTo>
                  <a:lnTo>
                    <a:pt x="66" y="63"/>
                  </a:lnTo>
                  <a:lnTo>
                    <a:pt x="62" y="63"/>
                  </a:lnTo>
                  <a:lnTo>
                    <a:pt x="59" y="55"/>
                  </a:lnTo>
                  <a:lnTo>
                    <a:pt x="55" y="54"/>
                  </a:lnTo>
                  <a:lnTo>
                    <a:pt x="50" y="59"/>
                  </a:lnTo>
                  <a:lnTo>
                    <a:pt x="46" y="63"/>
                  </a:lnTo>
                  <a:lnTo>
                    <a:pt x="43" y="63"/>
                  </a:lnTo>
                  <a:lnTo>
                    <a:pt x="37" y="61"/>
                  </a:lnTo>
                  <a:lnTo>
                    <a:pt x="30" y="59"/>
                  </a:lnTo>
                  <a:lnTo>
                    <a:pt x="28" y="57"/>
                  </a:lnTo>
                  <a:lnTo>
                    <a:pt x="28" y="50"/>
                  </a:lnTo>
                  <a:lnTo>
                    <a:pt x="16" y="34"/>
                  </a:lnTo>
                  <a:lnTo>
                    <a:pt x="12" y="32"/>
                  </a:lnTo>
                  <a:lnTo>
                    <a:pt x="9" y="36"/>
                  </a:lnTo>
                  <a:lnTo>
                    <a:pt x="9" y="41"/>
                  </a:lnTo>
                  <a:lnTo>
                    <a:pt x="7" y="43"/>
                  </a:lnTo>
                  <a:lnTo>
                    <a:pt x="3" y="41"/>
                  </a:lnTo>
                  <a:lnTo>
                    <a:pt x="2" y="43"/>
                  </a:lnTo>
                  <a:lnTo>
                    <a:pt x="0" y="4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0" name="Freeform 3508"/>
            <p:cNvSpPr>
              <a:spLocks/>
            </p:cNvSpPr>
            <p:nvPr/>
          </p:nvSpPr>
          <p:spPr bwMode="auto">
            <a:xfrm>
              <a:off x="2801" y="1855"/>
              <a:ext cx="190" cy="198"/>
            </a:xfrm>
            <a:custGeom>
              <a:avLst/>
              <a:gdLst/>
              <a:ahLst/>
              <a:cxnLst>
                <a:cxn ang="0">
                  <a:pos x="59" y="11"/>
                </a:cxn>
                <a:cxn ang="0">
                  <a:pos x="54" y="13"/>
                </a:cxn>
                <a:cxn ang="0">
                  <a:pos x="54" y="18"/>
                </a:cxn>
                <a:cxn ang="0">
                  <a:pos x="42" y="15"/>
                </a:cxn>
                <a:cxn ang="0">
                  <a:pos x="38" y="25"/>
                </a:cxn>
                <a:cxn ang="0">
                  <a:pos x="33" y="24"/>
                </a:cxn>
                <a:cxn ang="0">
                  <a:pos x="24" y="18"/>
                </a:cxn>
                <a:cxn ang="0">
                  <a:pos x="18" y="27"/>
                </a:cxn>
                <a:cxn ang="0">
                  <a:pos x="6" y="41"/>
                </a:cxn>
                <a:cxn ang="0">
                  <a:pos x="0" y="49"/>
                </a:cxn>
                <a:cxn ang="0">
                  <a:pos x="4" y="52"/>
                </a:cxn>
                <a:cxn ang="0">
                  <a:pos x="4" y="63"/>
                </a:cxn>
                <a:cxn ang="0">
                  <a:pos x="15" y="68"/>
                </a:cxn>
                <a:cxn ang="0">
                  <a:pos x="15" y="73"/>
                </a:cxn>
                <a:cxn ang="0">
                  <a:pos x="24" y="70"/>
                </a:cxn>
                <a:cxn ang="0">
                  <a:pos x="29" y="63"/>
                </a:cxn>
                <a:cxn ang="0">
                  <a:pos x="56" y="72"/>
                </a:cxn>
                <a:cxn ang="0">
                  <a:pos x="72" y="100"/>
                </a:cxn>
                <a:cxn ang="0">
                  <a:pos x="77" y="104"/>
                </a:cxn>
                <a:cxn ang="0">
                  <a:pos x="86" y="113"/>
                </a:cxn>
                <a:cxn ang="0">
                  <a:pos x="113" y="131"/>
                </a:cxn>
                <a:cxn ang="0">
                  <a:pos x="124" y="140"/>
                </a:cxn>
                <a:cxn ang="0">
                  <a:pos x="129" y="141"/>
                </a:cxn>
                <a:cxn ang="0">
                  <a:pos x="133" y="147"/>
                </a:cxn>
                <a:cxn ang="0">
                  <a:pos x="138" y="154"/>
                </a:cxn>
                <a:cxn ang="0">
                  <a:pos x="143" y="154"/>
                </a:cxn>
                <a:cxn ang="0">
                  <a:pos x="149" y="186"/>
                </a:cxn>
                <a:cxn ang="0">
                  <a:pos x="145" y="198"/>
                </a:cxn>
                <a:cxn ang="0">
                  <a:pos x="150" y="198"/>
                </a:cxn>
                <a:cxn ang="0">
                  <a:pos x="158" y="189"/>
                </a:cxn>
                <a:cxn ang="0">
                  <a:pos x="159" y="179"/>
                </a:cxn>
                <a:cxn ang="0">
                  <a:pos x="166" y="177"/>
                </a:cxn>
                <a:cxn ang="0">
                  <a:pos x="163" y="164"/>
                </a:cxn>
                <a:cxn ang="0">
                  <a:pos x="159" y="152"/>
                </a:cxn>
                <a:cxn ang="0">
                  <a:pos x="174" y="148"/>
                </a:cxn>
                <a:cxn ang="0">
                  <a:pos x="186" y="159"/>
                </a:cxn>
                <a:cxn ang="0">
                  <a:pos x="181" y="141"/>
                </a:cxn>
                <a:cxn ang="0">
                  <a:pos x="150" y="125"/>
                </a:cxn>
                <a:cxn ang="0">
                  <a:pos x="147" y="123"/>
                </a:cxn>
                <a:cxn ang="0">
                  <a:pos x="152" y="116"/>
                </a:cxn>
                <a:cxn ang="0">
                  <a:pos x="145" y="115"/>
                </a:cxn>
                <a:cxn ang="0">
                  <a:pos x="136" y="115"/>
                </a:cxn>
                <a:cxn ang="0">
                  <a:pos x="129" y="111"/>
                </a:cxn>
                <a:cxn ang="0">
                  <a:pos x="118" y="100"/>
                </a:cxn>
                <a:cxn ang="0">
                  <a:pos x="108" y="79"/>
                </a:cxn>
                <a:cxn ang="0">
                  <a:pos x="90" y="61"/>
                </a:cxn>
                <a:cxn ang="0">
                  <a:pos x="93" y="49"/>
                </a:cxn>
                <a:cxn ang="0">
                  <a:pos x="90" y="41"/>
                </a:cxn>
                <a:cxn ang="0">
                  <a:pos x="93" y="36"/>
                </a:cxn>
                <a:cxn ang="0">
                  <a:pos x="108" y="32"/>
                </a:cxn>
                <a:cxn ang="0">
                  <a:pos x="113" y="32"/>
                </a:cxn>
                <a:cxn ang="0">
                  <a:pos x="113" y="36"/>
                </a:cxn>
                <a:cxn ang="0">
                  <a:pos x="116" y="34"/>
                </a:cxn>
                <a:cxn ang="0">
                  <a:pos x="113" y="31"/>
                </a:cxn>
                <a:cxn ang="0">
                  <a:pos x="111" y="27"/>
                </a:cxn>
                <a:cxn ang="0">
                  <a:pos x="109" y="20"/>
                </a:cxn>
                <a:cxn ang="0">
                  <a:pos x="109" y="16"/>
                </a:cxn>
                <a:cxn ang="0">
                  <a:pos x="93" y="9"/>
                </a:cxn>
                <a:cxn ang="0">
                  <a:pos x="88" y="2"/>
                </a:cxn>
                <a:cxn ang="0">
                  <a:pos x="84" y="0"/>
                </a:cxn>
                <a:cxn ang="0">
                  <a:pos x="59" y="6"/>
                </a:cxn>
              </a:cxnLst>
              <a:rect l="0" t="0" r="r" b="b"/>
              <a:pathLst>
                <a:path w="190" h="198">
                  <a:moveTo>
                    <a:pt x="59" y="6"/>
                  </a:moveTo>
                  <a:lnTo>
                    <a:pt x="59" y="9"/>
                  </a:lnTo>
                  <a:lnTo>
                    <a:pt x="59" y="11"/>
                  </a:lnTo>
                  <a:lnTo>
                    <a:pt x="58" y="11"/>
                  </a:lnTo>
                  <a:lnTo>
                    <a:pt x="54" y="11"/>
                  </a:lnTo>
                  <a:lnTo>
                    <a:pt x="54" y="13"/>
                  </a:lnTo>
                  <a:lnTo>
                    <a:pt x="54" y="15"/>
                  </a:lnTo>
                  <a:lnTo>
                    <a:pt x="56" y="16"/>
                  </a:lnTo>
                  <a:lnTo>
                    <a:pt x="54" y="18"/>
                  </a:lnTo>
                  <a:lnTo>
                    <a:pt x="45" y="16"/>
                  </a:lnTo>
                  <a:lnTo>
                    <a:pt x="43" y="15"/>
                  </a:lnTo>
                  <a:lnTo>
                    <a:pt x="42" y="15"/>
                  </a:lnTo>
                  <a:lnTo>
                    <a:pt x="42" y="18"/>
                  </a:lnTo>
                  <a:lnTo>
                    <a:pt x="38" y="24"/>
                  </a:lnTo>
                  <a:lnTo>
                    <a:pt x="38" y="25"/>
                  </a:lnTo>
                  <a:lnTo>
                    <a:pt x="36" y="27"/>
                  </a:lnTo>
                  <a:lnTo>
                    <a:pt x="34" y="25"/>
                  </a:lnTo>
                  <a:lnTo>
                    <a:pt x="33" y="24"/>
                  </a:lnTo>
                  <a:lnTo>
                    <a:pt x="29" y="22"/>
                  </a:lnTo>
                  <a:lnTo>
                    <a:pt x="27" y="16"/>
                  </a:lnTo>
                  <a:lnTo>
                    <a:pt x="24" y="18"/>
                  </a:lnTo>
                  <a:lnTo>
                    <a:pt x="24" y="20"/>
                  </a:lnTo>
                  <a:lnTo>
                    <a:pt x="24" y="22"/>
                  </a:lnTo>
                  <a:lnTo>
                    <a:pt x="18" y="27"/>
                  </a:lnTo>
                  <a:lnTo>
                    <a:pt x="2" y="29"/>
                  </a:lnTo>
                  <a:lnTo>
                    <a:pt x="2" y="31"/>
                  </a:lnTo>
                  <a:lnTo>
                    <a:pt x="6" y="41"/>
                  </a:lnTo>
                  <a:lnTo>
                    <a:pt x="2" y="43"/>
                  </a:lnTo>
                  <a:lnTo>
                    <a:pt x="2" y="45"/>
                  </a:lnTo>
                  <a:lnTo>
                    <a:pt x="0" y="49"/>
                  </a:lnTo>
                  <a:lnTo>
                    <a:pt x="0" y="50"/>
                  </a:lnTo>
                  <a:lnTo>
                    <a:pt x="2" y="50"/>
                  </a:lnTo>
                  <a:lnTo>
                    <a:pt x="4" y="52"/>
                  </a:lnTo>
                  <a:lnTo>
                    <a:pt x="4" y="54"/>
                  </a:lnTo>
                  <a:lnTo>
                    <a:pt x="4" y="57"/>
                  </a:lnTo>
                  <a:lnTo>
                    <a:pt x="4" y="63"/>
                  </a:lnTo>
                  <a:lnTo>
                    <a:pt x="6" y="66"/>
                  </a:lnTo>
                  <a:lnTo>
                    <a:pt x="13" y="66"/>
                  </a:lnTo>
                  <a:lnTo>
                    <a:pt x="15" y="68"/>
                  </a:lnTo>
                  <a:lnTo>
                    <a:pt x="15" y="72"/>
                  </a:lnTo>
                  <a:lnTo>
                    <a:pt x="15" y="73"/>
                  </a:lnTo>
                  <a:lnTo>
                    <a:pt x="15" y="73"/>
                  </a:lnTo>
                  <a:lnTo>
                    <a:pt x="20" y="73"/>
                  </a:lnTo>
                  <a:lnTo>
                    <a:pt x="24" y="72"/>
                  </a:lnTo>
                  <a:lnTo>
                    <a:pt x="24" y="70"/>
                  </a:lnTo>
                  <a:lnTo>
                    <a:pt x="27" y="66"/>
                  </a:lnTo>
                  <a:lnTo>
                    <a:pt x="29" y="65"/>
                  </a:lnTo>
                  <a:lnTo>
                    <a:pt x="29" y="63"/>
                  </a:lnTo>
                  <a:lnTo>
                    <a:pt x="34" y="61"/>
                  </a:lnTo>
                  <a:lnTo>
                    <a:pt x="40" y="63"/>
                  </a:lnTo>
                  <a:lnTo>
                    <a:pt x="56" y="72"/>
                  </a:lnTo>
                  <a:lnTo>
                    <a:pt x="63" y="90"/>
                  </a:lnTo>
                  <a:lnTo>
                    <a:pt x="63" y="91"/>
                  </a:lnTo>
                  <a:lnTo>
                    <a:pt x="72" y="100"/>
                  </a:lnTo>
                  <a:lnTo>
                    <a:pt x="72" y="106"/>
                  </a:lnTo>
                  <a:lnTo>
                    <a:pt x="74" y="104"/>
                  </a:lnTo>
                  <a:lnTo>
                    <a:pt x="77" y="104"/>
                  </a:lnTo>
                  <a:lnTo>
                    <a:pt x="79" y="107"/>
                  </a:lnTo>
                  <a:lnTo>
                    <a:pt x="83" y="113"/>
                  </a:lnTo>
                  <a:lnTo>
                    <a:pt x="86" y="113"/>
                  </a:lnTo>
                  <a:lnTo>
                    <a:pt x="102" y="129"/>
                  </a:lnTo>
                  <a:lnTo>
                    <a:pt x="104" y="129"/>
                  </a:lnTo>
                  <a:lnTo>
                    <a:pt x="113" y="131"/>
                  </a:lnTo>
                  <a:lnTo>
                    <a:pt x="118" y="134"/>
                  </a:lnTo>
                  <a:lnTo>
                    <a:pt x="118" y="138"/>
                  </a:lnTo>
                  <a:lnTo>
                    <a:pt x="124" y="140"/>
                  </a:lnTo>
                  <a:lnTo>
                    <a:pt x="124" y="141"/>
                  </a:lnTo>
                  <a:lnTo>
                    <a:pt x="124" y="143"/>
                  </a:lnTo>
                  <a:lnTo>
                    <a:pt x="129" y="141"/>
                  </a:lnTo>
                  <a:lnTo>
                    <a:pt x="131" y="143"/>
                  </a:lnTo>
                  <a:lnTo>
                    <a:pt x="133" y="145"/>
                  </a:lnTo>
                  <a:lnTo>
                    <a:pt x="133" y="147"/>
                  </a:lnTo>
                  <a:lnTo>
                    <a:pt x="133" y="150"/>
                  </a:lnTo>
                  <a:lnTo>
                    <a:pt x="134" y="152"/>
                  </a:lnTo>
                  <a:lnTo>
                    <a:pt x="138" y="154"/>
                  </a:lnTo>
                  <a:lnTo>
                    <a:pt x="140" y="157"/>
                  </a:lnTo>
                  <a:lnTo>
                    <a:pt x="141" y="154"/>
                  </a:lnTo>
                  <a:lnTo>
                    <a:pt x="143" y="154"/>
                  </a:lnTo>
                  <a:lnTo>
                    <a:pt x="152" y="181"/>
                  </a:lnTo>
                  <a:lnTo>
                    <a:pt x="147" y="184"/>
                  </a:lnTo>
                  <a:lnTo>
                    <a:pt x="149" y="186"/>
                  </a:lnTo>
                  <a:lnTo>
                    <a:pt x="145" y="193"/>
                  </a:lnTo>
                  <a:lnTo>
                    <a:pt x="145" y="198"/>
                  </a:lnTo>
                  <a:lnTo>
                    <a:pt x="145" y="198"/>
                  </a:lnTo>
                  <a:lnTo>
                    <a:pt x="145" y="198"/>
                  </a:lnTo>
                  <a:lnTo>
                    <a:pt x="150" y="198"/>
                  </a:lnTo>
                  <a:lnTo>
                    <a:pt x="150" y="198"/>
                  </a:lnTo>
                  <a:lnTo>
                    <a:pt x="154" y="191"/>
                  </a:lnTo>
                  <a:lnTo>
                    <a:pt x="156" y="189"/>
                  </a:lnTo>
                  <a:lnTo>
                    <a:pt x="158" y="189"/>
                  </a:lnTo>
                  <a:lnTo>
                    <a:pt x="159" y="188"/>
                  </a:lnTo>
                  <a:lnTo>
                    <a:pt x="159" y="181"/>
                  </a:lnTo>
                  <a:lnTo>
                    <a:pt x="159" y="179"/>
                  </a:lnTo>
                  <a:lnTo>
                    <a:pt x="165" y="177"/>
                  </a:lnTo>
                  <a:lnTo>
                    <a:pt x="166" y="177"/>
                  </a:lnTo>
                  <a:lnTo>
                    <a:pt x="166" y="177"/>
                  </a:lnTo>
                  <a:lnTo>
                    <a:pt x="166" y="168"/>
                  </a:lnTo>
                  <a:lnTo>
                    <a:pt x="165" y="166"/>
                  </a:lnTo>
                  <a:lnTo>
                    <a:pt x="163" y="164"/>
                  </a:lnTo>
                  <a:lnTo>
                    <a:pt x="161" y="163"/>
                  </a:lnTo>
                  <a:lnTo>
                    <a:pt x="158" y="161"/>
                  </a:lnTo>
                  <a:lnTo>
                    <a:pt x="159" y="152"/>
                  </a:lnTo>
                  <a:lnTo>
                    <a:pt x="165" y="145"/>
                  </a:lnTo>
                  <a:lnTo>
                    <a:pt x="168" y="145"/>
                  </a:lnTo>
                  <a:lnTo>
                    <a:pt x="174" y="148"/>
                  </a:lnTo>
                  <a:lnTo>
                    <a:pt x="181" y="152"/>
                  </a:lnTo>
                  <a:lnTo>
                    <a:pt x="184" y="157"/>
                  </a:lnTo>
                  <a:lnTo>
                    <a:pt x="186" y="159"/>
                  </a:lnTo>
                  <a:lnTo>
                    <a:pt x="186" y="159"/>
                  </a:lnTo>
                  <a:lnTo>
                    <a:pt x="190" y="154"/>
                  </a:lnTo>
                  <a:lnTo>
                    <a:pt x="181" y="141"/>
                  </a:lnTo>
                  <a:lnTo>
                    <a:pt x="170" y="136"/>
                  </a:lnTo>
                  <a:lnTo>
                    <a:pt x="168" y="134"/>
                  </a:lnTo>
                  <a:lnTo>
                    <a:pt x="150" y="125"/>
                  </a:lnTo>
                  <a:lnTo>
                    <a:pt x="149" y="125"/>
                  </a:lnTo>
                  <a:lnTo>
                    <a:pt x="147" y="125"/>
                  </a:lnTo>
                  <a:lnTo>
                    <a:pt x="147" y="123"/>
                  </a:lnTo>
                  <a:lnTo>
                    <a:pt x="149" y="122"/>
                  </a:lnTo>
                  <a:lnTo>
                    <a:pt x="152" y="120"/>
                  </a:lnTo>
                  <a:lnTo>
                    <a:pt x="152" y="116"/>
                  </a:lnTo>
                  <a:lnTo>
                    <a:pt x="150" y="115"/>
                  </a:lnTo>
                  <a:lnTo>
                    <a:pt x="147" y="115"/>
                  </a:lnTo>
                  <a:lnTo>
                    <a:pt x="145" y="115"/>
                  </a:lnTo>
                  <a:lnTo>
                    <a:pt x="149" y="115"/>
                  </a:lnTo>
                  <a:lnTo>
                    <a:pt x="145" y="115"/>
                  </a:lnTo>
                  <a:lnTo>
                    <a:pt x="136" y="115"/>
                  </a:lnTo>
                  <a:lnTo>
                    <a:pt x="136" y="118"/>
                  </a:lnTo>
                  <a:lnTo>
                    <a:pt x="131" y="111"/>
                  </a:lnTo>
                  <a:lnTo>
                    <a:pt x="129" y="111"/>
                  </a:lnTo>
                  <a:lnTo>
                    <a:pt x="127" y="109"/>
                  </a:lnTo>
                  <a:lnTo>
                    <a:pt x="127" y="109"/>
                  </a:lnTo>
                  <a:lnTo>
                    <a:pt x="118" y="100"/>
                  </a:lnTo>
                  <a:lnTo>
                    <a:pt x="109" y="79"/>
                  </a:lnTo>
                  <a:lnTo>
                    <a:pt x="109" y="79"/>
                  </a:lnTo>
                  <a:lnTo>
                    <a:pt x="108" y="79"/>
                  </a:lnTo>
                  <a:lnTo>
                    <a:pt x="106" y="77"/>
                  </a:lnTo>
                  <a:lnTo>
                    <a:pt x="95" y="70"/>
                  </a:lnTo>
                  <a:lnTo>
                    <a:pt x="90" y="61"/>
                  </a:lnTo>
                  <a:lnTo>
                    <a:pt x="91" y="52"/>
                  </a:lnTo>
                  <a:lnTo>
                    <a:pt x="93" y="50"/>
                  </a:lnTo>
                  <a:lnTo>
                    <a:pt x="93" y="49"/>
                  </a:lnTo>
                  <a:lnTo>
                    <a:pt x="91" y="47"/>
                  </a:lnTo>
                  <a:lnTo>
                    <a:pt x="90" y="45"/>
                  </a:lnTo>
                  <a:lnTo>
                    <a:pt x="90" y="41"/>
                  </a:lnTo>
                  <a:lnTo>
                    <a:pt x="90" y="40"/>
                  </a:lnTo>
                  <a:lnTo>
                    <a:pt x="93" y="36"/>
                  </a:lnTo>
                  <a:lnTo>
                    <a:pt x="93" y="36"/>
                  </a:lnTo>
                  <a:lnTo>
                    <a:pt x="93" y="38"/>
                  </a:lnTo>
                  <a:lnTo>
                    <a:pt x="106" y="32"/>
                  </a:lnTo>
                  <a:lnTo>
                    <a:pt x="108" y="32"/>
                  </a:lnTo>
                  <a:lnTo>
                    <a:pt x="111" y="31"/>
                  </a:lnTo>
                  <a:lnTo>
                    <a:pt x="113" y="31"/>
                  </a:lnTo>
                  <a:lnTo>
                    <a:pt x="113" y="32"/>
                  </a:lnTo>
                  <a:lnTo>
                    <a:pt x="111" y="36"/>
                  </a:lnTo>
                  <a:lnTo>
                    <a:pt x="111" y="36"/>
                  </a:lnTo>
                  <a:lnTo>
                    <a:pt x="113" y="36"/>
                  </a:lnTo>
                  <a:lnTo>
                    <a:pt x="115" y="36"/>
                  </a:lnTo>
                  <a:lnTo>
                    <a:pt x="116" y="34"/>
                  </a:lnTo>
                  <a:lnTo>
                    <a:pt x="116" y="34"/>
                  </a:lnTo>
                  <a:lnTo>
                    <a:pt x="115" y="32"/>
                  </a:lnTo>
                  <a:lnTo>
                    <a:pt x="115" y="32"/>
                  </a:lnTo>
                  <a:lnTo>
                    <a:pt x="113" y="31"/>
                  </a:lnTo>
                  <a:lnTo>
                    <a:pt x="111" y="29"/>
                  </a:lnTo>
                  <a:lnTo>
                    <a:pt x="111" y="29"/>
                  </a:lnTo>
                  <a:lnTo>
                    <a:pt x="111" y="27"/>
                  </a:lnTo>
                  <a:lnTo>
                    <a:pt x="109" y="25"/>
                  </a:lnTo>
                  <a:lnTo>
                    <a:pt x="109" y="20"/>
                  </a:lnTo>
                  <a:lnTo>
                    <a:pt x="109" y="20"/>
                  </a:lnTo>
                  <a:lnTo>
                    <a:pt x="108" y="20"/>
                  </a:lnTo>
                  <a:lnTo>
                    <a:pt x="108" y="18"/>
                  </a:lnTo>
                  <a:lnTo>
                    <a:pt x="109" y="16"/>
                  </a:lnTo>
                  <a:lnTo>
                    <a:pt x="111" y="15"/>
                  </a:lnTo>
                  <a:lnTo>
                    <a:pt x="97" y="11"/>
                  </a:lnTo>
                  <a:lnTo>
                    <a:pt x="93" y="9"/>
                  </a:lnTo>
                  <a:lnTo>
                    <a:pt x="93" y="9"/>
                  </a:lnTo>
                  <a:lnTo>
                    <a:pt x="90" y="7"/>
                  </a:lnTo>
                  <a:lnTo>
                    <a:pt x="88" y="2"/>
                  </a:lnTo>
                  <a:lnTo>
                    <a:pt x="88" y="0"/>
                  </a:lnTo>
                  <a:lnTo>
                    <a:pt x="86" y="0"/>
                  </a:lnTo>
                  <a:lnTo>
                    <a:pt x="84" y="0"/>
                  </a:lnTo>
                  <a:lnTo>
                    <a:pt x="83" y="2"/>
                  </a:lnTo>
                  <a:lnTo>
                    <a:pt x="63" y="6"/>
                  </a:lnTo>
                  <a:lnTo>
                    <a:pt x="59"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1" name="Freeform 3509"/>
            <p:cNvSpPr>
              <a:spLocks/>
            </p:cNvSpPr>
            <p:nvPr/>
          </p:nvSpPr>
          <p:spPr bwMode="auto">
            <a:xfrm>
              <a:off x="2801" y="1855"/>
              <a:ext cx="190" cy="198"/>
            </a:xfrm>
            <a:custGeom>
              <a:avLst/>
              <a:gdLst/>
              <a:ahLst/>
              <a:cxnLst>
                <a:cxn ang="0">
                  <a:pos x="59" y="11"/>
                </a:cxn>
                <a:cxn ang="0">
                  <a:pos x="54" y="13"/>
                </a:cxn>
                <a:cxn ang="0">
                  <a:pos x="54" y="18"/>
                </a:cxn>
                <a:cxn ang="0">
                  <a:pos x="42" y="15"/>
                </a:cxn>
                <a:cxn ang="0">
                  <a:pos x="38" y="25"/>
                </a:cxn>
                <a:cxn ang="0">
                  <a:pos x="33" y="24"/>
                </a:cxn>
                <a:cxn ang="0">
                  <a:pos x="24" y="18"/>
                </a:cxn>
                <a:cxn ang="0">
                  <a:pos x="18" y="27"/>
                </a:cxn>
                <a:cxn ang="0">
                  <a:pos x="6" y="41"/>
                </a:cxn>
                <a:cxn ang="0">
                  <a:pos x="0" y="49"/>
                </a:cxn>
                <a:cxn ang="0">
                  <a:pos x="4" y="52"/>
                </a:cxn>
                <a:cxn ang="0">
                  <a:pos x="4" y="63"/>
                </a:cxn>
                <a:cxn ang="0">
                  <a:pos x="15" y="68"/>
                </a:cxn>
                <a:cxn ang="0">
                  <a:pos x="15" y="73"/>
                </a:cxn>
                <a:cxn ang="0">
                  <a:pos x="24" y="70"/>
                </a:cxn>
                <a:cxn ang="0">
                  <a:pos x="29" y="63"/>
                </a:cxn>
                <a:cxn ang="0">
                  <a:pos x="56" y="72"/>
                </a:cxn>
                <a:cxn ang="0">
                  <a:pos x="72" y="100"/>
                </a:cxn>
                <a:cxn ang="0">
                  <a:pos x="77" y="104"/>
                </a:cxn>
                <a:cxn ang="0">
                  <a:pos x="86" y="113"/>
                </a:cxn>
                <a:cxn ang="0">
                  <a:pos x="113" y="131"/>
                </a:cxn>
                <a:cxn ang="0">
                  <a:pos x="124" y="140"/>
                </a:cxn>
                <a:cxn ang="0">
                  <a:pos x="129" y="141"/>
                </a:cxn>
                <a:cxn ang="0">
                  <a:pos x="133" y="147"/>
                </a:cxn>
                <a:cxn ang="0">
                  <a:pos x="138" y="154"/>
                </a:cxn>
                <a:cxn ang="0">
                  <a:pos x="143" y="154"/>
                </a:cxn>
                <a:cxn ang="0">
                  <a:pos x="149" y="186"/>
                </a:cxn>
                <a:cxn ang="0">
                  <a:pos x="145" y="198"/>
                </a:cxn>
                <a:cxn ang="0">
                  <a:pos x="150" y="198"/>
                </a:cxn>
                <a:cxn ang="0">
                  <a:pos x="158" y="189"/>
                </a:cxn>
                <a:cxn ang="0">
                  <a:pos x="159" y="179"/>
                </a:cxn>
                <a:cxn ang="0">
                  <a:pos x="166" y="177"/>
                </a:cxn>
                <a:cxn ang="0">
                  <a:pos x="163" y="164"/>
                </a:cxn>
                <a:cxn ang="0">
                  <a:pos x="159" y="152"/>
                </a:cxn>
                <a:cxn ang="0">
                  <a:pos x="174" y="148"/>
                </a:cxn>
                <a:cxn ang="0">
                  <a:pos x="186" y="159"/>
                </a:cxn>
                <a:cxn ang="0">
                  <a:pos x="181" y="141"/>
                </a:cxn>
                <a:cxn ang="0">
                  <a:pos x="150" y="125"/>
                </a:cxn>
                <a:cxn ang="0">
                  <a:pos x="147" y="123"/>
                </a:cxn>
                <a:cxn ang="0">
                  <a:pos x="152" y="116"/>
                </a:cxn>
                <a:cxn ang="0">
                  <a:pos x="145" y="115"/>
                </a:cxn>
                <a:cxn ang="0">
                  <a:pos x="136" y="115"/>
                </a:cxn>
                <a:cxn ang="0">
                  <a:pos x="129" y="111"/>
                </a:cxn>
                <a:cxn ang="0">
                  <a:pos x="118" y="100"/>
                </a:cxn>
                <a:cxn ang="0">
                  <a:pos x="108" y="79"/>
                </a:cxn>
                <a:cxn ang="0">
                  <a:pos x="90" y="61"/>
                </a:cxn>
                <a:cxn ang="0">
                  <a:pos x="93" y="49"/>
                </a:cxn>
                <a:cxn ang="0">
                  <a:pos x="90" y="41"/>
                </a:cxn>
                <a:cxn ang="0">
                  <a:pos x="93" y="36"/>
                </a:cxn>
                <a:cxn ang="0">
                  <a:pos x="108" y="32"/>
                </a:cxn>
                <a:cxn ang="0">
                  <a:pos x="113" y="32"/>
                </a:cxn>
                <a:cxn ang="0">
                  <a:pos x="113" y="36"/>
                </a:cxn>
                <a:cxn ang="0">
                  <a:pos x="116" y="34"/>
                </a:cxn>
                <a:cxn ang="0">
                  <a:pos x="113" y="31"/>
                </a:cxn>
                <a:cxn ang="0">
                  <a:pos x="111" y="27"/>
                </a:cxn>
                <a:cxn ang="0">
                  <a:pos x="109" y="20"/>
                </a:cxn>
                <a:cxn ang="0">
                  <a:pos x="109" y="16"/>
                </a:cxn>
                <a:cxn ang="0">
                  <a:pos x="93" y="9"/>
                </a:cxn>
                <a:cxn ang="0">
                  <a:pos x="88" y="2"/>
                </a:cxn>
                <a:cxn ang="0">
                  <a:pos x="84" y="0"/>
                </a:cxn>
                <a:cxn ang="0">
                  <a:pos x="59" y="6"/>
                </a:cxn>
              </a:cxnLst>
              <a:rect l="0" t="0" r="r" b="b"/>
              <a:pathLst>
                <a:path w="190" h="198">
                  <a:moveTo>
                    <a:pt x="59" y="6"/>
                  </a:moveTo>
                  <a:lnTo>
                    <a:pt x="59" y="9"/>
                  </a:lnTo>
                  <a:lnTo>
                    <a:pt x="59" y="11"/>
                  </a:lnTo>
                  <a:lnTo>
                    <a:pt x="58" y="11"/>
                  </a:lnTo>
                  <a:lnTo>
                    <a:pt x="54" y="11"/>
                  </a:lnTo>
                  <a:lnTo>
                    <a:pt x="54" y="13"/>
                  </a:lnTo>
                  <a:lnTo>
                    <a:pt x="54" y="15"/>
                  </a:lnTo>
                  <a:lnTo>
                    <a:pt x="56" y="16"/>
                  </a:lnTo>
                  <a:lnTo>
                    <a:pt x="54" y="18"/>
                  </a:lnTo>
                  <a:lnTo>
                    <a:pt x="45" y="16"/>
                  </a:lnTo>
                  <a:lnTo>
                    <a:pt x="43" y="15"/>
                  </a:lnTo>
                  <a:lnTo>
                    <a:pt x="42" y="15"/>
                  </a:lnTo>
                  <a:lnTo>
                    <a:pt x="42" y="18"/>
                  </a:lnTo>
                  <a:lnTo>
                    <a:pt x="38" y="24"/>
                  </a:lnTo>
                  <a:lnTo>
                    <a:pt x="38" y="25"/>
                  </a:lnTo>
                  <a:lnTo>
                    <a:pt x="36" y="27"/>
                  </a:lnTo>
                  <a:lnTo>
                    <a:pt x="34" y="25"/>
                  </a:lnTo>
                  <a:lnTo>
                    <a:pt x="33" y="24"/>
                  </a:lnTo>
                  <a:lnTo>
                    <a:pt x="29" y="22"/>
                  </a:lnTo>
                  <a:lnTo>
                    <a:pt x="27" y="16"/>
                  </a:lnTo>
                  <a:lnTo>
                    <a:pt x="24" y="18"/>
                  </a:lnTo>
                  <a:lnTo>
                    <a:pt x="24" y="20"/>
                  </a:lnTo>
                  <a:lnTo>
                    <a:pt x="24" y="22"/>
                  </a:lnTo>
                  <a:lnTo>
                    <a:pt x="18" y="27"/>
                  </a:lnTo>
                  <a:lnTo>
                    <a:pt x="2" y="29"/>
                  </a:lnTo>
                  <a:lnTo>
                    <a:pt x="2" y="31"/>
                  </a:lnTo>
                  <a:lnTo>
                    <a:pt x="6" y="41"/>
                  </a:lnTo>
                  <a:lnTo>
                    <a:pt x="2" y="43"/>
                  </a:lnTo>
                  <a:lnTo>
                    <a:pt x="2" y="45"/>
                  </a:lnTo>
                  <a:lnTo>
                    <a:pt x="0" y="49"/>
                  </a:lnTo>
                  <a:lnTo>
                    <a:pt x="0" y="50"/>
                  </a:lnTo>
                  <a:lnTo>
                    <a:pt x="2" y="50"/>
                  </a:lnTo>
                  <a:lnTo>
                    <a:pt x="4" y="52"/>
                  </a:lnTo>
                  <a:lnTo>
                    <a:pt x="4" y="54"/>
                  </a:lnTo>
                  <a:lnTo>
                    <a:pt x="4" y="57"/>
                  </a:lnTo>
                  <a:lnTo>
                    <a:pt x="4" y="63"/>
                  </a:lnTo>
                  <a:lnTo>
                    <a:pt x="6" y="66"/>
                  </a:lnTo>
                  <a:lnTo>
                    <a:pt x="13" y="66"/>
                  </a:lnTo>
                  <a:lnTo>
                    <a:pt x="15" y="68"/>
                  </a:lnTo>
                  <a:lnTo>
                    <a:pt x="15" y="72"/>
                  </a:lnTo>
                  <a:lnTo>
                    <a:pt x="15" y="73"/>
                  </a:lnTo>
                  <a:lnTo>
                    <a:pt x="15" y="73"/>
                  </a:lnTo>
                  <a:lnTo>
                    <a:pt x="20" y="73"/>
                  </a:lnTo>
                  <a:lnTo>
                    <a:pt x="24" y="72"/>
                  </a:lnTo>
                  <a:lnTo>
                    <a:pt x="24" y="70"/>
                  </a:lnTo>
                  <a:lnTo>
                    <a:pt x="27" y="66"/>
                  </a:lnTo>
                  <a:lnTo>
                    <a:pt x="29" y="65"/>
                  </a:lnTo>
                  <a:lnTo>
                    <a:pt x="29" y="63"/>
                  </a:lnTo>
                  <a:lnTo>
                    <a:pt x="34" y="61"/>
                  </a:lnTo>
                  <a:lnTo>
                    <a:pt x="40" y="63"/>
                  </a:lnTo>
                  <a:lnTo>
                    <a:pt x="56" y="72"/>
                  </a:lnTo>
                  <a:lnTo>
                    <a:pt x="63" y="90"/>
                  </a:lnTo>
                  <a:lnTo>
                    <a:pt x="63" y="91"/>
                  </a:lnTo>
                  <a:lnTo>
                    <a:pt x="72" y="100"/>
                  </a:lnTo>
                  <a:lnTo>
                    <a:pt x="72" y="106"/>
                  </a:lnTo>
                  <a:lnTo>
                    <a:pt x="74" y="104"/>
                  </a:lnTo>
                  <a:lnTo>
                    <a:pt x="77" y="104"/>
                  </a:lnTo>
                  <a:lnTo>
                    <a:pt x="79" y="107"/>
                  </a:lnTo>
                  <a:lnTo>
                    <a:pt x="83" y="113"/>
                  </a:lnTo>
                  <a:lnTo>
                    <a:pt x="86" y="113"/>
                  </a:lnTo>
                  <a:lnTo>
                    <a:pt x="102" y="129"/>
                  </a:lnTo>
                  <a:lnTo>
                    <a:pt x="104" y="129"/>
                  </a:lnTo>
                  <a:lnTo>
                    <a:pt x="113" y="131"/>
                  </a:lnTo>
                  <a:lnTo>
                    <a:pt x="118" y="134"/>
                  </a:lnTo>
                  <a:lnTo>
                    <a:pt x="118" y="138"/>
                  </a:lnTo>
                  <a:lnTo>
                    <a:pt x="124" y="140"/>
                  </a:lnTo>
                  <a:lnTo>
                    <a:pt x="124" y="141"/>
                  </a:lnTo>
                  <a:lnTo>
                    <a:pt x="124" y="143"/>
                  </a:lnTo>
                  <a:lnTo>
                    <a:pt x="129" y="141"/>
                  </a:lnTo>
                  <a:lnTo>
                    <a:pt x="131" y="143"/>
                  </a:lnTo>
                  <a:lnTo>
                    <a:pt x="133" y="145"/>
                  </a:lnTo>
                  <a:lnTo>
                    <a:pt x="133" y="147"/>
                  </a:lnTo>
                  <a:lnTo>
                    <a:pt x="133" y="150"/>
                  </a:lnTo>
                  <a:lnTo>
                    <a:pt x="134" y="152"/>
                  </a:lnTo>
                  <a:lnTo>
                    <a:pt x="138" y="154"/>
                  </a:lnTo>
                  <a:lnTo>
                    <a:pt x="140" y="157"/>
                  </a:lnTo>
                  <a:lnTo>
                    <a:pt x="141" y="154"/>
                  </a:lnTo>
                  <a:lnTo>
                    <a:pt x="143" y="154"/>
                  </a:lnTo>
                  <a:lnTo>
                    <a:pt x="152" y="181"/>
                  </a:lnTo>
                  <a:lnTo>
                    <a:pt x="147" y="184"/>
                  </a:lnTo>
                  <a:lnTo>
                    <a:pt x="149" y="186"/>
                  </a:lnTo>
                  <a:lnTo>
                    <a:pt x="145" y="193"/>
                  </a:lnTo>
                  <a:lnTo>
                    <a:pt x="145" y="198"/>
                  </a:lnTo>
                  <a:lnTo>
                    <a:pt x="145" y="198"/>
                  </a:lnTo>
                  <a:lnTo>
                    <a:pt x="145" y="198"/>
                  </a:lnTo>
                  <a:lnTo>
                    <a:pt x="150" y="198"/>
                  </a:lnTo>
                  <a:lnTo>
                    <a:pt x="150" y="198"/>
                  </a:lnTo>
                  <a:lnTo>
                    <a:pt x="154" y="191"/>
                  </a:lnTo>
                  <a:lnTo>
                    <a:pt x="156" y="189"/>
                  </a:lnTo>
                  <a:lnTo>
                    <a:pt x="158" y="189"/>
                  </a:lnTo>
                  <a:lnTo>
                    <a:pt x="159" y="188"/>
                  </a:lnTo>
                  <a:lnTo>
                    <a:pt x="159" y="181"/>
                  </a:lnTo>
                  <a:lnTo>
                    <a:pt x="159" y="179"/>
                  </a:lnTo>
                  <a:lnTo>
                    <a:pt x="165" y="177"/>
                  </a:lnTo>
                  <a:lnTo>
                    <a:pt x="166" y="177"/>
                  </a:lnTo>
                  <a:lnTo>
                    <a:pt x="166" y="177"/>
                  </a:lnTo>
                  <a:lnTo>
                    <a:pt x="166" y="168"/>
                  </a:lnTo>
                  <a:lnTo>
                    <a:pt x="165" y="166"/>
                  </a:lnTo>
                  <a:lnTo>
                    <a:pt x="163" y="164"/>
                  </a:lnTo>
                  <a:lnTo>
                    <a:pt x="161" y="163"/>
                  </a:lnTo>
                  <a:lnTo>
                    <a:pt x="158" y="161"/>
                  </a:lnTo>
                  <a:lnTo>
                    <a:pt x="159" y="152"/>
                  </a:lnTo>
                  <a:lnTo>
                    <a:pt x="165" y="145"/>
                  </a:lnTo>
                  <a:lnTo>
                    <a:pt x="168" y="145"/>
                  </a:lnTo>
                  <a:lnTo>
                    <a:pt x="174" y="148"/>
                  </a:lnTo>
                  <a:lnTo>
                    <a:pt x="181" y="152"/>
                  </a:lnTo>
                  <a:lnTo>
                    <a:pt x="184" y="157"/>
                  </a:lnTo>
                  <a:lnTo>
                    <a:pt x="186" y="159"/>
                  </a:lnTo>
                  <a:lnTo>
                    <a:pt x="186" y="159"/>
                  </a:lnTo>
                  <a:lnTo>
                    <a:pt x="190" y="154"/>
                  </a:lnTo>
                  <a:lnTo>
                    <a:pt x="181" y="141"/>
                  </a:lnTo>
                  <a:lnTo>
                    <a:pt x="170" y="136"/>
                  </a:lnTo>
                  <a:lnTo>
                    <a:pt x="168" y="134"/>
                  </a:lnTo>
                  <a:lnTo>
                    <a:pt x="150" y="125"/>
                  </a:lnTo>
                  <a:lnTo>
                    <a:pt x="149" y="125"/>
                  </a:lnTo>
                  <a:lnTo>
                    <a:pt x="147" y="125"/>
                  </a:lnTo>
                  <a:lnTo>
                    <a:pt x="147" y="123"/>
                  </a:lnTo>
                  <a:lnTo>
                    <a:pt x="149" y="122"/>
                  </a:lnTo>
                  <a:lnTo>
                    <a:pt x="152" y="120"/>
                  </a:lnTo>
                  <a:lnTo>
                    <a:pt x="152" y="116"/>
                  </a:lnTo>
                  <a:lnTo>
                    <a:pt x="150" y="115"/>
                  </a:lnTo>
                  <a:lnTo>
                    <a:pt x="147" y="115"/>
                  </a:lnTo>
                  <a:lnTo>
                    <a:pt x="145" y="115"/>
                  </a:lnTo>
                  <a:lnTo>
                    <a:pt x="149" y="115"/>
                  </a:lnTo>
                  <a:lnTo>
                    <a:pt x="145" y="115"/>
                  </a:lnTo>
                  <a:lnTo>
                    <a:pt x="136" y="115"/>
                  </a:lnTo>
                  <a:lnTo>
                    <a:pt x="136" y="118"/>
                  </a:lnTo>
                  <a:lnTo>
                    <a:pt x="131" y="111"/>
                  </a:lnTo>
                  <a:lnTo>
                    <a:pt x="129" y="111"/>
                  </a:lnTo>
                  <a:lnTo>
                    <a:pt x="127" y="109"/>
                  </a:lnTo>
                  <a:lnTo>
                    <a:pt x="127" y="109"/>
                  </a:lnTo>
                  <a:lnTo>
                    <a:pt x="118" y="100"/>
                  </a:lnTo>
                  <a:lnTo>
                    <a:pt x="109" y="79"/>
                  </a:lnTo>
                  <a:lnTo>
                    <a:pt x="109" y="79"/>
                  </a:lnTo>
                  <a:lnTo>
                    <a:pt x="108" y="79"/>
                  </a:lnTo>
                  <a:lnTo>
                    <a:pt x="106" y="77"/>
                  </a:lnTo>
                  <a:lnTo>
                    <a:pt x="95" y="70"/>
                  </a:lnTo>
                  <a:lnTo>
                    <a:pt x="90" y="61"/>
                  </a:lnTo>
                  <a:lnTo>
                    <a:pt x="91" y="52"/>
                  </a:lnTo>
                  <a:lnTo>
                    <a:pt x="93" y="50"/>
                  </a:lnTo>
                  <a:lnTo>
                    <a:pt x="93" y="49"/>
                  </a:lnTo>
                  <a:lnTo>
                    <a:pt x="91" y="47"/>
                  </a:lnTo>
                  <a:lnTo>
                    <a:pt x="90" y="45"/>
                  </a:lnTo>
                  <a:lnTo>
                    <a:pt x="90" y="41"/>
                  </a:lnTo>
                  <a:lnTo>
                    <a:pt x="90" y="40"/>
                  </a:lnTo>
                  <a:lnTo>
                    <a:pt x="93" y="36"/>
                  </a:lnTo>
                  <a:lnTo>
                    <a:pt x="93" y="36"/>
                  </a:lnTo>
                  <a:lnTo>
                    <a:pt x="93" y="38"/>
                  </a:lnTo>
                  <a:lnTo>
                    <a:pt x="106" y="32"/>
                  </a:lnTo>
                  <a:lnTo>
                    <a:pt x="108" y="32"/>
                  </a:lnTo>
                  <a:lnTo>
                    <a:pt x="111" y="31"/>
                  </a:lnTo>
                  <a:lnTo>
                    <a:pt x="113" y="31"/>
                  </a:lnTo>
                  <a:lnTo>
                    <a:pt x="113" y="32"/>
                  </a:lnTo>
                  <a:lnTo>
                    <a:pt x="111" y="36"/>
                  </a:lnTo>
                  <a:lnTo>
                    <a:pt x="111" y="36"/>
                  </a:lnTo>
                  <a:lnTo>
                    <a:pt x="113" y="36"/>
                  </a:lnTo>
                  <a:lnTo>
                    <a:pt x="115" y="36"/>
                  </a:lnTo>
                  <a:lnTo>
                    <a:pt x="116" y="34"/>
                  </a:lnTo>
                  <a:lnTo>
                    <a:pt x="116" y="34"/>
                  </a:lnTo>
                  <a:lnTo>
                    <a:pt x="115" y="32"/>
                  </a:lnTo>
                  <a:lnTo>
                    <a:pt x="115" y="32"/>
                  </a:lnTo>
                  <a:lnTo>
                    <a:pt x="113" y="31"/>
                  </a:lnTo>
                  <a:lnTo>
                    <a:pt x="111" y="29"/>
                  </a:lnTo>
                  <a:lnTo>
                    <a:pt x="111" y="29"/>
                  </a:lnTo>
                  <a:lnTo>
                    <a:pt x="111" y="27"/>
                  </a:lnTo>
                  <a:lnTo>
                    <a:pt x="109" y="25"/>
                  </a:lnTo>
                  <a:lnTo>
                    <a:pt x="109" y="20"/>
                  </a:lnTo>
                  <a:lnTo>
                    <a:pt x="109" y="20"/>
                  </a:lnTo>
                  <a:lnTo>
                    <a:pt x="108" y="20"/>
                  </a:lnTo>
                  <a:lnTo>
                    <a:pt x="108" y="18"/>
                  </a:lnTo>
                  <a:lnTo>
                    <a:pt x="109" y="16"/>
                  </a:lnTo>
                  <a:lnTo>
                    <a:pt x="111" y="15"/>
                  </a:lnTo>
                  <a:lnTo>
                    <a:pt x="97" y="11"/>
                  </a:lnTo>
                  <a:lnTo>
                    <a:pt x="93" y="9"/>
                  </a:lnTo>
                  <a:lnTo>
                    <a:pt x="93" y="9"/>
                  </a:lnTo>
                  <a:lnTo>
                    <a:pt x="90" y="7"/>
                  </a:lnTo>
                  <a:lnTo>
                    <a:pt x="88" y="2"/>
                  </a:lnTo>
                  <a:lnTo>
                    <a:pt x="88" y="0"/>
                  </a:lnTo>
                  <a:lnTo>
                    <a:pt x="86" y="0"/>
                  </a:lnTo>
                  <a:lnTo>
                    <a:pt x="84" y="0"/>
                  </a:lnTo>
                  <a:lnTo>
                    <a:pt x="83" y="2"/>
                  </a:lnTo>
                  <a:lnTo>
                    <a:pt x="63" y="6"/>
                  </a:lnTo>
                  <a:lnTo>
                    <a:pt x="59"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2" name="Freeform 3510"/>
            <p:cNvSpPr>
              <a:spLocks/>
            </p:cNvSpPr>
            <p:nvPr/>
          </p:nvSpPr>
          <p:spPr bwMode="auto">
            <a:xfrm>
              <a:off x="3590" y="2273"/>
              <a:ext cx="6" cy="11"/>
            </a:xfrm>
            <a:custGeom>
              <a:avLst/>
              <a:gdLst/>
              <a:ahLst/>
              <a:cxnLst>
                <a:cxn ang="0">
                  <a:pos x="0" y="3"/>
                </a:cxn>
                <a:cxn ang="0">
                  <a:pos x="0" y="5"/>
                </a:cxn>
                <a:cxn ang="0">
                  <a:pos x="2" y="7"/>
                </a:cxn>
                <a:cxn ang="0">
                  <a:pos x="0" y="7"/>
                </a:cxn>
                <a:cxn ang="0">
                  <a:pos x="2" y="9"/>
                </a:cxn>
                <a:cxn ang="0">
                  <a:pos x="0" y="11"/>
                </a:cxn>
                <a:cxn ang="0">
                  <a:pos x="2" y="11"/>
                </a:cxn>
                <a:cxn ang="0">
                  <a:pos x="4" y="11"/>
                </a:cxn>
                <a:cxn ang="0">
                  <a:pos x="4" y="11"/>
                </a:cxn>
                <a:cxn ang="0">
                  <a:pos x="6" y="7"/>
                </a:cxn>
                <a:cxn ang="0">
                  <a:pos x="6" y="5"/>
                </a:cxn>
                <a:cxn ang="0">
                  <a:pos x="6" y="3"/>
                </a:cxn>
                <a:cxn ang="0">
                  <a:pos x="6" y="3"/>
                </a:cxn>
                <a:cxn ang="0">
                  <a:pos x="6" y="2"/>
                </a:cxn>
                <a:cxn ang="0">
                  <a:pos x="6" y="2"/>
                </a:cxn>
                <a:cxn ang="0">
                  <a:pos x="6" y="0"/>
                </a:cxn>
                <a:cxn ang="0">
                  <a:pos x="4" y="2"/>
                </a:cxn>
                <a:cxn ang="0">
                  <a:pos x="2" y="2"/>
                </a:cxn>
                <a:cxn ang="0">
                  <a:pos x="0" y="3"/>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3" name="Freeform 3511"/>
            <p:cNvSpPr>
              <a:spLocks/>
            </p:cNvSpPr>
            <p:nvPr/>
          </p:nvSpPr>
          <p:spPr bwMode="auto">
            <a:xfrm>
              <a:off x="3590" y="2273"/>
              <a:ext cx="6" cy="11"/>
            </a:xfrm>
            <a:custGeom>
              <a:avLst/>
              <a:gdLst/>
              <a:ahLst/>
              <a:cxnLst>
                <a:cxn ang="0">
                  <a:pos x="0" y="3"/>
                </a:cxn>
                <a:cxn ang="0">
                  <a:pos x="0" y="5"/>
                </a:cxn>
                <a:cxn ang="0">
                  <a:pos x="2" y="7"/>
                </a:cxn>
                <a:cxn ang="0">
                  <a:pos x="0" y="7"/>
                </a:cxn>
                <a:cxn ang="0">
                  <a:pos x="2" y="9"/>
                </a:cxn>
                <a:cxn ang="0">
                  <a:pos x="0" y="11"/>
                </a:cxn>
                <a:cxn ang="0">
                  <a:pos x="2" y="11"/>
                </a:cxn>
                <a:cxn ang="0">
                  <a:pos x="4" y="11"/>
                </a:cxn>
                <a:cxn ang="0">
                  <a:pos x="4" y="11"/>
                </a:cxn>
                <a:cxn ang="0">
                  <a:pos x="6" y="7"/>
                </a:cxn>
                <a:cxn ang="0">
                  <a:pos x="6" y="5"/>
                </a:cxn>
                <a:cxn ang="0">
                  <a:pos x="6" y="3"/>
                </a:cxn>
                <a:cxn ang="0">
                  <a:pos x="6" y="3"/>
                </a:cxn>
                <a:cxn ang="0">
                  <a:pos x="6" y="2"/>
                </a:cxn>
                <a:cxn ang="0">
                  <a:pos x="6" y="2"/>
                </a:cxn>
                <a:cxn ang="0">
                  <a:pos x="6" y="0"/>
                </a:cxn>
                <a:cxn ang="0">
                  <a:pos x="4" y="2"/>
                </a:cxn>
                <a:cxn ang="0">
                  <a:pos x="2" y="2"/>
                </a:cxn>
                <a:cxn ang="0">
                  <a:pos x="0" y="3"/>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4" name="Freeform 3512"/>
            <p:cNvSpPr>
              <a:spLocks/>
            </p:cNvSpPr>
            <p:nvPr/>
          </p:nvSpPr>
          <p:spPr bwMode="auto">
            <a:xfrm>
              <a:off x="3401" y="2014"/>
              <a:ext cx="305" cy="280"/>
            </a:xfrm>
            <a:custGeom>
              <a:avLst/>
              <a:gdLst/>
              <a:ahLst/>
              <a:cxnLst>
                <a:cxn ang="0">
                  <a:pos x="277" y="280"/>
                </a:cxn>
                <a:cxn ang="0">
                  <a:pos x="259" y="277"/>
                </a:cxn>
                <a:cxn ang="0">
                  <a:pos x="239" y="275"/>
                </a:cxn>
                <a:cxn ang="0">
                  <a:pos x="203" y="248"/>
                </a:cxn>
                <a:cxn ang="0">
                  <a:pos x="182" y="248"/>
                </a:cxn>
                <a:cxn ang="0">
                  <a:pos x="175" y="252"/>
                </a:cxn>
                <a:cxn ang="0">
                  <a:pos x="162" y="255"/>
                </a:cxn>
                <a:cxn ang="0">
                  <a:pos x="150" y="252"/>
                </a:cxn>
                <a:cxn ang="0">
                  <a:pos x="148" y="248"/>
                </a:cxn>
                <a:cxn ang="0">
                  <a:pos x="134" y="239"/>
                </a:cxn>
                <a:cxn ang="0">
                  <a:pos x="120" y="232"/>
                </a:cxn>
                <a:cxn ang="0">
                  <a:pos x="109" y="212"/>
                </a:cxn>
                <a:cxn ang="0">
                  <a:pos x="98" y="200"/>
                </a:cxn>
                <a:cxn ang="0">
                  <a:pos x="93" y="191"/>
                </a:cxn>
                <a:cxn ang="0">
                  <a:pos x="86" y="193"/>
                </a:cxn>
                <a:cxn ang="0">
                  <a:pos x="82" y="191"/>
                </a:cxn>
                <a:cxn ang="0">
                  <a:pos x="79" y="184"/>
                </a:cxn>
                <a:cxn ang="0">
                  <a:pos x="73" y="182"/>
                </a:cxn>
                <a:cxn ang="0">
                  <a:pos x="73" y="187"/>
                </a:cxn>
                <a:cxn ang="0">
                  <a:pos x="61" y="184"/>
                </a:cxn>
                <a:cxn ang="0">
                  <a:pos x="55" y="173"/>
                </a:cxn>
                <a:cxn ang="0">
                  <a:pos x="41" y="141"/>
                </a:cxn>
                <a:cxn ang="0">
                  <a:pos x="27" y="127"/>
                </a:cxn>
                <a:cxn ang="0">
                  <a:pos x="21" y="123"/>
                </a:cxn>
                <a:cxn ang="0">
                  <a:pos x="20" y="116"/>
                </a:cxn>
                <a:cxn ang="0">
                  <a:pos x="23" y="105"/>
                </a:cxn>
                <a:cxn ang="0">
                  <a:pos x="32" y="93"/>
                </a:cxn>
                <a:cxn ang="0">
                  <a:pos x="34" y="80"/>
                </a:cxn>
                <a:cxn ang="0">
                  <a:pos x="18" y="70"/>
                </a:cxn>
                <a:cxn ang="0">
                  <a:pos x="9" y="48"/>
                </a:cxn>
                <a:cxn ang="0">
                  <a:pos x="2" y="16"/>
                </a:cxn>
                <a:cxn ang="0">
                  <a:pos x="7" y="0"/>
                </a:cxn>
                <a:cxn ang="0">
                  <a:pos x="45" y="11"/>
                </a:cxn>
                <a:cxn ang="0">
                  <a:pos x="64" y="5"/>
                </a:cxn>
                <a:cxn ang="0">
                  <a:pos x="61" y="20"/>
                </a:cxn>
                <a:cxn ang="0">
                  <a:pos x="66" y="23"/>
                </a:cxn>
                <a:cxn ang="0">
                  <a:pos x="73" y="27"/>
                </a:cxn>
                <a:cxn ang="0">
                  <a:pos x="82" y="48"/>
                </a:cxn>
                <a:cxn ang="0">
                  <a:pos x="98" y="52"/>
                </a:cxn>
                <a:cxn ang="0">
                  <a:pos x="123" y="66"/>
                </a:cxn>
                <a:cxn ang="0">
                  <a:pos x="146" y="61"/>
                </a:cxn>
                <a:cxn ang="0">
                  <a:pos x="157" y="54"/>
                </a:cxn>
                <a:cxn ang="0">
                  <a:pos x="178" y="36"/>
                </a:cxn>
                <a:cxn ang="0">
                  <a:pos x="193" y="36"/>
                </a:cxn>
                <a:cxn ang="0">
                  <a:pos x="207" y="30"/>
                </a:cxn>
                <a:cxn ang="0">
                  <a:pos x="234" y="43"/>
                </a:cxn>
                <a:cxn ang="0">
                  <a:pos x="245" y="50"/>
                </a:cxn>
                <a:cxn ang="0">
                  <a:pos x="271" y="66"/>
                </a:cxn>
                <a:cxn ang="0">
                  <a:pos x="273" y="80"/>
                </a:cxn>
                <a:cxn ang="0">
                  <a:pos x="268" y="111"/>
                </a:cxn>
                <a:cxn ang="0">
                  <a:pos x="264" y="123"/>
                </a:cxn>
                <a:cxn ang="0">
                  <a:pos x="264" y="145"/>
                </a:cxn>
                <a:cxn ang="0">
                  <a:pos x="275" y="163"/>
                </a:cxn>
                <a:cxn ang="0">
                  <a:pos x="280" y="175"/>
                </a:cxn>
                <a:cxn ang="0">
                  <a:pos x="278" y="216"/>
                </a:cxn>
                <a:cxn ang="0">
                  <a:pos x="296" y="225"/>
                </a:cxn>
                <a:cxn ang="0">
                  <a:pos x="305" y="245"/>
                </a:cxn>
                <a:cxn ang="0">
                  <a:pos x="302" y="252"/>
                </a:cxn>
                <a:cxn ang="0">
                  <a:pos x="278" y="278"/>
                </a:cxn>
              </a:cxnLst>
              <a:rect l="0" t="0" r="r" b="b"/>
              <a:pathLst>
                <a:path w="305" h="280">
                  <a:moveTo>
                    <a:pt x="278" y="278"/>
                  </a:moveTo>
                  <a:lnTo>
                    <a:pt x="278" y="278"/>
                  </a:lnTo>
                  <a:lnTo>
                    <a:pt x="277" y="280"/>
                  </a:lnTo>
                  <a:lnTo>
                    <a:pt x="262" y="277"/>
                  </a:lnTo>
                  <a:lnTo>
                    <a:pt x="261" y="275"/>
                  </a:lnTo>
                  <a:lnTo>
                    <a:pt x="259" y="277"/>
                  </a:lnTo>
                  <a:lnTo>
                    <a:pt x="241" y="273"/>
                  </a:lnTo>
                  <a:lnTo>
                    <a:pt x="239" y="275"/>
                  </a:lnTo>
                  <a:lnTo>
                    <a:pt x="239" y="275"/>
                  </a:lnTo>
                  <a:lnTo>
                    <a:pt x="236" y="273"/>
                  </a:lnTo>
                  <a:lnTo>
                    <a:pt x="212" y="270"/>
                  </a:lnTo>
                  <a:lnTo>
                    <a:pt x="203" y="248"/>
                  </a:lnTo>
                  <a:lnTo>
                    <a:pt x="196" y="245"/>
                  </a:lnTo>
                  <a:lnTo>
                    <a:pt x="195" y="245"/>
                  </a:lnTo>
                  <a:lnTo>
                    <a:pt x="182" y="248"/>
                  </a:lnTo>
                  <a:lnTo>
                    <a:pt x="180" y="250"/>
                  </a:lnTo>
                  <a:lnTo>
                    <a:pt x="178" y="252"/>
                  </a:lnTo>
                  <a:lnTo>
                    <a:pt x="175" y="252"/>
                  </a:lnTo>
                  <a:lnTo>
                    <a:pt x="170" y="255"/>
                  </a:lnTo>
                  <a:lnTo>
                    <a:pt x="168" y="255"/>
                  </a:lnTo>
                  <a:lnTo>
                    <a:pt x="162" y="255"/>
                  </a:lnTo>
                  <a:lnTo>
                    <a:pt x="161" y="254"/>
                  </a:lnTo>
                  <a:lnTo>
                    <a:pt x="157" y="252"/>
                  </a:lnTo>
                  <a:lnTo>
                    <a:pt x="150" y="252"/>
                  </a:lnTo>
                  <a:lnTo>
                    <a:pt x="148" y="250"/>
                  </a:lnTo>
                  <a:lnTo>
                    <a:pt x="148" y="250"/>
                  </a:lnTo>
                  <a:lnTo>
                    <a:pt x="148" y="248"/>
                  </a:lnTo>
                  <a:lnTo>
                    <a:pt x="137"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7"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1" y="187"/>
                  </a:lnTo>
                  <a:lnTo>
                    <a:pt x="71"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1" y="123"/>
                  </a:lnTo>
                  <a:lnTo>
                    <a:pt x="20" y="121"/>
                  </a:lnTo>
                  <a:lnTo>
                    <a:pt x="20" y="116"/>
                  </a:lnTo>
                  <a:lnTo>
                    <a:pt x="20" y="116"/>
                  </a:lnTo>
                  <a:lnTo>
                    <a:pt x="21" y="114"/>
                  </a:lnTo>
                  <a:lnTo>
                    <a:pt x="21" y="107"/>
                  </a:lnTo>
                  <a:lnTo>
                    <a:pt x="23" y="105"/>
                  </a:lnTo>
                  <a:lnTo>
                    <a:pt x="25" y="104"/>
                  </a:lnTo>
                  <a:lnTo>
                    <a:pt x="25" y="102"/>
                  </a:lnTo>
                  <a:lnTo>
                    <a:pt x="32" y="93"/>
                  </a:lnTo>
                  <a:lnTo>
                    <a:pt x="30" y="88"/>
                  </a:lnTo>
                  <a:lnTo>
                    <a:pt x="32" y="82"/>
                  </a:lnTo>
                  <a:lnTo>
                    <a:pt x="34" y="80"/>
                  </a:lnTo>
                  <a:lnTo>
                    <a:pt x="23" y="79"/>
                  </a:lnTo>
                  <a:lnTo>
                    <a:pt x="20" y="77"/>
                  </a:lnTo>
                  <a:lnTo>
                    <a:pt x="18" y="70"/>
                  </a:lnTo>
                  <a:lnTo>
                    <a:pt x="14" y="66"/>
                  </a:lnTo>
                  <a:lnTo>
                    <a:pt x="11" y="63"/>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2"/>
                  </a:lnTo>
                  <a:lnTo>
                    <a:pt x="66" y="23"/>
                  </a:lnTo>
                  <a:lnTo>
                    <a:pt x="68" y="25"/>
                  </a:lnTo>
                  <a:lnTo>
                    <a:pt x="70" y="27"/>
                  </a:lnTo>
                  <a:lnTo>
                    <a:pt x="73" y="27"/>
                  </a:lnTo>
                  <a:lnTo>
                    <a:pt x="75" y="27"/>
                  </a:lnTo>
                  <a:lnTo>
                    <a:pt x="79" y="45"/>
                  </a:lnTo>
                  <a:lnTo>
                    <a:pt x="82" y="48"/>
                  </a:lnTo>
                  <a:lnTo>
                    <a:pt x="87" y="50"/>
                  </a:lnTo>
                  <a:lnTo>
                    <a:pt x="96" y="50"/>
                  </a:lnTo>
                  <a:lnTo>
                    <a:pt x="98" y="52"/>
                  </a:lnTo>
                  <a:lnTo>
                    <a:pt x="100" y="55"/>
                  </a:lnTo>
                  <a:lnTo>
                    <a:pt x="109" y="63"/>
                  </a:lnTo>
                  <a:lnTo>
                    <a:pt x="123" y="66"/>
                  </a:lnTo>
                  <a:lnTo>
                    <a:pt x="152" y="59"/>
                  </a:lnTo>
                  <a:lnTo>
                    <a:pt x="150" y="59"/>
                  </a:lnTo>
                  <a:lnTo>
                    <a:pt x="146" y="61"/>
                  </a:lnTo>
                  <a:lnTo>
                    <a:pt x="152" y="61"/>
                  </a:lnTo>
                  <a:lnTo>
                    <a:pt x="159" y="59"/>
                  </a:lnTo>
                  <a:lnTo>
                    <a:pt x="157" y="54"/>
                  </a:lnTo>
                  <a:lnTo>
                    <a:pt x="155" y="48"/>
                  </a:lnTo>
                  <a:lnTo>
                    <a:pt x="164" y="47"/>
                  </a:lnTo>
                  <a:lnTo>
                    <a:pt x="178" y="36"/>
                  </a:lnTo>
                  <a:lnTo>
                    <a:pt x="187" y="34"/>
                  </a:lnTo>
                  <a:lnTo>
                    <a:pt x="191" y="36"/>
                  </a:lnTo>
                  <a:lnTo>
                    <a:pt x="193" y="36"/>
                  </a:lnTo>
                  <a:lnTo>
                    <a:pt x="195" y="34"/>
                  </a:lnTo>
                  <a:lnTo>
                    <a:pt x="196" y="30"/>
                  </a:lnTo>
                  <a:lnTo>
                    <a:pt x="207" y="30"/>
                  </a:lnTo>
                  <a:lnTo>
                    <a:pt x="212" y="38"/>
                  </a:lnTo>
                  <a:lnTo>
                    <a:pt x="232" y="45"/>
                  </a:lnTo>
                  <a:lnTo>
                    <a:pt x="234" y="43"/>
                  </a:lnTo>
                  <a:lnTo>
                    <a:pt x="239" y="45"/>
                  </a:lnTo>
                  <a:lnTo>
                    <a:pt x="241" y="47"/>
                  </a:lnTo>
                  <a:lnTo>
                    <a:pt x="245" y="50"/>
                  </a:lnTo>
                  <a:lnTo>
                    <a:pt x="245" y="54"/>
                  </a:lnTo>
                  <a:lnTo>
                    <a:pt x="264" y="66"/>
                  </a:lnTo>
                  <a:lnTo>
                    <a:pt x="271" y="66"/>
                  </a:lnTo>
                  <a:lnTo>
                    <a:pt x="273" y="66"/>
                  </a:lnTo>
                  <a:lnTo>
                    <a:pt x="273" y="77"/>
                  </a:lnTo>
                  <a:lnTo>
                    <a:pt x="273" y="80"/>
                  </a:lnTo>
                  <a:lnTo>
                    <a:pt x="271" y="100"/>
                  </a:lnTo>
                  <a:lnTo>
                    <a:pt x="268" y="105"/>
                  </a:lnTo>
                  <a:lnTo>
                    <a:pt x="268" y="111"/>
                  </a:lnTo>
                  <a:lnTo>
                    <a:pt x="261" y="113"/>
                  </a:lnTo>
                  <a:lnTo>
                    <a:pt x="261" y="121"/>
                  </a:lnTo>
                  <a:lnTo>
                    <a:pt x="264" y="123"/>
                  </a:lnTo>
                  <a:lnTo>
                    <a:pt x="266" y="127"/>
                  </a:lnTo>
                  <a:lnTo>
                    <a:pt x="262" y="136"/>
                  </a:lnTo>
                  <a:lnTo>
                    <a:pt x="264" y="145"/>
                  </a:lnTo>
                  <a:lnTo>
                    <a:pt x="264" y="159"/>
                  </a:lnTo>
                  <a:lnTo>
                    <a:pt x="268" y="163"/>
                  </a:lnTo>
                  <a:lnTo>
                    <a:pt x="275" y="163"/>
                  </a:lnTo>
                  <a:lnTo>
                    <a:pt x="278" y="166"/>
                  </a:lnTo>
                  <a:lnTo>
                    <a:pt x="280" y="171"/>
                  </a:lnTo>
                  <a:lnTo>
                    <a:pt x="280" y="175"/>
                  </a:lnTo>
                  <a:lnTo>
                    <a:pt x="266" y="196"/>
                  </a:lnTo>
                  <a:lnTo>
                    <a:pt x="273" y="204"/>
                  </a:lnTo>
                  <a:lnTo>
                    <a:pt x="278" y="216"/>
                  </a:lnTo>
                  <a:lnTo>
                    <a:pt x="287" y="221"/>
                  </a:lnTo>
                  <a:lnTo>
                    <a:pt x="294" y="223"/>
                  </a:lnTo>
                  <a:lnTo>
                    <a:pt x="296" y="225"/>
                  </a:lnTo>
                  <a:lnTo>
                    <a:pt x="298" y="241"/>
                  </a:lnTo>
                  <a:lnTo>
                    <a:pt x="303" y="243"/>
                  </a:lnTo>
                  <a:lnTo>
                    <a:pt x="305" y="245"/>
                  </a:lnTo>
                  <a:lnTo>
                    <a:pt x="305" y="246"/>
                  </a:lnTo>
                  <a:lnTo>
                    <a:pt x="305" y="248"/>
                  </a:lnTo>
                  <a:lnTo>
                    <a:pt x="302" y="252"/>
                  </a:lnTo>
                  <a:lnTo>
                    <a:pt x="289" y="257"/>
                  </a:lnTo>
                  <a:lnTo>
                    <a:pt x="282" y="262"/>
                  </a:lnTo>
                  <a:lnTo>
                    <a:pt x="278" y="27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5" name="Freeform 3513"/>
            <p:cNvSpPr>
              <a:spLocks/>
            </p:cNvSpPr>
            <p:nvPr/>
          </p:nvSpPr>
          <p:spPr bwMode="auto">
            <a:xfrm>
              <a:off x="3401" y="2014"/>
              <a:ext cx="305" cy="280"/>
            </a:xfrm>
            <a:custGeom>
              <a:avLst/>
              <a:gdLst/>
              <a:ahLst/>
              <a:cxnLst>
                <a:cxn ang="0">
                  <a:pos x="277" y="280"/>
                </a:cxn>
                <a:cxn ang="0">
                  <a:pos x="259" y="277"/>
                </a:cxn>
                <a:cxn ang="0">
                  <a:pos x="239" y="275"/>
                </a:cxn>
                <a:cxn ang="0">
                  <a:pos x="203" y="248"/>
                </a:cxn>
                <a:cxn ang="0">
                  <a:pos x="182" y="248"/>
                </a:cxn>
                <a:cxn ang="0">
                  <a:pos x="175" y="252"/>
                </a:cxn>
                <a:cxn ang="0">
                  <a:pos x="162" y="255"/>
                </a:cxn>
                <a:cxn ang="0">
                  <a:pos x="150" y="252"/>
                </a:cxn>
                <a:cxn ang="0">
                  <a:pos x="148" y="248"/>
                </a:cxn>
                <a:cxn ang="0">
                  <a:pos x="134" y="239"/>
                </a:cxn>
                <a:cxn ang="0">
                  <a:pos x="120" y="232"/>
                </a:cxn>
                <a:cxn ang="0">
                  <a:pos x="109" y="212"/>
                </a:cxn>
                <a:cxn ang="0">
                  <a:pos x="98" y="200"/>
                </a:cxn>
                <a:cxn ang="0">
                  <a:pos x="93" y="191"/>
                </a:cxn>
                <a:cxn ang="0">
                  <a:pos x="86" y="193"/>
                </a:cxn>
                <a:cxn ang="0">
                  <a:pos x="82" y="191"/>
                </a:cxn>
                <a:cxn ang="0">
                  <a:pos x="79" y="184"/>
                </a:cxn>
                <a:cxn ang="0">
                  <a:pos x="73" y="182"/>
                </a:cxn>
                <a:cxn ang="0">
                  <a:pos x="73" y="187"/>
                </a:cxn>
                <a:cxn ang="0">
                  <a:pos x="61" y="184"/>
                </a:cxn>
                <a:cxn ang="0">
                  <a:pos x="55" y="173"/>
                </a:cxn>
                <a:cxn ang="0">
                  <a:pos x="41" y="141"/>
                </a:cxn>
                <a:cxn ang="0">
                  <a:pos x="27" y="127"/>
                </a:cxn>
                <a:cxn ang="0">
                  <a:pos x="21" y="123"/>
                </a:cxn>
                <a:cxn ang="0">
                  <a:pos x="20" y="116"/>
                </a:cxn>
                <a:cxn ang="0">
                  <a:pos x="23" y="105"/>
                </a:cxn>
                <a:cxn ang="0">
                  <a:pos x="32" y="93"/>
                </a:cxn>
                <a:cxn ang="0">
                  <a:pos x="34" y="80"/>
                </a:cxn>
                <a:cxn ang="0">
                  <a:pos x="18" y="70"/>
                </a:cxn>
                <a:cxn ang="0">
                  <a:pos x="9" y="48"/>
                </a:cxn>
                <a:cxn ang="0">
                  <a:pos x="2" y="16"/>
                </a:cxn>
                <a:cxn ang="0">
                  <a:pos x="7" y="0"/>
                </a:cxn>
                <a:cxn ang="0">
                  <a:pos x="45" y="11"/>
                </a:cxn>
                <a:cxn ang="0">
                  <a:pos x="64" y="5"/>
                </a:cxn>
                <a:cxn ang="0">
                  <a:pos x="61" y="20"/>
                </a:cxn>
                <a:cxn ang="0">
                  <a:pos x="66" y="23"/>
                </a:cxn>
                <a:cxn ang="0">
                  <a:pos x="73" y="27"/>
                </a:cxn>
                <a:cxn ang="0">
                  <a:pos x="82" y="48"/>
                </a:cxn>
                <a:cxn ang="0">
                  <a:pos x="98" y="52"/>
                </a:cxn>
                <a:cxn ang="0">
                  <a:pos x="123" y="66"/>
                </a:cxn>
                <a:cxn ang="0">
                  <a:pos x="146" y="61"/>
                </a:cxn>
                <a:cxn ang="0">
                  <a:pos x="157" y="54"/>
                </a:cxn>
                <a:cxn ang="0">
                  <a:pos x="178" y="36"/>
                </a:cxn>
                <a:cxn ang="0">
                  <a:pos x="193" y="36"/>
                </a:cxn>
                <a:cxn ang="0">
                  <a:pos x="207" y="30"/>
                </a:cxn>
                <a:cxn ang="0">
                  <a:pos x="234" y="43"/>
                </a:cxn>
                <a:cxn ang="0">
                  <a:pos x="245" y="50"/>
                </a:cxn>
                <a:cxn ang="0">
                  <a:pos x="271" y="66"/>
                </a:cxn>
                <a:cxn ang="0">
                  <a:pos x="273" y="80"/>
                </a:cxn>
                <a:cxn ang="0">
                  <a:pos x="268" y="111"/>
                </a:cxn>
                <a:cxn ang="0">
                  <a:pos x="264" y="123"/>
                </a:cxn>
                <a:cxn ang="0">
                  <a:pos x="264" y="145"/>
                </a:cxn>
                <a:cxn ang="0">
                  <a:pos x="275" y="163"/>
                </a:cxn>
                <a:cxn ang="0">
                  <a:pos x="280" y="175"/>
                </a:cxn>
                <a:cxn ang="0">
                  <a:pos x="278" y="216"/>
                </a:cxn>
                <a:cxn ang="0">
                  <a:pos x="296" y="225"/>
                </a:cxn>
                <a:cxn ang="0">
                  <a:pos x="305" y="245"/>
                </a:cxn>
                <a:cxn ang="0">
                  <a:pos x="302" y="252"/>
                </a:cxn>
                <a:cxn ang="0">
                  <a:pos x="278" y="278"/>
                </a:cxn>
              </a:cxnLst>
              <a:rect l="0" t="0" r="r" b="b"/>
              <a:pathLst>
                <a:path w="305" h="280">
                  <a:moveTo>
                    <a:pt x="278" y="278"/>
                  </a:moveTo>
                  <a:lnTo>
                    <a:pt x="278" y="278"/>
                  </a:lnTo>
                  <a:lnTo>
                    <a:pt x="277" y="280"/>
                  </a:lnTo>
                  <a:lnTo>
                    <a:pt x="262" y="277"/>
                  </a:lnTo>
                  <a:lnTo>
                    <a:pt x="261" y="275"/>
                  </a:lnTo>
                  <a:lnTo>
                    <a:pt x="259" y="277"/>
                  </a:lnTo>
                  <a:lnTo>
                    <a:pt x="241" y="273"/>
                  </a:lnTo>
                  <a:lnTo>
                    <a:pt x="239" y="275"/>
                  </a:lnTo>
                  <a:lnTo>
                    <a:pt x="239" y="275"/>
                  </a:lnTo>
                  <a:lnTo>
                    <a:pt x="236" y="273"/>
                  </a:lnTo>
                  <a:lnTo>
                    <a:pt x="212" y="270"/>
                  </a:lnTo>
                  <a:lnTo>
                    <a:pt x="203" y="248"/>
                  </a:lnTo>
                  <a:lnTo>
                    <a:pt x="196" y="245"/>
                  </a:lnTo>
                  <a:lnTo>
                    <a:pt x="195" y="245"/>
                  </a:lnTo>
                  <a:lnTo>
                    <a:pt x="182" y="248"/>
                  </a:lnTo>
                  <a:lnTo>
                    <a:pt x="180" y="250"/>
                  </a:lnTo>
                  <a:lnTo>
                    <a:pt x="178" y="252"/>
                  </a:lnTo>
                  <a:lnTo>
                    <a:pt x="175" y="252"/>
                  </a:lnTo>
                  <a:lnTo>
                    <a:pt x="170" y="255"/>
                  </a:lnTo>
                  <a:lnTo>
                    <a:pt x="168" y="255"/>
                  </a:lnTo>
                  <a:lnTo>
                    <a:pt x="162" y="255"/>
                  </a:lnTo>
                  <a:lnTo>
                    <a:pt x="161" y="254"/>
                  </a:lnTo>
                  <a:lnTo>
                    <a:pt x="157" y="252"/>
                  </a:lnTo>
                  <a:lnTo>
                    <a:pt x="150" y="252"/>
                  </a:lnTo>
                  <a:lnTo>
                    <a:pt x="148" y="250"/>
                  </a:lnTo>
                  <a:lnTo>
                    <a:pt x="148" y="250"/>
                  </a:lnTo>
                  <a:lnTo>
                    <a:pt x="148" y="248"/>
                  </a:lnTo>
                  <a:lnTo>
                    <a:pt x="137"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7"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1" y="187"/>
                  </a:lnTo>
                  <a:lnTo>
                    <a:pt x="71"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1" y="123"/>
                  </a:lnTo>
                  <a:lnTo>
                    <a:pt x="20" y="121"/>
                  </a:lnTo>
                  <a:lnTo>
                    <a:pt x="20" y="116"/>
                  </a:lnTo>
                  <a:lnTo>
                    <a:pt x="20" y="116"/>
                  </a:lnTo>
                  <a:lnTo>
                    <a:pt x="21" y="114"/>
                  </a:lnTo>
                  <a:lnTo>
                    <a:pt x="21" y="107"/>
                  </a:lnTo>
                  <a:lnTo>
                    <a:pt x="23" y="105"/>
                  </a:lnTo>
                  <a:lnTo>
                    <a:pt x="25" y="104"/>
                  </a:lnTo>
                  <a:lnTo>
                    <a:pt x="25" y="102"/>
                  </a:lnTo>
                  <a:lnTo>
                    <a:pt x="32" y="93"/>
                  </a:lnTo>
                  <a:lnTo>
                    <a:pt x="30" y="88"/>
                  </a:lnTo>
                  <a:lnTo>
                    <a:pt x="32" y="82"/>
                  </a:lnTo>
                  <a:lnTo>
                    <a:pt x="34" y="80"/>
                  </a:lnTo>
                  <a:lnTo>
                    <a:pt x="23" y="79"/>
                  </a:lnTo>
                  <a:lnTo>
                    <a:pt x="20" y="77"/>
                  </a:lnTo>
                  <a:lnTo>
                    <a:pt x="18" y="70"/>
                  </a:lnTo>
                  <a:lnTo>
                    <a:pt x="14" y="66"/>
                  </a:lnTo>
                  <a:lnTo>
                    <a:pt x="11" y="63"/>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2"/>
                  </a:lnTo>
                  <a:lnTo>
                    <a:pt x="66" y="23"/>
                  </a:lnTo>
                  <a:lnTo>
                    <a:pt x="68" y="25"/>
                  </a:lnTo>
                  <a:lnTo>
                    <a:pt x="70" y="27"/>
                  </a:lnTo>
                  <a:lnTo>
                    <a:pt x="73" y="27"/>
                  </a:lnTo>
                  <a:lnTo>
                    <a:pt x="75" y="27"/>
                  </a:lnTo>
                  <a:lnTo>
                    <a:pt x="79" y="45"/>
                  </a:lnTo>
                  <a:lnTo>
                    <a:pt x="82" y="48"/>
                  </a:lnTo>
                  <a:lnTo>
                    <a:pt x="87" y="50"/>
                  </a:lnTo>
                  <a:lnTo>
                    <a:pt x="96" y="50"/>
                  </a:lnTo>
                  <a:lnTo>
                    <a:pt x="98" y="52"/>
                  </a:lnTo>
                  <a:lnTo>
                    <a:pt x="100" y="55"/>
                  </a:lnTo>
                  <a:lnTo>
                    <a:pt x="109" y="63"/>
                  </a:lnTo>
                  <a:lnTo>
                    <a:pt x="123" y="66"/>
                  </a:lnTo>
                  <a:lnTo>
                    <a:pt x="152" y="59"/>
                  </a:lnTo>
                  <a:lnTo>
                    <a:pt x="150" y="59"/>
                  </a:lnTo>
                  <a:lnTo>
                    <a:pt x="146" y="61"/>
                  </a:lnTo>
                  <a:lnTo>
                    <a:pt x="152" y="61"/>
                  </a:lnTo>
                  <a:lnTo>
                    <a:pt x="159" y="59"/>
                  </a:lnTo>
                  <a:lnTo>
                    <a:pt x="157" y="54"/>
                  </a:lnTo>
                  <a:lnTo>
                    <a:pt x="155" y="48"/>
                  </a:lnTo>
                  <a:lnTo>
                    <a:pt x="164" y="47"/>
                  </a:lnTo>
                  <a:lnTo>
                    <a:pt x="178" y="36"/>
                  </a:lnTo>
                  <a:lnTo>
                    <a:pt x="187" y="34"/>
                  </a:lnTo>
                  <a:lnTo>
                    <a:pt x="191" y="36"/>
                  </a:lnTo>
                  <a:lnTo>
                    <a:pt x="193" y="36"/>
                  </a:lnTo>
                  <a:lnTo>
                    <a:pt x="195" y="34"/>
                  </a:lnTo>
                  <a:lnTo>
                    <a:pt x="196" y="30"/>
                  </a:lnTo>
                  <a:lnTo>
                    <a:pt x="207" y="30"/>
                  </a:lnTo>
                  <a:lnTo>
                    <a:pt x="212" y="38"/>
                  </a:lnTo>
                  <a:lnTo>
                    <a:pt x="232" y="45"/>
                  </a:lnTo>
                  <a:lnTo>
                    <a:pt x="234" y="43"/>
                  </a:lnTo>
                  <a:lnTo>
                    <a:pt x="239" y="45"/>
                  </a:lnTo>
                  <a:lnTo>
                    <a:pt x="241" y="47"/>
                  </a:lnTo>
                  <a:lnTo>
                    <a:pt x="245" y="50"/>
                  </a:lnTo>
                  <a:lnTo>
                    <a:pt x="245" y="54"/>
                  </a:lnTo>
                  <a:lnTo>
                    <a:pt x="264" y="66"/>
                  </a:lnTo>
                  <a:lnTo>
                    <a:pt x="271" y="66"/>
                  </a:lnTo>
                  <a:lnTo>
                    <a:pt x="273" y="66"/>
                  </a:lnTo>
                  <a:lnTo>
                    <a:pt x="273" y="77"/>
                  </a:lnTo>
                  <a:lnTo>
                    <a:pt x="273" y="80"/>
                  </a:lnTo>
                  <a:lnTo>
                    <a:pt x="271" y="100"/>
                  </a:lnTo>
                  <a:lnTo>
                    <a:pt x="268" y="105"/>
                  </a:lnTo>
                  <a:lnTo>
                    <a:pt x="268" y="111"/>
                  </a:lnTo>
                  <a:lnTo>
                    <a:pt x="261" y="113"/>
                  </a:lnTo>
                  <a:lnTo>
                    <a:pt x="261" y="121"/>
                  </a:lnTo>
                  <a:lnTo>
                    <a:pt x="264" y="123"/>
                  </a:lnTo>
                  <a:lnTo>
                    <a:pt x="266" y="127"/>
                  </a:lnTo>
                  <a:lnTo>
                    <a:pt x="262" y="136"/>
                  </a:lnTo>
                  <a:lnTo>
                    <a:pt x="264" y="145"/>
                  </a:lnTo>
                  <a:lnTo>
                    <a:pt x="264" y="159"/>
                  </a:lnTo>
                  <a:lnTo>
                    <a:pt x="268" y="163"/>
                  </a:lnTo>
                  <a:lnTo>
                    <a:pt x="275" y="163"/>
                  </a:lnTo>
                  <a:lnTo>
                    <a:pt x="278" y="166"/>
                  </a:lnTo>
                  <a:lnTo>
                    <a:pt x="280" y="171"/>
                  </a:lnTo>
                  <a:lnTo>
                    <a:pt x="280" y="175"/>
                  </a:lnTo>
                  <a:lnTo>
                    <a:pt x="266" y="196"/>
                  </a:lnTo>
                  <a:lnTo>
                    <a:pt x="273" y="204"/>
                  </a:lnTo>
                  <a:lnTo>
                    <a:pt x="278" y="216"/>
                  </a:lnTo>
                  <a:lnTo>
                    <a:pt x="287" y="221"/>
                  </a:lnTo>
                  <a:lnTo>
                    <a:pt x="294" y="223"/>
                  </a:lnTo>
                  <a:lnTo>
                    <a:pt x="296" y="225"/>
                  </a:lnTo>
                  <a:lnTo>
                    <a:pt x="298" y="241"/>
                  </a:lnTo>
                  <a:lnTo>
                    <a:pt x="303" y="243"/>
                  </a:lnTo>
                  <a:lnTo>
                    <a:pt x="305" y="245"/>
                  </a:lnTo>
                  <a:lnTo>
                    <a:pt x="305" y="246"/>
                  </a:lnTo>
                  <a:lnTo>
                    <a:pt x="305" y="248"/>
                  </a:lnTo>
                  <a:lnTo>
                    <a:pt x="302" y="252"/>
                  </a:lnTo>
                  <a:lnTo>
                    <a:pt x="289" y="257"/>
                  </a:lnTo>
                  <a:lnTo>
                    <a:pt x="282" y="262"/>
                  </a:lnTo>
                  <a:lnTo>
                    <a:pt x="278" y="27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6" name="Freeform 3514"/>
            <p:cNvSpPr>
              <a:spLocks/>
            </p:cNvSpPr>
            <p:nvPr/>
          </p:nvSpPr>
          <p:spPr bwMode="auto">
            <a:xfrm>
              <a:off x="2951" y="1820"/>
              <a:ext cx="107" cy="66"/>
            </a:xfrm>
            <a:custGeom>
              <a:avLst/>
              <a:gdLst/>
              <a:ahLst/>
              <a:cxnLst>
                <a:cxn ang="0">
                  <a:pos x="16" y="12"/>
                </a:cxn>
                <a:cxn ang="0">
                  <a:pos x="27" y="19"/>
                </a:cxn>
                <a:cxn ang="0">
                  <a:pos x="40" y="19"/>
                </a:cxn>
                <a:cxn ang="0">
                  <a:pos x="43" y="12"/>
                </a:cxn>
                <a:cxn ang="0">
                  <a:pos x="57" y="9"/>
                </a:cxn>
                <a:cxn ang="0">
                  <a:pos x="61" y="9"/>
                </a:cxn>
                <a:cxn ang="0">
                  <a:pos x="68" y="7"/>
                </a:cxn>
                <a:cxn ang="0">
                  <a:pos x="70" y="3"/>
                </a:cxn>
                <a:cxn ang="0">
                  <a:pos x="75" y="0"/>
                </a:cxn>
                <a:cxn ang="0">
                  <a:pos x="79" y="1"/>
                </a:cxn>
                <a:cxn ang="0">
                  <a:pos x="82" y="0"/>
                </a:cxn>
                <a:cxn ang="0">
                  <a:pos x="88" y="1"/>
                </a:cxn>
                <a:cxn ang="0">
                  <a:pos x="93" y="5"/>
                </a:cxn>
                <a:cxn ang="0">
                  <a:pos x="97" y="3"/>
                </a:cxn>
                <a:cxn ang="0">
                  <a:pos x="106" y="10"/>
                </a:cxn>
                <a:cxn ang="0">
                  <a:pos x="107" y="14"/>
                </a:cxn>
                <a:cxn ang="0">
                  <a:pos x="104" y="17"/>
                </a:cxn>
                <a:cxn ang="0">
                  <a:pos x="102" y="17"/>
                </a:cxn>
                <a:cxn ang="0">
                  <a:pos x="99" y="19"/>
                </a:cxn>
                <a:cxn ang="0">
                  <a:pos x="95" y="23"/>
                </a:cxn>
                <a:cxn ang="0">
                  <a:pos x="95" y="25"/>
                </a:cxn>
                <a:cxn ang="0">
                  <a:pos x="93" y="28"/>
                </a:cxn>
                <a:cxn ang="0">
                  <a:pos x="93" y="32"/>
                </a:cxn>
                <a:cxn ang="0">
                  <a:pos x="81" y="51"/>
                </a:cxn>
                <a:cxn ang="0">
                  <a:pos x="66" y="57"/>
                </a:cxn>
                <a:cxn ang="0">
                  <a:pos x="66" y="57"/>
                </a:cxn>
                <a:cxn ang="0">
                  <a:pos x="65" y="55"/>
                </a:cxn>
                <a:cxn ang="0">
                  <a:pos x="61" y="57"/>
                </a:cxn>
                <a:cxn ang="0">
                  <a:pos x="57" y="57"/>
                </a:cxn>
                <a:cxn ang="0">
                  <a:pos x="52" y="59"/>
                </a:cxn>
                <a:cxn ang="0">
                  <a:pos x="49" y="60"/>
                </a:cxn>
                <a:cxn ang="0">
                  <a:pos x="47" y="60"/>
                </a:cxn>
                <a:cxn ang="0">
                  <a:pos x="43" y="62"/>
                </a:cxn>
                <a:cxn ang="0">
                  <a:pos x="40" y="64"/>
                </a:cxn>
                <a:cxn ang="0">
                  <a:pos x="31" y="66"/>
                </a:cxn>
                <a:cxn ang="0">
                  <a:pos x="25" y="62"/>
                </a:cxn>
                <a:cxn ang="0">
                  <a:pos x="22" y="62"/>
                </a:cxn>
                <a:cxn ang="0">
                  <a:pos x="18" y="57"/>
                </a:cxn>
                <a:cxn ang="0">
                  <a:pos x="15" y="55"/>
                </a:cxn>
                <a:cxn ang="0">
                  <a:pos x="11" y="50"/>
                </a:cxn>
                <a:cxn ang="0">
                  <a:pos x="9" y="50"/>
                </a:cxn>
                <a:cxn ang="0">
                  <a:pos x="4" y="41"/>
                </a:cxn>
                <a:cxn ang="0">
                  <a:pos x="2" y="41"/>
                </a:cxn>
                <a:cxn ang="0">
                  <a:pos x="0" y="41"/>
                </a:cxn>
                <a:cxn ang="0">
                  <a:pos x="4" y="37"/>
                </a:cxn>
                <a:cxn ang="0">
                  <a:pos x="6" y="35"/>
                </a:cxn>
                <a:cxn ang="0">
                  <a:pos x="6" y="30"/>
                </a:cxn>
                <a:cxn ang="0">
                  <a:pos x="9" y="25"/>
                </a:cxn>
                <a:cxn ang="0">
                  <a:pos x="8" y="23"/>
                </a:cxn>
                <a:cxn ang="0">
                  <a:pos x="8" y="19"/>
                </a:cxn>
                <a:cxn ang="0">
                  <a:pos x="16" y="19"/>
                </a:cxn>
                <a:cxn ang="0">
                  <a:pos x="16" y="17"/>
                </a:cxn>
                <a:cxn ang="0">
                  <a:pos x="16" y="12"/>
                </a:cxn>
              </a:cxnLst>
              <a:rect l="0" t="0" r="r" b="b"/>
              <a:pathLst>
                <a:path w="107" h="66">
                  <a:moveTo>
                    <a:pt x="16" y="12"/>
                  </a:moveTo>
                  <a:lnTo>
                    <a:pt x="27" y="19"/>
                  </a:lnTo>
                  <a:lnTo>
                    <a:pt x="40" y="19"/>
                  </a:lnTo>
                  <a:lnTo>
                    <a:pt x="43" y="12"/>
                  </a:lnTo>
                  <a:lnTo>
                    <a:pt x="57" y="9"/>
                  </a:lnTo>
                  <a:lnTo>
                    <a:pt x="61" y="9"/>
                  </a:lnTo>
                  <a:lnTo>
                    <a:pt x="68" y="7"/>
                  </a:lnTo>
                  <a:lnTo>
                    <a:pt x="70" y="3"/>
                  </a:lnTo>
                  <a:lnTo>
                    <a:pt x="75" y="0"/>
                  </a:lnTo>
                  <a:lnTo>
                    <a:pt x="79" y="1"/>
                  </a:lnTo>
                  <a:lnTo>
                    <a:pt x="82" y="0"/>
                  </a:lnTo>
                  <a:lnTo>
                    <a:pt x="88" y="1"/>
                  </a:lnTo>
                  <a:lnTo>
                    <a:pt x="93" y="5"/>
                  </a:lnTo>
                  <a:lnTo>
                    <a:pt x="97" y="3"/>
                  </a:lnTo>
                  <a:lnTo>
                    <a:pt x="106" y="10"/>
                  </a:lnTo>
                  <a:lnTo>
                    <a:pt x="107" y="14"/>
                  </a:lnTo>
                  <a:lnTo>
                    <a:pt x="104" y="17"/>
                  </a:lnTo>
                  <a:lnTo>
                    <a:pt x="102" y="17"/>
                  </a:lnTo>
                  <a:lnTo>
                    <a:pt x="99" y="19"/>
                  </a:lnTo>
                  <a:lnTo>
                    <a:pt x="95" y="23"/>
                  </a:lnTo>
                  <a:lnTo>
                    <a:pt x="95" y="25"/>
                  </a:lnTo>
                  <a:lnTo>
                    <a:pt x="93" y="28"/>
                  </a:lnTo>
                  <a:lnTo>
                    <a:pt x="93" y="32"/>
                  </a:lnTo>
                  <a:lnTo>
                    <a:pt x="81" y="51"/>
                  </a:lnTo>
                  <a:lnTo>
                    <a:pt x="66" y="57"/>
                  </a:lnTo>
                  <a:lnTo>
                    <a:pt x="66" y="57"/>
                  </a:lnTo>
                  <a:lnTo>
                    <a:pt x="65" y="55"/>
                  </a:lnTo>
                  <a:lnTo>
                    <a:pt x="61" y="57"/>
                  </a:lnTo>
                  <a:lnTo>
                    <a:pt x="57" y="57"/>
                  </a:lnTo>
                  <a:lnTo>
                    <a:pt x="52" y="59"/>
                  </a:lnTo>
                  <a:lnTo>
                    <a:pt x="49" y="60"/>
                  </a:lnTo>
                  <a:lnTo>
                    <a:pt x="47" y="60"/>
                  </a:lnTo>
                  <a:lnTo>
                    <a:pt x="43" y="62"/>
                  </a:lnTo>
                  <a:lnTo>
                    <a:pt x="40" y="64"/>
                  </a:lnTo>
                  <a:lnTo>
                    <a:pt x="31" y="66"/>
                  </a:lnTo>
                  <a:lnTo>
                    <a:pt x="25" y="62"/>
                  </a:lnTo>
                  <a:lnTo>
                    <a:pt x="22" y="62"/>
                  </a:lnTo>
                  <a:lnTo>
                    <a:pt x="18" y="57"/>
                  </a:lnTo>
                  <a:lnTo>
                    <a:pt x="15" y="55"/>
                  </a:lnTo>
                  <a:lnTo>
                    <a:pt x="11" y="50"/>
                  </a:lnTo>
                  <a:lnTo>
                    <a:pt x="9" y="50"/>
                  </a:lnTo>
                  <a:lnTo>
                    <a:pt x="4" y="41"/>
                  </a:lnTo>
                  <a:lnTo>
                    <a:pt x="2" y="41"/>
                  </a:lnTo>
                  <a:lnTo>
                    <a:pt x="0" y="41"/>
                  </a:lnTo>
                  <a:lnTo>
                    <a:pt x="4" y="37"/>
                  </a:lnTo>
                  <a:lnTo>
                    <a:pt x="6" y="35"/>
                  </a:lnTo>
                  <a:lnTo>
                    <a:pt x="6" y="30"/>
                  </a:lnTo>
                  <a:lnTo>
                    <a:pt x="9" y="25"/>
                  </a:lnTo>
                  <a:lnTo>
                    <a:pt x="8" y="23"/>
                  </a:lnTo>
                  <a:lnTo>
                    <a:pt x="8" y="19"/>
                  </a:lnTo>
                  <a:lnTo>
                    <a:pt x="16" y="19"/>
                  </a:lnTo>
                  <a:lnTo>
                    <a:pt x="16" y="17"/>
                  </a:lnTo>
                  <a:lnTo>
                    <a:pt x="16"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7" name="Freeform 3515"/>
            <p:cNvSpPr>
              <a:spLocks/>
            </p:cNvSpPr>
            <p:nvPr/>
          </p:nvSpPr>
          <p:spPr bwMode="auto">
            <a:xfrm>
              <a:off x="2951" y="1820"/>
              <a:ext cx="107" cy="66"/>
            </a:xfrm>
            <a:custGeom>
              <a:avLst/>
              <a:gdLst/>
              <a:ahLst/>
              <a:cxnLst>
                <a:cxn ang="0">
                  <a:pos x="16" y="12"/>
                </a:cxn>
                <a:cxn ang="0">
                  <a:pos x="27" y="19"/>
                </a:cxn>
                <a:cxn ang="0">
                  <a:pos x="40" y="19"/>
                </a:cxn>
                <a:cxn ang="0">
                  <a:pos x="43" y="12"/>
                </a:cxn>
                <a:cxn ang="0">
                  <a:pos x="57" y="9"/>
                </a:cxn>
                <a:cxn ang="0">
                  <a:pos x="61" y="9"/>
                </a:cxn>
                <a:cxn ang="0">
                  <a:pos x="68" y="7"/>
                </a:cxn>
                <a:cxn ang="0">
                  <a:pos x="70" y="3"/>
                </a:cxn>
                <a:cxn ang="0">
                  <a:pos x="75" y="0"/>
                </a:cxn>
                <a:cxn ang="0">
                  <a:pos x="79" y="1"/>
                </a:cxn>
                <a:cxn ang="0">
                  <a:pos x="82" y="0"/>
                </a:cxn>
                <a:cxn ang="0">
                  <a:pos x="88" y="1"/>
                </a:cxn>
                <a:cxn ang="0">
                  <a:pos x="93" y="5"/>
                </a:cxn>
                <a:cxn ang="0">
                  <a:pos x="97" y="3"/>
                </a:cxn>
                <a:cxn ang="0">
                  <a:pos x="106" y="10"/>
                </a:cxn>
                <a:cxn ang="0">
                  <a:pos x="107" y="14"/>
                </a:cxn>
                <a:cxn ang="0">
                  <a:pos x="104" y="17"/>
                </a:cxn>
                <a:cxn ang="0">
                  <a:pos x="102" y="17"/>
                </a:cxn>
                <a:cxn ang="0">
                  <a:pos x="99" y="19"/>
                </a:cxn>
                <a:cxn ang="0">
                  <a:pos x="95" y="23"/>
                </a:cxn>
                <a:cxn ang="0">
                  <a:pos x="95" y="25"/>
                </a:cxn>
                <a:cxn ang="0">
                  <a:pos x="93" y="28"/>
                </a:cxn>
                <a:cxn ang="0">
                  <a:pos x="93" y="32"/>
                </a:cxn>
                <a:cxn ang="0">
                  <a:pos x="81" y="51"/>
                </a:cxn>
                <a:cxn ang="0">
                  <a:pos x="66" y="57"/>
                </a:cxn>
                <a:cxn ang="0">
                  <a:pos x="66" y="57"/>
                </a:cxn>
                <a:cxn ang="0">
                  <a:pos x="65" y="55"/>
                </a:cxn>
                <a:cxn ang="0">
                  <a:pos x="61" y="57"/>
                </a:cxn>
                <a:cxn ang="0">
                  <a:pos x="57" y="57"/>
                </a:cxn>
                <a:cxn ang="0">
                  <a:pos x="52" y="59"/>
                </a:cxn>
                <a:cxn ang="0">
                  <a:pos x="49" y="60"/>
                </a:cxn>
                <a:cxn ang="0">
                  <a:pos x="47" y="60"/>
                </a:cxn>
                <a:cxn ang="0">
                  <a:pos x="43" y="62"/>
                </a:cxn>
                <a:cxn ang="0">
                  <a:pos x="40" y="64"/>
                </a:cxn>
                <a:cxn ang="0">
                  <a:pos x="31" y="66"/>
                </a:cxn>
                <a:cxn ang="0">
                  <a:pos x="25" y="62"/>
                </a:cxn>
                <a:cxn ang="0">
                  <a:pos x="22" y="62"/>
                </a:cxn>
                <a:cxn ang="0">
                  <a:pos x="18" y="57"/>
                </a:cxn>
                <a:cxn ang="0">
                  <a:pos x="15" y="55"/>
                </a:cxn>
                <a:cxn ang="0">
                  <a:pos x="11" y="50"/>
                </a:cxn>
                <a:cxn ang="0">
                  <a:pos x="9" y="50"/>
                </a:cxn>
                <a:cxn ang="0">
                  <a:pos x="4" y="41"/>
                </a:cxn>
                <a:cxn ang="0">
                  <a:pos x="2" y="41"/>
                </a:cxn>
                <a:cxn ang="0">
                  <a:pos x="0" y="41"/>
                </a:cxn>
                <a:cxn ang="0">
                  <a:pos x="4" y="37"/>
                </a:cxn>
                <a:cxn ang="0">
                  <a:pos x="6" y="35"/>
                </a:cxn>
                <a:cxn ang="0">
                  <a:pos x="6" y="30"/>
                </a:cxn>
                <a:cxn ang="0">
                  <a:pos x="9" y="25"/>
                </a:cxn>
                <a:cxn ang="0">
                  <a:pos x="8" y="23"/>
                </a:cxn>
                <a:cxn ang="0">
                  <a:pos x="8" y="19"/>
                </a:cxn>
                <a:cxn ang="0">
                  <a:pos x="16" y="19"/>
                </a:cxn>
                <a:cxn ang="0">
                  <a:pos x="16" y="17"/>
                </a:cxn>
                <a:cxn ang="0">
                  <a:pos x="16" y="12"/>
                </a:cxn>
              </a:cxnLst>
              <a:rect l="0" t="0" r="r" b="b"/>
              <a:pathLst>
                <a:path w="107" h="66">
                  <a:moveTo>
                    <a:pt x="16" y="12"/>
                  </a:moveTo>
                  <a:lnTo>
                    <a:pt x="27" y="19"/>
                  </a:lnTo>
                  <a:lnTo>
                    <a:pt x="40" y="19"/>
                  </a:lnTo>
                  <a:lnTo>
                    <a:pt x="43" y="12"/>
                  </a:lnTo>
                  <a:lnTo>
                    <a:pt x="57" y="9"/>
                  </a:lnTo>
                  <a:lnTo>
                    <a:pt x="61" y="9"/>
                  </a:lnTo>
                  <a:lnTo>
                    <a:pt x="68" y="7"/>
                  </a:lnTo>
                  <a:lnTo>
                    <a:pt x="70" y="3"/>
                  </a:lnTo>
                  <a:lnTo>
                    <a:pt x="75" y="0"/>
                  </a:lnTo>
                  <a:lnTo>
                    <a:pt x="79" y="1"/>
                  </a:lnTo>
                  <a:lnTo>
                    <a:pt x="82" y="0"/>
                  </a:lnTo>
                  <a:lnTo>
                    <a:pt x="88" y="1"/>
                  </a:lnTo>
                  <a:lnTo>
                    <a:pt x="93" y="5"/>
                  </a:lnTo>
                  <a:lnTo>
                    <a:pt x="97" y="3"/>
                  </a:lnTo>
                  <a:lnTo>
                    <a:pt x="106" y="10"/>
                  </a:lnTo>
                  <a:lnTo>
                    <a:pt x="107" y="14"/>
                  </a:lnTo>
                  <a:lnTo>
                    <a:pt x="104" y="17"/>
                  </a:lnTo>
                  <a:lnTo>
                    <a:pt x="102" y="17"/>
                  </a:lnTo>
                  <a:lnTo>
                    <a:pt x="99" y="19"/>
                  </a:lnTo>
                  <a:lnTo>
                    <a:pt x="95" y="23"/>
                  </a:lnTo>
                  <a:lnTo>
                    <a:pt x="95" y="25"/>
                  </a:lnTo>
                  <a:lnTo>
                    <a:pt x="93" y="28"/>
                  </a:lnTo>
                  <a:lnTo>
                    <a:pt x="93" y="32"/>
                  </a:lnTo>
                  <a:lnTo>
                    <a:pt x="81" y="51"/>
                  </a:lnTo>
                  <a:lnTo>
                    <a:pt x="66" y="57"/>
                  </a:lnTo>
                  <a:lnTo>
                    <a:pt x="66" y="57"/>
                  </a:lnTo>
                  <a:lnTo>
                    <a:pt x="65" y="55"/>
                  </a:lnTo>
                  <a:lnTo>
                    <a:pt x="61" y="57"/>
                  </a:lnTo>
                  <a:lnTo>
                    <a:pt x="57" y="57"/>
                  </a:lnTo>
                  <a:lnTo>
                    <a:pt x="52" y="59"/>
                  </a:lnTo>
                  <a:lnTo>
                    <a:pt x="49" y="60"/>
                  </a:lnTo>
                  <a:lnTo>
                    <a:pt x="47" y="60"/>
                  </a:lnTo>
                  <a:lnTo>
                    <a:pt x="43" y="62"/>
                  </a:lnTo>
                  <a:lnTo>
                    <a:pt x="40" y="64"/>
                  </a:lnTo>
                  <a:lnTo>
                    <a:pt x="31" y="66"/>
                  </a:lnTo>
                  <a:lnTo>
                    <a:pt x="25" y="62"/>
                  </a:lnTo>
                  <a:lnTo>
                    <a:pt x="22" y="62"/>
                  </a:lnTo>
                  <a:lnTo>
                    <a:pt x="18" y="57"/>
                  </a:lnTo>
                  <a:lnTo>
                    <a:pt x="15" y="55"/>
                  </a:lnTo>
                  <a:lnTo>
                    <a:pt x="11" y="50"/>
                  </a:lnTo>
                  <a:lnTo>
                    <a:pt x="9" y="50"/>
                  </a:lnTo>
                  <a:lnTo>
                    <a:pt x="4" y="41"/>
                  </a:lnTo>
                  <a:lnTo>
                    <a:pt x="2" y="41"/>
                  </a:lnTo>
                  <a:lnTo>
                    <a:pt x="0" y="41"/>
                  </a:lnTo>
                  <a:lnTo>
                    <a:pt x="4" y="37"/>
                  </a:lnTo>
                  <a:lnTo>
                    <a:pt x="6" y="35"/>
                  </a:lnTo>
                  <a:lnTo>
                    <a:pt x="6" y="30"/>
                  </a:lnTo>
                  <a:lnTo>
                    <a:pt x="9" y="25"/>
                  </a:lnTo>
                  <a:lnTo>
                    <a:pt x="8" y="23"/>
                  </a:lnTo>
                  <a:lnTo>
                    <a:pt x="8" y="19"/>
                  </a:lnTo>
                  <a:lnTo>
                    <a:pt x="16" y="19"/>
                  </a:lnTo>
                  <a:lnTo>
                    <a:pt x="16" y="17"/>
                  </a:lnTo>
                  <a:lnTo>
                    <a:pt x="16"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8" name="Freeform 3516"/>
            <p:cNvSpPr>
              <a:spLocks/>
            </p:cNvSpPr>
            <p:nvPr/>
          </p:nvSpPr>
          <p:spPr bwMode="auto">
            <a:xfrm>
              <a:off x="2302" y="1272"/>
              <a:ext cx="177" cy="119"/>
            </a:xfrm>
            <a:custGeom>
              <a:avLst/>
              <a:gdLst/>
              <a:ahLst/>
              <a:cxnLst>
                <a:cxn ang="0">
                  <a:pos x="64" y="109"/>
                </a:cxn>
                <a:cxn ang="0">
                  <a:pos x="36" y="103"/>
                </a:cxn>
                <a:cxn ang="0">
                  <a:pos x="34" y="98"/>
                </a:cxn>
                <a:cxn ang="0">
                  <a:pos x="41" y="84"/>
                </a:cxn>
                <a:cxn ang="0">
                  <a:pos x="39" y="78"/>
                </a:cxn>
                <a:cxn ang="0">
                  <a:pos x="32" y="66"/>
                </a:cxn>
                <a:cxn ang="0">
                  <a:pos x="14" y="69"/>
                </a:cxn>
                <a:cxn ang="0">
                  <a:pos x="21" y="61"/>
                </a:cxn>
                <a:cxn ang="0">
                  <a:pos x="36" y="59"/>
                </a:cxn>
                <a:cxn ang="0">
                  <a:pos x="39" y="55"/>
                </a:cxn>
                <a:cxn ang="0">
                  <a:pos x="43" y="43"/>
                </a:cxn>
                <a:cxn ang="0">
                  <a:pos x="36" y="41"/>
                </a:cxn>
                <a:cxn ang="0">
                  <a:pos x="25" y="37"/>
                </a:cxn>
                <a:cxn ang="0">
                  <a:pos x="7" y="41"/>
                </a:cxn>
                <a:cxn ang="0">
                  <a:pos x="12" y="37"/>
                </a:cxn>
                <a:cxn ang="0">
                  <a:pos x="7" y="28"/>
                </a:cxn>
                <a:cxn ang="0">
                  <a:pos x="19" y="32"/>
                </a:cxn>
                <a:cxn ang="0">
                  <a:pos x="16" y="25"/>
                </a:cxn>
                <a:cxn ang="0">
                  <a:pos x="14" y="18"/>
                </a:cxn>
                <a:cxn ang="0">
                  <a:pos x="23" y="21"/>
                </a:cxn>
                <a:cxn ang="0">
                  <a:pos x="30" y="27"/>
                </a:cxn>
                <a:cxn ang="0">
                  <a:pos x="34" y="18"/>
                </a:cxn>
                <a:cxn ang="0">
                  <a:pos x="34" y="11"/>
                </a:cxn>
                <a:cxn ang="0">
                  <a:pos x="23" y="9"/>
                </a:cxn>
                <a:cxn ang="0">
                  <a:pos x="25" y="2"/>
                </a:cxn>
                <a:cxn ang="0">
                  <a:pos x="36" y="11"/>
                </a:cxn>
                <a:cxn ang="0">
                  <a:pos x="48" y="23"/>
                </a:cxn>
                <a:cxn ang="0">
                  <a:pos x="48" y="34"/>
                </a:cxn>
                <a:cxn ang="0">
                  <a:pos x="52" y="37"/>
                </a:cxn>
                <a:cxn ang="0">
                  <a:pos x="55" y="48"/>
                </a:cxn>
                <a:cxn ang="0">
                  <a:pos x="62" y="34"/>
                </a:cxn>
                <a:cxn ang="0">
                  <a:pos x="68" y="16"/>
                </a:cxn>
                <a:cxn ang="0">
                  <a:pos x="82" y="30"/>
                </a:cxn>
                <a:cxn ang="0">
                  <a:pos x="89" y="16"/>
                </a:cxn>
                <a:cxn ang="0">
                  <a:pos x="96" y="19"/>
                </a:cxn>
                <a:cxn ang="0">
                  <a:pos x="100" y="18"/>
                </a:cxn>
                <a:cxn ang="0">
                  <a:pos x="110" y="21"/>
                </a:cxn>
                <a:cxn ang="0">
                  <a:pos x="119" y="14"/>
                </a:cxn>
                <a:cxn ang="0">
                  <a:pos x="128" y="5"/>
                </a:cxn>
                <a:cxn ang="0">
                  <a:pos x="137" y="3"/>
                </a:cxn>
                <a:cxn ang="0">
                  <a:pos x="146" y="14"/>
                </a:cxn>
                <a:cxn ang="0">
                  <a:pos x="155" y="5"/>
                </a:cxn>
                <a:cxn ang="0">
                  <a:pos x="152" y="19"/>
                </a:cxn>
                <a:cxn ang="0">
                  <a:pos x="157" y="32"/>
                </a:cxn>
                <a:cxn ang="0">
                  <a:pos x="169" y="34"/>
                </a:cxn>
                <a:cxn ang="0">
                  <a:pos x="173" y="53"/>
                </a:cxn>
                <a:cxn ang="0">
                  <a:pos x="173" y="61"/>
                </a:cxn>
                <a:cxn ang="0">
                  <a:pos x="164" y="71"/>
                </a:cxn>
                <a:cxn ang="0">
                  <a:pos x="166" y="71"/>
                </a:cxn>
                <a:cxn ang="0">
                  <a:pos x="152" y="84"/>
                </a:cxn>
                <a:cxn ang="0">
                  <a:pos x="123" y="100"/>
                </a:cxn>
                <a:cxn ang="0">
                  <a:pos x="118" y="105"/>
                </a:cxn>
                <a:cxn ang="0">
                  <a:pos x="91" y="118"/>
                </a:cxn>
                <a:cxn ang="0">
                  <a:pos x="73" y="114"/>
                </a:cxn>
              </a:cxnLst>
              <a:rect l="0" t="0" r="r" b="b"/>
              <a:pathLst>
                <a:path w="177" h="119">
                  <a:moveTo>
                    <a:pt x="73" y="114"/>
                  </a:moveTo>
                  <a:lnTo>
                    <a:pt x="73" y="114"/>
                  </a:lnTo>
                  <a:lnTo>
                    <a:pt x="69" y="112"/>
                  </a:lnTo>
                  <a:lnTo>
                    <a:pt x="68" y="110"/>
                  </a:lnTo>
                  <a:lnTo>
                    <a:pt x="64" y="109"/>
                  </a:lnTo>
                  <a:lnTo>
                    <a:pt x="53" y="102"/>
                  </a:lnTo>
                  <a:lnTo>
                    <a:pt x="50" y="103"/>
                  </a:lnTo>
                  <a:lnTo>
                    <a:pt x="44" y="102"/>
                  </a:lnTo>
                  <a:lnTo>
                    <a:pt x="43" y="103"/>
                  </a:lnTo>
                  <a:lnTo>
                    <a:pt x="36" y="103"/>
                  </a:lnTo>
                  <a:lnTo>
                    <a:pt x="32" y="103"/>
                  </a:lnTo>
                  <a:lnTo>
                    <a:pt x="30" y="103"/>
                  </a:lnTo>
                  <a:lnTo>
                    <a:pt x="30" y="98"/>
                  </a:lnTo>
                  <a:lnTo>
                    <a:pt x="28" y="94"/>
                  </a:lnTo>
                  <a:lnTo>
                    <a:pt x="34" y="98"/>
                  </a:lnTo>
                  <a:lnTo>
                    <a:pt x="36" y="94"/>
                  </a:lnTo>
                  <a:lnTo>
                    <a:pt x="44" y="91"/>
                  </a:lnTo>
                  <a:lnTo>
                    <a:pt x="44" y="84"/>
                  </a:lnTo>
                  <a:lnTo>
                    <a:pt x="39" y="85"/>
                  </a:lnTo>
                  <a:lnTo>
                    <a:pt x="41" y="84"/>
                  </a:lnTo>
                  <a:lnTo>
                    <a:pt x="43" y="82"/>
                  </a:lnTo>
                  <a:lnTo>
                    <a:pt x="41" y="78"/>
                  </a:lnTo>
                  <a:lnTo>
                    <a:pt x="44" y="77"/>
                  </a:lnTo>
                  <a:lnTo>
                    <a:pt x="41" y="77"/>
                  </a:lnTo>
                  <a:lnTo>
                    <a:pt x="39" y="78"/>
                  </a:lnTo>
                  <a:lnTo>
                    <a:pt x="37" y="78"/>
                  </a:lnTo>
                  <a:lnTo>
                    <a:pt x="37" y="77"/>
                  </a:lnTo>
                  <a:lnTo>
                    <a:pt x="36" y="77"/>
                  </a:lnTo>
                  <a:lnTo>
                    <a:pt x="34" y="68"/>
                  </a:lnTo>
                  <a:lnTo>
                    <a:pt x="32" y="66"/>
                  </a:lnTo>
                  <a:lnTo>
                    <a:pt x="28" y="68"/>
                  </a:lnTo>
                  <a:lnTo>
                    <a:pt x="27" y="66"/>
                  </a:lnTo>
                  <a:lnTo>
                    <a:pt x="23" y="66"/>
                  </a:lnTo>
                  <a:lnTo>
                    <a:pt x="18" y="68"/>
                  </a:lnTo>
                  <a:lnTo>
                    <a:pt x="14" y="69"/>
                  </a:lnTo>
                  <a:lnTo>
                    <a:pt x="11" y="69"/>
                  </a:lnTo>
                  <a:lnTo>
                    <a:pt x="11" y="68"/>
                  </a:lnTo>
                  <a:lnTo>
                    <a:pt x="11" y="64"/>
                  </a:lnTo>
                  <a:lnTo>
                    <a:pt x="19" y="62"/>
                  </a:lnTo>
                  <a:lnTo>
                    <a:pt x="21" y="61"/>
                  </a:lnTo>
                  <a:lnTo>
                    <a:pt x="25" y="61"/>
                  </a:lnTo>
                  <a:lnTo>
                    <a:pt x="28" y="59"/>
                  </a:lnTo>
                  <a:lnTo>
                    <a:pt x="30" y="61"/>
                  </a:lnTo>
                  <a:lnTo>
                    <a:pt x="32" y="57"/>
                  </a:lnTo>
                  <a:lnTo>
                    <a:pt x="36" y="59"/>
                  </a:lnTo>
                  <a:lnTo>
                    <a:pt x="43" y="59"/>
                  </a:lnTo>
                  <a:lnTo>
                    <a:pt x="44" y="52"/>
                  </a:lnTo>
                  <a:lnTo>
                    <a:pt x="43" y="53"/>
                  </a:lnTo>
                  <a:lnTo>
                    <a:pt x="41" y="55"/>
                  </a:lnTo>
                  <a:lnTo>
                    <a:pt x="39" y="55"/>
                  </a:lnTo>
                  <a:lnTo>
                    <a:pt x="32" y="53"/>
                  </a:lnTo>
                  <a:lnTo>
                    <a:pt x="32" y="52"/>
                  </a:lnTo>
                  <a:lnTo>
                    <a:pt x="34" y="50"/>
                  </a:lnTo>
                  <a:lnTo>
                    <a:pt x="37" y="48"/>
                  </a:lnTo>
                  <a:lnTo>
                    <a:pt x="43" y="43"/>
                  </a:lnTo>
                  <a:lnTo>
                    <a:pt x="43" y="43"/>
                  </a:lnTo>
                  <a:lnTo>
                    <a:pt x="41" y="41"/>
                  </a:lnTo>
                  <a:lnTo>
                    <a:pt x="39" y="43"/>
                  </a:lnTo>
                  <a:lnTo>
                    <a:pt x="37" y="43"/>
                  </a:lnTo>
                  <a:lnTo>
                    <a:pt x="36" y="41"/>
                  </a:lnTo>
                  <a:lnTo>
                    <a:pt x="36" y="39"/>
                  </a:lnTo>
                  <a:lnTo>
                    <a:pt x="36" y="39"/>
                  </a:lnTo>
                  <a:lnTo>
                    <a:pt x="34" y="37"/>
                  </a:lnTo>
                  <a:lnTo>
                    <a:pt x="27" y="36"/>
                  </a:lnTo>
                  <a:lnTo>
                    <a:pt x="25" y="37"/>
                  </a:lnTo>
                  <a:lnTo>
                    <a:pt x="21" y="41"/>
                  </a:lnTo>
                  <a:lnTo>
                    <a:pt x="19" y="41"/>
                  </a:lnTo>
                  <a:lnTo>
                    <a:pt x="14" y="43"/>
                  </a:lnTo>
                  <a:lnTo>
                    <a:pt x="12" y="43"/>
                  </a:lnTo>
                  <a:lnTo>
                    <a:pt x="7" y="41"/>
                  </a:lnTo>
                  <a:lnTo>
                    <a:pt x="0" y="43"/>
                  </a:lnTo>
                  <a:lnTo>
                    <a:pt x="3" y="36"/>
                  </a:lnTo>
                  <a:lnTo>
                    <a:pt x="5" y="37"/>
                  </a:lnTo>
                  <a:lnTo>
                    <a:pt x="11" y="39"/>
                  </a:lnTo>
                  <a:lnTo>
                    <a:pt x="12" y="37"/>
                  </a:lnTo>
                  <a:lnTo>
                    <a:pt x="9" y="37"/>
                  </a:lnTo>
                  <a:lnTo>
                    <a:pt x="11" y="36"/>
                  </a:lnTo>
                  <a:lnTo>
                    <a:pt x="11" y="34"/>
                  </a:lnTo>
                  <a:lnTo>
                    <a:pt x="7" y="32"/>
                  </a:lnTo>
                  <a:lnTo>
                    <a:pt x="7" y="28"/>
                  </a:lnTo>
                  <a:lnTo>
                    <a:pt x="12" y="32"/>
                  </a:lnTo>
                  <a:lnTo>
                    <a:pt x="16" y="36"/>
                  </a:lnTo>
                  <a:lnTo>
                    <a:pt x="21" y="34"/>
                  </a:lnTo>
                  <a:lnTo>
                    <a:pt x="18" y="32"/>
                  </a:lnTo>
                  <a:lnTo>
                    <a:pt x="19" y="32"/>
                  </a:lnTo>
                  <a:lnTo>
                    <a:pt x="21" y="28"/>
                  </a:lnTo>
                  <a:lnTo>
                    <a:pt x="14" y="30"/>
                  </a:lnTo>
                  <a:lnTo>
                    <a:pt x="12" y="27"/>
                  </a:lnTo>
                  <a:lnTo>
                    <a:pt x="12" y="27"/>
                  </a:lnTo>
                  <a:lnTo>
                    <a:pt x="16" y="25"/>
                  </a:lnTo>
                  <a:lnTo>
                    <a:pt x="11" y="19"/>
                  </a:lnTo>
                  <a:lnTo>
                    <a:pt x="11" y="19"/>
                  </a:lnTo>
                  <a:lnTo>
                    <a:pt x="16" y="21"/>
                  </a:lnTo>
                  <a:lnTo>
                    <a:pt x="16" y="21"/>
                  </a:lnTo>
                  <a:lnTo>
                    <a:pt x="14" y="18"/>
                  </a:lnTo>
                  <a:lnTo>
                    <a:pt x="18" y="19"/>
                  </a:lnTo>
                  <a:lnTo>
                    <a:pt x="14" y="16"/>
                  </a:lnTo>
                  <a:lnTo>
                    <a:pt x="18" y="14"/>
                  </a:lnTo>
                  <a:lnTo>
                    <a:pt x="23" y="18"/>
                  </a:lnTo>
                  <a:lnTo>
                    <a:pt x="23" y="21"/>
                  </a:lnTo>
                  <a:lnTo>
                    <a:pt x="23" y="21"/>
                  </a:lnTo>
                  <a:lnTo>
                    <a:pt x="27" y="23"/>
                  </a:lnTo>
                  <a:lnTo>
                    <a:pt x="27" y="21"/>
                  </a:lnTo>
                  <a:lnTo>
                    <a:pt x="30" y="23"/>
                  </a:lnTo>
                  <a:lnTo>
                    <a:pt x="30" y="27"/>
                  </a:lnTo>
                  <a:lnTo>
                    <a:pt x="32" y="23"/>
                  </a:lnTo>
                  <a:lnTo>
                    <a:pt x="34" y="28"/>
                  </a:lnTo>
                  <a:lnTo>
                    <a:pt x="36" y="23"/>
                  </a:lnTo>
                  <a:lnTo>
                    <a:pt x="34" y="19"/>
                  </a:lnTo>
                  <a:lnTo>
                    <a:pt x="34" y="18"/>
                  </a:lnTo>
                  <a:lnTo>
                    <a:pt x="27" y="12"/>
                  </a:lnTo>
                  <a:lnTo>
                    <a:pt x="28" y="11"/>
                  </a:lnTo>
                  <a:lnTo>
                    <a:pt x="30" y="12"/>
                  </a:lnTo>
                  <a:lnTo>
                    <a:pt x="32" y="12"/>
                  </a:lnTo>
                  <a:lnTo>
                    <a:pt x="34" y="11"/>
                  </a:lnTo>
                  <a:lnTo>
                    <a:pt x="30" y="9"/>
                  </a:lnTo>
                  <a:lnTo>
                    <a:pt x="30" y="7"/>
                  </a:lnTo>
                  <a:lnTo>
                    <a:pt x="28" y="7"/>
                  </a:lnTo>
                  <a:lnTo>
                    <a:pt x="25" y="9"/>
                  </a:lnTo>
                  <a:lnTo>
                    <a:pt x="23" y="9"/>
                  </a:lnTo>
                  <a:lnTo>
                    <a:pt x="23" y="7"/>
                  </a:lnTo>
                  <a:lnTo>
                    <a:pt x="23" y="5"/>
                  </a:lnTo>
                  <a:lnTo>
                    <a:pt x="23" y="3"/>
                  </a:lnTo>
                  <a:lnTo>
                    <a:pt x="27" y="3"/>
                  </a:lnTo>
                  <a:lnTo>
                    <a:pt x="25" y="2"/>
                  </a:lnTo>
                  <a:lnTo>
                    <a:pt x="28" y="5"/>
                  </a:lnTo>
                  <a:lnTo>
                    <a:pt x="30" y="3"/>
                  </a:lnTo>
                  <a:lnTo>
                    <a:pt x="32" y="5"/>
                  </a:lnTo>
                  <a:lnTo>
                    <a:pt x="34" y="5"/>
                  </a:lnTo>
                  <a:lnTo>
                    <a:pt x="36" y="11"/>
                  </a:lnTo>
                  <a:lnTo>
                    <a:pt x="41" y="11"/>
                  </a:lnTo>
                  <a:lnTo>
                    <a:pt x="46" y="18"/>
                  </a:lnTo>
                  <a:lnTo>
                    <a:pt x="48" y="19"/>
                  </a:lnTo>
                  <a:lnTo>
                    <a:pt x="50" y="21"/>
                  </a:lnTo>
                  <a:lnTo>
                    <a:pt x="48" y="23"/>
                  </a:lnTo>
                  <a:lnTo>
                    <a:pt x="52" y="25"/>
                  </a:lnTo>
                  <a:lnTo>
                    <a:pt x="52" y="28"/>
                  </a:lnTo>
                  <a:lnTo>
                    <a:pt x="50" y="30"/>
                  </a:lnTo>
                  <a:lnTo>
                    <a:pt x="50" y="32"/>
                  </a:lnTo>
                  <a:lnTo>
                    <a:pt x="48" y="34"/>
                  </a:lnTo>
                  <a:lnTo>
                    <a:pt x="44" y="32"/>
                  </a:lnTo>
                  <a:lnTo>
                    <a:pt x="46" y="34"/>
                  </a:lnTo>
                  <a:lnTo>
                    <a:pt x="50" y="36"/>
                  </a:lnTo>
                  <a:lnTo>
                    <a:pt x="50" y="39"/>
                  </a:lnTo>
                  <a:lnTo>
                    <a:pt x="52" y="37"/>
                  </a:lnTo>
                  <a:lnTo>
                    <a:pt x="52" y="41"/>
                  </a:lnTo>
                  <a:lnTo>
                    <a:pt x="50" y="43"/>
                  </a:lnTo>
                  <a:lnTo>
                    <a:pt x="53" y="44"/>
                  </a:lnTo>
                  <a:lnTo>
                    <a:pt x="53" y="52"/>
                  </a:lnTo>
                  <a:lnTo>
                    <a:pt x="55" y="48"/>
                  </a:lnTo>
                  <a:lnTo>
                    <a:pt x="55" y="44"/>
                  </a:lnTo>
                  <a:lnTo>
                    <a:pt x="59" y="44"/>
                  </a:lnTo>
                  <a:lnTo>
                    <a:pt x="59" y="37"/>
                  </a:lnTo>
                  <a:lnTo>
                    <a:pt x="61" y="34"/>
                  </a:lnTo>
                  <a:lnTo>
                    <a:pt x="62" y="34"/>
                  </a:lnTo>
                  <a:lnTo>
                    <a:pt x="66" y="41"/>
                  </a:lnTo>
                  <a:lnTo>
                    <a:pt x="68" y="37"/>
                  </a:lnTo>
                  <a:lnTo>
                    <a:pt x="68" y="28"/>
                  </a:lnTo>
                  <a:lnTo>
                    <a:pt x="66" y="18"/>
                  </a:lnTo>
                  <a:lnTo>
                    <a:pt x="68" y="16"/>
                  </a:lnTo>
                  <a:lnTo>
                    <a:pt x="69" y="18"/>
                  </a:lnTo>
                  <a:lnTo>
                    <a:pt x="78" y="28"/>
                  </a:lnTo>
                  <a:lnTo>
                    <a:pt x="78" y="32"/>
                  </a:lnTo>
                  <a:lnTo>
                    <a:pt x="80" y="32"/>
                  </a:lnTo>
                  <a:lnTo>
                    <a:pt x="82" y="30"/>
                  </a:lnTo>
                  <a:lnTo>
                    <a:pt x="82" y="23"/>
                  </a:lnTo>
                  <a:lnTo>
                    <a:pt x="82" y="19"/>
                  </a:lnTo>
                  <a:lnTo>
                    <a:pt x="86" y="18"/>
                  </a:lnTo>
                  <a:lnTo>
                    <a:pt x="87" y="19"/>
                  </a:lnTo>
                  <a:lnTo>
                    <a:pt x="89" y="16"/>
                  </a:lnTo>
                  <a:lnTo>
                    <a:pt x="93" y="14"/>
                  </a:lnTo>
                  <a:lnTo>
                    <a:pt x="93" y="16"/>
                  </a:lnTo>
                  <a:lnTo>
                    <a:pt x="94" y="16"/>
                  </a:lnTo>
                  <a:lnTo>
                    <a:pt x="94" y="18"/>
                  </a:lnTo>
                  <a:lnTo>
                    <a:pt x="96" y="19"/>
                  </a:lnTo>
                  <a:lnTo>
                    <a:pt x="98" y="23"/>
                  </a:lnTo>
                  <a:lnTo>
                    <a:pt x="100" y="25"/>
                  </a:lnTo>
                  <a:lnTo>
                    <a:pt x="103" y="34"/>
                  </a:lnTo>
                  <a:lnTo>
                    <a:pt x="103" y="27"/>
                  </a:lnTo>
                  <a:lnTo>
                    <a:pt x="100" y="18"/>
                  </a:lnTo>
                  <a:lnTo>
                    <a:pt x="100" y="14"/>
                  </a:lnTo>
                  <a:lnTo>
                    <a:pt x="102" y="14"/>
                  </a:lnTo>
                  <a:lnTo>
                    <a:pt x="105" y="14"/>
                  </a:lnTo>
                  <a:lnTo>
                    <a:pt x="109" y="18"/>
                  </a:lnTo>
                  <a:lnTo>
                    <a:pt x="110" y="21"/>
                  </a:lnTo>
                  <a:lnTo>
                    <a:pt x="112" y="21"/>
                  </a:lnTo>
                  <a:lnTo>
                    <a:pt x="114" y="19"/>
                  </a:lnTo>
                  <a:lnTo>
                    <a:pt x="116" y="16"/>
                  </a:lnTo>
                  <a:lnTo>
                    <a:pt x="116" y="14"/>
                  </a:lnTo>
                  <a:lnTo>
                    <a:pt x="119" y="14"/>
                  </a:lnTo>
                  <a:lnTo>
                    <a:pt x="121" y="16"/>
                  </a:lnTo>
                  <a:lnTo>
                    <a:pt x="123" y="18"/>
                  </a:lnTo>
                  <a:lnTo>
                    <a:pt x="127" y="16"/>
                  </a:lnTo>
                  <a:lnTo>
                    <a:pt x="130" y="14"/>
                  </a:lnTo>
                  <a:lnTo>
                    <a:pt x="128" y="5"/>
                  </a:lnTo>
                  <a:lnTo>
                    <a:pt x="128" y="2"/>
                  </a:lnTo>
                  <a:lnTo>
                    <a:pt x="130" y="2"/>
                  </a:lnTo>
                  <a:lnTo>
                    <a:pt x="134" y="0"/>
                  </a:lnTo>
                  <a:lnTo>
                    <a:pt x="135" y="0"/>
                  </a:lnTo>
                  <a:lnTo>
                    <a:pt x="137" y="3"/>
                  </a:lnTo>
                  <a:lnTo>
                    <a:pt x="141" y="5"/>
                  </a:lnTo>
                  <a:lnTo>
                    <a:pt x="141" y="9"/>
                  </a:lnTo>
                  <a:lnTo>
                    <a:pt x="141" y="11"/>
                  </a:lnTo>
                  <a:lnTo>
                    <a:pt x="144" y="14"/>
                  </a:lnTo>
                  <a:lnTo>
                    <a:pt x="146" y="14"/>
                  </a:lnTo>
                  <a:lnTo>
                    <a:pt x="146" y="12"/>
                  </a:lnTo>
                  <a:lnTo>
                    <a:pt x="146" y="11"/>
                  </a:lnTo>
                  <a:lnTo>
                    <a:pt x="152" y="11"/>
                  </a:lnTo>
                  <a:lnTo>
                    <a:pt x="153" y="7"/>
                  </a:lnTo>
                  <a:lnTo>
                    <a:pt x="155" y="5"/>
                  </a:lnTo>
                  <a:lnTo>
                    <a:pt x="159" y="5"/>
                  </a:lnTo>
                  <a:lnTo>
                    <a:pt x="160" y="7"/>
                  </a:lnTo>
                  <a:lnTo>
                    <a:pt x="155" y="9"/>
                  </a:lnTo>
                  <a:lnTo>
                    <a:pt x="150" y="18"/>
                  </a:lnTo>
                  <a:lnTo>
                    <a:pt x="152" y="19"/>
                  </a:lnTo>
                  <a:lnTo>
                    <a:pt x="153" y="21"/>
                  </a:lnTo>
                  <a:lnTo>
                    <a:pt x="157" y="19"/>
                  </a:lnTo>
                  <a:lnTo>
                    <a:pt x="159" y="25"/>
                  </a:lnTo>
                  <a:lnTo>
                    <a:pt x="157" y="28"/>
                  </a:lnTo>
                  <a:lnTo>
                    <a:pt x="157" y="32"/>
                  </a:lnTo>
                  <a:lnTo>
                    <a:pt x="164" y="32"/>
                  </a:lnTo>
                  <a:lnTo>
                    <a:pt x="162" y="34"/>
                  </a:lnTo>
                  <a:lnTo>
                    <a:pt x="164" y="36"/>
                  </a:lnTo>
                  <a:lnTo>
                    <a:pt x="168" y="37"/>
                  </a:lnTo>
                  <a:lnTo>
                    <a:pt x="169" y="34"/>
                  </a:lnTo>
                  <a:lnTo>
                    <a:pt x="169" y="36"/>
                  </a:lnTo>
                  <a:lnTo>
                    <a:pt x="173" y="43"/>
                  </a:lnTo>
                  <a:lnTo>
                    <a:pt x="173" y="46"/>
                  </a:lnTo>
                  <a:lnTo>
                    <a:pt x="171" y="48"/>
                  </a:lnTo>
                  <a:lnTo>
                    <a:pt x="173" y="53"/>
                  </a:lnTo>
                  <a:lnTo>
                    <a:pt x="175" y="53"/>
                  </a:lnTo>
                  <a:lnTo>
                    <a:pt x="177" y="52"/>
                  </a:lnTo>
                  <a:lnTo>
                    <a:pt x="177" y="55"/>
                  </a:lnTo>
                  <a:lnTo>
                    <a:pt x="175" y="59"/>
                  </a:lnTo>
                  <a:lnTo>
                    <a:pt x="173" y="61"/>
                  </a:lnTo>
                  <a:lnTo>
                    <a:pt x="173" y="64"/>
                  </a:lnTo>
                  <a:lnTo>
                    <a:pt x="171" y="64"/>
                  </a:lnTo>
                  <a:lnTo>
                    <a:pt x="169" y="68"/>
                  </a:lnTo>
                  <a:lnTo>
                    <a:pt x="164" y="69"/>
                  </a:lnTo>
                  <a:lnTo>
                    <a:pt x="164" y="71"/>
                  </a:lnTo>
                  <a:lnTo>
                    <a:pt x="160" y="71"/>
                  </a:lnTo>
                  <a:lnTo>
                    <a:pt x="162" y="71"/>
                  </a:lnTo>
                  <a:lnTo>
                    <a:pt x="160" y="73"/>
                  </a:lnTo>
                  <a:lnTo>
                    <a:pt x="162" y="75"/>
                  </a:lnTo>
                  <a:lnTo>
                    <a:pt x="166" y="71"/>
                  </a:lnTo>
                  <a:lnTo>
                    <a:pt x="159" y="82"/>
                  </a:lnTo>
                  <a:lnTo>
                    <a:pt x="155" y="84"/>
                  </a:lnTo>
                  <a:lnTo>
                    <a:pt x="155" y="87"/>
                  </a:lnTo>
                  <a:lnTo>
                    <a:pt x="152" y="85"/>
                  </a:lnTo>
                  <a:lnTo>
                    <a:pt x="152" y="84"/>
                  </a:lnTo>
                  <a:lnTo>
                    <a:pt x="150" y="82"/>
                  </a:lnTo>
                  <a:lnTo>
                    <a:pt x="146" y="80"/>
                  </a:lnTo>
                  <a:lnTo>
                    <a:pt x="146" y="85"/>
                  </a:lnTo>
                  <a:lnTo>
                    <a:pt x="128" y="102"/>
                  </a:lnTo>
                  <a:lnTo>
                    <a:pt x="123" y="100"/>
                  </a:lnTo>
                  <a:lnTo>
                    <a:pt x="121" y="102"/>
                  </a:lnTo>
                  <a:lnTo>
                    <a:pt x="119" y="100"/>
                  </a:lnTo>
                  <a:lnTo>
                    <a:pt x="118" y="102"/>
                  </a:lnTo>
                  <a:lnTo>
                    <a:pt x="118" y="103"/>
                  </a:lnTo>
                  <a:lnTo>
                    <a:pt x="118" y="105"/>
                  </a:lnTo>
                  <a:lnTo>
                    <a:pt x="112" y="107"/>
                  </a:lnTo>
                  <a:lnTo>
                    <a:pt x="103" y="116"/>
                  </a:lnTo>
                  <a:lnTo>
                    <a:pt x="96" y="118"/>
                  </a:lnTo>
                  <a:lnTo>
                    <a:pt x="94" y="119"/>
                  </a:lnTo>
                  <a:lnTo>
                    <a:pt x="91" y="118"/>
                  </a:lnTo>
                  <a:lnTo>
                    <a:pt x="89" y="119"/>
                  </a:lnTo>
                  <a:lnTo>
                    <a:pt x="86" y="116"/>
                  </a:lnTo>
                  <a:lnTo>
                    <a:pt x="82" y="116"/>
                  </a:lnTo>
                  <a:lnTo>
                    <a:pt x="77" y="114"/>
                  </a:lnTo>
                  <a:lnTo>
                    <a:pt x="73" y="1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9" name="Freeform 3517"/>
            <p:cNvSpPr>
              <a:spLocks/>
            </p:cNvSpPr>
            <p:nvPr/>
          </p:nvSpPr>
          <p:spPr bwMode="auto">
            <a:xfrm>
              <a:off x="2302" y="1272"/>
              <a:ext cx="177" cy="119"/>
            </a:xfrm>
            <a:custGeom>
              <a:avLst/>
              <a:gdLst/>
              <a:ahLst/>
              <a:cxnLst>
                <a:cxn ang="0">
                  <a:pos x="64" y="109"/>
                </a:cxn>
                <a:cxn ang="0">
                  <a:pos x="36" y="103"/>
                </a:cxn>
                <a:cxn ang="0">
                  <a:pos x="34" y="98"/>
                </a:cxn>
                <a:cxn ang="0">
                  <a:pos x="41" y="84"/>
                </a:cxn>
                <a:cxn ang="0">
                  <a:pos x="39" y="78"/>
                </a:cxn>
                <a:cxn ang="0">
                  <a:pos x="32" y="66"/>
                </a:cxn>
                <a:cxn ang="0">
                  <a:pos x="14" y="69"/>
                </a:cxn>
                <a:cxn ang="0">
                  <a:pos x="21" y="61"/>
                </a:cxn>
                <a:cxn ang="0">
                  <a:pos x="36" y="59"/>
                </a:cxn>
                <a:cxn ang="0">
                  <a:pos x="39" y="55"/>
                </a:cxn>
                <a:cxn ang="0">
                  <a:pos x="43" y="43"/>
                </a:cxn>
                <a:cxn ang="0">
                  <a:pos x="36" y="41"/>
                </a:cxn>
                <a:cxn ang="0">
                  <a:pos x="25" y="37"/>
                </a:cxn>
                <a:cxn ang="0">
                  <a:pos x="7" y="41"/>
                </a:cxn>
                <a:cxn ang="0">
                  <a:pos x="12" y="37"/>
                </a:cxn>
                <a:cxn ang="0">
                  <a:pos x="7" y="28"/>
                </a:cxn>
                <a:cxn ang="0">
                  <a:pos x="19" y="32"/>
                </a:cxn>
                <a:cxn ang="0">
                  <a:pos x="16" y="25"/>
                </a:cxn>
                <a:cxn ang="0">
                  <a:pos x="14" y="18"/>
                </a:cxn>
                <a:cxn ang="0">
                  <a:pos x="23" y="21"/>
                </a:cxn>
                <a:cxn ang="0">
                  <a:pos x="30" y="27"/>
                </a:cxn>
                <a:cxn ang="0">
                  <a:pos x="34" y="18"/>
                </a:cxn>
                <a:cxn ang="0">
                  <a:pos x="34" y="11"/>
                </a:cxn>
                <a:cxn ang="0">
                  <a:pos x="23" y="9"/>
                </a:cxn>
                <a:cxn ang="0">
                  <a:pos x="25" y="2"/>
                </a:cxn>
                <a:cxn ang="0">
                  <a:pos x="36" y="11"/>
                </a:cxn>
                <a:cxn ang="0">
                  <a:pos x="48" y="23"/>
                </a:cxn>
                <a:cxn ang="0">
                  <a:pos x="48" y="34"/>
                </a:cxn>
                <a:cxn ang="0">
                  <a:pos x="52" y="37"/>
                </a:cxn>
                <a:cxn ang="0">
                  <a:pos x="55" y="48"/>
                </a:cxn>
                <a:cxn ang="0">
                  <a:pos x="62" y="34"/>
                </a:cxn>
                <a:cxn ang="0">
                  <a:pos x="68" y="16"/>
                </a:cxn>
                <a:cxn ang="0">
                  <a:pos x="82" y="30"/>
                </a:cxn>
                <a:cxn ang="0">
                  <a:pos x="89" y="16"/>
                </a:cxn>
                <a:cxn ang="0">
                  <a:pos x="96" y="19"/>
                </a:cxn>
                <a:cxn ang="0">
                  <a:pos x="100" y="18"/>
                </a:cxn>
                <a:cxn ang="0">
                  <a:pos x="110" y="21"/>
                </a:cxn>
                <a:cxn ang="0">
                  <a:pos x="119" y="14"/>
                </a:cxn>
                <a:cxn ang="0">
                  <a:pos x="128" y="5"/>
                </a:cxn>
                <a:cxn ang="0">
                  <a:pos x="137" y="3"/>
                </a:cxn>
                <a:cxn ang="0">
                  <a:pos x="146" y="14"/>
                </a:cxn>
                <a:cxn ang="0">
                  <a:pos x="155" y="5"/>
                </a:cxn>
                <a:cxn ang="0">
                  <a:pos x="152" y="19"/>
                </a:cxn>
                <a:cxn ang="0">
                  <a:pos x="157" y="32"/>
                </a:cxn>
                <a:cxn ang="0">
                  <a:pos x="169" y="34"/>
                </a:cxn>
                <a:cxn ang="0">
                  <a:pos x="173" y="53"/>
                </a:cxn>
                <a:cxn ang="0">
                  <a:pos x="173" y="61"/>
                </a:cxn>
                <a:cxn ang="0">
                  <a:pos x="164" y="71"/>
                </a:cxn>
                <a:cxn ang="0">
                  <a:pos x="166" y="71"/>
                </a:cxn>
                <a:cxn ang="0">
                  <a:pos x="152" y="84"/>
                </a:cxn>
                <a:cxn ang="0">
                  <a:pos x="123" y="100"/>
                </a:cxn>
                <a:cxn ang="0">
                  <a:pos x="118" y="105"/>
                </a:cxn>
                <a:cxn ang="0">
                  <a:pos x="91" y="118"/>
                </a:cxn>
                <a:cxn ang="0">
                  <a:pos x="73" y="114"/>
                </a:cxn>
              </a:cxnLst>
              <a:rect l="0" t="0" r="r" b="b"/>
              <a:pathLst>
                <a:path w="177" h="119">
                  <a:moveTo>
                    <a:pt x="73" y="114"/>
                  </a:moveTo>
                  <a:lnTo>
                    <a:pt x="73" y="114"/>
                  </a:lnTo>
                  <a:lnTo>
                    <a:pt x="69" y="112"/>
                  </a:lnTo>
                  <a:lnTo>
                    <a:pt x="68" y="110"/>
                  </a:lnTo>
                  <a:lnTo>
                    <a:pt x="64" y="109"/>
                  </a:lnTo>
                  <a:lnTo>
                    <a:pt x="53" y="102"/>
                  </a:lnTo>
                  <a:lnTo>
                    <a:pt x="50" y="103"/>
                  </a:lnTo>
                  <a:lnTo>
                    <a:pt x="44" y="102"/>
                  </a:lnTo>
                  <a:lnTo>
                    <a:pt x="43" y="103"/>
                  </a:lnTo>
                  <a:lnTo>
                    <a:pt x="36" y="103"/>
                  </a:lnTo>
                  <a:lnTo>
                    <a:pt x="32" y="103"/>
                  </a:lnTo>
                  <a:lnTo>
                    <a:pt x="30" y="103"/>
                  </a:lnTo>
                  <a:lnTo>
                    <a:pt x="30" y="98"/>
                  </a:lnTo>
                  <a:lnTo>
                    <a:pt x="28" y="94"/>
                  </a:lnTo>
                  <a:lnTo>
                    <a:pt x="34" y="98"/>
                  </a:lnTo>
                  <a:lnTo>
                    <a:pt x="36" y="94"/>
                  </a:lnTo>
                  <a:lnTo>
                    <a:pt x="44" y="91"/>
                  </a:lnTo>
                  <a:lnTo>
                    <a:pt x="44" y="84"/>
                  </a:lnTo>
                  <a:lnTo>
                    <a:pt x="39" y="85"/>
                  </a:lnTo>
                  <a:lnTo>
                    <a:pt x="41" y="84"/>
                  </a:lnTo>
                  <a:lnTo>
                    <a:pt x="43" y="82"/>
                  </a:lnTo>
                  <a:lnTo>
                    <a:pt x="41" y="78"/>
                  </a:lnTo>
                  <a:lnTo>
                    <a:pt x="44" y="77"/>
                  </a:lnTo>
                  <a:lnTo>
                    <a:pt x="41" y="77"/>
                  </a:lnTo>
                  <a:lnTo>
                    <a:pt x="39" y="78"/>
                  </a:lnTo>
                  <a:lnTo>
                    <a:pt x="37" y="78"/>
                  </a:lnTo>
                  <a:lnTo>
                    <a:pt x="37" y="77"/>
                  </a:lnTo>
                  <a:lnTo>
                    <a:pt x="36" y="77"/>
                  </a:lnTo>
                  <a:lnTo>
                    <a:pt x="34" y="68"/>
                  </a:lnTo>
                  <a:lnTo>
                    <a:pt x="32" y="66"/>
                  </a:lnTo>
                  <a:lnTo>
                    <a:pt x="28" y="68"/>
                  </a:lnTo>
                  <a:lnTo>
                    <a:pt x="27" y="66"/>
                  </a:lnTo>
                  <a:lnTo>
                    <a:pt x="23" y="66"/>
                  </a:lnTo>
                  <a:lnTo>
                    <a:pt x="18" y="68"/>
                  </a:lnTo>
                  <a:lnTo>
                    <a:pt x="14" y="69"/>
                  </a:lnTo>
                  <a:lnTo>
                    <a:pt x="11" y="69"/>
                  </a:lnTo>
                  <a:lnTo>
                    <a:pt x="11" y="68"/>
                  </a:lnTo>
                  <a:lnTo>
                    <a:pt x="11" y="64"/>
                  </a:lnTo>
                  <a:lnTo>
                    <a:pt x="19" y="62"/>
                  </a:lnTo>
                  <a:lnTo>
                    <a:pt x="21" y="61"/>
                  </a:lnTo>
                  <a:lnTo>
                    <a:pt x="25" y="61"/>
                  </a:lnTo>
                  <a:lnTo>
                    <a:pt x="28" y="59"/>
                  </a:lnTo>
                  <a:lnTo>
                    <a:pt x="30" y="61"/>
                  </a:lnTo>
                  <a:lnTo>
                    <a:pt x="32" y="57"/>
                  </a:lnTo>
                  <a:lnTo>
                    <a:pt x="36" y="59"/>
                  </a:lnTo>
                  <a:lnTo>
                    <a:pt x="43" y="59"/>
                  </a:lnTo>
                  <a:lnTo>
                    <a:pt x="44" y="52"/>
                  </a:lnTo>
                  <a:lnTo>
                    <a:pt x="43" y="53"/>
                  </a:lnTo>
                  <a:lnTo>
                    <a:pt x="41" y="55"/>
                  </a:lnTo>
                  <a:lnTo>
                    <a:pt x="39" y="55"/>
                  </a:lnTo>
                  <a:lnTo>
                    <a:pt x="32" y="53"/>
                  </a:lnTo>
                  <a:lnTo>
                    <a:pt x="32" y="52"/>
                  </a:lnTo>
                  <a:lnTo>
                    <a:pt x="34" y="50"/>
                  </a:lnTo>
                  <a:lnTo>
                    <a:pt x="37" y="48"/>
                  </a:lnTo>
                  <a:lnTo>
                    <a:pt x="43" y="43"/>
                  </a:lnTo>
                  <a:lnTo>
                    <a:pt x="43" y="43"/>
                  </a:lnTo>
                  <a:lnTo>
                    <a:pt x="41" y="41"/>
                  </a:lnTo>
                  <a:lnTo>
                    <a:pt x="39" y="43"/>
                  </a:lnTo>
                  <a:lnTo>
                    <a:pt x="37" y="43"/>
                  </a:lnTo>
                  <a:lnTo>
                    <a:pt x="36" y="41"/>
                  </a:lnTo>
                  <a:lnTo>
                    <a:pt x="36" y="39"/>
                  </a:lnTo>
                  <a:lnTo>
                    <a:pt x="36" y="39"/>
                  </a:lnTo>
                  <a:lnTo>
                    <a:pt x="34" y="37"/>
                  </a:lnTo>
                  <a:lnTo>
                    <a:pt x="27" y="36"/>
                  </a:lnTo>
                  <a:lnTo>
                    <a:pt x="25" y="37"/>
                  </a:lnTo>
                  <a:lnTo>
                    <a:pt x="21" y="41"/>
                  </a:lnTo>
                  <a:lnTo>
                    <a:pt x="19" y="41"/>
                  </a:lnTo>
                  <a:lnTo>
                    <a:pt x="14" y="43"/>
                  </a:lnTo>
                  <a:lnTo>
                    <a:pt x="12" y="43"/>
                  </a:lnTo>
                  <a:lnTo>
                    <a:pt x="7" y="41"/>
                  </a:lnTo>
                  <a:lnTo>
                    <a:pt x="0" y="43"/>
                  </a:lnTo>
                  <a:lnTo>
                    <a:pt x="3" y="36"/>
                  </a:lnTo>
                  <a:lnTo>
                    <a:pt x="5" y="37"/>
                  </a:lnTo>
                  <a:lnTo>
                    <a:pt x="11" y="39"/>
                  </a:lnTo>
                  <a:lnTo>
                    <a:pt x="12" y="37"/>
                  </a:lnTo>
                  <a:lnTo>
                    <a:pt x="9" y="37"/>
                  </a:lnTo>
                  <a:lnTo>
                    <a:pt x="11" y="36"/>
                  </a:lnTo>
                  <a:lnTo>
                    <a:pt x="11" y="34"/>
                  </a:lnTo>
                  <a:lnTo>
                    <a:pt x="7" y="32"/>
                  </a:lnTo>
                  <a:lnTo>
                    <a:pt x="7" y="28"/>
                  </a:lnTo>
                  <a:lnTo>
                    <a:pt x="12" y="32"/>
                  </a:lnTo>
                  <a:lnTo>
                    <a:pt x="16" y="36"/>
                  </a:lnTo>
                  <a:lnTo>
                    <a:pt x="21" y="34"/>
                  </a:lnTo>
                  <a:lnTo>
                    <a:pt x="18" y="32"/>
                  </a:lnTo>
                  <a:lnTo>
                    <a:pt x="19" y="32"/>
                  </a:lnTo>
                  <a:lnTo>
                    <a:pt x="21" y="28"/>
                  </a:lnTo>
                  <a:lnTo>
                    <a:pt x="14" y="30"/>
                  </a:lnTo>
                  <a:lnTo>
                    <a:pt x="12" y="27"/>
                  </a:lnTo>
                  <a:lnTo>
                    <a:pt x="12" y="27"/>
                  </a:lnTo>
                  <a:lnTo>
                    <a:pt x="16" y="25"/>
                  </a:lnTo>
                  <a:lnTo>
                    <a:pt x="11" y="19"/>
                  </a:lnTo>
                  <a:lnTo>
                    <a:pt x="11" y="19"/>
                  </a:lnTo>
                  <a:lnTo>
                    <a:pt x="16" y="21"/>
                  </a:lnTo>
                  <a:lnTo>
                    <a:pt x="16" y="21"/>
                  </a:lnTo>
                  <a:lnTo>
                    <a:pt x="14" y="18"/>
                  </a:lnTo>
                  <a:lnTo>
                    <a:pt x="18" y="19"/>
                  </a:lnTo>
                  <a:lnTo>
                    <a:pt x="14" y="16"/>
                  </a:lnTo>
                  <a:lnTo>
                    <a:pt x="18" y="14"/>
                  </a:lnTo>
                  <a:lnTo>
                    <a:pt x="23" y="18"/>
                  </a:lnTo>
                  <a:lnTo>
                    <a:pt x="23" y="21"/>
                  </a:lnTo>
                  <a:lnTo>
                    <a:pt x="23" y="21"/>
                  </a:lnTo>
                  <a:lnTo>
                    <a:pt x="27" y="23"/>
                  </a:lnTo>
                  <a:lnTo>
                    <a:pt x="27" y="21"/>
                  </a:lnTo>
                  <a:lnTo>
                    <a:pt x="30" y="23"/>
                  </a:lnTo>
                  <a:lnTo>
                    <a:pt x="30" y="27"/>
                  </a:lnTo>
                  <a:lnTo>
                    <a:pt x="32" y="23"/>
                  </a:lnTo>
                  <a:lnTo>
                    <a:pt x="34" y="28"/>
                  </a:lnTo>
                  <a:lnTo>
                    <a:pt x="36" y="23"/>
                  </a:lnTo>
                  <a:lnTo>
                    <a:pt x="34" y="19"/>
                  </a:lnTo>
                  <a:lnTo>
                    <a:pt x="34" y="18"/>
                  </a:lnTo>
                  <a:lnTo>
                    <a:pt x="27" y="12"/>
                  </a:lnTo>
                  <a:lnTo>
                    <a:pt x="28" y="11"/>
                  </a:lnTo>
                  <a:lnTo>
                    <a:pt x="30" y="12"/>
                  </a:lnTo>
                  <a:lnTo>
                    <a:pt x="32" y="12"/>
                  </a:lnTo>
                  <a:lnTo>
                    <a:pt x="34" y="11"/>
                  </a:lnTo>
                  <a:lnTo>
                    <a:pt x="30" y="9"/>
                  </a:lnTo>
                  <a:lnTo>
                    <a:pt x="30" y="7"/>
                  </a:lnTo>
                  <a:lnTo>
                    <a:pt x="28" y="7"/>
                  </a:lnTo>
                  <a:lnTo>
                    <a:pt x="25" y="9"/>
                  </a:lnTo>
                  <a:lnTo>
                    <a:pt x="23" y="9"/>
                  </a:lnTo>
                  <a:lnTo>
                    <a:pt x="23" y="7"/>
                  </a:lnTo>
                  <a:lnTo>
                    <a:pt x="23" y="5"/>
                  </a:lnTo>
                  <a:lnTo>
                    <a:pt x="23" y="3"/>
                  </a:lnTo>
                  <a:lnTo>
                    <a:pt x="27" y="3"/>
                  </a:lnTo>
                  <a:lnTo>
                    <a:pt x="25" y="2"/>
                  </a:lnTo>
                  <a:lnTo>
                    <a:pt x="28" y="5"/>
                  </a:lnTo>
                  <a:lnTo>
                    <a:pt x="30" y="3"/>
                  </a:lnTo>
                  <a:lnTo>
                    <a:pt x="32" y="5"/>
                  </a:lnTo>
                  <a:lnTo>
                    <a:pt x="34" y="5"/>
                  </a:lnTo>
                  <a:lnTo>
                    <a:pt x="36" y="11"/>
                  </a:lnTo>
                  <a:lnTo>
                    <a:pt x="41" y="11"/>
                  </a:lnTo>
                  <a:lnTo>
                    <a:pt x="46" y="18"/>
                  </a:lnTo>
                  <a:lnTo>
                    <a:pt x="48" y="19"/>
                  </a:lnTo>
                  <a:lnTo>
                    <a:pt x="50" y="21"/>
                  </a:lnTo>
                  <a:lnTo>
                    <a:pt x="48" y="23"/>
                  </a:lnTo>
                  <a:lnTo>
                    <a:pt x="52" y="25"/>
                  </a:lnTo>
                  <a:lnTo>
                    <a:pt x="52" y="28"/>
                  </a:lnTo>
                  <a:lnTo>
                    <a:pt x="50" y="30"/>
                  </a:lnTo>
                  <a:lnTo>
                    <a:pt x="50" y="32"/>
                  </a:lnTo>
                  <a:lnTo>
                    <a:pt x="48" y="34"/>
                  </a:lnTo>
                  <a:lnTo>
                    <a:pt x="44" y="32"/>
                  </a:lnTo>
                  <a:lnTo>
                    <a:pt x="46" y="34"/>
                  </a:lnTo>
                  <a:lnTo>
                    <a:pt x="50" y="36"/>
                  </a:lnTo>
                  <a:lnTo>
                    <a:pt x="50" y="39"/>
                  </a:lnTo>
                  <a:lnTo>
                    <a:pt x="52" y="37"/>
                  </a:lnTo>
                  <a:lnTo>
                    <a:pt x="52" y="41"/>
                  </a:lnTo>
                  <a:lnTo>
                    <a:pt x="50" y="43"/>
                  </a:lnTo>
                  <a:lnTo>
                    <a:pt x="53" y="44"/>
                  </a:lnTo>
                  <a:lnTo>
                    <a:pt x="53" y="52"/>
                  </a:lnTo>
                  <a:lnTo>
                    <a:pt x="55" y="48"/>
                  </a:lnTo>
                  <a:lnTo>
                    <a:pt x="55" y="44"/>
                  </a:lnTo>
                  <a:lnTo>
                    <a:pt x="59" y="44"/>
                  </a:lnTo>
                  <a:lnTo>
                    <a:pt x="59" y="37"/>
                  </a:lnTo>
                  <a:lnTo>
                    <a:pt x="61" y="34"/>
                  </a:lnTo>
                  <a:lnTo>
                    <a:pt x="62" y="34"/>
                  </a:lnTo>
                  <a:lnTo>
                    <a:pt x="66" y="41"/>
                  </a:lnTo>
                  <a:lnTo>
                    <a:pt x="68" y="37"/>
                  </a:lnTo>
                  <a:lnTo>
                    <a:pt x="68" y="28"/>
                  </a:lnTo>
                  <a:lnTo>
                    <a:pt x="66" y="18"/>
                  </a:lnTo>
                  <a:lnTo>
                    <a:pt x="68" y="16"/>
                  </a:lnTo>
                  <a:lnTo>
                    <a:pt x="69" y="18"/>
                  </a:lnTo>
                  <a:lnTo>
                    <a:pt x="78" y="28"/>
                  </a:lnTo>
                  <a:lnTo>
                    <a:pt x="78" y="32"/>
                  </a:lnTo>
                  <a:lnTo>
                    <a:pt x="80" y="32"/>
                  </a:lnTo>
                  <a:lnTo>
                    <a:pt x="82" y="30"/>
                  </a:lnTo>
                  <a:lnTo>
                    <a:pt x="82" y="23"/>
                  </a:lnTo>
                  <a:lnTo>
                    <a:pt x="82" y="19"/>
                  </a:lnTo>
                  <a:lnTo>
                    <a:pt x="86" y="18"/>
                  </a:lnTo>
                  <a:lnTo>
                    <a:pt x="87" y="19"/>
                  </a:lnTo>
                  <a:lnTo>
                    <a:pt x="89" y="16"/>
                  </a:lnTo>
                  <a:lnTo>
                    <a:pt x="93" y="14"/>
                  </a:lnTo>
                  <a:lnTo>
                    <a:pt x="93" y="16"/>
                  </a:lnTo>
                  <a:lnTo>
                    <a:pt x="94" y="16"/>
                  </a:lnTo>
                  <a:lnTo>
                    <a:pt x="94" y="18"/>
                  </a:lnTo>
                  <a:lnTo>
                    <a:pt x="96" y="19"/>
                  </a:lnTo>
                  <a:lnTo>
                    <a:pt x="98" y="23"/>
                  </a:lnTo>
                  <a:lnTo>
                    <a:pt x="100" y="25"/>
                  </a:lnTo>
                  <a:lnTo>
                    <a:pt x="103" y="34"/>
                  </a:lnTo>
                  <a:lnTo>
                    <a:pt x="103" y="27"/>
                  </a:lnTo>
                  <a:lnTo>
                    <a:pt x="100" y="18"/>
                  </a:lnTo>
                  <a:lnTo>
                    <a:pt x="100" y="14"/>
                  </a:lnTo>
                  <a:lnTo>
                    <a:pt x="102" y="14"/>
                  </a:lnTo>
                  <a:lnTo>
                    <a:pt x="105" y="14"/>
                  </a:lnTo>
                  <a:lnTo>
                    <a:pt x="109" y="18"/>
                  </a:lnTo>
                  <a:lnTo>
                    <a:pt x="110" y="21"/>
                  </a:lnTo>
                  <a:lnTo>
                    <a:pt x="112" y="21"/>
                  </a:lnTo>
                  <a:lnTo>
                    <a:pt x="114" y="19"/>
                  </a:lnTo>
                  <a:lnTo>
                    <a:pt x="116" y="16"/>
                  </a:lnTo>
                  <a:lnTo>
                    <a:pt x="116" y="14"/>
                  </a:lnTo>
                  <a:lnTo>
                    <a:pt x="119" y="14"/>
                  </a:lnTo>
                  <a:lnTo>
                    <a:pt x="121" y="16"/>
                  </a:lnTo>
                  <a:lnTo>
                    <a:pt x="123" y="18"/>
                  </a:lnTo>
                  <a:lnTo>
                    <a:pt x="127" y="16"/>
                  </a:lnTo>
                  <a:lnTo>
                    <a:pt x="130" y="14"/>
                  </a:lnTo>
                  <a:lnTo>
                    <a:pt x="128" y="5"/>
                  </a:lnTo>
                  <a:lnTo>
                    <a:pt x="128" y="2"/>
                  </a:lnTo>
                  <a:lnTo>
                    <a:pt x="130" y="2"/>
                  </a:lnTo>
                  <a:lnTo>
                    <a:pt x="134" y="0"/>
                  </a:lnTo>
                  <a:lnTo>
                    <a:pt x="135" y="0"/>
                  </a:lnTo>
                  <a:lnTo>
                    <a:pt x="137" y="3"/>
                  </a:lnTo>
                  <a:lnTo>
                    <a:pt x="141" y="5"/>
                  </a:lnTo>
                  <a:lnTo>
                    <a:pt x="141" y="9"/>
                  </a:lnTo>
                  <a:lnTo>
                    <a:pt x="141" y="11"/>
                  </a:lnTo>
                  <a:lnTo>
                    <a:pt x="144" y="14"/>
                  </a:lnTo>
                  <a:lnTo>
                    <a:pt x="146" y="14"/>
                  </a:lnTo>
                  <a:lnTo>
                    <a:pt x="146" y="12"/>
                  </a:lnTo>
                  <a:lnTo>
                    <a:pt x="146" y="11"/>
                  </a:lnTo>
                  <a:lnTo>
                    <a:pt x="152" y="11"/>
                  </a:lnTo>
                  <a:lnTo>
                    <a:pt x="153" y="7"/>
                  </a:lnTo>
                  <a:lnTo>
                    <a:pt x="155" y="5"/>
                  </a:lnTo>
                  <a:lnTo>
                    <a:pt x="159" y="5"/>
                  </a:lnTo>
                  <a:lnTo>
                    <a:pt x="160" y="7"/>
                  </a:lnTo>
                  <a:lnTo>
                    <a:pt x="155" y="9"/>
                  </a:lnTo>
                  <a:lnTo>
                    <a:pt x="150" y="18"/>
                  </a:lnTo>
                  <a:lnTo>
                    <a:pt x="152" y="19"/>
                  </a:lnTo>
                  <a:lnTo>
                    <a:pt x="153" y="21"/>
                  </a:lnTo>
                  <a:lnTo>
                    <a:pt x="157" y="19"/>
                  </a:lnTo>
                  <a:lnTo>
                    <a:pt x="159" y="25"/>
                  </a:lnTo>
                  <a:lnTo>
                    <a:pt x="157" y="28"/>
                  </a:lnTo>
                  <a:lnTo>
                    <a:pt x="157" y="32"/>
                  </a:lnTo>
                  <a:lnTo>
                    <a:pt x="164" y="32"/>
                  </a:lnTo>
                  <a:lnTo>
                    <a:pt x="162" y="34"/>
                  </a:lnTo>
                  <a:lnTo>
                    <a:pt x="164" y="36"/>
                  </a:lnTo>
                  <a:lnTo>
                    <a:pt x="168" y="37"/>
                  </a:lnTo>
                  <a:lnTo>
                    <a:pt x="169" y="34"/>
                  </a:lnTo>
                  <a:lnTo>
                    <a:pt x="169" y="36"/>
                  </a:lnTo>
                  <a:lnTo>
                    <a:pt x="173" y="43"/>
                  </a:lnTo>
                  <a:lnTo>
                    <a:pt x="173" y="46"/>
                  </a:lnTo>
                  <a:lnTo>
                    <a:pt x="171" y="48"/>
                  </a:lnTo>
                  <a:lnTo>
                    <a:pt x="173" y="53"/>
                  </a:lnTo>
                  <a:lnTo>
                    <a:pt x="175" y="53"/>
                  </a:lnTo>
                  <a:lnTo>
                    <a:pt x="177" y="52"/>
                  </a:lnTo>
                  <a:lnTo>
                    <a:pt x="177" y="55"/>
                  </a:lnTo>
                  <a:lnTo>
                    <a:pt x="175" y="59"/>
                  </a:lnTo>
                  <a:lnTo>
                    <a:pt x="173" y="61"/>
                  </a:lnTo>
                  <a:lnTo>
                    <a:pt x="173" y="64"/>
                  </a:lnTo>
                  <a:lnTo>
                    <a:pt x="171" y="64"/>
                  </a:lnTo>
                  <a:lnTo>
                    <a:pt x="169" y="68"/>
                  </a:lnTo>
                  <a:lnTo>
                    <a:pt x="164" y="69"/>
                  </a:lnTo>
                  <a:lnTo>
                    <a:pt x="164" y="71"/>
                  </a:lnTo>
                  <a:lnTo>
                    <a:pt x="160" y="71"/>
                  </a:lnTo>
                  <a:lnTo>
                    <a:pt x="162" y="71"/>
                  </a:lnTo>
                  <a:lnTo>
                    <a:pt x="160" y="73"/>
                  </a:lnTo>
                  <a:lnTo>
                    <a:pt x="162" y="75"/>
                  </a:lnTo>
                  <a:lnTo>
                    <a:pt x="166" y="71"/>
                  </a:lnTo>
                  <a:lnTo>
                    <a:pt x="159" y="82"/>
                  </a:lnTo>
                  <a:lnTo>
                    <a:pt x="155" y="84"/>
                  </a:lnTo>
                  <a:lnTo>
                    <a:pt x="155" y="87"/>
                  </a:lnTo>
                  <a:lnTo>
                    <a:pt x="152" y="85"/>
                  </a:lnTo>
                  <a:lnTo>
                    <a:pt x="152" y="84"/>
                  </a:lnTo>
                  <a:lnTo>
                    <a:pt x="150" y="82"/>
                  </a:lnTo>
                  <a:lnTo>
                    <a:pt x="146" y="80"/>
                  </a:lnTo>
                  <a:lnTo>
                    <a:pt x="146" y="85"/>
                  </a:lnTo>
                  <a:lnTo>
                    <a:pt x="128" y="102"/>
                  </a:lnTo>
                  <a:lnTo>
                    <a:pt x="123" y="100"/>
                  </a:lnTo>
                  <a:lnTo>
                    <a:pt x="121" y="102"/>
                  </a:lnTo>
                  <a:lnTo>
                    <a:pt x="119" y="100"/>
                  </a:lnTo>
                  <a:lnTo>
                    <a:pt x="118" y="102"/>
                  </a:lnTo>
                  <a:lnTo>
                    <a:pt x="118" y="103"/>
                  </a:lnTo>
                  <a:lnTo>
                    <a:pt x="118" y="105"/>
                  </a:lnTo>
                  <a:lnTo>
                    <a:pt x="112" y="107"/>
                  </a:lnTo>
                  <a:lnTo>
                    <a:pt x="103" y="116"/>
                  </a:lnTo>
                  <a:lnTo>
                    <a:pt x="96" y="118"/>
                  </a:lnTo>
                  <a:lnTo>
                    <a:pt x="94" y="119"/>
                  </a:lnTo>
                  <a:lnTo>
                    <a:pt x="91" y="118"/>
                  </a:lnTo>
                  <a:lnTo>
                    <a:pt x="89" y="119"/>
                  </a:lnTo>
                  <a:lnTo>
                    <a:pt x="86" y="116"/>
                  </a:lnTo>
                  <a:lnTo>
                    <a:pt x="82" y="116"/>
                  </a:lnTo>
                  <a:lnTo>
                    <a:pt x="77" y="114"/>
                  </a:lnTo>
                  <a:lnTo>
                    <a:pt x="73" y="1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0" name="Freeform 3518"/>
            <p:cNvSpPr>
              <a:spLocks/>
            </p:cNvSpPr>
            <p:nvPr/>
          </p:nvSpPr>
          <p:spPr bwMode="auto">
            <a:xfrm>
              <a:off x="2575" y="1436"/>
              <a:ext cx="7" cy="2"/>
            </a:xfrm>
            <a:custGeom>
              <a:avLst/>
              <a:gdLst/>
              <a:ahLst/>
              <a:cxnLst>
                <a:cxn ang="0">
                  <a:pos x="7" y="2"/>
                </a:cxn>
                <a:cxn ang="0">
                  <a:pos x="5" y="0"/>
                </a:cxn>
                <a:cxn ang="0">
                  <a:pos x="2" y="0"/>
                </a:cxn>
                <a:cxn ang="0">
                  <a:pos x="0" y="0"/>
                </a:cxn>
                <a:cxn ang="0">
                  <a:pos x="2" y="2"/>
                </a:cxn>
                <a:cxn ang="0">
                  <a:pos x="5" y="2"/>
                </a:cxn>
                <a:cxn ang="0">
                  <a:pos x="7" y="2"/>
                </a:cxn>
              </a:cxnLst>
              <a:rect l="0" t="0" r="r" b="b"/>
              <a:pathLst>
                <a:path w="7" h="2">
                  <a:moveTo>
                    <a:pt x="7" y="2"/>
                  </a:moveTo>
                  <a:lnTo>
                    <a:pt x="5" y="0"/>
                  </a:lnTo>
                  <a:lnTo>
                    <a:pt x="2" y="0"/>
                  </a:lnTo>
                  <a:lnTo>
                    <a:pt x="0" y="0"/>
                  </a:lnTo>
                  <a:lnTo>
                    <a:pt x="2" y="2"/>
                  </a:lnTo>
                  <a:lnTo>
                    <a:pt x="5" y="2"/>
                  </a:lnTo>
                  <a:lnTo>
                    <a:pt x="7"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1" name="Freeform 3519"/>
            <p:cNvSpPr>
              <a:spLocks/>
            </p:cNvSpPr>
            <p:nvPr/>
          </p:nvSpPr>
          <p:spPr bwMode="auto">
            <a:xfrm>
              <a:off x="2575" y="1436"/>
              <a:ext cx="7" cy="2"/>
            </a:xfrm>
            <a:custGeom>
              <a:avLst/>
              <a:gdLst/>
              <a:ahLst/>
              <a:cxnLst>
                <a:cxn ang="0">
                  <a:pos x="7" y="2"/>
                </a:cxn>
                <a:cxn ang="0">
                  <a:pos x="5" y="0"/>
                </a:cxn>
                <a:cxn ang="0">
                  <a:pos x="2" y="0"/>
                </a:cxn>
                <a:cxn ang="0">
                  <a:pos x="0" y="0"/>
                </a:cxn>
                <a:cxn ang="0">
                  <a:pos x="2" y="2"/>
                </a:cxn>
                <a:cxn ang="0">
                  <a:pos x="5" y="2"/>
                </a:cxn>
                <a:cxn ang="0">
                  <a:pos x="7" y="2"/>
                </a:cxn>
              </a:cxnLst>
              <a:rect l="0" t="0" r="r" b="b"/>
              <a:pathLst>
                <a:path w="7" h="2">
                  <a:moveTo>
                    <a:pt x="7" y="2"/>
                  </a:moveTo>
                  <a:lnTo>
                    <a:pt x="5" y="0"/>
                  </a:lnTo>
                  <a:lnTo>
                    <a:pt x="2" y="0"/>
                  </a:lnTo>
                  <a:lnTo>
                    <a:pt x="0" y="0"/>
                  </a:lnTo>
                  <a:lnTo>
                    <a:pt x="2" y="2"/>
                  </a:lnTo>
                  <a:lnTo>
                    <a:pt x="5" y="2"/>
                  </a:lnTo>
                  <a:lnTo>
                    <a:pt x="7"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2" name="Freeform 3520"/>
            <p:cNvSpPr>
              <a:spLocks/>
            </p:cNvSpPr>
            <p:nvPr/>
          </p:nvSpPr>
          <p:spPr bwMode="auto">
            <a:xfrm>
              <a:off x="2578" y="1431"/>
              <a:ext cx="9" cy="10"/>
            </a:xfrm>
            <a:custGeom>
              <a:avLst/>
              <a:gdLst/>
              <a:ahLst/>
              <a:cxnLst>
                <a:cxn ang="0">
                  <a:pos x="8" y="10"/>
                </a:cxn>
                <a:cxn ang="0">
                  <a:pos x="9" y="10"/>
                </a:cxn>
                <a:cxn ang="0">
                  <a:pos x="9" y="7"/>
                </a:cxn>
                <a:cxn ang="0">
                  <a:pos x="4" y="1"/>
                </a:cxn>
                <a:cxn ang="0">
                  <a:pos x="2" y="0"/>
                </a:cxn>
                <a:cxn ang="0">
                  <a:pos x="0" y="1"/>
                </a:cxn>
                <a:cxn ang="0">
                  <a:pos x="0" y="3"/>
                </a:cxn>
                <a:cxn ang="0">
                  <a:pos x="4" y="5"/>
                </a:cxn>
                <a:cxn ang="0">
                  <a:pos x="6" y="7"/>
                </a:cxn>
                <a:cxn ang="0">
                  <a:pos x="6" y="9"/>
                </a:cxn>
                <a:cxn ang="0">
                  <a:pos x="8" y="10"/>
                </a:cxn>
                <a:cxn ang="0">
                  <a:pos x="8" y="10"/>
                </a:cxn>
              </a:cxnLst>
              <a:rect l="0" t="0" r="r" b="b"/>
              <a:pathLst>
                <a:path w="9" h="10">
                  <a:moveTo>
                    <a:pt x="8" y="10"/>
                  </a:moveTo>
                  <a:lnTo>
                    <a:pt x="9" y="10"/>
                  </a:lnTo>
                  <a:lnTo>
                    <a:pt x="9" y="7"/>
                  </a:lnTo>
                  <a:lnTo>
                    <a:pt x="4" y="1"/>
                  </a:lnTo>
                  <a:lnTo>
                    <a:pt x="2" y="0"/>
                  </a:lnTo>
                  <a:lnTo>
                    <a:pt x="0" y="1"/>
                  </a:lnTo>
                  <a:lnTo>
                    <a:pt x="0" y="3"/>
                  </a:lnTo>
                  <a:lnTo>
                    <a:pt x="4" y="5"/>
                  </a:lnTo>
                  <a:lnTo>
                    <a:pt x="6" y="7"/>
                  </a:lnTo>
                  <a:lnTo>
                    <a:pt x="6" y="9"/>
                  </a:lnTo>
                  <a:lnTo>
                    <a:pt x="8" y="10"/>
                  </a:lnTo>
                  <a:lnTo>
                    <a:pt x="8"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3" name="Freeform 3521"/>
            <p:cNvSpPr>
              <a:spLocks/>
            </p:cNvSpPr>
            <p:nvPr/>
          </p:nvSpPr>
          <p:spPr bwMode="auto">
            <a:xfrm>
              <a:off x="2578" y="1431"/>
              <a:ext cx="9" cy="10"/>
            </a:xfrm>
            <a:custGeom>
              <a:avLst/>
              <a:gdLst/>
              <a:ahLst/>
              <a:cxnLst>
                <a:cxn ang="0">
                  <a:pos x="8" y="10"/>
                </a:cxn>
                <a:cxn ang="0">
                  <a:pos x="9" y="10"/>
                </a:cxn>
                <a:cxn ang="0">
                  <a:pos x="9" y="7"/>
                </a:cxn>
                <a:cxn ang="0">
                  <a:pos x="4" y="1"/>
                </a:cxn>
                <a:cxn ang="0">
                  <a:pos x="2" y="0"/>
                </a:cxn>
                <a:cxn ang="0">
                  <a:pos x="0" y="1"/>
                </a:cxn>
                <a:cxn ang="0">
                  <a:pos x="0" y="3"/>
                </a:cxn>
                <a:cxn ang="0">
                  <a:pos x="4" y="5"/>
                </a:cxn>
                <a:cxn ang="0">
                  <a:pos x="6" y="7"/>
                </a:cxn>
                <a:cxn ang="0">
                  <a:pos x="6" y="9"/>
                </a:cxn>
                <a:cxn ang="0">
                  <a:pos x="8" y="10"/>
                </a:cxn>
                <a:cxn ang="0">
                  <a:pos x="8" y="10"/>
                </a:cxn>
              </a:cxnLst>
              <a:rect l="0" t="0" r="r" b="b"/>
              <a:pathLst>
                <a:path w="9" h="10">
                  <a:moveTo>
                    <a:pt x="8" y="10"/>
                  </a:moveTo>
                  <a:lnTo>
                    <a:pt x="9" y="10"/>
                  </a:lnTo>
                  <a:lnTo>
                    <a:pt x="9" y="7"/>
                  </a:lnTo>
                  <a:lnTo>
                    <a:pt x="4" y="1"/>
                  </a:lnTo>
                  <a:lnTo>
                    <a:pt x="2" y="0"/>
                  </a:lnTo>
                  <a:lnTo>
                    <a:pt x="0" y="1"/>
                  </a:lnTo>
                  <a:lnTo>
                    <a:pt x="0" y="3"/>
                  </a:lnTo>
                  <a:lnTo>
                    <a:pt x="4" y="5"/>
                  </a:lnTo>
                  <a:lnTo>
                    <a:pt x="6" y="7"/>
                  </a:lnTo>
                  <a:lnTo>
                    <a:pt x="6" y="9"/>
                  </a:lnTo>
                  <a:lnTo>
                    <a:pt x="8" y="10"/>
                  </a:lnTo>
                  <a:lnTo>
                    <a:pt x="8"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4" name="Freeform 3522"/>
            <p:cNvSpPr>
              <a:spLocks/>
            </p:cNvSpPr>
            <p:nvPr/>
          </p:nvSpPr>
          <p:spPr bwMode="auto">
            <a:xfrm>
              <a:off x="2582" y="1429"/>
              <a:ext cx="7" cy="9"/>
            </a:xfrm>
            <a:custGeom>
              <a:avLst/>
              <a:gdLst/>
              <a:ahLst/>
              <a:cxnLst>
                <a:cxn ang="0">
                  <a:pos x="5" y="9"/>
                </a:cxn>
                <a:cxn ang="0">
                  <a:pos x="7" y="9"/>
                </a:cxn>
                <a:cxn ang="0">
                  <a:pos x="7" y="7"/>
                </a:cxn>
                <a:cxn ang="0">
                  <a:pos x="5" y="3"/>
                </a:cxn>
                <a:cxn ang="0">
                  <a:pos x="4" y="2"/>
                </a:cxn>
                <a:cxn ang="0">
                  <a:pos x="2" y="0"/>
                </a:cxn>
                <a:cxn ang="0">
                  <a:pos x="0" y="0"/>
                </a:cxn>
                <a:cxn ang="0">
                  <a:pos x="2" y="3"/>
                </a:cxn>
                <a:cxn ang="0">
                  <a:pos x="4" y="5"/>
                </a:cxn>
                <a:cxn ang="0">
                  <a:pos x="5" y="9"/>
                </a:cxn>
                <a:cxn ang="0">
                  <a:pos x="5" y="9"/>
                </a:cxn>
              </a:cxnLst>
              <a:rect l="0" t="0" r="r" b="b"/>
              <a:pathLst>
                <a:path w="7" h="9">
                  <a:moveTo>
                    <a:pt x="5" y="9"/>
                  </a:moveTo>
                  <a:lnTo>
                    <a:pt x="7" y="9"/>
                  </a:lnTo>
                  <a:lnTo>
                    <a:pt x="7" y="7"/>
                  </a:lnTo>
                  <a:lnTo>
                    <a:pt x="5" y="3"/>
                  </a:lnTo>
                  <a:lnTo>
                    <a:pt x="4" y="2"/>
                  </a:lnTo>
                  <a:lnTo>
                    <a:pt x="2" y="0"/>
                  </a:lnTo>
                  <a:lnTo>
                    <a:pt x="0" y="0"/>
                  </a:lnTo>
                  <a:lnTo>
                    <a:pt x="2" y="3"/>
                  </a:lnTo>
                  <a:lnTo>
                    <a:pt x="4" y="5"/>
                  </a:lnTo>
                  <a:lnTo>
                    <a:pt x="5" y="9"/>
                  </a:lnTo>
                  <a:lnTo>
                    <a:pt x="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5" name="Freeform 3523"/>
            <p:cNvSpPr>
              <a:spLocks/>
            </p:cNvSpPr>
            <p:nvPr/>
          </p:nvSpPr>
          <p:spPr bwMode="auto">
            <a:xfrm>
              <a:off x="2582" y="1429"/>
              <a:ext cx="7" cy="9"/>
            </a:xfrm>
            <a:custGeom>
              <a:avLst/>
              <a:gdLst/>
              <a:ahLst/>
              <a:cxnLst>
                <a:cxn ang="0">
                  <a:pos x="5" y="9"/>
                </a:cxn>
                <a:cxn ang="0">
                  <a:pos x="7" y="9"/>
                </a:cxn>
                <a:cxn ang="0">
                  <a:pos x="7" y="7"/>
                </a:cxn>
                <a:cxn ang="0">
                  <a:pos x="5" y="3"/>
                </a:cxn>
                <a:cxn ang="0">
                  <a:pos x="4" y="2"/>
                </a:cxn>
                <a:cxn ang="0">
                  <a:pos x="2" y="0"/>
                </a:cxn>
                <a:cxn ang="0">
                  <a:pos x="0" y="0"/>
                </a:cxn>
                <a:cxn ang="0">
                  <a:pos x="2" y="3"/>
                </a:cxn>
                <a:cxn ang="0">
                  <a:pos x="4" y="5"/>
                </a:cxn>
                <a:cxn ang="0">
                  <a:pos x="5" y="9"/>
                </a:cxn>
                <a:cxn ang="0">
                  <a:pos x="5" y="9"/>
                </a:cxn>
              </a:cxnLst>
              <a:rect l="0" t="0" r="r" b="b"/>
              <a:pathLst>
                <a:path w="7" h="9">
                  <a:moveTo>
                    <a:pt x="5" y="9"/>
                  </a:moveTo>
                  <a:lnTo>
                    <a:pt x="7" y="9"/>
                  </a:lnTo>
                  <a:lnTo>
                    <a:pt x="7" y="7"/>
                  </a:lnTo>
                  <a:lnTo>
                    <a:pt x="5" y="3"/>
                  </a:lnTo>
                  <a:lnTo>
                    <a:pt x="4" y="2"/>
                  </a:lnTo>
                  <a:lnTo>
                    <a:pt x="2" y="0"/>
                  </a:lnTo>
                  <a:lnTo>
                    <a:pt x="0" y="0"/>
                  </a:lnTo>
                  <a:lnTo>
                    <a:pt x="2" y="3"/>
                  </a:lnTo>
                  <a:lnTo>
                    <a:pt x="4" y="5"/>
                  </a:lnTo>
                  <a:lnTo>
                    <a:pt x="5" y="9"/>
                  </a:lnTo>
                  <a:lnTo>
                    <a:pt x="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6" name="Freeform 3524"/>
            <p:cNvSpPr>
              <a:spLocks/>
            </p:cNvSpPr>
            <p:nvPr/>
          </p:nvSpPr>
          <p:spPr bwMode="auto">
            <a:xfrm>
              <a:off x="2587" y="1429"/>
              <a:ext cx="6" cy="5"/>
            </a:xfrm>
            <a:custGeom>
              <a:avLst/>
              <a:gdLst/>
              <a:ahLst/>
              <a:cxnLst>
                <a:cxn ang="0">
                  <a:pos x="4" y="2"/>
                </a:cxn>
                <a:cxn ang="0">
                  <a:pos x="6" y="2"/>
                </a:cxn>
                <a:cxn ang="0">
                  <a:pos x="0" y="0"/>
                </a:cxn>
                <a:cxn ang="0">
                  <a:pos x="0" y="2"/>
                </a:cxn>
                <a:cxn ang="0">
                  <a:pos x="2" y="3"/>
                </a:cxn>
                <a:cxn ang="0">
                  <a:pos x="2" y="5"/>
                </a:cxn>
                <a:cxn ang="0">
                  <a:pos x="4" y="3"/>
                </a:cxn>
                <a:cxn ang="0">
                  <a:pos x="4" y="2"/>
                </a:cxn>
              </a:cxnLst>
              <a:rect l="0" t="0" r="r" b="b"/>
              <a:pathLst>
                <a:path w="6" h="5">
                  <a:moveTo>
                    <a:pt x="4" y="2"/>
                  </a:moveTo>
                  <a:lnTo>
                    <a:pt x="6" y="2"/>
                  </a:lnTo>
                  <a:lnTo>
                    <a:pt x="0" y="0"/>
                  </a:lnTo>
                  <a:lnTo>
                    <a:pt x="0" y="2"/>
                  </a:lnTo>
                  <a:lnTo>
                    <a:pt x="2" y="3"/>
                  </a:lnTo>
                  <a:lnTo>
                    <a:pt x="2" y="5"/>
                  </a:lnTo>
                  <a:lnTo>
                    <a:pt x="4" y="3"/>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7" name="Freeform 3525"/>
            <p:cNvSpPr>
              <a:spLocks/>
            </p:cNvSpPr>
            <p:nvPr/>
          </p:nvSpPr>
          <p:spPr bwMode="auto">
            <a:xfrm>
              <a:off x="2587" y="1429"/>
              <a:ext cx="6" cy="5"/>
            </a:xfrm>
            <a:custGeom>
              <a:avLst/>
              <a:gdLst/>
              <a:ahLst/>
              <a:cxnLst>
                <a:cxn ang="0">
                  <a:pos x="4" y="2"/>
                </a:cxn>
                <a:cxn ang="0">
                  <a:pos x="6" y="2"/>
                </a:cxn>
                <a:cxn ang="0">
                  <a:pos x="0" y="0"/>
                </a:cxn>
                <a:cxn ang="0">
                  <a:pos x="0" y="2"/>
                </a:cxn>
                <a:cxn ang="0">
                  <a:pos x="2" y="3"/>
                </a:cxn>
                <a:cxn ang="0">
                  <a:pos x="2" y="5"/>
                </a:cxn>
                <a:cxn ang="0">
                  <a:pos x="4" y="3"/>
                </a:cxn>
                <a:cxn ang="0">
                  <a:pos x="4" y="2"/>
                </a:cxn>
              </a:cxnLst>
              <a:rect l="0" t="0" r="r" b="b"/>
              <a:pathLst>
                <a:path w="6" h="5">
                  <a:moveTo>
                    <a:pt x="4" y="2"/>
                  </a:moveTo>
                  <a:lnTo>
                    <a:pt x="6" y="2"/>
                  </a:lnTo>
                  <a:lnTo>
                    <a:pt x="0" y="0"/>
                  </a:lnTo>
                  <a:lnTo>
                    <a:pt x="0" y="2"/>
                  </a:lnTo>
                  <a:lnTo>
                    <a:pt x="2" y="3"/>
                  </a:lnTo>
                  <a:lnTo>
                    <a:pt x="2" y="5"/>
                  </a:lnTo>
                  <a:lnTo>
                    <a:pt x="4" y="3"/>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8" name="Freeform 3526"/>
            <p:cNvSpPr>
              <a:spLocks/>
            </p:cNvSpPr>
            <p:nvPr/>
          </p:nvSpPr>
          <p:spPr bwMode="auto">
            <a:xfrm>
              <a:off x="2586" y="1443"/>
              <a:ext cx="3" cy="5"/>
            </a:xfrm>
            <a:custGeom>
              <a:avLst/>
              <a:gdLst/>
              <a:ahLst/>
              <a:cxnLst>
                <a:cxn ang="0">
                  <a:pos x="3" y="5"/>
                </a:cxn>
                <a:cxn ang="0">
                  <a:pos x="3" y="2"/>
                </a:cxn>
                <a:cxn ang="0">
                  <a:pos x="3" y="0"/>
                </a:cxn>
                <a:cxn ang="0">
                  <a:pos x="1" y="0"/>
                </a:cxn>
                <a:cxn ang="0">
                  <a:pos x="0" y="2"/>
                </a:cxn>
                <a:cxn ang="0">
                  <a:pos x="0" y="2"/>
                </a:cxn>
                <a:cxn ang="0">
                  <a:pos x="1" y="2"/>
                </a:cxn>
                <a:cxn ang="0">
                  <a:pos x="1" y="5"/>
                </a:cxn>
                <a:cxn ang="0">
                  <a:pos x="3" y="5"/>
                </a:cxn>
                <a:cxn ang="0">
                  <a:pos x="3" y="5"/>
                </a:cxn>
              </a:cxnLst>
              <a:rect l="0" t="0" r="r" b="b"/>
              <a:pathLst>
                <a:path w="3" h="5">
                  <a:moveTo>
                    <a:pt x="3" y="5"/>
                  </a:moveTo>
                  <a:lnTo>
                    <a:pt x="3" y="2"/>
                  </a:lnTo>
                  <a:lnTo>
                    <a:pt x="3" y="0"/>
                  </a:lnTo>
                  <a:lnTo>
                    <a:pt x="1" y="0"/>
                  </a:lnTo>
                  <a:lnTo>
                    <a:pt x="0" y="2"/>
                  </a:lnTo>
                  <a:lnTo>
                    <a:pt x="0" y="2"/>
                  </a:lnTo>
                  <a:lnTo>
                    <a:pt x="1" y="2"/>
                  </a:lnTo>
                  <a:lnTo>
                    <a:pt x="1" y="5"/>
                  </a:lnTo>
                  <a:lnTo>
                    <a:pt x="3" y="5"/>
                  </a:lnTo>
                  <a:lnTo>
                    <a:pt x="3"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9" name="Freeform 3527"/>
            <p:cNvSpPr>
              <a:spLocks/>
            </p:cNvSpPr>
            <p:nvPr/>
          </p:nvSpPr>
          <p:spPr bwMode="auto">
            <a:xfrm>
              <a:off x="2586" y="1443"/>
              <a:ext cx="3" cy="5"/>
            </a:xfrm>
            <a:custGeom>
              <a:avLst/>
              <a:gdLst/>
              <a:ahLst/>
              <a:cxnLst>
                <a:cxn ang="0">
                  <a:pos x="3" y="5"/>
                </a:cxn>
                <a:cxn ang="0">
                  <a:pos x="3" y="2"/>
                </a:cxn>
                <a:cxn ang="0">
                  <a:pos x="3" y="0"/>
                </a:cxn>
                <a:cxn ang="0">
                  <a:pos x="1" y="0"/>
                </a:cxn>
                <a:cxn ang="0">
                  <a:pos x="0" y="2"/>
                </a:cxn>
                <a:cxn ang="0">
                  <a:pos x="0" y="2"/>
                </a:cxn>
                <a:cxn ang="0">
                  <a:pos x="1" y="2"/>
                </a:cxn>
                <a:cxn ang="0">
                  <a:pos x="1" y="5"/>
                </a:cxn>
                <a:cxn ang="0">
                  <a:pos x="3" y="5"/>
                </a:cxn>
                <a:cxn ang="0">
                  <a:pos x="3" y="5"/>
                </a:cxn>
              </a:cxnLst>
              <a:rect l="0" t="0" r="r" b="b"/>
              <a:pathLst>
                <a:path w="3" h="5">
                  <a:moveTo>
                    <a:pt x="3" y="5"/>
                  </a:moveTo>
                  <a:lnTo>
                    <a:pt x="3" y="2"/>
                  </a:lnTo>
                  <a:lnTo>
                    <a:pt x="3" y="0"/>
                  </a:lnTo>
                  <a:lnTo>
                    <a:pt x="1" y="0"/>
                  </a:lnTo>
                  <a:lnTo>
                    <a:pt x="0" y="2"/>
                  </a:lnTo>
                  <a:lnTo>
                    <a:pt x="0" y="2"/>
                  </a:lnTo>
                  <a:lnTo>
                    <a:pt x="1" y="2"/>
                  </a:lnTo>
                  <a:lnTo>
                    <a:pt x="1" y="5"/>
                  </a:lnTo>
                  <a:lnTo>
                    <a:pt x="3" y="5"/>
                  </a:lnTo>
                  <a:lnTo>
                    <a:pt x="3"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0" name="Freeform 3528"/>
            <p:cNvSpPr>
              <a:spLocks/>
            </p:cNvSpPr>
            <p:nvPr/>
          </p:nvSpPr>
          <p:spPr bwMode="auto">
            <a:xfrm>
              <a:off x="2584" y="1452"/>
              <a:ext cx="3" cy="7"/>
            </a:xfrm>
            <a:custGeom>
              <a:avLst/>
              <a:gdLst/>
              <a:ahLst/>
              <a:cxnLst>
                <a:cxn ang="0">
                  <a:pos x="0" y="0"/>
                </a:cxn>
                <a:cxn ang="0">
                  <a:pos x="0" y="0"/>
                </a:cxn>
                <a:cxn ang="0">
                  <a:pos x="0" y="2"/>
                </a:cxn>
                <a:cxn ang="0">
                  <a:pos x="0" y="5"/>
                </a:cxn>
                <a:cxn ang="0">
                  <a:pos x="2" y="7"/>
                </a:cxn>
                <a:cxn ang="0">
                  <a:pos x="2" y="7"/>
                </a:cxn>
                <a:cxn ang="0">
                  <a:pos x="3" y="7"/>
                </a:cxn>
                <a:cxn ang="0">
                  <a:pos x="3" y="5"/>
                </a:cxn>
                <a:cxn ang="0">
                  <a:pos x="3" y="4"/>
                </a:cxn>
                <a:cxn ang="0">
                  <a:pos x="0" y="0"/>
                </a:cxn>
              </a:cxnLst>
              <a:rect l="0" t="0" r="r" b="b"/>
              <a:pathLst>
                <a:path w="3" h="7">
                  <a:moveTo>
                    <a:pt x="0" y="0"/>
                  </a:moveTo>
                  <a:lnTo>
                    <a:pt x="0" y="0"/>
                  </a:lnTo>
                  <a:lnTo>
                    <a:pt x="0" y="2"/>
                  </a:lnTo>
                  <a:lnTo>
                    <a:pt x="0" y="5"/>
                  </a:lnTo>
                  <a:lnTo>
                    <a:pt x="2" y="7"/>
                  </a:lnTo>
                  <a:lnTo>
                    <a:pt x="2" y="7"/>
                  </a:lnTo>
                  <a:lnTo>
                    <a:pt x="3" y="7"/>
                  </a:lnTo>
                  <a:lnTo>
                    <a:pt x="3" y="5"/>
                  </a:lnTo>
                  <a:lnTo>
                    <a:pt x="3"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1" name="Freeform 3529"/>
            <p:cNvSpPr>
              <a:spLocks/>
            </p:cNvSpPr>
            <p:nvPr/>
          </p:nvSpPr>
          <p:spPr bwMode="auto">
            <a:xfrm>
              <a:off x="2584" y="1452"/>
              <a:ext cx="3" cy="7"/>
            </a:xfrm>
            <a:custGeom>
              <a:avLst/>
              <a:gdLst/>
              <a:ahLst/>
              <a:cxnLst>
                <a:cxn ang="0">
                  <a:pos x="0" y="0"/>
                </a:cxn>
                <a:cxn ang="0">
                  <a:pos x="0" y="0"/>
                </a:cxn>
                <a:cxn ang="0">
                  <a:pos x="0" y="2"/>
                </a:cxn>
                <a:cxn ang="0">
                  <a:pos x="0" y="5"/>
                </a:cxn>
                <a:cxn ang="0">
                  <a:pos x="2" y="7"/>
                </a:cxn>
                <a:cxn ang="0">
                  <a:pos x="2" y="7"/>
                </a:cxn>
                <a:cxn ang="0">
                  <a:pos x="3" y="7"/>
                </a:cxn>
                <a:cxn ang="0">
                  <a:pos x="3" y="5"/>
                </a:cxn>
                <a:cxn ang="0">
                  <a:pos x="3" y="4"/>
                </a:cxn>
                <a:cxn ang="0">
                  <a:pos x="0" y="0"/>
                </a:cxn>
              </a:cxnLst>
              <a:rect l="0" t="0" r="r" b="b"/>
              <a:pathLst>
                <a:path w="3" h="7">
                  <a:moveTo>
                    <a:pt x="0" y="0"/>
                  </a:moveTo>
                  <a:lnTo>
                    <a:pt x="0" y="0"/>
                  </a:lnTo>
                  <a:lnTo>
                    <a:pt x="0" y="2"/>
                  </a:lnTo>
                  <a:lnTo>
                    <a:pt x="0" y="5"/>
                  </a:lnTo>
                  <a:lnTo>
                    <a:pt x="2" y="7"/>
                  </a:lnTo>
                  <a:lnTo>
                    <a:pt x="2" y="7"/>
                  </a:lnTo>
                  <a:lnTo>
                    <a:pt x="3" y="7"/>
                  </a:lnTo>
                  <a:lnTo>
                    <a:pt x="3" y="5"/>
                  </a:lnTo>
                  <a:lnTo>
                    <a:pt x="3"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2" name="Freeform 3530"/>
            <p:cNvSpPr>
              <a:spLocks/>
            </p:cNvSpPr>
            <p:nvPr/>
          </p:nvSpPr>
          <p:spPr bwMode="auto">
            <a:xfrm>
              <a:off x="2928" y="1647"/>
              <a:ext cx="6" cy="7"/>
            </a:xfrm>
            <a:custGeom>
              <a:avLst/>
              <a:gdLst/>
              <a:ahLst/>
              <a:cxnLst>
                <a:cxn ang="0">
                  <a:pos x="6" y="7"/>
                </a:cxn>
                <a:cxn ang="0">
                  <a:pos x="6" y="1"/>
                </a:cxn>
                <a:cxn ang="0">
                  <a:pos x="2" y="0"/>
                </a:cxn>
                <a:cxn ang="0">
                  <a:pos x="0" y="0"/>
                </a:cxn>
                <a:cxn ang="0">
                  <a:pos x="0" y="3"/>
                </a:cxn>
                <a:cxn ang="0">
                  <a:pos x="2" y="5"/>
                </a:cxn>
                <a:cxn ang="0">
                  <a:pos x="4" y="7"/>
                </a:cxn>
                <a:cxn ang="0">
                  <a:pos x="6" y="7"/>
                </a:cxn>
              </a:cxnLst>
              <a:rect l="0" t="0" r="r" b="b"/>
              <a:pathLst>
                <a:path w="6" h="7">
                  <a:moveTo>
                    <a:pt x="6" y="7"/>
                  </a:moveTo>
                  <a:lnTo>
                    <a:pt x="6" y="1"/>
                  </a:lnTo>
                  <a:lnTo>
                    <a:pt x="2" y="0"/>
                  </a:lnTo>
                  <a:lnTo>
                    <a:pt x="0" y="0"/>
                  </a:lnTo>
                  <a:lnTo>
                    <a:pt x="0" y="3"/>
                  </a:lnTo>
                  <a:lnTo>
                    <a:pt x="2" y="5"/>
                  </a:lnTo>
                  <a:lnTo>
                    <a:pt x="4" y="7"/>
                  </a:lnTo>
                  <a:lnTo>
                    <a:pt x="6"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3" name="Freeform 3531"/>
            <p:cNvSpPr>
              <a:spLocks/>
            </p:cNvSpPr>
            <p:nvPr/>
          </p:nvSpPr>
          <p:spPr bwMode="auto">
            <a:xfrm>
              <a:off x="2928" y="1647"/>
              <a:ext cx="6" cy="7"/>
            </a:xfrm>
            <a:custGeom>
              <a:avLst/>
              <a:gdLst/>
              <a:ahLst/>
              <a:cxnLst>
                <a:cxn ang="0">
                  <a:pos x="6" y="7"/>
                </a:cxn>
                <a:cxn ang="0">
                  <a:pos x="6" y="1"/>
                </a:cxn>
                <a:cxn ang="0">
                  <a:pos x="2" y="0"/>
                </a:cxn>
                <a:cxn ang="0">
                  <a:pos x="0" y="0"/>
                </a:cxn>
                <a:cxn ang="0">
                  <a:pos x="0" y="3"/>
                </a:cxn>
                <a:cxn ang="0">
                  <a:pos x="2" y="5"/>
                </a:cxn>
                <a:cxn ang="0">
                  <a:pos x="4" y="7"/>
                </a:cxn>
                <a:cxn ang="0">
                  <a:pos x="6" y="7"/>
                </a:cxn>
              </a:cxnLst>
              <a:rect l="0" t="0" r="r" b="b"/>
              <a:pathLst>
                <a:path w="6" h="7">
                  <a:moveTo>
                    <a:pt x="6" y="7"/>
                  </a:moveTo>
                  <a:lnTo>
                    <a:pt x="6" y="1"/>
                  </a:lnTo>
                  <a:lnTo>
                    <a:pt x="2" y="0"/>
                  </a:lnTo>
                  <a:lnTo>
                    <a:pt x="0" y="0"/>
                  </a:lnTo>
                  <a:lnTo>
                    <a:pt x="0" y="3"/>
                  </a:lnTo>
                  <a:lnTo>
                    <a:pt x="2" y="5"/>
                  </a:lnTo>
                  <a:lnTo>
                    <a:pt x="4" y="7"/>
                  </a:lnTo>
                  <a:lnTo>
                    <a:pt x="6"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4" name="Freeform 3532"/>
            <p:cNvSpPr>
              <a:spLocks/>
            </p:cNvSpPr>
            <p:nvPr/>
          </p:nvSpPr>
          <p:spPr bwMode="auto">
            <a:xfrm>
              <a:off x="2884" y="1655"/>
              <a:ext cx="5" cy="11"/>
            </a:xfrm>
            <a:custGeom>
              <a:avLst/>
              <a:gdLst/>
              <a:ahLst/>
              <a:cxnLst>
                <a:cxn ang="0">
                  <a:pos x="0" y="0"/>
                </a:cxn>
                <a:cxn ang="0">
                  <a:pos x="1" y="0"/>
                </a:cxn>
                <a:cxn ang="0">
                  <a:pos x="1" y="0"/>
                </a:cxn>
                <a:cxn ang="0">
                  <a:pos x="3" y="0"/>
                </a:cxn>
                <a:cxn ang="0">
                  <a:pos x="5" y="2"/>
                </a:cxn>
                <a:cxn ang="0">
                  <a:pos x="5" y="4"/>
                </a:cxn>
                <a:cxn ang="0">
                  <a:pos x="3" y="6"/>
                </a:cxn>
                <a:cxn ang="0">
                  <a:pos x="3" y="11"/>
                </a:cxn>
                <a:cxn ang="0">
                  <a:pos x="1" y="9"/>
                </a:cxn>
                <a:cxn ang="0">
                  <a:pos x="1" y="6"/>
                </a:cxn>
                <a:cxn ang="0">
                  <a:pos x="1" y="4"/>
                </a:cxn>
                <a:cxn ang="0">
                  <a:pos x="0" y="2"/>
                </a:cxn>
                <a:cxn ang="0">
                  <a:pos x="0" y="2"/>
                </a:cxn>
                <a:cxn ang="0">
                  <a:pos x="0" y="0"/>
                </a:cxn>
                <a:cxn ang="0">
                  <a:pos x="0" y="0"/>
                </a:cxn>
                <a:cxn ang="0">
                  <a:pos x="0" y="0"/>
                </a:cxn>
              </a:cxnLst>
              <a:rect l="0" t="0" r="r" b="b"/>
              <a:pathLst>
                <a:path w="5" h="11">
                  <a:moveTo>
                    <a:pt x="0" y="0"/>
                  </a:moveTo>
                  <a:lnTo>
                    <a:pt x="1" y="0"/>
                  </a:lnTo>
                  <a:lnTo>
                    <a:pt x="1" y="0"/>
                  </a:lnTo>
                  <a:lnTo>
                    <a:pt x="3" y="0"/>
                  </a:lnTo>
                  <a:lnTo>
                    <a:pt x="5" y="2"/>
                  </a:lnTo>
                  <a:lnTo>
                    <a:pt x="5" y="4"/>
                  </a:lnTo>
                  <a:lnTo>
                    <a:pt x="3" y="6"/>
                  </a:lnTo>
                  <a:lnTo>
                    <a:pt x="3" y="11"/>
                  </a:lnTo>
                  <a:lnTo>
                    <a:pt x="1" y="9"/>
                  </a:lnTo>
                  <a:lnTo>
                    <a:pt x="1" y="6"/>
                  </a:lnTo>
                  <a:lnTo>
                    <a:pt x="1" y="4"/>
                  </a:lnTo>
                  <a:lnTo>
                    <a:pt x="0" y="2"/>
                  </a:lnTo>
                  <a:lnTo>
                    <a:pt x="0" y="2"/>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5" name="Freeform 3533"/>
            <p:cNvSpPr>
              <a:spLocks/>
            </p:cNvSpPr>
            <p:nvPr/>
          </p:nvSpPr>
          <p:spPr bwMode="auto">
            <a:xfrm>
              <a:off x="2884" y="1655"/>
              <a:ext cx="5" cy="11"/>
            </a:xfrm>
            <a:custGeom>
              <a:avLst/>
              <a:gdLst/>
              <a:ahLst/>
              <a:cxnLst>
                <a:cxn ang="0">
                  <a:pos x="0" y="0"/>
                </a:cxn>
                <a:cxn ang="0">
                  <a:pos x="1" y="0"/>
                </a:cxn>
                <a:cxn ang="0">
                  <a:pos x="1" y="0"/>
                </a:cxn>
                <a:cxn ang="0">
                  <a:pos x="3" y="0"/>
                </a:cxn>
                <a:cxn ang="0">
                  <a:pos x="5" y="2"/>
                </a:cxn>
                <a:cxn ang="0">
                  <a:pos x="5" y="4"/>
                </a:cxn>
                <a:cxn ang="0">
                  <a:pos x="3" y="6"/>
                </a:cxn>
                <a:cxn ang="0">
                  <a:pos x="3" y="11"/>
                </a:cxn>
                <a:cxn ang="0">
                  <a:pos x="1" y="9"/>
                </a:cxn>
                <a:cxn ang="0">
                  <a:pos x="1" y="6"/>
                </a:cxn>
                <a:cxn ang="0">
                  <a:pos x="1" y="4"/>
                </a:cxn>
                <a:cxn ang="0">
                  <a:pos x="0" y="2"/>
                </a:cxn>
                <a:cxn ang="0">
                  <a:pos x="0" y="2"/>
                </a:cxn>
                <a:cxn ang="0">
                  <a:pos x="0" y="0"/>
                </a:cxn>
                <a:cxn ang="0">
                  <a:pos x="0" y="0"/>
                </a:cxn>
                <a:cxn ang="0">
                  <a:pos x="0" y="0"/>
                </a:cxn>
              </a:cxnLst>
              <a:rect l="0" t="0" r="r" b="b"/>
              <a:pathLst>
                <a:path w="5" h="11">
                  <a:moveTo>
                    <a:pt x="0" y="0"/>
                  </a:moveTo>
                  <a:lnTo>
                    <a:pt x="1" y="0"/>
                  </a:lnTo>
                  <a:lnTo>
                    <a:pt x="1" y="0"/>
                  </a:lnTo>
                  <a:lnTo>
                    <a:pt x="3" y="0"/>
                  </a:lnTo>
                  <a:lnTo>
                    <a:pt x="5" y="2"/>
                  </a:lnTo>
                  <a:lnTo>
                    <a:pt x="5" y="4"/>
                  </a:lnTo>
                  <a:lnTo>
                    <a:pt x="3" y="6"/>
                  </a:lnTo>
                  <a:lnTo>
                    <a:pt x="3" y="11"/>
                  </a:lnTo>
                  <a:lnTo>
                    <a:pt x="1" y="9"/>
                  </a:lnTo>
                  <a:lnTo>
                    <a:pt x="1" y="6"/>
                  </a:lnTo>
                  <a:lnTo>
                    <a:pt x="1" y="4"/>
                  </a:lnTo>
                  <a:lnTo>
                    <a:pt x="0" y="2"/>
                  </a:lnTo>
                  <a:lnTo>
                    <a:pt x="0" y="2"/>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6" name="Freeform 3534"/>
            <p:cNvSpPr>
              <a:spLocks/>
            </p:cNvSpPr>
            <p:nvPr/>
          </p:nvSpPr>
          <p:spPr bwMode="auto">
            <a:xfrm>
              <a:off x="2871" y="1655"/>
              <a:ext cx="13" cy="9"/>
            </a:xfrm>
            <a:custGeom>
              <a:avLst/>
              <a:gdLst/>
              <a:ahLst/>
              <a:cxnLst>
                <a:cxn ang="0">
                  <a:pos x="4" y="0"/>
                </a:cxn>
                <a:cxn ang="0">
                  <a:pos x="5" y="0"/>
                </a:cxn>
                <a:cxn ang="0">
                  <a:pos x="5" y="0"/>
                </a:cxn>
                <a:cxn ang="0">
                  <a:pos x="5" y="2"/>
                </a:cxn>
                <a:cxn ang="0">
                  <a:pos x="7" y="2"/>
                </a:cxn>
                <a:cxn ang="0">
                  <a:pos x="9" y="2"/>
                </a:cxn>
                <a:cxn ang="0">
                  <a:pos x="9" y="2"/>
                </a:cxn>
                <a:cxn ang="0">
                  <a:pos x="9" y="2"/>
                </a:cxn>
                <a:cxn ang="0">
                  <a:pos x="9" y="2"/>
                </a:cxn>
                <a:cxn ang="0">
                  <a:pos x="11" y="2"/>
                </a:cxn>
                <a:cxn ang="0">
                  <a:pos x="11" y="2"/>
                </a:cxn>
                <a:cxn ang="0">
                  <a:pos x="13" y="4"/>
                </a:cxn>
                <a:cxn ang="0">
                  <a:pos x="13" y="8"/>
                </a:cxn>
                <a:cxn ang="0">
                  <a:pos x="11" y="8"/>
                </a:cxn>
                <a:cxn ang="0">
                  <a:pos x="9" y="8"/>
                </a:cxn>
                <a:cxn ang="0">
                  <a:pos x="9" y="9"/>
                </a:cxn>
                <a:cxn ang="0">
                  <a:pos x="7" y="9"/>
                </a:cxn>
                <a:cxn ang="0">
                  <a:pos x="4" y="6"/>
                </a:cxn>
                <a:cxn ang="0">
                  <a:pos x="0" y="6"/>
                </a:cxn>
                <a:cxn ang="0">
                  <a:pos x="0" y="4"/>
                </a:cxn>
                <a:cxn ang="0">
                  <a:pos x="2" y="4"/>
                </a:cxn>
                <a:cxn ang="0">
                  <a:pos x="2" y="2"/>
                </a:cxn>
                <a:cxn ang="0">
                  <a:pos x="2" y="2"/>
                </a:cxn>
                <a:cxn ang="0">
                  <a:pos x="0" y="0"/>
                </a:cxn>
                <a:cxn ang="0">
                  <a:pos x="2" y="0"/>
                </a:cxn>
                <a:cxn ang="0">
                  <a:pos x="4" y="0"/>
                </a:cxn>
                <a:cxn ang="0">
                  <a:pos x="4" y="0"/>
                </a:cxn>
              </a:cxnLst>
              <a:rect l="0" t="0" r="r" b="b"/>
              <a:pathLst>
                <a:path w="13" h="9">
                  <a:moveTo>
                    <a:pt x="4" y="0"/>
                  </a:moveTo>
                  <a:lnTo>
                    <a:pt x="5" y="0"/>
                  </a:lnTo>
                  <a:lnTo>
                    <a:pt x="5" y="0"/>
                  </a:lnTo>
                  <a:lnTo>
                    <a:pt x="5" y="2"/>
                  </a:lnTo>
                  <a:lnTo>
                    <a:pt x="7" y="2"/>
                  </a:lnTo>
                  <a:lnTo>
                    <a:pt x="9" y="2"/>
                  </a:lnTo>
                  <a:lnTo>
                    <a:pt x="9" y="2"/>
                  </a:lnTo>
                  <a:lnTo>
                    <a:pt x="9" y="2"/>
                  </a:lnTo>
                  <a:lnTo>
                    <a:pt x="9" y="2"/>
                  </a:lnTo>
                  <a:lnTo>
                    <a:pt x="11" y="2"/>
                  </a:lnTo>
                  <a:lnTo>
                    <a:pt x="11" y="2"/>
                  </a:lnTo>
                  <a:lnTo>
                    <a:pt x="13" y="4"/>
                  </a:lnTo>
                  <a:lnTo>
                    <a:pt x="13" y="8"/>
                  </a:lnTo>
                  <a:lnTo>
                    <a:pt x="11" y="8"/>
                  </a:lnTo>
                  <a:lnTo>
                    <a:pt x="9" y="8"/>
                  </a:lnTo>
                  <a:lnTo>
                    <a:pt x="9" y="9"/>
                  </a:lnTo>
                  <a:lnTo>
                    <a:pt x="7" y="9"/>
                  </a:lnTo>
                  <a:lnTo>
                    <a:pt x="4" y="6"/>
                  </a:lnTo>
                  <a:lnTo>
                    <a:pt x="0" y="6"/>
                  </a:lnTo>
                  <a:lnTo>
                    <a:pt x="0" y="4"/>
                  </a:lnTo>
                  <a:lnTo>
                    <a:pt x="2" y="4"/>
                  </a:lnTo>
                  <a:lnTo>
                    <a:pt x="2" y="2"/>
                  </a:lnTo>
                  <a:lnTo>
                    <a:pt x="2" y="2"/>
                  </a:lnTo>
                  <a:lnTo>
                    <a:pt x="0" y="0"/>
                  </a:lnTo>
                  <a:lnTo>
                    <a:pt x="2" y="0"/>
                  </a:lnTo>
                  <a:lnTo>
                    <a:pt x="4"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7" name="Freeform 3535"/>
            <p:cNvSpPr>
              <a:spLocks/>
            </p:cNvSpPr>
            <p:nvPr/>
          </p:nvSpPr>
          <p:spPr bwMode="auto">
            <a:xfrm>
              <a:off x="2871" y="1655"/>
              <a:ext cx="13" cy="9"/>
            </a:xfrm>
            <a:custGeom>
              <a:avLst/>
              <a:gdLst/>
              <a:ahLst/>
              <a:cxnLst>
                <a:cxn ang="0">
                  <a:pos x="4" y="0"/>
                </a:cxn>
                <a:cxn ang="0">
                  <a:pos x="5" y="0"/>
                </a:cxn>
                <a:cxn ang="0">
                  <a:pos x="5" y="0"/>
                </a:cxn>
                <a:cxn ang="0">
                  <a:pos x="5" y="2"/>
                </a:cxn>
                <a:cxn ang="0">
                  <a:pos x="7" y="2"/>
                </a:cxn>
                <a:cxn ang="0">
                  <a:pos x="9" y="2"/>
                </a:cxn>
                <a:cxn ang="0">
                  <a:pos x="9" y="2"/>
                </a:cxn>
                <a:cxn ang="0">
                  <a:pos x="9" y="2"/>
                </a:cxn>
                <a:cxn ang="0">
                  <a:pos x="9" y="2"/>
                </a:cxn>
                <a:cxn ang="0">
                  <a:pos x="11" y="2"/>
                </a:cxn>
                <a:cxn ang="0">
                  <a:pos x="11" y="2"/>
                </a:cxn>
                <a:cxn ang="0">
                  <a:pos x="13" y="4"/>
                </a:cxn>
                <a:cxn ang="0">
                  <a:pos x="13" y="8"/>
                </a:cxn>
                <a:cxn ang="0">
                  <a:pos x="11" y="8"/>
                </a:cxn>
                <a:cxn ang="0">
                  <a:pos x="9" y="8"/>
                </a:cxn>
                <a:cxn ang="0">
                  <a:pos x="9" y="9"/>
                </a:cxn>
                <a:cxn ang="0">
                  <a:pos x="7" y="9"/>
                </a:cxn>
                <a:cxn ang="0">
                  <a:pos x="4" y="6"/>
                </a:cxn>
                <a:cxn ang="0">
                  <a:pos x="0" y="6"/>
                </a:cxn>
                <a:cxn ang="0">
                  <a:pos x="0" y="4"/>
                </a:cxn>
                <a:cxn ang="0">
                  <a:pos x="2" y="4"/>
                </a:cxn>
                <a:cxn ang="0">
                  <a:pos x="2" y="2"/>
                </a:cxn>
                <a:cxn ang="0">
                  <a:pos x="2" y="2"/>
                </a:cxn>
                <a:cxn ang="0">
                  <a:pos x="0" y="0"/>
                </a:cxn>
                <a:cxn ang="0">
                  <a:pos x="2" y="0"/>
                </a:cxn>
                <a:cxn ang="0">
                  <a:pos x="4" y="0"/>
                </a:cxn>
                <a:cxn ang="0">
                  <a:pos x="4" y="0"/>
                </a:cxn>
              </a:cxnLst>
              <a:rect l="0" t="0" r="r" b="b"/>
              <a:pathLst>
                <a:path w="13" h="9">
                  <a:moveTo>
                    <a:pt x="4" y="0"/>
                  </a:moveTo>
                  <a:lnTo>
                    <a:pt x="5" y="0"/>
                  </a:lnTo>
                  <a:lnTo>
                    <a:pt x="5" y="0"/>
                  </a:lnTo>
                  <a:lnTo>
                    <a:pt x="5" y="2"/>
                  </a:lnTo>
                  <a:lnTo>
                    <a:pt x="7" y="2"/>
                  </a:lnTo>
                  <a:lnTo>
                    <a:pt x="9" y="2"/>
                  </a:lnTo>
                  <a:lnTo>
                    <a:pt x="9" y="2"/>
                  </a:lnTo>
                  <a:lnTo>
                    <a:pt x="9" y="2"/>
                  </a:lnTo>
                  <a:lnTo>
                    <a:pt x="9" y="2"/>
                  </a:lnTo>
                  <a:lnTo>
                    <a:pt x="11" y="2"/>
                  </a:lnTo>
                  <a:lnTo>
                    <a:pt x="11" y="2"/>
                  </a:lnTo>
                  <a:lnTo>
                    <a:pt x="13" y="4"/>
                  </a:lnTo>
                  <a:lnTo>
                    <a:pt x="13" y="8"/>
                  </a:lnTo>
                  <a:lnTo>
                    <a:pt x="11" y="8"/>
                  </a:lnTo>
                  <a:lnTo>
                    <a:pt x="9" y="8"/>
                  </a:lnTo>
                  <a:lnTo>
                    <a:pt x="9" y="9"/>
                  </a:lnTo>
                  <a:lnTo>
                    <a:pt x="7" y="9"/>
                  </a:lnTo>
                  <a:lnTo>
                    <a:pt x="4" y="6"/>
                  </a:lnTo>
                  <a:lnTo>
                    <a:pt x="0" y="6"/>
                  </a:lnTo>
                  <a:lnTo>
                    <a:pt x="0" y="4"/>
                  </a:lnTo>
                  <a:lnTo>
                    <a:pt x="2" y="4"/>
                  </a:lnTo>
                  <a:lnTo>
                    <a:pt x="2" y="2"/>
                  </a:lnTo>
                  <a:lnTo>
                    <a:pt x="2" y="2"/>
                  </a:lnTo>
                  <a:lnTo>
                    <a:pt x="0" y="0"/>
                  </a:lnTo>
                  <a:lnTo>
                    <a:pt x="2" y="0"/>
                  </a:lnTo>
                  <a:lnTo>
                    <a:pt x="4"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8" name="Freeform 3536"/>
            <p:cNvSpPr>
              <a:spLocks/>
            </p:cNvSpPr>
            <p:nvPr/>
          </p:nvSpPr>
          <p:spPr bwMode="auto">
            <a:xfrm>
              <a:off x="2850" y="1636"/>
              <a:ext cx="19" cy="16"/>
            </a:xfrm>
            <a:custGeom>
              <a:avLst/>
              <a:gdLst/>
              <a:ahLst/>
              <a:cxnLst>
                <a:cxn ang="0">
                  <a:pos x="5" y="3"/>
                </a:cxn>
                <a:cxn ang="0">
                  <a:pos x="7" y="2"/>
                </a:cxn>
                <a:cxn ang="0">
                  <a:pos x="10" y="2"/>
                </a:cxn>
                <a:cxn ang="0">
                  <a:pos x="12" y="3"/>
                </a:cxn>
                <a:cxn ang="0">
                  <a:pos x="14" y="3"/>
                </a:cxn>
                <a:cxn ang="0">
                  <a:pos x="14" y="2"/>
                </a:cxn>
                <a:cxn ang="0">
                  <a:pos x="14" y="0"/>
                </a:cxn>
                <a:cxn ang="0">
                  <a:pos x="16" y="3"/>
                </a:cxn>
                <a:cxn ang="0">
                  <a:pos x="16" y="7"/>
                </a:cxn>
                <a:cxn ang="0">
                  <a:pos x="18" y="9"/>
                </a:cxn>
                <a:cxn ang="0">
                  <a:pos x="18" y="9"/>
                </a:cxn>
                <a:cxn ang="0">
                  <a:pos x="19" y="9"/>
                </a:cxn>
                <a:cxn ang="0">
                  <a:pos x="19" y="11"/>
                </a:cxn>
                <a:cxn ang="0">
                  <a:pos x="18" y="11"/>
                </a:cxn>
                <a:cxn ang="0">
                  <a:pos x="18" y="16"/>
                </a:cxn>
                <a:cxn ang="0">
                  <a:pos x="16" y="16"/>
                </a:cxn>
                <a:cxn ang="0">
                  <a:pos x="14" y="16"/>
                </a:cxn>
                <a:cxn ang="0">
                  <a:pos x="12" y="16"/>
                </a:cxn>
                <a:cxn ang="0">
                  <a:pos x="9" y="16"/>
                </a:cxn>
                <a:cxn ang="0">
                  <a:pos x="7" y="16"/>
                </a:cxn>
                <a:cxn ang="0">
                  <a:pos x="7" y="14"/>
                </a:cxn>
                <a:cxn ang="0">
                  <a:pos x="7" y="12"/>
                </a:cxn>
                <a:cxn ang="0">
                  <a:pos x="7" y="12"/>
                </a:cxn>
                <a:cxn ang="0">
                  <a:pos x="3" y="12"/>
                </a:cxn>
                <a:cxn ang="0">
                  <a:pos x="3" y="11"/>
                </a:cxn>
                <a:cxn ang="0">
                  <a:pos x="1" y="9"/>
                </a:cxn>
                <a:cxn ang="0">
                  <a:pos x="1" y="7"/>
                </a:cxn>
                <a:cxn ang="0">
                  <a:pos x="1" y="5"/>
                </a:cxn>
                <a:cxn ang="0">
                  <a:pos x="1" y="5"/>
                </a:cxn>
                <a:cxn ang="0">
                  <a:pos x="1" y="5"/>
                </a:cxn>
                <a:cxn ang="0">
                  <a:pos x="0" y="3"/>
                </a:cxn>
                <a:cxn ang="0">
                  <a:pos x="0" y="3"/>
                </a:cxn>
                <a:cxn ang="0">
                  <a:pos x="1" y="3"/>
                </a:cxn>
                <a:cxn ang="0">
                  <a:pos x="3" y="3"/>
                </a:cxn>
                <a:cxn ang="0">
                  <a:pos x="5" y="3"/>
                </a:cxn>
              </a:cxnLst>
              <a:rect l="0" t="0" r="r" b="b"/>
              <a:pathLst>
                <a:path w="19" h="16">
                  <a:moveTo>
                    <a:pt x="5" y="3"/>
                  </a:moveTo>
                  <a:lnTo>
                    <a:pt x="7" y="2"/>
                  </a:lnTo>
                  <a:lnTo>
                    <a:pt x="10" y="2"/>
                  </a:lnTo>
                  <a:lnTo>
                    <a:pt x="12" y="3"/>
                  </a:lnTo>
                  <a:lnTo>
                    <a:pt x="14" y="3"/>
                  </a:lnTo>
                  <a:lnTo>
                    <a:pt x="14" y="2"/>
                  </a:lnTo>
                  <a:lnTo>
                    <a:pt x="14" y="0"/>
                  </a:lnTo>
                  <a:lnTo>
                    <a:pt x="16" y="3"/>
                  </a:lnTo>
                  <a:lnTo>
                    <a:pt x="16" y="7"/>
                  </a:lnTo>
                  <a:lnTo>
                    <a:pt x="18" y="9"/>
                  </a:lnTo>
                  <a:lnTo>
                    <a:pt x="18" y="9"/>
                  </a:lnTo>
                  <a:lnTo>
                    <a:pt x="19" y="9"/>
                  </a:lnTo>
                  <a:lnTo>
                    <a:pt x="19" y="11"/>
                  </a:lnTo>
                  <a:lnTo>
                    <a:pt x="18" y="11"/>
                  </a:lnTo>
                  <a:lnTo>
                    <a:pt x="18" y="16"/>
                  </a:lnTo>
                  <a:lnTo>
                    <a:pt x="16" y="16"/>
                  </a:lnTo>
                  <a:lnTo>
                    <a:pt x="14" y="16"/>
                  </a:lnTo>
                  <a:lnTo>
                    <a:pt x="12" y="16"/>
                  </a:lnTo>
                  <a:lnTo>
                    <a:pt x="9" y="16"/>
                  </a:lnTo>
                  <a:lnTo>
                    <a:pt x="7" y="16"/>
                  </a:lnTo>
                  <a:lnTo>
                    <a:pt x="7" y="14"/>
                  </a:lnTo>
                  <a:lnTo>
                    <a:pt x="7" y="12"/>
                  </a:lnTo>
                  <a:lnTo>
                    <a:pt x="7" y="12"/>
                  </a:lnTo>
                  <a:lnTo>
                    <a:pt x="3" y="12"/>
                  </a:lnTo>
                  <a:lnTo>
                    <a:pt x="3" y="11"/>
                  </a:lnTo>
                  <a:lnTo>
                    <a:pt x="1" y="9"/>
                  </a:lnTo>
                  <a:lnTo>
                    <a:pt x="1" y="7"/>
                  </a:lnTo>
                  <a:lnTo>
                    <a:pt x="1" y="5"/>
                  </a:lnTo>
                  <a:lnTo>
                    <a:pt x="1" y="5"/>
                  </a:lnTo>
                  <a:lnTo>
                    <a:pt x="1" y="5"/>
                  </a:lnTo>
                  <a:lnTo>
                    <a:pt x="0" y="3"/>
                  </a:lnTo>
                  <a:lnTo>
                    <a:pt x="0" y="3"/>
                  </a:lnTo>
                  <a:lnTo>
                    <a:pt x="1" y="3"/>
                  </a:lnTo>
                  <a:lnTo>
                    <a:pt x="3" y="3"/>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9" name="Freeform 3537"/>
            <p:cNvSpPr>
              <a:spLocks/>
            </p:cNvSpPr>
            <p:nvPr/>
          </p:nvSpPr>
          <p:spPr bwMode="auto">
            <a:xfrm>
              <a:off x="2850" y="1636"/>
              <a:ext cx="19" cy="16"/>
            </a:xfrm>
            <a:custGeom>
              <a:avLst/>
              <a:gdLst/>
              <a:ahLst/>
              <a:cxnLst>
                <a:cxn ang="0">
                  <a:pos x="5" y="3"/>
                </a:cxn>
                <a:cxn ang="0">
                  <a:pos x="7" y="2"/>
                </a:cxn>
                <a:cxn ang="0">
                  <a:pos x="10" y="2"/>
                </a:cxn>
                <a:cxn ang="0">
                  <a:pos x="12" y="3"/>
                </a:cxn>
                <a:cxn ang="0">
                  <a:pos x="14" y="3"/>
                </a:cxn>
                <a:cxn ang="0">
                  <a:pos x="14" y="2"/>
                </a:cxn>
                <a:cxn ang="0">
                  <a:pos x="14" y="0"/>
                </a:cxn>
                <a:cxn ang="0">
                  <a:pos x="16" y="3"/>
                </a:cxn>
                <a:cxn ang="0">
                  <a:pos x="16" y="7"/>
                </a:cxn>
                <a:cxn ang="0">
                  <a:pos x="18" y="9"/>
                </a:cxn>
                <a:cxn ang="0">
                  <a:pos x="18" y="9"/>
                </a:cxn>
                <a:cxn ang="0">
                  <a:pos x="19" y="9"/>
                </a:cxn>
                <a:cxn ang="0">
                  <a:pos x="19" y="11"/>
                </a:cxn>
                <a:cxn ang="0">
                  <a:pos x="18" y="11"/>
                </a:cxn>
                <a:cxn ang="0">
                  <a:pos x="18" y="16"/>
                </a:cxn>
                <a:cxn ang="0">
                  <a:pos x="16" y="16"/>
                </a:cxn>
                <a:cxn ang="0">
                  <a:pos x="14" y="16"/>
                </a:cxn>
                <a:cxn ang="0">
                  <a:pos x="12" y="16"/>
                </a:cxn>
                <a:cxn ang="0">
                  <a:pos x="9" y="16"/>
                </a:cxn>
                <a:cxn ang="0">
                  <a:pos x="7" y="16"/>
                </a:cxn>
                <a:cxn ang="0">
                  <a:pos x="7" y="14"/>
                </a:cxn>
                <a:cxn ang="0">
                  <a:pos x="7" y="12"/>
                </a:cxn>
                <a:cxn ang="0">
                  <a:pos x="7" y="12"/>
                </a:cxn>
                <a:cxn ang="0">
                  <a:pos x="3" y="12"/>
                </a:cxn>
                <a:cxn ang="0">
                  <a:pos x="3" y="11"/>
                </a:cxn>
                <a:cxn ang="0">
                  <a:pos x="1" y="9"/>
                </a:cxn>
                <a:cxn ang="0">
                  <a:pos x="1" y="7"/>
                </a:cxn>
                <a:cxn ang="0">
                  <a:pos x="1" y="5"/>
                </a:cxn>
                <a:cxn ang="0">
                  <a:pos x="1" y="5"/>
                </a:cxn>
                <a:cxn ang="0">
                  <a:pos x="1" y="5"/>
                </a:cxn>
                <a:cxn ang="0">
                  <a:pos x="0" y="3"/>
                </a:cxn>
                <a:cxn ang="0">
                  <a:pos x="0" y="3"/>
                </a:cxn>
                <a:cxn ang="0">
                  <a:pos x="1" y="3"/>
                </a:cxn>
                <a:cxn ang="0">
                  <a:pos x="3" y="3"/>
                </a:cxn>
                <a:cxn ang="0">
                  <a:pos x="5" y="3"/>
                </a:cxn>
              </a:cxnLst>
              <a:rect l="0" t="0" r="r" b="b"/>
              <a:pathLst>
                <a:path w="19" h="16">
                  <a:moveTo>
                    <a:pt x="5" y="3"/>
                  </a:moveTo>
                  <a:lnTo>
                    <a:pt x="7" y="2"/>
                  </a:lnTo>
                  <a:lnTo>
                    <a:pt x="10" y="2"/>
                  </a:lnTo>
                  <a:lnTo>
                    <a:pt x="12" y="3"/>
                  </a:lnTo>
                  <a:lnTo>
                    <a:pt x="14" y="3"/>
                  </a:lnTo>
                  <a:lnTo>
                    <a:pt x="14" y="2"/>
                  </a:lnTo>
                  <a:lnTo>
                    <a:pt x="14" y="0"/>
                  </a:lnTo>
                  <a:lnTo>
                    <a:pt x="16" y="3"/>
                  </a:lnTo>
                  <a:lnTo>
                    <a:pt x="16" y="7"/>
                  </a:lnTo>
                  <a:lnTo>
                    <a:pt x="18" y="9"/>
                  </a:lnTo>
                  <a:lnTo>
                    <a:pt x="18" y="9"/>
                  </a:lnTo>
                  <a:lnTo>
                    <a:pt x="19" y="9"/>
                  </a:lnTo>
                  <a:lnTo>
                    <a:pt x="19" y="11"/>
                  </a:lnTo>
                  <a:lnTo>
                    <a:pt x="18" y="11"/>
                  </a:lnTo>
                  <a:lnTo>
                    <a:pt x="18" y="16"/>
                  </a:lnTo>
                  <a:lnTo>
                    <a:pt x="16" y="16"/>
                  </a:lnTo>
                  <a:lnTo>
                    <a:pt x="14" y="16"/>
                  </a:lnTo>
                  <a:lnTo>
                    <a:pt x="12" y="16"/>
                  </a:lnTo>
                  <a:lnTo>
                    <a:pt x="9" y="16"/>
                  </a:lnTo>
                  <a:lnTo>
                    <a:pt x="7" y="16"/>
                  </a:lnTo>
                  <a:lnTo>
                    <a:pt x="7" y="14"/>
                  </a:lnTo>
                  <a:lnTo>
                    <a:pt x="7" y="12"/>
                  </a:lnTo>
                  <a:lnTo>
                    <a:pt x="7" y="12"/>
                  </a:lnTo>
                  <a:lnTo>
                    <a:pt x="3" y="12"/>
                  </a:lnTo>
                  <a:lnTo>
                    <a:pt x="3" y="11"/>
                  </a:lnTo>
                  <a:lnTo>
                    <a:pt x="1" y="9"/>
                  </a:lnTo>
                  <a:lnTo>
                    <a:pt x="1" y="7"/>
                  </a:lnTo>
                  <a:lnTo>
                    <a:pt x="1" y="5"/>
                  </a:lnTo>
                  <a:lnTo>
                    <a:pt x="1" y="5"/>
                  </a:lnTo>
                  <a:lnTo>
                    <a:pt x="1" y="5"/>
                  </a:lnTo>
                  <a:lnTo>
                    <a:pt x="0" y="3"/>
                  </a:lnTo>
                  <a:lnTo>
                    <a:pt x="0" y="3"/>
                  </a:lnTo>
                  <a:lnTo>
                    <a:pt x="1" y="3"/>
                  </a:lnTo>
                  <a:lnTo>
                    <a:pt x="3" y="3"/>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0" name="Freeform 3538"/>
            <p:cNvSpPr>
              <a:spLocks/>
            </p:cNvSpPr>
            <p:nvPr/>
          </p:nvSpPr>
          <p:spPr bwMode="auto">
            <a:xfrm>
              <a:off x="2866" y="1648"/>
              <a:ext cx="5" cy="13"/>
            </a:xfrm>
            <a:custGeom>
              <a:avLst/>
              <a:gdLst/>
              <a:ahLst/>
              <a:cxnLst>
                <a:cxn ang="0">
                  <a:pos x="3" y="4"/>
                </a:cxn>
                <a:cxn ang="0">
                  <a:pos x="3" y="2"/>
                </a:cxn>
                <a:cxn ang="0">
                  <a:pos x="3" y="0"/>
                </a:cxn>
                <a:cxn ang="0">
                  <a:pos x="3" y="0"/>
                </a:cxn>
                <a:cxn ang="0">
                  <a:pos x="5" y="6"/>
                </a:cxn>
                <a:cxn ang="0">
                  <a:pos x="3" y="7"/>
                </a:cxn>
                <a:cxn ang="0">
                  <a:pos x="3" y="9"/>
                </a:cxn>
                <a:cxn ang="0">
                  <a:pos x="2" y="11"/>
                </a:cxn>
                <a:cxn ang="0">
                  <a:pos x="2" y="13"/>
                </a:cxn>
                <a:cxn ang="0">
                  <a:pos x="0" y="13"/>
                </a:cxn>
                <a:cxn ang="0">
                  <a:pos x="0" y="11"/>
                </a:cxn>
                <a:cxn ang="0">
                  <a:pos x="0" y="9"/>
                </a:cxn>
                <a:cxn ang="0">
                  <a:pos x="0" y="9"/>
                </a:cxn>
                <a:cxn ang="0">
                  <a:pos x="0" y="6"/>
                </a:cxn>
                <a:cxn ang="0">
                  <a:pos x="2" y="4"/>
                </a:cxn>
                <a:cxn ang="0">
                  <a:pos x="3" y="4"/>
                </a:cxn>
              </a:cxnLst>
              <a:rect l="0" t="0" r="r" b="b"/>
              <a:pathLst>
                <a:path w="5" h="13">
                  <a:moveTo>
                    <a:pt x="3" y="4"/>
                  </a:moveTo>
                  <a:lnTo>
                    <a:pt x="3" y="2"/>
                  </a:lnTo>
                  <a:lnTo>
                    <a:pt x="3" y="0"/>
                  </a:lnTo>
                  <a:lnTo>
                    <a:pt x="3" y="0"/>
                  </a:lnTo>
                  <a:lnTo>
                    <a:pt x="5" y="6"/>
                  </a:lnTo>
                  <a:lnTo>
                    <a:pt x="3" y="7"/>
                  </a:lnTo>
                  <a:lnTo>
                    <a:pt x="3" y="9"/>
                  </a:lnTo>
                  <a:lnTo>
                    <a:pt x="2" y="11"/>
                  </a:lnTo>
                  <a:lnTo>
                    <a:pt x="2" y="13"/>
                  </a:lnTo>
                  <a:lnTo>
                    <a:pt x="0" y="13"/>
                  </a:lnTo>
                  <a:lnTo>
                    <a:pt x="0" y="11"/>
                  </a:lnTo>
                  <a:lnTo>
                    <a:pt x="0" y="9"/>
                  </a:lnTo>
                  <a:lnTo>
                    <a:pt x="0" y="9"/>
                  </a:lnTo>
                  <a:lnTo>
                    <a:pt x="0" y="6"/>
                  </a:lnTo>
                  <a:lnTo>
                    <a:pt x="2" y="4"/>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1" name="Freeform 3539"/>
            <p:cNvSpPr>
              <a:spLocks/>
            </p:cNvSpPr>
            <p:nvPr/>
          </p:nvSpPr>
          <p:spPr bwMode="auto">
            <a:xfrm>
              <a:off x="2866" y="1648"/>
              <a:ext cx="5" cy="13"/>
            </a:xfrm>
            <a:custGeom>
              <a:avLst/>
              <a:gdLst/>
              <a:ahLst/>
              <a:cxnLst>
                <a:cxn ang="0">
                  <a:pos x="3" y="4"/>
                </a:cxn>
                <a:cxn ang="0">
                  <a:pos x="3" y="2"/>
                </a:cxn>
                <a:cxn ang="0">
                  <a:pos x="3" y="0"/>
                </a:cxn>
                <a:cxn ang="0">
                  <a:pos x="3" y="0"/>
                </a:cxn>
                <a:cxn ang="0">
                  <a:pos x="5" y="6"/>
                </a:cxn>
                <a:cxn ang="0">
                  <a:pos x="3" y="7"/>
                </a:cxn>
                <a:cxn ang="0">
                  <a:pos x="3" y="9"/>
                </a:cxn>
                <a:cxn ang="0">
                  <a:pos x="2" y="11"/>
                </a:cxn>
                <a:cxn ang="0">
                  <a:pos x="2" y="13"/>
                </a:cxn>
                <a:cxn ang="0">
                  <a:pos x="0" y="13"/>
                </a:cxn>
                <a:cxn ang="0">
                  <a:pos x="0" y="11"/>
                </a:cxn>
                <a:cxn ang="0">
                  <a:pos x="0" y="9"/>
                </a:cxn>
                <a:cxn ang="0">
                  <a:pos x="0" y="9"/>
                </a:cxn>
                <a:cxn ang="0">
                  <a:pos x="0" y="6"/>
                </a:cxn>
                <a:cxn ang="0">
                  <a:pos x="2" y="4"/>
                </a:cxn>
                <a:cxn ang="0">
                  <a:pos x="3" y="4"/>
                </a:cxn>
              </a:cxnLst>
              <a:rect l="0" t="0" r="r" b="b"/>
              <a:pathLst>
                <a:path w="5" h="13">
                  <a:moveTo>
                    <a:pt x="3" y="4"/>
                  </a:moveTo>
                  <a:lnTo>
                    <a:pt x="3" y="2"/>
                  </a:lnTo>
                  <a:lnTo>
                    <a:pt x="3" y="0"/>
                  </a:lnTo>
                  <a:lnTo>
                    <a:pt x="3" y="0"/>
                  </a:lnTo>
                  <a:lnTo>
                    <a:pt x="5" y="6"/>
                  </a:lnTo>
                  <a:lnTo>
                    <a:pt x="3" y="7"/>
                  </a:lnTo>
                  <a:lnTo>
                    <a:pt x="3" y="9"/>
                  </a:lnTo>
                  <a:lnTo>
                    <a:pt x="2" y="11"/>
                  </a:lnTo>
                  <a:lnTo>
                    <a:pt x="2" y="13"/>
                  </a:lnTo>
                  <a:lnTo>
                    <a:pt x="0" y="13"/>
                  </a:lnTo>
                  <a:lnTo>
                    <a:pt x="0" y="11"/>
                  </a:lnTo>
                  <a:lnTo>
                    <a:pt x="0" y="9"/>
                  </a:lnTo>
                  <a:lnTo>
                    <a:pt x="0" y="9"/>
                  </a:lnTo>
                  <a:lnTo>
                    <a:pt x="0" y="6"/>
                  </a:lnTo>
                  <a:lnTo>
                    <a:pt x="2" y="4"/>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2" name="Freeform 3540"/>
            <p:cNvSpPr>
              <a:spLocks/>
            </p:cNvSpPr>
            <p:nvPr/>
          </p:nvSpPr>
          <p:spPr bwMode="auto">
            <a:xfrm>
              <a:off x="2869" y="1622"/>
              <a:ext cx="29" cy="32"/>
            </a:xfrm>
            <a:custGeom>
              <a:avLst/>
              <a:gdLst/>
              <a:ahLst/>
              <a:cxnLst>
                <a:cxn ang="0">
                  <a:pos x="15" y="5"/>
                </a:cxn>
                <a:cxn ang="0">
                  <a:pos x="15" y="7"/>
                </a:cxn>
                <a:cxn ang="0">
                  <a:pos x="13" y="8"/>
                </a:cxn>
                <a:cxn ang="0">
                  <a:pos x="15" y="8"/>
                </a:cxn>
                <a:cxn ang="0">
                  <a:pos x="16" y="12"/>
                </a:cxn>
                <a:cxn ang="0">
                  <a:pos x="16" y="8"/>
                </a:cxn>
                <a:cxn ang="0">
                  <a:pos x="16" y="7"/>
                </a:cxn>
                <a:cxn ang="0">
                  <a:pos x="16" y="7"/>
                </a:cxn>
                <a:cxn ang="0">
                  <a:pos x="18" y="10"/>
                </a:cxn>
                <a:cxn ang="0">
                  <a:pos x="18" y="12"/>
                </a:cxn>
                <a:cxn ang="0">
                  <a:pos x="18" y="12"/>
                </a:cxn>
                <a:cxn ang="0">
                  <a:pos x="18" y="7"/>
                </a:cxn>
                <a:cxn ang="0">
                  <a:pos x="16" y="5"/>
                </a:cxn>
                <a:cxn ang="0">
                  <a:pos x="18" y="1"/>
                </a:cxn>
                <a:cxn ang="0">
                  <a:pos x="22" y="0"/>
                </a:cxn>
                <a:cxn ang="0">
                  <a:pos x="25" y="1"/>
                </a:cxn>
                <a:cxn ang="0">
                  <a:pos x="27" y="5"/>
                </a:cxn>
                <a:cxn ang="0">
                  <a:pos x="27" y="8"/>
                </a:cxn>
                <a:cxn ang="0">
                  <a:pos x="27" y="10"/>
                </a:cxn>
                <a:cxn ang="0">
                  <a:pos x="27" y="14"/>
                </a:cxn>
                <a:cxn ang="0">
                  <a:pos x="25" y="14"/>
                </a:cxn>
                <a:cxn ang="0">
                  <a:pos x="22" y="19"/>
                </a:cxn>
                <a:cxn ang="0">
                  <a:pos x="25" y="21"/>
                </a:cxn>
                <a:cxn ang="0">
                  <a:pos x="20" y="26"/>
                </a:cxn>
                <a:cxn ang="0">
                  <a:pos x="20" y="28"/>
                </a:cxn>
                <a:cxn ang="0">
                  <a:pos x="22" y="30"/>
                </a:cxn>
                <a:cxn ang="0">
                  <a:pos x="20" y="30"/>
                </a:cxn>
                <a:cxn ang="0">
                  <a:pos x="18" y="32"/>
                </a:cxn>
                <a:cxn ang="0">
                  <a:pos x="15" y="30"/>
                </a:cxn>
                <a:cxn ang="0">
                  <a:pos x="13" y="30"/>
                </a:cxn>
                <a:cxn ang="0">
                  <a:pos x="15" y="28"/>
                </a:cxn>
                <a:cxn ang="0">
                  <a:pos x="15" y="26"/>
                </a:cxn>
                <a:cxn ang="0">
                  <a:pos x="6" y="26"/>
                </a:cxn>
                <a:cxn ang="0">
                  <a:pos x="4" y="23"/>
                </a:cxn>
                <a:cxn ang="0">
                  <a:pos x="4" y="21"/>
                </a:cxn>
                <a:cxn ang="0">
                  <a:pos x="6" y="16"/>
                </a:cxn>
                <a:cxn ang="0">
                  <a:pos x="2" y="14"/>
                </a:cxn>
                <a:cxn ang="0">
                  <a:pos x="2" y="12"/>
                </a:cxn>
                <a:cxn ang="0">
                  <a:pos x="0" y="12"/>
                </a:cxn>
                <a:cxn ang="0">
                  <a:pos x="6" y="10"/>
                </a:cxn>
                <a:cxn ang="0">
                  <a:pos x="7" y="8"/>
                </a:cxn>
                <a:cxn ang="0">
                  <a:pos x="11" y="7"/>
                </a:cxn>
                <a:cxn ang="0">
                  <a:pos x="7" y="3"/>
                </a:cxn>
              </a:cxnLst>
              <a:rect l="0" t="0" r="r" b="b"/>
              <a:pathLst>
                <a:path w="29" h="32">
                  <a:moveTo>
                    <a:pt x="7" y="3"/>
                  </a:moveTo>
                  <a:lnTo>
                    <a:pt x="15" y="5"/>
                  </a:lnTo>
                  <a:lnTo>
                    <a:pt x="15" y="5"/>
                  </a:lnTo>
                  <a:lnTo>
                    <a:pt x="15" y="7"/>
                  </a:lnTo>
                  <a:lnTo>
                    <a:pt x="15" y="8"/>
                  </a:lnTo>
                  <a:lnTo>
                    <a:pt x="13" y="8"/>
                  </a:lnTo>
                  <a:lnTo>
                    <a:pt x="13" y="10"/>
                  </a:lnTo>
                  <a:lnTo>
                    <a:pt x="15" y="8"/>
                  </a:lnTo>
                  <a:lnTo>
                    <a:pt x="15" y="12"/>
                  </a:lnTo>
                  <a:lnTo>
                    <a:pt x="16" y="12"/>
                  </a:lnTo>
                  <a:lnTo>
                    <a:pt x="16" y="8"/>
                  </a:lnTo>
                  <a:lnTo>
                    <a:pt x="16" y="8"/>
                  </a:lnTo>
                  <a:lnTo>
                    <a:pt x="16" y="7"/>
                  </a:lnTo>
                  <a:lnTo>
                    <a:pt x="16" y="7"/>
                  </a:lnTo>
                  <a:lnTo>
                    <a:pt x="16" y="7"/>
                  </a:lnTo>
                  <a:lnTo>
                    <a:pt x="16" y="7"/>
                  </a:lnTo>
                  <a:lnTo>
                    <a:pt x="18" y="10"/>
                  </a:lnTo>
                  <a:lnTo>
                    <a:pt x="18" y="10"/>
                  </a:lnTo>
                  <a:lnTo>
                    <a:pt x="18" y="10"/>
                  </a:lnTo>
                  <a:lnTo>
                    <a:pt x="18" y="12"/>
                  </a:lnTo>
                  <a:lnTo>
                    <a:pt x="18" y="12"/>
                  </a:lnTo>
                  <a:lnTo>
                    <a:pt x="18" y="12"/>
                  </a:lnTo>
                  <a:lnTo>
                    <a:pt x="18" y="12"/>
                  </a:lnTo>
                  <a:lnTo>
                    <a:pt x="18" y="7"/>
                  </a:lnTo>
                  <a:lnTo>
                    <a:pt x="18" y="5"/>
                  </a:lnTo>
                  <a:lnTo>
                    <a:pt x="16" y="5"/>
                  </a:lnTo>
                  <a:lnTo>
                    <a:pt x="16" y="3"/>
                  </a:lnTo>
                  <a:lnTo>
                    <a:pt x="18" y="1"/>
                  </a:lnTo>
                  <a:lnTo>
                    <a:pt x="22" y="0"/>
                  </a:lnTo>
                  <a:lnTo>
                    <a:pt x="22" y="0"/>
                  </a:lnTo>
                  <a:lnTo>
                    <a:pt x="23" y="0"/>
                  </a:lnTo>
                  <a:lnTo>
                    <a:pt x="25" y="1"/>
                  </a:lnTo>
                  <a:lnTo>
                    <a:pt x="27" y="5"/>
                  </a:lnTo>
                  <a:lnTo>
                    <a:pt x="27" y="5"/>
                  </a:lnTo>
                  <a:lnTo>
                    <a:pt x="27" y="7"/>
                  </a:lnTo>
                  <a:lnTo>
                    <a:pt x="27" y="8"/>
                  </a:lnTo>
                  <a:lnTo>
                    <a:pt x="27" y="8"/>
                  </a:lnTo>
                  <a:lnTo>
                    <a:pt x="27" y="10"/>
                  </a:lnTo>
                  <a:lnTo>
                    <a:pt x="29" y="14"/>
                  </a:lnTo>
                  <a:lnTo>
                    <a:pt x="27" y="14"/>
                  </a:lnTo>
                  <a:lnTo>
                    <a:pt x="25" y="14"/>
                  </a:lnTo>
                  <a:lnTo>
                    <a:pt x="25" y="14"/>
                  </a:lnTo>
                  <a:lnTo>
                    <a:pt x="22" y="17"/>
                  </a:lnTo>
                  <a:lnTo>
                    <a:pt x="22" y="19"/>
                  </a:lnTo>
                  <a:lnTo>
                    <a:pt x="23" y="19"/>
                  </a:lnTo>
                  <a:lnTo>
                    <a:pt x="25" y="21"/>
                  </a:lnTo>
                  <a:lnTo>
                    <a:pt x="25" y="25"/>
                  </a:lnTo>
                  <a:lnTo>
                    <a:pt x="20" y="26"/>
                  </a:lnTo>
                  <a:lnTo>
                    <a:pt x="20" y="26"/>
                  </a:lnTo>
                  <a:lnTo>
                    <a:pt x="20" y="28"/>
                  </a:lnTo>
                  <a:lnTo>
                    <a:pt x="20" y="28"/>
                  </a:lnTo>
                  <a:lnTo>
                    <a:pt x="22" y="30"/>
                  </a:lnTo>
                  <a:lnTo>
                    <a:pt x="20" y="30"/>
                  </a:lnTo>
                  <a:lnTo>
                    <a:pt x="20" y="30"/>
                  </a:lnTo>
                  <a:lnTo>
                    <a:pt x="20" y="32"/>
                  </a:lnTo>
                  <a:lnTo>
                    <a:pt x="18" y="32"/>
                  </a:lnTo>
                  <a:lnTo>
                    <a:pt x="18" y="32"/>
                  </a:lnTo>
                  <a:lnTo>
                    <a:pt x="15" y="30"/>
                  </a:lnTo>
                  <a:lnTo>
                    <a:pt x="13" y="30"/>
                  </a:lnTo>
                  <a:lnTo>
                    <a:pt x="13" y="30"/>
                  </a:lnTo>
                  <a:lnTo>
                    <a:pt x="15" y="30"/>
                  </a:lnTo>
                  <a:lnTo>
                    <a:pt x="15" y="28"/>
                  </a:lnTo>
                  <a:lnTo>
                    <a:pt x="15" y="28"/>
                  </a:lnTo>
                  <a:lnTo>
                    <a:pt x="15" y="26"/>
                  </a:lnTo>
                  <a:lnTo>
                    <a:pt x="11" y="26"/>
                  </a:lnTo>
                  <a:lnTo>
                    <a:pt x="6" y="26"/>
                  </a:lnTo>
                  <a:lnTo>
                    <a:pt x="6" y="23"/>
                  </a:lnTo>
                  <a:lnTo>
                    <a:pt x="4" y="23"/>
                  </a:lnTo>
                  <a:lnTo>
                    <a:pt x="4" y="23"/>
                  </a:lnTo>
                  <a:lnTo>
                    <a:pt x="4" y="21"/>
                  </a:lnTo>
                  <a:lnTo>
                    <a:pt x="4" y="21"/>
                  </a:lnTo>
                  <a:lnTo>
                    <a:pt x="6" y="16"/>
                  </a:lnTo>
                  <a:lnTo>
                    <a:pt x="4" y="14"/>
                  </a:lnTo>
                  <a:lnTo>
                    <a:pt x="2" y="14"/>
                  </a:lnTo>
                  <a:lnTo>
                    <a:pt x="2" y="14"/>
                  </a:lnTo>
                  <a:lnTo>
                    <a:pt x="2" y="12"/>
                  </a:lnTo>
                  <a:lnTo>
                    <a:pt x="0" y="12"/>
                  </a:lnTo>
                  <a:lnTo>
                    <a:pt x="0" y="12"/>
                  </a:lnTo>
                  <a:lnTo>
                    <a:pt x="2" y="10"/>
                  </a:lnTo>
                  <a:lnTo>
                    <a:pt x="6" y="10"/>
                  </a:lnTo>
                  <a:lnTo>
                    <a:pt x="7" y="10"/>
                  </a:lnTo>
                  <a:lnTo>
                    <a:pt x="7" y="8"/>
                  </a:lnTo>
                  <a:lnTo>
                    <a:pt x="9" y="8"/>
                  </a:lnTo>
                  <a:lnTo>
                    <a:pt x="11" y="7"/>
                  </a:lnTo>
                  <a:lnTo>
                    <a:pt x="11" y="7"/>
                  </a:lnTo>
                  <a:lnTo>
                    <a:pt x="7"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3" name="Freeform 3541"/>
            <p:cNvSpPr>
              <a:spLocks/>
            </p:cNvSpPr>
            <p:nvPr/>
          </p:nvSpPr>
          <p:spPr bwMode="auto">
            <a:xfrm>
              <a:off x="2869" y="1622"/>
              <a:ext cx="29" cy="32"/>
            </a:xfrm>
            <a:custGeom>
              <a:avLst/>
              <a:gdLst/>
              <a:ahLst/>
              <a:cxnLst>
                <a:cxn ang="0">
                  <a:pos x="15" y="5"/>
                </a:cxn>
                <a:cxn ang="0">
                  <a:pos x="15" y="7"/>
                </a:cxn>
                <a:cxn ang="0">
                  <a:pos x="13" y="8"/>
                </a:cxn>
                <a:cxn ang="0">
                  <a:pos x="15" y="8"/>
                </a:cxn>
                <a:cxn ang="0">
                  <a:pos x="16" y="12"/>
                </a:cxn>
                <a:cxn ang="0">
                  <a:pos x="16" y="8"/>
                </a:cxn>
                <a:cxn ang="0">
                  <a:pos x="16" y="7"/>
                </a:cxn>
                <a:cxn ang="0">
                  <a:pos x="16" y="7"/>
                </a:cxn>
                <a:cxn ang="0">
                  <a:pos x="18" y="10"/>
                </a:cxn>
                <a:cxn ang="0">
                  <a:pos x="18" y="12"/>
                </a:cxn>
                <a:cxn ang="0">
                  <a:pos x="18" y="12"/>
                </a:cxn>
                <a:cxn ang="0">
                  <a:pos x="18" y="7"/>
                </a:cxn>
                <a:cxn ang="0">
                  <a:pos x="16" y="5"/>
                </a:cxn>
                <a:cxn ang="0">
                  <a:pos x="18" y="1"/>
                </a:cxn>
                <a:cxn ang="0">
                  <a:pos x="22" y="0"/>
                </a:cxn>
                <a:cxn ang="0">
                  <a:pos x="25" y="1"/>
                </a:cxn>
                <a:cxn ang="0">
                  <a:pos x="27" y="5"/>
                </a:cxn>
                <a:cxn ang="0">
                  <a:pos x="27" y="8"/>
                </a:cxn>
                <a:cxn ang="0">
                  <a:pos x="27" y="10"/>
                </a:cxn>
                <a:cxn ang="0">
                  <a:pos x="27" y="14"/>
                </a:cxn>
                <a:cxn ang="0">
                  <a:pos x="25" y="14"/>
                </a:cxn>
                <a:cxn ang="0">
                  <a:pos x="22" y="19"/>
                </a:cxn>
                <a:cxn ang="0">
                  <a:pos x="25" y="21"/>
                </a:cxn>
                <a:cxn ang="0">
                  <a:pos x="20" y="26"/>
                </a:cxn>
                <a:cxn ang="0">
                  <a:pos x="20" y="28"/>
                </a:cxn>
                <a:cxn ang="0">
                  <a:pos x="22" y="30"/>
                </a:cxn>
                <a:cxn ang="0">
                  <a:pos x="20" y="30"/>
                </a:cxn>
                <a:cxn ang="0">
                  <a:pos x="18" y="32"/>
                </a:cxn>
                <a:cxn ang="0">
                  <a:pos x="15" y="30"/>
                </a:cxn>
                <a:cxn ang="0">
                  <a:pos x="13" y="30"/>
                </a:cxn>
                <a:cxn ang="0">
                  <a:pos x="15" y="28"/>
                </a:cxn>
                <a:cxn ang="0">
                  <a:pos x="15" y="26"/>
                </a:cxn>
                <a:cxn ang="0">
                  <a:pos x="6" y="26"/>
                </a:cxn>
                <a:cxn ang="0">
                  <a:pos x="4" y="23"/>
                </a:cxn>
                <a:cxn ang="0">
                  <a:pos x="4" y="21"/>
                </a:cxn>
                <a:cxn ang="0">
                  <a:pos x="6" y="16"/>
                </a:cxn>
                <a:cxn ang="0">
                  <a:pos x="2" y="14"/>
                </a:cxn>
                <a:cxn ang="0">
                  <a:pos x="2" y="12"/>
                </a:cxn>
                <a:cxn ang="0">
                  <a:pos x="0" y="12"/>
                </a:cxn>
                <a:cxn ang="0">
                  <a:pos x="6" y="10"/>
                </a:cxn>
                <a:cxn ang="0">
                  <a:pos x="7" y="8"/>
                </a:cxn>
                <a:cxn ang="0">
                  <a:pos x="11" y="7"/>
                </a:cxn>
                <a:cxn ang="0">
                  <a:pos x="7" y="3"/>
                </a:cxn>
              </a:cxnLst>
              <a:rect l="0" t="0" r="r" b="b"/>
              <a:pathLst>
                <a:path w="29" h="32">
                  <a:moveTo>
                    <a:pt x="7" y="3"/>
                  </a:moveTo>
                  <a:lnTo>
                    <a:pt x="15" y="5"/>
                  </a:lnTo>
                  <a:lnTo>
                    <a:pt x="15" y="5"/>
                  </a:lnTo>
                  <a:lnTo>
                    <a:pt x="15" y="7"/>
                  </a:lnTo>
                  <a:lnTo>
                    <a:pt x="15" y="8"/>
                  </a:lnTo>
                  <a:lnTo>
                    <a:pt x="13" y="8"/>
                  </a:lnTo>
                  <a:lnTo>
                    <a:pt x="13" y="10"/>
                  </a:lnTo>
                  <a:lnTo>
                    <a:pt x="15" y="8"/>
                  </a:lnTo>
                  <a:lnTo>
                    <a:pt x="15" y="12"/>
                  </a:lnTo>
                  <a:lnTo>
                    <a:pt x="16" y="12"/>
                  </a:lnTo>
                  <a:lnTo>
                    <a:pt x="16" y="8"/>
                  </a:lnTo>
                  <a:lnTo>
                    <a:pt x="16" y="8"/>
                  </a:lnTo>
                  <a:lnTo>
                    <a:pt x="16" y="7"/>
                  </a:lnTo>
                  <a:lnTo>
                    <a:pt x="16" y="7"/>
                  </a:lnTo>
                  <a:lnTo>
                    <a:pt x="16" y="7"/>
                  </a:lnTo>
                  <a:lnTo>
                    <a:pt x="16" y="7"/>
                  </a:lnTo>
                  <a:lnTo>
                    <a:pt x="18" y="10"/>
                  </a:lnTo>
                  <a:lnTo>
                    <a:pt x="18" y="10"/>
                  </a:lnTo>
                  <a:lnTo>
                    <a:pt x="18" y="10"/>
                  </a:lnTo>
                  <a:lnTo>
                    <a:pt x="18" y="12"/>
                  </a:lnTo>
                  <a:lnTo>
                    <a:pt x="18" y="12"/>
                  </a:lnTo>
                  <a:lnTo>
                    <a:pt x="18" y="12"/>
                  </a:lnTo>
                  <a:lnTo>
                    <a:pt x="18" y="12"/>
                  </a:lnTo>
                  <a:lnTo>
                    <a:pt x="18" y="7"/>
                  </a:lnTo>
                  <a:lnTo>
                    <a:pt x="18" y="5"/>
                  </a:lnTo>
                  <a:lnTo>
                    <a:pt x="16" y="5"/>
                  </a:lnTo>
                  <a:lnTo>
                    <a:pt x="16" y="3"/>
                  </a:lnTo>
                  <a:lnTo>
                    <a:pt x="18" y="1"/>
                  </a:lnTo>
                  <a:lnTo>
                    <a:pt x="22" y="0"/>
                  </a:lnTo>
                  <a:lnTo>
                    <a:pt x="22" y="0"/>
                  </a:lnTo>
                  <a:lnTo>
                    <a:pt x="23" y="0"/>
                  </a:lnTo>
                  <a:lnTo>
                    <a:pt x="25" y="1"/>
                  </a:lnTo>
                  <a:lnTo>
                    <a:pt x="27" y="5"/>
                  </a:lnTo>
                  <a:lnTo>
                    <a:pt x="27" y="5"/>
                  </a:lnTo>
                  <a:lnTo>
                    <a:pt x="27" y="7"/>
                  </a:lnTo>
                  <a:lnTo>
                    <a:pt x="27" y="8"/>
                  </a:lnTo>
                  <a:lnTo>
                    <a:pt x="27" y="8"/>
                  </a:lnTo>
                  <a:lnTo>
                    <a:pt x="27" y="10"/>
                  </a:lnTo>
                  <a:lnTo>
                    <a:pt x="29" y="14"/>
                  </a:lnTo>
                  <a:lnTo>
                    <a:pt x="27" y="14"/>
                  </a:lnTo>
                  <a:lnTo>
                    <a:pt x="25" y="14"/>
                  </a:lnTo>
                  <a:lnTo>
                    <a:pt x="25" y="14"/>
                  </a:lnTo>
                  <a:lnTo>
                    <a:pt x="22" y="17"/>
                  </a:lnTo>
                  <a:lnTo>
                    <a:pt x="22" y="19"/>
                  </a:lnTo>
                  <a:lnTo>
                    <a:pt x="23" y="19"/>
                  </a:lnTo>
                  <a:lnTo>
                    <a:pt x="25" y="21"/>
                  </a:lnTo>
                  <a:lnTo>
                    <a:pt x="25" y="25"/>
                  </a:lnTo>
                  <a:lnTo>
                    <a:pt x="20" y="26"/>
                  </a:lnTo>
                  <a:lnTo>
                    <a:pt x="20" y="26"/>
                  </a:lnTo>
                  <a:lnTo>
                    <a:pt x="20" y="28"/>
                  </a:lnTo>
                  <a:lnTo>
                    <a:pt x="20" y="28"/>
                  </a:lnTo>
                  <a:lnTo>
                    <a:pt x="22" y="30"/>
                  </a:lnTo>
                  <a:lnTo>
                    <a:pt x="20" y="30"/>
                  </a:lnTo>
                  <a:lnTo>
                    <a:pt x="20" y="30"/>
                  </a:lnTo>
                  <a:lnTo>
                    <a:pt x="20" y="32"/>
                  </a:lnTo>
                  <a:lnTo>
                    <a:pt x="18" y="32"/>
                  </a:lnTo>
                  <a:lnTo>
                    <a:pt x="18" y="32"/>
                  </a:lnTo>
                  <a:lnTo>
                    <a:pt x="15" y="30"/>
                  </a:lnTo>
                  <a:lnTo>
                    <a:pt x="13" y="30"/>
                  </a:lnTo>
                  <a:lnTo>
                    <a:pt x="13" y="30"/>
                  </a:lnTo>
                  <a:lnTo>
                    <a:pt x="15" y="30"/>
                  </a:lnTo>
                  <a:lnTo>
                    <a:pt x="15" y="28"/>
                  </a:lnTo>
                  <a:lnTo>
                    <a:pt x="15" y="28"/>
                  </a:lnTo>
                  <a:lnTo>
                    <a:pt x="15" y="26"/>
                  </a:lnTo>
                  <a:lnTo>
                    <a:pt x="11" y="26"/>
                  </a:lnTo>
                  <a:lnTo>
                    <a:pt x="6" y="26"/>
                  </a:lnTo>
                  <a:lnTo>
                    <a:pt x="6" y="23"/>
                  </a:lnTo>
                  <a:lnTo>
                    <a:pt x="4" y="23"/>
                  </a:lnTo>
                  <a:lnTo>
                    <a:pt x="4" y="23"/>
                  </a:lnTo>
                  <a:lnTo>
                    <a:pt x="4" y="21"/>
                  </a:lnTo>
                  <a:lnTo>
                    <a:pt x="4" y="21"/>
                  </a:lnTo>
                  <a:lnTo>
                    <a:pt x="6" y="16"/>
                  </a:lnTo>
                  <a:lnTo>
                    <a:pt x="4" y="14"/>
                  </a:lnTo>
                  <a:lnTo>
                    <a:pt x="2" y="14"/>
                  </a:lnTo>
                  <a:lnTo>
                    <a:pt x="2" y="14"/>
                  </a:lnTo>
                  <a:lnTo>
                    <a:pt x="2" y="12"/>
                  </a:lnTo>
                  <a:lnTo>
                    <a:pt x="0" y="12"/>
                  </a:lnTo>
                  <a:lnTo>
                    <a:pt x="0" y="12"/>
                  </a:lnTo>
                  <a:lnTo>
                    <a:pt x="2" y="10"/>
                  </a:lnTo>
                  <a:lnTo>
                    <a:pt x="6" y="10"/>
                  </a:lnTo>
                  <a:lnTo>
                    <a:pt x="7" y="10"/>
                  </a:lnTo>
                  <a:lnTo>
                    <a:pt x="7" y="8"/>
                  </a:lnTo>
                  <a:lnTo>
                    <a:pt x="9" y="8"/>
                  </a:lnTo>
                  <a:lnTo>
                    <a:pt x="11" y="7"/>
                  </a:lnTo>
                  <a:lnTo>
                    <a:pt x="11" y="7"/>
                  </a:lnTo>
                  <a:lnTo>
                    <a:pt x="7"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4" name="Freeform 3542"/>
            <p:cNvSpPr>
              <a:spLocks/>
            </p:cNvSpPr>
            <p:nvPr/>
          </p:nvSpPr>
          <p:spPr bwMode="auto">
            <a:xfrm>
              <a:off x="2823" y="1575"/>
              <a:ext cx="45" cy="84"/>
            </a:xfrm>
            <a:custGeom>
              <a:avLst/>
              <a:gdLst/>
              <a:ahLst/>
              <a:cxnLst>
                <a:cxn ang="0">
                  <a:pos x="12" y="82"/>
                </a:cxn>
                <a:cxn ang="0">
                  <a:pos x="23" y="82"/>
                </a:cxn>
                <a:cxn ang="0">
                  <a:pos x="23" y="80"/>
                </a:cxn>
                <a:cxn ang="0">
                  <a:pos x="27" y="82"/>
                </a:cxn>
                <a:cxn ang="0">
                  <a:pos x="23" y="79"/>
                </a:cxn>
                <a:cxn ang="0">
                  <a:pos x="21" y="75"/>
                </a:cxn>
                <a:cxn ang="0">
                  <a:pos x="25" y="72"/>
                </a:cxn>
                <a:cxn ang="0">
                  <a:pos x="23" y="70"/>
                </a:cxn>
                <a:cxn ang="0">
                  <a:pos x="23" y="64"/>
                </a:cxn>
                <a:cxn ang="0">
                  <a:pos x="27" y="61"/>
                </a:cxn>
                <a:cxn ang="0">
                  <a:pos x="27" y="57"/>
                </a:cxn>
                <a:cxn ang="0">
                  <a:pos x="30" y="57"/>
                </a:cxn>
                <a:cxn ang="0">
                  <a:pos x="30" y="54"/>
                </a:cxn>
                <a:cxn ang="0">
                  <a:pos x="36" y="52"/>
                </a:cxn>
                <a:cxn ang="0">
                  <a:pos x="36" y="45"/>
                </a:cxn>
                <a:cxn ang="0">
                  <a:pos x="37" y="45"/>
                </a:cxn>
                <a:cxn ang="0">
                  <a:pos x="39" y="45"/>
                </a:cxn>
                <a:cxn ang="0">
                  <a:pos x="45" y="43"/>
                </a:cxn>
                <a:cxn ang="0">
                  <a:pos x="45" y="38"/>
                </a:cxn>
                <a:cxn ang="0">
                  <a:pos x="39" y="36"/>
                </a:cxn>
                <a:cxn ang="0">
                  <a:pos x="37" y="36"/>
                </a:cxn>
                <a:cxn ang="0">
                  <a:pos x="34" y="38"/>
                </a:cxn>
                <a:cxn ang="0">
                  <a:pos x="32" y="34"/>
                </a:cxn>
                <a:cxn ang="0">
                  <a:pos x="34" y="32"/>
                </a:cxn>
                <a:cxn ang="0">
                  <a:pos x="32" y="31"/>
                </a:cxn>
                <a:cxn ang="0">
                  <a:pos x="34" y="27"/>
                </a:cxn>
                <a:cxn ang="0">
                  <a:pos x="34" y="23"/>
                </a:cxn>
                <a:cxn ang="0">
                  <a:pos x="39" y="13"/>
                </a:cxn>
                <a:cxn ang="0">
                  <a:pos x="37" y="2"/>
                </a:cxn>
                <a:cxn ang="0">
                  <a:pos x="30" y="6"/>
                </a:cxn>
                <a:cxn ang="0">
                  <a:pos x="23" y="14"/>
                </a:cxn>
                <a:cxn ang="0">
                  <a:pos x="9" y="18"/>
                </a:cxn>
                <a:cxn ang="0">
                  <a:pos x="0" y="39"/>
                </a:cxn>
                <a:cxn ang="0">
                  <a:pos x="2" y="54"/>
                </a:cxn>
                <a:cxn ang="0">
                  <a:pos x="2" y="63"/>
                </a:cxn>
                <a:cxn ang="0">
                  <a:pos x="7" y="64"/>
                </a:cxn>
                <a:cxn ang="0">
                  <a:pos x="11" y="82"/>
                </a:cxn>
              </a:cxnLst>
              <a:rect l="0" t="0" r="r" b="b"/>
              <a:pathLst>
                <a:path w="45" h="84">
                  <a:moveTo>
                    <a:pt x="11" y="82"/>
                  </a:moveTo>
                  <a:lnTo>
                    <a:pt x="12" y="82"/>
                  </a:lnTo>
                  <a:lnTo>
                    <a:pt x="20" y="84"/>
                  </a:lnTo>
                  <a:lnTo>
                    <a:pt x="23" y="82"/>
                  </a:lnTo>
                  <a:lnTo>
                    <a:pt x="23" y="80"/>
                  </a:lnTo>
                  <a:lnTo>
                    <a:pt x="23" y="80"/>
                  </a:lnTo>
                  <a:lnTo>
                    <a:pt x="25" y="82"/>
                  </a:lnTo>
                  <a:lnTo>
                    <a:pt x="27" y="82"/>
                  </a:lnTo>
                  <a:lnTo>
                    <a:pt x="27" y="80"/>
                  </a:lnTo>
                  <a:lnTo>
                    <a:pt x="23" y="79"/>
                  </a:lnTo>
                  <a:lnTo>
                    <a:pt x="21" y="79"/>
                  </a:lnTo>
                  <a:lnTo>
                    <a:pt x="21" y="75"/>
                  </a:lnTo>
                  <a:lnTo>
                    <a:pt x="25" y="72"/>
                  </a:lnTo>
                  <a:lnTo>
                    <a:pt x="25" y="72"/>
                  </a:lnTo>
                  <a:lnTo>
                    <a:pt x="23" y="72"/>
                  </a:lnTo>
                  <a:lnTo>
                    <a:pt x="23" y="70"/>
                  </a:lnTo>
                  <a:lnTo>
                    <a:pt x="25" y="66"/>
                  </a:lnTo>
                  <a:lnTo>
                    <a:pt x="23" y="64"/>
                  </a:lnTo>
                  <a:lnTo>
                    <a:pt x="27" y="61"/>
                  </a:lnTo>
                  <a:lnTo>
                    <a:pt x="27" y="61"/>
                  </a:lnTo>
                  <a:lnTo>
                    <a:pt x="25" y="59"/>
                  </a:lnTo>
                  <a:lnTo>
                    <a:pt x="27" y="57"/>
                  </a:lnTo>
                  <a:lnTo>
                    <a:pt x="30" y="59"/>
                  </a:lnTo>
                  <a:lnTo>
                    <a:pt x="30" y="57"/>
                  </a:lnTo>
                  <a:lnTo>
                    <a:pt x="28" y="54"/>
                  </a:lnTo>
                  <a:lnTo>
                    <a:pt x="30" y="54"/>
                  </a:lnTo>
                  <a:lnTo>
                    <a:pt x="34" y="54"/>
                  </a:lnTo>
                  <a:lnTo>
                    <a:pt x="36" y="52"/>
                  </a:lnTo>
                  <a:lnTo>
                    <a:pt x="34" y="48"/>
                  </a:lnTo>
                  <a:lnTo>
                    <a:pt x="36" y="45"/>
                  </a:lnTo>
                  <a:lnTo>
                    <a:pt x="37" y="45"/>
                  </a:lnTo>
                  <a:lnTo>
                    <a:pt x="37" y="45"/>
                  </a:lnTo>
                  <a:lnTo>
                    <a:pt x="37" y="47"/>
                  </a:lnTo>
                  <a:lnTo>
                    <a:pt x="39" y="45"/>
                  </a:lnTo>
                  <a:lnTo>
                    <a:pt x="41" y="47"/>
                  </a:lnTo>
                  <a:lnTo>
                    <a:pt x="45" y="43"/>
                  </a:lnTo>
                  <a:lnTo>
                    <a:pt x="45" y="39"/>
                  </a:lnTo>
                  <a:lnTo>
                    <a:pt x="45" y="38"/>
                  </a:lnTo>
                  <a:lnTo>
                    <a:pt x="43" y="36"/>
                  </a:lnTo>
                  <a:lnTo>
                    <a:pt x="39" y="36"/>
                  </a:lnTo>
                  <a:lnTo>
                    <a:pt x="37" y="38"/>
                  </a:lnTo>
                  <a:lnTo>
                    <a:pt x="37" y="36"/>
                  </a:lnTo>
                  <a:lnTo>
                    <a:pt x="34" y="36"/>
                  </a:lnTo>
                  <a:lnTo>
                    <a:pt x="34" y="38"/>
                  </a:lnTo>
                  <a:lnTo>
                    <a:pt x="32" y="36"/>
                  </a:lnTo>
                  <a:lnTo>
                    <a:pt x="32" y="34"/>
                  </a:lnTo>
                  <a:lnTo>
                    <a:pt x="36" y="32"/>
                  </a:lnTo>
                  <a:lnTo>
                    <a:pt x="34" y="32"/>
                  </a:lnTo>
                  <a:lnTo>
                    <a:pt x="32" y="32"/>
                  </a:lnTo>
                  <a:lnTo>
                    <a:pt x="32" y="31"/>
                  </a:lnTo>
                  <a:lnTo>
                    <a:pt x="34" y="31"/>
                  </a:lnTo>
                  <a:lnTo>
                    <a:pt x="34" y="27"/>
                  </a:lnTo>
                  <a:lnTo>
                    <a:pt x="34" y="27"/>
                  </a:lnTo>
                  <a:lnTo>
                    <a:pt x="34" y="23"/>
                  </a:lnTo>
                  <a:lnTo>
                    <a:pt x="39" y="14"/>
                  </a:lnTo>
                  <a:lnTo>
                    <a:pt x="39" y="13"/>
                  </a:lnTo>
                  <a:lnTo>
                    <a:pt x="37" y="6"/>
                  </a:lnTo>
                  <a:lnTo>
                    <a:pt x="37" y="2"/>
                  </a:lnTo>
                  <a:lnTo>
                    <a:pt x="37" y="0"/>
                  </a:lnTo>
                  <a:lnTo>
                    <a:pt x="30" y="6"/>
                  </a:lnTo>
                  <a:lnTo>
                    <a:pt x="25" y="11"/>
                  </a:lnTo>
                  <a:lnTo>
                    <a:pt x="23" y="14"/>
                  </a:lnTo>
                  <a:lnTo>
                    <a:pt x="21" y="16"/>
                  </a:lnTo>
                  <a:lnTo>
                    <a:pt x="9" y="18"/>
                  </a:lnTo>
                  <a:lnTo>
                    <a:pt x="5" y="22"/>
                  </a:lnTo>
                  <a:lnTo>
                    <a:pt x="0" y="39"/>
                  </a:lnTo>
                  <a:lnTo>
                    <a:pt x="0" y="52"/>
                  </a:lnTo>
                  <a:lnTo>
                    <a:pt x="2" y="54"/>
                  </a:lnTo>
                  <a:lnTo>
                    <a:pt x="2" y="63"/>
                  </a:lnTo>
                  <a:lnTo>
                    <a:pt x="2" y="63"/>
                  </a:lnTo>
                  <a:lnTo>
                    <a:pt x="3" y="63"/>
                  </a:lnTo>
                  <a:lnTo>
                    <a:pt x="7" y="64"/>
                  </a:lnTo>
                  <a:lnTo>
                    <a:pt x="9" y="70"/>
                  </a:lnTo>
                  <a:lnTo>
                    <a:pt x="11" y="8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5" name="Freeform 3543"/>
            <p:cNvSpPr>
              <a:spLocks/>
            </p:cNvSpPr>
            <p:nvPr/>
          </p:nvSpPr>
          <p:spPr bwMode="auto">
            <a:xfrm>
              <a:off x="2823" y="1575"/>
              <a:ext cx="45" cy="84"/>
            </a:xfrm>
            <a:custGeom>
              <a:avLst/>
              <a:gdLst/>
              <a:ahLst/>
              <a:cxnLst>
                <a:cxn ang="0">
                  <a:pos x="12" y="82"/>
                </a:cxn>
                <a:cxn ang="0">
                  <a:pos x="23" y="82"/>
                </a:cxn>
                <a:cxn ang="0">
                  <a:pos x="23" y="80"/>
                </a:cxn>
                <a:cxn ang="0">
                  <a:pos x="27" y="82"/>
                </a:cxn>
                <a:cxn ang="0">
                  <a:pos x="23" y="79"/>
                </a:cxn>
                <a:cxn ang="0">
                  <a:pos x="21" y="75"/>
                </a:cxn>
                <a:cxn ang="0">
                  <a:pos x="25" y="72"/>
                </a:cxn>
                <a:cxn ang="0">
                  <a:pos x="23" y="70"/>
                </a:cxn>
                <a:cxn ang="0">
                  <a:pos x="23" y="64"/>
                </a:cxn>
                <a:cxn ang="0">
                  <a:pos x="27" y="61"/>
                </a:cxn>
                <a:cxn ang="0">
                  <a:pos x="27" y="57"/>
                </a:cxn>
                <a:cxn ang="0">
                  <a:pos x="30" y="57"/>
                </a:cxn>
                <a:cxn ang="0">
                  <a:pos x="30" y="54"/>
                </a:cxn>
                <a:cxn ang="0">
                  <a:pos x="36" y="52"/>
                </a:cxn>
                <a:cxn ang="0">
                  <a:pos x="36" y="45"/>
                </a:cxn>
                <a:cxn ang="0">
                  <a:pos x="37" y="45"/>
                </a:cxn>
                <a:cxn ang="0">
                  <a:pos x="39" y="45"/>
                </a:cxn>
                <a:cxn ang="0">
                  <a:pos x="45" y="43"/>
                </a:cxn>
                <a:cxn ang="0">
                  <a:pos x="45" y="38"/>
                </a:cxn>
                <a:cxn ang="0">
                  <a:pos x="39" y="36"/>
                </a:cxn>
                <a:cxn ang="0">
                  <a:pos x="37" y="36"/>
                </a:cxn>
                <a:cxn ang="0">
                  <a:pos x="34" y="38"/>
                </a:cxn>
                <a:cxn ang="0">
                  <a:pos x="32" y="34"/>
                </a:cxn>
                <a:cxn ang="0">
                  <a:pos x="34" y="32"/>
                </a:cxn>
                <a:cxn ang="0">
                  <a:pos x="32" y="31"/>
                </a:cxn>
                <a:cxn ang="0">
                  <a:pos x="34" y="27"/>
                </a:cxn>
                <a:cxn ang="0">
                  <a:pos x="34" y="23"/>
                </a:cxn>
                <a:cxn ang="0">
                  <a:pos x="39" y="13"/>
                </a:cxn>
                <a:cxn ang="0">
                  <a:pos x="37" y="2"/>
                </a:cxn>
                <a:cxn ang="0">
                  <a:pos x="30" y="6"/>
                </a:cxn>
                <a:cxn ang="0">
                  <a:pos x="23" y="14"/>
                </a:cxn>
                <a:cxn ang="0">
                  <a:pos x="9" y="18"/>
                </a:cxn>
                <a:cxn ang="0">
                  <a:pos x="0" y="39"/>
                </a:cxn>
                <a:cxn ang="0">
                  <a:pos x="2" y="54"/>
                </a:cxn>
                <a:cxn ang="0">
                  <a:pos x="2" y="63"/>
                </a:cxn>
                <a:cxn ang="0">
                  <a:pos x="7" y="64"/>
                </a:cxn>
                <a:cxn ang="0">
                  <a:pos x="11" y="82"/>
                </a:cxn>
              </a:cxnLst>
              <a:rect l="0" t="0" r="r" b="b"/>
              <a:pathLst>
                <a:path w="45" h="84">
                  <a:moveTo>
                    <a:pt x="11" y="82"/>
                  </a:moveTo>
                  <a:lnTo>
                    <a:pt x="12" y="82"/>
                  </a:lnTo>
                  <a:lnTo>
                    <a:pt x="20" y="84"/>
                  </a:lnTo>
                  <a:lnTo>
                    <a:pt x="23" y="82"/>
                  </a:lnTo>
                  <a:lnTo>
                    <a:pt x="23" y="80"/>
                  </a:lnTo>
                  <a:lnTo>
                    <a:pt x="23" y="80"/>
                  </a:lnTo>
                  <a:lnTo>
                    <a:pt x="25" y="82"/>
                  </a:lnTo>
                  <a:lnTo>
                    <a:pt x="27" y="82"/>
                  </a:lnTo>
                  <a:lnTo>
                    <a:pt x="27" y="80"/>
                  </a:lnTo>
                  <a:lnTo>
                    <a:pt x="23" y="79"/>
                  </a:lnTo>
                  <a:lnTo>
                    <a:pt x="21" y="79"/>
                  </a:lnTo>
                  <a:lnTo>
                    <a:pt x="21" y="75"/>
                  </a:lnTo>
                  <a:lnTo>
                    <a:pt x="25" y="72"/>
                  </a:lnTo>
                  <a:lnTo>
                    <a:pt x="25" y="72"/>
                  </a:lnTo>
                  <a:lnTo>
                    <a:pt x="23" y="72"/>
                  </a:lnTo>
                  <a:lnTo>
                    <a:pt x="23" y="70"/>
                  </a:lnTo>
                  <a:lnTo>
                    <a:pt x="25" y="66"/>
                  </a:lnTo>
                  <a:lnTo>
                    <a:pt x="23" y="64"/>
                  </a:lnTo>
                  <a:lnTo>
                    <a:pt x="27" y="61"/>
                  </a:lnTo>
                  <a:lnTo>
                    <a:pt x="27" y="61"/>
                  </a:lnTo>
                  <a:lnTo>
                    <a:pt x="25" y="59"/>
                  </a:lnTo>
                  <a:lnTo>
                    <a:pt x="27" y="57"/>
                  </a:lnTo>
                  <a:lnTo>
                    <a:pt x="30" y="59"/>
                  </a:lnTo>
                  <a:lnTo>
                    <a:pt x="30" y="57"/>
                  </a:lnTo>
                  <a:lnTo>
                    <a:pt x="28" y="54"/>
                  </a:lnTo>
                  <a:lnTo>
                    <a:pt x="30" y="54"/>
                  </a:lnTo>
                  <a:lnTo>
                    <a:pt x="34" y="54"/>
                  </a:lnTo>
                  <a:lnTo>
                    <a:pt x="36" y="52"/>
                  </a:lnTo>
                  <a:lnTo>
                    <a:pt x="34" y="48"/>
                  </a:lnTo>
                  <a:lnTo>
                    <a:pt x="36" y="45"/>
                  </a:lnTo>
                  <a:lnTo>
                    <a:pt x="37" y="45"/>
                  </a:lnTo>
                  <a:lnTo>
                    <a:pt x="37" y="45"/>
                  </a:lnTo>
                  <a:lnTo>
                    <a:pt x="37" y="47"/>
                  </a:lnTo>
                  <a:lnTo>
                    <a:pt x="39" y="45"/>
                  </a:lnTo>
                  <a:lnTo>
                    <a:pt x="41" y="47"/>
                  </a:lnTo>
                  <a:lnTo>
                    <a:pt x="45" y="43"/>
                  </a:lnTo>
                  <a:lnTo>
                    <a:pt x="45" y="39"/>
                  </a:lnTo>
                  <a:lnTo>
                    <a:pt x="45" y="38"/>
                  </a:lnTo>
                  <a:lnTo>
                    <a:pt x="43" y="36"/>
                  </a:lnTo>
                  <a:lnTo>
                    <a:pt x="39" y="36"/>
                  </a:lnTo>
                  <a:lnTo>
                    <a:pt x="37" y="38"/>
                  </a:lnTo>
                  <a:lnTo>
                    <a:pt x="37" y="36"/>
                  </a:lnTo>
                  <a:lnTo>
                    <a:pt x="34" y="36"/>
                  </a:lnTo>
                  <a:lnTo>
                    <a:pt x="34" y="38"/>
                  </a:lnTo>
                  <a:lnTo>
                    <a:pt x="32" y="36"/>
                  </a:lnTo>
                  <a:lnTo>
                    <a:pt x="32" y="34"/>
                  </a:lnTo>
                  <a:lnTo>
                    <a:pt x="36" y="32"/>
                  </a:lnTo>
                  <a:lnTo>
                    <a:pt x="34" y="32"/>
                  </a:lnTo>
                  <a:lnTo>
                    <a:pt x="32" y="32"/>
                  </a:lnTo>
                  <a:lnTo>
                    <a:pt x="32" y="31"/>
                  </a:lnTo>
                  <a:lnTo>
                    <a:pt x="34" y="31"/>
                  </a:lnTo>
                  <a:lnTo>
                    <a:pt x="34" y="27"/>
                  </a:lnTo>
                  <a:lnTo>
                    <a:pt x="34" y="27"/>
                  </a:lnTo>
                  <a:lnTo>
                    <a:pt x="34" y="23"/>
                  </a:lnTo>
                  <a:lnTo>
                    <a:pt x="39" y="14"/>
                  </a:lnTo>
                  <a:lnTo>
                    <a:pt x="39" y="13"/>
                  </a:lnTo>
                  <a:lnTo>
                    <a:pt x="37" y="6"/>
                  </a:lnTo>
                  <a:lnTo>
                    <a:pt x="37" y="2"/>
                  </a:lnTo>
                  <a:lnTo>
                    <a:pt x="37" y="0"/>
                  </a:lnTo>
                  <a:lnTo>
                    <a:pt x="30" y="6"/>
                  </a:lnTo>
                  <a:lnTo>
                    <a:pt x="25" y="11"/>
                  </a:lnTo>
                  <a:lnTo>
                    <a:pt x="23" y="14"/>
                  </a:lnTo>
                  <a:lnTo>
                    <a:pt x="21" y="16"/>
                  </a:lnTo>
                  <a:lnTo>
                    <a:pt x="9" y="18"/>
                  </a:lnTo>
                  <a:lnTo>
                    <a:pt x="5" y="22"/>
                  </a:lnTo>
                  <a:lnTo>
                    <a:pt x="0" y="39"/>
                  </a:lnTo>
                  <a:lnTo>
                    <a:pt x="0" y="52"/>
                  </a:lnTo>
                  <a:lnTo>
                    <a:pt x="2" y="54"/>
                  </a:lnTo>
                  <a:lnTo>
                    <a:pt x="2" y="63"/>
                  </a:lnTo>
                  <a:lnTo>
                    <a:pt x="2" y="63"/>
                  </a:lnTo>
                  <a:lnTo>
                    <a:pt x="3" y="63"/>
                  </a:lnTo>
                  <a:lnTo>
                    <a:pt x="7" y="64"/>
                  </a:lnTo>
                  <a:lnTo>
                    <a:pt x="9" y="70"/>
                  </a:lnTo>
                  <a:lnTo>
                    <a:pt x="11" y="8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6" name="Freeform 3544"/>
            <p:cNvSpPr>
              <a:spLocks/>
            </p:cNvSpPr>
            <p:nvPr/>
          </p:nvSpPr>
          <p:spPr bwMode="auto">
            <a:xfrm>
              <a:off x="2785" y="1780"/>
              <a:ext cx="11" cy="16"/>
            </a:xfrm>
            <a:custGeom>
              <a:avLst/>
              <a:gdLst/>
              <a:ahLst/>
              <a:cxnLst>
                <a:cxn ang="0">
                  <a:pos x="6" y="16"/>
                </a:cxn>
                <a:cxn ang="0">
                  <a:pos x="9" y="16"/>
                </a:cxn>
                <a:cxn ang="0">
                  <a:pos x="11" y="15"/>
                </a:cxn>
                <a:cxn ang="0">
                  <a:pos x="11" y="11"/>
                </a:cxn>
                <a:cxn ang="0">
                  <a:pos x="8" y="6"/>
                </a:cxn>
                <a:cxn ang="0">
                  <a:pos x="8" y="4"/>
                </a:cxn>
                <a:cxn ang="0">
                  <a:pos x="9" y="2"/>
                </a:cxn>
                <a:cxn ang="0">
                  <a:pos x="6" y="0"/>
                </a:cxn>
                <a:cxn ang="0">
                  <a:pos x="4" y="0"/>
                </a:cxn>
                <a:cxn ang="0">
                  <a:pos x="2" y="4"/>
                </a:cxn>
                <a:cxn ang="0">
                  <a:pos x="0" y="8"/>
                </a:cxn>
                <a:cxn ang="0">
                  <a:pos x="0" y="11"/>
                </a:cxn>
                <a:cxn ang="0">
                  <a:pos x="0" y="15"/>
                </a:cxn>
                <a:cxn ang="0">
                  <a:pos x="6" y="16"/>
                </a:cxn>
              </a:cxnLst>
              <a:rect l="0" t="0" r="r" b="b"/>
              <a:pathLst>
                <a:path w="11" h="16">
                  <a:moveTo>
                    <a:pt x="6" y="16"/>
                  </a:moveTo>
                  <a:lnTo>
                    <a:pt x="9" y="16"/>
                  </a:lnTo>
                  <a:lnTo>
                    <a:pt x="11" y="15"/>
                  </a:lnTo>
                  <a:lnTo>
                    <a:pt x="11" y="11"/>
                  </a:lnTo>
                  <a:lnTo>
                    <a:pt x="8" y="6"/>
                  </a:lnTo>
                  <a:lnTo>
                    <a:pt x="8" y="4"/>
                  </a:lnTo>
                  <a:lnTo>
                    <a:pt x="9" y="2"/>
                  </a:lnTo>
                  <a:lnTo>
                    <a:pt x="6" y="0"/>
                  </a:lnTo>
                  <a:lnTo>
                    <a:pt x="4" y="0"/>
                  </a:lnTo>
                  <a:lnTo>
                    <a:pt x="2" y="4"/>
                  </a:lnTo>
                  <a:lnTo>
                    <a:pt x="0" y="8"/>
                  </a:lnTo>
                  <a:lnTo>
                    <a:pt x="0" y="11"/>
                  </a:lnTo>
                  <a:lnTo>
                    <a:pt x="0" y="15"/>
                  </a:lnTo>
                  <a:lnTo>
                    <a:pt x="6"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7" name="Freeform 3545"/>
            <p:cNvSpPr>
              <a:spLocks/>
            </p:cNvSpPr>
            <p:nvPr/>
          </p:nvSpPr>
          <p:spPr bwMode="auto">
            <a:xfrm>
              <a:off x="2785" y="1780"/>
              <a:ext cx="11" cy="16"/>
            </a:xfrm>
            <a:custGeom>
              <a:avLst/>
              <a:gdLst/>
              <a:ahLst/>
              <a:cxnLst>
                <a:cxn ang="0">
                  <a:pos x="6" y="16"/>
                </a:cxn>
                <a:cxn ang="0">
                  <a:pos x="9" y="16"/>
                </a:cxn>
                <a:cxn ang="0">
                  <a:pos x="11" y="15"/>
                </a:cxn>
                <a:cxn ang="0">
                  <a:pos x="11" y="11"/>
                </a:cxn>
                <a:cxn ang="0">
                  <a:pos x="8" y="6"/>
                </a:cxn>
                <a:cxn ang="0">
                  <a:pos x="8" y="4"/>
                </a:cxn>
                <a:cxn ang="0">
                  <a:pos x="9" y="2"/>
                </a:cxn>
                <a:cxn ang="0">
                  <a:pos x="6" y="0"/>
                </a:cxn>
                <a:cxn ang="0">
                  <a:pos x="4" y="0"/>
                </a:cxn>
                <a:cxn ang="0">
                  <a:pos x="2" y="4"/>
                </a:cxn>
                <a:cxn ang="0">
                  <a:pos x="0" y="8"/>
                </a:cxn>
                <a:cxn ang="0">
                  <a:pos x="0" y="11"/>
                </a:cxn>
                <a:cxn ang="0">
                  <a:pos x="0" y="15"/>
                </a:cxn>
                <a:cxn ang="0">
                  <a:pos x="6" y="16"/>
                </a:cxn>
              </a:cxnLst>
              <a:rect l="0" t="0" r="r" b="b"/>
              <a:pathLst>
                <a:path w="11" h="16">
                  <a:moveTo>
                    <a:pt x="6" y="16"/>
                  </a:moveTo>
                  <a:lnTo>
                    <a:pt x="9" y="16"/>
                  </a:lnTo>
                  <a:lnTo>
                    <a:pt x="11" y="15"/>
                  </a:lnTo>
                  <a:lnTo>
                    <a:pt x="11" y="11"/>
                  </a:lnTo>
                  <a:lnTo>
                    <a:pt x="8" y="6"/>
                  </a:lnTo>
                  <a:lnTo>
                    <a:pt x="8" y="4"/>
                  </a:lnTo>
                  <a:lnTo>
                    <a:pt x="9" y="2"/>
                  </a:lnTo>
                  <a:lnTo>
                    <a:pt x="6" y="0"/>
                  </a:lnTo>
                  <a:lnTo>
                    <a:pt x="4" y="0"/>
                  </a:lnTo>
                  <a:lnTo>
                    <a:pt x="2" y="4"/>
                  </a:lnTo>
                  <a:lnTo>
                    <a:pt x="0" y="8"/>
                  </a:lnTo>
                  <a:lnTo>
                    <a:pt x="0" y="11"/>
                  </a:lnTo>
                  <a:lnTo>
                    <a:pt x="0" y="15"/>
                  </a:lnTo>
                  <a:lnTo>
                    <a:pt x="6"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8" name="Freeform 3546"/>
            <p:cNvSpPr>
              <a:spLocks/>
            </p:cNvSpPr>
            <p:nvPr/>
          </p:nvSpPr>
          <p:spPr bwMode="auto">
            <a:xfrm>
              <a:off x="2407" y="551"/>
              <a:ext cx="7" cy="18"/>
            </a:xfrm>
            <a:custGeom>
              <a:avLst/>
              <a:gdLst/>
              <a:ahLst/>
              <a:cxnLst>
                <a:cxn ang="0">
                  <a:pos x="4" y="0"/>
                </a:cxn>
                <a:cxn ang="0">
                  <a:pos x="5" y="0"/>
                </a:cxn>
                <a:cxn ang="0">
                  <a:pos x="7" y="5"/>
                </a:cxn>
                <a:cxn ang="0">
                  <a:pos x="7" y="9"/>
                </a:cxn>
                <a:cxn ang="0">
                  <a:pos x="5" y="9"/>
                </a:cxn>
                <a:cxn ang="0">
                  <a:pos x="5" y="12"/>
                </a:cxn>
                <a:cxn ang="0">
                  <a:pos x="5" y="14"/>
                </a:cxn>
                <a:cxn ang="0">
                  <a:pos x="4" y="14"/>
                </a:cxn>
                <a:cxn ang="0">
                  <a:pos x="2" y="18"/>
                </a:cxn>
                <a:cxn ang="0">
                  <a:pos x="0" y="18"/>
                </a:cxn>
                <a:cxn ang="0">
                  <a:pos x="0" y="7"/>
                </a:cxn>
                <a:cxn ang="0">
                  <a:pos x="4" y="0"/>
                </a:cxn>
              </a:cxnLst>
              <a:rect l="0" t="0" r="r" b="b"/>
              <a:pathLst>
                <a:path w="7" h="18">
                  <a:moveTo>
                    <a:pt x="4" y="0"/>
                  </a:moveTo>
                  <a:lnTo>
                    <a:pt x="5" y="0"/>
                  </a:lnTo>
                  <a:lnTo>
                    <a:pt x="7" y="5"/>
                  </a:lnTo>
                  <a:lnTo>
                    <a:pt x="7" y="9"/>
                  </a:lnTo>
                  <a:lnTo>
                    <a:pt x="5" y="9"/>
                  </a:lnTo>
                  <a:lnTo>
                    <a:pt x="5" y="12"/>
                  </a:lnTo>
                  <a:lnTo>
                    <a:pt x="5" y="14"/>
                  </a:lnTo>
                  <a:lnTo>
                    <a:pt x="4" y="14"/>
                  </a:lnTo>
                  <a:lnTo>
                    <a:pt x="2" y="18"/>
                  </a:lnTo>
                  <a:lnTo>
                    <a:pt x="0" y="18"/>
                  </a:lnTo>
                  <a:lnTo>
                    <a:pt x="0" y="7"/>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9" name="Freeform 3547"/>
            <p:cNvSpPr>
              <a:spLocks/>
            </p:cNvSpPr>
            <p:nvPr/>
          </p:nvSpPr>
          <p:spPr bwMode="auto">
            <a:xfrm>
              <a:off x="2407" y="551"/>
              <a:ext cx="7" cy="18"/>
            </a:xfrm>
            <a:custGeom>
              <a:avLst/>
              <a:gdLst/>
              <a:ahLst/>
              <a:cxnLst>
                <a:cxn ang="0">
                  <a:pos x="4" y="0"/>
                </a:cxn>
                <a:cxn ang="0">
                  <a:pos x="5" y="0"/>
                </a:cxn>
                <a:cxn ang="0">
                  <a:pos x="7" y="5"/>
                </a:cxn>
                <a:cxn ang="0">
                  <a:pos x="7" y="9"/>
                </a:cxn>
                <a:cxn ang="0">
                  <a:pos x="5" y="9"/>
                </a:cxn>
                <a:cxn ang="0">
                  <a:pos x="5" y="12"/>
                </a:cxn>
                <a:cxn ang="0">
                  <a:pos x="5" y="14"/>
                </a:cxn>
                <a:cxn ang="0">
                  <a:pos x="4" y="14"/>
                </a:cxn>
                <a:cxn ang="0">
                  <a:pos x="2" y="18"/>
                </a:cxn>
                <a:cxn ang="0">
                  <a:pos x="0" y="18"/>
                </a:cxn>
                <a:cxn ang="0">
                  <a:pos x="0" y="7"/>
                </a:cxn>
                <a:cxn ang="0">
                  <a:pos x="4" y="0"/>
                </a:cxn>
              </a:cxnLst>
              <a:rect l="0" t="0" r="r" b="b"/>
              <a:pathLst>
                <a:path w="7" h="18">
                  <a:moveTo>
                    <a:pt x="4" y="0"/>
                  </a:moveTo>
                  <a:lnTo>
                    <a:pt x="5" y="0"/>
                  </a:lnTo>
                  <a:lnTo>
                    <a:pt x="7" y="5"/>
                  </a:lnTo>
                  <a:lnTo>
                    <a:pt x="7" y="9"/>
                  </a:lnTo>
                  <a:lnTo>
                    <a:pt x="5" y="9"/>
                  </a:lnTo>
                  <a:lnTo>
                    <a:pt x="5" y="12"/>
                  </a:lnTo>
                  <a:lnTo>
                    <a:pt x="5" y="14"/>
                  </a:lnTo>
                  <a:lnTo>
                    <a:pt x="4" y="14"/>
                  </a:lnTo>
                  <a:lnTo>
                    <a:pt x="2" y="18"/>
                  </a:lnTo>
                  <a:lnTo>
                    <a:pt x="0" y="18"/>
                  </a:lnTo>
                  <a:lnTo>
                    <a:pt x="0" y="7"/>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0" name="Freeform 3548"/>
            <p:cNvSpPr>
              <a:spLocks/>
            </p:cNvSpPr>
            <p:nvPr/>
          </p:nvSpPr>
          <p:spPr bwMode="auto">
            <a:xfrm>
              <a:off x="2405" y="656"/>
              <a:ext cx="9" cy="20"/>
            </a:xfrm>
            <a:custGeom>
              <a:avLst/>
              <a:gdLst/>
              <a:ahLst/>
              <a:cxnLst>
                <a:cxn ang="0">
                  <a:pos x="6" y="0"/>
                </a:cxn>
                <a:cxn ang="0">
                  <a:pos x="7" y="0"/>
                </a:cxn>
                <a:cxn ang="0">
                  <a:pos x="9" y="4"/>
                </a:cxn>
                <a:cxn ang="0">
                  <a:pos x="7" y="14"/>
                </a:cxn>
                <a:cxn ang="0">
                  <a:pos x="6" y="18"/>
                </a:cxn>
                <a:cxn ang="0">
                  <a:pos x="0" y="20"/>
                </a:cxn>
                <a:cxn ang="0">
                  <a:pos x="0" y="13"/>
                </a:cxn>
                <a:cxn ang="0">
                  <a:pos x="4" y="2"/>
                </a:cxn>
                <a:cxn ang="0">
                  <a:pos x="6" y="0"/>
                </a:cxn>
              </a:cxnLst>
              <a:rect l="0" t="0" r="r" b="b"/>
              <a:pathLst>
                <a:path w="9" h="20">
                  <a:moveTo>
                    <a:pt x="6" y="0"/>
                  </a:moveTo>
                  <a:lnTo>
                    <a:pt x="7" y="0"/>
                  </a:lnTo>
                  <a:lnTo>
                    <a:pt x="9" y="4"/>
                  </a:lnTo>
                  <a:lnTo>
                    <a:pt x="7" y="14"/>
                  </a:lnTo>
                  <a:lnTo>
                    <a:pt x="6" y="18"/>
                  </a:lnTo>
                  <a:lnTo>
                    <a:pt x="0" y="20"/>
                  </a:lnTo>
                  <a:lnTo>
                    <a:pt x="0" y="13"/>
                  </a:lnTo>
                  <a:lnTo>
                    <a:pt x="4"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1" name="Freeform 3549"/>
            <p:cNvSpPr>
              <a:spLocks/>
            </p:cNvSpPr>
            <p:nvPr/>
          </p:nvSpPr>
          <p:spPr bwMode="auto">
            <a:xfrm>
              <a:off x="2405" y="656"/>
              <a:ext cx="9" cy="20"/>
            </a:xfrm>
            <a:custGeom>
              <a:avLst/>
              <a:gdLst/>
              <a:ahLst/>
              <a:cxnLst>
                <a:cxn ang="0">
                  <a:pos x="6" y="0"/>
                </a:cxn>
                <a:cxn ang="0">
                  <a:pos x="7" y="0"/>
                </a:cxn>
                <a:cxn ang="0">
                  <a:pos x="9" y="4"/>
                </a:cxn>
                <a:cxn ang="0">
                  <a:pos x="7" y="14"/>
                </a:cxn>
                <a:cxn ang="0">
                  <a:pos x="6" y="18"/>
                </a:cxn>
                <a:cxn ang="0">
                  <a:pos x="0" y="20"/>
                </a:cxn>
                <a:cxn ang="0">
                  <a:pos x="0" y="13"/>
                </a:cxn>
                <a:cxn ang="0">
                  <a:pos x="4" y="2"/>
                </a:cxn>
                <a:cxn ang="0">
                  <a:pos x="6" y="0"/>
                </a:cxn>
              </a:cxnLst>
              <a:rect l="0" t="0" r="r" b="b"/>
              <a:pathLst>
                <a:path w="9" h="20">
                  <a:moveTo>
                    <a:pt x="6" y="0"/>
                  </a:moveTo>
                  <a:lnTo>
                    <a:pt x="7" y="0"/>
                  </a:lnTo>
                  <a:lnTo>
                    <a:pt x="9" y="4"/>
                  </a:lnTo>
                  <a:lnTo>
                    <a:pt x="7" y="14"/>
                  </a:lnTo>
                  <a:lnTo>
                    <a:pt x="6" y="18"/>
                  </a:lnTo>
                  <a:lnTo>
                    <a:pt x="0" y="20"/>
                  </a:lnTo>
                  <a:lnTo>
                    <a:pt x="0" y="13"/>
                  </a:lnTo>
                  <a:lnTo>
                    <a:pt x="4"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2" name="Freeform 3550"/>
            <p:cNvSpPr>
              <a:spLocks/>
            </p:cNvSpPr>
            <p:nvPr/>
          </p:nvSpPr>
          <p:spPr bwMode="auto">
            <a:xfrm>
              <a:off x="1817" y="1108"/>
              <a:ext cx="48" cy="48"/>
            </a:xfrm>
            <a:custGeom>
              <a:avLst/>
              <a:gdLst/>
              <a:ahLst/>
              <a:cxnLst>
                <a:cxn ang="0">
                  <a:pos x="8" y="0"/>
                </a:cxn>
                <a:cxn ang="0">
                  <a:pos x="16" y="1"/>
                </a:cxn>
                <a:cxn ang="0">
                  <a:pos x="19" y="3"/>
                </a:cxn>
                <a:cxn ang="0">
                  <a:pos x="28" y="7"/>
                </a:cxn>
                <a:cxn ang="0">
                  <a:pos x="37" y="23"/>
                </a:cxn>
                <a:cxn ang="0">
                  <a:pos x="44" y="25"/>
                </a:cxn>
                <a:cxn ang="0">
                  <a:pos x="48" y="28"/>
                </a:cxn>
                <a:cxn ang="0">
                  <a:pos x="48" y="35"/>
                </a:cxn>
                <a:cxn ang="0">
                  <a:pos x="42" y="41"/>
                </a:cxn>
                <a:cxn ang="0">
                  <a:pos x="21" y="48"/>
                </a:cxn>
                <a:cxn ang="0">
                  <a:pos x="17" y="46"/>
                </a:cxn>
                <a:cxn ang="0">
                  <a:pos x="12" y="42"/>
                </a:cxn>
                <a:cxn ang="0">
                  <a:pos x="12" y="41"/>
                </a:cxn>
                <a:cxn ang="0">
                  <a:pos x="16" y="39"/>
                </a:cxn>
                <a:cxn ang="0">
                  <a:pos x="19" y="41"/>
                </a:cxn>
                <a:cxn ang="0">
                  <a:pos x="23" y="39"/>
                </a:cxn>
                <a:cxn ang="0">
                  <a:pos x="23" y="37"/>
                </a:cxn>
                <a:cxn ang="0">
                  <a:pos x="21" y="39"/>
                </a:cxn>
                <a:cxn ang="0">
                  <a:pos x="19" y="37"/>
                </a:cxn>
                <a:cxn ang="0">
                  <a:pos x="17" y="37"/>
                </a:cxn>
                <a:cxn ang="0">
                  <a:pos x="16" y="34"/>
                </a:cxn>
                <a:cxn ang="0">
                  <a:pos x="14" y="35"/>
                </a:cxn>
                <a:cxn ang="0">
                  <a:pos x="7" y="35"/>
                </a:cxn>
                <a:cxn ang="0">
                  <a:pos x="1" y="34"/>
                </a:cxn>
                <a:cxn ang="0">
                  <a:pos x="1" y="28"/>
                </a:cxn>
                <a:cxn ang="0">
                  <a:pos x="3" y="28"/>
                </a:cxn>
                <a:cxn ang="0">
                  <a:pos x="8" y="30"/>
                </a:cxn>
                <a:cxn ang="0">
                  <a:pos x="0" y="21"/>
                </a:cxn>
                <a:cxn ang="0">
                  <a:pos x="1" y="19"/>
                </a:cxn>
                <a:cxn ang="0">
                  <a:pos x="10" y="19"/>
                </a:cxn>
                <a:cxn ang="0">
                  <a:pos x="7" y="16"/>
                </a:cxn>
                <a:cxn ang="0">
                  <a:pos x="1" y="9"/>
                </a:cxn>
                <a:cxn ang="0">
                  <a:pos x="3" y="3"/>
                </a:cxn>
                <a:cxn ang="0">
                  <a:pos x="8" y="0"/>
                </a:cxn>
              </a:cxnLst>
              <a:rect l="0" t="0" r="r" b="b"/>
              <a:pathLst>
                <a:path w="48" h="48">
                  <a:moveTo>
                    <a:pt x="8" y="0"/>
                  </a:moveTo>
                  <a:lnTo>
                    <a:pt x="16" y="1"/>
                  </a:lnTo>
                  <a:lnTo>
                    <a:pt x="19" y="3"/>
                  </a:lnTo>
                  <a:lnTo>
                    <a:pt x="28" y="7"/>
                  </a:lnTo>
                  <a:lnTo>
                    <a:pt x="37" y="23"/>
                  </a:lnTo>
                  <a:lnTo>
                    <a:pt x="44" y="25"/>
                  </a:lnTo>
                  <a:lnTo>
                    <a:pt x="48" y="28"/>
                  </a:lnTo>
                  <a:lnTo>
                    <a:pt x="48" y="35"/>
                  </a:lnTo>
                  <a:lnTo>
                    <a:pt x="42" y="41"/>
                  </a:lnTo>
                  <a:lnTo>
                    <a:pt x="21" y="48"/>
                  </a:lnTo>
                  <a:lnTo>
                    <a:pt x="17" y="46"/>
                  </a:lnTo>
                  <a:lnTo>
                    <a:pt x="12" y="42"/>
                  </a:lnTo>
                  <a:lnTo>
                    <a:pt x="12" y="41"/>
                  </a:lnTo>
                  <a:lnTo>
                    <a:pt x="16" y="39"/>
                  </a:lnTo>
                  <a:lnTo>
                    <a:pt x="19" y="41"/>
                  </a:lnTo>
                  <a:lnTo>
                    <a:pt x="23" y="39"/>
                  </a:lnTo>
                  <a:lnTo>
                    <a:pt x="23" y="37"/>
                  </a:lnTo>
                  <a:lnTo>
                    <a:pt x="21" y="39"/>
                  </a:lnTo>
                  <a:lnTo>
                    <a:pt x="19" y="37"/>
                  </a:lnTo>
                  <a:lnTo>
                    <a:pt x="17" y="37"/>
                  </a:lnTo>
                  <a:lnTo>
                    <a:pt x="16" y="34"/>
                  </a:lnTo>
                  <a:lnTo>
                    <a:pt x="14" y="35"/>
                  </a:lnTo>
                  <a:lnTo>
                    <a:pt x="7" y="35"/>
                  </a:lnTo>
                  <a:lnTo>
                    <a:pt x="1" y="34"/>
                  </a:lnTo>
                  <a:lnTo>
                    <a:pt x="1" y="28"/>
                  </a:lnTo>
                  <a:lnTo>
                    <a:pt x="3" y="28"/>
                  </a:lnTo>
                  <a:lnTo>
                    <a:pt x="8" y="30"/>
                  </a:lnTo>
                  <a:lnTo>
                    <a:pt x="0" y="21"/>
                  </a:lnTo>
                  <a:lnTo>
                    <a:pt x="1" y="19"/>
                  </a:lnTo>
                  <a:lnTo>
                    <a:pt x="10" y="19"/>
                  </a:lnTo>
                  <a:lnTo>
                    <a:pt x="7" y="16"/>
                  </a:lnTo>
                  <a:lnTo>
                    <a:pt x="1" y="9"/>
                  </a:lnTo>
                  <a:lnTo>
                    <a:pt x="3" y="3"/>
                  </a:lnTo>
                  <a:lnTo>
                    <a:pt x="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3" name="Freeform 3551"/>
            <p:cNvSpPr>
              <a:spLocks/>
            </p:cNvSpPr>
            <p:nvPr/>
          </p:nvSpPr>
          <p:spPr bwMode="auto">
            <a:xfrm>
              <a:off x="1817" y="1108"/>
              <a:ext cx="48" cy="48"/>
            </a:xfrm>
            <a:custGeom>
              <a:avLst/>
              <a:gdLst/>
              <a:ahLst/>
              <a:cxnLst>
                <a:cxn ang="0">
                  <a:pos x="8" y="0"/>
                </a:cxn>
                <a:cxn ang="0">
                  <a:pos x="16" y="1"/>
                </a:cxn>
                <a:cxn ang="0">
                  <a:pos x="19" y="3"/>
                </a:cxn>
                <a:cxn ang="0">
                  <a:pos x="28" y="7"/>
                </a:cxn>
                <a:cxn ang="0">
                  <a:pos x="37" y="23"/>
                </a:cxn>
                <a:cxn ang="0">
                  <a:pos x="44" y="25"/>
                </a:cxn>
                <a:cxn ang="0">
                  <a:pos x="48" y="28"/>
                </a:cxn>
                <a:cxn ang="0">
                  <a:pos x="48" y="35"/>
                </a:cxn>
                <a:cxn ang="0">
                  <a:pos x="42" y="41"/>
                </a:cxn>
                <a:cxn ang="0">
                  <a:pos x="21" y="48"/>
                </a:cxn>
                <a:cxn ang="0">
                  <a:pos x="17" y="46"/>
                </a:cxn>
                <a:cxn ang="0">
                  <a:pos x="12" y="42"/>
                </a:cxn>
                <a:cxn ang="0">
                  <a:pos x="12" y="41"/>
                </a:cxn>
                <a:cxn ang="0">
                  <a:pos x="16" y="39"/>
                </a:cxn>
                <a:cxn ang="0">
                  <a:pos x="19" y="41"/>
                </a:cxn>
                <a:cxn ang="0">
                  <a:pos x="23" y="39"/>
                </a:cxn>
                <a:cxn ang="0">
                  <a:pos x="23" y="37"/>
                </a:cxn>
                <a:cxn ang="0">
                  <a:pos x="21" y="39"/>
                </a:cxn>
                <a:cxn ang="0">
                  <a:pos x="19" y="37"/>
                </a:cxn>
                <a:cxn ang="0">
                  <a:pos x="17" y="37"/>
                </a:cxn>
                <a:cxn ang="0">
                  <a:pos x="16" y="34"/>
                </a:cxn>
                <a:cxn ang="0">
                  <a:pos x="14" y="35"/>
                </a:cxn>
                <a:cxn ang="0">
                  <a:pos x="7" y="35"/>
                </a:cxn>
                <a:cxn ang="0">
                  <a:pos x="1" y="34"/>
                </a:cxn>
                <a:cxn ang="0">
                  <a:pos x="1" y="28"/>
                </a:cxn>
                <a:cxn ang="0">
                  <a:pos x="3" y="28"/>
                </a:cxn>
                <a:cxn ang="0">
                  <a:pos x="8" y="30"/>
                </a:cxn>
                <a:cxn ang="0">
                  <a:pos x="0" y="21"/>
                </a:cxn>
                <a:cxn ang="0">
                  <a:pos x="1" y="19"/>
                </a:cxn>
                <a:cxn ang="0">
                  <a:pos x="10" y="19"/>
                </a:cxn>
                <a:cxn ang="0">
                  <a:pos x="7" y="16"/>
                </a:cxn>
                <a:cxn ang="0">
                  <a:pos x="1" y="9"/>
                </a:cxn>
                <a:cxn ang="0">
                  <a:pos x="3" y="3"/>
                </a:cxn>
                <a:cxn ang="0">
                  <a:pos x="8" y="0"/>
                </a:cxn>
              </a:cxnLst>
              <a:rect l="0" t="0" r="r" b="b"/>
              <a:pathLst>
                <a:path w="48" h="48">
                  <a:moveTo>
                    <a:pt x="8" y="0"/>
                  </a:moveTo>
                  <a:lnTo>
                    <a:pt x="16" y="1"/>
                  </a:lnTo>
                  <a:lnTo>
                    <a:pt x="19" y="3"/>
                  </a:lnTo>
                  <a:lnTo>
                    <a:pt x="28" y="7"/>
                  </a:lnTo>
                  <a:lnTo>
                    <a:pt x="37" y="23"/>
                  </a:lnTo>
                  <a:lnTo>
                    <a:pt x="44" y="25"/>
                  </a:lnTo>
                  <a:lnTo>
                    <a:pt x="48" y="28"/>
                  </a:lnTo>
                  <a:lnTo>
                    <a:pt x="48" y="35"/>
                  </a:lnTo>
                  <a:lnTo>
                    <a:pt x="42" y="41"/>
                  </a:lnTo>
                  <a:lnTo>
                    <a:pt x="21" y="48"/>
                  </a:lnTo>
                  <a:lnTo>
                    <a:pt x="17" y="46"/>
                  </a:lnTo>
                  <a:lnTo>
                    <a:pt x="12" y="42"/>
                  </a:lnTo>
                  <a:lnTo>
                    <a:pt x="12" y="41"/>
                  </a:lnTo>
                  <a:lnTo>
                    <a:pt x="16" y="39"/>
                  </a:lnTo>
                  <a:lnTo>
                    <a:pt x="19" y="41"/>
                  </a:lnTo>
                  <a:lnTo>
                    <a:pt x="23" y="39"/>
                  </a:lnTo>
                  <a:lnTo>
                    <a:pt x="23" y="37"/>
                  </a:lnTo>
                  <a:lnTo>
                    <a:pt x="21" y="39"/>
                  </a:lnTo>
                  <a:lnTo>
                    <a:pt x="19" y="37"/>
                  </a:lnTo>
                  <a:lnTo>
                    <a:pt x="17" y="37"/>
                  </a:lnTo>
                  <a:lnTo>
                    <a:pt x="16" y="34"/>
                  </a:lnTo>
                  <a:lnTo>
                    <a:pt x="14" y="35"/>
                  </a:lnTo>
                  <a:lnTo>
                    <a:pt x="7" y="35"/>
                  </a:lnTo>
                  <a:lnTo>
                    <a:pt x="1" y="34"/>
                  </a:lnTo>
                  <a:lnTo>
                    <a:pt x="1" y="28"/>
                  </a:lnTo>
                  <a:lnTo>
                    <a:pt x="3" y="28"/>
                  </a:lnTo>
                  <a:lnTo>
                    <a:pt x="8" y="30"/>
                  </a:lnTo>
                  <a:lnTo>
                    <a:pt x="0" y="21"/>
                  </a:lnTo>
                  <a:lnTo>
                    <a:pt x="1" y="19"/>
                  </a:lnTo>
                  <a:lnTo>
                    <a:pt x="10" y="19"/>
                  </a:lnTo>
                  <a:lnTo>
                    <a:pt x="7" y="16"/>
                  </a:lnTo>
                  <a:lnTo>
                    <a:pt x="1" y="9"/>
                  </a:lnTo>
                  <a:lnTo>
                    <a:pt x="3" y="3"/>
                  </a:lnTo>
                  <a:lnTo>
                    <a:pt x="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4" name="Freeform 3552"/>
            <p:cNvSpPr>
              <a:spLocks/>
            </p:cNvSpPr>
            <p:nvPr/>
          </p:nvSpPr>
          <p:spPr bwMode="auto">
            <a:xfrm>
              <a:off x="2389" y="742"/>
              <a:ext cx="7" cy="53"/>
            </a:xfrm>
            <a:custGeom>
              <a:avLst/>
              <a:gdLst/>
              <a:ahLst/>
              <a:cxnLst>
                <a:cxn ang="0">
                  <a:pos x="6" y="16"/>
                </a:cxn>
                <a:cxn ang="0">
                  <a:pos x="7" y="53"/>
                </a:cxn>
                <a:cxn ang="0">
                  <a:pos x="0" y="12"/>
                </a:cxn>
                <a:cxn ang="0">
                  <a:pos x="4" y="11"/>
                </a:cxn>
                <a:cxn ang="0">
                  <a:pos x="2" y="9"/>
                </a:cxn>
                <a:cxn ang="0">
                  <a:pos x="2" y="0"/>
                </a:cxn>
                <a:cxn ang="0">
                  <a:pos x="6" y="11"/>
                </a:cxn>
                <a:cxn ang="0">
                  <a:pos x="6" y="16"/>
                </a:cxn>
              </a:cxnLst>
              <a:rect l="0" t="0" r="r" b="b"/>
              <a:pathLst>
                <a:path w="7" h="53">
                  <a:moveTo>
                    <a:pt x="6" y="16"/>
                  </a:moveTo>
                  <a:lnTo>
                    <a:pt x="7" y="53"/>
                  </a:lnTo>
                  <a:lnTo>
                    <a:pt x="0" y="12"/>
                  </a:lnTo>
                  <a:lnTo>
                    <a:pt x="4" y="11"/>
                  </a:lnTo>
                  <a:lnTo>
                    <a:pt x="2" y="9"/>
                  </a:lnTo>
                  <a:lnTo>
                    <a:pt x="2" y="0"/>
                  </a:lnTo>
                  <a:lnTo>
                    <a:pt x="6" y="11"/>
                  </a:lnTo>
                  <a:lnTo>
                    <a:pt x="6"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5" name="Freeform 3553"/>
            <p:cNvSpPr>
              <a:spLocks/>
            </p:cNvSpPr>
            <p:nvPr/>
          </p:nvSpPr>
          <p:spPr bwMode="auto">
            <a:xfrm>
              <a:off x="2389" y="742"/>
              <a:ext cx="7" cy="53"/>
            </a:xfrm>
            <a:custGeom>
              <a:avLst/>
              <a:gdLst/>
              <a:ahLst/>
              <a:cxnLst>
                <a:cxn ang="0">
                  <a:pos x="6" y="16"/>
                </a:cxn>
                <a:cxn ang="0">
                  <a:pos x="7" y="53"/>
                </a:cxn>
                <a:cxn ang="0">
                  <a:pos x="0" y="12"/>
                </a:cxn>
                <a:cxn ang="0">
                  <a:pos x="4" y="11"/>
                </a:cxn>
                <a:cxn ang="0">
                  <a:pos x="2" y="9"/>
                </a:cxn>
                <a:cxn ang="0">
                  <a:pos x="2" y="0"/>
                </a:cxn>
                <a:cxn ang="0">
                  <a:pos x="6" y="11"/>
                </a:cxn>
                <a:cxn ang="0">
                  <a:pos x="6" y="16"/>
                </a:cxn>
              </a:cxnLst>
              <a:rect l="0" t="0" r="r" b="b"/>
              <a:pathLst>
                <a:path w="7" h="53">
                  <a:moveTo>
                    <a:pt x="6" y="16"/>
                  </a:moveTo>
                  <a:lnTo>
                    <a:pt x="7" y="53"/>
                  </a:lnTo>
                  <a:lnTo>
                    <a:pt x="0" y="12"/>
                  </a:lnTo>
                  <a:lnTo>
                    <a:pt x="4" y="11"/>
                  </a:lnTo>
                  <a:lnTo>
                    <a:pt x="2" y="9"/>
                  </a:lnTo>
                  <a:lnTo>
                    <a:pt x="2" y="0"/>
                  </a:lnTo>
                  <a:lnTo>
                    <a:pt x="6" y="11"/>
                  </a:lnTo>
                  <a:lnTo>
                    <a:pt x="6"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6" name="Freeform 3554"/>
            <p:cNvSpPr>
              <a:spLocks/>
            </p:cNvSpPr>
            <p:nvPr/>
          </p:nvSpPr>
          <p:spPr bwMode="auto">
            <a:xfrm>
              <a:off x="2391" y="831"/>
              <a:ext cx="25" cy="29"/>
            </a:xfrm>
            <a:custGeom>
              <a:avLst/>
              <a:gdLst/>
              <a:ahLst/>
              <a:cxnLst>
                <a:cxn ang="0">
                  <a:pos x="16" y="5"/>
                </a:cxn>
                <a:cxn ang="0">
                  <a:pos x="16" y="7"/>
                </a:cxn>
                <a:cxn ang="0">
                  <a:pos x="13" y="9"/>
                </a:cxn>
                <a:cxn ang="0">
                  <a:pos x="13" y="11"/>
                </a:cxn>
                <a:cxn ang="0">
                  <a:pos x="14" y="14"/>
                </a:cxn>
                <a:cxn ang="0">
                  <a:pos x="16" y="20"/>
                </a:cxn>
                <a:cxn ang="0">
                  <a:pos x="20" y="20"/>
                </a:cxn>
                <a:cxn ang="0">
                  <a:pos x="21" y="16"/>
                </a:cxn>
                <a:cxn ang="0">
                  <a:pos x="23" y="16"/>
                </a:cxn>
                <a:cxn ang="0">
                  <a:pos x="25" y="22"/>
                </a:cxn>
                <a:cxn ang="0">
                  <a:pos x="23" y="25"/>
                </a:cxn>
                <a:cxn ang="0">
                  <a:pos x="21" y="29"/>
                </a:cxn>
                <a:cxn ang="0">
                  <a:pos x="16" y="23"/>
                </a:cxn>
                <a:cxn ang="0">
                  <a:pos x="7" y="27"/>
                </a:cxn>
                <a:cxn ang="0">
                  <a:pos x="5" y="25"/>
                </a:cxn>
                <a:cxn ang="0">
                  <a:pos x="2" y="25"/>
                </a:cxn>
                <a:cxn ang="0">
                  <a:pos x="2" y="9"/>
                </a:cxn>
                <a:cxn ang="0">
                  <a:pos x="0" y="7"/>
                </a:cxn>
                <a:cxn ang="0">
                  <a:pos x="2" y="4"/>
                </a:cxn>
                <a:cxn ang="0">
                  <a:pos x="7" y="2"/>
                </a:cxn>
                <a:cxn ang="0">
                  <a:pos x="9" y="5"/>
                </a:cxn>
                <a:cxn ang="0">
                  <a:pos x="13" y="4"/>
                </a:cxn>
                <a:cxn ang="0">
                  <a:pos x="13" y="0"/>
                </a:cxn>
                <a:cxn ang="0">
                  <a:pos x="14" y="0"/>
                </a:cxn>
                <a:cxn ang="0">
                  <a:pos x="16" y="5"/>
                </a:cxn>
              </a:cxnLst>
              <a:rect l="0" t="0" r="r" b="b"/>
              <a:pathLst>
                <a:path w="25" h="29">
                  <a:moveTo>
                    <a:pt x="16" y="5"/>
                  </a:moveTo>
                  <a:lnTo>
                    <a:pt x="16" y="7"/>
                  </a:lnTo>
                  <a:lnTo>
                    <a:pt x="13" y="9"/>
                  </a:lnTo>
                  <a:lnTo>
                    <a:pt x="13" y="11"/>
                  </a:lnTo>
                  <a:lnTo>
                    <a:pt x="14" y="14"/>
                  </a:lnTo>
                  <a:lnTo>
                    <a:pt x="16" y="20"/>
                  </a:lnTo>
                  <a:lnTo>
                    <a:pt x="20" y="20"/>
                  </a:lnTo>
                  <a:lnTo>
                    <a:pt x="21" y="16"/>
                  </a:lnTo>
                  <a:lnTo>
                    <a:pt x="23" y="16"/>
                  </a:lnTo>
                  <a:lnTo>
                    <a:pt x="25" y="22"/>
                  </a:lnTo>
                  <a:lnTo>
                    <a:pt x="23" y="25"/>
                  </a:lnTo>
                  <a:lnTo>
                    <a:pt x="21" y="29"/>
                  </a:lnTo>
                  <a:lnTo>
                    <a:pt x="16" y="23"/>
                  </a:lnTo>
                  <a:lnTo>
                    <a:pt x="7" y="27"/>
                  </a:lnTo>
                  <a:lnTo>
                    <a:pt x="5" y="25"/>
                  </a:lnTo>
                  <a:lnTo>
                    <a:pt x="2" y="25"/>
                  </a:lnTo>
                  <a:lnTo>
                    <a:pt x="2" y="9"/>
                  </a:lnTo>
                  <a:lnTo>
                    <a:pt x="0" y="7"/>
                  </a:lnTo>
                  <a:lnTo>
                    <a:pt x="2" y="4"/>
                  </a:lnTo>
                  <a:lnTo>
                    <a:pt x="7" y="2"/>
                  </a:lnTo>
                  <a:lnTo>
                    <a:pt x="9" y="5"/>
                  </a:lnTo>
                  <a:lnTo>
                    <a:pt x="13" y="4"/>
                  </a:lnTo>
                  <a:lnTo>
                    <a:pt x="13" y="0"/>
                  </a:lnTo>
                  <a:lnTo>
                    <a:pt x="14" y="0"/>
                  </a:lnTo>
                  <a:lnTo>
                    <a:pt x="16"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7" name="Freeform 3555"/>
            <p:cNvSpPr>
              <a:spLocks/>
            </p:cNvSpPr>
            <p:nvPr/>
          </p:nvSpPr>
          <p:spPr bwMode="auto">
            <a:xfrm>
              <a:off x="2391" y="831"/>
              <a:ext cx="25" cy="29"/>
            </a:xfrm>
            <a:custGeom>
              <a:avLst/>
              <a:gdLst/>
              <a:ahLst/>
              <a:cxnLst>
                <a:cxn ang="0">
                  <a:pos x="16" y="5"/>
                </a:cxn>
                <a:cxn ang="0">
                  <a:pos x="16" y="7"/>
                </a:cxn>
                <a:cxn ang="0">
                  <a:pos x="13" y="9"/>
                </a:cxn>
                <a:cxn ang="0">
                  <a:pos x="13" y="11"/>
                </a:cxn>
                <a:cxn ang="0">
                  <a:pos x="14" y="14"/>
                </a:cxn>
                <a:cxn ang="0">
                  <a:pos x="16" y="20"/>
                </a:cxn>
                <a:cxn ang="0">
                  <a:pos x="20" y="20"/>
                </a:cxn>
                <a:cxn ang="0">
                  <a:pos x="21" y="16"/>
                </a:cxn>
                <a:cxn ang="0">
                  <a:pos x="23" y="16"/>
                </a:cxn>
                <a:cxn ang="0">
                  <a:pos x="25" y="22"/>
                </a:cxn>
                <a:cxn ang="0">
                  <a:pos x="23" y="25"/>
                </a:cxn>
                <a:cxn ang="0">
                  <a:pos x="21" y="29"/>
                </a:cxn>
                <a:cxn ang="0">
                  <a:pos x="16" y="23"/>
                </a:cxn>
                <a:cxn ang="0">
                  <a:pos x="7" y="27"/>
                </a:cxn>
                <a:cxn ang="0">
                  <a:pos x="5" y="25"/>
                </a:cxn>
                <a:cxn ang="0">
                  <a:pos x="2" y="25"/>
                </a:cxn>
                <a:cxn ang="0">
                  <a:pos x="2" y="9"/>
                </a:cxn>
                <a:cxn ang="0">
                  <a:pos x="0" y="7"/>
                </a:cxn>
                <a:cxn ang="0">
                  <a:pos x="2" y="4"/>
                </a:cxn>
                <a:cxn ang="0">
                  <a:pos x="7" y="2"/>
                </a:cxn>
                <a:cxn ang="0">
                  <a:pos x="9" y="5"/>
                </a:cxn>
                <a:cxn ang="0">
                  <a:pos x="13" y="4"/>
                </a:cxn>
                <a:cxn ang="0">
                  <a:pos x="13" y="0"/>
                </a:cxn>
                <a:cxn ang="0">
                  <a:pos x="14" y="0"/>
                </a:cxn>
                <a:cxn ang="0">
                  <a:pos x="16" y="5"/>
                </a:cxn>
              </a:cxnLst>
              <a:rect l="0" t="0" r="r" b="b"/>
              <a:pathLst>
                <a:path w="25" h="29">
                  <a:moveTo>
                    <a:pt x="16" y="5"/>
                  </a:moveTo>
                  <a:lnTo>
                    <a:pt x="16" y="7"/>
                  </a:lnTo>
                  <a:lnTo>
                    <a:pt x="13" y="9"/>
                  </a:lnTo>
                  <a:lnTo>
                    <a:pt x="13" y="11"/>
                  </a:lnTo>
                  <a:lnTo>
                    <a:pt x="14" y="14"/>
                  </a:lnTo>
                  <a:lnTo>
                    <a:pt x="16" y="20"/>
                  </a:lnTo>
                  <a:lnTo>
                    <a:pt x="20" y="20"/>
                  </a:lnTo>
                  <a:lnTo>
                    <a:pt x="21" y="16"/>
                  </a:lnTo>
                  <a:lnTo>
                    <a:pt x="23" y="16"/>
                  </a:lnTo>
                  <a:lnTo>
                    <a:pt x="25" y="22"/>
                  </a:lnTo>
                  <a:lnTo>
                    <a:pt x="23" y="25"/>
                  </a:lnTo>
                  <a:lnTo>
                    <a:pt x="21" y="29"/>
                  </a:lnTo>
                  <a:lnTo>
                    <a:pt x="16" y="23"/>
                  </a:lnTo>
                  <a:lnTo>
                    <a:pt x="7" y="27"/>
                  </a:lnTo>
                  <a:lnTo>
                    <a:pt x="5" y="25"/>
                  </a:lnTo>
                  <a:lnTo>
                    <a:pt x="2" y="25"/>
                  </a:lnTo>
                  <a:lnTo>
                    <a:pt x="2" y="9"/>
                  </a:lnTo>
                  <a:lnTo>
                    <a:pt x="0" y="7"/>
                  </a:lnTo>
                  <a:lnTo>
                    <a:pt x="2" y="4"/>
                  </a:lnTo>
                  <a:lnTo>
                    <a:pt x="7" y="2"/>
                  </a:lnTo>
                  <a:lnTo>
                    <a:pt x="9" y="5"/>
                  </a:lnTo>
                  <a:lnTo>
                    <a:pt x="13" y="4"/>
                  </a:lnTo>
                  <a:lnTo>
                    <a:pt x="13" y="0"/>
                  </a:lnTo>
                  <a:lnTo>
                    <a:pt x="14" y="0"/>
                  </a:lnTo>
                  <a:lnTo>
                    <a:pt x="16"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8" name="Freeform 3556"/>
            <p:cNvSpPr>
              <a:spLocks/>
            </p:cNvSpPr>
            <p:nvPr/>
          </p:nvSpPr>
          <p:spPr bwMode="auto">
            <a:xfrm>
              <a:off x="2343" y="890"/>
              <a:ext cx="28" cy="20"/>
            </a:xfrm>
            <a:custGeom>
              <a:avLst/>
              <a:gdLst/>
              <a:ahLst/>
              <a:cxnLst>
                <a:cxn ang="0">
                  <a:pos x="3" y="4"/>
                </a:cxn>
                <a:cxn ang="0">
                  <a:pos x="0" y="9"/>
                </a:cxn>
                <a:cxn ang="0">
                  <a:pos x="0" y="14"/>
                </a:cxn>
                <a:cxn ang="0">
                  <a:pos x="2" y="16"/>
                </a:cxn>
                <a:cxn ang="0">
                  <a:pos x="9" y="18"/>
                </a:cxn>
                <a:cxn ang="0">
                  <a:pos x="12" y="20"/>
                </a:cxn>
                <a:cxn ang="0">
                  <a:pos x="27" y="16"/>
                </a:cxn>
                <a:cxn ang="0">
                  <a:pos x="28" y="12"/>
                </a:cxn>
                <a:cxn ang="0">
                  <a:pos x="25" y="11"/>
                </a:cxn>
                <a:cxn ang="0">
                  <a:pos x="25" y="5"/>
                </a:cxn>
                <a:cxn ang="0">
                  <a:pos x="23" y="2"/>
                </a:cxn>
                <a:cxn ang="0">
                  <a:pos x="11" y="0"/>
                </a:cxn>
                <a:cxn ang="0">
                  <a:pos x="7" y="0"/>
                </a:cxn>
                <a:cxn ang="0">
                  <a:pos x="3" y="4"/>
                </a:cxn>
              </a:cxnLst>
              <a:rect l="0" t="0" r="r" b="b"/>
              <a:pathLst>
                <a:path w="28" h="20">
                  <a:moveTo>
                    <a:pt x="3" y="4"/>
                  </a:moveTo>
                  <a:lnTo>
                    <a:pt x="0" y="9"/>
                  </a:lnTo>
                  <a:lnTo>
                    <a:pt x="0" y="14"/>
                  </a:lnTo>
                  <a:lnTo>
                    <a:pt x="2" y="16"/>
                  </a:lnTo>
                  <a:lnTo>
                    <a:pt x="9" y="18"/>
                  </a:lnTo>
                  <a:lnTo>
                    <a:pt x="12" y="20"/>
                  </a:lnTo>
                  <a:lnTo>
                    <a:pt x="27" y="16"/>
                  </a:lnTo>
                  <a:lnTo>
                    <a:pt x="28" y="12"/>
                  </a:lnTo>
                  <a:lnTo>
                    <a:pt x="25" y="11"/>
                  </a:lnTo>
                  <a:lnTo>
                    <a:pt x="25" y="5"/>
                  </a:lnTo>
                  <a:lnTo>
                    <a:pt x="23" y="2"/>
                  </a:lnTo>
                  <a:lnTo>
                    <a:pt x="11" y="0"/>
                  </a:lnTo>
                  <a:lnTo>
                    <a:pt x="7" y="0"/>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9" name="Freeform 3557"/>
            <p:cNvSpPr>
              <a:spLocks/>
            </p:cNvSpPr>
            <p:nvPr/>
          </p:nvSpPr>
          <p:spPr bwMode="auto">
            <a:xfrm>
              <a:off x="2343" y="890"/>
              <a:ext cx="28" cy="20"/>
            </a:xfrm>
            <a:custGeom>
              <a:avLst/>
              <a:gdLst/>
              <a:ahLst/>
              <a:cxnLst>
                <a:cxn ang="0">
                  <a:pos x="3" y="4"/>
                </a:cxn>
                <a:cxn ang="0">
                  <a:pos x="0" y="9"/>
                </a:cxn>
                <a:cxn ang="0">
                  <a:pos x="0" y="14"/>
                </a:cxn>
                <a:cxn ang="0">
                  <a:pos x="2" y="16"/>
                </a:cxn>
                <a:cxn ang="0">
                  <a:pos x="9" y="18"/>
                </a:cxn>
                <a:cxn ang="0">
                  <a:pos x="12" y="20"/>
                </a:cxn>
                <a:cxn ang="0">
                  <a:pos x="27" y="16"/>
                </a:cxn>
                <a:cxn ang="0">
                  <a:pos x="28" y="12"/>
                </a:cxn>
                <a:cxn ang="0">
                  <a:pos x="25" y="11"/>
                </a:cxn>
                <a:cxn ang="0">
                  <a:pos x="25" y="5"/>
                </a:cxn>
                <a:cxn ang="0">
                  <a:pos x="23" y="2"/>
                </a:cxn>
                <a:cxn ang="0">
                  <a:pos x="11" y="0"/>
                </a:cxn>
                <a:cxn ang="0">
                  <a:pos x="7" y="0"/>
                </a:cxn>
                <a:cxn ang="0">
                  <a:pos x="3" y="4"/>
                </a:cxn>
              </a:cxnLst>
              <a:rect l="0" t="0" r="r" b="b"/>
              <a:pathLst>
                <a:path w="28" h="20">
                  <a:moveTo>
                    <a:pt x="3" y="4"/>
                  </a:moveTo>
                  <a:lnTo>
                    <a:pt x="0" y="9"/>
                  </a:lnTo>
                  <a:lnTo>
                    <a:pt x="0" y="14"/>
                  </a:lnTo>
                  <a:lnTo>
                    <a:pt x="2" y="16"/>
                  </a:lnTo>
                  <a:lnTo>
                    <a:pt x="9" y="18"/>
                  </a:lnTo>
                  <a:lnTo>
                    <a:pt x="12" y="20"/>
                  </a:lnTo>
                  <a:lnTo>
                    <a:pt x="27" y="16"/>
                  </a:lnTo>
                  <a:lnTo>
                    <a:pt x="28" y="12"/>
                  </a:lnTo>
                  <a:lnTo>
                    <a:pt x="25" y="11"/>
                  </a:lnTo>
                  <a:lnTo>
                    <a:pt x="25" y="5"/>
                  </a:lnTo>
                  <a:lnTo>
                    <a:pt x="23" y="2"/>
                  </a:lnTo>
                  <a:lnTo>
                    <a:pt x="11" y="0"/>
                  </a:lnTo>
                  <a:lnTo>
                    <a:pt x="7" y="0"/>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0" name="Freeform 3558"/>
            <p:cNvSpPr>
              <a:spLocks/>
            </p:cNvSpPr>
            <p:nvPr/>
          </p:nvSpPr>
          <p:spPr bwMode="auto">
            <a:xfrm>
              <a:off x="2284" y="949"/>
              <a:ext cx="43" cy="21"/>
            </a:xfrm>
            <a:custGeom>
              <a:avLst/>
              <a:gdLst/>
              <a:ahLst/>
              <a:cxnLst>
                <a:cxn ang="0">
                  <a:pos x="0" y="11"/>
                </a:cxn>
                <a:cxn ang="0">
                  <a:pos x="0" y="16"/>
                </a:cxn>
                <a:cxn ang="0">
                  <a:pos x="21" y="21"/>
                </a:cxn>
                <a:cxn ang="0">
                  <a:pos x="25" y="21"/>
                </a:cxn>
                <a:cxn ang="0">
                  <a:pos x="29" y="19"/>
                </a:cxn>
                <a:cxn ang="0">
                  <a:pos x="39" y="18"/>
                </a:cxn>
                <a:cxn ang="0">
                  <a:pos x="43" y="16"/>
                </a:cxn>
                <a:cxn ang="0">
                  <a:pos x="43" y="14"/>
                </a:cxn>
                <a:cxn ang="0">
                  <a:pos x="13" y="7"/>
                </a:cxn>
                <a:cxn ang="0">
                  <a:pos x="21" y="5"/>
                </a:cxn>
                <a:cxn ang="0">
                  <a:pos x="29" y="11"/>
                </a:cxn>
                <a:cxn ang="0">
                  <a:pos x="37" y="11"/>
                </a:cxn>
                <a:cxn ang="0">
                  <a:pos x="37" y="9"/>
                </a:cxn>
                <a:cxn ang="0">
                  <a:pos x="23" y="2"/>
                </a:cxn>
                <a:cxn ang="0">
                  <a:pos x="9" y="0"/>
                </a:cxn>
                <a:cxn ang="0">
                  <a:pos x="0" y="11"/>
                </a:cxn>
              </a:cxnLst>
              <a:rect l="0" t="0" r="r" b="b"/>
              <a:pathLst>
                <a:path w="43" h="21">
                  <a:moveTo>
                    <a:pt x="0" y="11"/>
                  </a:moveTo>
                  <a:lnTo>
                    <a:pt x="0" y="16"/>
                  </a:lnTo>
                  <a:lnTo>
                    <a:pt x="21" y="21"/>
                  </a:lnTo>
                  <a:lnTo>
                    <a:pt x="25" y="21"/>
                  </a:lnTo>
                  <a:lnTo>
                    <a:pt x="29" y="19"/>
                  </a:lnTo>
                  <a:lnTo>
                    <a:pt x="39" y="18"/>
                  </a:lnTo>
                  <a:lnTo>
                    <a:pt x="43" y="16"/>
                  </a:lnTo>
                  <a:lnTo>
                    <a:pt x="43" y="14"/>
                  </a:lnTo>
                  <a:lnTo>
                    <a:pt x="13" y="7"/>
                  </a:lnTo>
                  <a:lnTo>
                    <a:pt x="21" y="5"/>
                  </a:lnTo>
                  <a:lnTo>
                    <a:pt x="29" y="11"/>
                  </a:lnTo>
                  <a:lnTo>
                    <a:pt x="37" y="11"/>
                  </a:lnTo>
                  <a:lnTo>
                    <a:pt x="37" y="9"/>
                  </a:lnTo>
                  <a:lnTo>
                    <a:pt x="23" y="2"/>
                  </a:lnTo>
                  <a:lnTo>
                    <a:pt x="9" y="0"/>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1" name="Freeform 3559"/>
            <p:cNvSpPr>
              <a:spLocks/>
            </p:cNvSpPr>
            <p:nvPr/>
          </p:nvSpPr>
          <p:spPr bwMode="auto">
            <a:xfrm>
              <a:off x="2284" y="949"/>
              <a:ext cx="43" cy="21"/>
            </a:xfrm>
            <a:custGeom>
              <a:avLst/>
              <a:gdLst/>
              <a:ahLst/>
              <a:cxnLst>
                <a:cxn ang="0">
                  <a:pos x="0" y="11"/>
                </a:cxn>
                <a:cxn ang="0">
                  <a:pos x="0" y="16"/>
                </a:cxn>
                <a:cxn ang="0">
                  <a:pos x="21" y="21"/>
                </a:cxn>
                <a:cxn ang="0">
                  <a:pos x="25" y="21"/>
                </a:cxn>
                <a:cxn ang="0">
                  <a:pos x="29" y="19"/>
                </a:cxn>
                <a:cxn ang="0">
                  <a:pos x="39" y="18"/>
                </a:cxn>
                <a:cxn ang="0">
                  <a:pos x="43" y="16"/>
                </a:cxn>
                <a:cxn ang="0">
                  <a:pos x="43" y="14"/>
                </a:cxn>
                <a:cxn ang="0">
                  <a:pos x="13" y="7"/>
                </a:cxn>
                <a:cxn ang="0">
                  <a:pos x="21" y="5"/>
                </a:cxn>
                <a:cxn ang="0">
                  <a:pos x="29" y="11"/>
                </a:cxn>
                <a:cxn ang="0">
                  <a:pos x="37" y="11"/>
                </a:cxn>
                <a:cxn ang="0">
                  <a:pos x="37" y="9"/>
                </a:cxn>
                <a:cxn ang="0">
                  <a:pos x="23" y="2"/>
                </a:cxn>
                <a:cxn ang="0">
                  <a:pos x="9" y="0"/>
                </a:cxn>
                <a:cxn ang="0">
                  <a:pos x="0" y="11"/>
                </a:cxn>
              </a:cxnLst>
              <a:rect l="0" t="0" r="r" b="b"/>
              <a:pathLst>
                <a:path w="43" h="21">
                  <a:moveTo>
                    <a:pt x="0" y="11"/>
                  </a:moveTo>
                  <a:lnTo>
                    <a:pt x="0" y="16"/>
                  </a:lnTo>
                  <a:lnTo>
                    <a:pt x="21" y="21"/>
                  </a:lnTo>
                  <a:lnTo>
                    <a:pt x="25" y="21"/>
                  </a:lnTo>
                  <a:lnTo>
                    <a:pt x="29" y="19"/>
                  </a:lnTo>
                  <a:lnTo>
                    <a:pt x="39" y="18"/>
                  </a:lnTo>
                  <a:lnTo>
                    <a:pt x="43" y="16"/>
                  </a:lnTo>
                  <a:lnTo>
                    <a:pt x="43" y="14"/>
                  </a:lnTo>
                  <a:lnTo>
                    <a:pt x="13" y="7"/>
                  </a:lnTo>
                  <a:lnTo>
                    <a:pt x="21" y="5"/>
                  </a:lnTo>
                  <a:lnTo>
                    <a:pt x="29" y="11"/>
                  </a:lnTo>
                  <a:lnTo>
                    <a:pt x="37" y="11"/>
                  </a:lnTo>
                  <a:lnTo>
                    <a:pt x="37" y="9"/>
                  </a:lnTo>
                  <a:lnTo>
                    <a:pt x="23" y="2"/>
                  </a:lnTo>
                  <a:lnTo>
                    <a:pt x="9" y="0"/>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2" name="Freeform 3560"/>
            <p:cNvSpPr>
              <a:spLocks/>
            </p:cNvSpPr>
            <p:nvPr/>
          </p:nvSpPr>
          <p:spPr bwMode="auto">
            <a:xfrm>
              <a:off x="2300" y="968"/>
              <a:ext cx="43" cy="20"/>
            </a:xfrm>
            <a:custGeom>
              <a:avLst/>
              <a:gdLst/>
              <a:ahLst/>
              <a:cxnLst>
                <a:cxn ang="0">
                  <a:pos x="43" y="9"/>
                </a:cxn>
                <a:cxn ang="0">
                  <a:pos x="39" y="13"/>
                </a:cxn>
                <a:cxn ang="0">
                  <a:pos x="39" y="15"/>
                </a:cxn>
                <a:cxn ang="0">
                  <a:pos x="43" y="18"/>
                </a:cxn>
                <a:cxn ang="0">
                  <a:pos x="39" y="20"/>
                </a:cxn>
                <a:cxn ang="0">
                  <a:pos x="32" y="18"/>
                </a:cxn>
                <a:cxn ang="0">
                  <a:pos x="32" y="17"/>
                </a:cxn>
                <a:cxn ang="0">
                  <a:pos x="27" y="11"/>
                </a:cxn>
                <a:cxn ang="0">
                  <a:pos x="2" y="8"/>
                </a:cxn>
                <a:cxn ang="0">
                  <a:pos x="0" y="6"/>
                </a:cxn>
                <a:cxn ang="0">
                  <a:pos x="21" y="0"/>
                </a:cxn>
                <a:cxn ang="0">
                  <a:pos x="25" y="2"/>
                </a:cxn>
                <a:cxn ang="0">
                  <a:pos x="29" y="2"/>
                </a:cxn>
                <a:cxn ang="0">
                  <a:pos x="32" y="4"/>
                </a:cxn>
                <a:cxn ang="0">
                  <a:pos x="36" y="4"/>
                </a:cxn>
                <a:cxn ang="0">
                  <a:pos x="43" y="8"/>
                </a:cxn>
                <a:cxn ang="0">
                  <a:pos x="43" y="9"/>
                </a:cxn>
              </a:cxnLst>
              <a:rect l="0" t="0" r="r" b="b"/>
              <a:pathLst>
                <a:path w="43" h="20">
                  <a:moveTo>
                    <a:pt x="43" y="9"/>
                  </a:moveTo>
                  <a:lnTo>
                    <a:pt x="39" y="13"/>
                  </a:lnTo>
                  <a:lnTo>
                    <a:pt x="39" y="15"/>
                  </a:lnTo>
                  <a:lnTo>
                    <a:pt x="43" y="18"/>
                  </a:lnTo>
                  <a:lnTo>
                    <a:pt x="39" y="20"/>
                  </a:lnTo>
                  <a:lnTo>
                    <a:pt x="32" y="18"/>
                  </a:lnTo>
                  <a:lnTo>
                    <a:pt x="32" y="17"/>
                  </a:lnTo>
                  <a:lnTo>
                    <a:pt x="27" y="11"/>
                  </a:lnTo>
                  <a:lnTo>
                    <a:pt x="2" y="8"/>
                  </a:lnTo>
                  <a:lnTo>
                    <a:pt x="0" y="6"/>
                  </a:lnTo>
                  <a:lnTo>
                    <a:pt x="21" y="0"/>
                  </a:lnTo>
                  <a:lnTo>
                    <a:pt x="25" y="2"/>
                  </a:lnTo>
                  <a:lnTo>
                    <a:pt x="29" y="2"/>
                  </a:lnTo>
                  <a:lnTo>
                    <a:pt x="32" y="4"/>
                  </a:lnTo>
                  <a:lnTo>
                    <a:pt x="36" y="4"/>
                  </a:lnTo>
                  <a:lnTo>
                    <a:pt x="43" y="8"/>
                  </a:lnTo>
                  <a:lnTo>
                    <a:pt x="43"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3" name="Freeform 3561"/>
            <p:cNvSpPr>
              <a:spLocks/>
            </p:cNvSpPr>
            <p:nvPr/>
          </p:nvSpPr>
          <p:spPr bwMode="auto">
            <a:xfrm>
              <a:off x="2300" y="968"/>
              <a:ext cx="43" cy="20"/>
            </a:xfrm>
            <a:custGeom>
              <a:avLst/>
              <a:gdLst/>
              <a:ahLst/>
              <a:cxnLst>
                <a:cxn ang="0">
                  <a:pos x="43" y="9"/>
                </a:cxn>
                <a:cxn ang="0">
                  <a:pos x="39" y="13"/>
                </a:cxn>
                <a:cxn ang="0">
                  <a:pos x="39" y="15"/>
                </a:cxn>
                <a:cxn ang="0">
                  <a:pos x="43" y="18"/>
                </a:cxn>
                <a:cxn ang="0">
                  <a:pos x="39" y="20"/>
                </a:cxn>
                <a:cxn ang="0">
                  <a:pos x="32" y="18"/>
                </a:cxn>
                <a:cxn ang="0">
                  <a:pos x="32" y="17"/>
                </a:cxn>
                <a:cxn ang="0">
                  <a:pos x="27" y="11"/>
                </a:cxn>
                <a:cxn ang="0">
                  <a:pos x="2" y="8"/>
                </a:cxn>
                <a:cxn ang="0">
                  <a:pos x="0" y="6"/>
                </a:cxn>
                <a:cxn ang="0">
                  <a:pos x="21" y="0"/>
                </a:cxn>
                <a:cxn ang="0">
                  <a:pos x="25" y="2"/>
                </a:cxn>
                <a:cxn ang="0">
                  <a:pos x="29" y="2"/>
                </a:cxn>
                <a:cxn ang="0">
                  <a:pos x="32" y="4"/>
                </a:cxn>
                <a:cxn ang="0">
                  <a:pos x="36" y="4"/>
                </a:cxn>
                <a:cxn ang="0">
                  <a:pos x="43" y="8"/>
                </a:cxn>
                <a:cxn ang="0">
                  <a:pos x="43" y="9"/>
                </a:cxn>
              </a:cxnLst>
              <a:rect l="0" t="0" r="r" b="b"/>
              <a:pathLst>
                <a:path w="43" h="20">
                  <a:moveTo>
                    <a:pt x="43" y="9"/>
                  </a:moveTo>
                  <a:lnTo>
                    <a:pt x="39" y="13"/>
                  </a:lnTo>
                  <a:lnTo>
                    <a:pt x="39" y="15"/>
                  </a:lnTo>
                  <a:lnTo>
                    <a:pt x="43" y="18"/>
                  </a:lnTo>
                  <a:lnTo>
                    <a:pt x="39" y="20"/>
                  </a:lnTo>
                  <a:lnTo>
                    <a:pt x="32" y="18"/>
                  </a:lnTo>
                  <a:lnTo>
                    <a:pt x="32" y="17"/>
                  </a:lnTo>
                  <a:lnTo>
                    <a:pt x="27" y="11"/>
                  </a:lnTo>
                  <a:lnTo>
                    <a:pt x="2" y="8"/>
                  </a:lnTo>
                  <a:lnTo>
                    <a:pt x="0" y="6"/>
                  </a:lnTo>
                  <a:lnTo>
                    <a:pt x="21" y="0"/>
                  </a:lnTo>
                  <a:lnTo>
                    <a:pt x="25" y="2"/>
                  </a:lnTo>
                  <a:lnTo>
                    <a:pt x="29" y="2"/>
                  </a:lnTo>
                  <a:lnTo>
                    <a:pt x="32" y="4"/>
                  </a:lnTo>
                  <a:lnTo>
                    <a:pt x="36" y="4"/>
                  </a:lnTo>
                  <a:lnTo>
                    <a:pt x="43" y="8"/>
                  </a:lnTo>
                  <a:lnTo>
                    <a:pt x="43"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4" name="Freeform 3562"/>
            <p:cNvSpPr>
              <a:spLocks/>
            </p:cNvSpPr>
            <p:nvPr/>
          </p:nvSpPr>
          <p:spPr bwMode="auto">
            <a:xfrm>
              <a:off x="2302" y="977"/>
              <a:ext cx="41" cy="41"/>
            </a:xfrm>
            <a:custGeom>
              <a:avLst/>
              <a:gdLst/>
              <a:ahLst/>
              <a:cxnLst>
                <a:cxn ang="0">
                  <a:pos x="25" y="9"/>
                </a:cxn>
                <a:cxn ang="0">
                  <a:pos x="28" y="15"/>
                </a:cxn>
                <a:cxn ang="0">
                  <a:pos x="34" y="16"/>
                </a:cxn>
                <a:cxn ang="0">
                  <a:pos x="37" y="22"/>
                </a:cxn>
                <a:cxn ang="0">
                  <a:pos x="39" y="20"/>
                </a:cxn>
                <a:cxn ang="0">
                  <a:pos x="41" y="27"/>
                </a:cxn>
                <a:cxn ang="0">
                  <a:pos x="37" y="27"/>
                </a:cxn>
                <a:cxn ang="0">
                  <a:pos x="36" y="25"/>
                </a:cxn>
                <a:cxn ang="0">
                  <a:pos x="30" y="25"/>
                </a:cxn>
                <a:cxn ang="0">
                  <a:pos x="28" y="27"/>
                </a:cxn>
                <a:cxn ang="0">
                  <a:pos x="32" y="31"/>
                </a:cxn>
                <a:cxn ang="0">
                  <a:pos x="34" y="34"/>
                </a:cxn>
                <a:cxn ang="0">
                  <a:pos x="37" y="34"/>
                </a:cxn>
                <a:cxn ang="0">
                  <a:pos x="37" y="41"/>
                </a:cxn>
                <a:cxn ang="0">
                  <a:pos x="36" y="41"/>
                </a:cxn>
                <a:cxn ang="0">
                  <a:pos x="32" y="40"/>
                </a:cxn>
                <a:cxn ang="0">
                  <a:pos x="32" y="36"/>
                </a:cxn>
                <a:cxn ang="0">
                  <a:pos x="28" y="38"/>
                </a:cxn>
                <a:cxn ang="0">
                  <a:pos x="21" y="31"/>
                </a:cxn>
                <a:cxn ang="0">
                  <a:pos x="9" y="24"/>
                </a:cxn>
                <a:cxn ang="0">
                  <a:pos x="7" y="18"/>
                </a:cxn>
                <a:cxn ang="0">
                  <a:pos x="3" y="16"/>
                </a:cxn>
                <a:cxn ang="0">
                  <a:pos x="2" y="13"/>
                </a:cxn>
                <a:cxn ang="0">
                  <a:pos x="2" y="11"/>
                </a:cxn>
                <a:cxn ang="0">
                  <a:pos x="0" y="4"/>
                </a:cxn>
                <a:cxn ang="0">
                  <a:pos x="0" y="4"/>
                </a:cxn>
                <a:cxn ang="0">
                  <a:pos x="3" y="0"/>
                </a:cxn>
                <a:cxn ang="0">
                  <a:pos x="14" y="4"/>
                </a:cxn>
                <a:cxn ang="0">
                  <a:pos x="16" y="2"/>
                </a:cxn>
                <a:cxn ang="0">
                  <a:pos x="21" y="6"/>
                </a:cxn>
                <a:cxn ang="0">
                  <a:pos x="25" y="9"/>
                </a:cxn>
              </a:cxnLst>
              <a:rect l="0" t="0" r="r" b="b"/>
              <a:pathLst>
                <a:path w="41" h="41">
                  <a:moveTo>
                    <a:pt x="25" y="9"/>
                  </a:moveTo>
                  <a:lnTo>
                    <a:pt x="28" y="15"/>
                  </a:lnTo>
                  <a:lnTo>
                    <a:pt x="34" y="16"/>
                  </a:lnTo>
                  <a:lnTo>
                    <a:pt x="37" y="22"/>
                  </a:lnTo>
                  <a:lnTo>
                    <a:pt x="39" y="20"/>
                  </a:lnTo>
                  <a:lnTo>
                    <a:pt x="41" y="27"/>
                  </a:lnTo>
                  <a:lnTo>
                    <a:pt x="37" y="27"/>
                  </a:lnTo>
                  <a:lnTo>
                    <a:pt x="36" y="25"/>
                  </a:lnTo>
                  <a:lnTo>
                    <a:pt x="30" y="25"/>
                  </a:lnTo>
                  <a:lnTo>
                    <a:pt x="28" y="27"/>
                  </a:lnTo>
                  <a:lnTo>
                    <a:pt x="32" y="31"/>
                  </a:lnTo>
                  <a:lnTo>
                    <a:pt x="34" y="34"/>
                  </a:lnTo>
                  <a:lnTo>
                    <a:pt x="37" y="34"/>
                  </a:lnTo>
                  <a:lnTo>
                    <a:pt x="37" y="41"/>
                  </a:lnTo>
                  <a:lnTo>
                    <a:pt x="36" y="41"/>
                  </a:lnTo>
                  <a:lnTo>
                    <a:pt x="32" y="40"/>
                  </a:lnTo>
                  <a:lnTo>
                    <a:pt x="32" y="36"/>
                  </a:lnTo>
                  <a:lnTo>
                    <a:pt x="28" y="38"/>
                  </a:lnTo>
                  <a:lnTo>
                    <a:pt x="21" y="31"/>
                  </a:lnTo>
                  <a:lnTo>
                    <a:pt x="9" y="24"/>
                  </a:lnTo>
                  <a:lnTo>
                    <a:pt x="7" y="18"/>
                  </a:lnTo>
                  <a:lnTo>
                    <a:pt x="3" y="16"/>
                  </a:lnTo>
                  <a:lnTo>
                    <a:pt x="2" y="13"/>
                  </a:lnTo>
                  <a:lnTo>
                    <a:pt x="2" y="11"/>
                  </a:lnTo>
                  <a:lnTo>
                    <a:pt x="0" y="4"/>
                  </a:lnTo>
                  <a:lnTo>
                    <a:pt x="0" y="4"/>
                  </a:lnTo>
                  <a:lnTo>
                    <a:pt x="3" y="0"/>
                  </a:lnTo>
                  <a:lnTo>
                    <a:pt x="14" y="4"/>
                  </a:lnTo>
                  <a:lnTo>
                    <a:pt x="16" y="2"/>
                  </a:lnTo>
                  <a:lnTo>
                    <a:pt x="21" y="6"/>
                  </a:lnTo>
                  <a:lnTo>
                    <a:pt x="2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5" name="Freeform 3563"/>
            <p:cNvSpPr>
              <a:spLocks/>
            </p:cNvSpPr>
            <p:nvPr/>
          </p:nvSpPr>
          <p:spPr bwMode="auto">
            <a:xfrm>
              <a:off x="2302" y="977"/>
              <a:ext cx="41" cy="41"/>
            </a:xfrm>
            <a:custGeom>
              <a:avLst/>
              <a:gdLst/>
              <a:ahLst/>
              <a:cxnLst>
                <a:cxn ang="0">
                  <a:pos x="25" y="9"/>
                </a:cxn>
                <a:cxn ang="0">
                  <a:pos x="28" y="15"/>
                </a:cxn>
                <a:cxn ang="0">
                  <a:pos x="34" y="16"/>
                </a:cxn>
                <a:cxn ang="0">
                  <a:pos x="37" y="22"/>
                </a:cxn>
                <a:cxn ang="0">
                  <a:pos x="39" y="20"/>
                </a:cxn>
                <a:cxn ang="0">
                  <a:pos x="41" y="27"/>
                </a:cxn>
                <a:cxn ang="0">
                  <a:pos x="37" y="27"/>
                </a:cxn>
                <a:cxn ang="0">
                  <a:pos x="36" y="25"/>
                </a:cxn>
                <a:cxn ang="0">
                  <a:pos x="30" y="25"/>
                </a:cxn>
                <a:cxn ang="0">
                  <a:pos x="28" y="27"/>
                </a:cxn>
                <a:cxn ang="0">
                  <a:pos x="32" y="31"/>
                </a:cxn>
                <a:cxn ang="0">
                  <a:pos x="34" y="34"/>
                </a:cxn>
                <a:cxn ang="0">
                  <a:pos x="37" y="34"/>
                </a:cxn>
                <a:cxn ang="0">
                  <a:pos x="37" y="41"/>
                </a:cxn>
                <a:cxn ang="0">
                  <a:pos x="36" y="41"/>
                </a:cxn>
                <a:cxn ang="0">
                  <a:pos x="32" y="40"/>
                </a:cxn>
                <a:cxn ang="0">
                  <a:pos x="32" y="36"/>
                </a:cxn>
                <a:cxn ang="0">
                  <a:pos x="28" y="38"/>
                </a:cxn>
                <a:cxn ang="0">
                  <a:pos x="21" y="31"/>
                </a:cxn>
                <a:cxn ang="0">
                  <a:pos x="9" y="24"/>
                </a:cxn>
                <a:cxn ang="0">
                  <a:pos x="7" y="18"/>
                </a:cxn>
                <a:cxn ang="0">
                  <a:pos x="3" y="16"/>
                </a:cxn>
                <a:cxn ang="0">
                  <a:pos x="2" y="13"/>
                </a:cxn>
                <a:cxn ang="0">
                  <a:pos x="2" y="11"/>
                </a:cxn>
                <a:cxn ang="0">
                  <a:pos x="0" y="4"/>
                </a:cxn>
                <a:cxn ang="0">
                  <a:pos x="0" y="4"/>
                </a:cxn>
                <a:cxn ang="0">
                  <a:pos x="3" y="0"/>
                </a:cxn>
                <a:cxn ang="0">
                  <a:pos x="14" y="4"/>
                </a:cxn>
                <a:cxn ang="0">
                  <a:pos x="16" y="2"/>
                </a:cxn>
                <a:cxn ang="0">
                  <a:pos x="21" y="6"/>
                </a:cxn>
                <a:cxn ang="0">
                  <a:pos x="25" y="9"/>
                </a:cxn>
              </a:cxnLst>
              <a:rect l="0" t="0" r="r" b="b"/>
              <a:pathLst>
                <a:path w="41" h="41">
                  <a:moveTo>
                    <a:pt x="25" y="9"/>
                  </a:moveTo>
                  <a:lnTo>
                    <a:pt x="28" y="15"/>
                  </a:lnTo>
                  <a:lnTo>
                    <a:pt x="34" y="16"/>
                  </a:lnTo>
                  <a:lnTo>
                    <a:pt x="37" y="22"/>
                  </a:lnTo>
                  <a:lnTo>
                    <a:pt x="39" y="20"/>
                  </a:lnTo>
                  <a:lnTo>
                    <a:pt x="41" y="27"/>
                  </a:lnTo>
                  <a:lnTo>
                    <a:pt x="37" y="27"/>
                  </a:lnTo>
                  <a:lnTo>
                    <a:pt x="36" y="25"/>
                  </a:lnTo>
                  <a:lnTo>
                    <a:pt x="30" y="25"/>
                  </a:lnTo>
                  <a:lnTo>
                    <a:pt x="28" y="27"/>
                  </a:lnTo>
                  <a:lnTo>
                    <a:pt x="32" y="31"/>
                  </a:lnTo>
                  <a:lnTo>
                    <a:pt x="34" y="34"/>
                  </a:lnTo>
                  <a:lnTo>
                    <a:pt x="37" y="34"/>
                  </a:lnTo>
                  <a:lnTo>
                    <a:pt x="37" y="41"/>
                  </a:lnTo>
                  <a:lnTo>
                    <a:pt x="36" y="41"/>
                  </a:lnTo>
                  <a:lnTo>
                    <a:pt x="32" y="40"/>
                  </a:lnTo>
                  <a:lnTo>
                    <a:pt x="32" y="36"/>
                  </a:lnTo>
                  <a:lnTo>
                    <a:pt x="28" y="38"/>
                  </a:lnTo>
                  <a:lnTo>
                    <a:pt x="21" y="31"/>
                  </a:lnTo>
                  <a:lnTo>
                    <a:pt x="9" y="24"/>
                  </a:lnTo>
                  <a:lnTo>
                    <a:pt x="7" y="18"/>
                  </a:lnTo>
                  <a:lnTo>
                    <a:pt x="3" y="16"/>
                  </a:lnTo>
                  <a:lnTo>
                    <a:pt x="2" y="13"/>
                  </a:lnTo>
                  <a:lnTo>
                    <a:pt x="2" y="11"/>
                  </a:lnTo>
                  <a:lnTo>
                    <a:pt x="0" y="4"/>
                  </a:lnTo>
                  <a:lnTo>
                    <a:pt x="0" y="4"/>
                  </a:lnTo>
                  <a:lnTo>
                    <a:pt x="3" y="0"/>
                  </a:lnTo>
                  <a:lnTo>
                    <a:pt x="14" y="4"/>
                  </a:lnTo>
                  <a:lnTo>
                    <a:pt x="16" y="2"/>
                  </a:lnTo>
                  <a:lnTo>
                    <a:pt x="21" y="6"/>
                  </a:lnTo>
                  <a:lnTo>
                    <a:pt x="2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6" name="Freeform 3564"/>
            <p:cNvSpPr>
              <a:spLocks/>
            </p:cNvSpPr>
            <p:nvPr/>
          </p:nvSpPr>
          <p:spPr bwMode="auto">
            <a:xfrm>
              <a:off x="2247" y="1072"/>
              <a:ext cx="42" cy="30"/>
            </a:xfrm>
            <a:custGeom>
              <a:avLst/>
              <a:gdLst/>
              <a:ahLst/>
              <a:cxnLst>
                <a:cxn ang="0">
                  <a:pos x="41" y="9"/>
                </a:cxn>
                <a:cxn ang="0">
                  <a:pos x="42" y="20"/>
                </a:cxn>
                <a:cxn ang="0">
                  <a:pos x="39" y="23"/>
                </a:cxn>
                <a:cxn ang="0">
                  <a:pos x="35" y="23"/>
                </a:cxn>
                <a:cxn ang="0">
                  <a:pos x="33" y="23"/>
                </a:cxn>
                <a:cxn ang="0">
                  <a:pos x="32" y="25"/>
                </a:cxn>
                <a:cxn ang="0">
                  <a:pos x="26" y="23"/>
                </a:cxn>
                <a:cxn ang="0">
                  <a:pos x="1" y="30"/>
                </a:cxn>
                <a:cxn ang="0">
                  <a:pos x="0" y="29"/>
                </a:cxn>
                <a:cxn ang="0">
                  <a:pos x="0" y="21"/>
                </a:cxn>
                <a:cxn ang="0">
                  <a:pos x="12" y="12"/>
                </a:cxn>
                <a:cxn ang="0">
                  <a:pos x="14" y="11"/>
                </a:cxn>
                <a:cxn ang="0">
                  <a:pos x="25" y="7"/>
                </a:cxn>
                <a:cxn ang="0">
                  <a:pos x="33" y="0"/>
                </a:cxn>
                <a:cxn ang="0">
                  <a:pos x="35" y="2"/>
                </a:cxn>
                <a:cxn ang="0">
                  <a:pos x="41" y="7"/>
                </a:cxn>
                <a:cxn ang="0">
                  <a:pos x="41" y="9"/>
                </a:cxn>
              </a:cxnLst>
              <a:rect l="0" t="0" r="r" b="b"/>
              <a:pathLst>
                <a:path w="42" h="30">
                  <a:moveTo>
                    <a:pt x="41" y="9"/>
                  </a:moveTo>
                  <a:lnTo>
                    <a:pt x="42" y="20"/>
                  </a:lnTo>
                  <a:lnTo>
                    <a:pt x="39" y="23"/>
                  </a:lnTo>
                  <a:lnTo>
                    <a:pt x="35" y="23"/>
                  </a:lnTo>
                  <a:lnTo>
                    <a:pt x="33" y="23"/>
                  </a:lnTo>
                  <a:lnTo>
                    <a:pt x="32" y="25"/>
                  </a:lnTo>
                  <a:lnTo>
                    <a:pt x="26" y="23"/>
                  </a:lnTo>
                  <a:lnTo>
                    <a:pt x="1" y="30"/>
                  </a:lnTo>
                  <a:lnTo>
                    <a:pt x="0" y="29"/>
                  </a:lnTo>
                  <a:lnTo>
                    <a:pt x="0" y="21"/>
                  </a:lnTo>
                  <a:lnTo>
                    <a:pt x="12" y="12"/>
                  </a:lnTo>
                  <a:lnTo>
                    <a:pt x="14" y="11"/>
                  </a:lnTo>
                  <a:lnTo>
                    <a:pt x="25" y="7"/>
                  </a:lnTo>
                  <a:lnTo>
                    <a:pt x="33" y="0"/>
                  </a:lnTo>
                  <a:lnTo>
                    <a:pt x="35" y="2"/>
                  </a:lnTo>
                  <a:lnTo>
                    <a:pt x="41" y="7"/>
                  </a:lnTo>
                  <a:lnTo>
                    <a:pt x="41"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7" name="Freeform 3565"/>
            <p:cNvSpPr>
              <a:spLocks/>
            </p:cNvSpPr>
            <p:nvPr/>
          </p:nvSpPr>
          <p:spPr bwMode="auto">
            <a:xfrm>
              <a:off x="2247" y="1072"/>
              <a:ext cx="42" cy="30"/>
            </a:xfrm>
            <a:custGeom>
              <a:avLst/>
              <a:gdLst/>
              <a:ahLst/>
              <a:cxnLst>
                <a:cxn ang="0">
                  <a:pos x="41" y="9"/>
                </a:cxn>
                <a:cxn ang="0">
                  <a:pos x="42" y="20"/>
                </a:cxn>
                <a:cxn ang="0">
                  <a:pos x="39" y="23"/>
                </a:cxn>
                <a:cxn ang="0">
                  <a:pos x="35" y="23"/>
                </a:cxn>
                <a:cxn ang="0">
                  <a:pos x="33" y="23"/>
                </a:cxn>
                <a:cxn ang="0">
                  <a:pos x="32" y="25"/>
                </a:cxn>
                <a:cxn ang="0">
                  <a:pos x="26" y="23"/>
                </a:cxn>
                <a:cxn ang="0">
                  <a:pos x="1" y="30"/>
                </a:cxn>
                <a:cxn ang="0">
                  <a:pos x="0" y="29"/>
                </a:cxn>
                <a:cxn ang="0">
                  <a:pos x="0" y="21"/>
                </a:cxn>
                <a:cxn ang="0">
                  <a:pos x="12" y="12"/>
                </a:cxn>
                <a:cxn ang="0">
                  <a:pos x="14" y="11"/>
                </a:cxn>
                <a:cxn ang="0">
                  <a:pos x="25" y="7"/>
                </a:cxn>
                <a:cxn ang="0">
                  <a:pos x="33" y="0"/>
                </a:cxn>
                <a:cxn ang="0">
                  <a:pos x="35" y="2"/>
                </a:cxn>
                <a:cxn ang="0">
                  <a:pos x="41" y="7"/>
                </a:cxn>
                <a:cxn ang="0">
                  <a:pos x="41" y="9"/>
                </a:cxn>
              </a:cxnLst>
              <a:rect l="0" t="0" r="r" b="b"/>
              <a:pathLst>
                <a:path w="42" h="30">
                  <a:moveTo>
                    <a:pt x="41" y="9"/>
                  </a:moveTo>
                  <a:lnTo>
                    <a:pt x="42" y="20"/>
                  </a:lnTo>
                  <a:lnTo>
                    <a:pt x="39" y="23"/>
                  </a:lnTo>
                  <a:lnTo>
                    <a:pt x="35" y="23"/>
                  </a:lnTo>
                  <a:lnTo>
                    <a:pt x="33" y="23"/>
                  </a:lnTo>
                  <a:lnTo>
                    <a:pt x="32" y="25"/>
                  </a:lnTo>
                  <a:lnTo>
                    <a:pt x="26" y="23"/>
                  </a:lnTo>
                  <a:lnTo>
                    <a:pt x="1" y="30"/>
                  </a:lnTo>
                  <a:lnTo>
                    <a:pt x="0" y="29"/>
                  </a:lnTo>
                  <a:lnTo>
                    <a:pt x="0" y="21"/>
                  </a:lnTo>
                  <a:lnTo>
                    <a:pt x="12" y="12"/>
                  </a:lnTo>
                  <a:lnTo>
                    <a:pt x="14" y="11"/>
                  </a:lnTo>
                  <a:lnTo>
                    <a:pt x="25" y="7"/>
                  </a:lnTo>
                  <a:lnTo>
                    <a:pt x="33" y="0"/>
                  </a:lnTo>
                  <a:lnTo>
                    <a:pt x="35" y="2"/>
                  </a:lnTo>
                  <a:lnTo>
                    <a:pt x="41" y="7"/>
                  </a:lnTo>
                  <a:lnTo>
                    <a:pt x="41"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8" name="Freeform 3566"/>
            <p:cNvSpPr>
              <a:spLocks/>
            </p:cNvSpPr>
            <p:nvPr/>
          </p:nvSpPr>
          <p:spPr bwMode="auto">
            <a:xfrm>
              <a:off x="1592" y="694"/>
              <a:ext cx="50" cy="18"/>
            </a:xfrm>
            <a:custGeom>
              <a:avLst/>
              <a:gdLst/>
              <a:ahLst/>
              <a:cxnLst>
                <a:cxn ang="0">
                  <a:pos x="0" y="10"/>
                </a:cxn>
                <a:cxn ang="0">
                  <a:pos x="0" y="9"/>
                </a:cxn>
                <a:cxn ang="0">
                  <a:pos x="5" y="5"/>
                </a:cxn>
                <a:cxn ang="0">
                  <a:pos x="9" y="1"/>
                </a:cxn>
                <a:cxn ang="0">
                  <a:pos x="28" y="0"/>
                </a:cxn>
                <a:cxn ang="0">
                  <a:pos x="35" y="1"/>
                </a:cxn>
                <a:cxn ang="0">
                  <a:pos x="39" y="3"/>
                </a:cxn>
                <a:cxn ang="0">
                  <a:pos x="41" y="7"/>
                </a:cxn>
                <a:cxn ang="0">
                  <a:pos x="48" y="10"/>
                </a:cxn>
                <a:cxn ang="0">
                  <a:pos x="50" y="12"/>
                </a:cxn>
                <a:cxn ang="0">
                  <a:pos x="44" y="16"/>
                </a:cxn>
                <a:cxn ang="0">
                  <a:pos x="37" y="18"/>
                </a:cxn>
                <a:cxn ang="0">
                  <a:pos x="19" y="12"/>
                </a:cxn>
                <a:cxn ang="0">
                  <a:pos x="14" y="14"/>
                </a:cxn>
                <a:cxn ang="0">
                  <a:pos x="9" y="12"/>
                </a:cxn>
                <a:cxn ang="0">
                  <a:pos x="0" y="10"/>
                </a:cxn>
              </a:cxnLst>
              <a:rect l="0" t="0" r="r" b="b"/>
              <a:pathLst>
                <a:path w="50" h="18">
                  <a:moveTo>
                    <a:pt x="0" y="10"/>
                  </a:moveTo>
                  <a:lnTo>
                    <a:pt x="0" y="9"/>
                  </a:lnTo>
                  <a:lnTo>
                    <a:pt x="5" y="5"/>
                  </a:lnTo>
                  <a:lnTo>
                    <a:pt x="9" y="1"/>
                  </a:lnTo>
                  <a:lnTo>
                    <a:pt x="28" y="0"/>
                  </a:lnTo>
                  <a:lnTo>
                    <a:pt x="35" y="1"/>
                  </a:lnTo>
                  <a:lnTo>
                    <a:pt x="39" y="3"/>
                  </a:lnTo>
                  <a:lnTo>
                    <a:pt x="41" y="7"/>
                  </a:lnTo>
                  <a:lnTo>
                    <a:pt x="48" y="10"/>
                  </a:lnTo>
                  <a:lnTo>
                    <a:pt x="50" y="12"/>
                  </a:lnTo>
                  <a:lnTo>
                    <a:pt x="44" y="16"/>
                  </a:lnTo>
                  <a:lnTo>
                    <a:pt x="37" y="18"/>
                  </a:lnTo>
                  <a:lnTo>
                    <a:pt x="19" y="12"/>
                  </a:lnTo>
                  <a:lnTo>
                    <a:pt x="14" y="14"/>
                  </a:lnTo>
                  <a:lnTo>
                    <a:pt x="9" y="12"/>
                  </a:lnTo>
                  <a:lnTo>
                    <a:pt x="0"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9" name="Freeform 3567"/>
            <p:cNvSpPr>
              <a:spLocks/>
            </p:cNvSpPr>
            <p:nvPr/>
          </p:nvSpPr>
          <p:spPr bwMode="auto">
            <a:xfrm>
              <a:off x="1592" y="694"/>
              <a:ext cx="50" cy="18"/>
            </a:xfrm>
            <a:custGeom>
              <a:avLst/>
              <a:gdLst/>
              <a:ahLst/>
              <a:cxnLst>
                <a:cxn ang="0">
                  <a:pos x="0" y="10"/>
                </a:cxn>
                <a:cxn ang="0">
                  <a:pos x="0" y="9"/>
                </a:cxn>
                <a:cxn ang="0">
                  <a:pos x="5" y="5"/>
                </a:cxn>
                <a:cxn ang="0">
                  <a:pos x="9" y="1"/>
                </a:cxn>
                <a:cxn ang="0">
                  <a:pos x="28" y="0"/>
                </a:cxn>
                <a:cxn ang="0">
                  <a:pos x="35" y="1"/>
                </a:cxn>
                <a:cxn ang="0">
                  <a:pos x="39" y="3"/>
                </a:cxn>
                <a:cxn ang="0">
                  <a:pos x="41" y="7"/>
                </a:cxn>
                <a:cxn ang="0">
                  <a:pos x="48" y="10"/>
                </a:cxn>
                <a:cxn ang="0">
                  <a:pos x="50" y="12"/>
                </a:cxn>
                <a:cxn ang="0">
                  <a:pos x="44" y="16"/>
                </a:cxn>
                <a:cxn ang="0">
                  <a:pos x="37" y="18"/>
                </a:cxn>
                <a:cxn ang="0">
                  <a:pos x="19" y="12"/>
                </a:cxn>
                <a:cxn ang="0">
                  <a:pos x="14" y="14"/>
                </a:cxn>
                <a:cxn ang="0">
                  <a:pos x="9" y="12"/>
                </a:cxn>
                <a:cxn ang="0">
                  <a:pos x="0" y="10"/>
                </a:cxn>
              </a:cxnLst>
              <a:rect l="0" t="0" r="r" b="b"/>
              <a:pathLst>
                <a:path w="50" h="18">
                  <a:moveTo>
                    <a:pt x="0" y="10"/>
                  </a:moveTo>
                  <a:lnTo>
                    <a:pt x="0" y="9"/>
                  </a:lnTo>
                  <a:lnTo>
                    <a:pt x="5" y="5"/>
                  </a:lnTo>
                  <a:lnTo>
                    <a:pt x="9" y="1"/>
                  </a:lnTo>
                  <a:lnTo>
                    <a:pt x="28" y="0"/>
                  </a:lnTo>
                  <a:lnTo>
                    <a:pt x="35" y="1"/>
                  </a:lnTo>
                  <a:lnTo>
                    <a:pt x="39" y="3"/>
                  </a:lnTo>
                  <a:lnTo>
                    <a:pt x="41" y="7"/>
                  </a:lnTo>
                  <a:lnTo>
                    <a:pt x="48" y="10"/>
                  </a:lnTo>
                  <a:lnTo>
                    <a:pt x="50" y="12"/>
                  </a:lnTo>
                  <a:lnTo>
                    <a:pt x="44" y="16"/>
                  </a:lnTo>
                  <a:lnTo>
                    <a:pt x="37" y="18"/>
                  </a:lnTo>
                  <a:lnTo>
                    <a:pt x="19" y="12"/>
                  </a:lnTo>
                  <a:lnTo>
                    <a:pt x="14" y="14"/>
                  </a:lnTo>
                  <a:lnTo>
                    <a:pt x="9" y="12"/>
                  </a:lnTo>
                  <a:lnTo>
                    <a:pt x="0"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0" name="Freeform 3568"/>
            <p:cNvSpPr>
              <a:spLocks/>
            </p:cNvSpPr>
            <p:nvPr/>
          </p:nvSpPr>
          <p:spPr bwMode="auto">
            <a:xfrm>
              <a:off x="1991" y="1507"/>
              <a:ext cx="6" cy="6"/>
            </a:xfrm>
            <a:custGeom>
              <a:avLst/>
              <a:gdLst/>
              <a:ahLst/>
              <a:cxnLst>
                <a:cxn ang="0">
                  <a:pos x="0" y="0"/>
                </a:cxn>
                <a:cxn ang="0">
                  <a:pos x="0" y="6"/>
                </a:cxn>
                <a:cxn ang="0">
                  <a:pos x="0" y="0"/>
                </a:cxn>
                <a:cxn ang="0">
                  <a:pos x="0" y="4"/>
                </a:cxn>
                <a:cxn ang="0">
                  <a:pos x="0" y="4"/>
                </a:cxn>
                <a:cxn ang="0">
                  <a:pos x="4" y="4"/>
                </a:cxn>
                <a:cxn ang="0">
                  <a:pos x="6" y="2"/>
                </a:cxn>
                <a:cxn ang="0">
                  <a:pos x="6" y="2"/>
                </a:cxn>
                <a:cxn ang="0">
                  <a:pos x="2" y="0"/>
                </a:cxn>
                <a:cxn ang="0">
                  <a:pos x="0" y="0"/>
                </a:cxn>
              </a:cxnLst>
              <a:rect l="0" t="0" r="r" b="b"/>
              <a:pathLst>
                <a:path w="6" h="6">
                  <a:moveTo>
                    <a:pt x="0" y="0"/>
                  </a:moveTo>
                  <a:lnTo>
                    <a:pt x="0" y="6"/>
                  </a:lnTo>
                  <a:lnTo>
                    <a:pt x="0" y="0"/>
                  </a:lnTo>
                  <a:lnTo>
                    <a:pt x="0" y="4"/>
                  </a:lnTo>
                  <a:lnTo>
                    <a:pt x="0" y="4"/>
                  </a:lnTo>
                  <a:lnTo>
                    <a:pt x="4" y="4"/>
                  </a:lnTo>
                  <a:lnTo>
                    <a:pt x="6" y="2"/>
                  </a:lnTo>
                  <a:lnTo>
                    <a:pt x="6"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1" name="Freeform 3569"/>
            <p:cNvSpPr>
              <a:spLocks/>
            </p:cNvSpPr>
            <p:nvPr/>
          </p:nvSpPr>
          <p:spPr bwMode="auto">
            <a:xfrm>
              <a:off x="1991" y="1507"/>
              <a:ext cx="6" cy="6"/>
            </a:xfrm>
            <a:custGeom>
              <a:avLst/>
              <a:gdLst/>
              <a:ahLst/>
              <a:cxnLst>
                <a:cxn ang="0">
                  <a:pos x="0" y="0"/>
                </a:cxn>
                <a:cxn ang="0">
                  <a:pos x="0" y="6"/>
                </a:cxn>
                <a:cxn ang="0">
                  <a:pos x="0" y="0"/>
                </a:cxn>
                <a:cxn ang="0">
                  <a:pos x="0" y="4"/>
                </a:cxn>
                <a:cxn ang="0">
                  <a:pos x="0" y="4"/>
                </a:cxn>
                <a:cxn ang="0">
                  <a:pos x="4" y="4"/>
                </a:cxn>
                <a:cxn ang="0">
                  <a:pos x="6" y="2"/>
                </a:cxn>
                <a:cxn ang="0">
                  <a:pos x="6" y="2"/>
                </a:cxn>
                <a:cxn ang="0">
                  <a:pos x="2" y="0"/>
                </a:cxn>
                <a:cxn ang="0">
                  <a:pos x="0" y="0"/>
                </a:cxn>
              </a:cxnLst>
              <a:rect l="0" t="0" r="r" b="b"/>
              <a:pathLst>
                <a:path w="6" h="6">
                  <a:moveTo>
                    <a:pt x="0" y="0"/>
                  </a:moveTo>
                  <a:lnTo>
                    <a:pt x="0" y="6"/>
                  </a:lnTo>
                  <a:lnTo>
                    <a:pt x="0" y="0"/>
                  </a:lnTo>
                  <a:lnTo>
                    <a:pt x="0" y="4"/>
                  </a:lnTo>
                  <a:lnTo>
                    <a:pt x="0" y="4"/>
                  </a:lnTo>
                  <a:lnTo>
                    <a:pt x="4" y="4"/>
                  </a:lnTo>
                  <a:lnTo>
                    <a:pt x="6" y="2"/>
                  </a:lnTo>
                  <a:lnTo>
                    <a:pt x="6"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2" name="Freeform 3570"/>
            <p:cNvSpPr>
              <a:spLocks/>
            </p:cNvSpPr>
            <p:nvPr/>
          </p:nvSpPr>
          <p:spPr bwMode="auto">
            <a:xfrm>
              <a:off x="1991" y="1502"/>
              <a:ext cx="15" cy="4"/>
            </a:xfrm>
            <a:custGeom>
              <a:avLst/>
              <a:gdLst/>
              <a:ahLst/>
              <a:cxnLst>
                <a:cxn ang="0">
                  <a:pos x="15" y="2"/>
                </a:cxn>
                <a:cxn ang="0">
                  <a:pos x="13" y="2"/>
                </a:cxn>
                <a:cxn ang="0">
                  <a:pos x="2" y="0"/>
                </a:cxn>
                <a:cxn ang="0">
                  <a:pos x="0" y="0"/>
                </a:cxn>
                <a:cxn ang="0">
                  <a:pos x="2" y="2"/>
                </a:cxn>
                <a:cxn ang="0">
                  <a:pos x="2" y="4"/>
                </a:cxn>
                <a:cxn ang="0">
                  <a:pos x="8" y="4"/>
                </a:cxn>
                <a:cxn ang="0">
                  <a:pos x="8" y="4"/>
                </a:cxn>
                <a:cxn ang="0">
                  <a:pos x="9" y="2"/>
                </a:cxn>
                <a:cxn ang="0">
                  <a:pos x="13" y="2"/>
                </a:cxn>
                <a:cxn ang="0">
                  <a:pos x="15" y="2"/>
                </a:cxn>
              </a:cxnLst>
              <a:rect l="0" t="0" r="r" b="b"/>
              <a:pathLst>
                <a:path w="15" h="4">
                  <a:moveTo>
                    <a:pt x="15" y="2"/>
                  </a:moveTo>
                  <a:lnTo>
                    <a:pt x="13" y="2"/>
                  </a:lnTo>
                  <a:lnTo>
                    <a:pt x="2" y="0"/>
                  </a:lnTo>
                  <a:lnTo>
                    <a:pt x="0" y="0"/>
                  </a:lnTo>
                  <a:lnTo>
                    <a:pt x="2" y="2"/>
                  </a:lnTo>
                  <a:lnTo>
                    <a:pt x="2" y="4"/>
                  </a:lnTo>
                  <a:lnTo>
                    <a:pt x="8" y="4"/>
                  </a:lnTo>
                  <a:lnTo>
                    <a:pt x="8" y="4"/>
                  </a:lnTo>
                  <a:lnTo>
                    <a:pt x="9" y="2"/>
                  </a:lnTo>
                  <a:lnTo>
                    <a:pt x="13" y="2"/>
                  </a:lnTo>
                  <a:lnTo>
                    <a:pt x="1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3" name="Freeform 3571"/>
            <p:cNvSpPr>
              <a:spLocks/>
            </p:cNvSpPr>
            <p:nvPr/>
          </p:nvSpPr>
          <p:spPr bwMode="auto">
            <a:xfrm>
              <a:off x="1991" y="1502"/>
              <a:ext cx="15" cy="4"/>
            </a:xfrm>
            <a:custGeom>
              <a:avLst/>
              <a:gdLst/>
              <a:ahLst/>
              <a:cxnLst>
                <a:cxn ang="0">
                  <a:pos x="15" y="2"/>
                </a:cxn>
                <a:cxn ang="0">
                  <a:pos x="13" y="2"/>
                </a:cxn>
                <a:cxn ang="0">
                  <a:pos x="2" y="0"/>
                </a:cxn>
                <a:cxn ang="0">
                  <a:pos x="0" y="0"/>
                </a:cxn>
                <a:cxn ang="0">
                  <a:pos x="2" y="2"/>
                </a:cxn>
                <a:cxn ang="0">
                  <a:pos x="2" y="4"/>
                </a:cxn>
                <a:cxn ang="0">
                  <a:pos x="8" y="4"/>
                </a:cxn>
                <a:cxn ang="0">
                  <a:pos x="8" y="4"/>
                </a:cxn>
                <a:cxn ang="0">
                  <a:pos x="9" y="2"/>
                </a:cxn>
                <a:cxn ang="0">
                  <a:pos x="13" y="2"/>
                </a:cxn>
                <a:cxn ang="0">
                  <a:pos x="15" y="2"/>
                </a:cxn>
              </a:cxnLst>
              <a:rect l="0" t="0" r="r" b="b"/>
              <a:pathLst>
                <a:path w="15" h="4">
                  <a:moveTo>
                    <a:pt x="15" y="2"/>
                  </a:moveTo>
                  <a:lnTo>
                    <a:pt x="13" y="2"/>
                  </a:lnTo>
                  <a:lnTo>
                    <a:pt x="2" y="0"/>
                  </a:lnTo>
                  <a:lnTo>
                    <a:pt x="0" y="0"/>
                  </a:lnTo>
                  <a:lnTo>
                    <a:pt x="2" y="2"/>
                  </a:lnTo>
                  <a:lnTo>
                    <a:pt x="2" y="4"/>
                  </a:lnTo>
                  <a:lnTo>
                    <a:pt x="8" y="4"/>
                  </a:lnTo>
                  <a:lnTo>
                    <a:pt x="8" y="4"/>
                  </a:lnTo>
                  <a:lnTo>
                    <a:pt x="9" y="2"/>
                  </a:lnTo>
                  <a:lnTo>
                    <a:pt x="13" y="2"/>
                  </a:lnTo>
                  <a:lnTo>
                    <a:pt x="1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4" name="Freeform 3572"/>
            <p:cNvSpPr>
              <a:spLocks/>
            </p:cNvSpPr>
            <p:nvPr/>
          </p:nvSpPr>
          <p:spPr bwMode="auto">
            <a:xfrm>
              <a:off x="2955" y="1586"/>
              <a:ext cx="11" cy="32"/>
            </a:xfrm>
            <a:custGeom>
              <a:avLst/>
              <a:gdLst/>
              <a:ahLst/>
              <a:cxnLst>
                <a:cxn ang="0">
                  <a:pos x="0" y="32"/>
                </a:cxn>
                <a:cxn ang="0">
                  <a:pos x="2" y="28"/>
                </a:cxn>
                <a:cxn ang="0">
                  <a:pos x="9" y="2"/>
                </a:cxn>
                <a:cxn ang="0">
                  <a:pos x="11" y="2"/>
                </a:cxn>
                <a:cxn ang="0">
                  <a:pos x="11" y="0"/>
                </a:cxn>
                <a:cxn ang="0">
                  <a:pos x="9" y="2"/>
                </a:cxn>
                <a:cxn ang="0">
                  <a:pos x="0" y="32"/>
                </a:cxn>
              </a:cxnLst>
              <a:rect l="0" t="0" r="r" b="b"/>
              <a:pathLst>
                <a:path w="11" h="32">
                  <a:moveTo>
                    <a:pt x="0" y="32"/>
                  </a:moveTo>
                  <a:lnTo>
                    <a:pt x="2" y="28"/>
                  </a:lnTo>
                  <a:lnTo>
                    <a:pt x="9" y="2"/>
                  </a:lnTo>
                  <a:lnTo>
                    <a:pt x="11" y="2"/>
                  </a:lnTo>
                  <a:lnTo>
                    <a:pt x="11" y="0"/>
                  </a:lnTo>
                  <a:lnTo>
                    <a:pt x="9" y="2"/>
                  </a:lnTo>
                  <a:lnTo>
                    <a:pt x="0" y="3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5" name="Freeform 3573"/>
            <p:cNvSpPr>
              <a:spLocks/>
            </p:cNvSpPr>
            <p:nvPr/>
          </p:nvSpPr>
          <p:spPr bwMode="auto">
            <a:xfrm>
              <a:off x="2955" y="1586"/>
              <a:ext cx="11" cy="32"/>
            </a:xfrm>
            <a:custGeom>
              <a:avLst/>
              <a:gdLst/>
              <a:ahLst/>
              <a:cxnLst>
                <a:cxn ang="0">
                  <a:pos x="0" y="32"/>
                </a:cxn>
                <a:cxn ang="0">
                  <a:pos x="2" y="28"/>
                </a:cxn>
                <a:cxn ang="0">
                  <a:pos x="9" y="2"/>
                </a:cxn>
                <a:cxn ang="0">
                  <a:pos x="11" y="2"/>
                </a:cxn>
                <a:cxn ang="0">
                  <a:pos x="11" y="0"/>
                </a:cxn>
                <a:cxn ang="0">
                  <a:pos x="9" y="2"/>
                </a:cxn>
                <a:cxn ang="0">
                  <a:pos x="0" y="32"/>
                </a:cxn>
              </a:cxnLst>
              <a:rect l="0" t="0" r="r" b="b"/>
              <a:pathLst>
                <a:path w="11" h="32">
                  <a:moveTo>
                    <a:pt x="0" y="32"/>
                  </a:moveTo>
                  <a:lnTo>
                    <a:pt x="2" y="28"/>
                  </a:lnTo>
                  <a:lnTo>
                    <a:pt x="9" y="2"/>
                  </a:lnTo>
                  <a:lnTo>
                    <a:pt x="11" y="2"/>
                  </a:lnTo>
                  <a:lnTo>
                    <a:pt x="11" y="0"/>
                  </a:lnTo>
                  <a:lnTo>
                    <a:pt x="9" y="2"/>
                  </a:lnTo>
                  <a:lnTo>
                    <a:pt x="0" y="3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6" name="Freeform 3574"/>
            <p:cNvSpPr>
              <a:spLocks/>
            </p:cNvSpPr>
            <p:nvPr/>
          </p:nvSpPr>
          <p:spPr bwMode="auto">
            <a:xfrm>
              <a:off x="2982" y="1570"/>
              <a:ext cx="14" cy="28"/>
            </a:xfrm>
            <a:custGeom>
              <a:avLst/>
              <a:gdLst/>
              <a:ahLst/>
              <a:cxnLst>
                <a:cxn ang="0">
                  <a:pos x="1" y="28"/>
                </a:cxn>
                <a:cxn ang="0">
                  <a:pos x="3" y="27"/>
                </a:cxn>
                <a:cxn ang="0">
                  <a:pos x="5" y="23"/>
                </a:cxn>
                <a:cxn ang="0">
                  <a:pos x="10" y="18"/>
                </a:cxn>
                <a:cxn ang="0">
                  <a:pos x="10" y="18"/>
                </a:cxn>
                <a:cxn ang="0">
                  <a:pos x="12" y="14"/>
                </a:cxn>
                <a:cxn ang="0">
                  <a:pos x="12" y="5"/>
                </a:cxn>
                <a:cxn ang="0">
                  <a:pos x="12" y="3"/>
                </a:cxn>
                <a:cxn ang="0">
                  <a:pos x="14" y="3"/>
                </a:cxn>
                <a:cxn ang="0">
                  <a:pos x="14" y="0"/>
                </a:cxn>
                <a:cxn ang="0">
                  <a:pos x="12" y="0"/>
                </a:cxn>
                <a:cxn ang="0">
                  <a:pos x="10" y="2"/>
                </a:cxn>
                <a:cxn ang="0">
                  <a:pos x="9" y="0"/>
                </a:cxn>
                <a:cxn ang="0">
                  <a:pos x="1" y="11"/>
                </a:cxn>
                <a:cxn ang="0">
                  <a:pos x="0" y="19"/>
                </a:cxn>
                <a:cxn ang="0">
                  <a:pos x="1" y="21"/>
                </a:cxn>
                <a:cxn ang="0">
                  <a:pos x="1" y="23"/>
                </a:cxn>
                <a:cxn ang="0">
                  <a:pos x="3" y="23"/>
                </a:cxn>
                <a:cxn ang="0">
                  <a:pos x="1" y="25"/>
                </a:cxn>
                <a:cxn ang="0">
                  <a:pos x="1" y="28"/>
                </a:cxn>
              </a:cxnLst>
              <a:rect l="0" t="0" r="r" b="b"/>
              <a:pathLst>
                <a:path w="14" h="28">
                  <a:moveTo>
                    <a:pt x="1" y="28"/>
                  </a:moveTo>
                  <a:lnTo>
                    <a:pt x="3" y="27"/>
                  </a:lnTo>
                  <a:lnTo>
                    <a:pt x="5" y="23"/>
                  </a:lnTo>
                  <a:lnTo>
                    <a:pt x="10" y="18"/>
                  </a:lnTo>
                  <a:lnTo>
                    <a:pt x="10" y="18"/>
                  </a:lnTo>
                  <a:lnTo>
                    <a:pt x="12" y="14"/>
                  </a:lnTo>
                  <a:lnTo>
                    <a:pt x="12" y="5"/>
                  </a:lnTo>
                  <a:lnTo>
                    <a:pt x="12" y="3"/>
                  </a:lnTo>
                  <a:lnTo>
                    <a:pt x="14" y="3"/>
                  </a:lnTo>
                  <a:lnTo>
                    <a:pt x="14" y="0"/>
                  </a:lnTo>
                  <a:lnTo>
                    <a:pt x="12" y="0"/>
                  </a:lnTo>
                  <a:lnTo>
                    <a:pt x="10" y="2"/>
                  </a:lnTo>
                  <a:lnTo>
                    <a:pt x="9" y="0"/>
                  </a:lnTo>
                  <a:lnTo>
                    <a:pt x="1" y="11"/>
                  </a:lnTo>
                  <a:lnTo>
                    <a:pt x="0" y="19"/>
                  </a:lnTo>
                  <a:lnTo>
                    <a:pt x="1" y="21"/>
                  </a:lnTo>
                  <a:lnTo>
                    <a:pt x="1" y="23"/>
                  </a:lnTo>
                  <a:lnTo>
                    <a:pt x="3" y="23"/>
                  </a:lnTo>
                  <a:lnTo>
                    <a:pt x="1" y="25"/>
                  </a:lnTo>
                  <a:lnTo>
                    <a:pt x="1" y="2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7" name="Freeform 3575"/>
            <p:cNvSpPr>
              <a:spLocks/>
            </p:cNvSpPr>
            <p:nvPr/>
          </p:nvSpPr>
          <p:spPr bwMode="auto">
            <a:xfrm>
              <a:off x="2982" y="1570"/>
              <a:ext cx="14" cy="28"/>
            </a:xfrm>
            <a:custGeom>
              <a:avLst/>
              <a:gdLst/>
              <a:ahLst/>
              <a:cxnLst>
                <a:cxn ang="0">
                  <a:pos x="1" y="28"/>
                </a:cxn>
                <a:cxn ang="0">
                  <a:pos x="3" y="27"/>
                </a:cxn>
                <a:cxn ang="0">
                  <a:pos x="5" y="23"/>
                </a:cxn>
                <a:cxn ang="0">
                  <a:pos x="10" y="18"/>
                </a:cxn>
                <a:cxn ang="0">
                  <a:pos x="10" y="18"/>
                </a:cxn>
                <a:cxn ang="0">
                  <a:pos x="12" y="14"/>
                </a:cxn>
                <a:cxn ang="0">
                  <a:pos x="12" y="5"/>
                </a:cxn>
                <a:cxn ang="0">
                  <a:pos x="12" y="3"/>
                </a:cxn>
                <a:cxn ang="0">
                  <a:pos x="14" y="3"/>
                </a:cxn>
                <a:cxn ang="0">
                  <a:pos x="14" y="0"/>
                </a:cxn>
                <a:cxn ang="0">
                  <a:pos x="12" y="0"/>
                </a:cxn>
                <a:cxn ang="0">
                  <a:pos x="10" y="2"/>
                </a:cxn>
                <a:cxn ang="0">
                  <a:pos x="9" y="0"/>
                </a:cxn>
                <a:cxn ang="0">
                  <a:pos x="1" y="11"/>
                </a:cxn>
                <a:cxn ang="0">
                  <a:pos x="0" y="19"/>
                </a:cxn>
                <a:cxn ang="0">
                  <a:pos x="1" y="21"/>
                </a:cxn>
                <a:cxn ang="0">
                  <a:pos x="1" y="23"/>
                </a:cxn>
                <a:cxn ang="0">
                  <a:pos x="3" y="23"/>
                </a:cxn>
                <a:cxn ang="0">
                  <a:pos x="1" y="25"/>
                </a:cxn>
                <a:cxn ang="0">
                  <a:pos x="1" y="28"/>
                </a:cxn>
              </a:cxnLst>
              <a:rect l="0" t="0" r="r" b="b"/>
              <a:pathLst>
                <a:path w="14" h="28">
                  <a:moveTo>
                    <a:pt x="1" y="28"/>
                  </a:moveTo>
                  <a:lnTo>
                    <a:pt x="3" y="27"/>
                  </a:lnTo>
                  <a:lnTo>
                    <a:pt x="5" y="23"/>
                  </a:lnTo>
                  <a:lnTo>
                    <a:pt x="10" y="18"/>
                  </a:lnTo>
                  <a:lnTo>
                    <a:pt x="10" y="18"/>
                  </a:lnTo>
                  <a:lnTo>
                    <a:pt x="12" y="14"/>
                  </a:lnTo>
                  <a:lnTo>
                    <a:pt x="12" y="5"/>
                  </a:lnTo>
                  <a:lnTo>
                    <a:pt x="12" y="3"/>
                  </a:lnTo>
                  <a:lnTo>
                    <a:pt x="14" y="3"/>
                  </a:lnTo>
                  <a:lnTo>
                    <a:pt x="14" y="0"/>
                  </a:lnTo>
                  <a:lnTo>
                    <a:pt x="12" y="0"/>
                  </a:lnTo>
                  <a:lnTo>
                    <a:pt x="10" y="2"/>
                  </a:lnTo>
                  <a:lnTo>
                    <a:pt x="9" y="0"/>
                  </a:lnTo>
                  <a:lnTo>
                    <a:pt x="1" y="11"/>
                  </a:lnTo>
                  <a:lnTo>
                    <a:pt x="0" y="19"/>
                  </a:lnTo>
                  <a:lnTo>
                    <a:pt x="1" y="21"/>
                  </a:lnTo>
                  <a:lnTo>
                    <a:pt x="1" y="23"/>
                  </a:lnTo>
                  <a:lnTo>
                    <a:pt x="3" y="23"/>
                  </a:lnTo>
                  <a:lnTo>
                    <a:pt x="1" y="25"/>
                  </a:lnTo>
                  <a:lnTo>
                    <a:pt x="1" y="2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8" name="Freeform 3576"/>
            <p:cNvSpPr>
              <a:spLocks/>
            </p:cNvSpPr>
            <p:nvPr/>
          </p:nvSpPr>
          <p:spPr bwMode="auto">
            <a:xfrm>
              <a:off x="2771" y="1702"/>
              <a:ext cx="6" cy="9"/>
            </a:xfrm>
            <a:custGeom>
              <a:avLst/>
              <a:gdLst/>
              <a:ahLst/>
              <a:cxnLst>
                <a:cxn ang="0">
                  <a:pos x="4" y="2"/>
                </a:cxn>
                <a:cxn ang="0">
                  <a:pos x="6" y="0"/>
                </a:cxn>
                <a:cxn ang="0">
                  <a:pos x="6" y="0"/>
                </a:cxn>
                <a:cxn ang="0">
                  <a:pos x="0" y="9"/>
                </a:cxn>
                <a:cxn ang="0">
                  <a:pos x="2" y="7"/>
                </a:cxn>
                <a:cxn ang="0">
                  <a:pos x="4" y="3"/>
                </a:cxn>
                <a:cxn ang="0">
                  <a:pos x="4" y="2"/>
                </a:cxn>
              </a:cxnLst>
              <a:rect l="0" t="0" r="r" b="b"/>
              <a:pathLst>
                <a:path w="6" h="9">
                  <a:moveTo>
                    <a:pt x="4" y="2"/>
                  </a:moveTo>
                  <a:lnTo>
                    <a:pt x="6" y="0"/>
                  </a:lnTo>
                  <a:lnTo>
                    <a:pt x="6" y="0"/>
                  </a:lnTo>
                  <a:lnTo>
                    <a:pt x="0" y="9"/>
                  </a:lnTo>
                  <a:lnTo>
                    <a:pt x="2" y="7"/>
                  </a:lnTo>
                  <a:lnTo>
                    <a:pt x="4" y="3"/>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9" name="Freeform 3577"/>
            <p:cNvSpPr>
              <a:spLocks/>
            </p:cNvSpPr>
            <p:nvPr/>
          </p:nvSpPr>
          <p:spPr bwMode="auto">
            <a:xfrm>
              <a:off x="2771" y="1702"/>
              <a:ext cx="6" cy="9"/>
            </a:xfrm>
            <a:custGeom>
              <a:avLst/>
              <a:gdLst/>
              <a:ahLst/>
              <a:cxnLst>
                <a:cxn ang="0">
                  <a:pos x="4" y="2"/>
                </a:cxn>
                <a:cxn ang="0">
                  <a:pos x="6" y="0"/>
                </a:cxn>
                <a:cxn ang="0">
                  <a:pos x="6" y="0"/>
                </a:cxn>
                <a:cxn ang="0">
                  <a:pos x="0" y="9"/>
                </a:cxn>
                <a:cxn ang="0">
                  <a:pos x="2" y="7"/>
                </a:cxn>
                <a:cxn ang="0">
                  <a:pos x="4" y="3"/>
                </a:cxn>
                <a:cxn ang="0">
                  <a:pos x="4" y="2"/>
                </a:cxn>
              </a:cxnLst>
              <a:rect l="0" t="0" r="r" b="b"/>
              <a:pathLst>
                <a:path w="6" h="9">
                  <a:moveTo>
                    <a:pt x="4" y="2"/>
                  </a:moveTo>
                  <a:lnTo>
                    <a:pt x="6" y="0"/>
                  </a:lnTo>
                  <a:lnTo>
                    <a:pt x="6" y="0"/>
                  </a:lnTo>
                  <a:lnTo>
                    <a:pt x="0" y="9"/>
                  </a:lnTo>
                  <a:lnTo>
                    <a:pt x="2" y="7"/>
                  </a:lnTo>
                  <a:lnTo>
                    <a:pt x="4" y="3"/>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0" name="Freeform 3578"/>
            <p:cNvSpPr>
              <a:spLocks/>
            </p:cNvSpPr>
            <p:nvPr/>
          </p:nvSpPr>
          <p:spPr bwMode="auto">
            <a:xfrm>
              <a:off x="2759" y="1739"/>
              <a:ext cx="5" cy="4"/>
            </a:xfrm>
            <a:custGeom>
              <a:avLst/>
              <a:gdLst/>
              <a:ahLst/>
              <a:cxnLst>
                <a:cxn ang="0">
                  <a:pos x="1" y="2"/>
                </a:cxn>
                <a:cxn ang="0">
                  <a:pos x="0" y="0"/>
                </a:cxn>
                <a:cxn ang="0">
                  <a:pos x="1" y="0"/>
                </a:cxn>
                <a:cxn ang="0">
                  <a:pos x="5" y="4"/>
                </a:cxn>
                <a:cxn ang="0">
                  <a:pos x="5" y="4"/>
                </a:cxn>
                <a:cxn ang="0">
                  <a:pos x="1" y="2"/>
                </a:cxn>
              </a:cxnLst>
              <a:rect l="0" t="0" r="r" b="b"/>
              <a:pathLst>
                <a:path w="5" h="4">
                  <a:moveTo>
                    <a:pt x="1" y="2"/>
                  </a:moveTo>
                  <a:lnTo>
                    <a:pt x="0" y="0"/>
                  </a:lnTo>
                  <a:lnTo>
                    <a:pt x="1" y="0"/>
                  </a:lnTo>
                  <a:lnTo>
                    <a:pt x="5" y="4"/>
                  </a:lnTo>
                  <a:lnTo>
                    <a:pt x="5"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1" name="Freeform 3579"/>
            <p:cNvSpPr>
              <a:spLocks/>
            </p:cNvSpPr>
            <p:nvPr/>
          </p:nvSpPr>
          <p:spPr bwMode="auto">
            <a:xfrm>
              <a:off x="2759" y="1739"/>
              <a:ext cx="5" cy="4"/>
            </a:xfrm>
            <a:custGeom>
              <a:avLst/>
              <a:gdLst/>
              <a:ahLst/>
              <a:cxnLst>
                <a:cxn ang="0">
                  <a:pos x="1" y="2"/>
                </a:cxn>
                <a:cxn ang="0">
                  <a:pos x="0" y="0"/>
                </a:cxn>
                <a:cxn ang="0">
                  <a:pos x="1" y="0"/>
                </a:cxn>
                <a:cxn ang="0">
                  <a:pos x="5" y="4"/>
                </a:cxn>
                <a:cxn ang="0">
                  <a:pos x="5" y="4"/>
                </a:cxn>
                <a:cxn ang="0">
                  <a:pos x="1" y="2"/>
                </a:cxn>
              </a:cxnLst>
              <a:rect l="0" t="0" r="r" b="b"/>
              <a:pathLst>
                <a:path w="5" h="4">
                  <a:moveTo>
                    <a:pt x="1" y="2"/>
                  </a:moveTo>
                  <a:lnTo>
                    <a:pt x="0" y="0"/>
                  </a:lnTo>
                  <a:lnTo>
                    <a:pt x="1" y="0"/>
                  </a:lnTo>
                  <a:lnTo>
                    <a:pt x="5" y="4"/>
                  </a:lnTo>
                  <a:lnTo>
                    <a:pt x="5"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2" name="Freeform 3580"/>
            <p:cNvSpPr>
              <a:spLocks/>
            </p:cNvSpPr>
            <p:nvPr/>
          </p:nvSpPr>
          <p:spPr bwMode="auto">
            <a:xfrm>
              <a:off x="2755" y="1741"/>
              <a:ext cx="5" cy="4"/>
            </a:xfrm>
            <a:custGeom>
              <a:avLst/>
              <a:gdLst/>
              <a:ahLst/>
              <a:cxnLst>
                <a:cxn ang="0">
                  <a:pos x="0" y="2"/>
                </a:cxn>
                <a:cxn ang="0">
                  <a:pos x="2" y="0"/>
                </a:cxn>
                <a:cxn ang="0">
                  <a:pos x="5" y="2"/>
                </a:cxn>
                <a:cxn ang="0">
                  <a:pos x="5" y="4"/>
                </a:cxn>
                <a:cxn ang="0">
                  <a:pos x="0" y="2"/>
                </a:cxn>
              </a:cxnLst>
              <a:rect l="0" t="0" r="r" b="b"/>
              <a:pathLst>
                <a:path w="5" h="4">
                  <a:moveTo>
                    <a:pt x="0" y="2"/>
                  </a:moveTo>
                  <a:lnTo>
                    <a:pt x="2" y="0"/>
                  </a:lnTo>
                  <a:lnTo>
                    <a:pt x="5" y="2"/>
                  </a:lnTo>
                  <a:lnTo>
                    <a:pt x="5"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3" name="Freeform 3581"/>
            <p:cNvSpPr>
              <a:spLocks/>
            </p:cNvSpPr>
            <p:nvPr/>
          </p:nvSpPr>
          <p:spPr bwMode="auto">
            <a:xfrm>
              <a:off x="2755" y="1741"/>
              <a:ext cx="5" cy="4"/>
            </a:xfrm>
            <a:custGeom>
              <a:avLst/>
              <a:gdLst/>
              <a:ahLst/>
              <a:cxnLst>
                <a:cxn ang="0">
                  <a:pos x="0" y="2"/>
                </a:cxn>
                <a:cxn ang="0">
                  <a:pos x="2" y="0"/>
                </a:cxn>
                <a:cxn ang="0">
                  <a:pos x="5" y="2"/>
                </a:cxn>
                <a:cxn ang="0">
                  <a:pos x="5" y="4"/>
                </a:cxn>
                <a:cxn ang="0">
                  <a:pos x="0" y="2"/>
                </a:cxn>
              </a:cxnLst>
              <a:rect l="0" t="0" r="r" b="b"/>
              <a:pathLst>
                <a:path w="5" h="4">
                  <a:moveTo>
                    <a:pt x="0" y="2"/>
                  </a:moveTo>
                  <a:lnTo>
                    <a:pt x="2" y="0"/>
                  </a:lnTo>
                  <a:lnTo>
                    <a:pt x="5" y="2"/>
                  </a:lnTo>
                  <a:lnTo>
                    <a:pt x="5"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4" name="Freeform 3582"/>
            <p:cNvSpPr>
              <a:spLocks/>
            </p:cNvSpPr>
            <p:nvPr/>
          </p:nvSpPr>
          <p:spPr bwMode="auto">
            <a:xfrm>
              <a:off x="2753" y="1746"/>
              <a:ext cx="2" cy="4"/>
            </a:xfrm>
            <a:custGeom>
              <a:avLst/>
              <a:gdLst/>
              <a:ahLst/>
              <a:cxnLst>
                <a:cxn ang="0">
                  <a:pos x="0" y="0"/>
                </a:cxn>
                <a:cxn ang="0">
                  <a:pos x="0" y="4"/>
                </a:cxn>
                <a:cxn ang="0">
                  <a:pos x="0" y="4"/>
                </a:cxn>
                <a:cxn ang="0">
                  <a:pos x="2" y="2"/>
                </a:cxn>
                <a:cxn ang="0">
                  <a:pos x="2" y="0"/>
                </a:cxn>
                <a:cxn ang="0">
                  <a:pos x="0" y="0"/>
                </a:cxn>
              </a:cxnLst>
              <a:rect l="0" t="0" r="r" b="b"/>
              <a:pathLst>
                <a:path w="2" h="4">
                  <a:moveTo>
                    <a:pt x="0" y="0"/>
                  </a:moveTo>
                  <a:lnTo>
                    <a:pt x="0" y="4"/>
                  </a:lnTo>
                  <a:lnTo>
                    <a:pt x="0" y="4"/>
                  </a:lnTo>
                  <a:lnTo>
                    <a:pt x="2"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5" name="Freeform 3583"/>
            <p:cNvSpPr>
              <a:spLocks/>
            </p:cNvSpPr>
            <p:nvPr/>
          </p:nvSpPr>
          <p:spPr bwMode="auto">
            <a:xfrm>
              <a:off x="2753" y="1746"/>
              <a:ext cx="2" cy="4"/>
            </a:xfrm>
            <a:custGeom>
              <a:avLst/>
              <a:gdLst/>
              <a:ahLst/>
              <a:cxnLst>
                <a:cxn ang="0">
                  <a:pos x="0" y="0"/>
                </a:cxn>
                <a:cxn ang="0">
                  <a:pos x="0" y="4"/>
                </a:cxn>
                <a:cxn ang="0">
                  <a:pos x="0" y="4"/>
                </a:cxn>
                <a:cxn ang="0">
                  <a:pos x="2" y="2"/>
                </a:cxn>
                <a:cxn ang="0">
                  <a:pos x="2" y="0"/>
                </a:cxn>
                <a:cxn ang="0">
                  <a:pos x="0" y="0"/>
                </a:cxn>
              </a:cxnLst>
              <a:rect l="0" t="0" r="r" b="b"/>
              <a:pathLst>
                <a:path w="2" h="4">
                  <a:moveTo>
                    <a:pt x="0" y="0"/>
                  </a:moveTo>
                  <a:lnTo>
                    <a:pt x="0" y="4"/>
                  </a:lnTo>
                  <a:lnTo>
                    <a:pt x="0" y="4"/>
                  </a:lnTo>
                  <a:lnTo>
                    <a:pt x="2"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6" name="Freeform 3584"/>
            <p:cNvSpPr>
              <a:spLocks/>
            </p:cNvSpPr>
            <p:nvPr/>
          </p:nvSpPr>
          <p:spPr bwMode="auto">
            <a:xfrm>
              <a:off x="2832" y="1946"/>
              <a:ext cx="16" cy="36"/>
            </a:xfrm>
            <a:custGeom>
              <a:avLst/>
              <a:gdLst/>
              <a:ahLst/>
              <a:cxnLst>
                <a:cxn ang="0">
                  <a:pos x="12" y="0"/>
                </a:cxn>
                <a:cxn ang="0">
                  <a:pos x="14" y="2"/>
                </a:cxn>
                <a:cxn ang="0">
                  <a:pos x="16" y="18"/>
                </a:cxn>
                <a:cxn ang="0">
                  <a:pos x="11" y="36"/>
                </a:cxn>
                <a:cxn ang="0">
                  <a:pos x="9" y="34"/>
                </a:cxn>
                <a:cxn ang="0">
                  <a:pos x="7" y="34"/>
                </a:cxn>
                <a:cxn ang="0">
                  <a:pos x="5" y="32"/>
                </a:cxn>
                <a:cxn ang="0">
                  <a:pos x="3" y="31"/>
                </a:cxn>
                <a:cxn ang="0">
                  <a:pos x="3" y="29"/>
                </a:cxn>
                <a:cxn ang="0">
                  <a:pos x="2" y="27"/>
                </a:cxn>
                <a:cxn ang="0">
                  <a:pos x="2" y="20"/>
                </a:cxn>
                <a:cxn ang="0">
                  <a:pos x="0" y="18"/>
                </a:cxn>
                <a:cxn ang="0">
                  <a:pos x="0" y="15"/>
                </a:cxn>
                <a:cxn ang="0">
                  <a:pos x="2" y="9"/>
                </a:cxn>
                <a:cxn ang="0">
                  <a:pos x="3" y="11"/>
                </a:cxn>
                <a:cxn ang="0">
                  <a:pos x="5" y="9"/>
                </a:cxn>
                <a:cxn ang="0">
                  <a:pos x="9" y="7"/>
                </a:cxn>
                <a:cxn ang="0">
                  <a:pos x="11" y="6"/>
                </a:cxn>
                <a:cxn ang="0">
                  <a:pos x="12" y="6"/>
                </a:cxn>
                <a:cxn ang="0">
                  <a:pos x="12" y="0"/>
                </a:cxn>
              </a:cxnLst>
              <a:rect l="0" t="0" r="r" b="b"/>
              <a:pathLst>
                <a:path w="16" h="36">
                  <a:moveTo>
                    <a:pt x="12" y="0"/>
                  </a:moveTo>
                  <a:lnTo>
                    <a:pt x="14" y="2"/>
                  </a:lnTo>
                  <a:lnTo>
                    <a:pt x="16" y="18"/>
                  </a:lnTo>
                  <a:lnTo>
                    <a:pt x="11" y="36"/>
                  </a:lnTo>
                  <a:lnTo>
                    <a:pt x="9" y="34"/>
                  </a:lnTo>
                  <a:lnTo>
                    <a:pt x="7" y="34"/>
                  </a:lnTo>
                  <a:lnTo>
                    <a:pt x="5" y="32"/>
                  </a:lnTo>
                  <a:lnTo>
                    <a:pt x="3" y="31"/>
                  </a:lnTo>
                  <a:lnTo>
                    <a:pt x="3" y="29"/>
                  </a:lnTo>
                  <a:lnTo>
                    <a:pt x="2" y="27"/>
                  </a:lnTo>
                  <a:lnTo>
                    <a:pt x="2" y="20"/>
                  </a:lnTo>
                  <a:lnTo>
                    <a:pt x="0" y="18"/>
                  </a:lnTo>
                  <a:lnTo>
                    <a:pt x="0" y="15"/>
                  </a:lnTo>
                  <a:lnTo>
                    <a:pt x="2" y="9"/>
                  </a:lnTo>
                  <a:lnTo>
                    <a:pt x="3" y="11"/>
                  </a:lnTo>
                  <a:lnTo>
                    <a:pt x="5" y="9"/>
                  </a:lnTo>
                  <a:lnTo>
                    <a:pt x="9" y="7"/>
                  </a:lnTo>
                  <a:lnTo>
                    <a:pt x="11" y="6"/>
                  </a:lnTo>
                  <a:lnTo>
                    <a:pt x="12" y="6"/>
                  </a:lnTo>
                  <a:lnTo>
                    <a:pt x="1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7" name="Freeform 3585"/>
            <p:cNvSpPr>
              <a:spLocks/>
            </p:cNvSpPr>
            <p:nvPr/>
          </p:nvSpPr>
          <p:spPr bwMode="auto">
            <a:xfrm>
              <a:off x="2832" y="1946"/>
              <a:ext cx="16" cy="36"/>
            </a:xfrm>
            <a:custGeom>
              <a:avLst/>
              <a:gdLst/>
              <a:ahLst/>
              <a:cxnLst>
                <a:cxn ang="0">
                  <a:pos x="12" y="0"/>
                </a:cxn>
                <a:cxn ang="0">
                  <a:pos x="14" y="2"/>
                </a:cxn>
                <a:cxn ang="0">
                  <a:pos x="16" y="18"/>
                </a:cxn>
                <a:cxn ang="0">
                  <a:pos x="11" y="36"/>
                </a:cxn>
                <a:cxn ang="0">
                  <a:pos x="9" y="34"/>
                </a:cxn>
                <a:cxn ang="0">
                  <a:pos x="7" y="34"/>
                </a:cxn>
                <a:cxn ang="0">
                  <a:pos x="5" y="32"/>
                </a:cxn>
                <a:cxn ang="0">
                  <a:pos x="3" y="31"/>
                </a:cxn>
                <a:cxn ang="0">
                  <a:pos x="3" y="29"/>
                </a:cxn>
                <a:cxn ang="0">
                  <a:pos x="2" y="27"/>
                </a:cxn>
                <a:cxn ang="0">
                  <a:pos x="2" y="20"/>
                </a:cxn>
                <a:cxn ang="0">
                  <a:pos x="0" y="18"/>
                </a:cxn>
                <a:cxn ang="0">
                  <a:pos x="0" y="15"/>
                </a:cxn>
                <a:cxn ang="0">
                  <a:pos x="2" y="9"/>
                </a:cxn>
                <a:cxn ang="0">
                  <a:pos x="3" y="11"/>
                </a:cxn>
                <a:cxn ang="0">
                  <a:pos x="5" y="9"/>
                </a:cxn>
                <a:cxn ang="0">
                  <a:pos x="9" y="7"/>
                </a:cxn>
                <a:cxn ang="0">
                  <a:pos x="11" y="6"/>
                </a:cxn>
                <a:cxn ang="0">
                  <a:pos x="12" y="6"/>
                </a:cxn>
                <a:cxn ang="0">
                  <a:pos x="12" y="0"/>
                </a:cxn>
              </a:cxnLst>
              <a:rect l="0" t="0" r="r" b="b"/>
              <a:pathLst>
                <a:path w="16" h="36">
                  <a:moveTo>
                    <a:pt x="12" y="0"/>
                  </a:moveTo>
                  <a:lnTo>
                    <a:pt x="14" y="2"/>
                  </a:lnTo>
                  <a:lnTo>
                    <a:pt x="16" y="18"/>
                  </a:lnTo>
                  <a:lnTo>
                    <a:pt x="11" y="36"/>
                  </a:lnTo>
                  <a:lnTo>
                    <a:pt x="9" y="34"/>
                  </a:lnTo>
                  <a:lnTo>
                    <a:pt x="7" y="34"/>
                  </a:lnTo>
                  <a:lnTo>
                    <a:pt x="5" y="32"/>
                  </a:lnTo>
                  <a:lnTo>
                    <a:pt x="3" y="31"/>
                  </a:lnTo>
                  <a:lnTo>
                    <a:pt x="3" y="29"/>
                  </a:lnTo>
                  <a:lnTo>
                    <a:pt x="2" y="27"/>
                  </a:lnTo>
                  <a:lnTo>
                    <a:pt x="2" y="20"/>
                  </a:lnTo>
                  <a:lnTo>
                    <a:pt x="0" y="18"/>
                  </a:lnTo>
                  <a:lnTo>
                    <a:pt x="0" y="15"/>
                  </a:lnTo>
                  <a:lnTo>
                    <a:pt x="2" y="9"/>
                  </a:lnTo>
                  <a:lnTo>
                    <a:pt x="3" y="11"/>
                  </a:lnTo>
                  <a:lnTo>
                    <a:pt x="5" y="9"/>
                  </a:lnTo>
                  <a:lnTo>
                    <a:pt x="9" y="7"/>
                  </a:lnTo>
                  <a:lnTo>
                    <a:pt x="11" y="6"/>
                  </a:lnTo>
                  <a:lnTo>
                    <a:pt x="12" y="6"/>
                  </a:lnTo>
                  <a:lnTo>
                    <a:pt x="1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8" name="Freeform 3586"/>
            <p:cNvSpPr>
              <a:spLocks/>
            </p:cNvSpPr>
            <p:nvPr/>
          </p:nvSpPr>
          <p:spPr bwMode="auto">
            <a:xfrm>
              <a:off x="3553" y="2309"/>
              <a:ext cx="3" cy="1"/>
            </a:xfrm>
            <a:custGeom>
              <a:avLst/>
              <a:gdLst/>
              <a:ahLst/>
              <a:cxnLst>
                <a:cxn ang="0">
                  <a:pos x="0" y="1"/>
                </a:cxn>
                <a:cxn ang="0">
                  <a:pos x="1" y="1"/>
                </a:cxn>
                <a:cxn ang="0">
                  <a:pos x="1" y="1"/>
                </a:cxn>
                <a:cxn ang="0">
                  <a:pos x="3" y="1"/>
                </a:cxn>
                <a:cxn ang="0">
                  <a:pos x="3" y="1"/>
                </a:cxn>
                <a:cxn ang="0">
                  <a:pos x="3" y="1"/>
                </a:cxn>
                <a:cxn ang="0">
                  <a:pos x="1" y="1"/>
                </a:cxn>
                <a:cxn ang="0">
                  <a:pos x="1" y="0"/>
                </a:cxn>
                <a:cxn ang="0">
                  <a:pos x="1" y="0"/>
                </a:cxn>
                <a:cxn ang="0">
                  <a:pos x="0" y="0"/>
                </a:cxn>
                <a:cxn ang="0">
                  <a:pos x="0" y="1"/>
                </a:cxn>
              </a:cxnLst>
              <a:rect l="0" t="0" r="r" b="b"/>
              <a:pathLst>
                <a:path w="3" h="1">
                  <a:moveTo>
                    <a:pt x="0" y="1"/>
                  </a:moveTo>
                  <a:lnTo>
                    <a:pt x="1" y="1"/>
                  </a:lnTo>
                  <a:lnTo>
                    <a:pt x="1" y="1"/>
                  </a:lnTo>
                  <a:lnTo>
                    <a:pt x="3" y="1"/>
                  </a:lnTo>
                  <a:lnTo>
                    <a:pt x="3" y="1"/>
                  </a:lnTo>
                  <a:lnTo>
                    <a:pt x="3" y="1"/>
                  </a:lnTo>
                  <a:lnTo>
                    <a:pt x="1" y="1"/>
                  </a:lnTo>
                  <a:lnTo>
                    <a:pt x="1" y="0"/>
                  </a:lnTo>
                  <a:lnTo>
                    <a:pt x="1" y="0"/>
                  </a:ln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9" name="Freeform 3587"/>
            <p:cNvSpPr>
              <a:spLocks/>
            </p:cNvSpPr>
            <p:nvPr/>
          </p:nvSpPr>
          <p:spPr bwMode="auto">
            <a:xfrm>
              <a:off x="3553" y="2309"/>
              <a:ext cx="3" cy="1"/>
            </a:xfrm>
            <a:custGeom>
              <a:avLst/>
              <a:gdLst/>
              <a:ahLst/>
              <a:cxnLst>
                <a:cxn ang="0">
                  <a:pos x="0" y="1"/>
                </a:cxn>
                <a:cxn ang="0">
                  <a:pos x="1" y="1"/>
                </a:cxn>
                <a:cxn ang="0">
                  <a:pos x="1" y="1"/>
                </a:cxn>
                <a:cxn ang="0">
                  <a:pos x="3" y="1"/>
                </a:cxn>
                <a:cxn ang="0">
                  <a:pos x="3" y="1"/>
                </a:cxn>
                <a:cxn ang="0">
                  <a:pos x="3" y="1"/>
                </a:cxn>
                <a:cxn ang="0">
                  <a:pos x="1" y="1"/>
                </a:cxn>
                <a:cxn ang="0">
                  <a:pos x="1" y="0"/>
                </a:cxn>
                <a:cxn ang="0">
                  <a:pos x="1" y="0"/>
                </a:cxn>
                <a:cxn ang="0">
                  <a:pos x="0" y="0"/>
                </a:cxn>
                <a:cxn ang="0">
                  <a:pos x="0" y="1"/>
                </a:cxn>
              </a:cxnLst>
              <a:rect l="0" t="0" r="r" b="b"/>
              <a:pathLst>
                <a:path w="3" h="1">
                  <a:moveTo>
                    <a:pt x="0" y="1"/>
                  </a:moveTo>
                  <a:lnTo>
                    <a:pt x="1" y="1"/>
                  </a:lnTo>
                  <a:lnTo>
                    <a:pt x="1" y="1"/>
                  </a:lnTo>
                  <a:lnTo>
                    <a:pt x="3" y="1"/>
                  </a:lnTo>
                  <a:lnTo>
                    <a:pt x="3" y="1"/>
                  </a:lnTo>
                  <a:lnTo>
                    <a:pt x="3" y="1"/>
                  </a:lnTo>
                  <a:lnTo>
                    <a:pt x="1" y="1"/>
                  </a:lnTo>
                  <a:lnTo>
                    <a:pt x="1" y="0"/>
                  </a:lnTo>
                  <a:lnTo>
                    <a:pt x="1" y="0"/>
                  </a:ln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0" name="Freeform 3588"/>
            <p:cNvSpPr>
              <a:spLocks/>
            </p:cNvSpPr>
            <p:nvPr/>
          </p:nvSpPr>
          <p:spPr bwMode="auto">
            <a:xfrm>
              <a:off x="4889" y="1648"/>
              <a:ext cx="14" cy="16"/>
            </a:xfrm>
            <a:custGeom>
              <a:avLst/>
              <a:gdLst/>
              <a:ahLst/>
              <a:cxnLst>
                <a:cxn ang="0">
                  <a:pos x="2" y="11"/>
                </a:cxn>
                <a:cxn ang="0">
                  <a:pos x="0" y="15"/>
                </a:cxn>
                <a:cxn ang="0">
                  <a:pos x="2" y="11"/>
                </a:cxn>
                <a:cxn ang="0">
                  <a:pos x="4" y="13"/>
                </a:cxn>
                <a:cxn ang="0">
                  <a:pos x="6" y="16"/>
                </a:cxn>
                <a:cxn ang="0">
                  <a:pos x="7" y="16"/>
                </a:cxn>
                <a:cxn ang="0">
                  <a:pos x="11" y="15"/>
                </a:cxn>
                <a:cxn ang="0">
                  <a:pos x="13" y="11"/>
                </a:cxn>
                <a:cxn ang="0">
                  <a:pos x="13" y="7"/>
                </a:cxn>
                <a:cxn ang="0">
                  <a:pos x="14" y="6"/>
                </a:cxn>
                <a:cxn ang="0">
                  <a:pos x="11" y="2"/>
                </a:cxn>
                <a:cxn ang="0">
                  <a:pos x="6" y="0"/>
                </a:cxn>
                <a:cxn ang="0">
                  <a:pos x="4" y="7"/>
                </a:cxn>
                <a:cxn ang="0">
                  <a:pos x="2" y="11"/>
                </a:cxn>
              </a:cxnLst>
              <a:rect l="0" t="0" r="r" b="b"/>
              <a:pathLst>
                <a:path w="14" h="16">
                  <a:moveTo>
                    <a:pt x="2" y="11"/>
                  </a:moveTo>
                  <a:lnTo>
                    <a:pt x="0" y="15"/>
                  </a:lnTo>
                  <a:lnTo>
                    <a:pt x="2" y="11"/>
                  </a:lnTo>
                  <a:lnTo>
                    <a:pt x="4" y="13"/>
                  </a:lnTo>
                  <a:lnTo>
                    <a:pt x="6" y="16"/>
                  </a:lnTo>
                  <a:lnTo>
                    <a:pt x="7" y="16"/>
                  </a:lnTo>
                  <a:lnTo>
                    <a:pt x="11" y="15"/>
                  </a:lnTo>
                  <a:lnTo>
                    <a:pt x="13" y="11"/>
                  </a:lnTo>
                  <a:lnTo>
                    <a:pt x="13" y="7"/>
                  </a:lnTo>
                  <a:lnTo>
                    <a:pt x="14" y="6"/>
                  </a:lnTo>
                  <a:lnTo>
                    <a:pt x="11" y="2"/>
                  </a:lnTo>
                  <a:lnTo>
                    <a:pt x="6" y="0"/>
                  </a:lnTo>
                  <a:lnTo>
                    <a:pt x="4" y="7"/>
                  </a:lnTo>
                  <a:lnTo>
                    <a:pt x="2"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1" name="Freeform 3589"/>
            <p:cNvSpPr>
              <a:spLocks/>
            </p:cNvSpPr>
            <p:nvPr/>
          </p:nvSpPr>
          <p:spPr bwMode="auto">
            <a:xfrm>
              <a:off x="4889" y="1648"/>
              <a:ext cx="14" cy="16"/>
            </a:xfrm>
            <a:custGeom>
              <a:avLst/>
              <a:gdLst/>
              <a:ahLst/>
              <a:cxnLst>
                <a:cxn ang="0">
                  <a:pos x="2" y="11"/>
                </a:cxn>
                <a:cxn ang="0">
                  <a:pos x="0" y="15"/>
                </a:cxn>
                <a:cxn ang="0">
                  <a:pos x="2" y="11"/>
                </a:cxn>
                <a:cxn ang="0">
                  <a:pos x="4" y="13"/>
                </a:cxn>
                <a:cxn ang="0">
                  <a:pos x="6" y="16"/>
                </a:cxn>
                <a:cxn ang="0">
                  <a:pos x="7" y="16"/>
                </a:cxn>
                <a:cxn ang="0">
                  <a:pos x="11" y="15"/>
                </a:cxn>
                <a:cxn ang="0">
                  <a:pos x="13" y="11"/>
                </a:cxn>
                <a:cxn ang="0">
                  <a:pos x="13" y="7"/>
                </a:cxn>
                <a:cxn ang="0">
                  <a:pos x="14" y="6"/>
                </a:cxn>
                <a:cxn ang="0">
                  <a:pos x="11" y="2"/>
                </a:cxn>
                <a:cxn ang="0">
                  <a:pos x="6" y="0"/>
                </a:cxn>
                <a:cxn ang="0">
                  <a:pos x="4" y="7"/>
                </a:cxn>
                <a:cxn ang="0">
                  <a:pos x="2" y="11"/>
                </a:cxn>
              </a:cxnLst>
              <a:rect l="0" t="0" r="r" b="b"/>
              <a:pathLst>
                <a:path w="14" h="16">
                  <a:moveTo>
                    <a:pt x="2" y="11"/>
                  </a:moveTo>
                  <a:lnTo>
                    <a:pt x="0" y="15"/>
                  </a:lnTo>
                  <a:lnTo>
                    <a:pt x="2" y="11"/>
                  </a:lnTo>
                  <a:lnTo>
                    <a:pt x="4" y="13"/>
                  </a:lnTo>
                  <a:lnTo>
                    <a:pt x="6" y="16"/>
                  </a:lnTo>
                  <a:lnTo>
                    <a:pt x="7" y="16"/>
                  </a:lnTo>
                  <a:lnTo>
                    <a:pt x="11" y="15"/>
                  </a:lnTo>
                  <a:lnTo>
                    <a:pt x="13" y="11"/>
                  </a:lnTo>
                  <a:lnTo>
                    <a:pt x="13" y="7"/>
                  </a:lnTo>
                  <a:lnTo>
                    <a:pt x="14" y="6"/>
                  </a:lnTo>
                  <a:lnTo>
                    <a:pt x="11" y="2"/>
                  </a:lnTo>
                  <a:lnTo>
                    <a:pt x="6" y="0"/>
                  </a:lnTo>
                  <a:lnTo>
                    <a:pt x="4" y="7"/>
                  </a:lnTo>
                  <a:lnTo>
                    <a:pt x="2"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2" name="Freeform 3590"/>
            <p:cNvSpPr>
              <a:spLocks/>
            </p:cNvSpPr>
            <p:nvPr/>
          </p:nvSpPr>
          <p:spPr bwMode="auto">
            <a:xfrm>
              <a:off x="5307" y="1531"/>
              <a:ext cx="19" cy="23"/>
            </a:xfrm>
            <a:custGeom>
              <a:avLst/>
              <a:gdLst/>
              <a:ahLst/>
              <a:cxnLst>
                <a:cxn ang="0">
                  <a:pos x="16" y="0"/>
                </a:cxn>
                <a:cxn ang="0">
                  <a:pos x="14" y="3"/>
                </a:cxn>
                <a:cxn ang="0">
                  <a:pos x="5" y="5"/>
                </a:cxn>
                <a:cxn ang="0">
                  <a:pos x="3" y="7"/>
                </a:cxn>
                <a:cxn ang="0">
                  <a:pos x="7" y="8"/>
                </a:cxn>
                <a:cxn ang="0">
                  <a:pos x="0" y="23"/>
                </a:cxn>
                <a:cxn ang="0">
                  <a:pos x="10" y="14"/>
                </a:cxn>
                <a:cxn ang="0">
                  <a:pos x="16" y="10"/>
                </a:cxn>
                <a:cxn ang="0">
                  <a:pos x="19" y="7"/>
                </a:cxn>
                <a:cxn ang="0">
                  <a:pos x="19" y="3"/>
                </a:cxn>
                <a:cxn ang="0">
                  <a:pos x="18" y="0"/>
                </a:cxn>
                <a:cxn ang="0">
                  <a:pos x="16" y="0"/>
                </a:cxn>
              </a:cxnLst>
              <a:rect l="0" t="0" r="r" b="b"/>
              <a:pathLst>
                <a:path w="19" h="23">
                  <a:moveTo>
                    <a:pt x="16" y="0"/>
                  </a:moveTo>
                  <a:lnTo>
                    <a:pt x="14" y="3"/>
                  </a:lnTo>
                  <a:lnTo>
                    <a:pt x="5" y="5"/>
                  </a:lnTo>
                  <a:lnTo>
                    <a:pt x="3" y="7"/>
                  </a:lnTo>
                  <a:lnTo>
                    <a:pt x="7" y="8"/>
                  </a:lnTo>
                  <a:lnTo>
                    <a:pt x="0" y="23"/>
                  </a:lnTo>
                  <a:lnTo>
                    <a:pt x="10" y="14"/>
                  </a:lnTo>
                  <a:lnTo>
                    <a:pt x="16" y="10"/>
                  </a:lnTo>
                  <a:lnTo>
                    <a:pt x="19" y="7"/>
                  </a:lnTo>
                  <a:lnTo>
                    <a:pt x="19" y="3"/>
                  </a:lnTo>
                  <a:lnTo>
                    <a:pt x="18" y="0"/>
                  </a:lnTo>
                  <a:lnTo>
                    <a:pt x="1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3" name="Freeform 3591"/>
            <p:cNvSpPr>
              <a:spLocks/>
            </p:cNvSpPr>
            <p:nvPr/>
          </p:nvSpPr>
          <p:spPr bwMode="auto">
            <a:xfrm>
              <a:off x="5307" y="1531"/>
              <a:ext cx="19" cy="23"/>
            </a:xfrm>
            <a:custGeom>
              <a:avLst/>
              <a:gdLst/>
              <a:ahLst/>
              <a:cxnLst>
                <a:cxn ang="0">
                  <a:pos x="16" y="0"/>
                </a:cxn>
                <a:cxn ang="0">
                  <a:pos x="14" y="3"/>
                </a:cxn>
                <a:cxn ang="0">
                  <a:pos x="5" y="5"/>
                </a:cxn>
                <a:cxn ang="0">
                  <a:pos x="3" y="7"/>
                </a:cxn>
                <a:cxn ang="0">
                  <a:pos x="7" y="8"/>
                </a:cxn>
                <a:cxn ang="0">
                  <a:pos x="0" y="23"/>
                </a:cxn>
                <a:cxn ang="0">
                  <a:pos x="10" y="14"/>
                </a:cxn>
                <a:cxn ang="0">
                  <a:pos x="16" y="10"/>
                </a:cxn>
                <a:cxn ang="0">
                  <a:pos x="19" y="7"/>
                </a:cxn>
                <a:cxn ang="0">
                  <a:pos x="19" y="3"/>
                </a:cxn>
                <a:cxn ang="0">
                  <a:pos x="18" y="0"/>
                </a:cxn>
                <a:cxn ang="0">
                  <a:pos x="16" y="0"/>
                </a:cxn>
              </a:cxnLst>
              <a:rect l="0" t="0" r="r" b="b"/>
              <a:pathLst>
                <a:path w="19" h="23">
                  <a:moveTo>
                    <a:pt x="16" y="0"/>
                  </a:moveTo>
                  <a:lnTo>
                    <a:pt x="14" y="3"/>
                  </a:lnTo>
                  <a:lnTo>
                    <a:pt x="5" y="5"/>
                  </a:lnTo>
                  <a:lnTo>
                    <a:pt x="3" y="7"/>
                  </a:lnTo>
                  <a:lnTo>
                    <a:pt x="7" y="8"/>
                  </a:lnTo>
                  <a:lnTo>
                    <a:pt x="0" y="23"/>
                  </a:lnTo>
                  <a:lnTo>
                    <a:pt x="10" y="14"/>
                  </a:lnTo>
                  <a:lnTo>
                    <a:pt x="16" y="10"/>
                  </a:lnTo>
                  <a:lnTo>
                    <a:pt x="19" y="7"/>
                  </a:lnTo>
                  <a:lnTo>
                    <a:pt x="19" y="3"/>
                  </a:lnTo>
                  <a:lnTo>
                    <a:pt x="18" y="0"/>
                  </a:lnTo>
                  <a:lnTo>
                    <a:pt x="1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4" name="Freeform 3592"/>
            <p:cNvSpPr>
              <a:spLocks/>
            </p:cNvSpPr>
            <p:nvPr/>
          </p:nvSpPr>
          <p:spPr bwMode="auto">
            <a:xfrm>
              <a:off x="5193" y="1763"/>
              <a:ext cx="5" cy="7"/>
            </a:xfrm>
            <a:custGeom>
              <a:avLst/>
              <a:gdLst/>
              <a:ahLst/>
              <a:cxnLst>
                <a:cxn ang="0">
                  <a:pos x="5" y="1"/>
                </a:cxn>
                <a:cxn ang="0">
                  <a:pos x="5" y="0"/>
                </a:cxn>
                <a:cxn ang="0">
                  <a:pos x="0" y="5"/>
                </a:cxn>
                <a:cxn ang="0">
                  <a:pos x="1" y="7"/>
                </a:cxn>
                <a:cxn ang="0">
                  <a:pos x="3" y="7"/>
                </a:cxn>
                <a:cxn ang="0">
                  <a:pos x="5" y="1"/>
                </a:cxn>
              </a:cxnLst>
              <a:rect l="0" t="0" r="r" b="b"/>
              <a:pathLst>
                <a:path w="5" h="7">
                  <a:moveTo>
                    <a:pt x="5" y="1"/>
                  </a:moveTo>
                  <a:lnTo>
                    <a:pt x="5" y="0"/>
                  </a:lnTo>
                  <a:lnTo>
                    <a:pt x="0" y="5"/>
                  </a:lnTo>
                  <a:lnTo>
                    <a:pt x="1" y="7"/>
                  </a:lnTo>
                  <a:lnTo>
                    <a:pt x="3" y="7"/>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5" name="Freeform 3593"/>
            <p:cNvSpPr>
              <a:spLocks/>
            </p:cNvSpPr>
            <p:nvPr/>
          </p:nvSpPr>
          <p:spPr bwMode="auto">
            <a:xfrm>
              <a:off x="5193" y="1763"/>
              <a:ext cx="5" cy="7"/>
            </a:xfrm>
            <a:custGeom>
              <a:avLst/>
              <a:gdLst/>
              <a:ahLst/>
              <a:cxnLst>
                <a:cxn ang="0">
                  <a:pos x="5" y="1"/>
                </a:cxn>
                <a:cxn ang="0">
                  <a:pos x="5" y="0"/>
                </a:cxn>
                <a:cxn ang="0">
                  <a:pos x="0" y="5"/>
                </a:cxn>
                <a:cxn ang="0">
                  <a:pos x="1" y="7"/>
                </a:cxn>
                <a:cxn ang="0">
                  <a:pos x="3" y="7"/>
                </a:cxn>
                <a:cxn ang="0">
                  <a:pos x="5" y="1"/>
                </a:cxn>
              </a:cxnLst>
              <a:rect l="0" t="0" r="r" b="b"/>
              <a:pathLst>
                <a:path w="5" h="7">
                  <a:moveTo>
                    <a:pt x="5" y="1"/>
                  </a:moveTo>
                  <a:lnTo>
                    <a:pt x="5" y="0"/>
                  </a:lnTo>
                  <a:lnTo>
                    <a:pt x="0" y="5"/>
                  </a:lnTo>
                  <a:lnTo>
                    <a:pt x="1" y="7"/>
                  </a:lnTo>
                  <a:lnTo>
                    <a:pt x="3" y="7"/>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6" name="Freeform 3594"/>
            <p:cNvSpPr>
              <a:spLocks/>
            </p:cNvSpPr>
            <p:nvPr/>
          </p:nvSpPr>
          <p:spPr bwMode="auto">
            <a:xfrm>
              <a:off x="5346" y="1645"/>
              <a:ext cx="13" cy="18"/>
            </a:xfrm>
            <a:custGeom>
              <a:avLst/>
              <a:gdLst/>
              <a:ahLst/>
              <a:cxnLst>
                <a:cxn ang="0">
                  <a:pos x="2" y="0"/>
                </a:cxn>
                <a:cxn ang="0">
                  <a:pos x="5" y="2"/>
                </a:cxn>
                <a:cxn ang="0">
                  <a:pos x="5" y="2"/>
                </a:cxn>
                <a:cxn ang="0">
                  <a:pos x="5" y="3"/>
                </a:cxn>
                <a:cxn ang="0">
                  <a:pos x="5" y="5"/>
                </a:cxn>
                <a:cxn ang="0">
                  <a:pos x="7" y="7"/>
                </a:cxn>
                <a:cxn ang="0">
                  <a:pos x="7" y="9"/>
                </a:cxn>
                <a:cxn ang="0">
                  <a:pos x="9" y="10"/>
                </a:cxn>
                <a:cxn ang="0">
                  <a:pos x="11" y="12"/>
                </a:cxn>
                <a:cxn ang="0">
                  <a:pos x="13" y="16"/>
                </a:cxn>
                <a:cxn ang="0">
                  <a:pos x="11" y="18"/>
                </a:cxn>
                <a:cxn ang="0">
                  <a:pos x="5" y="14"/>
                </a:cxn>
                <a:cxn ang="0">
                  <a:pos x="0" y="2"/>
                </a:cxn>
                <a:cxn ang="0">
                  <a:pos x="0" y="0"/>
                </a:cxn>
                <a:cxn ang="0">
                  <a:pos x="2" y="0"/>
                </a:cxn>
              </a:cxnLst>
              <a:rect l="0" t="0" r="r" b="b"/>
              <a:pathLst>
                <a:path w="13" h="18">
                  <a:moveTo>
                    <a:pt x="2" y="0"/>
                  </a:moveTo>
                  <a:lnTo>
                    <a:pt x="5" y="2"/>
                  </a:lnTo>
                  <a:lnTo>
                    <a:pt x="5" y="2"/>
                  </a:lnTo>
                  <a:lnTo>
                    <a:pt x="5" y="3"/>
                  </a:lnTo>
                  <a:lnTo>
                    <a:pt x="5" y="5"/>
                  </a:lnTo>
                  <a:lnTo>
                    <a:pt x="7" y="7"/>
                  </a:lnTo>
                  <a:lnTo>
                    <a:pt x="7" y="9"/>
                  </a:lnTo>
                  <a:lnTo>
                    <a:pt x="9" y="10"/>
                  </a:lnTo>
                  <a:lnTo>
                    <a:pt x="11" y="12"/>
                  </a:lnTo>
                  <a:lnTo>
                    <a:pt x="13" y="16"/>
                  </a:lnTo>
                  <a:lnTo>
                    <a:pt x="11" y="18"/>
                  </a:lnTo>
                  <a:lnTo>
                    <a:pt x="5" y="14"/>
                  </a:lnTo>
                  <a:lnTo>
                    <a:pt x="0" y="2"/>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7" name="Freeform 3595"/>
            <p:cNvSpPr>
              <a:spLocks/>
            </p:cNvSpPr>
            <p:nvPr/>
          </p:nvSpPr>
          <p:spPr bwMode="auto">
            <a:xfrm>
              <a:off x="5346" y="1645"/>
              <a:ext cx="13" cy="18"/>
            </a:xfrm>
            <a:custGeom>
              <a:avLst/>
              <a:gdLst/>
              <a:ahLst/>
              <a:cxnLst>
                <a:cxn ang="0">
                  <a:pos x="2" y="0"/>
                </a:cxn>
                <a:cxn ang="0">
                  <a:pos x="5" y="2"/>
                </a:cxn>
                <a:cxn ang="0">
                  <a:pos x="5" y="2"/>
                </a:cxn>
                <a:cxn ang="0">
                  <a:pos x="5" y="3"/>
                </a:cxn>
                <a:cxn ang="0">
                  <a:pos x="5" y="5"/>
                </a:cxn>
                <a:cxn ang="0">
                  <a:pos x="7" y="7"/>
                </a:cxn>
                <a:cxn ang="0">
                  <a:pos x="7" y="9"/>
                </a:cxn>
                <a:cxn ang="0">
                  <a:pos x="9" y="10"/>
                </a:cxn>
                <a:cxn ang="0">
                  <a:pos x="11" y="12"/>
                </a:cxn>
                <a:cxn ang="0">
                  <a:pos x="13" y="16"/>
                </a:cxn>
                <a:cxn ang="0">
                  <a:pos x="11" y="18"/>
                </a:cxn>
                <a:cxn ang="0">
                  <a:pos x="5" y="14"/>
                </a:cxn>
                <a:cxn ang="0">
                  <a:pos x="0" y="2"/>
                </a:cxn>
                <a:cxn ang="0">
                  <a:pos x="0" y="0"/>
                </a:cxn>
                <a:cxn ang="0">
                  <a:pos x="2" y="0"/>
                </a:cxn>
              </a:cxnLst>
              <a:rect l="0" t="0" r="r" b="b"/>
              <a:pathLst>
                <a:path w="13" h="18">
                  <a:moveTo>
                    <a:pt x="2" y="0"/>
                  </a:moveTo>
                  <a:lnTo>
                    <a:pt x="5" y="2"/>
                  </a:lnTo>
                  <a:lnTo>
                    <a:pt x="5" y="2"/>
                  </a:lnTo>
                  <a:lnTo>
                    <a:pt x="5" y="3"/>
                  </a:lnTo>
                  <a:lnTo>
                    <a:pt x="5" y="5"/>
                  </a:lnTo>
                  <a:lnTo>
                    <a:pt x="7" y="7"/>
                  </a:lnTo>
                  <a:lnTo>
                    <a:pt x="7" y="9"/>
                  </a:lnTo>
                  <a:lnTo>
                    <a:pt x="9" y="10"/>
                  </a:lnTo>
                  <a:lnTo>
                    <a:pt x="11" y="12"/>
                  </a:lnTo>
                  <a:lnTo>
                    <a:pt x="13" y="16"/>
                  </a:lnTo>
                  <a:lnTo>
                    <a:pt x="11" y="18"/>
                  </a:lnTo>
                  <a:lnTo>
                    <a:pt x="5" y="14"/>
                  </a:lnTo>
                  <a:lnTo>
                    <a:pt x="0" y="2"/>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8" name="Freeform 3596"/>
            <p:cNvSpPr>
              <a:spLocks/>
            </p:cNvSpPr>
            <p:nvPr/>
          </p:nvSpPr>
          <p:spPr bwMode="auto">
            <a:xfrm>
              <a:off x="5369" y="1657"/>
              <a:ext cx="9" cy="11"/>
            </a:xfrm>
            <a:custGeom>
              <a:avLst/>
              <a:gdLst/>
              <a:ahLst/>
              <a:cxnLst>
                <a:cxn ang="0">
                  <a:pos x="0" y="0"/>
                </a:cxn>
                <a:cxn ang="0">
                  <a:pos x="2" y="0"/>
                </a:cxn>
                <a:cxn ang="0">
                  <a:pos x="4" y="6"/>
                </a:cxn>
                <a:cxn ang="0">
                  <a:pos x="6" y="6"/>
                </a:cxn>
                <a:cxn ang="0">
                  <a:pos x="9" y="9"/>
                </a:cxn>
                <a:cxn ang="0">
                  <a:pos x="9" y="11"/>
                </a:cxn>
                <a:cxn ang="0">
                  <a:pos x="6" y="7"/>
                </a:cxn>
                <a:cxn ang="0">
                  <a:pos x="4" y="6"/>
                </a:cxn>
                <a:cxn ang="0">
                  <a:pos x="2" y="6"/>
                </a:cxn>
                <a:cxn ang="0">
                  <a:pos x="0" y="0"/>
                </a:cxn>
              </a:cxnLst>
              <a:rect l="0" t="0" r="r" b="b"/>
              <a:pathLst>
                <a:path w="9" h="11">
                  <a:moveTo>
                    <a:pt x="0" y="0"/>
                  </a:moveTo>
                  <a:lnTo>
                    <a:pt x="2" y="0"/>
                  </a:lnTo>
                  <a:lnTo>
                    <a:pt x="4" y="6"/>
                  </a:lnTo>
                  <a:lnTo>
                    <a:pt x="6" y="6"/>
                  </a:lnTo>
                  <a:lnTo>
                    <a:pt x="9" y="9"/>
                  </a:lnTo>
                  <a:lnTo>
                    <a:pt x="9" y="11"/>
                  </a:lnTo>
                  <a:lnTo>
                    <a:pt x="6" y="7"/>
                  </a:lnTo>
                  <a:lnTo>
                    <a:pt x="4" y="6"/>
                  </a:lnTo>
                  <a:lnTo>
                    <a:pt x="2" y="6"/>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9" name="Freeform 3597"/>
            <p:cNvSpPr>
              <a:spLocks/>
            </p:cNvSpPr>
            <p:nvPr/>
          </p:nvSpPr>
          <p:spPr bwMode="auto">
            <a:xfrm>
              <a:off x="5369" y="1657"/>
              <a:ext cx="9" cy="11"/>
            </a:xfrm>
            <a:custGeom>
              <a:avLst/>
              <a:gdLst/>
              <a:ahLst/>
              <a:cxnLst>
                <a:cxn ang="0">
                  <a:pos x="0" y="0"/>
                </a:cxn>
                <a:cxn ang="0">
                  <a:pos x="2" y="0"/>
                </a:cxn>
                <a:cxn ang="0">
                  <a:pos x="4" y="6"/>
                </a:cxn>
                <a:cxn ang="0">
                  <a:pos x="6" y="6"/>
                </a:cxn>
                <a:cxn ang="0">
                  <a:pos x="9" y="9"/>
                </a:cxn>
                <a:cxn ang="0">
                  <a:pos x="9" y="11"/>
                </a:cxn>
                <a:cxn ang="0">
                  <a:pos x="6" y="7"/>
                </a:cxn>
                <a:cxn ang="0">
                  <a:pos x="4" y="6"/>
                </a:cxn>
                <a:cxn ang="0">
                  <a:pos x="2" y="6"/>
                </a:cxn>
                <a:cxn ang="0">
                  <a:pos x="0" y="0"/>
                </a:cxn>
              </a:cxnLst>
              <a:rect l="0" t="0" r="r" b="b"/>
              <a:pathLst>
                <a:path w="9" h="11">
                  <a:moveTo>
                    <a:pt x="0" y="0"/>
                  </a:moveTo>
                  <a:lnTo>
                    <a:pt x="2" y="0"/>
                  </a:lnTo>
                  <a:lnTo>
                    <a:pt x="4" y="6"/>
                  </a:lnTo>
                  <a:lnTo>
                    <a:pt x="6" y="6"/>
                  </a:lnTo>
                  <a:lnTo>
                    <a:pt x="9" y="9"/>
                  </a:lnTo>
                  <a:lnTo>
                    <a:pt x="9" y="11"/>
                  </a:lnTo>
                  <a:lnTo>
                    <a:pt x="6" y="7"/>
                  </a:lnTo>
                  <a:lnTo>
                    <a:pt x="4" y="6"/>
                  </a:lnTo>
                  <a:lnTo>
                    <a:pt x="2" y="6"/>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0" name="Freeform 3598"/>
            <p:cNvSpPr>
              <a:spLocks/>
            </p:cNvSpPr>
            <p:nvPr/>
          </p:nvSpPr>
          <p:spPr bwMode="auto">
            <a:xfrm>
              <a:off x="4283" y="531"/>
              <a:ext cx="98" cy="123"/>
            </a:xfrm>
            <a:custGeom>
              <a:avLst/>
              <a:gdLst/>
              <a:ahLst/>
              <a:cxnLst>
                <a:cxn ang="0">
                  <a:pos x="12" y="82"/>
                </a:cxn>
                <a:cxn ang="0">
                  <a:pos x="16" y="70"/>
                </a:cxn>
                <a:cxn ang="0">
                  <a:pos x="19" y="56"/>
                </a:cxn>
                <a:cxn ang="0">
                  <a:pos x="28" y="59"/>
                </a:cxn>
                <a:cxn ang="0">
                  <a:pos x="23" y="40"/>
                </a:cxn>
                <a:cxn ang="0">
                  <a:pos x="28" y="36"/>
                </a:cxn>
                <a:cxn ang="0">
                  <a:pos x="26" y="31"/>
                </a:cxn>
                <a:cxn ang="0">
                  <a:pos x="32" y="27"/>
                </a:cxn>
                <a:cxn ang="0">
                  <a:pos x="30" y="22"/>
                </a:cxn>
                <a:cxn ang="0">
                  <a:pos x="37" y="13"/>
                </a:cxn>
                <a:cxn ang="0">
                  <a:pos x="37" y="7"/>
                </a:cxn>
                <a:cxn ang="0">
                  <a:pos x="44" y="18"/>
                </a:cxn>
                <a:cxn ang="0">
                  <a:pos x="48" y="0"/>
                </a:cxn>
                <a:cxn ang="0">
                  <a:pos x="57" y="11"/>
                </a:cxn>
                <a:cxn ang="0">
                  <a:pos x="58" y="7"/>
                </a:cxn>
                <a:cxn ang="0">
                  <a:pos x="60" y="13"/>
                </a:cxn>
                <a:cxn ang="0">
                  <a:pos x="57" y="29"/>
                </a:cxn>
                <a:cxn ang="0">
                  <a:pos x="57" y="36"/>
                </a:cxn>
                <a:cxn ang="0">
                  <a:pos x="64" y="20"/>
                </a:cxn>
                <a:cxn ang="0">
                  <a:pos x="67" y="24"/>
                </a:cxn>
                <a:cxn ang="0">
                  <a:pos x="69" y="31"/>
                </a:cxn>
                <a:cxn ang="0">
                  <a:pos x="73" y="22"/>
                </a:cxn>
                <a:cxn ang="0">
                  <a:pos x="76" y="29"/>
                </a:cxn>
                <a:cxn ang="0">
                  <a:pos x="76" y="36"/>
                </a:cxn>
                <a:cxn ang="0">
                  <a:pos x="80" y="40"/>
                </a:cxn>
                <a:cxn ang="0">
                  <a:pos x="82" y="32"/>
                </a:cxn>
                <a:cxn ang="0">
                  <a:pos x="94" y="54"/>
                </a:cxn>
                <a:cxn ang="0">
                  <a:pos x="98" y="70"/>
                </a:cxn>
                <a:cxn ang="0">
                  <a:pos x="98" y="81"/>
                </a:cxn>
                <a:cxn ang="0">
                  <a:pos x="89" y="95"/>
                </a:cxn>
                <a:cxn ang="0">
                  <a:pos x="82" y="95"/>
                </a:cxn>
                <a:cxn ang="0">
                  <a:pos x="66" y="100"/>
                </a:cxn>
                <a:cxn ang="0">
                  <a:pos x="60" y="100"/>
                </a:cxn>
                <a:cxn ang="0">
                  <a:pos x="58" y="104"/>
                </a:cxn>
                <a:cxn ang="0">
                  <a:pos x="51" y="100"/>
                </a:cxn>
                <a:cxn ang="0">
                  <a:pos x="41" y="102"/>
                </a:cxn>
                <a:cxn ang="0">
                  <a:pos x="28" y="104"/>
                </a:cxn>
                <a:cxn ang="0">
                  <a:pos x="25" y="109"/>
                </a:cxn>
                <a:cxn ang="0">
                  <a:pos x="16" y="116"/>
                </a:cxn>
                <a:cxn ang="0">
                  <a:pos x="10" y="123"/>
                </a:cxn>
                <a:cxn ang="0">
                  <a:pos x="1" y="120"/>
                </a:cxn>
                <a:cxn ang="0">
                  <a:pos x="3" y="115"/>
                </a:cxn>
                <a:cxn ang="0">
                  <a:pos x="1" y="104"/>
                </a:cxn>
                <a:cxn ang="0">
                  <a:pos x="8" y="88"/>
                </a:cxn>
              </a:cxnLst>
              <a:rect l="0" t="0" r="r" b="b"/>
              <a:pathLst>
                <a:path w="98" h="123">
                  <a:moveTo>
                    <a:pt x="10" y="84"/>
                  </a:moveTo>
                  <a:lnTo>
                    <a:pt x="12" y="82"/>
                  </a:lnTo>
                  <a:lnTo>
                    <a:pt x="12" y="79"/>
                  </a:lnTo>
                  <a:lnTo>
                    <a:pt x="16" y="70"/>
                  </a:lnTo>
                  <a:lnTo>
                    <a:pt x="14" y="68"/>
                  </a:lnTo>
                  <a:lnTo>
                    <a:pt x="19" y="56"/>
                  </a:lnTo>
                  <a:lnTo>
                    <a:pt x="25" y="59"/>
                  </a:lnTo>
                  <a:lnTo>
                    <a:pt x="28" y="59"/>
                  </a:lnTo>
                  <a:lnTo>
                    <a:pt x="23" y="54"/>
                  </a:lnTo>
                  <a:lnTo>
                    <a:pt x="23" y="40"/>
                  </a:lnTo>
                  <a:lnTo>
                    <a:pt x="26" y="36"/>
                  </a:lnTo>
                  <a:lnTo>
                    <a:pt x="28" y="36"/>
                  </a:lnTo>
                  <a:lnTo>
                    <a:pt x="26" y="34"/>
                  </a:lnTo>
                  <a:lnTo>
                    <a:pt x="26" y="31"/>
                  </a:lnTo>
                  <a:lnTo>
                    <a:pt x="28" y="29"/>
                  </a:lnTo>
                  <a:lnTo>
                    <a:pt x="32" y="27"/>
                  </a:lnTo>
                  <a:lnTo>
                    <a:pt x="30" y="27"/>
                  </a:lnTo>
                  <a:lnTo>
                    <a:pt x="30" y="22"/>
                  </a:lnTo>
                  <a:lnTo>
                    <a:pt x="35" y="16"/>
                  </a:lnTo>
                  <a:lnTo>
                    <a:pt x="37" y="13"/>
                  </a:lnTo>
                  <a:lnTo>
                    <a:pt x="35" y="9"/>
                  </a:lnTo>
                  <a:lnTo>
                    <a:pt x="37" y="7"/>
                  </a:lnTo>
                  <a:lnTo>
                    <a:pt x="41" y="18"/>
                  </a:lnTo>
                  <a:lnTo>
                    <a:pt x="44" y="18"/>
                  </a:lnTo>
                  <a:lnTo>
                    <a:pt x="44" y="6"/>
                  </a:lnTo>
                  <a:lnTo>
                    <a:pt x="48" y="0"/>
                  </a:lnTo>
                  <a:lnTo>
                    <a:pt x="57" y="4"/>
                  </a:lnTo>
                  <a:lnTo>
                    <a:pt x="57" y="11"/>
                  </a:lnTo>
                  <a:lnTo>
                    <a:pt x="57" y="9"/>
                  </a:lnTo>
                  <a:lnTo>
                    <a:pt x="58" y="7"/>
                  </a:lnTo>
                  <a:lnTo>
                    <a:pt x="60" y="9"/>
                  </a:lnTo>
                  <a:lnTo>
                    <a:pt x="60" y="13"/>
                  </a:lnTo>
                  <a:lnTo>
                    <a:pt x="57" y="22"/>
                  </a:lnTo>
                  <a:lnTo>
                    <a:pt x="57" y="29"/>
                  </a:lnTo>
                  <a:lnTo>
                    <a:pt x="57" y="32"/>
                  </a:lnTo>
                  <a:lnTo>
                    <a:pt x="57" y="36"/>
                  </a:lnTo>
                  <a:lnTo>
                    <a:pt x="64" y="25"/>
                  </a:lnTo>
                  <a:lnTo>
                    <a:pt x="64" y="20"/>
                  </a:lnTo>
                  <a:lnTo>
                    <a:pt x="66" y="20"/>
                  </a:lnTo>
                  <a:lnTo>
                    <a:pt x="67" y="24"/>
                  </a:lnTo>
                  <a:lnTo>
                    <a:pt x="69" y="29"/>
                  </a:lnTo>
                  <a:lnTo>
                    <a:pt x="69" y="31"/>
                  </a:lnTo>
                  <a:lnTo>
                    <a:pt x="71" y="27"/>
                  </a:lnTo>
                  <a:lnTo>
                    <a:pt x="73" y="22"/>
                  </a:lnTo>
                  <a:lnTo>
                    <a:pt x="74" y="24"/>
                  </a:lnTo>
                  <a:lnTo>
                    <a:pt x="76" y="29"/>
                  </a:lnTo>
                  <a:lnTo>
                    <a:pt x="74" y="32"/>
                  </a:lnTo>
                  <a:lnTo>
                    <a:pt x="76" y="36"/>
                  </a:lnTo>
                  <a:lnTo>
                    <a:pt x="78" y="40"/>
                  </a:lnTo>
                  <a:lnTo>
                    <a:pt x="80" y="40"/>
                  </a:lnTo>
                  <a:lnTo>
                    <a:pt x="78" y="36"/>
                  </a:lnTo>
                  <a:lnTo>
                    <a:pt x="82" y="32"/>
                  </a:lnTo>
                  <a:lnTo>
                    <a:pt x="85" y="48"/>
                  </a:lnTo>
                  <a:lnTo>
                    <a:pt x="94" y="54"/>
                  </a:lnTo>
                  <a:lnTo>
                    <a:pt x="98" y="57"/>
                  </a:lnTo>
                  <a:lnTo>
                    <a:pt x="98" y="70"/>
                  </a:lnTo>
                  <a:lnTo>
                    <a:pt x="98" y="72"/>
                  </a:lnTo>
                  <a:lnTo>
                    <a:pt x="98" y="81"/>
                  </a:lnTo>
                  <a:lnTo>
                    <a:pt x="92" y="91"/>
                  </a:lnTo>
                  <a:lnTo>
                    <a:pt x="89" y="95"/>
                  </a:lnTo>
                  <a:lnTo>
                    <a:pt x="87" y="93"/>
                  </a:lnTo>
                  <a:lnTo>
                    <a:pt x="82" y="95"/>
                  </a:lnTo>
                  <a:lnTo>
                    <a:pt x="71" y="100"/>
                  </a:lnTo>
                  <a:lnTo>
                    <a:pt x="66" y="100"/>
                  </a:lnTo>
                  <a:lnTo>
                    <a:pt x="62" y="102"/>
                  </a:lnTo>
                  <a:lnTo>
                    <a:pt x="60" y="100"/>
                  </a:lnTo>
                  <a:lnTo>
                    <a:pt x="58" y="102"/>
                  </a:lnTo>
                  <a:lnTo>
                    <a:pt x="58" y="104"/>
                  </a:lnTo>
                  <a:lnTo>
                    <a:pt x="55" y="106"/>
                  </a:lnTo>
                  <a:lnTo>
                    <a:pt x="51" y="100"/>
                  </a:lnTo>
                  <a:lnTo>
                    <a:pt x="42" y="104"/>
                  </a:lnTo>
                  <a:lnTo>
                    <a:pt x="41" y="102"/>
                  </a:lnTo>
                  <a:lnTo>
                    <a:pt x="39" y="104"/>
                  </a:lnTo>
                  <a:lnTo>
                    <a:pt x="28" y="104"/>
                  </a:lnTo>
                  <a:lnTo>
                    <a:pt x="26" y="109"/>
                  </a:lnTo>
                  <a:lnTo>
                    <a:pt x="25" y="109"/>
                  </a:lnTo>
                  <a:lnTo>
                    <a:pt x="23" y="113"/>
                  </a:lnTo>
                  <a:lnTo>
                    <a:pt x="16" y="116"/>
                  </a:lnTo>
                  <a:lnTo>
                    <a:pt x="12" y="120"/>
                  </a:lnTo>
                  <a:lnTo>
                    <a:pt x="10" y="123"/>
                  </a:lnTo>
                  <a:lnTo>
                    <a:pt x="1" y="122"/>
                  </a:lnTo>
                  <a:lnTo>
                    <a:pt x="1" y="120"/>
                  </a:lnTo>
                  <a:lnTo>
                    <a:pt x="3" y="116"/>
                  </a:lnTo>
                  <a:lnTo>
                    <a:pt x="3" y="115"/>
                  </a:lnTo>
                  <a:lnTo>
                    <a:pt x="0" y="116"/>
                  </a:lnTo>
                  <a:lnTo>
                    <a:pt x="1" y="104"/>
                  </a:lnTo>
                  <a:lnTo>
                    <a:pt x="10" y="90"/>
                  </a:lnTo>
                  <a:lnTo>
                    <a:pt x="8" y="88"/>
                  </a:lnTo>
                  <a:lnTo>
                    <a:pt x="10" y="8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1" name="Freeform 3599"/>
            <p:cNvSpPr>
              <a:spLocks/>
            </p:cNvSpPr>
            <p:nvPr/>
          </p:nvSpPr>
          <p:spPr bwMode="auto">
            <a:xfrm>
              <a:off x="4283" y="531"/>
              <a:ext cx="98" cy="123"/>
            </a:xfrm>
            <a:custGeom>
              <a:avLst/>
              <a:gdLst/>
              <a:ahLst/>
              <a:cxnLst>
                <a:cxn ang="0">
                  <a:pos x="12" y="82"/>
                </a:cxn>
                <a:cxn ang="0">
                  <a:pos x="16" y="70"/>
                </a:cxn>
                <a:cxn ang="0">
                  <a:pos x="19" y="56"/>
                </a:cxn>
                <a:cxn ang="0">
                  <a:pos x="28" y="59"/>
                </a:cxn>
                <a:cxn ang="0">
                  <a:pos x="23" y="40"/>
                </a:cxn>
                <a:cxn ang="0">
                  <a:pos x="28" y="36"/>
                </a:cxn>
                <a:cxn ang="0">
                  <a:pos x="26" y="31"/>
                </a:cxn>
                <a:cxn ang="0">
                  <a:pos x="32" y="27"/>
                </a:cxn>
                <a:cxn ang="0">
                  <a:pos x="30" y="22"/>
                </a:cxn>
                <a:cxn ang="0">
                  <a:pos x="37" y="13"/>
                </a:cxn>
                <a:cxn ang="0">
                  <a:pos x="37" y="7"/>
                </a:cxn>
                <a:cxn ang="0">
                  <a:pos x="44" y="18"/>
                </a:cxn>
                <a:cxn ang="0">
                  <a:pos x="48" y="0"/>
                </a:cxn>
                <a:cxn ang="0">
                  <a:pos x="57" y="11"/>
                </a:cxn>
                <a:cxn ang="0">
                  <a:pos x="58" y="7"/>
                </a:cxn>
                <a:cxn ang="0">
                  <a:pos x="60" y="13"/>
                </a:cxn>
                <a:cxn ang="0">
                  <a:pos x="57" y="29"/>
                </a:cxn>
                <a:cxn ang="0">
                  <a:pos x="57" y="36"/>
                </a:cxn>
                <a:cxn ang="0">
                  <a:pos x="64" y="20"/>
                </a:cxn>
                <a:cxn ang="0">
                  <a:pos x="67" y="24"/>
                </a:cxn>
                <a:cxn ang="0">
                  <a:pos x="69" y="31"/>
                </a:cxn>
                <a:cxn ang="0">
                  <a:pos x="73" y="22"/>
                </a:cxn>
                <a:cxn ang="0">
                  <a:pos x="76" y="29"/>
                </a:cxn>
                <a:cxn ang="0">
                  <a:pos x="76" y="36"/>
                </a:cxn>
                <a:cxn ang="0">
                  <a:pos x="80" y="40"/>
                </a:cxn>
                <a:cxn ang="0">
                  <a:pos x="82" y="32"/>
                </a:cxn>
                <a:cxn ang="0">
                  <a:pos x="94" y="54"/>
                </a:cxn>
                <a:cxn ang="0">
                  <a:pos x="98" y="70"/>
                </a:cxn>
                <a:cxn ang="0">
                  <a:pos x="98" y="81"/>
                </a:cxn>
                <a:cxn ang="0">
                  <a:pos x="89" y="95"/>
                </a:cxn>
                <a:cxn ang="0">
                  <a:pos x="82" y="95"/>
                </a:cxn>
                <a:cxn ang="0">
                  <a:pos x="66" y="100"/>
                </a:cxn>
                <a:cxn ang="0">
                  <a:pos x="60" y="100"/>
                </a:cxn>
                <a:cxn ang="0">
                  <a:pos x="58" y="104"/>
                </a:cxn>
                <a:cxn ang="0">
                  <a:pos x="51" y="100"/>
                </a:cxn>
                <a:cxn ang="0">
                  <a:pos x="41" y="102"/>
                </a:cxn>
                <a:cxn ang="0">
                  <a:pos x="28" y="104"/>
                </a:cxn>
                <a:cxn ang="0">
                  <a:pos x="25" y="109"/>
                </a:cxn>
                <a:cxn ang="0">
                  <a:pos x="16" y="116"/>
                </a:cxn>
                <a:cxn ang="0">
                  <a:pos x="10" y="123"/>
                </a:cxn>
                <a:cxn ang="0">
                  <a:pos x="1" y="120"/>
                </a:cxn>
                <a:cxn ang="0">
                  <a:pos x="3" y="115"/>
                </a:cxn>
                <a:cxn ang="0">
                  <a:pos x="1" y="104"/>
                </a:cxn>
                <a:cxn ang="0">
                  <a:pos x="8" y="88"/>
                </a:cxn>
              </a:cxnLst>
              <a:rect l="0" t="0" r="r" b="b"/>
              <a:pathLst>
                <a:path w="98" h="123">
                  <a:moveTo>
                    <a:pt x="10" y="84"/>
                  </a:moveTo>
                  <a:lnTo>
                    <a:pt x="12" y="82"/>
                  </a:lnTo>
                  <a:lnTo>
                    <a:pt x="12" y="79"/>
                  </a:lnTo>
                  <a:lnTo>
                    <a:pt x="16" y="70"/>
                  </a:lnTo>
                  <a:lnTo>
                    <a:pt x="14" y="68"/>
                  </a:lnTo>
                  <a:lnTo>
                    <a:pt x="19" y="56"/>
                  </a:lnTo>
                  <a:lnTo>
                    <a:pt x="25" y="59"/>
                  </a:lnTo>
                  <a:lnTo>
                    <a:pt x="28" y="59"/>
                  </a:lnTo>
                  <a:lnTo>
                    <a:pt x="23" y="54"/>
                  </a:lnTo>
                  <a:lnTo>
                    <a:pt x="23" y="40"/>
                  </a:lnTo>
                  <a:lnTo>
                    <a:pt x="26" y="36"/>
                  </a:lnTo>
                  <a:lnTo>
                    <a:pt x="28" y="36"/>
                  </a:lnTo>
                  <a:lnTo>
                    <a:pt x="26" y="34"/>
                  </a:lnTo>
                  <a:lnTo>
                    <a:pt x="26" y="31"/>
                  </a:lnTo>
                  <a:lnTo>
                    <a:pt x="28" y="29"/>
                  </a:lnTo>
                  <a:lnTo>
                    <a:pt x="32" y="27"/>
                  </a:lnTo>
                  <a:lnTo>
                    <a:pt x="30" y="27"/>
                  </a:lnTo>
                  <a:lnTo>
                    <a:pt x="30" y="22"/>
                  </a:lnTo>
                  <a:lnTo>
                    <a:pt x="35" y="16"/>
                  </a:lnTo>
                  <a:lnTo>
                    <a:pt x="37" y="13"/>
                  </a:lnTo>
                  <a:lnTo>
                    <a:pt x="35" y="9"/>
                  </a:lnTo>
                  <a:lnTo>
                    <a:pt x="37" y="7"/>
                  </a:lnTo>
                  <a:lnTo>
                    <a:pt x="41" y="18"/>
                  </a:lnTo>
                  <a:lnTo>
                    <a:pt x="44" y="18"/>
                  </a:lnTo>
                  <a:lnTo>
                    <a:pt x="44" y="6"/>
                  </a:lnTo>
                  <a:lnTo>
                    <a:pt x="48" y="0"/>
                  </a:lnTo>
                  <a:lnTo>
                    <a:pt x="57" y="4"/>
                  </a:lnTo>
                  <a:lnTo>
                    <a:pt x="57" y="11"/>
                  </a:lnTo>
                  <a:lnTo>
                    <a:pt x="57" y="9"/>
                  </a:lnTo>
                  <a:lnTo>
                    <a:pt x="58" y="7"/>
                  </a:lnTo>
                  <a:lnTo>
                    <a:pt x="60" y="9"/>
                  </a:lnTo>
                  <a:lnTo>
                    <a:pt x="60" y="13"/>
                  </a:lnTo>
                  <a:lnTo>
                    <a:pt x="57" y="22"/>
                  </a:lnTo>
                  <a:lnTo>
                    <a:pt x="57" y="29"/>
                  </a:lnTo>
                  <a:lnTo>
                    <a:pt x="57" y="32"/>
                  </a:lnTo>
                  <a:lnTo>
                    <a:pt x="57" y="36"/>
                  </a:lnTo>
                  <a:lnTo>
                    <a:pt x="64" y="25"/>
                  </a:lnTo>
                  <a:lnTo>
                    <a:pt x="64" y="20"/>
                  </a:lnTo>
                  <a:lnTo>
                    <a:pt x="66" y="20"/>
                  </a:lnTo>
                  <a:lnTo>
                    <a:pt x="67" y="24"/>
                  </a:lnTo>
                  <a:lnTo>
                    <a:pt x="69" y="29"/>
                  </a:lnTo>
                  <a:lnTo>
                    <a:pt x="69" y="31"/>
                  </a:lnTo>
                  <a:lnTo>
                    <a:pt x="71" y="27"/>
                  </a:lnTo>
                  <a:lnTo>
                    <a:pt x="73" y="22"/>
                  </a:lnTo>
                  <a:lnTo>
                    <a:pt x="74" y="24"/>
                  </a:lnTo>
                  <a:lnTo>
                    <a:pt x="76" y="29"/>
                  </a:lnTo>
                  <a:lnTo>
                    <a:pt x="74" y="32"/>
                  </a:lnTo>
                  <a:lnTo>
                    <a:pt x="76" y="36"/>
                  </a:lnTo>
                  <a:lnTo>
                    <a:pt x="78" y="40"/>
                  </a:lnTo>
                  <a:lnTo>
                    <a:pt x="80" y="40"/>
                  </a:lnTo>
                  <a:lnTo>
                    <a:pt x="78" y="36"/>
                  </a:lnTo>
                  <a:lnTo>
                    <a:pt x="82" y="32"/>
                  </a:lnTo>
                  <a:lnTo>
                    <a:pt x="85" y="48"/>
                  </a:lnTo>
                  <a:lnTo>
                    <a:pt x="94" y="54"/>
                  </a:lnTo>
                  <a:lnTo>
                    <a:pt x="98" y="57"/>
                  </a:lnTo>
                  <a:lnTo>
                    <a:pt x="98" y="70"/>
                  </a:lnTo>
                  <a:lnTo>
                    <a:pt x="98" y="72"/>
                  </a:lnTo>
                  <a:lnTo>
                    <a:pt x="98" y="81"/>
                  </a:lnTo>
                  <a:lnTo>
                    <a:pt x="92" y="91"/>
                  </a:lnTo>
                  <a:lnTo>
                    <a:pt x="89" y="95"/>
                  </a:lnTo>
                  <a:lnTo>
                    <a:pt x="87" y="93"/>
                  </a:lnTo>
                  <a:lnTo>
                    <a:pt x="82" y="95"/>
                  </a:lnTo>
                  <a:lnTo>
                    <a:pt x="71" y="100"/>
                  </a:lnTo>
                  <a:lnTo>
                    <a:pt x="66" y="100"/>
                  </a:lnTo>
                  <a:lnTo>
                    <a:pt x="62" y="102"/>
                  </a:lnTo>
                  <a:lnTo>
                    <a:pt x="60" y="100"/>
                  </a:lnTo>
                  <a:lnTo>
                    <a:pt x="58" y="102"/>
                  </a:lnTo>
                  <a:lnTo>
                    <a:pt x="58" y="104"/>
                  </a:lnTo>
                  <a:lnTo>
                    <a:pt x="55" y="106"/>
                  </a:lnTo>
                  <a:lnTo>
                    <a:pt x="51" y="100"/>
                  </a:lnTo>
                  <a:lnTo>
                    <a:pt x="42" y="104"/>
                  </a:lnTo>
                  <a:lnTo>
                    <a:pt x="41" y="102"/>
                  </a:lnTo>
                  <a:lnTo>
                    <a:pt x="39" y="104"/>
                  </a:lnTo>
                  <a:lnTo>
                    <a:pt x="28" y="104"/>
                  </a:lnTo>
                  <a:lnTo>
                    <a:pt x="26" y="109"/>
                  </a:lnTo>
                  <a:lnTo>
                    <a:pt x="25" y="109"/>
                  </a:lnTo>
                  <a:lnTo>
                    <a:pt x="23" y="113"/>
                  </a:lnTo>
                  <a:lnTo>
                    <a:pt x="16" y="116"/>
                  </a:lnTo>
                  <a:lnTo>
                    <a:pt x="12" y="120"/>
                  </a:lnTo>
                  <a:lnTo>
                    <a:pt x="10" y="123"/>
                  </a:lnTo>
                  <a:lnTo>
                    <a:pt x="1" y="122"/>
                  </a:lnTo>
                  <a:lnTo>
                    <a:pt x="1" y="120"/>
                  </a:lnTo>
                  <a:lnTo>
                    <a:pt x="3" y="116"/>
                  </a:lnTo>
                  <a:lnTo>
                    <a:pt x="3" y="115"/>
                  </a:lnTo>
                  <a:lnTo>
                    <a:pt x="0" y="116"/>
                  </a:lnTo>
                  <a:lnTo>
                    <a:pt x="1" y="104"/>
                  </a:lnTo>
                  <a:lnTo>
                    <a:pt x="10" y="90"/>
                  </a:lnTo>
                  <a:lnTo>
                    <a:pt x="8" y="88"/>
                  </a:lnTo>
                  <a:lnTo>
                    <a:pt x="10" y="8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2" name="Freeform 3600"/>
            <p:cNvSpPr>
              <a:spLocks/>
            </p:cNvSpPr>
            <p:nvPr/>
          </p:nvSpPr>
          <p:spPr bwMode="auto">
            <a:xfrm>
              <a:off x="4859" y="901"/>
              <a:ext cx="14" cy="21"/>
            </a:xfrm>
            <a:custGeom>
              <a:avLst/>
              <a:gdLst/>
              <a:ahLst/>
              <a:cxnLst>
                <a:cxn ang="0">
                  <a:pos x="11" y="10"/>
                </a:cxn>
                <a:cxn ang="0">
                  <a:pos x="11" y="12"/>
                </a:cxn>
                <a:cxn ang="0">
                  <a:pos x="12" y="14"/>
                </a:cxn>
                <a:cxn ang="0">
                  <a:pos x="14" y="16"/>
                </a:cxn>
                <a:cxn ang="0">
                  <a:pos x="14" y="21"/>
                </a:cxn>
                <a:cxn ang="0">
                  <a:pos x="11" y="19"/>
                </a:cxn>
                <a:cxn ang="0">
                  <a:pos x="9" y="16"/>
                </a:cxn>
                <a:cxn ang="0">
                  <a:pos x="5" y="12"/>
                </a:cxn>
                <a:cxn ang="0">
                  <a:pos x="5" y="9"/>
                </a:cxn>
                <a:cxn ang="0">
                  <a:pos x="0" y="3"/>
                </a:cxn>
                <a:cxn ang="0">
                  <a:pos x="2" y="0"/>
                </a:cxn>
                <a:cxn ang="0">
                  <a:pos x="3" y="0"/>
                </a:cxn>
                <a:cxn ang="0">
                  <a:pos x="5" y="5"/>
                </a:cxn>
                <a:cxn ang="0">
                  <a:pos x="9" y="10"/>
                </a:cxn>
                <a:cxn ang="0">
                  <a:pos x="11" y="10"/>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3" name="Freeform 3601"/>
            <p:cNvSpPr>
              <a:spLocks/>
            </p:cNvSpPr>
            <p:nvPr/>
          </p:nvSpPr>
          <p:spPr bwMode="auto">
            <a:xfrm>
              <a:off x="4859" y="901"/>
              <a:ext cx="14" cy="21"/>
            </a:xfrm>
            <a:custGeom>
              <a:avLst/>
              <a:gdLst/>
              <a:ahLst/>
              <a:cxnLst>
                <a:cxn ang="0">
                  <a:pos x="11" y="10"/>
                </a:cxn>
                <a:cxn ang="0">
                  <a:pos x="11" y="12"/>
                </a:cxn>
                <a:cxn ang="0">
                  <a:pos x="12" y="14"/>
                </a:cxn>
                <a:cxn ang="0">
                  <a:pos x="14" y="16"/>
                </a:cxn>
                <a:cxn ang="0">
                  <a:pos x="14" y="21"/>
                </a:cxn>
                <a:cxn ang="0">
                  <a:pos x="11" y="19"/>
                </a:cxn>
                <a:cxn ang="0">
                  <a:pos x="9" y="16"/>
                </a:cxn>
                <a:cxn ang="0">
                  <a:pos x="5" y="12"/>
                </a:cxn>
                <a:cxn ang="0">
                  <a:pos x="5" y="9"/>
                </a:cxn>
                <a:cxn ang="0">
                  <a:pos x="0" y="3"/>
                </a:cxn>
                <a:cxn ang="0">
                  <a:pos x="2" y="0"/>
                </a:cxn>
                <a:cxn ang="0">
                  <a:pos x="3" y="0"/>
                </a:cxn>
                <a:cxn ang="0">
                  <a:pos x="5" y="5"/>
                </a:cxn>
                <a:cxn ang="0">
                  <a:pos x="9" y="10"/>
                </a:cxn>
                <a:cxn ang="0">
                  <a:pos x="11" y="10"/>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4" name="Freeform 3602"/>
            <p:cNvSpPr>
              <a:spLocks/>
            </p:cNvSpPr>
            <p:nvPr/>
          </p:nvSpPr>
          <p:spPr bwMode="auto">
            <a:xfrm>
              <a:off x="4859" y="801"/>
              <a:ext cx="9" cy="32"/>
            </a:xfrm>
            <a:custGeom>
              <a:avLst/>
              <a:gdLst/>
              <a:ahLst/>
              <a:cxnLst>
                <a:cxn ang="0">
                  <a:pos x="7" y="19"/>
                </a:cxn>
                <a:cxn ang="0">
                  <a:pos x="7" y="23"/>
                </a:cxn>
                <a:cxn ang="0">
                  <a:pos x="5" y="25"/>
                </a:cxn>
                <a:cxn ang="0">
                  <a:pos x="7" y="30"/>
                </a:cxn>
                <a:cxn ang="0">
                  <a:pos x="5" y="32"/>
                </a:cxn>
                <a:cxn ang="0">
                  <a:pos x="2" y="30"/>
                </a:cxn>
                <a:cxn ang="0">
                  <a:pos x="0" y="27"/>
                </a:cxn>
                <a:cxn ang="0">
                  <a:pos x="2" y="25"/>
                </a:cxn>
                <a:cxn ang="0">
                  <a:pos x="0" y="23"/>
                </a:cxn>
                <a:cxn ang="0">
                  <a:pos x="2" y="0"/>
                </a:cxn>
                <a:cxn ang="0">
                  <a:pos x="3" y="3"/>
                </a:cxn>
                <a:cxn ang="0">
                  <a:pos x="5" y="5"/>
                </a:cxn>
                <a:cxn ang="0">
                  <a:pos x="5" y="10"/>
                </a:cxn>
                <a:cxn ang="0">
                  <a:pos x="7" y="14"/>
                </a:cxn>
                <a:cxn ang="0">
                  <a:pos x="9" y="14"/>
                </a:cxn>
                <a:cxn ang="0">
                  <a:pos x="7" y="19"/>
                </a:cxn>
              </a:cxnLst>
              <a:rect l="0" t="0" r="r" b="b"/>
              <a:pathLst>
                <a:path w="9" h="32">
                  <a:moveTo>
                    <a:pt x="7" y="19"/>
                  </a:moveTo>
                  <a:lnTo>
                    <a:pt x="7" y="23"/>
                  </a:lnTo>
                  <a:lnTo>
                    <a:pt x="5" y="25"/>
                  </a:lnTo>
                  <a:lnTo>
                    <a:pt x="7" y="30"/>
                  </a:lnTo>
                  <a:lnTo>
                    <a:pt x="5" y="32"/>
                  </a:lnTo>
                  <a:lnTo>
                    <a:pt x="2" y="30"/>
                  </a:lnTo>
                  <a:lnTo>
                    <a:pt x="0" y="27"/>
                  </a:lnTo>
                  <a:lnTo>
                    <a:pt x="2" y="25"/>
                  </a:lnTo>
                  <a:lnTo>
                    <a:pt x="0" y="23"/>
                  </a:lnTo>
                  <a:lnTo>
                    <a:pt x="2" y="0"/>
                  </a:lnTo>
                  <a:lnTo>
                    <a:pt x="3" y="3"/>
                  </a:lnTo>
                  <a:lnTo>
                    <a:pt x="5" y="5"/>
                  </a:lnTo>
                  <a:lnTo>
                    <a:pt x="5" y="10"/>
                  </a:lnTo>
                  <a:lnTo>
                    <a:pt x="7" y="14"/>
                  </a:lnTo>
                  <a:lnTo>
                    <a:pt x="9" y="14"/>
                  </a:lnTo>
                  <a:lnTo>
                    <a:pt x="7"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5" name="Freeform 3603"/>
            <p:cNvSpPr>
              <a:spLocks/>
            </p:cNvSpPr>
            <p:nvPr/>
          </p:nvSpPr>
          <p:spPr bwMode="auto">
            <a:xfrm>
              <a:off x="4859" y="801"/>
              <a:ext cx="9" cy="32"/>
            </a:xfrm>
            <a:custGeom>
              <a:avLst/>
              <a:gdLst/>
              <a:ahLst/>
              <a:cxnLst>
                <a:cxn ang="0">
                  <a:pos x="7" y="19"/>
                </a:cxn>
                <a:cxn ang="0">
                  <a:pos x="7" y="23"/>
                </a:cxn>
                <a:cxn ang="0">
                  <a:pos x="5" y="25"/>
                </a:cxn>
                <a:cxn ang="0">
                  <a:pos x="7" y="30"/>
                </a:cxn>
                <a:cxn ang="0">
                  <a:pos x="5" y="32"/>
                </a:cxn>
                <a:cxn ang="0">
                  <a:pos x="2" y="30"/>
                </a:cxn>
                <a:cxn ang="0">
                  <a:pos x="0" y="27"/>
                </a:cxn>
                <a:cxn ang="0">
                  <a:pos x="2" y="25"/>
                </a:cxn>
                <a:cxn ang="0">
                  <a:pos x="0" y="23"/>
                </a:cxn>
                <a:cxn ang="0">
                  <a:pos x="2" y="0"/>
                </a:cxn>
                <a:cxn ang="0">
                  <a:pos x="3" y="3"/>
                </a:cxn>
                <a:cxn ang="0">
                  <a:pos x="5" y="5"/>
                </a:cxn>
                <a:cxn ang="0">
                  <a:pos x="5" y="10"/>
                </a:cxn>
                <a:cxn ang="0">
                  <a:pos x="7" y="14"/>
                </a:cxn>
                <a:cxn ang="0">
                  <a:pos x="9" y="14"/>
                </a:cxn>
                <a:cxn ang="0">
                  <a:pos x="7" y="19"/>
                </a:cxn>
              </a:cxnLst>
              <a:rect l="0" t="0" r="r" b="b"/>
              <a:pathLst>
                <a:path w="9" h="32">
                  <a:moveTo>
                    <a:pt x="7" y="19"/>
                  </a:moveTo>
                  <a:lnTo>
                    <a:pt x="7" y="23"/>
                  </a:lnTo>
                  <a:lnTo>
                    <a:pt x="5" y="25"/>
                  </a:lnTo>
                  <a:lnTo>
                    <a:pt x="7" y="30"/>
                  </a:lnTo>
                  <a:lnTo>
                    <a:pt x="5" y="32"/>
                  </a:lnTo>
                  <a:lnTo>
                    <a:pt x="2" y="30"/>
                  </a:lnTo>
                  <a:lnTo>
                    <a:pt x="0" y="27"/>
                  </a:lnTo>
                  <a:lnTo>
                    <a:pt x="2" y="25"/>
                  </a:lnTo>
                  <a:lnTo>
                    <a:pt x="0" y="23"/>
                  </a:lnTo>
                  <a:lnTo>
                    <a:pt x="2" y="0"/>
                  </a:lnTo>
                  <a:lnTo>
                    <a:pt x="3" y="3"/>
                  </a:lnTo>
                  <a:lnTo>
                    <a:pt x="5" y="5"/>
                  </a:lnTo>
                  <a:lnTo>
                    <a:pt x="5" y="10"/>
                  </a:lnTo>
                  <a:lnTo>
                    <a:pt x="7" y="14"/>
                  </a:lnTo>
                  <a:lnTo>
                    <a:pt x="9" y="14"/>
                  </a:lnTo>
                  <a:lnTo>
                    <a:pt x="7"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6" name="Freeform 3604"/>
            <p:cNvSpPr>
              <a:spLocks/>
            </p:cNvSpPr>
            <p:nvPr/>
          </p:nvSpPr>
          <p:spPr bwMode="auto">
            <a:xfrm>
              <a:off x="4880" y="776"/>
              <a:ext cx="106" cy="98"/>
            </a:xfrm>
            <a:custGeom>
              <a:avLst/>
              <a:gdLst/>
              <a:ahLst/>
              <a:cxnLst>
                <a:cxn ang="0">
                  <a:pos x="52" y="27"/>
                </a:cxn>
                <a:cxn ang="0">
                  <a:pos x="54" y="27"/>
                </a:cxn>
                <a:cxn ang="0">
                  <a:pos x="57" y="30"/>
                </a:cxn>
                <a:cxn ang="0">
                  <a:pos x="56" y="35"/>
                </a:cxn>
                <a:cxn ang="0">
                  <a:pos x="57" y="37"/>
                </a:cxn>
                <a:cxn ang="0">
                  <a:pos x="59" y="39"/>
                </a:cxn>
                <a:cxn ang="0">
                  <a:pos x="63" y="39"/>
                </a:cxn>
                <a:cxn ang="0">
                  <a:pos x="66" y="39"/>
                </a:cxn>
                <a:cxn ang="0">
                  <a:pos x="68" y="30"/>
                </a:cxn>
                <a:cxn ang="0">
                  <a:pos x="65" y="14"/>
                </a:cxn>
                <a:cxn ang="0">
                  <a:pos x="70" y="9"/>
                </a:cxn>
                <a:cxn ang="0">
                  <a:pos x="86" y="32"/>
                </a:cxn>
                <a:cxn ang="0">
                  <a:pos x="91" y="34"/>
                </a:cxn>
                <a:cxn ang="0">
                  <a:pos x="86" y="53"/>
                </a:cxn>
                <a:cxn ang="0">
                  <a:pos x="93" y="75"/>
                </a:cxn>
                <a:cxn ang="0">
                  <a:pos x="106" y="80"/>
                </a:cxn>
                <a:cxn ang="0">
                  <a:pos x="106" y="84"/>
                </a:cxn>
                <a:cxn ang="0">
                  <a:pos x="93" y="82"/>
                </a:cxn>
                <a:cxn ang="0">
                  <a:pos x="88" y="89"/>
                </a:cxn>
                <a:cxn ang="0">
                  <a:pos x="84" y="80"/>
                </a:cxn>
                <a:cxn ang="0">
                  <a:pos x="81" y="75"/>
                </a:cxn>
                <a:cxn ang="0">
                  <a:pos x="65" y="84"/>
                </a:cxn>
                <a:cxn ang="0">
                  <a:pos x="54" y="91"/>
                </a:cxn>
                <a:cxn ang="0">
                  <a:pos x="48" y="89"/>
                </a:cxn>
                <a:cxn ang="0">
                  <a:pos x="52" y="87"/>
                </a:cxn>
                <a:cxn ang="0">
                  <a:pos x="47" y="82"/>
                </a:cxn>
                <a:cxn ang="0">
                  <a:pos x="43" y="78"/>
                </a:cxn>
                <a:cxn ang="0">
                  <a:pos x="45" y="84"/>
                </a:cxn>
                <a:cxn ang="0">
                  <a:pos x="40" y="98"/>
                </a:cxn>
                <a:cxn ang="0">
                  <a:pos x="32" y="94"/>
                </a:cxn>
                <a:cxn ang="0">
                  <a:pos x="20" y="91"/>
                </a:cxn>
                <a:cxn ang="0">
                  <a:pos x="13" y="77"/>
                </a:cxn>
                <a:cxn ang="0">
                  <a:pos x="0" y="57"/>
                </a:cxn>
                <a:cxn ang="0">
                  <a:pos x="6" y="57"/>
                </a:cxn>
                <a:cxn ang="0">
                  <a:pos x="7" y="53"/>
                </a:cxn>
                <a:cxn ang="0">
                  <a:pos x="4" y="52"/>
                </a:cxn>
                <a:cxn ang="0">
                  <a:pos x="7" y="52"/>
                </a:cxn>
                <a:cxn ang="0">
                  <a:pos x="4" y="44"/>
                </a:cxn>
                <a:cxn ang="0">
                  <a:pos x="2" y="41"/>
                </a:cxn>
                <a:cxn ang="0">
                  <a:pos x="6" y="43"/>
                </a:cxn>
                <a:cxn ang="0">
                  <a:pos x="4" y="35"/>
                </a:cxn>
                <a:cxn ang="0">
                  <a:pos x="7" y="30"/>
                </a:cxn>
                <a:cxn ang="0">
                  <a:pos x="13" y="28"/>
                </a:cxn>
                <a:cxn ang="0">
                  <a:pos x="9" y="27"/>
                </a:cxn>
                <a:cxn ang="0">
                  <a:pos x="11" y="16"/>
                </a:cxn>
                <a:cxn ang="0">
                  <a:pos x="20" y="12"/>
                </a:cxn>
                <a:cxn ang="0">
                  <a:pos x="23" y="7"/>
                </a:cxn>
                <a:cxn ang="0">
                  <a:pos x="34" y="0"/>
                </a:cxn>
                <a:cxn ang="0">
                  <a:pos x="34" y="5"/>
                </a:cxn>
                <a:cxn ang="0">
                  <a:pos x="41" y="16"/>
                </a:cxn>
                <a:cxn ang="0">
                  <a:pos x="47" y="16"/>
                </a:cxn>
                <a:cxn ang="0">
                  <a:pos x="48" y="21"/>
                </a:cxn>
                <a:cxn ang="0">
                  <a:pos x="48" y="27"/>
                </a:cxn>
              </a:cxnLst>
              <a:rect l="0" t="0" r="r" b="b"/>
              <a:pathLst>
                <a:path w="106" h="98">
                  <a:moveTo>
                    <a:pt x="52" y="25"/>
                  </a:moveTo>
                  <a:lnTo>
                    <a:pt x="52" y="27"/>
                  </a:lnTo>
                  <a:lnTo>
                    <a:pt x="52" y="28"/>
                  </a:lnTo>
                  <a:lnTo>
                    <a:pt x="54" y="27"/>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7"/>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7"/>
                  </a:lnTo>
                  <a:lnTo>
                    <a:pt x="106" y="80"/>
                  </a:lnTo>
                  <a:lnTo>
                    <a:pt x="106" y="82"/>
                  </a:lnTo>
                  <a:lnTo>
                    <a:pt x="106" y="84"/>
                  </a:lnTo>
                  <a:lnTo>
                    <a:pt x="100" y="85"/>
                  </a:lnTo>
                  <a:lnTo>
                    <a:pt x="93" y="82"/>
                  </a:lnTo>
                  <a:lnTo>
                    <a:pt x="91" y="87"/>
                  </a:lnTo>
                  <a:lnTo>
                    <a:pt x="88" y="89"/>
                  </a:lnTo>
                  <a:lnTo>
                    <a:pt x="82" y="80"/>
                  </a:lnTo>
                  <a:lnTo>
                    <a:pt x="84" y="80"/>
                  </a:lnTo>
                  <a:lnTo>
                    <a:pt x="84" y="77"/>
                  </a:lnTo>
                  <a:lnTo>
                    <a:pt x="81" y="75"/>
                  </a:lnTo>
                  <a:lnTo>
                    <a:pt x="77" y="80"/>
                  </a:lnTo>
                  <a:lnTo>
                    <a:pt x="65" y="84"/>
                  </a:lnTo>
                  <a:lnTo>
                    <a:pt x="61" y="89"/>
                  </a:lnTo>
                  <a:lnTo>
                    <a:pt x="54" y="91"/>
                  </a:lnTo>
                  <a:lnTo>
                    <a:pt x="50" y="91"/>
                  </a:lnTo>
                  <a:lnTo>
                    <a:pt x="48" y="89"/>
                  </a:lnTo>
                  <a:lnTo>
                    <a:pt x="50" y="89"/>
                  </a:lnTo>
                  <a:lnTo>
                    <a:pt x="52" y="87"/>
                  </a:lnTo>
                  <a:lnTo>
                    <a:pt x="48"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7"/>
                  </a:lnTo>
                  <a:lnTo>
                    <a:pt x="13" y="77"/>
                  </a:lnTo>
                  <a:lnTo>
                    <a:pt x="4" y="71"/>
                  </a:lnTo>
                  <a:lnTo>
                    <a:pt x="0" y="57"/>
                  </a:lnTo>
                  <a:lnTo>
                    <a:pt x="2" y="55"/>
                  </a:lnTo>
                  <a:lnTo>
                    <a:pt x="6" y="57"/>
                  </a:lnTo>
                  <a:lnTo>
                    <a:pt x="9" y="57"/>
                  </a:lnTo>
                  <a:lnTo>
                    <a:pt x="7" y="53"/>
                  </a:lnTo>
                  <a:lnTo>
                    <a:pt x="6" y="53"/>
                  </a:lnTo>
                  <a:lnTo>
                    <a:pt x="4" y="52"/>
                  </a:lnTo>
                  <a:lnTo>
                    <a:pt x="6" y="52"/>
                  </a:lnTo>
                  <a:lnTo>
                    <a:pt x="7" y="52"/>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7"/>
                  </a:lnTo>
                  <a:lnTo>
                    <a:pt x="7" y="19"/>
                  </a:lnTo>
                  <a:lnTo>
                    <a:pt x="11" y="16"/>
                  </a:lnTo>
                  <a:lnTo>
                    <a:pt x="11" y="16"/>
                  </a:lnTo>
                  <a:lnTo>
                    <a:pt x="20" y="12"/>
                  </a:lnTo>
                  <a:lnTo>
                    <a:pt x="22" y="5"/>
                  </a:lnTo>
                  <a:lnTo>
                    <a:pt x="23" y="7"/>
                  </a:lnTo>
                  <a:lnTo>
                    <a:pt x="31" y="2"/>
                  </a:lnTo>
                  <a:lnTo>
                    <a:pt x="34" y="0"/>
                  </a:lnTo>
                  <a:lnTo>
                    <a:pt x="36" y="2"/>
                  </a:lnTo>
                  <a:lnTo>
                    <a:pt x="34" y="5"/>
                  </a:lnTo>
                  <a:lnTo>
                    <a:pt x="34" y="7"/>
                  </a:lnTo>
                  <a:lnTo>
                    <a:pt x="41" y="16"/>
                  </a:lnTo>
                  <a:lnTo>
                    <a:pt x="43" y="18"/>
                  </a:lnTo>
                  <a:lnTo>
                    <a:pt x="47" y="16"/>
                  </a:lnTo>
                  <a:lnTo>
                    <a:pt x="47" y="19"/>
                  </a:lnTo>
                  <a:lnTo>
                    <a:pt x="48" y="21"/>
                  </a:lnTo>
                  <a:lnTo>
                    <a:pt x="47" y="23"/>
                  </a:lnTo>
                  <a:lnTo>
                    <a:pt x="48" y="27"/>
                  </a:lnTo>
                  <a:lnTo>
                    <a:pt x="52"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7" name="Freeform 3605"/>
            <p:cNvSpPr>
              <a:spLocks/>
            </p:cNvSpPr>
            <p:nvPr/>
          </p:nvSpPr>
          <p:spPr bwMode="auto">
            <a:xfrm>
              <a:off x="4880" y="776"/>
              <a:ext cx="106" cy="98"/>
            </a:xfrm>
            <a:custGeom>
              <a:avLst/>
              <a:gdLst/>
              <a:ahLst/>
              <a:cxnLst>
                <a:cxn ang="0">
                  <a:pos x="52" y="27"/>
                </a:cxn>
                <a:cxn ang="0">
                  <a:pos x="54" y="27"/>
                </a:cxn>
                <a:cxn ang="0">
                  <a:pos x="57" y="30"/>
                </a:cxn>
                <a:cxn ang="0">
                  <a:pos x="56" y="35"/>
                </a:cxn>
                <a:cxn ang="0">
                  <a:pos x="57" y="37"/>
                </a:cxn>
                <a:cxn ang="0">
                  <a:pos x="59" y="39"/>
                </a:cxn>
                <a:cxn ang="0">
                  <a:pos x="63" y="39"/>
                </a:cxn>
                <a:cxn ang="0">
                  <a:pos x="66" y="39"/>
                </a:cxn>
                <a:cxn ang="0">
                  <a:pos x="68" y="30"/>
                </a:cxn>
                <a:cxn ang="0">
                  <a:pos x="65" y="14"/>
                </a:cxn>
                <a:cxn ang="0">
                  <a:pos x="70" y="9"/>
                </a:cxn>
                <a:cxn ang="0">
                  <a:pos x="86" y="32"/>
                </a:cxn>
                <a:cxn ang="0">
                  <a:pos x="91" y="34"/>
                </a:cxn>
                <a:cxn ang="0">
                  <a:pos x="86" y="53"/>
                </a:cxn>
                <a:cxn ang="0">
                  <a:pos x="93" y="75"/>
                </a:cxn>
                <a:cxn ang="0">
                  <a:pos x="106" y="80"/>
                </a:cxn>
                <a:cxn ang="0">
                  <a:pos x="106" y="84"/>
                </a:cxn>
                <a:cxn ang="0">
                  <a:pos x="93" y="82"/>
                </a:cxn>
                <a:cxn ang="0">
                  <a:pos x="88" y="89"/>
                </a:cxn>
                <a:cxn ang="0">
                  <a:pos x="84" y="80"/>
                </a:cxn>
                <a:cxn ang="0">
                  <a:pos x="81" y="75"/>
                </a:cxn>
                <a:cxn ang="0">
                  <a:pos x="65" y="84"/>
                </a:cxn>
                <a:cxn ang="0">
                  <a:pos x="54" y="91"/>
                </a:cxn>
                <a:cxn ang="0">
                  <a:pos x="48" y="89"/>
                </a:cxn>
                <a:cxn ang="0">
                  <a:pos x="52" y="87"/>
                </a:cxn>
                <a:cxn ang="0">
                  <a:pos x="47" y="82"/>
                </a:cxn>
                <a:cxn ang="0">
                  <a:pos x="43" y="78"/>
                </a:cxn>
                <a:cxn ang="0">
                  <a:pos x="45" y="84"/>
                </a:cxn>
                <a:cxn ang="0">
                  <a:pos x="40" y="98"/>
                </a:cxn>
                <a:cxn ang="0">
                  <a:pos x="32" y="94"/>
                </a:cxn>
                <a:cxn ang="0">
                  <a:pos x="20" y="91"/>
                </a:cxn>
                <a:cxn ang="0">
                  <a:pos x="13" y="77"/>
                </a:cxn>
                <a:cxn ang="0">
                  <a:pos x="0" y="57"/>
                </a:cxn>
                <a:cxn ang="0">
                  <a:pos x="6" y="57"/>
                </a:cxn>
                <a:cxn ang="0">
                  <a:pos x="7" y="53"/>
                </a:cxn>
                <a:cxn ang="0">
                  <a:pos x="4" y="52"/>
                </a:cxn>
                <a:cxn ang="0">
                  <a:pos x="7" y="52"/>
                </a:cxn>
                <a:cxn ang="0">
                  <a:pos x="4" y="44"/>
                </a:cxn>
                <a:cxn ang="0">
                  <a:pos x="2" y="41"/>
                </a:cxn>
                <a:cxn ang="0">
                  <a:pos x="6" y="43"/>
                </a:cxn>
                <a:cxn ang="0">
                  <a:pos x="4" y="35"/>
                </a:cxn>
                <a:cxn ang="0">
                  <a:pos x="7" y="30"/>
                </a:cxn>
                <a:cxn ang="0">
                  <a:pos x="13" y="28"/>
                </a:cxn>
                <a:cxn ang="0">
                  <a:pos x="9" y="27"/>
                </a:cxn>
                <a:cxn ang="0">
                  <a:pos x="11" y="16"/>
                </a:cxn>
                <a:cxn ang="0">
                  <a:pos x="20" y="12"/>
                </a:cxn>
                <a:cxn ang="0">
                  <a:pos x="23" y="7"/>
                </a:cxn>
                <a:cxn ang="0">
                  <a:pos x="34" y="0"/>
                </a:cxn>
                <a:cxn ang="0">
                  <a:pos x="34" y="5"/>
                </a:cxn>
                <a:cxn ang="0">
                  <a:pos x="41" y="16"/>
                </a:cxn>
                <a:cxn ang="0">
                  <a:pos x="47" y="16"/>
                </a:cxn>
                <a:cxn ang="0">
                  <a:pos x="48" y="21"/>
                </a:cxn>
                <a:cxn ang="0">
                  <a:pos x="48" y="27"/>
                </a:cxn>
              </a:cxnLst>
              <a:rect l="0" t="0" r="r" b="b"/>
              <a:pathLst>
                <a:path w="106" h="98">
                  <a:moveTo>
                    <a:pt x="52" y="25"/>
                  </a:moveTo>
                  <a:lnTo>
                    <a:pt x="52" y="27"/>
                  </a:lnTo>
                  <a:lnTo>
                    <a:pt x="52" y="28"/>
                  </a:lnTo>
                  <a:lnTo>
                    <a:pt x="54" y="27"/>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7"/>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7"/>
                  </a:lnTo>
                  <a:lnTo>
                    <a:pt x="106" y="80"/>
                  </a:lnTo>
                  <a:lnTo>
                    <a:pt x="106" y="82"/>
                  </a:lnTo>
                  <a:lnTo>
                    <a:pt x="106" y="84"/>
                  </a:lnTo>
                  <a:lnTo>
                    <a:pt x="100" y="85"/>
                  </a:lnTo>
                  <a:lnTo>
                    <a:pt x="93" y="82"/>
                  </a:lnTo>
                  <a:lnTo>
                    <a:pt x="91" y="87"/>
                  </a:lnTo>
                  <a:lnTo>
                    <a:pt x="88" y="89"/>
                  </a:lnTo>
                  <a:lnTo>
                    <a:pt x="82" y="80"/>
                  </a:lnTo>
                  <a:lnTo>
                    <a:pt x="84" y="80"/>
                  </a:lnTo>
                  <a:lnTo>
                    <a:pt x="84" y="77"/>
                  </a:lnTo>
                  <a:lnTo>
                    <a:pt x="81" y="75"/>
                  </a:lnTo>
                  <a:lnTo>
                    <a:pt x="77" y="80"/>
                  </a:lnTo>
                  <a:lnTo>
                    <a:pt x="65" y="84"/>
                  </a:lnTo>
                  <a:lnTo>
                    <a:pt x="61" y="89"/>
                  </a:lnTo>
                  <a:lnTo>
                    <a:pt x="54" y="91"/>
                  </a:lnTo>
                  <a:lnTo>
                    <a:pt x="50" y="91"/>
                  </a:lnTo>
                  <a:lnTo>
                    <a:pt x="48" y="89"/>
                  </a:lnTo>
                  <a:lnTo>
                    <a:pt x="50" y="89"/>
                  </a:lnTo>
                  <a:lnTo>
                    <a:pt x="52" y="87"/>
                  </a:lnTo>
                  <a:lnTo>
                    <a:pt x="48"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7"/>
                  </a:lnTo>
                  <a:lnTo>
                    <a:pt x="13" y="77"/>
                  </a:lnTo>
                  <a:lnTo>
                    <a:pt x="4" y="71"/>
                  </a:lnTo>
                  <a:lnTo>
                    <a:pt x="0" y="57"/>
                  </a:lnTo>
                  <a:lnTo>
                    <a:pt x="2" y="55"/>
                  </a:lnTo>
                  <a:lnTo>
                    <a:pt x="6" y="57"/>
                  </a:lnTo>
                  <a:lnTo>
                    <a:pt x="9" y="57"/>
                  </a:lnTo>
                  <a:lnTo>
                    <a:pt x="7" y="53"/>
                  </a:lnTo>
                  <a:lnTo>
                    <a:pt x="6" y="53"/>
                  </a:lnTo>
                  <a:lnTo>
                    <a:pt x="4" y="52"/>
                  </a:lnTo>
                  <a:lnTo>
                    <a:pt x="6" y="52"/>
                  </a:lnTo>
                  <a:lnTo>
                    <a:pt x="7" y="52"/>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7"/>
                  </a:lnTo>
                  <a:lnTo>
                    <a:pt x="7" y="19"/>
                  </a:lnTo>
                  <a:lnTo>
                    <a:pt x="11" y="16"/>
                  </a:lnTo>
                  <a:lnTo>
                    <a:pt x="11" y="16"/>
                  </a:lnTo>
                  <a:lnTo>
                    <a:pt x="20" y="12"/>
                  </a:lnTo>
                  <a:lnTo>
                    <a:pt x="22" y="5"/>
                  </a:lnTo>
                  <a:lnTo>
                    <a:pt x="23" y="7"/>
                  </a:lnTo>
                  <a:lnTo>
                    <a:pt x="31" y="2"/>
                  </a:lnTo>
                  <a:lnTo>
                    <a:pt x="34" y="0"/>
                  </a:lnTo>
                  <a:lnTo>
                    <a:pt x="36" y="2"/>
                  </a:lnTo>
                  <a:lnTo>
                    <a:pt x="34" y="5"/>
                  </a:lnTo>
                  <a:lnTo>
                    <a:pt x="34" y="7"/>
                  </a:lnTo>
                  <a:lnTo>
                    <a:pt x="41" y="16"/>
                  </a:lnTo>
                  <a:lnTo>
                    <a:pt x="43" y="18"/>
                  </a:lnTo>
                  <a:lnTo>
                    <a:pt x="47" y="16"/>
                  </a:lnTo>
                  <a:lnTo>
                    <a:pt x="47" y="19"/>
                  </a:lnTo>
                  <a:lnTo>
                    <a:pt x="48" y="21"/>
                  </a:lnTo>
                  <a:lnTo>
                    <a:pt x="47" y="23"/>
                  </a:lnTo>
                  <a:lnTo>
                    <a:pt x="48" y="27"/>
                  </a:lnTo>
                  <a:lnTo>
                    <a:pt x="52"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8" name="Freeform 3606"/>
            <p:cNvSpPr>
              <a:spLocks/>
            </p:cNvSpPr>
            <p:nvPr/>
          </p:nvSpPr>
          <p:spPr bwMode="auto">
            <a:xfrm>
              <a:off x="4953" y="781"/>
              <a:ext cx="66" cy="73"/>
            </a:xfrm>
            <a:custGeom>
              <a:avLst/>
              <a:gdLst/>
              <a:ahLst/>
              <a:cxnLst>
                <a:cxn ang="0">
                  <a:pos x="0" y="0"/>
                </a:cxn>
                <a:cxn ang="0">
                  <a:pos x="6" y="4"/>
                </a:cxn>
                <a:cxn ang="0">
                  <a:pos x="11" y="9"/>
                </a:cxn>
                <a:cxn ang="0">
                  <a:pos x="13" y="11"/>
                </a:cxn>
                <a:cxn ang="0">
                  <a:pos x="17" y="18"/>
                </a:cxn>
                <a:cxn ang="0">
                  <a:pos x="20" y="20"/>
                </a:cxn>
                <a:cxn ang="0">
                  <a:pos x="27" y="22"/>
                </a:cxn>
                <a:cxn ang="0">
                  <a:pos x="33" y="18"/>
                </a:cxn>
                <a:cxn ang="0">
                  <a:pos x="34" y="16"/>
                </a:cxn>
                <a:cxn ang="0">
                  <a:pos x="41" y="20"/>
                </a:cxn>
                <a:cxn ang="0">
                  <a:pos x="45" y="27"/>
                </a:cxn>
                <a:cxn ang="0">
                  <a:pos x="59" y="36"/>
                </a:cxn>
                <a:cxn ang="0">
                  <a:pos x="65" y="41"/>
                </a:cxn>
                <a:cxn ang="0">
                  <a:pos x="66" y="41"/>
                </a:cxn>
                <a:cxn ang="0">
                  <a:pos x="66" y="43"/>
                </a:cxn>
                <a:cxn ang="0">
                  <a:pos x="61" y="41"/>
                </a:cxn>
                <a:cxn ang="0">
                  <a:pos x="58" y="43"/>
                </a:cxn>
                <a:cxn ang="0">
                  <a:pos x="58" y="45"/>
                </a:cxn>
                <a:cxn ang="0">
                  <a:pos x="54" y="47"/>
                </a:cxn>
                <a:cxn ang="0">
                  <a:pos x="56" y="47"/>
                </a:cxn>
                <a:cxn ang="0">
                  <a:pos x="54" y="54"/>
                </a:cxn>
                <a:cxn ang="0">
                  <a:pos x="56" y="57"/>
                </a:cxn>
                <a:cxn ang="0">
                  <a:pos x="54" y="59"/>
                </a:cxn>
                <a:cxn ang="0">
                  <a:pos x="54" y="64"/>
                </a:cxn>
                <a:cxn ang="0">
                  <a:pos x="50" y="66"/>
                </a:cxn>
                <a:cxn ang="0">
                  <a:pos x="49" y="68"/>
                </a:cxn>
                <a:cxn ang="0">
                  <a:pos x="41" y="73"/>
                </a:cxn>
                <a:cxn ang="0">
                  <a:pos x="38" y="70"/>
                </a:cxn>
                <a:cxn ang="0">
                  <a:pos x="27" y="68"/>
                </a:cxn>
                <a:cxn ang="0">
                  <a:pos x="24" y="64"/>
                </a:cxn>
                <a:cxn ang="0">
                  <a:pos x="17" y="48"/>
                </a:cxn>
                <a:cxn ang="0">
                  <a:pos x="22" y="25"/>
                </a:cxn>
                <a:cxn ang="0">
                  <a:pos x="20" y="25"/>
                </a:cxn>
                <a:cxn ang="0">
                  <a:pos x="18" y="22"/>
                </a:cxn>
                <a:cxn ang="0">
                  <a:pos x="0" y="0"/>
                </a:cxn>
              </a:cxnLst>
              <a:rect l="0" t="0" r="r" b="b"/>
              <a:pathLst>
                <a:path w="66" h="73">
                  <a:moveTo>
                    <a:pt x="0" y="0"/>
                  </a:moveTo>
                  <a:lnTo>
                    <a:pt x="6" y="4"/>
                  </a:lnTo>
                  <a:lnTo>
                    <a:pt x="11" y="9"/>
                  </a:lnTo>
                  <a:lnTo>
                    <a:pt x="13" y="11"/>
                  </a:lnTo>
                  <a:lnTo>
                    <a:pt x="17" y="18"/>
                  </a:lnTo>
                  <a:lnTo>
                    <a:pt x="20" y="20"/>
                  </a:lnTo>
                  <a:lnTo>
                    <a:pt x="27" y="22"/>
                  </a:lnTo>
                  <a:lnTo>
                    <a:pt x="33" y="18"/>
                  </a:lnTo>
                  <a:lnTo>
                    <a:pt x="34" y="16"/>
                  </a:lnTo>
                  <a:lnTo>
                    <a:pt x="41" y="20"/>
                  </a:lnTo>
                  <a:lnTo>
                    <a:pt x="45" y="27"/>
                  </a:lnTo>
                  <a:lnTo>
                    <a:pt x="59" y="36"/>
                  </a:lnTo>
                  <a:lnTo>
                    <a:pt x="65" y="41"/>
                  </a:lnTo>
                  <a:lnTo>
                    <a:pt x="66" y="41"/>
                  </a:lnTo>
                  <a:lnTo>
                    <a:pt x="66" y="43"/>
                  </a:lnTo>
                  <a:lnTo>
                    <a:pt x="61" y="41"/>
                  </a:lnTo>
                  <a:lnTo>
                    <a:pt x="58" y="43"/>
                  </a:lnTo>
                  <a:lnTo>
                    <a:pt x="58" y="45"/>
                  </a:lnTo>
                  <a:lnTo>
                    <a:pt x="54" y="47"/>
                  </a:lnTo>
                  <a:lnTo>
                    <a:pt x="56" y="47"/>
                  </a:lnTo>
                  <a:lnTo>
                    <a:pt x="54" y="54"/>
                  </a:lnTo>
                  <a:lnTo>
                    <a:pt x="56" y="57"/>
                  </a:lnTo>
                  <a:lnTo>
                    <a:pt x="54" y="59"/>
                  </a:lnTo>
                  <a:lnTo>
                    <a:pt x="54" y="64"/>
                  </a:lnTo>
                  <a:lnTo>
                    <a:pt x="50" y="66"/>
                  </a:lnTo>
                  <a:lnTo>
                    <a:pt x="49" y="68"/>
                  </a:lnTo>
                  <a:lnTo>
                    <a:pt x="41" y="73"/>
                  </a:lnTo>
                  <a:lnTo>
                    <a:pt x="38" y="70"/>
                  </a:lnTo>
                  <a:lnTo>
                    <a:pt x="27" y="68"/>
                  </a:lnTo>
                  <a:lnTo>
                    <a:pt x="24" y="64"/>
                  </a:lnTo>
                  <a:lnTo>
                    <a:pt x="17" y="48"/>
                  </a:lnTo>
                  <a:lnTo>
                    <a:pt x="22" y="25"/>
                  </a:lnTo>
                  <a:lnTo>
                    <a:pt x="20" y="25"/>
                  </a:lnTo>
                  <a:lnTo>
                    <a:pt x="18" y="2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9" name="Freeform 3607"/>
            <p:cNvSpPr>
              <a:spLocks/>
            </p:cNvSpPr>
            <p:nvPr/>
          </p:nvSpPr>
          <p:spPr bwMode="auto">
            <a:xfrm>
              <a:off x="4953" y="781"/>
              <a:ext cx="66" cy="73"/>
            </a:xfrm>
            <a:custGeom>
              <a:avLst/>
              <a:gdLst/>
              <a:ahLst/>
              <a:cxnLst>
                <a:cxn ang="0">
                  <a:pos x="0" y="0"/>
                </a:cxn>
                <a:cxn ang="0">
                  <a:pos x="6" y="4"/>
                </a:cxn>
                <a:cxn ang="0">
                  <a:pos x="11" y="9"/>
                </a:cxn>
                <a:cxn ang="0">
                  <a:pos x="13" y="11"/>
                </a:cxn>
                <a:cxn ang="0">
                  <a:pos x="17" y="18"/>
                </a:cxn>
                <a:cxn ang="0">
                  <a:pos x="20" y="20"/>
                </a:cxn>
                <a:cxn ang="0">
                  <a:pos x="27" y="22"/>
                </a:cxn>
                <a:cxn ang="0">
                  <a:pos x="33" y="18"/>
                </a:cxn>
                <a:cxn ang="0">
                  <a:pos x="34" y="16"/>
                </a:cxn>
                <a:cxn ang="0">
                  <a:pos x="41" y="20"/>
                </a:cxn>
                <a:cxn ang="0">
                  <a:pos x="45" y="27"/>
                </a:cxn>
                <a:cxn ang="0">
                  <a:pos x="59" y="36"/>
                </a:cxn>
                <a:cxn ang="0">
                  <a:pos x="65" y="41"/>
                </a:cxn>
                <a:cxn ang="0">
                  <a:pos x="66" y="41"/>
                </a:cxn>
                <a:cxn ang="0">
                  <a:pos x="66" y="43"/>
                </a:cxn>
                <a:cxn ang="0">
                  <a:pos x="61" y="41"/>
                </a:cxn>
                <a:cxn ang="0">
                  <a:pos x="58" y="43"/>
                </a:cxn>
                <a:cxn ang="0">
                  <a:pos x="58" y="45"/>
                </a:cxn>
                <a:cxn ang="0">
                  <a:pos x="54" y="47"/>
                </a:cxn>
                <a:cxn ang="0">
                  <a:pos x="56" y="47"/>
                </a:cxn>
                <a:cxn ang="0">
                  <a:pos x="54" y="54"/>
                </a:cxn>
                <a:cxn ang="0">
                  <a:pos x="56" y="57"/>
                </a:cxn>
                <a:cxn ang="0">
                  <a:pos x="54" y="59"/>
                </a:cxn>
                <a:cxn ang="0">
                  <a:pos x="54" y="64"/>
                </a:cxn>
                <a:cxn ang="0">
                  <a:pos x="50" y="66"/>
                </a:cxn>
                <a:cxn ang="0">
                  <a:pos x="49" y="68"/>
                </a:cxn>
                <a:cxn ang="0">
                  <a:pos x="41" y="73"/>
                </a:cxn>
                <a:cxn ang="0">
                  <a:pos x="38" y="70"/>
                </a:cxn>
                <a:cxn ang="0">
                  <a:pos x="27" y="68"/>
                </a:cxn>
                <a:cxn ang="0">
                  <a:pos x="24" y="64"/>
                </a:cxn>
                <a:cxn ang="0">
                  <a:pos x="17" y="48"/>
                </a:cxn>
                <a:cxn ang="0">
                  <a:pos x="22" y="25"/>
                </a:cxn>
                <a:cxn ang="0">
                  <a:pos x="20" y="25"/>
                </a:cxn>
                <a:cxn ang="0">
                  <a:pos x="18" y="22"/>
                </a:cxn>
                <a:cxn ang="0">
                  <a:pos x="0" y="0"/>
                </a:cxn>
              </a:cxnLst>
              <a:rect l="0" t="0" r="r" b="b"/>
              <a:pathLst>
                <a:path w="66" h="73">
                  <a:moveTo>
                    <a:pt x="0" y="0"/>
                  </a:moveTo>
                  <a:lnTo>
                    <a:pt x="6" y="4"/>
                  </a:lnTo>
                  <a:lnTo>
                    <a:pt x="11" y="9"/>
                  </a:lnTo>
                  <a:lnTo>
                    <a:pt x="13" y="11"/>
                  </a:lnTo>
                  <a:lnTo>
                    <a:pt x="17" y="18"/>
                  </a:lnTo>
                  <a:lnTo>
                    <a:pt x="20" y="20"/>
                  </a:lnTo>
                  <a:lnTo>
                    <a:pt x="27" y="22"/>
                  </a:lnTo>
                  <a:lnTo>
                    <a:pt x="33" y="18"/>
                  </a:lnTo>
                  <a:lnTo>
                    <a:pt x="34" y="16"/>
                  </a:lnTo>
                  <a:lnTo>
                    <a:pt x="41" y="20"/>
                  </a:lnTo>
                  <a:lnTo>
                    <a:pt x="45" y="27"/>
                  </a:lnTo>
                  <a:lnTo>
                    <a:pt x="59" y="36"/>
                  </a:lnTo>
                  <a:lnTo>
                    <a:pt x="65" y="41"/>
                  </a:lnTo>
                  <a:lnTo>
                    <a:pt x="66" y="41"/>
                  </a:lnTo>
                  <a:lnTo>
                    <a:pt x="66" y="43"/>
                  </a:lnTo>
                  <a:lnTo>
                    <a:pt x="61" y="41"/>
                  </a:lnTo>
                  <a:lnTo>
                    <a:pt x="58" y="43"/>
                  </a:lnTo>
                  <a:lnTo>
                    <a:pt x="58" y="45"/>
                  </a:lnTo>
                  <a:lnTo>
                    <a:pt x="54" y="47"/>
                  </a:lnTo>
                  <a:lnTo>
                    <a:pt x="56" y="47"/>
                  </a:lnTo>
                  <a:lnTo>
                    <a:pt x="54" y="54"/>
                  </a:lnTo>
                  <a:lnTo>
                    <a:pt x="56" y="57"/>
                  </a:lnTo>
                  <a:lnTo>
                    <a:pt x="54" y="59"/>
                  </a:lnTo>
                  <a:lnTo>
                    <a:pt x="54" y="64"/>
                  </a:lnTo>
                  <a:lnTo>
                    <a:pt x="50" y="66"/>
                  </a:lnTo>
                  <a:lnTo>
                    <a:pt x="49" y="68"/>
                  </a:lnTo>
                  <a:lnTo>
                    <a:pt x="41" y="73"/>
                  </a:lnTo>
                  <a:lnTo>
                    <a:pt x="38" y="70"/>
                  </a:lnTo>
                  <a:lnTo>
                    <a:pt x="27" y="68"/>
                  </a:lnTo>
                  <a:lnTo>
                    <a:pt x="24" y="64"/>
                  </a:lnTo>
                  <a:lnTo>
                    <a:pt x="17" y="48"/>
                  </a:lnTo>
                  <a:lnTo>
                    <a:pt x="22" y="25"/>
                  </a:lnTo>
                  <a:lnTo>
                    <a:pt x="20" y="25"/>
                  </a:lnTo>
                  <a:lnTo>
                    <a:pt x="18" y="2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0" name="Freeform 3608"/>
            <p:cNvSpPr>
              <a:spLocks/>
            </p:cNvSpPr>
            <p:nvPr/>
          </p:nvSpPr>
          <p:spPr bwMode="auto">
            <a:xfrm>
              <a:off x="5032" y="820"/>
              <a:ext cx="78" cy="52"/>
            </a:xfrm>
            <a:custGeom>
              <a:avLst/>
              <a:gdLst/>
              <a:ahLst/>
              <a:cxnLst>
                <a:cxn ang="0">
                  <a:pos x="2" y="0"/>
                </a:cxn>
                <a:cxn ang="0">
                  <a:pos x="4" y="2"/>
                </a:cxn>
                <a:cxn ang="0">
                  <a:pos x="5" y="2"/>
                </a:cxn>
                <a:cxn ang="0">
                  <a:pos x="7" y="4"/>
                </a:cxn>
                <a:cxn ang="0">
                  <a:pos x="9" y="8"/>
                </a:cxn>
                <a:cxn ang="0">
                  <a:pos x="16" y="9"/>
                </a:cxn>
                <a:cxn ang="0">
                  <a:pos x="20" y="9"/>
                </a:cxn>
                <a:cxn ang="0">
                  <a:pos x="21" y="9"/>
                </a:cxn>
                <a:cxn ang="0">
                  <a:pos x="37" y="11"/>
                </a:cxn>
                <a:cxn ang="0">
                  <a:pos x="39" y="15"/>
                </a:cxn>
                <a:cxn ang="0">
                  <a:pos x="36" y="15"/>
                </a:cxn>
                <a:cxn ang="0">
                  <a:pos x="36" y="16"/>
                </a:cxn>
                <a:cxn ang="0">
                  <a:pos x="32" y="20"/>
                </a:cxn>
                <a:cxn ang="0">
                  <a:pos x="46" y="20"/>
                </a:cxn>
                <a:cxn ang="0">
                  <a:pos x="48" y="18"/>
                </a:cxn>
                <a:cxn ang="0">
                  <a:pos x="52" y="18"/>
                </a:cxn>
                <a:cxn ang="0">
                  <a:pos x="54" y="20"/>
                </a:cxn>
                <a:cxn ang="0">
                  <a:pos x="55" y="22"/>
                </a:cxn>
                <a:cxn ang="0">
                  <a:pos x="61" y="22"/>
                </a:cxn>
                <a:cxn ang="0">
                  <a:pos x="64" y="24"/>
                </a:cxn>
                <a:cxn ang="0">
                  <a:pos x="66" y="25"/>
                </a:cxn>
                <a:cxn ang="0">
                  <a:pos x="78" y="29"/>
                </a:cxn>
                <a:cxn ang="0">
                  <a:pos x="75" y="31"/>
                </a:cxn>
                <a:cxn ang="0">
                  <a:pos x="75" y="40"/>
                </a:cxn>
                <a:cxn ang="0">
                  <a:pos x="71" y="45"/>
                </a:cxn>
                <a:cxn ang="0">
                  <a:pos x="61" y="50"/>
                </a:cxn>
                <a:cxn ang="0">
                  <a:pos x="59" y="52"/>
                </a:cxn>
                <a:cxn ang="0">
                  <a:pos x="57" y="49"/>
                </a:cxn>
                <a:cxn ang="0">
                  <a:pos x="55" y="50"/>
                </a:cxn>
                <a:cxn ang="0">
                  <a:pos x="52" y="50"/>
                </a:cxn>
                <a:cxn ang="0">
                  <a:pos x="52" y="47"/>
                </a:cxn>
                <a:cxn ang="0">
                  <a:pos x="50" y="50"/>
                </a:cxn>
                <a:cxn ang="0">
                  <a:pos x="46" y="50"/>
                </a:cxn>
                <a:cxn ang="0">
                  <a:pos x="43" y="49"/>
                </a:cxn>
                <a:cxn ang="0">
                  <a:pos x="39" y="45"/>
                </a:cxn>
                <a:cxn ang="0">
                  <a:pos x="36" y="45"/>
                </a:cxn>
                <a:cxn ang="0">
                  <a:pos x="30" y="43"/>
                </a:cxn>
                <a:cxn ang="0">
                  <a:pos x="29" y="40"/>
                </a:cxn>
                <a:cxn ang="0">
                  <a:pos x="25" y="40"/>
                </a:cxn>
                <a:cxn ang="0">
                  <a:pos x="23" y="36"/>
                </a:cxn>
                <a:cxn ang="0">
                  <a:pos x="18" y="34"/>
                </a:cxn>
                <a:cxn ang="0">
                  <a:pos x="14" y="33"/>
                </a:cxn>
                <a:cxn ang="0">
                  <a:pos x="14" y="24"/>
                </a:cxn>
                <a:cxn ang="0">
                  <a:pos x="11" y="18"/>
                </a:cxn>
                <a:cxn ang="0">
                  <a:pos x="9" y="13"/>
                </a:cxn>
                <a:cxn ang="0">
                  <a:pos x="2" y="6"/>
                </a:cxn>
                <a:cxn ang="0">
                  <a:pos x="0" y="0"/>
                </a:cxn>
                <a:cxn ang="0">
                  <a:pos x="2" y="0"/>
                </a:cxn>
              </a:cxnLst>
              <a:rect l="0" t="0" r="r" b="b"/>
              <a:pathLst>
                <a:path w="78" h="52">
                  <a:moveTo>
                    <a:pt x="2" y="0"/>
                  </a:moveTo>
                  <a:lnTo>
                    <a:pt x="4" y="2"/>
                  </a:lnTo>
                  <a:lnTo>
                    <a:pt x="5" y="2"/>
                  </a:lnTo>
                  <a:lnTo>
                    <a:pt x="7" y="4"/>
                  </a:lnTo>
                  <a:lnTo>
                    <a:pt x="9" y="8"/>
                  </a:lnTo>
                  <a:lnTo>
                    <a:pt x="16" y="9"/>
                  </a:lnTo>
                  <a:lnTo>
                    <a:pt x="20" y="9"/>
                  </a:lnTo>
                  <a:lnTo>
                    <a:pt x="21" y="9"/>
                  </a:lnTo>
                  <a:lnTo>
                    <a:pt x="37" y="11"/>
                  </a:lnTo>
                  <a:lnTo>
                    <a:pt x="39" y="15"/>
                  </a:lnTo>
                  <a:lnTo>
                    <a:pt x="36" y="15"/>
                  </a:lnTo>
                  <a:lnTo>
                    <a:pt x="36" y="16"/>
                  </a:lnTo>
                  <a:lnTo>
                    <a:pt x="32" y="20"/>
                  </a:lnTo>
                  <a:lnTo>
                    <a:pt x="46" y="20"/>
                  </a:lnTo>
                  <a:lnTo>
                    <a:pt x="48" y="18"/>
                  </a:lnTo>
                  <a:lnTo>
                    <a:pt x="52" y="18"/>
                  </a:lnTo>
                  <a:lnTo>
                    <a:pt x="54" y="20"/>
                  </a:lnTo>
                  <a:lnTo>
                    <a:pt x="55" y="22"/>
                  </a:lnTo>
                  <a:lnTo>
                    <a:pt x="61" y="22"/>
                  </a:lnTo>
                  <a:lnTo>
                    <a:pt x="64" y="24"/>
                  </a:lnTo>
                  <a:lnTo>
                    <a:pt x="66" y="25"/>
                  </a:lnTo>
                  <a:lnTo>
                    <a:pt x="78" y="29"/>
                  </a:lnTo>
                  <a:lnTo>
                    <a:pt x="75" y="31"/>
                  </a:lnTo>
                  <a:lnTo>
                    <a:pt x="75" y="40"/>
                  </a:lnTo>
                  <a:lnTo>
                    <a:pt x="71" y="45"/>
                  </a:lnTo>
                  <a:lnTo>
                    <a:pt x="61" y="50"/>
                  </a:lnTo>
                  <a:lnTo>
                    <a:pt x="59" y="52"/>
                  </a:lnTo>
                  <a:lnTo>
                    <a:pt x="57" y="49"/>
                  </a:lnTo>
                  <a:lnTo>
                    <a:pt x="55" y="50"/>
                  </a:lnTo>
                  <a:lnTo>
                    <a:pt x="52" y="50"/>
                  </a:lnTo>
                  <a:lnTo>
                    <a:pt x="52" y="47"/>
                  </a:lnTo>
                  <a:lnTo>
                    <a:pt x="50" y="50"/>
                  </a:lnTo>
                  <a:lnTo>
                    <a:pt x="46" y="50"/>
                  </a:lnTo>
                  <a:lnTo>
                    <a:pt x="43" y="49"/>
                  </a:lnTo>
                  <a:lnTo>
                    <a:pt x="39" y="45"/>
                  </a:lnTo>
                  <a:lnTo>
                    <a:pt x="36" y="45"/>
                  </a:lnTo>
                  <a:lnTo>
                    <a:pt x="30" y="43"/>
                  </a:lnTo>
                  <a:lnTo>
                    <a:pt x="29" y="40"/>
                  </a:lnTo>
                  <a:lnTo>
                    <a:pt x="25" y="40"/>
                  </a:lnTo>
                  <a:lnTo>
                    <a:pt x="23" y="36"/>
                  </a:lnTo>
                  <a:lnTo>
                    <a:pt x="18" y="34"/>
                  </a:lnTo>
                  <a:lnTo>
                    <a:pt x="14" y="33"/>
                  </a:lnTo>
                  <a:lnTo>
                    <a:pt x="14" y="24"/>
                  </a:lnTo>
                  <a:lnTo>
                    <a:pt x="11" y="18"/>
                  </a:lnTo>
                  <a:lnTo>
                    <a:pt x="9" y="13"/>
                  </a:lnTo>
                  <a:lnTo>
                    <a:pt x="2" y="6"/>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1" name="Freeform 3609"/>
            <p:cNvSpPr>
              <a:spLocks/>
            </p:cNvSpPr>
            <p:nvPr/>
          </p:nvSpPr>
          <p:spPr bwMode="auto">
            <a:xfrm>
              <a:off x="5032" y="820"/>
              <a:ext cx="78" cy="52"/>
            </a:xfrm>
            <a:custGeom>
              <a:avLst/>
              <a:gdLst/>
              <a:ahLst/>
              <a:cxnLst>
                <a:cxn ang="0">
                  <a:pos x="2" y="0"/>
                </a:cxn>
                <a:cxn ang="0">
                  <a:pos x="4" y="2"/>
                </a:cxn>
                <a:cxn ang="0">
                  <a:pos x="5" y="2"/>
                </a:cxn>
                <a:cxn ang="0">
                  <a:pos x="7" y="4"/>
                </a:cxn>
                <a:cxn ang="0">
                  <a:pos x="9" y="8"/>
                </a:cxn>
                <a:cxn ang="0">
                  <a:pos x="16" y="9"/>
                </a:cxn>
                <a:cxn ang="0">
                  <a:pos x="20" y="9"/>
                </a:cxn>
                <a:cxn ang="0">
                  <a:pos x="21" y="9"/>
                </a:cxn>
                <a:cxn ang="0">
                  <a:pos x="37" y="11"/>
                </a:cxn>
                <a:cxn ang="0">
                  <a:pos x="39" y="15"/>
                </a:cxn>
                <a:cxn ang="0">
                  <a:pos x="36" y="15"/>
                </a:cxn>
                <a:cxn ang="0">
                  <a:pos x="36" y="16"/>
                </a:cxn>
                <a:cxn ang="0">
                  <a:pos x="32" y="20"/>
                </a:cxn>
                <a:cxn ang="0">
                  <a:pos x="46" y="20"/>
                </a:cxn>
                <a:cxn ang="0">
                  <a:pos x="48" y="18"/>
                </a:cxn>
                <a:cxn ang="0">
                  <a:pos x="52" y="18"/>
                </a:cxn>
                <a:cxn ang="0">
                  <a:pos x="54" y="20"/>
                </a:cxn>
                <a:cxn ang="0">
                  <a:pos x="55" y="22"/>
                </a:cxn>
                <a:cxn ang="0">
                  <a:pos x="61" y="22"/>
                </a:cxn>
                <a:cxn ang="0">
                  <a:pos x="64" y="24"/>
                </a:cxn>
                <a:cxn ang="0">
                  <a:pos x="66" y="25"/>
                </a:cxn>
                <a:cxn ang="0">
                  <a:pos x="78" y="29"/>
                </a:cxn>
                <a:cxn ang="0">
                  <a:pos x="75" y="31"/>
                </a:cxn>
                <a:cxn ang="0">
                  <a:pos x="75" y="40"/>
                </a:cxn>
                <a:cxn ang="0">
                  <a:pos x="71" y="45"/>
                </a:cxn>
                <a:cxn ang="0">
                  <a:pos x="61" y="50"/>
                </a:cxn>
                <a:cxn ang="0">
                  <a:pos x="59" y="52"/>
                </a:cxn>
                <a:cxn ang="0">
                  <a:pos x="57" y="49"/>
                </a:cxn>
                <a:cxn ang="0">
                  <a:pos x="55" y="50"/>
                </a:cxn>
                <a:cxn ang="0">
                  <a:pos x="52" y="50"/>
                </a:cxn>
                <a:cxn ang="0">
                  <a:pos x="52" y="47"/>
                </a:cxn>
                <a:cxn ang="0">
                  <a:pos x="50" y="50"/>
                </a:cxn>
                <a:cxn ang="0">
                  <a:pos x="46" y="50"/>
                </a:cxn>
                <a:cxn ang="0">
                  <a:pos x="43" y="49"/>
                </a:cxn>
                <a:cxn ang="0">
                  <a:pos x="39" y="45"/>
                </a:cxn>
                <a:cxn ang="0">
                  <a:pos x="36" y="45"/>
                </a:cxn>
                <a:cxn ang="0">
                  <a:pos x="30" y="43"/>
                </a:cxn>
                <a:cxn ang="0">
                  <a:pos x="29" y="40"/>
                </a:cxn>
                <a:cxn ang="0">
                  <a:pos x="25" y="40"/>
                </a:cxn>
                <a:cxn ang="0">
                  <a:pos x="23" y="36"/>
                </a:cxn>
                <a:cxn ang="0">
                  <a:pos x="18" y="34"/>
                </a:cxn>
                <a:cxn ang="0">
                  <a:pos x="14" y="33"/>
                </a:cxn>
                <a:cxn ang="0">
                  <a:pos x="14" y="24"/>
                </a:cxn>
                <a:cxn ang="0">
                  <a:pos x="11" y="18"/>
                </a:cxn>
                <a:cxn ang="0">
                  <a:pos x="9" y="13"/>
                </a:cxn>
                <a:cxn ang="0">
                  <a:pos x="2" y="6"/>
                </a:cxn>
                <a:cxn ang="0">
                  <a:pos x="0" y="0"/>
                </a:cxn>
                <a:cxn ang="0">
                  <a:pos x="2" y="0"/>
                </a:cxn>
              </a:cxnLst>
              <a:rect l="0" t="0" r="r" b="b"/>
              <a:pathLst>
                <a:path w="78" h="52">
                  <a:moveTo>
                    <a:pt x="2" y="0"/>
                  </a:moveTo>
                  <a:lnTo>
                    <a:pt x="4" y="2"/>
                  </a:lnTo>
                  <a:lnTo>
                    <a:pt x="5" y="2"/>
                  </a:lnTo>
                  <a:lnTo>
                    <a:pt x="7" y="4"/>
                  </a:lnTo>
                  <a:lnTo>
                    <a:pt x="9" y="8"/>
                  </a:lnTo>
                  <a:lnTo>
                    <a:pt x="16" y="9"/>
                  </a:lnTo>
                  <a:lnTo>
                    <a:pt x="20" y="9"/>
                  </a:lnTo>
                  <a:lnTo>
                    <a:pt x="21" y="9"/>
                  </a:lnTo>
                  <a:lnTo>
                    <a:pt x="37" y="11"/>
                  </a:lnTo>
                  <a:lnTo>
                    <a:pt x="39" y="15"/>
                  </a:lnTo>
                  <a:lnTo>
                    <a:pt x="36" y="15"/>
                  </a:lnTo>
                  <a:lnTo>
                    <a:pt x="36" y="16"/>
                  </a:lnTo>
                  <a:lnTo>
                    <a:pt x="32" y="20"/>
                  </a:lnTo>
                  <a:lnTo>
                    <a:pt x="46" y="20"/>
                  </a:lnTo>
                  <a:lnTo>
                    <a:pt x="48" y="18"/>
                  </a:lnTo>
                  <a:lnTo>
                    <a:pt x="52" y="18"/>
                  </a:lnTo>
                  <a:lnTo>
                    <a:pt x="54" y="20"/>
                  </a:lnTo>
                  <a:lnTo>
                    <a:pt x="55" y="22"/>
                  </a:lnTo>
                  <a:lnTo>
                    <a:pt x="61" y="22"/>
                  </a:lnTo>
                  <a:lnTo>
                    <a:pt x="64" y="24"/>
                  </a:lnTo>
                  <a:lnTo>
                    <a:pt x="66" y="25"/>
                  </a:lnTo>
                  <a:lnTo>
                    <a:pt x="78" y="29"/>
                  </a:lnTo>
                  <a:lnTo>
                    <a:pt x="75" y="31"/>
                  </a:lnTo>
                  <a:lnTo>
                    <a:pt x="75" y="40"/>
                  </a:lnTo>
                  <a:lnTo>
                    <a:pt x="71" y="45"/>
                  </a:lnTo>
                  <a:lnTo>
                    <a:pt x="61" y="50"/>
                  </a:lnTo>
                  <a:lnTo>
                    <a:pt x="59" y="52"/>
                  </a:lnTo>
                  <a:lnTo>
                    <a:pt x="57" y="49"/>
                  </a:lnTo>
                  <a:lnTo>
                    <a:pt x="55" y="50"/>
                  </a:lnTo>
                  <a:lnTo>
                    <a:pt x="52" y="50"/>
                  </a:lnTo>
                  <a:lnTo>
                    <a:pt x="52" y="47"/>
                  </a:lnTo>
                  <a:lnTo>
                    <a:pt x="50" y="50"/>
                  </a:lnTo>
                  <a:lnTo>
                    <a:pt x="46" y="50"/>
                  </a:lnTo>
                  <a:lnTo>
                    <a:pt x="43" y="49"/>
                  </a:lnTo>
                  <a:lnTo>
                    <a:pt x="39" y="45"/>
                  </a:lnTo>
                  <a:lnTo>
                    <a:pt x="36" y="45"/>
                  </a:lnTo>
                  <a:lnTo>
                    <a:pt x="30" y="43"/>
                  </a:lnTo>
                  <a:lnTo>
                    <a:pt x="29" y="40"/>
                  </a:lnTo>
                  <a:lnTo>
                    <a:pt x="25" y="40"/>
                  </a:lnTo>
                  <a:lnTo>
                    <a:pt x="23" y="36"/>
                  </a:lnTo>
                  <a:lnTo>
                    <a:pt x="18" y="34"/>
                  </a:lnTo>
                  <a:lnTo>
                    <a:pt x="14" y="33"/>
                  </a:lnTo>
                  <a:lnTo>
                    <a:pt x="14" y="24"/>
                  </a:lnTo>
                  <a:lnTo>
                    <a:pt x="11" y="18"/>
                  </a:lnTo>
                  <a:lnTo>
                    <a:pt x="9" y="13"/>
                  </a:lnTo>
                  <a:lnTo>
                    <a:pt x="2" y="6"/>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2" name="Freeform 3610"/>
            <p:cNvSpPr>
              <a:spLocks/>
            </p:cNvSpPr>
            <p:nvPr/>
          </p:nvSpPr>
          <p:spPr bwMode="auto">
            <a:xfrm>
              <a:off x="4934" y="897"/>
              <a:ext cx="16" cy="23"/>
            </a:xfrm>
            <a:custGeom>
              <a:avLst/>
              <a:gdLst/>
              <a:ahLst/>
              <a:cxnLst>
                <a:cxn ang="0">
                  <a:pos x="14" y="9"/>
                </a:cxn>
                <a:cxn ang="0">
                  <a:pos x="14" y="4"/>
                </a:cxn>
                <a:cxn ang="0">
                  <a:pos x="12" y="2"/>
                </a:cxn>
                <a:cxn ang="0">
                  <a:pos x="7" y="0"/>
                </a:cxn>
                <a:cxn ang="0">
                  <a:pos x="3" y="2"/>
                </a:cxn>
                <a:cxn ang="0">
                  <a:pos x="0" y="5"/>
                </a:cxn>
                <a:cxn ang="0">
                  <a:pos x="2" y="22"/>
                </a:cxn>
                <a:cxn ang="0">
                  <a:pos x="7" y="23"/>
                </a:cxn>
                <a:cxn ang="0">
                  <a:pos x="7" y="23"/>
                </a:cxn>
                <a:cxn ang="0">
                  <a:pos x="5" y="23"/>
                </a:cxn>
                <a:cxn ang="0">
                  <a:pos x="5" y="22"/>
                </a:cxn>
                <a:cxn ang="0">
                  <a:pos x="9" y="20"/>
                </a:cxn>
                <a:cxn ang="0">
                  <a:pos x="11" y="18"/>
                </a:cxn>
                <a:cxn ang="0">
                  <a:pos x="12" y="16"/>
                </a:cxn>
                <a:cxn ang="0">
                  <a:pos x="14" y="14"/>
                </a:cxn>
                <a:cxn ang="0">
                  <a:pos x="16" y="13"/>
                </a:cxn>
                <a:cxn ang="0">
                  <a:pos x="14" y="11"/>
                </a:cxn>
                <a:cxn ang="0">
                  <a:pos x="14" y="9"/>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3" name="Freeform 3611"/>
            <p:cNvSpPr>
              <a:spLocks/>
            </p:cNvSpPr>
            <p:nvPr/>
          </p:nvSpPr>
          <p:spPr bwMode="auto">
            <a:xfrm>
              <a:off x="4934" y="897"/>
              <a:ext cx="16" cy="23"/>
            </a:xfrm>
            <a:custGeom>
              <a:avLst/>
              <a:gdLst/>
              <a:ahLst/>
              <a:cxnLst>
                <a:cxn ang="0">
                  <a:pos x="14" y="9"/>
                </a:cxn>
                <a:cxn ang="0">
                  <a:pos x="14" y="4"/>
                </a:cxn>
                <a:cxn ang="0">
                  <a:pos x="12" y="2"/>
                </a:cxn>
                <a:cxn ang="0">
                  <a:pos x="7" y="0"/>
                </a:cxn>
                <a:cxn ang="0">
                  <a:pos x="3" y="2"/>
                </a:cxn>
                <a:cxn ang="0">
                  <a:pos x="0" y="5"/>
                </a:cxn>
                <a:cxn ang="0">
                  <a:pos x="2" y="22"/>
                </a:cxn>
                <a:cxn ang="0">
                  <a:pos x="7" y="23"/>
                </a:cxn>
                <a:cxn ang="0">
                  <a:pos x="7" y="23"/>
                </a:cxn>
                <a:cxn ang="0">
                  <a:pos x="5" y="23"/>
                </a:cxn>
                <a:cxn ang="0">
                  <a:pos x="5" y="22"/>
                </a:cxn>
                <a:cxn ang="0">
                  <a:pos x="9" y="20"/>
                </a:cxn>
                <a:cxn ang="0">
                  <a:pos x="11" y="18"/>
                </a:cxn>
                <a:cxn ang="0">
                  <a:pos x="12" y="16"/>
                </a:cxn>
                <a:cxn ang="0">
                  <a:pos x="14" y="14"/>
                </a:cxn>
                <a:cxn ang="0">
                  <a:pos x="16" y="13"/>
                </a:cxn>
                <a:cxn ang="0">
                  <a:pos x="14" y="11"/>
                </a:cxn>
                <a:cxn ang="0">
                  <a:pos x="14" y="9"/>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4" name="Freeform 3612"/>
            <p:cNvSpPr>
              <a:spLocks/>
            </p:cNvSpPr>
            <p:nvPr/>
          </p:nvSpPr>
          <p:spPr bwMode="auto">
            <a:xfrm>
              <a:off x="4927" y="919"/>
              <a:ext cx="62" cy="39"/>
            </a:xfrm>
            <a:custGeom>
              <a:avLst/>
              <a:gdLst/>
              <a:ahLst/>
              <a:cxnLst>
                <a:cxn ang="0">
                  <a:pos x="26" y="1"/>
                </a:cxn>
                <a:cxn ang="0">
                  <a:pos x="32" y="0"/>
                </a:cxn>
                <a:cxn ang="0">
                  <a:pos x="37" y="0"/>
                </a:cxn>
                <a:cxn ang="0">
                  <a:pos x="41" y="1"/>
                </a:cxn>
                <a:cxn ang="0">
                  <a:pos x="43" y="5"/>
                </a:cxn>
                <a:cxn ang="0">
                  <a:pos x="46" y="5"/>
                </a:cxn>
                <a:cxn ang="0">
                  <a:pos x="50" y="10"/>
                </a:cxn>
                <a:cxn ang="0">
                  <a:pos x="55" y="14"/>
                </a:cxn>
                <a:cxn ang="0">
                  <a:pos x="60" y="23"/>
                </a:cxn>
                <a:cxn ang="0">
                  <a:pos x="62" y="39"/>
                </a:cxn>
                <a:cxn ang="0">
                  <a:pos x="59" y="39"/>
                </a:cxn>
                <a:cxn ang="0">
                  <a:pos x="57" y="39"/>
                </a:cxn>
                <a:cxn ang="0">
                  <a:pos x="53" y="39"/>
                </a:cxn>
                <a:cxn ang="0">
                  <a:pos x="50" y="37"/>
                </a:cxn>
                <a:cxn ang="0">
                  <a:pos x="41" y="37"/>
                </a:cxn>
                <a:cxn ang="0">
                  <a:pos x="35" y="35"/>
                </a:cxn>
                <a:cxn ang="0">
                  <a:pos x="34" y="32"/>
                </a:cxn>
                <a:cxn ang="0">
                  <a:pos x="30" y="33"/>
                </a:cxn>
                <a:cxn ang="0">
                  <a:pos x="25" y="32"/>
                </a:cxn>
                <a:cxn ang="0">
                  <a:pos x="19" y="28"/>
                </a:cxn>
                <a:cxn ang="0">
                  <a:pos x="14" y="28"/>
                </a:cxn>
                <a:cxn ang="0">
                  <a:pos x="7" y="32"/>
                </a:cxn>
                <a:cxn ang="0">
                  <a:pos x="3" y="32"/>
                </a:cxn>
                <a:cxn ang="0">
                  <a:pos x="0" y="28"/>
                </a:cxn>
                <a:cxn ang="0">
                  <a:pos x="3" y="26"/>
                </a:cxn>
                <a:cxn ang="0">
                  <a:pos x="10" y="25"/>
                </a:cxn>
                <a:cxn ang="0">
                  <a:pos x="18" y="8"/>
                </a:cxn>
                <a:cxn ang="0">
                  <a:pos x="18" y="5"/>
                </a:cxn>
                <a:cxn ang="0">
                  <a:pos x="19" y="3"/>
                </a:cxn>
                <a:cxn ang="0">
                  <a:pos x="26" y="1"/>
                </a:cxn>
              </a:cxnLst>
              <a:rect l="0" t="0" r="r" b="b"/>
              <a:pathLst>
                <a:path w="62" h="39">
                  <a:moveTo>
                    <a:pt x="26"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5" name="Freeform 3613"/>
            <p:cNvSpPr>
              <a:spLocks/>
            </p:cNvSpPr>
            <p:nvPr/>
          </p:nvSpPr>
          <p:spPr bwMode="auto">
            <a:xfrm>
              <a:off x="4927" y="919"/>
              <a:ext cx="62" cy="39"/>
            </a:xfrm>
            <a:custGeom>
              <a:avLst/>
              <a:gdLst/>
              <a:ahLst/>
              <a:cxnLst>
                <a:cxn ang="0">
                  <a:pos x="26" y="1"/>
                </a:cxn>
                <a:cxn ang="0">
                  <a:pos x="32" y="0"/>
                </a:cxn>
                <a:cxn ang="0">
                  <a:pos x="37" y="0"/>
                </a:cxn>
                <a:cxn ang="0">
                  <a:pos x="41" y="1"/>
                </a:cxn>
                <a:cxn ang="0">
                  <a:pos x="43" y="5"/>
                </a:cxn>
                <a:cxn ang="0">
                  <a:pos x="46" y="5"/>
                </a:cxn>
                <a:cxn ang="0">
                  <a:pos x="50" y="10"/>
                </a:cxn>
                <a:cxn ang="0">
                  <a:pos x="55" y="14"/>
                </a:cxn>
                <a:cxn ang="0">
                  <a:pos x="60" y="23"/>
                </a:cxn>
                <a:cxn ang="0">
                  <a:pos x="62" y="39"/>
                </a:cxn>
                <a:cxn ang="0">
                  <a:pos x="59" y="39"/>
                </a:cxn>
                <a:cxn ang="0">
                  <a:pos x="57" y="39"/>
                </a:cxn>
                <a:cxn ang="0">
                  <a:pos x="53" y="39"/>
                </a:cxn>
                <a:cxn ang="0">
                  <a:pos x="50" y="37"/>
                </a:cxn>
                <a:cxn ang="0">
                  <a:pos x="41" y="37"/>
                </a:cxn>
                <a:cxn ang="0">
                  <a:pos x="35" y="35"/>
                </a:cxn>
                <a:cxn ang="0">
                  <a:pos x="34" y="32"/>
                </a:cxn>
                <a:cxn ang="0">
                  <a:pos x="30" y="33"/>
                </a:cxn>
                <a:cxn ang="0">
                  <a:pos x="25" y="32"/>
                </a:cxn>
                <a:cxn ang="0">
                  <a:pos x="19" y="28"/>
                </a:cxn>
                <a:cxn ang="0">
                  <a:pos x="14" y="28"/>
                </a:cxn>
                <a:cxn ang="0">
                  <a:pos x="7" y="32"/>
                </a:cxn>
                <a:cxn ang="0">
                  <a:pos x="3" y="32"/>
                </a:cxn>
                <a:cxn ang="0">
                  <a:pos x="0" y="28"/>
                </a:cxn>
                <a:cxn ang="0">
                  <a:pos x="3" y="26"/>
                </a:cxn>
                <a:cxn ang="0">
                  <a:pos x="10" y="25"/>
                </a:cxn>
                <a:cxn ang="0">
                  <a:pos x="18" y="8"/>
                </a:cxn>
                <a:cxn ang="0">
                  <a:pos x="18" y="5"/>
                </a:cxn>
                <a:cxn ang="0">
                  <a:pos x="19" y="3"/>
                </a:cxn>
                <a:cxn ang="0">
                  <a:pos x="26" y="1"/>
                </a:cxn>
              </a:cxnLst>
              <a:rect l="0" t="0" r="r" b="b"/>
              <a:pathLst>
                <a:path w="62" h="39">
                  <a:moveTo>
                    <a:pt x="26"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6" name="Freeform 3614"/>
            <p:cNvSpPr>
              <a:spLocks/>
            </p:cNvSpPr>
            <p:nvPr/>
          </p:nvSpPr>
          <p:spPr bwMode="auto">
            <a:xfrm>
              <a:off x="3519" y="951"/>
              <a:ext cx="98" cy="148"/>
            </a:xfrm>
            <a:custGeom>
              <a:avLst/>
              <a:gdLst/>
              <a:ahLst/>
              <a:cxnLst>
                <a:cxn ang="0">
                  <a:pos x="43" y="7"/>
                </a:cxn>
                <a:cxn ang="0">
                  <a:pos x="57" y="0"/>
                </a:cxn>
                <a:cxn ang="0">
                  <a:pos x="66" y="5"/>
                </a:cxn>
                <a:cxn ang="0">
                  <a:pos x="78" y="12"/>
                </a:cxn>
                <a:cxn ang="0">
                  <a:pos x="78" y="19"/>
                </a:cxn>
                <a:cxn ang="0">
                  <a:pos x="66" y="25"/>
                </a:cxn>
                <a:cxn ang="0">
                  <a:pos x="77" y="26"/>
                </a:cxn>
                <a:cxn ang="0">
                  <a:pos x="69" y="34"/>
                </a:cxn>
                <a:cxn ang="0">
                  <a:pos x="68" y="34"/>
                </a:cxn>
                <a:cxn ang="0">
                  <a:pos x="66" y="46"/>
                </a:cxn>
                <a:cxn ang="0">
                  <a:pos x="64" y="48"/>
                </a:cxn>
                <a:cxn ang="0">
                  <a:pos x="62" y="62"/>
                </a:cxn>
                <a:cxn ang="0">
                  <a:pos x="62" y="78"/>
                </a:cxn>
                <a:cxn ang="0">
                  <a:pos x="71" y="108"/>
                </a:cxn>
                <a:cxn ang="0">
                  <a:pos x="85" y="128"/>
                </a:cxn>
                <a:cxn ang="0">
                  <a:pos x="98" y="137"/>
                </a:cxn>
                <a:cxn ang="0">
                  <a:pos x="93" y="142"/>
                </a:cxn>
                <a:cxn ang="0">
                  <a:pos x="91" y="144"/>
                </a:cxn>
                <a:cxn ang="0">
                  <a:pos x="85" y="146"/>
                </a:cxn>
                <a:cxn ang="0">
                  <a:pos x="82" y="137"/>
                </a:cxn>
                <a:cxn ang="0">
                  <a:pos x="75" y="141"/>
                </a:cxn>
                <a:cxn ang="0">
                  <a:pos x="78" y="142"/>
                </a:cxn>
                <a:cxn ang="0">
                  <a:pos x="71" y="142"/>
                </a:cxn>
                <a:cxn ang="0">
                  <a:pos x="69" y="144"/>
                </a:cxn>
                <a:cxn ang="0">
                  <a:pos x="62" y="139"/>
                </a:cxn>
                <a:cxn ang="0">
                  <a:pos x="60" y="142"/>
                </a:cxn>
                <a:cxn ang="0">
                  <a:pos x="52" y="139"/>
                </a:cxn>
                <a:cxn ang="0">
                  <a:pos x="53" y="135"/>
                </a:cxn>
                <a:cxn ang="0">
                  <a:pos x="41" y="137"/>
                </a:cxn>
                <a:cxn ang="0">
                  <a:pos x="35" y="133"/>
                </a:cxn>
                <a:cxn ang="0">
                  <a:pos x="34" y="123"/>
                </a:cxn>
                <a:cxn ang="0">
                  <a:pos x="39" y="123"/>
                </a:cxn>
                <a:cxn ang="0">
                  <a:pos x="44" y="121"/>
                </a:cxn>
                <a:cxn ang="0">
                  <a:pos x="43" y="117"/>
                </a:cxn>
                <a:cxn ang="0">
                  <a:pos x="32" y="112"/>
                </a:cxn>
                <a:cxn ang="0">
                  <a:pos x="34" y="108"/>
                </a:cxn>
                <a:cxn ang="0">
                  <a:pos x="30" y="110"/>
                </a:cxn>
                <a:cxn ang="0">
                  <a:pos x="30" y="98"/>
                </a:cxn>
                <a:cxn ang="0">
                  <a:pos x="23" y="103"/>
                </a:cxn>
                <a:cxn ang="0">
                  <a:pos x="19" y="94"/>
                </a:cxn>
                <a:cxn ang="0">
                  <a:pos x="14" y="101"/>
                </a:cxn>
                <a:cxn ang="0">
                  <a:pos x="12" y="101"/>
                </a:cxn>
                <a:cxn ang="0">
                  <a:pos x="3" y="98"/>
                </a:cxn>
                <a:cxn ang="0">
                  <a:pos x="0" y="71"/>
                </a:cxn>
                <a:cxn ang="0">
                  <a:pos x="9" y="67"/>
                </a:cxn>
                <a:cxn ang="0">
                  <a:pos x="12" y="73"/>
                </a:cxn>
                <a:cxn ang="0">
                  <a:pos x="16" y="60"/>
                </a:cxn>
                <a:cxn ang="0">
                  <a:pos x="16" y="55"/>
                </a:cxn>
                <a:cxn ang="0">
                  <a:pos x="19" y="50"/>
                </a:cxn>
                <a:cxn ang="0">
                  <a:pos x="23" y="42"/>
                </a:cxn>
                <a:cxn ang="0">
                  <a:pos x="21" y="41"/>
                </a:cxn>
                <a:cxn ang="0">
                  <a:pos x="14" y="32"/>
                </a:cxn>
                <a:cxn ang="0">
                  <a:pos x="25" y="26"/>
                </a:cxn>
                <a:cxn ang="0">
                  <a:pos x="25" y="23"/>
                </a:cxn>
                <a:cxn ang="0">
                  <a:pos x="27" y="19"/>
                </a:cxn>
                <a:cxn ang="0">
                  <a:pos x="30" y="9"/>
                </a:cxn>
              </a:cxnLst>
              <a:rect l="0" t="0" r="r" b="b"/>
              <a:pathLst>
                <a:path w="98" h="148">
                  <a:moveTo>
                    <a:pt x="35" y="5"/>
                  </a:moveTo>
                  <a:lnTo>
                    <a:pt x="35" y="5"/>
                  </a:lnTo>
                  <a:lnTo>
                    <a:pt x="43" y="7"/>
                  </a:lnTo>
                  <a:lnTo>
                    <a:pt x="46" y="3"/>
                  </a:lnTo>
                  <a:lnTo>
                    <a:pt x="53" y="0"/>
                  </a:lnTo>
                  <a:lnTo>
                    <a:pt x="57" y="0"/>
                  </a:lnTo>
                  <a:lnTo>
                    <a:pt x="60" y="3"/>
                  </a:lnTo>
                  <a:lnTo>
                    <a:pt x="62" y="3"/>
                  </a:lnTo>
                  <a:lnTo>
                    <a:pt x="66" y="5"/>
                  </a:lnTo>
                  <a:lnTo>
                    <a:pt x="73" y="9"/>
                  </a:lnTo>
                  <a:lnTo>
                    <a:pt x="77" y="9"/>
                  </a:lnTo>
                  <a:lnTo>
                    <a:pt x="78" y="12"/>
                  </a:lnTo>
                  <a:lnTo>
                    <a:pt x="80" y="16"/>
                  </a:lnTo>
                  <a:lnTo>
                    <a:pt x="69" y="17"/>
                  </a:lnTo>
                  <a:lnTo>
                    <a:pt x="78" y="19"/>
                  </a:lnTo>
                  <a:lnTo>
                    <a:pt x="77" y="21"/>
                  </a:lnTo>
                  <a:lnTo>
                    <a:pt x="73" y="21"/>
                  </a:lnTo>
                  <a:lnTo>
                    <a:pt x="66" y="25"/>
                  </a:lnTo>
                  <a:lnTo>
                    <a:pt x="69" y="25"/>
                  </a:lnTo>
                  <a:lnTo>
                    <a:pt x="77" y="23"/>
                  </a:lnTo>
                  <a:lnTo>
                    <a:pt x="77" y="26"/>
                  </a:lnTo>
                  <a:lnTo>
                    <a:pt x="75" y="30"/>
                  </a:lnTo>
                  <a:lnTo>
                    <a:pt x="73" y="32"/>
                  </a:lnTo>
                  <a:lnTo>
                    <a:pt x="69" y="34"/>
                  </a:lnTo>
                  <a:lnTo>
                    <a:pt x="64" y="32"/>
                  </a:lnTo>
                  <a:lnTo>
                    <a:pt x="64" y="35"/>
                  </a:lnTo>
                  <a:lnTo>
                    <a:pt x="68" y="34"/>
                  </a:lnTo>
                  <a:lnTo>
                    <a:pt x="69"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8"/>
                  </a:lnTo>
                  <a:lnTo>
                    <a:pt x="73" y="114"/>
                  </a:lnTo>
                  <a:lnTo>
                    <a:pt x="82" y="126"/>
                  </a:lnTo>
                  <a:lnTo>
                    <a:pt x="85" y="128"/>
                  </a:lnTo>
                  <a:lnTo>
                    <a:pt x="93" y="135"/>
                  </a:lnTo>
                  <a:lnTo>
                    <a:pt x="94" y="135"/>
                  </a:lnTo>
                  <a:lnTo>
                    <a:pt x="98" y="137"/>
                  </a:lnTo>
                  <a:lnTo>
                    <a:pt x="94" y="139"/>
                  </a:lnTo>
                  <a:lnTo>
                    <a:pt x="94" y="141"/>
                  </a:lnTo>
                  <a:lnTo>
                    <a:pt x="93" y="142"/>
                  </a:lnTo>
                  <a:lnTo>
                    <a:pt x="87" y="141"/>
                  </a:lnTo>
                  <a:lnTo>
                    <a:pt x="85" y="142"/>
                  </a:lnTo>
                  <a:lnTo>
                    <a:pt x="91" y="144"/>
                  </a:lnTo>
                  <a:lnTo>
                    <a:pt x="89" y="146"/>
                  </a:lnTo>
                  <a:lnTo>
                    <a:pt x="89" y="148"/>
                  </a:lnTo>
                  <a:lnTo>
                    <a:pt x="85" y="146"/>
                  </a:lnTo>
                  <a:lnTo>
                    <a:pt x="82" y="141"/>
                  </a:lnTo>
                  <a:lnTo>
                    <a:pt x="80" y="141"/>
                  </a:lnTo>
                  <a:lnTo>
                    <a:pt x="82" y="137"/>
                  </a:lnTo>
                  <a:lnTo>
                    <a:pt x="78" y="139"/>
                  </a:lnTo>
                  <a:lnTo>
                    <a:pt x="77" y="139"/>
                  </a:lnTo>
                  <a:lnTo>
                    <a:pt x="75" y="141"/>
                  </a:lnTo>
                  <a:lnTo>
                    <a:pt x="75" y="142"/>
                  </a:lnTo>
                  <a:lnTo>
                    <a:pt x="77" y="142"/>
                  </a:lnTo>
                  <a:lnTo>
                    <a:pt x="78" y="142"/>
                  </a:lnTo>
                  <a:lnTo>
                    <a:pt x="78" y="144"/>
                  </a:lnTo>
                  <a:lnTo>
                    <a:pt x="75" y="146"/>
                  </a:lnTo>
                  <a:lnTo>
                    <a:pt x="71" y="142"/>
                  </a:lnTo>
                  <a:lnTo>
                    <a:pt x="69" y="142"/>
                  </a:lnTo>
                  <a:lnTo>
                    <a:pt x="71" y="144"/>
                  </a:lnTo>
                  <a:lnTo>
                    <a:pt x="69" y="144"/>
                  </a:lnTo>
                  <a:lnTo>
                    <a:pt x="68" y="141"/>
                  </a:lnTo>
                  <a:lnTo>
                    <a:pt x="66" y="141"/>
                  </a:lnTo>
                  <a:lnTo>
                    <a:pt x="62" y="139"/>
                  </a:lnTo>
                  <a:lnTo>
                    <a:pt x="62" y="142"/>
                  </a:lnTo>
                  <a:lnTo>
                    <a:pt x="60" y="141"/>
                  </a:lnTo>
                  <a:lnTo>
                    <a:pt x="60" y="142"/>
                  </a:lnTo>
                  <a:lnTo>
                    <a:pt x="60" y="146"/>
                  </a:lnTo>
                  <a:lnTo>
                    <a:pt x="59" y="146"/>
                  </a:lnTo>
                  <a:lnTo>
                    <a:pt x="52" y="139"/>
                  </a:lnTo>
                  <a:lnTo>
                    <a:pt x="50" y="137"/>
                  </a:lnTo>
                  <a:lnTo>
                    <a:pt x="53" y="137"/>
                  </a:lnTo>
                  <a:lnTo>
                    <a:pt x="53" y="135"/>
                  </a:lnTo>
                  <a:lnTo>
                    <a:pt x="50" y="135"/>
                  </a:lnTo>
                  <a:lnTo>
                    <a:pt x="43" y="137"/>
                  </a:lnTo>
                  <a:lnTo>
                    <a:pt x="41" y="137"/>
                  </a:lnTo>
                  <a:lnTo>
                    <a:pt x="39" y="133"/>
                  </a:lnTo>
                  <a:lnTo>
                    <a:pt x="37" y="135"/>
                  </a:lnTo>
                  <a:lnTo>
                    <a:pt x="35" y="133"/>
                  </a:lnTo>
                  <a:lnTo>
                    <a:pt x="35" y="133"/>
                  </a:lnTo>
                  <a:lnTo>
                    <a:pt x="35" y="125"/>
                  </a:lnTo>
                  <a:lnTo>
                    <a:pt x="34" y="123"/>
                  </a:lnTo>
                  <a:lnTo>
                    <a:pt x="35" y="123"/>
                  </a:lnTo>
                  <a:lnTo>
                    <a:pt x="39" y="125"/>
                  </a:lnTo>
                  <a:lnTo>
                    <a:pt x="39" y="123"/>
                  </a:lnTo>
                  <a:lnTo>
                    <a:pt x="37" y="121"/>
                  </a:lnTo>
                  <a:lnTo>
                    <a:pt x="41" y="121"/>
                  </a:lnTo>
                  <a:lnTo>
                    <a:pt x="44" y="121"/>
                  </a:lnTo>
                  <a:lnTo>
                    <a:pt x="44" y="119"/>
                  </a:lnTo>
                  <a:lnTo>
                    <a:pt x="41" y="119"/>
                  </a:lnTo>
                  <a:lnTo>
                    <a:pt x="43" y="117"/>
                  </a:lnTo>
                  <a:lnTo>
                    <a:pt x="41" y="116"/>
                  </a:lnTo>
                  <a:lnTo>
                    <a:pt x="35" y="116"/>
                  </a:lnTo>
                  <a:lnTo>
                    <a:pt x="32" y="112"/>
                  </a:lnTo>
                  <a:lnTo>
                    <a:pt x="32" y="110"/>
                  </a:lnTo>
                  <a:lnTo>
                    <a:pt x="34" y="110"/>
                  </a:lnTo>
                  <a:lnTo>
                    <a:pt x="34" y="108"/>
                  </a:lnTo>
                  <a:lnTo>
                    <a:pt x="39" y="101"/>
                  </a:lnTo>
                  <a:lnTo>
                    <a:pt x="35" y="103"/>
                  </a:lnTo>
                  <a:lnTo>
                    <a:pt x="30" y="110"/>
                  </a:lnTo>
                  <a:lnTo>
                    <a:pt x="30" y="107"/>
                  </a:lnTo>
                  <a:lnTo>
                    <a:pt x="30" y="103"/>
                  </a:lnTo>
                  <a:lnTo>
                    <a:pt x="30" y="98"/>
                  </a:lnTo>
                  <a:lnTo>
                    <a:pt x="27" y="101"/>
                  </a:lnTo>
                  <a:lnTo>
                    <a:pt x="25" y="100"/>
                  </a:lnTo>
                  <a:lnTo>
                    <a:pt x="23" y="103"/>
                  </a:lnTo>
                  <a:lnTo>
                    <a:pt x="21" y="101"/>
                  </a:lnTo>
                  <a:lnTo>
                    <a:pt x="21" y="103"/>
                  </a:lnTo>
                  <a:lnTo>
                    <a:pt x="19" y="94"/>
                  </a:lnTo>
                  <a:lnTo>
                    <a:pt x="18" y="92"/>
                  </a:lnTo>
                  <a:lnTo>
                    <a:pt x="16" y="98"/>
                  </a:lnTo>
                  <a:lnTo>
                    <a:pt x="14" y="101"/>
                  </a:lnTo>
                  <a:lnTo>
                    <a:pt x="14" y="96"/>
                  </a:lnTo>
                  <a:lnTo>
                    <a:pt x="12" y="98"/>
                  </a:lnTo>
                  <a:lnTo>
                    <a:pt x="12" y="101"/>
                  </a:lnTo>
                  <a:lnTo>
                    <a:pt x="7" y="101"/>
                  </a:lnTo>
                  <a:lnTo>
                    <a:pt x="5" y="100"/>
                  </a:lnTo>
                  <a:lnTo>
                    <a:pt x="3" y="98"/>
                  </a:lnTo>
                  <a:lnTo>
                    <a:pt x="0" y="89"/>
                  </a:lnTo>
                  <a:lnTo>
                    <a:pt x="0" y="75"/>
                  </a:lnTo>
                  <a:lnTo>
                    <a:pt x="0" y="71"/>
                  </a:lnTo>
                  <a:lnTo>
                    <a:pt x="5" y="67"/>
                  </a:lnTo>
                  <a:lnTo>
                    <a:pt x="7" y="69"/>
                  </a:lnTo>
                  <a:lnTo>
                    <a:pt x="9" y="67"/>
                  </a:lnTo>
                  <a:lnTo>
                    <a:pt x="11" y="67"/>
                  </a:lnTo>
                  <a:lnTo>
                    <a:pt x="11" y="71"/>
                  </a:lnTo>
                  <a:lnTo>
                    <a:pt x="12" y="73"/>
                  </a:lnTo>
                  <a:lnTo>
                    <a:pt x="14" y="67"/>
                  </a:lnTo>
                  <a:lnTo>
                    <a:pt x="16" y="66"/>
                  </a:lnTo>
                  <a:lnTo>
                    <a:pt x="16" y="60"/>
                  </a:lnTo>
                  <a:lnTo>
                    <a:pt x="18" y="60"/>
                  </a:lnTo>
                  <a:lnTo>
                    <a:pt x="18" y="57"/>
                  </a:lnTo>
                  <a:lnTo>
                    <a:pt x="16" y="55"/>
                  </a:lnTo>
                  <a:lnTo>
                    <a:pt x="19" y="53"/>
                  </a:lnTo>
                  <a:lnTo>
                    <a:pt x="19" y="50"/>
                  </a:lnTo>
                  <a:lnTo>
                    <a:pt x="19" y="50"/>
                  </a:lnTo>
                  <a:lnTo>
                    <a:pt x="21" y="46"/>
                  </a:lnTo>
                  <a:lnTo>
                    <a:pt x="23" y="44"/>
                  </a:lnTo>
                  <a:lnTo>
                    <a:pt x="23" y="42"/>
                  </a:lnTo>
                  <a:lnTo>
                    <a:pt x="21" y="46"/>
                  </a:lnTo>
                  <a:lnTo>
                    <a:pt x="19" y="44"/>
                  </a:lnTo>
                  <a:lnTo>
                    <a:pt x="21" y="41"/>
                  </a:lnTo>
                  <a:lnTo>
                    <a:pt x="18" y="41"/>
                  </a:lnTo>
                  <a:lnTo>
                    <a:pt x="14" y="37"/>
                  </a:lnTo>
                  <a:lnTo>
                    <a:pt x="14" y="32"/>
                  </a:lnTo>
                  <a:lnTo>
                    <a:pt x="19" y="28"/>
                  </a:lnTo>
                  <a:lnTo>
                    <a:pt x="23" y="26"/>
                  </a:lnTo>
                  <a:lnTo>
                    <a:pt x="25" y="26"/>
                  </a:lnTo>
                  <a:lnTo>
                    <a:pt x="28" y="25"/>
                  </a:lnTo>
                  <a:lnTo>
                    <a:pt x="27" y="25"/>
                  </a:lnTo>
                  <a:lnTo>
                    <a:pt x="25" y="23"/>
                  </a:lnTo>
                  <a:lnTo>
                    <a:pt x="27" y="21"/>
                  </a:lnTo>
                  <a:lnTo>
                    <a:pt x="28" y="21"/>
                  </a:lnTo>
                  <a:lnTo>
                    <a:pt x="27" y="19"/>
                  </a:lnTo>
                  <a:lnTo>
                    <a:pt x="25" y="17"/>
                  </a:lnTo>
                  <a:lnTo>
                    <a:pt x="25" y="14"/>
                  </a:lnTo>
                  <a:lnTo>
                    <a:pt x="30" y="9"/>
                  </a:lnTo>
                  <a:lnTo>
                    <a:pt x="3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7" name="Freeform 3615"/>
            <p:cNvSpPr>
              <a:spLocks/>
            </p:cNvSpPr>
            <p:nvPr/>
          </p:nvSpPr>
          <p:spPr bwMode="auto">
            <a:xfrm>
              <a:off x="3519" y="951"/>
              <a:ext cx="98" cy="148"/>
            </a:xfrm>
            <a:custGeom>
              <a:avLst/>
              <a:gdLst/>
              <a:ahLst/>
              <a:cxnLst>
                <a:cxn ang="0">
                  <a:pos x="43" y="7"/>
                </a:cxn>
                <a:cxn ang="0">
                  <a:pos x="57" y="0"/>
                </a:cxn>
                <a:cxn ang="0">
                  <a:pos x="66" y="5"/>
                </a:cxn>
                <a:cxn ang="0">
                  <a:pos x="78" y="12"/>
                </a:cxn>
                <a:cxn ang="0">
                  <a:pos x="78" y="19"/>
                </a:cxn>
                <a:cxn ang="0">
                  <a:pos x="66" y="25"/>
                </a:cxn>
                <a:cxn ang="0">
                  <a:pos x="77" y="26"/>
                </a:cxn>
                <a:cxn ang="0">
                  <a:pos x="69" y="34"/>
                </a:cxn>
                <a:cxn ang="0">
                  <a:pos x="68" y="34"/>
                </a:cxn>
                <a:cxn ang="0">
                  <a:pos x="66" y="46"/>
                </a:cxn>
                <a:cxn ang="0">
                  <a:pos x="64" y="48"/>
                </a:cxn>
                <a:cxn ang="0">
                  <a:pos x="62" y="62"/>
                </a:cxn>
                <a:cxn ang="0">
                  <a:pos x="62" y="78"/>
                </a:cxn>
                <a:cxn ang="0">
                  <a:pos x="71" y="108"/>
                </a:cxn>
                <a:cxn ang="0">
                  <a:pos x="85" y="128"/>
                </a:cxn>
                <a:cxn ang="0">
                  <a:pos x="98" y="137"/>
                </a:cxn>
                <a:cxn ang="0">
                  <a:pos x="93" y="142"/>
                </a:cxn>
                <a:cxn ang="0">
                  <a:pos x="91" y="144"/>
                </a:cxn>
                <a:cxn ang="0">
                  <a:pos x="85" y="146"/>
                </a:cxn>
                <a:cxn ang="0">
                  <a:pos x="82" y="137"/>
                </a:cxn>
                <a:cxn ang="0">
                  <a:pos x="75" y="141"/>
                </a:cxn>
                <a:cxn ang="0">
                  <a:pos x="78" y="142"/>
                </a:cxn>
                <a:cxn ang="0">
                  <a:pos x="71" y="142"/>
                </a:cxn>
                <a:cxn ang="0">
                  <a:pos x="69" y="144"/>
                </a:cxn>
                <a:cxn ang="0">
                  <a:pos x="62" y="139"/>
                </a:cxn>
                <a:cxn ang="0">
                  <a:pos x="60" y="142"/>
                </a:cxn>
                <a:cxn ang="0">
                  <a:pos x="52" y="139"/>
                </a:cxn>
                <a:cxn ang="0">
                  <a:pos x="53" y="135"/>
                </a:cxn>
                <a:cxn ang="0">
                  <a:pos x="41" y="137"/>
                </a:cxn>
                <a:cxn ang="0">
                  <a:pos x="35" y="133"/>
                </a:cxn>
                <a:cxn ang="0">
                  <a:pos x="34" y="123"/>
                </a:cxn>
                <a:cxn ang="0">
                  <a:pos x="39" y="123"/>
                </a:cxn>
                <a:cxn ang="0">
                  <a:pos x="44" y="121"/>
                </a:cxn>
                <a:cxn ang="0">
                  <a:pos x="43" y="117"/>
                </a:cxn>
                <a:cxn ang="0">
                  <a:pos x="32" y="112"/>
                </a:cxn>
                <a:cxn ang="0">
                  <a:pos x="34" y="108"/>
                </a:cxn>
                <a:cxn ang="0">
                  <a:pos x="30" y="110"/>
                </a:cxn>
                <a:cxn ang="0">
                  <a:pos x="30" y="98"/>
                </a:cxn>
                <a:cxn ang="0">
                  <a:pos x="23" y="103"/>
                </a:cxn>
                <a:cxn ang="0">
                  <a:pos x="19" y="94"/>
                </a:cxn>
                <a:cxn ang="0">
                  <a:pos x="14" y="101"/>
                </a:cxn>
                <a:cxn ang="0">
                  <a:pos x="12" y="101"/>
                </a:cxn>
                <a:cxn ang="0">
                  <a:pos x="3" y="98"/>
                </a:cxn>
                <a:cxn ang="0">
                  <a:pos x="0" y="71"/>
                </a:cxn>
                <a:cxn ang="0">
                  <a:pos x="9" y="67"/>
                </a:cxn>
                <a:cxn ang="0">
                  <a:pos x="12" y="73"/>
                </a:cxn>
                <a:cxn ang="0">
                  <a:pos x="16" y="60"/>
                </a:cxn>
                <a:cxn ang="0">
                  <a:pos x="16" y="55"/>
                </a:cxn>
                <a:cxn ang="0">
                  <a:pos x="19" y="50"/>
                </a:cxn>
                <a:cxn ang="0">
                  <a:pos x="23" y="42"/>
                </a:cxn>
                <a:cxn ang="0">
                  <a:pos x="21" y="41"/>
                </a:cxn>
                <a:cxn ang="0">
                  <a:pos x="14" y="32"/>
                </a:cxn>
                <a:cxn ang="0">
                  <a:pos x="25" y="26"/>
                </a:cxn>
                <a:cxn ang="0">
                  <a:pos x="25" y="23"/>
                </a:cxn>
                <a:cxn ang="0">
                  <a:pos x="27" y="19"/>
                </a:cxn>
                <a:cxn ang="0">
                  <a:pos x="30" y="9"/>
                </a:cxn>
              </a:cxnLst>
              <a:rect l="0" t="0" r="r" b="b"/>
              <a:pathLst>
                <a:path w="98" h="148">
                  <a:moveTo>
                    <a:pt x="35" y="5"/>
                  </a:moveTo>
                  <a:lnTo>
                    <a:pt x="35" y="5"/>
                  </a:lnTo>
                  <a:lnTo>
                    <a:pt x="43" y="7"/>
                  </a:lnTo>
                  <a:lnTo>
                    <a:pt x="46" y="3"/>
                  </a:lnTo>
                  <a:lnTo>
                    <a:pt x="53" y="0"/>
                  </a:lnTo>
                  <a:lnTo>
                    <a:pt x="57" y="0"/>
                  </a:lnTo>
                  <a:lnTo>
                    <a:pt x="60" y="3"/>
                  </a:lnTo>
                  <a:lnTo>
                    <a:pt x="62" y="3"/>
                  </a:lnTo>
                  <a:lnTo>
                    <a:pt x="66" y="5"/>
                  </a:lnTo>
                  <a:lnTo>
                    <a:pt x="73" y="9"/>
                  </a:lnTo>
                  <a:lnTo>
                    <a:pt x="77" y="9"/>
                  </a:lnTo>
                  <a:lnTo>
                    <a:pt x="78" y="12"/>
                  </a:lnTo>
                  <a:lnTo>
                    <a:pt x="80" y="16"/>
                  </a:lnTo>
                  <a:lnTo>
                    <a:pt x="69" y="17"/>
                  </a:lnTo>
                  <a:lnTo>
                    <a:pt x="78" y="19"/>
                  </a:lnTo>
                  <a:lnTo>
                    <a:pt x="77" y="21"/>
                  </a:lnTo>
                  <a:lnTo>
                    <a:pt x="73" y="21"/>
                  </a:lnTo>
                  <a:lnTo>
                    <a:pt x="66" y="25"/>
                  </a:lnTo>
                  <a:lnTo>
                    <a:pt x="69" y="25"/>
                  </a:lnTo>
                  <a:lnTo>
                    <a:pt x="77" y="23"/>
                  </a:lnTo>
                  <a:lnTo>
                    <a:pt x="77" y="26"/>
                  </a:lnTo>
                  <a:lnTo>
                    <a:pt x="75" y="30"/>
                  </a:lnTo>
                  <a:lnTo>
                    <a:pt x="73" y="32"/>
                  </a:lnTo>
                  <a:lnTo>
                    <a:pt x="69" y="34"/>
                  </a:lnTo>
                  <a:lnTo>
                    <a:pt x="64" y="32"/>
                  </a:lnTo>
                  <a:lnTo>
                    <a:pt x="64" y="35"/>
                  </a:lnTo>
                  <a:lnTo>
                    <a:pt x="68" y="34"/>
                  </a:lnTo>
                  <a:lnTo>
                    <a:pt x="69"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8"/>
                  </a:lnTo>
                  <a:lnTo>
                    <a:pt x="73" y="114"/>
                  </a:lnTo>
                  <a:lnTo>
                    <a:pt x="82" y="126"/>
                  </a:lnTo>
                  <a:lnTo>
                    <a:pt x="85" y="128"/>
                  </a:lnTo>
                  <a:lnTo>
                    <a:pt x="93" y="135"/>
                  </a:lnTo>
                  <a:lnTo>
                    <a:pt x="94" y="135"/>
                  </a:lnTo>
                  <a:lnTo>
                    <a:pt x="98" y="137"/>
                  </a:lnTo>
                  <a:lnTo>
                    <a:pt x="94" y="139"/>
                  </a:lnTo>
                  <a:lnTo>
                    <a:pt x="94" y="141"/>
                  </a:lnTo>
                  <a:lnTo>
                    <a:pt x="93" y="142"/>
                  </a:lnTo>
                  <a:lnTo>
                    <a:pt x="87" y="141"/>
                  </a:lnTo>
                  <a:lnTo>
                    <a:pt x="85" y="142"/>
                  </a:lnTo>
                  <a:lnTo>
                    <a:pt x="91" y="144"/>
                  </a:lnTo>
                  <a:lnTo>
                    <a:pt x="89" y="146"/>
                  </a:lnTo>
                  <a:lnTo>
                    <a:pt x="89" y="148"/>
                  </a:lnTo>
                  <a:lnTo>
                    <a:pt x="85" y="146"/>
                  </a:lnTo>
                  <a:lnTo>
                    <a:pt x="82" y="141"/>
                  </a:lnTo>
                  <a:lnTo>
                    <a:pt x="80" y="141"/>
                  </a:lnTo>
                  <a:lnTo>
                    <a:pt x="82" y="137"/>
                  </a:lnTo>
                  <a:lnTo>
                    <a:pt x="78" y="139"/>
                  </a:lnTo>
                  <a:lnTo>
                    <a:pt x="77" y="139"/>
                  </a:lnTo>
                  <a:lnTo>
                    <a:pt x="75" y="141"/>
                  </a:lnTo>
                  <a:lnTo>
                    <a:pt x="75" y="142"/>
                  </a:lnTo>
                  <a:lnTo>
                    <a:pt x="77" y="142"/>
                  </a:lnTo>
                  <a:lnTo>
                    <a:pt x="78" y="142"/>
                  </a:lnTo>
                  <a:lnTo>
                    <a:pt x="78" y="144"/>
                  </a:lnTo>
                  <a:lnTo>
                    <a:pt x="75" y="146"/>
                  </a:lnTo>
                  <a:lnTo>
                    <a:pt x="71" y="142"/>
                  </a:lnTo>
                  <a:lnTo>
                    <a:pt x="69" y="142"/>
                  </a:lnTo>
                  <a:lnTo>
                    <a:pt x="71" y="144"/>
                  </a:lnTo>
                  <a:lnTo>
                    <a:pt x="69" y="144"/>
                  </a:lnTo>
                  <a:lnTo>
                    <a:pt x="68" y="141"/>
                  </a:lnTo>
                  <a:lnTo>
                    <a:pt x="66" y="141"/>
                  </a:lnTo>
                  <a:lnTo>
                    <a:pt x="62" y="139"/>
                  </a:lnTo>
                  <a:lnTo>
                    <a:pt x="62" y="142"/>
                  </a:lnTo>
                  <a:lnTo>
                    <a:pt x="60" y="141"/>
                  </a:lnTo>
                  <a:lnTo>
                    <a:pt x="60" y="142"/>
                  </a:lnTo>
                  <a:lnTo>
                    <a:pt x="60" y="146"/>
                  </a:lnTo>
                  <a:lnTo>
                    <a:pt x="59" y="146"/>
                  </a:lnTo>
                  <a:lnTo>
                    <a:pt x="52" y="139"/>
                  </a:lnTo>
                  <a:lnTo>
                    <a:pt x="50" y="137"/>
                  </a:lnTo>
                  <a:lnTo>
                    <a:pt x="53" y="137"/>
                  </a:lnTo>
                  <a:lnTo>
                    <a:pt x="53" y="135"/>
                  </a:lnTo>
                  <a:lnTo>
                    <a:pt x="50" y="135"/>
                  </a:lnTo>
                  <a:lnTo>
                    <a:pt x="43" y="137"/>
                  </a:lnTo>
                  <a:lnTo>
                    <a:pt x="41" y="137"/>
                  </a:lnTo>
                  <a:lnTo>
                    <a:pt x="39" y="133"/>
                  </a:lnTo>
                  <a:lnTo>
                    <a:pt x="37" y="135"/>
                  </a:lnTo>
                  <a:lnTo>
                    <a:pt x="35" y="133"/>
                  </a:lnTo>
                  <a:lnTo>
                    <a:pt x="35" y="133"/>
                  </a:lnTo>
                  <a:lnTo>
                    <a:pt x="35" y="125"/>
                  </a:lnTo>
                  <a:lnTo>
                    <a:pt x="34" y="123"/>
                  </a:lnTo>
                  <a:lnTo>
                    <a:pt x="35" y="123"/>
                  </a:lnTo>
                  <a:lnTo>
                    <a:pt x="39" y="125"/>
                  </a:lnTo>
                  <a:lnTo>
                    <a:pt x="39" y="123"/>
                  </a:lnTo>
                  <a:lnTo>
                    <a:pt x="37" y="121"/>
                  </a:lnTo>
                  <a:lnTo>
                    <a:pt x="41" y="121"/>
                  </a:lnTo>
                  <a:lnTo>
                    <a:pt x="44" y="121"/>
                  </a:lnTo>
                  <a:lnTo>
                    <a:pt x="44" y="119"/>
                  </a:lnTo>
                  <a:lnTo>
                    <a:pt x="41" y="119"/>
                  </a:lnTo>
                  <a:lnTo>
                    <a:pt x="43" y="117"/>
                  </a:lnTo>
                  <a:lnTo>
                    <a:pt x="41" y="116"/>
                  </a:lnTo>
                  <a:lnTo>
                    <a:pt x="35" y="116"/>
                  </a:lnTo>
                  <a:lnTo>
                    <a:pt x="32" y="112"/>
                  </a:lnTo>
                  <a:lnTo>
                    <a:pt x="32" y="110"/>
                  </a:lnTo>
                  <a:lnTo>
                    <a:pt x="34" y="110"/>
                  </a:lnTo>
                  <a:lnTo>
                    <a:pt x="34" y="108"/>
                  </a:lnTo>
                  <a:lnTo>
                    <a:pt x="39" y="101"/>
                  </a:lnTo>
                  <a:lnTo>
                    <a:pt x="35" y="103"/>
                  </a:lnTo>
                  <a:lnTo>
                    <a:pt x="30" y="110"/>
                  </a:lnTo>
                  <a:lnTo>
                    <a:pt x="30" y="107"/>
                  </a:lnTo>
                  <a:lnTo>
                    <a:pt x="30" y="103"/>
                  </a:lnTo>
                  <a:lnTo>
                    <a:pt x="30" y="98"/>
                  </a:lnTo>
                  <a:lnTo>
                    <a:pt x="27" y="101"/>
                  </a:lnTo>
                  <a:lnTo>
                    <a:pt x="25" y="100"/>
                  </a:lnTo>
                  <a:lnTo>
                    <a:pt x="23" y="103"/>
                  </a:lnTo>
                  <a:lnTo>
                    <a:pt x="21" y="101"/>
                  </a:lnTo>
                  <a:lnTo>
                    <a:pt x="21" y="103"/>
                  </a:lnTo>
                  <a:lnTo>
                    <a:pt x="19" y="94"/>
                  </a:lnTo>
                  <a:lnTo>
                    <a:pt x="18" y="92"/>
                  </a:lnTo>
                  <a:lnTo>
                    <a:pt x="16" y="98"/>
                  </a:lnTo>
                  <a:lnTo>
                    <a:pt x="14" y="101"/>
                  </a:lnTo>
                  <a:lnTo>
                    <a:pt x="14" y="96"/>
                  </a:lnTo>
                  <a:lnTo>
                    <a:pt x="12" y="98"/>
                  </a:lnTo>
                  <a:lnTo>
                    <a:pt x="12" y="101"/>
                  </a:lnTo>
                  <a:lnTo>
                    <a:pt x="7" y="101"/>
                  </a:lnTo>
                  <a:lnTo>
                    <a:pt x="5" y="100"/>
                  </a:lnTo>
                  <a:lnTo>
                    <a:pt x="3" y="98"/>
                  </a:lnTo>
                  <a:lnTo>
                    <a:pt x="0" y="89"/>
                  </a:lnTo>
                  <a:lnTo>
                    <a:pt x="0" y="75"/>
                  </a:lnTo>
                  <a:lnTo>
                    <a:pt x="0" y="71"/>
                  </a:lnTo>
                  <a:lnTo>
                    <a:pt x="5" y="67"/>
                  </a:lnTo>
                  <a:lnTo>
                    <a:pt x="7" y="69"/>
                  </a:lnTo>
                  <a:lnTo>
                    <a:pt x="9" y="67"/>
                  </a:lnTo>
                  <a:lnTo>
                    <a:pt x="11" y="67"/>
                  </a:lnTo>
                  <a:lnTo>
                    <a:pt x="11" y="71"/>
                  </a:lnTo>
                  <a:lnTo>
                    <a:pt x="12" y="73"/>
                  </a:lnTo>
                  <a:lnTo>
                    <a:pt x="14" y="67"/>
                  </a:lnTo>
                  <a:lnTo>
                    <a:pt x="16" y="66"/>
                  </a:lnTo>
                  <a:lnTo>
                    <a:pt x="16" y="60"/>
                  </a:lnTo>
                  <a:lnTo>
                    <a:pt x="18" y="60"/>
                  </a:lnTo>
                  <a:lnTo>
                    <a:pt x="18" y="57"/>
                  </a:lnTo>
                  <a:lnTo>
                    <a:pt x="16" y="55"/>
                  </a:lnTo>
                  <a:lnTo>
                    <a:pt x="19" y="53"/>
                  </a:lnTo>
                  <a:lnTo>
                    <a:pt x="19" y="50"/>
                  </a:lnTo>
                  <a:lnTo>
                    <a:pt x="19" y="50"/>
                  </a:lnTo>
                  <a:lnTo>
                    <a:pt x="21" y="46"/>
                  </a:lnTo>
                  <a:lnTo>
                    <a:pt x="23" y="44"/>
                  </a:lnTo>
                  <a:lnTo>
                    <a:pt x="23" y="42"/>
                  </a:lnTo>
                  <a:lnTo>
                    <a:pt x="21" y="46"/>
                  </a:lnTo>
                  <a:lnTo>
                    <a:pt x="19" y="44"/>
                  </a:lnTo>
                  <a:lnTo>
                    <a:pt x="21" y="41"/>
                  </a:lnTo>
                  <a:lnTo>
                    <a:pt x="18" y="41"/>
                  </a:lnTo>
                  <a:lnTo>
                    <a:pt x="14" y="37"/>
                  </a:lnTo>
                  <a:lnTo>
                    <a:pt x="14" y="32"/>
                  </a:lnTo>
                  <a:lnTo>
                    <a:pt x="19" y="28"/>
                  </a:lnTo>
                  <a:lnTo>
                    <a:pt x="23" y="26"/>
                  </a:lnTo>
                  <a:lnTo>
                    <a:pt x="25" y="26"/>
                  </a:lnTo>
                  <a:lnTo>
                    <a:pt x="28" y="25"/>
                  </a:lnTo>
                  <a:lnTo>
                    <a:pt x="27" y="25"/>
                  </a:lnTo>
                  <a:lnTo>
                    <a:pt x="25" y="23"/>
                  </a:lnTo>
                  <a:lnTo>
                    <a:pt x="27" y="21"/>
                  </a:lnTo>
                  <a:lnTo>
                    <a:pt x="28" y="21"/>
                  </a:lnTo>
                  <a:lnTo>
                    <a:pt x="27" y="19"/>
                  </a:lnTo>
                  <a:lnTo>
                    <a:pt x="25" y="17"/>
                  </a:lnTo>
                  <a:lnTo>
                    <a:pt x="25" y="14"/>
                  </a:lnTo>
                  <a:lnTo>
                    <a:pt x="30" y="9"/>
                  </a:lnTo>
                  <a:lnTo>
                    <a:pt x="3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8" name="Freeform 3616"/>
            <p:cNvSpPr>
              <a:spLocks/>
            </p:cNvSpPr>
            <p:nvPr/>
          </p:nvSpPr>
          <p:spPr bwMode="auto">
            <a:xfrm>
              <a:off x="3553" y="726"/>
              <a:ext cx="246" cy="232"/>
            </a:xfrm>
            <a:custGeom>
              <a:avLst/>
              <a:gdLst/>
              <a:ahLst/>
              <a:cxnLst>
                <a:cxn ang="0">
                  <a:pos x="9" y="196"/>
                </a:cxn>
                <a:cxn ang="0">
                  <a:pos x="25" y="184"/>
                </a:cxn>
                <a:cxn ang="0">
                  <a:pos x="25" y="180"/>
                </a:cxn>
                <a:cxn ang="0">
                  <a:pos x="25" y="169"/>
                </a:cxn>
                <a:cxn ang="0">
                  <a:pos x="32" y="162"/>
                </a:cxn>
                <a:cxn ang="0">
                  <a:pos x="37" y="150"/>
                </a:cxn>
                <a:cxn ang="0">
                  <a:pos x="41" y="144"/>
                </a:cxn>
                <a:cxn ang="0">
                  <a:pos x="35" y="134"/>
                </a:cxn>
                <a:cxn ang="0">
                  <a:pos x="30" y="130"/>
                </a:cxn>
                <a:cxn ang="0">
                  <a:pos x="35" y="119"/>
                </a:cxn>
                <a:cxn ang="0">
                  <a:pos x="48" y="114"/>
                </a:cxn>
                <a:cxn ang="0">
                  <a:pos x="66" y="100"/>
                </a:cxn>
                <a:cxn ang="0">
                  <a:pos x="78" y="89"/>
                </a:cxn>
                <a:cxn ang="0">
                  <a:pos x="100" y="68"/>
                </a:cxn>
                <a:cxn ang="0">
                  <a:pos x="110" y="68"/>
                </a:cxn>
                <a:cxn ang="0">
                  <a:pos x="116" y="53"/>
                </a:cxn>
                <a:cxn ang="0">
                  <a:pos x="123" y="44"/>
                </a:cxn>
                <a:cxn ang="0">
                  <a:pos x="142" y="52"/>
                </a:cxn>
                <a:cxn ang="0">
                  <a:pos x="164" y="48"/>
                </a:cxn>
                <a:cxn ang="0">
                  <a:pos x="173" y="43"/>
                </a:cxn>
                <a:cxn ang="0">
                  <a:pos x="192" y="32"/>
                </a:cxn>
                <a:cxn ang="0">
                  <a:pos x="201" y="12"/>
                </a:cxn>
                <a:cxn ang="0">
                  <a:pos x="219" y="0"/>
                </a:cxn>
                <a:cxn ang="0">
                  <a:pos x="242" y="11"/>
                </a:cxn>
                <a:cxn ang="0">
                  <a:pos x="242" y="32"/>
                </a:cxn>
                <a:cxn ang="0">
                  <a:pos x="235" y="55"/>
                </a:cxn>
                <a:cxn ang="0">
                  <a:pos x="207" y="68"/>
                </a:cxn>
                <a:cxn ang="0">
                  <a:pos x="187" y="73"/>
                </a:cxn>
                <a:cxn ang="0">
                  <a:pos x="162" y="91"/>
                </a:cxn>
                <a:cxn ang="0">
                  <a:pos x="157" y="91"/>
                </a:cxn>
                <a:cxn ang="0">
                  <a:pos x="137" y="107"/>
                </a:cxn>
                <a:cxn ang="0">
                  <a:pos x="110" y="128"/>
                </a:cxn>
                <a:cxn ang="0">
                  <a:pos x="112" y="135"/>
                </a:cxn>
                <a:cxn ang="0">
                  <a:pos x="96" y="148"/>
                </a:cxn>
                <a:cxn ang="0">
                  <a:pos x="89" y="151"/>
                </a:cxn>
                <a:cxn ang="0">
                  <a:pos x="89" y="160"/>
                </a:cxn>
                <a:cxn ang="0">
                  <a:pos x="84" y="168"/>
                </a:cxn>
                <a:cxn ang="0">
                  <a:pos x="80" y="173"/>
                </a:cxn>
                <a:cxn ang="0">
                  <a:pos x="76" y="178"/>
                </a:cxn>
                <a:cxn ang="0">
                  <a:pos x="73" y="185"/>
                </a:cxn>
                <a:cxn ang="0">
                  <a:pos x="62" y="176"/>
                </a:cxn>
                <a:cxn ang="0">
                  <a:pos x="64" y="191"/>
                </a:cxn>
                <a:cxn ang="0">
                  <a:pos x="66" y="205"/>
                </a:cxn>
                <a:cxn ang="0">
                  <a:pos x="51" y="201"/>
                </a:cxn>
                <a:cxn ang="0">
                  <a:pos x="59" y="214"/>
                </a:cxn>
                <a:cxn ang="0">
                  <a:pos x="53" y="218"/>
                </a:cxn>
                <a:cxn ang="0">
                  <a:pos x="50" y="228"/>
                </a:cxn>
                <a:cxn ang="0">
                  <a:pos x="34" y="226"/>
                </a:cxn>
                <a:cxn ang="0">
                  <a:pos x="7" y="226"/>
                </a:cxn>
                <a:cxn ang="0">
                  <a:pos x="10" y="216"/>
                </a:cxn>
                <a:cxn ang="0">
                  <a:pos x="19" y="205"/>
                </a:cxn>
                <a:cxn ang="0">
                  <a:pos x="5" y="209"/>
                </a:cxn>
              </a:cxnLst>
              <a:rect l="0" t="0" r="r" b="b"/>
              <a:pathLst>
                <a:path w="246" h="232">
                  <a:moveTo>
                    <a:pt x="0" y="201"/>
                  </a:moveTo>
                  <a:lnTo>
                    <a:pt x="0" y="201"/>
                  </a:lnTo>
                  <a:lnTo>
                    <a:pt x="1" y="201"/>
                  </a:lnTo>
                  <a:lnTo>
                    <a:pt x="5" y="201"/>
                  </a:lnTo>
                  <a:lnTo>
                    <a:pt x="9" y="196"/>
                  </a:lnTo>
                  <a:lnTo>
                    <a:pt x="18" y="193"/>
                  </a:lnTo>
                  <a:lnTo>
                    <a:pt x="16" y="191"/>
                  </a:lnTo>
                  <a:lnTo>
                    <a:pt x="18" y="185"/>
                  </a:lnTo>
                  <a:lnTo>
                    <a:pt x="23" y="182"/>
                  </a:lnTo>
                  <a:lnTo>
                    <a:pt x="25" y="184"/>
                  </a:lnTo>
                  <a:lnTo>
                    <a:pt x="30" y="184"/>
                  </a:lnTo>
                  <a:lnTo>
                    <a:pt x="34" y="187"/>
                  </a:lnTo>
                  <a:lnTo>
                    <a:pt x="39" y="189"/>
                  </a:lnTo>
                  <a:lnTo>
                    <a:pt x="35" y="184"/>
                  </a:lnTo>
                  <a:lnTo>
                    <a:pt x="25" y="180"/>
                  </a:lnTo>
                  <a:lnTo>
                    <a:pt x="23" y="176"/>
                  </a:lnTo>
                  <a:lnTo>
                    <a:pt x="25" y="176"/>
                  </a:lnTo>
                  <a:lnTo>
                    <a:pt x="30" y="176"/>
                  </a:lnTo>
                  <a:lnTo>
                    <a:pt x="32" y="173"/>
                  </a:lnTo>
                  <a:lnTo>
                    <a:pt x="25" y="169"/>
                  </a:lnTo>
                  <a:lnTo>
                    <a:pt x="25" y="168"/>
                  </a:lnTo>
                  <a:lnTo>
                    <a:pt x="35" y="166"/>
                  </a:lnTo>
                  <a:lnTo>
                    <a:pt x="37" y="166"/>
                  </a:lnTo>
                  <a:lnTo>
                    <a:pt x="35" y="162"/>
                  </a:lnTo>
                  <a:lnTo>
                    <a:pt x="32" y="162"/>
                  </a:lnTo>
                  <a:lnTo>
                    <a:pt x="28" y="157"/>
                  </a:lnTo>
                  <a:lnTo>
                    <a:pt x="28" y="153"/>
                  </a:lnTo>
                  <a:lnTo>
                    <a:pt x="28" y="151"/>
                  </a:lnTo>
                  <a:lnTo>
                    <a:pt x="30" y="153"/>
                  </a:lnTo>
                  <a:lnTo>
                    <a:pt x="37" y="150"/>
                  </a:lnTo>
                  <a:lnTo>
                    <a:pt x="44" y="151"/>
                  </a:lnTo>
                  <a:lnTo>
                    <a:pt x="48" y="150"/>
                  </a:lnTo>
                  <a:lnTo>
                    <a:pt x="44" y="150"/>
                  </a:lnTo>
                  <a:lnTo>
                    <a:pt x="43" y="148"/>
                  </a:lnTo>
                  <a:lnTo>
                    <a:pt x="41" y="144"/>
                  </a:lnTo>
                  <a:lnTo>
                    <a:pt x="37" y="144"/>
                  </a:lnTo>
                  <a:lnTo>
                    <a:pt x="32" y="146"/>
                  </a:lnTo>
                  <a:lnTo>
                    <a:pt x="30" y="143"/>
                  </a:lnTo>
                  <a:lnTo>
                    <a:pt x="32" y="141"/>
                  </a:lnTo>
                  <a:lnTo>
                    <a:pt x="35" y="134"/>
                  </a:lnTo>
                  <a:lnTo>
                    <a:pt x="34" y="134"/>
                  </a:lnTo>
                  <a:lnTo>
                    <a:pt x="34" y="132"/>
                  </a:lnTo>
                  <a:lnTo>
                    <a:pt x="32" y="130"/>
                  </a:lnTo>
                  <a:lnTo>
                    <a:pt x="30" y="134"/>
                  </a:lnTo>
                  <a:lnTo>
                    <a:pt x="30" y="130"/>
                  </a:lnTo>
                  <a:lnTo>
                    <a:pt x="28" y="128"/>
                  </a:lnTo>
                  <a:lnTo>
                    <a:pt x="30" y="125"/>
                  </a:lnTo>
                  <a:lnTo>
                    <a:pt x="28" y="123"/>
                  </a:lnTo>
                  <a:lnTo>
                    <a:pt x="30" y="119"/>
                  </a:lnTo>
                  <a:lnTo>
                    <a:pt x="35" y="119"/>
                  </a:lnTo>
                  <a:lnTo>
                    <a:pt x="35" y="125"/>
                  </a:lnTo>
                  <a:lnTo>
                    <a:pt x="39" y="127"/>
                  </a:lnTo>
                  <a:lnTo>
                    <a:pt x="44" y="123"/>
                  </a:lnTo>
                  <a:lnTo>
                    <a:pt x="48" y="118"/>
                  </a:lnTo>
                  <a:lnTo>
                    <a:pt x="48" y="114"/>
                  </a:lnTo>
                  <a:lnTo>
                    <a:pt x="53" y="110"/>
                  </a:lnTo>
                  <a:lnTo>
                    <a:pt x="60" y="112"/>
                  </a:lnTo>
                  <a:lnTo>
                    <a:pt x="66" y="107"/>
                  </a:lnTo>
                  <a:lnTo>
                    <a:pt x="68" y="103"/>
                  </a:lnTo>
                  <a:lnTo>
                    <a:pt x="66" y="100"/>
                  </a:lnTo>
                  <a:lnTo>
                    <a:pt x="69" y="98"/>
                  </a:lnTo>
                  <a:lnTo>
                    <a:pt x="68" y="94"/>
                  </a:lnTo>
                  <a:lnTo>
                    <a:pt x="73" y="91"/>
                  </a:lnTo>
                  <a:lnTo>
                    <a:pt x="75" y="91"/>
                  </a:lnTo>
                  <a:lnTo>
                    <a:pt x="78" y="89"/>
                  </a:lnTo>
                  <a:lnTo>
                    <a:pt x="76" y="87"/>
                  </a:lnTo>
                  <a:lnTo>
                    <a:pt x="78" y="82"/>
                  </a:lnTo>
                  <a:lnTo>
                    <a:pt x="80" y="78"/>
                  </a:lnTo>
                  <a:lnTo>
                    <a:pt x="96" y="71"/>
                  </a:lnTo>
                  <a:lnTo>
                    <a:pt x="100" y="68"/>
                  </a:lnTo>
                  <a:lnTo>
                    <a:pt x="101" y="62"/>
                  </a:lnTo>
                  <a:lnTo>
                    <a:pt x="109" y="57"/>
                  </a:lnTo>
                  <a:lnTo>
                    <a:pt x="112" y="59"/>
                  </a:lnTo>
                  <a:lnTo>
                    <a:pt x="109" y="68"/>
                  </a:lnTo>
                  <a:lnTo>
                    <a:pt x="110" y="68"/>
                  </a:lnTo>
                  <a:lnTo>
                    <a:pt x="112" y="64"/>
                  </a:lnTo>
                  <a:lnTo>
                    <a:pt x="117" y="62"/>
                  </a:lnTo>
                  <a:lnTo>
                    <a:pt x="119" y="59"/>
                  </a:lnTo>
                  <a:lnTo>
                    <a:pt x="117" y="57"/>
                  </a:lnTo>
                  <a:lnTo>
                    <a:pt x="116" y="53"/>
                  </a:lnTo>
                  <a:lnTo>
                    <a:pt x="116" y="50"/>
                  </a:lnTo>
                  <a:lnTo>
                    <a:pt x="117" y="50"/>
                  </a:lnTo>
                  <a:lnTo>
                    <a:pt x="119" y="48"/>
                  </a:lnTo>
                  <a:lnTo>
                    <a:pt x="117" y="46"/>
                  </a:lnTo>
                  <a:lnTo>
                    <a:pt x="123" y="44"/>
                  </a:lnTo>
                  <a:lnTo>
                    <a:pt x="125" y="48"/>
                  </a:lnTo>
                  <a:lnTo>
                    <a:pt x="137" y="48"/>
                  </a:lnTo>
                  <a:lnTo>
                    <a:pt x="137" y="55"/>
                  </a:lnTo>
                  <a:lnTo>
                    <a:pt x="141" y="55"/>
                  </a:lnTo>
                  <a:lnTo>
                    <a:pt x="142" y="52"/>
                  </a:lnTo>
                  <a:lnTo>
                    <a:pt x="146" y="53"/>
                  </a:lnTo>
                  <a:lnTo>
                    <a:pt x="159" y="44"/>
                  </a:lnTo>
                  <a:lnTo>
                    <a:pt x="162" y="44"/>
                  </a:lnTo>
                  <a:lnTo>
                    <a:pt x="162" y="46"/>
                  </a:lnTo>
                  <a:lnTo>
                    <a:pt x="164" y="48"/>
                  </a:lnTo>
                  <a:lnTo>
                    <a:pt x="166" y="46"/>
                  </a:lnTo>
                  <a:lnTo>
                    <a:pt x="167" y="44"/>
                  </a:lnTo>
                  <a:lnTo>
                    <a:pt x="169" y="46"/>
                  </a:lnTo>
                  <a:lnTo>
                    <a:pt x="171" y="43"/>
                  </a:lnTo>
                  <a:lnTo>
                    <a:pt x="173" y="43"/>
                  </a:lnTo>
                  <a:lnTo>
                    <a:pt x="180" y="36"/>
                  </a:lnTo>
                  <a:lnTo>
                    <a:pt x="185" y="37"/>
                  </a:lnTo>
                  <a:lnTo>
                    <a:pt x="187" y="30"/>
                  </a:lnTo>
                  <a:lnTo>
                    <a:pt x="191" y="32"/>
                  </a:lnTo>
                  <a:lnTo>
                    <a:pt x="192" y="32"/>
                  </a:lnTo>
                  <a:lnTo>
                    <a:pt x="194" y="28"/>
                  </a:lnTo>
                  <a:lnTo>
                    <a:pt x="192" y="21"/>
                  </a:lnTo>
                  <a:lnTo>
                    <a:pt x="194" y="18"/>
                  </a:lnTo>
                  <a:lnTo>
                    <a:pt x="198" y="16"/>
                  </a:lnTo>
                  <a:lnTo>
                    <a:pt x="201" y="12"/>
                  </a:lnTo>
                  <a:lnTo>
                    <a:pt x="203" y="12"/>
                  </a:lnTo>
                  <a:lnTo>
                    <a:pt x="207" y="9"/>
                  </a:lnTo>
                  <a:lnTo>
                    <a:pt x="207" y="5"/>
                  </a:lnTo>
                  <a:lnTo>
                    <a:pt x="212" y="7"/>
                  </a:lnTo>
                  <a:lnTo>
                    <a:pt x="219" y="0"/>
                  </a:lnTo>
                  <a:lnTo>
                    <a:pt x="228" y="0"/>
                  </a:lnTo>
                  <a:lnTo>
                    <a:pt x="237" y="3"/>
                  </a:lnTo>
                  <a:lnTo>
                    <a:pt x="239" y="7"/>
                  </a:lnTo>
                  <a:lnTo>
                    <a:pt x="241" y="9"/>
                  </a:lnTo>
                  <a:lnTo>
                    <a:pt x="242" y="11"/>
                  </a:lnTo>
                  <a:lnTo>
                    <a:pt x="242" y="14"/>
                  </a:lnTo>
                  <a:lnTo>
                    <a:pt x="246" y="23"/>
                  </a:lnTo>
                  <a:lnTo>
                    <a:pt x="246" y="27"/>
                  </a:lnTo>
                  <a:lnTo>
                    <a:pt x="242" y="28"/>
                  </a:lnTo>
                  <a:lnTo>
                    <a:pt x="242" y="32"/>
                  </a:lnTo>
                  <a:lnTo>
                    <a:pt x="246" y="34"/>
                  </a:lnTo>
                  <a:lnTo>
                    <a:pt x="244" y="36"/>
                  </a:lnTo>
                  <a:lnTo>
                    <a:pt x="242" y="37"/>
                  </a:lnTo>
                  <a:lnTo>
                    <a:pt x="233" y="52"/>
                  </a:lnTo>
                  <a:lnTo>
                    <a:pt x="235" y="55"/>
                  </a:lnTo>
                  <a:lnTo>
                    <a:pt x="230" y="53"/>
                  </a:lnTo>
                  <a:lnTo>
                    <a:pt x="228" y="53"/>
                  </a:lnTo>
                  <a:lnTo>
                    <a:pt x="225" y="53"/>
                  </a:lnTo>
                  <a:lnTo>
                    <a:pt x="214" y="64"/>
                  </a:lnTo>
                  <a:lnTo>
                    <a:pt x="207" y="68"/>
                  </a:lnTo>
                  <a:lnTo>
                    <a:pt x="205" y="68"/>
                  </a:lnTo>
                  <a:lnTo>
                    <a:pt x="198" y="71"/>
                  </a:lnTo>
                  <a:lnTo>
                    <a:pt x="194" y="69"/>
                  </a:lnTo>
                  <a:lnTo>
                    <a:pt x="189" y="71"/>
                  </a:lnTo>
                  <a:lnTo>
                    <a:pt x="187" y="73"/>
                  </a:lnTo>
                  <a:lnTo>
                    <a:pt x="185" y="77"/>
                  </a:lnTo>
                  <a:lnTo>
                    <a:pt x="184" y="80"/>
                  </a:lnTo>
                  <a:lnTo>
                    <a:pt x="182" y="77"/>
                  </a:lnTo>
                  <a:lnTo>
                    <a:pt x="178" y="80"/>
                  </a:lnTo>
                  <a:lnTo>
                    <a:pt x="162" y="91"/>
                  </a:lnTo>
                  <a:lnTo>
                    <a:pt x="160" y="91"/>
                  </a:lnTo>
                  <a:lnTo>
                    <a:pt x="159" y="85"/>
                  </a:lnTo>
                  <a:lnTo>
                    <a:pt x="157" y="85"/>
                  </a:lnTo>
                  <a:lnTo>
                    <a:pt x="157" y="89"/>
                  </a:lnTo>
                  <a:lnTo>
                    <a:pt x="157" y="91"/>
                  </a:lnTo>
                  <a:lnTo>
                    <a:pt x="155" y="93"/>
                  </a:lnTo>
                  <a:lnTo>
                    <a:pt x="148" y="102"/>
                  </a:lnTo>
                  <a:lnTo>
                    <a:pt x="141" y="103"/>
                  </a:lnTo>
                  <a:lnTo>
                    <a:pt x="137" y="109"/>
                  </a:lnTo>
                  <a:lnTo>
                    <a:pt x="137" y="107"/>
                  </a:lnTo>
                  <a:lnTo>
                    <a:pt x="123" y="127"/>
                  </a:lnTo>
                  <a:lnTo>
                    <a:pt x="116" y="128"/>
                  </a:lnTo>
                  <a:lnTo>
                    <a:pt x="114" y="130"/>
                  </a:lnTo>
                  <a:lnTo>
                    <a:pt x="114" y="127"/>
                  </a:lnTo>
                  <a:lnTo>
                    <a:pt x="110" y="128"/>
                  </a:lnTo>
                  <a:lnTo>
                    <a:pt x="109" y="127"/>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5" y="151"/>
                  </a:lnTo>
                  <a:lnTo>
                    <a:pt x="85" y="153"/>
                  </a:lnTo>
                  <a:lnTo>
                    <a:pt x="85" y="155"/>
                  </a:lnTo>
                  <a:lnTo>
                    <a:pt x="87" y="159"/>
                  </a:lnTo>
                  <a:lnTo>
                    <a:pt x="89" y="160"/>
                  </a:lnTo>
                  <a:lnTo>
                    <a:pt x="85" y="159"/>
                  </a:lnTo>
                  <a:lnTo>
                    <a:pt x="85" y="160"/>
                  </a:lnTo>
                  <a:lnTo>
                    <a:pt x="87" y="164"/>
                  </a:lnTo>
                  <a:lnTo>
                    <a:pt x="85" y="166"/>
                  </a:lnTo>
                  <a:lnTo>
                    <a:pt x="84" y="168"/>
                  </a:lnTo>
                  <a:lnTo>
                    <a:pt x="82" y="164"/>
                  </a:lnTo>
                  <a:lnTo>
                    <a:pt x="73" y="157"/>
                  </a:lnTo>
                  <a:lnTo>
                    <a:pt x="73" y="160"/>
                  </a:lnTo>
                  <a:lnTo>
                    <a:pt x="76" y="164"/>
                  </a:lnTo>
                  <a:lnTo>
                    <a:pt x="80" y="173"/>
                  </a:lnTo>
                  <a:lnTo>
                    <a:pt x="82" y="176"/>
                  </a:lnTo>
                  <a:lnTo>
                    <a:pt x="80" y="176"/>
                  </a:lnTo>
                  <a:lnTo>
                    <a:pt x="78" y="182"/>
                  </a:lnTo>
                  <a:lnTo>
                    <a:pt x="76" y="178"/>
                  </a:lnTo>
                  <a:lnTo>
                    <a:pt x="76" y="178"/>
                  </a:lnTo>
                  <a:lnTo>
                    <a:pt x="76" y="182"/>
                  </a:lnTo>
                  <a:lnTo>
                    <a:pt x="76" y="184"/>
                  </a:lnTo>
                  <a:lnTo>
                    <a:pt x="76" y="185"/>
                  </a:lnTo>
                  <a:lnTo>
                    <a:pt x="73" y="182"/>
                  </a:lnTo>
                  <a:lnTo>
                    <a:pt x="73" y="185"/>
                  </a:lnTo>
                  <a:lnTo>
                    <a:pt x="73" y="191"/>
                  </a:lnTo>
                  <a:lnTo>
                    <a:pt x="71" y="191"/>
                  </a:lnTo>
                  <a:lnTo>
                    <a:pt x="69" y="189"/>
                  </a:lnTo>
                  <a:lnTo>
                    <a:pt x="68" y="187"/>
                  </a:lnTo>
                  <a:lnTo>
                    <a:pt x="62" y="176"/>
                  </a:lnTo>
                  <a:lnTo>
                    <a:pt x="60" y="182"/>
                  </a:lnTo>
                  <a:lnTo>
                    <a:pt x="60" y="185"/>
                  </a:lnTo>
                  <a:lnTo>
                    <a:pt x="57" y="187"/>
                  </a:lnTo>
                  <a:lnTo>
                    <a:pt x="62" y="189"/>
                  </a:lnTo>
                  <a:lnTo>
                    <a:pt x="64" y="191"/>
                  </a:lnTo>
                  <a:lnTo>
                    <a:pt x="64" y="194"/>
                  </a:lnTo>
                  <a:lnTo>
                    <a:pt x="68" y="194"/>
                  </a:lnTo>
                  <a:lnTo>
                    <a:pt x="66" y="196"/>
                  </a:lnTo>
                  <a:lnTo>
                    <a:pt x="66" y="198"/>
                  </a:lnTo>
                  <a:lnTo>
                    <a:pt x="66" y="205"/>
                  </a:lnTo>
                  <a:lnTo>
                    <a:pt x="62" y="205"/>
                  </a:lnTo>
                  <a:lnTo>
                    <a:pt x="62" y="200"/>
                  </a:lnTo>
                  <a:lnTo>
                    <a:pt x="51" y="198"/>
                  </a:lnTo>
                  <a:lnTo>
                    <a:pt x="50" y="200"/>
                  </a:lnTo>
                  <a:lnTo>
                    <a:pt x="51" y="201"/>
                  </a:lnTo>
                  <a:lnTo>
                    <a:pt x="57" y="201"/>
                  </a:lnTo>
                  <a:lnTo>
                    <a:pt x="60" y="209"/>
                  </a:lnTo>
                  <a:lnTo>
                    <a:pt x="60" y="212"/>
                  </a:lnTo>
                  <a:lnTo>
                    <a:pt x="60" y="214"/>
                  </a:lnTo>
                  <a:lnTo>
                    <a:pt x="59" y="214"/>
                  </a:lnTo>
                  <a:lnTo>
                    <a:pt x="59" y="216"/>
                  </a:lnTo>
                  <a:lnTo>
                    <a:pt x="55" y="214"/>
                  </a:lnTo>
                  <a:lnTo>
                    <a:pt x="53" y="210"/>
                  </a:lnTo>
                  <a:lnTo>
                    <a:pt x="50" y="209"/>
                  </a:lnTo>
                  <a:lnTo>
                    <a:pt x="53" y="218"/>
                  </a:lnTo>
                  <a:lnTo>
                    <a:pt x="55" y="219"/>
                  </a:lnTo>
                  <a:lnTo>
                    <a:pt x="55" y="221"/>
                  </a:lnTo>
                  <a:lnTo>
                    <a:pt x="53" y="225"/>
                  </a:lnTo>
                  <a:lnTo>
                    <a:pt x="51" y="228"/>
                  </a:lnTo>
                  <a:lnTo>
                    <a:pt x="50" y="228"/>
                  </a:lnTo>
                  <a:lnTo>
                    <a:pt x="48" y="232"/>
                  </a:lnTo>
                  <a:lnTo>
                    <a:pt x="46" y="232"/>
                  </a:lnTo>
                  <a:lnTo>
                    <a:pt x="44" y="230"/>
                  </a:lnTo>
                  <a:lnTo>
                    <a:pt x="39" y="230"/>
                  </a:lnTo>
                  <a:lnTo>
                    <a:pt x="34" y="226"/>
                  </a:lnTo>
                  <a:lnTo>
                    <a:pt x="28" y="226"/>
                  </a:lnTo>
                  <a:lnTo>
                    <a:pt x="23" y="223"/>
                  </a:lnTo>
                  <a:lnTo>
                    <a:pt x="18" y="223"/>
                  </a:lnTo>
                  <a:lnTo>
                    <a:pt x="10" y="226"/>
                  </a:lnTo>
                  <a:lnTo>
                    <a:pt x="7" y="226"/>
                  </a:lnTo>
                  <a:lnTo>
                    <a:pt x="10" y="225"/>
                  </a:lnTo>
                  <a:lnTo>
                    <a:pt x="10" y="221"/>
                  </a:lnTo>
                  <a:lnTo>
                    <a:pt x="9" y="221"/>
                  </a:lnTo>
                  <a:lnTo>
                    <a:pt x="10" y="218"/>
                  </a:lnTo>
                  <a:lnTo>
                    <a:pt x="10" y="216"/>
                  </a:lnTo>
                  <a:lnTo>
                    <a:pt x="16" y="210"/>
                  </a:lnTo>
                  <a:lnTo>
                    <a:pt x="18" y="212"/>
                  </a:lnTo>
                  <a:lnTo>
                    <a:pt x="23" y="209"/>
                  </a:lnTo>
                  <a:lnTo>
                    <a:pt x="23" y="207"/>
                  </a:lnTo>
                  <a:lnTo>
                    <a:pt x="19" y="205"/>
                  </a:lnTo>
                  <a:lnTo>
                    <a:pt x="18" y="207"/>
                  </a:lnTo>
                  <a:lnTo>
                    <a:pt x="16" y="209"/>
                  </a:lnTo>
                  <a:lnTo>
                    <a:pt x="12" y="212"/>
                  </a:lnTo>
                  <a:lnTo>
                    <a:pt x="5" y="212"/>
                  </a:lnTo>
                  <a:lnTo>
                    <a:pt x="5" y="209"/>
                  </a:lnTo>
                  <a:lnTo>
                    <a:pt x="1" y="207"/>
                  </a:lnTo>
                  <a:lnTo>
                    <a:pt x="0" y="20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9" name="Freeform 3617"/>
            <p:cNvSpPr>
              <a:spLocks/>
            </p:cNvSpPr>
            <p:nvPr/>
          </p:nvSpPr>
          <p:spPr bwMode="auto">
            <a:xfrm>
              <a:off x="3553" y="726"/>
              <a:ext cx="246" cy="232"/>
            </a:xfrm>
            <a:custGeom>
              <a:avLst/>
              <a:gdLst/>
              <a:ahLst/>
              <a:cxnLst>
                <a:cxn ang="0">
                  <a:pos x="9" y="196"/>
                </a:cxn>
                <a:cxn ang="0">
                  <a:pos x="25" y="184"/>
                </a:cxn>
                <a:cxn ang="0">
                  <a:pos x="25" y="180"/>
                </a:cxn>
                <a:cxn ang="0">
                  <a:pos x="25" y="169"/>
                </a:cxn>
                <a:cxn ang="0">
                  <a:pos x="32" y="162"/>
                </a:cxn>
                <a:cxn ang="0">
                  <a:pos x="37" y="150"/>
                </a:cxn>
                <a:cxn ang="0">
                  <a:pos x="41" y="144"/>
                </a:cxn>
                <a:cxn ang="0">
                  <a:pos x="35" y="134"/>
                </a:cxn>
                <a:cxn ang="0">
                  <a:pos x="30" y="130"/>
                </a:cxn>
                <a:cxn ang="0">
                  <a:pos x="35" y="119"/>
                </a:cxn>
                <a:cxn ang="0">
                  <a:pos x="48" y="114"/>
                </a:cxn>
                <a:cxn ang="0">
                  <a:pos x="66" y="100"/>
                </a:cxn>
                <a:cxn ang="0">
                  <a:pos x="78" y="89"/>
                </a:cxn>
                <a:cxn ang="0">
                  <a:pos x="100" y="68"/>
                </a:cxn>
                <a:cxn ang="0">
                  <a:pos x="110" y="68"/>
                </a:cxn>
                <a:cxn ang="0">
                  <a:pos x="116" y="53"/>
                </a:cxn>
                <a:cxn ang="0">
                  <a:pos x="123" y="44"/>
                </a:cxn>
                <a:cxn ang="0">
                  <a:pos x="142" y="52"/>
                </a:cxn>
                <a:cxn ang="0">
                  <a:pos x="164" y="48"/>
                </a:cxn>
                <a:cxn ang="0">
                  <a:pos x="173" y="43"/>
                </a:cxn>
                <a:cxn ang="0">
                  <a:pos x="192" y="32"/>
                </a:cxn>
                <a:cxn ang="0">
                  <a:pos x="201" y="12"/>
                </a:cxn>
                <a:cxn ang="0">
                  <a:pos x="219" y="0"/>
                </a:cxn>
                <a:cxn ang="0">
                  <a:pos x="242" y="11"/>
                </a:cxn>
                <a:cxn ang="0">
                  <a:pos x="242" y="32"/>
                </a:cxn>
                <a:cxn ang="0">
                  <a:pos x="235" y="55"/>
                </a:cxn>
                <a:cxn ang="0">
                  <a:pos x="207" y="68"/>
                </a:cxn>
                <a:cxn ang="0">
                  <a:pos x="187" y="73"/>
                </a:cxn>
                <a:cxn ang="0">
                  <a:pos x="162" y="91"/>
                </a:cxn>
                <a:cxn ang="0">
                  <a:pos x="157" y="91"/>
                </a:cxn>
                <a:cxn ang="0">
                  <a:pos x="137" y="107"/>
                </a:cxn>
                <a:cxn ang="0">
                  <a:pos x="110" y="128"/>
                </a:cxn>
                <a:cxn ang="0">
                  <a:pos x="112" y="135"/>
                </a:cxn>
                <a:cxn ang="0">
                  <a:pos x="96" y="148"/>
                </a:cxn>
                <a:cxn ang="0">
                  <a:pos x="89" y="151"/>
                </a:cxn>
                <a:cxn ang="0">
                  <a:pos x="89" y="160"/>
                </a:cxn>
                <a:cxn ang="0">
                  <a:pos x="84" y="168"/>
                </a:cxn>
                <a:cxn ang="0">
                  <a:pos x="80" y="173"/>
                </a:cxn>
                <a:cxn ang="0">
                  <a:pos x="76" y="178"/>
                </a:cxn>
                <a:cxn ang="0">
                  <a:pos x="73" y="185"/>
                </a:cxn>
                <a:cxn ang="0">
                  <a:pos x="62" y="176"/>
                </a:cxn>
                <a:cxn ang="0">
                  <a:pos x="64" y="191"/>
                </a:cxn>
                <a:cxn ang="0">
                  <a:pos x="66" y="205"/>
                </a:cxn>
                <a:cxn ang="0">
                  <a:pos x="51" y="201"/>
                </a:cxn>
                <a:cxn ang="0">
                  <a:pos x="59" y="214"/>
                </a:cxn>
                <a:cxn ang="0">
                  <a:pos x="53" y="218"/>
                </a:cxn>
                <a:cxn ang="0">
                  <a:pos x="50" y="228"/>
                </a:cxn>
                <a:cxn ang="0">
                  <a:pos x="34" y="226"/>
                </a:cxn>
                <a:cxn ang="0">
                  <a:pos x="7" y="226"/>
                </a:cxn>
                <a:cxn ang="0">
                  <a:pos x="10" y="216"/>
                </a:cxn>
                <a:cxn ang="0">
                  <a:pos x="19" y="205"/>
                </a:cxn>
                <a:cxn ang="0">
                  <a:pos x="5" y="209"/>
                </a:cxn>
              </a:cxnLst>
              <a:rect l="0" t="0" r="r" b="b"/>
              <a:pathLst>
                <a:path w="246" h="232">
                  <a:moveTo>
                    <a:pt x="0" y="201"/>
                  </a:moveTo>
                  <a:lnTo>
                    <a:pt x="0" y="201"/>
                  </a:lnTo>
                  <a:lnTo>
                    <a:pt x="1" y="201"/>
                  </a:lnTo>
                  <a:lnTo>
                    <a:pt x="5" y="201"/>
                  </a:lnTo>
                  <a:lnTo>
                    <a:pt x="9" y="196"/>
                  </a:lnTo>
                  <a:lnTo>
                    <a:pt x="18" y="193"/>
                  </a:lnTo>
                  <a:lnTo>
                    <a:pt x="16" y="191"/>
                  </a:lnTo>
                  <a:lnTo>
                    <a:pt x="18" y="185"/>
                  </a:lnTo>
                  <a:lnTo>
                    <a:pt x="23" y="182"/>
                  </a:lnTo>
                  <a:lnTo>
                    <a:pt x="25" y="184"/>
                  </a:lnTo>
                  <a:lnTo>
                    <a:pt x="30" y="184"/>
                  </a:lnTo>
                  <a:lnTo>
                    <a:pt x="34" y="187"/>
                  </a:lnTo>
                  <a:lnTo>
                    <a:pt x="39" y="189"/>
                  </a:lnTo>
                  <a:lnTo>
                    <a:pt x="35" y="184"/>
                  </a:lnTo>
                  <a:lnTo>
                    <a:pt x="25" y="180"/>
                  </a:lnTo>
                  <a:lnTo>
                    <a:pt x="23" y="176"/>
                  </a:lnTo>
                  <a:lnTo>
                    <a:pt x="25" y="176"/>
                  </a:lnTo>
                  <a:lnTo>
                    <a:pt x="30" y="176"/>
                  </a:lnTo>
                  <a:lnTo>
                    <a:pt x="32" y="173"/>
                  </a:lnTo>
                  <a:lnTo>
                    <a:pt x="25" y="169"/>
                  </a:lnTo>
                  <a:lnTo>
                    <a:pt x="25" y="168"/>
                  </a:lnTo>
                  <a:lnTo>
                    <a:pt x="35" y="166"/>
                  </a:lnTo>
                  <a:lnTo>
                    <a:pt x="37" y="166"/>
                  </a:lnTo>
                  <a:lnTo>
                    <a:pt x="35" y="162"/>
                  </a:lnTo>
                  <a:lnTo>
                    <a:pt x="32" y="162"/>
                  </a:lnTo>
                  <a:lnTo>
                    <a:pt x="28" y="157"/>
                  </a:lnTo>
                  <a:lnTo>
                    <a:pt x="28" y="153"/>
                  </a:lnTo>
                  <a:lnTo>
                    <a:pt x="28" y="151"/>
                  </a:lnTo>
                  <a:lnTo>
                    <a:pt x="30" y="153"/>
                  </a:lnTo>
                  <a:lnTo>
                    <a:pt x="37" y="150"/>
                  </a:lnTo>
                  <a:lnTo>
                    <a:pt x="44" y="151"/>
                  </a:lnTo>
                  <a:lnTo>
                    <a:pt x="48" y="150"/>
                  </a:lnTo>
                  <a:lnTo>
                    <a:pt x="44" y="150"/>
                  </a:lnTo>
                  <a:lnTo>
                    <a:pt x="43" y="148"/>
                  </a:lnTo>
                  <a:lnTo>
                    <a:pt x="41" y="144"/>
                  </a:lnTo>
                  <a:lnTo>
                    <a:pt x="37" y="144"/>
                  </a:lnTo>
                  <a:lnTo>
                    <a:pt x="32" y="146"/>
                  </a:lnTo>
                  <a:lnTo>
                    <a:pt x="30" y="143"/>
                  </a:lnTo>
                  <a:lnTo>
                    <a:pt x="32" y="141"/>
                  </a:lnTo>
                  <a:lnTo>
                    <a:pt x="35" y="134"/>
                  </a:lnTo>
                  <a:lnTo>
                    <a:pt x="34" y="134"/>
                  </a:lnTo>
                  <a:lnTo>
                    <a:pt x="34" y="132"/>
                  </a:lnTo>
                  <a:lnTo>
                    <a:pt x="32" y="130"/>
                  </a:lnTo>
                  <a:lnTo>
                    <a:pt x="30" y="134"/>
                  </a:lnTo>
                  <a:lnTo>
                    <a:pt x="30" y="130"/>
                  </a:lnTo>
                  <a:lnTo>
                    <a:pt x="28" y="128"/>
                  </a:lnTo>
                  <a:lnTo>
                    <a:pt x="30" y="125"/>
                  </a:lnTo>
                  <a:lnTo>
                    <a:pt x="28" y="123"/>
                  </a:lnTo>
                  <a:lnTo>
                    <a:pt x="30" y="119"/>
                  </a:lnTo>
                  <a:lnTo>
                    <a:pt x="35" y="119"/>
                  </a:lnTo>
                  <a:lnTo>
                    <a:pt x="35" y="125"/>
                  </a:lnTo>
                  <a:lnTo>
                    <a:pt x="39" y="127"/>
                  </a:lnTo>
                  <a:lnTo>
                    <a:pt x="44" y="123"/>
                  </a:lnTo>
                  <a:lnTo>
                    <a:pt x="48" y="118"/>
                  </a:lnTo>
                  <a:lnTo>
                    <a:pt x="48" y="114"/>
                  </a:lnTo>
                  <a:lnTo>
                    <a:pt x="53" y="110"/>
                  </a:lnTo>
                  <a:lnTo>
                    <a:pt x="60" y="112"/>
                  </a:lnTo>
                  <a:lnTo>
                    <a:pt x="66" y="107"/>
                  </a:lnTo>
                  <a:lnTo>
                    <a:pt x="68" y="103"/>
                  </a:lnTo>
                  <a:lnTo>
                    <a:pt x="66" y="100"/>
                  </a:lnTo>
                  <a:lnTo>
                    <a:pt x="69" y="98"/>
                  </a:lnTo>
                  <a:lnTo>
                    <a:pt x="68" y="94"/>
                  </a:lnTo>
                  <a:lnTo>
                    <a:pt x="73" y="91"/>
                  </a:lnTo>
                  <a:lnTo>
                    <a:pt x="75" y="91"/>
                  </a:lnTo>
                  <a:lnTo>
                    <a:pt x="78" y="89"/>
                  </a:lnTo>
                  <a:lnTo>
                    <a:pt x="76" y="87"/>
                  </a:lnTo>
                  <a:lnTo>
                    <a:pt x="78" y="82"/>
                  </a:lnTo>
                  <a:lnTo>
                    <a:pt x="80" y="78"/>
                  </a:lnTo>
                  <a:lnTo>
                    <a:pt x="96" y="71"/>
                  </a:lnTo>
                  <a:lnTo>
                    <a:pt x="100" y="68"/>
                  </a:lnTo>
                  <a:lnTo>
                    <a:pt x="101" y="62"/>
                  </a:lnTo>
                  <a:lnTo>
                    <a:pt x="109" y="57"/>
                  </a:lnTo>
                  <a:lnTo>
                    <a:pt x="112" y="59"/>
                  </a:lnTo>
                  <a:lnTo>
                    <a:pt x="109" y="68"/>
                  </a:lnTo>
                  <a:lnTo>
                    <a:pt x="110" y="68"/>
                  </a:lnTo>
                  <a:lnTo>
                    <a:pt x="112" y="64"/>
                  </a:lnTo>
                  <a:lnTo>
                    <a:pt x="117" y="62"/>
                  </a:lnTo>
                  <a:lnTo>
                    <a:pt x="119" y="59"/>
                  </a:lnTo>
                  <a:lnTo>
                    <a:pt x="117" y="57"/>
                  </a:lnTo>
                  <a:lnTo>
                    <a:pt x="116" y="53"/>
                  </a:lnTo>
                  <a:lnTo>
                    <a:pt x="116" y="50"/>
                  </a:lnTo>
                  <a:lnTo>
                    <a:pt x="117" y="50"/>
                  </a:lnTo>
                  <a:lnTo>
                    <a:pt x="119" y="48"/>
                  </a:lnTo>
                  <a:lnTo>
                    <a:pt x="117" y="46"/>
                  </a:lnTo>
                  <a:lnTo>
                    <a:pt x="123" y="44"/>
                  </a:lnTo>
                  <a:lnTo>
                    <a:pt x="125" y="48"/>
                  </a:lnTo>
                  <a:lnTo>
                    <a:pt x="137" y="48"/>
                  </a:lnTo>
                  <a:lnTo>
                    <a:pt x="137" y="55"/>
                  </a:lnTo>
                  <a:lnTo>
                    <a:pt x="141" y="55"/>
                  </a:lnTo>
                  <a:lnTo>
                    <a:pt x="142" y="52"/>
                  </a:lnTo>
                  <a:lnTo>
                    <a:pt x="146" y="53"/>
                  </a:lnTo>
                  <a:lnTo>
                    <a:pt x="159" y="44"/>
                  </a:lnTo>
                  <a:lnTo>
                    <a:pt x="162" y="44"/>
                  </a:lnTo>
                  <a:lnTo>
                    <a:pt x="162" y="46"/>
                  </a:lnTo>
                  <a:lnTo>
                    <a:pt x="164" y="48"/>
                  </a:lnTo>
                  <a:lnTo>
                    <a:pt x="166" y="46"/>
                  </a:lnTo>
                  <a:lnTo>
                    <a:pt x="167" y="44"/>
                  </a:lnTo>
                  <a:lnTo>
                    <a:pt x="169" y="46"/>
                  </a:lnTo>
                  <a:lnTo>
                    <a:pt x="171" y="43"/>
                  </a:lnTo>
                  <a:lnTo>
                    <a:pt x="173" y="43"/>
                  </a:lnTo>
                  <a:lnTo>
                    <a:pt x="180" y="36"/>
                  </a:lnTo>
                  <a:lnTo>
                    <a:pt x="185" y="37"/>
                  </a:lnTo>
                  <a:lnTo>
                    <a:pt x="187" y="30"/>
                  </a:lnTo>
                  <a:lnTo>
                    <a:pt x="191" y="32"/>
                  </a:lnTo>
                  <a:lnTo>
                    <a:pt x="192" y="32"/>
                  </a:lnTo>
                  <a:lnTo>
                    <a:pt x="194" y="28"/>
                  </a:lnTo>
                  <a:lnTo>
                    <a:pt x="192" y="21"/>
                  </a:lnTo>
                  <a:lnTo>
                    <a:pt x="194" y="18"/>
                  </a:lnTo>
                  <a:lnTo>
                    <a:pt x="198" y="16"/>
                  </a:lnTo>
                  <a:lnTo>
                    <a:pt x="201" y="12"/>
                  </a:lnTo>
                  <a:lnTo>
                    <a:pt x="203" y="12"/>
                  </a:lnTo>
                  <a:lnTo>
                    <a:pt x="207" y="9"/>
                  </a:lnTo>
                  <a:lnTo>
                    <a:pt x="207" y="5"/>
                  </a:lnTo>
                  <a:lnTo>
                    <a:pt x="212" y="7"/>
                  </a:lnTo>
                  <a:lnTo>
                    <a:pt x="219" y="0"/>
                  </a:lnTo>
                  <a:lnTo>
                    <a:pt x="228" y="0"/>
                  </a:lnTo>
                  <a:lnTo>
                    <a:pt x="237" y="3"/>
                  </a:lnTo>
                  <a:lnTo>
                    <a:pt x="239" y="7"/>
                  </a:lnTo>
                  <a:lnTo>
                    <a:pt x="241" y="9"/>
                  </a:lnTo>
                  <a:lnTo>
                    <a:pt x="242" y="11"/>
                  </a:lnTo>
                  <a:lnTo>
                    <a:pt x="242" y="14"/>
                  </a:lnTo>
                  <a:lnTo>
                    <a:pt x="246" y="23"/>
                  </a:lnTo>
                  <a:lnTo>
                    <a:pt x="246" y="27"/>
                  </a:lnTo>
                  <a:lnTo>
                    <a:pt x="242" y="28"/>
                  </a:lnTo>
                  <a:lnTo>
                    <a:pt x="242" y="32"/>
                  </a:lnTo>
                  <a:lnTo>
                    <a:pt x="246" y="34"/>
                  </a:lnTo>
                  <a:lnTo>
                    <a:pt x="244" y="36"/>
                  </a:lnTo>
                  <a:lnTo>
                    <a:pt x="242" y="37"/>
                  </a:lnTo>
                  <a:lnTo>
                    <a:pt x="233" y="52"/>
                  </a:lnTo>
                  <a:lnTo>
                    <a:pt x="235" y="55"/>
                  </a:lnTo>
                  <a:lnTo>
                    <a:pt x="230" y="53"/>
                  </a:lnTo>
                  <a:lnTo>
                    <a:pt x="228" y="53"/>
                  </a:lnTo>
                  <a:lnTo>
                    <a:pt x="225" y="53"/>
                  </a:lnTo>
                  <a:lnTo>
                    <a:pt x="214" y="64"/>
                  </a:lnTo>
                  <a:lnTo>
                    <a:pt x="207" y="68"/>
                  </a:lnTo>
                  <a:lnTo>
                    <a:pt x="205" y="68"/>
                  </a:lnTo>
                  <a:lnTo>
                    <a:pt x="198" y="71"/>
                  </a:lnTo>
                  <a:lnTo>
                    <a:pt x="194" y="69"/>
                  </a:lnTo>
                  <a:lnTo>
                    <a:pt x="189" y="71"/>
                  </a:lnTo>
                  <a:lnTo>
                    <a:pt x="187" y="73"/>
                  </a:lnTo>
                  <a:lnTo>
                    <a:pt x="185" y="77"/>
                  </a:lnTo>
                  <a:lnTo>
                    <a:pt x="184" y="80"/>
                  </a:lnTo>
                  <a:lnTo>
                    <a:pt x="182" y="77"/>
                  </a:lnTo>
                  <a:lnTo>
                    <a:pt x="178" y="80"/>
                  </a:lnTo>
                  <a:lnTo>
                    <a:pt x="162" y="91"/>
                  </a:lnTo>
                  <a:lnTo>
                    <a:pt x="160" y="91"/>
                  </a:lnTo>
                  <a:lnTo>
                    <a:pt x="159" y="85"/>
                  </a:lnTo>
                  <a:lnTo>
                    <a:pt x="157" y="85"/>
                  </a:lnTo>
                  <a:lnTo>
                    <a:pt x="157" y="89"/>
                  </a:lnTo>
                  <a:lnTo>
                    <a:pt x="157" y="91"/>
                  </a:lnTo>
                  <a:lnTo>
                    <a:pt x="155" y="93"/>
                  </a:lnTo>
                  <a:lnTo>
                    <a:pt x="148" y="102"/>
                  </a:lnTo>
                  <a:lnTo>
                    <a:pt x="141" y="103"/>
                  </a:lnTo>
                  <a:lnTo>
                    <a:pt x="137" y="109"/>
                  </a:lnTo>
                  <a:lnTo>
                    <a:pt x="137" y="107"/>
                  </a:lnTo>
                  <a:lnTo>
                    <a:pt x="123" y="127"/>
                  </a:lnTo>
                  <a:lnTo>
                    <a:pt x="116" y="128"/>
                  </a:lnTo>
                  <a:lnTo>
                    <a:pt x="114" y="130"/>
                  </a:lnTo>
                  <a:lnTo>
                    <a:pt x="114" y="127"/>
                  </a:lnTo>
                  <a:lnTo>
                    <a:pt x="110" y="128"/>
                  </a:lnTo>
                  <a:lnTo>
                    <a:pt x="109" y="127"/>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5" y="151"/>
                  </a:lnTo>
                  <a:lnTo>
                    <a:pt x="85" y="153"/>
                  </a:lnTo>
                  <a:lnTo>
                    <a:pt x="85" y="155"/>
                  </a:lnTo>
                  <a:lnTo>
                    <a:pt x="87" y="159"/>
                  </a:lnTo>
                  <a:lnTo>
                    <a:pt x="89" y="160"/>
                  </a:lnTo>
                  <a:lnTo>
                    <a:pt x="85" y="159"/>
                  </a:lnTo>
                  <a:lnTo>
                    <a:pt x="85" y="160"/>
                  </a:lnTo>
                  <a:lnTo>
                    <a:pt x="87" y="164"/>
                  </a:lnTo>
                  <a:lnTo>
                    <a:pt x="85" y="166"/>
                  </a:lnTo>
                  <a:lnTo>
                    <a:pt x="84" y="168"/>
                  </a:lnTo>
                  <a:lnTo>
                    <a:pt x="82" y="164"/>
                  </a:lnTo>
                  <a:lnTo>
                    <a:pt x="73" y="157"/>
                  </a:lnTo>
                  <a:lnTo>
                    <a:pt x="73" y="160"/>
                  </a:lnTo>
                  <a:lnTo>
                    <a:pt x="76" y="164"/>
                  </a:lnTo>
                  <a:lnTo>
                    <a:pt x="80" y="173"/>
                  </a:lnTo>
                  <a:lnTo>
                    <a:pt x="82" y="176"/>
                  </a:lnTo>
                  <a:lnTo>
                    <a:pt x="80" y="176"/>
                  </a:lnTo>
                  <a:lnTo>
                    <a:pt x="78" y="182"/>
                  </a:lnTo>
                  <a:lnTo>
                    <a:pt x="76" y="178"/>
                  </a:lnTo>
                  <a:lnTo>
                    <a:pt x="76" y="178"/>
                  </a:lnTo>
                  <a:lnTo>
                    <a:pt x="76" y="182"/>
                  </a:lnTo>
                  <a:lnTo>
                    <a:pt x="76" y="184"/>
                  </a:lnTo>
                  <a:lnTo>
                    <a:pt x="76" y="185"/>
                  </a:lnTo>
                  <a:lnTo>
                    <a:pt x="73" y="182"/>
                  </a:lnTo>
                  <a:lnTo>
                    <a:pt x="73" y="185"/>
                  </a:lnTo>
                  <a:lnTo>
                    <a:pt x="73" y="191"/>
                  </a:lnTo>
                  <a:lnTo>
                    <a:pt x="71" y="191"/>
                  </a:lnTo>
                  <a:lnTo>
                    <a:pt x="69" y="189"/>
                  </a:lnTo>
                  <a:lnTo>
                    <a:pt x="68" y="187"/>
                  </a:lnTo>
                  <a:lnTo>
                    <a:pt x="62" y="176"/>
                  </a:lnTo>
                  <a:lnTo>
                    <a:pt x="60" y="182"/>
                  </a:lnTo>
                  <a:lnTo>
                    <a:pt x="60" y="185"/>
                  </a:lnTo>
                  <a:lnTo>
                    <a:pt x="57" y="187"/>
                  </a:lnTo>
                  <a:lnTo>
                    <a:pt x="62" y="189"/>
                  </a:lnTo>
                  <a:lnTo>
                    <a:pt x="64" y="191"/>
                  </a:lnTo>
                  <a:lnTo>
                    <a:pt x="64" y="194"/>
                  </a:lnTo>
                  <a:lnTo>
                    <a:pt x="68" y="194"/>
                  </a:lnTo>
                  <a:lnTo>
                    <a:pt x="66" y="196"/>
                  </a:lnTo>
                  <a:lnTo>
                    <a:pt x="66" y="198"/>
                  </a:lnTo>
                  <a:lnTo>
                    <a:pt x="66" y="205"/>
                  </a:lnTo>
                  <a:lnTo>
                    <a:pt x="62" y="205"/>
                  </a:lnTo>
                  <a:lnTo>
                    <a:pt x="62" y="200"/>
                  </a:lnTo>
                  <a:lnTo>
                    <a:pt x="51" y="198"/>
                  </a:lnTo>
                  <a:lnTo>
                    <a:pt x="50" y="200"/>
                  </a:lnTo>
                  <a:lnTo>
                    <a:pt x="51" y="201"/>
                  </a:lnTo>
                  <a:lnTo>
                    <a:pt x="57" y="201"/>
                  </a:lnTo>
                  <a:lnTo>
                    <a:pt x="60" y="209"/>
                  </a:lnTo>
                  <a:lnTo>
                    <a:pt x="60" y="212"/>
                  </a:lnTo>
                  <a:lnTo>
                    <a:pt x="60" y="214"/>
                  </a:lnTo>
                  <a:lnTo>
                    <a:pt x="59" y="214"/>
                  </a:lnTo>
                  <a:lnTo>
                    <a:pt x="59" y="216"/>
                  </a:lnTo>
                  <a:lnTo>
                    <a:pt x="55" y="214"/>
                  </a:lnTo>
                  <a:lnTo>
                    <a:pt x="53" y="210"/>
                  </a:lnTo>
                  <a:lnTo>
                    <a:pt x="50" y="209"/>
                  </a:lnTo>
                  <a:lnTo>
                    <a:pt x="53" y="218"/>
                  </a:lnTo>
                  <a:lnTo>
                    <a:pt x="55" y="219"/>
                  </a:lnTo>
                  <a:lnTo>
                    <a:pt x="55" y="221"/>
                  </a:lnTo>
                  <a:lnTo>
                    <a:pt x="53" y="225"/>
                  </a:lnTo>
                  <a:lnTo>
                    <a:pt x="51" y="228"/>
                  </a:lnTo>
                  <a:lnTo>
                    <a:pt x="50" y="228"/>
                  </a:lnTo>
                  <a:lnTo>
                    <a:pt x="48" y="232"/>
                  </a:lnTo>
                  <a:lnTo>
                    <a:pt x="46" y="232"/>
                  </a:lnTo>
                  <a:lnTo>
                    <a:pt x="44" y="230"/>
                  </a:lnTo>
                  <a:lnTo>
                    <a:pt x="39" y="230"/>
                  </a:lnTo>
                  <a:lnTo>
                    <a:pt x="34" y="226"/>
                  </a:lnTo>
                  <a:lnTo>
                    <a:pt x="28" y="226"/>
                  </a:lnTo>
                  <a:lnTo>
                    <a:pt x="23" y="223"/>
                  </a:lnTo>
                  <a:lnTo>
                    <a:pt x="18" y="223"/>
                  </a:lnTo>
                  <a:lnTo>
                    <a:pt x="10" y="226"/>
                  </a:lnTo>
                  <a:lnTo>
                    <a:pt x="7" y="226"/>
                  </a:lnTo>
                  <a:lnTo>
                    <a:pt x="10" y="225"/>
                  </a:lnTo>
                  <a:lnTo>
                    <a:pt x="10" y="221"/>
                  </a:lnTo>
                  <a:lnTo>
                    <a:pt x="9" y="221"/>
                  </a:lnTo>
                  <a:lnTo>
                    <a:pt x="10" y="218"/>
                  </a:lnTo>
                  <a:lnTo>
                    <a:pt x="10" y="216"/>
                  </a:lnTo>
                  <a:lnTo>
                    <a:pt x="16" y="210"/>
                  </a:lnTo>
                  <a:lnTo>
                    <a:pt x="18" y="212"/>
                  </a:lnTo>
                  <a:lnTo>
                    <a:pt x="23" y="209"/>
                  </a:lnTo>
                  <a:lnTo>
                    <a:pt x="23" y="207"/>
                  </a:lnTo>
                  <a:lnTo>
                    <a:pt x="19" y="205"/>
                  </a:lnTo>
                  <a:lnTo>
                    <a:pt x="18" y="207"/>
                  </a:lnTo>
                  <a:lnTo>
                    <a:pt x="16" y="209"/>
                  </a:lnTo>
                  <a:lnTo>
                    <a:pt x="12" y="212"/>
                  </a:lnTo>
                  <a:lnTo>
                    <a:pt x="5" y="212"/>
                  </a:lnTo>
                  <a:lnTo>
                    <a:pt x="5" y="209"/>
                  </a:lnTo>
                  <a:lnTo>
                    <a:pt x="1" y="207"/>
                  </a:lnTo>
                  <a:lnTo>
                    <a:pt x="0" y="20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0" name="Freeform 3618"/>
            <p:cNvSpPr>
              <a:spLocks/>
            </p:cNvSpPr>
            <p:nvPr/>
          </p:nvSpPr>
          <p:spPr bwMode="auto">
            <a:xfrm>
              <a:off x="3531" y="1058"/>
              <a:ext cx="15" cy="23"/>
            </a:xfrm>
            <a:custGeom>
              <a:avLst/>
              <a:gdLst/>
              <a:ahLst/>
              <a:cxnLst>
                <a:cxn ang="0">
                  <a:pos x="0" y="1"/>
                </a:cxn>
                <a:cxn ang="0">
                  <a:pos x="0" y="1"/>
                </a:cxn>
                <a:cxn ang="0">
                  <a:pos x="4" y="0"/>
                </a:cxn>
                <a:cxn ang="0">
                  <a:pos x="7" y="0"/>
                </a:cxn>
                <a:cxn ang="0">
                  <a:pos x="9" y="3"/>
                </a:cxn>
                <a:cxn ang="0">
                  <a:pos x="11" y="1"/>
                </a:cxn>
                <a:cxn ang="0">
                  <a:pos x="15" y="7"/>
                </a:cxn>
                <a:cxn ang="0">
                  <a:pos x="15" y="14"/>
                </a:cxn>
                <a:cxn ang="0">
                  <a:pos x="13" y="16"/>
                </a:cxn>
                <a:cxn ang="0">
                  <a:pos x="15" y="21"/>
                </a:cxn>
                <a:cxn ang="0">
                  <a:pos x="13" y="23"/>
                </a:cxn>
                <a:cxn ang="0">
                  <a:pos x="7" y="7"/>
                </a:cxn>
                <a:cxn ang="0">
                  <a:pos x="0" y="3"/>
                </a:cxn>
                <a:cxn ang="0">
                  <a:pos x="0" y="1"/>
                </a:cxn>
              </a:cxnLst>
              <a:rect l="0" t="0" r="r" b="b"/>
              <a:pathLst>
                <a:path w="15" h="23">
                  <a:moveTo>
                    <a:pt x="0" y="1"/>
                  </a:moveTo>
                  <a:lnTo>
                    <a:pt x="0" y="1"/>
                  </a:lnTo>
                  <a:lnTo>
                    <a:pt x="4" y="0"/>
                  </a:lnTo>
                  <a:lnTo>
                    <a:pt x="7" y="0"/>
                  </a:lnTo>
                  <a:lnTo>
                    <a:pt x="9" y="3"/>
                  </a:lnTo>
                  <a:lnTo>
                    <a:pt x="11" y="1"/>
                  </a:lnTo>
                  <a:lnTo>
                    <a:pt x="15" y="7"/>
                  </a:lnTo>
                  <a:lnTo>
                    <a:pt x="15" y="14"/>
                  </a:lnTo>
                  <a:lnTo>
                    <a:pt x="13" y="16"/>
                  </a:lnTo>
                  <a:lnTo>
                    <a:pt x="15" y="21"/>
                  </a:lnTo>
                  <a:lnTo>
                    <a:pt x="13" y="23"/>
                  </a:lnTo>
                  <a:lnTo>
                    <a:pt x="7" y="7"/>
                  </a:lnTo>
                  <a:lnTo>
                    <a:pt x="0" y="3"/>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1" name="Freeform 3619"/>
            <p:cNvSpPr>
              <a:spLocks/>
            </p:cNvSpPr>
            <p:nvPr/>
          </p:nvSpPr>
          <p:spPr bwMode="auto">
            <a:xfrm>
              <a:off x="3531" y="1058"/>
              <a:ext cx="15" cy="23"/>
            </a:xfrm>
            <a:custGeom>
              <a:avLst/>
              <a:gdLst/>
              <a:ahLst/>
              <a:cxnLst>
                <a:cxn ang="0">
                  <a:pos x="0" y="1"/>
                </a:cxn>
                <a:cxn ang="0">
                  <a:pos x="0" y="1"/>
                </a:cxn>
                <a:cxn ang="0">
                  <a:pos x="4" y="0"/>
                </a:cxn>
                <a:cxn ang="0">
                  <a:pos x="7" y="0"/>
                </a:cxn>
                <a:cxn ang="0">
                  <a:pos x="9" y="3"/>
                </a:cxn>
                <a:cxn ang="0">
                  <a:pos x="11" y="1"/>
                </a:cxn>
                <a:cxn ang="0">
                  <a:pos x="15" y="7"/>
                </a:cxn>
                <a:cxn ang="0">
                  <a:pos x="15" y="14"/>
                </a:cxn>
                <a:cxn ang="0">
                  <a:pos x="13" y="16"/>
                </a:cxn>
                <a:cxn ang="0">
                  <a:pos x="15" y="21"/>
                </a:cxn>
                <a:cxn ang="0">
                  <a:pos x="13" y="23"/>
                </a:cxn>
                <a:cxn ang="0">
                  <a:pos x="7" y="7"/>
                </a:cxn>
                <a:cxn ang="0">
                  <a:pos x="0" y="3"/>
                </a:cxn>
                <a:cxn ang="0">
                  <a:pos x="0" y="1"/>
                </a:cxn>
              </a:cxnLst>
              <a:rect l="0" t="0" r="r" b="b"/>
              <a:pathLst>
                <a:path w="15" h="23">
                  <a:moveTo>
                    <a:pt x="0" y="1"/>
                  </a:moveTo>
                  <a:lnTo>
                    <a:pt x="0" y="1"/>
                  </a:lnTo>
                  <a:lnTo>
                    <a:pt x="4" y="0"/>
                  </a:lnTo>
                  <a:lnTo>
                    <a:pt x="7" y="0"/>
                  </a:lnTo>
                  <a:lnTo>
                    <a:pt x="9" y="3"/>
                  </a:lnTo>
                  <a:lnTo>
                    <a:pt x="11" y="1"/>
                  </a:lnTo>
                  <a:lnTo>
                    <a:pt x="15" y="7"/>
                  </a:lnTo>
                  <a:lnTo>
                    <a:pt x="15" y="14"/>
                  </a:lnTo>
                  <a:lnTo>
                    <a:pt x="13" y="16"/>
                  </a:lnTo>
                  <a:lnTo>
                    <a:pt x="15" y="21"/>
                  </a:lnTo>
                  <a:lnTo>
                    <a:pt x="13" y="23"/>
                  </a:lnTo>
                  <a:lnTo>
                    <a:pt x="7" y="7"/>
                  </a:lnTo>
                  <a:lnTo>
                    <a:pt x="0" y="3"/>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2" name="Freeform 3620"/>
            <p:cNvSpPr>
              <a:spLocks/>
            </p:cNvSpPr>
            <p:nvPr/>
          </p:nvSpPr>
          <p:spPr bwMode="auto">
            <a:xfrm>
              <a:off x="4399" y="635"/>
              <a:ext cx="19" cy="11"/>
            </a:xfrm>
            <a:custGeom>
              <a:avLst/>
              <a:gdLst/>
              <a:ahLst/>
              <a:cxnLst>
                <a:cxn ang="0">
                  <a:pos x="7" y="0"/>
                </a:cxn>
                <a:cxn ang="0">
                  <a:pos x="10" y="3"/>
                </a:cxn>
                <a:cxn ang="0">
                  <a:pos x="14" y="0"/>
                </a:cxn>
                <a:cxn ang="0">
                  <a:pos x="16" y="0"/>
                </a:cxn>
                <a:cxn ang="0">
                  <a:pos x="17" y="2"/>
                </a:cxn>
                <a:cxn ang="0">
                  <a:pos x="19" y="2"/>
                </a:cxn>
                <a:cxn ang="0">
                  <a:pos x="19" y="5"/>
                </a:cxn>
                <a:cxn ang="0">
                  <a:pos x="17" y="9"/>
                </a:cxn>
                <a:cxn ang="0">
                  <a:pos x="16" y="11"/>
                </a:cxn>
                <a:cxn ang="0">
                  <a:pos x="14" y="9"/>
                </a:cxn>
                <a:cxn ang="0">
                  <a:pos x="0" y="5"/>
                </a:cxn>
                <a:cxn ang="0">
                  <a:pos x="0" y="3"/>
                </a:cxn>
                <a:cxn ang="0">
                  <a:pos x="3" y="3"/>
                </a:cxn>
                <a:cxn ang="0">
                  <a:pos x="3" y="2"/>
                </a:cxn>
                <a:cxn ang="0">
                  <a:pos x="7" y="0"/>
                </a:cxn>
              </a:cxnLst>
              <a:rect l="0" t="0" r="r" b="b"/>
              <a:pathLst>
                <a:path w="19" h="11">
                  <a:moveTo>
                    <a:pt x="7" y="0"/>
                  </a:moveTo>
                  <a:lnTo>
                    <a:pt x="10" y="3"/>
                  </a:lnTo>
                  <a:lnTo>
                    <a:pt x="14" y="0"/>
                  </a:lnTo>
                  <a:lnTo>
                    <a:pt x="16" y="0"/>
                  </a:lnTo>
                  <a:lnTo>
                    <a:pt x="17" y="2"/>
                  </a:lnTo>
                  <a:lnTo>
                    <a:pt x="19" y="2"/>
                  </a:lnTo>
                  <a:lnTo>
                    <a:pt x="19" y="5"/>
                  </a:lnTo>
                  <a:lnTo>
                    <a:pt x="17" y="9"/>
                  </a:lnTo>
                  <a:lnTo>
                    <a:pt x="16" y="11"/>
                  </a:lnTo>
                  <a:lnTo>
                    <a:pt x="14" y="9"/>
                  </a:lnTo>
                  <a:lnTo>
                    <a:pt x="0" y="5"/>
                  </a:lnTo>
                  <a:lnTo>
                    <a:pt x="0" y="3"/>
                  </a:lnTo>
                  <a:lnTo>
                    <a:pt x="3" y="3"/>
                  </a:lnTo>
                  <a:lnTo>
                    <a:pt x="3" y="2"/>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3" name="Freeform 3621"/>
            <p:cNvSpPr>
              <a:spLocks/>
            </p:cNvSpPr>
            <p:nvPr/>
          </p:nvSpPr>
          <p:spPr bwMode="auto">
            <a:xfrm>
              <a:off x="4399" y="635"/>
              <a:ext cx="19" cy="11"/>
            </a:xfrm>
            <a:custGeom>
              <a:avLst/>
              <a:gdLst/>
              <a:ahLst/>
              <a:cxnLst>
                <a:cxn ang="0">
                  <a:pos x="7" y="0"/>
                </a:cxn>
                <a:cxn ang="0">
                  <a:pos x="10" y="3"/>
                </a:cxn>
                <a:cxn ang="0">
                  <a:pos x="14" y="0"/>
                </a:cxn>
                <a:cxn ang="0">
                  <a:pos x="16" y="0"/>
                </a:cxn>
                <a:cxn ang="0">
                  <a:pos x="17" y="2"/>
                </a:cxn>
                <a:cxn ang="0">
                  <a:pos x="19" y="2"/>
                </a:cxn>
                <a:cxn ang="0">
                  <a:pos x="19" y="5"/>
                </a:cxn>
                <a:cxn ang="0">
                  <a:pos x="17" y="9"/>
                </a:cxn>
                <a:cxn ang="0">
                  <a:pos x="16" y="11"/>
                </a:cxn>
                <a:cxn ang="0">
                  <a:pos x="14" y="9"/>
                </a:cxn>
                <a:cxn ang="0">
                  <a:pos x="0" y="5"/>
                </a:cxn>
                <a:cxn ang="0">
                  <a:pos x="0" y="3"/>
                </a:cxn>
                <a:cxn ang="0">
                  <a:pos x="3" y="3"/>
                </a:cxn>
                <a:cxn ang="0">
                  <a:pos x="3" y="2"/>
                </a:cxn>
                <a:cxn ang="0">
                  <a:pos x="7" y="0"/>
                </a:cxn>
              </a:cxnLst>
              <a:rect l="0" t="0" r="r" b="b"/>
              <a:pathLst>
                <a:path w="19" h="11">
                  <a:moveTo>
                    <a:pt x="7" y="0"/>
                  </a:moveTo>
                  <a:lnTo>
                    <a:pt x="10" y="3"/>
                  </a:lnTo>
                  <a:lnTo>
                    <a:pt x="14" y="0"/>
                  </a:lnTo>
                  <a:lnTo>
                    <a:pt x="16" y="0"/>
                  </a:lnTo>
                  <a:lnTo>
                    <a:pt x="17" y="2"/>
                  </a:lnTo>
                  <a:lnTo>
                    <a:pt x="19" y="2"/>
                  </a:lnTo>
                  <a:lnTo>
                    <a:pt x="19" y="5"/>
                  </a:lnTo>
                  <a:lnTo>
                    <a:pt x="17" y="9"/>
                  </a:lnTo>
                  <a:lnTo>
                    <a:pt x="16" y="11"/>
                  </a:lnTo>
                  <a:lnTo>
                    <a:pt x="14" y="9"/>
                  </a:lnTo>
                  <a:lnTo>
                    <a:pt x="0" y="5"/>
                  </a:lnTo>
                  <a:lnTo>
                    <a:pt x="0" y="3"/>
                  </a:lnTo>
                  <a:lnTo>
                    <a:pt x="3" y="3"/>
                  </a:lnTo>
                  <a:lnTo>
                    <a:pt x="3" y="2"/>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4" name="Freeform 3622"/>
            <p:cNvSpPr>
              <a:spLocks/>
            </p:cNvSpPr>
            <p:nvPr/>
          </p:nvSpPr>
          <p:spPr bwMode="auto">
            <a:xfrm>
              <a:off x="4120" y="701"/>
              <a:ext cx="7" cy="12"/>
            </a:xfrm>
            <a:custGeom>
              <a:avLst/>
              <a:gdLst/>
              <a:ahLst/>
              <a:cxnLst>
                <a:cxn ang="0">
                  <a:pos x="6" y="0"/>
                </a:cxn>
                <a:cxn ang="0">
                  <a:pos x="6" y="0"/>
                </a:cxn>
                <a:cxn ang="0">
                  <a:pos x="6" y="3"/>
                </a:cxn>
                <a:cxn ang="0">
                  <a:pos x="6" y="3"/>
                </a:cxn>
                <a:cxn ang="0">
                  <a:pos x="6" y="7"/>
                </a:cxn>
                <a:cxn ang="0">
                  <a:pos x="7" y="7"/>
                </a:cxn>
                <a:cxn ang="0">
                  <a:pos x="7" y="11"/>
                </a:cxn>
                <a:cxn ang="0">
                  <a:pos x="6" y="12"/>
                </a:cxn>
                <a:cxn ang="0">
                  <a:pos x="4" y="11"/>
                </a:cxn>
                <a:cxn ang="0">
                  <a:pos x="2" y="12"/>
                </a:cxn>
                <a:cxn ang="0">
                  <a:pos x="0" y="12"/>
                </a:cxn>
                <a:cxn ang="0">
                  <a:pos x="0" y="7"/>
                </a:cxn>
                <a:cxn ang="0">
                  <a:pos x="0" y="3"/>
                </a:cxn>
                <a:cxn ang="0">
                  <a:pos x="2" y="2"/>
                </a:cxn>
                <a:cxn ang="0">
                  <a:pos x="6" y="0"/>
                </a:cxn>
              </a:cxnLst>
              <a:rect l="0" t="0" r="r" b="b"/>
              <a:pathLst>
                <a:path w="7" h="12">
                  <a:moveTo>
                    <a:pt x="6" y="0"/>
                  </a:moveTo>
                  <a:lnTo>
                    <a:pt x="6" y="0"/>
                  </a:lnTo>
                  <a:lnTo>
                    <a:pt x="6" y="3"/>
                  </a:lnTo>
                  <a:lnTo>
                    <a:pt x="6" y="3"/>
                  </a:lnTo>
                  <a:lnTo>
                    <a:pt x="6" y="7"/>
                  </a:lnTo>
                  <a:lnTo>
                    <a:pt x="7" y="7"/>
                  </a:lnTo>
                  <a:lnTo>
                    <a:pt x="7" y="11"/>
                  </a:lnTo>
                  <a:lnTo>
                    <a:pt x="6" y="12"/>
                  </a:lnTo>
                  <a:lnTo>
                    <a:pt x="4" y="11"/>
                  </a:lnTo>
                  <a:lnTo>
                    <a:pt x="2" y="12"/>
                  </a:lnTo>
                  <a:lnTo>
                    <a:pt x="0" y="12"/>
                  </a:lnTo>
                  <a:lnTo>
                    <a:pt x="0" y="7"/>
                  </a:lnTo>
                  <a:lnTo>
                    <a:pt x="0" y="3"/>
                  </a:lnTo>
                  <a:lnTo>
                    <a:pt x="2"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5" name="Freeform 3623"/>
            <p:cNvSpPr>
              <a:spLocks/>
            </p:cNvSpPr>
            <p:nvPr/>
          </p:nvSpPr>
          <p:spPr bwMode="auto">
            <a:xfrm>
              <a:off x="4120" y="701"/>
              <a:ext cx="7" cy="12"/>
            </a:xfrm>
            <a:custGeom>
              <a:avLst/>
              <a:gdLst/>
              <a:ahLst/>
              <a:cxnLst>
                <a:cxn ang="0">
                  <a:pos x="6" y="0"/>
                </a:cxn>
                <a:cxn ang="0">
                  <a:pos x="6" y="0"/>
                </a:cxn>
                <a:cxn ang="0">
                  <a:pos x="6" y="3"/>
                </a:cxn>
                <a:cxn ang="0">
                  <a:pos x="6" y="3"/>
                </a:cxn>
                <a:cxn ang="0">
                  <a:pos x="6" y="7"/>
                </a:cxn>
                <a:cxn ang="0">
                  <a:pos x="7" y="7"/>
                </a:cxn>
                <a:cxn ang="0">
                  <a:pos x="7" y="11"/>
                </a:cxn>
                <a:cxn ang="0">
                  <a:pos x="6" y="12"/>
                </a:cxn>
                <a:cxn ang="0">
                  <a:pos x="4" y="11"/>
                </a:cxn>
                <a:cxn ang="0">
                  <a:pos x="2" y="12"/>
                </a:cxn>
                <a:cxn ang="0">
                  <a:pos x="0" y="12"/>
                </a:cxn>
                <a:cxn ang="0">
                  <a:pos x="0" y="7"/>
                </a:cxn>
                <a:cxn ang="0">
                  <a:pos x="0" y="3"/>
                </a:cxn>
                <a:cxn ang="0">
                  <a:pos x="2" y="2"/>
                </a:cxn>
                <a:cxn ang="0">
                  <a:pos x="6" y="0"/>
                </a:cxn>
              </a:cxnLst>
              <a:rect l="0" t="0" r="r" b="b"/>
              <a:pathLst>
                <a:path w="7" h="12">
                  <a:moveTo>
                    <a:pt x="6" y="0"/>
                  </a:moveTo>
                  <a:lnTo>
                    <a:pt x="6" y="0"/>
                  </a:lnTo>
                  <a:lnTo>
                    <a:pt x="6" y="3"/>
                  </a:lnTo>
                  <a:lnTo>
                    <a:pt x="6" y="3"/>
                  </a:lnTo>
                  <a:lnTo>
                    <a:pt x="6" y="7"/>
                  </a:lnTo>
                  <a:lnTo>
                    <a:pt x="7" y="7"/>
                  </a:lnTo>
                  <a:lnTo>
                    <a:pt x="7" y="11"/>
                  </a:lnTo>
                  <a:lnTo>
                    <a:pt x="6" y="12"/>
                  </a:lnTo>
                  <a:lnTo>
                    <a:pt x="4" y="11"/>
                  </a:lnTo>
                  <a:lnTo>
                    <a:pt x="2" y="12"/>
                  </a:lnTo>
                  <a:lnTo>
                    <a:pt x="0" y="12"/>
                  </a:lnTo>
                  <a:lnTo>
                    <a:pt x="0" y="7"/>
                  </a:lnTo>
                  <a:lnTo>
                    <a:pt x="0" y="3"/>
                  </a:lnTo>
                  <a:lnTo>
                    <a:pt x="2"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6" name="Freeform 3624"/>
            <p:cNvSpPr>
              <a:spLocks/>
            </p:cNvSpPr>
            <p:nvPr/>
          </p:nvSpPr>
          <p:spPr bwMode="auto">
            <a:xfrm>
              <a:off x="4218" y="770"/>
              <a:ext cx="20" cy="13"/>
            </a:xfrm>
            <a:custGeom>
              <a:avLst/>
              <a:gdLst/>
              <a:ahLst/>
              <a:cxnLst>
                <a:cxn ang="0">
                  <a:pos x="16" y="2"/>
                </a:cxn>
                <a:cxn ang="0">
                  <a:pos x="16" y="4"/>
                </a:cxn>
                <a:cxn ang="0">
                  <a:pos x="16" y="6"/>
                </a:cxn>
                <a:cxn ang="0">
                  <a:pos x="16" y="9"/>
                </a:cxn>
                <a:cxn ang="0">
                  <a:pos x="16" y="13"/>
                </a:cxn>
                <a:cxn ang="0">
                  <a:pos x="7" y="11"/>
                </a:cxn>
                <a:cxn ang="0">
                  <a:pos x="0" y="8"/>
                </a:cxn>
                <a:cxn ang="0">
                  <a:pos x="0" y="4"/>
                </a:cxn>
                <a:cxn ang="0">
                  <a:pos x="0" y="4"/>
                </a:cxn>
                <a:cxn ang="0">
                  <a:pos x="2" y="4"/>
                </a:cxn>
                <a:cxn ang="0">
                  <a:pos x="2" y="6"/>
                </a:cxn>
                <a:cxn ang="0">
                  <a:pos x="4" y="4"/>
                </a:cxn>
                <a:cxn ang="0">
                  <a:pos x="6" y="4"/>
                </a:cxn>
                <a:cxn ang="0">
                  <a:pos x="7" y="0"/>
                </a:cxn>
                <a:cxn ang="0">
                  <a:pos x="13" y="6"/>
                </a:cxn>
                <a:cxn ang="0">
                  <a:pos x="16" y="2"/>
                </a:cxn>
                <a:cxn ang="0">
                  <a:pos x="18" y="2"/>
                </a:cxn>
                <a:cxn ang="0">
                  <a:pos x="20" y="4"/>
                </a:cxn>
                <a:cxn ang="0">
                  <a:pos x="20" y="6"/>
                </a:cxn>
                <a:cxn ang="0">
                  <a:pos x="20" y="11"/>
                </a:cxn>
                <a:cxn ang="0">
                  <a:pos x="20" y="6"/>
                </a:cxn>
                <a:cxn ang="0">
                  <a:pos x="16" y="2"/>
                </a:cxn>
              </a:cxnLst>
              <a:rect l="0" t="0" r="r" b="b"/>
              <a:pathLst>
                <a:path w="20" h="13">
                  <a:moveTo>
                    <a:pt x="16" y="2"/>
                  </a:moveTo>
                  <a:lnTo>
                    <a:pt x="16" y="4"/>
                  </a:lnTo>
                  <a:lnTo>
                    <a:pt x="16" y="6"/>
                  </a:lnTo>
                  <a:lnTo>
                    <a:pt x="16" y="9"/>
                  </a:lnTo>
                  <a:lnTo>
                    <a:pt x="16" y="13"/>
                  </a:lnTo>
                  <a:lnTo>
                    <a:pt x="7" y="11"/>
                  </a:lnTo>
                  <a:lnTo>
                    <a:pt x="0" y="8"/>
                  </a:lnTo>
                  <a:lnTo>
                    <a:pt x="0" y="4"/>
                  </a:lnTo>
                  <a:lnTo>
                    <a:pt x="0" y="4"/>
                  </a:lnTo>
                  <a:lnTo>
                    <a:pt x="2" y="4"/>
                  </a:lnTo>
                  <a:lnTo>
                    <a:pt x="2" y="6"/>
                  </a:lnTo>
                  <a:lnTo>
                    <a:pt x="4" y="4"/>
                  </a:lnTo>
                  <a:lnTo>
                    <a:pt x="6" y="4"/>
                  </a:lnTo>
                  <a:lnTo>
                    <a:pt x="7" y="0"/>
                  </a:lnTo>
                  <a:lnTo>
                    <a:pt x="13" y="6"/>
                  </a:lnTo>
                  <a:lnTo>
                    <a:pt x="16" y="2"/>
                  </a:lnTo>
                  <a:lnTo>
                    <a:pt x="18" y="2"/>
                  </a:lnTo>
                  <a:lnTo>
                    <a:pt x="20" y="4"/>
                  </a:lnTo>
                  <a:lnTo>
                    <a:pt x="20" y="6"/>
                  </a:lnTo>
                  <a:lnTo>
                    <a:pt x="20" y="11"/>
                  </a:lnTo>
                  <a:lnTo>
                    <a:pt x="20" y="6"/>
                  </a:lnTo>
                  <a:lnTo>
                    <a:pt x="16"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7" name="Freeform 3625"/>
            <p:cNvSpPr>
              <a:spLocks/>
            </p:cNvSpPr>
            <p:nvPr/>
          </p:nvSpPr>
          <p:spPr bwMode="auto">
            <a:xfrm>
              <a:off x="4218" y="770"/>
              <a:ext cx="20" cy="13"/>
            </a:xfrm>
            <a:custGeom>
              <a:avLst/>
              <a:gdLst/>
              <a:ahLst/>
              <a:cxnLst>
                <a:cxn ang="0">
                  <a:pos x="16" y="2"/>
                </a:cxn>
                <a:cxn ang="0">
                  <a:pos x="16" y="4"/>
                </a:cxn>
                <a:cxn ang="0">
                  <a:pos x="16" y="6"/>
                </a:cxn>
                <a:cxn ang="0">
                  <a:pos x="16" y="9"/>
                </a:cxn>
                <a:cxn ang="0">
                  <a:pos x="16" y="13"/>
                </a:cxn>
                <a:cxn ang="0">
                  <a:pos x="7" y="11"/>
                </a:cxn>
                <a:cxn ang="0">
                  <a:pos x="0" y="8"/>
                </a:cxn>
                <a:cxn ang="0">
                  <a:pos x="0" y="4"/>
                </a:cxn>
                <a:cxn ang="0">
                  <a:pos x="0" y="4"/>
                </a:cxn>
                <a:cxn ang="0">
                  <a:pos x="2" y="4"/>
                </a:cxn>
                <a:cxn ang="0">
                  <a:pos x="2" y="6"/>
                </a:cxn>
                <a:cxn ang="0">
                  <a:pos x="4" y="4"/>
                </a:cxn>
                <a:cxn ang="0">
                  <a:pos x="6" y="4"/>
                </a:cxn>
                <a:cxn ang="0">
                  <a:pos x="7" y="0"/>
                </a:cxn>
                <a:cxn ang="0">
                  <a:pos x="13" y="6"/>
                </a:cxn>
                <a:cxn ang="0">
                  <a:pos x="16" y="2"/>
                </a:cxn>
                <a:cxn ang="0">
                  <a:pos x="18" y="2"/>
                </a:cxn>
                <a:cxn ang="0">
                  <a:pos x="20" y="4"/>
                </a:cxn>
                <a:cxn ang="0">
                  <a:pos x="20" y="6"/>
                </a:cxn>
                <a:cxn ang="0">
                  <a:pos x="20" y="11"/>
                </a:cxn>
                <a:cxn ang="0">
                  <a:pos x="20" y="6"/>
                </a:cxn>
                <a:cxn ang="0">
                  <a:pos x="16" y="2"/>
                </a:cxn>
              </a:cxnLst>
              <a:rect l="0" t="0" r="r" b="b"/>
              <a:pathLst>
                <a:path w="20" h="13">
                  <a:moveTo>
                    <a:pt x="16" y="2"/>
                  </a:moveTo>
                  <a:lnTo>
                    <a:pt x="16" y="4"/>
                  </a:lnTo>
                  <a:lnTo>
                    <a:pt x="16" y="6"/>
                  </a:lnTo>
                  <a:lnTo>
                    <a:pt x="16" y="9"/>
                  </a:lnTo>
                  <a:lnTo>
                    <a:pt x="16" y="13"/>
                  </a:lnTo>
                  <a:lnTo>
                    <a:pt x="7" y="11"/>
                  </a:lnTo>
                  <a:lnTo>
                    <a:pt x="0" y="8"/>
                  </a:lnTo>
                  <a:lnTo>
                    <a:pt x="0" y="4"/>
                  </a:lnTo>
                  <a:lnTo>
                    <a:pt x="0" y="4"/>
                  </a:lnTo>
                  <a:lnTo>
                    <a:pt x="2" y="4"/>
                  </a:lnTo>
                  <a:lnTo>
                    <a:pt x="2" y="6"/>
                  </a:lnTo>
                  <a:lnTo>
                    <a:pt x="4" y="4"/>
                  </a:lnTo>
                  <a:lnTo>
                    <a:pt x="6" y="4"/>
                  </a:lnTo>
                  <a:lnTo>
                    <a:pt x="7" y="0"/>
                  </a:lnTo>
                  <a:lnTo>
                    <a:pt x="13" y="6"/>
                  </a:lnTo>
                  <a:lnTo>
                    <a:pt x="16" y="2"/>
                  </a:lnTo>
                  <a:lnTo>
                    <a:pt x="18" y="2"/>
                  </a:lnTo>
                  <a:lnTo>
                    <a:pt x="20" y="4"/>
                  </a:lnTo>
                  <a:lnTo>
                    <a:pt x="20" y="6"/>
                  </a:lnTo>
                  <a:lnTo>
                    <a:pt x="20" y="11"/>
                  </a:lnTo>
                  <a:lnTo>
                    <a:pt x="20" y="6"/>
                  </a:lnTo>
                  <a:lnTo>
                    <a:pt x="16"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8" name="Freeform 3626"/>
            <p:cNvSpPr>
              <a:spLocks/>
            </p:cNvSpPr>
            <p:nvPr/>
          </p:nvSpPr>
          <p:spPr bwMode="auto">
            <a:xfrm>
              <a:off x="4217" y="712"/>
              <a:ext cx="19" cy="21"/>
            </a:xfrm>
            <a:custGeom>
              <a:avLst/>
              <a:gdLst/>
              <a:ahLst/>
              <a:cxnLst>
                <a:cxn ang="0">
                  <a:pos x="17" y="10"/>
                </a:cxn>
                <a:cxn ang="0">
                  <a:pos x="17" y="12"/>
                </a:cxn>
                <a:cxn ang="0">
                  <a:pos x="12" y="17"/>
                </a:cxn>
                <a:cxn ang="0">
                  <a:pos x="8" y="21"/>
                </a:cxn>
                <a:cxn ang="0">
                  <a:pos x="7" y="19"/>
                </a:cxn>
                <a:cxn ang="0">
                  <a:pos x="7" y="17"/>
                </a:cxn>
                <a:cxn ang="0">
                  <a:pos x="8" y="17"/>
                </a:cxn>
                <a:cxn ang="0">
                  <a:pos x="10" y="16"/>
                </a:cxn>
                <a:cxn ang="0">
                  <a:pos x="10" y="14"/>
                </a:cxn>
                <a:cxn ang="0">
                  <a:pos x="7" y="17"/>
                </a:cxn>
                <a:cxn ang="0">
                  <a:pos x="0" y="17"/>
                </a:cxn>
                <a:cxn ang="0">
                  <a:pos x="0" y="16"/>
                </a:cxn>
                <a:cxn ang="0">
                  <a:pos x="5" y="10"/>
                </a:cxn>
                <a:cxn ang="0">
                  <a:pos x="7" y="10"/>
                </a:cxn>
                <a:cxn ang="0">
                  <a:pos x="14" y="5"/>
                </a:cxn>
                <a:cxn ang="0">
                  <a:pos x="17" y="0"/>
                </a:cxn>
                <a:cxn ang="0">
                  <a:pos x="19" y="3"/>
                </a:cxn>
                <a:cxn ang="0">
                  <a:pos x="19" y="10"/>
                </a:cxn>
                <a:cxn ang="0">
                  <a:pos x="17" y="10"/>
                </a:cxn>
                <a:cxn ang="0">
                  <a:pos x="17" y="10"/>
                </a:cxn>
              </a:cxnLst>
              <a:rect l="0" t="0" r="r" b="b"/>
              <a:pathLst>
                <a:path w="19" h="21">
                  <a:moveTo>
                    <a:pt x="17" y="10"/>
                  </a:moveTo>
                  <a:lnTo>
                    <a:pt x="17" y="12"/>
                  </a:lnTo>
                  <a:lnTo>
                    <a:pt x="12" y="17"/>
                  </a:lnTo>
                  <a:lnTo>
                    <a:pt x="8" y="21"/>
                  </a:lnTo>
                  <a:lnTo>
                    <a:pt x="7" y="19"/>
                  </a:lnTo>
                  <a:lnTo>
                    <a:pt x="7" y="17"/>
                  </a:lnTo>
                  <a:lnTo>
                    <a:pt x="8" y="17"/>
                  </a:lnTo>
                  <a:lnTo>
                    <a:pt x="10" y="16"/>
                  </a:lnTo>
                  <a:lnTo>
                    <a:pt x="10" y="14"/>
                  </a:lnTo>
                  <a:lnTo>
                    <a:pt x="7" y="17"/>
                  </a:lnTo>
                  <a:lnTo>
                    <a:pt x="0" y="17"/>
                  </a:lnTo>
                  <a:lnTo>
                    <a:pt x="0" y="16"/>
                  </a:lnTo>
                  <a:lnTo>
                    <a:pt x="5" y="10"/>
                  </a:lnTo>
                  <a:lnTo>
                    <a:pt x="7" y="10"/>
                  </a:lnTo>
                  <a:lnTo>
                    <a:pt x="14" y="5"/>
                  </a:lnTo>
                  <a:lnTo>
                    <a:pt x="17" y="0"/>
                  </a:lnTo>
                  <a:lnTo>
                    <a:pt x="19" y="3"/>
                  </a:lnTo>
                  <a:lnTo>
                    <a:pt x="19" y="10"/>
                  </a:lnTo>
                  <a:lnTo>
                    <a:pt x="17" y="10"/>
                  </a:lnTo>
                  <a:lnTo>
                    <a:pt x="17"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9" name="Freeform 3627"/>
            <p:cNvSpPr>
              <a:spLocks/>
            </p:cNvSpPr>
            <p:nvPr/>
          </p:nvSpPr>
          <p:spPr bwMode="auto">
            <a:xfrm>
              <a:off x="4217" y="712"/>
              <a:ext cx="19" cy="21"/>
            </a:xfrm>
            <a:custGeom>
              <a:avLst/>
              <a:gdLst/>
              <a:ahLst/>
              <a:cxnLst>
                <a:cxn ang="0">
                  <a:pos x="17" y="10"/>
                </a:cxn>
                <a:cxn ang="0">
                  <a:pos x="17" y="12"/>
                </a:cxn>
                <a:cxn ang="0">
                  <a:pos x="12" y="17"/>
                </a:cxn>
                <a:cxn ang="0">
                  <a:pos x="8" y="21"/>
                </a:cxn>
                <a:cxn ang="0">
                  <a:pos x="7" y="19"/>
                </a:cxn>
                <a:cxn ang="0">
                  <a:pos x="7" y="17"/>
                </a:cxn>
                <a:cxn ang="0">
                  <a:pos x="8" y="17"/>
                </a:cxn>
                <a:cxn ang="0">
                  <a:pos x="10" y="16"/>
                </a:cxn>
                <a:cxn ang="0">
                  <a:pos x="10" y="14"/>
                </a:cxn>
                <a:cxn ang="0">
                  <a:pos x="7" y="17"/>
                </a:cxn>
                <a:cxn ang="0">
                  <a:pos x="0" y="17"/>
                </a:cxn>
                <a:cxn ang="0">
                  <a:pos x="0" y="16"/>
                </a:cxn>
                <a:cxn ang="0">
                  <a:pos x="5" y="10"/>
                </a:cxn>
                <a:cxn ang="0">
                  <a:pos x="7" y="10"/>
                </a:cxn>
                <a:cxn ang="0">
                  <a:pos x="14" y="5"/>
                </a:cxn>
                <a:cxn ang="0">
                  <a:pos x="17" y="0"/>
                </a:cxn>
                <a:cxn ang="0">
                  <a:pos x="19" y="3"/>
                </a:cxn>
                <a:cxn ang="0">
                  <a:pos x="19" y="10"/>
                </a:cxn>
                <a:cxn ang="0">
                  <a:pos x="17" y="10"/>
                </a:cxn>
                <a:cxn ang="0">
                  <a:pos x="17" y="10"/>
                </a:cxn>
              </a:cxnLst>
              <a:rect l="0" t="0" r="r" b="b"/>
              <a:pathLst>
                <a:path w="19" h="21">
                  <a:moveTo>
                    <a:pt x="17" y="10"/>
                  </a:moveTo>
                  <a:lnTo>
                    <a:pt x="17" y="12"/>
                  </a:lnTo>
                  <a:lnTo>
                    <a:pt x="12" y="17"/>
                  </a:lnTo>
                  <a:lnTo>
                    <a:pt x="8" y="21"/>
                  </a:lnTo>
                  <a:lnTo>
                    <a:pt x="7" y="19"/>
                  </a:lnTo>
                  <a:lnTo>
                    <a:pt x="7" y="17"/>
                  </a:lnTo>
                  <a:lnTo>
                    <a:pt x="8" y="17"/>
                  </a:lnTo>
                  <a:lnTo>
                    <a:pt x="10" y="16"/>
                  </a:lnTo>
                  <a:lnTo>
                    <a:pt x="10" y="14"/>
                  </a:lnTo>
                  <a:lnTo>
                    <a:pt x="7" y="17"/>
                  </a:lnTo>
                  <a:lnTo>
                    <a:pt x="0" y="17"/>
                  </a:lnTo>
                  <a:lnTo>
                    <a:pt x="0" y="16"/>
                  </a:lnTo>
                  <a:lnTo>
                    <a:pt x="5" y="10"/>
                  </a:lnTo>
                  <a:lnTo>
                    <a:pt x="7" y="10"/>
                  </a:lnTo>
                  <a:lnTo>
                    <a:pt x="14" y="5"/>
                  </a:lnTo>
                  <a:lnTo>
                    <a:pt x="17" y="0"/>
                  </a:lnTo>
                  <a:lnTo>
                    <a:pt x="19" y="3"/>
                  </a:lnTo>
                  <a:lnTo>
                    <a:pt x="19" y="10"/>
                  </a:lnTo>
                  <a:lnTo>
                    <a:pt x="17" y="10"/>
                  </a:lnTo>
                  <a:lnTo>
                    <a:pt x="17"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0" name="Freeform 3628"/>
            <p:cNvSpPr>
              <a:spLocks/>
            </p:cNvSpPr>
            <p:nvPr/>
          </p:nvSpPr>
          <p:spPr bwMode="auto">
            <a:xfrm>
              <a:off x="4477" y="883"/>
              <a:ext cx="30" cy="27"/>
            </a:xfrm>
            <a:custGeom>
              <a:avLst/>
              <a:gdLst/>
              <a:ahLst/>
              <a:cxnLst>
                <a:cxn ang="0">
                  <a:pos x="25" y="2"/>
                </a:cxn>
                <a:cxn ang="0">
                  <a:pos x="27" y="5"/>
                </a:cxn>
                <a:cxn ang="0">
                  <a:pos x="29" y="5"/>
                </a:cxn>
                <a:cxn ang="0">
                  <a:pos x="30" y="5"/>
                </a:cxn>
                <a:cxn ang="0">
                  <a:pos x="27" y="19"/>
                </a:cxn>
                <a:cxn ang="0">
                  <a:pos x="21" y="27"/>
                </a:cxn>
                <a:cxn ang="0">
                  <a:pos x="14" y="23"/>
                </a:cxn>
                <a:cxn ang="0">
                  <a:pos x="11" y="23"/>
                </a:cxn>
                <a:cxn ang="0">
                  <a:pos x="7" y="19"/>
                </a:cxn>
                <a:cxn ang="0">
                  <a:pos x="2" y="18"/>
                </a:cxn>
                <a:cxn ang="0">
                  <a:pos x="0" y="14"/>
                </a:cxn>
                <a:cxn ang="0">
                  <a:pos x="0" y="12"/>
                </a:cxn>
                <a:cxn ang="0">
                  <a:pos x="2" y="11"/>
                </a:cxn>
                <a:cxn ang="0">
                  <a:pos x="4" y="12"/>
                </a:cxn>
                <a:cxn ang="0">
                  <a:pos x="5" y="12"/>
                </a:cxn>
                <a:cxn ang="0">
                  <a:pos x="7" y="11"/>
                </a:cxn>
                <a:cxn ang="0">
                  <a:pos x="9" y="7"/>
                </a:cxn>
                <a:cxn ang="0">
                  <a:pos x="7" y="2"/>
                </a:cxn>
                <a:cxn ang="0">
                  <a:pos x="9" y="0"/>
                </a:cxn>
                <a:cxn ang="0">
                  <a:pos x="21" y="2"/>
                </a:cxn>
                <a:cxn ang="0">
                  <a:pos x="25" y="2"/>
                </a:cxn>
              </a:cxnLst>
              <a:rect l="0" t="0" r="r" b="b"/>
              <a:pathLst>
                <a:path w="30" h="27">
                  <a:moveTo>
                    <a:pt x="25" y="2"/>
                  </a:moveTo>
                  <a:lnTo>
                    <a:pt x="27" y="5"/>
                  </a:lnTo>
                  <a:lnTo>
                    <a:pt x="29" y="5"/>
                  </a:lnTo>
                  <a:lnTo>
                    <a:pt x="30" y="5"/>
                  </a:lnTo>
                  <a:lnTo>
                    <a:pt x="27" y="19"/>
                  </a:lnTo>
                  <a:lnTo>
                    <a:pt x="21" y="27"/>
                  </a:lnTo>
                  <a:lnTo>
                    <a:pt x="14" y="23"/>
                  </a:lnTo>
                  <a:lnTo>
                    <a:pt x="11" y="23"/>
                  </a:lnTo>
                  <a:lnTo>
                    <a:pt x="7" y="19"/>
                  </a:lnTo>
                  <a:lnTo>
                    <a:pt x="2" y="18"/>
                  </a:lnTo>
                  <a:lnTo>
                    <a:pt x="0" y="14"/>
                  </a:lnTo>
                  <a:lnTo>
                    <a:pt x="0" y="12"/>
                  </a:lnTo>
                  <a:lnTo>
                    <a:pt x="2" y="11"/>
                  </a:lnTo>
                  <a:lnTo>
                    <a:pt x="4" y="12"/>
                  </a:lnTo>
                  <a:lnTo>
                    <a:pt x="5" y="12"/>
                  </a:lnTo>
                  <a:lnTo>
                    <a:pt x="7" y="11"/>
                  </a:lnTo>
                  <a:lnTo>
                    <a:pt x="9" y="7"/>
                  </a:lnTo>
                  <a:lnTo>
                    <a:pt x="7" y="2"/>
                  </a:lnTo>
                  <a:lnTo>
                    <a:pt x="9" y="0"/>
                  </a:lnTo>
                  <a:lnTo>
                    <a:pt x="21" y="2"/>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1" name="Freeform 3629"/>
            <p:cNvSpPr>
              <a:spLocks/>
            </p:cNvSpPr>
            <p:nvPr/>
          </p:nvSpPr>
          <p:spPr bwMode="auto">
            <a:xfrm>
              <a:off x="4477" y="883"/>
              <a:ext cx="30" cy="27"/>
            </a:xfrm>
            <a:custGeom>
              <a:avLst/>
              <a:gdLst/>
              <a:ahLst/>
              <a:cxnLst>
                <a:cxn ang="0">
                  <a:pos x="25" y="2"/>
                </a:cxn>
                <a:cxn ang="0">
                  <a:pos x="27" y="5"/>
                </a:cxn>
                <a:cxn ang="0">
                  <a:pos x="29" y="5"/>
                </a:cxn>
                <a:cxn ang="0">
                  <a:pos x="30" y="5"/>
                </a:cxn>
                <a:cxn ang="0">
                  <a:pos x="27" y="19"/>
                </a:cxn>
                <a:cxn ang="0">
                  <a:pos x="21" y="27"/>
                </a:cxn>
                <a:cxn ang="0">
                  <a:pos x="14" y="23"/>
                </a:cxn>
                <a:cxn ang="0">
                  <a:pos x="11" y="23"/>
                </a:cxn>
                <a:cxn ang="0">
                  <a:pos x="7" y="19"/>
                </a:cxn>
                <a:cxn ang="0">
                  <a:pos x="2" y="18"/>
                </a:cxn>
                <a:cxn ang="0">
                  <a:pos x="0" y="14"/>
                </a:cxn>
                <a:cxn ang="0">
                  <a:pos x="0" y="12"/>
                </a:cxn>
                <a:cxn ang="0">
                  <a:pos x="2" y="11"/>
                </a:cxn>
                <a:cxn ang="0">
                  <a:pos x="4" y="12"/>
                </a:cxn>
                <a:cxn ang="0">
                  <a:pos x="5" y="12"/>
                </a:cxn>
                <a:cxn ang="0">
                  <a:pos x="7" y="11"/>
                </a:cxn>
                <a:cxn ang="0">
                  <a:pos x="9" y="7"/>
                </a:cxn>
                <a:cxn ang="0">
                  <a:pos x="7" y="2"/>
                </a:cxn>
                <a:cxn ang="0">
                  <a:pos x="9" y="0"/>
                </a:cxn>
                <a:cxn ang="0">
                  <a:pos x="21" y="2"/>
                </a:cxn>
                <a:cxn ang="0">
                  <a:pos x="25" y="2"/>
                </a:cxn>
              </a:cxnLst>
              <a:rect l="0" t="0" r="r" b="b"/>
              <a:pathLst>
                <a:path w="30" h="27">
                  <a:moveTo>
                    <a:pt x="25" y="2"/>
                  </a:moveTo>
                  <a:lnTo>
                    <a:pt x="27" y="5"/>
                  </a:lnTo>
                  <a:lnTo>
                    <a:pt x="29" y="5"/>
                  </a:lnTo>
                  <a:lnTo>
                    <a:pt x="30" y="5"/>
                  </a:lnTo>
                  <a:lnTo>
                    <a:pt x="27" y="19"/>
                  </a:lnTo>
                  <a:lnTo>
                    <a:pt x="21" y="27"/>
                  </a:lnTo>
                  <a:lnTo>
                    <a:pt x="14" y="23"/>
                  </a:lnTo>
                  <a:lnTo>
                    <a:pt x="11" y="23"/>
                  </a:lnTo>
                  <a:lnTo>
                    <a:pt x="7" y="19"/>
                  </a:lnTo>
                  <a:lnTo>
                    <a:pt x="2" y="18"/>
                  </a:lnTo>
                  <a:lnTo>
                    <a:pt x="0" y="14"/>
                  </a:lnTo>
                  <a:lnTo>
                    <a:pt x="0" y="12"/>
                  </a:lnTo>
                  <a:lnTo>
                    <a:pt x="2" y="11"/>
                  </a:lnTo>
                  <a:lnTo>
                    <a:pt x="4" y="12"/>
                  </a:lnTo>
                  <a:lnTo>
                    <a:pt x="5" y="12"/>
                  </a:lnTo>
                  <a:lnTo>
                    <a:pt x="7" y="11"/>
                  </a:lnTo>
                  <a:lnTo>
                    <a:pt x="9" y="7"/>
                  </a:lnTo>
                  <a:lnTo>
                    <a:pt x="7" y="2"/>
                  </a:lnTo>
                  <a:lnTo>
                    <a:pt x="9" y="0"/>
                  </a:lnTo>
                  <a:lnTo>
                    <a:pt x="21" y="2"/>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2" name="Freeform 3630"/>
            <p:cNvSpPr>
              <a:spLocks/>
            </p:cNvSpPr>
            <p:nvPr/>
          </p:nvSpPr>
          <p:spPr bwMode="auto">
            <a:xfrm>
              <a:off x="5378" y="1120"/>
              <a:ext cx="25" cy="23"/>
            </a:xfrm>
            <a:custGeom>
              <a:avLst/>
              <a:gdLst/>
              <a:ahLst/>
              <a:cxnLst>
                <a:cxn ang="0">
                  <a:pos x="4" y="2"/>
                </a:cxn>
                <a:cxn ang="0">
                  <a:pos x="7" y="0"/>
                </a:cxn>
                <a:cxn ang="0">
                  <a:pos x="11" y="2"/>
                </a:cxn>
                <a:cxn ang="0">
                  <a:pos x="23" y="9"/>
                </a:cxn>
                <a:cxn ang="0">
                  <a:pos x="25" y="13"/>
                </a:cxn>
                <a:cxn ang="0">
                  <a:pos x="25" y="14"/>
                </a:cxn>
                <a:cxn ang="0">
                  <a:pos x="23" y="16"/>
                </a:cxn>
                <a:cxn ang="0">
                  <a:pos x="22" y="23"/>
                </a:cxn>
                <a:cxn ang="0">
                  <a:pos x="20" y="23"/>
                </a:cxn>
                <a:cxn ang="0">
                  <a:pos x="11" y="22"/>
                </a:cxn>
                <a:cxn ang="0">
                  <a:pos x="9" y="18"/>
                </a:cxn>
                <a:cxn ang="0">
                  <a:pos x="5" y="16"/>
                </a:cxn>
                <a:cxn ang="0">
                  <a:pos x="5" y="13"/>
                </a:cxn>
                <a:cxn ang="0">
                  <a:pos x="2" y="11"/>
                </a:cxn>
                <a:cxn ang="0">
                  <a:pos x="0" y="7"/>
                </a:cxn>
                <a:cxn ang="0">
                  <a:pos x="0" y="4"/>
                </a:cxn>
                <a:cxn ang="0">
                  <a:pos x="4" y="2"/>
                </a:cxn>
              </a:cxnLst>
              <a:rect l="0" t="0" r="r" b="b"/>
              <a:pathLst>
                <a:path w="25" h="23">
                  <a:moveTo>
                    <a:pt x="4" y="2"/>
                  </a:moveTo>
                  <a:lnTo>
                    <a:pt x="7" y="0"/>
                  </a:lnTo>
                  <a:lnTo>
                    <a:pt x="11" y="2"/>
                  </a:lnTo>
                  <a:lnTo>
                    <a:pt x="23" y="9"/>
                  </a:lnTo>
                  <a:lnTo>
                    <a:pt x="25" y="13"/>
                  </a:lnTo>
                  <a:lnTo>
                    <a:pt x="25" y="14"/>
                  </a:lnTo>
                  <a:lnTo>
                    <a:pt x="23" y="16"/>
                  </a:lnTo>
                  <a:lnTo>
                    <a:pt x="22" y="23"/>
                  </a:lnTo>
                  <a:lnTo>
                    <a:pt x="20" y="23"/>
                  </a:lnTo>
                  <a:lnTo>
                    <a:pt x="11" y="22"/>
                  </a:lnTo>
                  <a:lnTo>
                    <a:pt x="9" y="18"/>
                  </a:lnTo>
                  <a:lnTo>
                    <a:pt x="5" y="16"/>
                  </a:lnTo>
                  <a:lnTo>
                    <a:pt x="5" y="13"/>
                  </a:lnTo>
                  <a:lnTo>
                    <a:pt x="2" y="11"/>
                  </a:lnTo>
                  <a:lnTo>
                    <a:pt x="0" y="7"/>
                  </a:lnTo>
                  <a:lnTo>
                    <a:pt x="0" y="4"/>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3" name="Freeform 3631"/>
            <p:cNvSpPr>
              <a:spLocks/>
            </p:cNvSpPr>
            <p:nvPr/>
          </p:nvSpPr>
          <p:spPr bwMode="auto">
            <a:xfrm>
              <a:off x="5378" y="1120"/>
              <a:ext cx="25" cy="23"/>
            </a:xfrm>
            <a:custGeom>
              <a:avLst/>
              <a:gdLst/>
              <a:ahLst/>
              <a:cxnLst>
                <a:cxn ang="0">
                  <a:pos x="4" y="2"/>
                </a:cxn>
                <a:cxn ang="0">
                  <a:pos x="7" y="0"/>
                </a:cxn>
                <a:cxn ang="0">
                  <a:pos x="11" y="2"/>
                </a:cxn>
                <a:cxn ang="0">
                  <a:pos x="23" y="9"/>
                </a:cxn>
                <a:cxn ang="0">
                  <a:pos x="25" y="13"/>
                </a:cxn>
                <a:cxn ang="0">
                  <a:pos x="25" y="14"/>
                </a:cxn>
                <a:cxn ang="0">
                  <a:pos x="23" y="16"/>
                </a:cxn>
                <a:cxn ang="0">
                  <a:pos x="22" y="23"/>
                </a:cxn>
                <a:cxn ang="0">
                  <a:pos x="20" y="23"/>
                </a:cxn>
                <a:cxn ang="0">
                  <a:pos x="11" y="22"/>
                </a:cxn>
                <a:cxn ang="0">
                  <a:pos x="9" y="18"/>
                </a:cxn>
                <a:cxn ang="0">
                  <a:pos x="5" y="16"/>
                </a:cxn>
                <a:cxn ang="0">
                  <a:pos x="5" y="13"/>
                </a:cxn>
                <a:cxn ang="0">
                  <a:pos x="2" y="11"/>
                </a:cxn>
                <a:cxn ang="0">
                  <a:pos x="0" y="7"/>
                </a:cxn>
                <a:cxn ang="0">
                  <a:pos x="0" y="4"/>
                </a:cxn>
                <a:cxn ang="0">
                  <a:pos x="4" y="2"/>
                </a:cxn>
              </a:cxnLst>
              <a:rect l="0" t="0" r="r" b="b"/>
              <a:pathLst>
                <a:path w="25" h="23">
                  <a:moveTo>
                    <a:pt x="4" y="2"/>
                  </a:moveTo>
                  <a:lnTo>
                    <a:pt x="7" y="0"/>
                  </a:lnTo>
                  <a:lnTo>
                    <a:pt x="11" y="2"/>
                  </a:lnTo>
                  <a:lnTo>
                    <a:pt x="23" y="9"/>
                  </a:lnTo>
                  <a:lnTo>
                    <a:pt x="25" y="13"/>
                  </a:lnTo>
                  <a:lnTo>
                    <a:pt x="25" y="14"/>
                  </a:lnTo>
                  <a:lnTo>
                    <a:pt x="23" y="16"/>
                  </a:lnTo>
                  <a:lnTo>
                    <a:pt x="22" y="23"/>
                  </a:lnTo>
                  <a:lnTo>
                    <a:pt x="20" y="23"/>
                  </a:lnTo>
                  <a:lnTo>
                    <a:pt x="11" y="22"/>
                  </a:lnTo>
                  <a:lnTo>
                    <a:pt x="9" y="18"/>
                  </a:lnTo>
                  <a:lnTo>
                    <a:pt x="5" y="16"/>
                  </a:lnTo>
                  <a:lnTo>
                    <a:pt x="5" y="13"/>
                  </a:lnTo>
                  <a:lnTo>
                    <a:pt x="2" y="11"/>
                  </a:lnTo>
                  <a:lnTo>
                    <a:pt x="0" y="7"/>
                  </a:lnTo>
                  <a:lnTo>
                    <a:pt x="0" y="4"/>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4" name="Freeform 3632"/>
            <p:cNvSpPr>
              <a:spLocks/>
            </p:cNvSpPr>
            <p:nvPr/>
          </p:nvSpPr>
          <p:spPr bwMode="auto">
            <a:xfrm>
              <a:off x="3465" y="1145"/>
              <a:ext cx="34" cy="38"/>
            </a:xfrm>
            <a:custGeom>
              <a:avLst/>
              <a:gdLst/>
              <a:ahLst/>
              <a:cxnLst>
                <a:cxn ang="0">
                  <a:pos x="7" y="4"/>
                </a:cxn>
                <a:cxn ang="0">
                  <a:pos x="9" y="2"/>
                </a:cxn>
                <a:cxn ang="0">
                  <a:pos x="9" y="2"/>
                </a:cxn>
                <a:cxn ang="0">
                  <a:pos x="11" y="2"/>
                </a:cxn>
                <a:cxn ang="0">
                  <a:pos x="15" y="0"/>
                </a:cxn>
                <a:cxn ang="0">
                  <a:pos x="16" y="0"/>
                </a:cxn>
                <a:cxn ang="0">
                  <a:pos x="27" y="11"/>
                </a:cxn>
                <a:cxn ang="0">
                  <a:pos x="29" y="16"/>
                </a:cxn>
                <a:cxn ang="0">
                  <a:pos x="31" y="16"/>
                </a:cxn>
                <a:cxn ang="0">
                  <a:pos x="31" y="11"/>
                </a:cxn>
                <a:cxn ang="0">
                  <a:pos x="34" y="20"/>
                </a:cxn>
                <a:cxn ang="0">
                  <a:pos x="34" y="23"/>
                </a:cxn>
                <a:cxn ang="0">
                  <a:pos x="32" y="20"/>
                </a:cxn>
                <a:cxn ang="0">
                  <a:pos x="22" y="30"/>
                </a:cxn>
                <a:cxn ang="0">
                  <a:pos x="18" y="34"/>
                </a:cxn>
                <a:cxn ang="0">
                  <a:pos x="16" y="34"/>
                </a:cxn>
                <a:cxn ang="0">
                  <a:pos x="13" y="36"/>
                </a:cxn>
                <a:cxn ang="0">
                  <a:pos x="11" y="38"/>
                </a:cxn>
                <a:cxn ang="0">
                  <a:pos x="9" y="34"/>
                </a:cxn>
                <a:cxn ang="0">
                  <a:pos x="7" y="38"/>
                </a:cxn>
                <a:cxn ang="0">
                  <a:pos x="6" y="34"/>
                </a:cxn>
                <a:cxn ang="0">
                  <a:pos x="4" y="30"/>
                </a:cxn>
                <a:cxn ang="0">
                  <a:pos x="2" y="30"/>
                </a:cxn>
                <a:cxn ang="0">
                  <a:pos x="2" y="34"/>
                </a:cxn>
                <a:cxn ang="0">
                  <a:pos x="2" y="38"/>
                </a:cxn>
                <a:cxn ang="0">
                  <a:pos x="0" y="30"/>
                </a:cxn>
                <a:cxn ang="0">
                  <a:pos x="0" y="16"/>
                </a:cxn>
                <a:cxn ang="0">
                  <a:pos x="7" y="4"/>
                </a:cxn>
              </a:cxnLst>
              <a:rect l="0" t="0" r="r" b="b"/>
              <a:pathLst>
                <a:path w="34" h="38">
                  <a:moveTo>
                    <a:pt x="7" y="4"/>
                  </a:moveTo>
                  <a:lnTo>
                    <a:pt x="9" y="2"/>
                  </a:lnTo>
                  <a:lnTo>
                    <a:pt x="9" y="2"/>
                  </a:lnTo>
                  <a:lnTo>
                    <a:pt x="11" y="2"/>
                  </a:lnTo>
                  <a:lnTo>
                    <a:pt x="15" y="0"/>
                  </a:lnTo>
                  <a:lnTo>
                    <a:pt x="16" y="0"/>
                  </a:lnTo>
                  <a:lnTo>
                    <a:pt x="27" y="11"/>
                  </a:lnTo>
                  <a:lnTo>
                    <a:pt x="29" y="16"/>
                  </a:lnTo>
                  <a:lnTo>
                    <a:pt x="31" y="16"/>
                  </a:lnTo>
                  <a:lnTo>
                    <a:pt x="31" y="11"/>
                  </a:lnTo>
                  <a:lnTo>
                    <a:pt x="34" y="20"/>
                  </a:lnTo>
                  <a:lnTo>
                    <a:pt x="34" y="23"/>
                  </a:lnTo>
                  <a:lnTo>
                    <a:pt x="32" y="20"/>
                  </a:lnTo>
                  <a:lnTo>
                    <a:pt x="22" y="30"/>
                  </a:lnTo>
                  <a:lnTo>
                    <a:pt x="18" y="34"/>
                  </a:lnTo>
                  <a:lnTo>
                    <a:pt x="16" y="34"/>
                  </a:lnTo>
                  <a:lnTo>
                    <a:pt x="13" y="36"/>
                  </a:lnTo>
                  <a:lnTo>
                    <a:pt x="11" y="38"/>
                  </a:lnTo>
                  <a:lnTo>
                    <a:pt x="9" y="34"/>
                  </a:lnTo>
                  <a:lnTo>
                    <a:pt x="7" y="38"/>
                  </a:lnTo>
                  <a:lnTo>
                    <a:pt x="6" y="34"/>
                  </a:lnTo>
                  <a:lnTo>
                    <a:pt x="4" y="30"/>
                  </a:lnTo>
                  <a:lnTo>
                    <a:pt x="2" y="30"/>
                  </a:lnTo>
                  <a:lnTo>
                    <a:pt x="2" y="34"/>
                  </a:lnTo>
                  <a:lnTo>
                    <a:pt x="2" y="38"/>
                  </a:lnTo>
                  <a:lnTo>
                    <a:pt x="0" y="30"/>
                  </a:lnTo>
                  <a:lnTo>
                    <a:pt x="0" y="16"/>
                  </a:lnTo>
                  <a:lnTo>
                    <a:pt x="7"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5" name="Freeform 3633"/>
            <p:cNvSpPr>
              <a:spLocks/>
            </p:cNvSpPr>
            <p:nvPr/>
          </p:nvSpPr>
          <p:spPr bwMode="auto">
            <a:xfrm>
              <a:off x="3465" y="1145"/>
              <a:ext cx="34" cy="38"/>
            </a:xfrm>
            <a:custGeom>
              <a:avLst/>
              <a:gdLst/>
              <a:ahLst/>
              <a:cxnLst>
                <a:cxn ang="0">
                  <a:pos x="7" y="4"/>
                </a:cxn>
                <a:cxn ang="0">
                  <a:pos x="9" y="2"/>
                </a:cxn>
                <a:cxn ang="0">
                  <a:pos x="9" y="2"/>
                </a:cxn>
                <a:cxn ang="0">
                  <a:pos x="11" y="2"/>
                </a:cxn>
                <a:cxn ang="0">
                  <a:pos x="15" y="0"/>
                </a:cxn>
                <a:cxn ang="0">
                  <a:pos x="16" y="0"/>
                </a:cxn>
                <a:cxn ang="0">
                  <a:pos x="27" y="11"/>
                </a:cxn>
                <a:cxn ang="0">
                  <a:pos x="29" y="16"/>
                </a:cxn>
                <a:cxn ang="0">
                  <a:pos x="31" y="16"/>
                </a:cxn>
                <a:cxn ang="0">
                  <a:pos x="31" y="11"/>
                </a:cxn>
                <a:cxn ang="0">
                  <a:pos x="34" y="20"/>
                </a:cxn>
                <a:cxn ang="0">
                  <a:pos x="34" y="23"/>
                </a:cxn>
                <a:cxn ang="0">
                  <a:pos x="32" y="20"/>
                </a:cxn>
                <a:cxn ang="0">
                  <a:pos x="22" y="30"/>
                </a:cxn>
                <a:cxn ang="0">
                  <a:pos x="18" y="34"/>
                </a:cxn>
                <a:cxn ang="0">
                  <a:pos x="16" y="34"/>
                </a:cxn>
                <a:cxn ang="0">
                  <a:pos x="13" y="36"/>
                </a:cxn>
                <a:cxn ang="0">
                  <a:pos x="11" y="38"/>
                </a:cxn>
                <a:cxn ang="0">
                  <a:pos x="9" y="34"/>
                </a:cxn>
                <a:cxn ang="0">
                  <a:pos x="7" y="38"/>
                </a:cxn>
                <a:cxn ang="0">
                  <a:pos x="6" y="34"/>
                </a:cxn>
                <a:cxn ang="0">
                  <a:pos x="4" y="30"/>
                </a:cxn>
                <a:cxn ang="0">
                  <a:pos x="2" y="30"/>
                </a:cxn>
                <a:cxn ang="0">
                  <a:pos x="2" y="34"/>
                </a:cxn>
                <a:cxn ang="0">
                  <a:pos x="2" y="38"/>
                </a:cxn>
                <a:cxn ang="0">
                  <a:pos x="0" y="30"/>
                </a:cxn>
                <a:cxn ang="0">
                  <a:pos x="0" y="16"/>
                </a:cxn>
                <a:cxn ang="0">
                  <a:pos x="7" y="4"/>
                </a:cxn>
              </a:cxnLst>
              <a:rect l="0" t="0" r="r" b="b"/>
              <a:pathLst>
                <a:path w="34" h="38">
                  <a:moveTo>
                    <a:pt x="7" y="4"/>
                  </a:moveTo>
                  <a:lnTo>
                    <a:pt x="9" y="2"/>
                  </a:lnTo>
                  <a:lnTo>
                    <a:pt x="9" y="2"/>
                  </a:lnTo>
                  <a:lnTo>
                    <a:pt x="11" y="2"/>
                  </a:lnTo>
                  <a:lnTo>
                    <a:pt x="15" y="0"/>
                  </a:lnTo>
                  <a:lnTo>
                    <a:pt x="16" y="0"/>
                  </a:lnTo>
                  <a:lnTo>
                    <a:pt x="27" y="11"/>
                  </a:lnTo>
                  <a:lnTo>
                    <a:pt x="29" y="16"/>
                  </a:lnTo>
                  <a:lnTo>
                    <a:pt x="31" y="16"/>
                  </a:lnTo>
                  <a:lnTo>
                    <a:pt x="31" y="11"/>
                  </a:lnTo>
                  <a:lnTo>
                    <a:pt x="34" y="20"/>
                  </a:lnTo>
                  <a:lnTo>
                    <a:pt x="34" y="23"/>
                  </a:lnTo>
                  <a:lnTo>
                    <a:pt x="32" y="20"/>
                  </a:lnTo>
                  <a:lnTo>
                    <a:pt x="22" y="30"/>
                  </a:lnTo>
                  <a:lnTo>
                    <a:pt x="18" y="34"/>
                  </a:lnTo>
                  <a:lnTo>
                    <a:pt x="16" y="34"/>
                  </a:lnTo>
                  <a:lnTo>
                    <a:pt x="13" y="36"/>
                  </a:lnTo>
                  <a:lnTo>
                    <a:pt x="11" y="38"/>
                  </a:lnTo>
                  <a:lnTo>
                    <a:pt x="9" y="34"/>
                  </a:lnTo>
                  <a:lnTo>
                    <a:pt x="7" y="38"/>
                  </a:lnTo>
                  <a:lnTo>
                    <a:pt x="6" y="34"/>
                  </a:lnTo>
                  <a:lnTo>
                    <a:pt x="4" y="30"/>
                  </a:lnTo>
                  <a:lnTo>
                    <a:pt x="2" y="30"/>
                  </a:lnTo>
                  <a:lnTo>
                    <a:pt x="2" y="34"/>
                  </a:lnTo>
                  <a:lnTo>
                    <a:pt x="2" y="38"/>
                  </a:lnTo>
                  <a:lnTo>
                    <a:pt x="0" y="30"/>
                  </a:lnTo>
                  <a:lnTo>
                    <a:pt x="0" y="16"/>
                  </a:lnTo>
                  <a:lnTo>
                    <a:pt x="7"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6" name="Freeform 3634"/>
            <p:cNvSpPr>
              <a:spLocks/>
            </p:cNvSpPr>
            <p:nvPr/>
          </p:nvSpPr>
          <p:spPr bwMode="auto">
            <a:xfrm>
              <a:off x="3631" y="1102"/>
              <a:ext cx="32" cy="36"/>
            </a:xfrm>
            <a:custGeom>
              <a:avLst/>
              <a:gdLst/>
              <a:ahLst/>
              <a:cxnLst>
                <a:cxn ang="0">
                  <a:pos x="4" y="22"/>
                </a:cxn>
                <a:cxn ang="0">
                  <a:pos x="4" y="22"/>
                </a:cxn>
                <a:cxn ang="0">
                  <a:pos x="2" y="16"/>
                </a:cxn>
                <a:cxn ang="0">
                  <a:pos x="2" y="15"/>
                </a:cxn>
                <a:cxn ang="0">
                  <a:pos x="0" y="13"/>
                </a:cxn>
                <a:cxn ang="0">
                  <a:pos x="0" y="11"/>
                </a:cxn>
                <a:cxn ang="0">
                  <a:pos x="2" y="11"/>
                </a:cxn>
                <a:cxn ang="0">
                  <a:pos x="6" y="11"/>
                </a:cxn>
                <a:cxn ang="0">
                  <a:pos x="0" y="7"/>
                </a:cxn>
                <a:cxn ang="0">
                  <a:pos x="2" y="7"/>
                </a:cxn>
                <a:cxn ang="0">
                  <a:pos x="6" y="0"/>
                </a:cxn>
                <a:cxn ang="0">
                  <a:pos x="7" y="0"/>
                </a:cxn>
                <a:cxn ang="0">
                  <a:pos x="9" y="6"/>
                </a:cxn>
                <a:cxn ang="0">
                  <a:pos x="13" y="7"/>
                </a:cxn>
                <a:cxn ang="0">
                  <a:pos x="15" y="11"/>
                </a:cxn>
                <a:cxn ang="0">
                  <a:pos x="20" y="13"/>
                </a:cxn>
                <a:cxn ang="0">
                  <a:pos x="31" y="29"/>
                </a:cxn>
                <a:cxn ang="0">
                  <a:pos x="32" y="32"/>
                </a:cxn>
                <a:cxn ang="0">
                  <a:pos x="29" y="36"/>
                </a:cxn>
                <a:cxn ang="0">
                  <a:pos x="27" y="34"/>
                </a:cxn>
                <a:cxn ang="0">
                  <a:pos x="25" y="34"/>
                </a:cxn>
                <a:cxn ang="0">
                  <a:pos x="23" y="36"/>
                </a:cxn>
                <a:cxn ang="0">
                  <a:pos x="22" y="36"/>
                </a:cxn>
                <a:cxn ang="0">
                  <a:pos x="16" y="32"/>
                </a:cxn>
                <a:cxn ang="0">
                  <a:pos x="18" y="31"/>
                </a:cxn>
                <a:cxn ang="0">
                  <a:pos x="15" y="27"/>
                </a:cxn>
                <a:cxn ang="0">
                  <a:pos x="13" y="27"/>
                </a:cxn>
                <a:cxn ang="0">
                  <a:pos x="7" y="24"/>
                </a:cxn>
                <a:cxn ang="0">
                  <a:pos x="11" y="31"/>
                </a:cxn>
                <a:cxn ang="0">
                  <a:pos x="11" y="32"/>
                </a:cxn>
                <a:cxn ang="0">
                  <a:pos x="4" y="22"/>
                </a:cxn>
              </a:cxnLst>
              <a:rect l="0" t="0" r="r" b="b"/>
              <a:pathLst>
                <a:path w="32" h="36">
                  <a:moveTo>
                    <a:pt x="4" y="22"/>
                  </a:moveTo>
                  <a:lnTo>
                    <a:pt x="4" y="22"/>
                  </a:lnTo>
                  <a:lnTo>
                    <a:pt x="2" y="16"/>
                  </a:lnTo>
                  <a:lnTo>
                    <a:pt x="2" y="15"/>
                  </a:lnTo>
                  <a:lnTo>
                    <a:pt x="0" y="13"/>
                  </a:lnTo>
                  <a:lnTo>
                    <a:pt x="0" y="11"/>
                  </a:lnTo>
                  <a:lnTo>
                    <a:pt x="2" y="11"/>
                  </a:lnTo>
                  <a:lnTo>
                    <a:pt x="6" y="11"/>
                  </a:lnTo>
                  <a:lnTo>
                    <a:pt x="0" y="7"/>
                  </a:lnTo>
                  <a:lnTo>
                    <a:pt x="2" y="7"/>
                  </a:lnTo>
                  <a:lnTo>
                    <a:pt x="6" y="0"/>
                  </a:lnTo>
                  <a:lnTo>
                    <a:pt x="7" y="0"/>
                  </a:lnTo>
                  <a:lnTo>
                    <a:pt x="9" y="6"/>
                  </a:lnTo>
                  <a:lnTo>
                    <a:pt x="13" y="7"/>
                  </a:lnTo>
                  <a:lnTo>
                    <a:pt x="15" y="11"/>
                  </a:lnTo>
                  <a:lnTo>
                    <a:pt x="20" y="13"/>
                  </a:lnTo>
                  <a:lnTo>
                    <a:pt x="31" y="29"/>
                  </a:lnTo>
                  <a:lnTo>
                    <a:pt x="32" y="32"/>
                  </a:lnTo>
                  <a:lnTo>
                    <a:pt x="29" y="36"/>
                  </a:lnTo>
                  <a:lnTo>
                    <a:pt x="27" y="34"/>
                  </a:lnTo>
                  <a:lnTo>
                    <a:pt x="25" y="34"/>
                  </a:lnTo>
                  <a:lnTo>
                    <a:pt x="23" y="36"/>
                  </a:lnTo>
                  <a:lnTo>
                    <a:pt x="22" y="36"/>
                  </a:lnTo>
                  <a:lnTo>
                    <a:pt x="16" y="32"/>
                  </a:lnTo>
                  <a:lnTo>
                    <a:pt x="18" y="31"/>
                  </a:lnTo>
                  <a:lnTo>
                    <a:pt x="15" y="27"/>
                  </a:lnTo>
                  <a:lnTo>
                    <a:pt x="13" y="27"/>
                  </a:lnTo>
                  <a:lnTo>
                    <a:pt x="7" y="24"/>
                  </a:lnTo>
                  <a:lnTo>
                    <a:pt x="11" y="31"/>
                  </a:lnTo>
                  <a:lnTo>
                    <a:pt x="11" y="32"/>
                  </a:lnTo>
                  <a:lnTo>
                    <a:pt x="4" y="2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7" name="Freeform 3635"/>
            <p:cNvSpPr>
              <a:spLocks/>
            </p:cNvSpPr>
            <p:nvPr/>
          </p:nvSpPr>
          <p:spPr bwMode="auto">
            <a:xfrm>
              <a:off x="3631" y="1102"/>
              <a:ext cx="32" cy="36"/>
            </a:xfrm>
            <a:custGeom>
              <a:avLst/>
              <a:gdLst/>
              <a:ahLst/>
              <a:cxnLst>
                <a:cxn ang="0">
                  <a:pos x="4" y="22"/>
                </a:cxn>
                <a:cxn ang="0">
                  <a:pos x="4" y="22"/>
                </a:cxn>
                <a:cxn ang="0">
                  <a:pos x="2" y="16"/>
                </a:cxn>
                <a:cxn ang="0">
                  <a:pos x="2" y="15"/>
                </a:cxn>
                <a:cxn ang="0">
                  <a:pos x="0" y="13"/>
                </a:cxn>
                <a:cxn ang="0">
                  <a:pos x="0" y="11"/>
                </a:cxn>
                <a:cxn ang="0">
                  <a:pos x="2" y="11"/>
                </a:cxn>
                <a:cxn ang="0">
                  <a:pos x="6" y="11"/>
                </a:cxn>
                <a:cxn ang="0">
                  <a:pos x="0" y="7"/>
                </a:cxn>
                <a:cxn ang="0">
                  <a:pos x="2" y="7"/>
                </a:cxn>
                <a:cxn ang="0">
                  <a:pos x="6" y="0"/>
                </a:cxn>
                <a:cxn ang="0">
                  <a:pos x="7" y="0"/>
                </a:cxn>
                <a:cxn ang="0">
                  <a:pos x="9" y="6"/>
                </a:cxn>
                <a:cxn ang="0">
                  <a:pos x="13" y="7"/>
                </a:cxn>
                <a:cxn ang="0">
                  <a:pos x="15" y="11"/>
                </a:cxn>
                <a:cxn ang="0">
                  <a:pos x="20" y="13"/>
                </a:cxn>
                <a:cxn ang="0">
                  <a:pos x="31" y="29"/>
                </a:cxn>
                <a:cxn ang="0">
                  <a:pos x="32" y="32"/>
                </a:cxn>
                <a:cxn ang="0">
                  <a:pos x="29" y="36"/>
                </a:cxn>
                <a:cxn ang="0">
                  <a:pos x="27" y="34"/>
                </a:cxn>
                <a:cxn ang="0">
                  <a:pos x="25" y="34"/>
                </a:cxn>
                <a:cxn ang="0">
                  <a:pos x="23" y="36"/>
                </a:cxn>
                <a:cxn ang="0">
                  <a:pos x="22" y="36"/>
                </a:cxn>
                <a:cxn ang="0">
                  <a:pos x="16" y="32"/>
                </a:cxn>
                <a:cxn ang="0">
                  <a:pos x="18" y="31"/>
                </a:cxn>
                <a:cxn ang="0">
                  <a:pos x="15" y="27"/>
                </a:cxn>
                <a:cxn ang="0">
                  <a:pos x="13" y="27"/>
                </a:cxn>
                <a:cxn ang="0">
                  <a:pos x="7" y="24"/>
                </a:cxn>
                <a:cxn ang="0">
                  <a:pos x="11" y="31"/>
                </a:cxn>
                <a:cxn ang="0">
                  <a:pos x="11" y="32"/>
                </a:cxn>
                <a:cxn ang="0">
                  <a:pos x="4" y="22"/>
                </a:cxn>
              </a:cxnLst>
              <a:rect l="0" t="0" r="r" b="b"/>
              <a:pathLst>
                <a:path w="32" h="36">
                  <a:moveTo>
                    <a:pt x="4" y="22"/>
                  </a:moveTo>
                  <a:lnTo>
                    <a:pt x="4" y="22"/>
                  </a:lnTo>
                  <a:lnTo>
                    <a:pt x="2" y="16"/>
                  </a:lnTo>
                  <a:lnTo>
                    <a:pt x="2" y="15"/>
                  </a:lnTo>
                  <a:lnTo>
                    <a:pt x="0" y="13"/>
                  </a:lnTo>
                  <a:lnTo>
                    <a:pt x="0" y="11"/>
                  </a:lnTo>
                  <a:lnTo>
                    <a:pt x="2" y="11"/>
                  </a:lnTo>
                  <a:lnTo>
                    <a:pt x="6" y="11"/>
                  </a:lnTo>
                  <a:lnTo>
                    <a:pt x="0" y="7"/>
                  </a:lnTo>
                  <a:lnTo>
                    <a:pt x="2" y="7"/>
                  </a:lnTo>
                  <a:lnTo>
                    <a:pt x="6" y="0"/>
                  </a:lnTo>
                  <a:lnTo>
                    <a:pt x="7" y="0"/>
                  </a:lnTo>
                  <a:lnTo>
                    <a:pt x="9" y="6"/>
                  </a:lnTo>
                  <a:lnTo>
                    <a:pt x="13" y="7"/>
                  </a:lnTo>
                  <a:lnTo>
                    <a:pt x="15" y="11"/>
                  </a:lnTo>
                  <a:lnTo>
                    <a:pt x="20" y="13"/>
                  </a:lnTo>
                  <a:lnTo>
                    <a:pt x="31" y="29"/>
                  </a:lnTo>
                  <a:lnTo>
                    <a:pt x="32" y="32"/>
                  </a:lnTo>
                  <a:lnTo>
                    <a:pt x="29" y="36"/>
                  </a:lnTo>
                  <a:lnTo>
                    <a:pt x="27" y="34"/>
                  </a:lnTo>
                  <a:lnTo>
                    <a:pt x="25" y="34"/>
                  </a:lnTo>
                  <a:lnTo>
                    <a:pt x="23" y="36"/>
                  </a:lnTo>
                  <a:lnTo>
                    <a:pt x="22" y="36"/>
                  </a:lnTo>
                  <a:lnTo>
                    <a:pt x="16" y="32"/>
                  </a:lnTo>
                  <a:lnTo>
                    <a:pt x="18" y="31"/>
                  </a:lnTo>
                  <a:lnTo>
                    <a:pt x="15" y="27"/>
                  </a:lnTo>
                  <a:lnTo>
                    <a:pt x="13" y="27"/>
                  </a:lnTo>
                  <a:lnTo>
                    <a:pt x="7" y="24"/>
                  </a:lnTo>
                  <a:lnTo>
                    <a:pt x="11" y="31"/>
                  </a:lnTo>
                  <a:lnTo>
                    <a:pt x="11" y="32"/>
                  </a:lnTo>
                  <a:lnTo>
                    <a:pt x="4" y="2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8" name="Freeform 3636"/>
            <p:cNvSpPr>
              <a:spLocks/>
            </p:cNvSpPr>
            <p:nvPr/>
          </p:nvSpPr>
          <p:spPr bwMode="auto">
            <a:xfrm>
              <a:off x="3817" y="945"/>
              <a:ext cx="23" cy="25"/>
            </a:xfrm>
            <a:custGeom>
              <a:avLst/>
              <a:gdLst/>
              <a:ahLst/>
              <a:cxnLst>
                <a:cxn ang="0">
                  <a:pos x="0" y="25"/>
                </a:cxn>
                <a:cxn ang="0">
                  <a:pos x="0" y="25"/>
                </a:cxn>
                <a:cxn ang="0">
                  <a:pos x="2" y="18"/>
                </a:cxn>
                <a:cxn ang="0">
                  <a:pos x="0" y="11"/>
                </a:cxn>
                <a:cxn ang="0">
                  <a:pos x="5" y="2"/>
                </a:cxn>
                <a:cxn ang="0">
                  <a:pos x="9" y="0"/>
                </a:cxn>
                <a:cxn ang="0">
                  <a:pos x="14" y="2"/>
                </a:cxn>
                <a:cxn ang="0">
                  <a:pos x="16" y="6"/>
                </a:cxn>
                <a:cxn ang="0">
                  <a:pos x="14" y="13"/>
                </a:cxn>
                <a:cxn ang="0">
                  <a:pos x="21" y="13"/>
                </a:cxn>
                <a:cxn ang="0">
                  <a:pos x="23" y="16"/>
                </a:cxn>
                <a:cxn ang="0">
                  <a:pos x="18" y="18"/>
                </a:cxn>
                <a:cxn ang="0">
                  <a:pos x="16" y="22"/>
                </a:cxn>
                <a:cxn ang="0">
                  <a:pos x="11" y="20"/>
                </a:cxn>
                <a:cxn ang="0">
                  <a:pos x="5" y="23"/>
                </a:cxn>
                <a:cxn ang="0">
                  <a:pos x="3" y="20"/>
                </a:cxn>
                <a:cxn ang="0">
                  <a:pos x="2" y="25"/>
                </a:cxn>
                <a:cxn ang="0">
                  <a:pos x="0" y="25"/>
                </a:cxn>
              </a:cxnLst>
              <a:rect l="0" t="0" r="r" b="b"/>
              <a:pathLst>
                <a:path w="23" h="25">
                  <a:moveTo>
                    <a:pt x="0" y="25"/>
                  </a:moveTo>
                  <a:lnTo>
                    <a:pt x="0" y="25"/>
                  </a:lnTo>
                  <a:lnTo>
                    <a:pt x="2" y="18"/>
                  </a:lnTo>
                  <a:lnTo>
                    <a:pt x="0" y="11"/>
                  </a:lnTo>
                  <a:lnTo>
                    <a:pt x="5" y="2"/>
                  </a:lnTo>
                  <a:lnTo>
                    <a:pt x="9" y="0"/>
                  </a:lnTo>
                  <a:lnTo>
                    <a:pt x="14" y="2"/>
                  </a:lnTo>
                  <a:lnTo>
                    <a:pt x="16" y="6"/>
                  </a:lnTo>
                  <a:lnTo>
                    <a:pt x="14" y="13"/>
                  </a:lnTo>
                  <a:lnTo>
                    <a:pt x="21" y="13"/>
                  </a:lnTo>
                  <a:lnTo>
                    <a:pt x="23" y="16"/>
                  </a:lnTo>
                  <a:lnTo>
                    <a:pt x="18" y="18"/>
                  </a:lnTo>
                  <a:lnTo>
                    <a:pt x="16" y="22"/>
                  </a:lnTo>
                  <a:lnTo>
                    <a:pt x="11" y="20"/>
                  </a:lnTo>
                  <a:lnTo>
                    <a:pt x="5" y="23"/>
                  </a:lnTo>
                  <a:lnTo>
                    <a:pt x="3" y="20"/>
                  </a:lnTo>
                  <a:lnTo>
                    <a:pt x="2" y="25"/>
                  </a:lnTo>
                  <a:lnTo>
                    <a:pt x="0"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9" name="Freeform 3637"/>
            <p:cNvSpPr>
              <a:spLocks/>
            </p:cNvSpPr>
            <p:nvPr/>
          </p:nvSpPr>
          <p:spPr bwMode="auto">
            <a:xfrm>
              <a:off x="3817" y="945"/>
              <a:ext cx="23" cy="25"/>
            </a:xfrm>
            <a:custGeom>
              <a:avLst/>
              <a:gdLst/>
              <a:ahLst/>
              <a:cxnLst>
                <a:cxn ang="0">
                  <a:pos x="0" y="25"/>
                </a:cxn>
                <a:cxn ang="0">
                  <a:pos x="0" y="25"/>
                </a:cxn>
                <a:cxn ang="0">
                  <a:pos x="2" y="18"/>
                </a:cxn>
                <a:cxn ang="0">
                  <a:pos x="0" y="11"/>
                </a:cxn>
                <a:cxn ang="0">
                  <a:pos x="5" y="2"/>
                </a:cxn>
                <a:cxn ang="0">
                  <a:pos x="9" y="0"/>
                </a:cxn>
                <a:cxn ang="0">
                  <a:pos x="14" y="2"/>
                </a:cxn>
                <a:cxn ang="0">
                  <a:pos x="16" y="6"/>
                </a:cxn>
                <a:cxn ang="0">
                  <a:pos x="14" y="13"/>
                </a:cxn>
                <a:cxn ang="0">
                  <a:pos x="21" y="13"/>
                </a:cxn>
                <a:cxn ang="0">
                  <a:pos x="23" y="16"/>
                </a:cxn>
                <a:cxn ang="0">
                  <a:pos x="18" y="18"/>
                </a:cxn>
                <a:cxn ang="0">
                  <a:pos x="16" y="22"/>
                </a:cxn>
                <a:cxn ang="0">
                  <a:pos x="11" y="20"/>
                </a:cxn>
                <a:cxn ang="0">
                  <a:pos x="5" y="23"/>
                </a:cxn>
                <a:cxn ang="0">
                  <a:pos x="3" y="20"/>
                </a:cxn>
                <a:cxn ang="0">
                  <a:pos x="2" y="25"/>
                </a:cxn>
                <a:cxn ang="0">
                  <a:pos x="0" y="25"/>
                </a:cxn>
              </a:cxnLst>
              <a:rect l="0" t="0" r="r" b="b"/>
              <a:pathLst>
                <a:path w="23" h="25">
                  <a:moveTo>
                    <a:pt x="0" y="25"/>
                  </a:moveTo>
                  <a:lnTo>
                    <a:pt x="0" y="25"/>
                  </a:lnTo>
                  <a:lnTo>
                    <a:pt x="2" y="18"/>
                  </a:lnTo>
                  <a:lnTo>
                    <a:pt x="0" y="11"/>
                  </a:lnTo>
                  <a:lnTo>
                    <a:pt x="5" y="2"/>
                  </a:lnTo>
                  <a:lnTo>
                    <a:pt x="9" y="0"/>
                  </a:lnTo>
                  <a:lnTo>
                    <a:pt x="14" y="2"/>
                  </a:lnTo>
                  <a:lnTo>
                    <a:pt x="16" y="6"/>
                  </a:lnTo>
                  <a:lnTo>
                    <a:pt x="14" y="13"/>
                  </a:lnTo>
                  <a:lnTo>
                    <a:pt x="21" y="13"/>
                  </a:lnTo>
                  <a:lnTo>
                    <a:pt x="23" y="16"/>
                  </a:lnTo>
                  <a:lnTo>
                    <a:pt x="18" y="18"/>
                  </a:lnTo>
                  <a:lnTo>
                    <a:pt x="16" y="22"/>
                  </a:lnTo>
                  <a:lnTo>
                    <a:pt x="11" y="20"/>
                  </a:lnTo>
                  <a:lnTo>
                    <a:pt x="5" y="23"/>
                  </a:lnTo>
                  <a:lnTo>
                    <a:pt x="3" y="20"/>
                  </a:lnTo>
                  <a:lnTo>
                    <a:pt x="2" y="25"/>
                  </a:lnTo>
                  <a:lnTo>
                    <a:pt x="0"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0" name="Freeform 3638"/>
            <p:cNvSpPr>
              <a:spLocks/>
            </p:cNvSpPr>
            <p:nvPr/>
          </p:nvSpPr>
          <p:spPr bwMode="auto">
            <a:xfrm>
              <a:off x="3881" y="967"/>
              <a:ext cx="11" cy="12"/>
            </a:xfrm>
            <a:custGeom>
              <a:avLst/>
              <a:gdLst/>
              <a:ahLst/>
              <a:cxnLst>
                <a:cxn ang="0">
                  <a:pos x="0" y="3"/>
                </a:cxn>
                <a:cxn ang="0">
                  <a:pos x="0" y="0"/>
                </a:cxn>
                <a:cxn ang="0">
                  <a:pos x="4" y="0"/>
                </a:cxn>
                <a:cxn ang="0">
                  <a:pos x="11" y="1"/>
                </a:cxn>
                <a:cxn ang="0">
                  <a:pos x="11" y="3"/>
                </a:cxn>
                <a:cxn ang="0">
                  <a:pos x="9" y="3"/>
                </a:cxn>
                <a:cxn ang="0">
                  <a:pos x="7" y="12"/>
                </a:cxn>
                <a:cxn ang="0">
                  <a:pos x="0" y="5"/>
                </a:cxn>
                <a:cxn ang="0">
                  <a:pos x="0" y="3"/>
                </a:cxn>
              </a:cxnLst>
              <a:rect l="0" t="0" r="r" b="b"/>
              <a:pathLst>
                <a:path w="11" h="12">
                  <a:moveTo>
                    <a:pt x="0" y="3"/>
                  </a:moveTo>
                  <a:lnTo>
                    <a:pt x="0" y="0"/>
                  </a:lnTo>
                  <a:lnTo>
                    <a:pt x="4" y="0"/>
                  </a:lnTo>
                  <a:lnTo>
                    <a:pt x="11" y="1"/>
                  </a:lnTo>
                  <a:lnTo>
                    <a:pt x="11" y="3"/>
                  </a:lnTo>
                  <a:lnTo>
                    <a:pt x="9" y="3"/>
                  </a:lnTo>
                  <a:lnTo>
                    <a:pt x="7" y="12"/>
                  </a:lnTo>
                  <a:lnTo>
                    <a:pt x="0" y="5"/>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1" name="Freeform 3639"/>
            <p:cNvSpPr>
              <a:spLocks/>
            </p:cNvSpPr>
            <p:nvPr/>
          </p:nvSpPr>
          <p:spPr bwMode="auto">
            <a:xfrm>
              <a:off x="3881" y="967"/>
              <a:ext cx="11" cy="12"/>
            </a:xfrm>
            <a:custGeom>
              <a:avLst/>
              <a:gdLst/>
              <a:ahLst/>
              <a:cxnLst>
                <a:cxn ang="0">
                  <a:pos x="0" y="3"/>
                </a:cxn>
                <a:cxn ang="0">
                  <a:pos x="0" y="0"/>
                </a:cxn>
                <a:cxn ang="0">
                  <a:pos x="4" y="0"/>
                </a:cxn>
                <a:cxn ang="0">
                  <a:pos x="11" y="1"/>
                </a:cxn>
                <a:cxn ang="0">
                  <a:pos x="11" y="3"/>
                </a:cxn>
                <a:cxn ang="0">
                  <a:pos x="9" y="3"/>
                </a:cxn>
                <a:cxn ang="0">
                  <a:pos x="7" y="12"/>
                </a:cxn>
                <a:cxn ang="0">
                  <a:pos x="0" y="5"/>
                </a:cxn>
                <a:cxn ang="0">
                  <a:pos x="0" y="3"/>
                </a:cxn>
              </a:cxnLst>
              <a:rect l="0" t="0" r="r" b="b"/>
              <a:pathLst>
                <a:path w="11" h="12">
                  <a:moveTo>
                    <a:pt x="0" y="3"/>
                  </a:moveTo>
                  <a:lnTo>
                    <a:pt x="0" y="0"/>
                  </a:lnTo>
                  <a:lnTo>
                    <a:pt x="4" y="0"/>
                  </a:lnTo>
                  <a:lnTo>
                    <a:pt x="11" y="1"/>
                  </a:lnTo>
                  <a:lnTo>
                    <a:pt x="11" y="3"/>
                  </a:lnTo>
                  <a:lnTo>
                    <a:pt x="9" y="3"/>
                  </a:lnTo>
                  <a:lnTo>
                    <a:pt x="7" y="12"/>
                  </a:lnTo>
                  <a:lnTo>
                    <a:pt x="0" y="5"/>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2" name="Freeform 3640"/>
            <p:cNvSpPr>
              <a:spLocks/>
            </p:cNvSpPr>
            <p:nvPr/>
          </p:nvSpPr>
          <p:spPr bwMode="auto">
            <a:xfrm>
              <a:off x="3952" y="968"/>
              <a:ext cx="15" cy="20"/>
            </a:xfrm>
            <a:custGeom>
              <a:avLst/>
              <a:gdLst/>
              <a:ahLst/>
              <a:cxnLst>
                <a:cxn ang="0">
                  <a:pos x="9" y="2"/>
                </a:cxn>
                <a:cxn ang="0">
                  <a:pos x="9" y="4"/>
                </a:cxn>
                <a:cxn ang="0">
                  <a:pos x="13" y="9"/>
                </a:cxn>
                <a:cxn ang="0">
                  <a:pos x="15" y="18"/>
                </a:cxn>
                <a:cxn ang="0">
                  <a:pos x="13" y="20"/>
                </a:cxn>
                <a:cxn ang="0">
                  <a:pos x="11" y="18"/>
                </a:cxn>
                <a:cxn ang="0">
                  <a:pos x="6" y="18"/>
                </a:cxn>
                <a:cxn ang="0">
                  <a:pos x="2" y="17"/>
                </a:cxn>
                <a:cxn ang="0">
                  <a:pos x="0" y="13"/>
                </a:cxn>
                <a:cxn ang="0">
                  <a:pos x="9" y="0"/>
                </a:cxn>
                <a:cxn ang="0">
                  <a:pos x="11" y="2"/>
                </a:cxn>
                <a:cxn ang="0">
                  <a:pos x="9" y="2"/>
                </a:cxn>
              </a:cxnLst>
              <a:rect l="0" t="0" r="r" b="b"/>
              <a:pathLst>
                <a:path w="15" h="20">
                  <a:moveTo>
                    <a:pt x="9" y="2"/>
                  </a:moveTo>
                  <a:lnTo>
                    <a:pt x="9" y="4"/>
                  </a:lnTo>
                  <a:lnTo>
                    <a:pt x="13" y="9"/>
                  </a:lnTo>
                  <a:lnTo>
                    <a:pt x="15" y="18"/>
                  </a:lnTo>
                  <a:lnTo>
                    <a:pt x="13" y="20"/>
                  </a:lnTo>
                  <a:lnTo>
                    <a:pt x="11" y="18"/>
                  </a:lnTo>
                  <a:lnTo>
                    <a:pt x="6" y="18"/>
                  </a:lnTo>
                  <a:lnTo>
                    <a:pt x="2" y="17"/>
                  </a:lnTo>
                  <a:lnTo>
                    <a:pt x="0" y="13"/>
                  </a:lnTo>
                  <a:lnTo>
                    <a:pt x="9" y="0"/>
                  </a:lnTo>
                  <a:lnTo>
                    <a:pt x="11" y="2"/>
                  </a:lnTo>
                  <a:lnTo>
                    <a:pt x="9"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3" name="Freeform 3641"/>
            <p:cNvSpPr>
              <a:spLocks/>
            </p:cNvSpPr>
            <p:nvPr/>
          </p:nvSpPr>
          <p:spPr bwMode="auto">
            <a:xfrm>
              <a:off x="3952" y="968"/>
              <a:ext cx="15" cy="20"/>
            </a:xfrm>
            <a:custGeom>
              <a:avLst/>
              <a:gdLst/>
              <a:ahLst/>
              <a:cxnLst>
                <a:cxn ang="0">
                  <a:pos x="9" y="2"/>
                </a:cxn>
                <a:cxn ang="0">
                  <a:pos x="9" y="4"/>
                </a:cxn>
                <a:cxn ang="0">
                  <a:pos x="13" y="9"/>
                </a:cxn>
                <a:cxn ang="0">
                  <a:pos x="15" y="18"/>
                </a:cxn>
                <a:cxn ang="0">
                  <a:pos x="13" y="20"/>
                </a:cxn>
                <a:cxn ang="0">
                  <a:pos x="11" y="18"/>
                </a:cxn>
                <a:cxn ang="0">
                  <a:pos x="6" y="18"/>
                </a:cxn>
                <a:cxn ang="0">
                  <a:pos x="2" y="17"/>
                </a:cxn>
                <a:cxn ang="0">
                  <a:pos x="0" y="13"/>
                </a:cxn>
                <a:cxn ang="0">
                  <a:pos x="9" y="0"/>
                </a:cxn>
                <a:cxn ang="0">
                  <a:pos x="11" y="2"/>
                </a:cxn>
                <a:cxn ang="0">
                  <a:pos x="9" y="2"/>
                </a:cxn>
              </a:cxnLst>
              <a:rect l="0" t="0" r="r" b="b"/>
              <a:pathLst>
                <a:path w="15" h="20">
                  <a:moveTo>
                    <a:pt x="9" y="2"/>
                  </a:moveTo>
                  <a:lnTo>
                    <a:pt x="9" y="4"/>
                  </a:lnTo>
                  <a:lnTo>
                    <a:pt x="13" y="9"/>
                  </a:lnTo>
                  <a:lnTo>
                    <a:pt x="15" y="18"/>
                  </a:lnTo>
                  <a:lnTo>
                    <a:pt x="13" y="20"/>
                  </a:lnTo>
                  <a:lnTo>
                    <a:pt x="11" y="18"/>
                  </a:lnTo>
                  <a:lnTo>
                    <a:pt x="6" y="18"/>
                  </a:lnTo>
                  <a:lnTo>
                    <a:pt x="2" y="17"/>
                  </a:lnTo>
                  <a:lnTo>
                    <a:pt x="0" y="13"/>
                  </a:lnTo>
                  <a:lnTo>
                    <a:pt x="9" y="0"/>
                  </a:lnTo>
                  <a:lnTo>
                    <a:pt x="11" y="2"/>
                  </a:lnTo>
                  <a:lnTo>
                    <a:pt x="9"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4" name="Freeform 3642"/>
            <p:cNvSpPr>
              <a:spLocks/>
            </p:cNvSpPr>
            <p:nvPr/>
          </p:nvSpPr>
          <p:spPr bwMode="auto">
            <a:xfrm>
              <a:off x="3926" y="993"/>
              <a:ext cx="21" cy="18"/>
            </a:xfrm>
            <a:custGeom>
              <a:avLst/>
              <a:gdLst/>
              <a:ahLst/>
              <a:cxnLst>
                <a:cxn ang="0">
                  <a:pos x="5" y="4"/>
                </a:cxn>
                <a:cxn ang="0">
                  <a:pos x="7" y="4"/>
                </a:cxn>
                <a:cxn ang="0">
                  <a:pos x="9" y="0"/>
                </a:cxn>
                <a:cxn ang="0">
                  <a:pos x="19" y="4"/>
                </a:cxn>
                <a:cxn ang="0">
                  <a:pos x="21" y="6"/>
                </a:cxn>
                <a:cxn ang="0">
                  <a:pos x="19" y="9"/>
                </a:cxn>
                <a:cxn ang="0">
                  <a:pos x="17" y="11"/>
                </a:cxn>
                <a:cxn ang="0">
                  <a:pos x="14" y="17"/>
                </a:cxn>
                <a:cxn ang="0">
                  <a:pos x="0" y="18"/>
                </a:cxn>
                <a:cxn ang="0">
                  <a:pos x="0" y="17"/>
                </a:cxn>
                <a:cxn ang="0">
                  <a:pos x="1" y="11"/>
                </a:cxn>
                <a:cxn ang="0">
                  <a:pos x="5" y="4"/>
                </a:cxn>
              </a:cxnLst>
              <a:rect l="0" t="0" r="r" b="b"/>
              <a:pathLst>
                <a:path w="21" h="18">
                  <a:moveTo>
                    <a:pt x="5" y="4"/>
                  </a:moveTo>
                  <a:lnTo>
                    <a:pt x="7" y="4"/>
                  </a:lnTo>
                  <a:lnTo>
                    <a:pt x="9" y="0"/>
                  </a:lnTo>
                  <a:lnTo>
                    <a:pt x="19" y="4"/>
                  </a:lnTo>
                  <a:lnTo>
                    <a:pt x="21" y="6"/>
                  </a:lnTo>
                  <a:lnTo>
                    <a:pt x="19" y="9"/>
                  </a:lnTo>
                  <a:lnTo>
                    <a:pt x="17" y="11"/>
                  </a:lnTo>
                  <a:lnTo>
                    <a:pt x="14" y="17"/>
                  </a:lnTo>
                  <a:lnTo>
                    <a:pt x="0" y="18"/>
                  </a:lnTo>
                  <a:lnTo>
                    <a:pt x="0" y="17"/>
                  </a:lnTo>
                  <a:lnTo>
                    <a:pt x="1" y="11"/>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5" name="Freeform 3643"/>
            <p:cNvSpPr>
              <a:spLocks/>
            </p:cNvSpPr>
            <p:nvPr/>
          </p:nvSpPr>
          <p:spPr bwMode="auto">
            <a:xfrm>
              <a:off x="3926" y="993"/>
              <a:ext cx="21" cy="18"/>
            </a:xfrm>
            <a:custGeom>
              <a:avLst/>
              <a:gdLst/>
              <a:ahLst/>
              <a:cxnLst>
                <a:cxn ang="0">
                  <a:pos x="5" y="4"/>
                </a:cxn>
                <a:cxn ang="0">
                  <a:pos x="7" y="4"/>
                </a:cxn>
                <a:cxn ang="0">
                  <a:pos x="9" y="0"/>
                </a:cxn>
                <a:cxn ang="0">
                  <a:pos x="19" y="4"/>
                </a:cxn>
                <a:cxn ang="0">
                  <a:pos x="21" y="6"/>
                </a:cxn>
                <a:cxn ang="0">
                  <a:pos x="19" y="9"/>
                </a:cxn>
                <a:cxn ang="0">
                  <a:pos x="17" y="11"/>
                </a:cxn>
                <a:cxn ang="0">
                  <a:pos x="14" y="17"/>
                </a:cxn>
                <a:cxn ang="0">
                  <a:pos x="0" y="18"/>
                </a:cxn>
                <a:cxn ang="0">
                  <a:pos x="0" y="17"/>
                </a:cxn>
                <a:cxn ang="0">
                  <a:pos x="1" y="11"/>
                </a:cxn>
                <a:cxn ang="0">
                  <a:pos x="5" y="4"/>
                </a:cxn>
              </a:cxnLst>
              <a:rect l="0" t="0" r="r" b="b"/>
              <a:pathLst>
                <a:path w="21" h="18">
                  <a:moveTo>
                    <a:pt x="5" y="4"/>
                  </a:moveTo>
                  <a:lnTo>
                    <a:pt x="7" y="4"/>
                  </a:lnTo>
                  <a:lnTo>
                    <a:pt x="9" y="0"/>
                  </a:lnTo>
                  <a:lnTo>
                    <a:pt x="19" y="4"/>
                  </a:lnTo>
                  <a:lnTo>
                    <a:pt x="21" y="6"/>
                  </a:lnTo>
                  <a:lnTo>
                    <a:pt x="19" y="9"/>
                  </a:lnTo>
                  <a:lnTo>
                    <a:pt x="17" y="11"/>
                  </a:lnTo>
                  <a:lnTo>
                    <a:pt x="14" y="17"/>
                  </a:lnTo>
                  <a:lnTo>
                    <a:pt x="0" y="18"/>
                  </a:lnTo>
                  <a:lnTo>
                    <a:pt x="0" y="17"/>
                  </a:lnTo>
                  <a:lnTo>
                    <a:pt x="1" y="11"/>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6" name="Freeform 3644"/>
            <p:cNvSpPr>
              <a:spLocks/>
            </p:cNvSpPr>
            <p:nvPr/>
          </p:nvSpPr>
          <p:spPr bwMode="auto">
            <a:xfrm>
              <a:off x="3997" y="822"/>
              <a:ext cx="13" cy="22"/>
            </a:xfrm>
            <a:custGeom>
              <a:avLst/>
              <a:gdLst/>
              <a:ahLst/>
              <a:cxnLst>
                <a:cxn ang="0">
                  <a:pos x="13" y="7"/>
                </a:cxn>
                <a:cxn ang="0">
                  <a:pos x="13" y="7"/>
                </a:cxn>
                <a:cxn ang="0">
                  <a:pos x="13" y="11"/>
                </a:cxn>
                <a:cxn ang="0">
                  <a:pos x="11" y="11"/>
                </a:cxn>
                <a:cxn ang="0">
                  <a:pos x="9" y="14"/>
                </a:cxn>
                <a:cxn ang="0">
                  <a:pos x="9" y="22"/>
                </a:cxn>
                <a:cxn ang="0">
                  <a:pos x="7" y="18"/>
                </a:cxn>
                <a:cxn ang="0">
                  <a:pos x="7" y="11"/>
                </a:cxn>
                <a:cxn ang="0">
                  <a:pos x="5" y="13"/>
                </a:cxn>
                <a:cxn ang="0">
                  <a:pos x="4" y="9"/>
                </a:cxn>
                <a:cxn ang="0">
                  <a:pos x="2" y="9"/>
                </a:cxn>
                <a:cxn ang="0">
                  <a:pos x="4" y="20"/>
                </a:cxn>
                <a:cxn ang="0">
                  <a:pos x="0" y="9"/>
                </a:cxn>
                <a:cxn ang="0">
                  <a:pos x="0" y="6"/>
                </a:cxn>
                <a:cxn ang="0">
                  <a:pos x="4" y="4"/>
                </a:cxn>
                <a:cxn ang="0">
                  <a:pos x="4" y="6"/>
                </a:cxn>
                <a:cxn ang="0">
                  <a:pos x="5" y="7"/>
                </a:cxn>
                <a:cxn ang="0">
                  <a:pos x="9" y="2"/>
                </a:cxn>
                <a:cxn ang="0">
                  <a:pos x="5" y="2"/>
                </a:cxn>
                <a:cxn ang="0">
                  <a:pos x="7" y="0"/>
                </a:cxn>
                <a:cxn ang="0">
                  <a:pos x="11" y="0"/>
                </a:cxn>
                <a:cxn ang="0">
                  <a:pos x="13" y="2"/>
                </a:cxn>
                <a:cxn ang="0">
                  <a:pos x="11" y="4"/>
                </a:cxn>
                <a:cxn ang="0">
                  <a:pos x="13" y="7"/>
                </a:cxn>
              </a:cxnLst>
              <a:rect l="0" t="0" r="r" b="b"/>
              <a:pathLst>
                <a:path w="13" h="22">
                  <a:moveTo>
                    <a:pt x="13" y="7"/>
                  </a:moveTo>
                  <a:lnTo>
                    <a:pt x="13" y="7"/>
                  </a:lnTo>
                  <a:lnTo>
                    <a:pt x="13" y="11"/>
                  </a:lnTo>
                  <a:lnTo>
                    <a:pt x="11" y="11"/>
                  </a:lnTo>
                  <a:lnTo>
                    <a:pt x="9" y="14"/>
                  </a:lnTo>
                  <a:lnTo>
                    <a:pt x="9" y="22"/>
                  </a:lnTo>
                  <a:lnTo>
                    <a:pt x="7" y="18"/>
                  </a:lnTo>
                  <a:lnTo>
                    <a:pt x="7" y="11"/>
                  </a:lnTo>
                  <a:lnTo>
                    <a:pt x="5" y="13"/>
                  </a:lnTo>
                  <a:lnTo>
                    <a:pt x="4" y="9"/>
                  </a:lnTo>
                  <a:lnTo>
                    <a:pt x="2" y="9"/>
                  </a:lnTo>
                  <a:lnTo>
                    <a:pt x="4" y="20"/>
                  </a:lnTo>
                  <a:lnTo>
                    <a:pt x="0" y="9"/>
                  </a:lnTo>
                  <a:lnTo>
                    <a:pt x="0" y="6"/>
                  </a:lnTo>
                  <a:lnTo>
                    <a:pt x="4" y="4"/>
                  </a:lnTo>
                  <a:lnTo>
                    <a:pt x="4" y="6"/>
                  </a:lnTo>
                  <a:lnTo>
                    <a:pt x="5" y="7"/>
                  </a:lnTo>
                  <a:lnTo>
                    <a:pt x="9" y="2"/>
                  </a:lnTo>
                  <a:lnTo>
                    <a:pt x="5" y="2"/>
                  </a:lnTo>
                  <a:lnTo>
                    <a:pt x="7" y="0"/>
                  </a:lnTo>
                  <a:lnTo>
                    <a:pt x="11" y="0"/>
                  </a:lnTo>
                  <a:lnTo>
                    <a:pt x="13" y="2"/>
                  </a:lnTo>
                  <a:lnTo>
                    <a:pt x="11" y="4"/>
                  </a:lnTo>
                  <a:lnTo>
                    <a:pt x="13"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7" name="Freeform 3645"/>
            <p:cNvSpPr>
              <a:spLocks/>
            </p:cNvSpPr>
            <p:nvPr/>
          </p:nvSpPr>
          <p:spPr bwMode="auto">
            <a:xfrm>
              <a:off x="3997" y="822"/>
              <a:ext cx="13" cy="22"/>
            </a:xfrm>
            <a:custGeom>
              <a:avLst/>
              <a:gdLst/>
              <a:ahLst/>
              <a:cxnLst>
                <a:cxn ang="0">
                  <a:pos x="13" y="7"/>
                </a:cxn>
                <a:cxn ang="0">
                  <a:pos x="13" y="7"/>
                </a:cxn>
                <a:cxn ang="0">
                  <a:pos x="13" y="11"/>
                </a:cxn>
                <a:cxn ang="0">
                  <a:pos x="11" y="11"/>
                </a:cxn>
                <a:cxn ang="0">
                  <a:pos x="9" y="14"/>
                </a:cxn>
                <a:cxn ang="0">
                  <a:pos x="9" y="22"/>
                </a:cxn>
                <a:cxn ang="0">
                  <a:pos x="7" y="18"/>
                </a:cxn>
                <a:cxn ang="0">
                  <a:pos x="7" y="11"/>
                </a:cxn>
                <a:cxn ang="0">
                  <a:pos x="5" y="13"/>
                </a:cxn>
                <a:cxn ang="0">
                  <a:pos x="4" y="9"/>
                </a:cxn>
                <a:cxn ang="0">
                  <a:pos x="2" y="9"/>
                </a:cxn>
                <a:cxn ang="0">
                  <a:pos x="4" y="20"/>
                </a:cxn>
                <a:cxn ang="0">
                  <a:pos x="0" y="9"/>
                </a:cxn>
                <a:cxn ang="0">
                  <a:pos x="0" y="6"/>
                </a:cxn>
                <a:cxn ang="0">
                  <a:pos x="4" y="4"/>
                </a:cxn>
                <a:cxn ang="0">
                  <a:pos x="4" y="6"/>
                </a:cxn>
                <a:cxn ang="0">
                  <a:pos x="5" y="7"/>
                </a:cxn>
                <a:cxn ang="0">
                  <a:pos x="9" y="2"/>
                </a:cxn>
                <a:cxn ang="0">
                  <a:pos x="5" y="2"/>
                </a:cxn>
                <a:cxn ang="0">
                  <a:pos x="7" y="0"/>
                </a:cxn>
                <a:cxn ang="0">
                  <a:pos x="11" y="0"/>
                </a:cxn>
                <a:cxn ang="0">
                  <a:pos x="13" y="2"/>
                </a:cxn>
                <a:cxn ang="0">
                  <a:pos x="11" y="4"/>
                </a:cxn>
                <a:cxn ang="0">
                  <a:pos x="13" y="7"/>
                </a:cxn>
              </a:cxnLst>
              <a:rect l="0" t="0" r="r" b="b"/>
              <a:pathLst>
                <a:path w="13" h="22">
                  <a:moveTo>
                    <a:pt x="13" y="7"/>
                  </a:moveTo>
                  <a:lnTo>
                    <a:pt x="13" y="7"/>
                  </a:lnTo>
                  <a:lnTo>
                    <a:pt x="13" y="11"/>
                  </a:lnTo>
                  <a:lnTo>
                    <a:pt x="11" y="11"/>
                  </a:lnTo>
                  <a:lnTo>
                    <a:pt x="9" y="14"/>
                  </a:lnTo>
                  <a:lnTo>
                    <a:pt x="9" y="22"/>
                  </a:lnTo>
                  <a:lnTo>
                    <a:pt x="7" y="18"/>
                  </a:lnTo>
                  <a:lnTo>
                    <a:pt x="7" y="11"/>
                  </a:lnTo>
                  <a:lnTo>
                    <a:pt x="5" y="13"/>
                  </a:lnTo>
                  <a:lnTo>
                    <a:pt x="4" y="9"/>
                  </a:lnTo>
                  <a:lnTo>
                    <a:pt x="2" y="9"/>
                  </a:lnTo>
                  <a:lnTo>
                    <a:pt x="4" y="20"/>
                  </a:lnTo>
                  <a:lnTo>
                    <a:pt x="0" y="9"/>
                  </a:lnTo>
                  <a:lnTo>
                    <a:pt x="0" y="6"/>
                  </a:lnTo>
                  <a:lnTo>
                    <a:pt x="4" y="4"/>
                  </a:lnTo>
                  <a:lnTo>
                    <a:pt x="4" y="6"/>
                  </a:lnTo>
                  <a:lnTo>
                    <a:pt x="5" y="7"/>
                  </a:lnTo>
                  <a:lnTo>
                    <a:pt x="9" y="2"/>
                  </a:lnTo>
                  <a:lnTo>
                    <a:pt x="5" y="2"/>
                  </a:lnTo>
                  <a:lnTo>
                    <a:pt x="7" y="0"/>
                  </a:lnTo>
                  <a:lnTo>
                    <a:pt x="11" y="0"/>
                  </a:lnTo>
                  <a:lnTo>
                    <a:pt x="13" y="2"/>
                  </a:lnTo>
                  <a:lnTo>
                    <a:pt x="11" y="4"/>
                  </a:lnTo>
                  <a:lnTo>
                    <a:pt x="13"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8" name="Freeform 3646"/>
            <p:cNvSpPr>
              <a:spLocks/>
            </p:cNvSpPr>
            <p:nvPr/>
          </p:nvSpPr>
          <p:spPr bwMode="auto">
            <a:xfrm>
              <a:off x="4011" y="1097"/>
              <a:ext cx="7" cy="18"/>
            </a:xfrm>
            <a:custGeom>
              <a:avLst/>
              <a:gdLst/>
              <a:ahLst/>
              <a:cxnLst>
                <a:cxn ang="0">
                  <a:pos x="0" y="7"/>
                </a:cxn>
                <a:cxn ang="0">
                  <a:pos x="0" y="4"/>
                </a:cxn>
                <a:cxn ang="0">
                  <a:pos x="2" y="2"/>
                </a:cxn>
                <a:cxn ang="0">
                  <a:pos x="4" y="0"/>
                </a:cxn>
                <a:cxn ang="0">
                  <a:pos x="7" y="14"/>
                </a:cxn>
                <a:cxn ang="0">
                  <a:pos x="6" y="18"/>
                </a:cxn>
                <a:cxn ang="0">
                  <a:pos x="2" y="16"/>
                </a:cxn>
                <a:cxn ang="0">
                  <a:pos x="2" y="14"/>
                </a:cxn>
                <a:cxn ang="0">
                  <a:pos x="0" y="9"/>
                </a:cxn>
                <a:cxn ang="0">
                  <a:pos x="0" y="7"/>
                </a:cxn>
              </a:cxnLst>
              <a:rect l="0" t="0" r="r" b="b"/>
              <a:pathLst>
                <a:path w="7" h="18">
                  <a:moveTo>
                    <a:pt x="0" y="7"/>
                  </a:moveTo>
                  <a:lnTo>
                    <a:pt x="0" y="4"/>
                  </a:lnTo>
                  <a:lnTo>
                    <a:pt x="2" y="2"/>
                  </a:lnTo>
                  <a:lnTo>
                    <a:pt x="4" y="0"/>
                  </a:lnTo>
                  <a:lnTo>
                    <a:pt x="7" y="14"/>
                  </a:lnTo>
                  <a:lnTo>
                    <a:pt x="6" y="18"/>
                  </a:lnTo>
                  <a:lnTo>
                    <a:pt x="2" y="16"/>
                  </a:lnTo>
                  <a:lnTo>
                    <a:pt x="2" y="14"/>
                  </a:lnTo>
                  <a:lnTo>
                    <a:pt x="0" y="9"/>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9" name="Freeform 3647"/>
            <p:cNvSpPr>
              <a:spLocks/>
            </p:cNvSpPr>
            <p:nvPr/>
          </p:nvSpPr>
          <p:spPr bwMode="auto">
            <a:xfrm>
              <a:off x="4011" y="1097"/>
              <a:ext cx="7" cy="18"/>
            </a:xfrm>
            <a:custGeom>
              <a:avLst/>
              <a:gdLst/>
              <a:ahLst/>
              <a:cxnLst>
                <a:cxn ang="0">
                  <a:pos x="0" y="7"/>
                </a:cxn>
                <a:cxn ang="0">
                  <a:pos x="0" y="4"/>
                </a:cxn>
                <a:cxn ang="0">
                  <a:pos x="2" y="2"/>
                </a:cxn>
                <a:cxn ang="0">
                  <a:pos x="4" y="0"/>
                </a:cxn>
                <a:cxn ang="0">
                  <a:pos x="7" y="14"/>
                </a:cxn>
                <a:cxn ang="0">
                  <a:pos x="6" y="18"/>
                </a:cxn>
                <a:cxn ang="0">
                  <a:pos x="2" y="16"/>
                </a:cxn>
                <a:cxn ang="0">
                  <a:pos x="2" y="14"/>
                </a:cxn>
                <a:cxn ang="0">
                  <a:pos x="0" y="9"/>
                </a:cxn>
                <a:cxn ang="0">
                  <a:pos x="0" y="7"/>
                </a:cxn>
              </a:cxnLst>
              <a:rect l="0" t="0" r="r" b="b"/>
              <a:pathLst>
                <a:path w="7" h="18">
                  <a:moveTo>
                    <a:pt x="0" y="7"/>
                  </a:moveTo>
                  <a:lnTo>
                    <a:pt x="0" y="4"/>
                  </a:lnTo>
                  <a:lnTo>
                    <a:pt x="2" y="2"/>
                  </a:lnTo>
                  <a:lnTo>
                    <a:pt x="4" y="0"/>
                  </a:lnTo>
                  <a:lnTo>
                    <a:pt x="7" y="14"/>
                  </a:lnTo>
                  <a:lnTo>
                    <a:pt x="6" y="18"/>
                  </a:lnTo>
                  <a:lnTo>
                    <a:pt x="2" y="16"/>
                  </a:lnTo>
                  <a:lnTo>
                    <a:pt x="2" y="14"/>
                  </a:lnTo>
                  <a:lnTo>
                    <a:pt x="0" y="9"/>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0" name="Freeform 3648"/>
            <p:cNvSpPr>
              <a:spLocks/>
            </p:cNvSpPr>
            <p:nvPr/>
          </p:nvSpPr>
          <p:spPr bwMode="auto">
            <a:xfrm>
              <a:off x="2530" y="1648"/>
              <a:ext cx="68" cy="100"/>
            </a:xfrm>
            <a:custGeom>
              <a:avLst/>
              <a:gdLst/>
              <a:ahLst/>
              <a:cxnLst>
                <a:cxn ang="0">
                  <a:pos x="66" y="32"/>
                </a:cxn>
                <a:cxn ang="0">
                  <a:pos x="61" y="22"/>
                </a:cxn>
                <a:cxn ang="0">
                  <a:pos x="50" y="27"/>
                </a:cxn>
                <a:cxn ang="0">
                  <a:pos x="43" y="29"/>
                </a:cxn>
                <a:cxn ang="0">
                  <a:pos x="38" y="20"/>
                </a:cxn>
                <a:cxn ang="0">
                  <a:pos x="41" y="15"/>
                </a:cxn>
                <a:cxn ang="0">
                  <a:pos x="45" y="11"/>
                </a:cxn>
                <a:cxn ang="0">
                  <a:pos x="45" y="0"/>
                </a:cxn>
                <a:cxn ang="0">
                  <a:pos x="40" y="2"/>
                </a:cxn>
                <a:cxn ang="0">
                  <a:pos x="34" y="6"/>
                </a:cxn>
                <a:cxn ang="0">
                  <a:pos x="32" y="9"/>
                </a:cxn>
                <a:cxn ang="0">
                  <a:pos x="32" y="11"/>
                </a:cxn>
                <a:cxn ang="0">
                  <a:pos x="27" y="16"/>
                </a:cxn>
                <a:cxn ang="0">
                  <a:pos x="31" y="18"/>
                </a:cxn>
                <a:cxn ang="0">
                  <a:pos x="36" y="16"/>
                </a:cxn>
                <a:cxn ang="0">
                  <a:pos x="34" y="20"/>
                </a:cxn>
                <a:cxn ang="0">
                  <a:pos x="29" y="25"/>
                </a:cxn>
                <a:cxn ang="0">
                  <a:pos x="20" y="27"/>
                </a:cxn>
                <a:cxn ang="0">
                  <a:pos x="11" y="25"/>
                </a:cxn>
                <a:cxn ang="0">
                  <a:pos x="9" y="34"/>
                </a:cxn>
                <a:cxn ang="0">
                  <a:pos x="6" y="34"/>
                </a:cxn>
                <a:cxn ang="0">
                  <a:pos x="13" y="38"/>
                </a:cxn>
                <a:cxn ang="0">
                  <a:pos x="9" y="43"/>
                </a:cxn>
                <a:cxn ang="0">
                  <a:pos x="6" y="47"/>
                </a:cxn>
                <a:cxn ang="0">
                  <a:pos x="7" y="50"/>
                </a:cxn>
                <a:cxn ang="0">
                  <a:pos x="9" y="52"/>
                </a:cxn>
                <a:cxn ang="0">
                  <a:pos x="13" y="54"/>
                </a:cxn>
                <a:cxn ang="0">
                  <a:pos x="23" y="56"/>
                </a:cxn>
                <a:cxn ang="0">
                  <a:pos x="18" y="59"/>
                </a:cxn>
                <a:cxn ang="0">
                  <a:pos x="16" y="65"/>
                </a:cxn>
                <a:cxn ang="0">
                  <a:pos x="11" y="72"/>
                </a:cxn>
                <a:cxn ang="0">
                  <a:pos x="23" y="66"/>
                </a:cxn>
                <a:cxn ang="0">
                  <a:pos x="27" y="70"/>
                </a:cxn>
                <a:cxn ang="0">
                  <a:pos x="13" y="73"/>
                </a:cxn>
                <a:cxn ang="0">
                  <a:pos x="9" y="81"/>
                </a:cxn>
                <a:cxn ang="0">
                  <a:pos x="7" y="81"/>
                </a:cxn>
                <a:cxn ang="0">
                  <a:pos x="4" y="81"/>
                </a:cxn>
                <a:cxn ang="0">
                  <a:pos x="0" y="84"/>
                </a:cxn>
                <a:cxn ang="0">
                  <a:pos x="9" y="86"/>
                </a:cxn>
                <a:cxn ang="0">
                  <a:pos x="2" y="90"/>
                </a:cxn>
                <a:cxn ang="0">
                  <a:pos x="4" y="91"/>
                </a:cxn>
                <a:cxn ang="0">
                  <a:pos x="6" y="93"/>
                </a:cxn>
                <a:cxn ang="0">
                  <a:pos x="13" y="93"/>
                </a:cxn>
                <a:cxn ang="0">
                  <a:pos x="7" y="97"/>
                </a:cxn>
                <a:cxn ang="0">
                  <a:pos x="15" y="95"/>
                </a:cxn>
                <a:cxn ang="0">
                  <a:pos x="13" y="97"/>
                </a:cxn>
                <a:cxn ang="0">
                  <a:pos x="11" y="98"/>
                </a:cxn>
                <a:cxn ang="0">
                  <a:pos x="13" y="98"/>
                </a:cxn>
                <a:cxn ang="0">
                  <a:pos x="16" y="100"/>
                </a:cxn>
                <a:cxn ang="0">
                  <a:pos x="20" y="98"/>
                </a:cxn>
                <a:cxn ang="0">
                  <a:pos x="31" y="95"/>
                </a:cxn>
                <a:cxn ang="0">
                  <a:pos x="32" y="90"/>
                </a:cxn>
                <a:cxn ang="0">
                  <a:pos x="34" y="91"/>
                </a:cxn>
                <a:cxn ang="0">
                  <a:pos x="40" y="91"/>
                </a:cxn>
                <a:cxn ang="0">
                  <a:pos x="43" y="90"/>
                </a:cxn>
                <a:cxn ang="0">
                  <a:pos x="45" y="86"/>
                </a:cxn>
                <a:cxn ang="0">
                  <a:pos x="59" y="82"/>
                </a:cxn>
                <a:cxn ang="0">
                  <a:pos x="64" y="82"/>
                </a:cxn>
                <a:cxn ang="0">
                  <a:pos x="63" y="79"/>
                </a:cxn>
                <a:cxn ang="0">
                  <a:pos x="66" y="52"/>
                </a:cxn>
                <a:cxn ang="0">
                  <a:pos x="68" y="47"/>
                </a:cxn>
                <a:cxn ang="0">
                  <a:pos x="64" y="34"/>
                </a:cxn>
              </a:cxnLst>
              <a:rect l="0" t="0" r="r" b="b"/>
              <a:pathLst>
                <a:path w="68" h="100">
                  <a:moveTo>
                    <a:pt x="66" y="34"/>
                  </a:moveTo>
                  <a:lnTo>
                    <a:pt x="66" y="32"/>
                  </a:lnTo>
                  <a:lnTo>
                    <a:pt x="66" y="25"/>
                  </a:lnTo>
                  <a:lnTo>
                    <a:pt x="61" y="22"/>
                  </a:lnTo>
                  <a:lnTo>
                    <a:pt x="52" y="24"/>
                  </a:lnTo>
                  <a:lnTo>
                    <a:pt x="50" y="27"/>
                  </a:lnTo>
                  <a:lnTo>
                    <a:pt x="47" y="31"/>
                  </a:lnTo>
                  <a:lnTo>
                    <a:pt x="43" y="29"/>
                  </a:lnTo>
                  <a:lnTo>
                    <a:pt x="41" y="24"/>
                  </a:lnTo>
                  <a:lnTo>
                    <a:pt x="38" y="20"/>
                  </a:lnTo>
                  <a:lnTo>
                    <a:pt x="41" y="18"/>
                  </a:lnTo>
                  <a:lnTo>
                    <a:pt x="41" y="15"/>
                  </a:lnTo>
                  <a:lnTo>
                    <a:pt x="43" y="15"/>
                  </a:lnTo>
                  <a:lnTo>
                    <a:pt x="45" y="11"/>
                  </a:lnTo>
                  <a:lnTo>
                    <a:pt x="45" y="0"/>
                  </a:lnTo>
                  <a:lnTo>
                    <a:pt x="45" y="0"/>
                  </a:lnTo>
                  <a:lnTo>
                    <a:pt x="43" y="0"/>
                  </a:lnTo>
                  <a:lnTo>
                    <a:pt x="40" y="2"/>
                  </a:lnTo>
                  <a:lnTo>
                    <a:pt x="40" y="0"/>
                  </a:lnTo>
                  <a:lnTo>
                    <a:pt x="34" y="6"/>
                  </a:lnTo>
                  <a:lnTo>
                    <a:pt x="32" y="6"/>
                  </a:lnTo>
                  <a:lnTo>
                    <a:pt x="32" y="9"/>
                  </a:lnTo>
                  <a:lnTo>
                    <a:pt x="32" y="9"/>
                  </a:lnTo>
                  <a:lnTo>
                    <a:pt x="32" y="11"/>
                  </a:lnTo>
                  <a:lnTo>
                    <a:pt x="27" y="15"/>
                  </a:lnTo>
                  <a:lnTo>
                    <a:pt x="27" y="16"/>
                  </a:lnTo>
                  <a:lnTo>
                    <a:pt x="29" y="16"/>
                  </a:lnTo>
                  <a:lnTo>
                    <a:pt x="31" y="18"/>
                  </a:lnTo>
                  <a:lnTo>
                    <a:pt x="32" y="16"/>
                  </a:lnTo>
                  <a:lnTo>
                    <a:pt x="36" y="16"/>
                  </a:lnTo>
                  <a:lnTo>
                    <a:pt x="36" y="18"/>
                  </a:lnTo>
                  <a:lnTo>
                    <a:pt x="34" y="20"/>
                  </a:lnTo>
                  <a:lnTo>
                    <a:pt x="29" y="24"/>
                  </a:lnTo>
                  <a:lnTo>
                    <a:pt x="29" y="25"/>
                  </a:lnTo>
                  <a:lnTo>
                    <a:pt x="29" y="27"/>
                  </a:lnTo>
                  <a:lnTo>
                    <a:pt x="20" y="27"/>
                  </a:lnTo>
                  <a:lnTo>
                    <a:pt x="18" y="25"/>
                  </a:lnTo>
                  <a:lnTo>
                    <a:pt x="11" y="25"/>
                  </a:lnTo>
                  <a:lnTo>
                    <a:pt x="7" y="31"/>
                  </a:lnTo>
                  <a:lnTo>
                    <a:pt x="9" y="34"/>
                  </a:lnTo>
                  <a:lnTo>
                    <a:pt x="7" y="34"/>
                  </a:lnTo>
                  <a:lnTo>
                    <a:pt x="6" y="34"/>
                  </a:lnTo>
                  <a:lnTo>
                    <a:pt x="7" y="38"/>
                  </a:lnTo>
                  <a:lnTo>
                    <a:pt x="13" y="38"/>
                  </a:lnTo>
                  <a:lnTo>
                    <a:pt x="15" y="40"/>
                  </a:lnTo>
                  <a:lnTo>
                    <a:pt x="9" y="43"/>
                  </a:lnTo>
                  <a:lnTo>
                    <a:pt x="7" y="45"/>
                  </a:lnTo>
                  <a:lnTo>
                    <a:pt x="6" y="47"/>
                  </a:lnTo>
                  <a:lnTo>
                    <a:pt x="6" y="49"/>
                  </a:lnTo>
                  <a:lnTo>
                    <a:pt x="7" y="50"/>
                  </a:lnTo>
                  <a:lnTo>
                    <a:pt x="9" y="50"/>
                  </a:lnTo>
                  <a:lnTo>
                    <a:pt x="9" y="52"/>
                  </a:lnTo>
                  <a:lnTo>
                    <a:pt x="13" y="52"/>
                  </a:lnTo>
                  <a:lnTo>
                    <a:pt x="13" y="54"/>
                  </a:lnTo>
                  <a:lnTo>
                    <a:pt x="23" y="54"/>
                  </a:lnTo>
                  <a:lnTo>
                    <a:pt x="23" y="56"/>
                  </a:lnTo>
                  <a:lnTo>
                    <a:pt x="22" y="57"/>
                  </a:lnTo>
                  <a:lnTo>
                    <a:pt x="18" y="59"/>
                  </a:lnTo>
                  <a:lnTo>
                    <a:pt x="16" y="61"/>
                  </a:lnTo>
                  <a:lnTo>
                    <a:pt x="16" y="65"/>
                  </a:lnTo>
                  <a:lnTo>
                    <a:pt x="15" y="68"/>
                  </a:lnTo>
                  <a:lnTo>
                    <a:pt x="11" y="72"/>
                  </a:lnTo>
                  <a:lnTo>
                    <a:pt x="20" y="70"/>
                  </a:lnTo>
                  <a:lnTo>
                    <a:pt x="23" y="66"/>
                  </a:lnTo>
                  <a:lnTo>
                    <a:pt x="25" y="70"/>
                  </a:lnTo>
                  <a:lnTo>
                    <a:pt x="27" y="70"/>
                  </a:lnTo>
                  <a:lnTo>
                    <a:pt x="27" y="70"/>
                  </a:lnTo>
                  <a:lnTo>
                    <a:pt x="13" y="73"/>
                  </a:lnTo>
                  <a:lnTo>
                    <a:pt x="9" y="77"/>
                  </a:lnTo>
                  <a:lnTo>
                    <a:pt x="9" y="81"/>
                  </a:lnTo>
                  <a:lnTo>
                    <a:pt x="9" y="81"/>
                  </a:lnTo>
                  <a:lnTo>
                    <a:pt x="7" y="81"/>
                  </a:lnTo>
                  <a:lnTo>
                    <a:pt x="6" y="81"/>
                  </a:lnTo>
                  <a:lnTo>
                    <a:pt x="4" y="81"/>
                  </a:lnTo>
                  <a:lnTo>
                    <a:pt x="2" y="82"/>
                  </a:lnTo>
                  <a:lnTo>
                    <a:pt x="0" y="84"/>
                  </a:lnTo>
                  <a:lnTo>
                    <a:pt x="7" y="84"/>
                  </a:lnTo>
                  <a:lnTo>
                    <a:pt x="9" y="86"/>
                  </a:lnTo>
                  <a:lnTo>
                    <a:pt x="4" y="88"/>
                  </a:lnTo>
                  <a:lnTo>
                    <a:pt x="2" y="90"/>
                  </a:lnTo>
                  <a:lnTo>
                    <a:pt x="2" y="91"/>
                  </a:lnTo>
                  <a:lnTo>
                    <a:pt x="4" y="91"/>
                  </a:lnTo>
                  <a:lnTo>
                    <a:pt x="4" y="93"/>
                  </a:lnTo>
                  <a:lnTo>
                    <a:pt x="6" y="93"/>
                  </a:lnTo>
                  <a:lnTo>
                    <a:pt x="11" y="91"/>
                  </a:lnTo>
                  <a:lnTo>
                    <a:pt x="13" y="93"/>
                  </a:lnTo>
                  <a:lnTo>
                    <a:pt x="6" y="97"/>
                  </a:lnTo>
                  <a:lnTo>
                    <a:pt x="7" y="97"/>
                  </a:lnTo>
                  <a:lnTo>
                    <a:pt x="15" y="95"/>
                  </a:lnTo>
                  <a:lnTo>
                    <a:pt x="15" y="95"/>
                  </a:lnTo>
                  <a:lnTo>
                    <a:pt x="15" y="97"/>
                  </a:lnTo>
                  <a:lnTo>
                    <a:pt x="13" y="97"/>
                  </a:lnTo>
                  <a:lnTo>
                    <a:pt x="11" y="98"/>
                  </a:lnTo>
                  <a:lnTo>
                    <a:pt x="11" y="98"/>
                  </a:lnTo>
                  <a:lnTo>
                    <a:pt x="11" y="100"/>
                  </a:lnTo>
                  <a:lnTo>
                    <a:pt x="13" y="98"/>
                  </a:lnTo>
                  <a:lnTo>
                    <a:pt x="16" y="98"/>
                  </a:lnTo>
                  <a:lnTo>
                    <a:pt x="16" y="100"/>
                  </a:lnTo>
                  <a:lnTo>
                    <a:pt x="18" y="100"/>
                  </a:lnTo>
                  <a:lnTo>
                    <a:pt x="20" y="98"/>
                  </a:lnTo>
                  <a:lnTo>
                    <a:pt x="22" y="98"/>
                  </a:lnTo>
                  <a:lnTo>
                    <a:pt x="31" y="95"/>
                  </a:lnTo>
                  <a:lnTo>
                    <a:pt x="32" y="93"/>
                  </a:lnTo>
                  <a:lnTo>
                    <a:pt x="32" y="90"/>
                  </a:lnTo>
                  <a:lnTo>
                    <a:pt x="34" y="90"/>
                  </a:lnTo>
                  <a:lnTo>
                    <a:pt x="34" y="91"/>
                  </a:lnTo>
                  <a:lnTo>
                    <a:pt x="36" y="93"/>
                  </a:lnTo>
                  <a:lnTo>
                    <a:pt x="40" y="91"/>
                  </a:lnTo>
                  <a:lnTo>
                    <a:pt x="40" y="88"/>
                  </a:lnTo>
                  <a:lnTo>
                    <a:pt x="43" y="90"/>
                  </a:lnTo>
                  <a:lnTo>
                    <a:pt x="43" y="88"/>
                  </a:lnTo>
                  <a:lnTo>
                    <a:pt x="45" y="86"/>
                  </a:lnTo>
                  <a:lnTo>
                    <a:pt x="45" y="84"/>
                  </a:lnTo>
                  <a:lnTo>
                    <a:pt x="59" y="82"/>
                  </a:lnTo>
                  <a:lnTo>
                    <a:pt x="61" y="82"/>
                  </a:lnTo>
                  <a:lnTo>
                    <a:pt x="64" y="82"/>
                  </a:lnTo>
                  <a:lnTo>
                    <a:pt x="64" y="81"/>
                  </a:lnTo>
                  <a:lnTo>
                    <a:pt x="63" y="79"/>
                  </a:lnTo>
                  <a:lnTo>
                    <a:pt x="68" y="63"/>
                  </a:lnTo>
                  <a:lnTo>
                    <a:pt x="66" y="52"/>
                  </a:lnTo>
                  <a:lnTo>
                    <a:pt x="68" y="50"/>
                  </a:lnTo>
                  <a:lnTo>
                    <a:pt x="68" y="47"/>
                  </a:lnTo>
                  <a:lnTo>
                    <a:pt x="64" y="38"/>
                  </a:lnTo>
                  <a:lnTo>
                    <a:pt x="64" y="34"/>
                  </a:lnTo>
                  <a:lnTo>
                    <a:pt x="66"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1" name="Freeform 3649"/>
            <p:cNvSpPr>
              <a:spLocks/>
            </p:cNvSpPr>
            <p:nvPr/>
          </p:nvSpPr>
          <p:spPr bwMode="auto">
            <a:xfrm>
              <a:off x="2530" y="1648"/>
              <a:ext cx="68" cy="100"/>
            </a:xfrm>
            <a:custGeom>
              <a:avLst/>
              <a:gdLst/>
              <a:ahLst/>
              <a:cxnLst>
                <a:cxn ang="0">
                  <a:pos x="66" y="32"/>
                </a:cxn>
                <a:cxn ang="0">
                  <a:pos x="61" y="22"/>
                </a:cxn>
                <a:cxn ang="0">
                  <a:pos x="50" y="27"/>
                </a:cxn>
                <a:cxn ang="0">
                  <a:pos x="43" y="29"/>
                </a:cxn>
                <a:cxn ang="0">
                  <a:pos x="38" y="20"/>
                </a:cxn>
                <a:cxn ang="0">
                  <a:pos x="41" y="15"/>
                </a:cxn>
                <a:cxn ang="0">
                  <a:pos x="45" y="11"/>
                </a:cxn>
                <a:cxn ang="0">
                  <a:pos x="45" y="0"/>
                </a:cxn>
                <a:cxn ang="0">
                  <a:pos x="40" y="2"/>
                </a:cxn>
                <a:cxn ang="0">
                  <a:pos x="34" y="6"/>
                </a:cxn>
                <a:cxn ang="0">
                  <a:pos x="32" y="9"/>
                </a:cxn>
                <a:cxn ang="0">
                  <a:pos x="32" y="11"/>
                </a:cxn>
                <a:cxn ang="0">
                  <a:pos x="27" y="16"/>
                </a:cxn>
                <a:cxn ang="0">
                  <a:pos x="31" y="18"/>
                </a:cxn>
                <a:cxn ang="0">
                  <a:pos x="36" y="16"/>
                </a:cxn>
                <a:cxn ang="0">
                  <a:pos x="34" y="20"/>
                </a:cxn>
                <a:cxn ang="0">
                  <a:pos x="29" y="25"/>
                </a:cxn>
                <a:cxn ang="0">
                  <a:pos x="20" y="27"/>
                </a:cxn>
                <a:cxn ang="0">
                  <a:pos x="11" y="25"/>
                </a:cxn>
                <a:cxn ang="0">
                  <a:pos x="9" y="34"/>
                </a:cxn>
                <a:cxn ang="0">
                  <a:pos x="6" y="34"/>
                </a:cxn>
                <a:cxn ang="0">
                  <a:pos x="13" y="38"/>
                </a:cxn>
                <a:cxn ang="0">
                  <a:pos x="9" y="43"/>
                </a:cxn>
                <a:cxn ang="0">
                  <a:pos x="6" y="47"/>
                </a:cxn>
                <a:cxn ang="0">
                  <a:pos x="7" y="50"/>
                </a:cxn>
                <a:cxn ang="0">
                  <a:pos x="9" y="52"/>
                </a:cxn>
                <a:cxn ang="0">
                  <a:pos x="13" y="54"/>
                </a:cxn>
                <a:cxn ang="0">
                  <a:pos x="23" y="56"/>
                </a:cxn>
                <a:cxn ang="0">
                  <a:pos x="18" y="59"/>
                </a:cxn>
                <a:cxn ang="0">
                  <a:pos x="16" y="65"/>
                </a:cxn>
                <a:cxn ang="0">
                  <a:pos x="11" y="72"/>
                </a:cxn>
                <a:cxn ang="0">
                  <a:pos x="23" y="66"/>
                </a:cxn>
                <a:cxn ang="0">
                  <a:pos x="27" y="70"/>
                </a:cxn>
                <a:cxn ang="0">
                  <a:pos x="13" y="73"/>
                </a:cxn>
                <a:cxn ang="0">
                  <a:pos x="9" y="81"/>
                </a:cxn>
                <a:cxn ang="0">
                  <a:pos x="7" y="81"/>
                </a:cxn>
                <a:cxn ang="0">
                  <a:pos x="4" y="81"/>
                </a:cxn>
                <a:cxn ang="0">
                  <a:pos x="0" y="84"/>
                </a:cxn>
                <a:cxn ang="0">
                  <a:pos x="9" y="86"/>
                </a:cxn>
                <a:cxn ang="0">
                  <a:pos x="2" y="90"/>
                </a:cxn>
                <a:cxn ang="0">
                  <a:pos x="4" y="91"/>
                </a:cxn>
                <a:cxn ang="0">
                  <a:pos x="6" y="93"/>
                </a:cxn>
                <a:cxn ang="0">
                  <a:pos x="13" y="93"/>
                </a:cxn>
                <a:cxn ang="0">
                  <a:pos x="7" y="97"/>
                </a:cxn>
                <a:cxn ang="0">
                  <a:pos x="15" y="95"/>
                </a:cxn>
                <a:cxn ang="0">
                  <a:pos x="13" y="97"/>
                </a:cxn>
                <a:cxn ang="0">
                  <a:pos x="11" y="98"/>
                </a:cxn>
                <a:cxn ang="0">
                  <a:pos x="13" y="98"/>
                </a:cxn>
                <a:cxn ang="0">
                  <a:pos x="16" y="100"/>
                </a:cxn>
                <a:cxn ang="0">
                  <a:pos x="20" y="98"/>
                </a:cxn>
                <a:cxn ang="0">
                  <a:pos x="31" y="95"/>
                </a:cxn>
                <a:cxn ang="0">
                  <a:pos x="32" y="90"/>
                </a:cxn>
                <a:cxn ang="0">
                  <a:pos x="34" y="91"/>
                </a:cxn>
                <a:cxn ang="0">
                  <a:pos x="40" y="91"/>
                </a:cxn>
                <a:cxn ang="0">
                  <a:pos x="43" y="90"/>
                </a:cxn>
                <a:cxn ang="0">
                  <a:pos x="45" y="86"/>
                </a:cxn>
                <a:cxn ang="0">
                  <a:pos x="59" y="82"/>
                </a:cxn>
                <a:cxn ang="0">
                  <a:pos x="64" y="82"/>
                </a:cxn>
                <a:cxn ang="0">
                  <a:pos x="63" y="79"/>
                </a:cxn>
                <a:cxn ang="0">
                  <a:pos x="66" y="52"/>
                </a:cxn>
                <a:cxn ang="0">
                  <a:pos x="68" y="47"/>
                </a:cxn>
                <a:cxn ang="0">
                  <a:pos x="64" y="34"/>
                </a:cxn>
              </a:cxnLst>
              <a:rect l="0" t="0" r="r" b="b"/>
              <a:pathLst>
                <a:path w="68" h="100">
                  <a:moveTo>
                    <a:pt x="66" y="34"/>
                  </a:moveTo>
                  <a:lnTo>
                    <a:pt x="66" y="32"/>
                  </a:lnTo>
                  <a:lnTo>
                    <a:pt x="66" y="25"/>
                  </a:lnTo>
                  <a:lnTo>
                    <a:pt x="61" y="22"/>
                  </a:lnTo>
                  <a:lnTo>
                    <a:pt x="52" y="24"/>
                  </a:lnTo>
                  <a:lnTo>
                    <a:pt x="50" y="27"/>
                  </a:lnTo>
                  <a:lnTo>
                    <a:pt x="47" y="31"/>
                  </a:lnTo>
                  <a:lnTo>
                    <a:pt x="43" y="29"/>
                  </a:lnTo>
                  <a:lnTo>
                    <a:pt x="41" y="24"/>
                  </a:lnTo>
                  <a:lnTo>
                    <a:pt x="38" y="20"/>
                  </a:lnTo>
                  <a:lnTo>
                    <a:pt x="41" y="18"/>
                  </a:lnTo>
                  <a:lnTo>
                    <a:pt x="41" y="15"/>
                  </a:lnTo>
                  <a:lnTo>
                    <a:pt x="43" y="15"/>
                  </a:lnTo>
                  <a:lnTo>
                    <a:pt x="45" y="11"/>
                  </a:lnTo>
                  <a:lnTo>
                    <a:pt x="45" y="0"/>
                  </a:lnTo>
                  <a:lnTo>
                    <a:pt x="45" y="0"/>
                  </a:lnTo>
                  <a:lnTo>
                    <a:pt x="43" y="0"/>
                  </a:lnTo>
                  <a:lnTo>
                    <a:pt x="40" y="2"/>
                  </a:lnTo>
                  <a:lnTo>
                    <a:pt x="40" y="0"/>
                  </a:lnTo>
                  <a:lnTo>
                    <a:pt x="34" y="6"/>
                  </a:lnTo>
                  <a:lnTo>
                    <a:pt x="32" y="6"/>
                  </a:lnTo>
                  <a:lnTo>
                    <a:pt x="32" y="9"/>
                  </a:lnTo>
                  <a:lnTo>
                    <a:pt x="32" y="9"/>
                  </a:lnTo>
                  <a:lnTo>
                    <a:pt x="32" y="11"/>
                  </a:lnTo>
                  <a:lnTo>
                    <a:pt x="27" y="15"/>
                  </a:lnTo>
                  <a:lnTo>
                    <a:pt x="27" y="16"/>
                  </a:lnTo>
                  <a:lnTo>
                    <a:pt x="29" y="16"/>
                  </a:lnTo>
                  <a:lnTo>
                    <a:pt x="31" y="18"/>
                  </a:lnTo>
                  <a:lnTo>
                    <a:pt x="32" y="16"/>
                  </a:lnTo>
                  <a:lnTo>
                    <a:pt x="36" y="16"/>
                  </a:lnTo>
                  <a:lnTo>
                    <a:pt x="36" y="18"/>
                  </a:lnTo>
                  <a:lnTo>
                    <a:pt x="34" y="20"/>
                  </a:lnTo>
                  <a:lnTo>
                    <a:pt x="29" y="24"/>
                  </a:lnTo>
                  <a:lnTo>
                    <a:pt x="29" y="25"/>
                  </a:lnTo>
                  <a:lnTo>
                    <a:pt x="29" y="27"/>
                  </a:lnTo>
                  <a:lnTo>
                    <a:pt x="20" y="27"/>
                  </a:lnTo>
                  <a:lnTo>
                    <a:pt x="18" y="25"/>
                  </a:lnTo>
                  <a:lnTo>
                    <a:pt x="11" y="25"/>
                  </a:lnTo>
                  <a:lnTo>
                    <a:pt x="7" y="31"/>
                  </a:lnTo>
                  <a:lnTo>
                    <a:pt x="9" y="34"/>
                  </a:lnTo>
                  <a:lnTo>
                    <a:pt x="7" y="34"/>
                  </a:lnTo>
                  <a:lnTo>
                    <a:pt x="6" y="34"/>
                  </a:lnTo>
                  <a:lnTo>
                    <a:pt x="7" y="38"/>
                  </a:lnTo>
                  <a:lnTo>
                    <a:pt x="13" y="38"/>
                  </a:lnTo>
                  <a:lnTo>
                    <a:pt x="15" y="40"/>
                  </a:lnTo>
                  <a:lnTo>
                    <a:pt x="9" y="43"/>
                  </a:lnTo>
                  <a:lnTo>
                    <a:pt x="7" y="45"/>
                  </a:lnTo>
                  <a:lnTo>
                    <a:pt x="6" y="47"/>
                  </a:lnTo>
                  <a:lnTo>
                    <a:pt x="6" y="49"/>
                  </a:lnTo>
                  <a:lnTo>
                    <a:pt x="7" y="50"/>
                  </a:lnTo>
                  <a:lnTo>
                    <a:pt x="9" y="50"/>
                  </a:lnTo>
                  <a:lnTo>
                    <a:pt x="9" y="52"/>
                  </a:lnTo>
                  <a:lnTo>
                    <a:pt x="13" y="52"/>
                  </a:lnTo>
                  <a:lnTo>
                    <a:pt x="13" y="54"/>
                  </a:lnTo>
                  <a:lnTo>
                    <a:pt x="23" y="54"/>
                  </a:lnTo>
                  <a:lnTo>
                    <a:pt x="23" y="56"/>
                  </a:lnTo>
                  <a:lnTo>
                    <a:pt x="22" y="57"/>
                  </a:lnTo>
                  <a:lnTo>
                    <a:pt x="18" y="59"/>
                  </a:lnTo>
                  <a:lnTo>
                    <a:pt x="16" y="61"/>
                  </a:lnTo>
                  <a:lnTo>
                    <a:pt x="16" y="65"/>
                  </a:lnTo>
                  <a:lnTo>
                    <a:pt x="15" y="68"/>
                  </a:lnTo>
                  <a:lnTo>
                    <a:pt x="11" y="72"/>
                  </a:lnTo>
                  <a:lnTo>
                    <a:pt x="20" y="70"/>
                  </a:lnTo>
                  <a:lnTo>
                    <a:pt x="23" y="66"/>
                  </a:lnTo>
                  <a:lnTo>
                    <a:pt x="25" y="70"/>
                  </a:lnTo>
                  <a:lnTo>
                    <a:pt x="27" y="70"/>
                  </a:lnTo>
                  <a:lnTo>
                    <a:pt x="27" y="70"/>
                  </a:lnTo>
                  <a:lnTo>
                    <a:pt x="13" y="73"/>
                  </a:lnTo>
                  <a:lnTo>
                    <a:pt x="9" y="77"/>
                  </a:lnTo>
                  <a:lnTo>
                    <a:pt x="9" y="81"/>
                  </a:lnTo>
                  <a:lnTo>
                    <a:pt x="9" y="81"/>
                  </a:lnTo>
                  <a:lnTo>
                    <a:pt x="7" y="81"/>
                  </a:lnTo>
                  <a:lnTo>
                    <a:pt x="6" y="81"/>
                  </a:lnTo>
                  <a:lnTo>
                    <a:pt x="4" y="81"/>
                  </a:lnTo>
                  <a:lnTo>
                    <a:pt x="2" y="82"/>
                  </a:lnTo>
                  <a:lnTo>
                    <a:pt x="0" y="84"/>
                  </a:lnTo>
                  <a:lnTo>
                    <a:pt x="7" y="84"/>
                  </a:lnTo>
                  <a:lnTo>
                    <a:pt x="9" y="86"/>
                  </a:lnTo>
                  <a:lnTo>
                    <a:pt x="4" y="88"/>
                  </a:lnTo>
                  <a:lnTo>
                    <a:pt x="2" y="90"/>
                  </a:lnTo>
                  <a:lnTo>
                    <a:pt x="2" y="91"/>
                  </a:lnTo>
                  <a:lnTo>
                    <a:pt x="4" y="91"/>
                  </a:lnTo>
                  <a:lnTo>
                    <a:pt x="4" y="93"/>
                  </a:lnTo>
                  <a:lnTo>
                    <a:pt x="6" y="93"/>
                  </a:lnTo>
                  <a:lnTo>
                    <a:pt x="11" y="91"/>
                  </a:lnTo>
                  <a:lnTo>
                    <a:pt x="13" y="93"/>
                  </a:lnTo>
                  <a:lnTo>
                    <a:pt x="6" y="97"/>
                  </a:lnTo>
                  <a:lnTo>
                    <a:pt x="7" y="97"/>
                  </a:lnTo>
                  <a:lnTo>
                    <a:pt x="15" y="95"/>
                  </a:lnTo>
                  <a:lnTo>
                    <a:pt x="15" y="95"/>
                  </a:lnTo>
                  <a:lnTo>
                    <a:pt x="15" y="97"/>
                  </a:lnTo>
                  <a:lnTo>
                    <a:pt x="13" y="97"/>
                  </a:lnTo>
                  <a:lnTo>
                    <a:pt x="11" y="98"/>
                  </a:lnTo>
                  <a:lnTo>
                    <a:pt x="11" y="98"/>
                  </a:lnTo>
                  <a:lnTo>
                    <a:pt x="11" y="100"/>
                  </a:lnTo>
                  <a:lnTo>
                    <a:pt x="13" y="98"/>
                  </a:lnTo>
                  <a:lnTo>
                    <a:pt x="16" y="98"/>
                  </a:lnTo>
                  <a:lnTo>
                    <a:pt x="16" y="100"/>
                  </a:lnTo>
                  <a:lnTo>
                    <a:pt x="18" y="100"/>
                  </a:lnTo>
                  <a:lnTo>
                    <a:pt x="20" y="98"/>
                  </a:lnTo>
                  <a:lnTo>
                    <a:pt x="22" y="98"/>
                  </a:lnTo>
                  <a:lnTo>
                    <a:pt x="31" y="95"/>
                  </a:lnTo>
                  <a:lnTo>
                    <a:pt x="32" y="93"/>
                  </a:lnTo>
                  <a:lnTo>
                    <a:pt x="32" y="90"/>
                  </a:lnTo>
                  <a:lnTo>
                    <a:pt x="34" y="90"/>
                  </a:lnTo>
                  <a:lnTo>
                    <a:pt x="34" y="91"/>
                  </a:lnTo>
                  <a:lnTo>
                    <a:pt x="36" y="93"/>
                  </a:lnTo>
                  <a:lnTo>
                    <a:pt x="40" y="91"/>
                  </a:lnTo>
                  <a:lnTo>
                    <a:pt x="40" y="88"/>
                  </a:lnTo>
                  <a:lnTo>
                    <a:pt x="43" y="90"/>
                  </a:lnTo>
                  <a:lnTo>
                    <a:pt x="43" y="88"/>
                  </a:lnTo>
                  <a:lnTo>
                    <a:pt x="45" y="86"/>
                  </a:lnTo>
                  <a:lnTo>
                    <a:pt x="45" y="84"/>
                  </a:lnTo>
                  <a:lnTo>
                    <a:pt x="59" y="82"/>
                  </a:lnTo>
                  <a:lnTo>
                    <a:pt x="61" y="82"/>
                  </a:lnTo>
                  <a:lnTo>
                    <a:pt x="64" y="82"/>
                  </a:lnTo>
                  <a:lnTo>
                    <a:pt x="64" y="81"/>
                  </a:lnTo>
                  <a:lnTo>
                    <a:pt x="63" y="79"/>
                  </a:lnTo>
                  <a:lnTo>
                    <a:pt x="68" y="63"/>
                  </a:lnTo>
                  <a:lnTo>
                    <a:pt x="66" y="52"/>
                  </a:lnTo>
                  <a:lnTo>
                    <a:pt x="68" y="50"/>
                  </a:lnTo>
                  <a:lnTo>
                    <a:pt x="68" y="47"/>
                  </a:lnTo>
                  <a:lnTo>
                    <a:pt x="64" y="38"/>
                  </a:lnTo>
                  <a:lnTo>
                    <a:pt x="64" y="34"/>
                  </a:lnTo>
                  <a:lnTo>
                    <a:pt x="66" y="3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2" name="Freeform 3650"/>
            <p:cNvSpPr>
              <a:spLocks/>
            </p:cNvSpPr>
            <p:nvPr/>
          </p:nvSpPr>
          <p:spPr bwMode="auto">
            <a:xfrm>
              <a:off x="2871" y="1165"/>
              <a:ext cx="209" cy="478"/>
            </a:xfrm>
            <a:custGeom>
              <a:avLst/>
              <a:gdLst/>
              <a:ahLst/>
              <a:cxnLst>
                <a:cxn ang="0">
                  <a:pos x="4" y="392"/>
                </a:cxn>
                <a:cxn ang="0">
                  <a:pos x="7" y="394"/>
                </a:cxn>
                <a:cxn ang="0">
                  <a:pos x="9" y="408"/>
                </a:cxn>
                <a:cxn ang="0">
                  <a:pos x="14" y="421"/>
                </a:cxn>
                <a:cxn ang="0">
                  <a:pos x="29" y="448"/>
                </a:cxn>
                <a:cxn ang="0">
                  <a:pos x="21" y="453"/>
                </a:cxn>
                <a:cxn ang="0">
                  <a:pos x="27" y="478"/>
                </a:cxn>
                <a:cxn ang="0">
                  <a:pos x="48" y="476"/>
                </a:cxn>
                <a:cxn ang="0">
                  <a:pos x="59" y="455"/>
                </a:cxn>
                <a:cxn ang="0">
                  <a:pos x="84" y="439"/>
                </a:cxn>
                <a:cxn ang="0">
                  <a:pos x="86" y="414"/>
                </a:cxn>
                <a:cxn ang="0">
                  <a:pos x="88" y="403"/>
                </a:cxn>
                <a:cxn ang="0">
                  <a:pos x="89" y="392"/>
                </a:cxn>
                <a:cxn ang="0">
                  <a:pos x="91" y="387"/>
                </a:cxn>
                <a:cxn ang="0">
                  <a:pos x="93" y="382"/>
                </a:cxn>
                <a:cxn ang="0">
                  <a:pos x="105" y="374"/>
                </a:cxn>
                <a:cxn ang="0">
                  <a:pos x="116" y="364"/>
                </a:cxn>
                <a:cxn ang="0">
                  <a:pos x="98" y="364"/>
                </a:cxn>
                <a:cxn ang="0">
                  <a:pos x="84" y="355"/>
                </a:cxn>
                <a:cxn ang="0">
                  <a:pos x="96" y="357"/>
                </a:cxn>
                <a:cxn ang="0">
                  <a:pos x="105" y="355"/>
                </a:cxn>
                <a:cxn ang="0">
                  <a:pos x="123" y="342"/>
                </a:cxn>
                <a:cxn ang="0">
                  <a:pos x="111" y="328"/>
                </a:cxn>
                <a:cxn ang="0">
                  <a:pos x="100" y="326"/>
                </a:cxn>
                <a:cxn ang="0">
                  <a:pos x="88" y="332"/>
                </a:cxn>
                <a:cxn ang="0">
                  <a:pos x="96" y="317"/>
                </a:cxn>
                <a:cxn ang="0">
                  <a:pos x="96" y="283"/>
                </a:cxn>
                <a:cxn ang="0">
                  <a:pos x="98" y="260"/>
                </a:cxn>
                <a:cxn ang="0">
                  <a:pos x="107" y="253"/>
                </a:cxn>
                <a:cxn ang="0">
                  <a:pos x="111" y="248"/>
                </a:cxn>
                <a:cxn ang="0">
                  <a:pos x="112" y="239"/>
                </a:cxn>
                <a:cxn ang="0">
                  <a:pos x="121" y="232"/>
                </a:cxn>
                <a:cxn ang="0">
                  <a:pos x="136" y="219"/>
                </a:cxn>
                <a:cxn ang="0">
                  <a:pos x="146" y="214"/>
                </a:cxn>
                <a:cxn ang="0">
                  <a:pos x="166" y="192"/>
                </a:cxn>
                <a:cxn ang="0">
                  <a:pos x="162" y="178"/>
                </a:cxn>
                <a:cxn ang="0">
                  <a:pos x="166" y="169"/>
                </a:cxn>
                <a:cxn ang="0">
                  <a:pos x="170" y="150"/>
                </a:cxn>
                <a:cxn ang="0">
                  <a:pos x="177" y="144"/>
                </a:cxn>
                <a:cxn ang="0">
                  <a:pos x="179" y="139"/>
                </a:cxn>
                <a:cxn ang="0">
                  <a:pos x="182" y="134"/>
                </a:cxn>
                <a:cxn ang="0">
                  <a:pos x="191" y="135"/>
                </a:cxn>
                <a:cxn ang="0">
                  <a:pos x="207" y="135"/>
                </a:cxn>
                <a:cxn ang="0">
                  <a:pos x="200" y="85"/>
                </a:cxn>
                <a:cxn ang="0">
                  <a:pos x="200" y="50"/>
                </a:cxn>
                <a:cxn ang="0">
                  <a:pos x="146" y="0"/>
                </a:cxn>
                <a:cxn ang="0">
                  <a:pos x="145" y="12"/>
                </a:cxn>
                <a:cxn ang="0">
                  <a:pos x="141" y="28"/>
                </a:cxn>
                <a:cxn ang="0">
                  <a:pos x="112" y="44"/>
                </a:cxn>
                <a:cxn ang="0">
                  <a:pos x="89" y="52"/>
                </a:cxn>
                <a:cxn ang="0">
                  <a:pos x="70" y="107"/>
                </a:cxn>
                <a:cxn ang="0">
                  <a:pos x="43" y="180"/>
                </a:cxn>
                <a:cxn ang="0">
                  <a:pos x="30" y="203"/>
                </a:cxn>
                <a:cxn ang="0">
                  <a:pos x="20" y="237"/>
                </a:cxn>
                <a:cxn ang="0">
                  <a:pos x="20" y="285"/>
                </a:cxn>
                <a:cxn ang="0">
                  <a:pos x="18" y="308"/>
                </a:cxn>
                <a:cxn ang="0">
                  <a:pos x="20" y="341"/>
                </a:cxn>
                <a:cxn ang="0">
                  <a:pos x="5" y="374"/>
                </a:cxn>
              </a:cxnLst>
              <a:rect l="0" t="0" r="r" b="b"/>
              <a:pathLst>
                <a:path w="209" h="478">
                  <a:moveTo>
                    <a:pt x="2" y="369"/>
                  </a:moveTo>
                  <a:lnTo>
                    <a:pt x="0" y="373"/>
                  </a:lnTo>
                  <a:lnTo>
                    <a:pt x="2" y="389"/>
                  </a:lnTo>
                  <a:lnTo>
                    <a:pt x="4" y="389"/>
                  </a:lnTo>
                  <a:lnTo>
                    <a:pt x="4" y="391"/>
                  </a:lnTo>
                  <a:lnTo>
                    <a:pt x="4" y="392"/>
                  </a:lnTo>
                  <a:lnTo>
                    <a:pt x="4" y="394"/>
                  </a:lnTo>
                  <a:lnTo>
                    <a:pt x="5" y="392"/>
                  </a:lnTo>
                  <a:lnTo>
                    <a:pt x="5" y="389"/>
                  </a:lnTo>
                  <a:lnTo>
                    <a:pt x="7" y="391"/>
                  </a:lnTo>
                  <a:lnTo>
                    <a:pt x="7" y="394"/>
                  </a:lnTo>
                  <a:lnTo>
                    <a:pt x="7" y="394"/>
                  </a:lnTo>
                  <a:lnTo>
                    <a:pt x="9" y="394"/>
                  </a:lnTo>
                  <a:lnTo>
                    <a:pt x="7" y="396"/>
                  </a:lnTo>
                  <a:lnTo>
                    <a:pt x="5" y="398"/>
                  </a:lnTo>
                  <a:lnTo>
                    <a:pt x="9" y="399"/>
                  </a:lnTo>
                  <a:lnTo>
                    <a:pt x="11" y="403"/>
                  </a:lnTo>
                  <a:lnTo>
                    <a:pt x="9" y="408"/>
                  </a:lnTo>
                  <a:lnTo>
                    <a:pt x="13" y="407"/>
                  </a:lnTo>
                  <a:lnTo>
                    <a:pt x="13" y="410"/>
                  </a:lnTo>
                  <a:lnTo>
                    <a:pt x="11" y="412"/>
                  </a:lnTo>
                  <a:lnTo>
                    <a:pt x="13" y="417"/>
                  </a:lnTo>
                  <a:lnTo>
                    <a:pt x="13" y="421"/>
                  </a:lnTo>
                  <a:lnTo>
                    <a:pt x="14" y="421"/>
                  </a:lnTo>
                  <a:lnTo>
                    <a:pt x="18" y="433"/>
                  </a:lnTo>
                  <a:lnTo>
                    <a:pt x="21" y="437"/>
                  </a:lnTo>
                  <a:lnTo>
                    <a:pt x="23" y="441"/>
                  </a:lnTo>
                  <a:lnTo>
                    <a:pt x="27" y="442"/>
                  </a:lnTo>
                  <a:lnTo>
                    <a:pt x="29" y="444"/>
                  </a:lnTo>
                  <a:lnTo>
                    <a:pt x="29" y="448"/>
                  </a:lnTo>
                  <a:lnTo>
                    <a:pt x="27" y="448"/>
                  </a:lnTo>
                  <a:lnTo>
                    <a:pt x="25" y="448"/>
                  </a:lnTo>
                  <a:lnTo>
                    <a:pt x="23" y="449"/>
                  </a:lnTo>
                  <a:lnTo>
                    <a:pt x="27" y="453"/>
                  </a:lnTo>
                  <a:lnTo>
                    <a:pt x="23" y="453"/>
                  </a:lnTo>
                  <a:lnTo>
                    <a:pt x="21" y="453"/>
                  </a:lnTo>
                  <a:lnTo>
                    <a:pt x="21" y="455"/>
                  </a:lnTo>
                  <a:lnTo>
                    <a:pt x="30" y="471"/>
                  </a:lnTo>
                  <a:lnTo>
                    <a:pt x="29" y="473"/>
                  </a:lnTo>
                  <a:lnTo>
                    <a:pt x="29" y="476"/>
                  </a:lnTo>
                  <a:lnTo>
                    <a:pt x="27" y="476"/>
                  </a:lnTo>
                  <a:lnTo>
                    <a:pt x="27" y="478"/>
                  </a:lnTo>
                  <a:lnTo>
                    <a:pt x="30" y="478"/>
                  </a:lnTo>
                  <a:lnTo>
                    <a:pt x="34" y="478"/>
                  </a:lnTo>
                  <a:lnTo>
                    <a:pt x="39" y="476"/>
                  </a:lnTo>
                  <a:lnTo>
                    <a:pt x="45" y="476"/>
                  </a:lnTo>
                  <a:lnTo>
                    <a:pt x="48" y="478"/>
                  </a:lnTo>
                  <a:lnTo>
                    <a:pt x="48" y="476"/>
                  </a:lnTo>
                  <a:lnTo>
                    <a:pt x="50" y="473"/>
                  </a:lnTo>
                  <a:lnTo>
                    <a:pt x="50" y="465"/>
                  </a:lnTo>
                  <a:lnTo>
                    <a:pt x="52" y="458"/>
                  </a:lnTo>
                  <a:lnTo>
                    <a:pt x="55" y="460"/>
                  </a:lnTo>
                  <a:lnTo>
                    <a:pt x="57" y="457"/>
                  </a:lnTo>
                  <a:lnTo>
                    <a:pt x="59" y="455"/>
                  </a:lnTo>
                  <a:lnTo>
                    <a:pt x="64" y="455"/>
                  </a:lnTo>
                  <a:lnTo>
                    <a:pt x="66" y="457"/>
                  </a:lnTo>
                  <a:lnTo>
                    <a:pt x="70" y="455"/>
                  </a:lnTo>
                  <a:lnTo>
                    <a:pt x="73" y="457"/>
                  </a:lnTo>
                  <a:lnTo>
                    <a:pt x="77" y="457"/>
                  </a:lnTo>
                  <a:lnTo>
                    <a:pt x="84" y="439"/>
                  </a:lnTo>
                  <a:lnTo>
                    <a:pt x="84" y="433"/>
                  </a:lnTo>
                  <a:lnTo>
                    <a:pt x="84" y="430"/>
                  </a:lnTo>
                  <a:lnTo>
                    <a:pt x="84" y="424"/>
                  </a:lnTo>
                  <a:lnTo>
                    <a:pt x="88" y="419"/>
                  </a:lnTo>
                  <a:lnTo>
                    <a:pt x="88" y="416"/>
                  </a:lnTo>
                  <a:lnTo>
                    <a:pt x="86" y="414"/>
                  </a:lnTo>
                  <a:lnTo>
                    <a:pt x="88" y="410"/>
                  </a:lnTo>
                  <a:lnTo>
                    <a:pt x="88" y="408"/>
                  </a:lnTo>
                  <a:lnTo>
                    <a:pt x="86" y="405"/>
                  </a:lnTo>
                  <a:lnTo>
                    <a:pt x="86" y="405"/>
                  </a:lnTo>
                  <a:lnTo>
                    <a:pt x="86" y="403"/>
                  </a:lnTo>
                  <a:lnTo>
                    <a:pt x="88" y="403"/>
                  </a:lnTo>
                  <a:lnTo>
                    <a:pt x="89" y="403"/>
                  </a:lnTo>
                  <a:lnTo>
                    <a:pt x="88" y="401"/>
                  </a:lnTo>
                  <a:lnTo>
                    <a:pt x="88" y="401"/>
                  </a:lnTo>
                  <a:lnTo>
                    <a:pt x="89" y="399"/>
                  </a:lnTo>
                  <a:lnTo>
                    <a:pt x="89" y="398"/>
                  </a:lnTo>
                  <a:lnTo>
                    <a:pt x="89" y="392"/>
                  </a:lnTo>
                  <a:lnTo>
                    <a:pt x="89" y="391"/>
                  </a:lnTo>
                  <a:lnTo>
                    <a:pt x="84" y="387"/>
                  </a:lnTo>
                  <a:lnTo>
                    <a:pt x="84" y="387"/>
                  </a:lnTo>
                  <a:lnTo>
                    <a:pt x="88" y="389"/>
                  </a:lnTo>
                  <a:lnTo>
                    <a:pt x="91" y="387"/>
                  </a:lnTo>
                  <a:lnTo>
                    <a:pt x="91" y="387"/>
                  </a:lnTo>
                  <a:lnTo>
                    <a:pt x="88" y="383"/>
                  </a:lnTo>
                  <a:lnTo>
                    <a:pt x="80" y="383"/>
                  </a:lnTo>
                  <a:lnTo>
                    <a:pt x="80" y="382"/>
                  </a:lnTo>
                  <a:lnTo>
                    <a:pt x="88" y="382"/>
                  </a:lnTo>
                  <a:lnTo>
                    <a:pt x="91" y="382"/>
                  </a:lnTo>
                  <a:lnTo>
                    <a:pt x="93" y="382"/>
                  </a:lnTo>
                  <a:lnTo>
                    <a:pt x="93" y="378"/>
                  </a:lnTo>
                  <a:lnTo>
                    <a:pt x="98" y="378"/>
                  </a:lnTo>
                  <a:lnTo>
                    <a:pt x="102" y="373"/>
                  </a:lnTo>
                  <a:lnTo>
                    <a:pt x="102" y="369"/>
                  </a:lnTo>
                  <a:lnTo>
                    <a:pt x="105" y="371"/>
                  </a:lnTo>
                  <a:lnTo>
                    <a:pt x="105" y="374"/>
                  </a:lnTo>
                  <a:lnTo>
                    <a:pt x="109" y="373"/>
                  </a:lnTo>
                  <a:lnTo>
                    <a:pt x="111" y="369"/>
                  </a:lnTo>
                  <a:lnTo>
                    <a:pt x="114" y="366"/>
                  </a:lnTo>
                  <a:lnTo>
                    <a:pt x="114" y="362"/>
                  </a:lnTo>
                  <a:lnTo>
                    <a:pt x="114" y="364"/>
                  </a:lnTo>
                  <a:lnTo>
                    <a:pt x="116" y="364"/>
                  </a:lnTo>
                  <a:lnTo>
                    <a:pt x="116" y="362"/>
                  </a:lnTo>
                  <a:lnTo>
                    <a:pt x="118" y="360"/>
                  </a:lnTo>
                  <a:lnTo>
                    <a:pt x="118" y="358"/>
                  </a:lnTo>
                  <a:lnTo>
                    <a:pt x="104" y="362"/>
                  </a:lnTo>
                  <a:lnTo>
                    <a:pt x="100" y="362"/>
                  </a:lnTo>
                  <a:lnTo>
                    <a:pt x="98" y="364"/>
                  </a:lnTo>
                  <a:lnTo>
                    <a:pt x="98" y="360"/>
                  </a:lnTo>
                  <a:lnTo>
                    <a:pt x="96" y="360"/>
                  </a:lnTo>
                  <a:lnTo>
                    <a:pt x="89" y="357"/>
                  </a:lnTo>
                  <a:lnTo>
                    <a:pt x="84" y="357"/>
                  </a:lnTo>
                  <a:lnTo>
                    <a:pt x="82" y="357"/>
                  </a:lnTo>
                  <a:lnTo>
                    <a:pt x="84" y="355"/>
                  </a:lnTo>
                  <a:lnTo>
                    <a:pt x="86" y="353"/>
                  </a:lnTo>
                  <a:lnTo>
                    <a:pt x="88" y="353"/>
                  </a:lnTo>
                  <a:lnTo>
                    <a:pt x="89" y="353"/>
                  </a:lnTo>
                  <a:lnTo>
                    <a:pt x="93" y="353"/>
                  </a:lnTo>
                  <a:lnTo>
                    <a:pt x="95" y="353"/>
                  </a:lnTo>
                  <a:lnTo>
                    <a:pt x="96" y="357"/>
                  </a:lnTo>
                  <a:lnTo>
                    <a:pt x="98" y="355"/>
                  </a:lnTo>
                  <a:lnTo>
                    <a:pt x="98" y="353"/>
                  </a:lnTo>
                  <a:lnTo>
                    <a:pt x="100" y="355"/>
                  </a:lnTo>
                  <a:lnTo>
                    <a:pt x="104" y="357"/>
                  </a:lnTo>
                  <a:lnTo>
                    <a:pt x="104" y="355"/>
                  </a:lnTo>
                  <a:lnTo>
                    <a:pt x="105" y="355"/>
                  </a:lnTo>
                  <a:lnTo>
                    <a:pt x="105" y="358"/>
                  </a:lnTo>
                  <a:lnTo>
                    <a:pt x="109" y="360"/>
                  </a:lnTo>
                  <a:lnTo>
                    <a:pt x="118" y="355"/>
                  </a:lnTo>
                  <a:lnTo>
                    <a:pt x="121" y="350"/>
                  </a:lnTo>
                  <a:lnTo>
                    <a:pt x="121" y="348"/>
                  </a:lnTo>
                  <a:lnTo>
                    <a:pt x="123" y="342"/>
                  </a:lnTo>
                  <a:lnTo>
                    <a:pt x="121" y="339"/>
                  </a:lnTo>
                  <a:lnTo>
                    <a:pt x="118" y="335"/>
                  </a:lnTo>
                  <a:lnTo>
                    <a:pt x="114" y="332"/>
                  </a:lnTo>
                  <a:lnTo>
                    <a:pt x="118" y="332"/>
                  </a:lnTo>
                  <a:lnTo>
                    <a:pt x="118" y="330"/>
                  </a:lnTo>
                  <a:lnTo>
                    <a:pt x="111" y="328"/>
                  </a:lnTo>
                  <a:lnTo>
                    <a:pt x="109" y="321"/>
                  </a:lnTo>
                  <a:lnTo>
                    <a:pt x="104" y="323"/>
                  </a:lnTo>
                  <a:lnTo>
                    <a:pt x="102" y="319"/>
                  </a:lnTo>
                  <a:lnTo>
                    <a:pt x="102" y="319"/>
                  </a:lnTo>
                  <a:lnTo>
                    <a:pt x="102" y="321"/>
                  </a:lnTo>
                  <a:lnTo>
                    <a:pt x="100" y="326"/>
                  </a:lnTo>
                  <a:lnTo>
                    <a:pt x="89" y="335"/>
                  </a:lnTo>
                  <a:lnTo>
                    <a:pt x="88" y="335"/>
                  </a:lnTo>
                  <a:lnTo>
                    <a:pt x="84" y="335"/>
                  </a:lnTo>
                  <a:lnTo>
                    <a:pt x="82" y="335"/>
                  </a:lnTo>
                  <a:lnTo>
                    <a:pt x="84" y="333"/>
                  </a:lnTo>
                  <a:lnTo>
                    <a:pt x="88" y="332"/>
                  </a:lnTo>
                  <a:lnTo>
                    <a:pt x="91" y="330"/>
                  </a:lnTo>
                  <a:lnTo>
                    <a:pt x="93" y="328"/>
                  </a:lnTo>
                  <a:lnTo>
                    <a:pt x="98" y="325"/>
                  </a:lnTo>
                  <a:lnTo>
                    <a:pt x="98" y="321"/>
                  </a:lnTo>
                  <a:lnTo>
                    <a:pt x="98" y="317"/>
                  </a:lnTo>
                  <a:lnTo>
                    <a:pt x="96" y="317"/>
                  </a:lnTo>
                  <a:lnTo>
                    <a:pt x="98" y="314"/>
                  </a:lnTo>
                  <a:lnTo>
                    <a:pt x="98" y="312"/>
                  </a:lnTo>
                  <a:lnTo>
                    <a:pt x="96" y="308"/>
                  </a:lnTo>
                  <a:lnTo>
                    <a:pt x="95" y="289"/>
                  </a:lnTo>
                  <a:lnTo>
                    <a:pt x="96" y="285"/>
                  </a:lnTo>
                  <a:lnTo>
                    <a:pt x="96" y="283"/>
                  </a:lnTo>
                  <a:lnTo>
                    <a:pt x="100" y="285"/>
                  </a:lnTo>
                  <a:lnTo>
                    <a:pt x="100" y="283"/>
                  </a:lnTo>
                  <a:lnTo>
                    <a:pt x="100" y="276"/>
                  </a:lnTo>
                  <a:lnTo>
                    <a:pt x="102" y="266"/>
                  </a:lnTo>
                  <a:lnTo>
                    <a:pt x="100" y="262"/>
                  </a:lnTo>
                  <a:lnTo>
                    <a:pt x="98" y="260"/>
                  </a:lnTo>
                  <a:lnTo>
                    <a:pt x="100" y="257"/>
                  </a:lnTo>
                  <a:lnTo>
                    <a:pt x="104" y="259"/>
                  </a:lnTo>
                  <a:lnTo>
                    <a:pt x="104" y="259"/>
                  </a:lnTo>
                  <a:lnTo>
                    <a:pt x="105" y="257"/>
                  </a:lnTo>
                  <a:lnTo>
                    <a:pt x="107" y="255"/>
                  </a:lnTo>
                  <a:lnTo>
                    <a:pt x="107" y="253"/>
                  </a:lnTo>
                  <a:lnTo>
                    <a:pt x="107" y="253"/>
                  </a:lnTo>
                  <a:lnTo>
                    <a:pt x="107" y="248"/>
                  </a:lnTo>
                  <a:lnTo>
                    <a:pt x="107" y="244"/>
                  </a:lnTo>
                  <a:lnTo>
                    <a:pt x="107" y="242"/>
                  </a:lnTo>
                  <a:lnTo>
                    <a:pt x="107" y="244"/>
                  </a:lnTo>
                  <a:lnTo>
                    <a:pt x="111" y="248"/>
                  </a:lnTo>
                  <a:lnTo>
                    <a:pt x="111" y="246"/>
                  </a:lnTo>
                  <a:lnTo>
                    <a:pt x="112" y="244"/>
                  </a:lnTo>
                  <a:lnTo>
                    <a:pt x="114" y="244"/>
                  </a:lnTo>
                  <a:lnTo>
                    <a:pt x="114" y="242"/>
                  </a:lnTo>
                  <a:lnTo>
                    <a:pt x="116" y="241"/>
                  </a:lnTo>
                  <a:lnTo>
                    <a:pt x="112" y="239"/>
                  </a:lnTo>
                  <a:lnTo>
                    <a:pt x="114" y="241"/>
                  </a:lnTo>
                  <a:lnTo>
                    <a:pt x="118" y="239"/>
                  </a:lnTo>
                  <a:lnTo>
                    <a:pt x="118" y="237"/>
                  </a:lnTo>
                  <a:lnTo>
                    <a:pt x="120" y="235"/>
                  </a:lnTo>
                  <a:lnTo>
                    <a:pt x="120" y="234"/>
                  </a:lnTo>
                  <a:lnTo>
                    <a:pt x="121" y="232"/>
                  </a:lnTo>
                  <a:lnTo>
                    <a:pt x="121" y="228"/>
                  </a:lnTo>
                  <a:lnTo>
                    <a:pt x="123" y="228"/>
                  </a:lnTo>
                  <a:lnTo>
                    <a:pt x="127" y="228"/>
                  </a:lnTo>
                  <a:lnTo>
                    <a:pt x="130" y="226"/>
                  </a:lnTo>
                  <a:lnTo>
                    <a:pt x="130" y="223"/>
                  </a:lnTo>
                  <a:lnTo>
                    <a:pt x="136" y="219"/>
                  </a:lnTo>
                  <a:lnTo>
                    <a:pt x="137" y="221"/>
                  </a:lnTo>
                  <a:lnTo>
                    <a:pt x="141" y="219"/>
                  </a:lnTo>
                  <a:lnTo>
                    <a:pt x="141" y="217"/>
                  </a:lnTo>
                  <a:lnTo>
                    <a:pt x="143" y="214"/>
                  </a:lnTo>
                  <a:lnTo>
                    <a:pt x="146" y="216"/>
                  </a:lnTo>
                  <a:lnTo>
                    <a:pt x="146" y="214"/>
                  </a:lnTo>
                  <a:lnTo>
                    <a:pt x="150" y="212"/>
                  </a:lnTo>
                  <a:lnTo>
                    <a:pt x="152" y="210"/>
                  </a:lnTo>
                  <a:lnTo>
                    <a:pt x="154" y="209"/>
                  </a:lnTo>
                  <a:lnTo>
                    <a:pt x="166" y="189"/>
                  </a:lnTo>
                  <a:lnTo>
                    <a:pt x="166" y="191"/>
                  </a:lnTo>
                  <a:lnTo>
                    <a:pt x="166" y="192"/>
                  </a:lnTo>
                  <a:lnTo>
                    <a:pt x="168" y="187"/>
                  </a:lnTo>
                  <a:lnTo>
                    <a:pt x="166" y="185"/>
                  </a:lnTo>
                  <a:lnTo>
                    <a:pt x="166" y="184"/>
                  </a:lnTo>
                  <a:lnTo>
                    <a:pt x="162" y="180"/>
                  </a:lnTo>
                  <a:lnTo>
                    <a:pt x="162" y="178"/>
                  </a:lnTo>
                  <a:lnTo>
                    <a:pt x="162" y="178"/>
                  </a:lnTo>
                  <a:lnTo>
                    <a:pt x="162" y="176"/>
                  </a:lnTo>
                  <a:lnTo>
                    <a:pt x="161" y="175"/>
                  </a:lnTo>
                  <a:lnTo>
                    <a:pt x="161" y="173"/>
                  </a:lnTo>
                  <a:lnTo>
                    <a:pt x="162" y="171"/>
                  </a:lnTo>
                  <a:lnTo>
                    <a:pt x="162" y="169"/>
                  </a:lnTo>
                  <a:lnTo>
                    <a:pt x="166" y="169"/>
                  </a:lnTo>
                  <a:lnTo>
                    <a:pt x="168" y="160"/>
                  </a:lnTo>
                  <a:lnTo>
                    <a:pt x="166" y="155"/>
                  </a:lnTo>
                  <a:lnTo>
                    <a:pt x="166" y="153"/>
                  </a:lnTo>
                  <a:lnTo>
                    <a:pt x="170" y="151"/>
                  </a:lnTo>
                  <a:lnTo>
                    <a:pt x="170" y="150"/>
                  </a:lnTo>
                  <a:lnTo>
                    <a:pt x="170" y="150"/>
                  </a:lnTo>
                  <a:lnTo>
                    <a:pt x="173" y="150"/>
                  </a:lnTo>
                  <a:lnTo>
                    <a:pt x="173" y="150"/>
                  </a:lnTo>
                  <a:lnTo>
                    <a:pt x="175" y="148"/>
                  </a:lnTo>
                  <a:lnTo>
                    <a:pt x="173" y="146"/>
                  </a:lnTo>
                  <a:lnTo>
                    <a:pt x="177" y="146"/>
                  </a:lnTo>
                  <a:lnTo>
                    <a:pt x="177" y="144"/>
                  </a:lnTo>
                  <a:lnTo>
                    <a:pt x="173" y="141"/>
                  </a:lnTo>
                  <a:lnTo>
                    <a:pt x="173" y="139"/>
                  </a:lnTo>
                  <a:lnTo>
                    <a:pt x="177" y="141"/>
                  </a:lnTo>
                  <a:lnTo>
                    <a:pt x="179" y="144"/>
                  </a:lnTo>
                  <a:lnTo>
                    <a:pt x="179" y="144"/>
                  </a:lnTo>
                  <a:lnTo>
                    <a:pt x="179" y="139"/>
                  </a:lnTo>
                  <a:lnTo>
                    <a:pt x="179" y="139"/>
                  </a:lnTo>
                  <a:lnTo>
                    <a:pt x="180" y="139"/>
                  </a:lnTo>
                  <a:lnTo>
                    <a:pt x="180" y="132"/>
                  </a:lnTo>
                  <a:lnTo>
                    <a:pt x="182" y="132"/>
                  </a:lnTo>
                  <a:lnTo>
                    <a:pt x="182" y="132"/>
                  </a:lnTo>
                  <a:lnTo>
                    <a:pt x="182" y="134"/>
                  </a:lnTo>
                  <a:lnTo>
                    <a:pt x="184" y="135"/>
                  </a:lnTo>
                  <a:lnTo>
                    <a:pt x="186" y="135"/>
                  </a:lnTo>
                  <a:lnTo>
                    <a:pt x="187" y="132"/>
                  </a:lnTo>
                  <a:lnTo>
                    <a:pt x="187" y="134"/>
                  </a:lnTo>
                  <a:lnTo>
                    <a:pt x="189" y="135"/>
                  </a:lnTo>
                  <a:lnTo>
                    <a:pt x="191" y="135"/>
                  </a:lnTo>
                  <a:lnTo>
                    <a:pt x="193" y="137"/>
                  </a:lnTo>
                  <a:lnTo>
                    <a:pt x="195" y="134"/>
                  </a:lnTo>
                  <a:lnTo>
                    <a:pt x="202" y="134"/>
                  </a:lnTo>
                  <a:lnTo>
                    <a:pt x="203" y="135"/>
                  </a:lnTo>
                  <a:lnTo>
                    <a:pt x="205" y="137"/>
                  </a:lnTo>
                  <a:lnTo>
                    <a:pt x="207" y="135"/>
                  </a:lnTo>
                  <a:lnTo>
                    <a:pt x="209" y="135"/>
                  </a:lnTo>
                  <a:lnTo>
                    <a:pt x="202" y="116"/>
                  </a:lnTo>
                  <a:lnTo>
                    <a:pt x="203" y="110"/>
                  </a:lnTo>
                  <a:lnTo>
                    <a:pt x="205" y="105"/>
                  </a:lnTo>
                  <a:lnTo>
                    <a:pt x="207" y="100"/>
                  </a:lnTo>
                  <a:lnTo>
                    <a:pt x="200" y="85"/>
                  </a:lnTo>
                  <a:lnTo>
                    <a:pt x="200" y="82"/>
                  </a:lnTo>
                  <a:lnTo>
                    <a:pt x="202" y="75"/>
                  </a:lnTo>
                  <a:lnTo>
                    <a:pt x="200" y="71"/>
                  </a:lnTo>
                  <a:lnTo>
                    <a:pt x="200" y="69"/>
                  </a:lnTo>
                  <a:lnTo>
                    <a:pt x="198" y="59"/>
                  </a:lnTo>
                  <a:lnTo>
                    <a:pt x="200" y="50"/>
                  </a:lnTo>
                  <a:lnTo>
                    <a:pt x="191" y="32"/>
                  </a:lnTo>
                  <a:lnTo>
                    <a:pt x="186" y="27"/>
                  </a:lnTo>
                  <a:lnTo>
                    <a:pt x="175" y="23"/>
                  </a:lnTo>
                  <a:lnTo>
                    <a:pt x="154" y="2"/>
                  </a:lnTo>
                  <a:lnTo>
                    <a:pt x="154" y="0"/>
                  </a:lnTo>
                  <a:lnTo>
                    <a:pt x="146" y="0"/>
                  </a:lnTo>
                  <a:lnTo>
                    <a:pt x="145" y="2"/>
                  </a:lnTo>
                  <a:lnTo>
                    <a:pt x="145" y="3"/>
                  </a:lnTo>
                  <a:lnTo>
                    <a:pt x="146" y="5"/>
                  </a:lnTo>
                  <a:lnTo>
                    <a:pt x="146" y="9"/>
                  </a:lnTo>
                  <a:lnTo>
                    <a:pt x="146" y="10"/>
                  </a:lnTo>
                  <a:lnTo>
                    <a:pt x="145" y="12"/>
                  </a:lnTo>
                  <a:lnTo>
                    <a:pt x="143" y="18"/>
                  </a:lnTo>
                  <a:lnTo>
                    <a:pt x="141" y="19"/>
                  </a:lnTo>
                  <a:lnTo>
                    <a:pt x="143" y="23"/>
                  </a:lnTo>
                  <a:lnTo>
                    <a:pt x="145" y="27"/>
                  </a:lnTo>
                  <a:lnTo>
                    <a:pt x="143" y="28"/>
                  </a:lnTo>
                  <a:lnTo>
                    <a:pt x="141" y="28"/>
                  </a:lnTo>
                  <a:lnTo>
                    <a:pt x="120" y="23"/>
                  </a:lnTo>
                  <a:lnTo>
                    <a:pt x="116" y="23"/>
                  </a:lnTo>
                  <a:lnTo>
                    <a:pt x="114" y="25"/>
                  </a:lnTo>
                  <a:lnTo>
                    <a:pt x="112" y="28"/>
                  </a:lnTo>
                  <a:lnTo>
                    <a:pt x="114" y="35"/>
                  </a:lnTo>
                  <a:lnTo>
                    <a:pt x="112" y="44"/>
                  </a:lnTo>
                  <a:lnTo>
                    <a:pt x="109" y="48"/>
                  </a:lnTo>
                  <a:lnTo>
                    <a:pt x="107" y="48"/>
                  </a:lnTo>
                  <a:lnTo>
                    <a:pt x="105" y="44"/>
                  </a:lnTo>
                  <a:lnTo>
                    <a:pt x="102" y="43"/>
                  </a:lnTo>
                  <a:lnTo>
                    <a:pt x="98" y="43"/>
                  </a:lnTo>
                  <a:lnTo>
                    <a:pt x="89" y="52"/>
                  </a:lnTo>
                  <a:lnTo>
                    <a:pt x="88" y="60"/>
                  </a:lnTo>
                  <a:lnTo>
                    <a:pt x="82" y="69"/>
                  </a:lnTo>
                  <a:lnTo>
                    <a:pt x="82" y="73"/>
                  </a:lnTo>
                  <a:lnTo>
                    <a:pt x="86" y="80"/>
                  </a:lnTo>
                  <a:lnTo>
                    <a:pt x="86" y="84"/>
                  </a:lnTo>
                  <a:lnTo>
                    <a:pt x="70" y="107"/>
                  </a:lnTo>
                  <a:lnTo>
                    <a:pt x="66" y="121"/>
                  </a:lnTo>
                  <a:lnTo>
                    <a:pt x="61" y="125"/>
                  </a:lnTo>
                  <a:lnTo>
                    <a:pt x="59" y="125"/>
                  </a:lnTo>
                  <a:lnTo>
                    <a:pt x="55" y="126"/>
                  </a:lnTo>
                  <a:lnTo>
                    <a:pt x="54" y="159"/>
                  </a:lnTo>
                  <a:lnTo>
                    <a:pt x="43" y="180"/>
                  </a:lnTo>
                  <a:lnTo>
                    <a:pt x="43" y="182"/>
                  </a:lnTo>
                  <a:lnTo>
                    <a:pt x="50" y="191"/>
                  </a:lnTo>
                  <a:lnTo>
                    <a:pt x="48" y="200"/>
                  </a:lnTo>
                  <a:lnTo>
                    <a:pt x="46" y="203"/>
                  </a:lnTo>
                  <a:lnTo>
                    <a:pt x="36" y="201"/>
                  </a:lnTo>
                  <a:lnTo>
                    <a:pt x="30" y="203"/>
                  </a:lnTo>
                  <a:lnTo>
                    <a:pt x="25" y="207"/>
                  </a:lnTo>
                  <a:lnTo>
                    <a:pt x="18" y="216"/>
                  </a:lnTo>
                  <a:lnTo>
                    <a:pt x="14" y="226"/>
                  </a:lnTo>
                  <a:lnTo>
                    <a:pt x="16" y="232"/>
                  </a:lnTo>
                  <a:lnTo>
                    <a:pt x="18" y="235"/>
                  </a:lnTo>
                  <a:lnTo>
                    <a:pt x="20" y="237"/>
                  </a:lnTo>
                  <a:lnTo>
                    <a:pt x="18" y="239"/>
                  </a:lnTo>
                  <a:lnTo>
                    <a:pt x="16" y="257"/>
                  </a:lnTo>
                  <a:lnTo>
                    <a:pt x="16" y="259"/>
                  </a:lnTo>
                  <a:lnTo>
                    <a:pt x="18" y="262"/>
                  </a:lnTo>
                  <a:lnTo>
                    <a:pt x="18" y="282"/>
                  </a:lnTo>
                  <a:lnTo>
                    <a:pt x="20" y="285"/>
                  </a:lnTo>
                  <a:lnTo>
                    <a:pt x="27" y="291"/>
                  </a:lnTo>
                  <a:lnTo>
                    <a:pt x="27" y="296"/>
                  </a:lnTo>
                  <a:lnTo>
                    <a:pt x="25" y="301"/>
                  </a:lnTo>
                  <a:lnTo>
                    <a:pt x="21" y="305"/>
                  </a:lnTo>
                  <a:lnTo>
                    <a:pt x="18" y="307"/>
                  </a:lnTo>
                  <a:lnTo>
                    <a:pt x="18" y="308"/>
                  </a:lnTo>
                  <a:lnTo>
                    <a:pt x="20" y="312"/>
                  </a:lnTo>
                  <a:lnTo>
                    <a:pt x="23" y="323"/>
                  </a:lnTo>
                  <a:lnTo>
                    <a:pt x="20" y="330"/>
                  </a:lnTo>
                  <a:lnTo>
                    <a:pt x="21" y="333"/>
                  </a:lnTo>
                  <a:lnTo>
                    <a:pt x="21" y="337"/>
                  </a:lnTo>
                  <a:lnTo>
                    <a:pt x="20" y="341"/>
                  </a:lnTo>
                  <a:lnTo>
                    <a:pt x="11" y="344"/>
                  </a:lnTo>
                  <a:lnTo>
                    <a:pt x="11" y="348"/>
                  </a:lnTo>
                  <a:lnTo>
                    <a:pt x="7" y="353"/>
                  </a:lnTo>
                  <a:lnTo>
                    <a:pt x="9" y="362"/>
                  </a:lnTo>
                  <a:lnTo>
                    <a:pt x="7" y="373"/>
                  </a:lnTo>
                  <a:lnTo>
                    <a:pt x="5" y="374"/>
                  </a:lnTo>
                  <a:lnTo>
                    <a:pt x="4" y="373"/>
                  </a:lnTo>
                  <a:lnTo>
                    <a:pt x="2" y="376"/>
                  </a:lnTo>
                  <a:lnTo>
                    <a:pt x="2" y="369"/>
                  </a:lnTo>
                  <a:lnTo>
                    <a:pt x="2" y="36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3" name="Freeform 3651"/>
            <p:cNvSpPr>
              <a:spLocks/>
            </p:cNvSpPr>
            <p:nvPr/>
          </p:nvSpPr>
          <p:spPr bwMode="auto">
            <a:xfrm>
              <a:off x="2871" y="1165"/>
              <a:ext cx="209" cy="478"/>
            </a:xfrm>
            <a:custGeom>
              <a:avLst/>
              <a:gdLst/>
              <a:ahLst/>
              <a:cxnLst>
                <a:cxn ang="0">
                  <a:pos x="4" y="392"/>
                </a:cxn>
                <a:cxn ang="0">
                  <a:pos x="7" y="394"/>
                </a:cxn>
                <a:cxn ang="0">
                  <a:pos x="9" y="408"/>
                </a:cxn>
                <a:cxn ang="0">
                  <a:pos x="14" y="421"/>
                </a:cxn>
                <a:cxn ang="0">
                  <a:pos x="29" y="448"/>
                </a:cxn>
                <a:cxn ang="0">
                  <a:pos x="21" y="453"/>
                </a:cxn>
                <a:cxn ang="0">
                  <a:pos x="27" y="478"/>
                </a:cxn>
                <a:cxn ang="0">
                  <a:pos x="48" y="476"/>
                </a:cxn>
                <a:cxn ang="0">
                  <a:pos x="59" y="455"/>
                </a:cxn>
                <a:cxn ang="0">
                  <a:pos x="84" y="439"/>
                </a:cxn>
                <a:cxn ang="0">
                  <a:pos x="86" y="414"/>
                </a:cxn>
                <a:cxn ang="0">
                  <a:pos x="88" y="403"/>
                </a:cxn>
                <a:cxn ang="0">
                  <a:pos x="89" y="392"/>
                </a:cxn>
                <a:cxn ang="0">
                  <a:pos x="91" y="387"/>
                </a:cxn>
                <a:cxn ang="0">
                  <a:pos x="93" y="382"/>
                </a:cxn>
                <a:cxn ang="0">
                  <a:pos x="105" y="374"/>
                </a:cxn>
                <a:cxn ang="0">
                  <a:pos x="116" y="364"/>
                </a:cxn>
                <a:cxn ang="0">
                  <a:pos x="98" y="364"/>
                </a:cxn>
                <a:cxn ang="0">
                  <a:pos x="84" y="355"/>
                </a:cxn>
                <a:cxn ang="0">
                  <a:pos x="96" y="357"/>
                </a:cxn>
                <a:cxn ang="0">
                  <a:pos x="105" y="355"/>
                </a:cxn>
                <a:cxn ang="0">
                  <a:pos x="123" y="342"/>
                </a:cxn>
                <a:cxn ang="0">
                  <a:pos x="111" y="328"/>
                </a:cxn>
                <a:cxn ang="0">
                  <a:pos x="100" y="326"/>
                </a:cxn>
                <a:cxn ang="0">
                  <a:pos x="88" y="332"/>
                </a:cxn>
                <a:cxn ang="0">
                  <a:pos x="96" y="317"/>
                </a:cxn>
                <a:cxn ang="0">
                  <a:pos x="96" y="283"/>
                </a:cxn>
                <a:cxn ang="0">
                  <a:pos x="98" y="260"/>
                </a:cxn>
                <a:cxn ang="0">
                  <a:pos x="107" y="253"/>
                </a:cxn>
                <a:cxn ang="0">
                  <a:pos x="111" y="248"/>
                </a:cxn>
                <a:cxn ang="0">
                  <a:pos x="112" y="239"/>
                </a:cxn>
                <a:cxn ang="0">
                  <a:pos x="121" y="232"/>
                </a:cxn>
                <a:cxn ang="0">
                  <a:pos x="136" y="219"/>
                </a:cxn>
                <a:cxn ang="0">
                  <a:pos x="146" y="214"/>
                </a:cxn>
                <a:cxn ang="0">
                  <a:pos x="166" y="192"/>
                </a:cxn>
                <a:cxn ang="0">
                  <a:pos x="162" y="178"/>
                </a:cxn>
                <a:cxn ang="0">
                  <a:pos x="166" y="169"/>
                </a:cxn>
                <a:cxn ang="0">
                  <a:pos x="170" y="150"/>
                </a:cxn>
                <a:cxn ang="0">
                  <a:pos x="177" y="144"/>
                </a:cxn>
                <a:cxn ang="0">
                  <a:pos x="179" y="139"/>
                </a:cxn>
                <a:cxn ang="0">
                  <a:pos x="182" y="134"/>
                </a:cxn>
                <a:cxn ang="0">
                  <a:pos x="191" y="135"/>
                </a:cxn>
                <a:cxn ang="0">
                  <a:pos x="207" y="135"/>
                </a:cxn>
                <a:cxn ang="0">
                  <a:pos x="200" y="85"/>
                </a:cxn>
                <a:cxn ang="0">
                  <a:pos x="200" y="50"/>
                </a:cxn>
                <a:cxn ang="0">
                  <a:pos x="146" y="0"/>
                </a:cxn>
                <a:cxn ang="0">
                  <a:pos x="145" y="12"/>
                </a:cxn>
                <a:cxn ang="0">
                  <a:pos x="141" y="28"/>
                </a:cxn>
                <a:cxn ang="0">
                  <a:pos x="112" y="44"/>
                </a:cxn>
                <a:cxn ang="0">
                  <a:pos x="89" y="52"/>
                </a:cxn>
                <a:cxn ang="0">
                  <a:pos x="70" y="107"/>
                </a:cxn>
                <a:cxn ang="0">
                  <a:pos x="43" y="180"/>
                </a:cxn>
                <a:cxn ang="0">
                  <a:pos x="30" y="203"/>
                </a:cxn>
                <a:cxn ang="0">
                  <a:pos x="20" y="237"/>
                </a:cxn>
                <a:cxn ang="0">
                  <a:pos x="20" y="285"/>
                </a:cxn>
                <a:cxn ang="0">
                  <a:pos x="18" y="308"/>
                </a:cxn>
                <a:cxn ang="0">
                  <a:pos x="20" y="341"/>
                </a:cxn>
                <a:cxn ang="0">
                  <a:pos x="5" y="374"/>
                </a:cxn>
              </a:cxnLst>
              <a:rect l="0" t="0" r="r" b="b"/>
              <a:pathLst>
                <a:path w="209" h="478">
                  <a:moveTo>
                    <a:pt x="2" y="369"/>
                  </a:moveTo>
                  <a:lnTo>
                    <a:pt x="0" y="373"/>
                  </a:lnTo>
                  <a:lnTo>
                    <a:pt x="2" y="389"/>
                  </a:lnTo>
                  <a:lnTo>
                    <a:pt x="4" y="389"/>
                  </a:lnTo>
                  <a:lnTo>
                    <a:pt x="4" y="391"/>
                  </a:lnTo>
                  <a:lnTo>
                    <a:pt x="4" y="392"/>
                  </a:lnTo>
                  <a:lnTo>
                    <a:pt x="4" y="394"/>
                  </a:lnTo>
                  <a:lnTo>
                    <a:pt x="5" y="392"/>
                  </a:lnTo>
                  <a:lnTo>
                    <a:pt x="5" y="389"/>
                  </a:lnTo>
                  <a:lnTo>
                    <a:pt x="7" y="391"/>
                  </a:lnTo>
                  <a:lnTo>
                    <a:pt x="7" y="394"/>
                  </a:lnTo>
                  <a:lnTo>
                    <a:pt x="7" y="394"/>
                  </a:lnTo>
                  <a:lnTo>
                    <a:pt x="9" y="394"/>
                  </a:lnTo>
                  <a:lnTo>
                    <a:pt x="7" y="396"/>
                  </a:lnTo>
                  <a:lnTo>
                    <a:pt x="5" y="398"/>
                  </a:lnTo>
                  <a:lnTo>
                    <a:pt x="9" y="399"/>
                  </a:lnTo>
                  <a:lnTo>
                    <a:pt x="11" y="403"/>
                  </a:lnTo>
                  <a:lnTo>
                    <a:pt x="9" y="408"/>
                  </a:lnTo>
                  <a:lnTo>
                    <a:pt x="13" y="407"/>
                  </a:lnTo>
                  <a:lnTo>
                    <a:pt x="13" y="410"/>
                  </a:lnTo>
                  <a:lnTo>
                    <a:pt x="11" y="412"/>
                  </a:lnTo>
                  <a:lnTo>
                    <a:pt x="13" y="417"/>
                  </a:lnTo>
                  <a:lnTo>
                    <a:pt x="13" y="421"/>
                  </a:lnTo>
                  <a:lnTo>
                    <a:pt x="14" y="421"/>
                  </a:lnTo>
                  <a:lnTo>
                    <a:pt x="18" y="433"/>
                  </a:lnTo>
                  <a:lnTo>
                    <a:pt x="21" y="437"/>
                  </a:lnTo>
                  <a:lnTo>
                    <a:pt x="23" y="441"/>
                  </a:lnTo>
                  <a:lnTo>
                    <a:pt x="27" y="442"/>
                  </a:lnTo>
                  <a:lnTo>
                    <a:pt x="29" y="444"/>
                  </a:lnTo>
                  <a:lnTo>
                    <a:pt x="29" y="448"/>
                  </a:lnTo>
                  <a:lnTo>
                    <a:pt x="27" y="448"/>
                  </a:lnTo>
                  <a:lnTo>
                    <a:pt x="25" y="448"/>
                  </a:lnTo>
                  <a:lnTo>
                    <a:pt x="23" y="449"/>
                  </a:lnTo>
                  <a:lnTo>
                    <a:pt x="27" y="453"/>
                  </a:lnTo>
                  <a:lnTo>
                    <a:pt x="23" y="453"/>
                  </a:lnTo>
                  <a:lnTo>
                    <a:pt x="21" y="453"/>
                  </a:lnTo>
                  <a:lnTo>
                    <a:pt x="21" y="455"/>
                  </a:lnTo>
                  <a:lnTo>
                    <a:pt x="30" y="471"/>
                  </a:lnTo>
                  <a:lnTo>
                    <a:pt x="29" y="473"/>
                  </a:lnTo>
                  <a:lnTo>
                    <a:pt x="29" y="476"/>
                  </a:lnTo>
                  <a:lnTo>
                    <a:pt x="27" y="476"/>
                  </a:lnTo>
                  <a:lnTo>
                    <a:pt x="27" y="478"/>
                  </a:lnTo>
                  <a:lnTo>
                    <a:pt x="30" y="478"/>
                  </a:lnTo>
                  <a:lnTo>
                    <a:pt x="34" y="478"/>
                  </a:lnTo>
                  <a:lnTo>
                    <a:pt x="39" y="476"/>
                  </a:lnTo>
                  <a:lnTo>
                    <a:pt x="45" y="476"/>
                  </a:lnTo>
                  <a:lnTo>
                    <a:pt x="48" y="478"/>
                  </a:lnTo>
                  <a:lnTo>
                    <a:pt x="48" y="476"/>
                  </a:lnTo>
                  <a:lnTo>
                    <a:pt x="50" y="473"/>
                  </a:lnTo>
                  <a:lnTo>
                    <a:pt x="50" y="465"/>
                  </a:lnTo>
                  <a:lnTo>
                    <a:pt x="52" y="458"/>
                  </a:lnTo>
                  <a:lnTo>
                    <a:pt x="55" y="460"/>
                  </a:lnTo>
                  <a:lnTo>
                    <a:pt x="57" y="457"/>
                  </a:lnTo>
                  <a:lnTo>
                    <a:pt x="59" y="455"/>
                  </a:lnTo>
                  <a:lnTo>
                    <a:pt x="64" y="455"/>
                  </a:lnTo>
                  <a:lnTo>
                    <a:pt x="66" y="457"/>
                  </a:lnTo>
                  <a:lnTo>
                    <a:pt x="70" y="455"/>
                  </a:lnTo>
                  <a:lnTo>
                    <a:pt x="73" y="457"/>
                  </a:lnTo>
                  <a:lnTo>
                    <a:pt x="77" y="457"/>
                  </a:lnTo>
                  <a:lnTo>
                    <a:pt x="84" y="439"/>
                  </a:lnTo>
                  <a:lnTo>
                    <a:pt x="84" y="433"/>
                  </a:lnTo>
                  <a:lnTo>
                    <a:pt x="84" y="430"/>
                  </a:lnTo>
                  <a:lnTo>
                    <a:pt x="84" y="424"/>
                  </a:lnTo>
                  <a:lnTo>
                    <a:pt x="88" y="419"/>
                  </a:lnTo>
                  <a:lnTo>
                    <a:pt x="88" y="416"/>
                  </a:lnTo>
                  <a:lnTo>
                    <a:pt x="86" y="414"/>
                  </a:lnTo>
                  <a:lnTo>
                    <a:pt x="88" y="410"/>
                  </a:lnTo>
                  <a:lnTo>
                    <a:pt x="88" y="408"/>
                  </a:lnTo>
                  <a:lnTo>
                    <a:pt x="86" y="405"/>
                  </a:lnTo>
                  <a:lnTo>
                    <a:pt x="86" y="405"/>
                  </a:lnTo>
                  <a:lnTo>
                    <a:pt x="86" y="403"/>
                  </a:lnTo>
                  <a:lnTo>
                    <a:pt x="88" y="403"/>
                  </a:lnTo>
                  <a:lnTo>
                    <a:pt x="89" y="403"/>
                  </a:lnTo>
                  <a:lnTo>
                    <a:pt x="88" y="401"/>
                  </a:lnTo>
                  <a:lnTo>
                    <a:pt x="88" y="401"/>
                  </a:lnTo>
                  <a:lnTo>
                    <a:pt x="89" y="399"/>
                  </a:lnTo>
                  <a:lnTo>
                    <a:pt x="89" y="398"/>
                  </a:lnTo>
                  <a:lnTo>
                    <a:pt x="89" y="392"/>
                  </a:lnTo>
                  <a:lnTo>
                    <a:pt x="89" y="391"/>
                  </a:lnTo>
                  <a:lnTo>
                    <a:pt x="84" y="387"/>
                  </a:lnTo>
                  <a:lnTo>
                    <a:pt x="84" y="387"/>
                  </a:lnTo>
                  <a:lnTo>
                    <a:pt x="88" y="389"/>
                  </a:lnTo>
                  <a:lnTo>
                    <a:pt x="91" y="387"/>
                  </a:lnTo>
                  <a:lnTo>
                    <a:pt x="91" y="387"/>
                  </a:lnTo>
                  <a:lnTo>
                    <a:pt x="88" y="383"/>
                  </a:lnTo>
                  <a:lnTo>
                    <a:pt x="80" y="383"/>
                  </a:lnTo>
                  <a:lnTo>
                    <a:pt x="80" y="382"/>
                  </a:lnTo>
                  <a:lnTo>
                    <a:pt x="88" y="382"/>
                  </a:lnTo>
                  <a:lnTo>
                    <a:pt x="91" y="382"/>
                  </a:lnTo>
                  <a:lnTo>
                    <a:pt x="93" y="382"/>
                  </a:lnTo>
                  <a:lnTo>
                    <a:pt x="93" y="378"/>
                  </a:lnTo>
                  <a:lnTo>
                    <a:pt x="98" y="378"/>
                  </a:lnTo>
                  <a:lnTo>
                    <a:pt x="102" y="373"/>
                  </a:lnTo>
                  <a:lnTo>
                    <a:pt x="102" y="369"/>
                  </a:lnTo>
                  <a:lnTo>
                    <a:pt x="105" y="371"/>
                  </a:lnTo>
                  <a:lnTo>
                    <a:pt x="105" y="374"/>
                  </a:lnTo>
                  <a:lnTo>
                    <a:pt x="109" y="373"/>
                  </a:lnTo>
                  <a:lnTo>
                    <a:pt x="111" y="369"/>
                  </a:lnTo>
                  <a:lnTo>
                    <a:pt x="114" y="366"/>
                  </a:lnTo>
                  <a:lnTo>
                    <a:pt x="114" y="362"/>
                  </a:lnTo>
                  <a:lnTo>
                    <a:pt x="114" y="364"/>
                  </a:lnTo>
                  <a:lnTo>
                    <a:pt x="116" y="364"/>
                  </a:lnTo>
                  <a:lnTo>
                    <a:pt x="116" y="362"/>
                  </a:lnTo>
                  <a:lnTo>
                    <a:pt x="118" y="360"/>
                  </a:lnTo>
                  <a:lnTo>
                    <a:pt x="118" y="358"/>
                  </a:lnTo>
                  <a:lnTo>
                    <a:pt x="104" y="362"/>
                  </a:lnTo>
                  <a:lnTo>
                    <a:pt x="100" y="362"/>
                  </a:lnTo>
                  <a:lnTo>
                    <a:pt x="98" y="364"/>
                  </a:lnTo>
                  <a:lnTo>
                    <a:pt x="98" y="360"/>
                  </a:lnTo>
                  <a:lnTo>
                    <a:pt x="96" y="360"/>
                  </a:lnTo>
                  <a:lnTo>
                    <a:pt x="89" y="357"/>
                  </a:lnTo>
                  <a:lnTo>
                    <a:pt x="84" y="357"/>
                  </a:lnTo>
                  <a:lnTo>
                    <a:pt x="82" y="357"/>
                  </a:lnTo>
                  <a:lnTo>
                    <a:pt x="84" y="355"/>
                  </a:lnTo>
                  <a:lnTo>
                    <a:pt x="86" y="353"/>
                  </a:lnTo>
                  <a:lnTo>
                    <a:pt x="88" y="353"/>
                  </a:lnTo>
                  <a:lnTo>
                    <a:pt x="89" y="353"/>
                  </a:lnTo>
                  <a:lnTo>
                    <a:pt x="93" y="353"/>
                  </a:lnTo>
                  <a:lnTo>
                    <a:pt x="95" y="353"/>
                  </a:lnTo>
                  <a:lnTo>
                    <a:pt x="96" y="357"/>
                  </a:lnTo>
                  <a:lnTo>
                    <a:pt x="98" y="355"/>
                  </a:lnTo>
                  <a:lnTo>
                    <a:pt x="98" y="353"/>
                  </a:lnTo>
                  <a:lnTo>
                    <a:pt x="100" y="355"/>
                  </a:lnTo>
                  <a:lnTo>
                    <a:pt x="104" y="357"/>
                  </a:lnTo>
                  <a:lnTo>
                    <a:pt x="104" y="355"/>
                  </a:lnTo>
                  <a:lnTo>
                    <a:pt x="105" y="355"/>
                  </a:lnTo>
                  <a:lnTo>
                    <a:pt x="105" y="358"/>
                  </a:lnTo>
                  <a:lnTo>
                    <a:pt x="109" y="360"/>
                  </a:lnTo>
                  <a:lnTo>
                    <a:pt x="118" y="355"/>
                  </a:lnTo>
                  <a:lnTo>
                    <a:pt x="121" y="350"/>
                  </a:lnTo>
                  <a:lnTo>
                    <a:pt x="121" y="348"/>
                  </a:lnTo>
                  <a:lnTo>
                    <a:pt x="123" y="342"/>
                  </a:lnTo>
                  <a:lnTo>
                    <a:pt x="121" y="339"/>
                  </a:lnTo>
                  <a:lnTo>
                    <a:pt x="118" y="335"/>
                  </a:lnTo>
                  <a:lnTo>
                    <a:pt x="114" y="332"/>
                  </a:lnTo>
                  <a:lnTo>
                    <a:pt x="118" y="332"/>
                  </a:lnTo>
                  <a:lnTo>
                    <a:pt x="118" y="330"/>
                  </a:lnTo>
                  <a:lnTo>
                    <a:pt x="111" y="328"/>
                  </a:lnTo>
                  <a:lnTo>
                    <a:pt x="109" y="321"/>
                  </a:lnTo>
                  <a:lnTo>
                    <a:pt x="104" y="323"/>
                  </a:lnTo>
                  <a:lnTo>
                    <a:pt x="102" y="319"/>
                  </a:lnTo>
                  <a:lnTo>
                    <a:pt x="102" y="319"/>
                  </a:lnTo>
                  <a:lnTo>
                    <a:pt x="102" y="321"/>
                  </a:lnTo>
                  <a:lnTo>
                    <a:pt x="100" y="326"/>
                  </a:lnTo>
                  <a:lnTo>
                    <a:pt x="89" y="335"/>
                  </a:lnTo>
                  <a:lnTo>
                    <a:pt x="88" y="335"/>
                  </a:lnTo>
                  <a:lnTo>
                    <a:pt x="84" y="335"/>
                  </a:lnTo>
                  <a:lnTo>
                    <a:pt x="82" y="335"/>
                  </a:lnTo>
                  <a:lnTo>
                    <a:pt x="84" y="333"/>
                  </a:lnTo>
                  <a:lnTo>
                    <a:pt x="88" y="332"/>
                  </a:lnTo>
                  <a:lnTo>
                    <a:pt x="91" y="330"/>
                  </a:lnTo>
                  <a:lnTo>
                    <a:pt x="93" y="328"/>
                  </a:lnTo>
                  <a:lnTo>
                    <a:pt x="98" y="325"/>
                  </a:lnTo>
                  <a:lnTo>
                    <a:pt x="98" y="321"/>
                  </a:lnTo>
                  <a:lnTo>
                    <a:pt x="98" y="317"/>
                  </a:lnTo>
                  <a:lnTo>
                    <a:pt x="96" y="317"/>
                  </a:lnTo>
                  <a:lnTo>
                    <a:pt x="98" y="314"/>
                  </a:lnTo>
                  <a:lnTo>
                    <a:pt x="98" y="312"/>
                  </a:lnTo>
                  <a:lnTo>
                    <a:pt x="96" y="308"/>
                  </a:lnTo>
                  <a:lnTo>
                    <a:pt x="95" y="289"/>
                  </a:lnTo>
                  <a:lnTo>
                    <a:pt x="96" y="285"/>
                  </a:lnTo>
                  <a:lnTo>
                    <a:pt x="96" y="283"/>
                  </a:lnTo>
                  <a:lnTo>
                    <a:pt x="100" y="285"/>
                  </a:lnTo>
                  <a:lnTo>
                    <a:pt x="100" y="283"/>
                  </a:lnTo>
                  <a:lnTo>
                    <a:pt x="100" y="276"/>
                  </a:lnTo>
                  <a:lnTo>
                    <a:pt x="102" y="266"/>
                  </a:lnTo>
                  <a:lnTo>
                    <a:pt x="100" y="262"/>
                  </a:lnTo>
                  <a:lnTo>
                    <a:pt x="98" y="260"/>
                  </a:lnTo>
                  <a:lnTo>
                    <a:pt x="100" y="257"/>
                  </a:lnTo>
                  <a:lnTo>
                    <a:pt x="104" y="259"/>
                  </a:lnTo>
                  <a:lnTo>
                    <a:pt x="104" y="259"/>
                  </a:lnTo>
                  <a:lnTo>
                    <a:pt x="105" y="257"/>
                  </a:lnTo>
                  <a:lnTo>
                    <a:pt x="107" y="255"/>
                  </a:lnTo>
                  <a:lnTo>
                    <a:pt x="107" y="253"/>
                  </a:lnTo>
                  <a:lnTo>
                    <a:pt x="107" y="253"/>
                  </a:lnTo>
                  <a:lnTo>
                    <a:pt x="107" y="248"/>
                  </a:lnTo>
                  <a:lnTo>
                    <a:pt x="107" y="244"/>
                  </a:lnTo>
                  <a:lnTo>
                    <a:pt x="107" y="242"/>
                  </a:lnTo>
                  <a:lnTo>
                    <a:pt x="107" y="244"/>
                  </a:lnTo>
                  <a:lnTo>
                    <a:pt x="111" y="248"/>
                  </a:lnTo>
                  <a:lnTo>
                    <a:pt x="111" y="246"/>
                  </a:lnTo>
                  <a:lnTo>
                    <a:pt x="112" y="244"/>
                  </a:lnTo>
                  <a:lnTo>
                    <a:pt x="114" y="244"/>
                  </a:lnTo>
                  <a:lnTo>
                    <a:pt x="114" y="242"/>
                  </a:lnTo>
                  <a:lnTo>
                    <a:pt x="116" y="241"/>
                  </a:lnTo>
                  <a:lnTo>
                    <a:pt x="112" y="239"/>
                  </a:lnTo>
                  <a:lnTo>
                    <a:pt x="114" y="241"/>
                  </a:lnTo>
                  <a:lnTo>
                    <a:pt x="118" y="239"/>
                  </a:lnTo>
                  <a:lnTo>
                    <a:pt x="118" y="237"/>
                  </a:lnTo>
                  <a:lnTo>
                    <a:pt x="120" y="235"/>
                  </a:lnTo>
                  <a:lnTo>
                    <a:pt x="120" y="234"/>
                  </a:lnTo>
                  <a:lnTo>
                    <a:pt x="121" y="232"/>
                  </a:lnTo>
                  <a:lnTo>
                    <a:pt x="121" y="228"/>
                  </a:lnTo>
                  <a:lnTo>
                    <a:pt x="123" y="228"/>
                  </a:lnTo>
                  <a:lnTo>
                    <a:pt x="127" y="228"/>
                  </a:lnTo>
                  <a:lnTo>
                    <a:pt x="130" y="226"/>
                  </a:lnTo>
                  <a:lnTo>
                    <a:pt x="130" y="223"/>
                  </a:lnTo>
                  <a:lnTo>
                    <a:pt x="136" y="219"/>
                  </a:lnTo>
                  <a:lnTo>
                    <a:pt x="137" y="221"/>
                  </a:lnTo>
                  <a:lnTo>
                    <a:pt x="141" y="219"/>
                  </a:lnTo>
                  <a:lnTo>
                    <a:pt x="141" y="217"/>
                  </a:lnTo>
                  <a:lnTo>
                    <a:pt x="143" y="214"/>
                  </a:lnTo>
                  <a:lnTo>
                    <a:pt x="146" y="216"/>
                  </a:lnTo>
                  <a:lnTo>
                    <a:pt x="146" y="214"/>
                  </a:lnTo>
                  <a:lnTo>
                    <a:pt x="150" y="212"/>
                  </a:lnTo>
                  <a:lnTo>
                    <a:pt x="152" y="210"/>
                  </a:lnTo>
                  <a:lnTo>
                    <a:pt x="154" y="209"/>
                  </a:lnTo>
                  <a:lnTo>
                    <a:pt x="166" y="189"/>
                  </a:lnTo>
                  <a:lnTo>
                    <a:pt x="166" y="191"/>
                  </a:lnTo>
                  <a:lnTo>
                    <a:pt x="166" y="192"/>
                  </a:lnTo>
                  <a:lnTo>
                    <a:pt x="168" y="187"/>
                  </a:lnTo>
                  <a:lnTo>
                    <a:pt x="166" y="185"/>
                  </a:lnTo>
                  <a:lnTo>
                    <a:pt x="166" y="184"/>
                  </a:lnTo>
                  <a:lnTo>
                    <a:pt x="162" y="180"/>
                  </a:lnTo>
                  <a:lnTo>
                    <a:pt x="162" y="178"/>
                  </a:lnTo>
                  <a:lnTo>
                    <a:pt x="162" y="178"/>
                  </a:lnTo>
                  <a:lnTo>
                    <a:pt x="162" y="176"/>
                  </a:lnTo>
                  <a:lnTo>
                    <a:pt x="161" y="175"/>
                  </a:lnTo>
                  <a:lnTo>
                    <a:pt x="161" y="173"/>
                  </a:lnTo>
                  <a:lnTo>
                    <a:pt x="162" y="171"/>
                  </a:lnTo>
                  <a:lnTo>
                    <a:pt x="162" y="169"/>
                  </a:lnTo>
                  <a:lnTo>
                    <a:pt x="166" y="169"/>
                  </a:lnTo>
                  <a:lnTo>
                    <a:pt x="168" y="160"/>
                  </a:lnTo>
                  <a:lnTo>
                    <a:pt x="166" y="155"/>
                  </a:lnTo>
                  <a:lnTo>
                    <a:pt x="166" y="153"/>
                  </a:lnTo>
                  <a:lnTo>
                    <a:pt x="170" y="151"/>
                  </a:lnTo>
                  <a:lnTo>
                    <a:pt x="170" y="150"/>
                  </a:lnTo>
                  <a:lnTo>
                    <a:pt x="170" y="150"/>
                  </a:lnTo>
                  <a:lnTo>
                    <a:pt x="173" y="150"/>
                  </a:lnTo>
                  <a:lnTo>
                    <a:pt x="173" y="150"/>
                  </a:lnTo>
                  <a:lnTo>
                    <a:pt x="175" y="148"/>
                  </a:lnTo>
                  <a:lnTo>
                    <a:pt x="173" y="146"/>
                  </a:lnTo>
                  <a:lnTo>
                    <a:pt x="177" y="146"/>
                  </a:lnTo>
                  <a:lnTo>
                    <a:pt x="177" y="144"/>
                  </a:lnTo>
                  <a:lnTo>
                    <a:pt x="173" y="141"/>
                  </a:lnTo>
                  <a:lnTo>
                    <a:pt x="173" y="139"/>
                  </a:lnTo>
                  <a:lnTo>
                    <a:pt x="177" y="141"/>
                  </a:lnTo>
                  <a:lnTo>
                    <a:pt x="179" y="144"/>
                  </a:lnTo>
                  <a:lnTo>
                    <a:pt x="179" y="144"/>
                  </a:lnTo>
                  <a:lnTo>
                    <a:pt x="179" y="139"/>
                  </a:lnTo>
                  <a:lnTo>
                    <a:pt x="179" y="139"/>
                  </a:lnTo>
                  <a:lnTo>
                    <a:pt x="180" y="139"/>
                  </a:lnTo>
                  <a:lnTo>
                    <a:pt x="180" y="132"/>
                  </a:lnTo>
                  <a:lnTo>
                    <a:pt x="182" y="132"/>
                  </a:lnTo>
                  <a:lnTo>
                    <a:pt x="182" y="132"/>
                  </a:lnTo>
                  <a:lnTo>
                    <a:pt x="182" y="134"/>
                  </a:lnTo>
                  <a:lnTo>
                    <a:pt x="184" y="135"/>
                  </a:lnTo>
                  <a:lnTo>
                    <a:pt x="186" y="135"/>
                  </a:lnTo>
                  <a:lnTo>
                    <a:pt x="187" y="132"/>
                  </a:lnTo>
                  <a:lnTo>
                    <a:pt x="187" y="134"/>
                  </a:lnTo>
                  <a:lnTo>
                    <a:pt x="189" y="135"/>
                  </a:lnTo>
                  <a:lnTo>
                    <a:pt x="191" y="135"/>
                  </a:lnTo>
                  <a:lnTo>
                    <a:pt x="193" y="137"/>
                  </a:lnTo>
                  <a:lnTo>
                    <a:pt x="195" y="134"/>
                  </a:lnTo>
                  <a:lnTo>
                    <a:pt x="202" y="134"/>
                  </a:lnTo>
                  <a:lnTo>
                    <a:pt x="203" y="135"/>
                  </a:lnTo>
                  <a:lnTo>
                    <a:pt x="205" y="137"/>
                  </a:lnTo>
                  <a:lnTo>
                    <a:pt x="207" y="135"/>
                  </a:lnTo>
                  <a:lnTo>
                    <a:pt x="209" y="135"/>
                  </a:lnTo>
                  <a:lnTo>
                    <a:pt x="202" y="116"/>
                  </a:lnTo>
                  <a:lnTo>
                    <a:pt x="203" y="110"/>
                  </a:lnTo>
                  <a:lnTo>
                    <a:pt x="205" y="105"/>
                  </a:lnTo>
                  <a:lnTo>
                    <a:pt x="207" y="100"/>
                  </a:lnTo>
                  <a:lnTo>
                    <a:pt x="200" y="85"/>
                  </a:lnTo>
                  <a:lnTo>
                    <a:pt x="200" y="82"/>
                  </a:lnTo>
                  <a:lnTo>
                    <a:pt x="202" y="75"/>
                  </a:lnTo>
                  <a:lnTo>
                    <a:pt x="200" y="71"/>
                  </a:lnTo>
                  <a:lnTo>
                    <a:pt x="200" y="69"/>
                  </a:lnTo>
                  <a:lnTo>
                    <a:pt x="198" y="59"/>
                  </a:lnTo>
                  <a:lnTo>
                    <a:pt x="200" y="50"/>
                  </a:lnTo>
                  <a:lnTo>
                    <a:pt x="191" y="32"/>
                  </a:lnTo>
                  <a:lnTo>
                    <a:pt x="186" y="27"/>
                  </a:lnTo>
                  <a:lnTo>
                    <a:pt x="175" y="23"/>
                  </a:lnTo>
                  <a:lnTo>
                    <a:pt x="154" y="2"/>
                  </a:lnTo>
                  <a:lnTo>
                    <a:pt x="154" y="0"/>
                  </a:lnTo>
                  <a:lnTo>
                    <a:pt x="146" y="0"/>
                  </a:lnTo>
                  <a:lnTo>
                    <a:pt x="145" y="2"/>
                  </a:lnTo>
                  <a:lnTo>
                    <a:pt x="145" y="3"/>
                  </a:lnTo>
                  <a:lnTo>
                    <a:pt x="146" y="5"/>
                  </a:lnTo>
                  <a:lnTo>
                    <a:pt x="146" y="9"/>
                  </a:lnTo>
                  <a:lnTo>
                    <a:pt x="146" y="10"/>
                  </a:lnTo>
                  <a:lnTo>
                    <a:pt x="145" y="12"/>
                  </a:lnTo>
                  <a:lnTo>
                    <a:pt x="143" y="18"/>
                  </a:lnTo>
                  <a:lnTo>
                    <a:pt x="141" y="19"/>
                  </a:lnTo>
                  <a:lnTo>
                    <a:pt x="143" y="23"/>
                  </a:lnTo>
                  <a:lnTo>
                    <a:pt x="145" y="27"/>
                  </a:lnTo>
                  <a:lnTo>
                    <a:pt x="143" y="28"/>
                  </a:lnTo>
                  <a:lnTo>
                    <a:pt x="141" y="28"/>
                  </a:lnTo>
                  <a:lnTo>
                    <a:pt x="120" y="23"/>
                  </a:lnTo>
                  <a:lnTo>
                    <a:pt x="116" y="23"/>
                  </a:lnTo>
                  <a:lnTo>
                    <a:pt x="114" y="25"/>
                  </a:lnTo>
                  <a:lnTo>
                    <a:pt x="112" y="28"/>
                  </a:lnTo>
                  <a:lnTo>
                    <a:pt x="114" y="35"/>
                  </a:lnTo>
                  <a:lnTo>
                    <a:pt x="112" y="44"/>
                  </a:lnTo>
                  <a:lnTo>
                    <a:pt x="109" y="48"/>
                  </a:lnTo>
                  <a:lnTo>
                    <a:pt x="107" y="48"/>
                  </a:lnTo>
                  <a:lnTo>
                    <a:pt x="105" y="44"/>
                  </a:lnTo>
                  <a:lnTo>
                    <a:pt x="102" y="43"/>
                  </a:lnTo>
                  <a:lnTo>
                    <a:pt x="98" y="43"/>
                  </a:lnTo>
                  <a:lnTo>
                    <a:pt x="89" y="52"/>
                  </a:lnTo>
                  <a:lnTo>
                    <a:pt x="88" y="60"/>
                  </a:lnTo>
                  <a:lnTo>
                    <a:pt x="82" y="69"/>
                  </a:lnTo>
                  <a:lnTo>
                    <a:pt x="82" y="73"/>
                  </a:lnTo>
                  <a:lnTo>
                    <a:pt x="86" y="80"/>
                  </a:lnTo>
                  <a:lnTo>
                    <a:pt x="86" y="84"/>
                  </a:lnTo>
                  <a:lnTo>
                    <a:pt x="70" y="107"/>
                  </a:lnTo>
                  <a:lnTo>
                    <a:pt x="66" y="121"/>
                  </a:lnTo>
                  <a:lnTo>
                    <a:pt x="61" y="125"/>
                  </a:lnTo>
                  <a:lnTo>
                    <a:pt x="59" y="125"/>
                  </a:lnTo>
                  <a:lnTo>
                    <a:pt x="55" y="126"/>
                  </a:lnTo>
                  <a:lnTo>
                    <a:pt x="54" y="159"/>
                  </a:lnTo>
                  <a:lnTo>
                    <a:pt x="43" y="180"/>
                  </a:lnTo>
                  <a:lnTo>
                    <a:pt x="43" y="182"/>
                  </a:lnTo>
                  <a:lnTo>
                    <a:pt x="50" y="191"/>
                  </a:lnTo>
                  <a:lnTo>
                    <a:pt x="48" y="200"/>
                  </a:lnTo>
                  <a:lnTo>
                    <a:pt x="46" y="203"/>
                  </a:lnTo>
                  <a:lnTo>
                    <a:pt x="36" y="201"/>
                  </a:lnTo>
                  <a:lnTo>
                    <a:pt x="30" y="203"/>
                  </a:lnTo>
                  <a:lnTo>
                    <a:pt x="25" y="207"/>
                  </a:lnTo>
                  <a:lnTo>
                    <a:pt x="18" y="216"/>
                  </a:lnTo>
                  <a:lnTo>
                    <a:pt x="14" y="226"/>
                  </a:lnTo>
                  <a:lnTo>
                    <a:pt x="16" y="232"/>
                  </a:lnTo>
                  <a:lnTo>
                    <a:pt x="18" y="235"/>
                  </a:lnTo>
                  <a:lnTo>
                    <a:pt x="20" y="237"/>
                  </a:lnTo>
                  <a:lnTo>
                    <a:pt x="18" y="239"/>
                  </a:lnTo>
                  <a:lnTo>
                    <a:pt x="16" y="257"/>
                  </a:lnTo>
                  <a:lnTo>
                    <a:pt x="16" y="259"/>
                  </a:lnTo>
                  <a:lnTo>
                    <a:pt x="18" y="262"/>
                  </a:lnTo>
                  <a:lnTo>
                    <a:pt x="18" y="282"/>
                  </a:lnTo>
                  <a:lnTo>
                    <a:pt x="20" y="285"/>
                  </a:lnTo>
                  <a:lnTo>
                    <a:pt x="27" y="291"/>
                  </a:lnTo>
                  <a:lnTo>
                    <a:pt x="27" y="296"/>
                  </a:lnTo>
                  <a:lnTo>
                    <a:pt x="25" y="301"/>
                  </a:lnTo>
                  <a:lnTo>
                    <a:pt x="21" y="305"/>
                  </a:lnTo>
                  <a:lnTo>
                    <a:pt x="18" y="307"/>
                  </a:lnTo>
                  <a:lnTo>
                    <a:pt x="18" y="308"/>
                  </a:lnTo>
                  <a:lnTo>
                    <a:pt x="20" y="312"/>
                  </a:lnTo>
                  <a:lnTo>
                    <a:pt x="23" y="323"/>
                  </a:lnTo>
                  <a:lnTo>
                    <a:pt x="20" y="330"/>
                  </a:lnTo>
                  <a:lnTo>
                    <a:pt x="21" y="333"/>
                  </a:lnTo>
                  <a:lnTo>
                    <a:pt x="21" y="337"/>
                  </a:lnTo>
                  <a:lnTo>
                    <a:pt x="20" y="341"/>
                  </a:lnTo>
                  <a:lnTo>
                    <a:pt x="11" y="344"/>
                  </a:lnTo>
                  <a:lnTo>
                    <a:pt x="11" y="348"/>
                  </a:lnTo>
                  <a:lnTo>
                    <a:pt x="7" y="353"/>
                  </a:lnTo>
                  <a:lnTo>
                    <a:pt x="9" y="362"/>
                  </a:lnTo>
                  <a:lnTo>
                    <a:pt x="7" y="373"/>
                  </a:lnTo>
                  <a:lnTo>
                    <a:pt x="5" y="374"/>
                  </a:lnTo>
                  <a:lnTo>
                    <a:pt x="4" y="373"/>
                  </a:lnTo>
                  <a:lnTo>
                    <a:pt x="2" y="376"/>
                  </a:lnTo>
                  <a:lnTo>
                    <a:pt x="2" y="369"/>
                  </a:lnTo>
                  <a:lnTo>
                    <a:pt x="2" y="36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4" name="Freeform 3652"/>
            <p:cNvSpPr>
              <a:spLocks/>
            </p:cNvSpPr>
            <p:nvPr/>
          </p:nvSpPr>
          <p:spPr bwMode="auto">
            <a:xfrm>
              <a:off x="2846" y="1809"/>
              <a:ext cx="121" cy="61"/>
            </a:xfrm>
            <a:custGeom>
              <a:avLst/>
              <a:gdLst/>
              <a:ahLst/>
              <a:cxnLst>
                <a:cxn ang="0">
                  <a:pos x="68" y="9"/>
                </a:cxn>
                <a:cxn ang="0">
                  <a:pos x="61" y="16"/>
                </a:cxn>
                <a:cxn ang="0">
                  <a:pos x="54" y="21"/>
                </a:cxn>
                <a:cxn ang="0">
                  <a:pos x="55" y="32"/>
                </a:cxn>
                <a:cxn ang="0">
                  <a:pos x="54" y="34"/>
                </a:cxn>
                <a:cxn ang="0">
                  <a:pos x="48" y="32"/>
                </a:cxn>
                <a:cxn ang="0">
                  <a:pos x="43" y="32"/>
                </a:cxn>
                <a:cxn ang="0">
                  <a:pos x="29" y="37"/>
                </a:cxn>
                <a:cxn ang="0">
                  <a:pos x="20" y="36"/>
                </a:cxn>
                <a:cxn ang="0">
                  <a:pos x="14" y="37"/>
                </a:cxn>
                <a:cxn ang="0">
                  <a:pos x="13" y="39"/>
                </a:cxn>
                <a:cxn ang="0">
                  <a:pos x="7" y="36"/>
                </a:cxn>
                <a:cxn ang="0">
                  <a:pos x="2" y="36"/>
                </a:cxn>
                <a:cxn ang="0">
                  <a:pos x="2" y="39"/>
                </a:cxn>
                <a:cxn ang="0">
                  <a:pos x="4" y="46"/>
                </a:cxn>
                <a:cxn ang="0">
                  <a:pos x="4" y="50"/>
                </a:cxn>
                <a:cxn ang="0">
                  <a:pos x="13" y="50"/>
                </a:cxn>
                <a:cxn ang="0">
                  <a:pos x="18" y="52"/>
                </a:cxn>
                <a:cxn ang="0">
                  <a:pos x="39" y="46"/>
                </a:cxn>
                <a:cxn ang="0">
                  <a:pos x="43" y="46"/>
                </a:cxn>
                <a:cxn ang="0">
                  <a:pos x="45" y="53"/>
                </a:cxn>
                <a:cxn ang="0">
                  <a:pos x="48" y="55"/>
                </a:cxn>
                <a:cxn ang="0">
                  <a:pos x="80" y="61"/>
                </a:cxn>
                <a:cxn ang="0">
                  <a:pos x="86" y="55"/>
                </a:cxn>
                <a:cxn ang="0">
                  <a:pos x="95" y="57"/>
                </a:cxn>
                <a:cxn ang="0">
                  <a:pos x="96" y="53"/>
                </a:cxn>
                <a:cxn ang="0">
                  <a:pos x="104" y="52"/>
                </a:cxn>
                <a:cxn ang="0">
                  <a:pos x="109" y="48"/>
                </a:cxn>
                <a:cxn ang="0">
                  <a:pos x="111" y="41"/>
                </a:cxn>
                <a:cxn ang="0">
                  <a:pos x="113" y="34"/>
                </a:cxn>
                <a:cxn ang="0">
                  <a:pos x="121" y="30"/>
                </a:cxn>
                <a:cxn ang="0">
                  <a:pos x="121" y="23"/>
                </a:cxn>
                <a:cxn ang="0">
                  <a:pos x="118" y="9"/>
                </a:cxn>
                <a:cxn ang="0">
                  <a:pos x="105" y="5"/>
                </a:cxn>
                <a:cxn ang="0">
                  <a:pos x="89" y="0"/>
                </a:cxn>
                <a:cxn ang="0">
                  <a:pos x="84" y="9"/>
                </a:cxn>
                <a:cxn ang="0">
                  <a:pos x="75" y="9"/>
                </a:cxn>
              </a:cxnLst>
              <a:rect l="0" t="0" r="r" b="b"/>
              <a:pathLst>
                <a:path w="121" h="61">
                  <a:moveTo>
                    <a:pt x="68" y="7"/>
                  </a:moveTo>
                  <a:lnTo>
                    <a:pt x="68" y="9"/>
                  </a:lnTo>
                  <a:lnTo>
                    <a:pt x="63" y="11"/>
                  </a:lnTo>
                  <a:lnTo>
                    <a:pt x="61" y="16"/>
                  </a:lnTo>
                  <a:lnTo>
                    <a:pt x="54" y="20"/>
                  </a:lnTo>
                  <a:lnTo>
                    <a:pt x="54" y="21"/>
                  </a:lnTo>
                  <a:lnTo>
                    <a:pt x="54" y="27"/>
                  </a:lnTo>
                  <a:lnTo>
                    <a:pt x="55" y="32"/>
                  </a:lnTo>
                  <a:lnTo>
                    <a:pt x="55" y="34"/>
                  </a:lnTo>
                  <a:lnTo>
                    <a:pt x="54" y="34"/>
                  </a:lnTo>
                  <a:lnTo>
                    <a:pt x="52" y="32"/>
                  </a:lnTo>
                  <a:lnTo>
                    <a:pt x="48" y="32"/>
                  </a:lnTo>
                  <a:lnTo>
                    <a:pt x="45" y="32"/>
                  </a:lnTo>
                  <a:lnTo>
                    <a:pt x="43" y="32"/>
                  </a:lnTo>
                  <a:lnTo>
                    <a:pt x="34" y="34"/>
                  </a:lnTo>
                  <a:lnTo>
                    <a:pt x="29" y="37"/>
                  </a:lnTo>
                  <a:lnTo>
                    <a:pt x="23" y="37"/>
                  </a:lnTo>
                  <a:lnTo>
                    <a:pt x="20" y="36"/>
                  </a:lnTo>
                  <a:lnTo>
                    <a:pt x="16" y="36"/>
                  </a:lnTo>
                  <a:lnTo>
                    <a:pt x="14" y="37"/>
                  </a:lnTo>
                  <a:lnTo>
                    <a:pt x="14" y="39"/>
                  </a:lnTo>
                  <a:lnTo>
                    <a:pt x="13" y="39"/>
                  </a:lnTo>
                  <a:lnTo>
                    <a:pt x="9" y="39"/>
                  </a:lnTo>
                  <a:lnTo>
                    <a:pt x="7" y="36"/>
                  </a:lnTo>
                  <a:lnTo>
                    <a:pt x="5" y="36"/>
                  </a:lnTo>
                  <a:lnTo>
                    <a:pt x="2" y="36"/>
                  </a:lnTo>
                  <a:lnTo>
                    <a:pt x="0" y="37"/>
                  </a:lnTo>
                  <a:lnTo>
                    <a:pt x="2" y="39"/>
                  </a:lnTo>
                  <a:lnTo>
                    <a:pt x="4" y="41"/>
                  </a:lnTo>
                  <a:lnTo>
                    <a:pt x="4" y="46"/>
                  </a:lnTo>
                  <a:lnTo>
                    <a:pt x="4" y="48"/>
                  </a:lnTo>
                  <a:lnTo>
                    <a:pt x="4" y="50"/>
                  </a:lnTo>
                  <a:lnTo>
                    <a:pt x="11" y="52"/>
                  </a:lnTo>
                  <a:lnTo>
                    <a:pt x="13" y="50"/>
                  </a:lnTo>
                  <a:lnTo>
                    <a:pt x="14" y="52"/>
                  </a:lnTo>
                  <a:lnTo>
                    <a:pt x="18" y="52"/>
                  </a:lnTo>
                  <a:lnTo>
                    <a:pt x="38" y="48"/>
                  </a:lnTo>
                  <a:lnTo>
                    <a:pt x="39" y="46"/>
                  </a:lnTo>
                  <a:lnTo>
                    <a:pt x="41" y="46"/>
                  </a:lnTo>
                  <a:lnTo>
                    <a:pt x="43" y="46"/>
                  </a:lnTo>
                  <a:lnTo>
                    <a:pt x="43" y="50"/>
                  </a:lnTo>
                  <a:lnTo>
                    <a:pt x="45" y="53"/>
                  </a:lnTo>
                  <a:lnTo>
                    <a:pt x="48" y="55"/>
                  </a:lnTo>
                  <a:lnTo>
                    <a:pt x="48" y="55"/>
                  </a:lnTo>
                  <a:lnTo>
                    <a:pt x="52" y="57"/>
                  </a:lnTo>
                  <a:lnTo>
                    <a:pt x="80" y="61"/>
                  </a:lnTo>
                  <a:lnTo>
                    <a:pt x="82" y="59"/>
                  </a:lnTo>
                  <a:lnTo>
                    <a:pt x="86" y="55"/>
                  </a:lnTo>
                  <a:lnTo>
                    <a:pt x="89" y="55"/>
                  </a:lnTo>
                  <a:lnTo>
                    <a:pt x="95" y="57"/>
                  </a:lnTo>
                  <a:lnTo>
                    <a:pt x="96" y="53"/>
                  </a:lnTo>
                  <a:lnTo>
                    <a:pt x="96" y="53"/>
                  </a:lnTo>
                  <a:lnTo>
                    <a:pt x="102" y="53"/>
                  </a:lnTo>
                  <a:lnTo>
                    <a:pt x="104" y="52"/>
                  </a:lnTo>
                  <a:lnTo>
                    <a:pt x="105" y="52"/>
                  </a:lnTo>
                  <a:lnTo>
                    <a:pt x="109" y="48"/>
                  </a:lnTo>
                  <a:lnTo>
                    <a:pt x="111" y="46"/>
                  </a:lnTo>
                  <a:lnTo>
                    <a:pt x="111" y="41"/>
                  </a:lnTo>
                  <a:lnTo>
                    <a:pt x="114" y="36"/>
                  </a:lnTo>
                  <a:lnTo>
                    <a:pt x="113" y="34"/>
                  </a:lnTo>
                  <a:lnTo>
                    <a:pt x="113" y="30"/>
                  </a:lnTo>
                  <a:lnTo>
                    <a:pt x="121" y="30"/>
                  </a:lnTo>
                  <a:lnTo>
                    <a:pt x="121" y="28"/>
                  </a:lnTo>
                  <a:lnTo>
                    <a:pt x="121" y="23"/>
                  </a:lnTo>
                  <a:lnTo>
                    <a:pt x="118" y="12"/>
                  </a:lnTo>
                  <a:lnTo>
                    <a:pt x="118" y="9"/>
                  </a:lnTo>
                  <a:lnTo>
                    <a:pt x="116" y="5"/>
                  </a:lnTo>
                  <a:lnTo>
                    <a:pt x="105" y="5"/>
                  </a:lnTo>
                  <a:lnTo>
                    <a:pt x="98" y="2"/>
                  </a:lnTo>
                  <a:lnTo>
                    <a:pt x="89" y="0"/>
                  </a:lnTo>
                  <a:lnTo>
                    <a:pt x="86" y="5"/>
                  </a:lnTo>
                  <a:lnTo>
                    <a:pt x="84" y="9"/>
                  </a:lnTo>
                  <a:lnTo>
                    <a:pt x="77" y="11"/>
                  </a:lnTo>
                  <a:lnTo>
                    <a:pt x="75" y="9"/>
                  </a:lnTo>
                  <a:lnTo>
                    <a:pt x="68"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5" name="Freeform 3653"/>
            <p:cNvSpPr>
              <a:spLocks/>
            </p:cNvSpPr>
            <p:nvPr/>
          </p:nvSpPr>
          <p:spPr bwMode="auto">
            <a:xfrm>
              <a:off x="2846" y="1809"/>
              <a:ext cx="121" cy="61"/>
            </a:xfrm>
            <a:custGeom>
              <a:avLst/>
              <a:gdLst/>
              <a:ahLst/>
              <a:cxnLst>
                <a:cxn ang="0">
                  <a:pos x="68" y="9"/>
                </a:cxn>
                <a:cxn ang="0">
                  <a:pos x="61" y="16"/>
                </a:cxn>
                <a:cxn ang="0">
                  <a:pos x="54" y="21"/>
                </a:cxn>
                <a:cxn ang="0">
                  <a:pos x="55" y="32"/>
                </a:cxn>
                <a:cxn ang="0">
                  <a:pos x="54" y="34"/>
                </a:cxn>
                <a:cxn ang="0">
                  <a:pos x="48" y="32"/>
                </a:cxn>
                <a:cxn ang="0">
                  <a:pos x="43" y="32"/>
                </a:cxn>
                <a:cxn ang="0">
                  <a:pos x="29" y="37"/>
                </a:cxn>
                <a:cxn ang="0">
                  <a:pos x="20" y="36"/>
                </a:cxn>
                <a:cxn ang="0">
                  <a:pos x="14" y="37"/>
                </a:cxn>
                <a:cxn ang="0">
                  <a:pos x="13" y="39"/>
                </a:cxn>
                <a:cxn ang="0">
                  <a:pos x="7" y="36"/>
                </a:cxn>
                <a:cxn ang="0">
                  <a:pos x="2" y="36"/>
                </a:cxn>
                <a:cxn ang="0">
                  <a:pos x="2" y="39"/>
                </a:cxn>
                <a:cxn ang="0">
                  <a:pos x="4" y="46"/>
                </a:cxn>
                <a:cxn ang="0">
                  <a:pos x="4" y="50"/>
                </a:cxn>
                <a:cxn ang="0">
                  <a:pos x="13" y="50"/>
                </a:cxn>
                <a:cxn ang="0">
                  <a:pos x="18" y="52"/>
                </a:cxn>
                <a:cxn ang="0">
                  <a:pos x="39" y="46"/>
                </a:cxn>
                <a:cxn ang="0">
                  <a:pos x="43" y="46"/>
                </a:cxn>
                <a:cxn ang="0">
                  <a:pos x="45" y="53"/>
                </a:cxn>
                <a:cxn ang="0">
                  <a:pos x="48" y="55"/>
                </a:cxn>
                <a:cxn ang="0">
                  <a:pos x="80" y="61"/>
                </a:cxn>
                <a:cxn ang="0">
                  <a:pos x="86" y="55"/>
                </a:cxn>
                <a:cxn ang="0">
                  <a:pos x="95" y="57"/>
                </a:cxn>
                <a:cxn ang="0">
                  <a:pos x="96" y="53"/>
                </a:cxn>
                <a:cxn ang="0">
                  <a:pos x="104" y="52"/>
                </a:cxn>
                <a:cxn ang="0">
                  <a:pos x="109" y="48"/>
                </a:cxn>
                <a:cxn ang="0">
                  <a:pos x="111" y="41"/>
                </a:cxn>
                <a:cxn ang="0">
                  <a:pos x="113" y="34"/>
                </a:cxn>
                <a:cxn ang="0">
                  <a:pos x="121" y="30"/>
                </a:cxn>
                <a:cxn ang="0">
                  <a:pos x="121" y="23"/>
                </a:cxn>
                <a:cxn ang="0">
                  <a:pos x="118" y="9"/>
                </a:cxn>
                <a:cxn ang="0">
                  <a:pos x="105" y="5"/>
                </a:cxn>
                <a:cxn ang="0">
                  <a:pos x="89" y="0"/>
                </a:cxn>
                <a:cxn ang="0">
                  <a:pos x="84" y="9"/>
                </a:cxn>
                <a:cxn ang="0">
                  <a:pos x="75" y="9"/>
                </a:cxn>
              </a:cxnLst>
              <a:rect l="0" t="0" r="r" b="b"/>
              <a:pathLst>
                <a:path w="121" h="61">
                  <a:moveTo>
                    <a:pt x="68" y="7"/>
                  </a:moveTo>
                  <a:lnTo>
                    <a:pt x="68" y="9"/>
                  </a:lnTo>
                  <a:lnTo>
                    <a:pt x="63" y="11"/>
                  </a:lnTo>
                  <a:lnTo>
                    <a:pt x="61" y="16"/>
                  </a:lnTo>
                  <a:lnTo>
                    <a:pt x="54" y="20"/>
                  </a:lnTo>
                  <a:lnTo>
                    <a:pt x="54" y="21"/>
                  </a:lnTo>
                  <a:lnTo>
                    <a:pt x="54" y="27"/>
                  </a:lnTo>
                  <a:lnTo>
                    <a:pt x="55" y="32"/>
                  </a:lnTo>
                  <a:lnTo>
                    <a:pt x="55" y="34"/>
                  </a:lnTo>
                  <a:lnTo>
                    <a:pt x="54" y="34"/>
                  </a:lnTo>
                  <a:lnTo>
                    <a:pt x="52" y="32"/>
                  </a:lnTo>
                  <a:lnTo>
                    <a:pt x="48" y="32"/>
                  </a:lnTo>
                  <a:lnTo>
                    <a:pt x="45" y="32"/>
                  </a:lnTo>
                  <a:lnTo>
                    <a:pt x="43" y="32"/>
                  </a:lnTo>
                  <a:lnTo>
                    <a:pt x="34" y="34"/>
                  </a:lnTo>
                  <a:lnTo>
                    <a:pt x="29" y="37"/>
                  </a:lnTo>
                  <a:lnTo>
                    <a:pt x="23" y="37"/>
                  </a:lnTo>
                  <a:lnTo>
                    <a:pt x="20" y="36"/>
                  </a:lnTo>
                  <a:lnTo>
                    <a:pt x="16" y="36"/>
                  </a:lnTo>
                  <a:lnTo>
                    <a:pt x="14" y="37"/>
                  </a:lnTo>
                  <a:lnTo>
                    <a:pt x="14" y="39"/>
                  </a:lnTo>
                  <a:lnTo>
                    <a:pt x="13" y="39"/>
                  </a:lnTo>
                  <a:lnTo>
                    <a:pt x="9" y="39"/>
                  </a:lnTo>
                  <a:lnTo>
                    <a:pt x="7" y="36"/>
                  </a:lnTo>
                  <a:lnTo>
                    <a:pt x="5" y="36"/>
                  </a:lnTo>
                  <a:lnTo>
                    <a:pt x="2" y="36"/>
                  </a:lnTo>
                  <a:lnTo>
                    <a:pt x="0" y="37"/>
                  </a:lnTo>
                  <a:lnTo>
                    <a:pt x="2" y="39"/>
                  </a:lnTo>
                  <a:lnTo>
                    <a:pt x="4" y="41"/>
                  </a:lnTo>
                  <a:lnTo>
                    <a:pt x="4" y="46"/>
                  </a:lnTo>
                  <a:lnTo>
                    <a:pt x="4" y="48"/>
                  </a:lnTo>
                  <a:lnTo>
                    <a:pt x="4" y="50"/>
                  </a:lnTo>
                  <a:lnTo>
                    <a:pt x="11" y="52"/>
                  </a:lnTo>
                  <a:lnTo>
                    <a:pt x="13" y="50"/>
                  </a:lnTo>
                  <a:lnTo>
                    <a:pt x="14" y="52"/>
                  </a:lnTo>
                  <a:lnTo>
                    <a:pt x="18" y="52"/>
                  </a:lnTo>
                  <a:lnTo>
                    <a:pt x="38" y="48"/>
                  </a:lnTo>
                  <a:lnTo>
                    <a:pt x="39" y="46"/>
                  </a:lnTo>
                  <a:lnTo>
                    <a:pt x="41" y="46"/>
                  </a:lnTo>
                  <a:lnTo>
                    <a:pt x="43" y="46"/>
                  </a:lnTo>
                  <a:lnTo>
                    <a:pt x="43" y="50"/>
                  </a:lnTo>
                  <a:lnTo>
                    <a:pt x="45" y="53"/>
                  </a:lnTo>
                  <a:lnTo>
                    <a:pt x="48" y="55"/>
                  </a:lnTo>
                  <a:lnTo>
                    <a:pt x="48" y="55"/>
                  </a:lnTo>
                  <a:lnTo>
                    <a:pt x="52" y="57"/>
                  </a:lnTo>
                  <a:lnTo>
                    <a:pt x="80" y="61"/>
                  </a:lnTo>
                  <a:lnTo>
                    <a:pt x="82" y="59"/>
                  </a:lnTo>
                  <a:lnTo>
                    <a:pt x="86" y="55"/>
                  </a:lnTo>
                  <a:lnTo>
                    <a:pt x="89" y="55"/>
                  </a:lnTo>
                  <a:lnTo>
                    <a:pt x="95" y="57"/>
                  </a:lnTo>
                  <a:lnTo>
                    <a:pt x="96" y="53"/>
                  </a:lnTo>
                  <a:lnTo>
                    <a:pt x="96" y="53"/>
                  </a:lnTo>
                  <a:lnTo>
                    <a:pt x="102" y="53"/>
                  </a:lnTo>
                  <a:lnTo>
                    <a:pt x="104" y="52"/>
                  </a:lnTo>
                  <a:lnTo>
                    <a:pt x="105" y="52"/>
                  </a:lnTo>
                  <a:lnTo>
                    <a:pt x="109" y="48"/>
                  </a:lnTo>
                  <a:lnTo>
                    <a:pt x="111" y="46"/>
                  </a:lnTo>
                  <a:lnTo>
                    <a:pt x="111" y="41"/>
                  </a:lnTo>
                  <a:lnTo>
                    <a:pt x="114" y="36"/>
                  </a:lnTo>
                  <a:lnTo>
                    <a:pt x="113" y="34"/>
                  </a:lnTo>
                  <a:lnTo>
                    <a:pt x="113" y="30"/>
                  </a:lnTo>
                  <a:lnTo>
                    <a:pt x="121" y="30"/>
                  </a:lnTo>
                  <a:lnTo>
                    <a:pt x="121" y="28"/>
                  </a:lnTo>
                  <a:lnTo>
                    <a:pt x="121" y="23"/>
                  </a:lnTo>
                  <a:lnTo>
                    <a:pt x="118" y="12"/>
                  </a:lnTo>
                  <a:lnTo>
                    <a:pt x="118" y="9"/>
                  </a:lnTo>
                  <a:lnTo>
                    <a:pt x="116" y="5"/>
                  </a:lnTo>
                  <a:lnTo>
                    <a:pt x="105" y="5"/>
                  </a:lnTo>
                  <a:lnTo>
                    <a:pt x="98" y="2"/>
                  </a:lnTo>
                  <a:lnTo>
                    <a:pt x="89" y="0"/>
                  </a:lnTo>
                  <a:lnTo>
                    <a:pt x="86" y="5"/>
                  </a:lnTo>
                  <a:lnTo>
                    <a:pt x="84" y="9"/>
                  </a:lnTo>
                  <a:lnTo>
                    <a:pt x="77" y="11"/>
                  </a:lnTo>
                  <a:lnTo>
                    <a:pt x="75" y="9"/>
                  </a:lnTo>
                  <a:lnTo>
                    <a:pt x="68"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6" name="Freeform 3654"/>
            <p:cNvSpPr>
              <a:spLocks/>
            </p:cNvSpPr>
            <p:nvPr/>
          </p:nvSpPr>
          <p:spPr bwMode="auto">
            <a:xfrm>
              <a:off x="2752" y="1697"/>
              <a:ext cx="57" cy="69"/>
            </a:xfrm>
            <a:custGeom>
              <a:avLst/>
              <a:gdLst/>
              <a:ahLst/>
              <a:cxnLst>
                <a:cxn ang="0">
                  <a:pos x="35" y="69"/>
                </a:cxn>
                <a:cxn ang="0">
                  <a:pos x="33" y="58"/>
                </a:cxn>
                <a:cxn ang="0">
                  <a:pos x="28" y="57"/>
                </a:cxn>
                <a:cxn ang="0">
                  <a:pos x="25" y="53"/>
                </a:cxn>
                <a:cxn ang="0">
                  <a:pos x="23" y="51"/>
                </a:cxn>
                <a:cxn ang="0">
                  <a:pos x="5" y="57"/>
                </a:cxn>
                <a:cxn ang="0">
                  <a:pos x="0" y="55"/>
                </a:cxn>
                <a:cxn ang="0">
                  <a:pos x="1" y="53"/>
                </a:cxn>
                <a:cxn ang="0">
                  <a:pos x="8" y="55"/>
                </a:cxn>
                <a:cxn ang="0">
                  <a:pos x="10" y="53"/>
                </a:cxn>
                <a:cxn ang="0">
                  <a:pos x="7" y="53"/>
                </a:cxn>
                <a:cxn ang="0">
                  <a:pos x="5" y="49"/>
                </a:cxn>
                <a:cxn ang="0">
                  <a:pos x="16" y="48"/>
                </a:cxn>
                <a:cxn ang="0">
                  <a:pos x="21" y="44"/>
                </a:cxn>
                <a:cxn ang="0">
                  <a:pos x="17" y="46"/>
                </a:cxn>
                <a:cxn ang="0">
                  <a:pos x="12" y="44"/>
                </a:cxn>
                <a:cxn ang="0">
                  <a:pos x="10" y="41"/>
                </a:cxn>
                <a:cxn ang="0">
                  <a:pos x="17" y="32"/>
                </a:cxn>
                <a:cxn ang="0">
                  <a:pos x="23" y="14"/>
                </a:cxn>
                <a:cxn ang="0">
                  <a:pos x="26" y="17"/>
                </a:cxn>
                <a:cxn ang="0">
                  <a:pos x="26" y="19"/>
                </a:cxn>
                <a:cxn ang="0">
                  <a:pos x="23" y="21"/>
                </a:cxn>
                <a:cxn ang="0">
                  <a:pos x="23" y="26"/>
                </a:cxn>
                <a:cxn ang="0">
                  <a:pos x="25" y="28"/>
                </a:cxn>
                <a:cxn ang="0">
                  <a:pos x="30" y="30"/>
                </a:cxn>
                <a:cxn ang="0">
                  <a:pos x="30" y="26"/>
                </a:cxn>
                <a:cxn ang="0">
                  <a:pos x="28" y="24"/>
                </a:cxn>
                <a:cxn ang="0">
                  <a:pos x="32" y="23"/>
                </a:cxn>
                <a:cxn ang="0">
                  <a:pos x="32" y="14"/>
                </a:cxn>
                <a:cxn ang="0">
                  <a:pos x="30" y="14"/>
                </a:cxn>
                <a:cxn ang="0">
                  <a:pos x="30" y="7"/>
                </a:cxn>
                <a:cxn ang="0">
                  <a:pos x="37" y="1"/>
                </a:cxn>
                <a:cxn ang="0">
                  <a:pos x="42" y="1"/>
                </a:cxn>
                <a:cxn ang="0">
                  <a:pos x="49" y="0"/>
                </a:cxn>
                <a:cxn ang="0">
                  <a:pos x="57" y="5"/>
                </a:cxn>
                <a:cxn ang="0">
                  <a:pos x="48" y="21"/>
                </a:cxn>
                <a:cxn ang="0">
                  <a:pos x="55" y="26"/>
                </a:cxn>
                <a:cxn ang="0">
                  <a:pos x="51" y="32"/>
                </a:cxn>
                <a:cxn ang="0">
                  <a:pos x="49" y="37"/>
                </a:cxn>
                <a:cxn ang="0">
                  <a:pos x="44" y="41"/>
                </a:cxn>
                <a:cxn ang="0">
                  <a:pos x="39" y="39"/>
                </a:cxn>
                <a:cxn ang="0">
                  <a:pos x="37" y="60"/>
                </a:cxn>
                <a:cxn ang="0">
                  <a:pos x="39" y="67"/>
                </a:cxn>
              </a:cxnLst>
              <a:rect l="0" t="0" r="r" b="b"/>
              <a:pathLst>
                <a:path w="57" h="69">
                  <a:moveTo>
                    <a:pt x="39" y="69"/>
                  </a:moveTo>
                  <a:lnTo>
                    <a:pt x="35" y="69"/>
                  </a:lnTo>
                  <a:lnTo>
                    <a:pt x="33" y="67"/>
                  </a:lnTo>
                  <a:lnTo>
                    <a:pt x="33" y="58"/>
                  </a:lnTo>
                  <a:lnTo>
                    <a:pt x="30" y="57"/>
                  </a:lnTo>
                  <a:lnTo>
                    <a:pt x="28" y="57"/>
                  </a:lnTo>
                  <a:lnTo>
                    <a:pt x="25" y="55"/>
                  </a:lnTo>
                  <a:lnTo>
                    <a:pt x="25" y="53"/>
                  </a:lnTo>
                  <a:lnTo>
                    <a:pt x="25" y="53"/>
                  </a:lnTo>
                  <a:lnTo>
                    <a:pt x="23" y="51"/>
                  </a:lnTo>
                  <a:lnTo>
                    <a:pt x="14" y="53"/>
                  </a:lnTo>
                  <a:lnTo>
                    <a:pt x="5" y="57"/>
                  </a:lnTo>
                  <a:lnTo>
                    <a:pt x="0" y="55"/>
                  </a:lnTo>
                  <a:lnTo>
                    <a:pt x="0" y="55"/>
                  </a:lnTo>
                  <a:lnTo>
                    <a:pt x="0" y="53"/>
                  </a:lnTo>
                  <a:lnTo>
                    <a:pt x="1" y="53"/>
                  </a:lnTo>
                  <a:lnTo>
                    <a:pt x="5" y="55"/>
                  </a:lnTo>
                  <a:lnTo>
                    <a:pt x="8" y="55"/>
                  </a:lnTo>
                  <a:lnTo>
                    <a:pt x="10" y="55"/>
                  </a:lnTo>
                  <a:lnTo>
                    <a:pt x="10" y="53"/>
                  </a:lnTo>
                  <a:lnTo>
                    <a:pt x="8" y="53"/>
                  </a:lnTo>
                  <a:lnTo>
                    <a:pt x="7" y="53"/>
                  </a:lnTo>
                  <a:lnTo>
                    <a:pt x="5" y="53"/>
                  </a:lnTo>
                  <a:lnTo>
                    <a:pt x="5" y="49"/>
                  </a:lnTo>
                  <a:lnTo>
                    <a:pt x="12" y="49"/>
                  </a:lnTo>
                  <a:lnTo>
                    <a:pt x="16" y="48"/>
                  </a:lnTo>
                  <a:lnTo>
                    <a:pt x="19" y="46"/>
                  </a:lnTo>
                  <a:lnTo>
                    <a:pt x="21" y="44"/>
                  </a:lnTo>
                  <a:lnTo>
                    <a:pt x="21" y="44"/>
                  </a:lnTo>
                  <a:lnTo>
                    <a:pt x="17" y="46"/>
                  </a:lnTo>
                  <a:lnTo>
                    <a:pt x="14" y="46"/>
                  </a:lnTo>
                  <a:lnTo>
                    <a:pt x="12" y="44"/>
                  </a:lnTo>
                  <a:lnTo>
                    <a:pt x="10" y="42"/>
                  </a:lnTo>
                  <a:lnTo>
                    <a:pt x="10" y="41"/>
                  </a:lnTo>
                  <a:lnTo>
                    <a:pt x="10" y="39"/>
                  </a:lnTo>
                  <a:lnTo>
                    <a:pt x="17" y="32"/>
                  </a:lnTo>
                  <a:lnTo>
                    <a:pt x="21" y="16"/>
                  </a:lnTo>
                  <a:lnTo>
                    <a:pt x="23" y="14"/>
                  </a:lnTo>
                  <a:lnTo>
                    <a:pt x="25" y="16"/>
                  </a:lnTo>
                  <a:lnTo>
                    <a:pt x="26" y="17"/>
                  </a:lnTo>
                  <a:lnTo>
                    <a:pt x="26" y="19"/>
                  </a:lnTo>
                  <a:lnTo>
                    <a:pt x="26" y="19"/>
                  </a:lnTo>
                  <a:lnTo>
                    <a:pt x="25" y="19"/>
                  </a:lnTo>
                  <a:lnTo>
                    <a:pt x="23" y="21"/>
                  </a:lnTo>
                  <a:lnTo>
                    <a:pt x="23" y="23"/>
                  </a:lnTo>
                  <a:lnTo>
                    <a:pt x="23" y="26"/>
                  </a:lnTo>
                  <a:lnTo>
                    <a:pt x="23" y="26"/>
                  </a:lnTo>
                  <a:lnTo>
                    <a:pt x="25" y="28"/>
                  </a:lnTo>
                  <a:lnTo>
                    <a:pt x="28" y="30"/>
                  </a:lnTo>
                  <a:lnTo>
                    <a:pt x="30" y="30"/>
                  </a:lnTo>
                  <a:lnTo>
                    <a:pt x="30" y="30"/>
                  </a:lnTo>
                  <a:lnTo>
                    <a:pt x="30" y="26"/>
                  </a:lnTo>
                  <a:lnTo>
                    <a:pt x="28" y="24"/>
                  </a:lnTo>
                  <a:lnTo>
                    <a:pt x="28" y="24"/>
                  </a:lnTo>
                  <a:lnTo>
                    <a:pt x="30" y="23"/>
                  </a:lnTo>
                  <a:lnTo>
                    <a:pt x="32" y="23"/>
                  </a:lnTo>
                  <a:lnTo>
                    <a:pt x="33" y="16"/>
                  </a:lnTo>
                  <a:lnTo>
                    <a:pt x="32" y="14"/>
                  </a:lnTo>
                  <a:lnTo>
                    <a:pt x="30" y="16"/>
                  </a:lnTo>
                  <a:lnTo>
                    <a:pt x="30" y="14"/>
                  </a:lnTo>
                  <a:lnTo>
                    <a:pt x="28" y="8"/>
                  </a:lnTo>
                  <a:lnTo>
                    <a:pt x="30" y="7"/>
                  </a:lnTo>
                  <a:lnTo>
                    <a:pt x="30" y="5"/>
                  </a:lnTo>
                  <a:lnTo>
                    <a:pt x="37" y="1"/>
                  </a:lnTo>
                  <a:lnTo>
                    <a:pt x="39" y="1"/>
                  </a:lnTo>
                  <a:lnTo>
                    <a:pt x="42" y="1"/>
                  </a:lnTo>
                  <a:lnTo>
                    <a:pt x="46" y="0"/>
                  </a:lnTo>
                  <a:lnTo>
                    <a:pt x="49" y="0"/>
                  </a:lnTo>
                  <a:lnTo>
                    <a:pt x="51" y="1"/>
                  </a:lnTo>
                  <a:lnTo>
                    <a:pt x="57" y="5"/>
                  </a:lnTo>
                  <a:lnTo>
                    <a:pt x="53" y="17"/>
                  </a:lnTo>
                  <a:lnTo>
                    <a:pt x="48" y="21"/>
                  </a:lnTo>
                  <a:lnTo>
                    <a:pt x="49" y="24"/>
                  </a:lnTo>
                  <a:lnTo>
                    <a:pt x="55" y="26"/>
                  </a:lnTo>
                  <a:lnTo>
                    <a:pt x="55" y="30"/>
                  </a:lnTo>
                  <a:lnTo>
                    <a:pt x="51" y="32"/>
                  </a:lnTo>
                  <a:lnTo>
                    <a:pt x="49" y="33"/>
                  </a:lnTo>
                  <a:lnTo>
                    <a:pt x="49" y="37"/>
                  </a:lnTo>
                  <a:lnTo>
                    <a:pt x="48" y="41"/>
                  </a:lnTo>
                  <a:lnTo>
                    <a:pt x="44" y="41"/>
                  </a:lnTo>
                  <a:lnTo>
                    <a:pt x="41" y="39"/>
                  </a:lnTo>
                  <a:lnTo>
                    <a:pt x="39" y="39"/>
                  </a:lnTo>
                  <a:lnTo>
                    <a:pt x="39" y="58"/>
                  </a:lnTo>
                  <a:lnTo>
                    <a:pt x="37" y="60"/>
                  </a:lnTo>
                  <a:lnTo>
                    <a:pt x="37" y="62"/>
                  </a:lnTo>
                  <a:lnTo>
                    <a:pt x="39" y="67"/>
                  </a:lnTo>
                  <a:lnTo>
                    <a:pt x="39" y="6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7" name="Freeform 3655"/>
            <p:cNvSpPr>
              <a:spLocks/>
            </p:cNvSpPr>
            <p:nvPr/>
          </p:nvSpPr>
          <p:spPr bwMode="auto">
            <a:xfrm>
              <a:off x="2752" y="1697"/>
              <a:ext cx="57" cy="69"/>
            </a:xfrm>
            <a:custGeom>
              <a:avLst/>
              <a:gdLst/>
              <a:ahLst/>
              <a:cxnLst>
                <a:cxn ang="0">
                  <a:pos x="35" y="69"/>
                </a:cxn>
                <a:cxn ang="0">
                  <a:pos x="33" y="58"/>
                </a:cxn>
                <a:cxn ang="0">
                  <a:pos x="28" y="57"/>
                </a:cxn>
                <a:cxn ang="0">
                  <a:pos x="25" y="53"/>
                </a:cxn>
                <a:cxn ang="0">
                  <a:pos x="23" y="51"/>
                </a:cxn>
                <a:cxn ang="0">
                  <a:pos x="5" y="57"/>
                </a:cxn>
                <a:cxn ang="0">
                  <a:pos x="0" y="55"/>
                </a:cxn>
                <a:cxn ang="0">
                  <a:pos x="1" y="53"/>
                </a:cxn>
                <a:cxn ang="0">
                  <a:pos x="8" y="55"/>
                </a:cxn>
                <a:cxn ang="0">
                  <a:pos x="10" y="53"/>
                </a:cxn>
                <a:cxn ang="0">
                  <a:pos x="7" y="53"/>
                </a:cxn>
                <a:cxn ang="0">
                  <a:pos x="5" y="49"/>
                </a:cxn>
                <a:cxn ang="0">
                  <a:pos x="16" y="48"/>
                </a:cxn>
                <a:cxn ang="0">
                  <a:pos x="21" y="44"/>
                </a:cxn>
                <a:cxn ang="0">
                  <a:pos x="17" y="46"/>
                </a:cxn>
                <a:cxn ang="0">
                  <a:pos x="12" y="44"/>
                </a:cxn>
                <a:cxn ang="0">
                  <a:pos x="10" y="41"/>
                </a:cxn>
                <a:cxn ang="0">
                  <a:pos x="17" y="32"/>
                </a:cxn>
                <a:cxn ang="0">
                  <a:pos x="23" y="14"/>
                </a:cxn>
                <a:cxn ang="0">
                  <a:pos x="26" y="17"/>
                </a:cxn>
                <a:cxn ang="0">
                  <a:pos x="26" y="19"/>
                </a:cxn>
                <a:cxn ang="0">
                  <a:pos x="23" y="21"/>
                </a:cxn>
                <a:cxn ang="0">
                  <a:pos x="23" y="26"/>
                </a:cxn>
                <a:cxn ang="0">
                  <a:pos x="25" y="28"/>
                </a:cxn>
                <a:cxn ang="0">
                  <a:pos x="30" y="30"/>
                </a:cxn>
                <a:cxn ang="0">
                  <a:pos x="30" y="26"/>
                </a:cxn>
                <a:cxn ang="0">
                  <a:pos x="28" y="24"/>
                </a:cxn>
                <a:cxn ang="0">
                  <a:pos x="32" y="23"/>
                </a:cxn>
                <a:cxn ang="0">
                  <a:pos x="32" y="14"/>
                </a:cxn>
                <a:cxn ang="0">
                  <a:pos x="30" y="14"/>
                </a:cxn>
                <a:cxn ang="0">
                  <a:pos x="30" y="7"/>
                </a:cxn>
                <a:cxn ang="0">
                  <a:pos x="37" y="1"/>
                </a:cxn>
                <a:cxn ang="0">
                  <a:pos x="42" y="1"/>
                </a:cxn>
                <a:cxn ang="0">
                  <a:pos x="49" y="0"/>
                </a:cxn>
                <a:cxn ang="0">
                  <a:pos x="57" y="5"/>
                </a:cxn>
                <a:cxn ang="0">
                  <a:pos x="48" y="21"/>
                </a:cxn>
                <a:cxn ang="0">
                  <a:pos x="55" y="26"/>
                </a:cxn>
                <a:cxn ang="0">
                  <a:pos x="51" y="32"/>
                </a:cxn>
                <a:cxn ang="0">
                  <a:pos x="49" y="37"/>
                </a:cxn>
                <a:cxn ang="0">
                  <a:pos x="44" y="41"/>
                </a:cxn>
                <a:cxn ang="0">
                  <a:pos x="39" y="39"/>
                </a:cxn>
                <a:cxn ang="0">
                  <a:pos x="37" y="60"/>
                </a:cxn>
                <a:cxn ang="0">
                  <a:pos x="39" y="67"/>
                </a:cxn>
              </a:cxnLst>
              <a:rect l="0" t="0" r="r" b="b"/>
              <a:pathLst>
                <a:path w="57" h="69">
                  <a:moveTo>
                    <a:pt x="39" y="69"/>
                  </a:moveTo>
                  <a:lnTo>
                    <a:pt x="35" y="69"/>
                  </a:lnTo>
                  <a:lnTo>
                    <a:pt x="33" y="67"/>
                  </a:lnTo>
                  <a:lnTo>
                    <a:pt x="33" y="58"/>
                  </a:lnTo>
                  <a:lnTo>
                    <a:pt x="30" y="57"/>
                  </a:lnTo>
                  <a:lnTo>
                    <a:pt x="28" y="57"/>
                  </a:lnTo>
                  <a:lnTo>
                    <a:pt x="25" y="55"/>
                  </a:lnTo>
                  <a:lnTo>
                    <a:pt x="25" y="53"/>
                  </a:lnTo>
                  <a:lnTo>
                    <a:pt x="25" y="53"/>
                  </a:lnTo>
                  <a:lnTo>
                    <a:pt x="23" y="51"/>
                  </a:lnTo>
                  <a:lnTo>
                    <a:pt x="14" y="53"/>
                  </a:lnTo>
                  <a:lnTo>
                    <a:pt x="5" y="57"/>
                  </a:lnTo>
                  <a:lnTo>
                    <a:pt x="0" y="55"/>
                  </a:lnTo>
                  <a:lnTo>
                    <a:pt x="0" y="55"/>
                  </a:lnTo>
                  <a:lnTo>
                    <a:pt x="0" y="53"/>
                  </a:lnTo>
                  <a:lnTo>
                    <a:pt x="1" y="53"/>
                  </a:lnTo>
                  <a:lnTo>
                    <a:pt x="5" y="55"/>
                  </a:lnTo>
                  <a:lnTo>
                    <a:pt x="8" y="55"/>
                  </a:lnTo>
                  <a:lnTo>
                    <a:pt x="10" y="55"/>
                  </a:lnTo>
                  <a:lnTo>
                    <a:pt x="10" y="53"/>
                  </a:lnTo>
                  <a:lnTo>
                    <a:pt x="8" y="53"/>
                  </a:lnTo>
                  <a:lnTo>
                    <a:pt x="7" y="53"/>
                  </a:lnTo>
                  <a:lnTo>
                    <a:pt x="5" y="53"/>
                  </a:lnTo>
                  <a:lnTo>
                    <a:pt x="5" y="49"/>
                  </a:lnTo>
                  <a:lnTo>
                    <a:pt x="12" y="49"/>
                  </a:lnTo>
                  <a:lnTo>
                    <a:pt x="16" y="48"/>
                  </a:lnTo>
                  <a:lnTo>
                    <a:pt x="19" y="46"/>
                  </a:lnTo>
                  <a:lnTo>
                    <a:pt x="21" y="44"/>
                  </a:lnTo>
                  <a:lnTo>
                    <a:pt x="21" y="44"/>
                  </a:lnTo>
                  <a:lnTo>
                    <a:pt x="17" y="46"/>
                  </a:lnTo>
                  <a:lnTo>
                    <a:pt x="14" y="46"/>
                  </a:lnTo>
                  <a:lnTo>
                    <a:pt x="12" y="44"/>
                  </a:lnTo>
                  <a:lnTo>
                    <a:pt x="10" y="42"/>
                  </a:lnTo>
                  <a:lnTo>
                    <a:pt x="10" y="41"/>
                  </a:lnTo>
                  <a:lnTo>
                    <a:pt x="10" y="39"/>
                  </a:lnTo>
                  <a:lnTo>
                    <a:pt x="17" y="32"/>
                  </a:lnTo>
                  <a:lnTo>
                    <a:pt x="21" y="16"/>
                  </a:lnTo>
                  <a:lnTo>
                    <a:pt x="23" y="14"/>
                  </a:lnTo>
                  <a:lnTo>
                    <a:pt x="25" y="16"/>
                  </a:lnTo>
                  <a:lnTo>
                    <a:pt x="26" y="17"/>
                  </a:lnTo>
                  <a:lnTo>
                    <a:pt x="26" y="19"/>
                  </a:lnTo>
                  <a:lnTo>
                    <a:pt x="26" y="19"/>
                  </a:lnTo>
                  <a:lnTo>
                    <a:pt x="25" y="19"/>
                  </a:lnTo>
                  <a:lnTo>
                    <a:pt x="23" y="21"/>
                  </a:lnTo>
                  <a:lnTo>
                    <a:pt x="23" y="23"/>
                  </a:lnTo>
                  <a:lnTo>
                    <a:pt x="23" y="26"/>
                  </a:lnTo>
                  <a:lnTo>
                    <a:pt x="23" y="26"/>
                  </a:lnTo>
                  <a:lnTo>
                    <a:pt x="25" y="28"/>
                  </a:lnTo>
                  <a:lnTo>
                    <a:pt x="28" y="30"/>
                  </a:lnTo>
                  <a:lnTo>
                    <a:pt x="30" y="30"/>
                  </a:lnTo>
                  <a:lnTo>
                    <a:pt x="30" y="30"/>
                  </a:lnTo>
                  <a:lnTo>
                    <a:pt x="30" y="26"/>
                  </a:lnTo>
                  <a:lnTo>
                    <a:pt x="28" y="24"/>
                  </a:lnTo>
                  <a:lnTo>
                    <a:pt x="28" y="24"/>
                  </a:lnTo>
                  <a:lnTo>
                    <a:pt x="30" y="23"/>
                  </a:lnTo>
                  <a:lnTo>
                    <a:pt x="32" y="23"/>
                  </a:lnTo>
                  <a:lnTo>
                    <a:pt x="33" y="16"/>
                  </a:lnTo>
                  <a:lnTo>
                    <a:pt x="32" y="14"/>
                  </a:lnTo>
                  <a:lnTo>
                    <a:pt x="30" y="16"/>
                  </a:lnTo>
                  <a:lnTo>
                    <a:pt x="30" y="14"/>
                  </a:lnTo>
                  <a:lnTo>
                    <a:pt x="28" y="8"/>
                  </a:lnTo>
                  <a:lnTo>
                    <a:pt x="30" y="7"/>
                  </a:lnTo>
                  <a:lnTo>
                    <a:pt x="30" y="5"/>
                  </a:lnTo>
                  <a:lnTo>
                    <a:pt x="37" y="1"/>
                  </a:lnTo>
                  <a:lnTo>
                    <a:pt x="39" y="1"/>
                  </a:lnTo>
                  <a:lnTo>
                    <a:pt x="42" y="1"/>
                  </a:lnTo>
                  <a:lnTo>
                    <a:pt x="46" y="0"/>
                  </a:lnTo>
                  <a:lnTo>
                    <a:pt x="49" y="0"/>
                  </a:lnTo>
                  <a:lnTo>
                    <a:pt x="51" y="1"/>
                  </a:lnTo>
                  <a:lnTo>
                    <a:pt x="57" y="5"/>
                  </a:lnTo>
                  <a:lnTo>
                    <a:pt x="53" y="17"/>
                  </a:lnTo>
                  <a:lnTo>
                    <a:pt x="48" y="21"/>
                  </a:lnTo>
                  <a:lnTo>
                    <a:pt x="49" y="24"/>
                  </a:lnTo>
                  <a:lnTo>
                    <a:pt x="55" y="26"/>
                  </a:lnTo>
                  <a:lnTo>
                    <a:pt x="55" y="30"/>
                  </a:lnTo>
                  <a:lnTo>
                    <a:pt x="51" y="32"/>
                  </a:lnTo>
                  <a:lnTo>
                    <a:pt x="49" y="33"/>
                  </a:lnTo>
                  <a:lnTo>
                    <a:pt x="49" y="37"/>
                  </a:lnTo>
                  <a:lnTo>
                    <a:pt x="48" y="41"/>
                  </a:lnTo>
                  <a:lnTo>
                    <a:pt x="44" y="41"/>
                  </a:lnTo>
                  <a:lnTo>
                    <a:pt x="41" y="39"/>
                  </a:lnTo>
                  <a:lnTo>
                    <a:pt x="39" y="39"/>
                  </a:lnTo>
                  <a:lnTo>
                    <a:pt x="39" y="58"/>
                  </a:lnTo>
                  <a:lnTo>
                    <a:pt x="37" y="60"/>
                  </a:lnTo>
                  <a:lnTo>
                    <a:pt x="37" y="62"/>
                  </a:lnTo>
                  <a:lnTo>
                    <a:pt x="39" y="67"/>
                  </a:lnTo>
                  <a:lnTo>
                    <a:pt x="39" y="6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8" name="Freeform 3656"/>
            <p:cNvSpPr>
              <a:spLocks/>
            </p:cNvSpPr>
            <p:nvPr/>
          </p:nvSpPr>
          <p:spPr bwMode="auto">
            <a:xfrm>
              <a:off x="2621" y="1757"/>
              <a:ext cx="202" cy="205"/>
            </a:xfrm>
            <a:custGeom>
              <a:avLst/>
              <a:gdLst/>
              <a:ahLst/>
              <a:cxnLst>
                <a:cxn ang="0">
                  <a:pos x="100" y="20"/>
                </a:cxn>
                <a:cxn ang="0">
                  <a:pos x="84" y="32"/>
                </a:cxn>
                <a:cxn ang="0">
                  <a:pos x="82" y="41"/>
                </a:cxn>
                <a:cxn ang="0">
                  <a:pos x="75" y="45"/>
                </a:cxn>
                <a:cxn ang="0">
                  <a:pos x="56" y="39"/>
                </a:cxn>
                <a:cxn ang="0">
                  <a:pos x="45" y="36"/>
                </a:cxn>
                <a:cxn ang="0">
                  <a:pos x="54" y="61"/>
                </a:cxn>
                <a:cxn ang="0">
                  <a:pos x="47" y="61"/>
                </a:cxn>
                <a:cxn ang="0">
                  <a:pos x="27" y="57"/>
                </a:cxn>
                <a:cxn ang="0">
                  <a:pos x="18" y="59"/>
                </a:cxn>
                <a:cxn ang="0">
                  <a:pos x="6" y="68"/>
                </a:cxn>
                <a:cxn ang="0">
                  <a:pos x="2" y="73"/>
                </a:cxn>
                <a:cxn ang="0">
                  <a:pos x="2" y="77"/>
                </a:cxn>
                <a:cxn ang="0">
                  <a:pos x="9" y="80"/>
                </a:cxn>
                <a:cxn ang="0">
                  <a:pos x="27" y="88"/>
                </a:cxn>
                <a:cxn ang="0">
                  <a:pos x="34" y="89"/>
                </a:cxn>
                <a:cxn ang="0">
                  <a:pos x="40" y="95"/>
                </a:cxn>
                <a:cxn ang="0">
                  <a:pos x="43" y="98"/>
                </a:cxn>
                <a:cxn ang="0">
                  <a:pos x="41" y="104"/>
                </a:cxn>
                <a:cxn ang="0">
                  <a:pos x="59" y="118"/>
                </a:cxn>
                <a:cxn ang="0">
                  <a:pos x="57" y="129"/>
                </a:cxn>
                <a:cxn ang="0">
                  <a:pos x="65" y="141"/>
                </a:cxn>
                <a:cxn ang="0">
                  <a:pos x="59" y="152"/>
                </a:cxn>
                <a:cxn ang="0">
                  <a:pos x="50" y="182"/>
                </a:cxn>
                <a:cxn ang="0">
                  <a:pos x="59" y="191"/>
                </a:cxn>
                <a:cxn ang="0">
                  <a:pos x="88" y="196"/>
                </a:cxn>
                <a:cxn ang="0">
                  <a:pos x="106" y="204"/>
                </a:cxn>
                <a:cxn ang="0">
                  <a:pos x="123" y="195"/>
                </a:cxn>
                <a:cxn ang="0">
                  <a:pos x="136" y="180"/>
                </a:cxn>
                <a:cxn ang="0">
                  <a:pos x="147" y="180"/>
                </a:cxn>
                <a:cxn ang="0">
                  <a:pos x="154" y="182"/>
                </a:cxn>
                <a:cxn ang="0">
                  <a:pos x="161" y="184"/>
                </a:cxn>
                <a:cxn ang="0">
                  <a:pos x="168" y="188"/>
                </a:cxn>
                <a:cxn ang="0">
                  <a:pos x="180" y="182"/>
                </a:cxn>
                <a:cxn ang="0">
                  <a:pos x="195" y="171"/>
                </a:cxn>
                <a:cxn ang="0">
                  <a:pos x="193" y="164"/>
                </a:cxn>
                <a:cxn ang="0">
                  <a:pos x="184" y="152"/>
                </a:cxn>
                <a:cxn ang="0">
                  <a:pos x="180" y="147"/>
                </a:cxn>
                <a:cxn ang="0">
                  <a:pos x="182" y="129"/>
                </a:cxn>
                <a:cxn ang="0">
                  <a:pos x="182" y="123"/>
                </a:cxn>
                <a:cxn ang="0">
                  <a:pos x="172" y="118"/>
                </a:cxn>
                <a:cxn ang="0">
                  <a:pos x="172" y="109"/>
                </a:cxn>
                <a:cxn ang="0">
                  <a:pos x="177" y="102"/>
                </a:cxn>
                <a:cxn ang="0">
                  <a:pos x="189" y="88"/>
                </a:cxn>
                <a:cxn ang="0">
                  <a:pos x="197" y="63"/>
                </a:cxn>
                <a:cxn ang="0">
                  <a:pos x="177" y="43"/>
                </a:cxn>
                <a:cxn ang="0">
                  <a:pos x="163" y="38"/>
                </a:cxn>
                <a:cxn ang="0">
                  <a:pos x="154" y="32"/>
                </a:cxn>
                <a:cxn ang="0">
                  <a:pos x="145" y="29"/>
                </a:cxn>
                <a:cxn ang="0">
                  <a:pos x="129" y="14"/>
                </a:cxn>
                <a:cxn ang="0">
                  <a:pos x="118" y="0"/>
                </a:cxn>
              </a:cxnLst>
              <a:rect l="0" t="0" r="r" b="b"/>
              <a:pathLst>
                <a:path w="202" h="205">
                  <a:moveTo>
                    <a:pt x="118" y="0"/>
                  </a:moveTo>
                  <a:lnTo>
                    <a:pt x="116" y="2"/>
                  </a:lnTo>
                  <a:lnTo>
                    <a:pt x="104" y="6"/>
                  </a:lnTo>
                  <a:lnTo>
                    <a:pt x="100" y="20"/>
                  </a:lnTo>
                  <a:lnTo>
                    <a:pt x="102" y="22"/>
                  </a:lnTo>
                  <a:lnTo>
                    <a:pt x="100" y="23"/>
                  </a:lnTo>
                  <a:lnTo>
                    <a:pt x="93" y="29"/>
                  </a:lnTo>
                  <a:lnTo>
                    <a:pt x="84" y="32"/>
                  </a:lnTo>
                  <a:lnTo>
                    <a:pt x="81" y="36"/>
                  </a:lnTo>
                  <a:lnTo>
                    <a:pt x="77" y="39"/>
                  </a:lnTo>
                  <a:lnTo>
                    <a:pt x="79" y="41"/>
                  </a:lnTo>
                  <a:lnTo>
                    <a:pt x="82" y="41"/>
                  </a:lnTo>
                  <a:lnTo>
                    <a:pt x="84" y="41"/>
                  </a:lnTo>
                  <a:lnTo>
                    <a:pt x="84" y="43"/>
                  </a:lnTo>
                  <a:lnTo>
                    <a:pt x="77" y="43"/>
                  </a:lnTo>
                  <a:lnTo>
                    <a:pt x="75" y="45"/>
                  </a:lnTo>
                  <a:lnTo>
                    <a:pt x="68" y="45"/>
                  </a:lnTo>
                  <a:lnTo>
                    <a:pt x="61" y="45"/>
                  </a:lnTo>
                  <a:lnTo>
                    <a:pt x="59" y="45"/>
                  </a:lnTo>
                  <a:lnTo>
                    <a:pt x="56" y="39"/>
                  </a:lnTo>
                  <a:lnTo>
                    <a:pt x="56" y="38"/>
                  </a:lnTo>
                  <a:lnTo>
                    <a:pt x="54" y="36"/>
                  </a:lnTo>
                  <a:lnTo>
                    <a:pt x="48" y="36"/>
                  </a:lnTo>
                  <a:lnTo>
                    <a:pt x="45" y="36"/>
                  </a:lnTo>
                  <a:lnTo>
                    <a:pt x="47" y="45"/>
                  </a:lnTo>
                  <a:lnTo>
                    <a:pt x="48" y="45"/>
                  </a:lnTo>
                  <a:lnTo>
                    <a:pt x="52" y="59"/>
                  </a:lnTo>
                  <a:lnTo>
                    <a:pt x="54" y="61"/>
                  </a:lnTo>
                  <a:lnTo>
                    <a:pt x="52" y="63"/>
                  </a:lnTo>
                  <a:lnTo>
                    <a:pt x="48" y="63"/>
                  </a:lnTo>
                  <a:lnTo>
                    <a:pt x="47" y="61"/>
                  </a:lnTo>
                  <a:lnTo>
                    <a:pt x="47" y="61"/>
                  </a:lnTo>
                  <a:lnTo>
                    <a:pt x="41" y="63"/>
                  </a:lnTo>
                  <a:lnTo>
                    <a:pt x="40" y="61"/>
                  </a:lnTo>
                  <a:lnTo>
                    <a:pt x="34" y="63"/>
                  </a:lnTo>
                  <a:lnTo>
                    <a:pt x="27" y="57"/>
                  </a:lnTo>
                  <a:lnTo>
                    <a:pt x="22" y="57"/>
                  </a:lnTo>
                  <a:lnTo>
                    <a:pt x="20" y="57"/>
                  </a:lnTo>
                  <a:lnTo>
                    <a:pt x="18" y="57"/>
                  </a:lnTo>
                  <a:lnTo>
                    <a:pt x="18" y="59"/>
                  </a:lnTo>
                  <a:lnTo>
                    <a:pt x="0" y="64"/>
                  </a:lnTo>
                  <a:lnTo>
                    <a:pt x="0" y="68"/>
                  </a:lnTo>
                  <a:lnTo>
                    <a:pt x="0" y="70"/>
                  </a:lnTo>
                  <a:lnTo>
                    <a:pt x="6" y="68"/>
                  </a:lnTo>
                  <a:lnTo>
                    <a:pt x="6" y="70"/>
                  </a:lnTo>
                  <a:lnTo>
                    <a:pt x="4" y="70"/>
                  </a:lnTo>
                  <a:lnTo>
                    <a:pt x="2" y="72"/>
                  </a:lnTo>
                  <a:lnTo>
                    <a:pt x="2" y="73"/>
                  </a:lnTo>
                  <a:lnTo>
                    <a:pt x="7" y="73"/>
                  </a:lnTo>
                  <a:lnTo>
                    <a:pt x="7" y="75"/>
                  </a:lnTo>
                  <a:lnTo>
                    <a:pt x="0" y="77"/>
                  </a:lnTo>
                  <a:lnTo>
                    <a:pt x="2" y="77"/>
                  </a:lnTo>
                  <a:lnTo>
                    <a:pt x="6" y="79"/>
                  </a:lnTo>
                  <a:lnTo>
                    <a:pt x="6" y="82"/>
                  </a:lnTo>
                  <a:lnTo>
                    <a:pt x="9" y="82"/>
                  </a:lnTo>
                  <a:lnTo>
                    <a:pt x="9" y="80"/>
                  </a:lnTo>
                  <a:lnTo>
                    <a:pt x="13" y="80"/>
                  </a:lnTo>
                  <a:lnTo>
                    <a:pt x="23" y="86"/>
                  </a:lnTo>
                  <a:lnTo>
                    <a:pt x="25" y="88"/>
                  </a:lnTo>
                  <a:lnTo>
                    <a:pt x="27" y="88"/>
                  </a:lnTo>
                  <a:lnTo>
                    <a:pt x="31" y="86"/>
                  </a:lnTo>
                  <a:lnTo>
                    <a:pt x="32" y="88"/>
                  </a:lnTo>
                  <a:lnTo>
                    <a:pt x="31" y="88"/>
                  </a:lnTo>
                  <a:lnTo>
                    <a:pt x="34" y="89"/>
                  </a:lnTo>
                  <a:lnTo>
                    <a:pt x="36" y="88"/>
                  </a:lnTo>
                  <a:lnTo>
                    <a:pt x="36" y="89"/>
                  </a:lnTo>
                  <a:lnTo>
                    <a:pt x="36" y="93"/>
                  </a:lnTo>
                  <a:lnTo>
                    <a:pt x="40" y="95"/>
                  </a:lnTo>
                  <a:lnTo>
                    <a:pt x="45" y="93"/>
                  </a:lnTo>
                  <a:lnTo>
                    <a:pt x="48" y="95"/>
                  </a:lnTo>
                  <a:lnTo>
                    <a:pt x="43" y="97"/>
                  </a:lnTo>
                  <a:lnTo>
                    <a:pt x="43" y="98"/>
                  </a:lnTo>
                  <a:lnTo>
                    <a:pt x="45" y="100"/>
                  </a:lnTo>
                  <a:lnTo>
                    <a:pt x="43" y="102"/>
                  </a:lnTo>
                  <a:lnTo>
                    <a:pt x="41" y="100"/>
                  </a:lnTo>
                  <a:lnTo>
                    <a:pt x="41" y="104"/>
                  </a:lnTo>
                  <a:lnTo>
                    <a:pt x="47" y="109"/>
                  </a:lnTo>
                  <a:lnTo>
                    <a:pt x="47" y="113"/>
                  </a:lnTo>
                  <a:lnTo>
                    <a:pt x="54" y="116"/>
                  </a:lnTo>
                  <a:lnTo>
                    <a:pt x="59" y="118"/>
                  </a:lnTo>
                  <a:lnTo>
                    <a:pt x="57" y="120"/>
                  </a:lnTo>
                  <a:lnTo>
                    <a:pt x="59" y="122"/>
                  </a:lnTo>
                  <a:lnTo>
                    <a:pt x="59" y="125"/>
                  </a:lnTo>
                  <a:lnTo>
                    <a:pt x="57" y="129"/>
                  </a:lnTo>
                  <a:lnTo>
                    <a:pt x="59" y="132"/>
                  </a:lnTo>
                  <a:lnTo>
                    <a:pt x="61" y="134"/>
                  </a:lnTo>
                  <a:lnTo>
                    <a:pt x="65" y="138"/>
                  </a:lnTo>
                  <a:lnTo>
                    <a:pt x="65" y="141"/>
                  </a:lnTo>
                  <a:lnTo>
                    <a:pt x="59" y="134"/>
                  </a:lnTo>
                  <a:lnTo>
                    <a:pt x="59" y="138"/>
                  </a:lnTo>
                  <a:lnTo>
                    <a:pt x="57" y="154"/>
                  </a:lnTo>
                  <a:lnTo>
                    <a:pt x="59" y="152"/>
                  </a:lnTo>
                  <a:lnTo>
                    <a:pt x="59" y="154"/>
                  </a:lnTo>
                  <a:lnTo>
                    <a:pt x="57" y="157"/>
                  </a:lnTo>
                  <a:lnTo>
                    <a:pt x="52" y="180"/>
                  </a:lnTo>
                  <a:lnTo>
                    <a:pt x="50" y="182"/>
                  </a:lnTo>
                  <a:lnTo>
                    <a:pt x="47" y="182"/>
                  </a:lnTo>
                  <a:lnTo>
                    <a:pt x="47" y="184"/>
                  </a:lnTo>
                  <a:lnTo>
                    <a:pt x="56" y="191"/>
                  </a:lnTo>
                  <a:lnTo>
                    <a:pt x="59" y="191"/>
                  </a:lnTo>
                  <a:lnTo>
                    <a:pt x="65" y="195"/>
                  </a:lnTo>
                  <a:lnTo>
                    <a:pt x="82" y="198"/>
                  </a:lnTo>
                  <a:lnTo>
                    <a:pt x="84" y="198"/>
                  </a:lnTo>
                  <a:lnTo>
                    <a:pt x="88" y="196"/>
                  </a:lnTo>
                  <a:lnTo>
                    <a:pt x="89" y="196"/>
                  </a:lnTo>
                  <a:lnTo>
                    <a:pt x="97" y="200"/>
                  </a:lnTo>
                  <a:lnTo>
                    <a:pt x="100" y="200"/>
                  </a:lnTo>
                  <a:lnTo>
                    <a:pt x="106" y="204"/>
                  </a:lnTo>
                  <a:lnTo>
                    <a:pt x="107" y="205"/>
                  </a:lnTo>
                  <a:lnTo>
                    <a:pt x="125" y="204"/>
                  </a:lnTo>
                  <a:lnTo>
                    <a:pt x="125" y="195"/>
                  </a:lnTo>
                  <a:lnTo>
                    <a:pt x="123" y="195"/>
                  </a:lnTo>
                  <a:lnTo>
                    <a:pt x="123" y="189"/>
                  </a:lnTo>
                  <a:lnTo>
                    <a:pt x="125" y="188"/>
                  </a:lnTo>
                  <a:lnTo>
                    <a:pt x="134" y="182"/>
                  </a:lnTo>
                  <a:lnTo>
                    <a:pt x="136" y="180"/>
                  </a:lnTo>
                  <a:lnTo>
                    <a:pt x="139" y="179"/>
                  </a:lnTo>
                  <a:lnTo>
                    <a:pt x="141" y="179"/>
                  </a:lnTo>
                  <a:lnTo>
                    <a:pt x="141" y="180"/>
                  </a:lnTo>
                  <a:lnTo>
                    <a:pt x="147" y="180"/>
                  </a:lnTo>
                  <a:lnTo>
                    <a:pt x="147" y="182"/>
                  </a:lnTo>
                  <a:lnTo>
                    <a:pt x="148" y="182"/>
                  </a:lnTo>
                  <a:lnTo>
                    <a:pt x="152" y="184"/>
                  </a:lnTo>
                  <a:lnTo>
                    <a:pt x="154" y="182"/>
                  </a:lnTo>
                  <a:lnTo>
                    <a:pt x="156" y="182"/>
                  </a:lnTo>
                  <a:lnTo>
                    <a:pt x="157" y="182"/>
                  </a:lnTo>
                  <a:lnTo>
                    <a:pt x="159" y="182"/>
                  </a:lnTo>
                  <a:lnTo>
                    <a:pt x="161" y="184"/>
                  </a:lnTo>
                  <a:lnTo>
                    <a:pt x="161" y="186"/>
                  </a:lnTo>
                  <a:lnTo>
                    <a:pt x="163" y="186"/>
                  </a:lnTo>
                  <a:lnTo>
                    <a:pt x="166" y="186"/>
                  </a:lnTo>
                  <a:lnTo>
                    <a:pt x="168" y="188"/>
                  </a:lnTo>
                  <a:lnTo>
                    <a:pt x="173" y="189"/>
                  </a:lnTo>
                  <a:lnTo>
                    <a:pt x="179" y="186"/>
                  </a:lnTo>
                  <a:lnTo>
                    <a:pt x="180" y="184"/>
                  </a:lnTo>
                  <a:lnTo>
                    <a:pt x="180" y="182"/>
                  </a:lnTo>
                  <a:lnTo>
                    <a:pt x="188" y="177"/>
                  </a:lnTo>
                  <a:lnTo>
                    <a:pt x="189" y="175"/>
                  </a:lnTo>
                  <a:lnTo>
                    <a:pt x="195" y="173"/>
                  </a:lnTo>
                  <a:lnTo>
                    <a:pt x="195" y="171"/>
                  </a:lnTo>
                  <a:lnTo>
                    <a:pt x="195" y="171"/>
                  </a:lnTo>
                  <a:lnTo>
                    <a:pt x="195" y="170"/>
                  </a:lnTo>
                  <a:lnTo>
                    <a:pt x="195" y="166"/>
                  </a:lnTo>
                  <a:lnTo>
                    <a:pt x="193" y="164"/>
                  </a:lnTo>
                  <a:lnTo>
                    <a:pt x="186" y="164"/>
                  </a:lnTo>
                  <a:lnTo>
                    <a:pt x="184" y="161"/>
                  </a:lnTo>
                  <a:lnTo>
                    <a:pt x="184" y="155"/>
                  </a:lnTo>
                  <a:lnTo>
                    <a:pt x="184" y="152"/>
                  </a:lnTo>
                  <a:lnTo>
                    <a:pt x="184" y="150"/>
                  </a:lnTo>
                  <a:lnTo>
                    <a:pt x="182" y="148"/>
                  </a:lnTo>
                  <a:lnTo>
                    <a:pt x="180" y="148"/>
                  </a:lnTo>
                  <a:lnTo>
                    <a:pt x="180" y="147"/>
                  </a:lnTo>
                  <a:lnTo>
                    <a:pt x="182" y="143"/>
                  </a:lnTo>
                  <a:lnTo>
                    <a:pt x="182" y="141"/>
                  </a:lnTo>
                  <a:lnTo>
                    <a:pt x="186" y="139"/>
                  </a:lnTo>
                  <a:lnTo>
                    <a:pt x="182" y="129"/>
                  </a:lnTo>
                  <a:lnTo>
                    <a:pt x="182" y="127"/>
                  </a:lnTo>
                  <a:lnTo>
                    <a:pt x="186" y="127"/>
                  </a:lnTo>
                  <a:lnTo>
                    <a:pt x="184" y="123"/>
                  </a:lnTo>
                  <a:lnTo>
                    <a:pt x="182" y="123"/>
                  </a:lnTo>
                  <a:lnTo>
                    <a:pt x="182" y="114"/>
                  </a:lnTo>
                  <a:lnTo>
                    <a:pt x="180" y="114"/>
                  </a:lnTo>
                  <a:lnTo>
                    <a:pt x="175" y="114"/>
                  </a:lnTo>
                  <a:lnTo>
                    <a:pt x="172" y="118"/>
                  </a:lnTo>
                  <a:lnTo>
                    <a:pt x="170" y="120"/>
                  </a:lnTo>
                  <a:lnTo>
                    <a:pt x="170" y="120"/>
                  </a:lnTo>
                  <a:lnTo>
                    <a:pt x="172" y="109"/>
                  </a:lnTo>
                  <a:lnTo>
                    <a:pt x="172" y="109"/>
                  </a:lnTo>
                  <a:lnTo>
                    <a:pt x="173" y="105"/>
                  </a:lnTo>
                  <a:lnTo>
                    <a:pt x="175" y="105"/>
                  </a:lnTo>
                  <a:lnTo>
                    <a:pt x="175" y="104"/>
                  </a:lnTo>
                  <a:lnTo>
                    <a:pt x="177" y="102"/>
                  </a:lnTo>
                  <a:lnTo>
                    <a:pt x="184" y="91"/>
                  </a:lnTo>
                  <a:lnTo>
                    <a:pt x="184" y="89"/>
                  </a:lnTo>
                  <a:lnTo>
                    <a:pt x="184" y="88"/>
                  </a:lnTo>
                  <a:lnTo>
                    <a:pt x="189" y="88"/>
                  </a:lnTo>
                  <a:lnTo>
                    <a:pt x="195" y="86"/>
                  </a:lnTo>
                  <a:lnTo>
                    <a:pt x="193" y="84"/>
                  </a:lnTo>
                  <a:lnTo>
                    <a:pt x="193" y="73"/>
                  </a:lnTo>
                  <a:lnTo>
                    <a:pt x="197" y="63"/>
                  </a:lnTo>
                  <a:lnTo>
                    <a:pt x="202" y="57"/>
                  </a:lnTo>
                  <a:lnTo>
                    <a:pt x="202" y="54"/>
                  </a:lnTo>
                  <a:lnTo>
                    <a:pt x="180" y="47"/>
                  </a:lnTo>
                  <a:lnTo>
                    <a:pt x="177" y="43"/>
                  </a:lnTo>
                  <a:lnTo>
                    <a:pt x="173" y="39"/>
                  </a:lnTo>
                  <a:lnTo>
                    <a:pt x="170" y="39"/>
                  </a:lnTo>
                  <a:lnTo>
                    <a:pt x="164" y="38"/>
                  </a:lnTo>
                  <a:lnTo>
                    <a:pt x="163" y="38"/>
                  </a:lnTo>
                  <a:lnTo>
                    <a:pt x="159" y="38"/>
                  </a:lnTo>
                  <a:lnTo>
                    <a:pt x="154" y="34"/>
                  </a:lnTo>
                  <a:lnTo>
                    <a:pt x="154" y="32"/>
                  </a:lnTo>
                  <a:lnTo>
                    <a:pt x="154" y="32"/>
                  </a:lnTo>
                  <a:lnTo>
                    <a:pt x="154" y="25"/>
                  </a:lnTo>
                  <a:lnTo>
                    <a:pt x="152" y="25"/>
                  </a:lnTo>
                  <a:lnTo>
                    <a:pt x="148" y="29"/>
                  </a:lnTo>
                  <a:lnTo>
                    <a:pt x="145" y="29"/>
                  </a:lnTo>
                  <a:lnTo>
                    <a:pt x="141" y="29"/>
                  </a:lnTo>
                  <a:lnTo>
                    <a:pt x="141" y="22"/>
                  </a:lnTo>
                  <a:lnTo>
                    <a:pt x="139" y="20"/>
                  </a:lnTo>
                  <a:lnTo>
                    <a:pt x="129" y="14"/>
                  </a:lnTo>
                  <a:lnTo>
                    <a:pt x="125" y="9"/>
                  </a:lnTo>
                  <a:lnTo>
                    <a:pt x="123" y="9"/>
                  </a:lnTo>
                  <a:lnTo>
                    <a:pt x="120" y="7"/>
                  </a:lnTo>
                  <a:lnTo>
                    <a:pt x="11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9" name="Freeform 3657"/>
            <p:cNvSpPr>
              <a:spLocks/>
            </p:cNvSpPr>
            <p:nvPr/>
          </p:nvSpPr>
          <p:spPr bwMode="auto">
            <a:xfrm>
              <a:off x="2621" y="1757"/>
              <a:ext cx="202" cy="205"/>
            </a:xfrm>
            <a:custGeom>
              <a:avLst/>
              <a:gdLst/>
              <a:ahLst/>
              <a:cxnLst>
                <a:cxn ang="0">
                  <a:pos x="100" y="20"/>
                </a:cxn>
                <a:cxn ang="0">
                  <a:pos x="84" y="32"/>
                </a:cxn>
                <a:cxn ang="0">
                  <a:pos x="82" y="41"/>
                </a:cxn>
                <a:cxn ang="0">
                  <a:pos x="75" y="45"/>
                </a:cxn>
                <a:cxn ang="0">
                  <a:pos x="56" y="39"/>
                </a:cxn>
                <a:cxn ang="0">
                  <a:pos x="45" y="36"/>
                </a:cxn>
                <a:cxn ang="0">
                  <a:pos x="54" y="61"/>
                </a:cxn>
                <a:cxn ang="0">
                  <a:pos x="47" y="61"/>
                </a:cxn>
                <a:cxn ang="0">
                  <a:pos x="27" y="57"/>
                </a:cxn>
                <a:cxn ang="0">
                  <a:pos x="18" y="59"/>
                </a:cxn>
                <a:cxn ang="0">
                  <a:pos x="6" y="68"/>
                </a:cxn>
                <a:cxn ang="0">
                  <a:pos x="2" y="73"/>
                </a:cxn>
                <a:cxn ang="0">
                  <a:pos x="2" y="77"/>
                </a:cxn>
                <a:cxn ang="0">
                  <a:pos x="9" y="80"/>
                </a:cxn>
                <a:cxn ang="0">
                  <a:pos x="27" y="88"/>
                </a:cxn>
                <a:cxn ang="0">
                  <a:pos x="34" y="89"/>
                </a:cxn>
                <a:cxn ang="0">
                  <a:pos x="40" y="95"/>
                </a:cxn>
                <a:cxn ang="0">
                  <a:pos x="43" y="98"/>
                </a:cxn>
                <a:cxn ang="0">
                  <a:pos x="41" y="104"/>
                </a:cxn>
                <a:cxn ang="0">
                  <a:pos x="59" y="118"/>
                </a:cxn>
                <a:cxn ang="0">
                  <a:pos x="57" y="129"/>
                </a:cxn>
                <a:cxn ang="0">
                  <a:pos x="65" y="141"/>
                </a:cxn>
                <a:cxn ang="0">
                  <a:pos x="59" y="152"/>
                </a:cxn>
                <a:cxn ang="0">
                  <a:pos x="50" y="182"/>
                </a:cxn>
                <a:cxn ang="0">
                  <a:pos x="59" y="191"/>
                </a:cxn>
                <a:cxn ang="0">
                  <a:pos x="88" y="196"/>
                </a:cxn>
                <a:cxn ang="0">
                  <a:pos x="106" y="204"/>
                </a:cxn>
                <a:cxn ang="0">
                  <a:pos x="123" y="195"/>
                </a:cxn>
                <a:cxn ang="0">
                  <a:pos x="136" y="180"/>
                </a:cxn>
                <a:cxn ang="0">
                  <a:pos x="147" y="180"/>
                </a:cxn>
                <a:cxn ang="0">
                  <a:pos x="154" y="182"/>
                </a:cxn>
                <a:cxn ang="0">
                  <a:pos x="161" y="184"/>
                </a:cxn>
                <a:cxn ang="0">
                  <a:pos x="168" y="188"/>
                </a:cxn>
                <a:cxn ang="0">
                  <a:pos x="180" y="182"/>
                </a:cxn>
                <a:cxn ang="0">
                  <a:pos x="195" y="171"/>
                </a:cxn>
                <a:cxn ang="0">
                  <a:pos x="193" y="164"/>
                </a:cxn>
                <a:cxn ang="0">
                  <a:pos x="184" y="152"/>
                </a:cxn>
                <a:cxn ang="0">
                  <a:pos x="180" y="147"/>
                </a:cxn>
                <a:cxn ang="0">
                  <a:pos x="182" y="129"/>
                </a:cxn>
                <a:cxn ang="0">
                  <a:pos x="182" y="123"/>
                </a:cxn>
                <a:cxn ang="0">
                  <a:pos x="172" y="118"/>
                </a:cxn>
                <a:cxn ang="0">
                  <a:pos x="172" y="109"/>
                </a:cxn>
                <a:cxn ang="0">
                  <a:pos x="177" y="102"/>
                </a:cxn>
                <a:cxn ang="0">
                  <a:pos x="189" y="88"/>
                </a:cxn>
                <a:cxn ang="0">
                  <a:pos x="197" y="63"/>
                </a:cxn>
                <a:cxn ang="0">
                  <a:pos x="177" y="43"/>
                </a:cxn>
                <a:cxn ang="0">
                  <a:pos x="163" y="38"/>
                </a:cxn>
                <a:cxn ang="0">
                  <a:pos x="154" y="32"/>
                </a:cxn>
                <a:cxn ang="0">
                  <a:pos x="145" y="29"/>
                </a:cxn>
                <a:cxn ang="0">
                  <a:pos x="129" y="14"/>
                </a:cxn>
                <a:cxn ang="0">
                  <a:pos x="118" y="0"/>
                </a:cxn>
              </a:cxnLst>
              <a:rect l="0" t="0" r="r" b="b"/>
              <a:pathLst>
                <a:path w="202" h="205">
                  <a:moveTo>
                    <a:pt x="118" y="0"/>
                  </a:moveTo>
                  <a:lnTo>
                    <a:pt x="116" y="2"/>
                  </a:lnTo>
                  <a:lnTo>
                    <a:pt x="104" y="6"/>
                  </a:lnTo>
                  <a:lnTo>
                    <a:pt x="100" y="20"/>
                  </a:lnTo>
                  <a:lnTo>
                    <a:pt x="102" y="22"/>
                  </a:lnTo>
                  <a:lnTo>
                    <a:pt x="100" y="23"/>
                  </a:lnTo>
                  <a:lnTo>
                    <a:pt x="93" y="29"/>
                  </a:lnTo>
                  <a:lnTo>
                    <a:pt x="84" y="32"/>
                  </a:lnTo>
                  <a:lnTo>
                    <a:pt x="81" y="36"/>
                  </a:lnTo>
                  <a:lnTo>
                    <a:pt x="77" y="39"/>
                  </a:lnTo>
                  <a:lnTo>
                    <a:pt x="79" y="41"/>
                  </a:lnTo>
                  <a:lnTo>
                    <a:pt x="82" y="41"/>
                  </a:lnTo>
                  <a:lnTo>
                    <a:pt x="84" y="41"/>
                  </a:lnTo>
                  <a:lnTo>
                    <a:pt x="84" y="43"/>
                  </a:lnTo>
                  <a:lnTo>
                    <a:pt x="77" y="43"/>
                  </a:lnTo>
                  <a:lnTo>
                    <a:pt x="75" y="45"/>
                  </a:lnTo>
                  <a:lnTo>
                    <a:pt x="68" y="45"/>
                  </a:lnTo>
                  <a:lnTo>
                    <a:pt x="61" y="45"/>
                  </a:lnTo>
                  <a:lnTo>
                    <a:pt x="59" y="45"/>
                  </a:lnTo>
                  <a:lnTo>
                    <a:pt x="56" y="39"/>
                  </a:lnTo>
                  <a:lnTo>
                    <a:pt x="56" y="38"/>
                  </a:lnTo>
                  <a:lnTo>
                    <a:pt x="54" y="36"/>
                  </a:lnTo>
                  <a:lnTo>
                    <a:pt x="48" y="36"/>
                  </a:lnTo>
                  <a:lnTo>
                    <a:pt x="45" y="36"/>
                  </a:lnTo>
                  <a:lnTo>
                    <a:pt x="47" y="45"/>
                  </a:lnTo>
                  <a:lnTo>
                    <a:pt x="48" y="45"/>
                  </a:lnTo>
                  <a:lnTo>
                    <a:pt x="52" y="59"/>
                  </a:lnTo>
                  <a:lnTo>
                    <a:pt x="54" y="61"/>
                  </a:lnTo>
                  <a:lnTo>
                    <a:pt x="52" y="63"/>
                  </a:lnTo>
                  <a:lnTo>
                    <a:pt x="48" y="63"/>
                  </a:lnTo>
                  <a:lnTo>
                    <a:pt x="47" y="61"/>
                  </a:lnTo>
                  <a:lnTo>
                    <a:pt x="47" y="61"/>
                  </a:lnTo>
                  <a:lnTo>
                    <a:pt x="41" y="63"/>
                  </a:lnTo>
                  <a:lnTo>
                    <a:pt x="40" y="61"/>
                  </a:lnTo>
                  <a:lnTo>
                    <a:pt x="34" y="63"/>
                  </a:lnTo>
                  <a:lnTo>
                    <a:pt x="27" y="57"/>
                  </a:lnTo>
                  <a:lnTo>
                    <a:pt x="22" y="57"/>
                  </a:lnTo>
                  <a:lnTo>
                    <a:pt x="20" y="57"/>
                  </a:lnTo>
                  <a:lnTo>
                    <a:pt x="18" y="57"/>
                  </a:lnTo>
                  <a:lnTo>
                    <a:pt x="18" y="59"/>
                  </a:lnTo>
                  <a:lnTo>
                    <a:pt x="0" y="64"/>
                  </a:lnTo>
                  <a:lnTo>
                    <a:pt x="0" y="68"/>
                  </a:lnTo>
                  <a:lnTo>
                    <a:pt x="0" y="70"/>
                  </a:lnTo>
                  <a:lnTo>
                    <a:pt x="6" y="68"/>
                  </a:lnTo>
                  <a:lnTo>
                    <a:pt x="6" y="70"/>
                  </a:lnTo>
                  <a:lnTo>
                    <a:pt x="4" y="70"/>
                  </a:lnTo>
                  <a:lnTo>
                    <a:pt x="2" y="72"/>
                  </a:lnTo>
                  <a:lnTo>
                    <a:pt x="2" y="73"/>
                  </a:lnTo>
                  <a:lnTo>
                    <a:pt x="7" y="73"/>
                  </a:lnTo>
                  <a:lnTo>
                    <a:pt x="7" y="75"/>
                  </a:lnTo>
                  <a:lnTo>
                    <a:pt x="0" y="77"/>
                  </a:lnTo>
                  <a:lnTo>
                    <a:pt x="2" y="77"/>
                  </a:lnTo>
                  <a:lnTo>
                    <a:pt x="6" y="79"/>
                  </a:lnTo>
                  <a:lnTo>
                    <a:pt x="6" y="82"/>
                  </a:lnTo>
                  <a:lnTo>
                    <a:pt x="9" y="82"/>
                  </a:lnTo>
                  <a:lnTo>
                    <a:pt x="9" y="80"/>
                  </a:lnTo>
                  <a:lnTo>
                    <a:pt x="13" y="80"/>
                  </a:lnTo>
                  <a:lnTo>
                    <a:pt x="23" y="86"/>
                  </a:lnTo>
                  <a:lnTo>
                    <a:pt x="25" y="88"/>
                  </a:lnTo>
                  <a:lnTo>
                    <a:pt x="27" y="88"/>
                  </a:lnTo>
                  <a:lnTo>
                    <a:pt x="31" y="86"/>
                  </a:lnTo>
                  <a:lnTo>
                    <a:pt x="32" y="88"/>
                  </a:lnTo>
                  <a:lnTo>
                    <a:pt x="31" y="88"/>
                  </a:lnTo>
                  <a:lnTo>
                    <a:pt x="34" y="89"/>
                  </a:lnTo>
                  <a:lnTo>
                    <a:pt x="36" y="88"/>
                  </a:lnTo>
                  <a:lnTo>
                    <a:pt x="36" y="89"/>
                  </a:lnTo>
                  <a:lnTo>
                    <a:pt x="36" y="93"/>
                  </a:lnTo>
                  <a:lnTo>
                    <a:pt x="40" y="95"/>
                  </a:lnTo>
                  <a:lnTo>
                    <a:pt x="45" y="93"/>
                  </a:lnTo>
                  <a:lnTo>
                    <a:pt x="48" y="95"/>
                  </a:lnTo>
                  <a:lnTo>
                    <a:pt x="43" y="97"/>
                  </a:lnTo>
                  <a:lnTo>
                    <a:pt x="43" y="98"/>
                  </a:lnTo>
                  <a:lnTo>
                    <a:pt x="45" y="100"/>
                  </a:lnTo>
                  <a:lnTo>
                    <a:pt x="43" y="102"/>
                  </a:lnTo>
                  <a:lnTo>
                    <a:pt x="41" y="100"/>
                  </a:lnTo>
                  <a:lnTo>
                    <a:pt x="41" y="104"/>
                  </a:lnTo>
                  <a:lnTo>
                    <a:pt x="47" y="109"/>
                  </a:lnTo>
                  <a:lnTo>
                    <a:pt x="47" y="113"/>
                  </a:lnTo>
                  <a:lnTo>
                    <a:pt x="54" y="116"/>
                  </a:lnTo>
                  <a:lnTo>
                    <a:pt x="59" y="118"/>
                  </a:lnTo>
                  <a:lnTo>
                    <a:pt x="57" y="120"/>
                  </a:lnTo>
                  <a:lnTo>
                    <a:pt x="59" y="122"/>
                  </a:lnTo>
                  <a:lnTo>
                    <a:pt x="59" y="125"/>
                  </a:lnTo>
                  <a:lnTo>
                    <a:pt x="57" y="129"/>
                  </a:lnTo>
                  <a:lnTo>
                    <a:pt x="59" y="132"/>
                  </a:lnTo>
                  <a:lnTo>
                    <a:pt x="61" y="134"/>
                  </a:lnTo>
                  <a:lnTo>
                    <a:pt x="65" y="138"/>
                  </a:lnTo>
                  <a:lnTo>
                    <a:pt x="65" y="141"/>
                  </a:lnTo>
                  <a:lnTo>
                    <a:pt x="59" y="134"/>
                  </a:lnTo>
                  <a:lnTo>
                    <a:pt x="59" y="138"/>
                  </a:lnTo>
                  <a:lnTo>
                    <a:pt x="57" y="154"/>
                  </a:lnTo>
                  <a:lnTo>
                    <a:pt x="59" y="152"/>
                  </a:lnTo>
                  <a:lnTo>
                    <a:pt x="59" y="154"/>
                  </a:lnTo>
                  <a:lnTo>
                    <a:pt x="57" y="157"/>
                  </a:lnTo>
                  <a:lnTo>
                    <a:pt x="52" y="180"/>
                  </a:lnTo>
                  <a:lnTo>
                    <a:pt x="50" y="182"/>
                  </a:lnTo>
                  <a:lnTo>
                    <a:pt x="47" y="182"/>
                  </a:lnTo>
                  <a:lnTo>
                    <a:pt x="47" y="184"/>
                  </a:lnTo>
                  <a:lnTo>
                    <a:pt x="56" y="191"/>
                  </a:lnTo>
                  <a:lnTo>
                    <a:pt x="59" y="191"/>
                  </a:lnTo>
                  <a:lnTo>
                    <a:pt x="65" y="195"/>
                  </a:lnTo>
                  <a:lnTo>
                    <a:pt x="82" y="198"/>
                  </a:lnTo>
                  <a:lnTo>
                    <a:pt x="84" y="198"/>
                  </a:lnTo>
                  <a:lnTo>
                    <a:pt x="88" y="196"/>
                  </a:lnTo>
                  <a:lnTo>
                    <a:pt x="89" y="196"/>
                  </a:lnTo>
                  <a:lnTo>
                    <a:pt x="97" y="200"/>
                  </a:lnTo>
                  <a:lnTo>
                    <a:pt x="100" y="200"/>
                  </a:lnTo>
                  <a:lnTo>
                    <a:pt x="106" y="204"/>
                  </a:lnTo>
                  <a:lnTo>
                    <a:pt x="107" y="205"/>
                  </a:lnTo>
                  <a:lnTo>
                    <a:pt x="125" y="204"/>
                  </a:lnTo>
                  <a:lnTo>
                    <a:pt x="125" y="195"/>
                  </a:lnTo>
                  <a:lnTo>
                    <a:pt x="123" y="195"/>
                  </a:lnTo>
                  <a:lnTo>
                    <a:pt x="123" y="189"/>
                  </a:lnTo>
                  <a:lnTo>
                    <a:pt x="125" y="188"/>
                  </a:lnTo>
                  <a:lnTo>
                    <a:pt x="134" y="182"/>
                  </a:lnTo>
                  <a:lnTo>
                    <a:pt x="136" y="180"/>
                  </a:lnTo>
                  <a:lnTo>
                    <a:pt x="139" y="179"/>
                  </a:lnTo>
                  <a:lnTo>
                    <a:pt x="141" y="179"/>
                  </a:lnTo>
                  <a:lnTo>
                    <a:pt x="141" y="180"/>
                  </a:lnTo>
                  <a:lnTo>
                    <a:pt x="147" y="180"/>
                  </a:lnTo>
                  <a:lnTo>
                    <a:pt x="147" y="182"/>
                  </a:lnTo>
                  <a:lnTo>
                    <a:pt x="148" y="182"/>
                  </a:lnTo>
                  <a:lnTo>
                    <a:pt x="152" y="184"/>
                  </a:lnTo>
                  <a:lnTo>
                    <a:pt x="154" y="182"/>
                  </a:lnTo>
                  <a:lnTo>
                    <a:pt x="156" y="182"/>
                  </a:lnTo>
                  <a:lnTo>
                    <a:pt x="157" y="182"/>
                  </a:lnTo>
                  <a:lnTo>
                    <a:pt x="159" y="182"/>
                  </a:lnTo>
                  <a:lnTo>
                    <a:pt x="161" y="184"/>
                  </a:lnTo>
                  <a:lnTo>
                    <a:pt x="161" y="186"/>
                  </a:lnTo>
                  <a:lnTo>
                    <a:pt x="163" y="186"/>
                  </a:lnTo>
                  <a:lnTo>
                    <a:pt x="166" y="186"/>
                  </a:lnTo>
                  <a:lnTo>
                    <a:pt x="168" y="188"/>
                  </a:lnTo>
                  <a:lnTo>
                    <a:pt x="173" y="189"/>
                  </a:lnTo>
                  <a:lnTo>
                    <a:pt x="179" y="186"/>
                  </a:lnTo>
                  <a:lnTo>
                    <a:pt x="180" y="184"/>
                  </a:lnTo>
                  <a:lnTo>
                    <a:pt x="180" y="182"/>
                  </a:lnTo>
                  <a:lnTo>
                    <a:pt x="188" y="177"/>
                  </a:lnTo>
                  <a:lnTo>
                    <a:pt x="189" y="175"/>
                  </a:lnTo>
                  <a:lnTo>
                    <a:pt x="195" y="173"/>
                  </a:lnTo>
                  <a:lnTo>
                    <a:pt x="195" y="171"/>
                  </a:lnTo>
                  <a:lnTo>
                    <a:pt x="195" y="171"/>
                  </a:lnTo>
                  <a:lnTo>
                    <a:pt x="195" y="170"/>
                  </a:lnTo>
                  <a:lnTo>
                    <a:pt x="195" y="166"/>
                  </a:lnTo>
                  <a:lnTo>
                    <a:pt x="193" y="164"/>
                  </a:lnTo>
                  <a:lnTo>
                    <a:pt x="186" y="164"/>
                  </a:lnTo>
                  <a:lnTo>
                    <a:pt x="184" y="161"/>
                  </a:lnTo>
                  <a:lnTo>
                    <a:pt x="184" y="155"/>
                  </a:lnTo>
                  <a:lnTo>
                    <a:pt x="184" y="152"/>
                  </a:lnTo>
                  <a:lnTo>
                    <a:pt x="184" y="150"/>
                  </a:lnTo>
                  <a:lnTo>
                    <a:pt x="182" y="148"/>
                  </a:lnTo>
                  <a:lnTo>
                    <a:pt x="180" y="148"/>
                  </a:lnTo>
                  <a:lnTo>
                    <a:pt x="180" y="147"/>
                  </a:lnTo>
                  <a:lnTo>
                    <a:pt x="182" y="143"/>
                  </a:lnTo>
                  <a:lnTo>
                    <a:pt x="182" y="141"/>
                  </a:lnTo>
                  <a:lnTo>
                    <a:pt x="186" y="139"/>
                  </a:lnTo>
                  <a:lnTo>
                    <a:pt x="182" y="129"/>
                  </a:lnTo>
                  <a:lnTo>
                    <a:pt x="182" y="127"/>
                  </a:lnTo>
                  <a:lnTo>
                    <a:pt x="186" y="127"/>
                  </a:lnTo>
                  <a:lnTo>
                    <a:pt x="184" y="123"/>
                  </a:lnTo>
                  <a:lnTo>
                    <a:pt x="182" y="123"/>
                  </a:lnTo>
                  <a:lnTo>
                    <a:pt x="182" y="114"/>
                  </a:lnTo>
                  <a:lnTo>
                    <a:pt x="180" y="114"/>
                  </a:lnTo>
                  <a:lnTo>
                    <a:pt x="175" y="114"/>
                  </a:lnTo>
                  <a:lnTo>
                    <a:pt x="172" y="118"/>
                  </a:lnTo>
                  <a:lnTo>
                    <a:pt x="170" y="120"/>
                  </a:lnTo>
                  <a:lnTo>
                    <a:pt x="170" y="120"/>
                  </a:lnTo>
                  <a:lnTo>
                    <a:pt x="172" y="109"/>
                  </a:lnTo>
                  <a:lnTo>
                    <a:pt x="172" y="109"/>
                  </a:lnTo>
                  <a:lnTo>
                    <a:pt x="173" y="105"/>
                  </a:lnTo>
                  <a:lnTo>
                    <a:pt x="175" y="105"/>
                  </a:lnTo>
                  <a:lnTo>
                    <a:pt x="175" y="104"/>
                  </a:lnTo>
                  <a:lnTo>
                    <a:pt x="177" y="102"/>
                  </a:lnTo>
                  <a:lnTo>
                    <a:pt x="184" y="91"/>
                  </a:lnTo>
                  <a:lnTo>
                    <a:pt x="184" y="89"/>
                  </a:lnTo>
                  <a:lnTo>
                    <a:pt x="184" y="88"/>
                  </a:lnTo>
                  <a:lnTo>
                    <a:pt x="189" y="88"/>
                  </a:lnTo>
                  <a:lnTo>
                    <a:pt x="195" y="86"/>
                  </a:lnTo>
                  <a:lnTo>
                    <a:pt x="193" y="84"/>
                  </a:lnTo>
                  <a:lnTo>
                    <a:pt x="193" y="73"/>
                  </a:lnTo>
                  <a:lnTo>
                    <a:pt x="197" y="63"/>
                  </a:lnTo>
                  <a:lnTo>
                    <a:pt x="202" y="57"/>
                  </a:lnTo>
                  <a:lnTo>
                    <a:pt x="202" y="54"/>
                  </a:lnTo>
                  <a:lnTo>
                    <a:pt x="180" y="47"/>
                  </a:lnTo>
                  <a:lnTo>
                    <a:pt x="177" y="43"/>
                  </a:lnTo>
                  <a:lnTo>
                    <a:pt x="173" y="39"/>
                  </a:lnTo>
                  <a:lnTo>
                    <a:pt x="170" y="39"/>
                  </a:lnTo>
                  <a:lnTo>
                    <a:pt x="164" y="38"/>
                  </a:lnTo>
                  <a:lnTo>
                    <a:pt x="163" y="38"/>
                  </a:lnTo>
                  <a:lnTo>
                    <a:pt x="159" y="38"/>
                  </a:lnTo>
                  <a:lnTo>
                    <a:pt x="154" y="34"/>
                  </a:lnTo>
                  <a:lnTo>
                    <a:pt x="154" y="32"/>
                  </a:lnTo>
                  <a:lnTo>
                    <a:pt x="154" y="32"/>
                  </a:lnTo>
                  <a:lnTo>
                    <a:pt x="154" y="25"/>
                  </a:lnTo>
                  <a:lnTo>
                    <a:pt x="152" y="25"/>
                  </a:lnTo>
                  <a:lnTo>
                    <a:pt x="148" y="29"/>
                  </a:lnTo>
                  <a:lnTo>
                    <a:pt x="145" y="29"/>
                  </a:lnTo>
                  <a:lnTo>
                    <a:pt x="141" y="29"/>
                  </a:lnTo>
                  <a:lnTo>
                    <a:pt x="141" y="22"/>
                  </a:lnTo>
                  <a:lnTo>
                    <a:pt x="139" y="20"/>
                  </a:lnTo>
                  <a:lnTo>
                    <a:pt x="129" y="14"/>
                  </a:lnTo>
                  <a:lnTo>
                    <a:pt x="125" y="9"/>
                  </a:lnTo>
                  <a:lnTo>
                    <a:pt x="123" y="9"/>
                  </a:lnTo>
                  <a:lnTo>
                    <a:pt x="120" y="7"/>
                  </a:lnTo>
                  <a:lnTo>
                    <a:pt x="11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0" name="Freeform 3658"/>
            <p:cNvSpPr>
              <a:spLocks/>
            </p:cNvSpPr>
            <p:nvPr/>
          </p:nvSpPr>
          <p:spPr bwMode="auto">
            <a:xfrm>
              <a:off x="2546" y="1968"/>
              <a:ext cx="52" cy="103"/>
            </a:xfrm>
            <a:custGeom>
              <a:avLst/>
              <a:gdLst/>
              <a:ahLst/>
              <a:cxnLst>
                <a:cxn ang="0">
                  <a:pos x="32" y="100"/>
                </a:cxn>
                <a:cxn ang="0">
                  <a:pos x="32" y="93"/>
                </a:cxn>
                <a:cxn ang="0">
                  <a:pos x="40" y="84"/>
                </a:cxn>
                <a:cxn ang="0">
                  <a:pos x="40" y="80"/>
                </a:cxn>
                <a:cxn ang="0">
                  <a:pos x="36" y="76"/>
                </a:cxn>
                <a:cxn ang="0">
                  <a:pos x="36" y="73"/>
                </a:cxn>
                <a:cxn ang="0">
                  <a:pos x="36" y="69"/>
                </a:cxn>
                <a:cxn ang="0">
                  <a:pos x="40" y="62"/>
                </a:cxn>
                <a:cxn ang="0">
                  <a:pos x="34" y="57"/>
                </a:cxn>
                <a:cxn ang="0">
                  <a:pos x="34" y="51"/>
                </a:cxn>
                <a:cxn ang="0">
                  <a:pos x="36" y="50"/>
                </a:cxn>
                <a:cxn ang="0">
                  <a:pos x="40" y="48"/>
                </a:cxn>
                <a:cxn ang="0">
                  <a:pos x="41" y="46"/>
                </a:cxn>
                <a:cxn ang="0">
                  <a:pos x="43" y="43"/>
                </a:cxn>
                <a:cxn ang="0">
                  <a:pos x="40" y="39"/>
                </a:cxn>
                <a:cxn ang="0">
                  <a:pos x="43" y="23"/>
                </a:cxn>
                <a:cxn ang="0">
                  <a:pos x="50" y="16"/>
                </a:cxn>
                <a:cxn ang="0">
                  <a:pos x="52" y="12"/>
                </a:cxn>
                <a:cxn ang="0">
                  <a:pos x="52" y="9"/>
                </a:cxn>
                <a:cxn ang="0">
                  <a:pos x="48" y="3"/>
                </a:cxn>
                <a:cxn ang="0">
                  <a:pos x="38" y="3"/>
                </a:cxn>
                <a:cxn ang="0">
                  <a:pos x="34" y="5"/>
                </a:cxn>
                <a:cxn ang="0">
                  <a:pos x="24" y="5"/>
                </a:cxn>
                <a:cxn ang="0">
                  <a:pos x="22" y="3"/>
                </a:cxn>
                <a:cxn ang="0">
                  <a:pos x="22" y="0"/>
                </a:cxn>
                <a:cxn ang="0">
                  <a:pos x="13" y="2"/>
                </a:cxn>
                <a:cxn ang="0">
                  <a:pos x="11" y="5"/>
                </a:cxn>
                <a:cxn ang="0">
                  <a:pos x="13" y="21"/>
                </a:cxn>
                <a:cxn ang="0">
                  <a:pos x="13" y="23"/>
                </a:cxn>
                <a:cxn ang="0">
                  <a:pos x="7" y="50"/>
                </a:cxn>
                <a:cxn ang="0">
                  <a:pos x="2" y="59"/>
                </a:cxn>
                <a:cxn ang="0">
                  <a:pos x="2" y="64"/>
                </a:cxn>
                <a:cxn ang="0">
                  <a:pos x="0" y="68"/>
                </a:cxn>
                <a:cxn ang="0">
                  <a:pos x="0" y="69"/>
                </a:cxn>
                <a:cxn ang="0">
                  <a:pos x="2" y="71"/>
                </a:cxn>
                <a:cxn ang="0">
                  <a:pos x="6" y="75"/>
                </a:cxn>
                <a:cxn ang="0">
                  <a:pos x="11" y="73"/>
                </a:cxn>
                <a:cxn ang="0">
                  <a:pos x="11" y="75"/>
                </a:cxn>
                <a:cxn ang="0">
                  <a:pos x="11" y="76"/>
                </a:cxn>
                <a:cxn ang="0">
                  <a:pos x="11" y="93"/>
                </a:cxn>
                <a:cxn ang="0">
                  <a:pos x="9" y="100"/>
                </a:cxn>
                <a:cxn ang="0">
                  <a:pos x="9" y="101"/>
                </a:cxn>
                <a:cxn ang="0">
                  <a:pos x="9" y="103"/>
                </a:cxn>
                <a:cxn ang="0">
                  <a:pos x="13" y="101"/>
                </a:cxn>
                <a:cxn ang="0">
                  <a:pos x="20" y="103"/>
                </a:cxn>
                <a:cxn ang="0">
                  <a:pos x="22" y="103"/>
                </a:cxn>
                <a:cxn ang="0">
                  <a:pos x="25" y="103"/>
                </a:cxn>
                <a:cxn ang="0">
                  <a:pos x="32" y="100"/>
                </a:cxn>
              </a:cxnLst>
              <a:rect l="0" t="0" r="r" b="b"/>
              <a:pathLst>
                <a:path w="52" h="103">
                  <a:moveTo>
                    <a:pt x="32" y="100"/>
                  </a:moveTo>
                  <a:lnTo>
                    <a:pt x="32" y="93"/>
                  </a:lnTo>
                  <a:lnTo>
                    <a:pt x="40" y="84"/>
                  </a:lnTo>
                  <a:lnTo>
                    <a:pt x="40" y="80"/>
                  </a:lnTo>
                  <a:lnTo>
                    <a:pt x="36" y="76"/>
                  </a:lnTo>
                  <a:lnTo>
                    <a:pt x="36" y="73"/>
                  </a:lnTo>
                  <a:lnTo>
                    <a:pt x="36" y="69"/>
                  </a:lnTo>
                  <a:lnTo>
                    <a:pt x="40" y="62"/>
                  </a:lnTo>
                  <a:lnTo>
                    <a:pt x="34" y="57"/>
                  </a:lnTo>
                  <a:lnTo>
                    <a:pt x="34" y="51"/>
                  </a:lnTo>
                  <a:lnTo>
                    <a:pt x="36" y="50"/>
                  </a:lnTo>
                  <a:lnTo>
                    <a:pt x="40" y="48"/>
                  </a:lnTo>
                  <a:lnTo>
                    <a:pt x="41" y="46"/>
                  </a:lnTo>
                  <a:lnTo>
                    <a:pt x="43" y="43"/>
                  </a:lnTo>
                  <a:lnTo>
                    <a:pt x="40" y="39"/>
                  </a:lnTo>
                  <a:lnTo>
                    <a:pt x="43" y="23"/>
                  </a:lnTo>
                  <a:lnTo>
                    <a:pt x="50" y="16"/>
                  </a:lnTo>
                  <a:lnTo>
                    <a:pt x="52" y="12"/>
                  </a:lnTo>
                  <a:lnTo>
                    <a:pt x="52" y="9"/>
                  </a:lnTo>
                  <a:lnTo>
                    <a:pt x="48" y="3"/>
                  </a:lnTo>
                  <a:lnTo>
                    <a:pt x="38" y="3"/>
                  </a:lnTo>
                  <a:lnTo>
                    <a:pt x="34" y="5"/>
                  </a:lnTo>
                  <a:lnTo>
                    <a:pt x="24" y="5"/>
                  </a:lnTo>
                  <a:lnTo>
                    <a:pt x="22" y="3"/>
                  </a:lnTo>
                  <a:lnTo>
                    <a:pt x="22" y="0"/>
                  </a:lnTo>
                  <a:lnTo>
                    <a:pt x="13" y="2"/>
                  </a:lnTo>
                  <a:lnTo>
                    <a:pt x="11" y="5"/>
                  </a:lnTo>
                  <a:lnTo>
                    <a:pt x="13" y="21"/>
                  </a:lnTo>
                  <a:lnTo>
                    <a:pt x="13" y="23"/>
                  </a:lnTo>
                  <a:lnTo>
                    <a:pt x="7" y="50"/>
                  </a:lnTo>
                  <a:lnTo>
                    <a:pt x="2" y="59"/>
                  </a:lnTo>
                  <a:lnTo>
                    <a:pt x="2" y="64"/>
                  </a:lnTo>
                  <a:lnTo>
                    <a:pt x="0" y="68"/>
                  </a:lnTo>
                  <a:lnTo>
                    <a:pt x="0" y="69"/>
                  </a:lnTo>
                  <a:lnTo>
                    <a:pt x="2" y="71"/>
                  </a:lnTo>
                  <a:lnTo>
                    <a:pt x="6" y="75"/>
                  </a:lnTo>
                  <a:lnTo>
                    <a:pt x="11" y="73"/>
                  </a:lnTo>
                  <a:lnTo>
                    <a:pt x="11" y="75"/>
                  </a:lnTo>
                  <a:lnTo>
                    <a:pt x="11" y="76"/>
                  </a:lnTo>
                  <a:lnTo>
                    <a:pt x="11" y="93"/>
                  </a:lnTo>
                  <a:lnTo>
                    <a:pt x="9" y="100"/>
                  </a:lnTo>
                  <a:lnTo>
                    <a:pt x="9" y="101"/>
                  </a:lnTo>
                  <a:lnTo>
                    <a:pt x="9" y="103"/>
                  </a:lnTo>
                  <a:lnTo>
                    <a:pt x="13" y="101"/>
                  </a:lnTo>
                  <a:lnTo>
                    <a:pt x="20" y="103"/>
                  </a:lnTo>
                  <a:lnTo>
                    <a:pt x="22" y="103"/>
                  </a:lnTo>
                  <a:lnTo>
                    <a:pt x="25" y="103"/>
                  </a:lnTo>
                  <a:lnTo>
                    <a:pt x="32" y="10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1" name="Freeform 3659"/>
            <p:cNvSpPr>
              <a:spLocks/>
            </p:cNvSpPr>
            <p:nvPr/>
          </p:nvSpPr>
          <p:spPr bwMode="auto">
            <a:xfrm>
              <a:off x="2546" y="1968"/>
              <a:ext cx="52" cy="103"/>
            </a:xfrm>
            <a:custGeom>
              <a:avLst/>
              <a:gdLst/>
              <a:ahLst/>
              <a:cxnLst>
                <a:cxn ang="0">
                  <a:pos x="32" y="100"/>
                </a:cxn>
                <a:cxn ang="0">
                  <a:pos x="32" y="93"/>
                </a:cxn>
                <a:cxn ang="0">
                  <a:pos x="40" y="84"/>
                </a:cxn>
                <a:cxn ang="0">
                  <a:pos x="40" y="80"/>
                </a:cxn>
                <a:cxn ang="0">
                  <a:pos x="36" y="76"/>
                </a:cxn>
                <a:cxn ang="0">
                  <a:pos x="36" y="73"/>
                </a:cxn>
                <a:cxn ang="0">
                  <a:pos x="36" y="69"/>
                </a:cxn>
                <a:cxn ang="0">
                  <a:pos x="40" y="62"/>
                </a:cxn>
                <a:cxn ang="0">
                  <a:pos x="34" y="57"/>
                </a:cxn>
                <a:cxn ang="0">
                  <a:pos x="34" y="51"/>
                </a:cxn>
                <a:cxn ang="0">
                  <a:pos x="36" y="50"/>
                </a:cxn>
                <a:cxn ang="0">
                  <a:pos x="40" y="48"/>
                </a:cxn>
                <a:cxn ang="0">
                  <a:pos x="41" y="46"/>
                </a:cxn>
                <a:cxn ang="0">
                  <a:pos x="43" y="43"/>
                </a:cxn>
                <a:cxn ang="0">
                  <a:pos x="40" y="39"/>
                </a:cxn>
                <a:cxn ang="0">
                  <a:pos x="43" y="23"/>
                </a:cxn>
                <a:cxn ang="0">
                  <a:pos x="50" y="16"/>
                </a:cxn>
                <a:cxn ang="0">
                  <a:pos x="52" y="12"/>
                </a:cxn>
                <a:cxn ang="0">
                  <a:pos x="52" y="9"/>
                </a:cxn>
                <a:cxn ang="0">
                  <a:pos x="48" y="3"/>
                </a:cxn>
                <a:cxn ang="0">
                  <a:pos x="38" y="3"/>
                </a:cxn>
                <a:cxn ang="0">
                  <a:pos x="34" y="5"/>
                </a:cxn>
                <a:cxn ang="0">
                  <a:pos x="24" y="5"/>
                </a:cxn>
                <a:cxn ang="0">
                  <a:pos x="22" y="3"/>
                </a:cxn>
                <a:cxn ang="0">
                  <a:pos x="22" y="0"/>
                </a:cxn>
                <a:cxn ang="0">
                  <a:pos x="13" y="2"/>
                </a:cxn>
                <a:cxn ang="0">
                  <a:pos x="11" y="5"/>
                </a:cxn>
                <a:cxn ang="0">
                  <a:pos x="13" y="21"/>
                </a:cxn>
                <a:cxn ang="0">
                  <a:pos x="13" y="23"/>
                </a:cxn>
                <a:cxn ang="0">
                  <a:pos x="7" y="50"/>
                </a:cxn>
                <a:cxn ang="0">
                  <a:pos x="2" y="59"/>
                </a:cxn>
                <a:cxn ang="0">
                  <a:pos x="2" y="64"/>
                </a:cxn>
                <a:cxn ang="0">
                  <a:pos x="0" y="68"/>
                </a:cxn>
                <a:cxn ang="0">
                  <a:pos x="0" y="69"/>
                </a:cxn>
                <a:cxn ang="0">
                  <a:pos x="2" y="71"/>
                </a:cxn>
                <a:cxn ang="0">
                  <a:pos x="6" y="75"/>
                </a:cxn>
                <a:cxn ang="0">
                  <a:pos x="11" y="73"/>
                </a:cxn>
                <a:cxn ang="0">
                  <a:pos x="11" y="75"/>
                </a:cxn>
                <a:cxn ang="0">
                  <a:pos x="11" y="76"/>
                </a:cxn>
                <a:cxn ang="0">
                  <a:pos x="11" y="93"/>
                </a:cxn>
                <a:cxn ang="0">
                  <a:pos x="9" y="100"/>
                </a:cxn>
                <a:cxn ang="0">
                  <a:pos x="9" y="101"/>
                </a:cxn>
                <a:cxn ang="0">
                  <a:pos x="9" y="103"/>
                </a:cxn>
                <a:cxn ang="0">
                  <a:pos x="13" y="101"/>
                </a:cxn>
                <a:cxn ang="0">
                  <a:pos x="20" y="103"/>
                </a:cxn>
                <a:cxn ang="0">
                  <a:pos x="22" y="103"/>
                </a:cxn>
                <a:cxn ang="0">
                  <a:pos x="25" y="103"/>
                </a:cxn>
                <a:cxn ang="0">
                  <a:pos x="32" y="100"/>
                </a:cxn>
              </a:cxnLst>
              <a:rect l="0" t="0" r="r" b="b"/>
              <a:pathLst>
                <a:path w="52" h="103">
                  <a:moveTo>
                    <a:pt x="32" y="100"/>
                  </a:moveTo>
                  <a:lnTo>
                    <a:pt x="32" y="93"/>
                  </a:lnTo>
                  <a:lnTo>
                    <a:pt x="40" y="84"/>
                  </a:lnTo>
                  <a:lnTo>
                    <a:pt x="40" y="80"/>
                  </a:lnTo>
                  <a:lnTo>
                    <a:pt x="36" y="76"/>
                  </a:lnTo>
                  <a:lnTo>
                    <a:pt x="36" y="73"/>
                  </a:lnTo>
                  <a:lnTo>
                    <a:pt x="36" y="69"/>
                  </a:lnTo>
                  <a:lnTo>
                    <a:pt x="40" y="62"/>
                  </a:lnTo>
                  <a:lnTo>
                    <a:pt x="34" y="57"/>
                  </a:lnTo>
                  <a:lnTo>
                    <a:pt x="34" y="51"/>
                  </a:lnTo>
                  <a:lnTo>
                    <a:pt x="36" y="50"/>
                  </a:lnTo>
                  <a:lnTo>
                    <a:pt x="40" y="48"/>
                  </a:lnTo>
                  <a:lnTo>
                    <a:pt x="41" y="46"/>
                  </a:lnTo>
                  <a:lnTo>
                    <a:pt x="43" y="43"/>
                  </a:lnTo>
                  <a:lnTo>
                    <a:pt x="40" y="39"/>
                  </a:lnTo>
                  <a:lnTo>
                    <a:pt x="43" y="23"/>
                  </a:lnTo>
                  <a:lnTo>
                    <a:pt x="50" y="16"/>
                  </a:lnTo>
                  <a:lnTo>
                    <a:pt x="52" y="12"/>
                  </a:lnTo>
                  <a:lnTo>
                    <a:pt x="52" y="9"/>
                  </a:lnTo>
                  <a:lnTo>
                    <a:pt x="48" y="3"/>
                  </a:lnTo>
                  <a:lnTo>
                    <a:pt x="38" y="3"/>
                  </a:lnTo>
                  <a:lnTo>
                    <a:pt x="34" y="5"/>
                  </a:lnTo>
                  <a:lnTo>
                    <a:pt x="24" y="5"/>
                  </a:lnTo>
                  <a:lnTo>
                    <a:pt x="22" y="3"/>
                  </a:lnTo>
                  <a:lnTo>
                    <a:pt x="22" y="0"/>
                  </a:lnTo>
                  <a:lnTo>
                    <a:pt x="13" y="2"/>
                  </a:lnTo>
                  <a:lnTo>
                    <a:pt x="11" y="5"/>
                  </a:lnTo>
                  <a:lnTo>
                    <a:pt x="13" y="21"/>
                  </a:lnTo>
                  <a:lnTo>
                    <a:pt x="13" y="23"/>
                  </a:lnTo>
                  <a:lnTo>
                    <a:pt x="7" y="50"/>
                  </a:lnTo>
                  <a:lnTo>
                    <a:pt x="2" y="59"/>
                  </a:lnTo>
                  <a:lnTo>
                    <a:pt x="2" y="64"/>
                  </a:lnTo>
                  <a:lnTo>
                    <a:pt x="0" y="68"/>
                  </a:lnTo>
                  <a:lnTo>
                    <a:pt x="0" y="69"/>
                  </a:lnTo>
                  <a:lnTo>
                    <a:pt x="2" y="71"/>
                  </a:lnTo>
                  <a:lnTo>
                    <a:pt x="6" y="75"/>
                  </a:lnTo>
                  <a:lnTo>
                    <a:pt x="11" y="73"/>
                  </a:lnTo>
                  <a:lnTo>
                    <a:pt x="11" y="75"/>
                  </a:lnTo>
                  <a:lnTo>
                    <a:pt x="11" y="76"/>
                  </a:lnTo>
                  <a:lnTo>
                    <a:pt x="11" y="93"/>
                  </a:lnTo>
                  <a:lnTo>
                    <a:pt x="9" y="100"/>
                  </a:lnTo>
                  <a:lnTo>
                    <a:pt x="9" y="101"/>
                  </a:lnTo>
                  <a:lnTo>
                    <a:pt x="9" y="103"/>
                  </a:lnTo>
                  <a:lnTo>
                    <a:pt x="13" y="101"/>
                  </a:lnTo>
                  <a:lnTo>
                    <a:pt x="20" y="103"/>
                  </a:lnTo>
                  <a:lnTo>
                    <a:pt x="22" y="103"/>
                  </a:lnTo>
                  <a:lnTo>
                    <a:pt x="25" y="103"/>
                  </a:lnTo>
                  <a:lnTo>
                    <a:pt x="32" y="10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2" name="Freeform 3660"/>
            <p:cNvSpPr>
              <a:spLocks/>
            </p:cNvSpPr>
            <p:nvPr/>
          </p:nvSpPr>
          <p:spPr bwMode="auto">
            <a:xfrm>
              <a:off x="3533" y="1952"/>
              <a:ext cx="227" cy="155"/>
            </a:xfrm>
            <a:custGeom>
              <a:avLst/>
              <a:gdLst/>
              <a:ahLst/>
              <a:cxnLst>
                <a:cxn ang="0">
                  <a:pos x="75" y="32"/>
                </a:cxn>
                <a:cxn ang="0">
                  <a:pos x="71" y="19"/>
                </a:cxn>
                <a:cxn ang="0">
                  <a:pos x="79" y="12"/>
                </a:cxn>
                <a:cxn ang="0">
                  <a:pos x="88" y="9"/>
                </a:cxn>
                <a:cxn ang="0">
                  <a:pos x="95" y="9"/>
                </a:cxn>
                <a:cxn ang="0">
                  <a:pos x="93" y="3"/>
                </a:cxn>
                <a:cxn ang="0">
                  <a:pos x="98" y="1"/>
                </a:cxn>
                <a:cxn ang="0">
                  <a:pos x="113" y="10"/>
                </a:cxn>
                <a:cxn ang="0">
                  <a:pos x="121" y="12"/>
                </a:cxn>
                <a:cxn ang="0">
                  <a:pos x="125" y="19"/>
                </a:cxn>
                <a:cxn ang="0">
                  <a:pos x="123" y="25"/>
                </a:cxn>
                <a:cxn ang="0">
                  <a:pos x="127" y="32"/>
                </a:cxn>
                <a:cxn ang="0">
                  <a:pos x="145" y="32"/>
                </a:cxn>
                <a:cxn ang="0">
                  <a:pos x="154" y="39"/>
                </a:cxn>
                <a:cxn ang="0">
                  <a:pos x="159" y="48"/>
                </a:cxn>
                <a:cxn ang="0">
                  <a:pos x="164" y="62"/>
                </a:cxn>
                <a:cxn ang="0">
                  <a:pos x="209" y="94"/>
                </a:cxn>
                <a:cxn ang="0">
                  <a:pos x="216" y="92"/>
                </a:cxn>
                <a:cxn ang="0">
                  <a:pos x="227" y="100"/>
                </a:cxn>
                <a:cxn ang="0">
                  <a:pos x="221" y="112"/>
                </a:cxn>
                <a:cxn ang="0">
                  <a:pos x="211" y="110"/>
                </a:cxn>
                <a:cxn ang="0">
                  <a:pos x="209" y="114"/>
                </a:cxn>
                <a:cxn ang="0">
                  <a:pos x="200" y="116"/>
                </a:cxn>
                <a:cxn ang="0">
                  <a:pos x="196" y="119"/>
                </a:cxn>
                <a:cxn ang="0">
                  <a:pos x="195" y="126"/>
                </a:cxn>
                <a:cxn ang="0">
                  <a:pos x="187" y="137"/>
                </a:cxn>
                <a:cxn ang="0">
                  <a:pos x="180" y="141"/>
                </a:cxn>
                <a:cxn ang="0">
                  <a:pos x="171" y="144"/>
                </a:cxn>
                <a:cxn ang="0">
                  <a:pos x="171" y="148"/>
                </a:cxn>
                <a:cxn ang="0">
                  <a:pos x="166" y="153"/>
                </a:cxn>
                <a:cxn ang="0">
                  <a:pos x="159" y="155"/>
                </a:cxn>
                <a:cxn ang="0">
                  <a:pos x="154" y="151"/>
                </a:cxn>
                <a:cxn ang="0">
                  <a:pos x="145" y="151"/>
                </a:cxn>
                <a:cxn ang="0">
                  <a:pos x="141" y="142"/>
                </a:cxn>
                <a:cxn ang="0">
                  <a:pos x="139" y="128"/>
                </a:cxn>
                <a:cxn ang="0">
                  <a:pos x="113" y="112"/>
                </a:cxn>
                <a:cxn ang="0">
                  <a:pos x="102" y="105"/>
                </a:cxn>
                <a:cxn ang="0">
                  <a:pos x="75" y="92"/>
                </a:cxn>
                <a:cxn ang="0">
                  <a:pos x="61" y="98"/>
                </a:cxn>
                <a:cxn ang="0">
                  <a:pos x="46" y="98"/>
                </a:cxn>
                <a:cxn ang="0">
                  <a:pos x="21" y="89"/>
                </a:cxn>
                <a:cxn ang="0">
                  <a:pos x="23" y="78"/>
                </a:cxn>
                <a:cxn ang="0">
                  <a:pos x="14" y="71"/>
                </a:cxn>
                <a:cxn ang="0">
                  <a:pos x="14" y="62"/>
                </a:cxn>
                <a:cxn ang="0">
                  <a:pos x="21" y="59"/>
                </a:cxn>
                <a:cxn ang="0">
                  <a:pos x="9" y="60"/>
                </a:cxn>
                <a:cxn ang="0">
                  <a:pos x="5" y="48"/>
                </a:cxn>
                <a:cxn ang="0">
                  <a:pos x="11" y="43"/>
                </a:cxn>
                <a:cxn ang="0">
                  <a:pos x="25" y="44"/>
                </a:cxn>
                <a:cxn ang="0">
                  <a:pos x="29" y="44"/>
                </a:cxn>
                <a:cxn ang="0">
                  <a:pos x="38" y="35"/>
                </a:cxn>
                <a:cxn ang="0">
                  <a:pos x="20" y="16"/>
                </a:cxn>
                <a:cxn ang="0">
                  <a:pos x="5" y="23"/>
                </a:cxn>
                <a:cxn ang="0">
                  <a:pos x="5" y="34"/>
                </a:cxn>
                <a:cxn ang="0">
                  <a:pos x="0" y="21"/>
                </a:cxn>
                <a:cxn ang="0">
                  <a:pos x="27" y="9"/>
                </a:cxn>
                <a:cxn ang="0">
                  <a:pos x="48" y="32"/>
                </a:cxn>
              </a:cxnLst>
              <a:rect l="0" t="0" r="r" b="b"/>
              <a:pathLst>
                <a:path w="227" h="155">
                  <a:moveTo>
                    <a:pt x="57" y="30"/>
                  </a:moveTo>
                  <a:lnTo>
                    <a:pt x="73" y="32"/>
                  </a:lnTo>
                  <a:lnTo>
                    <a:pt x="75" y="32"/>
                  </a:lnTo>
                  <a:lnTo>
                    <a:pt x="73" y="26"/>
                  </a:lnTo>
                  <a:lnTo>
                    <a:pt x="73" y="25"/>
                  </a:lnTo>
                  <a:lnTo>
                    <a:pt x="71" y="19"/>
                  </a:lnTo>
                  <a:lnTo>
                    <a:pt x="73" y="18"/>
                  </a:lnTo>
                  <a:lnTo>
                    <a:pt x="75" y="16"/>
                  </a:lnTo>
                  <a:lnTo>
                    <a:pt x="79" y="12"/>
                  </a:lnTo>
                  <a:lnTo>
                    <a:pt x="86" y="12"/>
                  </a:lnTo>
                  <a:lnTo>
                    <a:pt x="88" y="10"/>
                  </a:lnTo>
                  <a:lnTo>
                    <a:pt x="88" y="9"/>
                  </a:lnTo>
                  <a:lnTo>
                    <a:pt x="88" y="7"/>
                  </a:lnTo>
                  <a:lnTo>
                    <a:pt x="89" y="5"/>
                  </a:lnTo>
                  <a:lnTo>
                    <a:pt x="95" y="9"/>
                  </a:lnTo>
                  <a:lnTo>
                    <a:pt x="96" y="9"/>
                  </a:lnTo>
                  <a:lnTo>
                    <a:pt x="95" y="5"/>
                  </a:lnTo>
                  <a:lnTo>
                    <a:pt x="93" y="3"/>
                  </a:lnTo>
                  <a:lnTo>
                    <a:pt x="95" y="1"/>
                  </a:lnTo>
                  <a:lnTo>
                    <a:pt x="96" y="1"/>
                  </a:lnTo>
                  <a:lnTo>
                    <a:pt x="98" y="1"/>
                  </a:lnTo>
                  <a:lnTo>
                    <a:pt x="98" y="0"/>
                  </a:lnTo>
                  <a:lnTo>
                    <a:pt x="111" y="9"/>
                  </a:lnTo>
                  <a:lnTo>
                    <a:pt x="113" y="10"/>
                  </a:lnTo>
                  <a:lnTo>
                    <a:pt x="114" y="10"/>
                  </a:lnTo>
                  <a:lnTo>
                    <a:pt x="120" y="10"/>
                  </a:lnTo>
                  <a:lnTo>
                    <a:pt x="121" y="12"/>
                  </a:lnTo>
                  <a:lnTo>
                    <a:pt x="120" y="16"/>
                  </a:lnTo>
                  <a:lnTo>
                    <a:pt x="121" y="18"/>
                  </a:lnTo>
                  <a:lnTo>
                    <a:pt x="125" y="19"/>
                  </a:lnTo>
                  <a:lnTo>
                    <a:pt x="121" y="21"/>
                  </a:lnTo>
                  <a:lnTo>
                    <a:pt x="121" y="23"/>
                  </a:lnTo>
                  <a:lnTo>
                    <a:pt x="123" y="25"/>
                  </a:lnTo>
                  <a:lnTo>
                    <a:pt x="121" y="28"/>
                  </a:lnTo>
                  <a:lnTo>
                    <a:pt x="123" y="30"/>
                  </a:lnTo>
                  <a:lnTo>
                    <a:pt x="127" y="32"/>
                  </a:lnTo>
                  <a:lnTo>
                    <a:pt x="141" y="34"/>
                  </a:lnTo>
                  <a:lnTo>
                    <a:pt x="145" y="34"/>
                  </a:lnTo>
                  <a:lnTo>
                    <a:pt x="145" y="32"/>
                  </a:lnTo>
                  <a:lnTo>
                    <a:pt x="146" y="30"/>
                  </a:lnTo>
                  <a:lnTo>
                    <a:pt x="154" y="35"/>
                  </a:lnTo>
                  <a:lnTo>
                    <a:pt x="154" y="39"/>
                  </a:lnTo>
                  <a:lnTo>
                    <a:pt x="154" y="43"/>
                  </a:lnTo>
                  <a:lnTo>
                    <a:pt x="155" y="46"/>
                  </a:lnTo>
                  <a:lnTo>
                    <a:pt x="159" y="48"/>
                  </a:lnTo>
                  <a:lnTo>
                    <a:pt x="161" y="53"/>
                  </a:lnTo>
                  <a:lnTo>
                    <a:pt x="161" y="55"/>
                  </a:lnTo>
                  <a:lnTo>
                    <a:pt x="164" y="62"/>
                  </a:lnTo>
                  <a:lnTo>
                    <a:pt x="186" y="78"/>
                  </a:lnTo>
                  <a:lnTo>
                    <a:pt x="191" y="80"/>
                  </a:lnTo>
                  <a:lnTo>
                    <a:pt x="209" y="94"/>
                  </a:lnTo>
                  <a:lnTo>
                    <a:pt x="211" y="94"/>
                  </a:lnTo>
                  <a:lnTo>
                    <a:pt x="212" y="94"/>
                  </a:lnTo>
                  <a:lnTo>
                    <a:pt x="216" y="92"/>
                  </a:lnTo>
                  <a:lnTo>
                    <a:pt x="221" y="96"/>
                  </a:lnTo>
                  <a:lnTo>
                    <a:pt x="223" y="98"/>
                  </a:lnTo>
                  <a:lnTo>
                    <a:pt x="227" y="100"/>
                  </a:lnTo>
                  <a:lnTo>
                    <a:pt x="225" y="105"/>
                  </a:lnTo>
                  <a:lnTo>
                    <a:pt x="225" y="114"/>
                  </a:lnTo>
                  <a:lnTo>
                    <a:pt x="221" y="112"/>
                  </a:lnTo>
                  <a:lnTo>
                    <a:pt x="214" y="110"/>
                  </a:lnTo>
                  <a:lnTo>
                    <a:pt x="211" y="110"/>
                  </a:lnTo>
                  <a:lnTo>
                    <a:pt x="211" y="110"/>
                  </a:lnTo>
                  <a:lnTo>
                    <a:pt x="211" y="112"/>
                  </a:lnTo>
                  <a:lnTo>
                    <a:pt x="209" y="114"/>
                  </a:lnTo>
                  <a:lnTo>
                    <a:pt x="209" y="114"/>
                  </a:lnTo>
                  <a:lnTo>
                    <a:pt x="204" y="116"/>
                  </a:lnTo>
                  <a:lnTo>
                    <a:pt x="204" y="114"/>
                  </a:lnTo>
                  <a:lnTo>
                    <a:pt x="200" y="116"/>
                  </a:lnTo>
                  <a:lnTo>
                    <a:pt x="198" y="117"/>
                  </a:lnTo>
                  <a:lnTo>
                    <a:pt x="198" y="117"/>
                  </a:lnTo>
                  <a:lnTo>
                    <a:pt x="196" y="119"/>
                  </a:lnTo>
                  <a:lnTo>
                    <a:pt x="196" y="121"/>
                  </a:lnTo>
                  <a:lnTo>
                    <a:pt x="196" y="125"/>
                  </a:lnTo>
                  <a:lnTo>
                    <a:pt x="195" y="126"/>
                  </a:lnTo>
                  <a:lnTo>
                    <a:pt x="193" y="134"/>
                  </a:lnTo>
                  <a:lnTo>
                    <a:pt x="189" y="137"/>
                  </a:lnTo>
                  <a:lnTo>
                    <a:pt x="187" y="137"/>
                  </a:lnTo>
                  <a:lnTo>
                    <a:pt x="186" y="139"/>
                  </a:lnTo>
                  <a:lnTo>
                    <a:pt x="184" y="139"/>
                  </a:lnTo>
                  <a:lnTo>
                    <a:pt x="180" y="141"/>
                  </a:lnTo>
                  <a:lnTo>
                    <a:pt x="173" y="142"/>
                  </a:lnTo>
                  <a:lnTo>
                    <a:pt x="171" y="142"/>
                  </a:lnTo>
                  <a:lnTo>
                    <a:pt x="171" y="144"/>
                  </a:lnTo>
                  <a:lnTo>
                    <a:pt x="173" y="146"/>
                  </a:lnTo>
                  <a:lnTo>
                    <a:pt x="173" y="148"/>
                  </a:lnTo>
                  <a:lnTo>
                    <a:pt x="171" y="148"/>
                  </a:lnTo>
                  <a:lnTo>
                    <a:pt x="171" y="151"/>
                  </a:lnTo>
                  <a:lnTo>
                    <a:pt x="170" y="151"/>
                  </a:lnTo>
                  <a:lnTo>
                    <a:pt x="166" y="153"/>
                  </a:lnTo>
                  <a:lnTo>
                    <a:pt x="164" y="155"/>
                  </a:lnTo>
                  <a:lnTo>
                    <a:pt x="161" y="155"/>
                  </a:lnTo>
                  <a:lnTo>
                    <a:pt x="159" y="155"/>
                  </a:lnTo>
                  <a:lnTo>
                    <a:pt x="157" y="155"/>
                  </a:lnTo>
                  <a:lnTo>
                    <a:pt x="155" y="153"/>
                  </a:lnTo>
                  <a:lnTo>
                    <a:pt x="154" y="151"/>
                  </a:lnTo>
                  <a:lnTo>
                    <a:pt x="152" y="151"/>
                  </a:lnTo>
                  <a:lnTo>
                    <a:pt x="148" y="151"/>
                  </a:lnTo>
                  <a:lnTo>
                    <a:pt x="145" y="151"/>
                  </a:lnTo>
                  <a:lnTo>
                    <a:pt x="145" y="150"/>
                  </a:lnTo>
                  <a:lnTo>
                    <a:pt x="141" y="146"/>
                  </a:lnTo>
                  <a:lnTo>
                    <a:pt x="141" y="142"/>
                  </a:lnTo>
                  <a:lnTo>
                    <a:pt x="141" y="139"/>
                  </a:lnTo>
                  <a:lnTo>
                    <a:pt x="141" y="128"/>
                  </a:lnTo>
                  <a:lnTo>
                    <a:pt x="139" y="128"/>
                  </a:lnTo>
                  <a:lnTo>
                    <a:pt x="132" y="128"/>
                  </a:lnTo>
                  <a:lnTo>
                    <a:pt x="113" y="116"/>
                  </a:lnTo>
                  <a:lnTo>
                    <a:pt x="113" y="112"/>
                  </a:lnTo>
                  <a:lnTo>
                    <a:pt x="109" y="109"/>
                  </a:lnTo>
                  <a:lnTo>
                    <a:pt x="107" y="107"/>
                  </a:lnTo>
                  <a:lnTo>
                    <a:pt x="102" y="105"/>
                  </a:lnTo>
                  <a:lnTo>
                    <a:pt x="100" y="107"/>
                  </a:lnTo>
                  <a:lnTo>
                    <a:pt x="80" y="100"/>
                  </a:lnTo>
                  <a:lnTo>
                    <a:pt x="75" y="92"/>
                  </a:lnTo>
                  <a:lnTo>
                    <a:pt x="64" y="92"/>
                  </a:lnTo>
                  <a:lnTo>
                    <a:pt x="63" y="96"/>
                  </a:lnTo>
                  <a:lnTo>
                    <a:pt x="61" y="98"/>
                  </a:lnTo>
                  <a:lnTo>
                    <a:pt x="59" y="98"/>
                  </a:lnTo>
                  <a:lnTo>
                    <a:pt x="55" y="96"/>
                  </a:lnTo>
                  <a:lnTo>
                    <a:pt x="46" y="98"/>
                  </a:lnTo>
                  <a:lnTo>
                    <a:pt x="32" y="109"/>
                  </a:lnTo>
                  <a:lnTo>
                    <a:pt x="23" y="110"/>
                  </a:lnTo>
                  <a:lnTo>
                    <a:pt x="21" y="89"/>
                  </a:lnTo>
                  <a:lnTo>
                    <a:pt x="23" y="84"/>
                  </a:lnTo>
                  <a:lnTo>
                    <a:pt x="25" y="78"/>
                  </a:lnTo>
                  <a:lnTo>
                    <a:pt x="23" y="78"/>
                  </a:lnTo>
                  <a:lnTo>
                    <a:pt x="18" y="73"/>
                  </a:lnTo>
                  <a:lnTo>
                    <a:pt x="14" y="71"/>
                  </a:lnTo>
                  <a:lnTo>
                    <a:pt x="14" y="71"/>
                  </a:lnTo>
                  <a:lnTo>
                    <a:pt x="23" y="67"/>
                  </a:lnTo>
                  <a:lnTo>
                    <a:pt x="18" y="64"/>
                  </a:lnTo>
                  <a:lnTo>
                    <a:pt x="14" y="62"/>
                  </a:lnTo>
                  <a:lnTo>
                    <a:pt x="18" y="60"/>
                  </a:lnTo>
                  <a:lnTo>
                    <a:pt x="23" y="62"/>
                  </a:lnTo>
                  <a:lnTo>
                    <a:pt x="21" y="59"/>
                  </a:lnTo>
                  <a:lnTo>
                    <a:pt x="16" y="57"/>
                  </a:lnTo>
                  <a:lnTo>
                    <a:pt x="11" y="59"/>
                  </a:lnTo>
                  <a:lnTo>
                    <a:pt x="9" y="60"/>
                  </a:lnTo>
                  <a:lnTo>
                    <a:pt x="7" y="60"/>
                  </a:lnTo>
                  <a:lnTo>
                    <a:pt x="5" y="51"/>
                  </a:lnTo>
                  <a:lnTo>
                    <a:pt x="5" y="48"/>
                  </a:lnTo>
                  <a:lnTo>
                    <a:pt x="7" y="44"/>
                  </a:lnTo>
                  <a:lnTo>
                    <a:pt x="7" y="35"/>
                  </a:lnTo>
                  <a:lnTo>
                    <a:pt x="11" y="43"/>
                  </a:lnTo>
                  <a:lnTo>
                    <a:pt x="16" y="43"/>
                  </a:lnTo>
                  <a:lnTo>
                    <a:pt x="21" y="44"/>
                  </a:lnTo>
                  <a:lnTo>
                    <a:pt x="25" y="44"/>
                  </a:lnTo>
                  <a:lnTo>
                    <a:pt x="29" y="46"/>
                  </a:lnTo>
                  <a:lnTo>
                    <a:pt x="32" y="44"/>
                  </a:lnTo>
                  <a:lnTo>
                    <a:pt x="29" y="44"/>
                  </a:lnTo>
                  <a:lnTo>
                    <a:pt x="29" y="43"/>
                  </a:lnTo>
                  <a:lnTo>
                    <a:pt x="34" y="41"/>
                  </a:lnTo>
                  <a:lnTo>
                    <a:pt x="38" y="35"/>
                  </a:lnTo>
                  <a:lnTo>
                    <a:pt x="25" y="25"/>
                  </a:lnTo>
                  <a:lnTo>
                    <a:pt x="23" y="21"/>
                  </a:lnTo>
                  <a:lnTo>
                    <a:pt x="20" y="16"/>
                  </a:lnTo>
                  <a:lnTo>
                    <a:pt x="16" y="16"/>
                  </a:lnTo>
                  <a:lnTo>
                    <a:pt x="7" y="19"/>
                  </a:lnTo>
                  <a:lnTo>
                    <a:pt x="5" y="23"/>
                  </a:lnTo>
                  <a:lnTo>
                    <a:pt x="5" y="25"/>
                  </a:lnTo>
                  <a:lnTo>
                    <a:pt x="5" y="26"/>
                  </a:lnTo>
                  <a:lnTo>
                    <a:pt x="5" y="34"/>
                  </a:lnTo>
                  <a:lnTo>
                    <a:pt x="5" y="34"/>
                  </a:lnTo>
                  <a:lnTo>
                    <a:pt x="2" y="25"/>
                  </a:lnTo>
                  <a:lnTo>
                    <a:pt x="0" y="21"/>
                  </a:lnTo>
                  <a:lnTo>
                    <a:pt x="9" y="12"/>
                  </a:lnTo>
                  <a:lnTo>
                    <a:pt x="25" y="9"/>
                  </a:lnTo>
                  <a:lnTo>
                    <a:pt x="27" y="9"/>
                  </a:lnTo>
                  <a:lnTo>
                    <a:pt x="36" y="12"/>
                  </a:lnTo>
                  <a:lnTo>
                    <a:pt x="45" y="30"/>
                  </a:lnTo>
                  <a:lnTo>
                    <a:pt x="48" y="32"/>
                  </a:lnTo>
                  <a:lnTo>
                    <a:pt x="54" y="32"/>
                  </a:lnTo>
                  <a:lnTo>
                    <a:pt x="57" y="3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3" name="Freeform 3661"/>
            <p:cNvSpPr>
              <a:spLocks/>
            </p:cNvSpPr>
            <p:nvPr/>
          </p:nvSpPr>
          <p:spPr bwMode="auto">
            <a:xfrm>
              <a:off x="3533" y="1952"/>
              <a:ext cx="227" cy="155"/>
            </a:xfrm>
            <a:custGeom>
              <a:avLst/>
              <a:gdLst/>
              <a:ahLst/>
              <a:cxnLst>
                <a:cxn ang="0">
                  <a:pos x="75" y="32"/>
                </a:cxn>
                <a:cxn ang="0">
                  <a:pos x="71" y="19"/>
                </a:cxn>
                <a:cxn ang="0">
                  <a:pos x="79" y="12"/>
                </a:cxn>
                <a:cxn ang="0">
                  <a:pos x="88" y="9"/>
                </a:cxn>
                <a:cxn ang="0">
                  <a:pos x="95" y="9"/>
                </a:cxn>
                <a:cxn ang="0">
                  <a:pos x="93" y="3"/>
                </a:cxn>
                <a:cxn ang="0">
                  <a:pos x="98" y="1"/>
                </a:cxn>
                <a:cxn ang="0">
                  <a:pos x="113" y="10"/>
                </a:cxn>
                <a:cxn ang="0">
                  <a:pos x="121" y="12"/>
                </a:cxn>
                <a:cxn ang="0">
                  <a:pos x="125" y="19"/>
                </a:cxn>
                <a:cxn ang="0">
                  <a:pos x="123" y="25"/>
                </a:cxn>
                <a:cxn ang="0">
                  <a:pos x="127" y="32"/>
                </a:cxn>
                <a:cxn ang="0">
                  <a:pos x="145" y="32"/>
                </a:cxn>
                <a:cxn ang="0">
                  <a:pos x="154" y="39"/>
                </a:cxn>
                <a:cxn ang="0">
                  <a:pos x="159" y="48"/>
                </a:cxn>
                <a:cxn ang="0">
                  <a:pos x="164" y="62"/>
                </a:cxn>
                <a:cxn ang="0">
                  <a:pos x="209" y="94"/>
                </a:cxn>
                <a:cxn ang="0">
                  <a:pos x="216" y="92"/>
                </a:cxn>
                <a:cxn ang="0">
                  <a:pos x="227" y="100"/>
                </a:cxn>
                <a:cxn ang="0">
                  <a:pos x="221" y="112"/>
                </a:cxn>
                <a:cxn ang="0">
                  <a:pos x="211" y="110"/>
                </a:cxn>
                <a:cxn ang="0">
                  <a:pos x="209" y="114"/>
                </a:cxn>
                <a:cxn ang="0">
                  <a:pos x="200" y="116"/>
                </a:cxn>
                <a:cxn ang="0">
                  <a:pos x="196" y="119"/>
                </a:cxn>
                <a:cxn ang="0">
                  <a:pos x="195" y="126"/>
                </a:cxn>
                <a:cxn ang="0">
                  <a:pos x="187" y="137"/>
                </a:cxn>
                <a:cxn ang="0">
                  <a:pos x="180" y="141"/>
                </a:cxn>
                <a:cxn ang="0">
                  <a:pos x="171" y="144"/>
                </a:cxn>
                <a:cxn ang="0">
                  <a:pos x="171" y="148"/>
                </a:cxn>
                <a:cxn ang="0">
                  <a:pos x="166" y="153"/>
                </a:cxn>
                <a:cxn ang="0">
                  <a:pos x="159" y="155"/>
                </a:cxn>
                <a:cxn ang="0">
                  <a:pos x="154" y="151"/>
                </a:cxn>
                <a:cxn ang="0">
                  <a:pos x="145" y="151"/>
                </a:cxn>
                <a:cxn ang="0">
                  <a:pos x="141" y="142"/>
                </a:cxn>
                <a:cxn ang="0">
                  <a:pos x="139" y="128"/>
                </a:cxn>
                <a:cxn ang="0">
                  <a:pos x="113" y="112"/>
                </a:cxn>
                <a:cxn ang="0">
                  <a:pos x="102" y="105"/>
                </a:cxn>
                <a:cxn ang="0">
                  <a:pos x="75" y="92"/>
                </a:cxn>
                <a:cxn ang="0">
                  <a:pos x="61" y="98"/>
                </a:cxn>
                <a:cxn ang="0">
                  <a:pos x="46" y="98"/>
                </a:cxn>
                <a:cxn ang="0">
                  <a:pos x="21" y="89"/>
                </a:cxn>
                <a:cxn ang="0">
                  <a:pos x="23" y="78"/>
                </a:cxn>
                <a:cxn ang="0">
                  <a:pos x="14" y="71"/>
                </a:cxn>
                <a:cxn ang="0">
                  <a:pos x="14" y="62"/>
                </a:cxn>
                <a:cxn ang="0">
                  <a:pos x="21" y="59"/>
                </a:cxn>
                <a:cxn ang="0">
                  <a:pos x="9" y="60"/>
                </a:cxn>
                <a:cxn ang="0">
                  <a:pos x="5" y="48"/>
                </a:cxn>
                <a:cxn ang="0">
                  <a:pos x="11" y="43"/>
                </a:cxn>
                <a:cxn ang="0">
                  <a:pos x="25" y="44"/>
                </a:cxn>
                <a:cxn ang="0">
                  <a:pos x="29" y="44"/>
                </a:cxn>
                <a:cxn ang="0">
                  <a:pos x="38" y="35"/>
                </a:cxn>
                <a:cxn ang="0">
                  <a:pos x="20" y="16"/>
                </a:cxn>
                <a:cxn ang="0">
                  <a:pos x="5" y="23"/>
                </a:cxn>
                <a:cxn ang="0">
                  <a:pos x="5" y="34"/>
                </a:cxn>
                <a:cxn ang="0">
                  <a:pos x="0" y="21"/>
                </a:cxn>
                <a:cxn ang="0">
                  <a:pos x="27" y="9"/>
                </a:cxn>
                <a:cxn ang="0">
                  <a:pos x="48" y="32"/>
                </a:cxn>
              </a:cxnLst>
              <a:rect l="0" t="0" r="r" b="b"/>
              <a:pathLst>
                <a:path w="227" h="155">
                  <a:moveTo>
                    <a:pt x="57" y="30"/>
                  </a:moveTo>
                  <a:lnTo>
                    <a:pt x="73" y="32"/>
                  </a:lnTo>
                  <a:lnTo>
                    <a:pt x="75" y="32"/>
                  </a:lnTo>
                  <a:lnTo>
                    <a:pt x="73" y="26"/>
                  </a:lnTo>
                  <a:lnTo>
                    <a:pt x="73" y="25"/>
                  </a:lnTo>
                  <a:lnTo>
                    <a:pt x="71" y="19"/>
                  </a:lnTo>
                  <a:lnTo>
                    <a:pt x="73" y="18"/>
                  </a:lnTo>
                  <a:lnTo>
                    <a:pt x="75" y="16"/>
                  </a:lnTo>
                  <a:lnTo>
                    <a:pt x="79" y="12"/>
                  </a:lnTo>
                  <a:lnTo>
                    <a:pt x="86" y="12"/>
                  </a:lnTo>
                  <a:lnTo>
                    <a:pt x="88" y="10"/>
                  </a:lnTo>
                  <a:lnTo>
                    <a:pt x="88" y="9"/>
                  </a:lnTo>
                  <a:lnTo>
                    <a:pt x="88" y="7"/>
                  </a:lnTo>
                  <a:lnTo>
                    <a:pt x="89" y="5"/>
                  </a:lnTo>
                  <a:lnTo>
                    <a:pt x="95" y="9"/>
                  </a:lnTo>
                  <a:lnTo>
                    <a:pt x="96" y="9"/>
                  </a:lnTo>
                  <a:lnTo>
                    <a:pt x="95" y="5"/>
                  </a:lnTo>
                  <a:lnTo>
                    <a:pt x="93" y="3"/>
                  </a:lnTo>
                  <a:lnTo>
                    <a:pt x="95" y="1"/>
                  </a:lnTo>
                  <a:lnTo>
                    <a:pt x="96" y="1"/>
                  </a:lnTo>
                  <a:lnTo>
                    <a:pt x="98" y="1"/>
                  </a:lnTo>
                  <a:lnTo>
                    <a:pt x="98" y="0"/>
                  </a:lnTo>
                  <a:lnTo>
                    <a:pt x="111" y="9"/>
                  </a:lnTo>
                  <a:lnTo>
                    <a:pt x="113" y="10"/>
                  </a:lnTo>
                  <a:lnTo>
                    <a:pt x="114" y="10"/>
                  </a:lnTo>
                  <a:lnTo>
                    <a:pt x="120" y="10"/>
                  </a:lnTo>
                  <a:lnTo>
                    <a:pt x="121" y="12"/>
                  </a:lnTo>
                  <a:lnTo>
                    <a:pt x="120" y="16"/>
                  </a:lnTo>
                  <a:lnTo>
                    <a:pt x="121" y="18"/>
                  </a:lnTo>
                  <a:lnTo>
                    <a:pt x="125" y="19"/>
                  </a:lnTo>
                  <a:lnTo>
                    <a:pt x="121" y="21"/>
                  </a:lnTo>
                  <a:lnTo>
                    <a:pt x="121" y="23"/>
                  </a:lnTo>
                  <a:lnTo>
                    <a:pt x="123" y="25"/>
                  </a:lnTo>
                  <a:lnTo>
                    <a:pt x="121" y="28"/>
                  </a:lnTo>
                  <a:lnTo>
                    <a:pt x="123" y="30"/>
                  </a:lnTo>
                  <a:lnTo>
                    <a:pt x="127" y="32"/>
                  </a:lnTo>
                  <a:lnTo>
                    <a:pt x="141" y="34"/>
                  </a:lnTo>
                  <a:lnTo>
                    <a:pt x="145" y="34"/>
                  </a:lnTo>
                  <a:lnTo>
                    <a:pt x="145" y="32"/>
                  </a:lnTo>
                  <a:lnTo>
                    <a:pt x="146" y="30"/>
                  </a:lnTo>
                  <a:lnTo>
                    <a:pt x="154" y="35"/>
                  </a:lnTo>
                  <a:lnTo>
                    <a:pt x="154" y="39"/>
                  </a:lnTo>
                  <a:lnTo>
                    <a:pt x="154" y="43"/>
                  </a:lnTo>
                  <a:lnTo>
                    <a:pt x="155" y="46"/>
                  </a:lnTo>
                  <a:lnTo>
                    <a:pt x="159" y="48"/>
                  </a:lnTo>
                  <a:lnTo>
                    <a:pt x="161" y="53"/>
                  </a:lnTo>
                  <a:lnTo>
                    <a:pt x="161" y="55"/>
                  </a:lnTo>
                  <a:lnTo>
                    <a:pt x="164" y="62"/>
                  </a:lnTo>
                  <a:lnTo>
                    <a:pt x="186" y="78"/>
                  </a:lnTo>
                  <a:lnTo>
                    <a:pt x="191" y="80"/>
                  </a:lnTo>
                  <a:lnTo>
                    <a:pt x="209" y="94"/>
                  </a:lnTo>
                  <a:lnTo>
                    <a:pt x="211" y="94"/>
                  </a:lnTo>
                  <a:lnTo>
                    <a:pt x="212" y="94"/>
                  </a:lnTo>
                  <a:lnTo>
                    <a:pt x="216" y="92"/>
                  </a:lnTo>
                  <a:lnTo>
                    <a:pt x="221" y="96"/>
                  </a:lnTo>
                  <a:lnTo>
                    <a:pt x="223" y="98"/>
                  </a:lnTo>
                  <a:lnTo>
                    <a:pt x="227" y="100"/>
                  </a:lnTo>
                  <a:lnTo>
                    <a:pt x="225" y="105"/>
                  </a:lnTo>
                  <a:lnTo>
                    <a:pt x="225" y="114"/>
                  </a:lnTo>
                  <a:lnTo>
                    <a:pt x="221" y="112"/>
                  </a:lnTo>
                  <a:lnTo>
                    <a:pt x="214" y="110"/>
                  </a:lnTo>
                  <a:lnTo>
                    <a:pt x="211" y="110"/>
                  </a:lnTo>
                  <a:lnTo>
                    <a:pt x="211" y="110"/>
                  </a:lnTo>
                  <a:lnTo>
                    <a:pt x="211" y="112"/>
                  </a:lnTo>
                  <a:lnTo>
                    <a:pt x="209" y="114"/>
                  </a:lnTo>
                  <a:lnTo>
                    <a:pt x="209" y="114"/>
                  </a:lnTo>
                  <a:lnTo>
                    <a:pt x="204" y="116"/>
                  </a:lnTo>
                  <a:lnTo>
                    <a:pt x="204" y="114"/>
                  </a:lnTo>
                  <a:lnTo>
                    <a:pt x="200" y="116"/>
                  </a:lnTo>
                  <a:lnTo>
                    <a:pt x="198" y="117"/>
                  </a:lnTo>
                  <a:lnTo>
                    <a:pt x="198" y="117"/>
                  </a:lnTo>
                  <a:lnTo>
                    <a:pt x="196" y="119"/>
                  </a:lnTo>
                  <a:lnTo>
                    <a:pt x="196" y="121"/>
                  </a:lnTo>
                  <a:lnTo>
                    <a:pt x="196" y="125"/>
                  </a:lnTo>
                  <a:lnTo>
                    <a:pt x="195" y="126"/>
                  </a:lnTo>
                  <a:lnTo>
                    <a:pt x="193" y="134"/>
                  </a:lnTo>
                  <a:lnTo>
                    <a:pt x="189" y="137"/>
                  </a:lnTo>
                  <a:lnTo>
                    <a:pt x="187" y="137"/>
                  </a:lnTo>
                  <a:lnTo>
                    <a:pt x="186" y="139"/>
                  </a:lnTo>
                  <a:lnTo>
                    <a:pt x="184" y="139"/>
                  </a:lnTo>
                  <a:lnTo>
                    <a:pt x="180" y="141"/>
                  </a:lnTo>
                  <a:lnTo>
                    <a:pt x="173" y="142"/>
                  </a:lnTo>
                  <a:lnTo>
                    <a:pt x="171" y="142"/>
                  </a:lnTo>
                  <a:lnTo>
                    <a:pt x="171" y="144"/>
                  </a:lnTo>
                  <a:lnTo>
                    <a:pt x="173" y="146"/>
                  </a:lnTo>
                  <a:lnTo>
                    <a:pt x="173" y="148"/>
                  </a:lnTo>
                  <a:lnTo>
                    <a:pt x="171" y="148"/>
                  </a:lnTo>
                  <a:lnTo>
                    <a:pt x="171" y="151"/>
                  </a:lnTo>
                  <a:lnTo>
                    <a:pt x="170" y="151"/>
                  </a:lnTo>
                  <a:lnTo>
                    <a:pt x="166" y="153"/>
                  </a:lnTo>
                  <a:lnTo>
                    <a:pt x="164" y="155"/>
                  </a:lnTo>
                  <a:lnTo>
                    <a:pt x="161" y="155"/>
                  </a:lnTo>
                  <a:lnTo>
                    <a:pt x="159" y="155"/>
                  </a:lnTo>
                  <a:lnTo>
                    <a:pt x="157" y="155"/>
                  </a:lnTo>
                  <a:lnTo>
                    <a:pt x="155" y="153"/>
                  </a:lnTo>
                  <a:lnTo>
                    <a:pt x="154" y="151"/>
                  </a:lnTo>
                  <a:lnTo>
                    <a:pt x="152" y="151"/>
                  </a:lnTo>
                  <a:lnTo>
                    <a:pt x="148" y="151"/>
                  </a:lnTo>
                  <a:lnTo>
                    <a:pt x="145" y="151"/>
                  </a:lnTo>
                  <a:lnTo>
                    <a:pt x="145" y="150"/>
                  </a:lnTo>
                  <a:lnTo>
                    <a:pt x="141" y="146"/>
                  </a:lnTo>
                  <a:lnTo>
                    <a:pt x="141" y="142"/>
                  </a:lnTo>
                  <a:lnTo>
                    <a:pt x="141" y="139"/>
                  </a:lnTo>
                  <a:lnTo>
                    <a:pt x="141" y="128"/>
                  </a:lnTo>
                  <a:lnTo>
                    <a:pt x="139" y="128"/>
                  </a:lnTo>
                  <a:lnTo>
                    <a:pt x="132" y="128"/>
                  </a:lnTo>
                  <a:lnTo>
                    <a:pt x="113" y="116"/>
                  </a:lnTo>
                  <a:lnTo>
                    <a:pt x="113" y="112"/>
                  </a:lnTo>
                  <a:lnTo>
                    <a:pt x="109" y="109"/>
                  </a:lnTo>
                  <a:lnTo>
                    <a:pt x="107" y="107"/>
                  </a:lnTo>
                  <a:lnTo>
                    <a:pt x="102" y="105"/>
                  </a:lnTo>
                  <a:lnTo>
                    <a:pt x="100" y="107"/>
                  </a:lnTo>
                  <a:lnTo>
                    <a:pt x="80" y="100"/>
                  </a:lnTo>
                  <a:lnTo>
                    <a:pt x="75" y="92"/>
                  </a:lnTo>
                  <a:lnTo>
                    <a:pt x="64" y="92"/>
                  </a:lnTo>
                  <a:lnTo>
                    <a:pt x="63" y="96"/>
                  </a:lnTo>
                  <a:lnTo>
                    <a:pt x="61" y="98"/>
                  </a:lnTo>
                  <a:lnTo>
                    <a:pt x="59" y="98"/>
                  </a:lnTo>
                  <a:lnTo>
                    <a:pt x="55" y="96"/>
                  </a:lnTo>
                  <a:lnTo>
                    <a:pt x="46" y="98"/>
                  </a:lnTo>
                  <a:lnTo>
                    <a:pt x="32" y="109"/>
                  </a:lnTo>
                  <a:lnTo>
                    <a:pt x="23" y="110"/>
                  </a:lnTo>
                  <a:lnTo>
                    <a:pt x="21" y="89"/>
                  </a:lnTo>
                  <a:lnTo>
                    <a:pt x="23" y="84"/>
                  </a:lnTo>
                  <a:lnTo>
                    <a:pt x="25" y="78"/>
                  </a:lnTo>
                  <a:lnTo>
                    <a:pt x="23" y="78"/>
                  </a:lnTo>
                  <a:lnTo>
                    <a:pt x="18" y="73"/>
                  </a:lnTo>
                  <a:lnTo>
                    <a:pt x="14" y="71"/>
                  </a:lnTo>
                  <a:lnTo>
                    <a:pt x="14" y="71"/>
                  </a:lnTo>
                  <a:lnTo>
                    <a:pt x="23" y="67"/>
                  </a:lnTo>
                  <a:lnTo>
                    <a:pt x="18" y="64"/>
                  </a:lnTo>
                  <a:lnTo>
                    <a:pt x="14" y="62"/>
                  </a:lnTo>
                  <a:lnTo>
                    <a:pt x="18" y="60"/>
                  </a:lnTo>
                  <a:lnTo>
                    <a:pt x="23" y="62"/>
                  </a:lnTo>
                  <a:lnTo>
                    <a:pt x="21" y="59"/>
                  </a:lnTo>
                  <a:lnTo>
                    <a:pt x="16" y="57"/>
                  </a:lnTo>
                  <a:lnTo>
                    <a:pt x="11" y="59"/>
                  </a:lnTo>
                  <a:lnTo>
                    <a:pt x="9" y="60"/>
                  </a:lnTo>
                  <a:lnTo>
                    <a:pt x="7" y="60"/>
                  </a:lnTo>
                  <a:lnTo>
                    <a:pt x="5" y="51"/>
                  </a:lnTo>
                  <a:lnTo>
                    <a:pt x="5" y="48"/>
                  </a:lnTo>
                  <a:lnTo>
                    <a:pt x="7" y="44"/>
                  </a:lnTo>
                  <a:lnTo>
                    <a:pt x="7" y="35"/>
                  </a:lnTo>
                  <a:lnTo>
                    <a:pt x="11" y="43"/>
                  </a:lnTo>
                  <a:lnTo>
                    <a:pt x="16" y="43"/>
                  </a:lnTo>
                  <a:lnTo>
                    <a:pt x="21" y="44"/>
                  </a:lnTo>
                  <a:lnTo>
                    <a:pt x="25" y="44"/>
                  </a:lnTo>
                  <a:lnTo>
                    <a:pt x="29" y="46"/>
                  </a:lnTo>
                  <a:lnTo>
                    <a:pt x="32" y="44"/>
                  </a:lnTo>
                  <a:lnTo>
                    <a:pt x="29" y="44"/>
                  </a:lnTo>
                  <a:lnTo>
                    <a:pt x="29" y="43"/>
                  </a:lnTo>
                  <a:lnTo>
                    <a:pt x="34" y="41"/>
                  </a:lnTo>
                  <a:lnTo>
                    <a:pt x="38" y="35"/>
                  </a:lnTo>
                  <a:lnTo>
                    <a:pt x="25" y="25"/>
                  </a:lnTo>
                  <a:lnTo>
                    <a:pt x="23" y="21"/>
                  </a:lnTo>
                  <a:lnTo>
                    <a:pt x="20" y="16"/>
                  </a:lnTo>
                  <a:lnTo>
                    <a:pt x="16" y="16"/>
                  </a:lnTo>
                  <a:lnTo>
                    <a:pt x="7" y="19"/>
                  </a:lnTo>
                  <a:lnTo>
                    <a:pt x="5" y="23"/>
                  </a:lnTo>
                  <a:lnTo>
                    <a:pt x="5" y="25"/>
                  </a:lnTo>
                  <a:lnTo>
                    <a:pt x="5" y="26"/>
                  </a:lnTo>
                  <a:lnTo>
                    <a:pt x="5" y="34"/>
                  </a:lnTo>
                  <a:lnTo>
                    <a:pt x="5" y="34"/>
                  </a:lnTo>
                  <a:lnTo>
                    <a:pt x="2" y="25"/>
                  </a:lnTo>
                  <a:lnTo>
                    <a:pt x="0" y="21"/>
                  </a:lnTo>
                  <a:lnTo>
                    <a:pt x="9" y="12"/>
                  </a:lnTo>
                  <a:lnTo>
                    <a:pt x="25" y="9"/>
                  </a:lnTo>
                  <a:lnTo>
                    <a:pt x="27" y="9"/>
                  </a:lnTo>
                  <a:lnTo>
                    <a:pt x="36" y="12"/>
                  </a:lnTo>
                  <a:lnTo>
                    <a:pt x="45" y="30"/>
                  </a:lnTo>
                  <a:lnTo>
                    <a:pt x="48" y="32"/>
                  </a:lnTo>
                  <a:lnTo>
                    <a:pt x="54" y="32"/>
                  </a:lnTo>
                  <a:lnTo>
                    <a:pt x="57" y="3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4" name="Freeform 3662"/>
            <p:cNvSpPr>
              <a:spLocks/>
            </p:cNvSpPr>
            <p:nvPr/>
          </p:nvSpPr>
          <p:spPr bwMode="auto">
            <a:xfrm>
              <a:off x="3112" y="1968"/>
              <a:ext cx="48" cy="41"/>
            </a:xfrm>
            <a:custGeom>
              <a:avLst/>
              <a:gdLst/>
              <a:ahLst/>
              <a:cxnLst>
                <a:cxn ang="0">
                  <a:pos x="30" y="3"/>
                </a:cxn>
                <a:cxn ang="0">
                  <a:pos x="29" y="2"/>
                </a:cxn>
                <a:cxn ang="0">
                  <a:pos x="21" y="3"/>
                </a:cxn>
                <a:cxn ang="0">
                  <a:pos x="16" y="0"/>
                </a:cxn>
                <a:cxn ang="0">
                  <a:pos x="7" y="3"/>
                </a:cxn>
                <a:cxn ang="0">
                  <a:pos x="4" y="5"/>
                </a:cxn>
                <a:cxn ang="0">
                  <a:pos x="5" y="7"/>
                </a:cxn>
                <a:cxn ang="0">
                  <a:pos x="7" y="9"/>
                </a:cxn>
                <a:cxn ang="0">
                  <a:pos x="7" y="12"/>
                </a:cxn>
                <a:cxn ang="0">
                  <a:pos x="4" y="16"/>
                </a:cxn>
                <a:cxn ang="0">
                  <a:pos x="2" y="25"/>
                </a:cxn>
                <a:cxn ang="0">
                  <a:pos x="0" y="28"/>
                </a:cxn>
                <a:cxn ang="0">
                  <a:pos x="0" y="30"/>
                </a:cxn>
                <a:cxn ang="0">
                  <a:pos x="2" y="30"/>
                </a:cxn>
                <a:cxn ang="0">
                  <a:pos x="12" y="30"/>
                </a:cxn>
                <a:cxn ang="0">
                  <a:pos x="9" y="32"/>
                </a:cxn>
                <a:cxn ang="0">
                  <a:pos x="2" y="35"/>
                </a:cxn>
                <a:cxn ang="0">
                  <a:pos x="2" y="41"/>
                </a:cxn>
                <a:cxn ang="0">
                  <a:pos x="4" y="41"/>
                </a:cxn>
                <a:cxn ang="0">
                  <a:pos x="5" y="37"/>
                </a:cxn>
                <a:cxn ang="0">
                  <a:pos x="25" y="23"/>
                </a:cxn>
                <a:cxn ang="0">
                  <a:pos x="39" y="21"/>
                </a:cxn>
                <a:cxn ang="0">
                  <a:pos x="41" y="23"/>
                </a:cxn>
                <a:cxn ang="0">
                  <a:pos x="46" y="21"/>
                </a:cxn>
                <a:cxn ang="0">
                  <a:pos x="48" y="19"/>
                </a:cxn>
                <a:cxn ang="0">
                  <a:pos x="48" y="16"/>
                </a:cxn>
                <a:cxn ang="0">
                  <a:pos x="45" y="16"/>
                </a:cxn>
                <a:cxn ang="0">
                  <a:pos x="36" y="12"/>
                </a:cxn>
                <a:cxn ang="0">
                  <a:pos x="32" y="9"/>
                </a:cxn>
                <a:cxn ang="0">
                  <a:pos x="30" y="5"/>
                </a:cxn>
                <a:cxn ang="0">
                  <a:pos x="30" y="3"/>
                </a:cxn>
              </a:cxnLst>
              <a:rect l="0" t="0" r="r" b="b"/>
              <a:pathLst>
                <a:path w="48" h="41">
                  <a:moveTo>
                    <a:pt x="30" y="3"/>
                  </a:moveTo>
                  <a:lnTo>
                    <a:pt x="29" y="2"/>
                  </a:lnTo>
                  <a:lnTo>
                    <a:pt x="21" y="3"/>
                  </a:lnTo>
                  <a:lnTo>
                    <a:pt x="16" y="0"/>
                  </a:lnTo>
                  <a:lnTo>
                    <a:pt x="7" y="3"/>
                  </a:lnTo>
                  <a:lnTo>
                    <a:pt x="4" y="5"/>
                  </a:lnTo>
                  <a:lnTo>
                    <a:pt x="5" y="7"/>
                  </a:lnTo>
                  <a:lnTo>
                    <a:pt x="7" y="9"/>
                  </a:lnTo>
                  <a:lnTo>
                    <a:pt x="7" y="12"/>
                  </a:lnTo>
                  <a:lnTo>
                    <a:pt x="4" y="16"/>
                  </a:lnTo>
                  <a:lnTo>
                    <a:pt x="2" y="25"/>
                  </a:lnTo>
                  <a:lnTo>
                    <a:pt x="0" y="28"/>
                  </a:lnTo>
                  <a:lnTo>
                    <a:pt x="0" y="30"/>
                  </a:lnTo>
                  <a:lnTo>
                    <a:pt x="2" y="30"/>
                  </a:lnTo>
                  <a:lnTo>
                    <a:pt x="12" y="30"/>
                  </a:lnTo>
                  <a:lnTo>
                    <a:pt x="9" y="32"/>
                  </a:lnTo>
                  <a:lnTo>
                    <a:pt x="2" y="35"/>
                  </a:lnTo>
                  <a:lnTo>
                    <a:pt x="2" y="41"/>
                  </a:lnTo>
                  <a:lnTo>
                    <a:pt x="4" y="41"/>
                  </a:lnTo>
                  <a:lnTo>
                    <a:pt x="5" y="37"/>
                  </a:lnTo>
                  <a:lnTo>
                    <a:pt x="25" y="23"/>
                  </a:lnTo>
                  <a:lnTo>
                    <a:pt x="39" y="21"/>
                  </a:lnTo>
                  <a:lnTo>
                    <a:pt x="41" y="23"/>
                  </a:lnTo>
                  <a:lnTo>
                    <a:pt x="46" y="21"/>
                  </a:lnTo>
                  <a:lnTo>
                    <a:pt x="48" y="19"/>
                  </a:lnTo>
                  <a:lnTo>
                    <a:pt x="48" y="16"/>
                  </a:lnTo>
                  <a:lnTo>
                    <a:pt x="45" y="16"/>
                  </a:lnTo>
                  <a:lnTo>
                    <a:pt x="36" y="12"/>
                  </a:lnTo>
                  <a:lnTo>
                    <a:pt x="32" y="9"/>
                  </a:lnTo>
                  <a:lnTo>
                    <a:pt x="30" y="5"/>
                  </a:lnTo>
                  <a:lnTo>
                    <a:pt x="3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5" name="Freeform 3663"/>
            <p:cNvSpPr>
              <a:spLocks/>
            </p:cNvSpPr>
            <p:nvPr/>
          </p:nvSpPr>
          <p:spPr bwMode="auto">
            <a:xfrm>
              <a:off x="3112" y="1968"/>
              <a:ext cx="48" cy="41"/>
            </a:xfrm>
            <a:custGeom>
              <a:avLst/>
              <a:gdLst/>
              <a:ahLst/>
              <a:cxnLst>
                <a:cxn ang="0">
                  <a:pos x="30" y="3"/>
                </a:cxn>
                <a:cxn ang="0">
                  <a:pos x="29" y="2"/>
                </a:cxn>
                <a:cxn ang="0">
                  <a:pos x="21" y="3"/>
                </a:cxn>
                <a:cxn ang="0">
                  <a:pos x="16" y="0"/>
                </a:cxn>
                <a:cxn ang="0">
                  <a:pos x="7" y="3"/>
                </a:cxn>
                <a:cxn ang="0">
                  <a:pos x="4" y="5"/>
                </a:cxn>
                <a:cxn ang="0">
                  <a:pos x="5" y="7"/>
                </a:cxn>
                <a:cxn ang="0">
                  <a:pos x="7" y="9"/>
                </a:cxn>
                <a:cxn ang="0">
                  <a:pos x="7" y="12"/>
                </a:cxn>
                <a:cxn ang="0">
                  <a:pos x="4" y="16"/>
                </a:cxn>
                <a:cxn ang="0">
                  <a:pos x="2" y="25"/>
                </a:cxn>
                <a:cxn ang="0">
                  <a:pos x="0" y="28"/>
                </a:cxn>
                <a:cxn ang="0">
                  <a:pos x="0" y="30"/>
                </a:cxn>
                <a:cxn ang="0">
                  <a:pos x="2" y="30"/>
                </a:cxn>
                <a:cxn ang="0">
                  <a:pos x="12" y="30"/>
                </a:cxn>
                <a:cxn ang="0">
                  <a:pos x="9" y="32"/>
                </a:cxn>
                <a:cxn ang="0">
                  <a:pos x="2" y="35"/>
                </a:cxn>
                <a:cxn ang="0">
                  <a:pos x="2" y="41"/>
                </a:cxn>
                <a:cxn ang="0">
                  <a:pos x="4" y="41"/>
                </a:cxn>
                <a:cxn ang="0">
                  <a:pos x="5" y="37"/>
                </a:cxn>
                <a:cxn ang="0">
                  <a:pos x="25" y="23"/>
                </a:cxn>
                <a:cxn ang="0">
                  <a:pos x="39" y="21"/>
                </a:cxn>
                <a:cxn ang="0">
                  <a:pos x="41" y="23"/>
                </a:cxn>
                <a:cxn ang="0">
                  <a:pos x="46" y="21"/>
                </a:cxn>
                <a:cxn ang="0">
                  <a:pos x="48" y="19"/>
                </a:cxn>
                <a:cxn ang="0">
                  <a:pos x="48" y="16"/>
                </a:cxn>
                <a:cxn ang="0">
                  <a:pos x="45" y="16"/>
                </a:cxn>
                <a:cxn ang="0">
                  <a:pos x="36" y="12"/>
                </a:cxn>
                <a:cxn ang="0">
                  <a:pos x="32" y="9"/>
                </a:cxn>
                <a:cxn ang="0">
                  <a:pos x="30" y="5"/>
                </a:cxn>
                <a:cxn ang="0">
                  <a:pos x="30" y="3"/>
                </a:cxn>
              </a:cxnLst>
              <a:rect l="0" t="0" r="r" b="b"/>
              <a:pathLst>
                <a:path w="48" h="41">
                  <a:moveTo>
                    <a:pt x="30" y="3"/>
                  </a:moveTo>
                  <a:lnTo>
                    <a:pt x="29" y="2"/>
                  </a:lnTo>
                  <a:lnTo>
                    <a:pt x="21" y="3"/>
                  </a:lnTo>
                  <a:lnTo>
                    <a:pt x="16" y="0"/>
                  </a:lnTo>
                  <a:lnTo>
                    <a:pt x="7" y="3"/>
                  </a:lnTo>
                  <a:lnTo>
                    <a:pt x="4" y="5"/>
                  </a:lnTo>
                  <a:lnTo>
                    <a:pt x="5" y="7"/>
                  </a:lnTo>
                  <a:lnTo>
                    <a:pt x="7" y="9"/>
                  </a:lnTo>
                  <a:lnTo>
                    <a:pt x="7" y="12"/>
                  </a:lnTo>
                  <a:lnTo>
                    <a:pt x="4" y="16"/>
                  </a:lnTo>
                  <a:lnTo>
                    <a:pt x="2" y="25"/>
                  </a:lnTo>
                  <a:lnTo>
                    <a:pt x="0" y="28"/>
                  </a:lnTo>
                  <a:lnTo>
                    <a:pt x="0" y="30"/>
                  </a:lnTo>
                  <a:lnTo>
                    <a:pt x="2" y="30"/>
                  </a:lnTo>
                  <a:lnTo>
                    <a:pt x="12" y="30"/>
                  </a:lnTo>
                  <a:lnTo>
                    <a:pt x="9" y="32"/>
                  </a:lnTo>
                  <a:lnTo>
                    <a:pt x="2" y="35"/>
                  </a:lnTo>
                  <a:lnTo>
                    <a:pt x="2" y="41"/>
                  </a:lnTo>
                  <a:lnTo>
                    <a:pt x="4" y="41"/>
                  </a:lnTo>
                  <a:lnTo>
                    <a:pt x="5" y="37"/>
                  </a:lnTo>
                  <a:lnTo>
                    <a:pt x="25" y="23"/>
                  </a:lnTo>
                  <a:lnTo>
                    <a:pt x="39" y="21"/>
                  </a:lnTo>
                  <a:lnTo>
                    <a:pt x="41" y="23"/>
                  </a:lnTo>
                  <a:lnTo>
                    <a:pt x="46" y="21"/>
                  </a:lnTo>
                  <a:lnTo>
                    <a:pt x="48" y="19"/>
                  </a:lnTo>
                  <a:lnTo>
                    <a:pt x="48" y="16"/>
                  </a:lnTo>
                  <a:lnTo>
                    <a:pt x="45" y="16"/>
                  </a:lnTo>
                  <a:lnTo>
                    <a:pt x="36" y="12"/>
                  </a:lnTo>
                  <a:lnTo>
                    <a:pt x="32" y="9"/>
                  </a:lnTo>
                  <a:lnTo>
                    <a:pt x="30" y="5"/>
                  </a:lnTo>
                  <a:lnTo>
                    <a:pt x="3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6" name="Freeform 3664"/>
            <p:cNvSpPr>
              <a:spLocks/>
            </p:cNvSpPr>
            <p:nvPr/>
          </p:nvSpPr>
          <p:spPr bwMode="auto">
            <a:xfrm>
              <a:off x="2925" y="2093"/>
              <a:ext cx="3" cy="3"/>
            </a:xfrm>
            <a:custGeom>
              <a:avLst/>
              <a:gdLst/>
              <a:ahLst/>
              <a:cxnLst>
                <a:cxn ang="0">
                  <a:pos x="0" y="0"/>
                </a:cxn>
                <a:cxn ang="0">
                  <a:pos x="0" y="0"/>
                </a:cxn>
                <a:cxn ang="0">
                  <a:pos x="1" y="1"/>
                </a:cxn>
                <a:cxn ang="0">
                  <a:pos x="1" y="1"/>
                </a:cxn>
                <a:cxn ang="0">
                  <a:pos x="3" y="1"/>
                </a:cxn>
                <a:cxn ang="0">
                  <a:pos x="3" y="3"/>
                </a:cxn>
                <a:cxn ang="0">
                  <a:pos x="1" y="3"/>
                </a:cxn>
                <a:cxn ang="0">
                  <a:pos x="0" y="1"/>
                </a:cxn>
                <a:cxn ang="0">
                  <a:pos x="0" y="0"/>
                </a:cxn>
              </a:cxnLst>
              <a:rect l="0" t="0" r="r" b="b"/>
              <a:pathLst>
                <a:path w="3" h="3">
                  <a:moveTo>
                    <a:pt x="0" y="0"/>
                  </a:moveTo>
                  <a:lnTo>
                    <a:pt x="0" y="0"/>
                  </a:lnTo>
                  <a:lnTo>
                    <a:pt x="1" y="1"/>
                  </a:lnTo>
                  <a:lnTo>
                    <a:pt x="1" y="1"/>
                  </a:lnTo>
                  <a:lnTo>
                    <a:pt x="3" y="1"/>
                  </a:lnTo>
                  <a:lnTo>
                    <a:pt x="3" y="3"/>
                  </a:lnTo>
                  <a:lnTo>
                    <a:pt x="1" y="3"/>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7" name="Freeform 3665"/>
            <p:cNvSpPr>
              <a:spLocks/>
            </p:cNvSpPr>
            <p:nvPr/>
          </p:nvSpPr>
          <p:spPr bwMode="auto">
            <a:xfrm>
              <a:off x="2925" y="2093"/>
              <a:ext cx="3" cy="3"/>
            </a:xfrm>
            <a:custGeom>
              <a:avLst/>
              <a:gdLst/>
              <a:ahLst/>
              <a:cxnLst>
                <a:cxn ang="0">
                  <a:pos x="0" y="0"/>
                </a:cxn>
                <a:cxn ang="0">
                  <a:pos x="0" y="0"/>
                </a:cxn>
                <a:cxn ang="0">
                  <a:pos x="1" y="1"/>
                </a:cxn>
                <a:cxn ang="0">
                  <a:pos x="1" y="1"/>
                </a:cxn>
                <a:cxn ang="0">
                  <a:pos x="3" y="1"/>
                </a:cxn>
                <a:cxn ang="0">
                  <a:pos x="3" y="3"/>
                </a:cxn>
                <a:cxn ang="0">
                  <a:pos x="1" y="3"/>
                </a:cxn>
                <a:cxn ang="0">
                  <a:pos x="0" y="1"/>
                </a:cxn>
                <a:cxn ang="0">
                  <a:pos x="0" y="0"/>
                </a:cxn>
              </a:cxnLst>
              <a:rect l="0" t="0" r="r" b="b"/>
              <a:pathLst>
                <a:path w="3" h="3">
                  <a:moveTo>
                    <a:pt x="0" y="0"/>
                  </a:moveTo>
                  <a:lnTo>
                    <a:pt x="0" y="0"/>
                  </a:lnTo>
                  <a:lnTo>
                    <a:pt x="1" y="1"/>
                  </a:lnTo>
                  <a:lnTo>
                    <a:pt x="1" y="1"/>
                  </a:lnTo>
                  <a:lnTo>
                    <a:pt x="3" y="1"/>
                  </a:lnTo>
                  <a:lnTo>
                    <a:pt x="3" y="3"/>
                  </a:lnTo>
                  <a:lnTo>
                    <a:pt x="1" y="3"/>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8" name="Freeform 3666"/>
            <p:cNvSpPr>
              <a:spLocks/>
            </p:cNvSpPr>
            <p:nvPr/>
          </p:nvSpPr>
          <p:spPr bwMode="auto">
            <a:xfrm>
              <a:off x="3795" y="3595"/>
              <a:ext cx="29" cy="25"/>
            </a:xfrm>
            <a:custGeom>
              <a:avLst/>
              <a:gdLst/>
              <a:ahLst/>
              <a:cxnLst>
                <a:cxn ang="0">
                  <a:pos x="18" y="13"/>
                </a:cxn>
                <a:cxn ang="0">
                  <a:pos x="18" y="14"/>
                </a:cxn>
                <a:cxn ang="0">
                  <a:pos x="13" y="16"/>
                </a:cxn>
                <a:cxn ang="0">
                  <a:pos x="13" y="13"/>
                </a:cxn>
                <a:cxn ang="0">
                  <a:pos x="15" y="11"/>
                </a:cxn>
                <a:cxn ang="0">
                  <a:pos x="16" y="9"/>
                </a:cxn>
                <a:cxn ang="0">
                  <a:pos x="15" y="7"/>
                </a:cxn>
                <a:cxn ang="0">
                  <a:pos x="13" y="9"/>
                </a:cxn>
                <a:cxn ang="0">
                  <a:pos x="6" y="9"/>
                </a:cxn>
                <a:cxn ang="0">
                  <a:pos x="6" y="7"/>
                </a:cxn>
                <a:cxn ang="0">
                  <a:pos x="8" y="5"/>
                </a:cxn>
                <a:cxn ang="0">
                  <a:pos x="6" y="4"/>
                </a:cxn>
                <a:cxn ang="0">
                  <a:pos x="2" y="0"/>
                </a:cxn>
                <a:cxn ang="0">
                  <a:pos x="0" y="4"/>
                </a:cxn>
                <a:cxn ang="0">
                  <a:pos x="2" y="9"/>
                </a:cxn>
                <a:cxn ang="0">
                  <a:pos x="18" y="13"/>
                </a:cxn>
                <a:cxn ang="0">
                  <a:pos x="6" y="16"/>
                </a:cxn>
                <a:cxn ang="0">
                  <a:pos x="8" y="16"/>
                </a:cxn>
                <a:cxn ang="0">
                  <a:pos x="4" y="22"/>
                </a:cxn>
                <a:cxn ang="0">
                  <a:pos x="4" y="23"/>
                </a:cxn>
                <a:cxn ang="0">
                  <a:pos x="9" y="22"/>
                </a:cxn>
                <a:cxn ang="0">
                  <a:pos x="13" y="25"/>
                </a:cxn>
                <a:cxn ang="0">
                  <a:pos x="15" y="22"/>
                </a:cxn>
                <a:cxn ang="0">
                  <a:pos x="18" y="22"/>
                </a:cxn>
                <a:cxn ang="0">
                  <a:pos x="22" y="25"/>
                </a:cxn>
                <a:cxn ang="0">
                  <a:pos x="24" y="23"/>
                </a:cxn>
                <a:cxn ang="0">
                  <a:pos x="24" y="22"/>
                </a:cxn>
                <a:cxn ang="0">
                  <a:pos x="22" y="23"/>
                </a:cxn>
                <a:cxn ang="0">
                  <a:pos x="18" y="18"/>
                </a:cxn>
                <a:cxn ang="0">
                  <a:pos x="25" y="18"/>
                </a:cxn>
                <a:cxn ang="0">
                  <a:pos x="29" y="11"/>
                </a:cxn>
                <a:cxn ang="0">
                  <a:pos x="24" y="11"/>
                </a:cxn>
                <a:cxn ang="0">
                  <a:pos x="24" y="11"/>
                </a:cxn>
              </a:cxnLst>
              <a:rect l="0" t="0" r="r" b="b"/>
              <a:pathLst>
                <a:path w="29" h="25">
                  <a:moveTo>
                    <a:pt x="20" y="13"/>
                  </a:moveTo>
                  <a:lnTo>
                    <a:pt x="18" y="13"/>
                  </a:lnTo>
                  <a:lnTo>
                    <a:pt x="18" y="14"/>
                  </a:lnTo>
                  <a:lnTo>
                    <a:pt x="18" y="14"/>
                  </a:lnTo>
                  <a:lnTo>
                    <a:pt x="16" y="16"/>
                  </a:lnTo>
                  <a:lnTo>
                    <a:pt x="13" y="16"/>
                  </a:lnTo>
                  <a:lnTo>
                    <a:pt x="13" y="14"/>
                  </a:lnTo>
                  <a:lnTo>
                    <a:pt x="13" y="13"/>
                  </a:lnTo>
                  <a:lnTo>
                    <a:pt x="11" y="11"/>
                  </a:lnTo>
                  <a:lnTo>
                    <a:pt x="15" y="11"/>
                  </a:lnTo>
                  <a:lnTo>
                    <a:pt x="15" y="11"/>
                  </a:lnTo>
                  <a:lnTo>
                    <a:pt x="16" y="9"/>
                  </a:lnTo>
                  <a:lnTo>
                    <a:pt x="15" y="9"/>
                  </a:lnTo>
                  <a:lnTo>
                    <a:pt x="15" y="7"/>
                  </a:lnTo>
                  <a:lnTo>
                    <a:pt x="13" y="7"/>
                  </a:lnTo>
                  <a:lnTo>
                    <a:pt x="13" y="9"/>
                  </a:lnTo>
                  <a:lnTo>
                    <a:pt x="9" y="9"/>
                  </a:lnTo>
                  <a:lnTo>
                    <a:pt x="6" y="9"/>
                  </a:lnTo>
                  <a:lnTo>
                    <a:pt x="4" y="9"/>
                  </a:lnTo>
                  <a:lnTo>
                    <a:pt x="6" y="7"/>
                  </a:lnTo>
                  <a:lnTo>
                    <a:pt x="6" y="5"/>
                  </a:lnTo>
                  <a:lnTo>
                    <a:pt x="8" y="5"/>
                  </a:lnTo>
                  <a:lnTo>
                    <a:pt x="8" y="2"/>
                  </a:lnTo>
                  <a:lnTo>
                    <a:pt x="6" y="4"/>
                  </a:lnTo>
                  <a:lnTo>
                    <a:pt x="6" y="0"/>
                  </a:lnTo>
                  <a:lnTo>
                    <a:pt x="2" y="0"/>
                  </a:lnTo>
                  <a:lnTo>
                    <a:pt x="2" y="0"/>
                  </a:lnTo>
                  <a:lnTo>
                    <a:pt x="0" y="4"/>
                  </a:lnTo>
                  <a:lnTo>
                    <a:pt x="2" y="7"/>
                  </a:lnTo>
                  <a:lnTo>
                    <a:pt x="2" y="9"/>
                  </a:lnTo>
                  <a:lnTo>
                    <a:pt x="2" y="11"/>
                  </a:lnTo>
                  <a:lnTo>
                    <a:pt x="18" y="13"/>
                  </a:lnTo>
                  <a:lnTo>
                    <a:pt x="4" y="16"/>
                  </a:lnTo>
                  <a:lnTo>
                    <a:pt x="6" y="16"/>
                  </a:lnTo>
                  <a:lnTo>
                    <a:pt x="8" y="13"/>
                  </a:lnTo>
                  <a:lnTo>
                    <a:pt x="8" y="16"/>
                  </a:lnTo>
                  <a:lnTo>
                    <a:pt x="6" y="16"/>
                  </a:lnTo>
                  <a:lnTo>
                    <a:pt x="4" y="22"/>
                  </a:lnTo>
                  <a:lnTo>
                    <a:pt x="6" y="25"/>
                  </a:lnTo>
                  <a:lnTo>
                    <a:pt x="4" y="23"/>
                  </a:lnTo>
                  <a:lnTo>
                    <a:pt x="8" y="23"/>
                  </a:lnTo>
                  <a:lnTo>
                    <a:pt x="9" y="22"/>
                  </a:lnTo>
                  <a:lnTo>
                    <a:pt x="13" y="22"/>
                  </a:lnTo>
                  <a:lnTo>
                    <a:pt x="13" y="25"/>
                  </a:lnTo>
                  <a:lnTo>
                    <a:pt x="15" y="25"/>
                  </a:lnTo>
                  <a:lnTo>
                    <a:pt x="15" y="22"/>
                  </a:lnTo>
                  <a:lnTo>
                    <a:pt x="16" y="22"/>
                  </a:lnTo>
                  <a:lnTo>
                    <a:pt x="18" y="22"/>
                  </a:lnTo>
                  <a:lnTo>
                    <a:pt x="18" y="25"/>
                  </a:lnTo>
                  <a:lnTo>
                    <a:pt x="22" y="25"/>
                  </a:lnTo>
                  <a:lnTo>
                    <a:pt x="25" y="25"/>
                  </a:lnTo>
                  <a:lnTo>
                    <a:pt x="24" y="23"/>
                  </a:lnTo>
                  <a:lnTo>
                    <a:pt x="25" y="22"/>
                  </a:lnTo>
                  <a:lnTo>
                    <a:pt x="24" y="22"/>
                  </a:lnTo>
                  <a:lnTo>
                    <a:pt x="22" y="22"/>
                  </a:lnTo>
                  <a:lnTo>
                    <a:pt x="22" y="23"/>
                  </a:lnTo>
                  <a:lnTo>
                    <a:pt x="18" y="22"/>
                  </a:lnTo>
                  <a:lnTo>
                    <a:pt x="18" y="18"/>
                  </a:lnTo>
                  <a:lnTo>
                    <a:pt x="24" y="16"/>
                  </a:lnTo>
                  <a:lnTo>
                    <a:pt x="25" y="18"/>
                  </a:lnTo>
                  <a:lnTo>
                    <a:pt x="27" y="16"/>
                  </a:lnTo>
                  <a:lnTo>
                    <a:pt x="29" y="11"/>
                  </a:lnTo>
                  <a:lnTo>
                    <a:pt x="27" y="9"/>
                  </a:lnTo>
                  <a:lnTo>
                    <a:pt x="24" y="11"/>
                  </a:lnTo>
                  <a:lnTo>
                    <a:pt x="24" y="13"/>
                  </a:lnTo>
                  <a:lnTo>
                    <a:pt x="24" y="11"/>
                  </a:lnTo>
                  <a:lnTo>
                    <a:pt x="20"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9" name="Freeform 3667"/>
            <p:cNvSpPr>
              <a:spLocks/>
            </p:cNvSpPr>
            <p:nvPr/>
          </p:nvSpPr>
          <p:spPr bwMode="auto">
            <a:xfrm>
              <a:off x="3795" y="3595"/>
              <a:ext cx="29" cy="25"/>
            </a:xfrm>
            <a:custGeom>
              <a:avLst/>
              <a:gdLst/>
              <a:ahLst/>
              <a:cxnLst>
                <a:cxn ang="0">
                  <a:pos x="18" y="13"/>
                </a:cxn>
                <a:cxn ang="0">
                  <a:pos x="18" y="14"/>
                </a:cxn>
                <a:cxn ang="0">
                  <a:pos x="13" y="16"/>
                </a:cxn>
                <a:cxn ang="0">
                  <a:pos x="13" y="13"/>
                </a:cxn>
                <a:cxn ang="0">
                  <a:pos x="15" y="11"/>
                </a:cxn>
                <a:cxn ang="0">
                  <a:pos x="16" y="9"/>
                </a:cxn>
                <a:cxn ang="0">
                  <a:pos x="15" y="7"/>
                </a:cxn>
                <a:cxn ang="0">
                  <a:pos x="13" y="9"/>
                </a:cxn>
                <a:cxn ang="0">
                  <a:pos x="6" y="9"/>
                </a:cxn>
                <a:cxn ang="0">
                  <a:pos x="6" y="7"/>
                </a:cxn>
                <a:cxn ang="0">
                  <a:pos x="8" y="5"/>
                </a:cxn>
                <a:cxn ang="0">
                  <a:pos x="6" y="4"/>
                </a:cxn>
                <a:cxn ang="0">
                  <a:pos x="2" y="0"/>
                </a:cxn>
                <a:cxn ang="0">
                  <a:pos x="0" y="4"/>
                </a:cxn>
                <a:cxn ang="0">
                  <a:pos x="2" y="9"/>
                </a:cxn>
                <a:cxn ang="0">
                  <a:pos x="18" y="13"/>
                </a:cxn>
                <a:cxn ang="0">
                  <a:pos x="6" y="16"/>
                </a:cxn>
                <a:cxn ang="0">
                  <a:pos x="8" y="16"/>
                </a:cxn>
                <a:cxn ang="0">
                  <a:pos x="4" y="22"/>
                </a:cxn>
                <a:cxn ang="0">
                  <a:pos x="4" y="23"/>
                </a:cxn>
                <a:cxn ang="0">
                  <a:pos x="9" y="22"/>
                </a:cxn>
                <a:cxn ang="0">
                  <a:pos x="13" y="25"/>
                </a:cxn>
                <a:cxn ang="0">
                  <a:pos x="15" y="22"/>
                </a:cxn>
                <a:cxn ang="0">
                  <a:pos x="18" y="22"/>
                </a:cxn>
                <a:cxn ang="0">
                  <a:pos x="22" y="25"/>
                </a:cxn>
                <a:cxn ang="0">
                  <a:pos x="24" y="23"/>
                </a:cxn>
                <a:cxn ang="0">
                  <a:pos x="24" y="22"/>
                </a:cxn>
                <a:cxn ang="0">
                  <a:pos x="22" y="23"/>
                </a:cxn>
                <a:cxn ang="0">
                  <a:pos x="18" y="18"/>
                </a:cxn>
                <a:cxn ang="0">
                  <a:pos x="25" y="18"/>
                </a:cxn>
                <a:cxn ang="0">
                  <a:pos x="29" y="11"/>
                </a:cxn>
                <a:cxn ang="0">
                  <a:pos x="24" y="11"/>
                </a:cxn>
                <a:cxn ang="0">
                  <a:pos x="24" y="11"/>
                </a:cxn>
              </a:cxnLst>
              <a:rect l="0" t="0" r="r" b="b"/>
              <a:pathLst>
                <a:path w="29" h="25">
                  <a:moveTo>
                    <a:pt x="20" y="13"/>
                  </a:moveTo>
                  <a:lnTo>
                    <a:pt x="18" y="13"/>
                  </a:lnTo>
                  <a:lnTo>
                    <a:pt x="18" y="14"/>
                  </a:lnTo>
                  <a:lnTo>
                    <a:pt x="18" y="14"/>
                  </a:lnTo>
                  <a:lnTo>
                    <a:pt x="16" y="16"/>
                  </a:lnTo>
                  <a:lnTo>
                    <a:pt x="13" y="16"/>
                  </a:lnTo>
                  <a:lnTo>
                    <a:pt x="13" y="14"/>
                  </a:lnTo>
                  <a:lnTo>
                    <a:pt x="13" y="13"/>
                  </a:lnTo>
                  <a:lnTo>
                    <a:pt x="11" y="11"/>
                  </a:lnTo>
                  <a:lnTo>
                    <a:pt x="15" y="11"/>
                  </a:lnTo>
                  <a:lnTo>
                    <a:pt x="15" y="11"/>
                  </a:lnTo>
                  <a:lnTo>
                    <a:pt x="16" y="9"/>
                  </a:lnTo>
                  <a:lnTo>
                    <a:pt x="15" y="9"/>
                  </a:lnTo>
                  <a:lnTo>
                    <a:pt x="15" y="7"/>
                  </a:lnTo>
                  <a:lnTo>
                    <a:pt x="13" y="7"/>
                  </a:lnTo>
                  <a:lnTo>
                    <a:pt x="13" y="9"/>
                  </a:lnTo>
                  <a:lnTo>
                    <a:pt x="9" y="9"/>
                  </a:lnTo>
                  <a:lnTo>
                    <a:pt x="6" y="9"/>
                  </a:lnTo>
                  <a:lnTo>
                    <a:pt x="4" y="9"/>
                  </a:lnTo>
                  <a:lnTo>
                    <a:pt x="6" y="7"/>
                  </a:lnTo>
                  <a:lnTo>
                    <a:pt x="6" y="5"/>
                  </a:lnTo>
                  <a:lnTo>
                    <a:pt x="8" y="5"/>
                  </a:lnTo>
                  <a:lnTo>
                    <a:pt x="8" y="2"/>
                  </a:lnTo>
                  <a:lnTo>
                    <a:pt x="6" y="4"/>
                  </a:lnTo>
                  <a:lnTo>
                    <a:pt x="6" y="0"/>
                  </a:lnTo>
                  <a:lnTo>
                    <a:pt x="2" y="0"/>
                  </a:lnTo>
                  <a:lnTo>
                    <a:pt x="2" y="0"/>
                  </a:lnTo>
                  <a:lnTo>
                    <a:pt x="0" y="4"/>
                  </a:lnTo>
                  <a:lnTo>
                    <a:pt x="2" y="7"/>
                  </a:lnTo>
                  <a:lnTo>
                    <a:pt x="2" y="9"/>
                  </a:lnTo>
                  <a:lnTo>
                    <a:pt x="2" y="11"/>
                  </a:lnTo>
                  <a:lnTo>
                    <a:pt x="18" y="13"/>
                  </a:lnTo>
                  <a:lnTo>
                    <a:pt x="4" y="16"/>
                  </a:lnTo>
                  <a:lnTo>
                    <a:pt x="6" y="16"/>
                  </a:lnTo>
                  <a:lnTo>
                    <a:pt x="8" y="13"/>
                  </a:lnTo>
                  <a:lnTo>
                    <a:pt x="8" y="16"/>
                  </a:lnTo>
                  <a:lnTo>
                    <a:pt x="6" y="16"/>
                  </a:lnTo>
                  <a:lnTo>
                    <a:pt x="4" y="22"/>
                  </a:lnTo>
                  <a:lnTo>
                    <a:pt x="6" y="25"/>
                  </a:lnTo>
                  <a:lnTo>
                    <a:pt x="4" y="23"/>
                  </a:lnTo>
                  <a:lnTo>
                    <a:pt x="8" y="23"/>
                  </a:lnTo>
                  <a:lnTo>
                    <a:pt x="9" y="22"/>
                  </a:lnTo>
                  <a:lnTo>
                    <a:pt x="13" y="22"/>
                  </a:lnTo>
                  <a:lnTo>
                    <a:pt x="13" y="25"/>
                  </a:lnTo>
                  <a:lnTo>
                    <a:pt x="15" y="25"/>
                  </a:lnTo>
                  <a:lnTo>
                    <a:pt x="15" y="22"/>
                  </a:lnTo>
                  <a:lnTo>
                    <a:pt x="16" y="22"/>
                  </a:lnTo>
                  <a:lnTo>
                    <a:pt x="18" y="22"/>
                  </a:lnTo>
                  <a:lnTo>
                    <a:pt x="18" y="25"/>
                  </a:lnTo>
                  <a:lnTo>
                    <a:pt x="22" y="25"/>
                  </a:lnTo>
                  <a:lnTo>
                    <a:pt x="25" y="25"/>
                  </a:lnTo>
                  <a:lnTo>
                    <a:pt x="24" y="23"/>
                  </a:lnTo>
                  <a:lnTo>
                    <a:pt x="25" y="22"/>
                  </a:lnTo>
                  <a:lnTo>
                    <a:pt x="24" y="22"/>
                  </a:lnTo>
                  <a:lnTo>
                    <a:pt x="22" y="22"/>
                  </a:lnTo>
                  <a:lnTo>
                    <a:pt x="22" y="23"/>
                  </a:lnTo>
                  <a:lnTo>
                    <a:pt x="18" y="22"/>
                  </a:lnTo>
                  <a:lnTo>
                    <a:pt x="18" y="18"/>
                  </a:lnTo>
                  <a:lnTo>
                    <a:pt x="24" y="16"/>
                  </a:lnTo>
                  <a:lnTo>
                    <a:pt x="25" y="18"/>
                  </a:lnTo>
                  <a:lnTo>
                    <a:pt x="27" y="16"/>
                  </a:lnTo>
                  <a:lnTo>
                    <a:pt x="29" y="11"/>
                  </a:lnTo>
                  <a:lnTo>
                    <a:pt x="27" y="9"/>
                  </a:lnTo>
                  <a:lnTo>
                    <a:pt x="24" y="11"/>
                  </a:lnTo>
                  <a:lnTo>
                    <a:pt x="24" y="13"/>
                  </a:lnTo>
                  <a:lnTo>
                    <a:pt x="24" y="11"/>
                  </a:lnTo>
                  <a:lnTo>
                    <a:pt x="20"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0" name="Freeform 3668"/>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1" name="Freeform 3669"/>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2" name="Freeform 3670"/>
            <p:cNvSpPr>
              <a:spLocks/>
            </p:cNvSpPr>
            <p:nvPr/>
          </p:nvSpPr>
          <p:spPr bwMode="auto">
            <a:xfrm>
              <a:off x="1636" y="481"/>
              <a:ext cx="9" cy="4"/>
            </a:xfrm>
            <a:custGeom>
              <a:avLst/>
              <a:gdLst/>
              <a:ahLst/>
              <a:cxnLst>
                <a:cxn ang="0">
                  <a:pos x="9" y="0"/>
                </a:cxn>
                <a:cxn ang="0">
                  <a:pos x="0" y="0"/>
                </a:cxn>
                <a:cxn ang="0">
                  <a:pos x="4" y="4"/>
                </a:cxn>
                <a:cxn ang="0">
                  <a:pos x="9" y="0"/>
                </a:cxn>
                <a:cxn ang="0">
                  <a:pos x="9" y="0"/>
                </a:cxn>
              </a:cxnLst>
              <a:rect l="0" t="0" r="r" b="b"/>
              <a:pathLst>
                <a:path w="9" h="4">
                  <a:moveTo>
                    <a:pt x="9" y="0"/>
                  </a:moveTo>
                  <a:lnTo>
                    <a:pt x="0" y="0"/>
                  </a:lnTo>
                  <a:lnTo>
                    <a:pt x="4" y="4"/>
                  </a:lnTo>
                  <a:lnTo>
                    <a:pt x="9" y="0"/>
                  </a:lnTo>
                  <a:lnTo>
                    <a:pt x="9"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3" name="Freeform 3671"/>
            <p:cNvSpPr>
              <a:spLocks/>
            </p:cNvSpPr>
            <p:nvPr/>
          </p:nvSpPr>
          <p:spPr bwMode="auto">
            <a:xfrm>
              <a:off x="1529" y="481"/>
              <a:ext cx="885" cy="1023"/>
            </a:xfrm>
            <a:custGeom>
              <a:avLst/>
              <a:gdLst/>
              <a:ahLst/>
              <a:cxnLst>
                <a:cxn ang="0">
                  <a:pos x="93" y="81"/>
                </a:cxn>
                <a:cxn ang="0">
                  <a:pos x="16" y="123"/>
                </a:cxn>
                <a:cxn ang="0">
                  <a:pos x="25" y="181"/>
                </a:cxn>
                <a:cxn ang="0">
                  <a:pos x="104" y="188"/>
                </a:cxn>
                <a:cxn ang="0">
                  <a:pos x="109" y="231"/>
                </a:cxn>
                <a:cxn ang="0">
                  <a:pos x="68" y="266"/>
                </a:cxn>
                <a:cxn ang="0">
                  <a:pos x="125" y="309"/>
                </a:cxn>
                <a:cxn ang="0">
                  <a:pos x="197" y="307"/>
                </a:cxn>
                <a:cxn ang="0">
                  <a:pos x="238" y="368"/>
                </a:cxn>
                <a:cxn ang="0">
                  <a:pos x="268" y="438"/>
                </a:cxn>
                <a:cxn ang="0">
                  <a:pos x="291" y="505"/>
                </a:cxn>
                <a:cxn ang="0">
                  <a:pos x="300" y="559"/>
                </a:cxn>
                <a:cxn ang="0">
                  <a:pos x="329" y="580"/>
                </a:cxn>
                <a:cxn ang="0">
                  <a:pos x="350" y="621"/>
                </a:cxn>
                <a:cxn ang="0">
                  <a:pos x="357" y="657"/>
                </a:cxn>
                <a:cxn ang="0">
                  <a:pos x="350" y="700"/>
                </a:cxn>
                <a:cxn ang="0">
                  <a:pos x="346" y="725"/>
                </a:cxn>
                <a:cxn ang="0">
                  <a:pos x="307" y="750"/>
                </a:cxn>
                <a:cxn ang="0">
                  <a:pos x="311" y="805"/>
                </a:cxn>
                <a:cxn ang="0">
                  <a:pos x="329" y="844"/>
                </a:cxn>
                <a:cxn ang="0">
                  <a:pos x="366" y="864"/>
                </a:cxn>
                <a:cxn ang="0">
                  <a:pos x="355" y="923"/>
                </a:cxn>
                <a:cxn ang="0">
                  <a:pos x="373" y="955"/>
                </a:cxn>
                <a:cxn ang="0">
                  <a:pos x="395" y="975"/>
                </a:cxn>
                <a:cxn ang="0">
                  <a:pos x="396" y="998"/>
                </a:cxn>
                <a:cxn ang="0">
                  <a:pos x="427" y="1000"/>
                </a:cxn>
                <a:cxn ang="0">
                  <a:pos x="446" y="1012"/>
                </a:cxn>
                <a:cxn ang="0">
                  <a:pos x="477" y="1007"/>
                </a:cxn>
                <a:cxn ang="0">
                  <a:pos x="487" y="937"/>
                </a:cxn>
                <a:cxn ang="0">
                  <a:pos x="500" y="918"/>
                </a:cxn>
                <a:cxn ang="0">
                  <a:pos x="512" y="898"/>
                </a:cxn>
                <a:cxn ang="0">
                  <a:pos x="505" y="853"/>
                </a:cxn>
                <a:cxn ang="0">
                  <a:pos x="530" y="825"/>
                </a:cxn>
                <a:cxn ang="0">
                  <a:pos x="553" y="814"/>
                </a:cxn>
                <a:cxn ang="0">
                  <a:pos x="562" y="814"/>
                </a:cxn>
                <a:cxn ang="0">
                  <a:pos x="589" y="812"/>
                </a:cxn>
                <a:cxn ang="0">
                  <a:pos x="616" y="782"/>
                </a:cxn>
                <a:cxn ang="0">
                  <a:pos x="632" y="750"/>
                </a:cxn>
                <a:cxn ang="0">
                  <a:pos x="644" y="707"/>
                </a:cxn>
                <a:cxn ang="0">
                  <a:pos x="668" y="723"/>
                </a:cxn>
                <a:cxn ang="0">
                  <a:pos x="689" y="718"/>
                </a:cxn>
                <a:cxn ang="0">
                  <a:pos x="728" y="707"/>
                </a:cxn>
                <a:cxn ang="0">
                  <a:pos x="755" y="686"/>
                </a:cxn>
                <a:cxn ang="0">
                  <a:pos x="776" y="666"/>
                </a:cxn>
                <a:cxn ang="0">
                  <a:pos x="796" y="648"/>
                </a:cxn>
                <a:cxn ang="0">
                  <a:pos x="737" y="630"/>
                </a:cxn>
                <a:cxn ang="0">
                  <a:pos x="723" y="591"/>
                </a:cxn>
                <a:cxn ang="0">
                  <a:pos x="744" y="562"/>
                </a:cxn>
                <a:cxn ang="0">
                  <a:pos x="817" y="614"/>
                </a:cxn>
                <a:cxn ang="0">
                  <a:pos x="812" y="559"/>
                </a:cxn>
                <a:cxn ang="0">
                  <a:pos x="760" y="534"/>
                </a:cxn>
                <a:cxn ang="0">
                  <a:pos x="766" y="489"/>
                </a:cxn>
                <a:cxn ang="0">
                  <a:pos x="775" y="448"/>
                </a:cxn>
                <a:cxn ang="0">
                  <a:pos x="807" y="432"/>
                </a:cxn>
                <a:cxn ang="0">
                  <a:pos x="853" y="396"/>
                </a:cxn>
                <a:cxn ang="0">
                  <a:pos x="816" y="339"/>
                </a:cxn>
                <a:cxn ang="0">
                  <a:pos x="828" y="291"/>
                </a:cxn>
                <a:cxn ang="0">
                  <a:pos x="809" y="272"/>
                </a:cxn>
                <a:cxn ang="0">
                  <a:pos x="873" y="220"/>
                </a:cxn>
                <a:cxn ang="0">
                  <a:pos x="841" y="191"/>
                </a:cxn>
                <a:cxn ang="0">
                  <a:pos x="828" y="116"/>
                </a:cxn>
                <a:cxn ang="0">
                  <a:pos x="851" y="52"/>
                </a:cxn>
                <a:cxn ang="0">
                  <a:pos x="839" y="6"/>
                </a:cxn>
              </a:cxnLst>
              <a:rect l="0" t="0" r="r" b="b"/>
              <a:pathLst>
                <a:path w="885" h="1023">
                  <a:moveTo>
                    <a:pt x="125" y="6"/>
                  </a:moveTo>
                  <a:lnTo>
                    <a:pt x="129" y="7"/>
                  </a:lnTo>
                  <a:lnTo>
                    <a:pt x="132" y="7"/>
                  </a:lnTo>
                  <a:lnTo>
                    <a:pt x="136" y="15"/>
                  </a:lnTo>
                  <a:lnTo>
                    <a:pt x="134" y="18"/>
                  </a:lnTo>
                  <a:lnTo>
                    <a:pt x="129" y="20"/>
                  </a:lnTo>
                  <a:lnTo>
                    <a:pt x="125" y="18"/>
                  </a:lnTo>
                  <a:lnTo>
                    <a:pt x="123" y="27"/>
                  </a:lnTo>
                  <a:lnTo>
                    <a:pt x="125" y="29"/>
                  </a:lnTo>
                  <a:lnTo>
                    <a:pt x="129" y="38"/>
                  </a:lnTo>
                  <a:lnTo>
                    <a:pt x="129" y="45"/>
                  </a:lnTo>
                  <a:lnTo>
                    <a:pt x="123" y="52"/>
                  </a:lnTo>
                  <a:lnTo>
                    <a:pt x="122" y="59"/>
                  </a:lnTo>
                  <a:lnTo>
                    <a:pt x="118" y="61"/>
                  </a:lnTo>
                  <a:lnTo>
                    <a:pt x="109" y="81"/>
                  </a:lnTo>
                  <a:lnTo>
                    <a:pt x="107" y="82"/>
                  </a:lnTo>
                  <a:lnTo>
                    <a:pt x="105" y="81"/>
                  </a:lnTo>
                  <a:lnTo>
                    <a:pt x="102" y="81"/>
                  </a:lnTo>
                  <a:lnTo>
                    <a:pt x="97" y="79"/>
                  </a:lnTo>
                  <a:lnTo>
                    <a:pt x="93" y="81"/>
                  </a:lnTo>
                  <a:lnTo>
                    <a:pt x="91" y="75"/>
                  </a:lnTo>
                  <a:lnTo>
                    <a:pt x="81" y="79"/>
                  </a:lnTo>
                  <a:lnTo>
                    <a:pt x="81" y="82"/>
                  </a:lnTo>
                  <a:lnTo>
                    <a:pt x="77" y="81"/>
                  </a:lnTo>
                  <a:lnTo>
                    <a:pt x="66" y="82"/>
                  </a:lnTo>
                  <a:lnTo>
                    <a:pt x="57" y="91"/>
                  </a:lnTo>
                  <a:lnTo>
                    <a:pt x="59" y="95"/>
                  </a:lnTo>
                  <a:lnTo>
                    <a:pt x="63" y="97"/>
                  </a:lnTo>
                  <a:lnTo>
                    <a:pt x="63" y="100"/>
                  </a:lnTo>
                  <a:lnTo>
                    <a:pt x="57" y="98"/>
                  </a:lnTo>
                  <a:lnTo>
                    <a:pt x="56" y="98"/>
                  </a:lnTo>
                  <a:lnTo>
                    <a:pt x="56" y="102"/>
                  </a:lnTo>
                  <a:lnTo>
                    <a:pt x="54" y="104"/>
                  </a:lnTo>
                  <a:lnTo>
                    <a:pt x="45" y="104"/>
                  </a:lnTo>
                  <a:lnTo>
                    <a:pt x="41" y="107"/>
                  </a:lnTo>
                  <a:lnTo>
                    <a:pt x="32" y="109"/>
                  </a:lnTo>
                  <a:lnTo>
                    <a:pt x="31" y="120"/>
                  </a:lnTo>
                  <a:lnTo>
                    <a:pt x="25" y="116"/>
                  </a:lnTo>
                  <a:lnTo>
                    <a:pt x="18" y="118"/>
                  </a:lnTo>
                  <a:lnTo>
                    <a:pt x="16" y="123"/>
                  </a:lnTo>
                  <a:lnTo>
                    <a:pt x="9" y="125"/>
                  </a:lnTo>
                  <a:lnTo>
                    <a:pt x="6" y="129"/>
                  </a:lnTo>
                  <a:lnTo>
                    <a:pt x="4" y="134"/>
                  </a:lnTo>
                  <a:lnTo>
                    <a:pt x="2" y="141"/>
                  </a:lnTo>
                  <a:lnTo>
                    <a:pt x="2" y="143"/>
                  </a:lnTo>
                  <a:lnTo>
                    <a:pt x="7" y="145"/>
                  </a:lnTo>
                  <a:lnTo>
                    <a:pt x="4" y="147"/>
                  </a:lnTo>
                  <a:lnTo>
                    <a:pt x="2" y="152"/>
                  </a:lnTo>
                  <a:lnTo>
                    <a:pt x="0" y="154"/>
                  </a:lnTo>
                  <a:lnTo>
                    <a:pt x="0" y="157"/>
                  </a:lnTo>
                  <a:lnTo>
                    <a:pt x="6" y="161"/>
                  </a:lnTo>
                  <a:lnTo>
                    <a:pt x="9" y="163"/>
                  </a:lnTo>
                  <a:lnTo>
                    <a:pt x="11" y="166"/>
                  </a:lnTo>
                  <a:lnTo>
                    <a:pt x="11" y="170"/>
                  </a:lnTo>
                  <a:lnTo>
                    <a:pt x="11" y="172"/>
                  </a:lnTo>
                  <a:lnTo>
                    <a:pt x="16" y="175"/>
                  </a:lnTo>
                  <a:lnTo>
                    <a:pt x="18" y="173"/>
                  </a:lnTo>
                  <a:lnTo>
                    <a:pt x="22" y="177"/>
                  </a:lnTo>
                  <a:lnTo>
                    <a:pt x="27" y="177"/>
                  </a:lnTo>
                  <a:lnTo>
                    <a:pt x="25" y="181"/>
                  </a:lnTo>
                  <a:lnTo>
                    <a:pt x="27" y="184"/>
                  </a:lnTo>
                  <a:lnTo>
                    <a:pt x="45" y="179"/>
                  </a:lnTo>
                  <a:lnTo>
                    <a:pt x="39" y="186"/>
                  </a:lnTo>
                  <a:lnTo>
                    <a:pt x="38" y="191"/>
                  </a:lnTo>
                  <a:lnTo>
                    <a:pt x="47" y="191"/>
                  </a:lnTo>
                  <a:lnTo>
                    <a:pt x="52" y="188"/>
                  </a:lnTo>
                  <a:lnTo>
                    <a:pt x="52" y="191"/>
                  </a:lnTo>
                  <a:lnTo>
                    <a:pt x="45" y="197"/>
                  </a:lnTo>
                  <a:lnTo>
                    <a:pt x="47" y="202"/>
                  </a:lnTo>
                  <a:lnTo>
                    <a:pt x="63" y="207"/>
                  </a:lnTo>
                  <a:lnTo>
                    <a:pt x="68" y="204"/>
                  </a:lnTo>
                  <a:lnTo>
                    <a:pt x="70" y="198"/>
                  </a:lnTo>
                  <a:lnTo>
                    <a:pt x="66" y="193"/>
                  </a:lnTo>
                  <a:lnTo>
                    <a:pt x="70" y="191"/>
                  </a:lnTo>
                  <a:lnTo>
                    <a:pt x="73" y="197"/>
                  </a:lnTo>
                  <a:lnTo>
                    <a:pt x="75" y="202"/>
                  </a:lnTo>
                  <a:lnTo>
                    <a:pt x="91" y="200"/>
                  </a:lnTo>
                  <a:lnTo>
                    <a:pt x="97" y="193"/>
                  </a:lnTo>
                  <a:lnTo>
                    <a:pt x="100" y="188"/>
                  </a:lnTo>
                  <a:lnTo>
                    <a:pt x="104" y="188"/>
                  </a:lnTo>
                  <a:lnTo>
                    <a:pt x="104" y="191"/>
                  </a:lnTo>
                  <a:lnTo>
                    <a:pt x="98" y="193"/>
                  </a:lnTo>
                  <a:lnTo>
                    <a:pt x="100" y="197"/>
                  </a:lnTo>
                  <a:lnTo>
                    <a:pt x="102" y="195"/>
                  </a:lnTo>
                  <a:lnTo>
                    <a:pt x="105" y="191"/>
                  </a:lnTo>
                  <a:lnTo>
                    <a:pt x="109" y="191"/>
                  </a:lnTo>
                  <a:lnTo>
                    <a:pt x="111" y="193"/>
                  </a:lnTo>
                  <a:lnTo>
                    <a:pt x="111" y="197"/>
                  </a:lnTo>
                  <a:lnTo>
                    <a:pt x="114" y="200"/>
                  </a:lnTo>
                  <a:lnTo>
                    <a:pt x="113" y="206"/>
                  </a:lnTo>
                  <a:lnTo>
                    <a:pt x="111" y="209"/>
                  </a:lnTo>
                  <a:lnTo>
                    <a:pt x="105" y="207"/>
                  </a:lnTo>
                  <a:lnTo>
                    <a:pt x="104" y="211"/>
                  </a:lnTo>
                  <a:lnTo>
                    <a:pt x="104" y="214"/>
                  </a:lnTo>
                  <a:lnTo>
                    <a:pt x="105" y="218"/>
                  </a:lnTo>
                  <a:lnTo>
                    <a:pt x="114" y="222"/>
                  </a:lnTo>
                  <a:lnTo>
                    <a:pt x="116" y="223"/>
                  </a:lnTo>
                  <a:lnTo>
                    <a:pt x="116" y="225"/>
                  </a:lnTo>
                  <a:lnTo>
                    <a:pt x="114" y="229"/>
                  </a:lnTo>
                  <a:lnTo>
                    <a:pt x="109" y="231"/>
                  </a:lnTo>
                  <a:lnTo>
                    <a:pt x="107" y="234"/>
                  </a:lnTo>
                  <a:lnTo>
                    <a:pt x="105" y="234"/>
                  </a:lnTo>
                  <a:lnTo>
                    <a:pt x="84" y="227"/>
                  </a:lnTo>
                  <a:lnTo>
                    <a:pt x="75" y="231"/>
                  </a:lnTo>
                  <a:lnTo>
                    <a:pt x="43" y="225"/>
                  </a:lnTo>
                  <a:lnTo>
                    <a:pt x="34" y="229"/>
                  </a:lnTo>
                  <a:lnTo>
                    <a:pt x="34" y="232"/>
                  </a:lnTo>
                  <a:lnTo>
                    <a:pt x="31" y="232"/>
                  </a:lnTo>
                  <a:lnTo>
                    <a:pt x="23" y="245"/>
                  </a:lnTo>
                  <a:lnTo>
                    <a:pt x="25" y="243"/>
                  </a:lnTo>
                  <a:lnTo>
                    <a:pt x="32" y="248"/>
                  </a:lnTo>
                  <a:lnTo>
                    <a:pt x="32" y="250"/>
                  </a:lnTo>
                  <a:lnTo>
                    <a:pt x="32" y="254"/>
                  </a:lnTo>
                  <a:lnTo>
                    <a:pt x="38" y="257"/>
                  </a:lnTo>
                  <a:lnTo>
                    <a:pt x="43" y="256"/>
                  </a:lnTo>
                  <a:lnTo>
                    <a:pt x="50" y="241"/>
                  </a:lnTo>
                  <a:lnTo>
                    <a:pt x="52" y="243"/>
                  </a:lnTo>
                  <a:lnTo>
                    <a:pt x="47" y="254"/>
                  </a:lnTo>
                  <a:lnTo>
                    <a:pt x="48" y="261"/>
                  </a:lnTo>
                  <a:lnTo>
                    <a:pt x="68" y="266"/>
                  </a:lnTo>
                  <a:lnTo>
                    <a:pt x="77" y="264"/>
                  </a:lnTo>
                  <a:lnTo>
                    <a:pt x="75" y="268"/>
                  </a:lnTo>
                  <a:lnTo>
                    <a:pt x="72" y="273"/>
                  </a:lnTo>
                  <a:lnTo>
                    <a:pt x="64" y="273"/>
                  </a:lnTo>
                  <a:lnTo>
                    <a:pt x="54" y="284"/>
                  </a:lnTo>
                  <a:lnTo>
                    <a:pt x="75" y="309"/>
                  </a:lnTo>
                  <a:lnTo>
                    <a:pt x="105" y="320"/>
                  </a:lnTo>
                  <a:lnTo>
                    <a:pt x="97" y="305"/>
                  </a:lnTo>
                  <a:lnTo>
                    <a:pt x="91" y="302"/>
                  </a:lnTo>
                  <a:lnTo>
                    <a:pt x="95" y="297"/>
                  </a:lnTo>
                  <a:lnTo>
                    <a:pt x="98" y="297"/>
                  </a:lnTo>
                  <a:lnTo>
                    <a:pt x="104" y="304"/>
                  </a:lnTo>
                  <a:lnTo>
                    <a:pt x="107" y="304"/>
                  </a:lnTo>
                  <a:lnTo>
                    <a:pt x="109" y="298"/>
                  </a:lnTo>
                  <a:lnTo>
                    <a:pt x="111" y="293"/>
                  </a:lnTo>
                  <a:lnTo>
                    <a:pt x="120" y="295"/>
                  </a:lnTo>
                  <a:lnTo>
                    <a:pt x="118" y="300"/>
                  </a:lnTo>
                  <a:lnTo>
                    <a:pt x="118" y="307"/>
                  </a:lnTo>
                  <a:lnTo>
                    <a:pt x="122" y="313"/>
                  </a:lnTo>
                  <a:lnTo>
                    <a:pt x="125" y="309"/>
                  </a:lnTo>
                  <a:lnTo>
                    <a:pt x="129" y="304"/>
                  </a:lnTo>
                  <a:lnTo>
                    <a:pt x="132" y="302"/>
                  </a:lnTo>
                  <a:lnTo>
                    <a:pt x="134" y="302"/>
                  </a:lnTo>
                  <a:lnTo>
                    <a:pt x="136" y="298"/>
                  </a:lnTo>
                  <a:lnTo>
                    <a:pt x="139" y="293"/>
                  </a:lnTo>
                  <a:lnTo>
                    <a:pt x="143" y="291"/>
                  </a:lnTo>
                  <a:lnTo>
                    <a:pt x="143" y="297"/>
                  </a:lnTo>
                  <a:lnTo>
                    <a:pt x="147" y="302"/>
                  </a:lnTo>
                  <a:lnTo>
                    <a:pt x="152" y="298"/>
                  </a:lnTo>
                  <a:lnTo>
                    <a:pt x="155" y="289"/>
                  </a:lnTo>
                  <a:lnTo>
                    <a:pt x="161" y="291"/>
                  </a:lnTo>
                  <a:lnTo>
                    <a:pt x="164" y="297"/>
                  </a:lnTo>
                  <a:lnTo>
                    <a:pt x="168" y="298"/>
                  </a:lnTo>
                  <a:lnTo>
                    <a:pt x="170" y="297"/>
                  </a:lnTo>
                  <a:lnTo>
                    <a:pt x="191" y="304"/>
                  </a:lnTo>
                  <a:lnTo>
                    <a:pt x="193" y="309"/>
                  </a:lnTo>
                  <a:lnTo>
                    <a:pt x="195" y="311"/>
                  </a:lnTo>
                  <a:lnTo>
                    <a:pt x="197" y="313"/>
                  </a:lnTo>
                  <a:lnTo>
                    <a:pt x="197" y="307"/>
                  </a:lnTo>
                  <a:lnTo>
                    <a:pt x="197" y="307"/>
                  </a:lnTo>
                  <a:lnTo>
                    <a:pt x="209" y="316"/>
                  </a:lnTo>
                  <a:lnTo>
                    <a:pt x="211" y="314"/>
                  </a:lnTo>
                  <a:lnTo>
                    <a:pt x="213" y="318"/>
                  </a:lnTo>
                  <a:lnTo>
                    <a:pt x="211" y="325"/>
                  </a:lnTo>
                  <a:lnTo>
                    <a:pt x="214" y="325"/>
                  </a:lnTo>
                  <a:lnTo>
                    <a:pt x="220" y="320"/>
                  </a:lnTo>
                  <a:lnTo>
                    <a:pt x="221" y="327"/>
                  </a:lnTo>
                  <a:lnTo>
                    <a:pt x="221" y="327"/>
                  </a:lnTo>
                  <a:lnTo>
                    <a:pt x="225" y="330"/>
                  </a:lnTo>
                  <a:lnTo>
                    <a:pt x="229" y="329"/>
                  </a:lnTo>
                  <a:lnTo>
                    <a:pt x="232" y="336"/>
                  </a:lnTo>
                  <a:lnTo>
                    <a:pt x="232" y="339"/>
                  </a:lnTo>
                  <a:lnTo>
                    <a:pt x="234" y="341"/>
                  </a:lnTo>
                  <a:lnTo>
                    <a:pt x="234" y="343"/>
                  </a:lnTo>
                  <a:lnTo>
                    <a:pt x="230" y="354"/>
                  </a:lnTo>
                  <a:lnTo>
                    <a:pt x="232" y="350"/>
                  </a:lnTo>
                  <a:lnTo>
                    <a:pt x="234" y="354"/>
                  </a:lnTo>
                  <a:lnTo>
                    <a:pt x="234" y="355"/>
                  </a:lnTo>
                  <a:lnTo>
                    <a:pt x="236" y="361"/>
                  </a:lnTo>
                  <a:lnTo>
                    <a:pt x="238" y="368"/>
                  </a:lnTo>
                  <a:lnTo>
                    <a:pt x="239" y="372"/>
                  </a:lnTo>
                  <a:lnTo>
                    <a:pt x="255" y="382"/>
                  </a:lnTo>
                  <a:lnTo>
                    <a:pt x="255" y="386"/>
                  </a:lnTo>
                  <a:lnTo>
                    <a:pt x="254" y="388"/>
                  </a:lnTo>
                  <a:lnTo>
                    <a:pt x="252" y="389"/>
                  </a:lnTo>
                  <a:lnTo>
                    <a:pt x="254" y="393"/>
                  </a:lnTo>
                  <a:lnTo>
                    <a:pt x="259" y="395"/>
                  </a:lnTo>
                  <a:lnTo>
                    <a:pt x="266" y="405"/>
                  </a:lnTo>
                  <a:lnTo>
                    <a:pt x="264" y="407"/>
                  </a:lnTo>
                  <a:lnTo>
                    <a:pt x="257" y="409"/>
                  </a:lnTo>
                  <a:lnTo>
                    <a:pt x="263" y="411"/>
                  </a:lnTo>
                  <a:lnTo>
                    <a:pt x="266" y="409"/>
                  </a:lnTo>
                  <a:lnTo>
                    <a:pt x="266" y="414"/>
                  </a:lnTo>
                  <a:lnTo>
                    <a:pt x="261" y="414"/>
                  </a:lnTo>
                  <a:lnTo>
                    <a:pt x="266" y="418"/>
                  </a:lnTo>
                  <a:lnTo>
                    <a:pt x="268" y="420"/>
                  </a:lnTo>
                  <a:lnTo>
                    <a:pt x="266" y="432"/>
                  </a:lnTo>
                  <a:lnTo>
                    <a:pt x="270" y="430"/>
                  </a:lnTo>
                  <a:lnTo>
                    <a:pt x="271" y="434"/>
                  </a:lnTo>
                  <a:lnTo>
                    <a:pt x="268" y="438"/>
                  </a:lnTo>
                  <a:lnTo>
                    <a:pt x="275" y="443"/>
                  </a:lnTo>
                  <a:lnTo>
                    <a:pt x="273" y="448"/>
                  </a:lnTo>
                  <a:lnTo>
                    <a:pt x="273" y="452"/>
                  </a:lnTo>
                  <a:lnTo>
                    <a:pt x="271" y="450"/>
                  </a:lnTo>
                  <a:lnTo>
                    <a:pt x="270" y="455"/>
                  </a:lnTo>
                  <a:lnTo>
                    <a:pt x="277" y="461"/>
                  </a:lnTo>
                  <a:lnTo>
                    <a:pt x="279" y="466"/>
                  </a:lnTo>
                  <a:lnTo>
                    <a:pt x="277" y="471"/>
                  </a:lnTo>
                  <a:lnTo>
                    <a:pt x="279" y="471"/>
                  </a:lnTo>
                  <a:lnTo>
                    <a:pt x="284" y="468"/>
                  </a:lnTo>
                  <a:lnTo>
                    <a:pt x="282" y="470"/>
                  </a:lnTo>
                  <a:lnTo>
                    <a:pt x="280" y="477"/>
                  </a:lnTo>
                  <a:lnTo>
                    <a:pt x="284" y="480"/>
                  </a:lnTo>
                  <a:lnTo>
                    <a:pt x="280" y="482"/>
                  </a:lnTo>
                  <a:lnTo>
                    <a:pt x="279" y="486"/>
                  </a:lnTo>
                  <a:lnTo>
                    <a:pt x="277" y="487"/>
                  </a:lnTo>
                  <a:lnTo>
                    <a:pt x="291" y="493"/>
                  </a:lnTo>
                  <a:lnTo>
                    <a:pt x="293" y="498"/>
                  </a:lnTo>
                  <a:lnTo>
                    <a:pt x="293" y="504"/>
                  </a:lnTo>
                  <a:lnTo>
                    <a:pt x="291" y="505"/>
                  </a:lnTo>
                  <a:lnTo>
                    <a:pt x="291" y="520"/>
                  </a:lnTo>
                  <a:lnTo>
                    <a:pt x="289" y="520"/>
                  </a:lnTo>
                  <a:lnTo>
                    <a:pt x="291" y="525"/>
                  </a:lnTo>
                  <a:lnTo>
                    <a:pt x="289" y="527"/>
                  </a:lnTo>
                  <a:lnTo>
                    <a:pt x="288" y="532"/>
                  </a:lnTo>
                  <a:lnTo>
                    <a:pt x="282" y="539"/>
                  </a:lnTo>
                  <a:lnTo>
                    <a:pt x="279" y="541"/>
                  </a:lnTo>
                  <a:lnTo>
                    <a:pt x="282" y="546"/>
                  </a:lnTo>
                  <a:lnTo>
                    <a:pt x="289" y="545"/>
                  </a:lnTo>
                  <a:lnTo>
                    <a:pt x="282" y="554"/>
                  </a:lnTo>
                  <a:lnTo>
                    <a:pt x="277" y="555"/>
                  </a:lnTo>
                  <a:lnTo>
                    <a:pt x="275" y="561"/>
                  </a:lnTo>
                  <a:lnTo>
                    <a:pt x="280" y="573"/>
                  </a:lnTo>
                  <a:lnTo>
                    <a:pt x="284" y="570"/>
                  </a:lnTo>
                  <a:lnTo>
                    <a:pt x="288" y="573"/>
                  </a:lnTo>
                  <a:lnTo>
                    <a:pt x="295" y="577"/>
                  </a:lnTo>
                  <a:lnTo>
                    <a:pt x="302" y="571"/>
                  </a:lnTo>
                  <a:lnTo>
                    <a:pt x="302" y="566"/>
                  </a:lnTo>
                  <a:lnTo>
                    <a:pt x="300" y="562"/>
                  </a:lnTo>
                  <a:lnTo>
                    <a:pt x="300" y="559"/>
                  </a:lnTo>
                  <a:lnTo>
                    <a:pt x="304" y="561"/>
                  </a:lnTo>
                  <a:lnTo>
                    <a:pt x="305" y="559"/>
                  </a:lnTo>
                  <a:lnTo>
                    <a:pt x="304" y="555"/>
                  </a:lnTo>
                  <a:lnTo>
                    <a:pt x="309" y="552"/>
                  </a:lnTo>
                  <a:lnTo>
                    <a:pt x="309" y="543"/>
                  </a:lnTo>
                  <a:lnTo>
                    <a:pt x="314" y="554"/>
                  </a:lnTo>
                  <a:lnTo>
                    <a:pt x="320" y="548"/>
                  </a:lnTo>
                  <a:lnTo>
                    <a:pt x="316" y="555"/>
                  </a:lnTo>
                  <a:lnTo>
                    <a:pt x="316" y="559"/>
                  </a:lnTo>
                  <a:lnTo>
                    <a:pt x="321" y="561"/>
                  </a:lnTo>
                  <a:lnTo>
                    <a:pt x="321" y="562"/>
                  </a:lnTo>
                  <a:lnTo>
                    <a:pt x="325" y="562"/>
                  </a:lnTo>
                  <a:lnTo>
                    <a:pt x="336" y="561"/>
                  </a:lnTo>
                  <a:lnTo>
                    <a:pt x="332" y="566"/>
                  </a:lnTo>
                  <a:lnTo>
                    <a:pt x="321" y="570"/>
                  </a:lnTo>
                  <a:lnTo>
                    <a:pt x="318" y="573"/>
                  </a:lnTo>
                  <a:lnTo>
                    <a:pt x="327" y="575"/>
                  </a:lnTo>
                  <a:lnTo>
                    <a:pt x="336" y="571"/>
                  </a:lnTo>
                  <a:lnTo>
                    <a:pt x="330" y="575"/>
                  </a:lnTo>
                  <a:lnTo>
                    <a:pt x="329" y="580"/>
                  </a:lnTo>
                  <a:lnTo>
                    <a:pt x="325" y="586"/>
                  </a:lnTo>
                  <a:lnTo>
                    <a:pt x="339" y="577"/>
                  </a:lnTo>
                  <a:lnTo>
                    <a:pt x="332" y="587"/>
                  </a:lnTo>
                  <a:lnTo>
                    <a:pt x="345" y="586"/>
                  </a:lnTo>
                  <a:lnTo>
                    <a:pt x="343" y="589"/>
                  </a:lnTo>
                  <a:lnTo>
                    <a:pt x="345" y="593"/>
                  </a:lnTo>
                  <a:lnTo>
                    <a:pt x="345" y="595"/>
                  </a:lnTo>
                  <a:lnTo>
                    <a:pt x="336" y="591"/>
                  </a:lnTo>
                  <a:lnTo>
                    <a:pt x="341" y="596"/>
                  </a:lnTo>
                  <a:lnTo>
                    <a:pt x="350" y="600"/>
                  </a:lnTo>
                  <a:lnTo>
                    <a:pt x="354" y="605"/>
                  </a:lnTo>
                  <a:lnTo>
                    <a:pt x="355" y="609"/>
                  </a:lnTo>
                  <a:lnTo>
                    <a:pt x="348" y="607"/>
                  </a:lnTo>
                  <a:lnTo>
                    <a:pt x="354" y="609"/>
                  </a:lnTo>
                  <a:lnTo>
                    <a:pt x="354" y="612"/>
                  </a:lnTo>
                  <a:lnTo>
                    <a:pt x="350" y="612"/>
                  </a:lnTo>
                  <a:lnTo>
                    <a:pt x="352" y="616"/>
                  </a:lnTo>
                  <a:lnTo>
                    <a:pt x="346" y="614"/>
                  </a:lnTo>
                  <a:lnTo>
                    <a:pt x="346" y="618"/>
                  </a:lnTo>
                  <a:lnTo>
                    <a:pt x="350" y="621"/>
                  </a:lnTo>
                  <a:lnTo>
                    <a:pt x="355" y="620"/>
                  </a:lnTo>
                  <a:lnTo>
                    <a:pt x="357" y="623"/>
                  </a:lnTo>
                  <a:lnTo>
                    <a:pt x="355" y="627"/>
                  </a:lnTo>
                  <a:lnTo>
                    <a:pt x="339" y="621"/>
                  </a:lnTo>
                  <a:lnTo>
                    <a:pt x="321" y="605"/>
                  </a:lnTo>
                  <a:lnTo>
                    <a:pt x="304" y="603"/>
                  </a:lnTo>
                  <a:lnTo>
                    <a:pt x="298" y="603"/>
                  </a:lnTo>
                  <a:lnTo>
                    <a:pt x="295" y="609"/>
                  </a:lnTo>
                  <a:lnTo>
                    <a:pt x="304" y="623"/>
                  </a:lnTo>
                  <a:lnTo>
                    <a:pt x="321" y="630"/>
                  </a:lnTo>
                  <a:lnTo>
                    <a:pt x="329" y="637"/>
                  </a:lnTo>
                  <a:lnTo>
                    <a:pt x="343" y="641"/>
                  </a:lnTo>
                  <a:lnTo>
                    <a:pt x="345" y="639"/>
                  </a:lnTo>
                  <a:lnTo>
                    <a:pt x="350" y="641"/>
                  </a:lnTo>
                  <a:lnTo>
                    <a:pt x="352" y="641"/>
                  </a:lnTo>
                  <a:lnTo>
                    <a:pt x="361" y="641"/>
                  </a:lnTo>
                  <a:lnTo>
                    <a:pt x="359" y="646"/>
                  </a:lnTo>
                  <a:lnTo>
                    <a:pt x="361" y="650"/>
                  </a:lnTo>
                  <a:lnTo>
                    <a:pt x="355" y="652"/>
                  </a:lnTo>
                  <a:lnTo>
                    <a:pt x="357" y="657"/>
                  </a:lnTo>
                  <a:lnTo>
                    <a:pt x="354" y="659"/>
                  </a:lnTo>
                  <a:lnTo>
                    <a:pt x="354" y="664"/>
                  </a:lnTo>
                  <a:lnTo>
                    <a:pt x="355" y="664"/>
                  </a:lnTo>
                  <a:lnTo>
                    <a:pt x="352" y="666"/>
                  </a:lnTo>
                  <a:lnTo>
                    <a:pt x="350" y="673"/>
                  </a:lnTo>
                  <a:lnTo>
                    <a:pt x="355" y="677"/>
                  </a:lnTo>
                  <a:lnTo>
                    <a:pt x="361" y="673"/>
                  </a:lnTo>
                  <a:lnTo>
                    <a:pt x="362" y="678"/>
                  </a:lnTo>
                  <a:lnTo>
                    <a:pt x="357" y="682"/>
                  </a:lnTo>
                  <a:lnTo>
                    <a:pt x="361" y="684"/>
                  </a:lnTo>
                  <a:lnTo>
                    <a:pt x="355" y="686"/>
                  </a:lnTo>
                  <a:lnTo>
                    <a:pt x="354" y="680"/>
                  </a:lnTo>
                  <a:lnTo>
                    <a:pt x="350" y="680"/>
                  </a:lnTo>
                  <a:lnTo>
                    <a:pt x="348" y="682"/>
                  </a:lnTo>
                  <a:lnTo>
                    <a:pt x="348" y="691"/>
                  </a:lnTo>
                  <a:lnTo>
                    <a:pt x="350" y="693"/>
                  </a:lnTo>
                  <a:lnTo>
                    <a:pt x="346" y="696"/>
                  </a:lnTo>
                  <a:lnTo>
                    <a:pt x="346" y="698"/>
                  </a:lnTo>
                  <a:lnTo>
                    <a:pt x="352" y="698"/>
                  </a:lnTo>
                  <a:lnTo>
                    <a:pt x="350" y="700"/>
                  </a:lnTo>
                  <a:lnTo>
                    <a:pt x="348" y="705"/>
                  </a:lnTo>
                  <a:lnTo>
                    <a:pt x="341" y="707"/>
                  </a:lnTo>
                  <a:lnTo>
                    <a:pt x="332" y="705"/>
                  </a:lnTo>
                  <a:lnTo>
                    <a:pt x="325" y="707"/>
                  </a:lnTo>
                  <a:lnTo>
                    <a:pt x="325" y="711"/>
                  </a:lnTo>
                  <a:lnTo>
                    <a:pt x="320" y="714"/>
                  </a:lnTo>
                  <a:lnTo>
                    <a:pt x="321" y="718"/>
                  </a:lnTo>
                  <a:lnTo>
                    <a:pt x="321" y="718"/>
                  </a:lnTo>
                  <a:lnTo>
                    <a:pt x="321" y="721"/>
                  </a:lnTo>
                  <a:lnTo>
                    <a:pt x="325" y="719"/>
                  </a:lnTo>
                  <a:lnTo>
                    <a:pt x="329" y="721"/>
                  </a:lnTo>
                  <a:lnTo>
                    <a:pt x="345" y="716"/>
                  </a:lnTo>
                  <a:lnTo>
                    <a:pt x="341" y="712"/>
                  </a:lnTo>
                  <a:lnTo>
                    <a:pt x="346" y="712"/>
                  </a:lnTo>
                  <a:lnTo>
                    <a:pt x="348" y="712"/>
                  </a:lnTo>
                  <a:lnTo>
                    <a:pt x="346" y="716"/>
                  </a:lnTo>
                  <a:lnTo>
                    <a:pt x="343" y="719"/>
                  </a:lnTo>
                  <a:lnTo>
                    <a:pt x="348" y="723"/>
                  </a:lnTo>
                  <a:lnTo>
                    <a:pt x="345" y="721"/>
                  </a:lnTo>
                  <a:lnTo>
                    <a:pt x="346" y="725"/>
                  </a:lnTo>
                  <a:lnTo>
                    <a:pt x="352" y="727"/>
                  </a:lnTo>
                  <a:lnTo>
                    <a:pt x="350" y="728"/>
                  </a:lnTo>
                  <a:lnTo>
                    <a:pt x="346" y="727"/>
                  </a:lnTo>
                  <a:lnTo>
                    <a:pt x="341" y="728"/>
                  </a:lnTo>
                  <a:lnTo>
                    <a:pt x="337" y="728"/>
                  </a:lnTo>
                  <a:lnTo>
                    <a:pt x="325" y="723"/>
                  </a:lnTo>
                  <a:lnTo>
                    <a:pt x="321" y="725"/>
                  </a:lnTo>
                  <a:lnTo>
                    <a:pt x="321" y="727"/>
                  </a:lnTo>
                  <a:lnTo>
                    <a:pt x="314" y="725"/>
                  </a:lnTo>
                  <a:lnTo>
                    <a:pt x="312" y="727"/>
                  </a:lnTo>
                  <a:lnTo>
                    <a:pt x="318" y="727"/>
                  </a:lnTo>
                  <a:lnTo>
                    <a:pt x="321" y="730"/>
                  </a:lnTo>
                  <a:lnTo>
                    <a:pt x="320" y="732"/>
                  </a:lnTo>
                  <a:lnTo>
                    <a:pt x="316" y="730"/>
                  </a:lnTo>
                  <a:lnTo>
                    <a:pt x="318" y="734"/>
                  </a:lnTo>
                  <a:lnTo>
                    <a:pt x="314" y="734"/>
                  </a:lnTo>
                  <a:lnTo>
                    <a:pt x="311" y="736"/>
                  </a:lnTo>
                  <a:lnTo>
                    <a:pt x="311" y="744"/>
                  </a:lnTo>
                  <a:lnTo>
                    <a:pt x="311" y="744"/>
                  </a:lnTo>
                  <a:lnTo>
                    <a:pt x="307" y="750"/>
                  </a:lnTo>
                  <a:lnTo>
                    <a:pt x="311" y="752"/>
                  </a:lnTo>
                  <a:lnTo>
                    <a:pt x="312" y="750"/>
                  </a:lnTo>
                  <a:lnTo>
                    <a:pt x="307" y="755"/>
                  </a:lnTo>
                  <a:lnTo>
                    <a:pt x="307" y="759"/>
                  </a:lnTo>
                  <a:lnTo>
                    <a:pt x="305" y="759"/>
                  </a:lnTo>
                  <a:lnTo>
                    <a:pt x="304" y="762"/>
                  </a:lnTo>
                  <a:lnTo>
                    <a:pt x="304" y="769"/>
                  </a:lnTo>
                  <a:lnTo>
                    <a:pt x="309" y="773"/>
                  </a:lnTo>
                  <a:lnTo>
                    <a:pt x="309" y="777"/>
                  </a:lnTo>
                  <a:lnTo>
                    <a:pt x="312" y="777"/>
                  </a:lnTo>
                  <a:lnTo>
                    <a:pt x="318" y="777"/>
                  </a:lnTo>
                  <a:lnTo>
                    <a:pt x="318" y="782"/>
                  </a:lnTo>
                  <a:lnTo>
                    <a:pt x="316" y="784"/>
                  </a:lnTo>
                  <a:lnTo>
                    <a:pt x="312" y="787"/>
                  </a:lnTo>
                  <a:lnTo>
                    <a:pt x="316" y="793"/>
                  </a:lnTo>
                  <a:lnTo>
                    <a:pt x="311" y="791"/>
                  </a:lnTo>
                  <a:lnTo>
                    <a:pt x="309" y="794"/>
                  </a:lnTo>
                  <a:lnTo>
                    <a:pt x="311" y="802"/>
                  </a:lnTo>
                  <a:lnTo>
                    <a:pt x="314" y="802"/>
                  </a:lnTo>
                  <a:lnTo>
                    <a:pt x="311" y="805"/>
                  </a:lnTo>
                  <a:lnTo>
                    <a:pt x="312" y="807"/>
                  </a:lnTo>
                  <a:lnTo>
                    <a:pt x="316" y="807"/>
                  </a:lnTo>
                  <a:lnTo>
                    <a:pt x="320" y="805"/>
                  </a:lnTo>
                  <a:lnTo>
                    <a:pt x="312" y="812"/>
                  </a:lnTo>
                  <a:lnTo>
                    <a:pt x="312" y="814"/>
                  </a:lnTo>
                  <a:lnTo>
                    <a:pt x="316" y="816"/>
                  </a:lnTo>
                  <a:lnTo>
                    <a:pt x="316" y="819"/>
                  </a:lnTo>
                  <a:lnTo>
                    <a:pt x="321" y="816"/>
                  </a:lnTo>
                  <a:lnTo>
                    <a:pt x="320" y="818"/>
                  </a:lnTo>
                  <a:lnTo>
                    <a:pt x="318" y="821"/>
                  </a:lnTo>
                  <a:lnTo>
                    <a:pt x="318" y="823"/>
                  </a:lnTo>
                  <a:lnTo>
                    <a:pt x="316" y="827"/>
                  </a:lnTo>
                  <a:lnTo>
                    <a:pt x="321" y="825"/>
                  </a:lnTo>
                  <a:lnTo>
                    <a:pt x="323" y="823"/>
                  </a:lnTo>
                  <a:lnTo>
                    <a:pt x="323" y="832"/>
                  </a:lnTo>
                  <a:lnTo>
                    <a:pt x="329" y="832"/>
                  </a:lnTo>
                  <a:lnTo>
                    <a:pt x="329" y="835"/>
                  </a:lnTo>
                  <a:lnTo>
                    <a:pt x="332" y="835"/>
                  </a:lnTo>
                  <a:lnTo>
                    <a:pt x="327" y="839"/>
                  </a:lnTo>
                  <a:lnTo>
                    <a:pt x="329" y="844"/>
                  </a:lnTo>
                  <a:lnTo>
                    <a:pt x="330" y="839"/>
                  </a:lnTo>
                  <a:lnTo>
                    <a:pt x="332" y="844"/>
                  </a:lnTo>
                  <a:lnTo>
                    <a:pt x="330" y="844"/>
                  </a:lnTo>
                  <a:lnTo>
                    <a:pt x="330" y="850"/>
                  </a:lnTo>
                  <a:lnTo>
                    <a:pt x="332" y="852"/>
                  </a:lnTo>
                  <a:lnTo>
                    <a:pt x="334" y="859"/>
                  </a:lnTo>
                  <a:lnTo>
                    <a:pt x="336" y="855"/>
                  </a:lnTo>
                  <a:lnTo>
                    <a:pt x="336" y="857"/>
                  </a:lnTo>
                  <a:lnTo>
                    <a:pt x="337" y="859"/>
                  </a:lnTo>
                  <a:lnTo>
                    <a:pt x="334" y="862"/>
                  </a:lnTo>
                  <a:lnTo>
                    <a:pt x="334" y="880"/>
                  </a:lnTo>
                  <a:lnTo>
                    <a:pt x="336" y="878"/>
                  </a:lnTo>
                  <a:lnTo>
                    <a:pt x="339" y="878"/>
                  </a:lnTo>
                  <a:lnTo>
                    <a:pt x="346" y="862"/>
                  </a:lnTo>
                  <a:lnTo>
                    <a:pt x="348" y="864"/>
                  </a:lnTo>
                  <a:lnTo>
                    <a:pt x="354" y="862"/>
                  </a:lnTo>
                  <a:lnTo>
                    <a:pt x="355" y="859"/>
                  </a:lnTo>
                  <a:lnTo>
                    <a:pt x="361" y="860"/>
                  </a:lnTo>
                  <a:lnTo>
                    <a:pt x="364" y="860"/>
                  </a:lnTo>
                  <a:lnTo>
                    <a:pt x="366" y="864"/>
                  </a:lnTo>
                  <a:lnTo>
                    <a:pt x="357" y="862"/>
                  </a:lnTo>
                  <a:lnTo>
                    <a:pt x="355" y="866"/>
                  </a:lnTo>
                  <a:lnTo>
                    <a:pt x="354" y="868"/>
                  </a:lnTo>
                  <a:lnTo>
                    <a:pt x="359" y="871"/>
                  </a:lnTo>
                  <a:lnTo>
                    <a:pt x="364" y="871"/>
                  </a:lnTo>
                  <a:lnTo>
                    <a:pt x="352" y="875"/>
                  </a:lnTo>
                  <a:lnTo>
                    <a:pt x="350" y="880"/>
                  </a:lnTo>
                  <a:lnTo>
                    <a:pt x="346" y="882"/>
                  </a:lnTo>
                  <a:lnTo>
                    <a:pt x="343" y="882"/>
                  </a:lnTo>
                  <a:lnTo>
                    <a:pt x="343" y="885"/>
                  </a:lnTo>
                  <a:lnTo>
                    <a:pt x="343" y="891"/>
                  </a:lnTo>
                  <a:lnTo>
                    <a:pt x="343" y="898"/>
                  </a:lnTo>
                  <a:lnTo>
                    <a:pt x="346" y="898"/>
                  </a:lnTo>
                  <a:lnTo>
                    <a:pt x="343" y="901"/>
                  </a:lnTo>
                  <a:lnTo>
                    <a:pt x="346" y="909"/>
                  </a:lnTo>
                  <a:lnTo>
                    <a:pt x="348" y="909"/>
                  </a:lnTo>
                  <a:lnTo>
                    <a:pt x="350" y="914"/>
                  </a:lnTo>
                  <a:lnTo>
                    <a:pt x="354" y="921"/>
                  </a:lnTo>
                  <a:lnTo>
                    <a:pt x="355" y="921"/>
                  </a:lnTo>
                  <a:lnTo>
                    <a:pt x="355" y="923"/>
                  </a:lnTo>
                  <a:lnTo>
                    <a:pt x="355" y="925"/>
                  </a:lnTo>
                  <a:lnTo>
                    <a:pt x="361" y="925"/>
                  </a:lnTo>
                  <a:lnTo>
                    <a:pt x="361" y="928"/>
                  </a:lnTo>
                  <a:lnTo>
                    <a:pt x="362" y="932"/>
                  </a:lnTo>
                  <a:lnTo>
                    <a:pt x="362" y="934"/>
                  </a:lnTo>
                  <a:lnTo>
                    <a:pt x="364" y="932"/>
                  </a:lnTo>
                  <a:lnTo>
                    <a:pt x="366" y="932"/>
                  </a:lnTo>
                  <a:lnTo>
                    <a:pt x="364" y="935"/>
                  </a:lnTo>
                  <a:lnTo>
                    <a:pt x="364" y="941"/>
                  </a:lnTo>
                  <a:lnTo>
                    <a:pt x="364" y="943"/>
                  </a:lnTo>
                  <a:lnTo>
                    <a:pt x="368" y="943"/>
                  </a:lnTo>
                  <a:lnTo>
                    <a:pt x="370" y="944"/>
                  </a:lnTo>
                  <a:lnTo>
                    <a:pt x="370" y="946"/>
                  </a:lnTo>
                  <a:lnTo>
                    <a:pt x="370" y="948"/>
                  </a:lnTo>
                  <a:lnTo>
                    <a:pt x="371" y="950"/>
                  </a:lnTo>
                  <a:lnTo>
                    <a:pt x="375" y="950"/>
                  </a:lnTo>
                  <a:lnTo>
                    <a:pt x="371" y="951"/>
                  </a:lnTo>
                  <a:lnTo>
                    <a:pt x="373" y="953"/>
                  </a:lnTo>
                  <a:lnTo>
                    <a:pt x="375" y="953"/>
                  </a:lnTo>
                  <a:lnTo>
                    <a:pt x="373" y="955"/>
                  </a:lnTo>
                  <a:lnTo>
                    <a:pt x="371" y="955"/>
                  </a:lnTo>
                  <a:lnTo>
                    <a:pt x="371" y="957"/>
                  </a:lnTo>
                  <a:lnTo>
                    <a:pt x="373" y="959"/>
                  </a:lnTo>
                  <a:lnTo>
                    <a:pt x="377" y="959"/>
                  </a:lnTo>
                  <a:lnTo>
                    <a:pt x="382" y="953"/>
                  </a:lnTo>
                  <a:lnTo>
                    <a:pt x="382" y="955"/>
                  </a:lnTo>
                  <a:lnTo>
                    <a:pt x="384" y="957"/>
                  </a:lnTo>
                  <a:lnTo>
                    <a:pt x="377" y="960"/>
                  </a:lnTo>
                  <a:lnTo>
                    <a:pt x="377" y="962"/>
                  </a:lnTo>
                  <a:lnTo>
                    <a:pt x="379" y="966"/>
                  </a:lnTo>
                  <a:lnTo>
                    <a:pt x="382" y="967"/>
                  </a:lnTo>
                  <a:lnTo>
                    <a:pt x="382" y="969"/>
                  </a:lnTo>
                  <a:lnTo>
                    <a:pt x="384" y="969"/>
                  </a:lnTo>
                  <a:lnTo>
                    <a:pt x="382" y="971"/>
                  </a:lnTo>
                  <a:lnTo>
                    <a:pt x="379" y="973"/>
                  </a:lnTo>
                  <a:lnTo>
                    <a:pt x="379" y="975"/>
                  </a:lnTo>
                  <a:lnTo>
                    <a:pt x="382" y="976"/>
                  </a:lnTo>
                  <a:lnTo>
                    <a:pt x="389" y="973"/>
                  </a:lnTo>
                  <a:lnTo>
                    <a:pt x="393" y="973"/>
                  </a:lnTo>
                  <a:lnTo>
                    <a:pt x="395" y="975"/>
                  </a:lnTo>
                  <a:lnTo>
                    <a:pt x="382" y="978"/>
                  </a:lnTo>
                  <a:lnTo>
                    <a:pt x="384" y="980"/>
                  </a:lnTo>
                  <a:lnTo>
                    <a:pt x="386" y="978"/>
                  </a:lnTo>
                  <a:lnTo>
                    <a:pt x="389" y="978"/>
                  </a:lnTo>
                  <a:lnTo>
                    <a:pt x="389" y="980"/>
                  </a:lnTo>
                  <a:lnTo>
                    <a:pt x="389" y="980"/>
                  </a:lnTo>
                  <a:lnTo>
                    <a:pt x="389" y="984"/>
                  </a:lnTo>
                  <a:lnTo>
                    <a:pt x="391" y="985"/>
                  </a:lnTo>
                  <a:lnTo>
                    <a:pt x="393" y="985"/>
                  </a:lnTo>
                  <a:lnTo>
                    <a:pt x="395" y="984"/>
                  </a:lnTo>
                  <a:lnTo>
                    <a:pt x="396" y="985"/>
                  </a:lnTo>
                  <a:lnTo>
                    <a:pt x="396" y="987"/>
                  </a:lnTo>
                  <a:lnTo>
                    <a:pt x="398" y="987"/>
                  </a:lnTo>
                  <a:lnTo>
                    <a:pt x="400" y="989"/>
                  </a:lnTo>
                  <a:lnTo>
                    <a:pt x="403" y="989"/>
                  </a:lnTo>
                  <a:lnTo>
                    <a:pt x="403" y="989"/>
                  </a:lnTo>
                  <a:lnTo>
                    <a:pt x="405" y="991"/>
                  </a:lnTo>
                  <a:lnTo>
                    <a:pt x="405" y="991"/>
                  </a:lnTo>
                  <a:lnTo>
                    <a:pt x="398" y="996"/>
                  </a:lnTo>
                  <a:lnTo>
                    <a:pt x="396" y="998"/>
                  </a:lnTo>
                  <a:lnTo>
                    <a:pt x="400" y="996"/>
                  </a:lnTo>
                  <a:lnTo>
                    <a:pt x="402" y="998"/>
                  </a:lnTo>
                  <a:lnTo>
                    <a:pt x="409" y="996"/>
                  </a:lnTo>
                  <a:lnTo>
                    <a:pt x="407" y="994"/>
                  </a:lnTo>
                  <a:lnTo>
                    <a:pt x="407" y="992"/>
                  </a:lnTo>
                  <a:lnTo>
                    <a:pt x="409" y="992"/>
                  </a:lnTo>
                  <a:lnTo>
                    <a:pt x="411" y="994"/>
                  </a:lnTo>
                  <a:lnTo>
                    <a:pt x="414" y="992"/>
                  </a:lnTo>
                  <a:lnTo>
                    <a:pt x="420" y="994"/>
                  </a:lnTo>
                  <a:lnTo>
                    <a:pt x="427" y="991"/>
                  </a:lnTo>
                  <a:lnTo>
                    <a:pt x="427" y="991"/>
                  </a:lnTo>
                  <a:lnTo>
                    <a:pt x="432" y="989"/>
                  </a:lnTo>
                  <a:lnTo>
                    <a:pt x="430" y="991"/>
                  </a:lnTo>
                  <a:lnTo>
                    <a:pt x="430" y="992"/>
                  </a:lnTo>
                  <a:lnTo>
                    <a:pt x="432" y="994"/>
                  </a:lnTo>
                  <a:lnTo>
                    <a:pt x="437" y="992"/>
                  </a:lnTo>
                  <a:lnTo>
                    <a:pt x="436" y="994"/>
                  </a:lnTo>
                  <a:lnTo>
                    <a:pt x="428" y="998"/>
                  </a:lnTo>
                  <a:lnTo>
                    <a:pt x="430" y="998"/>
                  </a:lnTo>
                  <a:lnTo>
                    <a:pt x="427" y="1000"/>
                  </a:lnTo>
                  <a:lnTo>
                    <a:pt x="428" y="1000"/>
                  </a:lnTo>
                  <a:lnTo>
                    <a:pt x="430" y="1000"/>
                  </a:lnTo>
                  <a:lnTo>
                    <a:pt x="432" y="998"/>
                  </a:lnTo>
                  <a:lnTo>
                    <a:pt x="436" y="1000"/>
                  </a:lnTo>
                  <a:lnTo>
                    <a:pt x="437" y="996"/>
                  </a:lnTo>
                  <a:lnTo>
                    <a:pt x="439" y="992"/>
                  </a:lnTo>
                  <a:lnTo>
                    <a:pt x="441" y="994"/>
                  </a:lnTo>
                  <a:lnTo>
                    <a:pt x="439" y="998"/>
                  </a:lnTo>
                  <a:lnTo>
                    <a:pt x="436" y="1000"/>
                  </a:lnTo>
                  <a:lnTo>
                    <a:pt x="434" y="1001"/>
                  </a:lnTo>
                  <a:lnTo>
                    <a:pt x="436" y="1003"/>
                  </a:lnTo>
                  <a:lnTo>
                    <a:pt x="437" y="1009"/>
                  </a:lnTo>
                  <a:lnTo>
                    <a:pt x="441" y="1003"/>
                  </a:lnTo>
                  <a:lnTo>
                    <a:pt x="443" y="1003"/>
                  </a:lnTo>
                  <a:lnTo>
                    <a:pt x="443" y="1003"/>
                  </a:lnTo>
                  <a:lnTo>
                    <a:pt x="441" y="1009"/>
                  </a:lnTo>
                  <a:lnTo>
                    <a:pt x="443" y="1010"/>
                  </a:lnTo>
                  <a:lnTo>
                    <a:pt x="446" y="1009"/>
                  </a:lnTo>
                  <a:lnTo>
                    <a:pt x="448" y="1007"/>
                  </a:lnTo>
                  <a:lnTo>
                    <a:pt x="446" y="1012"/>
                  </a:lnTo>
                  <a:lnTo>
                    <a:pt x="445" y="1016"/>
                  </a:lnTo>
                  <a:lnTo>
                    <a:pt x="445" y="1017"/>
                  </a:lnTo>
                  <a:lnTo>
                    <a:pt x="445" y="1017"/>
                  </a:lnTo>
                  <a:lnTo>
                    <a:pt x="445" y="1021"/>
                  </a:lnTo>
                  <a:lnTo>
                    <a:pt x="446" y="1021"/>
                  </a:lnTo>
                  <a:lnTo>
                    <a:pt x="450" y="1021"/>
                  </a:lnTo>
                  <a:lnTo>
                    <a:pt x="452" y="1023"/>
                  </a:lnTo>
                  <a:lnTo>
                    <a:pt x="455" y="1023"/>
                  </a:lnTo>
                  <a:lnTo>
                    <a:pt x="461" y="1016"/>
                  </a:lnTo>
                  <a:lnTo>
                    <a:pt x="462" y="1019"/>
                  </a:lnTo>
                  <a:lnTo>
                    <a:pt x="477" y="1019"/>
                  </a:lnTo>
                  <a:lnTo>
                    <a:pt x="477" y="1019"/>
                  </a:lnTo>
                  <a:lnTo>
                    <a:pt x="477" y="1017"/>
                  </a:lnTo>
                  <a:lnTo>
                    <a:pt x="477" y="1016"/>
                  </a:lnTo>
                  <a:lnTo>
                    <a:pt x="475" y="1010"/>
                  </a:lnTo>
                  <a:lnTo>
                    <a:pt x="473" y="1010"/>
                  </a:lnTo>
                  <a:lnTo>
                    <a:pt x="468" y="1007"/>
                  </a:lnTo>
                  <a:lnTo>
                    <a:pt x="473" y="1009"/>
                  </a:lnTo>
                  <a:lnTo>
                    <a:pt x="477" y="1007"/>
                  </a:lnTo>
                  <a:lnTo>
                    <a:pt x="477" y="1007"/>
                  </a:lnTo>
                  <a:lnTo>
                    <a:pt x="480" y="1007"/>
                  </a:lnTo>
                  <a:lnTo>
                    <a:pt x="480" y="1005"/>
                  </a:lnTo>
                  <a:lnTo>
                    <a:pt x="482" y="994"/>
                  </a:lnTo>
                  <a:lnTo>
                    <a:pt x="482" y="992"/>
                  </a:lnTo>
                  <a:lnTo>
                    <a:pt x="484" y="984"/>
                  </a:lnTo>
                  <a:lnTo>
                    <a:pt x="484" y="982"/>
                  </a:lnTo>
                  <a:lnTo>
                    <a:pt x="484" y="982"/>
                  </a:lnTo>
                  <a:lnTo>
                    <a:pt x="487" y="978"/>
                  </a:lnTo>
                  <a:lnTo>
                    <a:pt x="487" y="976"/>
                  </a:lnTo>
                  <a:lnTo>
                    <a:pt x="487" y="976"/>
                  </a:lnTo>
                  <a:lnTo>
                    <a:pt x="491" y="967"/>
                  </a:lnTo>
                  <a:lnTo>
                    <a:pt x="493" y="966"/>
                  </a:lnTo>
                  <a:lnTo>
                    <a:pt x="491" y="964"/>
                  </a:lnTo>
                  <a:lnTo>
                    <a:pt x="493" y="960"/>
                  </a:lnTo>
                  <a:lnTo>
                    <a:pt x="493" y="959"/>
                  </a:lnTo>
                  <a:lnTo>
                    <a:pt x="491" y="957"/>
                  </a:lnTo>
                  <a:lnTo>
                    <a:pt x="489" y="944"/>
                  </a:lnTo>
                  <a:lnTo>
                    <a:pt x="487" y="943"/>
                  </a:lnTo>
                  <a:lnTo>
                    <a:pt x="487" y="943"/>
                  </a:lnTo>
                  <a:lnTo>
                    <a:pt x="487" y="937"/>
                  </a:lnTo>
                  <a:lnTo>
                    <a:pt x="482" y="935"/>
                  </a:lnTo>
                  <a:lnTo>
                    <a:pt x="486" y="934"/>
                  </a:lnTo>
                  <a:lnTo>
                    <a:pt x="487" y="934"/>
                  </a:lnTo>
                  <a:lnTo>
                    <a:pt x="487" y="932"/>
                  </a:lnTo>
                  <a:lnTo>
                    <a:pt x="487" y="930"/>
                  </a:lnTo>
                  <a:lnTo>
                    <a:pt x="489" y="930"/>
                  </a:lnTo>
                  <a:lnTo>
                    <a:pt x="491" y="930"/>
                  </a:lnTo>
                  <a:lnTo>
                    <a:pt x="498" y="930"/>
                  </a:lnTo>
                  <a:lnTo>
                    <a:pt x="500" y="926"/>
                  </a:lnTo>
                  <a:lnTo>
                    <a:pt x="502" y="926"/>
                  </a:lnTo>
                  <a:lnTo>
                    <a:pt x="502" y="923"/>
                  </a:lnTo>
                  <a:lnTo>
                    <a:pt x="500" y="925"/>
                  </a:lnTo>
                  <a:lnTo>
                    <a:pt x="493" y="919"/>
                  </a:lnTo>
                  <a:lnTo>
                    <a:pt x="494" y="919"/>
                  </a:lnTo>
                  <a:lnTo>
                    <a:pt x="496" y="921"/>
                  </a:lnTo>
                  <a:lnTo>
                    <a:pt x="498" y="921"/>
                  </a:lnTo>
                  <a:lnTo>
                    <a:pt x="503" y="921"/>
                  </a:lnTo>
                  <a:lnTo>
                    <a:pt x="503" y="919"/>
                  </a:lnTo>
                  <a:lnTo>
                    <a:pt x="500" y="919"/>
                  </a:lnTo>
                  <a:lnTo>
                    <a:pt x="500" y="918"/>
                  </a:lnTo>
                  <a:lnTo>
                    <a:pt x="502" y="916"/>
                  </a:lnTo>
                  <a:lnTo>
                    <a:pt x="502" y="916"/>
                  </a:lnTo>
                  <a:lnTo>
                    <a:pt x="500" y="914"/>
                  </a:lnTo>
                  <a:lnTo>
                    <a:pt x="502" y="912"/>
                  </a:lnTo>
                  <a:lnTo>
                    <a:pt x="503" y="914"/>
                  </a:lnTo>
                  <a:lnTo>
                    <a:pt x="507" y="916"/>
                  </a:lnTo>
                  <a:lnTo>
                    <a:pt x="507" y="912"/>
                  </a:lnTo>
                  <a:lnTo>
                    <a:pt x="509" y="912"/>
                  </a:lnTo>
                  <a:lnTo>
                    <a:pt x="507" y="910"/>
                  </a:lnTo>
                  <a:lnTo>
                    <a:pt x="507" y="909"/>
                  </a:lnTo>
                  <a:lnTo>
                    <a:pt x="509" y="910"/>
                  </a:lnTo>
                  <a:lnTo>
                    <a:pt x="512" y="909"/>
                  </a:lnTo>
                  <a:lnTo>
                    <a:pt x="512" y="907"/>
                  </a:lnTo>
                  <a:lnTo>
                    <a:pt x="512" y="905"/>
                  </a:lnTo>
                  <a:lnTo>
                    <a:pt x="514" y="903"/>
                  </a:lnTo>
                  <a:lnTo>
                    <a:pt x="514" y="901"/>
                  </a:lnTo>
                  <a:lnTo>
                    <a:pt x="514" y="900"/>
                  </a:lnTo>
                  <a:lnTo>
                    <a:pt x="503" y="896"/>
                  </a:lnTo>
                  <a:lnTo>
                    <a:pt x="503" y="894"/>
                  </a:lnTo>
                  <a:lnTo>
                    <a:pt x="512" y="898"/>
                  </a:lnTo>
                  <a:lnTo>
                    <a:pt x="518" y="896"/>
                  </a:lnTo>
                  <a:lnTo>
                    <a:pt x="514" y="887"/>
                  </a:lnTo>
                  <a:lnTo>
                    <a:pt x="516" y="885"/>
                  </a:lnTo>
                  <a:lnTo>
                    <a:pt x="516" y="885"/>
                  </a:lnTo>
                  <a:lnTo>
                    <a:pt x="514" y="882"/>
                  </a:lnTo>
                  <a:lnTo>
                    <a:pt x="503" y="880"/>
                  </a:lnTo>
                  <a:lnTo>
                    <a:pt x="502" y="876"/>
                  </a:lnTo>
                  <a:lnTo>
                    <a:pt x="505" y="876"/>
                  </a:lnTo>
                  <a:lnTo>
                    <a:pt x="512" y="873"/>
                  </a:lnTo>
                  <a:lnTo>
                    <a:pt x="518" y="873"/>
                  </a:lnTo>
                  <a:lnTo>
                    <a:pt x="519" y="875"/>
                  </a:lnTo>
                  <a:lnTo>
                    <a:pt x="521" y="873"/>
                  </a:lnTo>
                  <a:lnTo>
                    <a:pt x="518" y="873"/>
                  </a:lnTo>
                  <a:lnTo>
                    <a:pt x="516" y="871"/>
                  </a:lnTo>
                  <a:lnTo>
                    <a:pt x="514" y="864"/>
                  </a:lnTo>
                  <a:lnTo>
                    <a:pt x="512" y="862"/>
                  </a:lnTo>
                  <a:lnTo>
                    <a:pt x="511" y="859"/>
                  </a:lnTo>
                  <a:lnTo>
                    <a:pt x="509" y="857"/>
                  </a:lnTo>
                  <a:lnTo>
                    <a:pt x="509" y="853"/>
                  </a:lnTo>
                  <a:lnTo>
                    <a:pt x="505" y="853"/>
                  </a:lnTo>
                  <a:lnTo>
                    <a:pt x="509" y="848"/>
                  </a:lnTo>
                  <a:lnTo>
                    <a:pt x="511" y="850"/>
                  </a:lnTo>
                  <a:lnTo>
                    <a:pt x="514" y="848"/>
                  </a:lnTo>
                  <a:lnTo>
                    <a:pt x="516" y="850"/>
                  </a:lnTo>
                  <a:lnTo>
                    <a:pt x="516" y="846"/>
                  </a:lnTo>
                  <a:lnTo>
                    <a:pt x="518" y="848"/>
                  </a:lnTo>
                  <a:lnTo>
                    <a:pt x="519" y="850"/>
                  </a:lnTo>
                  <a:lnTo>
                    <a:pt x="521" y="848"/>
                  </a:lnTo>
                  <a:lnTo>
                    <a:pt x="523" y="850"/>
                  </a:lnTo>
                  <a:lnTo>
                    <a:pt x="525" y="848"/>
                  </a:lnTo>
                  <a:lnTo>
                    <a:pt x="525" y="846"/>
                  </a:lnTo>
                  <a:lnTo>
                    <a:pt x="528" y="841"/>
                  </a:lnTo>
                  <a:lnTo>
                    <a:pt x="527" y="839"/>
                  </a:lnTo>
                  <a:lnTo>
                    <a:pt x="527" y="837"/>
                  </a:lnTo>
                  <a:lnTo>
                    <a:pt x="527" y="834"/>
                  </a:lnTo>
                  <a:lnTo>
                    <a:pt x="523" y="832"/>
                  </a:lnTo>
                  <a:lnTo>
                    <a:pt x="525" y="832"/>
                  </a:lnTo>
                  <a:lnTo>
                    <a:pt x="527" y="830"/>
                  </a:lnTo>
                  <a:lnTo>
                    <a:pt x="528" y="832"/>
                  </a:lnTo>
                  <a:lnTo>
                    <a:pt x="530" y="825"/>
                  </a:lnTo>
                  <a:lnTo>
                    <a:pt x="532" y="827"/>
                  </a:lnTo>
                  <a:lnTo>
                    <a:pt x="534" y="828"/>
                  </a:lnTo>
                  <a:lnTo>
                    <a:pt x="536" y="830"/>
                  </a:lnTo>
                  <a:lnTo>
                    <a:pt x="537" y="825"/>
                  </a:lnTo>
                  <a:lnTo>
                    <a:pt x="539" y="827"/>
                  </a:lnTo>
                  <a:lnTo>
                    <a:pt x="541" y="828"/>
                  </a:lnTo>
                  <a:lnTo>
                    <a:pt x="548" y="828"/>
                  </a:lnTo>
                  <a:lnTo>
                    <a:pt x="546" y="825"/>
                  </a:lnTo>
                  <a:lnTo>
                    <a:pt x="550" y="825"/>
                  </a:lnTo>
                  <a:lnTo>
                    <a:pt x="553" y="827"/>
                  </a:lnTo>
                  <a:lnTo>
                    <a:pt x="553" y="825"/>
                  </a:lnTo>
                  <a:lnTo>
                    <a:pt x="555" y="825"/>
                  </a:lnTo>
                  <a:lnTo>
                    <a:pt x="555" y="821"/>
                  </a:lnTo>
                  <a:lnTo>
                    <a:pt x="555" y="821"/>
                  </a:lnTo>
                  <a:lnTo>
                    <a:pt x="553" y="819"/>
                  </a:lnTo>
                  <a:lnTo>
                    <a:pt x="552" y="819"/>
                  </a:lnTo>
                  <a:lnTo>
                    <a:pt x="550" y="818"/>
                  </a:lnTo>
                  <a:lnTo>
                    <a:pt x="552" y="812"/>
                  </a:lnTo>
                  <a:lnTo>
                    <a:pt x="553" y="816"/>
                  </a:lnTo>
                  <a:lnTo>
                    <a:pt x="553" y="814"/>
                  </a:lnTo>
                  <a:lnTo>
                    <a:pt x="555" y="814"/>
                  </a:lnTo>
                  <a:lnTo>
                    <a:pt x="557" y="814"/>
                  </a:lnTo>
                  <a:lnTo>
                    <a:pt x="559" y="810"/>
                  </a:lnTo>
                  <a:lnTo>
                    <a:pt x="555" y="809"/>
                  </a:lnTo>
                  <a:lnTo>
                    <a:pt x="559" y="807"/>
                  </a:lnTo>
                  <a:lnTo>
                    <a:pt x="559" y="805"/>
                  </a:lnTo>
                  <a:lnTo>
                    <a:pt x="559" y="803"/>
                  </a:lnTo>
                  <a:lnTo>
                    <a:pt x="561" y="803"/>
                  </a:lnTo>
                  <a:lnTo>
                    <a:pt x="557" y="800"/>
                  </a:lnTo>
                  <a:lnTo>
                    <a:pt x="557" y="798"/>
                  </a:lnTo>
                  <a:lnTo>
                    <a:pt x="559" y="800"/>
                  </a:lnTo>
                  <a:lnTo>
                    <a:pt x="561" y="796"/>
                  </a:lnTo>
                  <a:lnTo>
                    <a:pt x="564" y="800"/>
                  </a:lnTo>
                  <a:lnTo>
                    <a:pt x="566" y="800"/>
                  </a:lnTo>
                  <a:lnTo>
                    <a:pt x="568" y="800"/>
                  </a:lnTo>
                  <a:lnTo>
                    <a:pt x="571" y="800"/>
                  </a:lnTo>
                  <a:lnTo>
                    <a:pt x="564" y="805"/>
                  </a:lnTo>
                  <a:lnTo>
                    <a:pt x="564" y="809"/>
                  </a:lnTo>
                  <a:lnTo>
                    <a:pt x="561" y="812"/>
                  </a:lnTo>
                  <a:lnTo>
                    <a:pt x="562" y="814"/>
                  </a:lnTo>
                  <a:lnTo>
                    <a:pt x="562" y="814"/>
                  </a:lnTo>
                  <a:lnTo>
                    <a:pt x="562" y="816"/>
                  </a:lnTo>
                  <a:lnTo>
                    <a:pt x="564" y="816"/>
                  </a:lnTo>
                  <a:lnTo>
                    <a:pt x="569" y="819"/>
                  </a:lnTo>
                  <a:lnTo>
                    <a:pt x="569" y="818"/>
                  </a:lnTo>
                  <a:lnTo>
                    <a:pt x="568" y="814"/>
                  </a:lnTo>
                  <a:lnTo>
                    <a:pt x="571" y="816"/>
                  </a:lnTo>
                  <a:lnTo>
                    <a:pt x="571" y="809"/>
                  </a:lnTo>
                  <a:lnTo>
                    <a:pt x="573" y="812"/>
                  </a:lnTo>
                  <a:lnTo>
                    <a:pt x="575" y="816"/>
                  </a:lnTo>
                  <a:lnTo>
                    <a:pt x="578" y="816"/>
                  </a:lnTo>
                  <a:lnTo>
                    <a:pt x="580" y="819"/>
                  </a:lnTo>
                  <a:lnTo>
                    <a:pt x="582" y="810"/>
                  </a:lnTo>
                  <a:lnTo>
                    <a:pt x="584" y="810"/>
                  </a:lnTo>
                  <a:lnTo>
                    <a:pt x="584" y="814"/>
                  </a:lnTo>
                  <a:lnTo>
                    <a:pt x="585" y="814"/>
                  </a:lnTo>
                  <a:lnTo>
                    <a:pt x="587" y="814"/>
                  </a:lnTo>
                  <a:lnTo>
                    <a:pt x="587" y="814"/>
                  </a:lnTo>
                  <a:lnTo>
                    <a:pt x="589" y="816"/>
                  </a:lnTo>
                  <a:lnTo>
                    <a:pt x="589" y="812"/>
                  </a:lnTo>
                  <a:lnTo>
                    <a:pt x="591" y="809"/>
                  </a:lnTo>
                  <a:lnTo>
                    <a:pt x="594" y="810"/>
                  </a:lnTo>
                  <a:lnTo>
                    <a:pt x="594" y="807"/>
                  </a:lnTo>
                  <a:lnTo>
                    <a:pt x="594" y="803"/>
                  </a:lnTo>
                  <a:lnTo>
                    <a:pt x="593" y="800"/>
                  </a:lnTo>
                  <a:lnTo>
                    <a:pt x="593" y="798"/>
                  </a:lnTo>
                  <a:lnTo>
                    <a:pt x="593" y="796"/>
                  </a:lnTo>
                  <a:lnTo>
                    <a:pt x="596" y="800"/>
                  </a:lnTo>
                  <a:lnTo>
                    <a:pt x="602" y="802"/>
                  </a:lnTo>
                  <a:lnTo>
                    <a:pt x="603" y="802"/>
                  </a:lnTo>
                  <a:lnTo>
                    <a:pt x="602" y="798"/>
                  </a:lnTo>
                  <a:lnTo>
                    <a:pt x="605" y="794"/>
                  </a:lnTo>
                  <a:lnTo>
                    <a:pt x="605" y="798"/>
                  </a:lnTo>
                  <a:lnTo>
                    <a:pt x="607" y="800"/>
                  </a:lnTo>
                  <a:lnTo>
                    <a:pt x="609" y="798"/>
                  </a:lnTo>
                  <a:lnTo>
                    <a:pt x="610" y="798"/>
                  </a:lnTo>
                  <a:lnTo>
                    <a:pt x="612" y="796"/>
                  </a:lnTo>
                  <a:lnTo>
                    <a:pt x="612" y="794"/>
                  </a:lnTo>
                  <a:lnTo>
                    <a:pt x="612" y="793"/>
                  </a:lnTo>
                  <a:lnTo>
                    <a:pt x="616" y="782"/>
                  </a:lnTo>
                  <a:lnTo>
                    <a:pt x="616" y="787"/>
                  </a:lnTo>
                  <a:lnTo>
                    <a:pt x="618" y="784"/>
                  </a:lnTo>
                  <a:lnTo>
                    <a:pt x="618" y="787"/>
                  </a:lnTo>
                  <a:lnTo>
                    <a:pt x="619" y="782"/>
                  </a:lnTo>
                  <a:lnTo>
                    <a:pt x="619" y="780"/>
                  </a:lnTo>
                  <a:lnTo>
                    <a:pt x="621" y="780"/>
                  </a:lnTo>
                  <a:lnTo>
                    <a:pt x="621" y="778"/>
                  </a:lnTo>
                  <a:lnTo>
                    <a:pt x="623" y="780"/>
                  </a:lnTo>
                  <a:lnTo>
                    <a:pt x="621" y="777"/>
                  </a:lnTo>
                  <a:lnTo>
                    <a:pt x="621" y="775"/>
                  </a:lnTo>
                  <a:lnTo>
                    <a:pt x="625" y="773"/>
                  </a:lnTo>
                  <a:lnTo>
                    <a:pt x="625" y="773"/>
                  </a:lnTo>
                  <a:lnTo>
                    <a:pt x="628" y="769"/>
                  </a:lnTo>
                  <a:lnTo>
                    <a:pt x="630" y="762"/>
                  </a:lnTo>
                  <a:lnTo>
                    <a:pt x="630" y="762"/>
                  </a:lnTo>
                  <a:lnTo>
                    <a:pt x="630" y="759"/>
                  </a:lnTo>
                  <a:lnTo>
                    <a:pt x="628" y="757"/>
                  </a:lnTo>
                  <a:lnTo>
                    <a:pt x="630" y="757"/>
                  </a:lnTo>
                  <a:lnTo>
                    <a:pt x="630" y="755"/>
                  </a:lnTo>
                  <a:lnTo>
                    <a:pt x="632" y="750"/>
                  </a:lnTo>
                  <a:lnTo>
                    <a:pt x="634" y="750"/>
                  </a:lnTo>
                  <a:lnTo>
                    <a:pt x="634" y="743"/>
                  </a:lnTo>
                  <a:lnTo>
                    <a:pt x="637" y="744"/>
                  </a:lnTo>
                  <a:lnTo>
                    <a:pt x="641" y="743"/>
                  </a:lnTo>
                  <a:lnTo>
                    <a:pt x="644" y="739"/>
                  </a:lnTo>
                  <a:lnTo>
                    <a:pt x="644" y="737"/>
                  </a:lnTo>
                  <a:lnTo>
                    <a:pt x="646" y="734"/>
                  </a:lnTo>
                  <a:lnTo>
                    <a:pt x="648" y="737"/>
                  </a:lnTo>
                  <a:lnTo>
                    <a:pt x="650" y="736"/>
                  </a:lnTo>
                  <a:lnTo>
                    <a:pt x="650" y="736"/>
                  </a:lnTo>
                  <a:lnTo>
                    <a:pt x="650" y="734"/>
                  </a:lnTo>
                  <a:lnTo>
                    <a:pt x="652" y="732"/>
                  </a:lnTo>
                  <a:lnTo>
                    <a:pt x="652" y="728"/>
                  </a:lnTo>
                  <a:lnTo>
                    <a:pt x="653" y="728"/>
                  </a:lnTo>
                  <a:lnTo>
                    <a:pt x="652" y="725"/>
                  </a:lnTo>
                  <a:lnTo>
                    <a:pt x="646" y="721"/>
                  </a:lnTo>
                  <a:lnTo>
                    <a:pt x="648" y="721"/>
                  </a:lnTo>
                  <a:lnTo>
                    <a:pt x="643" y="711"/>
                  </a:lnTo>
                  <a:lnTo>
                    <a:pt x="641" y="707"/>
                  </a:lnTo>
                  <a:lnTo>
                    <a:pt x="644" y="707"/>
                  </a:lnTo>
                  <a:lnTo>
                    <a:pt x="644" y="703"/>
                  </a:lnTo>
                  <a:lnTo>
                    <a:pt x="648" y="707"/>
                  </a:lnTo>
                  <a:lnTo>
                    <a:pt x="648" y="714"/>
                  </a:lnTo>
                  <a:lnTo>
                    <a:pt x="650" y="711"/>
                  </a:lnTo>
                  <a:lnTo>
                    <a:pt x="652" y="711"/>
                  </a:lnTo>
                  <a:lnTo>
                    <a:pt x="652" y="714"/>
                  </a:lnTo>
                  <a:lnTo>
                    <a:pt x="653" y="716"/>
                  </a:lnTo>
                  <a:lnTo>
                    <a:pt x="653" y="718"/>
                  </a:lnTo>
                  <a:lnTo>
                    <a:pt x="659" y="719"/>
                  </a:lnTo>
                  <a:lnTo>
                    <a:pt x="659" y="723"/>
                  </a:lnTo>
                  <a:lnTo>
                    <a:pt x="655" y="721"/>
                  </a:lnTo>
                  <a:lnTo>
                    <a:pt x="657" y="725"/>
                  </a:lnTo>
                  <a:lnTo>
                    <a:pt x="659" y="727"/>
                  </a:lnTo>
                  <a:lnTo>
                    <a:pt x="659" y="728"/>
                  </a:lnTo>
                  <a:lnTo>
                    <a:pt x="662" y="727"/>
                  </a:lnTo>
                  <a:lnTo>
                    <a:pt x="664" y="727"/>
                  </a:lnTo>
                  <a:lnTo>
                    <a:pt x="669" y="728"/>
                  </a:lnTo>
                  <a:lnTo>
                    <a:pt x="668" y="725"/>
                  </a:lnTo>
                  <a:lnTo>
                    <a:pt x="668" y="725"/>
                  </a:lnTo>
                  <a:lnTo>
                    <a:pt x="668" y="723"/>
                  </a:lnTo>
                  <a:lnTo>
                    <a:pt x="669" y="723"/>
                  </a:lnTo>
                  <a:lnTo>
                    <a:pt x="669" y="725"/>
                  </a:lnTo>
                  <a:lnTo>
                    <a:pt x="675" y="728"/>
                  </a:lnTo>
                  <a:lnTo>
                    <a:pt x="678" y="728"/>
                  </a:lnTo>
                  <a:lnTo>
                    <a:pt x="677" y="725"/>
                  </a:lnTo>
                  <a:lnTo>
                    <a:pt x="673" y="723"/>
                  </a:lnTo>
                  <a:lnTo>
                    <a:pt x="673" y="719"/>
                  </a:lnTo>
                  <a:lnTo>
                    <a:pt x="675" y="719"/>
                  </a:lnTo>
                  <a:lnTo>
                    <a:pt x="678" y="721"/>
                  </a:lnTo>
                  <a:lnTo>
                    <a:pt x="680" y="723"/>
                  </a:lnTo>
                  <a:lnTo>
                    <a:pt x="682" y="727"/>
                  </a:lnTo>
                  <a:lnTo>
                    <a:pt x="684" y="723"/>
                  </a:lnTo>
                  <a:lnTo>
                    <a:pt x="682" y="721"/>
                  </a:lnTo>
                  <a:lnTo>
                    <a:pt x="682" y="719"/>
                  </a:lnTo>
                  <a:lnTo>
                    <a:pt x="685" y="721"/>
                  </a:lnTo>
                  <a:lnTo>
                    <a:pt x="685" y="718"/>
                  </a:lnTo>
                  <a:lnTo>
                    <a:pt x="685" y="714"/>
                  </a:lnTo>
                  <a:lnTo>
                    <a:pt x="687" y="714"/>
                  </a:lnTo>
                  <a:lnTo>
                    <a:pt x="687" y="714"/>
                  </a:lnTo>
                  <a:lnTo>
                    <a:pt x="689" y="718"/>
                  </a:lnTo>
                  <a:lnTo>
                    <a:pt x="693" y="719"/>
                  </a:lnTo>
                  <a:lnTo>
                    <a:pt x="694" y="719"/>
                  </a:lnTo>
                  <a:lnTo>
                    <a:pt x="694" y="719"/>
                  </a:lnTo>
                  <a:lnTo>
                    <a:pt x="696" y="716"/>
                  </a:lnTo>
                  <a:lnTo>
                    <a:pt x="698" y="718"/>
                  </a:lnTo>
                  <a:lnTo>
                    <a:pt x="700" y="716"/>
                  </a:lnTo>
                  <a:lnTo>
                    <a:pt x="707" y="714"/>
                  </a:lnTo>
                  <a:lnTo>
                    <a:pt x="710" y="711"/>
                  </a:lnTo>
                  <a:lnTo>
                    <a:pt x="712" y="712"/>
                  </a:lnTo>
                  <a:lnTo>
                    <a:pt x="712" y="711"/>
                  </a:lnTo>
                  <a:lnTo>
                    <a:pt x="714" y="711"/>
                  </a:lnTo>
                  <a:lnTo>
                    <a:pt x="716" y="711"/>
                  </a:lnTo>
                  <a:lnTo>
                    <a:pt x="718" y="707"/>
                  </a:lnTo>
                  <a:lnTo>
                    <a:pt x="719" y="709"/>
                  </a:lnTo>
                  <a:lnTo>
                    <a:pt x="721" y="711"/>
                  </a:lnTo>
                  <a:lnTo>
                    <a:pt x="723" y="711"/>
                  </a:lnTo>
                  <a:lnTo>
                    <a:pt x="721" y="707"/>
                  </a:lnTo>
                  <a:lnTo>
                    <a:pt x="725" y="707"/>
                  </a:lnTo>
                  <a:lnTo>
                    <a:pt x="726" y="709"/>
                  </a:lnTo>
                  <a:lnTo>
                    <a:pt x="728" y="707"/>
                  </a:lnTo>
                  <a:lnTo>
                    <a:pt x="728" y="705"/>
                  </a:lnTo>
                  <a:lnTo>
                    <a:pt x="730" y="705"/>
                  </a:lnTo>
                  <a:lnTo>
                    <a:pt x="732" y="705"/>
                  </a:lnTo>
                  <a:lnTo>
                    <a:pt x="734" y="705"/>
                  </a:lnTo>
                  <a:lnTo>
                    <a:pt x="734" y="703"/>
                  </a:lnTo>
                  <a:lnTo>
                    <a:pt x="735" y="702"/>
                  </a:lnTo>
                  <a:lnTo>
                    <a:pt x="739" y="700"/>
                  </a:lnTo>
                  <a:lnTo>
                    <a:pt x="739" y="703"/>
                  </a:lnTo>
                  <a:lnTo>
                    <a:pt x="741" y="702"/>
                  </a:lnTo>
                  <a:lnTo>
                    <a:pt x="744" y="702"/>
                  </a:lnTo>
                  <a:lnTo>
                    <a:pt x="744" y="700"/>
                  </a:lnTo>
                  <a:lnTo>
                    <a:pt x="744" y="698"/>
                  </a:lnTo>
                  <a:lnTo>
                    <a:pt x="750" y="696"/>
                  </a:lnTo>
                  <a:lnTo>
                    <a:pt x="751" y="694"/>
                  </a:lnTo>
                  <a:lnTo>
                    <a:pt x="751" y="693"/>
                  </a:lnTo>
                  <a:lnTo>
                    <a:pt x="753" y="693"/>
                  </a:lnTo>
                  <a:lnTo>
                    <a:pt x="755" y="689"/>
                  </a:lnTo>
                  <a:lnTo>
                    <a:pt x="759" y="689"/>
                  </a:lnTo>
                  <a:lnTo>
                    <a:pt x="757" y="687"/>
                  </a:lnTo>
                  <a:lnTo>
                    <a:pt x="755" y="686"/>
                  </a:lnTo>
                  <a:lnTo>
                    <a:pt x="755" y="684"/>
                  </a:lnTo>
                  <a:lnTo>
                    <a:pt x="760" y="686"/>
                  </a:lnTo>
                  <a:lnTo>
                    <a:pt x="760" y="682"/>
                  </a:lnTo>
                  <a:lnTo>
                    <a:pt x="762" y="682"/>
                  </a:lnTo>
                  <a:lnTo>
                    <a:pt x="764" y="684"/>
                  </a:lnTo>
                  <a:lnTo>
                    <a:pt x="764" y="682"/>
                  </a:lnTo>
                  <a:lnTo>
                    <a:pt x="764" y="678"/>
                  </a:lnTo>
                  <a:lnTo>
                    <a:pt x="760" y="677"/>
                  </a:lnTo>
                  <a:lnTo>
                    <a:pt x="764" y="675"/>
                  </a:lnTo>
                  <a:lnTo>
                    <a:pt x="766" y="675"/>
                  </a:lnTo>
                  <a:lnTo>
                    <a:pt x="768" y="677"/>
                  </a:lnTo>
                  <a:lnTo>
                    <a:pt x="769" y="677"/>
                  </a:lnTo>
                  <a:lnTo>
                    <a:pt x="768" y="675"/>
                  </a:lnTo>
                  <a:lnTo>
                    <a:pt x="768" y="675"/>
                  </a:lnTo>
                  <a:lnTo>
                    <a:pt x="771" y="673"/>
                  </a:lnTo>
                  <a:lnTo>
                    <a:pt x="771" y="669"/>
                  </a:lnTo>
                  <a:lnTo>
                    <a:pt x="776" y="669"/>
                  </a:lnTo>
                  <a:lnTo>
                    <a:pt x="775" y="666"/>
                  </a:lnTo>
                  <a:lnTo>
                    <a:pt x="780" y="669"/>
                  </a:lnTo>
                  <a:lnTo>
                    <a:pt x="776" y="666"/>
                  </a:lnTo>
                  <a:lnTo>
                    <a:pt x="780" y="666"/>
                  </a:lnTo>
                  <a:lnTo>
                    <a:pt x="778" y="662"/>
                  </a:lnTo>
                  <a:lnTo>
                    <a:pt x="776" y="662"/>
                  </a:lnTo>
                  <a:lnTo>
                    <a:pt x="776" y="661"/>
                  </a:lnTo>
                  <a:lnTo>
                    <a:pt x="780" y="661"/>
                  </a:lnTo>
                  <a:lnTo>
                    <a:pt x="782" y="659"/>
                  </a:lnTo>
                  <a:lnTo>
                    <a:pt x="784" y="662"/>
                  </a:lnTo>
                  <a:lnTo>
                    <a:pt x="785" y="662"/>
                  </a:lnTo>
                  <a:lnTo>
                    <a:pt x="787" y="661"/>
                  </a:lnTo>
                  <a:lnTo>
                    <a:pt x="785" y="659"/>
                  </a:lnTo>
                  <a:lnTo>
                    <a:pt x="787" y="659"/>
                  </a:lnTo>
                  <a:lnTo>
                    <a:pt x="784" y="653"/>
                  </a:lnTo>
                  <a:lnTo>
                    <a:pt x="787" y="652"/>
                  </a:lnTo>
                  <a:lnTo>
                    <a:pt x="792" y="652"/>
                  </a:lnTo>
                  <a:lnTo>
                    <a:pt x="792" y="648"/>
                  </a:lnTo>
                  <a:lnTo>
                    <a:pt x="798" y="652"/>
                  </a:lnTo>
                  <a:lnTo>
                    <a:pt x="796" y="650"/>
                  </a:lnTo>
                  <a:lnTo>
                    <a:pt x="794" y="650"/>
                  </a:lnTo>
                  <a:lnTo>
                    <a:pt x="794" y="648"/>
                  </a:lnTo>
                  <a:lnTo>
                    <a:pt x="796" y="648"/>
                  </a:lnTo>
                  <a:lnTo>
                    <a:pt x="796" y="645"/>
                  </a:lnTo>
                  <a:lnTo>
                    <a:pt x="798" y="646"/>
                  </a:lnTo>
                  <a:lnTo>
                    <a:pt x="800" y="645"/>
                  </a:lnTo>
                  <a:lnTo>
                    <a:pt x="801" y="645"/>
                  </a:lnTo>
                  <a:lnTo>
                    <a:pt x="803" y="645"/>
                  </a:lnTo>
                  <a:lnTo>
                    <a:pt x="805" y="643"/>
                  </a:lnTo>
                  <a:lnTo>
                    <a:pt x="807" y="645"/>
                  </a:lnTo>
                  <a:lnTo>
                    <a:pt x="810" y="639"/>
                  </a:lnTo>
                  <a:lnTo>
                    <a:pt x="812" y="636"/>
                  </a:lnTo>
                  <a:lnTo>
                    <a:pt x="812" y="636"/>
                  </a:lnTo>
                  <a:lnTo>
                    <a:pt x="805" y="637"/>
                  </a:lnTo>
                  <a:lnTo>
                    <a:pt x="785" y="636"/>
                  </a:lnTo>
                  <a:lnTo>
                    <a:pt x="768" y="628"/>
                  </a:lnTo>
                  <a:lnTo>
                    <a:pt x="766" y="628"/>
                  </a:lnTo>
                  <a:lnTo>
                    <a:pt x="766" y="625"/>
                  </a:lnTo>
                  <a:lnTo>
                    <a:pt x="764" y="627"/>
                  </a:lnTo>
                  <a:lnTo>
                    <a:pt x="760" y="628"/>
                  </a:lnTo>
                  <a:lnTo>
                    <a:pt x="759" y="625"/>
                  </a:lnTo>
                  <a:lnTo>
                    <a:pt x="743" y="634"/>
                  </a:lnTo>
                  <a:lnTo>
                    <a:pt x="737" y="630"/>
                  </a:lnTo>
                  <a:lnTo>
                    <a:pt x="730" y="634"/>
                  </a:lnTo>
                  <a:lnTo>
                    <a:pt x="728" y="641"/>
                  </a:lnTo>
                  <a:lnTo>
                    <a:pt x="707" y="639"/>
                  </a:lnTo>
                  <a:lnTo>
                    <a:pt x="712" y="636"/>
                  </a:lnTo>
                  <a:lnTo>
                    <a:pt x="718" y="637"/>
                  </a:lnTo>
                  <a:lnTo>
                    <a:pt x="732" y="628"/>
                  </a:lnTo>
                  <a:lnTo>
                    <a:pt x="737" y="628"/>
                  </a:lnTo>
                  <a:lnTo>
                    <a:pt x="741" y="625"/>
                  </a:lnTo>
                  <a:lnTo>
                    <a:pt x="739" y="621"/>
                  </a:lnTo>
                  <a:lnTo>
                    <a:pt x="710" y="623"/>
                  </a:lnTo>
                  <a:lnTo>
                    <a:pt x="707" y="620"/>
                  </a:lnTo>
                  <a:lnTo>
                    <a:pt x="701" y="620"/>
                  </a:lnTo>
                  <a:lnTo>
                    <a:pt x="712" y="616"/>
                  </a:lnTo>
                  <a:lnTo>
                    <a:pt x="714" y="612"/>
                  </a:lnTo>
                  <a:lnTo>
                    <a:pt x="716" y="603"/>
                  </a:lnTo>
                  <a:lnTo>
                    <a:pt x="712" y="598"/>
                  </a:lnTo>
                  <a:lnTo>
                    <a:pt x="714" y="596"/>
                  </a:lnTo>
                  <a:lnTo>
                    <a:pt x="719" y="596"/>
                  </a:lnTo>
                  <a:lnTo>
                    <a:pt x="721" y="598"/>
                  </a:lnTo>
                  <a:lnTo>
                    <a:pt x="723" y="591"/>
                  </a:lnTo>
                  <a:lnTo>
                    <a:pt x="726" y="596"/>
                  </a:lnTo>
                  <a:lnTo>
                    <a:pt x="739" y="596"/>
                  </a:lnTo>
                  <a:lnTo>
                    <a:pt x="750" y="589"/>
                  </a:lnTo>
                  <a:lnTo>
                    <a:pt x="753" y="586"/>
                  </a:lnTo>
                  <a:lnTo>
                    <a:pt x="751" y="580"/>
                  </a:lnTo>
                  <a:lnTo>
                    <a:pt x="757" y="584"/>
                  </a:lnTo>
                  <a:lnTo>
                    <a:pt x="755" y="575"/>
                  </a:lnTo>
                  <a:lnTo>
                    <a:pt x="751" y="571"/>
                  </a:lnTo>
                  <a:lnTo>
                    <a:pt x="744" y="570"/>
                  </a:lnTo>
                  <a:lnTo>
                    <a:pt x="739" y="571"/>
                  </a:lnTo>
                  <a:lnTo>
                    <a:pt x="734" y="568"/>
                  </a:lnTo>
                  <a:lnTo>
                    <a:pt x="728" y="570"/>
                  </a:lnTo>
                  <a:lnTo>
                    <a:pt x="728" y="566"/>
                  </a:lnTo>
                  <a:lnTo>
                    <a:pt x="721" y="562"/>
                  </a:lnTo>
                  <a:lnTo>
                    <a:pt x="725" y="561"/>
                  </a:lnTo>
                  <a:lnTo>
                    <a:pt x="723" y="554"/>
                  </a:lnTo>
                  <a:lnTo>
                    <a:pt x="730" y="559"/>
                  </a:lnTo>
                  <a:lnTo>
                    <a:pt x="735" y="564"/>
                  </a:lnTo>
                  <a:lnTo>
                    <a:pt x="741" y="566"/>
                  </a:lnTo>
                  <a:lnTo>
                    <a:pt x="744" y="562"/>
                  </a:lnTo>
                  <a:lnTo>
                    <a:pt x="748" y="566"/>
                  </a:lnTo>
                  <a:lnTo>
                    <a:pt x="753" y="566"/>
                  </a:lnTo>
                  <a:lnTo>
                    <a:pt x="764" y="578"/>
                  </a:lnTo>
                  <a:lnTo>
                    <a:pt x="769" y="577"/>
                  </a:lnTo>
                  <a:lnTo>
                    <a:pt x="771" y="580"/>
                  </a:lnTo>
                  <a:lnTo>
                    <a:pt x="773" y="586"/>
                  </a:lnTo>
                  <a:lnTo>
                    <a:pt x="778" y="591"/>
                  </a:lnTo>
                  <a:lnTo>
                    <a:pt x="780" y="607"/>
                  </a:lnTo>
                  <a:lnTo>
                    <a:pt x="784" y="614"/>
                  </a:lnTo>
                  <a:lnTo>
                    <a:pt x="791" y="620"/>
                  </a:lnTo>
                  <a:lnTo>
                    <a:pt x="798" y="621"/>
                  </a:lnTo>
                  <a:lnTo>
                    <a:pt x="803" y="621"/>
                  </a:lnTo>
                  <a:lnTo>
                    <a:pt x="805" y="603"/>
                  </a:lnTo>
                  <a:lnTo>
                    <a:pt x="807" y="603"/>
                  </a:lnTo>
                  <a:lnTo>
                    <a:pt x="809" y="618"/>
                  </a:lnTo>
                  <a:lnTo>
                    <a:pt x="814" y="618"/>
                  </a:lnTo>
                  <a:lnTo>
                    <a:pt x="816" y="621"/>
                  </a:lnTo>
                  <a:lnTo>
                    <a:pt x="819" y="620"/>
                  </a:lnTo>
                  <a:lnTo>
                    <a:pt x="819" y="614"/>
                  </a:lnTo>
                  <a:lnTo>
                    <a:pt x="817" y="614"/>
                  </a:lnTo>
                  <a:lnTo>
                    <a:pt x="817" y="609"/>
                  </a:lnTo>
                  <a:lnTo>
                    <a:pt x="816" y="603"/>
                  </a:lnTo>
                  <a:lnTo>
                    <a:pt x="817" y="602"/>
                  </a:lnTo>
                  <a:lnTo>
                    <a:pt x="816" y="596"/>
                  </a:lnTo>
                  <a:lnTo>
                    <a:pt x="817" y="595"/>
                  </a:lnTo>
                  <a:lnTo>
                    <a:pt x="816" y="591"/>
                  </a:lnTo>
                  <a:lnTo>
                    <a:pt x="812" y="591"/>
                  </a:lnTo>
                  <a:lnTo>
                    <a:pt x="816" y="589"/>
                  </a:lnTo>
                  <a:lnTo>
                    <a:pt x="816" y="584"/>
                  </a:lnTo>
                  <a:lnTo>
                    <a:pt x="816" y="580"/>
                  </a:lnTo>
                  <a:lnTo>
                    <a:pt x="817" y="578"/>
                  </a:lnTo>
                  <a:lnTo>
                    <a:pt x="817" y="570"/>
                  </a:lnTo>
                  <a:lnTo>
                    <a:pt x="816" y="568"/>
                  </a:lnTo>
                  <a:lnTo>
                    <a:pt x="810" y="573"/>
                  </a:lnTo>
                  <a:lnTo>
                    <a:pt x="809" y="571"/>
                  </a:lnTo>
                  <a:lnTo>
                    <a:pt x="807" y="580"/>
                  </a:lnTo>
                  <a:lnTo>
                    <a:pt x="805" y="580"/>
                  </a:lnTo>
                  <a:lnTo>
                    <a:pt x="805" y="571"/>
                  </a:lnTo>
                  <a:lnTo>
                    <a:pt x="810" y="562"/>
                  </a:lnTo>
                  <a:lnTo>
                    <a:pt x="812" y="559"/>
                  </a:lnTo>
                  <a:lnTo>
                    <a:pt x="810" y="559"/>
                  </a:lnTo>
                  <a:lnTo>
                    <a:pt x="805" y="564"/>
                  </a:lnTo>
                  <a:lnTo>
                    <a:pt x="803" y="566"/>
                  </a:lnTo>
                  <a:lnTo>
                    <a:pt x="805" y="559"/>
                  </a:lnTo>
                  <a:lnTo>
                    <a:pt x="805" y="555"/>
                  </a:lnTo>
                  <a:lnTo>
                    <a:pt x="800" y="559"/>
                  </a:lnTo>
                  <a:lnTo>
                    <a:pt x="796" y="564"/>
                  </a:lnTo>
                  <a:lnTo>
                    <a:pt x="794" y="564"/>
                  </a:lnTo>
                  <a:lnTo>
                    <a:pt x="798" y="559"/>
                  </a:lnTo>
                  <a:lnTo>
                    <a:pt x="801" y="555"/>
                  </a:lnTo>
                  <a:lnTo>
                    <a:pt x="803" y="548"/>
                  </a:lnTo>
                  <a:lnTo>
                    <a:pt x="794" y="545"/>
                  </a:lnTo>
                  <a:lnTo>
                    <a:pt x="792" y="541"/>
                  </a:lnTo>
                  <a:lnTo>
                    <a:pt x="785" y="537"/>
                  </a:lnTo>
                  <a:lnTo>
                    <a:pt x="784" y="534"/>
                  </a:lnTo>
                  <a:lnTo>
                    <a:pt x="771" y="521"/>
                  </a:lnTo>
                  <a:lnTo>
                    <a:pt x="768" y="521"/>
                  </a:lnTo>
                  <a:lnTo>
                    <a:pt x="762" y="525"/>
                  </a:lnTo>
                  <a:lnTo>
                    <a:pt x="760" y="529"/>
                  </a:lnTo>
                  <a:lnTo>
                    <a:pt x="760" y="534"/>
                  </a:lnTo>
                  <a:lnTo>
                    <a:pt x="757" y="539"/>
                  </a:lnTo>
                  <a:lnTo>
                    <a:pt x="760" y="525"/>
                  </a:lnTo>
                  <a:lnTo>
                    <a:pt x="757" y="523"/>
                  </a:lnTo>
                  <a:lnTo>
                    <a:pt x="757" y="521"/>
                  </a:lnTo>
                  <a:lnTo>
                    <a:pt x="769" y="518"/>
                  </a:lnTo>
                  <a:lnTo>
                    <a:pt x="768" y="507"/>
                  </a:lnTo>
                  <a:lnTo>
                    <a:pt x="759" y="502"/>
                  </a:lnTo>
                  <a:lnTo>
                    <a:pt x="753" y="502"/>
                  </a:lnTo>
                  <a:lnTo>
                    <a:pt x="743" y="511"/>
                  </a:lnTo>
                  <a:lnTo>
                    <a:pt x="743" y="511"/>
                  </a:lnTo>
                  <a:lnTo>
                    <a:pt x="743" y="505"/>
                  </a:lnTo>
                  <a:lnTo>
                    <a:pt x="735" y="507"/>
                  </a:lnTo>
                  <a:lnTo>
                    <a:pt x="739" y="505"/>
                  </a:lnTo>
                  <a:lnTo>
                    <a:pt x="741" y="504"/>
                  </a:lnTo>
                  <a:lnTo>
                    <a:pt x="737" y="500"/>
                  </a:lnTo>
                  <a:lnTo>
                    <a:pt x="746" y="502"/>
                  </a:lnTo>
                  <a:lnTo>
                    <a:pt x="751" y="500"/>
                  </a:lnTo>
                  <a:lnTo>
                    <a:pt x="757" y="496"/>
                  </a:lnTo>
                  <a:lnTo>
                    <a:pt x="762" y="496"/>
                  </a:lnTo>
                  <a:lnTo>
                    <a:pt x="766" y="489"/>
                  </a:lnTo>
                  <a:lnTo>
                    <a:pt x="762" y="487"/>
                  </a:lnTo>
                  <a:lnTo>
                    <a:pt x="755" y="486"/>
                  </a:lnTo>
                  <a:lnTo>
                    <a:pt x="751" y="482"/>
                  </a:lnTo>
                  <a:lnTo>
                    <a:pt x="748" y="480"/>
                  </a:lnTo>
                  <a:lnTo>
                    <a:pt x="741" y="482"/>
                  </a:lnTo>
                  <a:lnTo>
                    <a:pt x="735" y="486"/>
                  </a:lnTo>
                  <a:lnTo>
                    <a:pt x="734" y="482"/>
                  </a:lnTo>
                  <a:lnTo>
                    <a:pt x="739" y="480"/>
                  </a:lnTo>
                  <a:lnTo>
                    <a:pt x="741" y="477"/>
                  </a:lnTo>
                  <a:lnTo>
                    <a:pt x="735" y="475"/>
                  </a:lnTo>
                  <a:lnTo>
                    <a:pt x="741" y="473"/>
                  </a:lnTo>
                  <a:lnTo>
                    <a:pt x="746" y="477"/>
                  </a:lnTo>
                  <a:lnTo>
                    <a:pt x="751" y="477"/>
                  </a:lnTo>
                  <a:lnTo>
                    <a:pt x="757" y="471"/>
                  </a:lnTo>
                  <a:lnTo>
                    <a:pt x="760" y="468"/>
                  </a:lnTo>
                  <a:lnTo>
                    <a:pt x="768" y="464"/>
                  </a:lnTo>
                  <a:lnTo>
                    <a:pt x="766" y="455"/>
                  </a:lnTo>
                  <a:lnTo>
                    <a:pt x="771" y="459"/>
                  </a:lnTo>
                  <a:lnTo>
                    <a:pt x="775" y="459"/>
                  </a:lnTo>
                  <a:lnTo>
                    <a:pt x="775" y="448"/>
                  </a:lnTo>
                  <a:lnTo>
                    <a:pt x="778" y="446"/>
                  </a:lnTo>
                  <a:lnTo>
                    <a:pt x="780" y="448"/>
                  </a:lnTo>
                  <a:lnTo>
                    <a:pt x="782" y="455"/>
                  </a:lnTo>
                  <a:lnTo>
                    <a:pt x="796" y="471"/>
                  </a:lnTo>
                  <a:lnTo>
                    <a:pt x="807" y="477"/>
                  </a:lnTo>
                  <a:lnTo>
                    <a:pt x="810" y="477"/>
                  </a:lnTo>
                  <a:lnTo>
                    <a:pt x="812" y="471"/>
                  </a:lnTo>
                  <a:lnTo>
                    <a:pt x="817" y="470"/>
                  </a:lnTo>
                  <a:lnTo>
                    <a:pt x="823" y="463"/>
                  </a:lnTo>
                  <a:lnTo>
                    <a:pt x="828" y="466"/>
                  </a:lnTo>
                  <a:lnTo>
                    <a:pt x="835" y="466"/>
                  </a:lnTo>
                  <a:lnTo>
                    <a:pt x="837" y="463"/>
                  </a:lnTo>
                  <a:lnTo>
                    <a:pt x="837" y="459"/>
                  </a:lnTo>
                  <a:lnTo>
                    <a:pt x="837" y="450"/>
                  </a:lnTo>
                  <a:lnTo>
                    <a:pt x="839" y="446"/>
                  </a:lnTo>
                  <a:lnTo>
                    <a:pt x="839" y="443"/>
                  </a:lnTo>
                  <a:lnTo>
                    <a:pt x="821" y="436"/>
                  </a:lnTo>
                  <a:lnTo>
                    <a:pt x="819" y="432"/>
                  </a:lnTo>
                  <a:lnTo>
                    <a:pt x="812" y="434"/>
                  </a:lnTo>
                  <a:lnTo>
                    <a:pt x="807" y="432"/>
                  </a:lnTo>
                  <a:lnTo>
                    <a:pt x="807" y="430"/>
                  </a:lnTo>
                  <a:lnTo>
                    <a:pt x="809" y="429"/>
                  </a:lnTo>
                  <a:lnTo>
                    <a:pt x="809" y="425"/>
                  </a:lnTo>
                  <a:lnTo>
                    <a:pt x="812" y="421"/>
                  </a:lnTo>
                  <a:lnTo>
                    <a:pt x="810" y="418"/>
                  </a:lnTo>
                  <a:lnTo>
                    <a:pt x="805" y="418"/>
                  </a:lnTo>
                  <a:lnTo>
                    <a:pt x="814" y="414"/>
                  </a:lnTo>
                  <a:lnTo>
                    <a:pt x="812" y="402"/>
                  </a:lnTo>
                  <a:lnTo>
                    <a:pt x="816" y="404"/>
                  </a:lnTo>
                  <a:lnTo>
                    <a:pt x="817" y="407"/>
                  </a:lnTo>
                  <a:lnTo>
                    <a:pt x="826" y="407"/>
                  </a:lnTo>
                  <a:lnTo>
                    <a:pt x="832" y="407"/>
                  </a:lnTo>
                  <a:lnTo>
                    <a:pt x="835" y="407"/>
                  </a:lnTo>
                  <a:lnTo>
                    <a:pt x="841" y="409"/>
                  </a:lnTo>
                  <a:lnTo>
                    <a:pt x="844" y="420"/>
                  </a:lnTo>
                  <a:lnTo>
                    <a:pt x="851" y="421"/>
                  </a:lnTo>
                  <a:lnTo>
                    <a:pt x="860" y="409"/>
                  </a:lnTo>
                  <a:lnTo>
                    <a:pt x="859" y="405"/>
                  </a:lnTo>
                  <a:lnTo>
                    <a:pt x="855" y="402"/>
                  </a:lnTo>
                  <a:lnTo>
                    <a:pt x="853" y="396"/>
                  </a:lnTo>
                  <a:lnTo>
                    <a:pt x="846" y="400"/>
                  </a:lnTo>
                  <a:lnTo>
                    <a:pt x="842" y="396"/>
                  </a:lnTo>
                  <a:lnTo>
                    <a:pt x="834" y="395"/>
                  </a:lnTo>
                  <a:lnTo>
                    <a:pt x="828" y="396"/>
                  </a:lnTo>
                  <a:lnTo>
                    <a:pt x="828" y="395"/>
                  </a:lnTo>
                  <a:lnTo>
                    <a:pt x="832" y="393"/>
                  </a:lnTo>
                  <a:lnTo>
                    <a:pt x="834" y="373"/>
                  </a:lnTo>
                  <a:lnTo>
                    <a:pt x="832" y="372"/>
                  </a:lnTo>
                  <a:lnTo>
                    <a:pt x="828" y="372"/>
                  </a:lnTo>
                  <a:lnTo>
                    <a:pt x="823" y="375"/>
                  </a:lnTo>
                  <a:lnTo>
                    <a:pt x="819" y="375"/>
                  </a:lnTo>
                  <a:lnTo>
                    <a:pt x="825" y="370"/>
                  </a:lnTo>
                  <a:lnTo>
                    <a:pt x="832" y="366"/>
                  </a:lnTo>
                  <a:lnTo>
                    <a:pt x="835" y="366"/>
                  </a:lnTo>
                  <a:lnTo>
                    <a:pt x="835" y="363"/>
                  </a:lnTo>
                  <a:lnTo>
                    <a:pt x="821" y="348"/>
                  </a:lnTo>
                  <a:lnTo>
                    <a:pt x="816" y="348"/>
                  </a:lnTo>
                  <a:lnTo>
                    <a:pt x="812" y="345"/>
                  </a:lnTo>
                  <a:lnTo>
                    <a:pt x="821" y="345"/>
                  </a:lnTo>
                  <a:lnTo>
                    <a:pt x="816" y="339"/>
                  </a:lnTo>
                  <a:lnTo>
                    <a:pt x="842" y="354"/>
                  </a:lnTo>
                  <a:lnTo>
                    <a:pt x="844" y="359"/>
                  </a:lnTo>
                  <a:lnTo>
                    <a:pt x="846" y="364"/>
                  </a:lnTo>
                  <a:lnTo>
                    <a:pt x="850" y="366"/>
                  </a:lnTo>
                  <a:lnTo>
                    <a:pt x="851" y="366"/>
                  </a:lnTo>
                  <a:lnTo>
                    <a:pt x="853" y="329"/>
                  </a:lnTo>
                  <a:lnTo>
                    <a:pt x="844" y="318"/>
                  </a:lnTo>
                  <a:lnTo>
                    <a:pt x="841" y="318"/>
                  </a:lnTo>
                  <a:lnTo>
                    <a:pt x="837" y="318"/>
                  </a:lnTo>
                  <a:lnTo>
                    <a:pt x="834" y="314"/>
                  </a:lnTo>
                  <a:lnTo>
                    <a:pt x="828" y="314"/>
                  </a:lnTo>
                  <a:lnTo>
                    <a:pt x="828" y="311"/>
                  </a:lnTo>
                  <a:lnTo>
                    <a:pt x="841" y="311"/>
                  </a:lnTo>
                  <a:lnTo>
                    <a:pt x="844" y="309"/>
                  </a:lnTo>
                  <a:lnTo>
                    <a:pt x="850" y="307"/>
                  </a:lnTo>
                  <a:lnTo>
                    <a:pt x="850" y="304"/>
                  </a:lnTo>
                  <a:lnTo>
                    <a:pt x="846" y="297"/>
                  </a:lnTo>
                  <a:lnTo>
                    <a:pt x="842" y="297"/>
                  </a:lnTo>
                  <a:lnTo>
                    <a:pt x="837" y="297"/>
                  </a:lnTo>
                  <a:lnTo>
                    <a:pt x="828" y="291"/>
                  </a:lnTo>
                  <a:lnTo>
                    <a:pt x="835" y="302"/>
                  </a:lnTo>
                  <a:lnTo>
                    <a:pt x="832" y="300"/>
                  </a:lnTo>
                  <a:lnTo>
                    <a:pt x="828" y="297"/>
                  </a:lnTo>
                  <a:lnTo>
                    <a:pt x="826" y="293"/>
                  </a:lnTo>
                  <a:lnTo>
                    <a:pt x="828" y="300"/>
                  </a:lnTo>
                  <a:lnTo>
                    <a:pt x="823" y="298"/>
                  </a:lnTo>
                  <a:lnTo>
                    <a:pt x="823" y="297"/>
                  </a:lnTo>
                  <a:lnTo>
                    <a:pt x="819" y="295"/>
                  </a:lnTo>
                  <a:lnTo>
                    <a:pt x="819" y="288"/>
                  </a:lnTo>
                  <a:lnTo>
                    <a:pt x="819" y="288"/>
                  </a:lnTo>
                  <a:lnTo>
                    <a:pt x="819" y="284"/>
                  </a:lnTo>
                  <a:lnTo>
                    <a:pt x="809" y="284"/>
                  </a:lnTo>
                  <a:lnTo>
                    <a:pt x="805" y="282"/>
                  </a:lnTo>
                  <a:lnTo>
                    <a:pt x="807" y="281"/>
                  </a:lnTo>
                  <a:lnTo>
                    <a:pt x="817" y="282"/>
                  </a:lnTo>
                  <a:lnTo>
                    <a:pt x="814" y="281"/>
                  </a:lnTo>
                  <a:lnTo>
                    <a:pt x="816" y="277"/>
                  </a:lnTo>
                  <a:lnTo>
                    <a:pt x="812" y="275"/>
                  </a:lnTo>
                  <a:lnTo>
                    <a:pt x="810" y="272"/>
                  </a:lnTo>
                  <a:lnTo>
                    <a:pt x="809" y="272"/>
                  </a:lnTo>
                  <a:lnTo>
                    <a:pt x="805" y="275"/>
                  </a:lnTo>
                  <a:lnTo>
                    <a:pt x="805" y="272"/>
                  </a:lnTo>
                  <a:lnTo>
                    <a:pt x="803" y="264"/>
                  </a:lnTo>
                  <a:lnTo>
                    <a:pt x="807" y="261"/>
                  </a:lnTo>
                  <a:lnTo>
                    <a:pt x="807" y="257"/>
                  </a:lnTo>
                  <a:lnTo>
                    <a:pt x="812" y="257"/>
                  </a:lnTo>
                  <a:lnTo>
                    <a:pt x="817" y="266"/>
                  </a:lnTo>
                  <a:lnTo>
                    <a:pt x="823" y="263"/>
                  </a:lnTo>
                  <a:lnTo>
                    <a:pt x="826" y="259"/>
                  </a:lnTo>
                  <a:lnTo>
                    <a:pt x="832" y="256"/>
                  </a:lnTo>
                  <a:lnTo>
                    <a:pt x="819" y="252"/>
                  </a:lnTo>
                  <a:lnTo>
                    <a:pt x="821" y="250"/>
                  </a:lnTo>
                  <a:lnTo>
                    <a:pt x="832" y="252"/>
                  </a:lnTo>
                  <a:lnTo>
                    <a:pt x="835" y="250"/>
                  </a:lnTo>
                  <a:lnTo>
                    <a:pt x="834" y="248"/>
                  </a:lnTo>
                  <a:lnTo>
                    <a:pt x="819" y="245"/>
                  </a:lnTo>
                  <a:lnTo>
                    <a:pt x="850" y="248"/>
                  </a:lnTo>
                  <a:lnTo>
                    <a:pt x="871" y="257"/>
                  </a:lnTo>
                  <a:lnTo>
                    <a:pt x="875" y="252"/>
                  </a:lnTo>
                  <a:lnTo>
                    <a:pt x="873" y="220"/>
                  </a:lnTo>
                  <a:lnTo>
                    <a:pt x="873" y="220"/>
                  </a:lnTo>
                  <a:lnTo>
                    <a:pt x="871" y="220"/>
                  </a:lnTo>
                  <a:lnTo>
                    <a:pt x="864" y="216"/>
                  </a:lnTo>
                  <a:lnTo>
                    <a:pt x="860" y="218"/>
                  </a:lnTo>
                  <a:lnTo>
                    <a:pt x="862" y="225"/>
                  </a:lnTo>
                  <a:lnTo>
                    <a:pt x="860" y="225"/>
                  </a:lnTo>
                  <a:lnTo>
                    <a:pt x="857" y="225"/>
                  </a:lnTo>
                  <a:lnTo>
                    <a:pt x="855" y="220"/>
                  </a:lnTo>
                  <a:lnTo>
                    <a:pt x="850" y="214"/>
                  </a:lnTo>
                  <a:lnTo>
                    <a:pt x="837" y="213"/>
                  </a:lnTo>
                  <a:lnTo>
                    <a:pt x="842" y="213"/>
                  </a:lnTo>
                  <a:lnTo>
                    <a:pt x="841" y="209"/>
                  </a:lnTo>
                  <a:lnTo>
                    <a:pt x="835" y="206"/>
                  </a:lnTo>
                  <a:lnTo>
                    <a:pt x="837" y="206"/>
                  </a:lnTo>
                  <a:lnTo>
                    <a:pt x="837" y="202"/>
                  </a:lnTo>
                  <a:lnTo>
                    <a:pt x="842" y="202"/>
                  </a:lnTo>
                  <a:lnTo>
                    <a:pt x="835" y="197"/>
                  </a:lnTo>
                  <a:lnTo>
                    <a:pt x="834" y="195"/>
                  </a:lnTo>
                  <a:lnTo>
                    <a:pt x="837" y="189"/>
                  </a:lnTo>
                  <a:lnTo>
                    <a:pt x="841" y="191"/>
                  </a:lnTo>
                  <a:lnTo>
                    <a:pt x="848" y="191"/>
                  </a:lnTo>
                  <a:lnTo>
                    <a:pt x="857" y="200"/>
                  </a:lnTo>
                  <a:lnTo>
                    <a:pt x="862" y="198"/>
                  </a:lnTo>
                  <a:lnTo>
                    <a:pt x="860" y="191"/>
                  </a:lnTo>
                  <a:lnTo>
                    <a:pt x="859" y="188"/>
                  </a:lnTo>
                  <a:lnTo>
                    <a:pt x="837" y="177"/>
                  </a:lnTo>
                  <a:lnTo>
                    <a:pt x="835" y="172"/>
                  </a:lnTo>
                  <a:lnTo>
                    <a:pt x="834" y="170"/>
                  </a:lnTo>
                  <a:lnTo>
                    <a:pt x="830" y="173"/>
                  </a:lnTo>
                  <a:lnTo>
                    <a:pt x="823" y="193"/>
                  </a:lnTo>
                  <a:lnTo>
                    <a:pt x="817" y="193"/>
                  </a:lnTo>
                  <a:lnTo>
                    <a:pt x="816" y="188"/>
                  </a:lnTo>
                  <a:lnTo>
                    <a:pt x="821" y="168"/>
                  </a:lnTo>
                  <a:lnTo>
                    <a:pt x="825" y="163"/>
                  </a:lnTo>
                  <a:lnTo>
                    <a:pt x="825" y="159"/>
                  </a:lnTo>
                  <a:lnTo>
                    <a:pt x="823" y="156"/>
                  </a:lnTo>
                  <a:lnTo>
                    <a:pt x="830" y="120"/>
                  </a:lnTo>
                  <a:lnTo>
                    <a:pt x="826" y="120"/>
                  </a:lnTo>
                  <a:lnTo>
                    <a:pt x="825" y="118"/>
                  </a:lnTo>
                  <a:lnTo>
                    <a:pt x="828" y="116"/>
                  </a:lnTo>
                  <a:lnTo>
                    <a:pt x="828" y="109"/>
                  </a:lnTo>
                  <a:lnTo>
                    <a:pt x="828" y="106"/>
                  </a:lnTo>
                  <a:lnTo>
                    <a:pt x="828" y="104"/>
                  </a:lnTo>
                  <a:lnTo>
                    <a:pt x="832" y="106"/>
                  </a:lnTo>
                  <a:lnTo>
                    <a:pt x="837" y="100"/>
                  </a:lnTo>
                  <a:lnTo>
                    <a:pt x="842" y="102"/>
                  </a:lnTo>
                  <a:lnTo>
                    <a:pt x="848" y="97"/>
                  </a:lnTo>
                  <a:lnTo>
                    <a:pt x="846" y="79"/>
                  </a:lnTo>
                  <a:lnTo>
                    <a:pt x="848" y="79"/>
                  </a:lnTo>
                  <a:lnTo>
                    <a:pt x="851" y="77"/>
                  </a:lnTo>
                  <a:lnTo>
                    <a:pt x="851" y="79"/>
                  </a:lnTo>
                  <a:lnTo>
                    <a:pt x="853" y="79"/>
                  </a:lnTo>
                  <a:lnTo>
                    <a:pt x="853" y="72"/>
                  </a:lnTo>
                  <a:lnTo>
                    <a:pt x="855" y="68"/>
                  </a:lnTo>
                  <a:lnTo>
                    <a:pt x="857" y="66"/>
                  </a:lnTo>
                  <a:lnTo>
                    <a:pt x="857" y="72"/>
                  </a:lnTo>
                  <a:lnTo>
                    <a:pt x="860" y="63"/>
                  </a:lnTo>
                  <a:lnTo>
                    <a:pt x="853" y="61"/>
                  </a:lnTo>
                  <a:lnTo>
                    <a:pt x="848" y="75"/>
                  </a:lnTo>
                  <a:lnTo>
                    <a:pt x="851" y="52"/>
                  </a:lnTo>
                  <a:lnTo>
                    <a:pt x="850" y="50"/>
                  </a:lnTo>
                  <a:lnTo>
                    <a:pt x="853" y="31"/>
                  </a:lnTo>
                  <a:lnTo>
                    <a:pt x="857" y="24"/>
                  </a:lnTo>
                  <a:lnTo>
                    <a:pt x="859" y="22"/>
                  </a:lnTo>
                  <a:lnTo>
                    <a:pt x="869" y="25"/>
                  </a:lnTo>
                  <a:lnTo>
                    <a:pt x="876" y="22"/>
                  </a:lnTo>
                  <a:lnTo>
                    <a:pt x="880" y="15"/>
                  </a:lnTo>
                  <a:lnTo>
                    <a:pt x="880" y="11"/>
                  </a:lnTo>
                  <a:lnTo>
                    <a:pt x="883" y="6"/>
                  </a:lnTo>
                  <a:lnTo>
                    <a:pt x="883" y="0"/>
                  </a:lnTo>
                  <a:lnTo>
                    <a:pt x="885" y="0"/>
                  </a:lnTo>
                  <a:lnTo>
                    <a:pt x="851" y="0"/>
                  </a:lnTo>
                  <a:lnTo>
                    <a:pt x="846" y="7"/>
                  </a:lnTo>
                  <a:lnTo>
                    <a:pt x="844" y="13"/>
                  </a:lnTo>
                  <a:lnTo>
                    <a:pt x="844" y="18"/>
                  </a:lnTo>
                  <a:lnTo>
                    <a:pt x="848" y="18"/>
                  </a:lnTo>
                  <a:lnTo>
                    <a:pt x="842" y="22"/>
                  </a:lnTo>
                  <a:lnTo>
                    <a:pt x="839" y="15"/>
                  </a:lnTo>
                  <a:lnTo>
                    <a:pt x="835" y="13"/>
                  </a:lnTo>
                  <a:lnTo>
                    <a:pt x="839" y="6"/>
                  </a:lnTo>
                  <a:lnTo>
                    <a:pt x="839" y="2"/>
                  </a:lnTo>
                  <a:lnTo>
                    <a:pt x="839" y="0"/>
                  </a:lnTo>
                  <a:lnTo>
                    <a:pt x="130" y="0"/>
                  </a:lnTo>
                  <a:lnTo>
                    <a:pt x="125" y="6"/>
                  </a:lnTo>
                  <a:lnTo>
                    <a:pt x="125"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4" name="Freeform 3672"/>
            <p:cNvSpPr>
              <a:spLocks/>
            </p:cNvSpPr>
            <p:nvPr/>
          </p:nvSpPr>
          <p:spPr bwMode="auto">
            <a:xfrm>
              <a:off x="4152" y="481"/>
              <a:ext cx="40" cy="32"/>
            </a:xfrm>
            <a:custGeom>
              <a:avLst/>
              <a:gdLst/>
              <a:ahLst/>
              <a:cxnLst>
                <a:cxn ang="0">
                  <a:pos x="0" y="6"/>
                </a:cxn>
                <a:cxn ang="0">
                  <a:pos x="4" y="7"/>
                </a:cxn>
                <a:cxn ang="0">
                  <a:pos x="6" y="13"/>
                </a:cxn>
                <a:cxn ang="0">
                  <a:pos x="2" y="15"/>
                </a:cxn>
                <a:cxn ang="0">
                  <a:pos x="13" y="20"/>
                </a:cxn>
                <a:cxn ang="0">
                  <a:pos x="18" y="24"/>
                </a:cxn>
                <a:cxn ang="0">
                  <a:pos x="16" y="25"/>
                </a:cxn>
                <a:cxn ang="0">
                  <a:pos x="13" y="25"/>
                </a:cxn>
                <a:cxn ang="0">
                  <a:pos x="11" y="27"/>
                </a:cxn>
                <a:cxn ang="0">
                  <a:pos x="7" y="24"/>
                </a:cxn>
                <a:cxn ang="0">
                  <a:pos x="4" y="24"/>
                </a:cxn>
                <a:cxn ang="0">
                  <a:pos x="2" y="25"/>
                </a:cxn>
                <a:cxn ang="0">
                  <a:pos x="9" y="32"/>
                </a:cxn>
                <a:cxn ang="0">
                  <a:pos x="16" y="29"/>
                </a:cxn>
                <a:cxn ang="0">
                  <a:pos x="18" y="27"/>
                </a:cxn>
                <a:cxn ang="0">
                  <a:pos x="22" y="29"/>
                </a:cxn>
                <a:cxn ang="0">
                  <a:pos x="27" y="27"/>
                </a:cxn>
                <a:cxn ang="0">
                  <a:pos x="36" y="16"/>
                </a:cxn>
                <a:cxn ang="0">
                  <a:pos x="38" y="15"/>
                </a:cxn>
                <a:cxn ang="0">
                  <a:pos x="40" y="11"/>
                </a:cxn>
                <a:cxn ang="0">
                  <a:pos x="40" y="7"/>
                </a:cxn>
                <a:cxn ang="0">
                  <a:pos x="31" y="2"/>
                </a:cxn>
                <a:cxn ang="0">
                  <a:pos x="2" y="0"/>
                </a:cxn>
                <a:cxn ang="0">
                  <a:pos x="0" y="4"/>
                </a:cxn>
                <a:cxn ang="0">
                  <a:pos x="0" y="6"/>
                </a:cxn>
                <a:cxn ang="0">
                  <a:pos x="0" y="6"/>
                </a:cxn>
              </a:cxnLst>
              <a:rect l="0" t="0" r="r" b="b"/>
              <a:pathLst>
                <a:path w="40" h="32">
                  <a:moveTo>
                    <a:pt x="0" y="6"/>
                  </a:moveTo>
                  <a:lnTo>
                    <a:pt x="4" y="7"/>
                  </a:lnTo>
                  <a:lnTo>
                    <a:pt x="6" y="13"/>
                  </a:lnTo>
                  <a:lnTo>
                    <a:pt x="2" y="15"/>
                  </a:lnTo>
                  <a:lnTo>
                    <a:pt x="13" y="20"/>
                  </a:lnTo>
                  <a:lnTo>
                    <a:pt x="18" y="24"/>
                  </a:lnTo>
                  <a:lnTo>
                    <a:pt x="16" y="25"/>
                  </a:lnTo>
                  <a:lnTo>
                    <a:pt x="13" y="25"/>
                  </a:lnTo>
                  <a:lnTo>
                    <a:pt x="11" y="27"/>
                  </a:lnTo>
                  <a:lnTo>
                    <a:pt x="7" y="24"/>
                  </a:lnTo>
                  <a:lnTo>
                    <a:pt x="4" y="24"/>
                  </a:lnTo>
                  <a:lnTo>
                    <a:pt x="2" y="25"/>
                  </a:lnTo>
                  <a:lnTo>
                    <a:pt x="9" y="32"/>
                  </a:lnTo>
                  <a:lnTo>
                    <a:pt x="16" y="29"/>
                  </a:lnTo>
                  <a:lnTo>
                    <a:pt x="18" y="27"/>
                  </a:lnTo>
                  <a:lnTo>
                    <a:pt x="22" y="29"/>
                  </a:lnTo>
                  <a:lnTo>
                    <a:pt x="27" y="27"/>
                  </a:lnTo>
                  <a:lnTo>
                    <a:pt x="36" y="16"/>
                  </a:lnTo>
                  <a:lnTo>
                    <a:pt x="38" y="15"/>
                  </a:lnTo>
                  <a:lnTo>
                    <a:pt x="40" y="11"/>
                  </a:lnTo>
                  <a:lnTo>
                    <a:pt x="40" y="7"/>
                  </a:lnTo>
                  <a:lnTo>
                    <a:pt x="31" y="2"/>
                  </a:lnTo>
                  <a:lnTo>
                    <a:pt x="2" y="0"/>
                  </a:lnTo>
                  <a:lnTo>
                    <a:pt x="0" y="4"/>
                  </a:lnTo>
                  <a:lnTo>
                    <a:pt x="0" y="6"/>
                  </a:lnTo>
                  <a:lnTo>
                    <a:pt x="0"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5" name="Rectangle 3673"/>
            <p:cNvSpPr>
              <a:spLocks noChangeArrowheads="1"/>
            </p:cNvSpPr>
            <p:nvPr/>
          </p:nvSpPr>
          <p:spPr bwMode="auto">
            <a:xfrm>
              <a:off x="4195" y="481"/>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6" name="Freeform 3674"/>
            <p:cNvSpPr>
              <a:spLocks/>
            </p:cNvSpPr>
            <p:nvPr/>
          </p:nvSpPr>
          <p:spPr bwMode="auto">
            <a:xfrm>
              <a:off x="4179" y="481"/>
              <a:ext cx="118" cy="107"/>
            </a:xfrm>
            <a:custGeom>
              <a:avLst/>
              <a:gdLst/>
              <a:ahLst/>
              <a:cxnLst>
                <a:cxn ang="0">
                  <a:pos x="23" y="13"/>
                </a:cxn>
                <a:cxn ang="0">
                  <a:pos x="27" y="18"/>
                </a:cxn>
                <a:cxn ang="0">
                  <a:pos x="16" y="22"/>
                </a:cxn>
                <a:cxn ang="0">
                  <a:pos x="5" y="41"/>
                </a:cxn>
                <a:cxn ang="0">
                  <a:pos x="4" y="43"/>
                </a:cxn>
                <a:cxn ang="0">
                  <a:pos x="5" y="47"/>
                </a:cxn>
                <a:cxn ang="0">
                  <a:pos x="9" y="41"/>
                </a:cxn>
                <a:cxn ang="0">
                  <a:pos x="13" y="45"/>
                </a:cxn>
                <a:cxn ang="0">
                  <a:pos x="14" y="49"/>
                </a:cxn>
                <a:cxn ang="0">
                  <a:pos x="21" y="47"/>
                </a:cxn>
                <a:cxn ang="0">
                  <a:pos x="25" y="72"/>
                </a:cxn>
                <a:cxn ang="0">
                  <a:pos x="30" y="81"/>
                </a:cxn>
                <a:cxn ang="0">
                  <a:pos x="36" y="88"/>
                </a:cxn>
                <a:cxn ang="0">
                  <a:pos x="46" y="86"/>
                </a:cxn>
                <a:cxn ang="0">
                  <a:pos x="52" y="88"/>
                </a:cxn>
                <a:cxn ang="0">
                  <a:pos x="54" y="91"/>
                </a:cxn>
                <a:cxn ang="0">
                  <a:pos x="68" y="98"/>
                </a:cxn>
                <a:cxn ang="0">
                  <a:pos x="75" y="102"/>
                </a:cxn>
                <a:cxn ang="0">
                  <a:pos x="95" y="107"/>
                </a:cxn>
                <a:cxn ang="0">
                  <a:pos x="102" y="106"/>
                </a:cxn>
                <a:cxn ang="0">
                  <a:pos x="105" y="100"/>
                </a:cxn>
                <a:cxn ang="0">
                  <a:pos x="109" y="93"/>
                </a:cxn>
                <a:cxn ang="0">
                  <a:pos x="109" y="86"/>
                </a:cxn>
                <a:cxn ang="0">
                  <a:pos x="107" y="75"/>
                </a:cxn>
                <a:cxn ang="0">
                  <a:pos x="98" y="68"/>
                </a:cxn>
                <a:cxn ang="0">
                  <a:pos x="109" y="66"/>
                </a:cxn>
                <a:cxn ang="0">
                  <a:pos x="109" y="47"/>
                </a:cxn>
                <a:cxn ang="0">
                  <a:pos x="112" y="32"/>
                </a:cxn>
                <a:cxn ang="0">
                  <a:pos x="116" y="29"/>
                </a:cxn>
                <a:cxn ang="0">
                  <a:pos x="112" y="25"/>
                </a:cxn>
                <a:cxn ang="0">
                  <a:pos x="112" y="18"/>
                </a:cxn>
                <a:cxn ang="0">
                  <a:pos x="107" y="4"/>
                </a:cxn>
                <a:cxn ang="0">
                  <a:pos x="104" y="0"/>
                </a:cxn>
                <a:cxn ang="0">
                  <a:pos x="98" y="0"/>
                </a:cxn>
                <a:cxn ang="0">
                  <a:pos x="89" y="0"/>
                </a:cxn>
                <a:cxn ang="0">
                  <a:pos x="89" y="9"/>
                </a:cxn>
                <a:cxn ang="0">
                  <a:pos x="79" y="22"/>
                </a:cxn>
                <a:cxn ang="0">
                  <a:pos x="70" y="27"/>
                </a:cxn>
                <a:cxn ang="0">
                  <a:pos x="75" y="18"/>
                </a:cxn>
                <a:cxn ang="0">
                  <a:pos x="77" y="13"/>
                </a:cxn>
                <a:cxn ang="0">
                  <a:pos x="84" y="0"/>
                </a:cxn>
                <a:cxn ang="0">
                  <a:pos x="29" y="0"/>
                </a:cxn>
                <a:cxn ang="0">
                  <a:pos x="23" y="9"/>
                </a:cxn>
              </a:cxnLst>
              <a:rect l="0" t="0" r="r" b="b"/>
              <a:pathLst>
                <a:path w="118" h="107">
                  <a:moveTo>
                    <a:pt x="23" y="9"/>
                  </a:moveTo>
                  <a:lnTo>
                    <a:pt x="23" y="13"/>
                  </a:lnTo>
                  <a:lnTo>
                    <a:pt x="27" y="16"/>
                  </a:lnTo>
                  <a:lnTo>
                    <a:pt x="27" y="18"/>
                  </a:lnTo>
                  <a:lnTo>
                    <a:pt x="23" y="20"/>
                  </a:lnTo>
                  <a:lnTo>
                    <a:pt x="16" y="22"/>
                  </a:lnTo>
                  <a:lnTo>
                    <a:pt x="14" y="31"/>
                  </a:lnTo>
                  <a:lnTo>
                    <a:pt x="5" y="41"/>
                  </a:lnTo>
                  <a:lnTo>
                    <a:pt x="0" y="40"/>
                  </a:lnTo>
                  <a:lnTo>
                    <a:pt x="4" y="43"/>
                  </a:lnTo>
                  <a:lnTo>
                    <a:pt x="5" y="49"/>
                  </a:lnTo>
                  <a:lnTo>
                    <a:pt x="5" y="47"/>
                  </a:lnTo>
                  <a:lnTo>
                    <a:pt x="5" y="41"/>
                  </a:lnTo>
                  <a:lnTo>
                    <a:pt x="9" y="41"/>
                  </a:lnTo>
                  <a:lnTo>
                    <a:pt x="11" y="47"/>
                  </a:lnTo>
                  <a:lnTo>
                    <a:pt x="13" y="45"/>
                  </a:lnTo>
                  <a:lnTo>
                    <a:pt x="14" y="45"/>
                  </a:lnTo>
                  <a:lnTo>
                    <a:pt x="14" y="49"/>
                  </a:lnTo>
                  <a:lnTo>
                    <a:pt x="18" y="47"/>
                  </a:lnTo>
                  <a:lnTo>
                    <a:pt x="21" y="47"/>
                  </a:lnTo>
                  <a:lnTo>
                    <a:pt x="21" y="68"/>
                  </a:lnTo>
                  <a:lnTo>
                    <a:pt x="25" y="72"/>
                  </a:lnTo>
                  <a:lnTo>
                    <a:pt x="29" y="74"/>
                  </a:lnTo>
                  <a:lnTo>
                    <a:pt x="30" y="81"/>
                  </a:lnTo>
                  <a:lnTo>
                    <a:pt x="34" y="84"/>
                  </a:lnTo>
                  <a:lnTo>
                    <a:pt x="36" y="88"/>
                  </a:lnTo>
                  <a:lnTo>
                    <a:pt x="46" y="74"/>
                  </a:lnTo>
                  <a:lnTo>
                    <a:pt x="46" y="86"/>
                  </a:lnTo>
                  <a:lnTo>
                    <a:pt x="48" y="88"/>
                  </a:lnTo>
                  <a:lnTo>
                    <a:pt x="52" y="88"/>
                  </a:lnTo>
                  <a:lnTo>
                    <a:pt x="54" y="88"/>
                  </a:lnTo>
                  <a:lnTo>
                    <a:pt x="54" y="91"/>
                  </a:lnTo>
                  <a:lnTo>
                    <a:pt x="66" y="95"/>
                  </a:lnTo>
                  <a:lnTo>
                    <a:pt x="68" y="98"/>
                  </a:lnTo>
                  <a:lnTo>
                    <a:pt x="73" y="100"/>
                  </a:lnTo>
                  <a:lnTo>
                    <a:pt x="75" y="102"/>
                  </a:lnTo>
                  <a:lnTo>
                    <a:pt x="77" y="106"/>
                  </a:lnTo>
                  <a:lnTo>
                    <a:pt x="95" y="107"/>
                  </a:lnTo>
                  <a:lnTo>
                    <a:pt x="98" y="106"/>
                  </a:lnTo>
                  <a:lnTo>
                    <a:pt x="102" y="106"/>
                  </a:lnTo>
                  <a:lnTo>
                    <a:pt x="102" y="102"/>
                  </a:lnTo>
                  <a:lnTo>
                    <a:pt x="105" y="100"/>
                  </a:lnTo>
                  <a:lnTo>
                    <a:pt x="109" y="98"/>
                  </a:lnTo>
                  <a:lnTo>
                    <a:pt x="109" y="93"/>
                  </a:lnTo>
                  <a:lnTo>
                    <a:pt x="111" y="91"/>
                  </a:lnTo>
                  <a:lnTo>
                    <a:pt x="109" y="86"/>
                  </a:lnTo>
                  <a:lnTo>
                    <a:pt x="105" y="81"/>
                  </a:lnTo>
                  <a:lnTo>
                    <a:pt x="107" y="75"/>
                  </a:lnTo>
                  <a:lnTo>
                    <a:pt x="104" y="75"/>
                  </a:lnTo>
                  <a:lnTo>
                    <a:pt x="98" y="68"/>
                  </a:lnTo>
                  <a:lnTo>
                    <a:pt x="98" y="61"/>
                  </a:lnTo>
                  <a:lnTo>
                    <a:pt x="109" y="66"/>
                  </a:lnTo>
                  <a:lnTo>
                    <a:pt x="109" y="63"/>
                  </a:lnTo>
                  <a:lnTo>
                    <a:pt x="109" y="47"/>
                  </a:lnTo>
                  <a:lnTo>
                    <a:pt x="111" y="47"/>
                  </a:lnTo>
                  <a:lnTo>
                    <a:pt x="112" y="32"/>
                  </a:lnTo>
                  <a:lnTo>
                    <a:pt x="118" y="31"/>
                  </a:lnTo>
                  <a:lnTo>
                    <a:pt x="116" y="29"/>
                  </a:lnTo>
                  <a:lnTo>
                    <a:pt x="112" y="29"/>
                  </a:lnTo>
                  <a:lnTo>
                    <a:pt x="112" y="25"/>
                  </a:lnTo>
                  <a:lnTo>
                    <a:pt x="114" y="16"/>
                  </a:lnTo>
                  <a:lnTo>
                    <a:pt x="112" y="18"/>
                  </a:lnTo>
                  <a:lnTo>
                    <a:pt x="112" y="15"/>
                  </a:lnTo>
                  <a:lnTo>
                    <a:pt x="107" y="4"/>
                  </a:lnTo>
                  <a:lnTo>
                    <a:pt x="107" y="2"/>
                  </a:lnTo>
                  <a:lnTo>
                    <a:pt x="104" y="0"/>
                  </a:lnTo>
                  <a:lnTo>
                    <a:pt x="100" y="0"/>
                  </a:lnTo>
                  <a:lnTo>
                    <a:pt x="98" y="0"/>
                  </a:lnTo>
                  <a:lnTo>
                    <a:pt x="96" y="0"/>
                  </a:lnTo>
                  <a:lnTo>
                    <a:pt x="89" y="0"/>
                  </a:lnTo>
                  <a:lnTo>
                    <a:pt x="89" y="0"/>
                  </a:lnTo>
                  <a:lnTo>
                    <a:pt x="89" y="9"/>
                  </a:lnTo>
                  <a:lnTo>
                    <a:pt x="82" y="15"/>
                  </a:lnTo>
                  <a:lnTo>
                    <a:pt x="79" y="22"/>
                  </a:lnTo>
                  <a:lnTo>
                    <a:pt x="73" y="22"/>
                  </a:lnTo>
                  <a:lnTo>
                    <a:pt x="70" y="27"/>
                  </a:lnTo>
                  <a:lnTo>
                    <a:pt x="64" y="27"/>
                  </a:lnTo>
                  <a:lnTo>
                    <a:pt x="75" y="18"/>
                  </a:lnTo>
                  <a:lnTo>
                    <a:pt x="77" y="20"/>
                  </a:lnTo>
                  <a:lnTo>
                    <a:pt x="77" y="13"/>
                  </a:lnTo>
                  <a:lnTo>
                    <a:pt x="84" y="9"/>
                  </a:lnTo>
                  <a:lnTo>
                    <a:pt x="84" y="0"/>
                  </a:lnTo>
                  <a:lnTo>
                    <a:pt x="84" y="0"/>
                  </a:lnTo>
                  <a:lnTo>
                    <a:pt x="29" y="0"/>
                  </a:lnTo>
                  <a:lnTo>
                    <a:pt x="25" y="4"/>
                  </a:lnTo>
                  <a:lnTo>
                    <a:pt x="23" y="9"/>
                  </a:lnTo>
                  <a:lnTo>
                    <a:pt x="23" y="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7" name="Freeform 3675"/>
            <p:cNvSpPr>
              <a:spLocks/>
            </p:cNvSpPr>
            <p:nvPr/>
          </p:nvSpPr>
          <p:spPr bwMode="auto">
            <a:xfrm>
              <a:off x="3456" y="481"/>
              <a:ext cx="6" cy="4"/>
            </a:xfrm>
            <a:custGeom>
              <a:avLst/>
              <a:gdLst/>
              <a:ahLst/>
              <a:cxnLst>
                <a:cxn ang="0">
                  <a:pos x="4" y="0"/>
                </a:cxn>
                <a:cxn ang="0">
                  <a:pos x="6" y="0"/>
                </a:cxn>
                <a:cxn ang="0">
                  <a:pos x="0" y="0"/>
                </a:cxn>
                <a:cxn ang="0">
                  <a:pos x="0" y="4"/>
                </a:cxn>
                <a:cxn ang="0">
                  <a:pos x="4" y="0"/>
                </a:cxn>
                <a:cxn ang="0">
                  <a:pos x="4" y="0"/>
                </a:cxn>
              </a:cxnLst>
              <a:rect l="0" t="0" r="r" b="b"/>
              <a:pathLst>
                <a:path w="6" h="4">
                  <a:moveTo>
                    <a:pt x="4" y="0"/>
                  </a:moveTo>
                  <a:lnTo>
                    <a:pt x="6" y="0"/>
                  </a:lnTo>
                  <a:lnTo>
                    <a:pt x="0" y="0"/>
                  </a:lnTo>
                  <a:lnTo>
                    <a:pt x="0" y="4"/>
                  </a:lnTo>
                  <a:lnTo>
                    <a:pt x="4" y="0"/>
                  </a:lnTo>
                  <a:lnTo>
                    <a:pt x="4"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8" name="Freeform 3676"/>
            <p:cNvSpPr>
              <a:spLocks/>
            </p:cNvSpPr>
            <p:nvPr/>
          </p:nvSpPr>
          <p:spPr bwMode="auto">
            <a:xfrm>
              <a:off x="3631" y="481"/>
              <a:ext cx="18" cy="13"/>
            </a:xfrm>
            <a:custGeom>
              <a:avLst/>
              <a:gdLst/>
              <a:ahLst/>
              <a:cxnLst>
                <a:cxn ang="0">
                  <a:pos x="0" y="4"/>
                </a:cxn>
                <a:cxn ang="0">
                  <a:pos x="4" y="6"/>
                </a:cxn>
                <a:cxn ang="0">
                  <a:pos x="2" y="9"/>
                </a:cxn>
                <a:cxn ang="0">
                  <a:pos x="4" y="11"/>
                </a:cxn>
                <a:cxn ang="0">
                  <a:pos x="6" y="7"/>
                </a:cxn>
                <a:cxn ang="0">
                  <a:pos x="7" y="9"/>
                </a:cxn>
                <a:cxn ang="0">
                  <a:pos x="7" y="11"/>
                </a:cxn>
                <a:cxn ang="0">
                  <a:pos x="7" y="13"/>
                </a:cxn>
                <a:cxn ang="0">
                  <a:pos x="9" y="13"/>
                </a:cxn>
                <a:cxn ang="0">
                  <a:pos x="15" y="11"/>
                </a:cxn>
                <a:cxn ang="0">
                  <a:pos x="15" y="9"/>
                </a:cxn>
                <a:cxn ang="0">
                  <a:pos x="18" y="9"/>
                </a:cxn>
                <a:cxn ang="0">
                  <a:pos x="18" y="7"/>
                </a:cxn>
                <a:cxn ang="0">
                  <a:pos x="18" y="6"/>
                </a:cxn>
                <a:cxn ang="0">
                  <a:pos x="18" y="0"/>
                </a:cxn>
                <a:cxn ang="0">
                  <a:pos x="16" y="0"/>
                </a:cxn>
                <a:cxn ang="0">
                  <a:pos x="2" y="0"/>
                </a:cxn>
                <a:cxn ang="0">
                  <a:pos x="0" y="0"/>
                </a:cxn>
                <a:cxn ang="0">
                  <a:pos x="0" y="4"/>
                </a:cxn>
                <a:cxn ang="0">
                  <a:pos x="0" y="4"/>
                </a:cxn>
              </a:cxnLst>
              <a:rect l="0" t="0" r="r" b="b"/>
              <a:pathLst>
                <a:path w="18" h="13">
                  <a:moveTo>
                    <a:pt x="0" y="4"/>
                  </a:moveTo>
                  <a:lnTo>
                    <a:pt x="4" y="6"/>
                  </a:lnTo>
                  <a:lnTo>
                    <a:pt x="2" y="9"/>
                  </a:lnTo>
                  <a:lnTo>
                    <a:pt x="4" y="11"/>
                  </a:lnTo>
                  <a:lnTo>
                    <a:pt x="6" y="7"/>
                  </a:lnTo>
                  <a:lnTo>
                    <a:pt x="7" y="9"/>
                  </a:lnTo>
                  <a:lnTo>
                    <a:pt x="7" y="11"/>
                  </a:lnTo>
                  <a:lnTo>
                    <a:pt x="7" y="13"/>
                  </a:lnTo>
                  <a:lnTo>
                    <a:pt x="9" y="13"/>
                  </a:lnTo>
                  <a:lnTo>
                    <a:pt x="15" y="11"/>
                  </a:lnTo>
                  <a:lnTo>
                    <a:pt x="15" y="9"/>
                  </a:lnTo>
                  <a:lnTo>
                    <a:pt x="18" y="9"/>
                  </a:lnTo>
                  <a:lnTo>
                    <a:pt x="18" y="7"/>
                  </a:lnTo>
                  <a:lnTo>
                    <a:pt x="18" y="6"/>
                  </a:lnTo>
                  <a:lnTo>
                    <a:pt x="18" y="0"/>
                  </a:lnTo>
                  <a:lnTo>
                    <a:pt x="16" y="0"/>
                  </a:lnTo>
                  <a:lnTo>
                    <a:pt x="2" y="0"/>
                  </a:lnTo>
                  <a:lnTo>
                    <a:pt x="0" y="0"/>
                  </a:lnTo>
                  <a:lnTo>
                    <a:pt x="0" y="4"/>
                  </a:lnTo>
                  <a:lnTo>
                    <a:pt x="0" y="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8" name="Group 3878"/>
          <p:cNvGrpSpPr>
            <a:grpSpLocks/>
          </p:cNvGrpSpPr>
          <p:nvPr/>
        </p:nvGrpSpPr>
        <p:grpSpPr bwMode="auto">
          <a:xfrm>
            <a:off x="1188404" y="1307700"/>
            <a:ext cx="7623053" cy="2467482"/>
            <a:chOff x="521" y="590"/>
            <a:chExt cx="5045" cy="1633"/>
          </a:xfrm>
          <a:solidFill>
            <a:schemeClr val="bg1">
              <a:lumMod val="85000"/>
            </a:schemeClr>
          </a:solidFill>
        </p:grpSpPr>
        <p:sp>
          <p:nvSpPr>
            <p:cNvPr id="2269" name="Freeform 3678"/>
            <p:cNvSpPr>
              <a:spLocks/>
            </p:cNvSpPr>
            <p:nvPr/>
          </p:nvSpPr>
          <p:spPr bwMode="auto">
            <a:xfrm>
              <a:off x="2669" y="1484"/>
              <a:ext cx="9" cy="25"/>
            </a:xfrm>
            <a:custGeom>
              <a:avLst/>
              <a:gdLst/>
              <a:ahLst/>
              <a:cxnLst>
                <a:cxn ang="0">
                  <a:pos x="6" y="0"/>
                </a:cxn>
                <a:cxn ang="0">
                  <a:pos x="6" y="0"/>
                </a:cxn>
                <a:cxn ang="0">
                  <a:pos x="4" y="2"/>
                </a:cxn>
                <a:cxn ang="0">
                  <a:pos x="2" y="4"/>
                </a:cxn>
                <a:cxn ang="0">
                  <a:pos x="2" y="6"/>
                </a:cxn>
                <a:cxn ang="0">
                  <a:pos x="2" y="6"/>
                </a:cxn>
                <a:cxn ang="0">
                  <a:pos x="4" y="9"/>
                </a:cxn>
                <a:cxn ang="0">
                  <a:pos x="4" y="11"/>
                </a:cxn>
                <a:cxn ang="0">
                  <a:pos x="0" y="13"/>
                </a:cxn>
                <a:cxn ang="0">
                  <a:pos x="2" y="14"/>
                </a:cxn>
                <a:cxn ang="0">
                  <a:pos x="4" y="16"/>
                </a:cxn>
                <a:cxn ang="0">
                  <a:pos x="6" y="14"/>
                </a:cxn>
                <a:cxn ang="0">
                  <a:pos x="6" y="16"/>
                </a:cxn>
                <a:cxn ang="0">
                  <a:pos x="4" y="25"/>
                </a:cxn>
                <a:cxn ang="0">
                  <a:pos x="8" y="20"/>
                </a:cxn>
                <a:cxn ang="0">
                  <a:pos x="9" y="13"/>
                </a:cxn>
                <a:cxn ang="0">
                  <a:pos x="9" y="11"/>
                </a:cxn>
                <a:cxn ang="0">
                  <a:pos x="9" y="7"/>
                </a:cxn>
                <a:cxn ang="0">
                  <a:pos x="6" y="6"/>
                </a:cxn>
                <a:cxn ang="0">
                  <a:pos x="6" y="0"/>
                </a:cxn>
              </a:cxnLst>
              <a:rect l="0" t="0" r="r" b="b"/>
              <a:pathLst>
                <a:path w="9" h="25">
                  <a:moveTo>
                    <a:pt x="6" y="0"/>
                  </a:moveTo>
                  <a:lnTo>
                    <a:pt x="6" y="0"/>
                  </a:lnTo>
                  <a:lnTo>
                    <a:pt x="4" y="2"/>
                  </a:lnTo>
                  <a:lnTo>
                    <a:pt x="2" y="4"/>
                  </a:lnTo>
                  <a:lnTo>
                    <a:pt x="2" y="6"/>
                  </a:lnTo>
                  <a:lnTo>
                    <a:pt x="2" y="6"/>
                  </a:lnTo>
                  <a:lnTo>
                    <a:pt x="4" y="9"/>
                  </a:lnTo>
                  <a:lnTo>
                    <a:pt x="4" y="11"/>
                  </a:lnTo>
                  <a:lnTo>
                    <a:pt x="0" y="13"/>
                  </a:lnTo>
                  <a:lnTo>
                    <a:pt x="2" y="14"/>
                  </a:lnTo>
                  <a:lnTo>
                    <a:pt x="4" y="16"/>
                  </a:lnTo>
                  <a:lnTo>
                    <a:pt x="6" y="14"/>
                  </a:lnTo>
                  <a:lnTo>
                    <a:pt x="6" y="16"/>
                  </a:lnTo>
                  <a:lnTo>
                    <a:pt x="4" y="25"/>
                  </a:lnTo>
                  <a:lnTo>
                    <a:pt x="8" y="20"/>
                  </a:lnTo>
                  <a:lnTo>
                    <a:pt x="9" y="13"/>
                  </a:lnTo>
                  <a:lnTo>
                    <a:pt x="9" y="11"/>
                  </a:lnTo>
                  <a:lnTo>
                    <a:pt x="9" y="7"/>
                  </a:lnTo>
                  <a:lnTo>
                    <a:pt x="6" y="6"/>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0" name="Freeform 3679"/>
            <p:cNvSpPr>
              <a:spLocks/>
            </p:cNvSpPr>
            <p:nvPr/>
          </p:nvSpPr>
          <p:spPr bwMode="auto">
            <a:xfrm>
              <a:off x="2669" y="1484"/>
              <a:ext cx="9" cy="25"/>
            </a:xfrm>
            <a:custGeom>
              <a:avLst/>
              <a:gdLst/>
              <a:ahLst/>
              <a:cxnLst>
                <a:cxn ang="0">
                  <a:pos x="6" y="0"/>
                </a:cxn>
                <a:cxn ang="0">
                  <a:pos x="6" y="0"/>
                </a:cxn>
                <a:cxn ang="0">
                  <a:pos x="4" y="2"/>
                </a:cxn>
                <a:cxn ang="0">
                  <a:pos x="2" y="4"/>
                </a:cxn>
                <a:cxn ang="0">
                  <a:pos x="2" y="6"/>
                </a:cxn>
                <a:cxn ang="0">
                  <a:pos x="2" y="6"/>
                </a:cxn>
                <a:cxn ang="0">
                  <a:pos x="4" y="9"/>
                </a:cxn>
                <a:cxn ang="0">
                  <a:pos x="4" y="11"/>
                </a:cxn>
                <a:cxn ang="0">
                  <a:pos x="0" y="13"/>
                </a:cxn>
                <a:cxn ang="0">
                  <a:pos x="2" y="14"/>
                </a:cxn>
                <a:cxn ang="0">
                  <a:pos x="4" y="16"/>
                </a:cxn>
                <a:cxn ang="0">
                  <a:pos x="6" y="14"/>
                </a:cxn>
                <a:cxn ang="0">
                  <a:pos x="6" y="16"/>
                </a:cxn>
                <a:cxn ang="0">
                  <a:pos x="4" y="25"/>
                </a:cxn>
                <a:cxn ang="0">
                  <a:pos x="8" y="20"/>
                </a:cxn>
                <a:cxn ang="0">
                  <a:pos x="9" y="13"/>
                </a:cxn>
                <a:cxn ang="0">
                  <a:pos x="9" y="11"/>
                </a:cxn>
                <a:cxn ang="0">
                  <a:pos x="9" y="7"/>
                </a:cxn>
                <a:cxn ang="0">
                  <a:pos x="6" y="6"/>
                </a:cxn>
                <a:cxn ang="0">
                  <a:pos x="6" y="0"/>
                </a:cxn>
              </a:cxnLst>
              <a:rect l="0" t="0" r="r" b="b"/>
              <a:pathLst>
                <a:path w="9" h="25">
                  <a:moveTo>
                    <a:pt x="6" y="0"/>
                  </a:moveTo>
                  <a:lnTo>
                    <a:pt x="6" y="0"/>
                  </a:lnTo>
                  <a:lnTo>
                    <a:pt x="4" y="2"/>
                  </a:lnTo>
                  <a:lnTo>
                    <a:pt x="2" y="4"/>
                  </a:lnTo>
                  <a:lnTo>
                    <a:pt x="2" y="6"/>
                  </a:lnTo>
                  <a:lnTo>
                    <a:pt x="2" y="6"/>
                  </a:lnTo>
                  <a:lnTo>
                    <a:pt x="4" y="9"/>
                  </a:lnTo>
                  <a:lnTo>
                    <a:pt x="4" y="11"/>
                  </a:lnTo>
                  <a:lnTo>
                    <a:pt x="0" y="13"/>
                  </a:lnTo>
                  <a:lnTo>
                    <a:pt x="2" y="14"/>
                  </a:lnTo>
                  <a:lnTo>
                    <a:pt x="4" y="16"/>
                  </a:lnTo>
                  <a:lnTo>
                    <a:pt x="6" y="14"/>
                  </a:lnTo>
                  <a:lnTo>
                    <a:pt x="6" y="16"/>
                  </a:lnTo>
                  <a:lnTo>
                    <a:pt x="4" y="25"/>
                  </a:lnTo>
                  <a:lnTo>
                    <a:pt x="8" y="20"/>
                  </a:lnTo>
                  <a:lnTo>
                    <a:pt x="9" y="13"/>
                  </a:lnTo>
                  <a:lnTo>
                    <a:pt x="9" y="11"/>
                  </a:lnTo>
                  <a:lnTo>
                    <a:pt x="9" y="7"/>
                  </a:lnTo>
                  <a:lnTo>
                    <a:pt x="6" y="6"/>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1" name="Freeform 3680"/>
            <p:cNvSpPr>
              <a:spLocks/>
            </p:cNvSpPr>
            <p:nvPr/>
          </p:nvSpPr>
          <p:spPr bwMode="auto">
            <a:xfrm>
              <a:off x="2584" y="1554"/>
              <a:ext cx="14" cy="21"/>
            </a:xfrm>
            <a:custGeom>
              <a:avLst/>
              <a:gdLst/>
              <a:ahLst/>
              <a:cxnLst>
                <a:cxn ang="0">
                  <a:pos x="12" y="0"/>
                </a:cxn>
                <a:cxn ang="0">
                  <a:pos x="10" y="0"/>
                </a:cxn>
                <a:cxn ang="0">
                  <a:pos x="3" y="5"/>
                </a:cxn>
                <a:cxn ang="0">
                  <a:pos x="3" y="7"/>
                </a:cxn>
                <a:cxn ang="0">
                  <a:pos x="3" y="9"/>
                </a:cxn>
                <a:cxn ang="0">
                  <a:pos x="2" y="9"/>
                </a:cxn>
                <a:cxn ang="0">
                  <a:pos x="0" y="7"/>
                </a:cxn>
                <a:cxn ang="0">
                  <a:pos x="0" y="10"/>
                </a:cxn>
                <a:cxn ang="0">
                  <a:pos x="0" y="14"/>
                </a:cxn>
                <a:cxn ang="0">
                  <a:pos x="2" y="16"/>
                </a:cxn>
                <a:cxn ang="0">
                  <a:pos x="0" y="18"/>
                </a:cxn>
                <a:cxn ang="0">
                  <a:pos x="0" y="19"/>
                </a:cxn>
                <a:cxn ang="0">
                  <a:pos x="0" y="21"/>
                </a:cxn>
                <a:cxn ang="0">
                  <a:pos x="3" y="19"/>
                </a:cxn>
                <a:cxn ang="0">
                  <a:pos x="3" y="18"/>
                </a:cxn>
                <a:cxn ang="0">
                  <a:pos x="5" y="18"/>
                </a:cxn>
                <a:cxn ang="0">
                  <a:pos x="5" y="16"/>
                </a:cxn>
                <a:cxn ang="0">
                  <a:pos x="7" y="16"/>
                </a:cxn>
                <a:cxn ang="0">
                  <a:pos x="10" y="14"/>
                </a:cxn>
                <a:cxn ang="0">
                  <a:pos x="10" y="12"/>
                </a:cxn>
                <a:cxn ang="0">
                  <a:pos x="9" y="12"/>
                </a:cxn>
                <a:cxn ang="0">
                  <a:pos x="9" y="10"/>
                </a:cxn>
                <a:cxn ang="0">
                  <a:pos x="10" y="9"/>
                </a:cxn>
                <a:cxn ang="0">
                  <a:pos x="12" y="9"/>
                </a:cxn>
                <a:cxn ang="0">
                  <a:pos x="14" y="7"/>
                </a:cxn>
                <a:cxn ang="0">
                  <a:pos x="12" y="7"/>
                </a:cxn>
                <a:cxn ang="0">
                  <a:pos x="12" y="5"/>
                </a:cxn>
                <a:cxn ang="0">
                  <a:pos x="12" y="0"/>
                </a:cxn>
              </a:cxnLst>
              <a:rect l="0" t="0" r="r" b="b"/>
              <a:pathLst>
                <a:path w="14" h="21">
                  <a:moveTo>
                    <a:pt x="12" y="0"/>
                  </a:moveTo>
                  <a:lnTo>
                    <a:pt x="10" y="0"/>
                  </a:lnTo>
                  <a:lnTo>
                    <a:pt x="3" y="5"/>
                  </a:lnTo>
                  <a:lnTo>
                    <a:pt x="3" y="7"/>
                  </a:lnTo>
                  <a:lnTo>
                    <a:pt x="3" y="9"/>
                  </a:lnTo>
                  <a:lnTo>
                    <a:pt x="2" y="9"/>
                  </a:lnTo>
                  <a:lnTo>
                    <a:pt x="0" y="7"/>
                  </a:lnTo>
                  <a:lnTo>
                    <a:pt x="0" y="10"/>
                  </a:lnTo>
                  <a:lnTo>
                    <a:pt x="0" y="14"/>
                  </a:lnTo>
                  <a:lnTo>
                    <a:pt x="2" y="16"/>
                  </a:lnTo>
                  <a:lnTo>
                    <a:pt x="0" y="18"/>
                  </a:lnTo>
                  <a:lnTo>
                    <a:pt x="0" y="19"/>
                  </a:lnTo>
                  <a:lnTo>
                    <a:pt x="0" y="21"/>
                  </a:lnTo>
                  <a:lnTo>
                    <a:pt x="3" y="19"/>
                  </a:lnTo>
                  <a:lnTo>
                    <a:pt x="3" y="18"/>
                  </a:lnTo>
                  <a:lnTo>
                    <a:pt x="5" y="18"/>
                  </a:lnTo>
                  <a:lnTo>
                    <a:pt x="5" y="16"/>
                  </a:lnTo>
                  <a:lnTo>
                    <a:pt x="7" y="16"/>
                  </a:lnTo>
                  <a:lnTo>
                    <a:pt x="10" y="14"/>
                  </a:lnTo>
                  <a:lnTo>
                    <a:pt x="10" y="12"/>
                  </a:lnTo>
                  <a:lnTo>
                    <a:pt x="9" y="12"/>
                  </a:lnTo>
                  <a:lnTo>
                    <a:pt x="9" y="10"/>
                  </a:lnTo>
                  <a:lnTo>
                    <a:pt x="10" y="9"/>
                  </a:lnTo>
                  <a:lnTo>
                    <a:pt x="12" y="9"/>
                  </a:lnTo>
                  <a:lnTo>
                    <a:pt x="14" y="7"/>
                  </a:lnTo>
                  <a:lnTo>
                    <a:pt x="12" y="7"/>
                  </a:lnTo>
                  <a:lnTo>
                    <a:pt x="12" y="5"/>
                  </a:lnTo>
                  <a:lnTo>
                    <a:pt x="1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2" name="Freeform 3681"/>
            <p:cNvSpPr>
              <a:spLocks/>
            </p:cNvSpPr>
            <p:nvPr/>
          </p:nvSpPr>
          <p:spPr bwMode="auto">
            <a:xfrm>
              <a:off x="2584" y="1554"/>
              <a:ext cx="14" cy="21"/>
            </a:xfrm>
            <a:custGeom>
              <a:avLst/>
              <a:gdLst/>
              <a:ahLst/>
              <a:cxnLst>
                <a:cxn ang="0">
                  <a:pos x="12" y="0"/>
                </a:cxn>
                <a:cxn ang="0">
                  <a:pos x="10" y="0"/>
                </a:cxn>
                <a:cxn ang="0">
                  <a:pos x="3" y="5"/>
                </a:cxn>
                <a:cxn ang="0">
                  <a:pos x="3" y="7"/>
                </a:cxn>
                <a:cxn ang="0">
                  <a:pos x="3" y="9"/>
                </a:cxn>
                <a:cxn ang="0">
                  <a:pos x="2" y="9"/>
                </a:cxn>
                <a:cxn ang="0">
                  <a:pos x="0" y="7"/>
                </a:cxn>
                <a:cxn ang="0">
                  <a:pos x="0" y="10"/>
                </a:cxn>
                <a:cxn ang="0">
                  <a:pos x="0" y="14"/>
                </a:cxn>
                <a:cxn ang="0">
                  <a:pos x="2" y="16"/>
                </a:cxn>
                <a:cxn ang="0">
                  <a:pos x="0" y="18"/>
                </a:cxn>
                <a:cxn ang="0">
                  <a:pos x="0" y="19"/>
                </a:cxn>
                <a:cxn ang="0">
                  <a:pos x="0" y="21"/>
                </a:cxn>
                <a:cxn ang="0">
                  <a:pos x="3" y="19"/>
                </a:cxn>
                <a:cxn ang="0">
                  <a:pos x="3" y="18"/>
                </a:cxn>
                <a:cxn ang="0">
                  <a:pos x="5" y="18"/>
                </a:cxn>
                <a:cxn ang="0">
                  <a:pos x="5" y="16"/>
                </a:cxn>
                <a:cxn ang="0">
                  <a:pos x="7" y="16"/>
                </a:cxn>
                <a:cxn ang="0">
                  <a:pos x="10" y="14"/>
                </a:cxn>
                <a:cxn ang="0">
                  <a:pos x="10" y="12"/>
                </a:cxn>
                <a:cxn ang="0">
                  <a:pos x="9" y="12"/>
                </a:cxn>
                <a:cxn ang="0">
                  <a:pos x="9" y="10"/>
                </a:cxn>
                <a:cxn ang="0">
                  <a:pos x="10" y="9"/>
                </a:cxn>
                <a:cxn ang="0">
                  <a:pos x="12" y="9"/>
                </a:cxn>
                <a:cxn ang="0">
                  <a:pos x="14" y="7"/>
                </a:cxn>
                <a:cxn ang="0">
                  <a:pos x="12" y="7"/>
                </a:cxn>
                <a:cxn ang="0">
                  <a:pos x="12" y="5"/>
                </a:cxn>
                <a:cxn ang="0">
                  <a:pos x="12" y="0"/>
                </a:cxn>
              </a:cxnLst>
              <a:rect l="0" t="0" r="r" b="b"/>
              <a:pathLst>
                <a:path w="14" h="21">
                  <a:moveTo>
                    <a:pt x="12" y="0"/>
                  </a:moveTo>
                  <a:lnTo>
                    <a:pt x="10" y="0"/>
                  </a:lnTo>
                  <a:lnTo>
                    <a:pt x="3" y="5"/>
                  </a:lnTo>
                  <a:lnTo>
                    <a:pt x="3" y="7"/>
                  </a:lnTo>
                  <a:lnTo>
                    <a:pt x="3" y="9"/>
                  </a:lnTo>
                  <a:lnTo>
                    <a:pt x="2" y="9"/>
                  </a:lnTo>
                  <a:lnTo>
                    <a:pt x="0" y="7"/>
                  </a:lnTo>
                  <a:lnTo>
                    <a:pt x="0" y="10"/>
                  </a:lnTo>
                  <a:lnTo>
                    <a:pt x="0" y="14"/>
                  </a:lnTo>
                  <a:lnTo>
                    <a:pt x="2" y="16"/>
                  </a:lnTo>
                  <a:lnTo>
                    <a:pt x="0" y="18"/>
                  </a:lnTo>
                  <a:lnTo>
                    <a:pt x="0" y="19"/>
                  </a:lnTo>
                  <a:lnTo>
                    <a:pt x="0" y="21"/>
                  </a:lnTo>
                  <a:lnTo>
                    <a:pt x="3" y="19"/>
                  </a:lnTo>
                  <a:lnTo>
                    <a:pt x="3" y="18"/>
                  </a:lnTo>
                  <a:lnTo>
                    <a:pt x="5" y="18"/>
                  </a:lnTo>
                  <a:lnTo>
                    <a:pt x="5" y="16"/>
                  </a:lnTo>
                  <a:lnTo>
                    <a:pt x="7" y="16"/>
                  </a:lnTo>
                  <a:lnTo>
                    <a:pt x="10" y="14"/>
                  </a:lnTo>
                  <a:lnTo>
                    <a:pt x="10" y="12"/>
                  </a:lnTo>
                  <a:lnTo>
                    <a:pt x="9" y="12"/>
                  </a:lnTo>
                  <a:lnTo>
                    <a:pt x="9" y="10"/>
                  </a:lnTo>
                  <a:lnTo>
                    <a:pt x="10" y="9"/>
                  </a:lnTo>
                  <a:lnTo>
                    <a:pt x="12" y="9"/>
                  </a:lnTo>
                  <a:lnTo>
                    <a:pt x="14" y="7"/>
                  </a:lnTo>
                  <a:lnTo>
                    <a:pt x="12" y="7"/>
                  </a:lnTo>
                  <a:lnTo>
                    <a:pt x="12" y="5"/>
                  </a:lnTo>
                  <a:lnTo>
                    <a:pt x="1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3" name="Freeform 3682"/>
            <p:cNvSpPr>
              <a:spLocks/>
            </p:cNvSpPr>
            <p:nvPr/>
          </p:nvSpPr>
          <p:spPr bwMode="auto">
            <a:xfrm>
              <a:off x="2577" y="1577"/>
              <a:ext cx="7" cy="5"/>
            </a:xfrm>
            <a:custGeom>
              <a:avLst/>
              <a:gdLst/>
              <a:ahLst/>
              <a:cxnLst>
                <a:cxn ang="0">
                  <a:pos x="5" y="2"/>
                </a:cxn>
                <a:cxn ang="0">
                  <a:pos x="7" y="2"/>
                </a:cxn>
                <a:cxn ang="0">
                  <a:pos x="5" y="0"/>
                </a:cxn>
                <a:cxn ang="0">
                  <a:pos x="0" y="2"/>
                </a:cxn>
                <a:cxn ang="0">
                  <a:pos x="0" y="4"/>
                </a:cxn>
                <a:cxn ang="0">
                  <a:pos x="1" y="5"/>
                </a:cxn>
                <a:cxn ang="0">
                  <a:pos x="5" y="5"/>
                </a:cxn>
                <a:cxn ang="0">
                  <a:pos x="5" y="2"/>
                </a:cxn>
              </a:cxnLst>
              <a:rect l="0" t="0" r="r" b="b"/>
              <a:pathLst>
                <a:path w="7" h="5">
                  <a:moveTo>
                    <a:pt x="5" y="2"/>
                  </a:moveTo>
                  <a:lnTo>
                    <a:pt x="7" y="2"/>
                  </a:lnTo>
                  <a:lnTo>
                    <a:pt x="5" y="0"/>
                  </a:lnTo>
                  <a:lnTo>
                    <a:pt x="0" y="2"/>
                  </a:lnTo>
                  <a:lnTo>
                    <a:pt x="0" y="4"/>
                  </a:lnTo>
                  <a:lnTo>
                    <a:pt x="1" y="5"/>
                  </a:lnTo>
                  <a:lnTo>
                    <a:pt x="5" y="5"/>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4" name="Freeform 3683"/>
            <p:cNvSpPr>
              <a:spLocks/>
            </p:cNvSpPr>
            <p:nvPr/>
          </p:nvSpPr>
          <p:spPr bwMode="auto">
            <a:xfrm>
              <a:off x="2577" y="1577"/>
              <a:ext cx="7" cy="5"/>
            </a:xfrm>
            <a:custGeom>
              <a:avLst/>
              <a:gdLst/>
              <a:ahLst/>
              <a:cxnLst>
                <a:cxn ang="0">
                  <a:pos x="5" y="2"/>
                </a:cxn>
                <a:cxn ang="0">
                  <a:pos x="7" y="2"/>
                </a:cxn>
                <a:cxn ang="0">
                  <a:pos x="5" y="0"/>
                </a:cxn>
                <a:cxn ang="0">
                  <a:pos x="0" y="2"/>
                </a:cxn>
                <a:cxn ang="0">
                  <a:pos x="0" y="4"/>
                </a:cxn>
                <a:cxn ang="0">
                  <a:pos x="1" y="5"/>
                </a:cxn>
                <a:cxn ang="0">
                  <a:pos x="5" y="5"/>
                </a:cxn>
                <a:cxn ang="0">
                  <a:pos x="5" y="2"/>
                </a:cxn>
              </a:cxnLst>
              <a:rect l="0" t="0" r="r" b="b"/>
              <a:pathLst>
                <a:path w="7" h="5">
                  <a:moveTo>
                    <a:pt x="5" y="2"/>
                  </a:moveTo>
                  <a:lnTo>
                    <a:pt x="7" y="2"/>
                  </a:lnTo>
                  <a:lnTo>
                    <a:pt x="5" y="0"/>
                  </a:lnTo>
                  <a:lnTo>
                    <a:pt x="0" y="2"/>
                  </a:lnTo>
                  <a:lnTo>
                    <a:pt x="0" y="4"/>
                  </a:lnTo>
                  <a:lnTo>
                    <a:pt x="1" y="5"/>
                  </a:lnTo>
                  <a:lnTo>
                    <a:pt x="5" y="5"/>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5" name="Freeform 3684"/>
            <p:cNvSpPr>
              <a:spLocks/>
            </p:cNvSpPr>
            <p:nvPr/>
          </p:nvSpPr>
          <p:spPr bwMode="auto">
            <a:xfrm>
              <a:off x="2643" y="1532"/>
              <a:ext cx="10" cy="7"/>
            </a:xfrm>
            <a:custGeom>
              <a:avLst/>
              <a:gdLst/>
              <a:ahLst/>
              <a:cxnLst>
                <a:cxn ang="0">
                  <a:pos x="10" y="6"/>
                </a:cxn>
                <a:cxn ang="0">
                  <a:pos x="10" y="6"/>
                </a:cxn>
                <a:cxn ang="0">
                  <a:pos x="9" y="6"/>
                </a:cxn>
                <a:cxn ang="0">
                  <a:pos x="3" y="4"/>
                </a:cxn>
                <a:cxn ang="0">
                  <a:pos x="3" y="2"/>
                </a:cxn>
                <a:cxn ang="0">
                  <a:pos x="1" y="0"/>
                </a:cxn>
                <a:cxn ang="0">
                  <a:pos x="1" y="0"/>
                </a:cxn>
                <a:cxn ang="0">
                  <a:pos x="0" y="6"/>
                </a:cxn>
                <a:cxn ang="0">
                  <a:pos x="1" y="6"/>
                </a:cxn>
                <a:cxn ang="0">
                  <a:pos x="5" y="6"/>
                </a:cxn>
                <a:cxn ang="0">
                  <a:pos x="9" y="7"/>
                </a:cxn>
                <a:cxn ang="0">
                  <a:pos x="10" y="6"/>
                </a:cxn>
              </a:cxnLst>
              <a:rect l="0" t="0" r="r" b="b"/>
              <a:pathLst>
                <a:path w="10" h="7">
                  <a:moveTo>
                    <a:pt x="10" y="6"/>
                  </a:moveTo>
                  <a:lnTo>
                    <a:pt x="10" y="6"/>
                  </a:lnTo>
                  <a:lnTo>
                    <a:pt x="9" y="6"/>
                  </a:lnTo>
                  <a:lnTo>
                    <a:pt x="3" y="4"/>
                  </a:lnTo>
                  <a:lnTo>
                    <a:pt x="3" y="2"/>
                  </a:lnTo>
                  <a:lnTo>
                    <a:pt x="1" y="0"/>
                  </a:lnTo>
                  <a:lnTo>
                    <a:pt x="1" y="0"/>
                  </a:lnTo>
                  <a:lnTo>
                    <a:pt x="0" y="6"/>
                  </a:lnTo>
                  <a:lnTo>
                    <a:pt x="1" y="6"/>
                  </a:lnTo>
                  <a:lnTo>
                    <a:pt x="5" y="6"/>
                  </a:lnTo>
                  <a:lnTo>
                    <a:pt x="9" y="7"/>
                  </a:lnTo>
                  <a:lnTo>
                    <a:pt x="1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6" name="Freeform 3685"/>
            <p:cNvSpPr>
              <a:spLocks/>
            </p:cNvSpPr>
            <p:nvPr/>
          </p:nvSpPr>
          <p:spPr bwMode="auto">
            <a:xfrm>
              <a:off x="2643" y="1532"/>
              <a:ext cx="10" cy="7"/>
            </a:xfrm>
            <a:custGeom>
              <a:avLst/>
              <a:gdLst/>
              <a:ahLst/>
              <a:cxnLst>
                <a:cxn ang="0">
                  <a:pos x="10" y="6"/>
                </a:cxn>
                <a:cxn ang="0">
                  <a:pos x="10" y="6"/>
                </a:cxn>
                <a:cxn ang="0">
                  <a:pos x="9" y="6"/>
                </a:cxn>
                <a:cxn ang="0">
                  <a:pos x="3" y="4"/>
                </a:cxn>
                <a:cxn ang="0">
                  <a:pos x="3" y="2"/>
                </a:cxn>
                <a:cxn ang="0">
                  <a:pos x="1" y="0"/>
                </a:cxn>
                <a:cxn ang="0">
                  <a:pos x="1" y="0"/>
                </a:cxn>
                <a:cxn ang="0">
                  <a:pos x="0" y="6"/>
                </a:cxn>
                <a:cxn ang="0">
                  <a:pos x="1" y="6"/>
                </a:cxn>
                <a:cxn ang="0">
                  <a:pos x="5" y="6"/>
                </a:cxn>
                <a:cxn ang="0">
                  <a:pos x="9" y="7"/>
                </a:cxn>
                <a:cxn ang="0">
                  <a:pos x="10" y="6"/>
                </a:cxn>
              </a:cxnLst>
              <a:rect l="0" t="0" r="r" b="b"/>
              <a:pathLst>
                <a:path w="10" h="7">
                  <a:moveTo>
                    <a:pt x="10" y="6"/>
                  </a:moveTo>
                  <a:lnTo>
                    <a:pt x="10" y="6"/>
                  </a:lnTo>
                  <a:lnTo>
                    <a:pt x="9" y="6"/>
                  </a:lnTo>
                  <a:lnTo>
                    <a:pt x="3" y="4"/>
                  </a:lnTo>
                  <a:lnTo>
                    <a:pt x="3" y="2"/>
                  </a:lnTo>
                  <a:lnTo>
                    <a:pt x="1" y="0"/>
                  </a:lnTo>
                  <a:lnTo>
                    <a:pt x="1" y="0"/>
                  </a:lnTo>
                  <a:lnTo>
                    <a:pt x="0" y="6"/>
                  </a:lnTo>
                  <a:lnTo>
                    <a:pt x="1" y="6"/>
                  </a:lnTo>
                  <a:lnTo>
                    <a:pt x="5" y="6"/>
                  </a:lnTo>
                  <a:lnTo>
                    <a:pt x="9" y="7"/>
                  </a:lnTo>
                  <a:lnTo>
                    <a:pt x="1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7" name="Freeform 3686"/>
            <p:cNvSpPr>
              <a:spLocks/>
            </p:cNvSpPr>
            <p:nvPr/>
          </p:nvSpPr>
          <p:spPr bwMode="auto">
            <a:xfrm>
              <a:off x="2643" y="1539"/>
              <a:ext cx="1" cy="4"/>
            </a:xfrm>
            <a:custGeom>
              <a:avLst/>
              <a:gdLst/>
              <a:ahLst/>
              <a:cxnLst>
                <a:cxn ang="0">
                  <a:pos x="1" y="2"/>
                </a:cxn>
                <a:cxn ang="0">
                  <a:pos x="1" y="2"/>
                </a:cxn>
                <a:cxn ang="0">
                  <a:pos x="0" y="0"/>
                </a:cxn>
                <a:cxn ang="0">
                  <a:pos x="0" y="0"/>
                </a:cxn>
                <a:cxn ang="0">
                  <a:pos x="0" y="2"/>
                </a:cxn>
                <a:cxn ang="0">
                  <a:pos x="0" y="4"/>
                </a:cxn>
                <a:cxn ang="0">
                  <a:pos x="1" y="2"/>
                </a:cxn>
              </a:cxnLst>
              <a:rect l="0" t="0" r="r" b="b"/>
              <a:pathLst>
                <a:path w="1" h="4">
                  <a:moveTo>
                    <a:pt x="1" y="2"/>
                  </a:moveTo>
                  <a:lnTo>
                    <a:pt x="1" y="2"/>
                  </a:lnTo>
                  <a:lnTo>
                    <a:pt x="0" y="0"/>
                  </a:lnTo>
                  <a:lnTo>
                    <a:pt x="0" y="0"/>
                  </a:lnTo>
                  <a:lnTo>
                    <a:pt x="0" y="2"/>
                  </a:lnTo>
                  <a:lnTo>
                    <a:pt x="0"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8" name="Freeform 3687"/>
            <p:cNvSpPr>
              <a:spLocks/>
            </p:cNvSpPr>
            <p:nvPr/>
          </p:nvSpPr>
          <p:spPr bwMode="auto">
            <a:xfrm>
              <a:off x="2643" y="1539"/>
              <a:ext cx="1" cy="4"/>
            </a:xfrm>
            <a:custGeom>
              <a:avLst/>
              <a:gdLst/>
              <a:ahLst/>
              <a:cxnLst>
                <a:cxn ang="0">
                  <a:pos x="1" y="2"/>
                </a:cxn>
                <a:cxn ang="0">
                  <a:pos x="1" y="2"/>
                </a:cxn>
                <a:cxn ang="0">
                  <a:pos x="0" y="0"/>
                </a:cxn>
                <a:cxn ang="0">
                  <a:pos x="0" y="0"/>
                </a:cxn>
                <a:cxn ang="0">
                  <a:pos x="0" y="2"/>
                </a:cxn>
                <a:cxn ang="0">
                  <a:pos x="0" y="4"/>
                </a:cxn>
                <a:cxn ang="0">
                  <a:pos x="1" y="2"/>
                </a:cxn>
              </a:cxnLst>
              <a:rect l="0" t="0" r="r" b="b"/>
              <a:pathLst>
                <a:path w="1" h="4">
                  <a:moveTo>
                    <a:pt x="1" y="2"/>
                  </a:moveTo>
                  <a:lnTo>
                    <a:pt x="1" y="2"/>
                  </a:lnTo>
                  <a:lnTo>
                    <a:pt x="0" y="0"/>
                  </a:lnTo>
                  <a:lnTo>
                    <a:pt x="0" y="0"/>
                  </a:lnTo>
                  <a:lnTo>
                    <a:pt x="0" y="2"/>
                  </a:lnTo>
                  <a:lnTo>
                    <a:pt x="0"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9" name="Freeform 3688"/>
            <p:cNvSpPr>
              <a:spLocks/>
            </p:cNvSpPr>
            <p:nvPr/>
          </p:nvSpPr>
          <p:spPr bwMode="auto">
            <a:xfrm>
              <a:off x="2598" y="1548"/>
              <a:ext cx="125" cy="238"/>
            </a:xfrm>
            <a:custGeom>
              <a:avLst/>
              <a:gdLst/>
              <a:ahLst/>
              <a:cxnLst>
                <a:cxn ang="0">
                  <a:pos x="66" y="223"/>
                </a:cxn>
                <a:cxn ang="0">
                  <a:pos x="77" y="218"/>
                </a:cxn>
                <a:cxn ang="0">
                  <a:pos x="84" y="218"/>
                </a:cxn>
                <a:cxn ang="0">
                  <a:pos x="114" y="213"/>
                </a:cxn>
                <a:cxn ang="0">
                  <a:pos x="109" y="202"/>
                </a:cxn>
                <a:cxn ang="0">
                  <a:pos x="112" y="195"/>
                </a:cxn>
                <a:cxn ang="0">
                  <a:pos x="118" y="191"/>
                </a:cxn>
                <a:cxn ang="0">
                  <a:pos x="123" y="184"/>
                </a:cxn>
                <a:cxn ang="0">
                  <a:pos x="107" y="163"/>
                </a:cxn>
                <a:cxn ang="0">
                  <a:pos x="104" y="157"/>
                </a:cxn>
                <a:cxn ang="0">
                  <a:pos x="93" y="141"/>
                </a:cxn>
                <a:cxn ang="0">
                  <a:pos x="100" y="140"/>
                </a:cxn>
                <a:cxn ang="0">
                  <a:pos x="80" y="116"/>
                </a:cxn>
                <a:cxn ang="0">
                  <a:pos x="57" y="77"/>
                </a:cxn>
                <a:cxn ang="0">
                  <a:pos x="46" y="75"/>
                </a:cxn>
                <a:cxn ang="0">
                  <a:pos x="52" y="66"/>
                </a:cxn>
                <a:cxn ang="0">
                  <a:pos x="57" y="59"/>
                </a:cxn>
                <a:cxn ang="0">
                  <a:pos x="68" y="29"/>
                </a:cxn>
                <a:cxn ang="0">
                  <a:pos x="32" y="33"/>
                </a:cxn>
                <a:cxn ang="0">
                  <a:pos x="34" y="29"/>
                </a:cxn>
                <a:cxn ang="0">
                  <a:pos x="36" y="20"/>
                </a:cxn>
                <a:cxn ang="0">
                  <a:pos x="45" y="0"/>
                </a:cxn>
                <a:cxn ang="0">
                  <a:pos x="16" y="8"/>
                </a:cxn>
                <a:cxn ang="0">
                  <a:pos x="13" y="20"/>
                </a:cxn>
                <a:cxn ang="0">
                  <a:pos x="7" y="34"/>
                </a:cxn>
                <a:cxn ang="0">
                  <a:pos x="11" y="38"/>
                </a:cxn>
                <a:cxn ang="0">
                  <a:pos x="9" y="47"/>
                </a:cxn>
                <a:cxn ang="0">
                  <a:pos x="5" y="52"/>
                </a:cxn>
                <a:cxn ang="0">
                  <a:pos x="4" y="59"/>
                </a:cxn>
                <a:cxn ang="0">
                  <a:pos x="14" y="63"/>
                </a:cxn>
                <a:cxn ang="0">
                  <a:pos x="11" y="86"/>
                </a:cxn>
                <a:cxn ang="0">
                  <a:pos x="13" y="84"/>
                </a:cxn>
                <a:cxn ang="0">
                  <a:pos x="14" y="82"/>
                </a:cxn>
                <a:cxn ang="0">
                  <a:pos x="18" y="81"/>
                </a:cxn>
                <a:cxn ang="0">
                  <a:pos x="21" y="81"/>
                </a:cxn>
                <a:cxn ang="0">
                  <a:pos x="23" y="93"/>
                </a:cxn>
                <a:cxn ang="0">
                  <a:pos x="18" y="115"/>
                </a:cxn>
                <a:cxn ang="0">
                  <a:pos x="21" y="111"/>
                </a:cxn>
                <a:cxn ang="0">
                  <a:pos x="39" y="109"/>
                </a:cxn>
                <a:cxn ang="0">
                  <a:pos x="46" y="109"/>
                </a:cxn>
                <a:cxn ang="0">
                  <a:pos x="43" y="129"/>
                </a:cxn>
                <a:cxn ang="0">
                  <a:pos x="54" y="127"/>
                </a:cxn>
                <a:cxn ang="0">
                  <a:pos x="50" y="140"/>
                </a:cxn>
                <a:cxn ang="0">
                  <a:pos x="52" y="150"/>
                </a:cxn>
                <a:cxn ang="0">
                  <a:pos x="25" y="166"/>
                </a:cxn>
                <a:cxn ang="0">
                  <a:pos x="32" y="179"/>
                </a:cxn>
                <a:cxn ang="0">
                  <a:pos x="20" y="197"/>
                </a:cxn>
                <a:cxn ang="0">
                  <a:pos x="29" y="197"/>
                </a:cxn>
                <a:cxn ang="0">
                  <a:pos x="38" y="197"/>
                </a:cxn>
                <a:cxn ang="0">
                  <a:pos x="48" y="198"/>
                </a:cxn>
                <a:cxn ang="0">
                  <a:pos x="50" y="207"/>
                </a:cxn>
                <a:cxn ang="0">
                  <a:pos x="9" y="234"/>
                </a:cxn>
                <a:cxn ang="0">
                  <a:pos x="14" y="236"/>
                </a:cxn>
                <a:cxn ang="0">
                  <a:pos x="21" y="232"/>
                </a:cxn>
                <a:cxn ang="0">
                  <a:pos x="41" y="229"/>
                </a:cxn>
                <a:cxn ang="0">
                  <a:pos x="59" y="223"/>
                </a:cxn>
              </a:cxnLst>
              <a:rect l="0" t="0" r="r" b="b"/>
              <a:pathLst>
                <a:path w="125" h="238">
                  <a:moveTo>
                    <a:pt x="59" y="223"/>
                  </a:moveTo>
                  <a:lnTo>
                    <a:pt x="59" y="225"/>
                  </a:lnTo>
                  <a:lnTo>
                    <a:pt x="59" y="223"/>
                  </a:lnTo>
                  <a:lnTo>
                    <a:pt x="63" y="222"/>
                  </a:lnTo>
                  <a:lnTo>
                    <a:pt x="66" y="223"/>
                  </a:lnTo>
                  <a:lnTo>
                    <a:pt x="66" y="222"/>
                  </a:lnTo>
                  <a:lnTo>
                    <a:pt x="66" y="220"/>
                  </a:lnTo>
                  <a:lnTo>
                    <a:pt x="73" y="220"/>
                  </a:lnTo>
                  <a:lnTo>
                    <a:pt x="75" y="220"/>
                  </a:lnTo>
                  <a:lnTo>
                    <a:pt x="77" y="218"/>
                  </a:lnTo>
                  <a:lnTo>
                    <a:pt x="77" y="215"/>
                  </a:lnTo>
                  <a:lnTo>
                    <a:pt x="79" y="216"/>
                  </a:lnTo>
                  <a:lnTo>
                    <a:pt x="80" y="216"/>
                  </a:lnTo>
                  <a:lnTo>
                    <a:pt x="82" y="216"/>
                  </a:lnTo>
                  <a:lnTo>
                    <a:pt x="84" y="218"/>
                  </a:lnTo>
                  <a:lnTo>
                    <a:pt x="86" y="218"/>
                  </a:lnTo>
                  <a:lnTo>
                    <a:pt x="96" y="216"/>
                  </a:lnTo>
                  <a:lnTo>
                    <a:pt x="100" y="218"/>
                  </a:lnTo>
                  <a:lnTo>
                    <a:pt x="114" y="215"/>
                  </a:lnTo>
                  <a:lnTo>
                    <a:pt x="114" y="213"/>
                  </a:lnTo>
                  <a:lnTo>
                    <a:pt x="120" y="209"/>
                  </a:lnTo>
                  <a:lnTo>
                    <a:pt x="121" y="206"/>
                  </a:lnTo>
                  <a:lnTo>
                    <a:pt x="120" y="204"/>
                  </a:lnTo>
                  <a:lnTo>
                    <a:pt x="109" y="204"/>
                  </a:lnTo>
                  <a:lnTo>
                    <a:pt x="109" y="202"/>
                  </a:lnTo>
                  <a:lnTo>
                    <a:pt x="107" y="198"/>
                  </a:lnTo>
                  <a:lnTo>
                    <a:pt x="111" y="198"/>
                  </a:lnTo>
                  <a:lnTo>
                    <a:pt x="111" y="197"/>
                  </a:lnTo>
                  <a:lnTo>
                    <a:pt x="112" y="195"/>
                  </a:lnTo>
                  <a:lnTo>
                    <a:pt x="112" y="195"/>
                  </a:lnTo>
                  <a:lnTo>
                    <a:pt x="111" y="193"/>
                  </a:lnTo>
                  <a:lnTo>
                    <a:pt x="112" y="193"/>
                  </a:lnTo>
                  <a:lnTo>
                    <a:pt x="114" y="191"/>
                  </a:lnTo>
                  <a:lnTo>
                    <a:pt x="116" y="193"/>
                  </a:lnTo>
                  <a:lnTo>
                    <a:pt x="118" y="191"/>
                  </a:lnTo>
                  <a:lnTo>
                    <a:pt x="118" y="190"/>
                  </a:lnTo>
                  <a:lnTo>
                    <a:pt x="118" y="188"/>
                  </a:lnTo>
                  <a:lnTo>
                    <a:pt x="120" y="188"/>
                  </a:lnTo>
                  <a:lnTo>
                    <a:pt x="121" y="186"/>
                  </a:lnTo>
                  <a:lnTo>
                    <a:pt x="123" y="184"/>
                  </a:lnTo>
                  <a:lnTo>
                    <a:pt x="125" y="173"/>
                  </a:lnTo>
                  <a:lnTo>
                    <a:pt x="125" y="168"/>
                  </a:lnTo>
                  <a:lnTo>
                    <a:pt x="121" y="165"/>
                  </a:lnTo>
                  <a:lnTo>
                    <a:pt x="118" y="163"/>
                  </a:lnTo>
                  <a:lnTo>
                    <a:pt x="107" y="163"/>
                  </a:lnTo>
                  <a:lnTo>
                    <a:pt x="104" y="166"/>
                  </a:lnTo>
                  <a:lnTo>
                    <a:pt x="102" y="166"/>
                  </a:lnTo>
                  <a:lnTo>
                    <a:pt x="98" y="165"/>
                  </a:lnTo>
                  <a:lnTo>
                    <a:pt x="100" y="163"/>
                  </a:lnTo>
                  <a:lnTo>
                    <a:pt x="104" y="157"/>
                  </a:lnTo>
                  <a:lnTo>
                    <a:pt x="104" y="156"/>
                  </a:lnTo>
                  <a:lnTo>
                    <a:pt x="104" y="154"/>
                  </a:lnTo>
                  <a:lnTo>
                    <a:pt x="98" y="147"/>
                  </a:lnTo>
                  <a:lnTo>
                    <a:pt x="96" y="145"/>
                  </a:lnTo>
                  <a:lnTo>
                    <a:pt x="93" y="141"/>
                  </a:lnTo>
                  <a:lnTo>
                    <a:pt x="95" y="141"/>
                  </a:lnTo>
                  <a:lnTo>
                    <a:pt x="96" y="143"/>
                  </a:lnTo>
                  <a:lnTo>
                    <a:pt x="100" y="145"/>
                  </a:lnTo>
                  <a:lnTo>
                    <a:pt x="102" y="145"/>
                  </a:lnTo>
                  <a:lnTo>
                    <a:pt x="100" y="140"/>
                  </a:lnTo>
                  <a:lnTo>
                    <a:pt x="95" y="134"/>
                  </a:lnTo>
                  <a:lnTo>
                    <a:pt x="95" y="131"/>
                  </a:lnTo>
                  <a:lnTo>
                    <a:pt x="88" y="120"/>
                  </a:lnTo>
                  <a:lnTo>
                    <a:pt x="80" y="118"/>
                  </a:lnTo>
                  <a:lnTo>
                    <a:pt x="80" y="116"/>
                  </a:lnTo>
                  <a:lnTo>
                    <a:pt x="73" y="102"/>
                  </a:lnTo>
                  <a:lnTo>
                    <a:pt x="73" y="91"/>
                  </a:lnTo>
                  <a:lnTo>
                    <a:pt x="66" y="86"/>
                  </a:lnTo>
                  <a:lnTo>
                    <a:pt x="64" y="82"/>
                  </a:lnTo>
                  <a:lnTo>
                    <a:pt x="57" y="77"/>
                  </a:lnTo>
                  <a:lnTo>
                    <a:pt x="55" y="77"/>
                  </a:lnTo>
                  <a:lnTo>
                    <a:pt x="50" y="79"/>
                  </a:lnTo>
                  <a:lnTo>
                    <a:pt x="46" y="79"/>
                  </a:lnTo>
                  <a:lnTo>
                    <a:pt x="46" y="77"/>
                  </a:lnTo>
                  <a:lnTo>
                    <a:pt x="46" y="75"/>
                  </a:lnTo>
                  <a:lnTo>
                    <a:pt x="48" y="74"/>
                  </a:lnTo>
                  <a:lnTo>
                    <a:pt x="54" y="74"/>
                  </a:lnTo>
                  <a:lnTo>
                    <a:pt x="55" y="72"/>
                  </a:lnTo>
                  <a:lnTo>
                    <a:pt x="54" y="68"/>
                  </a:lnTo>
                  <a:lnTo>
                    <a:pt x="52" y="66"/>
                  </a:lnTo>
                  <a:lnTo>
                    <a:pt x="52" y="65"/>
                  </a:lnTo>
                  <a:lnTo>
                    <a:pt x="54" y="65"/>
                  </a:lnTo>
                  <a:lnTo>
                    <a:pt x="55" y="65"/>
                  </a:lnTo>
                  <a:lnTo>
                    <a:pt x="57" y="61"/>
                  </a:lnTo>
                  <a:lnTo>
                    <a:pt x="57" y="59"/>
                  </a:lnTo>
                  <a:lnTo>
                    <a:pt x="63" y="54"/>
                  </a:lnTo>
                  <a:lnTo>
                    <a:pt x="64" y="43"/>
                  </a:lnTo>
                  <a:lnTo>
                    <a:pt x="68" y="38"/>
                  </a:lnTo>
                  <a:lnTo>
                    <a:pt x="68" y="33"/>
                  </a:lnTo>
                  <a:lnTo>
                    <a:pt x="68" y="29"/>
                  </a:lnTo>
                  <a:lnTo>
                    <a:pt x="48" y="29"/>
                  </a:lnTo>
                  <a:lnTo>
                    <a:pt x="45" y="29"/>
                  </a:lnTo>
                  <a:lnTo>
                    <a:pt x="34" y="33"/>
                  </a:lnTo>
                  <a:lnTo>
                    <a:pt x="32" y="34"/>
                  </a:lnTo>
                  <a:lnTo>
                    <a:pt x="32" y="33"/>
                  </a:lnTo>
                  <a:lnTo>
                    <a:pt x="32" y="31"/>
                  </a:lnTo>
                  <a:lnTo>
                    <a:pt x="32" y="31"/>
                  </a:lnTo>
                  <a:lnTo>
                    <a:pt x="30" y="31"/>
                  </a:lnTo>
                  <a:lnTo>
                    <a:pt x="30" y="29"/>
                  </a:lnTo>
                  <a:lnTo>
                    <a:pt x="34" y="29"/>
                  </a:lnTo>
                  <a:lnTo>
                    <a:pt x="36" y="25"/>
                  </a:lnTo>
                  <a:lnTo>
                    <a:pt x="32" y="25"/>
                  </a:lnTo>
                  <a:lnTo>
                    <a:pt x="32" y="22"/>
                  </a:lnTo>
                  <a:lnTo>
                    <a:pt x="32" y="24"/>
                  </a:lnTo>
                  <a:lnTo>
                    <a:pt x="36" y="20"/>
                  </a:lnTo>
                  <a:lnTo>
                    <a:pt x="41" y="16"/>
                  </a:lnTo>
                  <a:lnTo>
                    <a:pt x="43" y="11"/>
                  </a:lnTo>
                  <a:lnTo>
                    <a:pt x="46" y="9"/>
                  </a:lnTo>
                  <a:lnTo>
                    <a:pt x="48" y="2"/>
                  </a:lnTo>
                  <a:lnTo>
                    <a:pt x="45" y="0"/>
                  </a:lnTo>
                  <a:lnTo>
                    <a:pt x="29" y="4"/>
                  </a:lnTo>
                  <a:lnTo>
                    <a:pt x="29" y="4"/>
                  </a:lnTo>
                  <a:lnTo>
                    <a:pt x="21" y="2"/>
                  </a:lnTo>
                  <a:lnTo>
                    <a:pt x="20" y="2"/>
                  </a:lnTo>
                  <a:lnTo>
                    <a:pt x="16" y="8"/>
                  </a:lnTo>
                  <a:lnTo>
                    <a:pt x="16" y="13"/>
                  </a:lnTo>
                  <a:lnTo>
                    <a:pt x="13" y="13"/>
                  </a:lnTo>
                  <a:lnTo>
                    <a:pt x="13" y="16"/>
                  </a:lnTo>
                  <a:lnTo>
                    <a:pt x="11" y="18"/>
                  </a:lnTo>
                  <a:lnTo>
                    <a:pt x="13" y="20"/>
                  </a:lnTo>
                  <a:lnTo>
                    <a:pt x="14" y="22"/>
                  </a:lnTo>
                  <a:lnTo>
                    <a:pt x="5" y="25"/>
                  </a:lnTo>
                  <a:lnTo>
                    <a:pt x="7" y="33"/>
                  </a:lnTo>
                  <a:lnTo>
                    <a:pt x="9" y="33"/>
                  </a:lnTo>
                  <a:lnTo>
                    <a:pt x="7" y="34"/>
                  </a:lnTo>
                  <a:lnTo>
                    <a:pt x="5" y="33"/>
                  </a:lnTo>
                  <a:lnTo>
                    <a:pt x="5" y="34"/>
                  </a:lnTo>
                  <a:lnTo>
                    <a:pt x="5" y="38"/>
                  </a:lnTo>
                  <a:lnTo>
                    <a:pt x="7" y="38"/>
                  </a:lnTo>
                  <a:lnTo>
                    <a:pt x="11" y="38"/>
                  </a:lnTo>
                  <a:lnTo>
                    <a:pt x="11" y="40"/>
                  </a:lnTo>
                  <a:lnTo>
                    <a:pt x="9" y="40"/>
                  </a:lnTo>
                  <a:lnTo>
                    <a:pt x="11" y="41"/>
                  </a:lnTo>
                  <a:lnTo>
                    <a:pt x="9" y="45"/>
                  </a:lnTo>
                  <a:lnTo>
                    <a:pt x="9" y="47"/>
                  </a:lnTo>
                  <a:lnTo>
                    <a:pt x="7" y="47"/>
                  </a:lnTo>
                  <a:lnTo>
                    <a:pt x="7" y="49"/>
                  </a:lnTo>
                  <a:lnTo>
                    <a:pt x="7" y="49"/>
                  </a:lnTo>
                  <a:lnTo>
                    <a:pt x="5" y="50"/>
                  </a:lnTo>
                  <a:lnTo>
                    <a:pt x="5" y="52"/>
                  </a:lnTo>
                  <a:lnTo>
                    <a:pt x="5" y="56"/>
                  </a:lnTo>
                  <a:lnTo>
                    <a:pt x="2" y="58"/>
                  </a:lnTo>
                  <a:lnTo>
                    <a:pt x="0" y="58"/>
                  </a:lnTo>
                  <a:lnTo>
                    <a:pt x="0" y="59"/>
                  </a:lnTo>
                  <a:lnTo>
                    <a:pt x="4" y="59"/>
                  </a:lnTo>
                  <a:lnTo>
                    <a:pt x="4" y="61"/>
                  </a:lnTo>
                  <a:lnTo>
                    <a:pt x="7" y="65"/>
                  </a:lnTo>
                  <a:lnTo>
                    <a:pt x="13" y="59"/>
                  </a:lnTo>
                  <a:lnTo>
                    <a:pt x="14" y="61"/>
                  </a:lnTo>
                  <a:lnTo>
                    <a:pt x="14" y="63"/>
                  </a:lnTo>
                  <a:lnTo>
                    <a:pt x="9" y="81"/>
                  </a:lnTo>
                  <a:lnTo>
                    <a:pt x="9" y="82"/>
                  </a:lnTo>
                  <a:lnTo>
                    <a:pt x="9" y="82"/>
                  </a:lnTo>
                  <a:lnTo>
                    <a:pt x="11" y="84"/>
                  </a:lnTo>
                  <a:lnTo>
                    <a:pt x="11" y="86"/>
                  </a:lnTo>
                  <a:lnTo>
                    <a:pt x="7" y="90"/>
                  </a:lnTo>
                  <a:lnTo>
                    <a:pt x="5" y="99"/>
                  </a:lnTo>
                  <a:lnTo>
                    <a:pt x="7" y="99"/>
                  </a:lnTo>
                  <a:lnTo>
                    <a:pt x="9" y="97"/>
                  </a:lnTo>
                  <a:lnTo>
                    <a:pt x="13" y="84"/>
                  </a:lnTo>
                  <a:lnTo>
                    <a:pt x="11" y="77"/>
                  </a:lnTo>
                  <a:lnTo>
                    <a:pt x="16" y="72"/>
                  </a:lnTo>
                  <a:lnTo>
                    <a:pt x="16" y="74"/>
                  </a:lnTo>
                  <a:lnTo>
                    <a:pt x="14" y="79"/>
                  </a:lnTo>
                  <a:lnTo>
                    <a:pt x="14" y="82"/>
                  </a:lnTo>
                  <a:lnTo>
                    <a:pt x="14" y="81"/>
                  </a:lnTo>
                  <a:lnTo>
                    <a:pt x="16" y="81"/>
                  </a:lnTo>
                  <a:lnTo>
                    <a:pt x="16" y="81"/>
                  </a:lnTo>
                  <a:lnTo>
                    <a:pt x="16" y="79"/>
                  </a:lnTo>
                  <a:lnTo>
                    <a:pt x="18" y="81"/>
                  </a:lnTo>
                  <a:lnTo>
                    <a:pt x="20" y="81"/>
                  </a:lnTo>
                  <a:lnTo>
                    <a:pt x="20" y="77"/>
                  </a:lnTo>
                  <a:lnTo>
                    <a:pt x="21" y="77"/>
                  </a:lnTo>
                  <a:lnTo>
                    <a:pt x="23" y="79"/>
                  </a:lnTo>
                  <a:lnTo>
                    <a:pt x="21" y="81"/>
                  </a:lnTo>
                  <a:lnTo>
                    <a:pt x="21" y="82"/>
                  </a:lnTo>
                  <a:lnTo>
                    <a:pt x="20" y="88"/>
                  </a:lnTo>
                  <a:lnTo>
                    <a:pt x="21" y="90"/>
                  </a:lnTo>
                  <a:lnTo>
                    <a:pt x="23" y="90"/>
                  </a:lnTo>
                  <a:lnTo>
                    <a:pt x="23" y="93"/>
                  </a:lnTo>
                  <a:lnTo>
                    <a:pt x="18" y="106"/>
                  </a:lnTo>
                  <a:lnTo>
                    <a:pt x="18" y="109"/>
                  </a:lnTo>
                  <a:lnTo>
                    <a:pt x="16" y="107"/>
                  </a:lnTo>
                  <a:lnTo>
                    <a:pt x="16" y="109"/>
                  </a:lnTo>
                  <a:lnTo>
                    <a:pt x="18" y="115"/>
                  </a:lnTo>
                  <a:lnTo>
                    <a:pt x="20" y="116"/>
                  </a:lnTo>
                  <a:lnTo>
                    <a:pt x="20" y="116"/>
                  </a:lnTo>
                  <a:lnTo>
                    <a:pt x="20" y="113"/>
                  </a:lnTo>
                  <a:lnTo>
                    <a:pt x="20" y="111"/>
                  </a:lnTo>
                  <a:lnTo>
                    <a:pt x="21" y="111"/>
                  </a:lnTo>
                  <a:lnTo>
                    <a:pt x="27" y="115"/>
                  </a:lnTo>
                  <a:lnTo>
                    <a:pt x="29" y="113"/>
                  </a:lnTo>
                  <a:lnTo>
                    <a:pt x="29" y="111"/>
                  </a:lnTo>
                  <a:lnTo>
                    <a:pt x="36" y="113"/>
                  </a:lnTo>
                  <a:lnTo>
                    <a:pt x="39" y="109"/>
                  </a:lnTo>
                  <a:lnTo>
                    <a:pt x="41" y="109"/>
                  </a:lnTo>
                  <a:lnTo>
                    <a:pt x="43" y="107"/>
                  </a:lnTo>
                  <a:lnTo>
                    <a:pt x="48" y="107"/>
                  </a:lnTo>
                  <a:lnTo>
                    <a:pt x="48" y="109"/>
                  </a:lnTo>
                  <a:lnTo>
                    <a:pt x="46" y="109"/>
                  </a:lnTo>
                  <a:lnTo>
                    <a:pt x="45" y="111"/>
                  </a:lnTo>
                  <a:lnTo>
                    <a:pt x="39" y="122"/>
                  </a:lnTo>
                  <a:lnTo>
                    <a:pt x="41" y="124"/>
                  </a:lnTo>
                  <a:lnTo>
                    <a:pt x="43" y="125"/>
                  </a:lnTo>
                  <a:lnTo>
                    <a:pt x="43" y="129"/>
                  </a:lnTo>
                  <a:lnTo>
                    <a:pt x="45" y="129"/>
                  </a:lnTo>
                  <a:lnTo>
                    <a:pt x="45" y="127"/>
                  </a:lnTo>
                  <a:lnTo>
                    <a:pt x="46" y="131"/>
                  </a:lnTo>
                  <a:lnTo>
                    <a:pt x="50" y="131"/>
                  </a:lnTo>
                  <a:lnTo>
                    <a:pt x="54" y="127"/>
                  </a:lnTo>
                  <a:lnTo>
                    <a:pt x="54" y="129"/>
                  </a:lnTo>
                  <a:lnTo>
                    <a:pt x="54" y="131"/>
                  </a:lnTo>
                  <a:lnTo>
                    <a:pt x="52" y="134"/>
                  </a:lnTo>
                  <a:lnTo>
                    <a:pt x="52" y="136"/>
                  </a:lnTo>
                  <a:lnTo>
                    <a:pt x="50" y="140"/>
                  </a:lnTo>
                  <a:lnTo>
                    <a:pt x="54" y="141"/>
                  </a:lnTo>
                  <a:lnTo>
                    <a:pt x="52" y="143"/>
                  </a:lnTo>
                  <a:lnTo>
                    <a:pt x="50" y="149"/>
                  </a:lnTo>
                  <a:lnTo>
                    <a:pt x="50" y="149"/>
                  </a:lnTo>
                  <a:lnTo>
                    <a:pt x="52" y="150"/>
                  </a:lnTo>
                  <a:lnTo>
                    <a:pt x="50" y="150"/>
                  </a:lnTo>
                  <a:lnTo>
                    <a:pt x="50" y="152"/>
                  </a:lnTo>
                  <a:lnTo>
                    <a:pt x="38" y="152"/>
                  </a:lnTo>
                  <a:lnTo>
                    <a:pt x="23" y="165"/>
                  </a:lnTo>
                  <a:lnTo>
                    <a:pt x="25" y="166"/>
                  </a:lnTo>
                  <a:lnTo>
                    <a:pt x="29" y="163"/>
                  </a:lnTo>
                  <a:lnTo>
                    <a:pt x="32" y="163"/>
                  </a:lnTo>
                  <a:lnTo>
                    <a:pt x="34" y="172"/>
                  </a:lnTo>
                  <a:lnTo>
                    <a:pt x="36" y="173"/>
                  </a:lnTo>
                  <a:lnTo>
                    <a:pt x="32" y="179"/>
                  </a:lnTo>
                  <a:lnTo>
                    <a:pt x="14" y="190"/>
                  </a:lnTo>
                  <a:lnTo>
                    <a:pt x="14" y="191"/>
                  </a:lnTo>
                  <a:lnTo>
                    <a:pt x="18" y="197"/>
                  </a:lnTo>
                  <a:lnTo>
                    <a:pt x="18" y="197"/>
                  </a:lnTo>
                  <a:lnTo>
                    <a:pt x="20" y="197"/>
                  </a:lnTo>
                  <a:lnTo>
                    <a:pt x="21" y="197"/>
                  </a:lnTo>
                  <a:lnTo>
                    <a:pt x="25" y="193"/>
                  </a:lnTo>
                  <a:lnTo>
                    <a:pt x="27" y="193"/>
                  </a:lnTo>
                  <a:lnTo>
                    <a:pt x="29" y="193"/>
                  </a:lnTo>
                  <a:lnTo>
                    <a:pt x="29" y="197"/>
                  </a:lnTo>
                  <a:lnTo>
                    <a:pt x="30" y="198"/>
                  </a:lnTo>
                  <a:lnTo>
                    <a:pt x="34" y="198"/>
                  </a:lnTo>
                  <a:lnTo>
                    <a:pt x="36" y="197"/>
                  </a:lnTo>
                  <a:lnTo>
                    <a:pt x="36" y="197"/>
                  </a:lnTo>
                  <a:lnTo>
                    <a:pt x="38" y="197"/>
                  </a:lnTo>
                  <a:lnTo>
                    <a:pt x="41" y="202"/>
                  </a:lnTo>
                  <a:lnTo>
                    <a:pt x="43" y="202"/>
                  </a:lnTo>
                  <a:lnTo>
                    <a:pt x="46" y="202"/>
                  </a:lnTo>
                  <a:lnTo>
                    <a:pt x="48" y="202"/>
                  </a:lnTo>
                  <a:lnTo>
                    <a:pt x="48" y="198"/>
                  </a:lnTo>
                  <a:lnTo>
                    <a:pt x="57" y="193"/>
                  </a:lnTo>
                  <a:lnTo>
                    <a:pt x="57" y="195"/>
                  </a:lnTo>
                  <a:lnTo>
                    <a:pt x="52" y="204"/>
                  </a:lnTo>
                  <a:lnTo>
                    <a:pt x="50" y="206"/>
                  </a:lnTo>
                  <a:lnTo>
                    <a:pt x="50" y="207"/>
                  </a:lnTo>
                  <a:lnTo>
                    <a:pt x="32" y="209"/>
                  </a:lnTo>
                  <a:lnTo>
                    <a:pt x="30" y="211"/>
                  </a:lnTo>
                  <a:lnTo>
                    <a:pt x="29" y="213"/>
                  </a:lnTo>
                  <a:lnTo>
                    <a:pt x="27" y="218"/>
                  </a:lnTo>
                  <a:lnTo>
                    <a:pt x="9" y="234"/>
                  </a:lnTo>
                  <a:lnTo>
                    <a:pt x="9" y="236"/>
                  </a:lnTo>
                  <a:lnTo>
                    <a:pt x="9" y="238"/>
                  </a:lnTo>
                  <a:lnTo>
                    <a:pt x="9" y="236"/>
                  </a:lnTo>
                  <a:lnTo>
                    <a:pt x="11" y="234"/>
                  </a:lnTo>
                  <a:lnTo>
                    <a:pt x="14" y="236"/>
                  </a:lnTo>
                  <a:lnTo>
                    <a:pt x="14" y="236"/>
                  </a:lnTo>
                  <a:lnTo>
                    <a:pt x="16" y="238"/>
                  </a:lnTo>
                  <a:lnTo>
                    <a:pt x="18" y="236"/>
                  </a:lnTo>
                  <a:lnTo>
                    <a:pt x="18" y="234"/>
                  </a:lnTo>
                  <a:lnTo>
                    <a:pt x="21" y="232"/>
                  </a:lnTo>
                  <a:lnTo>
                    <a:pt x="23" y="229"/>
                  </a:lnTo>
                  <a:lnTo>
                    <a:pt x="32" y="229"/>
                  </a:lnTo>
                  <a:lnTo>
                    <a:pt x="38" y="231"/>
                  </a:lnTo>
                  <a:lnTo>
                    <a:pt x="39" y="231"/>
                  </a:lnTo>
                  <a:lnTo>
                    <a:pt x="41" y="229"/>
                  </a:lnTo>
                  <a:lnTo>
                    <a:pt x="43" y="222"/>
                  </a:lnTo>
                  <a:lnTo>
                    <a:pt x="43" y="222"/>
                  </a:lnTo>
                  <a:lnTo>
                    <a:pt x="46" y="222"/>
                  </a:lnTo>
                  <a:lnTo>
                    <a:pt x="54" y="218"/>
                  </a:lnTo>
                  <a:lnTo>
                    <a:pt x="59" y="2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0" name="Freeform 3689"/>
            <p:cNvSpPr>
              <a:spLocks/>
            </p:cNvSpPr>
            <p:nvPr/>
          </p:nvSpPr>
          <p:spPr bwMode="auto">
            <a:xfrm>
              <a:off x="2598" y="1548"/>
              <a:ext cx="125" cy="238"/>
            </a:xfrm>
            <a:custGeom>
              <a:avLst/>
              <a:gdLst/>
              <a:ahLst/>
              <a:cxnLst>
                <a:cxn ang="0">
                  <a:pos x="66" y="223"/>
                </a:cxn>
                <a:cxn ang="0">
                  <a:pos x="77" y="218"/>
                </a:cxn>
                <a:cxn ang="0">
                  <a:pos x="84" y="218"/>
                </a:cxn>
                <a:cxn ang="0">
                  <a:pos x="114" y="213"/>
                </a:cxn>
                <a:cxn ang="0">
                  <a:pos x="109" y="202"/>
                </a:cxn>
                <a:cxn ang="0">
                  <a:pos x="112" y="195"/>
                </a:cxn>
                <a:cxn ang="0">
                  <a:pos x="118" y="191"/>
                </a:cxn>
                <a:cxn ang="0">
                  <a:pos x="123" y="184"/>
                </a:cxn>
                <a:cxn ang="0">
                  <a:pos x="107" y="163"/>
                </a:cxn>
                <a:cxn ang="0">
                  <a:pos x="104" y="157"/>
                </a:cxn>
                <a:cxn ang="0">
                  <a:pos x="93" y="141"/>
                </a:cxn>
                <a:cxn ang="0">
                  <a:pos x="100" y="140"/>
                </a:cxn>
                <a:cxn ang="0">
                  <a:pos x="80" y="116"/>
                </a:cxn>
                <a:cxn ang="0">
                  <a:pos x="57" y="77"/>
                </a:cxn>
                <a:cxn ang="0">
                  <a:pos x="46" y="75"/>
                </a:cxn>
                <a:cxn ang="0">
                  <a:pos x="52" y="66"/>
                </a:cxn>
                <a:cxn ang="0">
                  <a:pos x="57" y="59"/>
                </a:cxn>
                <a:cxn ang="0">
                  <a:pos x="68" y="29"/>
                </a:cxn>
                <a:cxn ang="0">
                  <a:pos x="32" y="33"/>
                </a:cxn>
                <a:cxn ang="0">
                  <a:pos x="34" y="29"/>
                </a:cxn>
                <a:cxn ang="0">
                  <a:pos x="36" y="20"/>
                </a:cxn>
                <a:cxn ang="0">
                  <a:pos x="45" y="0"/>
                </a:cxn>
                <a:cxn ang="0">
                  <a:pos x="16" y="8"/>
                </a:cxn>
                <a:cxn ang="0">
                  <a:pos x="13" y="20"/>
                </a:cxn>
                <a:cxn ang="0">
                  <a:pos x="7" y="34"/>
                </a:cxn>
                <a:cxn ang="0">
                  <a:pos x="11" y="38"/>
                </a:cxn>
                <a:cxn ang="0">
                  <a:pos x="9" y="47"/>
                </a:cxn>
                <a:cxn ang="0">
                  <a:pos x="5" y="52"/>
                </a:cxn>
                <a:cxn ang="0">
                  <a:pos x="4" y="59"/>
                </a:cxn>
                <a:cxn ang="0">
                  <a:pos x="14" y="63"/>
                </a:cxn>
                <a:cxn ang="0">
                  <a:pos x="11" y="86"/>
                </a:cxn>
                <a:cxn ang="0">
                  <a:pos x="13" y="84"/>
                </a:cxn>
                <a:cxn ang="0">
                  <a:pos x="14" y="82"/>
                </a:cxn>
                <a:cxn ang="0">
                  <a:pos x="18" y="81"/>
                </a:cxn>
                <a:cxn ang="0">
                  <a:pos x="21" y="81"/>
                </a:cxn>
                <a:cxn ang="0">
                  <a:pos x="23" y="93"/>
                </a:cxn>
                <a:cxn ang="0">
                  <a:pos x="18" y="115"/>
                </a:cxn>
                <a:cxn ang="0">
                  <a:pos x="21" y="111"/>
                </a:cxn>
                <a:cxn ang="0">
                  <a:pos x="39" y="109"/>
                </a:cxn>
                <a:cxn ang="0">
                  <a:pos x="46" y="109"/>
                </a:cxn>
                <a:cxn ang="0">
                  <a:pos x="43" y="129"/>
                </a:cxn>
                <a:cxn ang="0">
                  <a:pos x="54" y="127"/>
                </a:cxn>
                <a:cxn ang="0">
                  <a:pos x="50" y="140"/>
                </a:cxn>
                <a:cxn ang="0">
                  <a:pos x="52" y="150"/>
                </a:cxn>
                <a:cxn ang="0">
                  <a:pos x="25" y="166"/>
                </a:cxn>
                <a:cxn ang="0">
                  <a:pos x="32" y="179"/>
                </a:cxn>
                <a:cxn ang="0">
                  <a:pos x="20" y="197"/>
                </a:cxn>
                <a:cxn ang="0">
                  <a:pos x="29" y="197"/>
                </a:cxn>
                <a:cxn ang="0">
                  <a:pos x="38" y="197"/>
                </a:cxn>
                <a:cxn ang="0">
                  <a:pos x="48" y="198"/>
                </a:cxn>
                <a:cxn ang="0">
                  <a:pos x="50" y="207"/>
                </a:cxn>
                <a:cxn ang="0">
                  <a:pos x="9" y="234"/>
                </a:cxn>
                <a:cxn ang="0">
                  <a:pos x="14" y="236"/>
                </a:cxn>
                <a:cxn ang="0">
                  <a:pos x="21" y="232"/>
                </a:cxn>
                <a:cxn ang="0">
                  <a:pos x="41" y="229"/>
                </a:cxn>
                <a:cxn ang="0">
                  <a:pos x="59" y="223"/>
                </a:cxn>
              </a:cxnLst>
              <a:rect l="0" t="0" r="r" b="b"/>
              <a:pathLst>
                <a:path w="125" h="238">
                  <a:moveTo>
                    <a:pt x="59" y="223"/>
                  </a:moveTo>
                  <a:lnTo>
                    <a:pt x="59" y="225"/>
                  </a:lnTo>
                  <a:lnTo>
                    <a:pt x="59" y="223"/>
                  </a:lnTo>
                  <a:lnTo>
                    <a:pt x="63" y="222"/>
                  </a:lnTo>
                  <a:lnTo>
                    <a:pt x="66" y="223"/>
                  </a:lnTo>
                  <a:lnTo>
                    <a:pt x="66" y="222"/>
                  </a:lnTo>
                  <a:lnTo>
                    <a:pt x="66" y="220"/>
                  </a:lnTo>
                  <a:lnTo>
                    <a:pt x="73" y="220"/>
                  </a:lnTo>
                  <a:lnTo>
                    <a:pt x="75" y="220"/>
                  </a:lnTo>
                  <a:lnTo>
                    <a:pt x="77" y="218"/>
                  </a:lnTo>
                  <a:lnTo>
                    <a:pt x="77" y="215"/>
                  </a:lnTo>
                  <a:lnTo>
                    <a:pt x="79" y="216"/>
                  </a:lnTo>
                  <a:lnTo>
                    <a:pt x="80" y="216"/>
                  </a:lnTo>
                  <a:lnTo>
                    <a:pt x="82" y="216"/>
                  </a:lnTo>
                  <a:lnTo>
                    <a:pt x="84" y="218"/>
                  </a:lnTo>
                  <a:lnTo>
                    <a:pt x="86" y="218"/>
                  </a:lnTo>
                  <a:lnTo>
                    <a:pt x="96" y="216"/>
                  </a:lnTo>
                  <a:lnTo>
                    <a:pt x="100" y="218"/>
                  </a:lnTo>
                  <a:lnTo>
                    <a:pt x="114" y="215"/>
                  </a:lnTo>
                  <a:lnTo>
                    <a:pt x="114" y="213"/>
                  </a:lnTo>
                  <a:lnTo>
                    <a:pt x="120" y="209"/>
                  </a:lnTo>
                  <a:lnTo>
                    <a:pt x="121" y="206"/>
                  </a:lnTo>
                  <a:lnTo>
                    <a:pt x="120" y="204"/>
                  </a:lnTo>
                  <a:lnTo>
                    <a:pt x="109" y="204"/>
                  </a:lnTo>
                  <a:lnTo>
                    <a:pt x="109" y="202"/>
                  </a:lnTo>
                  <a:lnTo>
                    <a:pt x="107" y="198"/>
                  </a:lnTo>
                  <a:lnTo>
                    <a:pt x="111" y="198"/>
                  </a:lnTo>
                  <a:lnTo>
                    <a:pt x="111" y="197"/>
                  </a:lnTo>
                  <a:lnTo>
                    <a:pt x="112" y="195"/>
                  </a:lnTo>
                  <a:lnTo>
                    <a:pt x="112" y="195"/>
                  </a:lnTo>
                  <a:lnTo>
                    <a:pt x="111" y="193"/>
                  </a:lnTo>
                  <a:lnTo>
                    <a:pt x="112" y="193"/>
                  </a:lnTo>
                  <a:lnTo>
                    <a:pt x="114" y="191"/>
                  </a:lnTo>
                  <a:lnTo>
                    <a:pt x="116" y="193"/>
                  </a:lnTo>
                  <a:lnTo>
                    <a:pt x="118" y="191"/>
                  </a:lnTo>
                  <a:lnTo>
                    <a:pt x="118" y="190"/>
                  </a:lnTo>
                  <a:lnTo>
                    <a:pt x="118" y="188"/>
                  </a:lnTo>
                  <a:lnTo>
                    <a:pt x="120" y="188"/>
                  </a:lnTo>
                  <a:lnTo>
                    <a:pt x="121" y="186"/>
                  </a:lnTo>
                  <a:lnTo>
                    <a:pt x="123" y="184"/>
                  </a:lnTo>
                  <a:lnTo>
                    <a:pt x="125" y="173"/>
                  </a:lnTo>
                  <a:lnTo>
                    <a:pt x="125" y="168"/>
                  </a:lnTo>
                  <a:lnTo>
                    <a:pt x="121" y="165"/>
                  </a:lnTo>
                  <a:lnTo>
                    <a:pt x="118" y="163"/>
                  </a:lnTo>
                  <a:lnTo>
                    <a:pt x="107" y="163"/>
                  </a:lnTo>
                  <a:lnTo>
                    <a:pt x="104" y="166"/>
                  </a:lnTo>
                  <a:lnTo>
                    <a:pt x="102" y="166"/>
                  </a:lnTo>
                  <a:lnTo>
                    <a:pt x="98" y="165"/>
                  </a:lnTo>
                  <a:lnTo>
                    <a:pt x="100" y="163"/>
                  </a:lnTo>
                  <a:lnTo>
                    <a:pt x="104" y="157"/>
                  </a:lnTo>
                  <a:lnTo>
                    <a:pt x="104" y="156"/>
                  </a:lnTo>
                  <a:lnTo>
                    <a:pt x="104" y="154"/>
                  </a:lnTo>
                  <a:lnTo>
                    <a:pt x="98" y="147"/>
                  </a:lnTo>
                  <a:lnTo>
                    <a:pt x="96" y="145"/>
                  </a:lnTo>
                  <a:lnTo>
                    <a:pt x="93" y="141"/>
                  </a:lnTo>
                  <a:lnTo>
                    <a:pt x="95" y="141"/>
                  </a:lnTo>
                  <a:lnTo>
                    <a:pt x="96" y="143"/>
                  </a:lnTo>
                  <a:lnTo>
                    <a:pt x="100" y="145"/>
                  </a:lnTo>
                  <a:lnTo>
                    <a:pt x="102" y="145"/>
                  </a:lnTo>
                  <a:lnTo>
                    <a:pt x="100" y="140"/>
                  </a:lnTo>
                  <a:lnTo>
                    <a:pt x="95" y="134"/>
                  </a:lnTo>
                  <a:lnTo>
                    <a:pt x="95" y="131"/>
                  </a:lnTo>
                  <a:lnTo>
                    <a:pt x="88" y="120"/>
                  </a:lnTo>
                  <a:lnTo>
                    <a:pt x="80" y="118"/>
                  </a:lnTo>
                  <a:lnTo>
                    <a:pt x="80" y="116"/>
                  </a:lnTo>
                  <a:lnTo>
                    <a:pt x="73" y="102"/>
                  </a:lnTo>
                  <a:lnTo>
                    <a:pt x="73" y="91"/>
                  </a:lnTo>
                  <a:lnTo>
                    <a:pt x="66" y="86"/>
                  </a:lnTo>
                  <a:lnTo>
                    <a:pt x="64" y="82"/>
                  </a:lnTo>
                  <a:lnTo>
                    <a:pt x="57" y="77"/>
                  </a:lnTo>
                  <a:lnTo>
                    <a:pt x="55" y="77"/>
                  </a:lnTo>
                  <a:lnTo>
                    <a:pt x="50" y="79"/>
                  </a:lnTo>
                  <a:lnTo>
                    <a:pt x="46" y="79"/>
                  </a:lnTo>
                  <a:lnTo>
                    <a:pt x="46" y="77"/>
                  </a:lnTo>
                  <a:lnTo>
                    <a:pt x="46" y="75"/>
                  </a:lnTo>
                  <a:lnTo>
                    <a:pt x="48" y="74"/>
                  </a:lnTo>
                  <a:lnTo>
                    <a:pt x="54" y="74"/>
                  </a:lnTo>
                  <a:lnTo>
                    <a:pt x="55" y="72"/>
                  </a:lnTo>
                  <a:lnTo>
                    <a:pt x="54" y="68"/>
                  </a:lnTo>
                  <a:lnTo>
                    <a:pt x="52" y="66"/>
                  </a:lnTo>
                  <a:lnTo>
                    <a:pt x="52" y="65"/>
                  </a:lnTo>
                  <a:lnTo>
                    <a:pt x="54" y="65"/>
                  </a:lnTo>
                  <a:lnTo>
                    <a:pt x="55" y="65"/>
                  </a:lnTo>
                  <a:lnTo>
                    <a:pt x="57" y="61"/>
                  </a:lnTo>
                  <a:lnTo>
                    <a:pt x="57" y="59"/>
                  </a:lnTo>
                  <a:lnTo>
                    <a:pt x="63" y="54"/>
                  </a:lnTo>
                  <a:lnTo>
                    <a:pt x="64" y="43"/>
                  </a:lnTo>
                  <a:lnTo>
                    <a:pt x="68" y="38"/>
                  </a:lnTo>
                  <a:lnTo>
                    <a:pt x="68" y="33"/>
                  </a:lnTo>
                  <a:lnTo>
                    <a:pt x="68" y="29"/>
                  </a:lnTo>
                  <a:lnTo>
                    <a:pt x="48" y="29"/>
                  </a:lnTo>
                  <a:lnTo>
                    <a:pt x="45" y="29"/>
                  </a:lnTo>
                  <a:lnTo>
                    <a:pt x="34" y="33"/>
                  </a:lnTo>
                  <a:lnTo>
                    <a:pt x="32" y="34"/>
                  </a:lnTo>
                  <a:lnTo>
                    <a:pt x="32" y="33"/>
                  </a:lnTo>
                  <a:lnTo>
                    <a:pt x="32" y="31"/>
                  </a:lnTo>
                  <a:lnTo>
                    <a:pt x="32" y="31"/>
                  </a:lnTo>
                  <a:lnTo>
                    <a:pt x="30" y="31"/>
                  </a:lnTo>
                  <a:lnTo>
                    <a:pt x="30" y="29"/>
                  </a:lnTo>
                  <a:lnTo>
                    <a:pt x="34" y="29"/>
                  </a:lnTo>
                  <a:lnTo>
                    <a:pt x="36" y="25"/>
                  </a:lnTo>
                  <a:lnTo>
                    <a:pt x="32" y="25"/>
                  </a:lnTo>
                  <a:lnTo>
                    <a:pt x="32" y="22"/>
                  </a:lnTo>
                  <a:lnTo>
                    <a:pt x="32" y="24"/>
                  </a:lnTo>
                  <a:lnTo>
                    <a:pt x="36" y="20"/>
                  </a:lnTo>
                  <a:lnTo>
                    <a:pt x="41" y="16"/>
                  </a:lnTo>
                  <a:lnTo>
                    <a:pt x="43" y="11"/>
                  </a:lnTo>
                  <a:lnTo>
                    <a:pt x="46" y="9"/>
                  </a:lnTo>
                  <a:lnTo>
                    <a:pt x="48" y="2"/>
                  </a:lnTo>
                  <a:lnTo>
                    <a:pt x="45" y="0"/>
                  </a:lnTo>
                  <a:lnTo>
                    <a:pt x="29" y="4"/>
                  </a:lnTo>
                  <a:lnTo>
                    <a:pt x="29" y="4"/>
                  </a:lnTo>
                  <a:lnTo>
                    <a:pt x="21" y="2"/>
                  </a:lnTo>
                  <a:lnTo>
                    <a:pt x="20" y="2"/>
                  </a:lnTo>
                  <a:lnTo>
                    <a:pt x="16" y="8"/>
                  </a:lnTo>
                  <a:lnTo>
                    <a:pt x="16" y="13"/>
                  </a:lnTo>
                  <a:lnTo>
                    <a:pt x="13" y="13"/>
                  </a:lnTo>
                  <a:lnTo>
                    <a:pt x="13" y="16"/>
                  </a:lnTo>
                  <a:lnTo>
                    <a:pt x="11" y="18"/>
                  </a:lnTo>
                  <a:lnTo>
                    <a:pt x="13" y="20"/>
                  </a:lnTo>
                  <a:lnTo>
                    <a:pt x="14" y="22"/>
                  </a:lnTo>
                  <a:lnTo>
                    <a:pt x="5" y="25"/>
                  </a:lnTo>
                  <a:lnTo>
                    <a:pt x="7" y="33"/>
                  </a:lnTo>
                  <a:lnTo>
                    <a:pt x="9" y="33"/>
                  </a:lnTo>
                  <a:lnTo>
                    <a:pt x="7" y="34"/>
                  </a:lnTo>
                  <a:lnTo>
                    <a:pt x="5" y="33"/>
                  </a:lnTo>
                  <a:lnTo>
                    <a:pt x="5" y="34"/>
                  </a:lnTo>
                  <a:lnTo>
                    <a:pt x="5" y="38"/>
                  </a:lnTo>
                  <a:lnTo>
                    <a:pt x="7" y="38"/>
                  </a:lnTo>
                  <a:lnTo>
                    <a:pt x="11" y="38"/>
                  </a:lnTo>
                  <a:lnTo>
                    <a:pt x="11" y="40"/>
                  </a:lnTo>
                  <a:lnTo>
                    <a:pt x="9" y="40"/>
                  </a:lnTo>
                  <a:lnTo>
                    <a:pt x="11" y="41"/>
                  </a:lnTo>
                  <a:lnTo>
                    <a:pt x="9" y="45"/>
                  </a:lnTo>
                  <a:lnTo>
                    <a:pt x="9" y="47"/>
                  </a:lnTo>
                  <a:lnTo>
                    <a:pt x="7" y="47"/>
                  </a:lnTo>
                  <a:lnTo>
                    <a:pt x="7" y="49"/>
                  </a:lnTo>
                  <a:lnTo>
                    <a:pt x="7" y="49"/>
                  </a:lnTo>
                  <a:lnTo>
                    <a:pt x="5" y="50"/>
                  </a:lnTo>
                  <a:lnTo>
                    <a:pt x="5" y="52"/>
                  </a:lnTo>
                  <a:lnTo>
                    <a:pt x="5" y="56"/>
                  </a:lnTo>
                  <a:lnTo>
                    <a:pt x="2" y="58"/>
                  </a:lnTo>
                  <a:lnTo>
                    <a:pt x="0" y="58"/>
                  </a:lnTo>
                  <a:lnTo>
                    <a:pt x="0" y="59"/>
                  </a:lnTo>
                  <a:lnTo>
                    <a:pt x="4" y="59"/>
                  </a:lnTo>
                  <a:lnTo>
                    <a:pt x="4" y="61"/>
                  </a:lnTo>
                  <a:lnTo>
                    <a:pt x="7" y="65"/>
                  </a:lnTo>
                  <a:lnTo>
                    <a:pt x="13" y="59"/>
                  </a:lnTo>
                  <a:lnTo>
                    <a:pt x="14" y="61"/>
                  </a:lnTo>
                  <a:lnTo>
                    <a:pt x="14" y="63"/>
                  </a:lnTo>
                  <a:lnTo>
                    <a:pt x="9" y="81"/>
                  </a:lnTo>
                  <a:lnTo>
                    <a:pt x="9" y="82"/>
                  </a:lnTo>
                  <a:lnTo>
                    <a:pt x="9" y="82"/>
                  </a:lnTo>
                  <a:lnTo>
                    <a:pt x="11" y="84"/>
                  </a:lnTo>
                  <a:lnTo>
                    <a:pt x="11" y="86"/>
                  </a:lnTo>
                  <a:lnTo>
                    <a:pt x="7" y="90"/>
                  </a:lnTo>
                  <a:lnTo>
                    <a:pt x="5" y="99"/>
                  </a:lnTo>
                  <a:lnTo>
                    <a:pt x="7" y="99"/>
                  </a:lnTo>
                  <a:lnTo>
                    <a:pt x="9" y="97"/>
                  </a:lnTo>
                  <a:lnTo>
                    <a:pt x="13" y="84"/>
                  </a:lnTo>
                  <a:lnTo>
                    <a:pt x="11" y="77"/>
                  </a:lnTo>
                  <a:lnTo>
                    <a:pt x="16" y="72"/>
                  </a:lnTo>
                  <a:lnTo>
                    <a:pt x="16" y="74"/>
                  </a:lnTo>
                  <a:lnTo>
                    <a:pt x="14" y="79"/>
                  </a:lnTo>
                  <a:lnTo>
                    <a:pt x="14" y="82"/>
                  </a:lnTo>
                  <a:lnTo>
                    <a:pt x="14" y="81"/>
                  </a:lnTo>
                  <a:lnTo>
                    <a:pt x="16" y="81"/>
                  </a:lnTo>
                  <a:lnTo>
                    <a:pt x="16" y="81"/>
                  </a:lnTo>
                  <a:lnTo>
                    <a:pt x="16" y="79"/>
                  </a:lnTo>
                  <a:lnTo>
                    <a:pt x="18" y="81"/>
                  </a:lnTo>
                  <a:lnTo>
                    <a:pt x="20" y="81"/>
                  </a:lnTo>
                  <a:lnTo>
                    <a:pt x="20" y="77"/>
                  </a:lnTo>
                  <a:lnTo>
                    <a:pt x="21" y="77"/>
                  </a:lnTo>
                  <a:lnTo>
                    <a:pt x="23" y="79"/>
                  </a:lnTo>
                  <a:lnTo>
                    <a:pt x="21" y="81"/>
                  </a:lnTo>
                  <a:lnTo>
                    <a:pt x="21" y="82"/>
                  </a:lnTo>
                  <a:lnTo>
                    <a:pt x="20" y="88"/>
                  </a:lnTo>
                  <a:lnTo>
                    <a:pt x="21" y="90"/>
                  </a:lnTo>
                  <a:lnTo>
                    <a:pt x="23" y="90"/>
                  </a:lnTo>
                  <a:lnTo>
                    <a:pt x="23" y="93"/>
                  </a:lnTo>
                  <a:lnTo>
                    <a:pt x="18" y="106"/>
                  </a:lnTo>
                  <a:lnTo>
                    <a:pt x="18" y="109"/>
                  </a:lnTo>
                  <a:lnTo>
                    <a:pt x="16" y="107"/>
                  </a:lnTo>
                  <a:lnTo>
                    <a:pt x="16" y="109"/>
                  </a:lnTo>
                  <a:lnTo>
                    <a:pt x="18" y="115"/>
                  </a:lnTo>
                  <a:lnTo>
                    <a:pt x="20" y="116"/>
                  </a:lnTo>
                  <a:lnTo>
                    <a:pt x="20" y="116"/>
                  </a:lnTo>
                  <a:lnTo>
                    <a:pt x="20" y="113"/>
                  </a:lnTo>
                  <a:lnTo>
                    <a:pt x="20" y="111"/>
                  </a:lnTo>
                  <a:lnTo>
                    <a:pt x="21" y="111"/>
                  </a:lnTo>
                  <a:lnTo>
                    <a:pt x="27" y="115"/>
                  </a:lnTo>
                  <a:lnTo>
                    <a:pt x="29" y="113"/>
                  </a:lnTo>
                  <a:lnTo>
                    <a:pt x="29" y="111"/>
                  </a:lnTo>
                  <a:lnTo>
                    <a:pt x="36" y="113"/>
                  </a:lnTo>
                  <a:lnTo>
                    <a:pt x="39" y="109"/>
                  </a:lnTo>
                  <a:lnTo>
                    <a:pt x="41" y="109"/>
                  </a:lnTo>
                  <a:lnTo>
                    <a:pt x="43" y="107"/>
                  </a:lnTo>
                  <a:lnTo>
                    <a:pt x="48" y="107"/>
                  </a:lnTo>
                  <a:lnTo>
                    <a:pt x="48" y="109"/>
                  </a:lnTo>
                  <a:lnTo>
                    <a:pt x="46" y="109"/>
                  </a:lnTo>
                  <a:lnTo>
                    <a:pt x="45" y="111"/>
                  </a:lnTo>
                  <a:lnTo>
                    <a:pt x="39" y="122"/>
                  </a:lnTo>
                  <a:lnTo>
                    <a:pt x="41" y="124"/>
                  </a:lnTo>
                  <a:lnTo>
                    <a:pt x="43" y="125"/>
                  </a:lnTo>
                  <a:lnTo>
                    <a:pt x="43" y="129"/>
                  </a:lnTo>
                  <a:lnTo>
                    <a:pt x="45" y="129"/>
                  </a:lnTo>
                  <a:lnTo>
                    <a:pt x="45" y="127"/>
                  </a:lnTo>
                  <a:lnTo>
                    <a:pt x="46" y="131"/>
                  </a:lnTo>
                  <a:lnTo>
                    <a:pt x="50" y="131"/>
                  </a:lnTo>
                  <a:lnTo>
                    <a:pt x="54" y="127"/>
                  </a:lnTo>
                  <a:lnTo>
                    <a:pt x="54" y="129"/>
                  </a:lnTo>
                  <a:lnTo>
                    <a:pt x="54" y="131"/>
                  </a:lnTo>
                  <a:lnTo>
                    <a:pt x="52" y="134"/>
                  </a:lnTo>
                  <a:lnTo>
                    <a:pt x="52" y="136"/>
                  </a:lnTo>
                  <a:lnTo>
                    <a:pt x="50" y="140"/>
                  </a:lnTo>
                  <a:lnTo>
                    <a:pt x="54" y="141"/>
                  </a:lnTo>
                  <a:lnTo>
                    <a:pt x="52" y="143"/>
                  </a:lnTo>
                  <a:lnTo>
                    <a:pt x="50" y="149"/>
                  </a:lnTo>
                  <a:lnTo>
                    <a:pt x="50" y="149"/>
                  </a:lnTo>
                  <a:lnTo>
                    <a:pt x="52" y="150"/>
                  </a:lnTo>
                  <a:lnTo>
                    <a:pt x="50" y="150"/>
                  </a:lnTo>
                  <a:lnTo>
                    <a:pt x="50" y="152"/>
                  </a:lnTo>
                  <a:lnTo>
                    <a:pt x="38" y="152"/>
                  </a:lnTo>
                  <a:lnTo>
                    <a:pt x="23" y="165"/>
                  </a:lnTo>
                  <a:lnTo>
                    <a:pt x="25" y="166"/>
                  </a:lnTo>
                  <a:lnTo>
                    <a:pt x="29" y="163"/>
                  </a:lnTo>
                  <a:lnTo>
                    <a:pt x="32" y="163"/>
                  </a:lnTo>
                  <a:lnTo>
                    <a:pt x="34" y="172"/>
                  </a:lnTo>
                  <a:lnTo>
                    <a:pt x="36" y="173"/>
                  </a:lnTo>
                  <a:lnTo>
                    <a:pt x="32" y="179"/>
                  </a:lnTo>
                  <a:lnTo>
                    <a:pt x="14" y="190"/>
                  </a:lnTo>
                  <a:lnTo>
                    <a:pt x="14" y="191"/>
                  </a:lnTo>
                  <a:lnTo>
                    <a:pt x="18" y="197"/>
                  </a:lnTo>
                  <a:lnTo>
                    <a:pt x="18" y="197"/>
                  </a:lnTo>
                  <a:lnTo>
                    <a:pt x="20" y="197"/>
                  </a:lnTo>
                  <a:lnTo>
                    <a:pt x="21" y="197"/>
                  </a:lnTo>
                  <a:lnTo>
                    <a:pt x="25" y="193"/>
                  </a:lnTo>
                  <a:lnTo>
                    <a:pt x="27" y="193"/>
                  </a:lnTo>
                  <a:lnTo>
                    <a:pt x="29" y="193"/>
                  </a:lnTo>
                  <a:lnTo>
                    <a:pt x="29" y="197"/>
                  </a:lnTo>
                  <a:lnTo>
                    <a:pt x="30" y="198"/>
                  </a:lnTo>
                  <a:lnTo>
                    <a:pt x="34" y="198"/>
                  </a:lnTo>
                  <a:lnTo>
                    <a:pt x="36" y="197"/>
                  </a:lnTo>
                  <a:lnTo>
                    <a:pt x="36" y="197"/>
                  </a:lnTo>
                  <a:lnTo>
                    <a:pt x="38" y="197"/>
                  </a:lnTo>
                  <a:lnTo>
                    <a:pt x="41" y="202"/>
                  </a:lnTo>
                  <a:lnTo>
                    <a:pt x="43" y="202"/>
                  </a:lnTo>
                  <a:lnTo>
                    <a:pt x="46" y="202"/>
                  </a:lnTo>
                  <a:lnTo>
                    <a:pt x="48" y="202"/>
                  </a:lnTo>
                  <a:lnTo>
                    <a:pt x="48" y="198"/>
                  </a:lnTo>
                  <a:lnTo>
                    <a:pt x="57" y="193"/>
                  </a:lnTo>
                  <a:lnTo>
                    <a:pt x="57" y="195"/>
                  </a:lnTo>
                  <a:lnTo>
                    <a:pt x="52" y="204"/>
                  </a:lnTo>
                  <a:lnTo>
                    <a:pt x="50" y="206"/>
                  </a:lnTo>
                  <a:lnTo>
                    <a:pt x="50" y="207"/>
                  </a:lnTo>
                  <a:lnTo>
                    <a:pt x="32" y="209"/>
                  </a:lnTo>
                  <a:lnTo>
                    <a:pt x="30" y="211"/>
                  </a:lnTo>
                  <a:lnTo>
                    <a:pt x="29" y="213"/>
                  </a:lnTo>
                  <a:lnTo>
                    <a:pt x="27" y="218"/>
                  </a:lnTo>
                  <a:lnTo>
                    <a:pt x="9" y="234"/>
                  </a:lnTo>
                  <a:lnTo>
                    <a:pt x="9" y="236"/>
                  </a:lnTo>
                  <a:lnTo>
                    <a:pt x="9" y="238"/>
                  </a:lnTo>
                  <a:lnTo>
                    <a:pt x="9" y="236"/>
                  </a:lnTo>
                  <a:lnTo>
                    <a:pt x="11" y="234"/>
                  </a:lnTo>
                  <a:lnTo>
                    <a:pt x="14" y="236"/>
                  </a:lnTo>
                  <a:lnTo>
                    <a:pt x="14" y="236"/>
                  </a:lnTo>
                  <a:lnTo>
                    <a:pt x="16" y="238"/>
                  </a:lnTo>
                  <a:lnTo>
                    <a:pt x="18" y="236"/>
                  </a:lnTo>
                  <a:lnTo>
                    <a:pt x="18" y="234"/>
                  </a:lnTo>
                  <a:lnTo>
                    <a:pt x="21" y="232"/>
                  </a:lnTo>
                  <a:lnTo>
                    <a:pt x="23" y="229"/>
                  </a:lnTo>
                  <a:lnTo>
                    <a:pt x="32" y="229"/>
                  </a:lnTo>
                  <a:lnTo>
                    <a:pt x="38" y="231"/>
                  </a:lnTo>
                  <a:lnTo>
                    <a:pt x="39" y="231"/>
                  </a:lnTo>
                  <a:lnTo>
                    <a:pt x="41" y="229"/>
                  </a:lnTo>
                  <a:lnTo>
                    <a:pt x="43" y="222"/>
                  </a:lnTo>
                  <a:lnTo>
                    <a:pt x="43" y="222"/>
                  </a:lnTo>
                  <a:lnTo>
                    <a:pt x="46" y="222"/>
                  </a:lnTo>
                  <a:lnTo>
                    <a:pt x="54" y="218"/>
                  </a:lnTo>
                  <a:lnTo>
                    <a:pt x="59" y="22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1" name="Freeform 3690"/>
            <p:cNvSpPr>
              <a:spLocks/>
            </p:cNvSpPr>
            <p:nvPr/>
          </p:nvSpPr>
          <p:spPr bwMode="auto">
            <a:xfrm>
              <a:off x="2673" y="1768"/>
              <a:ext cx="5" cy="3"/>
            </a:xfrm>
            <a:custGeom>
              <a:avLst/>
              <a:gdLst/>
              <a:ahLst/>
              <a:cxnLst>
                <a:cxn ang="0">
                  <a:pos x="4" y="0"/>
                </a:cxn>
                <a:cxn ang="0">
                  <a:pos x="4" y="0"/>
                </a:cxn>
                <a:cxn ang="0">
                  <a:pos x="2" y="0"/>
                </a:cxn>
                <a:cxn ang="0">
                  <a:pos x="0" y="0"/>
                </a:cxn>
                <a:cxn ang="0">
                  <a:pos x="0" y="2"/>
                </a:cxn>
                <a:cxn ang="0">
                  <a:pos x="0" y="2"/>
                </a:cxn>
                <a:cxn ang="0">
                  <a:pos x="4" y="3"/>
                </a:cxn>
                <a:cxn ang="0">
                  <a:pos x="5" y="2"/>
                </a:cxn>
                <a:cxn ang="0">
                  <a:pos x="5" y="2"/>
                </a:cxn>
                <a:cxn ang="0">
                  <a:pos x="5" y="0"/>
                </a:cxn>
                <a:cxn ang="0">
                  <a:pos x="4" y="0"/>
                </a:cxn>
              </a:cxnLst>
              <a:rect l="0" t="0" r="r" b="b"/>
              <a:pathLst>
                <a:path w="5" h="3">
                  <a:moveTo>
                    <a:pt x="4" y="0"/>
                  </a:moveTo>
                  <a:lnTo>
                    <a:pt x="4" y="0"/>
                  </a:lnTo>
                  <a:lnTo>
                    <a:pt x="2" y="0"/>
                  </a:lnTo>
                  <a:lnTo>
                    <a:pt x="0" y="0"/>
                  </a:lnTo>
                  <a:lnTo>
                    <a:pt x="0" y="2"/>
                  </a:lnTo>
                  <a:lnTo>
                    <a:pt x="0" y="2"/>
                  </a:lnTo>
                  <a:lnTo>
                    <a:pt x="4" y="3"/>
                  </a:lnTo>
                  <a:lnTo>
                    <a:pt x="5" y="2"/>
                  </a:lnTo>
                  <a:lnTo>
                    <a:pt x="5" y="2"/>
                  </a:lnTo>
                  <a:lnTo>
                    <a:pt x="5"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2" name="Freeform 3691"/>
            <p:cNvSpPr>
              <a:spLocks/>
            </p:cNvSpPr>
            <p:nvPr/>
          </p:nvSpPr>
          <p:spPr bwMode="auto">
            <a:xfrm>
              <a:off x="2673" y="1768"/>
              <a:ext cx="5" cy="3"/>
            </a:xfrm>
            <a:custGeom>
              <a:avLst/>
              <a:gdLst/>
              <a:ahLst/>
              <a:cxnLst>
                <a:cxn ang="0">
                  <a:pos x="4" y="0"/>
                </a:cxn>
                <a:cxn ang="0">
                  <a:pos x="4" y="0"/>
                </a:cxn>
                <a:cxn ang="0">
                  <a:pos x="2" y="0"/>
                </a:cxn>
                <a:cxn ang="0">
                  <a:pos x="0" y="0"/>
                </a:cxn>
                <a:cxn ang="0">
                  <a:pos x="0" y="2"/>
                </a:cxn>
                <a:cxn ang="0">
                  <a:pos x="0" y="2"/>
                </a:cxn>
                <a:cxn ang="0">
                  <a:pos x="4" y="3"/>
                </a:cxn>
                <a:cxn ang="0">
                  <a:pos x="5" y="2"/>
                </a:cxn>
                <a:cxn ang="0">
                  <a:pos x="5" y="2"/>
                </a:cxn>
                <a:cxn ang="0">
                  <a:pos x="5" y="0"/>
                </a:cxn>
                <a:cxn ang="0">
                  <a:pos x="4" y="0"/>
                </a:cxn>
              </a:cxnLst>
              <a:rect l="0" t="0" r="r" b="b"/>
              <a:pathLst>
                <a:path w="5" h="3">
                  <a:moveTo>
                    <a:pt x="4" y="0"/>
                  </a:moveTo>
                  <a:lnTo>
                    <a:pt x="4" y="0"/>
                  </a:lnTo>
                  <a:lnTo>
                    <a:pt x="2" y="0"/>
                  </a:lnTo>
                  <a:lnTo>
                    <a:pt x="0" y="0"/>
                  </a:lnTo>
                  <a:lnTo>
                    <a:pt x="0" y="2"/>
                  </a:lnTo>
                  <a:lnTo>
                    <a:pt x="0" y="2"/>
                  </a:lnTo>
                  <a:lnTo>
                    <a:pt x="4" y="3"/>
                  </a:lnTo>
                  <a:lnTo>
                    <a:pt x="5" y="2"/>
                  </a:lnTo>
                  <a:lnTo>
                    <a:pt x="5" y="2"/>
                  </a:lnTo>
                  <a:lnTo>
                    <a:pt x="5"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3" name="Freeform 3692"/>
            <p:cNvSpPr>
              <a:spLocks/>
            </p:cNvSpPr>
            <p:nvPr/>
          </p:nvSpPr>
          <p:spPr bwMode="auto">
            <a:xfrm>
              <a:off x="2627" y="1698"/>
              <a:ext cx="3" cy="4"/>
            </a:xfrm>
            <a:custGeom>
              <a:avLst/>
              <a:gdLst/>
              <a:ahLst/>
              <a:cxnLst>
                <a:cxn ang="0">
                  <a:pos x="1" y="4"/>
                </a:cxn>
                <a:cxn ang="0">
                  <a:pos x="3" y="2"/>
                </a:cxn>
                <a:cxn ang="0">
                  <a:pos x="0" y="0"/>
                </a:cxn>
                <a:cxn ang="0">
                  <a:pos x="0" y="0"/>
                </a:cxn>
                <a:cxn ang="0">
                  <a:pos x="1" y="4"/>
                </a:cxn>
              </a:cxnLst>
              <a:rect l="0" t="0" r="r" b="b"/>
              <a:pathLst>
                <a:path w="3" h="4">
                  <a:moveTo>
                    <a:pt x="1" y="4"/>
                  </a:moveTo>
                  <a:lnTo>
                    <a:pt x="3" y="2"/>
                  </a:lnTo>
                  <a:lnTo>
                    <a:pt x="0" y="0"/>
                  </a:lnTo>
                  <a:lnTo>
                    <a:pt x="0" y="0"/>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4" name="Freeform 3693"/>
            <p:cNvSpPr>
              <a:spLocks/>
            </p:cNvSpPr>
            <p:nvPr/>
          </p:nvSpPr>
          <p:spPr bwMode="auto">
            <a:xfrm>
              <a:off x="2627" y="1698"/>
              <a:ext cx="3" cy="4"/>
            </a:xfrm>
            <a:custGeom>
              <a:avLst/>
              <a:gdLst/>
              <a:ahLst/>
              <a:cxnLst>
                <a:cxn ang="0">
                  <a:pos x="1" y="4"/>
                </a:cxn>
                <a:cxn ang="0">
                  <a:pos x="3" y="2"/>
                </a:cxn>
                <a:cxn ang="0">
                  <a:pos x="0" y="0"/>
                </a:cxn>
                <a:cxn ang="0">
                  <a:pos x="0" y="0"/>
                </a:cxn>
                <a:cxn ang="0">
                  <a:pos x="1" y="4"/>
                </a:cxn>
              </a:cxnLst>
              <a:rect l="0" t="0" r="r" b="b"/>
              <a:pathLst>
                <a:path w="3" h="4">
                  <a:moveTo>
                    <a:pt x="1" y="4"/>
                  </a:moveTo>
                  <a:lnTo>
                    <a:pt x="3" y="2"/>
                  </a:lnTo>
                  <a:lnTo>
                    <a:pt x="0" y="0"/>
                  </a:lnTo>
                  <a:lnTo>
                    <a:pt x="0" y="0"/>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5" name="Freeform 3694"/>
            <p:cNvSpPr>
              <a:spLocks/>
            </p:cNvSpPr>
            <p:nvPr/>
          </p:nvSpPr>
          <p:spPr bwMode="auto">
            <a:xfrm>
              <a:off x="2619" y="1672"/>
              <a:ext cx="8" cy="8"/>
            </a:xfrm>
            <a:custGeom>
              <a:avLst/>
              <a:gdLst/>
              <a:ahLst/>
              <a:cxnLst>
                <a:cxn ang="0">
                  <a:pos x="8" y="0"/>
                </a:cxn>
                <a:cxn ang="0">
                  <a:pos x="0" y="8"/>
                </a:cxn>
                <a:cxn ang="0">
                  <a:pos x="4" y="8"/>
                </a:cxn>
                <a:cxn ang="0">
                  <a:pos x="6" y="7"/>
                </a:cxn>
                <a:cxn ang="0">
                  <a:pos x="8" y="3"/>
                </a:cxn>
                <a:cxn ang="0">
                  <a:pos x="8" y="0"/>
                </a:cxn>
                <a:cxn ang="0">
                  <a:pos x="8" y="0"/>
                </a:cxn>
              </a:cxnLst>
              <a:rect l="0" t="0" r="r" b="b"/>
              <a:pathLst>
                <a:path w="8" h="8">
                  <a:moveTo>
                    <a:pt x="8" y="0"/>
                  </a:moveTo>
                  <a:lnTo>
                    <a:pt x="0" y="8"/>
                  </a:lnTo>
                  <a:lnTo>
                    <a:pt x="4" y="8"/>
                  </a:lnTo>
                  <a:lnTo>
                    <a:pt x="6" y="7"/>
                  </a:lnTo>
                  <a:lnTo>
                    <a:pt x="8" y="3"/>
                  </a:lnTo>
                  <a:lnTo>
                    <a:pt x="8" y="0"/>
                  </a:lnTo>
                  <a:lnTo>
                    <a:pt x="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6" name="Freeform 3695"/>
            <p:cNvSpPr>
              <a:spLocks/>
            </p:cNvSpPr>
            <p:nvPr/>
          </p:nvSpPr>
          <p:spPr bwMode="auto">
            <a:xfrm>
              <a:off x="2619" y="1672"/>
              <a:ext cx="8" cy="8"/>
            </a:xfrm>
            <a:custGeom>
              <a:avLst/>
              <a:gdLst/>
              <a:ahLst/>
              <a:cxnLst>
                <a:cxn ang="0">
                  <a:pos x="8" y="0"/>
                </a:cxn>
                <a:cxn ang="0">
                  <a:pos x="0" y="8"/>
                </a:cxn>
                <a:cxn ang="0">
                  <a:pos x="4" y="8"/>
                </a:cxn>
                <a:cxn ang="0">
                  <a:pos x="6" y="7"/>
                </a:cxn>
                <a:cxn ang="0">
                  <a:pos x="8" y="3"/>
                </a:cxn>
                <a:cxn ang="0">
                  <a:pos x="8" y="0"/>
                </a:cxn>
                <a:cxn ang="0">
                  <a:pos x="8" y="0"/>
                </a:cxn>
              </a:cxnLst>
              <a:rect l="0" t="0" r="r" b="b"/>
              <a:pathLst>
                <a:path w="8" h="8">
                  <a:moveTo>
                    <a:pt x="8" y="0"/>
                  </a:moveTo>
                  <a:lnTo>
                    <a:pt x="0" y="8"/>
                  </a:lnTo>
                  <a:lnTo>
                    <a:pt x="4" y="8"/>
                  </a:lnTo>
                  <a:lnTo>
                    <a:pt x="6" y="7"/>
                  </a:lnTo>
                  <a:lnTo>
                    <a:pt x="8" y="3"/>
                  </a:lnTo>
                  <a:lnTo>
                    <a:pt x="8" y="0"/>
                  </a:lnTo>
                  <a:lnTo>
                    <a:pt x="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7" name="Freeform 3696"/>
            <p:cNvSpPr>
              <a:spLocks/>
            </p:cNvSpPr>
            <p:nvPr/>
          </p:nvSpPr>
          <p:spPr bwMode="auto">
            <a:xfrm>
              <a:off x="2611" y="1636"/>
              <a:ext cx="3" cy="7"/>
            </a:xfrm>
            <a:custGeom>
              <a:avLst/>
              <a:gdLst/>
              <a:ahLst/>
              <a:cxnLst>
                <a:cxn ang="0">
                  <a:pos x="0" y="0"/>
                </a:cxn>
                <a:cxn ang="0">
                  <a:pos x="0" y="0"/>
                </a:cxn>
                <a:cxn ang="0">
                  <a:pos x="0" y="5"/>
                </a:cxn>
                <a:cxn ang="0">
                  <a:pos x="1" y="7"/>
                </a:cxn>
                <a:cxn ang="0">
                  <a:pos x="3" y="7"/>
                </a:cxn>
                <a:cxn ang="0">
                  <a:pos x="3" y="2"/>
                </a:cxn>
                <a:cxn ang="0">
                  <a:pos x="3" y="0"/>
                </a:cxn>
                <a:cxn ang="0">
                  <a:pos x="0" y="0"/>
                </a:cxn>
              </a:cxnLst>
              <a:rect l="0" t="0" r="r" b="b"/>
              <a:pathLst>
                <a:path w="3" h="7">
                  <a:moveTo>
                    <a:pt x="0" y="0"/>
                  </a:moveTo>
                  <a:lnTo>
                    <a:pt x="0" y="0"/>
                  </a:lnTo>
                  <a:lnTo>
                    <a:pt x="0" y="5"/>
                  </a:lnTo>
                  <a:lnTo>
                    <a:pt x="1" y="7"/>
                  </a:lnTo>
                  <a:lnTo>
                    <a:pt x="3" y="7"/>
                  </a:lnTo>
                  <a:lnTo>
                    <a:pt x="3" y="2"/>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8" name="Freeform 3697"/>
            <p:cNvSpPr>
              <a:spLocks/>
            </p:cNvSpPr>
            <p:nvPr/>
          </p:nvSpPr>
          <p:spPr bwMode="auto">
            <a:xfrm>
              <a:off x="2611" y="1636"/>
              <a:ext cx="3" cy="7"/>
            </a:xfrm>
            <a:custGeom>
              <a:avLst/>
              <a:gdLst/>
              <a:ahLst/>
              <a:cxnLst>
                <a:cxn ang="0">
                  <a:pos x="0" y="0"/>
                </a:cxn>
                <a:cxn ang="0">
                  <a:pos x="0" y="0"/>
                </a:cxn>
                <a:cxn ang="0">
                  <a:pos x="0" y="5"/>
                </a:cxn>
                <a:cxn ang="0">
                  <a:pos x="1" y="7"/>
                </a:cxn>
                <a:cxn ang="0">
                  <a:pos x="3" y="7"/>
                </a:cxn>
                <a:cxn ang="0">
                  <a:pos x="3" y="2"/>
                </a:cxn>
                <a:cxn ang="0">
                  <a:pos x="3" y="0"/>
                </a:cxn>
                <a:cxn ang="0">
                  <a:pos x="0" y="0"/>
                </a:cxn>
              </a:cxnLst>
              <a:rect l="0" t="0" r="r" b="b"/>
              <a:pathLst>
                <a:path w="3" h="7">
                  <a:moveTo>
                    <a:pt x="0" y="0"/>
                  </a:moveTo>
                  <a:lnTo>
                    <a:pt x="0" y="0"/>
                  </a:lnTo>
                  <a:lnTo>
                    <a:pt x="0" y="5"/>
                  </a:lnTo>
                  <a:lnTo>
                    <a:pt x="1" y="7"/>
                  </a:lnTo>
                  <a:lnTo>
                    <a:pt x="3" y="7"/>
                  </a:lnTo>
                  <a:lnTo>
                    <a:pt x="3" y="2"/>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9" name="Freeform 3698"/>
            <p:cNvSpPr>
              <a:spLocks/>
            </p:cNvSpPr>
            <p:nvPr/>
          </p:nvSpPr>
          <p:spPr bwMode="auto">
            <a:xfrm>
              <a:off x="2593" y="1629"/>
              <a:ext cx="5" cy="9"/>
            </a:xfrm>
            <a:custGeom>
              <a:avLst/>
              <a:gdLst/>
              <a:ahLst/>
              <a:cxnLst>
                <a:cxn ang="0">
                  <a:pos x="5" y="1"/>
                </a:cxn>
                <a:cxn ang="0">
                  <a:pos x="5" y="0"/>
                </a:cxn>
                <a:cxn ang="0">
                  <a:pos x="3" y="1"/>
                </a:cxn>
                <a:cxn ang="0">
                  <a:pos x="0" y="1"/>
                </a:cxn>
                <a:cxn ang="0">
                  <a:pos x="0" y="5"/>
                </a:cxn>
                <a:cxn ang="0">
                  <a:pos x="0" y="7"/>
                </a:cxn>
                <a:cxn ang="0">
                  <a:pos x="1" y="3"/>
                </a:cxn>
                <a:cxn ang="0">
                  <a:pos x="3" y="9"/>
                </a:cxn>
                <a:cxn ang="0">
                  <a:pos x="5" y="7"/>
                </a:cxn>
                <a:cxn ang="0">
                  <a:pos x="5" y="5"/>
                </a:cxn>
                <a:cxn ang="0">
                  <a:pos x="5" y="1"/>
                </a:cxn>
              </a:cxnLst>
              <a:rect l="0" t="0" r="r" b="b"/>
              <a:pathLst>
                <a:path w="5" h="9">
                  <a:moveTo>
                    <a:pt x="5" y="1"/>
                  </a:moveTo>
                  <a:lnTo>
                    <a:pt x="5" y="0"/>
                  </a:lnTo>
                  <a:lnTo>
                    <a:pt x="3" y="1"/>
                  </a:lnTo>
                  <a:lnTo>
                    <a:pt x="0" y="1"/>
                  </a:lnTo>
                  <a:lnTo>
                    <a:pt x="0" y="5"/>
                  </a:lnTo>
                  <a:lnTo>
                    <a:pt x="0" y="7"/>
                  </a:lnTo>
                  <a:lnTo>
                    <a:pt x="1" y="3"/>
                  </a:lnTo>
                  <a:lnTo>
                    <a:pt x="3" y="9"/>
                  </a:lnTo>
                  <a:lnTo>
                    <a:pt x="5" y="7"/>
                  </a:lnTo>
                  <a:lnTo>
                    <a:pt x="5" y="5"/>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0" name="Freeform 3699"/>
            <p:cNvSpPr>
              <a:spLocks/>
            </p:cNvSpPr>
            <p:nvPr/>
          </p:nvSpPr>
          <p:spPr bwMode="auto">
            <a:xfrm>
              <a:off x="2593" y="1629"/>
              <a:ext cx="5" cy="9"/>
            </a:xfrm>
            <a:custGeom>
              <a:avLst/>
              <a:gdLst/>
              <a:ahLst/>
              <a:cxnLst>
                <a:cxn ang="0">
                  <a:pos x="5" y="1"/>
                </a:cxn>
                <a:cxn ang="0">
                  <a:pos x="5" y="0"/>
                </a:cxn>
                <a:cxn ang="0">
                  <a:pos x="3" y="1"/>
                </a:cxn>
                <a:cxn ang="0">
                  <a:pos x="0" y="1"/>
                </a:cxn>
                <a:cxn ang="0">
                  <a:pos x="0" y="5"/>
                </a:cxn>
                <a:cxn ang="0">
                  <a:pos x="0" y="7"/>
                </a:cxn>
                <a:cxn ang="0">
                  <a:pos x="1" y="3"/>
                </a:cxn>
                <a:cxn ang="0">
                  <a:pos x="3" y="9"/>
                </a:cxn>
                <a:cxn ang="0">
                  <a:pos x="5" y="7"/>
                </a:cxn>
                <a:cxn ang="0">
                  <a:pos x="5" y="5"/>
                </a:cxn>
                <a:cxn ang="0">
                  <a:pos x="5" y="1"/>
                </a:cxn>
              </a:cxnLst>
              <a:rect l="0" t="0" r="r" b="b"/>
              <a:pathLst>
                <a:path w="5" h="9">
                  <a:moveTo>
                    <a:pt x="5" y="1"/>
                  </a:moveTo>
                  <a:lnTo>
                    <a:pt x="5" y="0"/>
                  </a:lnTo>
                  <a:lnTo>
                    <a:pt x="3" y="1"/>
                  </a:lnTo>
                  <a:lnTo>
                    <a:pt x="0" y="1"/>
                  </a:lnTo>
                  <a:lnTo>
                    <a:pt x="0" y="5"/>
                  </a:lnTo>
                  <a:lnTo>
                    <a:pt x="0" y="7"/>
                  </a:lnTo>
                  <a:lnTo>
                    <a:pt x="1" y="3"/>
                  </a:lnTo>
                  <a:lnTo>
                    <a:pt x="3" y="9"/>
                  </a:lnTo>
                  <a:lnTo>
                    <a:pt x="5" y="7"/>
                  </a:lnTo>
                  <a:lnTo>
                    <a:pt x="5" y="5"/>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1" name="Freeform 3700"/>
            <p:cNvSpPr>
              <a:spLocks/>
            </p:cNvSpPr>
            <p:nvPr/>
          </p:nvSpPr>
          <p:spPr bwMode="auto">
            <a:xfrm>
              <a:off x="2600" y="1623"/>
              <a:ext cx="5" cy="9"/>
            </a:xfrm>
            <a:custGeom>
              <a:avLst/>
              <a:gdLst/>
              <a:ahLst/>
              <a:cxnLst>
                <a:cxn ang="0">
                  <a:pos x="5" y="0"/>
                </a:cxn>
                <a:cxn ang="0">
                  <a:pos x="2" y="2"/>
                </a:cxn>
                <a:cxn ang="0">
                  <a:pos x="2" y="4"/>
                </a:cxn>
                <a:cxn ang="0">
                  <a:pos x="2" y="6"/>
                </a:cxn>
                <a:cxn ang="0">
                  <a:pos x="0" y="7"/>
                </a:cxn>
                <a:cxn ang="0">
                  <a:pos x="0" y="9"/>
                </a:cxn>
                <a:cxn ang="0">
                  <a:pos x="2" y="9"/>
                </a:cxn>
                <a:cxn ang="0">
                  <a:pos x="5" y="0"/>
                </a:cxn>
              </a:cxnLst>
              <a:rect l="0" t="0" r="r" b="b"/>
              <a:pathLst>
                <a:path w="5" h="9">
                  <a:moveTo>
                    <a:pt x="5" y="0"/>
                  </a:moveTo>
                  <a:lnTo>
                    <a:pt x="2" y="2"/>
                  </a:lnTo>
                  <a:lnTo>
                    <a:pt x="2" y="4"/>
                  </a:lnTo>
                  <a:lnTo>
                    <a:pt x="2" y="6"/>
                  </a:lnTo>
                  <a:lnTo>
                    <a:pt x="0" y="7"/>
                  </a:lnTo>
                  <a:lnTo>
                    <a:pt x="0" y="9"/>
                  </a:lnTo>
                  <a:lnTo>
                    <a:pt x="2" y="9"/>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2" name="Freeform 3701"/>
            <p:cNvSpPr>
              <a:spLocks/>
            </p:cNvSpPr>
            <p:nvPr/>
          </p:nvSpPr>
          <p:spPr bwMode="auto">
            <a:xfrm>
              <a:off x="2600" y="1623"/>
              <a:ext cx="5" cy="9"/>
            </a:xfrm>
            <a:custGeom>
              <a:avLst/>
              <a:gdLst/>
              <a:ahLst/>
              <a:cxnLst>
                <a:cxn ang="0">
                  <a:pos x="5" y="0"/>
                </a:cxn>
                <a:cxn ang="0">
                  <a:pos x="2" y="2"/>
                </a:cxn>
                <a:cxn ang="0">
                  <a:pos x="2" y="4"/>
                </a:cxn>
                <a:cxn ang="0">
                  <a:pos x="2" y="6"/>
                </a:cxn>
                <a:cxn ang="0">
                  <a:pos x="0" y="7"/>
                </a:cxn>
                <a:cxn ang="0">
                  <a:pos x="0" y="9"/>
                </a:cxn>
                <a:cxn ang="0">
                  <a:pos x="2" y="9"/>
                </a:cxn>
                <a:cxn ang="0">
                  <a:pos x="5" y="0"/>
                </a:cxn>
              </a:cxnLst>
              <a:rect l="0" t="0" r="r" b="b"/>
              <a:pathLst>
                <a:path w="5" h="9">
                  <a:moveTo>
                    <a:pt x="5" y="0"/>
                  </a:moveTo>
                  <a:lnTo>
                    <a:pt x="2" y="2"/>
                  </a:lnTo>
                  <a:lnTo>
                    <a:pt x="2" y="4"/>
                  </a:lnTo>
                  <a:lnTo>
                    <a:pt x="2" y="6"/>
                  </a:lnTo>
                  <a:lnTo>
                    <a:pt x="0" y="7"/>
                  </a:lnTo>
                  <a:lnTo>
                    <a:pt x="0" y="9"/>
                  </a:lnTo>
                  <a:lnTo>
                    <a:pt x="2" y="9"/>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3" name="Freeform 3702"/>
            <p:cNvSpPr>
              <a:spLocks/>
            </p:cNvSpPr>
            <p:nvPr/>
          </p:nvSpPr>
          <p:spPr bwMode="auto">
            <a:xfrm>
              <a:off x="2594" y="1609"/>
              <a:ext cx="11" cy="11"/>
            </a:xfrm>
            <a:custGeom>
              <a:avLst/>
              <a:gdLst/>
              <a:ahLst/>
              <a:cxnLst>
                <a:cxn ang="0">
                  <a:pos x="0" y="9"/>
                </a:cxn>
                <a:cxn ang="0">
                  <a:pos x="0" y="7"/>
                </a:cxn>
                <a:cxn ang="0">
                  <a:pos x="0" y="9"/>
                </a:cxn>
                <a:cxn ang="0">
                  <a:pos x="2" y="11"/>
                </a:cxn>
                <a:cxn ang="0">
                  <a:pos x="6" y="11"/>
                </a:cxn>
                <a:cxn ang="0">
                  <a:pos x="8" y="7"/>
                </a:cxn>
                <a:cxn ang="0">
                  <a:pos x="11" y="7"/>
                </a:cxn>
                <a:cxn ang="0">
                  <a:pos x="9" y="5"/>
                </a:cxn>
                <a:cxn ang="0">
                  <a:pos x="6" y="0"/>
                </a:cxn>
                <a:cxn ang="0">
                  <a:pos x="4" y="0"/>
                </a:cxn>
                <a:cxn ang="0">
                  <a:pos x="2" y="0"/>
                </a:cxn>
                <a:cxn ang="0">
                  <a:pos x="2" y="2"/>
                </a:cxn>
                <a:cxn ang="0">
                  <a:pos x="2" y="4"/>
                </a:cxn>
                <a:cxn ang="0">
                  <a:pos x="4" y="4"/>
                </a:cxn>
                <a:cxn ang="0">
                  <a:pos x="4" y="7"/>
                </a:cxn>
                <a:cxn ang="0">
                  <a:pos x="4" y="7"/>
                </a:cxn>
                <a:cxn ang="0">
                  <a:pos x="4" y="7"/>
                </a:cxn>
                <a:cxn ang="0">
                  <a:pos x="2" y="9"/>
                </a:cxn>
                <a:cxn ang="0">
                  <a:pos x="0" y="9"/>
                </a:cxn>
              </a:cxnLst>
              <a:rect l="0" t="0" r="r" b="b"/>
              <a:pathLst>
                <a:path w="11" h="11">
                  <a:moveTo>
                    <a:pt x="0" y="9"/>
                  </a:moveTo>
                  <a:lnTo>
                    <a:pt x="0" y="7"/>
                  </a:lnTo>
                  <a:lnTo>
                    <a:pt x="0" y="9"/>
                  </a:lnTo>
                  <a:lnTo>
                    <a:pt x="2" y="11"/>
                  </a:lnTo>
                  <a:lnTo>
                    <a:pt x="6" y="11"/>
                  </a:lnTo>
                  <a:lnTo>
                    <a:pt x="8" y="7"/>
                  </a:lnTo>
                  <a:lnTo>
                    <a:pt x="11" y="7"/>
                  </a:lnTo>
                  <a:lnTo>
                    <a:pt x="9" y="5"/>
                  </a:lnTo>
                  <a:lnTo>
                    <a:pt x="6" y="0"/>
                  </a:lnTo>
                  <a:lnTo>
                    <a:pt x="4" y="0"/>
                  </a:lnTo>
                  <a:lnTo>
                    <a:pt x="2" y="0"/>
                  </a:lnTo>
                  <a:lnTo>
                    <a:pt x="2" y="2"/>
                  </a:lnTo>
                  <a:lnTo>
                    <a:pt x="2" y="4"/>
                  </a:lnTo>
                  <a:lnTo>
                    <a:pt x="4" y="4"/>
                  </a:lnTo>
                  <a:lnTo>
                    <a:pt x="4" y="7"/>
                  </a:lnTo>
                  <a:lnTo>
                    <a:pt x="4" y="7"/>
                  </a:lnTo>
                  <a:lnTo>
                    <a:pt x="4" y="7"/>
                  </a:lnTo>
                  <a:lnTo>
                    <a:pt x="2"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4" name="Freeform 3703"/>
            <p:cNvSpPr>
              <a:spLocks/>
            </p:cNvSpPr>
            <p:nvPr/>
          </p:nvSpPr>
          <p:spPr bwMode="auto">
            <a:xfrm>
              <a:off x="2594" y="1609"/>
              <a:ext cx="11" cy="11"/>
            </a:xfrm>
            <a:custGeom>
              <a:avLst/>
              <a:gdLst/>
              <a:ahLst/>
              <a:cxnLst>
                <a:cxn ang="0">
                  <a:pos x="0" y="9"/>
                </a:cxn>
                <a:cxn ang="0">
                  <a:pos x="0" y="7"/>
                </a:cxn>
                <a:cxn ang="0">
                  <a:pos x="0" y="9"/>
                </a:cxn>
                <a:cxn ang="0">
                  <a:pos x="2" y="11"/>
                </a:cxn>
                <a:cxn ang="0">
                  <a:pos x="6" y="11"/>
                </a:cxn>
                <a:cxn ang="0">
                  <a:pos x="8" y="7"/>
                </a:cxn>
                <a:cxn ang="0">
                  <a:pos x="11" y="7"/>
                </a:cxn>
                <a:cxn ang="0">
                  <a:pos x="9" y="5"/>
                </a:cxn>
                <a:cxn ang="0">
                  <a:pos x="6" y="0"/>
                </a:cxn>
                <a:cxn ang="0">
                  <a:pos x="4" y="0"/>
                </a:cxn>
                <a:cxn ang="0">
                  <a:pos x="2" y="0"/>
                </a:cxn>
                <a:cxn ang="0">
                  <a:pos x="2" y="2"/>
                </a:cxn>
                <a:cxn ang="0">
                  <a:pos x="2" y="4"/>
                </a:cxn>
                <a:cxn ang="0">
                  <a:pos x="4" y="4"/>
                </a:cxn>
                <a:cxn ang="0">
                  <a:pos x="4" y="7"/>
                </a:cxn>
                <a:cxn ang="0">
                  <a:pos x="4" y="7"/>
                </a:cxn>
                <a:cxn ang="0">
                  <a:pos x="4" y="7"/>
                </a:cxn>
                <a:cxn ang="0">
                  <a:pos x="2" y="9"/>
                </a:cxn>
                <a:cxn ang="0">
                  <a:pos x="0" y="9"/>
                </a:cxn>
              </a:cxnLst>
              <a:rect l="0" t="0" r="r" b="b"/>
              <a:pathLst>
                <a:path w="11" h="11">
                  <a:moveTo>
                    <a:pt x="0" y="9"/>
                  </a:moveTo>
                  <a:lnTo>
                    <a:pt x="0" y="7"/>
                  </a:lnTo>
                  <a:lnTo>
                    <a:pt x="0" y="9"/>
                  </a:lnTo>
                  <a:lnTo>
                    <a:pt x="2" y="11"/>
                  </a:lnTo>
                  <a:lnTo>
                    <a:pt x="6" y="11"/>
                  </a:lnTo>
                  <a:lnTo>
                    <a:pt x="8" y="7"/>
                  </a:lnTo>
                  <a:lnTo>
                    <a:pt x="11" y="7"/>
                  </a:lnTo>
                  <a:lnTo>
                    <a:pt x="9" y="5"/>
                  </a:lnTo>
                  <a:lnTo>
                    <a:pt x="6" y="0"/>
                  </a:lnTo>
                  <a:lnTo>
                    <a:pt x="4" y="0"/>
                  </a:lnTo>
                  <a:lnTo>
                    <a:pt x="2" y="0"/>
                  </a:lnTo>
                  <a:lnTo>
                    <a:pt x="2" y="2"/>
                  </a:lnTo>
                  <a:lnTo>
                    <a:pt x="2" y="4"/>
                  </a:lnTo>
                  <a:lnTo>
                    <a:pt x="4" y="4"/>
                  </a:lnTo>
                  <a:lnTo>
                    <a:pt x="4" y="7"/>
                  </a:lnTo>
                  <a:lnTo>
                    <a:pt x="4" y="7"/>
                  </a:lnTo>
                  <a:lnTo>
                    <a:pt x="4" y="7"/>
                  </a:lnTo>
                  <a:lnTo>
                    <a:pt x="2"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5" name="Freeform 3704"/>
            <p:cNvSpPr>
              <a:spLocks/>
            </p:cNvSpPr>
            <p:nvPr/>
          </p:nvSpPr>
          <p:spPr bwMode="auto">
            <a:xfrm>
              <a:off x="2589" y="1577"/>
              <a:ext cx="16" cy="20"/>
            </a:xfrm>
            <a:custGeom>
              <a:avLst/>
              <a:gdLst/>
              <a:ahLst/>
              <a:cxnLst>
                <a:cxn ang="0">
                  <a:pos x="5" y="0"/>
                </a:cxn>
                <a:cxn ang="0">
                  <a:pos x="5" y="0"/>
                </a:cxn>
                <a:cxn ang="0">
                  <a:pos x="4" y="5"/>
                </a:cxn>
                <a:cxn ang="0">
                  <a:pos x="2" y="4"/>
                </a:cxn>
                <a:cxn ang="0">
                  <a:pos x="0" y="5"/>
                </a:cxn>
                <a:cxn ang="0">
                  <a:pos x="0" y="9"/>
                </a:cxn>
                <a:cxn ang="0">
                  <a:pos x="0" y="9"/>
                </a:cxn>
                <a:cxn ang="0">
                  <a:pos x="4" y="9"/>
                </a:cxn>
                <a:cxn ang="0">
                  <a:pos x="4" y="12"/>
                </a:cxn>
                <a:cxn ang="0">
                  <a:pos x="5" y="14"/>
                </a:cxn>
                <a:cxn ang="0">
                  <a:pos x="5" y="16"/>
                </a:cxn>
                <a:cxn ang="0">
                  <a:pos x="11" y="16"/>
                </a:cxn>
                <a:cxn ang="0">
                  <a:pos x="13" y="20"/>
                </a:cxn>
                <a:cxn ang="0">
                  <a:pos x="14" y="18"/>
                </a:cxn>
                <a:cxn ang="0">
                  <a:pos x="16" y="14"/>
                </a:cxn>
                <a:cxn ang="0">
                  <a:pos x="11" y="12"/>
                </a:cxn>
                <a:cxn ang="0">
                  <a:pos x="11" y="12"/>
                </a:cxn>
                <a:cxn ang="0">
                  <a:pos x="11" y="9"/>
                </a:cxn>
                <a:cxn ang="0">
                  <a:pos x="9" y="7"/>
                </a:cxn>
                <a:cxn ang="0">
                  <a:pos x="7" y="2"/>
                </a:cxn>
                <a:cxn ang="0">
                  <a:pos x="5" y="0"/>
                </a:cxn>
              </a:cxnLst>
              <a:rect l="0" t="0" r="r" b="b"/>
              <a:pathLst>
                <a:path w="16" h="20">
                  <a:moveTo>
                    <a:pt x="5" y="0"/>
                  </a:moveTo>
                  <a:lnTo>
                    <a:pt x="5" y="0"/>
                  </a:lnTo>
                  <a:lnTo>
                    <a:pt x="4" y="5"/>
                  </a:lnTo>
                  <a:lnTo>
                    <a:pt x="2" y="4"/>
                  </a:lnTo>
                  <a:lnTo>
                    <a:pt x="0" y="5"/>
                  </a:lnTo>
                  <a:lnTo>
                    <a:pt x="0" y="9"/>
                  </a:lnTo>
                  <a:lnTo>
                    <a:pt x="0" y="9"/>
                  </a:lnTo>
                  <a:lnTo>
                    <a:pt x="4" y="9"/>
                  </a:lnTo>
                  <a:lnTo>
                    <a:pt x="4" y="12"/>
                  </a:lnTo>
                  <a:lnTo>
                    <a:pt x="5" y="14"/>
                  </a:lnTo>
                  <a:lnTo>
                    <a:pt x="5" y="16"/>
                  </a:lnTo>
                  <a:lnTo>
                    <a:pt x="11" y="16"/>
                  </a:lnTo>
                  <a:lnTo>
                    <a:pt x="13" y="20"/>
                  </a:lnTo>
                  <a:lnTo>
                    <a:pt x="14" y="18"/>
                  </a:lnTo>
                  <a:lnTo>
                    <a:pt x="16" y="14"/>
                  </a:lnTo>
                  <a:lnTo>
                    <a:pt x="11" y="12"/>
                  </a:lnTo>
                  <a:lnTo>
                    <a:pt x="11" y="12"/>
                  </a:lnTo>
                  <a:lnTo>
                    <a:pt x="11" y="9"/>
                  </a:lnTo>
                  <a:lnTo>
                    <a:pt x="9" y="7"/>
                  </a:lnTo>
                  <a:lnTo>
                    <a:pt x="7"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6" name="Freeform 3705"/>
            <p:cNvSpPr>
              <a:spLocks/>
            </p:cNvSpPr>
            <p:nvPr/>
          </p:nvSpPr>
          <p:spPr bwMode="auto">
            <a:xfrm>
              <a:off x="2589" y="1577"/>
              <a:ext cx="16" cy="20"/>
            </a:xfrm>
            <a:custGeom>
              <a:avLst/>
              <a:gdLst/>
              <a:ahLst/>
              <a:cxnLst>
                <a:cxn ang="0">
                  <a:pos x="5" y="0"/>
                </a:cxn>
                <a:cxn ang="0">
                  <a:pos x="5" y="0"/>
                </a:cxn>
                <a:cxn ang="0">
                  <a:pos x="4" y="5"/>
                </a:cxn>
                <a:cxn ang="0">
                  <a:pos x="2" y="4"/>
                </a:cxn>
                <a:cxn ang="0">
                  <a:pos x="0" y="5"/>
                </a:cxn>
                <a:cxn ang="0">
                  <a:pos x="0" y="9"/>
                </a:cxn>
                <a:cxn ang="0">
                  <a:pos x="0" y="9"/>
                </a:cxn>
                <a:cxn ang="0">
                  <a:pos x="4" y="9"/>
                </a:cxn>
                <a:cxn ang="0">
                  <a:pos x="4" y="12"/>
                </a:cxn>
                <a:cxn ang="0">
                  <a:pos x="5" y="14"/>
                </a:cxn>
                <a:cxn ang="0">
                  <a:pos x="5" y="16"/>
                </a:cxn>
                <a:cxn ang="0">
                  <a:pos x="11" y="16"/>
                </a:cxn>
                <a:cxn ang="0">
                  <a:pos x="13" y="20"/>
                </a:cxn>
                <a:cxn ang="0">
                  <a:pos x="14" y="18"/>
                </a:cxn>
                <a:cxn ang="0">
                  <a:pos x="16" y="14"/>
                </a:cxn>
                <a:cxn ang="0">
                  <a:pos x="11" y="12"/>
                </a:cxn>
                <a:cxn ang="0">
                  <a:pos x="11" y="12"/>
                </a:cxn>
                <a:cxn ang="0">
                  <a:pos x="11" y="9"/>
                </a:cxn>
                <a:cxn ang="0">
                  <a:pos x="9" y="7"/>
                </a:cxn>
                <a:cxn ang="0">
                  <a:pos x="7" y="2"/>
                </a:cxn>
                <a:cxn ang="0">
                  <a:pos x="5" y="0"/>
                </a:cxn>
              </a:cxnLst>
              <a:rect l="0" t="0" r="r" b="b"/>
              <a:pathLst>
                <a:path w="16" h="20">
                  <a:moveTo>
                    <a:pt x="5" y="0"/>
                  </a:moveTo>
                  <a:lnTo>
                    <a:pt x="5" y="0"/>
                  </a:lnTo>
                  <a:lnTo>
                    <a:pt x="4" y="5"/>
                  </a:lnTo>
                  <a:lnTo>
                    <a:pt x="2" y="4"/>
                  </a:lnTo>
                  <a:lnTo>
                    <a:pt x="0" y="5"/>
                  </a:lnTo>
                  <a:lnTo>
                    <a:pt x="0" y="9"/>
                  </a:lnTo>
                  <a:lnTo>
                    <a:pt x="0" y="9"/>
                  </a:lnTo>
                  <a:lnTo>
                    <a:pt x="4" y="9"/>
                  </a:lnTo>
                  <a:lnTo>
                    <a:pt x="4" y="12"/>
                  </a:lnTo>
                  <a:lnTo>
                    <a:pt x="5" y="14"/>
                  </a:lnTo>
                  <a:lnTo>
                    <a:pt x="5" y="16"/>
                  </a:lnTo>
                  <a:lnTo>
                    <a:pt x="11" y="16"/>
                  </a:lnTo>
                  <a:lnTo>
                    <a:pt x="13" y="20"/>
                  </a:lnTo>
                  <a:lnTo>
                    <a:pt x="14" y="18"/>
                  </a:lnTo>
                  <a:lnTo>
                    <a:pt x="16" y="14"/>
                  </a:lnTo>
                  <a:lnTo>
                    <a:pt x="11" y="12"/>
                  </a:lnTo>
                  <a:lnTo>
                    <a:pt x="11" y="12"/>
                  </a:lnTo>
                  <a:lnTo>
                    <a:pt x="11" y="9"/>
                  </a:lnTo>
                  <a:lnTo>
                    <a:pt x="9" y="7"/>
                  </a:lnTo>
                  <a:lnTo>
                    <a:pt x="7"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7" name="Freeform 3706"/>
            <p:cNvSpPr>
              <a:spLocks/>
            </p:cNvSpPr>
            <p:nvPr/>
          </p:nvSpPr>
          <p:spPr bwMode="auto">
            <a:xfrm>
              <a:off x="2964" y="1142"/>
              <a:ext cx="18" cy="25"/>
            </a:xfrm>
            <a:custGeom>
              <a:avLst/>
              <a:gdLst/>
              <a:ahLst/>
              <a:cxnLst>
                <a:cxn ang="0">
                  <a:pos x="2" y="17"/>
                </a:cxn>
                <a:cxn ang="0">
                  <a:pos x="0" y="16"/>
                </a:cxn>
                <a:cxn ang="0">
                  <a:pos x="2" y="16"/>
                </a:cxn>
                <a:cxn ang="0">
                  <a:pos x="2" y="16"/>
                </a:cxn>
                <a:cxn ang="0">
                  <a:pos x="3" y="14"/>
                </a:cxn>
                <a:cxn ang="0">
                  <a:pos x="0" y="12"/>
                </a:cxn>
                <a:cxn ang="0">
                  <a:pos x="2" y="12"/>
                </a:cxn>
                <a:cxn ang="0">
                  <a:pos x="2" y="10"/>
                </a:cxn>
                <a:cxn ang="0">
                  <a:pos x="3" y="8"/>
                </a:cxn>
                <a:cxn ang="0">
                  <a:pos x="5" y="10"/>
                </a:cxn>
                <a:cxn ang="0">
                  <a:pos x="7" y="7"/>
                </a:cxn>
                <a:cxn ang="0">
                  <a:pos x="5" y="5"/>
                </a:cxn>
                <a:cxn ang="0">
                  <a:pos x="7" y="5"/>
                </a:cxn>
                <a:cxn ang="0">
                  <a:pos x="11" y="5"/>
                </a:cxn>
                <a:cxn ang="0">
                  <a:pos x="11" y="5"/>
                </a:cxn>
                <a:cxn ang="0">
                  <a:pos x="11" y="0"/>
                </a:cxn>
                <a:cxn ang="0">
                  <a:pos x="12" y="3"/>
                </a:cxn>
                <a:cxn ang="0">
                  <a:pos x="12" y="1"/>
                </a:cxn>
                <a:cxn ang="0">
                  <a:pos x="14" y="1"/>
                </a:cxn>
                <a:cxn ang="0">
                  <a:pos x="16" y="5"/>
                </a:cxn>
                <a:cxn ang="0">
                  <a:pos x="18" y="7"/>
                </a:cxn>
                <a:cxn ang="0">
                  <a:pos x="18" y="10"/>
                </a:cxn>
                <a:cxn ang="0">
                  <a:pos x="16" y="12"/>
                </a:cxn>
                <a:cxn ang="0">
                  <a:pos x="16" y="19"/>
                </a:cxn>
                <a:cxn ang="0">
                  <a:pos x="11" y="19"/>
                </a:cxn>
                <a:cxn ang="0">
                  <a:pos x="11" y="17"/>
                </a:cxn>
                <a:cxn ang="0">
                  <a:pos x="9" y="17"/>
                </a:cxn>
                <a:cxn ang="0">
                  <a:pos x="7" y="23"/>
                </a:cxn>
                <a:cxn ang="0">
                  <a:pos x="2" y="23"/>
                </a:cxn>
                <a:cxn ang="0">
                  <a:pos x="0" y="25"/>
                </a:cxn>
                <a:cxn ang="0">
                  <a:pos x="0" y="23"/>
                </a:cxn>
                <a:cxn ang="0">
                  <a:pos x="2" y="19"/>
                </a:cxn>
                <a:cxn ang="0">
                  <a:pos x="3" y="19"/>
                </a:cxn>
                <a:cxn ang="0">
                  <a:pos x="2" y="17"/>
                </a:cxn>
              </a:cxnLst>
              <a:rect l="0" t="0" r="r" b="b"/>
              <a:pathLst>
                <a:path w="18" h="25">
                  <a:moveTo>
                    <a:pt x="2" y="17"/>
                  </a:moveTo>
                  <a:lnTo>
                    <a:pt x="0" y="16"/>
                  </a:lnTo>
                  <a:lnTo>
                    <a:pt x="2" y="16"/>
                  </a:lnTo>
                  <a:lnTo>
                    <a:pt x="2" y="16"/>
                  </a:lnTo>
                  <a:lnTo>
                    <a:pt x="3" y="14"/>
                  </a:lnTo>
                  <a:lnTo>
                    <a:pt x="0" y="12"/>
                  </a:lnTo>
                  <a:lnTo>
                    <a:pt x="2" y="12"/>
                  </a:lnTo>
                  <a:lnTo>
                    <a:pt x="2" y="10"/>
                  </a:lnTo>
                  <a:lnTo>
                    <a:pt x="3" y="8"/>
                  </a:lnTo>
                  <a:lnTo>
                    <a:pt x="5" y="10"/>
                  </a:lnTo>
                  <a:lnTo>
                    <a:pt x="7" y="7"/>
                  </a:lnTo>
                  <a:lnTo>
                    <a:pt x="5" y="5"/>
                  </a:lnTo>
                  <a:lnTo>
                    <a:pt x="7" y="5"/>
                  </a:lnTo>
                  <a:lnTo>
                    <a:pt x="11" y="5"/>
                  </a:lnTo>
                  <a:lnTo>
                    <a:pt x="11" y="5"/>
                  </a:lnTo>
                  <a:lnTo>
                    <a:pt x="11" y="0"/>
                  </a:lnTo>
                  <a:lnTo>
                    <a:pt x="12" y="3"/>
                  </a:lnTo>
                  <a:lnTo>
                    <a:pt x="12" y="1"/>
                  </a:lnTo>
                  <a:lnTo>
                    <a:pt x="14" y="1"/>
                  </a:lnTo>
                  <a:lnTo>
                    <a:pt x="16" y="5"/>
                  </a:lnTo>
                  <a:lnTo>
                    <a:pt x="18" y="7"/>
                  </a:lnTo>
                  <a:lnTo>
                    <a:pt x="18" y="10"/>
                  </a:lnTo>
                  <a:lnTo>
                    <a:pt x="16" y="12"/>
                  </a:lnTo>
                  <a:lnTo>
                    <a:pt x="16" y="19"/>
                  </a:lnTo>
                  <a:lnTo>
                    <a:pt x="11" y="19"/>
                  </a:lnTo>
                  <a:lnTo>
                    <a:pt x="11" y="17"/>
                  </a:lnTo>
                  <a:lnTo>
                    <a:pt x="9" y="17"/>
                  </a:lnTo>
                  <a:lnTo>
                    <a:pt x="7" y="23"/>
                  </a:lnTo>
                  <a:lnTo>
                    <a:pt x="2" y="23"/>
                  </a:lnTo>
                  <a:lnTo>
                    <a:pt x="0" y="25"/>
                  </a:lnTo>
                  <a:lnTo>
                    <a:pt x="0" y="23"/>
                  </a:lnTo>
                  <a:lnTo>
                    <a:pt x="2" y="19"/>
                  </a:lnTo>
                  <a:lnTo>
                    <a:pt x="3" y="19"/>
                  </a:lnTo>
                  <a:lnTo>
                    <a:pt x="2" y="1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8" name="Freeform 3707"/>
            <p:cNvSpPr>
              <a:spLocks/>
            </p:cNvSpPr>
            <p:nvPr/>
          </p:nvSpPr>
          <p:spPr bwMode="auto">
            <a:xfrm>
              <a:off x="2964" y="1142"/>
              <a:ext cx="18" cy="25"/>
            </a:xfrm>
            <a:custGeom>
              <a:avLst/>
              <a:gdLst/>
              <a:ahLst/>
              <a:cxnLst>
                <a:cxn ang="0">
                  <a:pos x="2" y="17"/>
                </a:cxn>
                <a:cxn ang="0">
                  <a:pos x="0" y="16"/>
                </a:cxn>
                <a:cxn ang="0">
                  <a:pos x="2" y="16"/>
                </a:cxn>
                <a:cxn ang="0">
                  <a:pos x="2" y="16"/>
                </a:cxn>
                <a:cxn ang="0">
                  <a:pos x="3" y="14"/>
                </a:cxn>
                <a:cxn ang="0">
                  <a:pos x="0" y="12"/>
                </a:cxn>
                <a:cxn ang="0">
                  <a:pos x="2" y="12"/>
                </a:cxn>
                <a:cxn ang="0">
                  <a:pos x="2" y="10"/>
                </a:cxn>
                <a:cxn ang="0">
                  <a:pos x="3" y="8"/>
                </a:cxn>
                <a:cxn ang="0">
                  <a:pos x="5" y="10"/>
                </a:cxn>
                <a:cxn ang="0">
                  <a:pos x="7" y="7"/>
                </a:cxn>
                <a:cxn ang="0">
                  <a:pos x="5" y="5"/>
                </a:cxn>
                <a:cxn ang="0">
                  <a:pos x="7" y="5"/>
                </a:cxn>
                <a:cxn ang="0">
                  <a:pos x="11" y="5"/>
                </a:cxn>
                <a:cxn ang="0">
                  <a:pos x="11" y="5"/>
                </a:cxn>
                <a:cxn ang="0">
                  <a:pos x="11" y="0"/>
                </a:cxn>
                <a:cxn ang="0">
                  <a:pos x="12" y="3"/>
                </a:cxn>
                <a:cxn ang="0">
                  <a:pos x="12" y="1"/>
                </a:cxn>
                <a:cxn ang="0">
                  <a:pos x="14" y="1"/>
                </a:cxn>
                <a:cxn ang="0">
                  <a:pos x="16" y="5"/>
                </a:cxn>
                <a:cxn ang="0">
                  <a:pos x="18" y="7"/>
                </a:cxn>
                <a:cxn ang="0">
                  <a:pos x="18" y="10"/>
                </a:cxn>
                <a:cxn ang="0">
                  <a:pos x="16" y="12"/>
                </a:cxn>
                <a:cxn ang="0">
                  <a:pos x="16" y="19"/>
                </a:cxn>
                <a:cxn ang="0">
                  <a:pos x="11" y="19"/>
                </a:cxn>
                <a:cxn ang="0">
                  <a:pos x="11" y="17"/>
                </a:cxn>
                <a:cxn ang="0">
                  <a:pos x="9" y="17"/>
                </a:cxn>
                <a:cxn ang="0">
                  <a:pos x="7" y="23"/>
                </a:cxn>
                <a:cxn ang="0">
                  <a:pos x="2" y="23"/>
                </a:cxn>
                <a:cxn ang="0">
                  <a:pos x="0" y="25"/>
                </a:cxn>
                <a:cxn ang="0">
                  <a:pos x="0" y="23"/>
                </a:cxn>
                <a:cxn ang="0">
                  <a:pos x="2" y="19"/>
                </a:cxn>
                <a:cxn ang="0">
                  <a:pos x="3" y="19"/>
                </a:cxn>
                <a:cxn ang="0">
                  <a:pos x="2" y="17"/>
                </a:cxn>
              </a:cxnLst>
              <a:rect l="0" t="0" r="r" b="b"/>
              <a:pathLst>
                <a:path w="18" h="25">
                  <a:moveTo>
                    <a:pt x="2" y="17"/>
                  </a:moveTo>
                  <a:lnTo>
                    <a:pt x="0" y="16"/>
                  </a:lnTo>
                  <a:lnTo>
                    <a:pt x="2" y="16"/>
                  </a:lnTo>
                  <a:lnTo>
                    <a:pt x="2" y="16"/>
                  </a:lnTo>
                  <a:lnTo>
                    <a:pt x="3" y="14"/>
                  </a:lnTo>
                  <a:lnTo>
                    <a:pt x="0" y="12"/>
                  </a:lnTo>
                  <a:lnTo>
                    <a:pt x="2" y="12"/>
                  </a:lnTo>
                  <a:lnTo>
                    <a:pt x="2" y="10"/>
                  </a:lnTo>
                  <a:lnTo>
                    <a:pt x="3" y="8"/>
                  </a:lnTo>
                  <a:lnTo>
                    <a:pt x="5" y="10"/>
                  </a:lnTo>
                  <a:lnTo>
                    <a:pt x="7" y="7"/>
                  </a:lnTo>
                  <a:lnTo>
                    <a:pt x="5" y="5"/>
                  </a:lnTo>
                  <a:lnTo>
                    <a:pt x="7" y="5"/>
                  </a:lnTo>
                  <a:lnTo>
                    <a:pt x="11" y="5"/>
                  </a:lnTo>
                  <a:lnTo>
                    <a:pt x="11" y="5"/>
                  </a:lnTo>
                  <a:lnTo>
                    <a:pt x="11" y="0"/>
                  </a:lnTo>
                  <a:lnTo>
                    <a:pt x="12" y="3"/>
                  </a:lnTo>
                  <a:lnTo>
                    <a:pt x="12" y="1"/>
                  </a:lnTo>
                  <a:lnTo>
                    <a:pt x="14" y="1"/>
                  </a:lnTo>
                  <a:lnTo>
                    <a:pt x="16" y="5"/>
                  </a:lnTo>
                  <a:lnTo>
                    <a:pt x="18" y="7"/>
                  </a:lnTo>
                  <a:lnTo>
                    <a:pt x="18" y="10"/>
                  </a:lnTo>
                  <a:lnTo>
                    <a:pt x="16" y="12"/>
                  </a:lnTo>
                  <a:lnTo>
                    <a:pt x="16" y="19"/>
                  </a:lnTo>
                  <a:lnTo>
                    <a:pt x="11" y="19"/>
                  </a:lnTo>
                  <a:lnTo>
                    <a:pt x="11" y="17"/>
                  </a:lnTo>
                  <a:lnTo>
                    <a:pt x="9" y="17"/>
                  </a:lnTo>
                  <a:lnTo>
                    <a:pt x="7" y="23"/>
                  </a:lnTo>
                  <a:lnTo>
                    <a:pt x="2" y="23"/>
                  </a:lnTo>
                  <a:lnTo>
                    <a:pt x="0" y="25"/>
                  </a:lnTo>
                  <a:lnTo>
                    <a:pt x="0" y="23"/>
                  </a:lnTo>
                  <a:lnTo>
                    <a:pt x="2" y="19"/>
                  </a:lnTo>
                  <a:lnTo>
                    <a:pt x="3" y="19"/>
                  </a:lnTo>
                  <a:lnTo>
                    <a:pt x="2" y="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9" name="Freeform 3708"/>
            <p:cNvSpPr>
              <a:spLocks/>
            </p:cNvSpPr>
            <p:nvPr/>
          </p:nvSpPr>
          <p:spPr bwMode="auto">
            <a:xfrm>
              <a:off x="2983" y="1129"/>
              <a:ext cx="15" cy="14"/>
            </a:xfrm>
            <a:custGeom>
              <a:avLst/>
              <a:gdLst/>
              <a:ahLst/>
              <a:cxnLst>
                <a:cxn ang="0">
                  <a:pos x="4" y="7"/>
                </a:cxn>
                <a:cxn ang="0">
                  <a:pos x="8" y="7"/>
                </a:cxn>
                <a:cxn ang="0">
                  <a:pos x="8" y="7"/>
                </a:cxn>
                <a:cxn ang="0">
                  <a:pos x="8" y="4"/>
                </a:cxn>
                <a:cxn ang="0">
                  <a:pos x="9" y="5"/>
                </a:cxn>
                <a:cxn ang="0">
                  <a:pos x="11" y="5"/>
                </a:cxn>
                <a:cxn ang="0">
                  <a:pos x="11" y="2"/>
                </a:cxn>
                <a:cxn ang="0">
                  <a:pos x="11" y="0"/>
                </a:cxn>
                <a:cxn ang="0">
                  <a:pos x="15" y="2"/>
                </a:cxn>
                <a:cxn ang="0">
                  <a:pos x="15" y="4"/>
                </a:cxn>
                <a:cxn ang="0">
                  <a:pos x="13" y="9"/>
                </a:cxn>
                <a:cxn ang="0">
                  <a:pos x="13" y="13"/>
                </a:cxn>
                <a:cxn ang="0">
                  <a:pos x="6" y="14"/>
                </a:cxn>
                <a:cxn ang="0">
                  <a:pos x="0" y="13"/>
                </a:cxn>
                <a:cxn ang="0">
                  <a:pos x="0" y="13"/>
                </a:cxn>
                <a:cxn ang="0">
                  <a:pos x="2" y="13"/>
                </a:cxn>
                <a:cxn ang="0">
                  <a:pos x="4" y="11"/>
                </a:cxn>
                <a:cxn ang="0">
                  <a:pos x="4" y="7"/>
                </a:cxn>
              </a:cxnLst>
              <a:rect l="0" t="0" r="r" b="b"/>
              <a:pathLst>
                <a:path w="15" h="14">
                  <a:moveTo>
                    <a:pt x="4" y="7"/>
                  </a:moveTo>
                  <a:lnTo>
                    <a:pt x="8" y="7"/>
                  </a:lnTo>
                  <a:lnTo>
                    <a:pt x="8" y="7"/>
                  </a:lnTo>
                  <a:lnTo>
                    <a:pt x="8" y="4"/>
                  </a:lnTo>
                  <a:lnTo>
                    <a:pt x="9" y="5"/>
                  </a:lnTo>
                  <a:lnTo>
                    <a:pt x="11" y="5"/>
                  </a:lnTo>
                  <a:lnTo>
                    <a:pt x="11" y="2"/>
                  </a:lnTo>
                  <a:lnTo>
                    <a:pt x="11" y="0"/>
                  </a:lnTo>
                  <a:lnTo>
                    <a:pt x="15" y="2"/>
                  </a:lnTo>
                  <a:lnTo>
                    <a:pt x="15" y="4"/>
                  </a:lnTo>
                  <a:lnTo>
                    <a:pt x="13" y="9"/>
                  </a:lnTo>
                  <a:lnTo>
                    <a:pt x="13" y="13"/>
                  </a:lnTo>
                  <a:lnTo>
                    <a:pt x="6" y="14"/>
                  </a:lnTo>
                  <a:lnTo>
                    <a:pt x="0" y="13"/>
                  </a:lnTo>
                  <a:lnTo>
                    <a:pt x="0" y="13"/>
                  </a:lnTo>
                  <a:lnTo>
                    <a:pt x="2" y="13"/>
                  </a:lnTo>
                  <a:lnTo>
                    <a:pt x="4" y="11"/>
                  </a:lnTo>
                  <a:lnTo>
                    <a:pt x="4"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0" name="Freeform 3709"/>
            <p:cNvSpPr>
              <a:spLocks/>
            </p:cNvSpPr>
            <p:nvPr/>
          </p:nvSpPr>
          <p:spPr bwMode="auto">
            <a:xfrm>
              <a:off x="2983" y="1129"/>
              <a:ext cx="15" cy="14"/>
            </a:xfrm>
            <a:custGeom>
              <a:avLst/>
              <a:gdLst/>
              <a:ahLst/>
              <a:cxnLst>
                <a:cxn ang="0">
                  <a:pos x="4" y="7"/>
                </a:cxn>
                <a:cxn ang="0">
                  <a:pos x="8" y="7"/>
                </a:cxn>
                <a:cxn ang="0">
                  <a:pos x="8" y="7"/>
                </a:cxn>
                <a:cxn ang="0">
                  <a:pos x="8" y="4"/>
                </a:cxn>
                <a:cxn ang="0">
                  <a:pos x="9" y="5"/>
                </a:cxn>
                <a:cxn ang="0">
                  <a:pos x="11" y="5"/>
                </a:cxn>
                <a:cxn ang="0">
                  <a:pos x="11" y="2"/>
                </a:cxn>
                <a:cxn ang="0">
                  <a:pos x="11" y="0"/>
                </a:cxn>
                <a:cxn ang="0">
                  <a:pos x="15" y="2"/>
                </a:cxn>
                <a:cxn ang="0">
                  <a:pos x="15" y="4"/>
                </a:cxn>
                <a:cxn ang="0">
                  <a:pos x="13" y="9"/>
                </a:cxn>
                <a:cxn ang="0">
                  <a:pos x="13" y="13"/>
                </a:cxn>
                <a:cxn ang="0">
                  <a:pos x="6" y="14"/>
                </a:cxn>
                <a:cxn ang="0">
                  <a:pos x="0" y="13"/>
                </a:cxn>
                <a:cxn ang="0">
                  <a:pos x="0" y="13"/>
                </a:cxn>
                <a:cxn ang="0">
                  <a:pos x="2" y="13"/>
                </a:cxn>
                <a:cxn ang="0">
                  <a:pos x="4" y="11"/>
                </a:cxn>
                <a:cxn ang="0">
                  <a:pos x="4" y="7"/>
                </a:cxn>
              </a:cxnLst>
              <a:rect l="0" t="0" r="r" b="b"/>
              <a:pathLst>
                <a:path w="15" h="14">
                  <a:moveTo>
                    <a:pt x="4" y="7"/>
                  </a:moveTo>
                  <a:lnTo>
                    <a:pt x="8" y="7"/>
                  </a:lnTo>
                  <a:lnTo>
                    <a:pt x="8" y="7"/>
                  </a:lnTo>
                  <a:lnTo>
                    <a:pt x="8" y="4"/>
                  </a:lnTo>
                  <a:lnTo>
                    <a:pt x="9" y="5"/>
                  </a:lnTo>
                  <a:lnTo>
                    <a:pt x="11" y="5"/>
                  </a:lnTo>
                  <a:lnTo>
                    <a:pt x="11" y="2"/>
                  </a:lnTo>
                  <a:lnTo>
                    <a:pt x="11" y="0"/>
                  </a:lnTo>
                  <a:lnTo>
                    <a:pt x="15" y="2"/>
                  </a:lnTo>
                  <a:lnTo>
                    <a:pt x="15" y="4"/>
                  </a:lnTo>
                  <a:lnTo>
                    <a:pt x="13" y="9"/>
                  </a:lnTo>
                  <a:lnTo>
                    <a:pt x="13" y="13"/>
                  </a:lnTo>
                  <a:lnTo>
                    <a:pt x="6" y="14"/>
                  </a:lnTo>
                  <a:lnTo>
                    <a:pt x="0" y="13"/>
                  </a:lnTo>
                  <a:lnTo>
                    <a:pt x="0" y="13"/>
                  </a:lnTo>
                  <a:lnTo>
                    <a:pt x="2" y="13"/>
                  </a:lnTo>
                  <a:lnTo>
                    <a:pt x="4" y="11"/>
                  </a:lnTo>
                  <a:lnTo>
                    <a:pt x="4"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1" name="Freeform 3710"/>
            <p:cNvSpPr>
              <a:spLocks/>
            </p:cNvSpPr>
            <p:nvPr/>
          </p:nvSpPr>
          <p:spPr bwMode="auto">
            <a:xfrm>
              <a:off x="2994" y="1118"/>
              <a:ext cx="13" cy="13"/>
            </a:xfrm>
            <a:custGeom>
              <a:avLst/>
              <a:gdLst/>
              <a:ahLst/>
              <a:cxnLst>
                <a:cxn ang="0">
                  <a:pos x="2" y="4"/>
                </a:cxn>
                <a:cxn ang="0">
                  <a:pos x="0" y="4"/>
                </a:cxn>
                <a:cxn ang="0">
                  <a:pos x="0" y="4"/>
                </a:cxn>
                <a:cxn ang="0">
                  <a:pos x="0" y="2"/>
                </a:cxn>
                <a:cxn ang="0">
                  <a:pos x="0" y="0"/>
                </a:cxn>
                <a:cxn ang="0">
                  <a:pos x="2" y="2"/>
                </a:cxn>
                <a:cxn ang="0">
                  <a:pos x="6" y="2"/>
                </a:cxn>
                <a:cxn ang="0">
                  <a:pos x="6" y="2"/>
                </a:cxn>
                <a:cxn ang="0">
                  <a:pos x="7" y="2"/>
                </a:cxn>
                <a:cxn ang="0">
                  <a:pos x="6" y="8"/>
                </a:cxn>
                <a:cxn ang="0">
                  <a:pos x="7" y="8"/>
                </a:cxn>
                <a:cxn ang="0">
                  <a:pos x="7" y="6"/>
                </a:cxn>
                <a:cxn ang="0">
                  <a:pos x="9" y="4"/>
                </a:cxn>
                <a:cxn ang="0">
                  <a:pos x="13" y="6"/>
                </a:cxn>
                <a:cxn ang="0">
                  <a:pos x="9" y="13"/>
                </a:cxn>
                <a:cxn ang="0">
                  <a:pos x="7" y="13"/>
                </a:cxn>
                <a:cxn ang="0">
                  <a:pos x="2" y="9"/>
                </a:cxn>
                <a:cxn ang="0">
                  <a:pos x="2" y="8"/>
                </a:cxn>
                <a:cxn ang="0">
                  <a:pos x="2" y="8"/>
                </a:cxn>
                <a:cxn ang="0">
                  <a:pos x="4" y="4"/>
                </a:cxn>
                <a:cxn ang="0">
                  <a:pos x="2" y="4"/>
                </a:cxn>
              </a:cxnLst>
              <a:rect l="0" t="0" r="r" b="b"/>
              <a:pathLst>
                <a:path w="13" h="13">
                  <a:moveTo>
                    <a:pt x="2" y="4"/>
                  </a:moveTo>
                  <a:lnTo>
                    <a:pt x="0" y="4"/>
                  </a:lnTo>
                  <a:lnTo>
                    <a:pt x="0" y="4"/>
                  </a:lnTo>
                  <a:lnTo>
                    <a:pt x="0" y="2"/>
                  </a:lnTo>
                  <a:lnTo>
                    <a:pt x="0" y="0"/>
                  </a:lnTo>
                  <a:lnTo>
                    <a:pt x="2" y="2"/>
                  </a:lnTo>
                  <a:lnTo>
                    <a:pt x="6" y="2"/>
                  </a:lnTo>
                  <a:lnTo>
                    <a:pt x="6" y="2"/>
                  </a:lnTo>
                  <a:lnTo>
                    <a:pt x="7" y="2"/>
                  </a:lnTo>
                  <a:lnTo>
                    <a:pt x="6" y="8"/>
                  </a:lnTo>
                  <a:lnTo>
                    <a:pt x="7" y="8"/>
                  </a:lnTo>
                  <a:lnTo>
                    <a:pt x="7" y="6"/>
                  </a:lnTo>
                  <a:lnTo>
                    <a:pt x="9" y="4"/>
                  </a:lnTo>
                  <a:lnTo>
                    <a:pt x="13" y="6"/>
                  </a:lnTo>
                  <a:lnTo>
                    <a:pt x="9" y="13"/>
                  </a:lnTo>
                  <a:lnTo>
                    <a:pt x="7" y="13"/>
                  </a:lnTo>
                  <a:lnTo>
                    <a:pt x="2" y="9"/>
                  </a:lnTo>
                  <a:lnTo>
                    <a:pt x="2" y="8"/>
                  </a:lnTo>
                  <a:lnTo>
                    <a:pt x="2" y="8"/>
                  </a:lnTo>
                  <a:lnTo>
                    <a:pt x="4" y="4"/>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2" name="Freeform 3711"/>
            <p:cNvSpPr>
              <a:spLocks/>
            </p:cNvSpPr>
            <p:nvPr/>
          </p:nvSpPr>
          <p:spPr bwMode="auto">
            <a:xfrm>
              <a:off x="2994" y="1118"/>
              <a:ext cx="13" cy="13"/>
            </a:xfrm>
            <a:custGeom>
              <a:avLst/>
              <a:gdLst/>
              <a:ahLst/>
              <a:cxnLst>
                <a:cxn ang="0">
                  <a:pos x="2" y="4"/>
                </a:cxn>
                <a:cxn ang="0">
                  <a:pos x="0" y="4"/>
                </a:cxn>
                <a:cxn ang="0">
                  <a:pos x="0" y="4"/>
                </a:cxn>
                <a:cxn ang="0">
                  <a:pos x="0" y="2"/>
                </a:cxn>
                <a:cxn ang="0">
                  <a:pos x="0" y="0"/>
                </a:cxn>
                <a:cxn ang="0">
                  <a:pos x="2" y="2"/>
                </a:cxn>
                <a:cxn ang="0">
                  <a:pos x="6" y="2"/>
                </a:cxn>
                <a:cxn ang="0">
                  <a:pos x="6" y="2"/>
                </a:cxn>
                <a:cxn ang="0">
                  <a:pos x="7" y="2"/>
                </a:cxn>
                <a:cxn ang="0">
                  <a:pos x="6" y="8"/>
                </a:cxn>
                <a:cxn ang="0">
                  <a:pos x="7" y="8"/>
                </a:cxn>
                <a:cxn ang="0">
                  <a:pos x="7" y="6"/>
                </a:cxn>
                <a:cxn ang="0">
                  <a:pos x="9" y="4"/>
                </a:cxn>
                <a:cxn ang="0">
                  <a:pos x="13" y="6"/>
                </a:cxn>
                <a:cxn ang="0">
                  <a:pos x="9" y="13"/>
                </a:cxn>
                <a:cxn ang="0">
                  <a:pos x="7" y="13"/>
                </a:cxn>
                <a:cxn ang="0">
                  <a:pos x="2" y="9"/>
                </a:cxn>
                <a:cxn ang="0">
                  <a:pos x="2" y="8"/>
                </a:cxn>
                <a:cxn ang="0">
                  <a:pos x="2" y="8"/>
                </a:cxn>
                <a:cxn ang="0">
                  <a:pos x="4" y="4"/>
                </a:cxn>
                <a:cxn ang="0">
                  <a:pos x="2" y="4"/>
                </a:cxn>
              </a:cxnLst>
              <a:rect l="0" t="0" r="r" b="b"/>
              <a:pathLst>
                <a:path w="13" h="13">
                  <a:moveTo>
                    <a:pt x="2" y="4"/>
                  </a:moveTo>
                  <a:lnTo>
                    <a:pt x="0" y="4"/>
                  </a:lnTo>
                  <a:lnTo>
                    <a:pt x="0" y="4"/>
                  </a:lnTo>
                  <a:lnTo>
                    <a:pt x="0" y="2"/>
                  </a:lnTo>
                  <a:lnTo>
                    <a:pt x="0" y="0"/>
                  </a:lnTo>
                  <a:lnTo>
                    <a:pt x="2" y="2"/>
                  </a:lnTo>
                  <a:lnTo>
                    <a:pt x="6" y="2"/>
                  </a:lnTo>
                  <a:lnTo>
                    <a:pt x="6" y="2"/>
                  </a:lnTo>
                  <a:lnTo>
                    <a:pt x="7" y="2"/>
                  </a:lnTo>
                  <a:lnTo>
                    <a:pt x="6" y="8"/>
                  </a:lnTo>
                  <a:lnTo>
                    <a:pt x="7" y="8"/>
                  </a:lnTo>
                  <a:lnTo>
                    <a:pt x="7" y="6"/>
                  </a:lnTo>
                  <a:lnTo>
                    <a:pt x="9" y="4"/>
                  </a:lnTo>
                  <a:lnTo>
                    <a:pt x="13" y="6"/>
                  </a:lnTo>
                  <a:lnTo>
                    <a:pt x="9" y="13"/>
                  </a:lnTo>
                  <a:lnTo>
                    <a:pt x="7" y="13"/>
                  </a:lnTo>
                  <a:lnTo>
                    <a:pt x="2" y="9"/>
                  </a:lnTo>
                  <a:lnTo>
                    <a:pt x="2" y="8"/>
                  </a:lnTo>
                  <a:lnTo>
                    <a:pt x="2" y="8"/>
                  </a:lnTo>
                  <a:lnTo>
                    <a:pt x="4" y="4"/>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3" name="Freeform 3712"/>
            <p:cNvSpPr>
              <a:spLocks/>
            </p:cNvSpPr>
            <p:nvPr/>
          </p:nvSpPr>
          <p:spPr bwMode="auto">
            <a:xfrm>
              <a:off x="3007" y="1111"/>
              <a:ext cx="9" cy="11"/>
            </a:xfrm>
            <a:custGeom>
              <a:avLst/>
              <a:gdLst/>
              <a:ahLst/>
              <a:cxnLst>
                <a:cxn ang="0">
                  <a:pos x="5" y="4"/>
                </a:cxn>
                <a:cxn ang="0">
                  <a:pos x="5" y="4"/>
                </a:cxn>
                <a:cxn ang="0">
                  <a:pos x="5" y="6"/>
                </a:cxn>
                <a:cxn ang="0">
                  <a:pos x="7" y="6"/>
                </a:cxn>
                <a:cxn ang="0">
                  <a:pos x="9" y="7"/>
                </a:cxn>
                <a:cxn ang="0">
                  <a:pos x="7" y="11"/>
                </a:cxn>
                <a:cxn ang="0">
                  <a:pos x="3" y="9"/>
                </a:cxn>
                <a:cxn ang="0">
                  <a:pos x="0" y="0"/>
                </a:cxn>
                <a:cxn ang="0">
                  <a:pos x="1" y="0"/>
                </a:cxn>
                <a:cxn ang="0">
                  <a:pos x="3" y="0"/>
                </a:cxn>
                <a:cxn ang="0">
                  <a:pos x="3" y="6"/>
                </a:cxn>
                <a:cxn ang="0">
                  <a:pos x="5" y="4"/>
                </a:cxn>
              </a:cxnLst>
              <a:rect l="0" t="0" r="r" b="b"/>
              <a:pathLst>
                <a:path w="9" h="11">
                  <a:moveTo>
                    <a:pt x="5" y="4"/>
                  </a:moveTo>
                  <a:lnTo>
                    <a:pt x="5" y="4"/>
                  </a:lnTo>
                  <a:lnTo>
                    <a:pt x="5" y="6"/>
                  </a:lnTo>
                  <a:lnTo>
                    <a:pt x="7" y="6"/>
                  </a:lnTo>
                  <a:lnTo>
                    <a:pt x="9" y="7"/>
                  </a:lnTo>
                  <a:lnTo>
                    <a:pt x="7" y="11"/>
                  </a:lnTo>
                  <a:lnTo>
                    <a:pt x="3" y="9"/>
                  </a:lnTo>
                  <a:lnTo>
                    <a:pt x="0" y="0"/>
                  </a:lnTo>
                  <a:lnTo>
                    <a:pt x="1" y="0"/>
                  </a:lnTo>
                  <a:lnTo>
                    <a:pt x="3" y="0"/>
                  </a:lnTo>
                  <a:lnTo>
                    <a:pt x="3" y="6"/>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4" name="Freeform 3713"/>
            <p:cNvSpPr>
              <a:spLocks/>
            </p:cNvSpPr>
            <p:nvPr/>
          </p:nvSpPr>
          <p:spPr bwMode="auto">
            <a:xfrm>
              <a:off x="3007" y="1111"/>
              <a:ext cx="9" cy="11"/>
            </a:xfrm>
            <a:custGeom>
              <a:avLst/>
              <a:gdLst/>
              <a:ahLst/>
              <a:cxnLst>
                <a:cxn ang="0">
                  <a:pos x="5" y="4"/>
                </a:cxn>
                <a:cxn ang="0">
                  <a:pos x="5" y="4"/>
                </a:cxn>
                <a:cxn ang="0">
                  <a:pos x="5" y="6"/>
                </a:cxn>
                <a:cxn ang="0">
                  <a:pos x="7" y="6"/>
                </a:cxn>
                <a:cxn ang="0">
                  <a:pos x="9" y="7"/>
                </a:cxn>
                <a:cxn ang="0">
                  <a:pos x="7" y="11"/>
                </a:cxn>
                <a:cxn ang="0">
                  <a:pos x="3" y="9"/>
                </a:cxn>
                <a:cxn ang="0">
                  <a:pos x="0" y="0"/>
                </a:cxn>
                <a:cxn ang="0">
                  <a:pos x="1" y="0"/>
                </a:cxn>
                <a:cxn ang="0">
                  <a:pos x="3" y="0"/>
                </a:cxn>
                <a:cxn ang="0">
                  <a:pos x="3" y="6"/>
                </a:cxn>
                <a:cxn ang="0">
                  <a:pos x="5" y="4"/>
                </a:cxn>
              </a:cxnLst>
              <a:rect l="0" t="0" r="r" b="b"/>
              <a:pathLst>
                <a:path w="9" h="11">
                  <a:moveTo>
                    <a:pt x="5" y="4"/>
                  </a:moveTo>
                  <a:lnTo>
                    <a:pt x="5" y="4"/>
                  </a:lnTo>
                  <a:lnTo>
                    <a:pt x="5" y="6"/>
                  </a:lnTo>
                  <a:lnTo>
                    <a:pt x="7" y="6"/>
                  </a:lnTo>
                  <a:lnTo>
                    <a:pt x="9" y="7"/>
                  </a:lnTo>
                  <a:lnTo>
                    <a:pt x="7" y="11"/>
                  </a:lnTo>
                  <a:lnTo>
                    <a:pt x="3" y="9"/>
                  </a:lnTo>
                  <a:lnTo>
                    <a:pt x="0" y="0"/>
                  </a:lnTo>
                  <a:lnTo>
                    <a:pt x="1" y="0"/>
                  </a:lnTo>
                  <a:lnTo>
                    <a:pt x="3" y="0"/>
                  </a:lnTo>
                  <a:lnTo>
                    <a:pt x="3" y="6"/>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5" name="Freeform 3714"/>
            <p:cNvSpPr>
              <a:spLocks/>
            </p:cNvSpPr>
            <p:nvPr/>
          </p:nvSpPr>
          <p:spPr bwMode="auto">
            <a:xfrm>
              <a:off x="3023" y="1111"/>
              <a:ext cx="3" cy="11"/>
            </a:xfrm>
            <a:custGeom>
              <a:avLst/>
              <a:gdLst/>
              <a:ahLst/>
              <a:cxnLst>
                <a:cxn ang="0">
                  <a:pos x="2" y="2"/>
                </a:cxn>
                <a:cxn ang="0">
                  <a:pos x="3" y="0"/>
                </a:cxn>
                <a:cxn ang="0">
                  <a:pos x="3" y="4"/>
                </a:cxn>
                <a:cxn ang="0">
                  <a:pos x="3" y="9"/>
                </a:cxn>
                <a:cxn ang="0">
                  <a:pos x="3" y="11"/>
                </a:cxn>
                <a:cxn ang="0">
                  <a:pos x="2" y="9"/>
                </a:cxn>
                <a:cxn ang="0">
                  <a:pos x="2" y="7"/>
                </a:cxn>
                <a:cxn ang="0">
                  <a:pos x="0" y="9"/>
                </a:cxn>
                <a:cxn ang="0">
                  <a:pos x="0" y="7"/>
                </a:cxn>
                <a:cxn ang="0">
                  <a:pos x="0" y="4"/>
                </a:cxn>
                <a:cxn ang="0">
                  <a:pos x="0" y="2"/>
                </a:cxn>
                <a:cxn ang="0">
                  <a:pos x="2" y="2"/>
                </a:cxn>
              </a:cxnLst>
              <a:rect l="0" t="0" r="r" b="b"/>
              <a:pathLst>
                <a:path w="3" h="11">
                  <a:moveTo>
                    <a:pt x="2" y="2"/>
                  </a:moveTo>
                  <a:lnTo>
                    <a:pt x="3" y="0"/>
                  </a:lnTo>
                  <a:lnTo>
                    <a:pt x="3" y="4"/>
                  </a:lnTo>
                  <a:lnTo>
                    <a:pt x="3" y="9"/>
                  </a:lnTo>
                  <a:lnTo>
                    <a:pt x="3" y="11"/>
                  </a:lnTo>
                  <a:lnTo>
                    <a:pt x="2" y="9"/>
                  </a:lnTo>
                  <a:lnTo>
                    <a:pt x="2" y="7"/>
                  </a:lnTo>
                  <a:lnTo>
                    <a:pt x="0" y="9"/>
                  </a:lnTo>
                  <a:lnTo>
                    <a:pt x="0" y="7"/>
                  </a:lnTo>
                  <a:lnTo>
                    <a:pt x="0" y="4"/>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6" name="Freeform 3715"/>
            <p:cNvSpPr>
              <a:spLocks/>
            </p:cNvSpPr>
            <p:nvPr/>
          </p:nvSpPr>
          <p:spPr bwMode="auto">
            <a:xfrm>
              <a:off x="3023" y="1111"/>
              <a:ext cx="3" cy="11"/>
            </a:xfrm>
            <a:custGeom>
              <a:avLst/>
              <a:gdLst/>
              <a:ahLst/>
              <a:cxnLst>
                <a:cxn ang="0">
                  <a:pos x="2" y="2"/>
                </a:cxn>
                <a:cxn ang="0">
                  <a:pos x="3" y="0"/>
                </a:cxn>
                <a:cxn ang="0">
                  <a:pos x="3" y="4"/>
                </a:cxn>
                <a:cxn ang="0">
                  <a:pos x="3" y="9"/>
                </a:cxn>
                <a:cxn ang="0">
                  <a:pos x="3" y="11"/>
                </a:cxn>
                <a:cxn ang="0">
                  <a:pos x="2" y="9"/>
                </a:cxn>
                <a:cxn ang="0">
                  <a:pos x="2" y="7"/>
                </a:cxn>
                <a:cxn ang="0">
                  <a:pos x="0" y="9"/>
                </a:cxn>
                <a:cxn ang="0">
                  <a:pos x="0" y="7"/>
                </a:cxn>
                <a:cxn ang="0">
                  <a:pos x="0" y="4"/>
                </a:cxn>
                <a:cxn ang="0">
                  <a:pos x="0" y="2"/>
                </a:cxn>
                <a:cxn ang="0">
                  <a:pos x="2" y="2"/>
                </a:cxn>
              </a:cxnLst>
              <a:rect l="0" t="0" r="r" b="b"/>
              <a:pathLst>
                <a:path w="3" h="11">
                  <a:moveTo>
                    <a:pt x="2" y="2"/>
                  </a:moveTo>
                  <a:lnTo>
                    <a:pt x="3" y="0"/>
                  </a:lnTo>
                  <a:lnTo>
                    <a:pt x="3" y="4"/>
                  </a:lnTo>
                  <a:lnTo>
                    <a:pt x="3" y="9"/>
                  </a:lnTo>
                  <a:lnTo>
                    <a:pt x="3" y="11"/>
                  </a:lnTo>
                  <a:lnTo>
                    <a:pt x="2" y="9"/>
                  </a:lnTo>
                  <a:lnTo>
                    <a:pt x="2" y="7"/>
                  </a:lnTo>
                  <a:lnTo>
                    <a:pt x="0" y="9"/>
                  </a:lnTo>
                  <a:lnTo>
                    <a:pt x="0" y="7"/>
                  </a:lnTo>
                  <a:lnTo>
                    <a:pt x="0" y="4"/>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7" name="Freeform 3716"/>
            <p:cNvSpPr>
              <a:spLocks/>
            </p:cNvSpPr>
            <p:nvPr/>
          </p:nvSpPr>
          <p:spPr bwMode="auto">
            <a:xfrm>
              <a:off x="3053" y="1106"/>
              <a:ext cx="9" cy="5"/>
            </a:xfrm>
            <a:custGeom>
              <a:avLst/>
              <a:gdLst/>
              <a:ahLst/>
              <a:cxnLst>
                <a:cxn ang="0">
                  <a:pos x="5" y="5"/>
                </a:cxn>
                <a:cxn ang="0">
                  <a:pos x="0" y="3"/>
                </a:cxn>
                <a:cxn ang="0">
                  <a:pos x="0" y="2"/>
                </a:cxn>
                <a:cxn ang="0">
                  <a:pos x="2" y="0"/>
                </a:cxn>
                <a:cxn ang="0">
                  <a:pos x="7" y="2"/>
                </a:cxn>
                <a:cxn ang="0">
                  <a:pos x="7" y="3"/>
                </a:cxn>
                <a:cxn ang="0">
                  <a:pos x="9" y="5"/>
                </a:cxn>
                <a:cxn ang="0">
                  <a:pos x="5" y="5"/>
                </a:cxn>
              </a:cxnLst>
              <a:rect l="0" t="0" r="r" b="b"/>
              <a:pathLst>
                <a:path w="9" h="5">
                  <a:moveTo>
                    <a:pt x="5" y="5"/>
                  </a:moveTo>
                  <a:lnTo>
                    <a:pt x="0" y="3"/>
                  </a:lnTo>
                  <a:lnTo>
                    <a:pt x="0" y="2"/>
                  </a:lnTo>
                  <a:lnTo>
                    <a:pt x="2" y="0"/>
                  </a:lnTo>
                  <a:lnTo>
                    <a:pt x="7" y="2"/>
                  </a:lnTo>
                  <a:lnTo>
                    <a:pt x="7" y="3"/>
                  </a:lnTo>
                  <a:lnTo>
                    <a:pt x="9" y="5"/>
                  </a:lnTo>
                  <a:lnTo>
                    <a:pt x="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8" name="Freeform 3717"/>
            <p:cNvSpPr>
              <a:spLocks/>
            </p:cNvSpPr>
            <p:nvPr/>
          </p:nvSpPr>
          <p:spPr bwMode="auto">
            <a:xfrm>
              <a:off x="3053" y="1106"/>
              <a:ext cx="9" cy="5"/>
            </a:xfrm>
            <a:custGeom>
              <a:avLst/>
              <a:gdLst/>
              <a:ahLst/>
              <a:cxnLst>
                <a:cxn ang="0">
                  <a:pos x="5" y="5"/>
                </a:cxn>
                <a:cxn ang="0">
                  <a:pos x="0" y="3"/>
                </a:cxn>
                <a:cxn ang="0">
                  <a:pos x="0" y="2"/>
                </a:cxn>
                <a:cxn ang="0">
                  <a:pos x="2" y="0"/>
                </a:cxn>
                <a:cxn ang="0">
                  <a:pos x="7" y="2"/>
                </a:cxn>
                <a:cxn ang="0">
                  <a:pos x="7" y="3"/>
                </a:cxn>
                <a:cxn ang="0">
                  <a:pos x="9" y="5"/>
                </a:cxn>
                <a:cxn ang="0">
                  <a:pos x="5" y="5"/>
                </a:cxn>
              </a:cxnLst>
              <a:rect l="0" t="0" r="r" b="b"/>
              <a:pathLst>
                <a:path w="9" h="5">
                  <a:moveTo>
                    <a:pt x="5" y="5"/>
                  </a:moveTo>
                  <a:lnTo>
                    <a:pt x="0" y="3"/>
                  </a:lnTo>
                  <a:lnTo>
                    <a:pt x="0" y="2"/>
                  </a:lnTo>
                  <a:lnTo>
                    <a:pt x="2" y="0"/>
                  </a:lnTo>
                  <a:lnTo>
                    <a:pt x="7" y="2"/>
                  </a:lnTo>
                  <a:lnTo>
                    <a:pt x="7" y="3"/>
                  </a:lnTo>
                  <a:lnTo>
                    <a:pt x="9" y="5"/>
                  </a:lnTo>
                  <a:lnTo>
                    <a:pt x="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9" name="Freeform 3718"/>
            <p:cNvSpPr>
              <a:spLocks/>
            </p:cNvSpPr>
            <p:nvPr/>
          </p:nvSpPr>
          <p:spPr bwMode="auto">
            <a:xfrm>
              <a:off x="3048" y="1088"/>
              <a:ext cx="16" cy="13"/>
            </a:xfrm>
            <a:custGeom>
              <a:avLst/>
              <a:gdLst/>
              <a:ahLst/>
              <a:cxnLst>
                <a:cxn ang="0">
                  <a:pos x="3" y="4"/>
                </a:cxn>
                <a:cxn ang="0">
                  <a:pos x="5" y="4"/>
                </a:cxn>
                <a:cxn ang="0">
                  <a:pos x="5" y="2"/>
                </a:cxn>
                <a:cxn ang="0">
                  <a:pos x="7" y="2"/>
                </a:cxn>
                <a:cxn ang="0">
                  <a:pos x="7" y="2"/>
                </a:cxn>
                <a:cxn ang="0">
                  <a:pos x="7" y="2"/>
                </a:cxn>
                <a:cxn ang="0">
                  <a:pos x="7" y="5"/>
                </a:cxn>
                <a:cxn ang="0">
                  <a:pos x="10" y="4"/>
                </a:cxn>
                <a:cxn ang="0">
                  <a:pos x="10" y="0"/>
                </a:cxn>
                <a:cxn ang="0">
                  <a:pos x="12" y="0"/>
                </a:cxn>
                <a:cxn ang="0">
                  <a:pos x="12" y="2"/>
                </a:cxn>
                <a:cxn ang="0">
                  <a:pos x="16" y="4"/>
                </a:cxn>
                <a:cxn ang="0">
                  <a:pos x="16" y="5"/>
                </a:cxn>
                <a:cxn ang="0">
                  <a:pos x="16" y="7"/>
                </a:cxn>
                <a:cxn ang="0">
                  <a:pos x="14" y="7"/>
                </a:cxn>
                <a:cxn ang="0">
                  <a:pos x="14" y="9"/>
                </a:cxn>
                <a:cxn ang="0">
                  <a:pos x="12" y="11"/>
                </a:cxn>
                <a:cxn ang="0">
                  <a:pos x="10" y="9"/>
                </a:cxn>
                <a:cxn ang="0">
                  <a:pos x="9" y="11"/>
                </a:cxn>
                <a:cxn ang="0">
                  <a:pos x="7" y="11"/>
                </a:cxn>
                <a:cxn ang="0">
                  <a:pos x="7" y="11"/>
                </a:cxn>
                <a:cxn ang="0">
                  <a:pos x="3" y="11"/>
                </a:cxn>
                <a:cxn ang="0">
                  <a:pos x="3" y="9"/>
                </a:cxn>
                <a:cxn ang="0">
                  <a:pos x="2" y="13"/>
                </a:cxn>
                <a:cxn ang="0">
                  <a:pos x="2" y="7"/>
                </a:cxn>
                <a:cxn ang="0">
                  <a:pos x="0" y="7"/>
                </a:cxn>
                <a:cxn ang="0">
                  <a:pos x="2" y="4"/>
                </a:cxn>
                <a:cxn ang="0">
                  <a:pos x="3" y="5"/>
                </a:cxn>
                <a:cxn ang="0">
                  <a:pos x="3" y="4"/>
                </a:cxn>
              </a:cxnLst>
              <a:rect l="0" t="0" r="r" b="b"/>
              <a:pathLst>
                <a:path w="16" h="13">
                  <a:moveTo>
                    <a:pt x="3" y="4"/>
                  </a:moveTo>
                  <a:lnTo>
                    <a:pt x="5" y="4"/>
                  </a:lnTo>
                  <a:lnTo>
                    <a:pt x="5" y="2"/>
                  </a:lnTo>
                  <a:lnTo>
                    <a:pt x="7" y="2"/>
                  </a:lnTo>
                  <a:lnTo>
                    <a:pt x="7" y="2"/>
                  </a:lnTo>
                  <a:lnTo>
                    <a:pt x="7" y="2"/>
                  </a:lnTo>
                  <a:lnTo>
                    <a:pt x="7" y="5"/>
                  </a:lnTo>
                  <a:lnTo>
                    <a:pt x="10" y="4"/>
                  </a:lnTo>
                  <a:lnTo>
                    <a:pt x="10" y="0"/>
                  </a:lnTo>
                  <a:lnTo>
                    <a:pt x="12" y="0"/>
                  </a:lnTo>
                  <a:lnTo>
                    <a:pt x="12" y="2"/>
                  </a:lnTo>
                  <a:lnTo>
                    <a:pt x="16" y="4"/>
                  </a:lnTo>
                  <a:lnTo>
                    <a:pt x="16" y="5"/>
                  </a:lnTo>
                  <a:lnTo>
                    <a:pt x="16" y="7"/>
                  </a:lnTo>
                  <a:lnTo>
                    <a:pt x="14" y="7"/>
                  </a:lnTo>
                  <a:lnTo>
                    <a:pt x="14" y="9"/>
                  </a:lnTo>
                  <a:lnTo>
                    <a:pt x="12" y="11"/>
                  </a:lnTo>
                  <a:lnTo>
                    <a:pt x="10" y="9"/>
                  </a:lnTo>
                  <a:lnTo>
                    <a:pt x="9" y="11"/>
                  </a:lnTo>
                  <a:lnTo>
                    <a:pt x="7" y="11"/>
                  </a:lnTo>
                  <a:lnTo>
                    <a:pt x="7" y="11"/>
                  </a:lnTo>
                  <a:lnTo>
                    <a:pt x="3" y="11"/>
                  </a:lnTo>
                  <a:lnTo>
                    <a:pt x="3" y="9"/>
                  </a:lnTo>
                  <a:lnTo>
                    <a:pt x="2" y="13"/>
                  </a:lnTo>
                  <a:lnTo>
                    <a:pt x="2" y="7"/>
                  </a:lnTo>
                  <a:lnTo>
                    <a:pt x="0" y="7"/>
                  </a:lnTo>
                  <a:lnTo>
                    <a:pt x="2" y="4"/>
                  </a:lnTo>
                  <a:lnTo>
                    <a:pt x="3" y="5"/>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0" name="Freeform 3719"/>
            <p:cNvSpPr>
              <a:spLocks/>
            </p:cNvSpPr>
            <p:nvPr/>
          </p:nvSpPr>
          <p:spPr bwMode="auto">
            <a:xfrm>
              <a:off x="3048" y="1088"/>
              <a:ext cx="16" cy="13"/>
            </a:xfrm>
            <a:custGeom>
              <a:avLst/>
              <a:gdLst/>
              <a:ahLst/>
              <a:cxnLst>
                <a:cxn ang="0">
                  <a:pos x="3" y="4"/>
                </a:cxn>
                <a:cxn ang="0">
                  <a:pos x="5" y="4"/>
                </a:cxn>
                <a:cxn ang="0">
                  <a:pos x="5" y="2"/>
                </a:cxn>
                <a:cxn ang="0">
                  <a:pos x="7" y="2"/>
                </a:cxn>
                <a:cxn ang="0">
                  <a:pos x="7" y="2"/>
                </a:cxn>
                <a:cxn ang="0">
                  <a:pos x="7" y="2"/>
                </a:cxn>
                <a:cxn ang="0">
                  <a:pos x="7" y="5"/>
                </a:cxn>
                <a:cxn ang="0">
                  <a:pos x="10" y="4"/>
                </a:cxn>
                <a:cxn ang="0">
                  <a:pos x="10" y="0"/>
                </a:cxn>
                <a:cxn ang="0">
                  <a:pos x="12" y="0"/>
                </a:cxn>
                <a:cxn ang="0">
                  <a:pos x="12" y="2"/>
                </a:cxn>
                <a:cxn ang="0">
                  <a:pos x="16" y="4"/>
                </a:cxn>
                <a:cxn ang="0">
                  <a:pos x="16" y="5"/>
                </a:cxn>
                <a:cxn ang="0">
                  <a:pos x="16" y="7"/>
                </a:cxn>
                <a:cxn ang="0">
                  <a:pos x="14" y="7"/>
                </a:cxn>
                <a:cxn ang="0">
                  <a:pos x="14" y="9"/>
                </a:cxn>
                <a:cxn ang="0">
                  <a:pos x="12" y="11"/>
                </a:cxn>
                <a:cxn ang="0">
                  <a:pos x="10" y="9"/>
                </a:cxn>
                <a:cxn ang="0">
                  <a:pos x="9" y="11"/>
                </a:cxn>
                <a:cxn ang="0">
                  <a:pos x="7" y="11"/>
                </a:cxn>
                <a:cxn ang="0">
                  <a:pos x="7" y="11"/>
                </a:cxn>
                <a:cxn ang="0">
                  <a:pos x="3" y="11"/>
                </a:cxn>
                <a:cxn ang="0">
                  <a:pos x="3" y="9"/>
                </a:cxn>
                <a:cxn ang="0">
                  <a:pos x="2" y="13"/>
                </a:cxn>
                <a:cxn ang="0">
                  <a:pos x="2" y="7"/>
                </a:cxn>
                <a:cxn ang="0">
                  <a:pos x="0" y="7"/>
                </a:cxn>
                <a:cxn ang="0">
                  <a:pos x="2" y="4"/>
                </a:cxn>
                <a:cxn ang="0">
                  <a:pos x="3" y="5"/>
                </a:cxn>
                <a:cxn ang="0">
                  <a:pos x="3" y="4"/>
                </a:cxn>
              </a:cxnLst>
              <a:rect l="0" t="0" r="r" b="b"/>
              <a:pathLst>
                <a:path w="16" h="13">
                  <a:moveTo>
                    <a:pt x="3" y="4"/>
                  </a:moveTo>
                  <a:lnTo>
                    <a:pt x="5" y="4"/>
                  </a:lnTo>
                  <a:lnTo>
                    <a:pt x="5" y="2"/>
                  </a:lnTo>
                  <a:lnTo>
                    <a:pt x="7" y="2"/>
                  </a:lnTo>
                  <a:lnTo>
                    <a:pt x="7" y="2"/>
                  </a:lnTo>
                  <a:lnTo>
                    <a:pt x="7" y="2"/>
                  </a:lnTo>
                  <a:lnTo>
                    <a:pt x="7" y="5"/>
                  </a:lnTo>
                  <a:lnTo>
                    <a:pt x="10" y="4"/>
                  </a:lnTo>
                  <a:lnTo>
                    <a:pt x="10" y="0"/>
                  </a:lnTo>
                  <a:lnTo>
                    <a:pt x="12" y="0"/>
                  </a:lnTo>
                  <a:lnTo>
                    <a:pt x="12" y="2"/>
                  </a:lnTo>
                  <a:lnTo>
                    <a:pt x="16" y="4"/>
                  </a:lnTo>
                  <a:lnTo>
                    <a:pt x="16" y="5"/>
                  </a:lnTo>
                  <a:lnTo>
                    <a:pt x="16" y="7"/>
                  </a:lnTo>
                  <a:lnTo>
                    <a:pt x="14" y="7"/>
                  </a:lnTo>
                  <a:lnTo>
                    <a:pt x="14" y="9"/>
                  </a:lnTo>
                  <a:lnTo>
                    <a:pt x="12" y="11"/>
                  </a:lnTo>
                  <a:lnTo>
                    <a:pt x="10" y="9"/>
                  </a:lnTo>
                  <a:lnTo>
                    <a:pt x="9" y="11"/>
                  </a:lnTo>
                  <a:lnTo>
                    <a:pt x="7" y="11"/>
                  </a:lnTo>
                  <a:lnTo>
                    <a:pt x="7" y="11"/>
                  </a:lnTo>
                  <a:lnTo>
                    <a:pt x="3" y="11"/>
                  </a:lnTo>
                  <a:lnTo>
                    <a:pt x="3" y="9"/>
                  </a:lnTo>
                  <a:lnTo>
                    <a:pt x="2" y="13"/>
                  </a:lnTo>
                  <a:lnTo>
                    <a:pt x="2" y="7"/>
                  </a:lnTo>
                  <a:lnTo>
                    <a:pt x="0" y="7"/>
                  </a:lnTo>
                  <a:lnTo>
                    <a:pt x="2" y="4"/>
                  </a:lnTo>
                  <a:lnTo>
                    <a:pt x="3" y="5"/>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1" name="Freeform 3720"/>
            <p:cNvSpPr>
              <a:spLocks/>
            </p:cNvSpPr>
            <p:nvPr/>
          </p:nvSpPr>
          <p:spPr bwMode="auto">
            <a:xfrm>
              <a:off x="3062" y="1095"/>
              <a:ext cx="9" cy="14"/>
            </a:xfrm>
            <a:custGeom>
              <a:avLst/>
              <a:gdLst/>
              <a:ahLst/>
              <a:cxnLst>
                <a:cxn ang="0">
                  <a:pos x="7" y="13"/>
                </a:cxn>
                <a:cxn ang="0">
                  <a:pos x="5" y="11"/>
                </a:cxn>
                <a:cxn ang="0">
                  <a:pos x="5" y="13"/>
                </a:cxn>
                <a:cxn ang="0">
                  <a:pos x="4" y="14"/>
                </a:cxn>
                <a:cxn ang="0">
                  <a:pos x="2" y="13"/>
                </a:cxn>
                <a:cxn ang="0">
                  <a:pos x="0" y="11"/>
                </a:cxn>
                <a:cxn ang="0">
                  <a:pos x="0" y="11"/>
                </a:cxn>
                <a:cxn ang="0">
                  <a:pos x="0" y="9"/>
                </a:cxn>
                <a:cxn ang="0">
                  <a:pos x="0" y="6"/>
                </a:cxn>
                <a:cxn ang="0">
                  <a:pos x="0" y="4"/>
                </a:cxn>
                <a:cxn ang="0">
                  <a:pos x="2" y="6"/>
                </a:cxn>
                <a:cxn ang="0">
                  <a:pos x="4" y="2"/>
                </a:cxn>
                <a:cxn ang="0">
                  <a:pos x="5" y="4"/>
                </a:cxn>
                <a:cxn ang="0">
                  <a:pos x="7" y="0"/>
                </a:cxn>
                <a:cxn ang="0">
                  <a:pos x="9" y="4"/>
                </a:cxn>
                <a:cxn ang="0">
                  <a:pos x="9" y="6"/>
                </a:cxn>
                <a:cxn ang="0">
                  <a:pos x="7" y="13"/>
                </a:cxn>
              </a:cxnLst>
              <a:rect l="0" t="0" r="r" b="b"/>
              <a:pathLst>
                <a:path w="9" h="14">
                  <a:moveTo>
                    <a:pt x="7" y="13"/>
                  </a:moveTo>
                  <a:lnTo>
                    <a:pt x="5" y="11"/>
                  </a:lnTo>
                  <a:lnTo>
                    <a:pt x="5" y="13"/>
                  </a:lnTo>
                  <a:lnTo>
                    <a:pt x="4" y="14"/>
                  </a:lnTo>
                  <a:lnTo>
                    <a:pt x="2" y="13"/>
                  </a:lnTo>
                  <a:lnTo>
                    <a:pt x="0" y="11"/>
                  </a:lnTo>
                  <a:lnTo>
                    <a:pt x="0" y="11"/>
                  </a:lnTo>
                  <a:lnTo>
                    <a:pt x="0" y="9"/>
                  </a:lnTo>
                  <a:lnTo>
                    <a:pt x="0" y="6"/>
                  </a:lnTo>
                  <a:lnTo>
                    <a:pt x="0" y="4"/>
                  </a:lnTo>
                  <a:lnTo>
                    <a:pt x="2" y="6"/>
                  </a:lnTo>
                  <a:lnTo>
                    <a:pt x="4" y="2"/>
                  </a:lnTo>
                  <a:lnTo>
                    <a:pt x="5" y="4"/>
                  </a:lnTo>
                  <a:lnTo>
                    <a:pt x="7" y="0"/>
                  </a:lnTo>
                  <a:lnTo>
                    <a:pt x="9" y="4"/>
                  </a:lnTo>
                  <a:lnTo>
                    <a:pt x="9" y="6"/>
                  </a:lnTo>
                  <a:lnTo>
                    <a:pt x="7"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2" name="Freeform 3721"/>
            <p:cNvSpPr>
              <a:spLocks/>
            </p:cNvSpPr>
            <p:nvPr/>
          </p:nvSpPr>
          <p:spPr bwMode="auto">
            <a:xfrm>
              <a:off x="3062" y="1095"/>
              <a:ext cx="9" cy="14"/>
            </a:xfrm>
            <a:custGeom>
              <a:avLst/>
              <a:gdLst/>
              <a:ahLst/>
              <a:cxnLst>
                <a:cxn ang="0">
                  <a:pos x="7" y="13"/>
                </a:cxn>
                <a:cxn ang="0">
                  <a:pos x="5" y="11"/>
                </a:cxn>
                <a:cxn ang="0">
                  <a:pos x="5" y="13"/>
                </a:cxn>
                <a:cxn ang="0">
                  <a:pos x="4" y="14"/>
                </a:cxn>
                <a:cxn ang="0">
                  <a:pos x="2" y="13"/>
                </a:cxn>
                <a:cxn ang="0">
                  <a:pos x="0" y="11"/>
                </a:cxn>
                <a:cxn ang="0">
                  <a:pos x="0" y="11"/>
                </a:cxn>
                <a:cxn ang="0">
                  <a:pos x="0" y="9"/>
                </a:cxn>
                <a:cxn ang="0">
                  <a:pos x="0" y="6"/>
                </a:cxn>
                <a:cxn ang="0">
                  <a:pos x="0" y="4"/>
                </a:cxn>
                <a:cxn ang="0">
                  <a:pos x="2" y="6"/>
                </a:cxn>
                <a:cxn ang="0">
                  <a:pos x="4" y="2"/>
                </a:cxn>
                <a:cxn ang="0">
                  <a:pos x="5" y="4"/>
                </a:cxn>
                <a:cxn ang="0">
                  <a:pos x="7" y="0"/>
                </a:cxn>
                <a:cxn ang="0">
                  <a:pos x="9" y="4"/>
                </a:cxn>
                <a:cxn ang="0">
                  <a:pos x="9" y="6"/>
                </a:cxn>
                <a:cxn ang="0">
                  <a:pos x="7" y="13"/>
                </a:cxn>
              </a:cxnLst>
              <a:rect l="0" t="0" r="r" b="b"/>
              <a:pathLst>
                <a:path w="9" h="14">
                  <a:moveTo>
                    <a:pt x="7" y="13"/>
                  </a:moveTo>
                  <a:lnTo>
                    <a:pt x="5" y="11"/>
                  </a:lnTo>
                  <a:lnTo>
                    <a:pt x="5" y="13"/>
                  </a:lnTo>
                  <a:lnTo>
                    <a:pt x="4" y="14"/>
                  </a:lnTo>
                  <a:lnTo>
                    <a:pt x="2" y="13"/>
                  </a:lnTo>
                  <a:lnTo>
                    <a:pt x="0" y="11"/>
                  </a:lnTo>
                  <a:lnTo>
                    <a:pt x="0" y="11"/>
                  </a:lnTo>
                  <a:lnTo>
                    <a:pt x="0" y="9"/>
                  </a:lnTo>
                  <a:lnTo>
                    <a:pt x="0" y="6"/>
                  </a:lnTo>
                  <a:lnTo>
                    <a:pt x="0" y="4"/>
                  </a:lnTo>
                  <a:lnTo>
                    <a:pt x="2" y="6"/>
                  </a:lnTo>
                  <a:lnTo>
                    <a:pt x="4" y="2"/>
                  </a:lnTo>
                  <a:lnTo>
                    <a:pt x="5" y="4"/>
                  </a:lnTo>
                  <a:lnTo>
                    <a:pt x="7" y="0"/>
                  </a:lnTo>
                  <a:lnTo>
                    <a:pt x="9" y="4"/>
                  </a:lnTo>
                  <a:lnTo>
                    <a:pt x="9" y="6"/>
                  </a:lnTo>
                  <a:lnTo>
                    <a:pt x="7"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3" name="Freeform 3722"/>
            <p:cNvSpPr>
              <a:spLocks/>
            </p:cNvSpPr>
            <p:nvPr/>
          </p:nvSpPr>
          <p:spPr bwMode="auto">
            <a:xfrm>
              <a:off x="3073" y="1088"/>
              <a:ext cx="7" cy="11"/>
            </a:xfrm>
            <a:custGeom>
              <a:avLst/>
              <a:gdLst/>
              <a:ahLst/>
              <a:cxnLst>
                <a:cxn ang="0">
                  <a:pos x="5" y="9"/>
                </a:cxn>
                <a:cxn ang="0">
                  <a:pos x="3" y="11"/>
                </a:cxn>
                <a:cxn ang="0">
                  <a:pos x="0" y="2"/>
                </a:cxn>
                <a:cxn ang="0">
                  <a:pos x="1" y="0"/>
                </a:cxn>
                <a:cxn ang="0">
                  <a:pos x="1" y="2"/>
                </a:cxn>
                <a:cxn ang="0">
                  <a:pos x="3" y="2"/>
                </a:cxn>
                <a:cxn ang="0">
                  <a:pos x="5" y="4"/>
                </a:cxn>
                <a:cxn ang="0">
                  <a:pos x="7" y="7"/>
                </a:cxn>
                <a:cxn ang="0">
                  <a:pos x="7" y="9"/>
                </a:cxn>
                <a:cxn ang="0">
                  <a:pos x="5" y="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4" name="Freeform 3723"/>
            <p:cNvSpPr>
              <a:spLocks/>
            </p:cNvSpPr>
            <p:nvPr/>
          </p:nvSpPr>
          <p:spPr bwMode="auto">
            <a:xfrm>
              <a:off x="3073" y="1088"/>
              <a:ext cx="7" cy="11"/>
            </a:xfrm>
            <a:custGeom>
              <a:avLst/>
              <a:gdLst/>
              <a:ahLst/>
              <a:cxnLst>
                <a:cxn ang="0">
                  <a:pos x="5" y="9"/>
                </a:cxn>
                <a:cxn ang="0">
                  <a:pos x="3" y="11"/>
                </a:cxn>
                <a:cxn ang="0">
                  <a:pos x="0" y="2"/>
                </a:cxn>
                <a:cxn ang="0">
                  <a:pos x="1" y="0"/>
                </a:cxn>
                <a:cxn ang="0">
                  <a:pos x="1" y="2"/>
                </a:cxn>
                <a:cxn ang="0">
                  <a:pos x="3" y="2"/>
                </a:cxn>
                <a:cxn ang="0">
                  <a:pos x="5" y="4"/>
                </a:cxn>
                <a:cxn ang="0">
                  <a:pos x="7" y="7"/>
                </a:cxn>
                <a:cxn ang="0">
                  <a:pos x="7" y="9"/>
                </a:cxn>
                <a:cxn ang="0">
                  <a:pos x="5" y="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5" name="Freeform 3724"/>
            <p:cNvSpPr>
              <a:spLocks/>
            </p:cNvSpPr>
            <p:nvPr/>
          </p:nvSpPr>
          <p:spPr bwMode="auto">
            <a:xfrm>
              <a:off x="3099" y="1068"/>
              <a:ext cx="11" cy="11"/>
            </a:xfrm>
            <a:custGeom>
              <a:avLst/>
              <a:gdLst/>
              <a:ahLst/>
              <a:cxnLst>
                <a:cxn ang="0">
                  <a:pos x="9" y="4"/>
                </a:cxn>
                <a:cxn ang="0">
                  <a:pos x="11" y="8"/>
                </a:cxn>
                <a:cxn ang="0">
                  <a:pos x="11" y="9"/>
                </a:cxn>
                <a:cxn ang="0">
                  <a:pos x="9" y="9"/>
                </a:cxn>
                <a:cxn ang="0">
                  <a:pos x="8" y="11"/>
                </a:cxn>
                <a:cxn ang="0">
                  <a:pos x="6" y="9"/>
                </a:cxn>
                <a:cxn ang="0">
                  <a:pos x="2" y="9"/>
                </a:cxn>
                <a:cxn ang="0">
                  <a:pos x="2" y="9"/>
                </a:cxn>
                <a:cxn ang="0">
                  <a:pos x="4" y="8"/>
                </a:cxn>
                <a:cxn ang="0">
                  <a:pos x="4" y="6"/>
                </a:cxn>
                <a:cxn ang="0">
                  <a:pos x="0" y="6"/>
                </a:cxn>
                <a:cxn ang="0">
                  <a:pos x="0" y="4"/>
                </a:cxn>
                <a:cxn ang="0">
                  <a:pos x="2" y="4"/>
                </a:cxn>
                <a:cxn ang="0">
                  <a:pos x="6" y="4"/>
                </a:cxn>
                <a:cxn ang="0">
                  <a:pos x="6" y="2"/>
                </a:cxn>
                <a:cxn ang="0">
                  <a:pos x="6" y="0"/>
                </a:cxn>
                <a:cxn ang="0">
                  <a:pos x="9" y="4"/>
                </a:cxn>
              </a:cxnLst>
              <a:rect l="0" t="0" r="r" b="b"/>
              <a:pathLst>
                <a:path w="11" h="11">
                  <a:moveTo>
                    <a:pt x="9" y="4"/>
                  </a:moveTo>
                  <a:lnTo>
                    <a:pt x="11" y="8"/>
                  </a:lnTo>
                  <a:lnTo>
                    <a:pt x="11" y="9"/>
                  </a:lnTo>
                  <a:lnTo>
                    <a:pt x="9" y="9"/>
                  </a:lnTo>
                  <a:lnTo>
                    <a:pt x="8" y="11"/>
                  </a:lnTo>
                  <a:lnTo>
                    <a:pt x="6" y="9"/>
                  </a:lnTo>
                  <a:lnTo>
                    <a:pt x="2" y="9"/>
                  </a:lnTo>
                  <a:lnTo>
                    <a:pt x="2" y="9"/>
                  </a:lnTo>
                  <a:lnTo>
                    <a:pt x="4" y="8"/>
                  </a:lnTo>
                  <a:lnTo>
                    <a:pt x="4" y="6"/>
                  </a:lnTo>
                  <a:lnTo>
                    <a:pt x="0" y="6"/>
                  </a:lnTo>
                  <a:lnTo>
                    <a:pt x="0" y="4"/>
                  </a:lnTo>
                  <a:lnTo>
                    <a:pt x="2" y="4"/>
                  </a:lnTo>
                  <a:lnTo>
                    <a:pt x="6" y="4"/>
                  </a:lnTo>
                  <a:lnTo>
                    <a:pt x="6" y="2"/>
                  </a:lnTo>
                  <a:lnTo>
                    <a:pt x="6" y="0"/>
                  </a:lnTo>
                  <a:lnTo>
                    <a:pt x="9"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6" name="Freeform 3725"/>
            <p:cNvSpPr>
              <a:spLocks/>
            </p:cNvSpPr>
            <p:nvPr/>
          </p:nvSpPr>
          <p:spPr bwMode="auto">
            <a:xfrm>
              <a:off x="3099" y="1068"/>
              <a:ext cx="11" cy="11"/>
            </a:xfrm>
            <a:custGeom>
              <a:avLst/>
              <a:gdLst/>
              <a:ahLst/>
              <a:cxnLst>
                <a:cxn ang="0">
                  <a:pos x="9" y="4"/>
                </a:cxn>
                <a:cxn ang="0">
                  <a:pos x="11" y="8"/>
                </a:cxn>
                <a:cxn ang="0">
                  <a:pos x="11" y="9"/>
                </a:cxn>
                <a:cxn ang="0">
                  <a:pos x="9" y="9"/>
                </a:cxn>
                <a:cxn ang="0">
                  <a:pos x="8" y="11"/>
                </a:cxn>
                <a:cxn ang="0">
                  <a:pos x="6" y="9"/>
                </a:cxn>
                <a:cxn ang="0">
                  <a:pos x="2" y="9"/>
                </a:cxn>
                <a:cxn ang="0">
                  <a:pos x="2" y="9"/>
                </a:cxn>
                <a:cxn ang="0">
                  <a:pos x="4" y="8"/>
                </a:cxn>
                <a:cxn ang="0">
                  <a:pos x="4" y="6"/>
                </a:cxn>
                <a:cxn ang="0">
                  <a:pos x="0" y="6"/>
                </a:cxn>
                <a:cxn ang="0">
                  <a:pos x="0" y="4"/>
                </a:cxn>
                <a:cxn ang="0">
                  <a:pos x="2" y="4"/>
                </a:cxn>
                <a:cxn ang="0">
                  <a:pos x="6" y="4"/>
                </a:cxn>
                <a:cxn ang="0">
                  <a:pos x="6" y="2"/>
                </a:cxn>
                <a:cxn ang="0">
                  <a:pos x="6" y="0"/>
                </a:cxn>
                <a:cxn ang="0">
                  <a:pos x="9" y="4"/>
                </a:cxn>
              </a:cxnLst>
              <a:rect l="0" t="0" r="r" b="b"/>
              <a:pathLst>
                <a:path w="11" h="11">
                  <a:moveTo>
                    <a:pt x="9" y="4"/>
                  </a:moveTo>
                  <a:lnTo>
                    <a:pt x="11" y="8"/>
                  </a:lnTo>
                  <a:lnTo>
                    <a:pt x="11" y="9"/>
                  </a:lnTo>
                  <a:lnTo>
                    <a:pt x="9" y="9"/>
                  </a:lnTo>
                  <a:lnTo>
                    <a:pt x="8" y="11"/>
                  </a:lnTo>
                  <a:lnTo>
                    <a:pt x="6" y="9"/>
                  </a:lnTo>
                  <a:lnTo>
                    <a:pt x="2" y="9"/>
                  </a:lnTo>
                  <a:lnTo>
                    <a:pt x="2" y="9"/>
                  </a:lnTo>
                  <a:lnTo>
                    <a:pt x="4" y="8"/>
                  </a:lnTo>
                  <a:lnTo>
                    <a:pt x="4" y="6"/>
                  </a:lnTo>
                  <a:lnTo>
                    <a:pt x="0" y="6"/>
                  </a:lnTo>
                  <a:lnTo>
                    <a:pt x="0" y="4"/>
                  </a:lnTo>
                  <a:lnTo>
                    <a:pt x="2" y="4"/>
                  </a:lnTo>
                  <a:lnTo>
                    <a:pt x="6" y="4"/>
                  </a:lnTo>
                  <a:lnTo>
                    <a:pt x="6" y="2"/>
                  </a:lnTo>
                  <a:lnTo>
                    <a:pt x="6" y="0"/>
                  </a:lnTo>
                  <a:lnTo>
                    <a:pt x="9"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7" name="Freeform 3726"/>
            <p:cNvSpPr>
              <a:spLocks/>
            </p:cNvSpPr>
            <p:nvPr/>
          </p:nvSpPr>
          <p:spPr bwMode="auto">
            <a:xfrm>
              <a:off x="2716" y="2030"/>
              <a:ext cx="5" cy="6"/>
            </a:xfrm>
            <a:custGeom>
              <a:avLst/>
              <a:gdLst/>
              <a:ahLst/>
              <a:cxnLst>
                <a:cxn ang="0">
                  <a:pos x="3" y="0"/>
                </a:cxn>
                <a:cxn ang="0">
                  <a:pos x="5" y="0"/>
                </a:cxn>
                <a:cxn ang="0">
                  <a:pos x="5" y="0"/>
                </a:cxn>
                <a:cxn ang="0">
                  <a:pos x="5" y="2"/>
                </a:cxn>
                <a:cxn ang="0">
                  <a:pos x="2" y="6"/>
                </a:cxn>
                <a:cxn ang="0">
                  <a:pos x="0" y="4"/>
                </a:cxn>
                <a:cxn ang="0">
                  <a:pos x="2" y="2"/>
                </a:cxn>
                <a:cxn ang="0">
                  <a:pos x="3" y="0"/>
                </a:cxn>
              </a:cxnLst>
              <a:rect l="0" t="0" r="r" b="b"/>
              <a:pathLst>
                <a:path w="5" h="6">
                  <a:moveTo>
                    <a:pt x="3" y="0"/>
                  </a:moveTo>
                  <a:lnTo>
                    <a:pt x="5" y="0"/>
                  </a:lnTo>
                  <a:lnTo>
                    <a:pt x="5" y="0"/>
                  </a:lnTo>
                  <a:lnTo>
                    <a:pt x="5" y="2"/>
                  </a:lnTo>
                  <a:lnTo>
                    <a:pt x="2" y="6"/>
                  </a:lnTo>
                  <a:lnTo>
                    <a:pt x="0" y="4"/>
                  </a:lnTo>
                  <a:lnTo>
                    <a:pt x="2"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8" name="Freeform 3727"/>
            <p:cNvSpPr>
              <a:spLocks/>
            </p:cNvSpPr>
            <p:nvPr/>
          </p:nvSpPr>
          <p:spPr bwMode="auto">
            <a:xfrm>
              <a:off x="2716" y="2030"/>
              <a:ext cx="5" cy="6"/>
            </a:xfrm>
            <a:custGeom>
              <a:avLst/>
              <a:gdLst/>
              <a:ahLst/>
              <a:cxnLst>
                <a:cxn ang="0">
                  <a:pos x="3" y="0"/>
                </a:cxn>
                <a:cxn ang="0">
                  <a:pos x="5" y="0"/>
                </a:cxn>
                <a:cxn ang="0">
                  <a:pos x="5" y="0"/>
                </a:cxn>
                <a:cxn ang="0">
                  <a:pos x="5" y="2"/>
                </a:cxn>
                <a:cxn ang="0">
                  <a:pos x="2" y="6"/>
                </a:cxn>
                <a:cxn ang="0">
                  <a:pos x="0" y="4"/>
                </a:cxn>
                <a:cxn ang="0">
                  <a:pos x="2" y="2"/>
                </a:cxn>
                <a:cxn ang="0">
                  <a:pos x="3" y="0"/>
                </a:cxn>
              </a:cxnLst>
              <a:rect l="0" t="0" r="r" b="b"/>
              <a:pathLst>
                <a:path w="5" h="6">
                  <a:moveTo>
                    <a:pt x="3" y="0"/>
                  </a:moveTo>
                  <a:lnTo>
                    <a:pt x="5" y="0"/>
                  </a:lnTo>
                  <a:lnTo>
                    <a:pt x="5" y="0"/>
                  </a:lnTo>
                  <a:lnTo>
                    <a:pt x="5" y="2"/>
                  </a:lnTo>
                  <a:lnTo>
                    <a:pt x="2" y="6"/>
                  </a:lnTo>
                  <a:lnTo>
                    <a:pt x="0" y="4"/>
                  </a:lnTo>
                  <a:lnTo>
                    <a:pt x="2"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9" name="Freeform 3728"/>
            <p:cNvSpPr>
              <a:spLocks/>
            </p:cNvSpPr>
            <p:nvPr/>
          </p:nvSpPr>
          <p:spPr bwMode="auto">
            <a:xfrm>
              <a:off x="2735" y="2012"/>
              <a:ext cx="17" cy="15"/>
            </a:xfrm>
            <a:custGeom>
              <a:avLst/>
              <a:gdLst/>
              <a:ahLst/>
              <a:cxnLst>
                <a:cxn ang="0">
                  <a:pos x="13" y="0"/>
                </a:cxn>
                <a:cxn ang="0">
                  <a:pos x="11" y="4"/>
                </a:cxn>
                <a:cxn ang="0">
                  <a:pos x="11" y="4"/>
                </a:cxn>
                <a:cxn ang="0">
                  <a:pos x="15" y="4"/>
                </a:cxn>
                <a:cxn ang="0">
                  <a:pos x="17" y="6"/>
                </a:cxn>
                <a:cxn ang="0">
                  <a:pos x="15" y="11"/>
                </a:cxn>
                <a:cxn ang="0">
                  <a:pos x="11" y="15"/>
                </a:cxn>
                <a:cxn ang="0">
                  <a:pos x="6" y="11"/>
                </a:cxn>
                <a:cxn ang="0">
                  <a:pos x="6" y="9"/>
                </a:cxn>
                <a:cxn ang="0">
                  <a:pos x="2" y="9"/>
                </a:cxn>
                <a:cxn ang="0">
                  <a:pos x="2" y="9"/>
                </a:cxn>
                <a:cxn ang="0">
                  <a:pos x="0" y="7"/>
                </a:cxn>
                <a:cxn ang="0">
                  <a:pos x="2" y="4"/>
                </a:cxn>
                <a:cxn ang="0">
                  <a:pos x="13" y="0"/>
                </a:cxn>
                <a:cxn ang="0">
                  <a:pos x="13" y="0"/>
                </a:cxn>
                <a:cxn ang="0">
                  <a:pos x="13" y="0"/>
                </a:cxn>
              </a:cxnLst>
              <a:rect l="0" t="0" r="r" b="b"/>
              <a:pathLst>
                <a:path w="17" h="15">
                  <a:moveTo>
                    <a:pt x="13" y="0"/>
                  </a:moveTo>
                  <a:lnTo>
                    <a:pt x="11" y="4"/>
                  </a:lnTo>
                  <a:lnTo>
                    <a:pt x="11" y="4"/>
                  </a:lnTo>
                  <a:lnTo>
                    <a:pt x="15" y="4"/>
                  </a:lnTo>
                  <a:lnTo>
                    <a:pt x="17" y="6"/>
                  </a:lnTo>
                  <a:lnTo>
                    <a:pt x="15" y="11"/>
                  </a:lnTo>
                  <a:lnTo>
                    <a:pt x="11" y="15"/>
                  </a:lnTo>
                  <a:lnTo>
                    <a:pt x="6" y="11"/>
                  </a:lnTo>
                  <a:lnTo>
                    <a:pt x="6" y="9"/>
                  </a:lnTo>
                  <a:lnTo>
                    <a:pt x="2" y="9"/>
                  </a:lnTo>
                  <a:lnTo>
                    <a:pt x="2" y="9"/>
                  </a:lnTo>
                  <a:lnTo>
                    <a:pt x="0" y="7"/>
                  </a:lnTo>
                  <a:lnTo>
                    <a:pt x="2" y="4"/>
                  </a:lnTo>
                  <a:lnTo>
                    <a:pt x="13" y="0"/>
                  </a:lnTo>
                  <a:lnTo>
                    <a:pt x="13" y="0"/>
                  </a:lnTo>
                  <a:lnTo>
                    <a:pt x="1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0" name="Freeform 3729"/>
            <p:cNvSpPr>
              <a:spLocks/>
            </p:cNvSpPr>
            <p:nvPr/>
          </p:nvSpPr>
          <p:spPr bwMode="auto">
            <a:xfrm>
              <a:off x="2735" y="2012"/>
              <a:ext cx="17" cy="15"/>
            </a:xfrm>
            <a:custGeom>
              <a:avLst/>
              <a:gdLst/>
              <a:ahLst/>
              <a:cxnLst>
                <a:cxn ang="0">
                  <a:pos x="13" y="0"/>
                </a:cxn>
                <a:cxn ang="0">
                  <a:pos x="11" y="4"/>
                </a:cxn>
                <a:cxn ang="0">
                  <a:pos x="11" y="4"/>
                </a:cxn>
                <a:cxn ang="0">
                  <a:pos x="15" y="4"/>
                </a:cxn>
                <a:cxn ang="0">
                  <a:pos x="17" y="6"/>
                </a:cxn>
                <a:cxn ang="0">
                  <a:pos x="15" y="11"/>
                </a:cxn>
                <a:cxn ang="0">
                  <a:pos x="11" y="15"/>
                </a:cxn>
                <a:cxn ang="0">
                  <a:pos x="6" y="11"/>
                </a:cxn>
                <a:cxn ang="0">
                  <a:pos x="6" y="9"/>
                </a:cxn>
                <a:cxn ang="0">
                  <a:pos x="2" y="9"/>
                </a:cxn>
                <a:cxn ang="0">
                  <a:pos x="2" y="9"/>
                </a:cxn>
                <a:cxn ang="0">
                  <a:pos x="0" y="7"/>
                </a:cxn>
                <a:cxn ang="0">
                  <a:pos x="2" y="4"/>
                </a:cxn>
                <a:cxn ang="0">
                  <a:pos x="13" y="0"/>
                </a:cxn>
                <a:cxn ang="0">
                  <a:pos x="13" y="0"/>
                </a:cxn>
                <a:cxn ang="0">
                  <a:pos x="13" y="0"/>
                </a:cxn>
              </a:cxnLst>
              <a:rect l="0" t="0" r="r" b="b"/>
              <a:pathLst>
                <a:path w="17" h="15">
                  <a:moveTo>
                    <a:pt x="13" y="0"/>
                  </a:moveTo>
                  <a:lnTo>
                    <a:pt x="11" y="4"/>
                  </a:lnTo>
                  <a:lnTo>
                    <a:pt x="11" y="4"/>
                  </a:lnTo>
                  <a:lnTo>
                    <a:pt x="15" y="4"/>
                  </a:lnTo>
                  <a:lnTo>
                    <a:pt x="17" y="6"/>
                  </a:lnTo>
                  <a:lnTo>
                    <a:pt x="15" y="11"/>
                  </a:lnTo>
                  <a:lnTo>
                    <a:pt x="11" y="15"/>
                  </a:lnTo>
                  <a:lnTo>
                    <a:pt x="6" y="11"/>
                  </a:lnTo>
                  <a:lnTo>
                    <a:pt x="6" y="9"/>
                  </a:lnTo>
                  <a:lnTo>
                    <a:pt x="2" y="9"/>
                  </a:lnTo>
                  <a:lnTo>
                    <a:pt x="2" y="9"/>
                  </a:lnTo>
                  <a:lnTo>
                    <a:pt x="0" y="7"/>
                  </a:lnTo>
                  <a:lnTo>
                    <a:pt x="2" y="4"/>
                  </a:lnTo>
                  <a:lnTo>
                    <a:pt x="13" y="0"/>
                  </a:lnTo>
                  <a:lnTo>
                    <a:pt x="13" y="0"/>
                  </a:lnTo>
                  <a:lnTo>
                    <a:pt x="1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1" name="Freeform 3730"/>
            <p:cNvSpPr>
              <a:spLocks/>
            </p:cNvSpPr>
            <p:nvPr/>
          </p:nvSpPr>
          <p:spPr bwMode="auto">
            <a:xfrm>
              <a:off x="2759" y="2011"/>
              <a:ext cx="5" cy="3"/>
            </a:xfrm>
            <a:custGeom>
              <a:avLst/>
              <a:gdLst/>
              <a:ahLst/>
              <a:cxnLst>
                <a:cxn ang="0">
                  <a:pos x="5" y="0"/>
                </a:cxn>
                <a:cxn ang="0">
                  <a:pos x="5" y="0"/>
                </a:cxn>
                <a:cxn ang="0">
                  <a:pos x="5" y="3"/>
                </a:cxn>
                <a:cxn ang="0">
                  <a:pos x="3" y="3"/>
                </a:cxn>
                <a:cxn ang="0">
                  <a:pos x="1" y="3"/>
                </a:cxn>
                <a:cxn ang="0">
                  <a:pos x="0" y="0"/>
                </a:cxn>
                <a:cxn ang="0">
                  <a:pos x="0" y="0"/>
                </a:cxn>
                <a:cxn ang="0">
                  <a:pos x="3" y="0"/>
                </a:cxn>
                <a:cxn ang="0">
                  <a:pos x="3" y="0"/>
                </a:cxn>
                <a:cxn ang="0">
                  <a:pos x="5" y="0"/>
                </a:cxn>
              </a:cxnLst>
              <a:rect l="0" t="0" r="r" b="b"/>
              <a:pathLst>
                <a:path w="5" h="3">
                  <a:moveTo>
                    <a:pt x="5" y="0"/>
                  </a:moveTo>
                  <a:lnTo>
                    <a:pt x="5" y="0"/>
                  </a:lnTo>
                  <a:lnTo>
                    <a:pt x="5" y="3"/>
                  </a:lnTo>
                  <a:lnTo>
                    <a:pt x="3" y="3"/>
                  </a:lnTo>
                  <a:lnTo>
                    <a:pt x="1" y="3"/>
                  </a:lnTo>
                  <a:lnTo>
                    <a:pt x="0" y="0"/>
                  </a:lnTo>
                  <a:lnTo>
                    <a:pt x="0" y="0"/>
                  </a:lnTo>
                  <a:lnTo>
                    <a:pt x="3" y="0"/>
                  </a:lnTo>
                  <a:lnTo>
                    <a:pt x="3" y="0"/>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2" name="Freeform 3731"/>
            <p:cNvSpPr>
              <a:spLocks/>
            </p:cNvSpPr>
            <p:nvPr/>
          </p:nvSpPr>
          <p:spPr bwMode="auto">
            <a:xfrm>
              <a:off x="2759" y="2011"/>
              <a:ext cx="5" cy="3"/>
            </a:xfrm>
            <a:custGeom>
              <a:avLst/>
              <a:gdLst/>
              <a:ahLst/>
              <a:cxnLst>
                <a:cxn ang="0">
                  <a:pos x="5" y="0"/>
                </a:cxn>
                <a:cxn ang="0">
                  <a:pos x="5" y="0"/>
                </a:cxn>
                <a:cxn ang="0">
                  <a:pos x="5" y="3"/>
                </a:cxn>
                <a:cxn ang="0">
                  <a:pos x="3" y="3"/>
                </a:cxn>
                <a:cxn ang="0">
                  <a:pos x="1" y="3"/>
                </a:cxn>
                <a:cxn ang="0">
                  <a:pos x="0" y="0"/>
                </a:cxn>
                <a:cxn ang="0">
                  <a:pos x="0" y="0"/>
                </a:cxn>
                <a:cxn ang="0">
                  <a:pos x="3" y="0"/>
                </a:cxn>
                <a:cxn ang="0">
                  <a:pos x="3" y="0"/>
                </a:cxn>
                <a:cxn ang="0">
                  <a:pos x="5" y="0"/>
                </a:cxn>
              </a:cxnLst>
              <a:rect l="0" t="0" r="r" b="b"/>
              <a:pathLst>
                <a:path w="5" h="3">
                  <a:moveTo>
                    <a:pt x="5" y="0"/>
                  </a:moveTo>
                  <a:lnTo>
                    <a:pt x="5" y="0"/>
                  </a:lnTo>
                  <a:lnTo>
                    <a:pt x="5" y="3"/>
                  </a:lnTo>
                  <a:lnTo>
                    <a:pt x="3" y="3"/>
                  </a:lnTo>
                  <a:lnTo>
                    <a:pt x="1" y="3"/>
                  </a:lnTo>
                  <a:lnTo>
                    <a:pt x="0" y="0"/>
                  </a:lnTo>
                  <a:lnTo>
                    <a:pt x="0" y="0"/>
                  </a:lnTo>
                  <a:lnTo>
                    <a:pt x="3" y="0"/>
                  </a:lnTo>
                  <a:lnTo>
                    <a:pt x="3" y="0"/>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3" name="Freeform 3732"/>
            <p:cNvSpPr>
              <a:spLocks/>
            </p:cNvSpPr>
            <p:nvPr/>
          </p:nvSpPr>
          <p:spPr bwMode="auto">
            <a:xfrm>
              <a:off x="2864" y="2134"/>
              <a:ext cx="4" cy="3"/>
            </a:xfrm>
            <a:custGeom>
              <a:avLst/>
              <a:gdLst/>
              <a:ahLst/>
              <a:cxnLst>
                <a:cxn ang="0">
                  <a:pos x="4" y="0"/>
                </a:cxn>
                <a:cxn ang="0">
                  <a:pos x="2" y="0"/>
                </a:cxn>
                <a:cxn ang="0">
                  <a:pos x="4" y="1"/>
                </a:cxn>
                <a:cxn ang="0">
                  <a:pos x="4" y="3"/>
                </a:cxn>
                <a:cxn ang="0">
                  <a:pos x="0" y="3"/>
                </a:cxn>
                <a:cxn ang="0">
                  <a:pos x="0" y="0"/>
                </a:cxn>
                <a:cxn ang="0">
                  <a:pos x="2" y="0"/>
                </a:cxn>
                <a:cxn ang="0">
                  <a:pos x="4" y="0"/>
                </a:cxn>
              </a:cxnLst>
              <a:rect l="0" t="0" r="r" b="b"/>
              <a:pathLst>
                <a:path w="4" h="3">
                  <a:moveTo>
                    <a:pt x="4" y="0"/>
                  </a:moveTo>
                  <a:lnTo>
                    <a:pt x="2" y="0"/>
                  </a:lnTo>
                  <a:lnTo>
                    <a:pt x="4" y="1"/>
                  </a:lnTo>
                  <a:lnTo>
                    <a:pt x="4" y="3"/>
                  </a:lnTo>
                  <a:lnTo>
                    <a:pt x="0" y="3"/>
                  </a:lnTo>
                  <a:lnTo>
                    <a:pt x="0" y="0"/>
                  </a:lnTo>
                  <a:lnTo>
                    <a:pt x="2"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4" name="Freeform 3733"/>
            <p:cNvSpPr>
              <a:spLocks/>
            </p:cNvSpPr>
            <p:nvPr/>
          </p:nvSpPr>
          <p:spPr bwMode="auto">
            <a:xfrm>
              <a:off x="2864" y="2134"/>
              <a:ext cx="4" cy="3"/>
            </a:xfrm>
            <a:custGeom>
              <a:avLst/>
              <a:gdLst/>
              <a:ahLst/>
              <a:cxnLst>
                <a:cxn ang="0">
                  <a:pos x="4" y="0"/>
                </a:cxn>
                <a:cxn ang="0">
                  <a:pos x="2" y="0"/>
                </a:cxn>
                <a:cxn ang="0">
                  <a:pos x="4" y="1"/>
                </a:cxn>
                <a:cxn ang="0">
                  <a:pos x="4" y="3"/>
                </a:cxn>
                <a:cxn ang="0">
                  <a:pos x="0" y="3"/>
                </a:cxn>
                <a:cxn ang="0">
                  <a:pos x="0" y="0"/>
                </a:cxn>
                <a:cxn ang="0">
                  <a:pos x="2" y="0"/>
                </a:cxn>
                <a:cxn ang="0">
                  <a:pos x="4" y="0"/>
                </a:cxn>
              </a:cxnLst>
              <a:rect l="0" t="0" r="r" b="b"/>
              <a:pathLst>
                <a:path w="4" h="3">
                  <a:moveTo>
                    <a:pt x="4" y="0"/>
                  </a:moveTo>
                  <a:lnTo>
                    <a:pt x="2" y="0"/>
                  </a:lnTo>
                  <a:lnTo>
                    <a:pt x="4" y="1"/>
                  </a:lnTo>
                  <a:lnTo>
                    <a:pt x="4" y="3"/>
                  </a:lnTo>
                  <a:lnTo>
                    <a:pt x="0" y="3"/>
                  </a:lnTo>
                  <a:lnTo>
                    <a:pt x="0" y="0"/>
                  </a:lnTo>
                  <a:lnTo>
                    <a:pt x="2"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5" name="Freeform 3734"/>
            <p:cNvSpPr>
              <a:spLocks/>
            </p:cNvSpPr>
            <p:nvPr/>
          </p:nvSpPr>
          <p:spPr bwMode="auto">
            <a:xfrm>
              <a:off x="5448" y="1707"/>
              <a:ext cx="14" cy="7"/>
            </a:xfrm>
            <a:custGeom>
              <a:avLst/>
              <a:gdLst/>
              <a:ahLst/>
              <a:cxnLst>
                <a:cxn ang="0">
                  <a:pos x="2" y="4"/>
                </a:cxn>
                <a:cxn ang="0">
                  <a:pos x="0" y="4"/>
                </a:cxn>
                <a:cxn ang="0">
                  <a:pos x="3" y="2"/>
                </a:cxn>
                <a:cxn ang="0">
                  <a:pos x="3" y="0"/>
                </a:cxn>
                <a:cxn ang="0">
                  <a:pos x="7" y="2"/>
                </a:cxn>
                <a:cxn ang="0">
                  <a:pos x="9" y="2"/>
                </a:cxn>
                <a:cxn ang="0">
                  <a:pos x="12" y="2"/>
                </a:cxn>
                <a:cxn ang="0">
                  <a:pos x="12" y="4"/>
                </a:cxn>
                <a:cxn ang="0">
                  <a:pos x="14" y="4"/>
                </a:cxn>
                <a:cxn ang="0">
                  <a:pos x="14" y="6"/>
                </a:cxn>
                <a:cxn ang="0">
                  <a:pos x="12" y="7"/>
                </a:cxn>
                <a:cxn ang="0">
                  <a:pos x="10" y="7"/>
                </a:cxn>
                <a:cxn ang="0">
                  <a:pos x="9" y="7"/>
                </a:cxn>
                <a:cxn ang="0">
                  <a:pos x="7" y="7"/>
                </a:cxn>
                <a:cxn ang="0">
                  <a:pos x="7" y="6"/>
                </a:cxn>
                <a:cxn ang="0">
                  <a:pos x="7" y="4"/>
                </a:cxn>
                <a:cxn ang="0">
                  <a:pos x="5" y="6"/>
                </a:cxn>
                <a:cxn ang="0">
                  <a:pos x="2" y="4"/>
                </a:cxn>
                <a:cxn ang="0">
                  <a:pos x="2" y="4"/>
                </a:cxn>
              </a:cxnLst>
              <a:rect l="0" t="0" r="r" b="b"/>
              <a:pathLst>
                <a:path w="14" h="7">
                  <a:moveTo>
                    <a:pt x="2" y="4"/>
                  </a:moveTo>
                  <a:lnTo>
                    <a:pt x="0" y="4"/>
                  </a:lnTo>
                  <a:lnTo>
                    <a:pt x="3" y="2"/>
                  </a:lnTo>
                  <a:lnTo>
                    <a:pt x="3" y="0"/>
                  </a:lnTo>
                  <a:lnTo>
                    <a:pt x="7" y="2"/>
                  </a:lnTo>
                  <a:lnTo>
                    <a:pt x="9" y="2"/>
                  </a:lnTo>
                  <a:lnTo>
                    <a:pt x="12" y="2"/>
                  </a:lnTo>
                  <a:lnTo>
                    <a:pt x="12" y="4"/>
                  </a:lnTo>
                  <a:lnTo>
                    <a:pt x="14" y="4"/>
                  </a:lnTo>
                  <a:lnTo>
                    <a:pt x="14" y="6"/>
                  </a:lnTo>
                  <a:lnTo>
                    <a:pt x="12" y="7"/>
                  </a:lnTo>
                  <a:lnTo>
                    <a:pt x="10" y="7"/>
                  </a:lnTo>
                  <a:lnTo>
                    <a:pt x="9" y="7"/>
                  </a:lnTo>
                  <a:lnTo>
                    <a:pt x="7" y="7"/>
                  </a:lnTo>
                  <a:lnTo>
                    <a:pt x="7" y="6"/>
                  </a:lnTo>
                  <a:lnTo>
                    <a:pt x="7" y="4"/>
                  </a:lnTo>
                  <a:lnTo>
                    <a:pt x="5" y="6"/>
                  </a:lnTo>
                  <a:lnTo>
                    <a:pt x="2" y="4"/>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6" name="Freeform 3735"/>
            <p:cNvSpPr>
              <a:spLocks/>
            </p:cNvSpPr>
            <p:nvPr/>
          </p:nvSpPr>
          <p:spPr bwMode="auto">
            <a:xfrm>
              <a:off x="5448" y="1707"/>
              <a:ext cx="14" cy="7"/>
            </a:xfrm>
            <a:custGeom>
              <a:avLst/>
              <a:gdLst/>
              <a:ahLst/>
              <a:cxnLst>
                <a:cxn ang="0">
                  <a:pos x="2" y="4"/>
                </a:cxn>
                <a:cxn ang="0">
                  <a:pos x="0" y="4"/>
                </a:cxn>
                <a:cxn ang="0">
                  <a:pos x="3" y="2"/>
                </a:cxn>
                <a:cxn ang="0">
                  <a:pos x="3" y="0"/>
                </a:cxn>
                <a:cxn ang="0">
                  <a:pos x="7" y="2"/>
                </a:cxn>
                <a:cxn ang="0">
                  <a:pos x="9" y="2"/>
                </a:cxn>
                <a:cxn ang="0">
                  <a:pos x="12" y="2"/>
                </a:cxn>
                <a:cxn ang="0">
                  <a:pos x="12" y="4"/>
                </a:cxn>
                <a:cxn ang="0">
                  <a:pos x="14" y="4"/>
                </a:cxn>
                <a:cxn ang="0">
                  <a:pos x="14" y="6"/>
                </a:cxn>
                <a:cxn ang="0">
                  <a:pos x="12" y="7"/>
                </a:cxn>
                <a:cxn ang="0">
                  <a:pos x="10" y="7"/>
                </a:cxn>
                <a:cxn ang="0">
                  <a:pos x="9" y="7"/>
                </a:cxn>
                <a:cxn ang="0">
                  <a:pos x="7" y="7"/>
                </a:cxn>
                <a:cxn ang="0">
                  <a:pos x="7" y="6"/>
                </a:cxn>
                <a:cxn ang="0">
                  <a:pos x="7" y="4"/>
                </a:cxn>
                <a:cxn ang="0">
                  <a:pos x="5" y="6"/>
                </a:cxn>
                <a:cxn ang="0">
                  <a:pos x="2" y="4"/>
                </a:cxn>
                <a:cxn ang="0">
                  <a:pos x="2" y="4"/>
                </a:cxn>
              </a:cxnLst>
              <a:rect l="0" t="0" r="r" b="b"/>
              <a:pathLst>
                <a:path w="14" h="7">
                  <a:moveTo>
                    <a:pt x="2" y="4"/>
                  </a:moveTo>
                  <a:lnTo>
                    <a:pt x="0" y="4"/>
                  </a:lnTo>
                  <a:lnTo>
                    <a:pt x="3" y="2"/>
                  </a:lnTo>
                  <a:lnTo>
                    <a:pt x="3" y="0"/>
                  </a:lnTo>
                  <a:lnTo>
                    <a:pt x="7" y="2"/>
                  </a:lnTo>
                  <a:lnTo>
                    <a:pt x="9" y="2"/>
                  </a:lnTo>
                  <a:lnTo>
                    <a:pt x="12" y="2"/>
                  </a:lnTo>
                  <a:lnTo>
                    <a:pt x="12" y="4"/>
                  </a:lnTo>
                  <a:lnTo>
                    <a:pt x="14" y="4"/>
                  </a:lnTo>
                  <a:lnTo>
                    <a:pt x="14" y="6"/>
                  </a:lnTo>
                  <a:lnTo>
                    <a:pt x="12" y="7"/>
                  </a:lnTo>
                  <a:lnTo>
                    <a:pt x="10" y="7"/>
                  </a:lnTo>
                  <a:lnTo>
                    <a:pt x="9" y="7"/>
                  </a:lnTo>
                  <a:lnTo>
                    <a:pt x="7" y="7"/>
                  </a:lnTo>
                  <a:lnTo>
                    <a:pt x="7" y="6"/>
                  </a:lnTo>
                  <a:lnTo>
                    <a:pt x="7" y="4"/>
                  </a:lnTo>
                  <a:lnTo>
                    <a:pt x="5" y="6"/>
                  </a:lnTo>
                  <a:lnTo>
                    <a:pt x="2" y="4"/>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7" name="Freeform 3736"/>
            <p:cNvSpPr>
              <a:spLocks/>
            </p:cNvSpPr>
            <p:nvPr/>
          </p:nvSpPr>
          <p:spPr bwMode="auto">
            <a:xfrm>
              <a:off x="5526" y="1729"/>
              <a:ext cx="6" cy="10"/>
            </a:xfrm>
            <a:custGeom>
              <a:avLst/>
              <a:gdLst/>
              <a:ahLst/>
              <a:cxnLst>
                <a:cxn ang="0">
                  <a:pos x="6" y="1"/>
                </a:cxn>
                <a:cxn ang="0">
                  <a:pos x="6" y="0"/>
                </a:cxn>
                <a:cxn ang="0">
                  <a:pos x="6" y="3"/>
                </a:cxn>
                <a:cxn ang="0">
                  <a:pos x="6" y="5"/>
                </a:cxn>
                <a:cxn ang="0">
                  <a:pos x="6" y="7"/>
                </a:cxn>
                <a:cxn ang="0">
                  <a:pos x="2" y="7"/>
                </a:cxn>
                <a:cxn ang="0">
                  <a:pos x="0" y="10"/>
                </a:cxn>
                <a:cxn ang="0">
                  <a:pos x="0" y="9"/>
                </a:cxn>
                <a:cxn ang="0">
                  <a:pos x="4" y="5"/>
                </a:cxn>
                <a:cxn ang="0">
                  <a:pos x="6" y="1"/>
                </a:cxn>
              </a:cxnLst>
              <a:rect l="0" t="0" r="r" b="b"/>
              <a:pathLst>
                <a:path w="6" h="10">
                  <a:moveTo>
                    <a:pt x="6" y="1"/>
                  </a:moveTo>
                  <a:lnTo>
                    <a:pt x="6" y="0"/>
                  </a:lnTo>
                  <a:lnTo>
                    <a:pt x="6" y="3"/>
                  </a:lnTo>
                  <a:lnTo>
                    <a:pt x="6" y="5"/>
                  </a:lnTo>
                  <a:lnTo>
                    <a:pt x="6" y="7"/>
                  </a:lnTo>
                  <a:lnTo>
                    <a:pt x="2" y="7"/>
                  </a:lnTo>
                  <a:lnTo>
                    <a:pt x="0" y="10"/>
                  </a:lnTo>
                  <a:lnTo>
                    <a:pt x="0" y="9"/>
                  </a:lnTo>
                  <a:lnTo>
                    <a:pt x="4" y="5"/>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8" name="Freeform 3737"/>
            <p:cNvSpPr>
              <a:spLocks/>
            </p:cNvSpPr>
            <p:nvPr/>
          </p:nvSpPr>
          <p:spPr bwMode="auto">
            <a:xfrm>
              <a:off x="5526" y="1729"/>
              <a:ext cx="6" cy="10"/>
            </a:xfrm>
            <a:custGeom>
              <a:avLst/>
              <a:gdLst/>
              <a:ahLst/>
              <a:cxnLst>
                <a:cxn ang="0">
                  <a:pos x="6" y="1"/>
                </a:cxn>
                <a:cxn ang="0">
                  <a:pos x="6" y="0"/>
                </a:cxn>
                <a:cxn ang="0">
                  <a:pos x="6" y="3"/>
                </a:cxn>
                <a:cxn ang="0">
                  <a:pos x="6" y="5"/>
                </a:cxn>
                <a:cxn ang="0">
                  <a:pos x="6" y="7"/>
                </a:cxn>
                <a:cxn ang="0">
                  <a:pos x="2" y="7"/>
                </a:cxn>
                <a:cxn ang="0">
                  <a:pos x="0" y="10"/>
                </a:cxn>
                <a:cxn ang="0">
                  <a:pos x="0" y="9"/>
                </a:cxn>
                <a:cxn ang="0">
                  <a:pos x="4" y="5"/>
                </a:cxn>
                <a:cxn ang="0">
                  <a:pos x="6" y="1"/>
                </a:cxn>
              </a:cxnLst>
              <a:rect l="0" t="0" r="r" b="b"/>
              <a:pathLst>
                <a:path w="6" h="10">
                  <a:moveTo>
                    <a:pt x="6" y="1"/>
                  </a:moveTo>
                  <a:lnTo>
                    <a:pt x="6" y="0"/>
                  </a:lnTo>
                  <a:lnTo>
                    <a:pt x="6" y="3"/>
                  </a:lnTo>
                  <a:lnTo>
                    <a:pt x="6" y="5"/>
                  </a:lnTo>
                  <a:lnTo>
                    <a:pt x="6" y="7"/>
                  </a:lnTo>
                  <a:lnTo>
                    <a:pt x="2" y="7"/>
                  </a:lnTo>
                  <a:lnTo>
                    <a:pt x="0" y="10"/>
                  </a:lnTo>
                  <a:lnTo>
                    <a:pt x="0" y="9"/>
                  </a:lnTo>
                  <a:lnTo>
                    <a:pt x="4" y="5"/>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9" name="Freeform 3738"/>
            <p:cNvSpPr>
              <a:spLocks/>
            </p:cNvSpPr>
            <p:nvPr/>
          </p:nvSpPr>
          <p:spPr bwMode="auto">
            <a:xfrm>
              <a:off x="5549" y="1743"/>
              <a:ext cx="11" cy="7"/>
            </a:xfrm>
            <a:custGeom>
              <a:avLst/>
              <a:gdLst/>
              <a:ahLst/>
              <a:cxnLst>
                <a:cxn ang="0">
                  <a:pos x="0" y="0"/>
                </a:cxn>
                <a:cxn ang="0">
                  <a:pos x="0" y="0"/>
                </a:cxn>
                <a:cxn ang="0">
                  <a:pos x="2" y="0"/>
                </a:cxn>
                <a:cxn ang="0">
                  <a:pos x="8" y="5"/>
                </a:cxn>
                <a:cxn ang="0">
                  <a:pos x="11" y="5"/>
                </a:cxn>
                <a:cxn ang="0">
                  <a:pos x="11" y="7"/>
                </a:cxn>
                <a:cxn ang="0">
                  <a:pos x="9" y="7"/>
                </a:cxn>
                <a:cxn ang="0">
                  <a:pos x="8" y="7"/>
                </a:cxn>
                <a:cxn ang="0">
                  <a:pos x="0" y="2"/>
                </a:cxn>
                <a:cxn ang="0">
                  <a:pos x="0" y="0"/>
                </a:cxn>
              </a:cxnLst>
              <a:rect l="0" t="0" r="r" b="b"/>
              <a:pathLst>
                <a:path w="11" h="7">
                  <a:moveTo>
                    <a:pt x="0" y="0"/>
                  </a:moveTo>
                  <a:lnTo>
                    <a:pt x="0" y="0"/>
                  </a:lnTo>
                  <a:lnTo>
                    <a:pt x="2" y="0"/>
                  </a:lnTo>
                  <a:lnTo>
                    <a:pt x="8" y="5"/>
                  </a:lnTo>
                  <a:lnTo>
                    <a:pt x="11" y="5"/>
                  </a:lnTo>
                  <a:lnTo>
                    <a:pt x="11" y="7"/>
                  </a:lnTo>
                  <a:lnTo>
                    <a:pt x="9" y="7"/>
                  </a:lnTo>
                  <a:lnTo>
                    <a:pt x="8" y="7"/>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0" name="Freeform 3739"/>
            <p:cNvSpPr>
              <a:spLocks/>
            </p:cNvSpPr>
            <p:nvPr/>
          </p:nvSpPr>
          <p:spPr bwMode="auto">
            <a:xfrm>
              <a:off x="5549" y="1743"/>
              <a:ext cx="11" cy="7"/>
            </a:xfrm>
            <a:custGeom>
              <a:avLst/>
              <a:gdLst/>
              <a:ahLst/>
              <a:cxnLst>
                <a:cxn ang="0">
                  <a:pos x="0" y="0"/>
                </a:cxn>
                <a:cxn ang="0">
                  <a:pos x="0" y="0"/>
                </a:cxn>
                <a:cxn ang="0">
                  <a:pos x="2" y="0"/>
                </a:cxn>
                <a:cxn ang="0">
                  <a:pos x="8" y="5"/>
                </a:cxn>
                <a:cxn ang="0">
                  <a:pos x="11" y="5"/>
                </a:cxn>
                <a:cxn ang="0">
                  <a:pos x="11" y="7"/>
                </a:cxn>
                <a:cxn ang="0">
                  <a:pos x="9" y="7"/>
                </a:cxn>
                <a:cxn ang="0">
                  <a:pos x="8" y="7"/>
                </a:cxn>
                <a:cxn ang="0">
                  <a:pos x="0" y="2"/>
                </a:cxn>
                <a:cxn ang="0">
                  <a:pos x="0" y="0"/>
                </a:cxn>
              </a:cxnLst>
              <a:rect l="0" t="0" r="r" b="b"/>
              <a:pathLst>
                <a:path w="11" h="7">
                  <a:moveTo>
                    <a:pt x="0" y="0"/>
                  </a:moveTo>
                  <a:lnTo>
                    <a:pt x="0" y="0"/>
                  </a:lnTo>
                  <a:lnTo>
                    <a:pt x="2" y="0"/>
                  </a:lnTo>
                  <a:lnTo>
                    <a:pt x="8" y="5"/>
                  </a:lnTo>
                  <a:lnTo>
                    <a:pt x="11" y="5"/>
                  </a:lnTo>
                  <a:lnTo>
                    <a:pt x="11" y="7"/>
                  </a:lnTo>
                  <a:lnTo>
                    <a:pt x="9" y="7"/>
                  </a:lnTo>
                  <a:lnTo>
                    <a:pt x="8" y="7"/>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1" name="Freeform 3740"/>
            <p:cNvSpPr>
              <a:spLocks/>
            </p:cNvSpPr>
            <p:nvPr/>
          </p:nvSpPr>
          <p:spPr bwMode="auto">
            <a:xfrm>
              <a:off x="5562" y="1734"/>
              <a:ext cx="4" cy="4"/>
            </a:xfrm>
            <a:custGeom>
              <a:avLst/>
              <a:gdLst/>
              <a:ahLst/>
              <a:cxnLst>
                <a:cxn ang="0">
                  <a:pos x="2" y="0"/>
                </a:cxn>
                <a:cxn ang="0">
                  <a:pos x="4" y="0"/>
                </a:cxn>
                <a:cxn ang="0">
                  <a:pos x="4" y="2"/>
                </a:cxn>
                <a:cxn ang="0">
                  <a:pos x="4" y="4"/>
                </a:cxn>
                <a:cxn ang="0">
                  <a:pos x="0" y="4"/>
                </a:cxn>
                <a:cxn ang="0">
                  <a:pos x="0" y="2"/>
                </a:cxn>
                <a:cxn ang="0">
                  <a:pos x="2" y="0"/>
                </a:cxn>
              </a:cxnLst>
              <a:rect l="0" t="0" r="r" b="b"/>
              <a:pathLst>
                <a:path w="4" h="4">
                  <a:moveTo>
                    <a:pt x="2" y="0"/>
                  </a:moveTo>
                  <a:lnTo>
                    <a:pt x="4" y="0"/>
                  </a:lnTo>
                  <a:lnTo>
                    <a:pt x="4" y="2"/>
                  </a:lnTo>
                  <a:lnTo>
                    <a:pt x="4" y="4"/>
                  </a:lnTo>
                  <a:lnTo>
                    <a:pt x="0" y="4"/>
                  </a:lnTo>
                  <a:lnTo>
                    <a:pt x="0"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2" name="Freeform 3741"/>
            <p:cNvSpPr>
              <a:spLocks/>
            </p:cNvSpPr>
            <p:nvPr/>
          </p:nvSpPr>
          <p:spPr bwMode="auto">
            <a:xfrm>
              <a:off x="5562" y="1734"/>
              <a:ext cx="4" cy="4"/>
            </a:xfrm>
            <a:custGeom>
              <a:avLst/>
              <a:gdLst/>
              <a:ahLst/>
              <a:cxnLst>
                <a:cxn ang="0">
                  <a:pos x="2" y="0"/>
                </a:cxn>
                <a:cxn ang="0">
                  <a:pos x="4" y="0"/>
                </a:cxn>
                <a:cxn ang="0">
                  <a:pos x="4" y="2"/>
                </a:cxn>
                <a:cxn ang="0">
                  <a:pos x="4" y="4"/>
                </a:cxn>
                <a:cxn ang="0">
                  <a:pos x="0" y="4"/>
                </a:cxn>
                <a:cxn ang="0">
                  <a:pos x="0" y="2"/>
                </a:cxn>
                <a:cxn ang="0">
                  <a:pos x="2" y="0"/>
                </a:cxn>
              </a:cxnLst>
              <a:rect l="0" t="0" r="r" b="b"/>
              <a:pathLst>
                <a:path w="4" h="4">
                  <a:moveTo>
                    <a:pt x="2" y="0"/>
                  </a:moveTo>
                  <a:lnTo>
                    <a:pt x="4" y="0"/>
                  </a:lnTo>
                  <a:lnTo>
                    <a:pt x="4" y="2"/>
                  </a:lnTo>
                  <a:lnTo>
                    <a:pt x="4" y="4"/>
                  </a:lnTo>
                  <a:lnTo>
                    <a:pt x="0" y="4"/>
                  </a:lnTo>
                  <a:lnTo>
                    <a:pt x="0"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3" name="Freeform 3742"/>
            <p:cNvSpPr>
              <a:spLocks/>
            </p:cNvSpPr>
            <p:nvPr/>
          </p:nvSpPr>
          <p:spPr bwMode="auto">
            <a:xfrm>
              <a:off x="2996" y="885"/>
              <a:ext cx="7" cy="10"/>
            </a:xfrm>
            <a:custGeom>
              <a:avLst/>
              <a:gdLst/>
              <a:ahLst/>
              <a:cxnLst>
                <a:cxn ang="0">
                  <a:pos x="0" y="3"/>
                </a:cxn>
                <a:cxn ang="0">
                  <a:pos x="2" y="5"/>
                </a:cxn>
                <a:cxn ang="0">
                  <a:pos x="4" y="7"/>
                </a:cxn>
                <a:cxn ang="0">
                  <a:pos x="2" y="9"/>
                </a:cxn>
                <a:cxn ang="0">
                  <a:pos x="4" y="10"/>
                </a:cxn>
                <a:cxn ang="0">
                  <a:pos x="5" y="9"/>
                </a:cxn>
                <a:cxn ang="0">
                  <a:pos x="7" y="1"/>
                </a:cxn>
                <a:cxn ang="0">
                  <a:pos x="4" y="0"/>
                </a:cxn>
                <a:cxn ang="0">
                  <a:pos x="4" y="1"/>
                </a:cxn>
                <a:cxn ang="0">
                  <a:pos x="0" y="1"/>
                </a:cxn>
                <a:cxn ang="0">
                  <a:pos x="0" y="3"/>
                </a:cxn>
              </a:cxnLst>
              <a:rect l="0" t="0" r="r" b="b"/>
              <a:pathLst>
                <a:path w="7" h="10">
                  <a:moveTo>
                    <a:pt x="0" y="3"/>
                  </a:moveTo>
                  <a:lnTo>
                    <a:pt x="2" y="5"/>
                  </a:lnTo>
                  <a:lnTo>
                    <a:pt x="4" y="7"/>
                  </a:lnTo>
                  <a:lnTo>
                    <a:pt x="2" y="9"/>
                  </a:lnTo>
                  <a:lnTo>
                    <a:pt x="4" y="10"/>
                  </a:lnTo>
                  <a:lnTo>
                    <a:pt x="5" y="9"/>
                  </a:lnTo>
                  <a:lnTo>
                    <a:pt x="7" y="1"/>
                  </a:lnTo>
                  <a:lnTo>
                    <a:pt x="4" y="0"/>
                  </a:lnTo>
                  <a:lnTo>
                    <a:pt x="4" y="1"/>
                  </a:lnTo>
                  <a:lnTo>
                    <a:pt x="0" y="1"/>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4" name="Freeform 3743"/>
            <p:cNvSpPr>
              <a:spLocks/>
            </p:cNvSpPr>
            <p:nvPr/>
          </p:nvSpPr>
          <p:spPr bwMode="auto">
            <a:xfrm>
              <a:off x="2996" y="885"/>
              <a:ext cx="7" cy="10"/>
            </a:xfrm>
            <a:custGeom>
              <a:avLst/>
              <a:gdLst/>
              <a:ahLst/>
              <a:cxnLst>
                <a:cxn ang="0">
                  <a:pos x="0" y="3"/>
                </a:cxn>
                <a:cxn ang="0">
                  <a:pos x="2" y="5"/>
                </a:cxn>
                <a:cxn ang="0">
                  <a:pos x="4" y="7"/>
                </a:cxn>
                <a:cxn ang="0">
                  <a:pos x="2" y="9"/>
                </a:cxn>
                <a:cxn ang="0">
                  <a:pos x="4" y="10"/>
                </a:cxn>
                <a:cxn ang="0">
                  <a:pos x="5" y="9"/>
                </a:cxn>
                <a:cxn ang="0">
                  <a:pos x="7" y="1"/>
                </a:cxn>
                <a:cxn ang="0">
                  <a:pos x="4" y="0"/>
                </a:cxn>
                <a:cxn ang="0">
                  <a:pos x="4" y="1"/>
                </a:cxn>
                <a:cxn ang="0">
                  <a:pos x="0" y="1"/>
                </a:cxn>
                <a:cxn ang="0">
                  <a:pos x="0" y="3"/>
                </a:cxn>
              </a:cxnLst>
              <a:rect l="0" t="0" r="r" b="b"/>
              <a:pathLst>
                <a:path w="7" h="10">
                  <a:moveTo>
                    <a:pt x="0" y="3"/>
                  </a:moveTo>
                  <a:lnTo>
                    <a:pt x="2" y="5"/>
                  </a:lnTo>
                  <a:lnTo>
                    <a:pt x="4" y="7"/>
                  </a:lnTo>
                  <a:lnTo>
                    <a:pt x="2" y="9"/>
                  </a:lnTo>
                  <a:lnTo>
                    <a:pt x="4" y="10"/>
                  </a:lnTo>
                  <a:lnTo>
                    <a:pt x="5" y="9"/>
                  </a:lnTo>
                  <a:lnTo>
                    <a:pt x="7" y="1"/>
                  </a:lnTo>
                  <a:lnTo>
                    <a:pt x="4" y="0"/>
                  </a:lnTo>
                  <a:lnTo>
                    <a:pt x="4" y="1"/>
                  </a:lnTo>
                  <a:lnTo>
                    <a:pt x="0" y="1"/>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5" name="Freeform 3744"/>
            <p:cNvSpPr>
              <a:spLocks/>
            </p:cNvSpPr>
            <p:nvPr/>
          </p:nvSpPr>
          <p:spPr bwMode="auto">
            <a:xfrm>
              <a:off x="2568" y="1645"/>
              <a:ext cx="41" cy="37"/>
            </a:xfrm>
            <a:custGeom>
              <a:avLst/>
              <a:gdLst/>
              <a:ahLst/>
              <a:cxnLst>
                <a:cxn ang="0">
                  <a:pos x="7" y="10"/>
                </a:cxn>
                <a:cxn ang="0">
                  <a:pos x="7" y="14"/>
                </a:cxn>
                <a:cxn ang="0">
                  <a:pos x="5" y="18"/>
                </a:cxn>
                <a:cxn ang="0">
                  <a:pos x="3" y="18"/>
                </a:cxn>
                <a:cxn ang="0">
                  <a:pos x="3" y="21"/>
                </a:cxn>
                <a:cxn ang="0">
                  <a:pos x="0" y="23"/>
                </a:cxn>
                <a:cxn ang="0">
                  <a:pos x="3" y="27"/>
                </a:cxn>
                <a:cxn ang="0">
                  <a:pos x="5" y="32"/>
                </a:cxn>
                <a:cxn ang="0">
                  <a:pos x="9" y="34"/>
                </a:cxn>
                <a:cxn ang="0">
                  <a:pos x="12" y="30"/>
                </a:cxn>
                <a:cxn ang="0">
                  <a:pos x="14" y="27"/>
                </a:cxn>
                <a:cxn ang="0">
                  <a:pos x="23" y="25"/>
                </a:cxn>
                <a:cxn ang="0">
                  <a:pos x="28" y="28"/>
                </a:cxn>
                <a:cxn ang="0">
                  <a:pos x="28" y="35"/>
                </a:cxn>
                <a:cxn ang="0">
                  <a:pos x="28" y="37"/>
                </a:cxn>
                <a:cxn ang="0">
                  <a:pos x="30" y="37"/>
                </a:cxn>
                <a:cxn ang="0">
                  <a:pos x="34" y="34"/>
                </a:cxn>
                <a:cxn ang="0">
                  <a:pos x="34" y="32"/>
                </a:cxn>
                <a:cxn ang="0">
                  <a:pos x="37" y="30"/>
                </a:cxn>
                <a:cxn ang="0">
                  <a:pos x="39" y="28"/>
                </a:cxn>
                <a:cxn ang="0">
                  <a:pos x="37" y="23"/>
                </a:cxn>
                <a:cxn ang="0">
                  <a:pos x="39" y="27"/>
                </a:cxn>
                <a:cxn ang="0">
                  <a:pos x="41" y="23"/>
                </a:cxn>
                <a:cxn ang="0">
                  <a:pos x="39" y="19"/>
                </a:cxn>
                <a:cxn ang="0">
                  <a:pos x="37" y="19"/>
                </a:cxn>
                <a:cxn ang="0">
                  <a:pos x="34" y="19"/>
                </a:cxn>
                <a:cxn ang="0">
                  <a:pos x="35" y="18"/>
                </a:cxn>
                <a:cxn ang="0">
                  <a:pos x="35" y="12"/>
                </a:cxn>
                <a:cxn ang="0">
                  <a:pos x="30" y="5"/>
                </a:cxn>
                <a:cxn ang="0">
                  <a:pos x="25" y="3"/>
                </a:cxn>
                <a:cxn ang="0">
                  <a:pos x="18" y="5"/>
                </a:cxn>
                <a:cxn ang="0">
                  <a:pos x="16" y="7"/>
                </a:cxn>
                <a:cxn ang="0">
                  <a:pos x="14" y="9"/>
                </a:cxn>
                <a:cxn ang="0">
                  <a:pos x="14" y="7"/>
                </a:cxn>
                <a:cxn ang="0">
                  <a:pos x="16" y="3"/>
                </a:cxn>
                <a:cxn ang="0">
                  <a:pos x="16" y="2"/>
                </a:cxn>
                <a:cxn ang="0">
                  <a:pos x="14" y="2"/>
                </a:cxn>
                <a:cxn ang="0">
                  <a:pos x="10" y="0"/>
                </a:cxn>
                <a:cxn ang="0">
                  <a:pos x="10" y="2"/>
                </a:cxn>
                <a:cxn ang="0">
                  <a:pos x="10" y="2"/>
                </a:cxn>
                <a:cxn ang="0">
                  <a:pos x="9" y="3"/>
                </a:cxn>
                <a:cxn ang="0">
                  <a:pos x="9" y="9"/>
                </a:cxn>
                <a:cxn ang="0">
                  <a:pos x="9" y="10"/>
                </a:cxn>
                <a:cxn ang="0">
                  <a:pos x="7" y="10"/>
                </a:cxn>
              </a:cxnLst>
              <a:rect l="0" t="0" r="r" b="b"/>
              <a:pathLst>
                <a:path w="41" h="37">
                  <a:moveTo>
                    <a:pt x="7" y="10"/>
                  </a:moveTo>
                  <a:lnTo>
                    <a:pt x="7" y="14"/>
                  </a:lnTo>
                  <a:lnTo>
                    <a:pt x="5" y="18"/>
                  </a:lnTo>
                  <a:lnTo>
                    <a:pt x="3" y="18"/>
                  </a:lnTo>
                  <a:lnTo>
                    <a:pt x="3" y="21"/>
                  </a:lnTo>
                  <a:lnTo>
                    <a:pt x="0" y="23"/>
                  </a:lnTo>
                  <a:lnTo>
                    <a:pt x="3" y="27"/>
                  </a:lnTo>
                  <a:lnTo>
                    <a:pt x="5" y="32"/>
                  </a:lnTo>
                  <a:lnTo>
                    <a:pt x="9" y="34"/>
                  </a:lnTo>
                  <a:lnTo>
                    <a:pt x="12" y="30"/>
                  </a:lnTo>
                  <a:lnTo>
                    <a:pt x="14" y="27"/>
                  </a:lnTo>
                  <a:lnTo>
                    <a:pt x="23" y="25"/>
                  </a:lnTo>
                  <a:lnTo>
                    <a:pt x="28" y="28"/>
                  </a:lnTo>
                  <a:lnTo>
                    <a:pt x="28" y="35"/>
                  </a:lnTo>
                  <a:lnTo>
                    <a:pt x="28" y="37"/>
                  </a:lnTo>
                  <a:lnTo>
                    <a:pt x="30" y="37"/>
                  </a:lnTo>
                  <a:lnTo>
                    <a:pt x="34" y="34"/>
                  </a:lnTo>
                  <a:lnTo>
                    <a:pt x="34" y="32"/>
                  </a:lnTo>
                  <a:lnTo>
                    <a:pt x="37" y="30"/>
                  </a:lnTo>
                  <a:lnTo>
                    <a:pt x="39" y="28"/>
                  </a:lnTo>
                  <a:lnTo>
                    <a:pt x="37" y="23"/>
                  </a:lnTo>
                  <a:lnTo>
                    <a:pt x="39" y="27"/>
                  </a:lnTo>
                  <a:lnTo>
                    <a:pt x="41" y="23"/>
                  </a:lnTo>
                  <a:lnTo>
                    <a:pt x="39" y="19"/>
                  </a:lnTo>
                  <a:lnTo>
                    <a:pt x="37" y="19"/>
                  </a:lnTo>
                  <a:lnTo>
                    <a:pt x="34" y="19"/>
                  </a:lnTo>
                  <a:lnTo>
                    <a:pt x="35" y="18"/>
                  </a:lnTo>
                  <a:lnTo>
                    <a:pt x="35" y="12"/>
                  </a:lnTo>
                  <a:lnTo>
                    <a:pt x="30" y="5"/>
                  </a:lnTo>
                  <a:lnTo>
                    <a:pt x="25" y="3"/>
                  </a:lnTo>
                  <a:lnTo>
                    <a:pt x="18" y="5"/>
                  </a:lnTo>
                  <a:lnTo>
                    <a:pt x="16" y="7"/>
                  </a:lnTo>
                  <a:lnTo>
                    <a:pt x="14" y="9"/>
                  </a:lnTo>
                  <a:lnTo>
                    <a:pt x="14" y="7"/>
                  </a:lnTo>
                  <a:lnTo>
                    <a:pt x="16" y="3"/>
                  </a:lnTo>
                  <a:lnTo>
                    <a:pt x="16" y="2"/>
                  </a:lnTo>
                  <a:lnTo>
                    <a:pt x="14" y="2"/>
                  </a:lnTo>
                  <a:lnTo>
                    <a:pt x="10" y="0"/>
                  </a:lnTo>
                  <a:lnTo>
                    <a:pt x="10" y="2"/>
                  </a:lnTo>
                  <a:lnTo>
                    <a:pt x="10" y="2"/>
                  </a:lnTo>
                  <a:lnTo>
                    <a:pt x="9" y="3"/>
                  </a:lnTo>
                  <a:lnTo>
                    <a:pt x="9" y="9"/>
                  </a:lnTo>
                  <a:lnTo>
                    <a:pt x="9" y="10"/>
                  </a:lnTo>
                  <a:lnTo>
                    <a:pt x="7"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6" name="Freeform 3745"/>
            <p:cNvSpPr>
              <a:spLocks/>
            </p:cNvSpPr>
            <p:nvPr/>
          </p:nvSpPr>
          <p:spPr bwMode="auto">
            <a:xfrm>
              <a:off x="2568" y="1645"/>
              <a:ext cx="41" cy="37"/>
            </a:xfrm>
            <a:custGeom>
              <a:avLst/>
              <a:gdLst/>
              <a:ahLst/>
              <a:cxnLst>
                <a:cxn ang="0">
                  <a:pos x="7" y="10"/>
                </a:cxn>
                <a:cxn ang="0">
                  <a:pos x="7" y="14"/>
                </a:cxn>
                <a:cxn ang="0">
                  <a:pos x="5" y="18"/>
                </a:cxn>
                <a:cxn ang="0">
                  <a:pos x="3" y="18"/>
                </a:cxn>
                <a:cxn ang="0">
                  <a:pos x="3" y="21"/>
                </a:cxn>
                <a:cxn ang="0">
                  <a:pos x="0" y="23"/>
                </a:cxn>
                <a:cxn ang="0">
                  <a:pos x="3" y="27"/>
                </a:cxn>
                <a:cxn ang="0">
                  <a:pos x="5" y="32"/>
                </a:cxn>
                <a:cxn ang="0">
                  <a:pos x="9" y="34"/>
                </a:cxn>
                <a:cxn ang="0">
                  <a:pos x="12" y="30"/>
                </a:cxn>
                <a:cxn ang="0">
                  <a:pos x="14" y="27"/>
                </a:cxn>
                <a:cxn ang="0">
                  <a:pos x="23" y="25"/>
                </a:cxn>
                <a:cxn ang="0">
                  <a:pos x="28" y="28"/>
                </a:cxn>
                <a:cxn ang="0">
                  <a:pos x="28" y="35"/>
                </a:cxn>
                <a:cxn ang="0">
                  <a:pos x="28" y="37"/>
                </a:cxn>
                <a:cxn ang="0">
                  <a:pos x="30" y="37"/>
                </a:cxn>
                <a:cxn ang="0">
                  <a:pos x="34" y="34"/>
                </a:cxn>
                <a:cxn ang="0">
                  <a:pos x="34" y="32"/>
                </a:cxn>
                <a:cxn ang="0">
                  <a:pos x="37" y="30"/>
                </a:cxn>
                <a:cxn ang="0">
                  <a:pos x="39" y="28"/>
                </a:cxn>
                <a:cxn ang="0">
                  <a:pos x="37" y="23"/>
                </a:cxn>
                <a:cxn ang="0">
                  <a:pos x="39" y="27"/>
                </a:cxn>
                <a:cxn ang="0">
                  <a:pos x="41" y="23"/>
                </a:cxn>
                <a:cxn ang="0">
                  <a:pos x="39" y="19"/>
                </a:cxn>
                <a:cxn ang="0">
                  <a:pos x="37" y="19"/>
                </a:cxn>
                <a:cxn ang="0">
                  <a:pos x="34" y="19"/>
                </a:cxn>
                <a:cxn ang="0">
                  <a:pos x="35" y="18"/>
                </a:cxn>
                <a:cxn ang="0">
                  <a:pos x="35" y="12"/>
                </a:cxn>
                <a:cxn ang="0">
                  <a:pos x="30" y="5"/>
                </a:cxn>
                <a:cxn ang="0">
                  <a:pos x="25" y="3"/>
                </a:cxn>
                <a:cxn ang="0">
                  <a:pos x="18" y="5"/>
                </a:cxn>
                <a:cxn ang="0">
                  <a:pos x="16" y="7"/>
                </a:cxn>
                <a:cxn ang="0">
                  <a:pos x="14" y="9"/>
                </a:cxn>
                <a:cxn ang="0">
                  <a:pos x="14" y="7"/>
                </a:cxn>
                <a:cxn ang="0">
                  <a:pos x="16" y="3"/>
                </a:cxn>
                <a:cxn ang="0">
                  <a:pos x="16" y="2"/>
                </a:cxn>
                <a:cxn ang="0">
                  <a:pos x="14" y="2"/>
                </a:cxn>
                <a:cxn ang="0">
                  <a:pos x="10" y="0"/>
                </a:cxn>
                <a:cxn ang="0">
                  <a:pos x="10" y="2"/>
                </a:cxn>
                <a:cxn ang="0">
                  <a:pos x="10" y="2"/>
                </a:cxn>
                <a:cxn ang="0">
                  <a:pos x="9" y="3"/>
                </a:cxn>
                <a:cxn ang="0">
                  <a:pos x="9" y="9"/>
                </a:cxn>
                <a:cxn ang="0">
                  <a:pos x="9" y="10"/>
                </a:cxn>
                <a:cxn ang="0">
                  <a:pos x="7" y="10"/>
                </a:cxn>
              </a:cxnLst>
              <a:rect l="0" t="0" r="r" b="b"/>
              <a:pathLst>
                <a:path w="41" h="37">
                  <a:moveTo>
                    <a:pt x="7" y="10"/>
                  </a:moveTo>
                  <a:lnTo>
                    <a:pt x="7" y="14"/>
                  </a:lnTo>
                  <a:lnTo>
                    <a:pt x="5" y="18"/>
                  </a:lnTo>
                  <a:lnTo>
                    <a:pt x="3" y="18"/>
                  </a:lnTo>
                  <a:lnTo>
                    <a:pt x="3" y="21"/>
                  </a:lnTo>
                  <a:lnTo>
                    <a:pt x="0" y="23"/>
                  </a:lnTo>
                  <a:lnTo>
                    <a:pt x="3" y="27"/>
                  </a:lnTo>
                  <a:lnTo>
                    <a:pt x="5" y="32"/>
                  </a:lnTo>
                  <a:lnTo>
                    <a:pt x="9" y="34"/>
                  </a:lnTo>
                  <a:lnTo>
                    <a:pt x="12" y="30"/>
                  </a:lnTo>
                  <a:lnTo>
                    <a:pt x="14" y="27"/>
                  </a:lnTo>
                  <a:lnTo>
                    <a:pt x="23" y="25"/>
                  </a:lnTo>
                  <a:lnTo>
                    <a:pt x="28" y="28"/>
                  </a:lnTo>
                  <a:lnTo>
                    <a:pt x="28" y="35"/>
                  </a:lnTo>
                  <a:lnTo>
                    <a:pt x="28" y="37"/>
                  </a:lnTo>
                  <a:lnTo>
                    <a:pt x="30" y="37"/>
                  </a:lnTo>
                  <a:lnTo>
                    <a:pt x="34" y="34"/>
                  </a:lnTo>
                  <a:lnTo>
                    <a:pt x="34" y="32"/>
                  </a:lnTo>
                  <a:lnTo>
                    <a:pt x="37" y="30"/>
                  </a:lnTo>
                  <a:lnTo>
                    <a:pt x="39" y="28"/>
                  </a:lnTo>
                  <a:lnTo>
                    <a:pt x="37" y="23"/>
                  </a:lnTo>
                  <a:lnTo>
                    <a:pt x="39" y="27"/>
                  </a:lnTo>
                  <a:lnTo>
                    <a:pt x="41" y="23"/>
                  </a:lnTo>
                  <a:lnTo>
                    <a:pt x="39" y="19"/>
                  </a:lnTo>
                  <a:lnTo>
                    <a:pt x="37" y="19"/>
                  </a:lnTo>
                  <a:lnTo>
                    <a:pt x="34" y="19"/>
                  </a:lnTo>
                  <a:lnTo>
                    <a:pt x="35" y="18"/>
                  </a:lnTo>
                  <a:lnTo>
                    <a:pt x="35" y="12"/>
                  </a:lnTo>
                  <a:lnTo>
                    <a:pt x="30" y="5"/>
                  </a:lnTo>
                  <a:lnTo>
                    <a:pt x="25" y="3"/>
                  </a:lnTo>
                  <a:lnTo>
                    <a:pt x="18" y="5"/>
                  </a:lnTo>
                  <a:lnTo>
                    <a:pt x="16" y="7"/>
                  </a:lnTo>
                  <a:lnTo>
                    <a:pt x="14" y="9"/>
                  </a:lnTo>
                  <a:lnTo>
                    <a:pt x="14" y="7"/>
                  </a:lnTo>
                  <a:lnTo>
                    <a:pt x="16" y="3"/>
                  </a:lnTo>
                  <a:lnTo>
                    <a:pt x="16" y="2"/>
                  </a:lnTo>
                  <a:lnTo>
                    <a:pt x="14" y="2"/>
                  </a:lnTo>
                  <a:lnTo>
                    <a:pt x="10" y="0"/>
                  </a:lnTo>
                  <a:lnTo>
                    <a:pt x="10" y="2"/>
                  </a:lnTo>
                  <a:lnTo>
                    <a:pt x="10" y="2"/>
                  </a:lnTo>
                  <a:lnTo>
                    <a:pt x="9" y="3"/>
                  </a:lnTo>
                  <a:lnTo>
                    <a:pt x="9" y="9"/>
                  </a:lnTo>
                  <a:lnTo>
                    <a:pt x="9" y="10"/>
                  </a:lnTo>
                  <a:lnTo>
                    <a:pt x="7"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7" name="Freeform 3746"/>
            <p:cNvSpPr>
              <a:spLocks/>
            </p:cNvSpPr>
            <p:nvPr/>
          </p:nvSpPr>
          <p:spPr bwMode="auto">
            <a:xfrm>
              <a:off x="2775" y="1070"/>
              <a:ext cx="415" cy="496"/>
            </a:xfrm>
            <a:custGeom>
              <a:avLst/>
              <a:gdLst/>
              <a:ahLst/>
              <a:cxnLst>
                <a:cxn ang="0">
                  <a:pos x="394" y="64"/>
                </a:cxn>
                <a:cxn ang="0">
                  <a:pos x="378" y="45"/>
                </a:cxn>
                <a:cxn ang="0">
                  <a:pos x="399" y="18"/>
                </a:cxn>
                <a:cxn ang="0">
                  <a:pos x="382" y="13"/>
                </a:cxn>
                <a:cxn ang="0">
                  <a:pos x="367" y="20"/>
                </a:cxn>
                <a:cxn ang="0">
                  <a:pos x="355" y="23"/>
                </a:cxn>
                <a:cxn ang="0">
                  <a:pos x="326" y="39"/>
                </a:cxn>
                <a:cxn ang="0">
                  <a:pos x="323" y="11"/>
                </a:cxn>
                <a:cxn ang="0">
                  <a:pos x="307" y="27"/>
                </a:cxn>
                <a:cxn ang="0">
                  <a:pos x="285" y="48"/>
                </a:cxn>
                <a:cxn ang="0">
                  <a:pos x="267" y="41"/>
                </a:cxn>
                <a:cxn ang="0">
                  <a:pos x="258" y="61"/>
                </a:cxn>
                <a:cxn ang="0">
                  <a:pos x="241" y="84"/>
                </a:cxn>
                <a:cxn ang="0">
                  <a:pos x="232" y="89"/>
                </a:cxn>
                <a:cxn ang="0">
                  <a:pos x="212" y="82"/>
                </a:cxn>
                <a:cxn ang="0">
                  <a:pos x="203" y="109"/>
                </a:cxn>
                <a:cxn ang="0">
                  <a:pos x="189" y="120"/>
                </a:cxn>
                <a:cxn ang="0">
                  <a:pos x="180" y="125"/>
                </a:cxn>
                <a:cxn ang="0">
                  <a:pos x="171" y="138"/>
                </a:cxn>
                <a:cxn ang="0">
                  <a:pos x="164" y="159"/>
                </a:cxn>
                <a:cxn ang="0">
                  <a:pos x="150" y="173"/>
                </a:cxn>
                <a:cxn ang="0">
                  <a:pos x="132" y="195"/>
                </a:cxn>
                <a:cxn ang="0">
                  <a:pos x="128" y="213"/>
                </a:cxn>
                <a:cxn ang="0">
                  <a:pos x="125" y="230"/>
                </a:cxn>
                <a:cxn ang="0">
                  <a:pos x="116" y="245"/>
                </a:cxn>
                <a:cxn ang="0">
                  <a:pos x="109" y="255"/>
                </a:cxn>
                <a:cxn ang="0">
                  <a:pos x="100" y="280"/>
                </a:cxn>
                <a:cxn ang="0">
                  <a:pos x="78" y="311"/>
                </a:cxn>
                <a:cxn ang="0">
                  <a:pos x="82" y="318"/>
                </a:cxn>
                <a:cxn ang="0">
                  <a:pos x="69" y="320"/>
                </a:cxn>
                <a:cxn ang="0">
                  <a:pos x="50" y="327"/>
                </a:cxn>
                <a:cxn ang="0">
                  <a:pos x="34" y="343"/>
                </a:cxn>
                <a:cxn ang="0">
                  <a:pos x="21" y="352"/>
                </a:cxn>
                <a:cxn ang="0">
                  <a:pos x="18" y="366"/>
                </a:cxn>
                <a:cxn ang="0">
                  <a:pos x="19" y="370"/>
                </a:cxn>
                <a:cxn ang="0">
                  <a:pos x="0" y="380"/>
                </a:cxn>
                <a:cxn ang="0">
                  <a:pos x="21" y="398"/>
                </a:cxn>
                <a:cxn ang="0">
                  <a:pos x="37" y="396"/>
                </a:cxn>
                <a:cxn ang="0">
                  <a:pos x="19" y="400"/>
                </a:cxn>
                <a:cxn ang="0">
                  <a:pos x="0" y="411"/>
                </a:cxn>
                <a:cxn ang="0">
                  <a:pos x="5" y="430"/>
                </a:cxn>
                <a:cxn ang="0">
                  <a:pos x="21" y="418"/>
                </a:cxn>
                <a:cxn ang="0">
                  <a:pos x="18" y="432"/>
                </a:cxn>
                <a:cxn ang="0">
                  <a:pos x="3" y="455"/>
                </a:cxn>
                <a:cxn ang="0">
                  <a:pos x="16" y="455"/>
                </a:cxn>
                <a:cxn ang="0">
                  <a:pos x="26" y="486"/>
                </a:cxn>
                <a:cxn ang="0">
                  <a:pos x="60" y="480"/>
                </a:cxn>
                <a:cxn ang="0">
                  <a:pos x="84" y="452"/>
                </a:cxn>
                <a:cxn ang="0">
                  <a:pos x="87" y="439"/>
                </a:cxn>
                <a:cxn ang="0">
                  <a:pos x="103" y="468"/>
                </a:cxn>
                <a:cxn ang="0">
                  <a:pos x="117" y="400"/>
                </a:cxn>
                <a:cxn ang="0">
                  <a:pos x="110" y="321"/>
                </a:cxn>
                <a:cxn ang="0">
                  <a:pos x="157" y="220"/>
                </a:cxn>
                <a:cxn ang="0">
                  <a:pos x="205" y="143"/>
                </a:cxn>
                <a:cxn ang="0">
                  <a:pos x="242" y="105"/>
                </a:cxn>
                <a:cxn ang="0">
                  <a:pos x="264" y="84"/>
                </a:cxn>
                <a:cxn ang="0">
                  <a:pos x="323" y="104"/>
                </a:cxn>
                <a:cxn ang="0">
                  <a:pos x="382" y="89"/>
                </a:cxn>
                <a:cxn ang="0">
                  <a:pos x="414" y="68"/>
                </a:cxn>
              </a:cxnLst>
              <a:rect l="0" t="0" r="r" b="b"/>
              <a:pathLst>
                <a:path w="415" h="496">
                  <a:moveTo>
                    <a:pt x="414" y="64"/>
                  </a:moveTo>
                  <a:lnTo>
                    <a:pt x="407" y="63"/>
                  </a:lnTo>
                  <a:lnTo>
                    <a:pt x="407" y="68"/>
                  </a:lnTo>
                  <a:lnTo>
                    <a:pt x="405" y="68"/>
                  </a:lnTo>
                  <a:lnTo>
                    <a:pt x="405" y="68"/>
                  </a:lnTo>
                  <a:lnTo>
                    <a:pt x="401" y="66"/>
                  </a:lnTo>
                  <a:lnTo>
                    <a:pt x="401" y="64"/>
                  </a:lnTo>
                  <a:lnTo>
                    <a:pt x="401" y="68"/>
                  </a:lnTo>
                  <a:lnTo>
                    <a:pt x="401" y="70"/>
                  </a:lnTo>
                  <a:lnTo>
                    <a:pt x="399" y="66"/>
                  </a:lnTo>
                  <a:lnTo>
                    <a:pt x="396" y="66"/>
                  </a:lnTo>
                  <a:lnTo>
                    <a:pt x="392" y="68"/>
                  </a:lnTo>
                  <a:lnTo>
                    <a:pt x="394" y="64"/>
                  </a:lnTo>
                  <a:lnTo>
                    <a:pt x="396" y="63"/>
                  </a:lnTo>
                  <a:lnTo>
                    <a:pt x="398" y="63"/>
                  </a:lnTo>
                  <a:lnTo>
                    <a:pt x="398" y="61"/>
                  </a:lnTo>
                  <a:lnTo>
                    <a:pt x="398" y="59"/>
                  </a:lnTo>
                  <a:lnTo>
                    <a:pt x="396" y="57"/>
                  </a:lnTo>
                  <a:lnTo>
                    <a:pt x="391" y="57"/>
                  </a:lnTo>
                  <a:lnTo>
                    <a:pt x="392" y="56"/>
                  </a:lnTo>
                  <a:lnTo>
                    <a:pt x="391" y="54"/>
                  </a:lnTo>
                  <a:lnTo>
                    <a:pt x="387" y="52"/>
                  </a:lnTo>
                  <a:lnTo>
                    <a:pt x="383" y="48"/>
                  </a:lnTo>
                  <a:lnTo>
                    <a:pt x="378" y="48"/>
                  </a:lnTo>
                  <a:lnTo>
                    <a:pt x="378" y="47"/>
                  </a:lnTo>
                  <a:lnTo>
                    <a:pt x="378" y="45"/>
                  </a:lnTo>
                  <a:lnTo>
                    <a:pt x="378" y="45"/>
                  </a:lnTo>
                  <a:lnTo>
                    <a:pt x="399" y="48"/>
                  </a:lnTo>
                  <a:lnTo>
                    <a:pt x="410" y="41"/>
                  </a:lnTo>
                  <a:lnTo>
                    <a:pt x="414" y="39"/>
                  </a:lnTo>
                  <a:lnTo>
                    <a:pt x="415" y="38"/>
                  </a:lnTo>
                  <a:lnTo>
                    <a:pt x="415" y="34"/>
                  </a:lnTo>
                  <a:lnTo>
                    <a:pt x="412" y="32"/>
                  </a:lnTo>
                  <a:lnTo>
                    <a:pt x="408" y="27"/>
                  </a:lnTo>
                  <a:lnTo>
                    <a:pt x="405" y="27"/>
                  </a:lnTo>
                  <a:lnTo>
                    <a:pt x="401" y="25"/>
                  </a:lnTo>
                  <a:lnTo>
                    <a:pt x="405" y="25"/>
                  </a:lnTo>
                  <a:lnTo>
                    <a:pt x="399" y="22"/>
                  </a:lnTo>
                  <a:lnTo>
                    <a:pt x="399" y="18"/>
                  </a:lnTo>
                  <a:lnTo>
                    <a:pt x="396" y="22"/>
                  </a:lnTo>
                  <a:lnTo>
                    <a:pt x="394" y="23"/>
                  </a:lnTo>
                  <a:lnTo>
                    <a:pt x="394" y="20"/>
                  </a:lnTo>
                  <a:lnTo>
                    <a:pt x="394" y="18"/>
                  </a:lnTo>
                  <a:lnTo>
                    <a:pt x="389" y="22"/>
                  </a:lnTo>
                  <a:lnTo>
                    <a:pt x="389" y="20"/>
                  </a:lnTo>
                  <a:lnTo>
                    <a:pt x="387" y="20"/>
                  </a:lnTo>
                  <a:lnTo>
                    <a:pt x="389" y="18"/>
                  </a:lnTo>
                  <a:lnTo>
                    <a:pt x="389" y="14"/>
                  </a:lnTo>
                  <a:lnTo>
                    <a:pt x="387" y="14"/>
                  </a:lnTo>
                  <a:lnTo>
                    <a:pt x="385" y="13"/>
                  </a:lnTo>
                  <a:lnTo>
                    <a:pt x="383" y="13"/>
                  </a:lnTo>
                  <a:lnTo>
                    <a:pt x="382" y="13"/>
                  </a:lnTo>
                  <a:lnTo>
                    <a:pt x="380" y="13"/>
                  </a:lnTo>
                  <a:lnTo>
                    <a:pt x="376" y="16"/>
                  </a:lnTo>
                  <a:lnTo>
                    <a:pt x="376" y="31"/>
                  </a:lnTo>
                  <a:lnTo>
                    <a:pt x="373" y="32"/>
                  </a:lnTo>
                  <a:lnTo>
                    <a:pt x="371" y="31"/>
                  </a:lnTo>
                  <a:lnTo>
                    <a:pt x="367" y="31"/>
                  </a:lnTo>
                  <a:lnTo>
                    <a:pt x="366" y="31"/>
                  </a:lnTo>
                  <a:lnTo>
                    <a:pt x="369" y="27"/>
                  </a:lnTo>
                  <a:lnTo>
                    <a:pt x="371" y="23"/>
                  </a:lnTo>
                  <a:lnTo>
                    <a:pt x="371" y="20"/>
                  </a:lnTo>
                  <a:lnTo>
                    <a:pt x="366" y="23"/>
                  </a:lnTo>
                  <a:lnTo>
                    <a:pt x="364" y="23"/>
                  </a:lnTo>
                  <a:lnTo>
                    <a:pt x="367" y="20"/>
                  </a:lnTo>
                  <a:lnTo>
                    <a:pt x="366" y="16"/>
                  </a:lnTo>
                  <a:lnTo>
                    <a:pt x="367" y="14"/>
                  </a:lnTo>
                  <a:lnTo>
                    <a:pt x="373" y="14"/>
                  </a:lnTo>
                  <a:lnTo>
                    <a:pt x="374" y="11"/>
                  </a:lnTo>
                  <a:lnTo>
                    <a:pt x="374" y="6"/>
                  </a:lnTo>
                  <a:lnTo>
                    <a:pt x="371" y="6"/>
                  </a:lnTo>
                  <a:lnTo>
                    <a:pt x="371" y="4"/>
                  </a:lnTo>
                  <a:lnTo>
                    <a:pt x="369" y="2"/>
                  </a:lnTo>
                  <a:lnTo>
                    <a:pt x="367" y="2"/>
                  </a:lnTo>
                  <a:lnTo>
                    <a:pt x="364" y="4"/>
                  </a:lnTo>
                  <a:lnTo>
                    <a:pt x="360" y="0"/>
                  </a:lnTo>
                  <a:lnTo>
                    <a:pt x="355" y="20"/>
                  </a:lnTo>
                  <a:lnTo>
                    <a:pt x="355" y="23"/>
                  </a:lnTo>
                  <a:lnTo>
                    <a:pt x="353" y="23"/>
                  </a:lnTo>
                  <a:lnTo>
                    <a:pt x="351" y="27"/>
                  </a:lnTo>
                  <a:lnTo>
                    <a:pt x="351" y="31"/>
                  </a:lnTo>
                  <a:lnTo>
                    <a:pt x="348" y="31"/>
                  </a:lnTo>
                  <a:lnTo>
                    <a:pt x="344" y="36"/>
                  </a:lnTo>
                  <a:lnTo>
                    <a:pt x="346" y="25"/>
                  </a:lnTo>
                  <a:lnTo>
                    <a:pt x="342" y="22"/>
                  </a:lnTo>
                  <a:lnTo>
                    <a:pt x="346" y="18"/>
                  </a:lnTo>
                  <a:lnTo>
                    <a:pt x="346" y="9"/>
                  </a:lnTo>
                  <a:lnTo>
                    <a:pt x="344" y="9"/>
                  </a:lnTo>
                  <a:lnTo>
                    <a:pt x="342" y="9"/>
                  </a:lnTo>
                  <a:lnTo>
                    <a:pt x="324" y="41"/>
                  </a:lnTo>
                  <a:lnTo>
                    <a:pt x="326" y="39"/>
                  </a:lnTo>
                  <a:lnTo>
                    <a:pt x="321" y="50"/>
                  </a:lnTo>
                  <a:lnTo>
                    <a:pt x="317" y="50"/>
                  </a:lnTo>
                  <a:lnTo>
                    <a:pt x="317" y="43"/>
                  </a:lnTo>
                  <a:lnTo>
                    <a:pt x="319" y="41"/>
                  </a:lnTo>
                  <a:lnTo>
                    <a:pt x="321" y="41"/>
                  </a:lnTo>
                  <a:lnTo>
                    <a:pt x="321" y="38"/>
                  </a:lnTo>
                  <a:lnTo>
                    <a:pt x="323" y="34"/>
                  </a:lnTo>
                  <a:lnTo>
                    <a:pt x="321" y="31"/>
                  </a:lnTo>
                  <a:lnTo>
                    <a:pt x="332" y="13"/>
                  </a:lnTo>
                  <a:lnTo>
                    <a:pt x="330" y="11"/>
                  </a:lnTo>
                  <a:lnTo>
                    <a:pt x="324" y="14"/>
                  </a:lnTo>
                  <a:lnTo>
                    <a:pt x="323" y="16"/>
                  </a:lnTo>
                  <a:lnTo>
                    <a:pt x="323" y="11"/>
                  </a:lnTo>
                  <a:lnTo>
                    <a:pt x="321" y="11"/>
                  </a:lnTo>
                  <a:lnTo>
                    <a:pt x="319" y="9"/>
                  </a:lnTo>
                  <a:lnTo>
                    <a:pt x="319" y="7"/>
                  </a:lnTo>
                  <a:lnTo>
                    <a:pt x="316" y="11"/>
                  </a:lnTo>
                  <a:lnTo>
                    <a:pt x="316" y="9"/>
                  </a:lnTo>
                  <a:lnTo>
                    <a:pt x="314" y="9"/>
                  </a:lnTo>
                  <a:lnTo>
                    <a:pt x="312" y="16"/>
                  </a:lnTo>
                  <a:lnTo>
                    <a:pt x="308" y="14"/>
                  </a:lnTo>
                  <a:lnTo>
                    <a:pt x="310" y="18"/>
                  </a:lnTo>
                  <a:lnTo>
                    <a:pt x="312" y="20"/>
                  </a:lnTo>
                  <a:lnTo>
                    <a:pt x="314" y="22"/>
                  </a:lnTo>
                  <a:lnTo>
                    <a:pt x="308" y="23"/>
                  </a:lnTo>
                  <a:lnTo>
                    <a:pt x="307" y="27"/>
                  </a:lnTo>
                  <a:lnTo>
                    <a:pt x="308" y="31"/>
                  </a:lnTo>
                  <a:lnTo>
                    <a:pt x="301" y="31"/>
                  </a:lnTo>
                  <a:lnTo>
                    <a:pt x="298" y="36"/>
                  </a:lnTo>
                  <a:lnTo>
                    <a:pt x="296" y="38"/>
                  </a:lnTo>
                  <a:lnTo>
                    <a:pt x="292" y="43"/>
                  </a:lnTo>
                  <a:lnTo>
                    <a:pt x="291" y="45"/>
                  </a:lnTo>
                  <a:lnTo>
                    <a:pt x="292" y="47"/>
                  </a:lnTo>
                  <a:lnTo>
                    <a:pt x="291" y="54"/>
                  </a:lnTo>
                  <a:lnTo>
                    <a:pt x="289" y="56"/>
                  </a:lnTo>
                  <a:lnTo>
                    <a:pt x="287" y="52"/>
                  </a:lnTo>
                  <a:lnTo>
                    <a:pt x="287" y="50"/>
                  </a:lnTo>
                  <a:lnTo>
                    <a:pt x="289" y="48"/>
                  </a:lnTo>
                  <a:lnTo>
                    <a:pt x="285" y="48"/>
                  </a:lnTo>
                  <a:lnTo>
                    <a:pt x="287" y="45"/>
                  </a:lnTo>
                  <a:lnTo>
                    <a:pt x="287" y="45"/>
                  </a:lnTo>
                  <a:lnTo>
                    <a:pt x="278" y="43"/>
                  </a:lnTo>
                  <a:lnTo>
                    <a:pt x="278" y="47"/>
                  </a:lnTo>
                  <a:lnTo>
                    <a:pt x="276" y="47"/>
                  </a:lnTo>
                  <a:lnTo>
                    <a:pt x="275" y="47"/>
                  </a:lnTo>
                  <a:lnTo>
                    <a:pt x="275" y="45"/>
                  </a:lnTo>
                  <a:lnTo>
                    <a:pt x="275" y="41"/>
                  </a:lnTo>
                  <a:lnTo>
                    <a:pt x="273" y="43"/>
                  </a:lnTo>
                  <a:lnTo>
                    <a:pt x="273" y="39"/>
                  </a:lnTo>
                  <a:lnTo>
                    <a:pt x="271" y="41"/>
                  </a:lnTo>
                  <a:lnTo>
                    <a:pt x="269" y="39"/>
                  </a:lnTo>
                  <a:lnTo>
                    <a:pt x="267" y="41"/>
                  </a:lnTo>
                  <a:lnTo>
                    <a:pt x="267" y="47"/>
                  </a:lnTo>
                  <a:lnTo>
                    <a:pt x="266" y="39"/>
                  </a:lnTo>
                  <a:lnTo>
                    <a:pt x="264" y="39"/>
                  </a:lnTo>
                  <a:lnTo>
                    <a:pt x="264" y="47"/>
                  </a:lnTo>
                  <a:lnTo>
                    <a:pt x="269" y="50"/>
                  </a:lnTo>
                  <a:lnTo>
                    <a:pt x="271" y="50"/>
                  </a:lnTo>
                  <a:lnTo>
                    <a:pt x="271" y="59"/>
                  </a:lnTo>
                  <a:lnTo>
                    <a:pt x="271" y="63"/>
                  </a:lnTo>
                  <a:lnTo>
                    <a:pt x="271" y="66"/>
                  </a:lnTo>
                  <a:lnTo>
                    <a:pt x="260" y="52"/>
                  </a:lnTo>
                  <a:lnTo>
                    <a:pt x="260" y="57"/>
                  </a:lnTo>
                  <a:lnTo>
                    <a:pt x="258" y="57"/>
                  </a:lnTo>
                  <a:lnTo>
                    <a:pt x="258" y="61"/>
                  </a:lnTo>
                  <a:lnTo>
                    <a:pt x="257" y="61"/>
                  </a:lnTo>
                  <a:lnTo>
                    <a:pt x="255" y="63"/>
                  </a:lnTo>
                  <a:lnTo>
                    <a:pt x="255" y="61"/>
                  </a:lnTo>
                  <a:lnTo>
                    <a:pt x="255" y="59"/>
                  </a:lnTo>
                  <a:lnTo>
                    <a:pt x="255" y="56"/>
                  </a:lnTo>
                  <a:lnTo>
                    <a:pt x="253" y="57"/>
                  </a:lnTo>
                  <a:lnTo>
                    <a:pt x="251" y="61"/>
                  </a:lnTo>
                  <a:lnTo>
                    <a:pt x="250" y="64"/>
                  </a:lnTo>
                  <a:lnTo>
                    <a:pt x="248" y="64"/>
                  </a:lnTo>
                  <a:lnTo>
                    <a:pt x="250" y="72"/>
                  </a:lnTo>
                  <a:lnTo>
                    <a:pt x="244" y="75"/>
                  </a:lnTo>
                  <a:lnTo>
                    <a:pt x="242" y="80"/>
                  </a:lnTo>
                  <a:lnTo>
                    <a:pt x="241" y="84"/>
                  </a:lnTo>
                  <a:lnTo>
                    <a:pt x="244" y="77"/>
                  </a:lnTo>
                  <a:lnTo>
                    <a:pt x="244" y="56"/>
                  </a:lnTo>
                  <a:lnTo>
                    <a:pt x="241" y="57"/>
                  </a:lnTo>
                  <a:lnTo>
                    <a:pt x="237" y="66"/>
                  </a:lnTo>
                  <a:lnTo>
                    <a:pt x="233" y="79"/>
                  </a:lnTo>
                  <a:lnTo>
                    <a:pt x="233" y="63"/>
                  </a:lnTo>
                  <a:lnTo>
                    <a:pt x="226" y="64"/>
                  </a:lnTo>
                  <a:lnTo>
                    <a:pt x="223" y="70"/>
                  </a:lnTo>
                  <a:lnTo>
                    <a:pt x="225" y="77"/>
                  </a:lnTo>
                  <a:lnTo>
                    <a:pt x="226" y="80"/>
                  </a:lnTo>
                  <a:lnTo>
                    <a:pt x="230" y="82"/>
                  </a:lnTo>
                  <a:lnTo>
                    <a:pt x="232" y="86"/>
                  </a:lnTo>
                  <a:lnTo>
                    <a:pt x="232" y="89"/>
                  </a:lnTo>
                  <a:lnTo>
                    <a:pt x="228" y="88"/>
                  </a:lnTo>
                  <a:lnTo>
                    <a:pt x="226" y="84"/>
                  </a:lnTo>
                  <a:lnTo>
                    <a:pt x="223" y="82"/>
                  </a:lnTo>
                  <a:lnTo>
                    <a:pt x="219" y="73"/>
                  </a:lnTo>
                  <a:lnTo>
                    <a:pt x="216" y="75"/>
                  </a:lnTo>
                  <a:lnTo>
                    <a:pt x="217" y="80"/>
                  </a:lnTo>
                  <a:lnTo>
                    <a:pt x="221" y="84"/>
                  </a:lnTo>
                  <a:lnTo>
                    <a:pt x="217" y="86"/>
                  </a:lnTo>
                  <a:lnTo>
                    <a:pt x="216" y="84"/>
                  </a:lnTo>
                  <a:lnTo>
                    <a:pt x="214" y="86"/>
                  </a:lnTo>
                  <a:lnTo>
                    <a:pt x="214" y="82"/>
                  </a:lnTo>
                  <a:lnTo>
                    <a:pt x="212" y="84"/>
                  </a:lnTo>
                  <a:lnTo>
                    <a:pt x="212" y="82"/>
                  </a:lnTo>
                  <a:lnTo>
                    <a:pt x="212" y="79"/>
                  </a:lnTo>
                  <a:lnTo>
                    <a:pt x="210" y="77"/>
                  </a:lnTo>
                  <a:lnTo>
                    <a:pt x="208" y="86"/>
                  </a:lnTo>
                  <a:lnTo>
                    <a:pt x="208" y="88"/>
                  </a:lnTo>
                  <a:lnTo>
                    <a:pt x="210" y="89"/>
                  </a:lnTo>
                  <a:lnTo>
                    <a:pt x="201" y="95"/>
                  </a:lnTo>
                  <a:lnTo>
                    <a:pt x="200" y="100"/>
                  </a:lnTo>
                  <a:lnTo>
                    <a:pt x="201" y="104"/>
                  </a:lnTo>
                  <a:lnTo>
                    <a:pt x="203" y="102"/>
                  </a:lnTo>
                  <a:lnTo>
                    <a:pt x="205" y="104"/>
                  </a:lnTo>
                  <a:lnTo>
                    <a:pt x="201" y="104"/>
                  </a:lnTo>
                  <a:lnTo>
                    <a:pt x="203" y="107"/>
                  </a:lnTo>
                  <a:lnTo>
                    <a:pt x="203" y="109"/>
                  </a:lnTo>
                  <a:lnTo>
                    <a:pt x="200" y="107"/>
                  </a:lnTo>
                  <a:lnTo>
                    <a:pt x="198" y="109"/>
                  </a:lnTo>
                  <a:lnTo>
                    <a:pt x="200" y="111"/>
                  </a:lnTo>
                  <a:lnTo>
                    <a:pt x="198" y="113"/>
                  </a:lnTo>
                  <a:lnTo>
                    <a:pt x="194" y="111"/>
                  </a:lnTo>
                  <a:lnTo>
                    <a:pt x="194" y="113"/>
                  </a:lnTo>
                  <a:lnTo>
                    <a:pt x="192" y="113"/>
                  </a:lnTo>
                  <a:lnTo>
                    <a:pt x="187" y="114"/>
                  </a:lnTo>
                  <a:lnTo>
                    <a:pt x="185" y="116"/>
                  </a:lnTo>
                  <a:lnTo>
                    <a:pt x="184" y="118"/>
                  </a:lnTo>
                  <a:lnTo>
                    <a:pt x="184" y="120"/>
                  </a:lnTo>
                  <a:lnTo>
                    <a:pt x="187" y="122"/>
                  </a:lnTo>
                  <a:lnTo>
                    <a:pt x="189" y="120"/>
                  </a:lnTo>
                  <a:lnTo>
                    <a:pt x="191" y="118"/>
                  </a:lnTo>
                  <a:lnTo>
                    <a:pt x="196" y="122"/>
                  </a:lnTo>
                  <a:lnTo>
                    <a:pt x="200" y="120"/>
                  </a:lnTo>
                  <a:lnTo>
                    <a:pt x="200" y="120"/>
                  </a:lnTo>
                  <a:lnTo>
                    <a:pt x="201" y="123"/>
                  </a:lnTo>
                  <a:lnTo>
                    <a:pt x="198" y="123"/>
                  </a:lnTo>
                  <a:lnTo>
                    <a:pt x="196" y="125"/>
                  </a:lnTo>
                  <a:lnTo>
                    <a:pt x="196" y="129"/>
                  </a:lnTo>
                  <a:lnTo>
                    <a:pt x="192" y="127"/>
                  </a:lnTo>
                  <a:lnTo>
                    <a:pt x="189" y="125"/>
                  </a:lnTo>
                  <a:lnTo>
                    <a:pt x="187" y="125"/>
                  </a:lnTo>
                  <a:lnTo>
                    <a:pt x="184" y="123"/>
                  </a:lnTo>
                  <a:lnTo>
                    <a:pt x="180" y="125"/>
                  </a:lnTo>
                  <a:lnTo>
                    <a:pt x="180" y="129"/>
                  </a:lnTo>
                  <a:lnTo>
                    <a:pt x="182" y="132"/>
                  </a:lnTo>
                  <a:lnTo>
                    <a:pt x="182" y="136"/>
                  </a:lnTo>
                  <a:lnTo>
                    <a:pt x="180" y="136"/>
                  </a:lnTo>
                  <a:lnTo>
                    <a:pt x="182" y="139"/>
                  </a:lnTo>
                  <a:lnTo>
                    <a:pt x="182" y="143"/>
                  </a:lnTo>
                  <a:lnTo>
                    <a:pt x="180" y="141"/>
                  </a:lnTo>
                  <a:lnTo>
                    <a:pt x="180" y="145"/>
                  </a:lnTo>
                  <a:lnTo>
                    <a:pt x="178" y="145"/>
                  </a:lnTo>
                  <a:lnTo>
                    <a:pt x="176" y="134"/>
                  </a:lnTo>
                  <a:lnTo>
                    <a:pt x="173" y="134"/>
                  </a:lnTo>
                  <a:lnTo>
                    <a:pt x="173" y="139"/>
                  </a:lnTo>
                  <a:lnTo>
                    <a:pt x="171" y="138"/>
                  </a:lnTo>
                  <a:lnTo>
                    <a:pt x="169" y="139"/>
                  </a:lnTo>
                  <a:lnTo>
                    <a:pt x="173" y="141"/>
                  </a:lnTo>
                  <a:lnTo>
                    <a:pt x="171" y="141"/>
                  </a:lnTo>
                  <a:lnTo>
                    <a:pt x="169" y="143"/>
                  </a:lnTo>
                  <a:lnTo>
                    <a:pt x="167" y="143"/>
                  </a:lnTo>
                  <a:lnTo>
                    <a:pt x="166" y="147"/>
                  </a:lnTo>
                  <a:lnTo>
                    <a:pt x="167" y="148"/>
                  </a:lnTo>
                  <a:lnTo>
                    <a:pt x="169" y="152"/>
                  </a:lnTo>
                  <a:lnTo>
                    <a:pt x="167" y="152"/>
                  </a:lnTo>
                  <a:lnTo>
                    <a:pt x="169" y="154"/>
                  </a:lnTo>
                  <a:lnTo>
                    <a:pt x="167" y="155"/>
                  </a:lnTo>
                  <a:lnTo>
                    <a:pt x="166" y="157"/>
                  </a:lnTo>
                  <a:lnTo>
                    <a:pt x="164" y="159"/>
                  </a:lnTo>
                  <a:lnTo>
                    <a:pt x="164" y="159"/>
                  </a:lnTo>
                  <a:lnTo>
                    <a:pt x="164" y="159"/>
                  </a:lnTo>
                  <a:lnTo>
                    <a:pt x="166" y="161"/>
                  </a:lnTo>
                  <a:lnTo>
                    <a:pt x="171" y="159"/>
                  </a:lnTo>
                  <a:lnTo>
                    <a:pt x="166" y="164"/>
                  </a:lnTo>
                  <a:lnTo>
                    <a:pt x="160" y="163"/>
                  </a:lnTo>
                  <a:lnTo>
                    <a:pt x="160" y="163"/>
                  </a:lnTo>
                  <a:lnTo>
                    <a:pt x="159" y="161"/>
                  </a:lnTo>
                  <a:lnTo>
                    <a:pt x="157" y="161"/>
                  </a:lnTo>
                  <a:lnTo>
                    <a:pt x="153" y="163"/>
                  </a:lnTo>
                  <a:lnTo>
                    <a:pt x="151" y="168"/>
                  </a:lnTo>
                  <a:lnTo>
                    <a:pt x="150" y="170"/>
                  </a:lnTo>
                  <a:lnTo>
                    <a:pt x="150" y="173"/>
                  </a:lnTo>
                  <a:lnTo>
                    <a:pt x="151" y="173"/>
                  </a:lnTo>
                  <a:lnTo>
                    <a:pt x="150" y="177"/>
                  </a:lnTo>
                  <a:lnTo>
                    <a:pt x="148" y="177"/>
                  </a:lnTo>
                  <a:lnTo>
                    <a:pt x="146" y="184"/>
                  </a:lnTo>
                  <a:lnTo>
                    <a:pt x="144" y="182"/>
                  </a:lnTo>
                  <a:lnTo>
                    <a:pt x="142" y="184"/>
                  </a:lnTo>
                  <a:lnTo>
                    <a:pt x="141" y="184"/>
                  </a:lnTo>
                  <a:lnTo>
                    <a:pt x="139" y="188"/>
                  </a:lnTo>
                  <a:lnTo>
                    <a:pt x="141" y="189"/>
                  </a:lnTo>
                  <a:lnTo>
                    <a:pt x="139" y="191"/>
                  </a:lnTo>
                  <a:lnTo>
                    <a:pt x="135" y="191"/>
                  </a:lnTo>
                  <a:lnTo>
                    <a:pt x="135" y="195"/>
                  </a:lnTo>
                  <a:lnTo>
                    <a:pt x="132" y="195"/>
                  </a:lnTo>
                  <a:lnTo>
                    <a:pt x="134" y="196"/>
                  </a:lnTo>
                  <a:lnTo>
                    <a:pt x="132" y="198"/>
                  </a:lnTo>
                  <a:lnTo>
                    <a:pt x="132" y="200"/>
                  </a:lnTo>
                  <a:lnTo>
                    <a:pt x="135" y="202"/>
                  </a:lnTo>
                  <a:lnTo>
                    <a:pt x="134" y="204"/>
                  </a:lnTo>
                  <a:lnTo>
                    <a:pt x="132" y="205"/>
                  </a:lnTo>
                  <a:lnTo>
                    <a:pt x="130" y="204"/>
                  </a:lnTo>
                  <a:lnTo>
                    <a:pt x="130" y="209"/>
                  </a:lnTo>
                  <a:lnTo>
                    <a:pt x="132" y="211"/>
                  </a:lnTo>
                  <a:lnTo>
                    <a:pt x="134" y="209"/>
                  </a:lnTo>
                  <a:lnTo>
                    <a:pt x="135" y="209"/>
                  </a:lnTo>
                  <a:lnTo>
                    <a:pt x="134" y="213"/>
                  </a:lnTo>
                  <a:lnTo>
                    <a:pt x="128" y="213"/>
                  </a:lnTo>
                  <a:lnTo>
                    <a:pt x="126" y="214"/>
                  </a:lnTo>
                  <a:lnTo>
                    <a:pt x="126" y="220"/>
                  </a:lnTo>
                  <a:lnTo>
                    <a:pt x="125" y="221"/>
                  </a:lnTo>
                  <a:lnTo>
                    <a:pt x="121" y="221"/>
                  </a:lnTo>
                  <a:lnTo>
                    <a:pt x="119" y="225"/>
                  </a:lnTo>
                  <a:lnTo>
                    <a:pt x="123" y="225"/>
                  </a:lnTo>
                  <a:lnTo>
                    <a:pt x="125" y="223"/>
                  </a:lnTo>
                  <a:lnTo>
                    <a:pt x="128" y="221"/>
                  </a:lnTo>
                  <a:lnTo>
                    <a:pt x="128" y="225"/>
                  </a:lnTo>
                  <a:lnTo>
                    <a:pt x="130" y="229"/>
                  </a:lnTo>
                  <a:lnTo>
                    <a:pt x="125" y="225"/>
                  </a:lnTo>
                  <a:lnTo>
                    <a:pt x="123" y="229"/>
                  </a:lnTo>
                  <a:lnTo>
                    <a:pt x="125" y="230"/>
                  </a:lnTo>
                  <a:lnTo>
                    <a:pt x="123" y="230"/>
                  </a:lnTo>
                  <a:lnTo>
                    <a:pt x="123" y="232"/>
                  </a:lnTo>
                  <a:lnTo>
                    <a:pt x="123" y="236"/>
                  </a:lnTo>
                  <a:lnTo>
                    <a:pt x="121" y="236"/>
                  </a:lnTo>
                  <a:lnTo>
                    <a:pt x="119" y="236"/>
                  </a:lnTo>
                  <a:lnTo>
                    <a:pt x="119" y="238"/>
                  </a:lnTo>
                  <a:lnTo>
                    <a:pt x="119" y="239"/>
                  </a:lnTo>
                  <a:lnTo>
                    <a:pt x="121" y="241"/>
                  </a:lnTo>
                  <a:lnTo>
                    <a:pt x="123" y="246"/>
                  </a:lnTo>
                  <a:lnTo>
                    <a:pt x="119" y="245"/>
                  </a:lnTo>
                  <a:lnTo>
                    <a:pt x="117" y="245"/>
                  </a:lnTo>
                  <a:lnTo>
                    <a:pt x="116" y="239"/>
                  </a:lnTo>
                  <a:lnTo>
                    <a:pt x="116" y="245"/>
                  </a:lnTo>
                  <a:lnTo>
                    <a:pt x="116" y="246"/>
                  </a:lnTo>
                  <a:lnTo>
                    <a:pt x="114" y="248"/>
                  </a:lnTo>
                  <a:lnTo>
                    <a:pt x="112" y="250"/>
                  </a:lnTo>
                  <a:lnTo>
                    <a:pt x="114" y="252"/>
                  </a:lnTo>
                  <a:lnTo>
                    <a:pt x="116" y="250"/>
                  </a:lnTo>
                  <a:lnTo>
                    <a:pt x="117" y="248"/>
                  </a:lnTo>
                  <a:lnTo>
                    <a:pt x="117" y="248"/>
                  </a:lnTo>
                  <a:lnTo>
                    <a:pt x="117" y="252"/>
                  </a:lnTo>
                  <a:lnTo>
                    <a:pt x="117" y="255"/>
                  </a:lnTo>
                  <a:lnTo>
                    <a:pt x="116" y="257"/>
                  </a:lnTo>
                  <a:lnTo>
                    <a:pt x="112" y="255"/>
                  </a:lnTo>
                  <a:lnTo>
                    <a:pt x="110" y="257"/>
                  </a:lnTo>
                  <a:lnTo>
                    <a:pt x="109" y="255"/>
                  </a:lnTo>
                  <a:lnTo>
                    <a:pt x="107" y="259"/>
                  </a:lnTo>
                  <a:lnTo>
                    <a:pt x="107" y="263"/>
                  </a:lnTo>
                  <a:lnTo>
                    <a:pt x="105" y="264"/>
                  </a:lnTo>
                  <a:lnTo>
                    <a:pt x="101" y="264"/>
                  </a:lnTo>
                  <a:lnTo>
                    <a:pt x="101" y="270"/>
                  </a:lnTo>
                  <a:lnTo>
                    <a:pt x="103" y="270"/>
                  </a:lnTo>
                  <a:lnTo>
                    <a:pt x="107" y="268"/>
                  </a:lnTo>
                  <a:lnTo>
                    <a:pt x="107" y="270"/>
                  </a:lnTo>
                  <a:lnTo>
                    <a:pt x="103" y="271"/>
                  </a:lnTo>
                  <a:lnTo>
                    <a:pt x="101" y="273"/>
                  </a:lnTo>
                  <a:lnTo>
                    <a:pt x="103" y="277"/>
                  </a:lnTo>
                  <a:lnTo>
                    <a:pt x="101" y="279"/>
                  </a:lnTo>
                  <a:lnTo>
                    <a:pt x="100" y="280"/>
                  </a:lnTo>
                  <a:lnTo>
                    <a:pt x="94" y="277"/>
                  </a:lnTo>
                  <a:lnTo>
                    <a:pt x="94" y="277"/>
                  </a:lnTo>
                  <a:lnTo>
                    <a:pt x="91" y="280"/>
                  </a:lnTo>
                  <a:lnTo>
                    <a:pt x="89" y="284"/>
                  </a:lnTo>
                  <a:lnTo>
                    <a:pt x="89" y="286"/>
                  </a:lnTo>
                  <a:lnTo>
                    <a:pt x="80" y="296"/>
                  </a:lnTo>
                  <a:lnTo>
                    <a:pt x="82" y="298"/>
                  </a:lnTo>
                  <a:lnTo>
                    <a:pt x="82" y="300"/>
                  </a:lnTo>
                  <a:lnTo>
                    <a:pt x="75" y="304"/>
                  </a:lnTo>
                  <a:lnTo>
                    <a:pt x="75" y="307"/>
                  </a:lnTo>
                  <a:lnTo>
                    <a:pt x="76" y="307"/>
                  </a:lnTo>
                  <a:lnTo>
                    <a:pt x="80" y="307"/>
                  </a:lnTo>
                  <a:lnTo>
                    <a:pt x="78" y="311"/>
                  </a:lnTo>
                  <a:lnTo>
                    <a:pt x="80" y="314"/>
                  </a:lnTo>
                  <a:lnTo>
                    <a:pt x="82" y="316"/>
                  </a:lnTo>
                  <a:lnTo>
                    <a:pt x="100" y="305"/>
                  </a:lnTo>
                  <a:lnTo>
                    <a:pt x="101" y="302"/>
                  </a:lnTo>
                  <a:lnTo>
                    <a:pt x="101" y="304"/>
                  </a:lnTo>
                  <a:lnTo>
                    <a:pt x="101" y="305"/>
                  </a:lnTo>
                  <a:lnTo>
                    <a:pt x="98" y="307"/>
                  </a:lnTo>
                  <a:lnTo>
                    <a:pt x="94" y="307"/>
                  </a:lnTo>
                  <a:lnTo>
                    <a:pt x="89" y="312"/>
                  </a:lnTo>
                  <a:lnTo>
                    <a:pt x="91" y="314"/>
                  </a:lnTo>
                  <a:lnTo>
                    <a:pt x="91" y="316"/>
                  </a:lnTo>
                  <a:lnTo>
                    <a:pt x="85" y="318"/>
                  </a:lnTo>
                  <a:lnTo>
                    <a:pt x="82" y="318"/>
                  </a:lnTo>
                  <a:lnTo>
                    <a:pt x="82" y="318"/>
                  </a:lnTo>
                  <a:lnTo>
                    <a:pt x="82" y="320"/>
                  </a:lnTo>
                  <a:lnTo>
                    <a:pt x="82" y="321"/>
                  </a:lnTo>
                  <a:lnTo>
                    <a:pt x="78" y="320"/>
                  </a:lnTo>
                  <a:lnTo>
                    <a:pt x="78" y="318"/>
                  </a:lnTo>
                  <a:lnTo>
                    <a:pt x="76" y="312"/>
                  </a:lnTo>
                  <a:lnTo>
                    <a:pt x="75" y="312"/>
                  </a:lnTo>
                  <a:lnTo>
                    <a:pt x="73" y="312"/>
                  </a:lnTo>
                  <a:lnTo>
                    <a:pt x="73" y="312"/>
                  </a:lnTo>
                  <a:lnTo>
                    <a:pt x="71" y="314"/>
                  </a:lnTo>
                  <a:lnTo>
                    <a:pt x="69" y="316"/>
                  </a:lnTo>
                  <a:lnTo>
                    <a:pt x="68" y="318"/>
                  </a:lnTo>
                  <a:lnTo>
                    <a:pt x="69" y="320"/>
                  </a:lnTo>
                  <a:lnTo>
                    <a:pt x="71" y="321"/>
                  </a:lnTo>
                  <a:lnTo>
                    <a:pt x="68" y="323"/>
                  </a:lnTo>
                  <a:lnTo>
                    <a:pt x="66" y="321"/>
                  </a:lnTo>
                  <a:lnTo>
                    <a:pt x="66" y="318"/>
                  </a:lnTo>
                  <a:lnTo>
                    <a:pt x="66" y="316"/>
                  </a:lnTo>
                  <a:lnTo>
                    <a:pt x="57" y="320"/>
                  </a:lnTo>
                  <a:lnTo>
                    <a:pt x="57" y="321"/>
                  </a:lnTo>
                  <a:lnTo>
                    <a:pt x="55" y="325"/>
                  </a:lnTo>
                  <a:lnTo>
                    <a:pt x="53" y="323"/>
                  </a:lnTo>
                  <a:lnTo>
                    <a:pt x="53" y="327"/>
                  </a:lnTo>
                  <a:lnTo>
                    <a:pt x="53" y="327"/>
                  </a:lnTo>
                  <a:lnTo>
                    <a:pt x="50" y="327"/>
                  </a:lnTo>
                  <a:lnTo>
                    <a:pt x="50" y="327"/>
                  </a:lnTo>
                  <a:lnTo>
                    <a:pt x="50" y="325"/>
                  </a:lnTo>
                  <a:lnTo>
                    <a:pt x="50" y="325"/>
                  </a:lnTo>
                  <a:lnTo>
                    <a:pt x="48" y="327"/>
                  </a:lnTo>
                  <a:lnTo>
                    <a:pt x="48" y="329"/>
                  </a:lnTo>
                  <a:lnTo>
                    <a:pt x="48" y="329"/>
                  </a:lnTo>
                  <a:lnTo>
                    <a:pt x="44" y="329"/>
                  </a:lnTo>
                  <a:lnTo>
                    <a:pt x="41" y="330"/>
                  </a:lnTo>
                  <a:lnTo>
                    <a:pt x="39" y="337"/>
                  </a:lnTo>
                  <a:lnTo>
                    <a:pt x="37" y="336"/>
                  </a:lnTo>
                  <a:lnTo>
                    <a:pt x="34" y="336"/>
                  </a:lnTo>
                  <a:lnTo>
                    <a:pt x="32" y="337"/>
                  </a:lnTo>
                  <a:lnTo>
                    <a:pt x="30" y="339"/>
                  </a:lnTo>
                  <a:lnTo>
                    <a:pt x="34" y="343"/>
                  </a:lnTo>
                  <a:lnTo>
                    <a:pt x="32" y="345"/>
                  </a:lnTo>
                  <a:lnTo>
                    <a:pt x="35" y="345"/>
                  </a:lnTo>
                  <a:lnTo>
                    <a:pt x="37" y="343"/>
                  </a:lnTo>
                  <a:lnTo>
                    <a:pt x="39" y="345"/>
                  </a:lnTo>
                  <a:lnTo>
                    <a:pt x="41" y="346"/>
                  </a:lnTo>
                  <a:lnTo>
                    <a:pt x="39" y="348"/>
                  </a:lnTo>
                  <a:lnTo>
                    <a:pt x="39" y="350"/>
                  </a:lnTo>
                  <a:lnTo>
                    <a:pt x="37" y="350"/>
                  </a:lnTo>
                  <a:lnTo>
                    <a:pt x="26" y="348"/>
                  </a:lnTo>
                  <a:lnTo>
                    <a:pt x="25" y="350"/>
                  </a:lnTo>
                  <a:lnTo>
                    <a:pt x="23" y="350"/>
                  </a:lnTo>
                  <a:lnTo>
                    <a:pt x="21" y="350"/>
                  </a:lnTo>
                  <a:lnTo>
                    <a:pt x="21" y="352"/>
                  </a:lnTo>
                  <a:lnTo>
                    <a:pt x="23" y="352"/>
                  </a:lnTo>
                  <a:lnTo>
                    <a:pt x="21" y="354"/>
                  </a:lnTo>
                  <a:lnTo>
                    <a:pt x="21" y="355"/>
                  </a:lnTo>
                  <a:lnTo>
                    <a:pt x="23" y="354"/>
                  </a:lnTo>
                  <a:lnTo>
                    <a:pt x="25" y="354"/>
                  </a:lnTo>
                  <a:lnTo>
                    <a:pt x="23" y="357"/>
                  </a:lnTo>
                  <a:lnTo>
                    <a:pt x="25" y="362"/>
                  </a:lnTo>
                  <a:lnTo>
                    <a:pt x="23" y="364"/>
                  </a:lnTo>
                  <a:lnTo>
                    <a:pt x="23" y="359"/>
                  </a:lnTo>
                  <a:lnTo>
                    <a:pt x="21" y="357"/>
                  </a:lnTo>
                  <a:lnTo>
                    <a:pt x="18" y="359"/>
                  </a:lnTo>
                  <a:lnTo>
                    <a:pt x="16" y="364"/>
                  </a:lnTo>
                  <a:lnTo>
                    <a:pt x="18" y="366"/>
                  </a:lnTo>
                  <a:lnTo>
                    <a:pt x="18" y="368"/>
                  </a:lnTo>
                  <a:lnTo>
                    <a:pt x="16" y="366"/>
                  </a:lnTo>
                  <a:lnTo>
                    <a:pt x="14" y="364"/>
                  </a:lnTo>
                  <a:lnTo>
                    <a:pt x="12" y="364"/>
                  </a:lnTo>
                  <a:lnTo>
                    <a:pt x="7" y="364"/>
                  </a:lnTo>
                  <a:lnTo>
                    <a:pt x="7" y="366"/>
                  </a:lnTo>
                  <a:lnTo>
                    <a:pt x="9" y="368"/>
                  </a:lnTo>
                  <a:lnTo>
                    <a:pt x="3" y="364"/>
                  </a:lnTo>
                  <a:lnTo>
                    <a:pt x="2" y="366"/>
                  </a:lnTo>
                  <a:lnTo>
                    <a:pt x="3" y="370"/>
                  </a:lnTo>
                  <a:lnTo>
                    <a:pt x="3" y="371"/>
                  </a:lnTo>
                  <a:lnTo>
                    <a:pt x="3" y="371"/>
                  </a:lnTo>
                  <a:lnTo>
                    <a:pt x="19" y="370"/>
                  </a:lnTo>
                  <a:lnTo>
                    <a:pt x="14" y="373"/>
                  </a:lnTo>
                  <a:lnTo>
                    <a:pt x="16" y="373"/>
                  </a:lnTo>
                  <a:lnTo>
                    <a:pt x="21" y="373"/>
                  </a:lnTo>
                  <a:lnTo>
                    <a:pt x="21" y="373"/>
                  </a:lnTo>
                  <a:lnTo>
                    <a:pt x="19" y="375"/>
                  </a:lnTo>
                  <a:lnTo>
                    <a:pt x="10" y="375"/>
                  </a:lnTo>
                  <a:lnTo>
                    <a:pt x="9" y="375"/>
                  </a:lnTo>
                  <a:lnTo>
                    <a:pt x="7" y="375"/>
                  </a:lnTo>
                  <a:lnTo>
                    <a:pt x="3" y="377"/>
                  </a:lnTo>
                  <a:lnTo>
                    <a:pt x="3" y="378"/>
                  </a:lnTo>
                  <a:lnTo>
                    <a:pt x="2" y="378"/>
                  </a:lnTo>
                  <a:lnTo>
                    <a:pt x="0" y="378"/>
                  </a:lnTo>
                  <a:lnTo>
                    <a:pt x="0" y="380"/>
                  </a:lnTo>
                  <a:lnTo>
                    <a:pt x="3" y="382"/>
                  </a:lnTo>
                  <a:lnTo>
                    <a:pt x="3" y="384"/>
                  </a:lnTo>
                  <a:lnTo>
                    <a:pt x="3" y="386"/>
                  </a:lnTo>
                  <a:lnTo>
                    <a:pt x="0" y="391"/>
                  </a:lnTo>
                  <a:lnTo>
                    <a:pt x="2" y="393"/>
                  </a:lnTo>
                  <a:lnTo>
                    <a:pt x="0" y="393"/>
                  </a:lnTo>
                  <a:lnTo>
                    <a:pt x="0" y="396"/>
                  </a:lnTo>
                  <a:lnTo>
                    <a:pt x="2" y="396"/>
                  </a:lnTo>
                  <a:lnTo>
                    <a:pt x="2" y="398"/>
                  </a:lnTo>
                  <a:lnTo>
                    <a:pt x="7" y="400"/>
                  </a:lnTo>
                  <a:lnTo>
                    <a:pt x="16" y="396"/>
                  </a:lnTo>
                  <a:lnTo>
                    <a:pt x="18" y="398"/>
                  </a:lnTo>
                  <a:lnTo>
                    <a:pt x="21" y="398"/>
                  </a:lnTo>
                  <a:lnTo>
                    <a:pt x="23" y="389"/>
                  </a:lnTo>
                  <a:lnTo>
                    <a:pt x="25" y="393"/>
                  </a:lnTo>
                  <a:lnTo>
                    <a:pt x="23" y="396"/>
                  </a:lnTo>
                  <a:lnTo>
                    <a:pt x="25" y="396"/>
                  </a:lnTo>
                  <a:lnTo>
                    <a:pt x="28" y="396"/>
                  </a:lnTo>
                  <a:lnTo>
                    <a:pt x="30" y="396"/>
                  </a:lnTo>
                  <a:lnTo>
                    <a:pt x="32" y="398"/>
                  </a:lnTo>
                  <a:lnTo>
                    <a:pt x="35" y="395"/>
                  </a:lnTo>
                  <a:lnTo>
                    <a:pt x="35" y="387"/>
                  </a:lnTo>
                  <a:lnTo>
                    <a:pt x="39" y="386"/>
                  </a:lnTo>
                  <a:lnTo>
                    <a:pt x="41" y="386"/>
                  </a:lnTo>
                  <a:lnTo>
                    <a:pt x="37" y="391"/>
                  </a:lnTo>
                  <a:lnTo>
                    <a:pt x="37" y="396"/>
                  </a:lnTo>
                  <a:lnTo>
                    <a:pt x="39" y="395"/>
                  </a:lnTo>
                  <a:lnTo>
                    <a:pt x="41" y="395"/>
                  </a:lnTo>
                  <a:lnTo>
                    <a:pt x="43" y="395"/>
                  </a:lnTo>
                  <a:lnTo>
                    <a:pt x="37" y="398"/>
                  </a:lnTo>
                  <a:lnTo>
                    <a:pt x="32" y="400"/>
                  </a:lnTo>
                  <a:lnTo>
                    <a:pt x="32" y="402"/>
                  </a:lnTo>
                  <a:lnTo>
                    <a:pt x="34" y="405"/>
                  </a:lnTo>
                  <a:lnTo>
                    <a:pt x="30" y="407"/>
                  </a:lnTo>
                  <a:lnTo>
                    <a:pt x="30" y="403"/>
                  </a:lnTo>
                  <a:lnTo>
                    <a:pt x="28" y="402"/>
                  </a:lnTo>
                  <a:lnTo>
                    <a:pt x="26" y="400"/>
                  </a:lnTo>
                  <a:lnTo>
                    <a:pt x="23" y="400"/>
                  </a:lnTo>
                  <a:lnTo>
                    <a:pt x="19" y="400"/>
                  </a:lnTo>
                  <a:lnTo>
                    <a:pt x="16" y="400"/>
                  </a:lnTo>
                  <a:lnTo>
                    <a:pt x="14" y="400"/>
                  </a:lnTo>
                  <a:lnTo>
                    <a:pt x="10" y="400"/>
                  </a:lnTo>
                  <a:lnTo>
                    <a:pt x="9" y="402"/>
                  </a:lnTo>
                  <a:lnTo>
                    <a:pt x="3" y="402"/>
                  </a:lnTo>
                  <a:lnTo>
                    <a:pt x="2" y="405"/>
                  </a:lnTo>
                  <a:lnTo>
                    <a:pt x="2" y="407"/>
                  </a:lnTo>
                  <a:lnTo>
                    <a:pt x="3" y="409"/>
                  </a:lnTo>
                  <a:lnTo>
                    <a:pt x="5" y="407"/>
                  </a:lnTo>
                  <a:lnTo>
                    <a:pt x="5" y="412"/>
                  </a:lnTo>
                  <a:lnTo>
                    <a:pt x="2" y="411"/>
                  </a:lnTo>
                  <a:lnTo>
                    <a:pt x="0" y="409"/>
                  </a:lnTo>
                  <a:lnTo>
                    <a:pt x="0" y="411"/>
                  </a:lnTo>
                  <a:lnTo>
                    <a:pt x="0" y="411"/>
                  </a:lnTo>
                  <a:lnTo>
                    <a:pt x="0" y="411"/>
                  </a:lnTo>
                  <a:lnTo>
                    <a:pt x="3" y="416"/>
                  </a:lnTo>
                  <a:lnTo>
                    <a:pt x="5" y="416"/>
                  </a:lnTo>
                  <a:lnTo>
                    <a:pt x="9" y="414"/>
                  </a:lnTo>
                  <a:lnTo>
                    <a:pt x="10" y="414"/>
                  </a:lnTo>
                  <a:lnTo>
                    <a:pt x="5" y="420"/>
                  </a:lnTo>
                  <a:lnTo>
                    <a:pt x="7" y="421"/>
                  </a:lnTo>
                  <a:lnTo>
                    <a:pt x="3" y="423"/>
                  </a:lnTo>
                  <a:lnTo>
                    <a:pt x="2" y="425"/>
                  </a:lnTo>
                  <a:lnTo>
                    <a:pt x="3" y="427"/>
                  </a:lnTo>
                  <a:lnTo>
                    <a:pt x="3" y="428"/>
                  </a:lnTo>
                  <a:lnTo>
                    <a:pt x="5" y="430"/>
                  </a:lnTo>
                  <a:lnTo>
                    <a:pt x="7" y="428"/>
                  </a:lnTo>
                  <a:lnTo>
                    <a:pt x="9" y="427"/>
                  </a:lnTo>
                  <a:lnTo>
                    <a:pt x="9" y="428"/>
                  </a:lnTo>
                  <a:lnTo>
                    <a:pt x="10" y="434"/>
                  </a:lnTo>
                  <a:lnTo>
                    <a:pt x="9" y="434"/>
                  </a:lnTo>
                  <a:lnTo>
                    <a:pt x="7" y="436"/>
                  </a:lnTo>
                  <a:lnTo>
                    <a:pt x="7" y="437"/>
                  </a:lnTo>
                  <a:lnTo>
                    <a:pt x="7" y="437"/>
                  </a:lnTo>
                  <a:lnTo>
                    <a:pt x="10" y="436"/>
                  </a:lnTo>
                  <a:lnTo>
                    <a:pt x="12" y="432"/>
                  </a:lnTo>
                  <a:lnTo>
                    <a:pt x="12" y="428"/>
                  </a:lnTo>
                  <a:lnTo>
                    <a:pt x="16" y="427"/>
                  </a:lnTo>
                  <a:lnTo>
                    <a:pt x="21" y="418"/>
                  </a:lnTo>
                  <a:lnTo>
                    <a:pt x="23" y="416"/>
                  </a:lnTo>
                  <a:lnTo>
                    <a:pt x="25" y="418"/>
                  </a:lnTo>
                  <a:lnTo>
                    <a:pt x="25" y="418"/>
                  </a:lnTo>
                  <a:lnTo>
                    <a:pt x="28" y="418"/>
                  </a:lnTo>
                  <a:lnTo>
                    <a:pt x="32" y="418"/>
                  </a:lnTo>
                  <a:lnTo>
                    <a:pt x="26" y="420"/>
                  </a:lnTo>
                  <a:lnTo>
                    <a:pt x="25" y="425"/>
                  </a:lnTo>
                  <a:lnTo>
                    <a:pt x="25" y="421"/>
                  </a:lnTo>
                  <a:lnTo>
                    <a:pt x="23" y="421"/>
                  </a:lnTo>
                  <a:lnTo>
                    <a:pt x="18" y="428"/>
                  </a:lnTo>
                  <a:lnTo>
                    <a:pt x="19" y="430"/>
                  </a:lnTo>
                  <a:lnTo>
                    <a:pt x="19" y="430"/>
                  </a:lnTo>
                  <a:lnTo>
                    <a:pt x="18" y="432"/>
                  </a:lnTo>
                  <a:lnTo>
                    <a:pt x="10" y="439"/>
                  </a:lnTo>
                  <a:lnTo>
                    <a:pt x="14" y="441"/>
                  </a:lnTo>
                  <a:lnTo>
                    <a:pt x="19" y="441"/>
                  </a:lnTo>
                  <a:lnTo>
                    <a:pt x="21" y="439"/>
                  </a:lnTo>
                  <a:lnTo>
                    <a:pt x="21" y="441"/>
                  </a:lnTo>
                  <a:lnTo>
                    <a:pt x="16" y="443"/>
                  </a:lnTo>
                  <a:lnTo>
                    <a:pt x="14" y="445"/>
                  </a:lnTo>
                  <a:lnTo>
                    <a:pt x="14" y="446"/>
                  </a:lnTo>
                  <a:lnTo>
                    <a:pt x="10" y="446"/>
                  </a:lnTo>
                  <a:lnTo>
                    <a:pt x="9" y="446"/>
                  </a:lnTo>
                  <a:lnTo>
                    <a:pt x="7" y="446"/>
                  </a:lnTo>
                  <a:lnTo>
                    <a:pt x="3" y="452"/>
                  </a:lnTo>
                  <a:lnTo>
                    <a:pt x="3" y="455"/>
                  </a:lnTo>
                  <a:lnTo>
                    <a:pt x="5" y="455"/>
                  </a:lnTo>
                  <a:lnTo>
                    <a:pt x="5" y="457"/>
                  </a:lnTo>
                  <a:lnTo>
                    <a:pt x="7" y="457"/>
                  </a:lnTo>
                  <a:lnTo>
                    <a:pt x="9" y="453"/>
                  </a:lnTo>
                  <a:lnTo>
                    <a:pt x="9" y="457"/>
                  </a:lnTo>
                  <a:lnTo>
                    <a:pt x="10" y="457"/>
                  </a:lnTo>
                  <a:lnTo>
                    <a:pt x="12" y="455"/>
                  </a:lnTo>
                  <a:lnTo>
                    <a:pt x="12" y="453"/>
                  </a:lnTo>
                  <a:lnTo>
                    <a:pt x="14" y="453"/>
                  </a:lnTo>
                  <a:lnTo>
                    <a:pt x="18" y="452"/>
                  </a:lnTo>
                  <a:lnTo>
                    <a:pt x="19" y="450"/>
                  </a:lnTo>
                  <a:lnTo>
                    <a:pt x="21" y="452"/>
                  </a:lnTo>
                  <a:lnTo>
                    <a:pt x="16" y="455"/>
                  </a:lnTo>
                  <a:lnTo>
                    <a:pt x="18" y="455"/>
                  </a:lnTo>
                  <a:lnTo>
                    <a:pt x="18" y="459"/>
                  </a:lnTo>
                  <a:lnTo>
                    <a:pt x="16" y="464"/>
                  </a:lnTo>
                  <a:lnTo>
                    <a:pt x="14" y="466"/>
                  </a:lnTo>
                  <a:lnTo>
                    <a:pt x="14" y="468"/>
                  </a:lnTo>
                  <a:lnTo>
                    <a:pt x="12" y="468"/>
                  </a:lnTo>
                  <a:lnTo>
                    <a:pt x="10" y="469"/>
                  </a:lnTo>
                  <a:lnTo>
                    <a:pt x="10" y="466"/>
                  </a:lnTo>
                  <a:lnTo>
                    <a:pt x="9" y="466"/>
                  </a:lnTo>
                  <a:lnTo>
                    <a:pt x="7" y="477"/>
                  </a:lnTo>
                  <a:lnTo>
                    <a:pt x="21" y="489"/>
                  </a:lnTo>
                  <a:lnTo>
                    <a:pt x="25" y="489"/>
                  </a:lnTo>
                  <a:lnTo>
                    <a:pt x="26" y="486"/>
                  </a:lnTo>
                  <a:lnTo>
                    <a:pt x="26" y="494"/>
                  </a:lnTo>
                  <a:lnTo>
                    <a:pt x="28" y="493"/>
                  </a:lnTo>
                  <a:lnTo>
                    <a:pt x="30" y="494"/>
                  </a:lnTo>
                  <a:lnTo>
                    <a:pt x="32" y="493"/>
                  </a:lnTo>
                  <a:lnTo>
                    <a:pt x="35" y="493"/>
                  </a:lnTo>
                  <a:lnTo>
                    <a:pt x="34" y="494"/>
                  </a:lnTo>
                  <a:lnTo>
                    <a:pt x="39" y="496"/>
                  </a:lnTo>
                  <a:lnTo>
                    <a:pt x="43" y="496"/>
                  </a:lnTo>
                  <a:lnTo>
                    <a:pt x="46" y="493"/>
                  </a:lnTo>
                  <a:lnTo>
                    <a:pt x="48" y="489"/>
                  </a:lnTo>
                  <a:lnTo>
                    <a:pt x="50" y="491"/>
                  </a:lnTo>
                  <a:lnTo>
                    <a:pt x="55" y="487"/>
                  </a:lnTo>
                  <a:lnTo>
                    <a:pt x="60" y="480"/>
                  </a:lnTo>
                  <a:lnTo>
                    <a:pt x="64" y="478"/>
                  </a:lnTo>
                  <a:lnTo>
                    <a:pt x="66" y="475"/>
                  </a:lnTo>
                  <a:lnTo>
                    <a:pt x="68" y="473"/>
                  </a:lnTo>
                  <a:lnTo>
                    <a:pt x="68" y="471"/>
                  </a:lnTo>
                  <a:lnTo>
                    <a:pt x="73" y="466"/>
                  </a:lnTo>
                  <a:lnTo>
                    <a:pt x="71" y="464"/>
                  </a:lnTo>
                  <a:lnTo>
                    <a:pt x="76" y="466"/>
                  </a:lnTo>
                  <a:lnTo>
                    <a:pt x="80" y="466"/>
                  </a:lnTo>
                  <a:lnTo>
                    <a:pt x="82" y="466"/>
                  </a:lnTo>
                  <a:lnTo>
                    <a:pt x="84" y="459"/>
                  </a:lnTo>
                  <a:lnTo>
                    <a:pt x="85" y="457"/>
                  </a:lnTo>
                  <a:lnTo>
                    <a:pt x="85" y="455"/>
                  </a:lnTo>
                  <a:lnTo>
                    <a:pt x="84" y="452"/>
                  </a:lnTo>
                  <a:lnTo>
                    <a:pt x="82" y="450"/>
                  </a:lnTo>
                  <a:lnTo>
                    <a:pt x="84" y="450"/>
                  </a:lnTo>
                  <a:lnTo>
                    <a:pt x="84" y="448"/>
                  </a:lnTo>
                  <a:lnTo>
                    <a:pt x="82" y="445"/>
                  </a:lnTo>
                  <a:lnTo>
                    <a:pt x="84" y="446"/>
                  </a:lnTo>
                  <a:lnTo>
                    <a:pt x="85" y="448"/>
                  </a:lnTo>
                  <a:lnTo>
                    <a:pt x="85" y="450"/>
                  </a:lnTo>
                  <a:lnTo>
                    <a:pt x="87" y="450"/>
                  </a:lnTo>
                  <a:lnTo>
                    <a:pt x="87" y="448"/>
                  </a:lnTo>
                  <a:lnTo>
                    <a:pt x="85" y="445"/>
                  </a:lnTo>
                  <a:lnTo>
                    <a:pt x="85" y="441"/>
                  </a:lnTo>
                  <a:lnTo>
                    <a:pt x="85" y="439"/>
                  </a:lnTo>
                  <a:lnTo>
                    <a:pt x="87" y="439"/>
                  </a:lnTo>
                  <a:lnTo>
                    <a:pt x="89" y="439"/>
                  </a:lnTo>
                  <a:lnTo>
                    <a:pt x="91" y="439"/>
                  </a:lnTo>
                  <a:lnTo>
                    <a:pt x="91" y="441"/>
                  </a:lnTo>
                  <a:lnTo>
                    <a:pt x="87" y="443"/>
                  </a:lnTo>
                  <a:lnTo>
                    <a:pt x="91" y="461"/>
                  </a:lnTo>
                  <a:lnTo>
                    <a:pt x="93" y="459"/>
                  </a:lnTo>
                  <a:lnTo>
                    <a:pt x="94" y="462"/>
                  </a:lnTo>
                  <a:lnTo>
                    <a:pt x="96" y="462"/>
                  </a:lnTo>
                  <a:lnTo>
                    <a:pt x="98" y="464"/>
                  </a:lnTo>
                  <a:lnTo>
                    <a:pt x="98" y="471"/>
                  </a:lnTo>
                  <a:lnTo>
                    <a:pt x="100" y="468"/>
                  </a:lnTo>
                  <a:lnTo>
                    <a:pt x="101" y="469"/>
                  </a:lnTo>
                  <a:lnTo>
                    <a:pt x="103" y="468"/>
                  </a:lnTo>
                  <a:lnTo>
                    <a:pt x="105" y="457"/>
                  </a:lnTo>
                  <a:lnTo>
                    <a:pt x="103" y="450"/>
                  </a:lnTo>
                  <a:lnTo>
                    <a:pt x="107" y="443"/>
                  </a:lnTo>
                  <a:lnTo>
                    <a:pt x="107" y="439"/>
                  </a:lnTo>
                  <a:lnTo>
                    <a:pt x="116" y="436"/>
                  </a:lnTo>
                  <a:lnTo>
                    <a:pt x="117" y="432"/>
                  </a:lnTo>
                  <a:lnTo>
                    <a:pt x="117" y="428"/>
                  </a:lnTo>
                  <a:lnTo>
                    <a:pt x="116" y="425"/>
                  </a:lnTo>
                  <a:lnTo>
                    <a:pt x="119" y="418"/>
                  </a:lnTo>
                  <a:lnTo>
                    <a:pt x="116" y="407"/>
                  </a:lnTo>
                  <a:lnTo>
                    <a:pt x="114" y="403"/>
                  </a:lnTo>
                  <a:lnTo>
                    <a:pt x="114" y="402"/>
                  </a:lnTo>
                  <a:lnTo>
                    <a:pt x="117" y="400"/>
                  </a:lnTo>
                  <a:lnTo>
                    <a:pt x="121" y="396"/>
                  </a:lnTo>
                  <a:lnTo>
                    <a:pt x="123" y="391"/>
                  </a:lnTo>
                  <a:lnTo>
                    <a:pt x="123" y="386"/>
                  </a:lnTo>
                  <a:lnTo>
                    <a:pt x="116" y="380"/>
                  </a:lnTo>
                  <a:lnTo>
                    <a:pt x="114" y="377"/>
                  </a:lnTo>
                  <a:lnTo>
                    <a:pt x="114" y="357"/>
                  </a:lnTo>
                  <a:lnTo>
                    <a:pt x="112" y="354"/>
                  </a:lnTo>
                  <a:lnTo>
                    <a:pt x="112" y="352"/>
                  </a:lnTo>
                  <a:lnTo>
                    <a:pt x="114" y="334"/>
                  </a:lnTo>
                  <a:lnTo>
                    <a:pt x="116" y="332"/>
                  </a:lnTo>
                  <a:lnTo>
                    <a:pt x="114" y="330"/>
                  </a:lnTo>
                  <a:lnTo>
                    <a:pt x="112" y="327"/>
                  </a:lnTo>
                  <a:lnTo>
                    <a:pt x="110" y="321"/>
                  </a:lnTo>
                  <a:lnTo>
                    <a:pt x="114" y="311"/>
                  </a:lnTo>
                  <a:lnTo>
                    <a:pt x="121" y="302"/>
                  </a:lnTo>
                  <a:lnTo>
                    <a:pt x="126" y="298"/>
                  </a:lnTo>
                  <a:lnTo>
                    <a:pt x="132" y="296"/>
                  </a:lnTo>
                  <a:lnTo>
                    <a:pt x="142" y="298"/>
                  </a:lnTo>
                  <a:lnTo>
                    <a:pt x="144" y="295"/>
                  </a:lnTo>
                  <a:lnTo>
                    <a:pt x="146" y="286"/>
                  </a:lnTo>
                  <a:lnTo>
                    <a:pt x="139" y="277"/>
                  </a:lnTo>
                  <a:lnTo>
                    <a:pt x="139" y="275"/>
                  </a:lnTo>
                  <a:lnTo>
                    <a:pt x="150" y="254"/>
                  </a:lnTo>
                  <a:lnTo>
                    <a:pt x="151" y="221"/>
                  </a:lnTo>
                  <a:lnTo>
                    <a:pt x="155" y="220"/>
                  </a:lnTo>
                  <a:lnTo>
                    <a:pt x="157" y="220"/>
                  </a:lnTo>
                  <a:lnTo>
                    <a:pt x="162" y="216"/>
                  </a:lnTo>
                  <a:lnTo>
                    <a:pt x="166" y="202"/>
                  </a:lnTo>
                  <a:lnTo>
                    <a:pt x="182" y="179"/>
                  </a:lnTo>
                  <a:lnTo>
                    <a:pt x="182" y="175"/>
                  </a:lnTo>
                  <a:lnTo>
                    <a:pt x="178" y="168"/>
                  </a:lnTo>
                  <a:lnTo>
                    <a:pt x="178" y="164"/>
                  </a:lnTo>
                  <a:lnTo>
                    <a:pt x="184" y="155"/>
                  </a:lnTo>
                  <a:lnTo>
                    <a:pt x="185" y="147"/>
                  </a:lnTo>
                  <a:lnTo>
                    <a:pt x="194" y="138"/>
                  </a:lnTo>
                  <a:lnTo>
                    <a:pt x="198" y="138"/>
                  </a:lnTo>
                  <a:lnTo>
                    <a:pt x="201" y="139"/>
                  </a:lnTo>
                  <a:lnTo>
                    <a:pt x="203" y="143"/>
                  </a:lnTo>
                  <a:lnTo>
                    <a:pt x="205" y="143"/>
                  </a:lnTo>
                  <a:lnTo>
                    <a:pt x="210" y="130"/>
                  </a:lnTo>
                  <a:lnTo>
                    <a:pt x="208" y="123"/>
                  </a:lnTo>
                  <a:lnTo>
                    <a:pt x="210" y="120"/>
                  </a:lnTo>
                  <a:lnTo>
                    <a:pt x="212" y="118"/>
                  </a:lnTo>
                  <a:lnTo>
                    <a:pt x="216" y="118"/>
                  </a:lnTo>
                  <a:lnTo>
                    <a:pt x="237" y="123"/>
                  </a:lnTo>
                  <a:lnTo>
                    <a:pt x="239" y="123"/>
                  </a:lnTo>
                  <a:lnTo>
                    <a:pt x="241" y="122"/>
                  </a:lnTo>
                  <a:lnTo>
                    <a:pt x="239" y="118"/>
                  </a:lnTo>
                  <a:lnTo>
                    <a:pt x="237" y="114"/>
                  </a:lnTo>
                  <a:lnTo>
                    <a:pt x="239" y="113"/>
                  </a:lnTo>
                  <a:lnTo>
                    <a:pt x="241" y="107"/>
                  </a:lnTo>
                  <a:lnTo>
                    <a:pt x="242" y="105"/>
                  </a:lnTo>
                  <a:lnTo>
                    <a:pt x="242" y="104"/>
                  </a:lnTo>
                  <a:lnTo>
                    <a:pt x="242" y="100"/>
                  </a:lnTo>
                  <a:lnTo>
                    <a:pt x="241" y="98"/>
                  </a:lnTo>
                  <a:lnTo>
                    <a:pt x="241" y="97"/>
                  </a:lnTo>
                  <a:lnTo>
                    <a:pt x="242" y="95"/>
                  </a:lnTo>
                  <a:lnTo>
                    <a:pt x="248" y="95"/>
                  </a:lnTo>
                  <a:lnTo>
                    <a:pt x="250" y="93"/>
                  </a:lnTo>
                  <a:lnTo>
                    <a:pt x="251" y="91"/>
                  </a:lnTo>
                  <a:lnTo>
                    <a:pt x="255" y="93"/>
                  </a:lnTo>
                  <a:lnTo>
                    <a:pt x="257" y="93"/>
                  </a:lnTo>
                  <a:lnTo>
                    <a:pt x="257" y="86"/>
                  </a:lnTo>
                  <a:lnTo>
                    <a:pt x="260" y="82"/>
                  </a:lnTo>
                  <a:lnTo>
                    <a:pt x="264" y="84"/>
                  </a:lnTo>
                  <a:lnTo>
                    <a:pt x="276" y="102"/>
                  </a:lnTo>
                  <a:lnTo>
                    <a:pt x="276" y="107"/>
                  </a:lnTo>
                  <a:lnTo>
                    <a:pt x="278" y="109"/>
                  </a:lnTo>
                  <a:lnTo>
                    <a:pt x="285" y="111"/>
                  </a:lnTo>
                  <a:lnTo>
                    <a:pt x="291" y="113"/>
                  </a:lnTo>
                  <a:lnTo>
                    <a:pt x="294" y="113"/>
                  </a:lnTo>
                  <a:lnTo>
                    <a:pt x="298" y="109"/>
                  </a:lnTo>
                  <a:lnTo>
                    <a:pt x="303" y="104"/>
                  </a:lnTo>
                  <a:lnTo>
                    <a:pt x="307" y="105"/>
                  </a:lnTo>
                  <a:lnTo>
                    <a:pt x="310" y="113"/>
                  </a:lnTo>
                  <a:lnTo>
                    <a:pt x="314" y="113"/>
                  </a:lnTo>
                  <a:lnTo>
                    <a:pt x="321" y="107"/>
                  </a:lnTo>
                  <a:lnTo>
                    <a:pt x="323" y="104"/>
                  </a:lnTo>
                  <a:lnTo>
                    <a:pt x="332" y="98"/>
                  </a:lnTo>
                  <a:lnTo>
                    <a:pt x="332" y="72"/>
                  </a:lnTo>
                  <a:lnTo>
                    <a:pt x="335" y="63"/>
                  </a:lnTo>
                  <a:lnTo>
                    <a:pt x="339" y="59"/>
                  </a:lnTo>
                  <a:lnTo>
                    <a:pt x="367" y="50"/>
                  </a:lnTo>
                  <a:lnTo>
                    <a:pt x="369" y="50"/>
                  </a:lnTo>
                  <a:lnTo>
                    <a:pt x="373" y="57"/>
                  </a:lnTo>
                  <a:lnTo>
                    <a:pt x="376" y="59"/>
                  </a:lnTo>
                  <a:lnTo>
                    <a:pt x="380" y="61"/>
                  </a:lnTo>
                  <a:lnTo>
                    <a:pt x="385" y="66"/>
                  </a:lnTo>
                  <a:lnTo>
                    <a:pt x="389" y="79"/>
                  </a:lnTo>
                  <a:lnTo>
                    <a:pt x="383" y="86"/>
                  </a:lnTo>
                  <a:lnTo>
                    <a:pt x="382" y="89"/>
                  </a:lnTo>
                  <a:lnTo>
                    <a:pt x="382" y="93"/>
                  </a:lnTo>
                  <a:lnTo>
                    <a:pt x="385" y="95"/>
                  </a:lnTo>
                  <a:lnTo>
                    <a:pt x="385" y="95"/>
                  </a:lnTo>
                  <a:lnTo>
                    <a:pt x="389" y="93"/>
                  </a:lnTo>
                  <a:lnTo>
                    <a:pt x="389" y="91"/>
                  </a:lnTo>
                  <a:lnTo>
                    <a:pt x="389" y="88"/>
                  </a:lnTo>
                  <a:lnTo>
                    <a:pt x="389" y="86"/>
                  </a:lnTo>
                  <a:lnTo>
                    <a:pt x="399" y="80"/>
                  </a:lnTo>
                  <a:lnTo>
                    <a:pt x="401" y="79"/>
                  </a:lnTo>
                  <a:lnTo>
                    <a:pt x="403" y="70"/>
                  </a:lnTo>
                  <a:lnTo>
                    <a:pt x="408" y="75"/>
                  </a:lnTo>
                  <a:lnTo>
                    <a:pt x="412" y="73"/>
                  </a:lnTo>
                  <a:lnTo>
                    <a:pt x="414" y="68"/>
                  </a:lnTo>
                  <a:lnTo>
                    <a:pt x="414" y="64"/>
                  </a:lnTo>
                  <a:lnTo>
                    <a:pt x="414" y="6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8" name="Freeform 3747"/>
            <p:cNvSpPr>
              <a:spLocks/>
            </p:cNvSpPr>
            <p:nvPr/>
          </p:nvSpPr>
          <p:spPr bwMode="auto">
            <a:xfrm>
              <a:off x="2775" y="1070"/>
              <a:ext cx="415" cy="496"/>
            </a:xfrm>
            <a:custGeom>
              <a:avLst/>
              <a:gdLst/>
              <a:ahLst/>
              <a:cxnLst>
                <a:cxn ang="0">
                  <a:pos x="394" y="64"/>
                </a:cxn>
                <a:cxn ang="0">
                  <a:pos x="378" y="45"/>
                </a:cxn>
                <a:cxn ang="0">
                  <a:pos x="399" y="18"/>
                </a:cxn>
                <a:cxn ang="0">
                  <a:pos x="382" y="13"/>
                </a:cxn>
                <a:cxn ang="0">
                  <a:pos x="367" y="20"/>
                </a:cxn>
                <a:cxn ang="0">
                  <a:pos x="355" y="23"/>
                </a:cxn>
                <a:cxn ang="0">
                  <a:pos x="326" y="39"/>
                </a:cxn>
                <a:cxn ang="0">
                  <a:pos x="323" y="11"/>
                </a:cxn>
                <a:cxn ang="0">
                  <a:pos x="307" y="27"/>
                </a:cxn>
                <a:cxn ang="0">
                  <a:pos x="285" y="48"/>
                </a:cxn>
                <a:cxn ang="0">
                  <a:pos x="267" y="41"/>
                </a:cxn>
                <a:cxn ang="0">
                  <a:pos x="258" y="61"/>
                </a:cxn>
                <a:cxn ang="0">
                  <a:pos x="241" y="84"/>
                </a:cxn>
                <a:cxn ang="0">
                  <a:pos x="232" y="89"/>
                </a:cxn>
                <a:cxn ang="0">
                  <a:pos x="212" y="82"/>
                </a:cxn>
                <a:cxn ang="0">
                  <a:pos x="203" y="109"/>
                </a:cxn>
                <a:cxn ang="0">
                  <a:pos x="189" y="120"/>
                </a:cxn>
                <a:cxn ang="0">
                  <a:pos x="180" y="125"/>
                </a:cxn>
                <a:cxn ang="0">
                  <a:pos x="171" y="138"/>
                </a:cxn>
                <a:cxn ang="0">
                  <a:pos x="164" y="159"/>
                </a:cxn>
                <a:cxn ang="0">
                  <a:pos x="150" y="173"/>
                </a:cxn>
                <a:cxn ang="0">
                  <a:pos x="132" y="195"/>
                </a:cxn>
                <a:cxn ang="0">
                  <a:pos x="128" y="213"/>
                </a:cxn>
                <a:cxn ang="0">
                  <a:pos x="125" y="230"/>
                </a:cxn>
                <a:cxn ang="0">
                  <a:pos x="116" y="245"/>
                </a:cxn>
                <a:cxn ang="0">
                  <a:pos x="109" y="255"/>
                </a:cxn>
                <a:cxn ang="0">
                  <a:pos x="100" y="280"/>
                </a:cxn>
                <a:cxn ang="0">
                  <a:pos x="78" y="311"/>
                </a:cxn>
                <a:cxn ang="0">
                  <a:pos x="82" y="318"/>
                </a:cxn>
                <a:cxn ang="0">
                  <a:pos x="69" y="320"/>
                </a:cxn>
                <a:cxn ang="0">
                  <a:pos x="50" y="327"/>
                </a:cxn>
                <a:cxn ang="0">
                  <a:pos x="34" y="343"/>
                </a:cxn>
                <a:cxn ang="0">
                  <a:pos x="21" y="352"/>
                </a:cxn>
                <a:cxn ang="0">
                  <a:pos x="18" y="366"/>
                </a:cxn>
                <a:cxn ang="0">
                  <a:pos x="19" y="370"/>
                </a:cxn>
                <a:cxn ang="0">
                  <a:pos x="0" y="380"/>
                </a:cxn>
                <a:cxn ang="0">
                  <a:pos x="21" y="398"/>
                </a:cxn>
                <a:cxn ang="0">
                  <a:pos x="37" y="396"/>
                </a:cxn>
                <a:cxn ang="0">
                  <a:pos x="19" y="400"/>
                </a:cxn>
                <a:cxn ang="0">
                  <a:pos x="0" y="411"/>
                </a:cxn>
                <a:cxn ang="0">
                  <a:pos x="5" y="430"/>
                </a:cxn>
                <a:cxn ang="0">
                  <a:pos x="21" y="418"/>
                </a:cxn>
                <a:cxn ang="0">
                  <a:pos x="18" y="432"/>
                </a:cxn>
                <a:cxn ang="0">
                  <a:pos x="3" y="455"/>
                </a:cxn>
                <a:cxn ang="0">
                  <a:pos x="16" y="455"/>
                </a:cxn>
                <a:cxn ang="0">
                  <a:pos x="26" y="486"/>
                </a:cxn>
                <a:cxn ang="0">
                  <a:pos x="60" y="480"/>
                </a:cxn>
                <a:cxn ang="0">
                  <a:pos x="84" y="452"/>
                </a:cxn>
                <a:cxn ang="0">
                  <a:pos x="87" y="439"/>
                </a:cxn>
                <a:cxn ang="0">
                  <a:pos x="103" y="468"/>
                </a:cxn>
                <a:cxn ang="0">
                  <a:pos x="117" y="400"/>
                </a:cxn>
                <a:cxn ang="0">
                  <a:pos x="110" y="321"/>
                </a:cxn>
                <a:cxn ang="0">
                  <a:pos x="157" y="220"/>
                </a:cxn>
                <a:cxn ang="0">
                  <a:pos x="205" y="143"/>
                </a:cxn>
                <a:cxn ang="0">
                  <a:pos x="242" y="105"/>
                </a:cxn>
                <a:cxn ang="0">
                  <a:pos x="264" y="84"/>
                </a:cxn>
                <a:cxn ang="0">
                  <a:pos x="323" y="104"/>
                </a:cxn>
                <a:cxn ang="0">
                  <a:pos x="382" y="89"/>
                </a:cxn>
                <a:cxn ang="0">
                  <a:pos x="414" y="68"/>
                </a:cxn>
              </a:cxnLst>
              <a:rect l="0" t="0" r="r" b="b"/>
              <a:pathLst>
                <a:path w="415" h="496">
                  <a:moveTo>
                    <a:pt x="414" y="64"/>
                  </a:moveTo>
                  <a:lnTo>
                    <a:pt x="407" y="63"/>
                  </a:lnTo>
                  <a:lnTo>
                    <a:pt x="407" y="68"/>
                  </a:lnTo>
                  <a:lnTo>
                    <a:pt x="405" y="68"/>
                  </a:lnTo>
                  <a:lnTo>
                    <a:pt x="405" y="68"/>
                  </a:lnTo>
                  <a:lnTo>
                    <a:pt x="401" y="66"/>
                  </a:lnTo>
                  <a:lnTo>
                    <a:pt x="401" y="64"/>
                  </a:lnTo>
                  <a:lnTo>
                    <a:pt x="401" y="68"/>
                  </a:lnTo>
                  <a:lnTo>
                    <a:pt x="401" y="70"/>
                  </a:lnTo>
                  <a:lnTo>
                    <a:pt x="399" y="66"/>
                  </a:lnTo>
                  <a:lnTo>
                    <a:pt x="396" y="66"/>
                  </a:lnTo>
                  <a:lnTo>
                    <a:pt x="392" y="68"/>
                  </a:lnTo>
                  <a:lnTo>
                    <a:pt x="394" y="64"/>
                  </a:lnTo>
                  <a:lnTo>
                    <a:pt x="396" y="63"/>
                  </a:lnTo>
                  <a:lnTo>
                    <a:pt x="398" y="63"/>
                  </a:lnTo>
                  <a:lnTo>
                    <a:pt x="398" y="61"/>
                  </a:lnTo>
                  <a:lnTo>
                    <a:pt x="398" y="59"/>
                  </a:lnTo>
                  <a:lnTo>
                    <a:pt x="396" y="57"/>
                  </a:lnTo>
                  <a:lnTo>
                    <a:pt x="391" y="57"/>
                  </a:lnTo>
                  <a:lnTo>
                    <a:pt x="392" y="56"/>
                  </a:lnTo>
                  <a:lnTo>
                    <a:pt x="391" y="54"/>
                  </a:lnTo>
                  <a:lnTo>
                    <a:pt x="387" y="52"/>
                  </a:lnTo>
                  <a:lnTo>
                    <a:pt x="383" y="48"/>
                  </a:lnTo>
                  <a:lnTo>
                    <a:pt x="378" y="48"/>
                  </a:lnTo>
                  <a:lnTo>
                    <a:pt x="378" y="47"/>
                  </a:lnTo>
                  <a:lnTo>
                    <a:pt x="378" y="45"/>
                  </a:lnTo>
                  <a:lnTo>
                    <a:pt x="378" y="45"/>
                  </a:lnTo>
                  <a:lnTo>
                    <a:pt x="399" y="48"/>
                  </a:lnTo>
                  <a:lnTo>
                    <a:pt x="410" y="41"/>
                  </a:lnTo>
                  <a:lnTo>
                    <a:pt x="414" y="39"/>
                  </a:lnTo>
                  <a:lnTo>
                    <a:pt x="415" y="38"/>
                  </a:lnTo>
                  <a:lnTo>
                    <a:pt x="415" y="34"/>
                  </a:lnTo>
                  <a:lnTo>
                    <a:pt x="412" y="32"/>
                  </a:lnTo>
                  <a:lnTo>
                    <a:pt x="408" y="27"/>
                  </a:lnTo>
                  <a:lnTo>
                    <a:pt x="405" y="27"/>
                  </a:lnTo>
                  <a:lnTo>
                    <a:pt x="401" y="25"/>
                  </a:lnTo>
                  <a:lnTo>
                    <a:pt x="405" y="25"/>
                  </a:lnTo>
                  <a:lnTo>
                    <a:pt x="399" y="22"/>
                  </a:lnTo>
                  <a:lnTo>
                    <a:pt x="399" y="18"/>
                  </a:lnTo>
                  <a:lnTo>
                    <a:pt x="396" y="22"/>
                  </a:lnTo>
                  <a:lnTo>
                    <a:pt x="394" y="23"/>
                  </a:lnTo>
                  <a:lnTo>
                    <a:pt x="394" y="20"/>
                  </a:lnTo>
                  <a:lnTo>
                    <a:pt x="394" y="18"/>
                  </a:lnTo>
                  <a:lnTo>
                    <a:pt x="389" y="22"/>
                  </a:lnTo>
                  <a:lnTo>
                    <a:pt x="389" y="20"/>
                  </a:lnTo>
                  <a:lnTo>
                    <a:pt x="387" y="20"/>
                  </a:lnTo>
                  <a:lnTo>
                    <a:pt x="389" y="18"/>
                  </a:lnTo>
                  <a:lnTo>
                    <a:pt x="389" y="14"/>
                  </a:lnTo>
                  <a:lnTo>
                    <a:pt x="387" y="14"/>
                  </a:lnTo>
                  <a:lnTo>
                    <a:pt x="385" y="13"/>
                  </a:lnTo>
                  <a:lnTo>
                    <a:pt x="383" y="13"/>
                  </a:lnTo>
                  <a:lnTo>
                    <a:pt x="382" y="13"/>
                  </a:lnTo>
                  <a:lnTo>
                    <a:pt x="380" y="13"/>
                  </a:lnTo>
                  <a:lnTo>
                    <a:pt x="376" y="16"/>
                  </a:lnTo>
                  <a:lnTo>
                    <a:pt x="376" y="31"/>
                  </a:lnTo>
                  <a:lnTo>
                    <a:pt x="373" y="32"/>
                  </a:lnTo>
                  <a:lnTo>
                    <a:pt x="371" y="31"/>
                  </a:lnTo>
                  <a:lnTo>
                    <a:pt x="367" y="31"/>
                  </a:lnTo>
                  <a:lnTo>
                    <a:pt x="366" y="31"/>
                  </a:lnTo>
                  <a:lnTo>
                    <a:pt x="369" y="27"/>
                  </a:lnTo>
                  <a:lnTo>
                    <a:pt x="371" y="23"/>
                  </a:lnTo>
                  <a:lnTo>
                    <a:pt x="371" y="20"/>
                  </a:lnTo>
                  <a:lnTo>
                    <a:pt x="366" y="23"/>
                  </a:lnTo>
                  <a:lnTo>
                    <a:pt x="364" y="23"/>
                  </a:lnTo>
                  <a:lnTo>
                    <a:pt x="367" y="20"/>
                  </a:lnTo>
                  <a:lnTo>
                    <a:pt x="366" y="16"/>
                  </a:lnTo>
                  <a:lnTo>
                    <a:pt x="367" y="14"/>
                  </a:lnTo>
                  <a:lnTo>
                    <a:pt x="373" y="14"/>
                  </a:lnTo>
                  <a:lnTo>
                    <a:pt x="374" y="11"/>
                  </a:lnTo>
                  <a:lnTo>
                    <a:pt x="374" y="6"/>
                  </a:lnTo>
                  <a:lnTo>
                    <a:pt x="371" y="6"/>
                  </a:lnTo>
                  <a:lnTo>
                    <a:pt x="371" y="4"/>
                  </a:lnTo>
                  <a:lnTo>
                    <a:pt x="369" y="2"/>
                  </a:lnTo>
                  <a:lnTo>
                    <a:pt x="367" y="2"/>
                  </a:lnTo>
                  <a:lnTo>
                    <a:pt x="364" y="4"/>
                  </a:lnTo>
                  <a:lnTo>
                    <a:pt x="360" y="0"/>
                  </a:lnTo>
                  <a:lnTo>
                    <a:pt x="355" y="20"/>
                  </a:lnTo>
                  <a:lnTo>
                    <a:pt x="355" y="23"/>
                  </a:lnTo>
                  <a:lnTo>
                    <a:pt x="353" y="23"/>
                  </a:lnTo>
                  <a:lnTo>
                    <a:pt x="351" y="27"/>
                  </a:lnTo>
                  <a:lnTo>
                    <a:pt x="351" y="31"/>
                  </a:lnTo>
                  <a:lnTo>
                    <a:pt x="348" y="31"/>
                  </a:lnTo>
                  <a:lnTo>
                    <a:pt x="344" y="36"/>
                  </a:lnTo>
                  <a:lnTo>
                    <a:pt x="346" y="25"/>
                  </a:lnTo>
                  <a:lnTo>
                    <a:pt x="342" y="22"/>
                  </a:lnTo>
                  <a:lnTo>
                    <a:pt x="346" y="18"/>
                  </a:lnTo>
                  <a:lnTo>
                    <a:pt x="346" y="9"/>
                  </a:lnTo>
                  <a:lnTo>
                    <a:pt x="344" y="9"/>
                  </a:lnTo>
                  <a:lnTo>
                    <a:pt x="342" y="9"/>
                  </a:lnTo>
                  <a:lnTo>
                    <a:pt x="324" y="41"/>
                  </a:lnTo>
                  <a:lnTo>
                    <a:pt x="326" y="39"/>
                  </a:lnTo>
                  <a:lnTo>
                    <a:pt x="321" y="50"/>
                  </a:lnTo>
                  <a:lnTo>
                    <a:pt x="317" y="50"/>
                  </a:lnTo>
                  <a:lnTo>
                    <a:pt x="317" y="43"/>
                  </a:lnTo>
                  <a:lnTo>
                    <a:pt x="319" y="41"/>
                  </a:lnTo>
                  <a:lnTo>
                    <a:pt x="321" y="41"/>
                  </a:lnTo>
                  <a:lnTo>
                    <a:pt x="321" y="38"/>
                  </a:lnTo>
                  <a:lnTo>
                    <a:pt x="323" y="34"/>
                  </a:lnTo>
                  <a:lnTo>
                    <a:pt x="321" y="31"/>
                  </a:lnTo>
                  <a:lnTo>
                    <a:pt x="332" y="13"/>
                  </a:lnTo>
                  <a:lnTo>
                    <a:pt x="330" y="11"/>
                  </a:lnTo>
                  <a:lnTo>
                    <a:pt x="324" y="14"/>
                  </a:lnTo>
                  <a:lnTo>
                    <a:pt x="323" y="16"/>
                  </a:lnTo>
                  <a:lnTo>
                    <a:pt x="323" y="11"/>
                  </a:lnTo>
                  <a:lnTo>
                    <a:pt x="321" y="11"/>
                  </a:lnTo>
                  <a:lnTo>
                    <a:pt x="319" y="9"/>
                  </a:lnTo>
                  <a:lnTo>
                    <a:pt x="319" y="7"/>
                  </a:lnTo>
                  <a:lnTo>
                    <a:pt x="316" y="11"/>
                  </a:lnTo>
                  <a:lnTo>
                    <a:pt x="316" y="9"/>
                  </a:lnTo>
                  <a:lnTo>
                    <a:pt x="314" y="9"/>
                  </a:lnTo>
                  <a:lnTo>
                    <a:pt x="312" y="16"/>
                  </a:lnTo>
                  <a:lnTo>
                    <a:pt x="308" y="14"/>
                  </a:lnTo>
                  <a:lnTo>
                    <a:pt x="310" y="18"/>
                  </a:lnTo>
                  <a:lnTo>
                    <a:pt x="312" y="20"/>
                  </a:lnTo>
                  <a:lnTo>
                    <a:pt x="314" y="22"/>
                  </a:lnTo>
                  <a:lnTo>
                    <a:pt x="308" y="23"/>
                  </a:lnTo>
                  <a:lnTo>
                    <a:pt x="307" y="27"/>
                  </a:lnTo>
                  <a:lnTo>
                    <a:pt x="308" y="31"/>
                  </a:lnTo>
                  <a:lnTo>
                    <a:pt x="301" y="31"/>
                  </a:lnTo>
                  <a:lnTo>
                    <a:pt x="298" y="36"/>
                  </a:lnTo>
                  <a:lnTo>
                    <a:pt x="296" y="38"/>
                  </a:lnTo>
                  <a:lnTo>
                    <a:pt x="292" y="43"/>
                  </a:lnTo>
                  <a:lnTo>
                    <a:pt x="291" y="45"/>
                  </a:lnTo>
                  <a:lnTo>
                    <a:pt x="292" y="47"/>
                  </a:lnTo>
                  <a:lnTo>
                    <a:pt x="291" y="54"/>
                  </a:lnTo>
                  <a:lnTo>
                    <a:pt x="289" y="56"/>
                  </a:lnTo>
                  <a:lnTo>
                    <a:pt x="287" y="52"/>
                  </a:lnTo>
                  <a:lnTo>
                    <a:pt x="287" y="50"/>
                  </a:lnTo>
                  <a:lnTo>
                    <a:pt x="289" y="48"/>
                  </a:lnTo>
                  <a:lnTo>
                    <a:pt x="285" y="48"/>
                  </a:lnTo>
                  <a:lnTo>
                    <a:pt x="287" y="45"/>
                  </a:lnTo>
                  <a:lnTo>
                    <a:pt x="287" y="45"/>
                  </a:lnTo>
                  <a:lnTo>
                    <a:pt x="278" y="43"/>
                  </a:lnTo>
                  <a:lnTo>
                    <a:pt x="278" y="47"/>
                  </a:lnTo>
                  <a:lnTo>
                    <a:pt x="276" y="47"/>
                  </a:lnTo>
                  <a:lnTo>
                    <a:pt x="275" y="47"/>
                  </a:lnTo>
                  <a:lnTo>
                    <a:pt x="275" y="45"/>
                  </a:lnTo>
                  <a:lnTo>
                    <a:pt x="275" y="41"/>
                  </a:lnTo>
                  <a:lnTo>
                    <a:pt x="273" y="43"/>
                  </a:lnTo>
                  <a:lnTo>
                    <a:pt x="273" y="39"/>
                  </a:lnTo>
                  <a:lnTo>
                    <a:pt x="271" y="41"/>
                  </a:lnTo>
                  <a:lnTo>
                    <a:pt x="269" y="39"/>
                  </a:lnTo>
                  <a:lnTo>
                    <a:pt x="267" y="41"/>
                  </a:lnTo>
                  <a:lnTo>
                    <a:pt x="267" y="47"/>
                  </a:lnTo>
                  <a:lnTo>
                    <a:pt x="266" y="39"/>
                  </a:lnTo>
                  <a:lnTo>
                    <a:pt x="264" y="39"/>
                  </a:lnTo>
                  <a:lnTo>
                    <a:pt x="264" y="47"/>
                  </a:lnTo>
                  <a:lnTo>
                    <a:pt x="269" y="50"/>
                  </a:lnTo>
                  <a:lnTo>
                    <a:pt x="271" y="50"/>
                  </a:lnTo>
                  <a:lnTo>
                    <a:pt x="271" y="59"/>
                  </a:lnTo>
                  <a:lnTo>
                    <a:pt x="271" y="63"/>
                  </a:lnTo>
                  <a:lnTo>
                    <a:pt x="271" y="66"/>
                  </a:lnTo>
                  <a:lnTo>
                    <a:pt x="260" y="52"/>
                  </a:lnTo>
                  <a:lnTo>
                    <a:pt x="260" y="57"/>
                  </a:lnTo>
                  <a:lnTo>
                    <a:pt x="258" y="57"/>
                  </a:lnTo>
                  <a:lnTo>
                    <a:pt x="258" y="61"/>
                  </a:lnTo>
                  <a:lnTo>
                    <a:pt x="257" y="61"/>
                  </a:lnTo>
                  <a:lnTo>
                    <a:pt x="255" y="63"/>
                  </a:lnTo>
                  <a:lnTo>
                    <a:pt x="255" y="61"/>
                  </a:lnTo>
                  <a:lnTo>
                    <a:pt x="255" y="59"/>
                  </a:lnTo>
                  <a:lnTo>
                    <a:pt x="255" y="56"/>
                  </a:lnTo>
                  <a:lnTo>
                    <a:pt x="253" y="57"/>
                  </a:lnTo>
                  <a:lnTo>
                    <a:pt x="251" y="61"/>
                  </a:lnTo>
                  <a:lnTo>
                    <a:pt x="250" y="64"/>
                  </a:lnTo>
                  <a:lnTo>
                    <a:pt x="248" y="64"/>
                  </a:lnTo>
                  <a:lnTo>
                    <a:pt x="250" y="72"/>
                  </a:lnTo>
                  <a:lnTo>
                    <a:pt x="244" y="75"/>
                  </a:lnTo>
                  <a:lnTo>
                    <a:pt x="242" y="80"/>
                  </a:lnTo>
                  <a:lnTo>
                    <a:pt x="241" y="84"/>
                  </a:lnTo>
                  <a:lnTo>
                    <a:pt x="244" y="77"/>
                  </a:lnTo>
                  <a:lnTo>
                    <a:pt x="244" y="56"/>
                  </a:lnTo>
                  <a:lnTo>
                    <a:pt x="241" y="57"/>
                  </a:lnTo>
                  <a:lnTo>
                    <a:pt x="237" y="66"/>
                  </a:lnTo>
                  <a:lnTo>
                    <a:pt x="233" y="79"/>
                  </a:lnTo>
                  <a:lnTo>
                    <a:pt x="233" y="63"/>
                  </a:lnTo>
                  <a:lnTo>
                    <a:pt x="226" y="64"/>
                  </a:lnTo>
                  <a:lnTo>
                    <a:pt x="223" y="70"/>
                  </a:lnTo>
                  <a:lnTo>
                    <a:pt x="225" y="77"/>
                  </a:lnTo>
                  <a:lnTo>
                    <a:pt x="226" y="80"/>
                  </a:lnTo>
                  <a:lnTo>
                    <a:pt x="230" y="82"/>
                  </a:lnTo>
                  <a:lnTo>
                    <a:pt x="232" y="86"/>
                  </a:lnTo>
                  <a:lnTo>
                    <a:pt x="232" y="89"/>
                  </a:lnTo>
                  <a:lnTo>
                    <a:pt x="228" y="88"/>
                  </a:lnTo>
                  <a:lnTo>
                    <a:pt x="226" y="84"/>
                  </a:lnTo>
                  <a:lnTo>
                    <a:pt x="223" y="82"/>
                  </a:lnTo>
                  <a:lnTo>
                    <a:pt x="219" y="73"/>
                  </a:lnTo>
                  <a:lnTo>
                    <a:pt x="216" y="75"/>
                  </a:lnTo>
                  <a:lnTo>
                    <a:pt x="217" y="80"/>
                  </a:lnTo>
                  <a:lnTo>
                    <a:pt x="221" y="84"/>
                  </a:lnTo>
                  <a:lnTo>
                    <a:pt x="217" y="86"/>
                  </a:lnTo>
                  <a:lnTo>
                    <a:pt x="216" y="84"/>
                  </a:lnTo>
                  <a:lnTo>
                    <a:pt x="214" y="86"/>
                  </a:lnTo>
                  <a:lnTo>
                    <a:pt x="214" y="82"/>
                  </a:lnTo>
                  <a:lnTo>
                    <a:pt x="212" y="84"/>
                  </a:lnTo>
                  <a:lnTo>
                    <a:pt x="212" y="82"/>
                  </a:lnTo>
                  <a:lnTo>
                    <a:pt x="212" y="79"/>
                  </a:lnTo>
                  <a:lnTo>
                    <a:pt x="210" y="77"/>
                  </a:lnTo>
                  <a:lnTo>
                    <a:pt x="208" y="86"/>
                  </a:lnTo>
                  <a:lnTo>
                    <a:pt x="208" y="88"/>
                  </a:lnTo>
                  <a:lnTo>
                    <a:pt x="210" y="89"/>
                  </a:lnTo>
                  <a:lnTo>
                    <a:pt x="201" y="95"/>
                  </a:lnTo>
                  <a:lnTo>
                    <a:pt x="200" y="100"/>
                  </a:lnTo>
                  <a:lnTo>
                    <a:pt x="201" y="104"/>
                  </a:lnTo>
                  <a:lnTo>
                    <a:pt x="203" y="102"/>
                  </a:lnTo>
                  <a:lnTo>
                    <a:pt x="205" y="104"/>
                  </a:lnTo>
                  <a:lnTo>
                    <a:pt x="201" y="104"/>
                  </a:lnTo>
                  <a:lnTo>
                    <a:pt x="203" y="107"/>
                  </a:lnTo>
                  <a:lnTo>
                    <a:pt x="203" y="109"/>
                  </a:lnTo>
                  <a:lnTo>
                    <a:pt x="200" y="107"/>
                  </a:lnTo>
                  <a:lnTo>
                    <a:pt x="198" y="109"/>
                  </a:lnTo>
                  <a:lnTo>
                    <a:pt x="200" y="111"/>
                  </a:lnTo>
                  <a:lnTo>
                    <a:pt x="198" y="113"/>
                  </a:lnTo>
                  <a:lnTo>
                    <a:pt x="194" y="111"/>
                  </a:lnTo>
                  <a:lnTo>
                    <a:pt x="194" y="113"/>
                  </a:lnTo>
                  <a:lnTo>
                    <a:pt x="192" y="113"/>
                  </a:lnTo>
                  <a:lnTo>
                    <a:pt x="187" y="114"/>
                  </a:lnTo>
                  <a:lnTo>
                    <a:pt x="185" y="116"/>
                  </a:lnTo>
                  <a:lnTo>
                    <a:pt x="184" y="118"/>
                  </a:lnTo>
                  <a:lnTo>
                    <a:pt x="184" y="120"/>
                  </a:lnTo>
                  <a:lnTo>
                    <a:pt x="187" y="122"/>
                  </a:lnTo>
                  <a:lnTo>
                    <a:pt x="189" y="120"/>
                  </a:lnTo>
                  <a:lnTo>
                    <a:pt x="191" y="118"/>
                  </a:lnTo>
                  <a:lnTo>
                    <a:pt x="196" y="122"/>
                  </a:lnTo>
                  <a:lnTo>
                    <a:pt x="200" y="120"/>
                  </a:lnTo>
                  <a:lnTo>
                    <a:pt x="200" y="120"/>
                  </a:lnTo>
                  <a:lnTo>
                    <a:pt x="201" y="123"/>
                  </a:lnTo>
                  <a:lnTo>
                    <a:pt x="198" y="123"/>
                  </a:lnTo>
                  <a:lnTo>
                    <a:pt x="196" y="125"/>
                  </a:lnTo>
                  <a:lnTo>
                    <a:pt x="196" y="129"/>
                  </a:lnTo>
                  <a:lnTo>
                    <a:pt x="192" y="127"/>
                  </a:lnTo>
                  <a:lnTo>
                    <a:pt x="189" y="125"/>
                  </a:lnTo>
                  <a:lnTo>
                    <a:pt x="187" y="125"/>
                  </a:lnTo>
                  <a:lnTo>
                    <a:pt x="184" y="123"/>
                  </a:lnTo>
                  <a:lnTo>
                    <a:pt x="180" y="125"/>
                  </a:lnTo>
                  <a:lnTo>
                    <a:pt x="180" y="129"/>
                  </a:lnTo>
                  <a:lnTo>
                    <a:pt x="182" y="132"/>
                  </a:lnTo>
                  <a:lnTo>
                    <a:pt x="182" y="136"/>
                  </a:lnTo>
                  <a:lnTo>
                    <a:pt x="180" y="136"/>
                  </a:lnTo>
                  <a:lnTo>
                    <a:pt x="182" y="139"/>
                  </a:lnTo>
                  <a:lnTo>
                    <a:pt x="182" y="143"/>
                  </a:lnTo>
                  <a:lnTo>
                    <a:pt x="180" y="141"/>
                  </a:lnTo>
                  <a:lnTo>
                    <a:pt x="180" y="145"/>
                  </a:lnTo>
                  <a:lnTo>
                    <a:pt x="178" y="145"/>
                  </a:lnTo>
                  <a:lnTo>
                    <a:pt x="176" y="134"/>
                  </a:lnTo>
                  <a:lnTo>
                    <a:pt x="173" y="134"/>
                  </a:lnTo>
                  <a:lnTo>
                    <a:pt x="173" y="139"/>
                  </a:lnTo>
                  <a:lnTo>
                    <a:pt x="171" y="138"/>
                  </a:lnTo>
                  <a:lnTo>
                    <a:pt x="169" y="139"/>
                  </a:lnTo>
                  <a:lnTo>
                    <a:pt x="173" y="141"/>
                  </a:lnTo>
                  <a:lnTo>
                    <a:pt x="171" y="141"/>
                  </a:lnTo>
                  <a:lnTo>
                    <a:pt x="169" y="143"/>
                  </a:lnTo>
                  <a:lnTo>
                    <a:pt x="167" y="143"/>
                  </a:lnTo>
                  <a:lnTo>
                    <a:pt x="166" y="147"/>
                  </a:lnTo>
                  <a:lnTo>
                    <a:pt x="167" y="148"/>
                  </a:lnTo>
                  <a:lnTo>
                    <a:pt x="169" y="152"/>
                  </a:lnTo>
                  <a:lnTo>
                    <a:pt x="167" y="152"/>
                  </a:lnTo>
                  <a:lnTo>
                    <a:pt x="169" y="154"/>
                  </a:lnTo>
                  <a:lnTo>
                    <a:pt x="167" y="155"/>
                  </a:lnTo>
                  <a:lnTo>
                    <a:pt x="166" y="157"/>
                  </a:lnTo>
                  <a:lnTo>
                    <a:pt x="164" y="159"/>
                  </a:lnTo>
                  <a:lnTo>
                    <a:pt x="164" y="159"/>
                  </a:lnTo>
                  <a:lnTo>
                    <a:pt x="164" y="159"/>
                  </a:lnTo>
                  <a:lnTo>
                    <a:pt x="166" y="161"/>
                  </a:lnTo>
                  <a:lnTo>
                    <a:pt x="171" y="159"/>
                  </a:lnTo>
                  <a:lnTo>
                    <a:pt x="166" y="164"/>
                  </a:lnTo>
                  <a:lnTo>
                    <a:pt x="160" y="163"/>
                  </a:lnTo>
                  <a:lnTo>
                    <a:pt x="160" y="163"/>
                  </a:lnTo>
                  <a:lnTo>
                    <a:pt x="159" y="161"/>
                  </a:lnTo>
                  <a:lnTo>
                    <a:pt x="157" y="161"/>
                  </a:lnTo>
                  <a:lnTo>
                    <a:pt x="153" y="163"/>
                  </a:lnTo>
                  <a:lnTo>
                    <a:pt x="151" y="168"/>
                  </a:lnTo>
                  <a:lnTo>
                    <a:pt x="150" y="170"/>
                  </a:lnTo>
                  <a:lnTo>
                    <a:pt x="150" y="173"/>
                  </a:lnTo>
                  <a:lnTo>
                    <a:pt x="151" y="173"/>
                  </a:lnTo>
                  <a:lnTo>
                    <a:pt x="150" y="177"/>
                  </a:lnTo>
                  <a:lnTo>
                    <a:pt x="148" y="177"/>
                  </a:lnTo>
                  <a:lnTo>
                    <a:pt x="146" y="184"/>
                  </a:lnTo>
                  <a:lnTo>
                    <a:pt x="144" y="182"/>
                  </a:lnTo>
                  <a:lnTo>
                    <a:pt x="142" y="184"/>
                  </a:lnTo>
                  <a:lnTo>
                    <a:pt x="141" y="184"/>
                  </a:lnTo>
                  <a:lnTo>
                    <a:pt x="139" y="188"/>
                  </a:lnTo>
                  <a:lnTo>
                    <a:pt x="141" y="189"/>
                  </a:lnTo>
                  <a:lnTo>
                    <a:pt x="139" y="191"/>
                  </a:lnTo>
                  <a:lnTo>
                    <a:pt x="135" y="191"/>
                  </a:lnTo>
                  <a:lnTo>
                    <a:pt x="135" y="195"/>
                  </a:lnTo>
                  <a:lnTo>
                    <a:pt x="132" y="195"/>
                  </a:lnTo>
                  <a:lnTo>
                    <a:pt x="134" y="196"/>
                  </a:lnTo>
                  <a:lnTo>
                    <a:pt x="132" y="198"/>
                  </a:lnTo>
                  <a:lnTo>
                    <a:pt x="132" y="200"/>
                  </a:lnTo>
                  <a:lnTo>
                    <a:pt x="135" y="202"/>
                  </a:lnTo>
                  <a:lnTo>
                    <a:pt x="134" y="204"/>
                  </a:lnTo>
                  <a:lnTo>
                    <a:pt x="132" y="205"/>
                  </a:lnTo>
                  <a:lnTo>
                    <a:pt x="130" y="204"/>
                  </a:lnTo>
                  <a:lnTo>
                    <a:pt x="130" y="209"/>
                  </a:lnTo>
                  <a:lnTo>
                    <a:pt x="132" y="211"/>
                  </a:lnTo>
                  <a:lnTo>
                    <a:pt x="134" y="209"/>
                  </a:lnTo>
                  <a:lnTo>
                    <a:pt x="135" y="209"/>
                  </a:lnTo>
                  <a:lnTo>
                    <a:pt x="134" y="213"/>
                  </a:lnTo>
                  <a:lnTo>
                    <a:pt x="128" y="213"/>
                  </a:lnTo>
                  <a:lnTo>
                    <a:pt x="126" y="214"/>
                  </a:lnTo>
                  <a:lnTo>
                    <a:pt x="126" y="220"/>
                  </a:lnTo>
                  <a:lnTo>
                    <a:pt x="125" y="221"/>
                  </a:lnTo>
                  <a:lnTo>
                    <a:pt x="121" y="221"/>
                  </a:lnTo>
                  <a:lnTo>
                    <a:pt x="119" y="225"/>
                  </a:lnTo>
                  <a:lnTo>
                    <a:pt x="123" y="225"/>
                  </a:lnTo>
                  <a:lnTo>
                    <a:pt x="125" y="223"/>
                  </a:lnTo>
                  <a:lnTo>
                    <a:pt x="128" y="221"/>
                  </a:lnTo>
                  <a:lnTo>
                    <a:pt x="128" y="225"/>
                  </a:lnTo>
                  <a:lnTo>
                    <a:pt x="130" y="229"/>
                  </a:lnTo>
                  <a:lnTo>
                    <a:pt x="125" y="225"/>
                  </a:lnTo>
                  <a:lnTo>
                    <a:pt x="123" y="229"/>
                  </a:lnTo>
                  <a:lnTo>
                    <a:pt x="125" y="230"/>
                  </a:lnTo>
                  <a:lnTo>
                    <a:pt x="123" y="230"/>
                  </a:lnTo>
                  <a:lnTo>
                    <a:pt x="123" y="232"/>
                  </a:lnTo>
                  <a:lnTo>
                    <a:pt x="123" y="236"/>
                  </a:lnTo>
                  <a:lnTo>
                    <a:pt x="121" y="236"/>
                  </a:lnTo>
                  <a:lnTo>
                    <a:pt x="119" y="236"/>
                  </a:lnTo>
                  <a:lnTo>
                    <a:pt x="119" y="238"/>
                  </a:lnTo>
                  <a:lnTo>
                    <a:pt x="119" y="239"/>
                  </a:lnTo>
                  <a:lnTo>
                    <a:pt x="121" y="241"/>
                  </a:lnTo>
                  <a:lnTo>
                    <a:pt x="123" y="246"/>
                  </a:lnTo>
                  <a:lnTo>
                    <a:pt x="119" y="245"/>
                  </a:lnTo>
                  <a:lnTo>
                    <a:pt x="117" y="245"/>
                  </a:lnTo>
                  <a:lnTo>
                    <a:pt x="116" y="239"/>
                  </a:lnTo>
                  <a:lnTo>
                    <a:pt x="116" y="245"/>
                  </a:lnTo>
                  <a:lnTo>
                    <a:pt x="116" y="246"/>
                  </a:lnTo>
                  <a:lnTo>
                    <a:pt x="114" y="248"/>
                  </a:lnTo>
                  <a:lnTo>
                    <a:pt x="112" y="250"/>
                  </a:lnTo>
                  <a:lnTo>
                    <a:pt x="114" y="252"/>
                  </a:lnTo>
                  <a:lnTo>
                    <a:pt x="116" y="250"/>
                  </a:lnTo>
                  <a:lnTo>
                    <a:pt x="117" y="248"/>
                  </a:lnTo>
                  <a:lnTo>
                    <a:pt x="117" y="248"/>
                  </a:lnTo>
                  <a:lnTo>
                    <a:pt x="117" y="252"/>
                  </a:lnTo>
                  <a:lnTo>
                    <a:pt x="117" y="255"/>
                  </a:lnTo>
                  <a:lnTo>
                    <a:pt x="116" y="257"/>
                  </a:lnTo>
                  <a:lnTo>
                    <a:pt x="112" y="255"/>
                  </a:lnTo>
                  <a:lnTo>
                    <a:pt x="110" y="257"/>
                  </a:lnTo>
                  <a:lnTo>
                    <a:pt x="109" y="255"/>
                  </a:lnTo>
                  <a:lnTo>
                    <a:pt x="107" y="259"/>
                  </a:lnTo>
                  <a:lnTo>
                    <a:pt x="107" y="263"/>
                  </a:lnTo>
                  <a:lnTo>
                    <a:pt x="105" y="264"/>
                  </a:lnTo>
                  <a:lnTo>
                    <a:pt x="101" y="264"/>
                  </a:lnTo>
                  <a:lnTo>
                    <a:pt x="101" y="270"/>
                  </a:lnTo>
                  <a:lnTo>
                    <a:pt x="103" y="270"/>
                  </a:lnTo>
                  <a:lnTo>
                    <a:pt x="107" y="268"/>
                  </a:lnTo>
                  <a:lnTo>
                    <a:pt x="107" y="270"/>
                  </a:lnTo>
                  <a:lnTo>
                    <a:pt x="103" y="271"/>
                  </a:lnTo>
                  <a:lnTo>
                    <a:pt x="101" y="273"/>
                  </a:lnTo>
                  <a:lnTo>
                    <a:pt x="103" y="277"/>
                  </a:lnTo>
                  <a:lnTo>
                    <a:pt x="101" y="279"/>
                  </a:lnTo>
                  <a:lnTo>
                    <a:pt x="100" y="280"/>
                  </a:lnTo>
                  <a:lnTo>
                    <a:pt x="94" y="277"/>
                  </a:lnTo>
                  <a:lnTo>
                    <a:pt x="94" y="277"/>
                  </a:lnTo>
                  <a:lnTo>
                    <a:pt x="91" y="280"/>
                  </a:lnTo>
                  <a:lnTo>
                    <a:pt x="89" y="284"/>
                  </a:lnTo>
                  <a:lnTo>
                    <a:pt x="89" y="286"/>
                  </a:lnTo>
                  <a:lnTo>
                    <a:pt x="80" y="296"/>
                  </a:lnTo>
                  <a:lnTo>
                    <a:pt x="82" y="298"/>
                  </a:lnTo>
                  <a:lnTo>
                    <a:pt x="82" y="300"/>
                  </a:lnTo>
                  <a:lnTo>
                    <a:pt x="75" y="304"/>
                  </a:lnTo>
                  <a:lnTo>
                    <a:pt x="75" y="307"/>
                  </a:lnTo>
                  <a:lnTo>
                    <a:pt x="76" y="307"/>
                  </a:lnTo>
                  <a:lnTo>
                    <a:pt x="80" y="307"/>
                  </a:lnTo>
                  <a:lnTo>
                    <a:pt x="78" y="311"/>
                  </a:lnTo>
                  <a:lnTo>
                    <a:pt x="80" y="314"/>
                  </a:lnTo>
                  <a:lnTo>
                    <a:pt x="82" y="316"/>
                  </a:lnTo>
                  <a:lnTo>
                    <a:pt x="100" y="305"/>
                  </a:lnTo>
                  <a:lnTo>
                    <a:pt x="101" y="302"/>
                  </a:lnTo>
                  <a:lnTo>
                    <a:pt x="101" y="304"/>
                  </a:lnTo>
                  <a:lnTo>
                    <a:pt x="101" y="305"/>
                  </a:lnTo>
                  <a:lnTo>
                    <a:pt x="98" y="307"/>
                  </a:lnTo>
                  <a:lnTo>
                    <a:pt x="94" y="307"/>
                  </a:lnTo>
                  <a:lnTo>
                    <a:pt x="89" y="312"/>
                  </a:lnTo>
                  <a:lnTo>
                    <a:pt x="91" y="314"/>
                  </a:lnTo>
                  <a:lnTo>
                    <a:pt x="91" y="316"/>
                  </a:lnTo>
                  <a:lnTo>
                    <a:pt x="85" y="318"/>
                  </a:lnTo>
                  <a:lnTo>
                    <a:pt x="82" y="318"/>
                  </a:lnTo>
                  <a:lnTo>
                    <a:pt x="82" y="318"/>
                  </a:lnTo>
                  <a:lnTo>
                    <a:pt x="82" y="320"/>
                  </a:lnTo>
                  <a:lnTo>
                    <a:pt x="82" y="321"/>
                  </a:lnTo>
                  <a:lnTo>
                    <a:pt x="78" y="320"/>
                  </a:lnTo>
                  <a:lnTo>
                    <a:pt x="78" y="318"/>
                  </a:lnTo>
                  <a:lnTo>
                    <a:pt x="76" y="312"/>
                  </a:lnTo>
                  <a:lnTo>
                    <a:pt x="75" y="312"/>
                  </a:lnTo>
                  <a:lnTo>
                    <a:pt x="73" y="312"/>
                  </a:lnTo>
                  <a:lnTo>
                    <a:pt x="73" y="312"/>
                  </a:lnTo>
                  <a:lnTo>
                    <a:pt x="71" y="314"/>
                  </a:lnTo>
                  <a:lnTo>
                    <a:pt x="69" y="316"/>
                  </a:lnTo>
                  <a:lnTo>
                    <a:pt x="68" y="318"/>
                  </a:lnTo>
                  <a:lnTo>
                    <a:pt x="69" y="320"/>
                  </a:lnTo>
                  <a:lnTo>
                    <a:pt x="71" y="321"/>
                  </a:lnTo>
                  <a:lnTo>
                    <a:pt x="68" y="323"/>
                  </a:lnTo>
                  <a:lnTo>
                    <a:pt x="66" y="321"/>
                  </a:lnTo>
                  <a:lnTo>
                    <a:pt x="66" y="318"/>
                  </a:lnTo>
                  <a:lnTo>
                    <a:pt x="66" y="316"/>
                  </a:lnTo>
                  <a:lnTo>
                    <a:pt x="57" y="320"/>
                  </a:lnTo>
                  <a:lnTo>
                    <a:pt x="57" y="321"/>
                  </a:lnTo>
                  <a:lnTo>
                    <a:pt x="55" y="325"/>
                  </a:lnTo>
                  <a:lnTo>
                    <a:pt x="53" y="323"/>
                  </a:lnTo>
                  <a:lnTo>
                    <a:pt x="53" y="327"/>
                  </a:lnTo>
                  <a:lnTo>
                    <a:pt x="53" y="327"/>
                  </a:lnTo>
                  <a:lnTo>
                    <a:pt x="50" y="327"/>
                  </a:lnTo>
                  <a:lnTo>
                    <a:pt x="50" y="327"/>
                  </a:lnTo>
                  <a:lnTo>
                    <a:pt x="50" y="325"/>
                  </a:lnTo>
                  <a:lnTo>
                    <a:pt x="50" y="325"/>
                  </a:lnTo>
                  <a:lnTo>
                    <a:pt x="48" y="327"/>
                  </a:lnTo>
                  <a:lnTo>
                    <a:pt x="48" y="329"/>
                  </a:lnTo>
                  <a:lnTo>
                    <a:pt x="48" y="329"/>
                  </a:lnTo>
                  <a:lnTo>
                    <a:pt x="44" y="329"/>
                  </a:lnTo>
                  <a:lnTo>
                    <a:pt x="41" y="330"/>
                  </a:lnTo>
                  <a:lnTo>
                    <a:pt x="39" y="337"/>
                  </a:lnTo>
                  <a:lnTo>
                    <a:pt x="37" y="336"/>
                  </a:lnTo>
                  <a:lnTo>
                    <a:pt x="34" y="336"/>
                  </a:lnTo>
                  <a:lnTo>
                    <a:pt x="32" y="337"/>
                  </a:lnTo>
                  <a:lnTo>
                    <a:pt x="30" y="339"/>
                  </a:lnTo>
                  <a:lnTo>
                    <a:pt x="34" y="343"/>
                  </a:lnTo>
                  <a:lnTo>
                    <a:pt x="32" y="345"/>
                  </a:lnTo>
                  <a:lnTo>
                    <a:pt x="35" y="345"/>
                  </a:lnTo>
                  <a:lnTo>
                    <a:pt x="37" y="343"/>
                  </a:lnTo>
                  <a:lnTo>
                    <a:pt x="39" y="345"/>
                  </a:lnTo>
                  <a:lnTo>
                    <a:pt x="41" y="346"/>
                  </a:lnTo>
                  <a:lnTo>
                    <a:pt x="39" y="348"/>
                  </a:lnTo>
                  <a:lnTo>
                    <a:pt x="39" y="350"/>
                  </a:lnTo>
                  <a:lnTo>
                    <a:pt x="37" y="350"/>
                  </a:lnTo>
                  <a:lnTo>
                    <a:pt x="26" y="348"/>
                  </a:lnTo>
                  <a:lnTo>
                    <a:pt x="25" y="350"/>
                  </a:lnTo>
                  <a:lnTo>
                    <a:pt x="23" y="350"/>
                  </a:lnTo>
                  <a:lnTo>
                    <a:pt x="21" y="350"/>
                  </a:lnTo>
                  <a:lnTo>
                    <a:pt x="21" y="352"/>
                  </a:lnTo>
                  <a:lnTo>
                    <a:pt x="23" y="352"/>
                  </a:lnTo>
                  <a:lnTo>
                    <a:pt x="21" y="354"/>
                  </a:lnTo>
                  <a:lnTo>
                    <a:pt x="21" y="355"/>
                  </a:lnTo>
                  <a:lnTo>
                    <a:pt x="23" y="354"/>
                  </a:lnTo>
                  <a:lnTo>
                    <a:pt x="25" y="354"/>
                  </a:lnTo>
                  <a:lnTo>
                    <a:pt x="23" y="357"/>
                  </a:lnTo>
                  <a:lnTo>
                    <a:pt x="25" y="362"/>
                  </a:lnTo>
                  <a:lnTo>
                    <a:pt x="23" y="364"/>
                  </a:lnTo>
                  <a:lnTo>
                    <a:pt x="23" y="359"/>
                  </a:lnTo>
                  <a:lnTo>
                    <a:pt x="21" y="357"/>
                  </a:lnTo>
                  <a:lnTo>
                    <a:pt x="18" y="359"/>
                  </a:lnTo>
                  <a:lnTo>
                    <a:pt x="16" y="364"/>
                  </a:lnTo>
                  <a:lnTo>
                    <a:pt x="18" y="366"/>
                  </a:lnTo>
                  <a:lnTo>
                    <a:pt x="18" y="368"/>
                  </a:lnTo>
                  <a:lnTo>
                    <a:pt x="16" y="366"/>
                  </a:lnTo>
                  <a:lnTo>
                    <a:pt x="14" y="364"/>
                  </a:lnTo>
                  <a:lnTo>
                    <a:pt x="12" y="364"/>
                  </a:lnTo>
                  <a:lnTo>
                    <a:pt x="7" y="364"/>
                  </a:lnTo>
                  <a:lnTo>
                    <a:pt x="7" y="366"/>
                  </a:lnTo>
                  <a:lnTo>
                    <a:pt x="9" y="368"/>
                  </a:lnTo>
                  <a:lnTo>
                    <a:pt x="3" y="364"/>
                  </a:lnTo>
                  <a:lnTo>
                    <a:pt x="2" y="366"/>
                  </a:lnTo>
                  <a:lnTo>
                    <a:pt x="3" y="370"/>
                  </a:lnTo>
                  <a:lnTo>
                    <a:pt x="3" y="371"/>
                  </a:lnTo>
                  <a:lnTo>
                    <a:pt x="3" y="371"/>
                  </a:lnTo>
                  <a:lnTo>
                    <a:pt x="19" y="370"/>
                  </a:lnTo>
                  <a:lnTo>
                    <a:pt x="14" y="373"/>
                  </a:lnTo>
                  <a:lnTo>
                    <a:pt x="16" y="373"/>
                  </a:lnTo>
                  <a:lnTo>
                    <a:pt x="21" y="373"/>
                  </a:lnTo>
                  <a:lnTo>
                    <a:pt x="21" y="373"/>
                  </a:lnTo>
                  <a:lnTo>
                    <a:pt x="19" y="375"/>
                  </a:lnTo>
                  <a:lnTo>
                    <a:pt x="10" y="375"/>
                  </a:lnTo>
                  <a:lnTo>
                    <a:pt x="9" y="375"/>
                  </a:lnTo>
                  <a:lnTo>
                    <a:pt x="7" y="375"/>
                  </a:lnTo>
                  <a:lnTo>
                    <a:pt x="3" y="377"/>
                  </a:lnTo>
                  <a:lnTo>
                    <a:pt x="3" y="378"/>
                  </a:lnTo>
                  <a:lnTo>
                    <a:pt x="2" y="378"/>
                  </a:lnTo>
                  <a:lnTo>
                    <a:pt x="0" y="378"/>
                  </a:lnTo>
                  <a:lnTo>
                    <a:pt x="0" y="380"/>
                  </a:lnTo>
                  <a:lnTo>
                    <a:pt x="3" y="382"/>
                  </a:lnTo>
                  <a:lnTo>
                    <a:pt x="3" y="384"/>
                  </a:lnTo>
                  <a:lnTo>
                    <a:pt x="3" y="386"/>
                  </a:lnTo>
                  <a:lnTo>
                    <a:pt x="0" y="391"/>
                  </a:lnTo>
                  <a:lnTo>
                    <a:pt x="2" y="393"/>
                  </a:lnTo>
                  <a:lnTo>
                    <a:pt x="0" y="393"/>
                  </a:lnTo>
                  <a:lnTo>
                    <a:pt x="0" y="396"/>
                  </a:lnTo>
                  <a:lnTo>
                    <a:pt x="2" y="396"/>
                  </a:lnTo>
                  <a:lnTo>
                    <a:pt x="2" y="398"/>
                  </a:lnTo>
                  <a:lnTo>
                    <a:pt x="7" y="400"/>
                  </a:lnTo>
                  <a:lnTo>
                    <a:pt x="16" y="396"/>
                  </a:lnTo>
                  <a:lnTo>
                    <a:pt x="18" y="398"/>
                  </a:lnTo>
                  <a:lnTo>
                    <a:pt x="21" y="398"/>
                  </a:lnTo>
                  <a:lnTo>
                    <a:pt x="23" y="389"/>
                  </a:lnTo>
                  <a:lnTo>
                    <a:pt x="25" y="393"/>
                  </a:lnTo>
                  <a:lnTo>
                    <a:pt x="23" y="396"/>
                  </a:lnTo>
                  <a:lnTo>
                    <a:pt x="25" y="396"/>
                  </a:lnTo>
                  <a:lnTo>
                    <a:pt x="28" y="396"/>
                  </a:lnTo>
                  <a:lnTo>
                    <a:pt x="30" y="396"/>
                  </a:lnTo>
                  <a:lnTo>
                    <a:pt x="32" y="398"/>
                  </a:lnTo>
                  <a:lnTo>
                    <a:pt x="35" y="395"/>
                  </a:lnTo>
                  <a:lnTo>
                    <a:pt x="35" y="387"/>
                  </a:lnTo>
                  <a:lnTo>
                    <a:pt x="39" y="386"/>
                  </a:lnTo>
                  <a:lnTo>
                    <a:pt x="41" y="386"/>
                  </a:lnTo>
                  <a:lnTo>
                    <a:pt x="37" y="391"/>
                  </a:lnTo>
                  <a:lnTo>
                    <a:pt x="37" y="396"/>
                  </a:lnTo>
                  <a:lnTo>
                    <a:pt x="39" y="395"/>
                  </a:lnTo>
                  <a:lnTo>
                    <a:pt x="41" y="395"/>
                  </a:lnTo>
                  <a:lnTo>
                    <a:pt x="43" y="395"/>
                  </a:lnTo>
                  <a:lnTo>
                    <a:pt x="37" y="398"/>
                  </a:lnTo>
                  <a:lnTo>
                    <a:pt x="32" y="400"/>
                  </a:lnTo>
                  <a:lnTo>
                    <a:pt x="32" y="402"/>
                  </a:lnTo>
                  <a:lnTo>
                    <a:pt x="34" y="405"/>
                  </a:lnTo>
                  <a:lnTo>
                    <a:pt x="30" y="407"/>
                  </a:lnTo>
                  <a:lnTo>
                    <a:pt x="30" y="403"/>
                  </a:lnTo>
                  <a:lnTo>
                    <a:pt x="28" y="402"/>
                  </a:lnTo>
                  <a:lnTo>
                    <a:pt x="26" y="400"/>
                  </a:lnTo>
                  <a:lnTo>
                    <a:pt x="23" y="400"/>
                  </a:lnTo>
                  <a:lnTo>
                    <a:pt x="19" y="400"/>
                  </a:lnTo>
                  <a:lnTo>
                    <a:pt x="16" y="400"/>
                  </a:lnTo>
                  <a:lnTo>
                    <a:pt x="14" y="400"/>
                  </a:lnTo>
                  <a:lnTo>
                    <a:pt x="10" y="400"/>
                  </a:lnTo>
                  <a:lnTo>
                    <a:pt x="9" y="402"/>
                  </a:lnTo>
                  <a:lnTo>
                    <a:pt x="3" y="402"/>
                  </a:lnTo>
                  <a:lnTo>
                    <a:pt x="2" y="405"/>
                  </a:lnTo>
                  <a:lnTo>
                    <a:pt x="2" y="407"/>
                  </a:lnTo>
                  <a:lnTo>
                    <a:pt x="3" y="409"/>
                  </a:lnTo>
                  <a:lnTo>
                    <a:pt x="5" y="407"/>
                  </a:lnTo>
                  <a:lnTo>
                    <a:pt x="5" y="412"/>
                  </a:lnTo>
                  <a:lnTo>
                    <a:pt x="2" y="411"/>
                  </a:lnTo>
                  <a:lnTo>
                    <a:pt x="0" y="409"/>
                  </a:lnTo>
                  <a:lnTo>
                    <a:pt x="0" y="411"/>
                  </a:lnTo>
                  <a:lnTo>
                    <a:pt x="0" y="411"/>
                  </a:lnTo>
                  <a:lnTo>
                    <a:pt x="0" y="411"/>
                  </a:lnTo>
                  <a:lnTo>
                    <a:pt x="3" y="416"/>
                  </a:lnTo>
                  <a:lnTo>
                    <a:pt x="5" y="416"/>
                  </a:lnTo>
                  <a:lnTo>
                    <a:pt x="9" y="414"/>
                  </a:lnTo>
                  <a:lnTo>
                    <a:pt x="10" y="414"/>
                  </a:lnTo>
                  <a:lnTo>
                    <a:pt x="5" y="420"/>
                  </a:lnTo>
                  <a:lnTo>
                    <a:pt x="7" y="421"/>
                  </a:lnTo>
                  <a:lnTo>
                    <a:pt x="3" y="423"/>
                  </a:lnTo>
                  <a:lnTo>
                    <a:pt x="2" y="425"/>
                  </a:lnTo>
                  <a:lnTo>
                    <a:pt x="3" y="427"/>
                  </a:lnTo>
                  <a:lnTo>
                    <a:pt x="3" y="428"/>
                  </a:lnTo>
                  <a:lnTo>
                    <a:pt x="5" y="430"/>
                  </a:lnTo>
                  <a:lnTo>
                    <a:pt x="7" y="428"/>
                  </a:lnTo>
                  <a:lnTo>
                    <a:pt x="9" y="427"/>
                  </a:lnTo>
                  <a:lnTo>
                    <a:pt x="9" y="428"/>
                  </a:lnTo>
                  <a:lnTo>
                    <a:pt x="10" y="434"/>
                  </a:lnTo>
                  <a:lnTo>
                    <a:pt x="9" y="434"/>
                  </a:lnTo>
                  <a:lnTo>
                    <a:pt x="7" y="436"/>
                  </a:lnTo>
                  <a:lnTo>
                    <a:pt x="7" y="437"/>
                  </a:lnTo>
                  <a:lnTo>
                    <a:pt x="7" y="437"/>
                  </a:lnTo>
                  <a:lnTo>
                    <a:pt x="10" y="436"/>
                  </a:lnTo>
                  <a:lnTo>
                    <a:pt x="12" y="432"/>
                  </a:lnTo>
                  <a:lnTo>
                    <a:pt x="12" y="428"/>
                  </a:lnTo>
                  <a:lnTo>
                    <a:pt x="16" y="427"/>
                  </a:lnTo>
                  <a:lnTo>
                    <a:pt x="21" y="418"/>
                  </a:lnTo>
                  <a:lnTo>
                    <a:pt x="23" y="416"/>
                  </a:lnTo>
                  <a:lnTo>
                    <a:pt x="25" y="418"/>
                  </a:lnTo>
                  <a:lnTo>
                    <a:pt x="25" y="418"/>
                  </a:lnTo>
                  <a:lnTo>
                    <a:pt x="28" y="418"/>
                  </a:lnTo>
                  <a:lnTo>
                    <a:pt x="32" y="418"/>
                  </a:lnTo>
                  <a:lnTo>
                    <a:pt x="26" y="420"/>
                  </a:lnTo>
                  <a:lnTo>
                    <a:pt x="25" y="425"/>
                  </a:lnTo>
                  <a:lnTo>
                    <a:pt x="25" y="421"/>
                  </a:lnTo>
                  <a:lnTo>
                    <a:pt x="23" y="421"/>
                  </a:lnTo>
                  <a:lnTo>
                    <a:pt x="18" y="428"/>
                  </a:lnTo>
                  <a:lnTo>
                    <a:pt x="19" y="430"/>
                  </a:lnTo>
                  <a:lnTo>
                    <a:pt x="19" y="430"/>
                  </a:lnTo>
                  <a:lnTo>
                    <a:pt x="18" y="432"/>
                  </a:lnTo>
                  <a:lnTo>
                    <a:pt x="10" y="439"/>
                  </a:lnTo>
                  <a:lnTo>
                    <a:pt x="14" y="441"/>
                  </a:lnTo>
                  <a:lnTo>
                    <a:pt x="19" y="441"/>
                  </a:lnTo>
                  <a:lnTo>
                    <a:pt x="21" y="439"/>
                  </a:lnTo>
                  <a:lnTo>
                    <a:pt x="21" y="441"/>
                  </a:lnTo>
                  <a:lnTo>
                    <a:pt x="16" y="443"/>
                  </a:lnTo>
                  <a:lnTo>
                    <a:pt x="14" y="445"/>
                  </a:lnTo>
                  <a:lnTo>
                    <a:pt x="14" y="446"/>
                  </a:lnTo>
                  <a:lnTo>
                    <a:pt x="10" y="446"/>
                  </a:lnTo>
                  <a:lnTo>
                    <a:pt x="9" y="446"/>
                  </a:lnTo>
                  <a:lnTo>
                    <a:pt x="7" y="446"/>
                  </a:lnTo>
                  <a:lnTo>
                    <a:pt x="3" y="452"/>
                  </a:lnTo>
                  <a:lnTo>
                    <a:pt x="3" y="455"/>
                  </a:lnTo>
                  <a:lnTo>
                    <a:pt x="5" y="455"/>
                  </a:lnTo>
                  <a:lnTo>
                    <a:pt x="5" y="457"/>
                  </a:lnTo>
                  <a:lnTo>
                    <a:pt x="7" y="457"/>
                  </a:lnTo>
                  <a:lnTo>
                    <a:pt x="9" y="453"/>
                  </a:lnTo>
                  <a:lnTo>
                    <a:pt x="9" y="457"/>
                  </a:lnTo>
                  <a:lnTo>
                    <a:pt x="10" y="457"/>
                  </a:lnTo>
                  <a:lnTo>
                    <a:pt x="12" y="455"/>
                  </a:lnTo>
                  <a:lnTo>
                    <a:pt x="12" y="453"/>
                  </a:lnTo>
                  <a:lnTo>
                    <a:pt x="14" y="453"/>
                  </a:lnTo>
                  <a:lnTo>
                    <a:pt x="18" y="452"/>
                  </a:lnTo>
                  <a:lnTo>
                    <a:pt x="19" y="450"/>
                  </a:lnTo>
                  <a:lnTo>
                    <a:pt x="21" y="452"/>
                  </a:lnTo>
                  <a:lnTo>
                    <a:pt x="16" y="455"/>
                  </a:lnTo>
                  <a:lnTo>
                    <a:pt x="18" y="455"/>
                  </a:lnTo>
                  <a:lnTo>
                    <a:pt x="18" y="459"/>
                  </a:lnTo>
                  <a:lnTo>
                    <a:pt x="16" y="464"/>
                  </a:lnTo>
                  <a:lnTo>
                    <a:pt x="14" y="466"/>
                  </a:lnTo>
                  <a:lnTo>
                    <a:pt x="14" y="468"/>
                  </a:lnTo>
                  <a:lnTo>
                    <a:pt x="12" y="468"/>
                  </a:lnTo>
                  <a:lnTo>
                    <a:pt x="10" y="469"/>
                  </a:lnTo>
                  <a:lnTo>
                    <a:pt x="10" y="466"/>
                  </a:lnTo>
                  <a:lnTo>
                    <a:pt x="9" y="466"/>
                  </a:lnTo>
                  <a:lnTo>
                    <a:pt x="7" y="477"/>
                  </a:lnTo>
                  <a:lnTo>
                    <a:pt x="21" y="489"/>
                  </a:lnTo>
                  <a:lnTo>
                    <a:pt x="25" y="489"/>
                  </a:lnTo>
                  <a:lnTo>
                    <a:pt x="26" y="486"/>
                  </a:lnTo>
                  <a:lnTo>
                    <a:pt x="26" y="494"/>
                  </a:lnTo>
                  <a:lnTo>
                    <a:pt x="28" y="493"/>
                  </a:lnTo>
                  <a:lnTo>
                    <a:pt x="30" y="494"/>
                  </a:lnTo>
                  <a:lnTo>
                    <a:pt x="32" y="493"/>
                  </a:lnTo>
                  <a:lnTo>
                    <a:pt x="35" y="493"/>
                  </a:lnTo>
                  <a:lnTo>
                    <a:pt x="34" y="494"/>
                  </a:lnTo>
                  <a:lnTo>
                    <a:pt x="39" y="496"/>
                  </a:lnTo>
                  <a:lnTo>
                    <a:pt x="43" y="496"/>
                  </a:lnTo>
                  <a:lnTo>
                    <a:pt x="46" y="493"/>
                  </a:lnTo>
                  <a:lnTo>
                    <a:pt x="48" y="489"/>
                  </a:lnTo>
                  <a:lnTo>
                    <a:pt x="50" y="491"/>
                  </a:lnTo>
                  <a:lnTo>
                    <a:pt x="55" y="487"/>
                  </a:lnTo>
                  <a:lnTo>
                    <a:pt x="60" y="480"/>
                  </a:lnTo>
                  <a:lnTo>
                    <a:pt x="64" y="478"/>
                  </a:lnTo>
                  <a:lnTo>
                    <a:pt x="66" y="475"/>
                  </a:lnTo>
                  <a:lnTo>
                    <a:pt x="68" y="473"/>
                  </a:lnTo>
                  <a:lnTo>
                    <a:pt x="68" y="471"/>
                  </a:lnTo>
                  <a:lnTo>
                    <a:pt x="73" y="466"/>
                  </a:lnTo>
                  <a:lnTo>
                    <a:pt x="71" y="464"/>
                  </a:lnTo>
                  <a:lnTo>
                    <a:pt x="76" y="466"/>
                  </a:lnTo>
                  <a:lnTo>
                    <a:pt x="80" y="466"/>
                  </a:lnTo>
                  <a:lnTo>
                    <a:pt x="82" y="466"/>
                  </a:lnTo>
                  <a:lnTo>
                    <a:pt x="84" y="459"/>
                  </a:lnTo>
                  <a:lnTo>
                    <a:pt x="85" y="457"/>
                  </a:lnTo>
                  <a:lnTo>
                    <a:pt x="85" y="455"/>
                  </a:lnTo>
                  <a:lnTo>
                    <a:pt x="84" y="452"/>
                  </a:lnTo>
                  <a:lnTo>
                    <a:pt x="82" y="450"/>
                  </a:lnTo>
                  <a:lnTo>
                    <a:pt x="84" y="450"/>
                  </a:lnTo>
                  <a:lnTo>
                    <a:pt x="84" y="448"/>
                  </a:lnTo>
                  <a:lnTo>
                    <a:pt x="82" y="445"/>
                  </a:lnTo>
                  <a:lnTo>
                    <a:pt x="84" y="446"/>
                  </a:lnTo>
                  <a:lnTo>
                    <a:pt x="85" y="448"/>
                  </a:lnTo>
                  <a:lnTo>
                    <a:pt x="85" y="450"/>
                  </a:lnTo>
                  <a:lnTo>
                    <a:pt x="87" y="450"/>
                  </a:lnTo>
                  <a:lnTo>
                    <a:pt x="87" y="448"/>
                  </a:lnTo>
                  <a:lnTo>
                    <a:pt x="85" y="445"/>
                  </a:lnTo>
                  <a:lnTo>
                    <a:pt x="85" y="441"/>
                  </a:lnTo>
                  <a:lnTo>
                    <a:pt x="85" y="439"/>
                  </a:lnTo>
                  <a:lnTo>
                    <a:pt x="87" y="439"/>
                  </a:lnTo>
                  <a:lnTo>
                    <a:pt x="89" y="439"/>
                  </a:lnTo>
                  <a:lnTo>
                    <a:pt x="91" y="439"/>
                  </a:lnTo>
                  <a:lnTo>
                    <a:pt x="91" y="441"/>
                  </a:lnTo>
                  <a:lnTo>
                    <a:pt x="87" y="443"/>
                  </a:lnTo>
                  <a:lnTo>
                    <a:pt x="91" y="461"/>
                  </a:lnTo>
                  <a:lnTo>
                    <a:pt x="93" y="459"/>
                  </a:lnTo>
                  <a:lnTo>
                    <a:pt x="94" y="462"/>
                  </a:lnTo>
                  <a:lnTo>
                    <a:pt x="96" y="462"/>
                  </a:lnTo>
                  <a:lnTo>
                    <a:pt x="98" y="464"/>
                  </a:lnTo>
                  <a:lnTo>
                    <a:pt x="98" y="471"/>
                  </a:lnTo>
                  <a:lnTo>
                    <a:pt x="100" y="468"/>
                  </a:lnTo>
                  <a:lnTo>
                    <a:pt x="101" y="469"/>
                  </a:lnTo>
                  <a:lnTo>
                    <a:pt x="103" y="468"/>
                  </a:lnTo>
                  <a:lnTo>
                    <a:pt x="105" y="457"/>
                  </a:lnTo>
                  <a:lnTo>
                    <a:pt x="103" y="450"/>
                  </a:lnTo>
                  <a:lnTo>
                    <a:pt x="107" y="443"/>
                  </a:lnTo>
                  <a:lnTo>
                    <a:pt x="107" y="439"/>
                  </a:lnTo>
                  <a:lnTo>
                    <a:pt x="116" y="436"/>
                  </a:lnTo>
                  <a:lnTo>
                    <a:pt x="117" y="432"/>
                  </a:lnTo>
                  <a:lnTo>
                    <a:pt x="117" y="428"/>
                  </a:lnTo>
                  <a:lnTo>
                    <a:pt x="116" y="425"/>
                  </a:lnTo>
                  <a:lnTo>
                    <a:pt x="119" y="418"/>
                  </a:lnTo>
                  <a:lnTo>
                    <a:pt x="116" y="407"/>
                  </a:lnTo>
                  <a:lnTo>
                    <a:pt x="114" y="403"/>
                  </a:lnTo>
                  <a:lnTo>
                    <a:pt x="114" y="402"/>
                  </a:lnTo>
                  <a:lnTo>
                    <a:pt x="117" y="400"/>
                  </a:lnTo>
                  <a:lnTo>
                    <a:pt x="121" y="396"/>
                  </a:lnTo>
                  <a:lnTo>
                    <a:pt x="123" y="391"/>
                  </a:lnTo>
                  <a:lnTo>
                    <a:pt x="123" y="386"/>
                  </a:lnTo>
                  <a:lnTo>
                    <a:pt x="116" y="380"/>
                  </a:lnTo>
                  <a:lnTo>
                    <a:pt x="114" y="377"/>
                  </a:lnTo>
                  <a:lnTo>
                    <a:pt x="114" y="357"/>
                  </a:lnTo>
                  <a:lnTo>
                    <a:pt x="112" y="354"/>
                  </a:lnTo>
                  <a:lnTo>
                    <a:pt x="112" y="352"/>
                  </a:lnTo>
                  <a:lnTo>
                    <a:pt x="114" y="334"/>
                  </a:lnTo>
                  <a:lnTo>
                    <a:pt x="116" y="332"/>
                  </a:lnTo>
                  <a:lnTo>
                    <a:pt x="114" y="330"/>
                  </a:lnTo>
                  <a:lnTo>
                    <a:pt x="112" y="327"/>
                  </a:lnTo>
                  <a:lnTo>
                    <a:pt x="110" y="321"/>
                  </a:lnTo>
                  <a:lnTo>
                    <a:pt x="114" y="311"/>
                  </a:lnTo>
                  <a:lnTo>
                    <a:pt x="121" y="302"/>
                  </a:lnTo>
                  <a:lnTo>
                    <a:pt x="126" y="298"/>
                  </a:lnTo>
                  <a:lnTo>
                    <a:pt x="132" y="296"/>
                  </a:lnTo>
                  <a:lnTo>
                    <a:pt x="142" y="298"/>
                  </a:lnTo>
                  <a:lnTo>
                    <a:pt x="144" y="295"/>
                  </a:lnTo>
                  <a:lnTo>
                    <a:pt x="146" y="286"/>
                  </a:lnTo>
                  <a:lnTo>
                    <a:pt x="139" y="277"/>
                  </a:lnTo>
                  <a:lnTo>
                    <a:pt x="139" y="275"/>
                  </a:lnTo>
                  <a:lnTo>
                    <a:pt x="150" y="254"/>
                  </a:lnTo>
                  <a:lnTo>
                    <a:pt x="151" y="221"/>
                  </a:lnTo>
                  <a:lnTo>
                    <a:pt x="155" y="220"/>
                  </a:lnTo>
                  <a:lnTo>
                    <a:pt x="157" y="220"/>
                  </a:lnTo>
                  <a:lnTo>
                    <a:pt x="162" y="216"/>
                  </a:lnTo>
                  <a:lnTo>
                    <a:pt x="166" y="202"/>
                  </a:lnTo>
                  <a:lnTo>
                    <a:pt x="182" y="179"/>
                  </a:lnTo>
                  <a:lnTo>
                    <a:pt x="182" y="175"/>
                  </a:lnTo>
                  <a:lnTo>
                    <a:pt x="178" y="168"/>
                  </a:lnTo>
                  <a:lnTo>
                    <a:pt x="178" y="164"/>
                  </a:lnTo>
                  <a:lnTo>
                    <a:pt x="184" y="155"/>
                  </a:lnTo>
                  <a:lnTo>
                    <a:pt x="185" y="147"/>
                  </a:lnTo>
                  <a:lnTo>
                    <a:pt x="194" y="138"/>
                  </a:lnTo>
                  <a:lnTo>
                    <a:pt x="198" y="138"/>
                  </a:lnTo>
                  <a:lnTo>
                    <a:pt x="201" y="139"/>
                  </a:lnTo>
                  <a:lnTo>
                    <a:pt x="203" y="143"/>
                  </a:lnTo>
                  <a:lnTo>
                    <a:pt x="205" y="143"/>
                  </a:lnTo>
                  <a:lnTo>
                    <a:pt x="210" y="130"/>
                  </a:lnTo>
                  <a:lnTo>
                    <a:pt x="208" y="123"/>
                  </a:lnTo>
                  <a:lnTo>
                    <a:pt x="210" y="120"/>
                  </a:lnTo>
                  <a:lnTo>
                    <a:pt x="212" y="118"/>
                  </a:lnTo>
                  <a:lnTo>
                    <a:pt x="216" y="118"/>
                  </a:lnTo>
                  <a:lnTo>
                    <a:pt x="237" y="123"/>
                  </a:lnTo>
                  <a:lnTo>
                    <a:pt x="239" y="123"/>
                  </a:lnTo>
                  <a:lnTo>
                    <a:pt x="241" y="122"/>
                  </a:lnTo>
                  <a:lnTo>
                    <a:pt x="239" y="118"/>
                  </a:lnTo>
                  <a:lnTo>
                    <a:pt x="237" y="114"/>
                  </a:lnTo>
                  <a:lnTo>
                    <a:pt x="239" y="113"/>
                  </a:lnTo>
                  <a:lnTo>
                    <a:pt x="241" y="107"/>
                  </a:lnTo>
                  <a:lnTo>
                    <a:pt x="242" y="105"/>
                  </a:lnTo>
                  <a:lnTo>
                    <a:pt x="242" y="104"/>
                  </a:lnTo>
                  <a:lnTo>
                    <a:pt x="242" y="100"/>
                  </a:lnTo>
                  <a:lnTo>
                    <a:pt x="241" y="98"/>
                  </a:lnTo>
                  <a:lnTo>
                    <a:pt x="241" y="97"/>
                  </a:lnTo>
                  <a:lnTo>
                    <a:pt x="242" y="95"/>
                  </a:lnTo>
                  <a:lnTo>
                    <a:pt x="248" y="95"/>
                  </a:lnTo>
                  <a:lnTo>
                    <a:pt x="250" y="93"/>
                  </a:lnTo>
                  <a:lnTo>
                    <a:pt x="251" y="91"/>
                  </a:lnTo>
                  <a:lnTo>
                    <a:pt x="255" y="93"/>
                  </a:lnTo>
                  <a:lnTo>
                    <a:pt x="257" y="93"/>
                  </a:lnTo>
                  <a:lnTo>
                    <a:pt x="257" y="86"/>
                  </a:lnTo>
                  <a:lnTo>
                    <a:pt x="260" y="82"/>
                  </a:lnTo>
                  <a:lnTo>
                    <a:pt x="264" y="84"/>
                  </a:lnTo>
                  <a:lnTo>
                    <a:pt x="276" y="102"/>
                  </a:lnTo>
                  <a:lnTo>
                    <a:pt x="276" y="107"/>
                  </a:lnTo>
                  <a:lnTo>
                    <a:pt x="278" y="109"/>
                  </a:lnTo>
                  <a:lnTo>
                    <a:pt x="285" y="111"/>
                  </a:lnTo>
                  <a:lnTo>
                    <a:pt x="291" y="113"/>
                  </a:lnTo>
                  <a:lnTo>
                    <a:pt x="294" y="113"/>
                  </a:lnTo>
                  <a:lnTo>
                    <a:pt x="298" y="109"/>
                  </a:lnTo>
                  <a:lnTo>
                    <a:pt x="303" y="104"/>
                  </a:lnTo>
                  <a:lnTo>
                    <a:pt x="307" y="105"/>
                  </a:lnTo>
                  <a:lnTo>
                    <a:pt x="310" y="113"/>
                  </a:lnTo>
                  <a:lnTo>
                    <a:pt x="314" y="113"/>
                  </a:lnTo>
                  <a:lnTo>
                    <a:pt x="321" y="107"/>
                  </a:lnTo>
                  <a:lnTo>
                    <a:pt x="323" y="104"/>
                  </a:lnTo>
                  <a:lnTo>
                    <a:pt x="332" y="98"/>
                  </a:lnTo>
                  <a:lnTo>
                    <a:pt x="332" y="72"/>
                  </a:lnTo>
                  <a:lnTo>
                    <a:pt x="335" y="63"/>
                  </a:lnTo>
                  <a:lnTo>
                    <a:pt x="339" y="59"/>
                  </a:lnTo>
                  <a:lnTo>
                    <a:pt x="367" y="50"/>
                  </a:lnTo>
                  <a:lnTo>
                    <a:pt x="369" y="50"/>
                  </a:lnTo>
                  <a:lnTo>
                    <a:pt x="373" y="57"/>
                  </a:lnTo>
                  <a:lnTo>
                    <a:pt x="376" y="59"/>
                  </a:lnTo>
                  <a:lnTo>
                    <a:pt x="380" y="61"/>
                  </a:lnTo>
                  <a:lnTo>
                    <a:pt x="385" y="66"/>
                  </a:lnTo>
                  <a:lnTo>
                    <a:pt x="389" y="79"/>
                  </a:lnTo>
                  <a:lnTo>
                    <a:pt x="383" y="86"/>
                  </a:lnTo>
                  <a:lnTo>
                    <a:pt x="382" y="89"/>
                  </a:lnTo>
                  <a:lnTo>
                    <a:pt x="382" y="93"/>
                  </a:lnTo>
                  <a:lnTo>
                    <a:pt x="385" y="95"/>
                  </a:lnTo>
                  <a:lnTo>
                    <a:pt x="385" y="95"/>
                  </a:lnTo>
                  <a:lnTo>
                    <a:pt x="389" y="93"/>
                  </a:lnTo>
                  <a:lnTo>
                    <a:pt x="389" y="91"/>
                  </a:lnTo>
                  <a:lnTo>
                    <a:pt x="389" y="88"/>
                  </a:lnTo>
                  <a:lnTo>
                    <a:pt x="389" y="86"/>
                  </a:lnTo>
                  <a:lnTo>
                    <a:pt x="399" y="80"/>
                  </a:lnTo>
                  <a:lnTo>
                    <a:pt x="401" y="79"/>
                  </a:lnTo>
                  <a:lnTo>
                    <a:pt x="403" y="70"/>
                  </a:lnTo>
                  <a:lnTo>
                    <a:pt x="408" y="75"/>
                  </a:lnTo>
                  <a:lnTo>
                    <a:pt x="412" y="73"/>
                  </a:lnTo>
                  <a:lnTo>
                    <a:pt x="414" y="68"/>
                  </a:lnTo>
                  <a:lnTo>
                    <a:pt x="414" y="64"/>
                  </a:lnTo>
                  <a:lnTo>
                    <a:pt x="414" y="6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9" name="Freeform 3748"/>
            <p:cNvSpPr>
              <a:spLocks/>
            </p:cNvSpPr>
            <p:nvPr/>
          </p:nvSpPr>
          <p:spPr bwMode="auto">
            <a:xfrm>
              <a:off x="2885" y="1757"/>
              <a:ext cx="111" cy="64"/>
            </a:xfrm>
            <a:custGeom>
              <a:avLst/>
              <a:gdLst/>
              <a:ahLst/>
              <a:cxnLst>
                <a:cxn ang="0">
                  <a:pos x="107" y="41"/>
                </a:cxn>
                <a:cxn ang="0">
                  <a:pos x="102" y="45"/>
                </a:cxn>
                <a:cxn ang="0">
                  <a:pos x="98" y="47"/>
                </a:cxn>
                <a:cxn ang="0">
                  <a:pos x="97" y="54"/>
                </a:cxn>
                <a:cxn ang="0">
                  <a:pos x="95" y="55"/>
                </a:cxn>
                <a:cxn ang="0">
                  <a:pos x="86" y="59"/>
                </a:cxn>
                <a:cxn ang="0">
                  <a:pos x="82" y="57"/>
                </a:cxn>
                <a:cxn ang="0">
                  <a:pos x="79" y="61"/>
                </a:cxn>
                <a:cxn ang="0">
                  <a:pos x="66" y="57"/>
                </a:cxn>
                <a:cxn ang="0">
                  <a:pos x="50" y="52"/>
                </a:cxn>
                <a:cxn ang="0">
                  <a:pos x="45" y="61"/>
                </a:cxn>
                <a:cxn ang="0">
                  <a:pos x="36" y="61"/>
                </a:cxn>
                <a:cxn ang="0">
                  <a:pos x="29" y="59"/>
                </a:cxn>
                <a:cxn ang="0">
                  <a:pos x="6" y="29"/>
                </a:cxn>
                <a:cxn ang="0">
                  <a:pos x="0" y="23"/>
                </a:cxn>
                <a:cxn ang="0">
                  <a:pos x="0" y="20"/>
                </a:cxn>
                <a:cxn ang="0">
                  <a:pos x="6" y="23"/>
                </a:cxn>
                <a:cxn ang="0">
                  <a:pos x="22" y="13"/>
                </a:cxn>
                <a:cxn ang="0">
                  <a:pos x="34" y="6"/>
                </a:cxn>
                <a:cxn ang="0">
                  <a:pos x="38" y="0"/>
                </a:cxn>
                <a:cxn ang="0">
                  <a:pos x="45" y="7"/>
                </a:cxn>
                <a:cxn ang="0">
                  <a:pos x="50" y="4"/>
                </a:cxn>
                <a:cxn ang="0">
                  <a:pos x="56" y="7"/>
                </a:cxn>
                <a:cxn ang="0">
                  <a:pos x="65" y="9"/>
                </a:cxn>
                <a:cxn ang="0">
                  <a:pos x="70" y="13"/>
                </a:cxn>
                <a:cxn ang="0">
                  <a:pos x="70" y="14"/>
                </a:cxn>
                <a:cxn ang="0">
                  <a:pos x="75" y="22"/>
                </a:cxn>
                <a:cxn ang="0">
                  <a:pos x="81" y="22"/>
                </a:cxn>
                <a:cxn ang="0">
                  <a:pos x="79" y="18"/>
                </a:cxn>
                <a:cxn ang="0">
                  <a:pos x="93" y="25"/>
                </a:cxn>
                <a:cxn ang="0">
                  <a:pos x="97" y="27"/>
                </a:cxn>
                <a:cxn ang="0">
                  <a:pos x="106" y="36"/>
                </a:cxn>
              </a:cxnLst>
              <a:rect l="0" t="0" r="r" b="b"/>
              <a:pathLst>
                <a:path w="111" h="64">
                  <a:moveTo>
                    <a:pt x="111" y="39"/>
                  </a:moveTo>
                  <a:lnTo>
                    <a:pt x="107" y="41"/>
                  </a:lnTo>
                  <a:lnTo>
                    <a:pt x="106" y="41"/>
                  </a:lnTo>
                  <a:lnTo>
                    <a:pt x="102" y="45"/>
                  </a:lnTo>
                  <a:lnTo>
                    <a:pt x="100" y="47"/>
                  </a:lnTo>
                  <a:lnTo>
                    <a:pt x="98" y="47"/>
                  </a:lnTo>
                  <a:lnTo>
                    <a:pt x="98" y="50"/>
                  </a:lnTo>
                  <a:lnTo>
                    <a:pt x="97" y="54"/>
                  </a:lnTo>
                  <a:lnTo>
                    <a:pt x="95" y="54"/>
                  </a:lnTo>
                  <a:lnTo>
                    <a:pt x="95" y="55"/>
                  </a:lnTo>
                  <a:lnTo>
                    <a:pt x="91" y="59"/>
                  </a:lnTo>
                  <a:lnTo>
                    <a:pt x="86" y="59"/>
                  </a:lnTo>
                  <a:lnTo>
                    <a:pt x="84" y="57"/>
                  </a:lnTo>
                  <a:lnTo>
                    <a:pt x="82" y="57"/>
                  </a:lnTo>
                  <a:lnTo>
                    <a:pt x="79" y="64"/>
                  </a:lnTo>
                  <a:lnTo>
                    <a:pt x="79" y="61"/>
                  </a:lnTo>
                  <a:lnTo>
                    <a:pt x="77" y="57"/>
                  </a:lnTo>
                  <a:lnTo>
                    <a:pt x="66" y="57"/>
                  </a:lnTo>
                  <a:lnTo>
                    <a:pt x="59" y="54"/>
                  </a:lnTo>
                  <a:lnTo>
                    <a:pt x="50" y="52"/>
                  </a:lnTo>
                  <a:lnTo>
                    <a:pt x="47" y="57"/>
                  </a:lnTo>
                  <a:lnTo>
                    <a:pt x="45" y="61"/>
                  </a:lnTo>
                  <a:lnTo>
                    <a:pt x="41" y="61"/>
                  </a:lnTo>
                  <a:lnTo>
                    <a:pt x="36" y="61"/>
                  </a:lnTo>
                  <a:lnTo>
                    <a:pt x="32" y="59"/>
                  </a:lnTo>
                  <a:lnTo>
                    <a:pt x="29" y="59"/>
                  </a:lnTo>
                  <a:lnTo>
                    <a:pt x="7" y="36"/>
                  </a:lnTo>
                  <a:lnTo>
                    <a:pt x="6" y="29"/>
                  </a:lnTo>
                  <a:lnTo>
                    <a:pt x="2" y="27"/>
                  </a:lnTo>
                  <a:lnTo>
                    <a:pt x="0" y="23"/>
                  </a:lnTo>
                  <a:lnTo>
                    <a:pt x="0" y="22"/>
                  </a:lnTo>
                  <a:lnTo>
                    <a:pt x="0" y="20"/>
                  </a:lnTo>
                  <a:lnTo>
                    <a:pt x="6" y="23"/>
                  </a:lnTo>
                  <a:lnTo>
                    <a:pt x="6" y="23"/>
                  </a:lnTo>
                  <a:lnTo>
                    <a:pt x="7" y="20"/>
                  </a:lnTo>
                  <a:lnTo>
                    <a:pt x="22" y="13"/>
                  </a:lnTo>
                  <a:lnTo>
                    <a:pt x="24" y="11"/>
                  </a:lnTo>
                  <a:lnTo>
                    <a:pt x="34" y="6"/>
                  </a:lnTo>
                  <a:lnTo>
                    <a:pt x="36" y="0"/>
                  </a:lnTo>
                  <a:lnTo>
                    <a:pt x="38" y="0"/>
                  </a:lnTo>
                  <a:lnTo>
                    <a:pt x="43" y="7"/>
                  </a:lnTo>
                  <a:lnTo>
                    <a:pt x="45" y="7"/>
                  </a:lnTo>
                  <a:lnTo>
                    <a:pt x="47" y="7"/>
                  </a:lnTo>
                  <a:lnTo>
                    <a:pt x="50" y="4"/>
                  </a:lnTo>
                  <a:lnTo>
                    <a:pt x="54" y="6"/>
                  </a:lnTo>
                  <a:lnTo>
                    <a:pt x="56" y="7"/>
                  </a:lnTo>
                  <a:lnTo>
                    <a:pt x="57" y="7"/>
                  </a:lnTo>
                  <a:lnTo>
                    <a:pt x="65" y="9"/>
                  </a:lnTo>
                  <a:lnTo>
                    <a:pt x="66" y="13"/>
                  </a:lnTo>
                  <a:lnTo>
                    <a:pt x="70" y="13"/>
                  </a:lnTo>
                  <a:lnTo>
                    <a:pt x="70" y="13"/>
                  </a:lnTo>
                  <a:lnTo>
                    <a:pt x="70" y="14"/>
                  </a:lnTo>
                  <a:lnTo>
                    <a:pt x="68" y="18"/>
                  </a:lnTo>
                  <a:lnTo>
                    <a:pt x="75" y="22"/>
                  </a:lnTo>
                  <a:lnTo>
                    <a:pt x="77" y="23"/>
                  </a:lnTo>
                  <a:lnTo>
                    <a:pt x="81" y="22"/>
                  </a:lnTo>
                  <a:lnTo>
                    <a:pt x="79" y="20"/>
                  </a:lnTo>
                  <a:lnTo>
                    <a:pt x="79" y="18"/>
                  </a:lnTo>
                  <a:lnTo>
                    <a:pt x="93" y="22"/>
                  </a:lnTo>
                  <a:lnTo>
                    <a:pt x="93" y="25"/>
                  </a:lnTo>
                  <a:lnTo>
                    <a:pt x="95" y="27"/>
                  </a:lnTo>
                  <a:lnTo>
                    <a:pt x="97" y="27"/>
                  </a:lnTo>
                  <a:lnTo>
                    <a:pt x="98" y="29"/>
                  </a:lnTo>
                  <a:lnTo>
                    <a:pt x="106" y="36"/>
                  </a:lnTo>
                  <a:lnTo>
                    <a:pt x="111" y="3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0" name="Freeform 3749"/>
            <p:cNvSpPr>
              <a:spLocks/>
            </p:cNvSpPr>
            <p:nvPr/>
          </p:nvSpPr>
          <p:spPr bwMode="auto">
            <a:xfrm>
              <a:off x="2885" y="1757"/>
              <a:ext cx="111" cy="64"/>
            </a:xfrm>
            <a:custGeom>
              <a:avLst/>
              <a:gdLst/>
              <a:ahLst/>
              <a:cxnLst>
                <a:cxn ang="0">
                  <a:pos x="107" y="41"/>
                </a:cxn>
                <a:cxn ang="0">
                  <a:pos x="102" y="45"/>
                </a:cxn>
                <a:cxn ang="0">
                  <a:pos x="98" y="47"/>
                </a:cxn>
                <a:cxn ang="0">
                  <a:pos x="97" y="54"/>
                </a:cxn>
                <a:cxn ang="0">
                  <a:pos x="95" y="55"/>
                </a:cxn>
                <a:cxn ang="0">
                  <a:pos x="86" y="59"/>
                </a:cxn>
                <a:cxn ang="0">
                  <a:pos x="82" y="57"/>
                </a:cxn>
                <a:cxn ang="0">
                  <a:pos x="79" y="61"/>
                </a:cxn>
                <a:cxn ang="0">
                  <a:pos x="66" y="57"/>
                </a:cxn>
                <a:cxn ang="0">
                  <a:pos x="50" y="52"/>
                </a:cxn>
                <a:cxn ang="0">
                  <a:pos x="45" y="61"/>
                </a:cxn>
                <a:cxn ang="0">
                  <a:pos x="36" y="61"/>
                </a:cxn>
                <a:cxn ang="0">
                  <a:pos x="29" y="59"/>
                </a:cxn>
                <a:cxn ang="0">
                  <a:pos x="6" y="29"/>
                </a:cxn>
                <a:cxn ang="0">
                  <a:pos x="0" y="23"/>
                </a:cxn>
                <a:cxn ang="0">
                  <a:pos x="0" y="20"/>
                </a:cxn>
                <a:cxn ang="0">
                  <a:pos x="6" y="23"/>
                </a:cxn>
                <a:cxn ang="0">
                  <a:pos x="22" y="13"/>
                </a:cxn>
                <a:cxn ang="0">
                  <a:pos x="34" y="6"/>
                </a:cxn>
                <a:cxn ang="0">
                  <a:pos x="38" y="0"/>
                </a:cxn>
                <a:cxn ang="0">
                  <a:pos x="45" y="7"/>
                </a:cxn>
                <a:cxn ang="0">
                  <a:pos x="50" y="4"/>
                </a:cxn>
                <a:cxn ang="0">
                  <a:pos x="56" y="7"/>
                </a:cxn>
                <a:cxn ang="0">
                  <a:pos x="65" y="9"/>
                </a:cxn>
                <a:cxn ang="0">
                  <a:pos x="70" y="13"/>
                </a:cxn>
                <a:cxn ang="0">
                  <a:pos x="70" y="14"/>
                </a:cxn>
                <a:cxn ang="0">
                  <a:pos x="75" y="22"/>
                </a:cxn>
                <a:cxn ang="0">
                  <a:pos x="81" y="22"/>
                </a:cxn>
                <a:cxn ang="0">
                  <a:pos x="79" y="18"/>
                </a:cxn>
                <a:cxn ang="0">
                  <a:pos x="93" y="25"/>
                </a:cxn>
                <a:cxn ang="0">
                  <a:pos x="97" y="27"/>
                </a:cxn>
                <a:cxn ang="0">
                  <a:pos x="106" y="36"/>
                </a:cxn>
              </a:cxnLst>
              <a:rect l="0" t="0" r="r" b="b"/>
              <a:pathLst>
                <a:path w="111" h="64">
                  <a:moveTo>
                    <a:pt x="111" y="39"/>
                  </a:moveTo>
                  <a:lnTo>
                    <a:pt x="107" y="41"/>
                  </a:lnTo>
                  <a:lnTo>
                    <a:pt x="106" y="41"/>
                  </a:lnTo>
                  <a:lnTo>
                    <a:pt x="102" y="45"/>
                  </a:lnTo>
                  <a:lnTo>
                    <a:pt x="100" y="47"/>
                  </a:lnTo>
                  <a:lnTo>
                    <a:pt x="98" y="47"/>
                  </a:lnTo>
                  <a:lnTo>
                    <a:pt x="98" y="50"/>
                  </a:lnTo>
                  <a:lnTo>
                    <a:pt x="97" y="54"/>
                  </a:lnTo>
                  <a:lnTo>
                    <a:pt x="95" y="54"/>
                  </a:lnTo>
                  <a:lnTo>
                    <a:pt x="95" y="55"/>
                  </a:lnTo>
                  <a:lnTo>
                    <a:pt x="91" y="59"/>
                  </a:lnTo>
                  <a:lnTo>
                    <a:pt x="86" y="59"/>
                  </a:lnTo>
                  <a:lnTo>
                    <a:pt x="84" y="57"/>
                  </a:lnTo>
                  <a:lnTo>
                    <a:pt x="82" y="57"/>
                  </a:lnTo>
                  <a:lnTo>
                    <a:pt x="79" y="64"/>
                  </a:lnTo>
                  <a:lnTo>
                    <a:pt x="79" y="61"/>
                  </a:lnTo>
                  <a:lnTo>
                    <a:pt x="77" y="57"/>
                  </a:lnTo>
                  <a:lnTo>
                    <a:pt x="66" y="57"/>
                  </a:lnTo>
                  <a:lnTo>
                    <a:pt x="59" y="54"/>
                  </a:lnTo>
                  <a:lnTo>
                    <a:pt x="50" y="52"/>
                  </a:lnTo>
                  <a:lnTo>
                    <a:pt x="47" y="57"/>
                  </a:lnTo>
                  <a:lnTo>
                    <a:pt x="45" y="61"/>
                  </a:lnTo>
                  <a:lnTo>
                    <a:pt x="41" y="61"/>
                  </a:lnTo>
                  <a:lnTo>
                    <a:pt x="36" y="61"/>
                  </a:lnTo>
                  <a:lnTo>
                    <a:pt x="32" y="59"/>
                  </a:lnTo>
                  <a:lnTo>
                    <a:pt x="29" y="59"/>
                  </a:lnTo>
                  <a:lnTo>
                    <a:pt x="7" y="36"/>
                  </a:lnTo>
                  <a:lnTo>
                    <a:pt x="6" y="29"/>
                  </a:lnTo>
                  <a:lnTo>
                    <a:pt x="2" y="27"/>
                  </a:lnTo>
                  <a:lnTo>
                    <a:pt x="0" y="23"/>
                  </a:lnTo>
                  <a:lnTo>
                    <a:pt x="0" y="22"/>
                  </a:lnTo>
                  <a:lnTo>
                    <a:pt x="0" y="20"/>
                  </a:lnTo>
                  <a:lnTo>
                    <a:pt x="6" y="23"/>
                  </a:lnTo>
                  <a:lnTo>
                    <a:pt x="6" y="23"/>
                  </a:lnTo>
                  <a:lnTo>
                    <a:pt x="7" y="20"/>
                  </a:lnTo>
                  <a:lnTo>
                    <a:pt x="22" y="13"/>
                  </a:lnTo>
                  <a:lnTo>
                    <a:pt x="24" y="11"/>
                  </a:lnTo>
                  <a:lnTo>
                    <a:pt x="34" y="6"/>
                  </a:lnTo>
                  <a:lnTo>
                    <a:pt x="36" y="0"/>
                  </a:lnTo>
                  <a:lnTo>
                    <a:pt x="38" y="0"/>
                  </a:lnTo>
                  <a:lnTo>
                    <a:pt x="43" y="7"/>
                  </a:lnTo>
                  <a:lnTo>
                    <a:pt x="45" y="7"/>
                  </a:lnTo>
                  <a:lnTo>
                    <a:pt x="47" y="7"/>
                  </a:lnTo>
                  <a:lnTo>
                    <a:pt x="50" y="4"/>
                  </a:lnTo>
                  <a:lnTo>
                    <a:pt x="54" y="6"/>
                  </a:lnTo>
                  <a:lnTo>
                    <a:pt x="56" y="7"/>
                  </a:lnTo>
                  <a:lnTo>
                    <a:pt x="57" y="7"/>
                  </a:lnTo>
                  <a:lnTo>
                    <a:pt x="65" y="9"/>
                  </a:lnTo>
                  <a:lnTo>
                    <a:pt x="66" y="13"/>
                  </a:lnTo>
                  <a:lnTo>
                    <a:pt x="70" y="13"/>
                  </a:lnTo>
                  <a:lnTo>
                    <a:pt x="70" y="13"/>
                  </a:lnTo>
                  <a:lnTo>
                    <a:pt x="70" y="14"/>
                  </a:lnTo>
                  <a:lnTo>
                    <a:pt x="68" y="18"/>
                  </a:lnTo>
                  <a:lnTo>
                    <a:pt x="75" y="22"/>
                  </a:lnTo>
                  <a:lnTo>
                    <a:pt x="77" y="23"/>
                  </a:lnTo>
                  <a:lnTo>
                    <a:pt x="81" y="22"/>
                  </a:lnTo>
                  <a:lnTo>
                    <a:pt x="79" y="20"/>
                  </a:lnTo>
                  <a:lnTo>
                    <a:pt x="79" y="18"/>
                  </a:lnTo>
                  <a:lnTo>
                    <a:pt x="93" y="22"/>
                  </a:lnTo>
                  <a:lnTo>
                    <a:pt x="93" y="25"/>
                  </a:lnTo>
                  <a:lnTo>
                    <a:pt x="95" y="27"/>
                  </a:lnTo>
                  <a:lnTo>
                    <a:pt x="97" y="27"/>
                  </a:lnTo>
                  <a:lnTo>
                    <a:pt x="98" y="29"/>
                  </a:lnTo>
                  <a:lnTo>
                    <a:pt x="106" y="36"/>
                  </a:lnTo>
                  <a:lnTo>
                    <a:pt x="111" y="3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1" name="Freeform 3750"/>
            <p:cNvSpPr>
              <a:spLocks/>
            </p:cNvSpPr>
            <p:nvPr/>
          </p:nvSpPr>
          <p:spPr bwMode="auto">
            <a:xfrm>
              <a:off x="2791" y="1841"/>
              <a:ext cx="69" cy="43"/>
            </a:xfrm>
            <a:custGeom>
              <a:avLst/>
              <a:gdLst/>
              <a:ahLst/>
              <a:cxnLst>
                <a:cxn ang="0">
                  <a:pos x="16" y="43"/>
                </a:cxn>
                <a:cxn ang="0">
                  <a:pos x="14" y="39"/>
                </a:cxn>
                <a:cxn ang="0">
                  <a:pos x="12" y="39"/>
                </a:cxn>
                <a:cxn ang="0">
                  <a:pos x="12" y="30"/>
                </a:cxn>
                <a:cxn ang="0">
                  <a:pos x="10" y="30"/>
                </a:cxn>
                <a:cxn ang="0">
                  <a:pos x="5" y="30"/>
                </a:cxn>
                <a:cxn ang="0">
                  <a:pos x="2" y="34"/>
                </a:cxn>
                <a:cxn ang="0">
                  <a:pos x="0" y="36"/>
                </a:cxn>
                <a:cxn ang="0">
                  <a:pos x="0" y="36"/>
                </a:cxn>
                <a:cxn ang="0">
                  <a:pos x="2" y="25"/>
                </a:cxn>
                <a:cxn ang="0">
                  <a:pos x="2" y="25"/>
                </a:cxn>
                <a:cxn ang="0">
                  <a:pos x="3" y="23"/>
                </a:cxn>
                <a:cxn ang="0">
                  <a:pos x="5" y="21"/>
                </a:cxn>
                <a:cxn ang="0">
                  <a:pos x="5" y="20"/>
                </a:cxn>
                <a:cxn ang="0">
                  <a:pos x="7" y="18"/>
                </a:cxn>
                <a:cxn ang="0">
                  <a:pos x="14" y="7"/>
                </a:cxn>
                <a:cxn ang="0">
                  <a:pos x="14" y="5"/>
                </a:cxn>
                <a:cxn ang="0">
                  <a:pos x="14" y="4"/>
                </a:cxn>
                <a:cxn ang="0">
                  <a:pos x="19" y="4"/>
                </a:cxn>
                <a:cxn ang="0">
                  <a:pos x="21" y="4"/>
                </a:cxn>
                <a:cxn ang="0">
                  <a:pos x="25" y="2"/>
                </a:cxn>
                <a:cxn ang="0">
                  <a:pos x="27" y="4"/>
                </a:cxn>
                <a:cxn ang="0">
                  <a:pos x="44" y="0"/>
                </a:cxn>
                <a:cxn ang="0">
                  <a:pos x="55" y="5"/>
                </a:cxn>
                <a:cxn ang="0">
                  <a:pos x="57" y="7"/>
                </a:cxn>
                <a:cxn ang="0">
                  <a:pos x="55" y="13"/>
                </a:cxn>
                <a:cxn ang="0">
                  <a:pos x="59" y="16"/>
                </a:cxn>
                <a:cxn ang="0">
                  <a:pos x="62" y="18"/>
                </a:cxn>
                <a:cxn ang="0">
                  <a:pos x="66" y="20"/>
                </a:cxn>
                <a:cxn ang="0">
                  <a:pos x="68" y="18"/>
                </a:cxn>
                <a:cxn ang="0">
                  <a:pos x="69" y="20"/>
                </a:cxn>
                <a:cxn ang="0">
                  <a:pos x="69" y="23"/>
                </a:cxn>
                <a:cxn ang="0">
                  <a:pos x="69" y="25"/>
                </a:cxn>
                <a:cxn ang="0">
                  <a:pos x="68" y="25"/>
                </a:cxn>
                <a:cxn ang="0">
                  <a:pos x="64" y="25"/>
                </a:cxn>
                <a:cxn ang="0">
                  <a:pos x="64" y="27"/>
                </a:cxn>
                <a:cxn ang="0">
                  <a:pos x="64" y="30"/>
                </a:cxn>
                <a:cxn ang="0">
                  <a:pos x="66" y="30"/>
                </a:cxn>
                <a:cxn ang="0">
                  <a:pos x="64" y="32"/>
                </a:cxn>
                <a:cxn ang="0">
                  <a:pos x="55" y="30"/>
                </a:cxn>
                <a:cxn ang="0">
                  <a:pos x="53" y="30"/>
                </a:cxn>
                <a:cxn ang="0">
                  <a:pos x="52" y="29"/>
                </a:cxn>
                <a:cxn ang="0">
                  <a:pos x="52" y="32"/>
                </a:cxn>
                <a:cxn ang="0">
                  <a:pos x="48" y="38"/>
                </a:cxn>
                <a:cxn ang="0">
                  <a:pos x="48" y="39"/>
                </a:cxn>
                <a:cxn ang="0">
                  <a:pos x="46" y="41"/>
                </a:cxn>
                <a:cxn ang="0">
                  <a:pos x="44" y="39"/>
                </a:cxn>
                <a:cxn ang="0">
                  <a:pos x="43" y="38"/>
                </a:cxn>
                <a:cxn ang="0">
                  <a:pos x="39" y="36"/>
                </a:cxn>
                <a:cxn ang="0">
                  <a:pos x="37" y="30"/>
                </a:cxn>
                <a:cxn ang="0">
                  <a:pos x="34" y="32"/>
                </a:cxn>
                <a:cxn ang="0">
                  <a:pos x="34" y="34"/>
                </a:cxn>
                <a:cxn ang="0">
                  <a:pos x="34" y="36"/>
                </a:cxn>
                <a:cxn ang="0">
                  <a:pos x="28" y="41"/>
                </a:cxn>
                <a:cxn ang="0">
                  <a:pos x="16" y="43"/>
                </a:cxn>
              </a:cxnLst>
              <a:rect l="0" t="0" r="r" b="b"/>
              <a:pathLst>
                <a:path w="69" h="43">
                  <a:moveTo>
                    <a:pt x="16" y="43"/>
                  </a:moveTo>
                  <a:lnTo>
                    <a:pt x="14" y="39"/>
                  </a:lnTo>
                  <a:lnTo>
                    <a:pt x="12" y="39"/>
                  </a:lnTo>
                  <a:lnTo>
                    <a:pt x="12" y="30"/>
                  </a:lnTo>
                  <a:lnTo>
                    <a:pt x="10" y="30"/>
                  </a:lnTo>
                  <a:lnTo>
                    <a:pt x="5" y="30"/>
                  </a:lnTo>
                  <a:lnTo>
                    <a:pt x="2" y="34"/>
                  </a:lnTo>
                  <a:lnTo>
                    <a:pt x="0" y="36"/>
                  </a:lnTo>
                  <a:lnTo>
                    <a:pt x="0" y="36"/>
                  </a:lnTo>
                  <a:lnTo>
                    <a:pt x="2" y="25"/>
                  </a:lnTo>
                  <a:lnTo>
                    <a:pt x="2" y="25"/>
                  </a:lnTo>
                  <a:lnTo>
                    <a:pt x="3" y="23"/>
                  </a:lnTo>
                  <a:lnTo>
                    <a:pt x="5" y="21"/>
                  </a:lnTo>
                  <a:lnTo>
                    <a:pt x="5" y="20"/>
                  </a:lnTo>
                  <a:lnTo>
                    <a:pt x="7" y="18"/>
                  </a:lnTo>
                  <a:lnTo>
                    <a:pt x="14" y="7"/>
                  </a:lnTo>
                  <a:lnTo>
                    <a:pt x="14" y="5"/>
                  </a:lnTo>
                  <a:lnTo>
                    <a:pt x="14" y="4"/>
                  </a:lnTo>
                  <a:lnTo>
                    <a:pt x="19" y="4"/>
                  </a:lnTo>
                  <a:lnTo>
                    <a:pt x="21" y="4"/>
                  </a:lnTo>
                  <a:lnTo>
                    <a:pt x="25" y="2"/>
                  </a:lnTo>
                  <a:lnTo>
                    <a:pt x="27" y="4"/>
                  </a:lnTo>
                  <a:lnTo>
                    <a:pt x="44" y="0"/>
                  </a:lnTo>
                  <a:lnTo>
                    <a:pt x="55" y="5"/>
                  </a:lnTo>
                  <a:lnTo>
                    <a:pt x="57" y="7"/>
                  </a:lnTo>
                  <a:lnTo>
                    <a:pt x="55" y="13"/>
                  </a:lnTo>
                  <a:lnTo>
                    <a:pt x="59" y="16"/>
                  </a:lnTo>
                  <a:lnTo>
                    <a:pt x="62" y="18"/>
                  </a:lnTo>
                  <a:lnTo>
                    <a:pt x="66" y="20"/>
                  </a:lnTo>
                  <a:lnTo>
                    <a:pt x="68" y="18"/>
                  </a:lnTo>
                  <a:lnTo>
                    <a:pt x="69" y="20"/>
                  </a:lnTo>
                  <a:lnTo>
                    <a:pt x="69" y="23"/>
                  </a:lnTo>
                  <a:lnTo>
                    <a:pt x="69" y="25"/>
                  </a:lnTo>
                  <a:lnTo>
                    <a:pt x="68" y="25"/>
                  </a:lnTo>
                  <a:lnTo>
                    <a:pt x="64" y="25"/>
                  </a:lnTo>
                  <a:lnTo>
                    <a:pt x="64" y="27"/>
                  </a:lnTo>
                  <a:lnTo>
                    <a:pt x="64" y="30"/>
                  </a:lnTo>
                  <a:lnTo>
                    <a:pt x="66" y="30"/>
                  </a:lnTo>
                  <a:lnTo>
                    <a:pt x="64" y="32"/>
                  </a:lnTo>
                  <a:lnTo>
                    <a:pt x="55" y="30"/>
                  </a:lnTo>
                  <a:lnTo>
                    <a:pt x="53" y="30"/>
                  </a:lnTo>
                  <a:lnTo>
                    <a:pt x="52" y="29"/>
                  </a:lnTo>
                  <a:lnTo>
                    <a:pt x="52" y="32"/>
                  </a:lnTo>
                  <a:lnTo>
                    <a:pt x="48" y="38"/>
                  </a:lnTo>
                  <a:lnTo>
                    <a:pt x="48" y="39"/>
                  </a:lnTo>
                  <a:lnTo>
                    <a:pt x="46" y="41"/>
                  </a:lnTo>
                  <a:lnTo>
                    <a:pt x="44" y="39"/>
                  </a:lnTo>
                  <a:lnTo>
                    <a:pt x="43" y="38"/>
                  </a:lnTo>
                  <a:lnTo>
                    <a:pt x="39" y="36"/>
                  </a:lnTo>
                  <a:lnTo>
                    <a:pt x="37" y="30"/>
                  </a:lnTo>
                  <a:lnTo>
                    <a:pt x="34" y="32"/>
                  </a:lnTo>
                  <a:lnTo>
                    <a:pt x="34" y="34"/>
                  </a:lnTo>
                  <a:lnTo>
                    <a:pt x="34" y="36"/>
                  </a:lnTo>
                  <a:lnTo>
                    <a:pt x="28" y="41"/>
                  </a:lnTo>
                  <a:lnTo>
                    <a:pt x="16"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2" name="Freeform 3751"/>
            <p:cNvSpPr>
              <a:spLocks/>
            </p:cNvSpPr>
            <p:nvPr/>
          </p:nvSpPr>
          <p:spPr bwMode="auto">
            <a:xfrm>
              <a:off x="2791" y="1841"/>
              <a:ext cx="69" cy="43"/>
            </a:xfrm>
            <a:custGeom>
              <a:avLst/>
              <a:gdLst/>
              <a:ahLst/>
              <a:cxnLst>
                <a:cxn ang="0">
                  <a:pos x="16" y="43"/>
                </a:cxn>
                <a:cxn ang="0">
                  <a:pos x="14" y="39"/>
                </a:cxn>
                <a:cxn ang="0">
                  <a:pos x="12" y="39"/>
                </a:cxn>
                <a:cxn ang="0">
                  <a:pos x="12" y="30"/>
                </a:cxn>
                <a:cxn ang="0">
                  <a:pos x="10" y="30"/>
                </a:cxn>
                <a:cxn ang="0">
                  <a:pos x="5" y="30"/>
                </a:cxn>
                <a:cxn ang="0">
                  <a:pos x="2" y="34"/>
                </a:cxn>
                <a:cxn ang="0">
                  <a:pos x="0" y="36"/>
                </a:cxn>
                <a:cxn ang="0">
                  <a:pos x="0" y="36"/>
                </a:cxn>
                <a:cxn ang="0">
                  <a:pos x="2" y="25"/>
                </a:cxn>
                <a:cxn ang="0">
                  <a:pos x="2" y="25"/>
                </a:cxn>
                <a:cxn ang="0">
                  <a:pos x="3" y="23"/>
                </a:cxn>
                <a:cxn ang="0">
                  <a:pos x="5" y="21"/>
                </a:cxn>
                <a:cxn ang="0">
                  <a:pos x="5" y="20"/>
                </a:cxn>
                <a:cxn ang="0">
                  <a:pos x="7" y="18"/>
                </a:cxn>
                <a:cxn ang="0">
                  <a:pos x="14" y="7"/>
                </a:cxn>
                <a:cxn ang="0">
                  <a:pos x="14" y="5"/>
                </a:cxn>
                <a:cxn ang="0">
                  <a:pos x="14" y="4"/>
                </a:cxn>
                <a:cxn ang="0">
                  <a:pos x="19" y="4"/>
                </a:cxn>
                <a:cxn ang="0">
                  <a:pos x="21" y="4"/>
                </a:cxn>
                <a:cxn ang="0">
                  <a:pos x="25" y="2"/>
                </a:cxn>
                <a:cxn ang="0">
                  <a:pos x="27" y="4"/>
                </a:cxn>
                <a:cxn ang="0">
                  <a:pos x="44" y="0"/>
                </a:cxn>
                <a:cxn ang="0">
                  <a:pos x="55" y="5"/>
                </a:cxn>
                <a:cxn ang="0">
                  <a:pos x="57" y="7"/>
                </a:cxn>
                <a:cxn ang="0">
                  <a:pos x="55" y="13"/>
                </a:cxn>
                <a:cxn ang="0">
                  <a:pos x="59" y="16"/>
                </a:cxn>
                <a:cxn ang="0">
                  <a:pos x="62" y="18"/>
                </a:cxn>
                <a:cxn ang="0">
                  <a:pos x="66" y="20"/>
                </a:cxn>
                <a:cxn ang="0">
                  <a:pos x="68" y="18"/>
                </a:cxn>
                <a:cxn ang="0">
                  <a:pos x="69" y="20"/>
                </a:cxn>
                <a:cxn ang="0">
                  <a:pos x="69" y="23"/>
                </a:cxn>
                <a:cxn ang="0">
                  <a:pos x="69" y="25"/>
                </a:cxn>
                <a:cxn ang="0">
                  <a:pos x="68" y="25"/>
                </a:cxn>
                <a:cxn ang="0">
                  <a:pos x="64" y="25"/>
                </a:cxn>
                <a:cxn ang="0">
                  <a:pos x="64" y="27"/>
                </a:cxn>
                <a:cxn ang="0">
                  <a:pos x="64" y="30"/>
                </a:cxn>
                <a:cxn ang="0">
                  <a:pos x="66" y="30"/>
                </a:cxn>
                <a:cxn ang="0">
                  <a:pos x="64" y="32"/>
                </a:cxn>
                <a:cxn ang="0">
                  <a:pos x="55" y="30"/>
                </a:cxn>
                <a:cxn ang="0">
                  <a:pos x="53" y="30"/>
                </a:cxn>
                <a:cxn ang="0">
                  <a:pos x="52" y="29"/>
                </a:cxn>
                <a:cxn ang="0">
                  <a:pos x="52" y="32"/>
                </a:cxn>
                <a:cxn ang="0">
                  <a:pos x="48" y="38"/>
                </a:cxn>
                <a:cxn ang="0">
                  <a:pos x="48" y="39"/>
                </a:cxn>
                <a:cxn ang="0">
                  <a:pos x="46" y="41"/>
                </a:cxn>
                <a:cxn ang="0">
                  <a:pos x="44" y="39"/>
                </a:cxn>
                <a:cxn ang="0">
                  <a:pos x="43" y="38"/>
                </a:cxn>
                <a:cxn ang="0">
                  <a:pos x="39" y="36"/>
                </a:cxn>
                <a:cxn ang="0">
                  <a:pos x="37" y="30"/>
                </a:cxn>
                <a:cxn ang="0">
                  <a:pos x="34" y="32"/>
                </a:cxn>
                <a:cxn ang="0">
                  <a:pos x="34" y="34"/>
                </a:cxn>
                <a:cxn ang="0">
                  <a:pos x="34" y="36"/>
                </a:cxn>
                <a:cxn ang="0">
                  <a:pos x="28" y="41"/>
                </a:cxn>
                <a:cxn ang="0">
                  <a:pos x="16" y="43"/>
                </a:cxn>
              </a:cxnLst>
              <a:rect l="0" t="0" r="r" b="b"/>
              <a:pathLst>
                <a:path w="69" h="43">
                  <a:moveTo>
                    <a:pt x="16" y="43"/>
                  </a:moveTo>
                  <a:lnTo>
                    <a:pt x="14" y="39"/>
                  </a:lnTo>
                  <a:lnTo>
                    <a:pt x="12" y="39"/>
                  </a:lnTo>
                  <a:lnTo>
                    <a:pt x="12" y="30"/>
                  </a:lnTo>
                  <a:lnTo>
                    <a:pt x="10" y="30"/>
                  </a:lnTo>
                  <a:lnTo>
                    <a:pt x="5" y="30"/>
                  </a:lnTo>
                  <a:lnTo>
                    <a:pt x="2" y="34"/>
                  </a:lnTo>
                  <a:lnTo>
                    <a:pt x="0" y="36"/>
                  </a:lnTo>
                  <a:lnTo>
                    <a:pt x="0" y="36"/>
                  </a:lnTo>
                  <a:lnTo>
                    <a:pt x="2" y="25"/>
                  </a:lnTo>
                  <a:lnTo>
                    <a:pt x="2" y="25"/>
                  </a:lnTo>
                  <a:lnTo>
                    <a:pt x="3" y="23"/>
                  </a:lnTo>
                  <a:lnTo>
                    <a:pt x="5" y="21"/>
                  </a:lnTo>
                  <a:lnTo>
                    <a:pt x="5" y="20"/>
                  </a:lnTo>
                  <a:lnTo>
                    <a:pt x="7" y="18"/>
                  </a:lnTo>
                  <a:lnTo>
                    <a:pt x="14" y="7"/>
                  </a:lnTo>
                  <a:lnTo>
                    <a:pt x="14" y="5"/>
                  </a:lnTo>
                  <a:lnTo>
                    <a:pt x="14" y="4"/>
                  </a:lnTo>
                  <a:lnTo>
                    <a:pt x="19" y="4"/>
                  </a:lnTo>
                  <a:lnTo>
                    <a:pt x="21" y="4"/>
                  </a:lnTo>
                  <a:lnTo>
                    <a:pt x="25" y="2"/>
                  </a:lnTo>
                  <a:lnTo>
                    <a:pt x="27" y="4"/>
                  </a:lnTo>
                  <a:lnTo>
                    <a:pt x="44" y="0"/>
                  </a:lnTo>
                  <a:lnTo>
                    <a:pt x="55" y="5"/>
                  </a:lnTo>
                  <a:lnTo>
                    <a:pt x="57" y="7"/>
                  </a:lnTo>
                  <a:lnTo>
                    <a:pt x="55" y="13"/>
                  </a:lnTo>
                  <a:lnTo>
                    <a:pt x="59" y="16"/>
                  </a:lnTo>
                  <a:lnTo>
                    <a:pt x="62" y="18"/>
                  </a:lnTo>
                  <a:lnTo>
                    <a:pt x="66" y="20"/>
                  </a:lnTo>
                  <a:lnTo>
                    <a:pt x="68" y="18"/>
                  </a:lnTo>
                  <a:lnTo>
                    <a:pt x="69" y="20"/>
                  </a:lnTo>
                  <a:lnTo>
                    <a:pt x="69" y="23"/>
                  </a:lnTo>
                  <a:lnTo>
                    <a:pt x="69" y="25"/>
                  </a:lnTo>
                  <a:lnTo>
                    <a:pt x="68" y="25"/>
                  </a:lnTo>
                  <a:lnTo>
                    <a:pt x="64" y="25"/>
                  </a:lnTo>
                  <a:lnTo>
                    <a:pt x="64" y="27"/>
                  </a:lnTo>
                  <a:lnTo>
                    <a:pt x="64" y="30"/>
                  </a:lnTo>
                  <a:lnTo>
                    <a:pt x="66" y="30"/>
                  </a:lnTo>
                  <a:lnTo>
                    <a:pt x="64" y="32"/>
                  </a:lnTo>
                  <a:lnTo>
                    <a:pt x="55" y="30"/>
                  </a:lnTo>
                  <a:lnTo>
                    <a:pt x="53" y="30"/>
                  </a:lnTo>
                  <a:lnTo>
                    <a:pt x="52" y="29"/>
                  </a:lnTo>
                  <a:lnTo>
                    <a:pt x="52" y="32"/>
                  </a:lnTo>
                  <a:lnTo>
                    <a:pt x="48" y="38"/>
                  </a:lnTo>
                  <a:lnTo>
                    <a:pt x="48" y="39"/>
                  </a:lnTo>
                  <a:lnTo>
                    <a:pt x="46" y="41"/>
                  </a:lnTo>
                  <a:lnTo>
                    <a:pt x="44" y="39"/>
                  </a:lnTo>
                  <a:lnTo>
                    <a:pt x="43" y="38"/>
                  </a:lnTo>
                  <a:lnTo>
                    <a:pt x="39" y="36"/>
                  </a:lnTo>
                  <a:lnTo>
                    <a:pt x="37" y="30"/>
                  </a:lnTo>
                  <a:lnTo>
                    <a:pt x="34" y="32"/>
                  </a:lnTo>
                  <a:lnTo>
                    <a:pt x="34" y="34"/>
                  </a:lnTo>
                  <a:lnTo>
                    <a:pt x="34" y="36"/>
                  </a:lnTo>
                  <a:lnTo>
                    <a:pt x="28" y="41"/>
                  </a:lnTo>
                  <a:lnTo>
                    <a:pt x="16" y="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3" name="Freeform 3752"/>
            <p:cNvSpPr>
              <a:spLocks/>
            </p:cNvSpPr>
            <p:nvPr/>
          </p:nvSpPr>
          <p:spPr bwMode="auto">
            <a:xfrm>
              <a:off x="2739" y="1748"/>
              <a:ext cx="55" cy="47"/>
            </a:xfrm>
            <a:custGeom>
              <a:avLst/>
              <a:gdLst/>
              <a:ahLst/>
              <a:cxnLst>
                <a:cxn ang="0">
                  <a:pos x="46" y="47"/>
                </a:cxn>
                <a:cxn ang="0">
                  <a:pos x="45" y="47"/>
                </a:cxn>
                <a:cxn ang="0">
                  <a:pos x="41" y="47"/>
                </a:cxn>
                <a:cxn ang="0">
                  <a:pos x="36" y="43"/>
                </a:cxn>
                <a:cxn ang="0">
                  <a:pos x="36" y="41"/>
                </a:cxn>
                <a:cxn ang="0">
                  <a:pos x="36" y="41"/>
                </a:cxn>
                <a:cxn ang="0">
                  <a:pos x="36" y="34"/>
                </a:cxn>
                <a:cxn ang="0">
                  <a:pos x="34" y="34"/>
                </a:cxn>
                <a:cxn ang="0">
                  <a:pos x="30" y="38"/>
                </a:cxn>
                <a:cxn ang="0">
                  <a:pos x="27" y="38"/>
                </a:cxn>
                <a:cxn ang="0">
                  <a:pos x="23" y="38"/>
                </a:cxn>
                <a:cxn ang="0">
                  <a:pos x="23" y="31"/>
                </a:cxn>
                <a:cxn ang="0">
                  <a:pos x="21" y="29"/>
                </a:cxn>
                <a:cxn ang="0">
                  <a:pos x="11" y="23"/>
                </a:cxn>
                <a:cxn ang="0">
                  <a:pos x="7" y="18"/>
                </a:cxn>
                <a:cxn ang="0">
                  <a:pos x="5" y="18"/>
                </a:cxn>
                <a:cxn ang="0">
                  <a:pos x="2" y="16"/>
                </a:cxn>
                <a:cxn ang="0">
                  <a:pos x="0" y="15"/>
                </a:cxn>
                <a:cxn ang="0">
                  <a:pos x="0" y="9"/>
                </a:cxn>
                <a:cxn ang="0">
                  <a:pos x="11" y="4"/>
                </a:cxn>
                <a:cxn ang="0">
                  <a:pos x="13" y="4"/>
                </a:cxn>
                <a:cxn ang="0">
                  <a:pos x="13" y="4"/>
                </a:cxn>
                <a:cxn ang="0">
                  <a:pos x="18" y="6"/>
                </a:cxn>
                <a:cxn ang="0">
                  <a:pos x="27" y="2"/>
                </a:cxn>
                <a:cxn ang="0">
                  <a:pos x="36" y="0"/>
                </a:cxn>
                <a:cxn ang="0">
                  <a:pos x="38" y="2"/>
                </a:cxn>
                <a:cxn ang="0">
                  <a:pos x="38" y="2"/>
                </a:cxn>
                <a:cxn ang="0">
                  <a:pos x="38" y="4"/>
                </a:cxn>
                <a:cxn ang="0">
                  <a:pos x="41" y="6"/>
                </a:cxn>
                <a:cxn ang="0">
                  <a:pos x="43" y="6"/>
                </a:cxn>
                <a:cxn ang="0">
                  <a:pos x="46" y="7"/>
                </a:cxn>
                <a:cxn ang="0">
                  <a:pos x="46" y="16"/>
                </a:cxn>
                <a:cxn ang="0">
                  <a:pos x="48" y="18"/>
                </a:cxn>
                <a:cxn ang="0">
                  <a:pos x="52" y="18"/>
                </a:cxn>
                <a:cxn ang="0">
                  <a:pos x="54" y="20"/>
                </a:cxn>
                <a:cxn ang="0">
                  <a:pos x="54" y="23"/>
                </a:cxn>
                <a:cxn ang="0">
                  <a:pos x="55" y="25"/>
                </a:cxn>
                <a:cxn ang="0">
                  <a:pos x="55" y="29"/>
                </a:cxn>
                <a:cxn ang="0">
                  <a:pos x="52" y="32"/>
                </a:cxn>
                <a:cxn ang="0">
                  <a:pos x="50" y="32"/>
                </a:cxn>
                <a:cxn ang="0">
                  <a:pos x="48" y="36"/>
                </a:cxn>
                <a:cxn ang="0">
                  <a:pos x="46" y="40"/>
                </a:cxn>
                <a:cxn ang="0">
                  <a:pos x="46" y="43"/>
                </a:cxn>
                <a:cxn ang="0">
                  <a:pos x="46" y="47"/>
                </a:cxn>
              </a:cxnLst>
              <a:rect l="0" t="0" r="r" b="b"/>
              <a:pathLst>
                <a:path w="55" h="47">
                  <a:moveTo>
                    <a:pt x="46" y="47"/>
                  </a:moveTo>
                  <a:lnTo>
                    <a:pt x="45" y="47"/>
                  </a:lnTo>
                  <a:lnTo>
                    <a:pt x="41" y="47"/>
                  </a:lnTo>
                  <a:lnTo>
                    <a:pt x="36" y="43"/>
                  </a:lnTo>
                  <a:lnTo>
                    <a:pt x="36" y="41"/>
                  </a:lnTo>
                  <a:lnTo>
                    <a:pt x="36" y="41"/>
                  </a:lnTo>
                  <a:lnTo>
                    <a:pt x="36" y="34"/>
                  </a:lnTo>
                  <a:lnTo>
                    <a:pt x="34" y="34"/>
                  </a:lnTo>
                  <a:lnTo>
                    <a:pt x="30" y="38"/>
                  </a:lnTo>
                  <a:lnTo>
                    <a:pt x="27" y="38"/>
                  </a:lnTo>
                  <a:lnTo>
                    <a:pt x="23" y="38"/>
                  </a:lnTo>
                  <a:lnTo>
                    <a:pt x="23" y="31"/>
                  </a:lnTo>
                  <a:lnTo>
                    <a:pt x="21" y="29"/>
                  </a:lnTo>
                  <a:lnTo>
                    <a:pt x="11" y="23"/>
                  </a:lnTo>
                  <a:lnTo>
                    <a:pt x="7" y="18"/>
                  </a:lnTo>
                  <a:lnTo>
                    <a:pt x="5" y="18"/>
                  </a:lnTo>
                  <a:lnTo>
                    <a:pt x="2" y="16"/>
                  </a:lnTo>
                  <a:lnTo>
                    <a:pt x="0" y="15"/>
                  </a:lnTo>
                  <a:lnTo>
                    <a:pt x="0" y="9"/>
                  </a:lnTo>
                  <a:lnTo>
                    <a:pt x="11" y="4"/>
                  </a:lnTo>
                  <a:lnTo>
                    <a:pt x="13" y="4"/>
                  </a:lnTo>
                  <a:lnTo>
                    <a:pt x="13" y="4"/>
                  </a:lnTo>
                  <a:lnTo>
                    <a:pt x="18" y="6"/>
                  </a:lnTo>
                  <a:lnTo>
                    <a:pt x="27" y="2"/>
                  </a:lnTo>
                  <a:lnTo>
                    <a:pt x="36" y="0"/>
                  </a:lnTo>
                  <a:lnTo>
                    <a:pt x="38" y="2"/>
                  </a:lnTo>
                  <a:lnTo>
                    <a:pt x="38" y="2"/>
                  </a:lnTo>
                  <a:lnTo>
                    <a:pt x="38" y="4"/>
                  </a:lnTo>
                  <a:lnTo>
                    <a:pt x="41" y="6"/>
                  </a:lnTo>
                  <a:lnTo>
                    <a:pt x="43" y="6"/>
                  </a:lnTo>
                  <a:lnTo>
                    <a:pt x="46" y="7"/>
                  </a:lnTo>
                  <a:lnTo>
                    <a:pt x="46" y="16"/>
                  </a:lnTo>
                  <a:lnTo>
                    <a:pt x="48" y="18"/>
                  </a:lnTo>
                  <a:lnTo>
                    <a:pt x="52" y="18"/>
                  </a:lnTo>
                  <a:lnTo>
                    <a:pt x="54" y="20"/>
                  </a:lnTo>
                  <a:lnTo>
                    <a:pt x="54" y="23"/>
                  </a:lnTo>
                  <a:lnTo>
                    <a:pt x="55" y="25"/>
                  </a:lnTo>
                  <a:lnTo>
                    <a:pt x="55" y="29"/>
                  </a:lnTo>
                  <a:lnTo>
                    <a:pt x="52" y="32"/>
                  </a:lnTo>
                  <a:lnTo>
                    <a:pt x="50" y="32"/>
                  </a:lnTo>
                  <a:lnTo>
                    <a:pt x="48" y="36"/>
                  </a:lnTo>
                  <a:lnTo>
                    <a:pt x="46" y="40"/>
                  </a:lnTo>
                  <a:lnTo>
                    <a:pt x="46" y="43"/>
                  </a:lnTo>
                  <a:lnTo>
                    <a:pt x="46" y="4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4" name="Freeform 3753"/>
            <p:cNvSpPr>
              <a:spLocks/>
            </p:cNvSpPr>
            <p:nvPr/>
          </p:nvSpPr>
          <p:spPr bwMode="auto">
            <a:xfrm>
              <a:off x="2739" y="1748"/>
              <a:ext cx="55" cy="47"/>
            </a:xfrm>
            <a:custGeom>
              <a:avLst/>
              <a:gdLst/>
              <a:ahLst/>
              <a:cxnLst>
                <a:cxn ang="0">
                  <a:pos x="46" y="47"/>
                </a:cxn>
                <a:cxn ang="0">
                  <a:pos x="45" y="47"/>
                </a:cxn>
                <a:cxn ang="0">
                  <a:pos x="41" y="47"/>
                </a:cxn>
                <a:cxn ang="0">
                  <a:pos x="36" y="43"/>
                </a:cxn>
                <a:cxn ang="0">
                  <a:pos x="36" y="41"/>
                </a:cxn>
                <a:cxn ang="0">
                  <a:pos x="36" y="41"/>
                </a:cxn>
                <a:cxn ang="0">
                  <a:pos x="36" y="34"/>
                </a:cxn>
                <a:cxn ang="0">
                  <a:pos x="34" y="34"/>
                </a:cxn>
                <a:cxn ang="0">
                  <a:pos x="30" y="38"/>
                </a:cxn>
                <a:cxn ang="0">
                  <a:pos x="27" y="38"/>
                </a:cxn>
                <a:cxn ang="0">
                  <a:pos x="23" y="38"/>
                </a:cxn>
                <a:cxn ang="0">
                  <a:pos x="23" y="31"/>
                </a:cxn>
                <a:cxn ang="0">
                  <a:pos x="21" y="29"/>
                </a:cxn>
                <a:cxn ang="0">
                  <a:pos x="11" y="23"/>
                </a:cxn>
                <a:cxn ang="0">
                  <a:pos x="7" y="18"/>
                </a:cxn>
                <a:cxn ang="0">
                  <a:pos x="5" y="18"/>
                </a:cxn>
                <a:cxn ang="0">
                  <a:pos x="2" y="16"/>
                </a:cxn>
                <a:cxn ang="0">
                  <a:pos x="0" y="15"/>
                </a:cxn>
                <a:cxn ang="0">
                  <a:pos x="0" y="9"/>
                </a:cxn>
                <a:cxn ang="0">
                  <a:pos x="11" y="4"/>
                </a:cxn>
                <a:cxn ang="0">
                  <a:pos x="13" y="4"/>
                </a:cxn>
                <a:cxn ang="0">
                  <a:pos x="13" y="4"/>
                </a:cxn>
                <a:cxn ang="0">
                  <a:pos x="18" y="6"/>
                </a:cxn>
                <a:cxn ang="0">
                  <a:pos x="27" y="2"/>
                </a:cxn>
                <a:cxn ang="0">
                  <a:pos x="36" y="0"/>
                </a:cxn>
                <a:cxn ang="0">
                  <a:pos x="38" y="2"/>
                </a:cxn>
                <a:cxn ang="0">
                  <a:pos x="38" y="2"/>
                </a:cxn>
                <a:cxn ang="0">
                  <a:pos x="38" y="4"/>
                </a:cxn>
                <a:cxn ang="0">
                  <a:pos x="41" y="6"/>
                </a:cxn>
                <a:cxn ang="0">
                  <a:pos x="43" y="6"/>
                </a:cxn>
                <a:cxn ang="0">
                  <a:pos x="46" y="7"/>
                </a:cxn>
                <a:cxn ang="0">
                  <a:pos x="46" y="16"/>
                </a:cxn>
                <a:cxn ang="0">
                  <a:pos x="48" y="18"/>
                </a:cxn>
                <a:cxn ang="0">
                  <a:pos x="52" y="18"/>
                </a:cxn>
                <a:cxn ang="0">
                  <a:pos x="54" y="20"/>
                </a:cxn>
                <a:cxn ang="0">
                  <a:pos x="54" y="23"/>
                </a:cxn>
                <a:cxn ang="0">
                  <a:pos x="55" y="25"/>
                </a:cxn>
                <a:cxn ang="0">
                  <a:pos x="55" y="29"/>
                </a:cxn>
                <a:cxn ang="0">
                  <a:pos x="52" y="32"/>
                </a:cxn>
                <a:cxn ang="0">
                  <a:pos x="50" y="32"/>
                </a:cxn>
                <a:cxn ang="0">
                  <a:pos x="48" y="36"/>
                </a:cxn>
                <a:cxn ang="0">
                  <a:pos x="46" y="40"/>
                </a:cxn>
                <a:cxn ang="0">
                  <a:pos x="46" y="43"/>
                </a:cxn>
                <a:cxn ang="0">
                  <a:pos x="46" y="47"/>
                </a:cxn>
              </a:cxnLst>
              <a:rect l="0" t="0" r="r" b="b"/>
              <a:pathLst>
                <a:path w="55" h="47">
                  <a:moveTo>
                    <a:pt x="46" y="47"/>
                  </a:moveTo>
                  <a:lnTo>
                    <a:pt x="45" y="47"/>
                  </a:lnTo>
                  <a:lnTo>
                    <a:pt x="41" y="47"/>
                  </a:lnTo>
                  <a:lnTo>
                    <a:pt x="36" y="43"/>
                  </a:lnTo>
                  <a:lnTo>
                    <a:pt x="36" y="41"/>
                  </a:lnTo>
                  <a:lnTo>
                    <a:pt x="36" y="41"/>
                  </a:lnTo>
                  <a:lnTo>
                    <a:pt x="36" y="34"/>
                  </a:lnTo>
                  <a:lnTo>
                    <a:pt x="34" y="34"/>
                  </a:lnTo>
                  <a:lnTo>
                    <a:pt x="30" y="38"/>
                  </a:lnTo>
                  <a:lnTo>
                    <a:pt x="27" y="38"/>
                  </a:lnTo>
                  <a:lnTo>
                    <a:pt x="23" y="38"/>
                  </a:lnTo>
                  <a:lnTo>
                    <a:pt x="23" y="31"/>
                  </a:lnTo>
                  <a:lnTo>
                    <a:pt x="21" y="29"/>
                  </a:lnTo>
                  <a:lnTo>
                    <a:pt x="11" y="23"/>
                  </a:lnTo>
                  <a:lnTo>
                    <a:pt x="7" y="18"/>
                  </a:lnTo>
                  <a:lnTo>
                    <a:pt x="5" y="18"/>
                  </a:lnTo>
                  <a:lnTo>
                    <a:pt x="2" y="16"/>
                  </a:lnTo>
                  <a:lnTo>
                    <a:pt x="0" y="15"/>
                  </a:lnTo>
                  <a:lnTo>
                    <a:pt x="0" y="9"/>
                  </a:lnTo>
                  <a:lnTo>
                    <a:pt x="11" y="4"/>
                  </a:lnTo>
                  <a:lnTo>
                    <a:pt x="13" y="4"/>
                  </a:lnTo>
                  <a:lnTo>
                    <a:pt x="13" y="4"/>
                  </a:lnTo>
                  <a:lnTo>
                    <a:pt x="18" y="6"/>
                  </a:lnTo>
                  <a:lnTo>
                    <a:pt x="27" y="2"/>
                  </a:lnTo>
                  <a:lnTo>
                    <a:pt x="36" y="0"/>
                  </a:lnTo>
                  <a:lnTo>
                    <a:pt x="38" y="2"/>
                  </a:lnTo>
                  <a:lnTo>
                    <a:pt x="38" y="2"/>
                  </a:lnTo>
                  <a:lnTo>
                    <a:pt x="38" y="4"/>
                  </a:lnTo>
                  <a:lnTo>
                    <a:pt x="41" y="6"/>
                  </a:lnTo>
                  <a:lnTo>
                    <a:pt x="43" y="6"/>
                  </a:lnTo>
                  <a:lnTo>
                    <a:pt x="46" y="7"/>
                  </a:lnTo>
                  <a:lnTo>
                    <a:pt x="46" y="16"/>
                  </a:lnTo>
                  <a:lnTo>
                    <a:pt x="48" y="18"/>
                  </a:lnTo>
                  <a:lnTo>
                    <a:pt x="52" y="18"/>
                  </a:lnTo>
                  <a:lnTo>
                    <a:pt x="54" y="20"/>
                  </a:lnTo>
                  <a:lnTo>
                    <a:pt x="54" y="23"/>
                  </a:lnTo>
                  <a:lnTo>
                    <a:pt x="55" y="25"/>
                  </a:lnTo>
                  <a:lnTo>
                    <a:pt x="55" y="29"/>
                  </a:lnTo>
                  <a:lnTo>
                    <a:pt x="52" y="32"/>
                  </a:lnTo>
                  <a:lnTo>
                    <a:pt x="50" y="32"/>
                  </a:lnTo>
                  <a:lnTo>
                    <a:pt x="48" y="36"/>
                  </a:lnTo>
                  <a:lnTo>
                    <a:pt x="46" y="40"/>
                  </a:lnTo>
                  <a:lnTo>
                    <a:pt x="46" y="43"/>
                  </a:lnTo>
                  <a:lnTo>
                    <a:pt x="46" y="4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5" name="Freeform 3754"/>
            <p:cNvSpPr>
              <a:spLocks/>
            </p:cNvSpPr>
            <p:nvPr/>
          </p:nvSpPr>
          <p:spPr bwMode="auto">
            <a:xfrm>
              <a:off x="2548" y="1932"/>
              <a:ext cx="202" cy="159"/>
            </a:xfrm>
            <a:custGeom>
              <a:avLst/>
              <a:gdLst/>
              <a:ahLst/>
              <a:cxnLst>
                <a:cxn ang="0">
                  <a:pos x="30" y="129"/>
                </a:cxn>
                <a:cxn ang="0">
                  <a:pos x="38" y="116"/>
                </a:cxn>
                <a:cxn ang="0">
                  <a:pos x="34" y="109"/>
                </a:cxn>
                <a:cxn ang="0">
                  <a:pos x="38" y="98"/>
                </a:cxn>
                <a:cxn ang="0">
                  <a:pos x="32" y="87"/>
                </a:cxn>
                <a:cxn ang="0">
                  <a:pos x="38" y="84"/>
                </a:cxn>
                <a:cxn ang="0">
                  <a:pos x="41" y="79"/>
                </a:cxn>
                <a:cxn ang="0">
                  <a:pos x="41" y="59"/>
                </a:cxn>
                <a:cxn ang="0">
                  <a:pos x="50" y="45"/>
                </a:cxn>
                <a:cxn ang="0">
                  <a:pos x="36" y="39"/>
                </a:cxn>
                <a:cxn ang="0">
                  <a:pos x="22" y="41"/>
                </a:cxn>
                <a:cxn ang="0">
                  <a:pos x="20" y="36"/>
                </a:cxn>
                <a:cxn ang="0">
                  <a:pos x="9" y="41"/>
                </a:cxn>
                <a:cxn ang="0">
                  <a:pos x="7" y="38"/>
                </a:cxn>
                <a:cxn ang="0">
                  <a:pos x="11" y="30"/>
                </a:cxn>
                <a:cxn ang="0">
                  <a:pos x="9" y="29"/>
                </a:cxn>
                <a:cxn ang="0">
                  <a:pos x="9" y="23"/>
                </a:cxn>
                <a:cxn ang="0">
                  <a:pos x="5" y="23"/>
                </a:cxn>
                <a:cxn ang="0">
                  <a:pos x="0" y="16"/>
                </a:cxn>
                <a:cxn ang="0">
                  <a:pos x="5" y="11"/>
                </a:cxn>
                <a:cxn ang="0">
                  <a:pos x="14" y="9"/>
                </a:cxn>
                <a:cxn ang="0">
                  <a:pos x="16" y="4"/>
                </a:cxn>
                <a:cxn ang="0">
                  <a:pos x="25" y="0"/>
                </a:cxn>
                <a:cxn ang="0">
                  <a:pos x="50" y="4"/>
                </a:cxn>
                <a:cxn ang="0">
                  <a:pos x="120" y="7"/>
                </a:cxn>
                <a:cxn ang="0">
                  <a:pos x="129" y="16"/>
                </a:cxn>
                <a:cxn ang="0">
                  <a:pos x="138" y="20"/>
                </a:cxn>
                <a:cxn ang="0">
                  <a:pos x="157" y="23"/>
                </a:cxn>
                <a:cxn ang="0">
                  <a:pos x="162" y="21"/>
                </a:cxn>
                <a:cxn ang="0">
                  <a:pos x="171" y="29"/>
                </a:cxn>
                <a:cxn ang="0">
                  <a:pos x="175" y="29"/>
                </a:cxn>
                <a:cxn ang="0">
                  <a:pos x="179" y="29"/>
                </a:cxn>
                <a:cxn ang="0">
                  <a:pos x="198" y="29"/>
                </a:cxn>
                <a:cxn ang="0">
                  <a:pos x="202" y="32"/>
                </a:cxn>
                <a:cxn ang="0">
                  <a:pos x="198" y="36"/>
                </a:cxn>
                <a:cxn ang="0">
                  <a:pos x="196" y="41"/>
                </a:cxn>
                <a:cxn ang="0">
                  <a:pos x="164" y="59"/>
                </a:cxn>
                <a:cxn ang="0">
                  <a:pos x="161" y="64"/>
                </a:cxn>
                <a:cxn ang="0">
                  <a:pos x="143" y="93"/>
                </a:cxn>
                <a:cxn ang="0">
                  <a:pos x="145" y="95"/>
                </a:cxn>
                <a:cxn ang="0">
                  <a:pos x="146" y="102"/>
                </a:cxn>
                <a:cxn ang="0">
                  <a:pos x="150" y="104"/>
                </a:cxn>
                <a:cxn ang="0">
                  <a:pos x="150" y="107"/>
                </a:cxn>
                <a:cxn ang="0">
                  <a:pos x="136" y="127"/>
                </a:cxn>
                <a:cxn ang="0">
                  <a:pos x="127" y="130"/>
                </a:cxn>
                <a:cxn ang="0">
                  <a:pos x="118" y="143"/>
                </a:cxn>
                <a:cxn ang="0">
                  <a:pos x="114" y="145"/>
                </a:cxn>
                <a:cxn ang="0">
                  <a:pos x="107" y="146"/>
                </a:cxn>
                <a:cxn ang="0">
                  <a:pos x="93" y="145"/>
                </a:cxn>
                <a:cxn ang="0">
                  <a:pos x="79" y="146"/>
                </a:cxn>
                <a:cxn ang="0">
                  <a:pos x="71" y="150"/>
                </a:cxn>
                <a:cxn ang="0">
                  <a:pos x="66" y="154"/>
                </a:cxn>
                <a:cxn ang="0">
                  <a:pos x="64" y="157"/>
                </a:cxn>
                <a:cxn ang="0">
                  <a:pos x="57" y="157"/>
                </a:cxn>
                <a:cxn ang="0">
                  <a:pos x="50" y="150"/>
                </a:cxn>
                <a:cxn ang="0">
                  <a:pos x="48" y="146"/>
                </a:cxn>
                <a:cxn ang="0">
                  <a:pos x="43" y="139"/>
                </a:cxn>
                <a:cxn ang="0">
                  <a:pos x="38" y="136"/>
                </a:cxn>
              </a:cxnLst>
              <a:rect l="0" t="0" r="r" b="b"/>
              <a:pathLst>
                <a:path w="202" h="159">
                  <a:moveTo>
                    <a:pt x="30" y="136"/>
                  </a:moveTo>
                  <a:lnTo>
                    <a:pt x="30" y="129"/>
                  </a:lnTo>
                  <a:lnTo>
                    <a:pt x="38" y="120"/>
                  </a:lnTo>
                  <a:lnTo>
                    <a:pt x="38" y="116"/>
                  </a:lnTo>
                  <a:lnTo>
                    <a:pt x="34" y="112"/>
                  </a:lnTo>
                  <a:lnTo>
                    <a:pt x="34" y="109"/>
                  </a:lnTo>
                  <a:lnTo>
                    <a:pt x="34" y="105"/>
                  </a:lnTo>
                  <a:lnTo>
                    <a:pt x="38" y="98"/>
                  </a:lnTo>
                  <a:lnTo>
                    <a:pt x="32" y="93"/>
                  </a:lnTo>
                  <a:lnTo>
                    <a:pt x="32" y="87"/>
                  </a:lnTo>
                  <a:lnTo>
                    <a:pt x="34" y="86"/>
                  </a:lnTo>
                  <a:lnTo>
                    <a:pt x="38" y="84"/>
                  </a:lnTo>
                  <a:lnTo>
                    <a:pt x="39" y="82"/>
                  </a:lnTo>
                  <a:lnTo>
                    <a:pt x="41" y="79"/>
                  </a:lnTo>
                  <a:lnTo>
                    <a:pt x="38" y="75"/>
                  </a:lnTo>
                  <a:lnTo>
                    <a:pt x="41" y="59"/>
                  </a:lnTo>
                  <a:lnTo>
                    <a:pt x="50" y="48"/>
                  </a:lnTo>
                  <a:lnTo>
                    <a:pt x="50" y="45"/>
                  </a:lnTo>
                  <a:lnTo>
                    <a:pt x="46" y="39"/>
                  </a:lnTo>
                  <a:lnTo>
                    <a:pt x="36" y="39"/>
                  </a:lnTo>
                  <a:lnTo>
                    <a:pt x="32" y="41"/>
                  </a:lnTo>
                  <a:lnTo>
                    <a:pt x="22" y="41"/>
                  </a:lnTo>
                  <a:lnTo>
                    <a:pt x="20" y="39"/>
                  </a:lnTo>
                  <a:lnTo>
                    <a:pt x="20" y="36"/>
                  </a:lnTo>
                  <a:lnTo>
                    <a:pt x="11" y="38"/>
                  </a:lnTo>
                  <a:lnTo>
                    <a:pt x="9" y="41"/>
                  </a:lnTo>
                  <a:lnTo>
                    <a:pt x="7" y="39"/>
                  </a:lnTo>
                  <a:lnTo>
                    <a:pt x="7" y="38"/>
                  </a:lnTo>
                  <a:lnTo>
                    <a:pt x="9" y="34"/>
                  </a:lnTo>
                  <a:lnTo>
                    <a:pt x="11" y="30"/>
                  </a:lnTo>
                  <a:lnTo>
                    <a:pt x="9" y="30"/>
                  </a:lnTo>
                  <a:lnTo>
                    <a:pt x="9" y="29"/>
                  </a:lnTo>
                  <a:lnTo>
                    <a:pt x="7" y="27"/>
                  </a:lnTo>
                  <a:lnTo>
                    <a:pt x="9" y="23"/>
                  </a:lnTo>
                  <a:lnTo>
                    <a:pt x="7" y="23"/>
                  </a:lnTo>
                  <a:lnTo>
                    <a:pt x="5" y="23"/>
                  </a:lnTo>
                  <a:lnTo>
                    <a:pt x="5" y="20"/>
                  </a:lnTo>
                  <a:lnTo>
                    <a:pt x="0" y="16"/>
                  </a:lnTo>
                  <a:lnTo>
                    <a:pt x="2" y="13"/>
                  </a:lnTo>
                  <a:lnTo>
                    <a:pt x="5" y="11"/>
                  </a:lnTo>
                  <a:lnTo>
                    <a:pt x="9" y="9"/>
                  </a:lnTo>
                  <a:lnTo>
                    <a:pt x="14" y="9"/>
                  </a:lnTo>
                  <a:lnTo>
                    <a:pt x="16" y="7"/>
                  </a:lnTo>
                  <a:lnTo>
                    <a:pt x="16" y="4"/>
                  </a:lnTo>
                  <a:lnTo>
                    <a:pt x="18" y="2"/>
                  </a:lnTo>
                  <a:lnTo>
                    <a:pt x="25" y="0"/>
                  </a:lnTo>
                  <a:lnTo>
                    <a:pt x="32" y="2"/>
                  </a:lnTo>
                  <a:lnTo>
                    <a:pt x="50" y="4"/>
                  </a:lnTo>
                  <a:lnTo>
                    <a:pt x="54" y="2"/>
                  </a:lnTo>
                  <a:lnTo>
                    <a:pt x="120" y="7"/>
                  </a:lnTo>
                  <a:lnTo>
                    <a:pt x="120" y="9"/>
                  </a:lnTo>
                  <a:lnTo>
                    <a:pt x="129" y="16"/>
                  </a:lnTo>
                  <a:lnTo>
                    <a:pt x="132" y="16"/>
                  </a:lnTo>
                  <a:lnTo>
                    <a:pt x="138" y="20"/>
                  </a:lnTo>
                  <a:lnTo>
                    <a:pt x="155" y="23"/>
                  </a:lnTo>
                  <a:lnTo>
                    <a:pt x="157" y="23"/>
                  </a:lnTo>
                  <a:lnTo>
                    <a:pt x="161" y="21"/>
                  </a:lnTo>
                  <a:lnTo>
                    <a:pt x="162" y="21"/>
                  </a:lnTo>
                  <a:lnTo>
                    <a:pt x="171" y="27"/>
                  </a:lnTo>
                  <a:lnTo>
                    <a:pt x="171" y="29"/>
                  </a:lnTo>
                  <a:lnTo>
                    <a:pt x="173" y="29"/>
                  </a:lnTo>
                  <a:lnTo>
                    <a:pt x="175" y="29"/>
                  </a:lnTo>
                  <a:lnTo>
                    <a:pt x="175" y="27"/>
                  </a:lnTo>
                  <a:lnTo>
                    <a:pt x="179" y="29"/>
                  </a:lnTo>
                  <a:lnTo>
                    <a:pt x="180" y="30"/>
                  </a:lnTo>
                  <a:lnTo>
                    <a:pt x="198" y="29"/>
                  </a:lnTo>
                  <a:lnTo>
                    <a:pt x="200" y="30"/>
                  </a:lnTo>
                  <a:lnTo>
                    <a:pt x="202" y="32"/>
                  </a:lnTo>
                  <a:lnTo>
                    <a:pt x="198" y="32"/>
                  </a:lnTo>
                  <a:lnTo>
                    <a:pt x="198" y="36"/>
                  </a:lnTo>
                  <a:lnTo>
                    <a:pt x="200" y="38"/>
                  </a:lnTo>
                  <a:lnTo>
                    <a:pt x="196" y="41"/>
                  </a:lnTo>
                  <a:lnTo>
                    <a:pt x="182" y="52"/>
                  </a:lnTo>
                  <a:lnTo>
                    <a:pt x="164" y="59"/>
                  </a:lnTo>
                  <a:lnTo>
                    <a:pt x="161" y="63"/>
                  </a:lnTo>
                  <a:lnTo>
                    <a:pt x="161" y="64"/>
                  </a:lnTo>
                  <a:lnTo>
                    <a:pt x="145" y="87"/>
                  </a:lnTo>
                  <a:lnTo>
                    <a:pt x="143" y="93"/>
                  </a:lnTo>
                  <a:lnTo>
                    <a:pt x="143" y="93"/>
                  </a:lnTo>
                  <a:lnTo>
                    <a:pt x="145" y="95"/>
                  </a:lnTo>
                  <a:lnTo>
                    <a:pt x="145" y="100"/>
                  </a:lnTo>
                  <a:lnTo>
                    <a:pt x="146" y="102"/>
                  </a:lnTo>
                  <a:lnTo>
                    <a:pt x="148" y="102"/>
                  </a:lnTo>
                  <a:lnTo>
                    <a:pt x="150" y="104"/>
                  </a:lnTo>
                  <a:lnTo>
                    <a:pt x="152" y="105"/>
                  </a:lnTo>
                  <a:lnTo>
                    <a:pt x="150" y="107"/>
                  </a:lnTo>
                  <a:lnTo>
                    <a:pt x="141" y="114"/>
                  </a:lnTo>
                  <a:lnTo>
                    <a:pt x="136" y="127"/>
                  </a:lnTo>
                  <a:lnTo>
                    <a:pt x="138" y="129"/>
                  </a:lnTo>
                  <a:lnTo>
                    <a:pt x="127" y="130"/>
                  </a:lnTo>
                  <a:lnTo>
                    <a:pt x="121" y="136"/>
                  </a:lnTo>
                  <a:lnTo>
                    <a:pt x="118" y="143"/>
                  </a:lnTo>
                  <a:lnTo>
                    <a:pt x="116" y="145"/>
                  </a:lnTo>
                  <a:lnTo>
                    <a:pt x="114" y="145"/>
                  </a:lnTo>
                  <a:lnTo>
                    <a:pt x="111" y="145"/>
                  </a:lnTo>
                  <a:lnTo>
                    <a:pt x="107" y="146"/>
                  </a:lnTo>
                  <a:lnTo>
                    <a:pt x="98" y="145"/>
                  </a:lnTo>
                  <a:lnTo>
                    <a:pt x="93" y="145"/>
                  </a:lnTo>
                  <a:lnTo>
                    <a:pt x="89" y="145"/>
                  </a:lnTo>
                  <a:lnTo>
                    <a:pt x="79" y="146"/>
                  </a:lnTo>
                  <a:lnTo>
                    <a:pt x="75" y="150"/>
                  </a:lnTo>
                  <a:lnTo>
                    <a:pt x="71" y="150"/>
                  </a:lnTo>
                  <a:lnTo>
                    <a:pt x="70" y="152"/>
                  </a:lnTo>
                  <a:lnTo>
                    <a:pt x="66" y="154"/>
                  </a:lnTo>
                  <a:lnTo>
                    <a:pt x="66" y="155"/>
                  </a:lnTo>
                  <a:lnTo>
                    <a:pt x="64" y="157"/>
                  </a:lnTo>
                  <a:lnTo>
                    <a:pt x="63" y="159"/>
                  </a:lnTo>
                  <a:lnTo>
                    <a:pt x="57" y="157"/>
                  </a:lnTo>
                  <a:lnTo>
                    <a:pt x="54" y="155"/>
                  </a:lnTo>
                  <a:lnTo>
                    <a:pt x="50" y="150"/>
                  </a:lnTo>
                  <a:lnTo>
                    <a:pt x="50" y="148"/>
                  </a:lnTo>
                  <a:lnTo>
                    <a:pt x="48" y="146"/>
                  </a:lnTo>
                  <a:lnTo>
                    <a:pt x="46" y="141"/>
                  </a:lnTo>
                  <a:lnTo>
                    <a:pt x="43" y="139"/>
                  </a:lnTo>
                  <a:lnTo>
                    <a:pt x="39" y="136"/>
                  </a:lnTo>
                  <a:lnTo>
                    <a:pt x="38" y="136"/>
                  </a:lnTo>
                  <a:lnTo>
                    <a:pt x="30" y="13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6" name="Freeform 3755"/>
            <p:cNvSpPr>
              <a:spLocks/>
            </p:cNvSpPr>
            <p:nvPr/>
          </p:nvSpPr>
          <p:spPr bwMode="auto">
            <a:xfrm>
              <a:off x="2548" y="1932"/>
              <a:ext cx="202" cy="159"/>
            </a:xfrm>
            <a:custGeom>
              <a:avLst/>
              <a:gdLst/>
              <a:ahLst/>
              <a:cxnLst>
                <a:cxn ang="0">
                  <a:pos x="30" y="129"/>
                </a:cxn>
                <a:cxn ang="0">
                  <a:pos x="38" y="116"/>
                </a:cxn>
                <a:cxn ang="0">
                  <a:pos x="34" y="109"/>
                </a:cxn>
                <a:cxn ang="0">
                  <a:pos x="38" y="98"/>
                </a:cxn>
                <a:cxn ang="0">
                  <a:pos x="32" y="87"/>
                </a:cxn>
                <a:cxn ang="0">
                  <a:pos x="38" y="84"/>
                </a:cxn>
                <a:cxn ang="0">
                  <a:pos x="41" y="79"/>
                </a:cxn>
                <a:cxn ang="0">
                  <a:pos x="41" y="59"/>
                </a:cxn>
                <a:cxn ang="0">
                  <a:pos x="50" y="45"/>
                </a:cxn>
                <a:cxn ang="0">
                  <a:pos x="36" y="39"/>
                </a:cxn>
                <a:cxn ang="0">
                  <a:pos x="22" y="41"/>
                </a:cxn>
                <a:cxn ang="0">
                  <a:pos x="20" y="36"/>
                </a:cxn>
                <a:cxn ang="0">
                  <a:pos x="9" y="41"/>
                </a:cxn>
                <a:cxn ang="0">
                  <a:pos x="7" y="38"/>
                </a:cxn>
                <a:cxn ang="0">
                  <a:pos x="11" y="30"/>
                </a:cxn>
                <a:cxn ang="0">
                  <a:pos x="9" y="29"/>
                </a:cxn>
                <a:cxn ang="0">
                  <a:pos x="9" y="23"/>
                </a:cxn>
                <a:cxn ang="0">
                  <a:pos x="5" y="23"/>
                </a:cxn>
                <a:cxn ang="0">
                  <a:pos x="0" y="16"/>
                </a:cxn>
                <a:cxn ang="0">
                  <a:pos x="5" y="11"/>
                </a:cxn>
                <a:cxn ang="0">
                  <a:pos x="14" y="9"/>
                </a:cxn>
                <a:cxn ang="0">
                  <a:pos x="16" y="4"/>
                </a:cxn>
                <a:cxn ang="0">
                  <a:pos x="25" y="0"/>
                </a:cxn>
                <a:cxn ang="0">
                  <a:pos x="50" y="4"/>
                </a:cxn>
                <a:cxn ang="0">
                  <a:pos x="120" y="7"/>
                </a:cxn>
                <a:cxn ang="0">
                  <a:pos x="129" y="16"/>
                </a:cxn>
                <a:cxn ang="0">
                  <a:pos x="138" y="20"/>
                </a:cxn>
                <a:cxn ang="0">
                  <a:pos x="157" y="23"/>
                </a:cxn>
                <a:cxn ang="0">
                  <a:pos x="162" y="21"/>
                </a:cxn>
                <a:cxn ang="0">
                  <a:pos x="171" y="29"/>
                </a:cxn>
                <a:cxn ang="0">
                  <a:pos x="175" y="29"/>
                </a:cxn>
                <a:cxn ang="0">
                  <a:pos x="179" y="29"/>
                </a:cxn>
                <a:cxn ang="0">
                  <a:pos x="198" y="29"/>
                </a:cxn>
                <a:cxn ang="0">
                  <a:pos x="202" y="32"/>
                </a:cxn>
                <a:cxn ang="0">
                  <a:pos x="198" y="36"/>
                </a:cxn>
                <a:cxn ang="0">
                  <a:pos x="196" y="41"/>
                </a:cxn>
                <a:cxn ang="0">
                  <a:pos x="164" y="59"/>
                </a:cxn>
                <a:cxn ang="0">
                  <a:pos x="161" y="64"/>
                </a:cxn>
                <a:cxn ang="0">
                  <a:pos x="143" y="93"/>
                </a:cxn>
                <a:cxn ang="0">
                  <a:pos x="145" y="95"/>
                </a:cxn>
                <a:cxn ang="0">
                  <a:pos x="146" y="102"/>
                </a:cxn>
                <a:cxn ang="0">
                  <a:pos x="150" y="104"/>
                </a:cxn>
                <a:cxn ang="0">
                  <a:pos x="150" y="107"/>
                </a:cxn>
                <a:cxn ang="0">
                  <a:pos x="136" y="127"/>
                </a:cxn>
                <a:cxn ang="0">
                  <a:pos x="127" y="130"/>
                </a:cxn>
                <a:cxn ang="0">
                  <a:pos x="118" y="143"/>
                </a:cxn>
                <a:cxn ang="0">
                  <a:pos x="114" y="145"/>
                </a:cxn>
                <a:cxn ang="0">
                  <a:pos x="107" y="146"/>
                </a:cxn>
                <a:cxn ang="0">
                  <a:pos x="93" y="145"/>
                </a:cxn>
                <a:cxn ang="0">
                  <a:pos x="79" y="146"/>
                </a:cxn>
                <a:cxn ang="0">
                  <a:pos x="71" y="150"/>
                </a:cxn>
                <a:cxn ang="0">
                  <a:pos x="66" y="154"/>
                </a:cxn>
                <a:cxn ang="0">
                  <a:pos x="64" y="157"/>
                </a:cxn>
                <a:cxn ang="0">
                  <a:pos x="57" y="157"/>
                </a:cxn>
                <a:cxn ang="0">
                  <a:pos x="50" y="150"/>
                </a:cxn>
                <a:cxn ang="0">
                  <a:pos x="48" y="146"/>
                </a:cxn>
                <a:cxn ang="0">
                  <a:pos x="43" y="139"/>
                </a:cxn>
                <a:cxn ang="0">
                  <a:pos x="38" y="136"/>
                </a:cxn>
              </a:cxnLst>
              <a:rect l="0" t="0" r="r" b="b"/>
              <a:pathLst>
                <a:path w="202" h="159">
                  <a:moveTo>
                    <a:pt x="30" y="136"/>
                  </a:moveTo>
                  <a:lnTo>
                    <a:pt x="30" y="129"/>
                  </a:lnTo>
                  <a:lnTo>
                    <a:pt x="38" y="120"/>
                  </a:lnTo>
                  <a:lnTo>
                    <a:pt x="38" y="116"/>
                  </a:lnTo>
                  <a:lnTo>
                    <a:pt x="34" y="112"/>
                  </a:lnTo>
                  <a:lnTo>
                    <a:pt x="34" y="109"/>
                  </a:lnTo>
                  <a:lnTo>
                    <a:pt x="34" y="105"/>
                  </a:lnTo>
                  <a:lnTo>
                    <a:pt x="38" y="98"/>
                  </a:lnTo>
                  <a:lnTo>
                    <a:pt x="32" y="93"/>
                  </a:lnTo>
                  <a:lnTo>
                    <a:pt x="32" y="87"/>
                  </a:lnTo>
                  <a:lnTo>
                    <a:pt x="34" y="86"/>
                  </a:lnTo>
                  <a:lnTo>
                    <a:pt x="38" y="84"/>
                  </a:lnTo>
                  <a:lnTo>
                    <a:pt x="39" y="82"/>
                  </a:lnTo>
                  <a:lnTo>
                    <a:pt x="41" y="79"/>
                  </a:lnTo>
                  <a:lnTo>
                    <a:pt x="38" y="75"/>
                  </a:lnTo>
                  <a:lnTo>
                    <a:pt x="41" y="59"/>
                  </a:lnTo>
                  <a:lnTo>
                    <a:pt x="50" y="48"/>
                  </a:lnTo>
                  <a:lnTo>
                    <a:pt x="50" y="45"/>
                  </a:lnTo>
                  <a:lnTo>
                    <a:pt x="46" y="39"/>
                  </a:lnTo>
                  <a:lnTo>
                    <a:pt x="36" y="39"/>
                  </a:lnTo>
                  <a:lnTo>
                    <a:pt x="32" y="41"/>
                  </a:lnTo>
                  <a:lnTo>
                    <a:pt x="22" y="41"/>
                  </a:lnTo>
                  <a:lnTo>
                    <a:pt x="20" y="39"/>
                  </a:lnTo>
                  <a:lnTo>
                    <a:pt x="20" y="36"/>
                  </a:lnTo>
                  <a:lnTo>
                    <a:pt x="11" y="38"/>
                  </a:lnTo>
                  <a:lnTo>
                    <a:pt x="9" y="41"/>
                  </a:lnTo>
                  <a:lnTo>
                    <a:pt x="7" y="39"/>
                  </a:lnTo>
                  <a:lnTo>
                    <a:pt x="7" y="38"/>
                  </a:lnTo>
                  <a:lnTo>
                    <a:pt x="9" y="34"/>
                  </a:lnTo>
                  <a:lnTo>
                    <a:pt x="11" y="30"/>
                  </a:lnTo>
                  <a:lnTo>
                    <a:pt x="9" y="30"/>
                  </a:lnTo>
                  <a:lnTo>
                    <a:pt x="9" y="29"/>
                  </a:lnTo>
                  <a:lnTo>
                    <a:pt x="7" y="27"/>
                  </a:lnTo>
                  <a:lnTo>
                    <a:pt x="9" y="23"/>
                  </a:lnTo>
                  <a:lnTo>
                    <a:pt x="7" y="23"/>
                  </a:lnTo>
                  <a:lnTo>
                    <a:pt x="5" y="23"/>
                  </a:lnTo>
                  <a:lnTo>
                    <a:pt x="5" y="20"/>
                  </a:lnTo>
                  <a:lnTo>
                    <a:pt x="0" y="16"/>
                  </a:lnTo>
                  <a:lnTo>
                    <a:pt x="2" y="13"/>
                  </a:lnTo>
                  <a:lnTo>
                    <a:pt x="5" y="11"/>
                  </a:lnTo>
                  <a:lnTo>
                    <a:pt x="9" y="9"/>
                  </a:lnTo>
                  <a:lnTo>
                    <a:pt x="14" y="9"/>
                  </a:lnTo>
                  <a:lnTo>
                    <a:pt x="16" y="7"/>
                  </a:lnTo>
                  <a:lnTo>
                    <a:pt x="16" y="4"/>
                  </a:lnTo>
                  <a:lnTo>
                    <a:pt x="18" y="2"/>
                  </a:lnTo>
                  <a:lnTo>
                    <a:pt x="25" y="0"/>
                  </a:lnTo>
                  <a:lnTo>
                    <a:pt x="32" y="2"/>
                  </a:lnTo>
                  <a:lnTo>
                    <a:pt x="50" y="4"/>
                  </a:lnTo>
                  <a:lnTo>
                    <a:pt x="54" y="2"/>
                  </a:lnTo>
                  <a:lnTo>
                    <a:pt x="120" y="7"/>
                  </a:lnTo>
                  <a:lnTo>
                    <a:pt x="120" y="9"/>
                  </a:lnTo>
                  <a:lnTo>
                    <a:pt x="129" y="16"/>
                  </a:lnTo>
                  <a:lnTo>
                    <a:pt x="132" y="16"/>
                  </a:lnTo>
                  <a:lnTo>
                    <a:pt x="138" y="20"/>
                  </a:lnTo>
                  <a:lnTo>
                    <a:pt x="155" y="23"/>
                  </a:lnTo>
                  <a:lnTo>
                    <a:pt x="157" y="23"/>
                  </a:lnTo>
                  <a:lnTo>
                    <a:pt x="161" y="21"/>
                  </a:lnTo>
                  <a:lnTo>
                    <a:pt x="162" y="21"/>
                  </a:lnTo>
                  <a:lnTo>
                    <a:pt x="171" y="27"/>
                  </a:lnTo>
                  <a:lnTo>
                    <a:pt x="171" y="29"/>
                  </a:lnTo>
                  <a:lnTo>
                    <a:pt x="173" y="29"/>
                  </a:lnTo>
                  <a:lnTo>
                    <a:pt x="175" y="29"/>
                  </a:lnTo>
                  <a:lnTo>
                    <a:pt x="175" y="27"/>
                  </a:lnTo>
                  <a:lnTo>
                    <a:pt x="179" y="29"/>
                  </a:lnTo>
                  <a:lnTo>
                    <a:pt x="180" y="30"/>
                  </a:lnTo>
                  <a:lnTo>
                    <a:pt x="198" y="29"/>
                  </a:lnTo>
                  <a:lnTo>
                    <a:pt x="200" y="30"/>
                  </a:lnTo>
                  <a:lnTo>
                    <a:pt x="202" y="32"/>
                  </a:lnTo>
                  <a:lnTo>
                    <a:pt x="198" y="32"/>
                  </a:lnTo>
                  <a:lnTo>
                    <a:pt x="198" y="36"/>
                  </a:lnTo>
                  <a:lnTo>
                    <a:pt x="200" y="38"/>
                  </a:lnTo>
                  <a:lnTo>
                    <a:pt x="196" y="41"/>
                  </a:lnTo>
                  <a:lnTo>
                    <a:pt x="182" y="52"/>
                  </a:lnTo>
                  <a:lnTo>
                    <a:pt x="164" y="59"/>
                  </a:lnTo>
                  <a:lnTo>
                    <a:pt x="161" y="63"/>
                  </a:lnTo>
                  <a:lnTo>
                    <a:pt x="161" y="64"/>
                  </a:lnTo>
                  <a:lnTo>
                    <a:pt x="145" y="87"/>
                  </a:lnTo>
                  <a:lnTo>
                    <a:pt x="143" y="93"/>
                  </a:lnTo>
                  <a:lnTo>
                    <a:pt x="143" y="93"/>
                  </a:lnTo>
                  <a:lnTo>
                    <a:pt x="145" y="95"/>
                  </a:lnTo>
                  <a:lnTo>
                    <a:pt x="145" y="100"/>
                  </a:lnTo>
                  <a:lnTo>
                    <a:pt x="146" y="102"/>
                  </a:lnTo>
                  <a:lnTo>
                    <a:pt x="148" y="102"/>
                  </a:lnTo>
                  <a:lnTo>
                    <a:pt x="150" y="104"/>
                  </a:lnTo>
                  <a:lnTo>
                    <a:pt x="152" y="105"/>
                  </a:lnTo>
                  <a:lnTo>
                    <a:pt x="150" y="107"/>
                  </a:lnTo>
                  <a:lnTo>
                    <a:pt x="141" y="114"/>
                  </a:lnTo>
                  <a:lnTo>
                    <a:pt x="136" y="127"/>
                  </a:lnTo>
                  <a:lnTo>
                    <a:pt x="138" y="129"/>
                  </a:lnTo>
                  <a:lnTo>
                    <a:pt x="127" y="130"/>
                  </a:lnTo>
                  <a:lnTo>
                    <a:pt x="121" y="136"/>
                  </a:lnTo>
                  <a:lnTo>
                    <a:pt x="118" y="143"/>
                  </a:lnTo>
                  <a:lnTo>
                    <a:pt x="116" y="145"/>
                  </a:lnTo>
                  <a:lnTo>
                    <a:pt x="114" y="145"/>
                  </a:lnTo>
                  <a:lnTo>
                    <a:pt x="111" y="145"/>
                  </a:lnTo>
                  <a:lnTo>
                    <a:pt x="107" y="146"/>
                  </a:lnTo>
                  <a:lnTo>
                    <a:pt x="98" y="145"/>
                  </a:lnTo>
                  <a:lnTo>
                    <a:pt x="93" y="145"/>
                  </a:lnTo>
                  <a:lnTo>
                    <a:pt x="89" y="145"/>
                  </a:lnTo>
                  <a:lnTo>
                    <a:pt x="79" y="146"/>
                  </a:lnTo>
                  <a:lnTo>
                    <a:pt x="75" y="150"/>
                  </a:lnTo>
                  <a:lnTo>
                    <a:pt x="71" y="150"/>
                  </a:lnTo>
                  <a:lnTo>
                    <a:pt x="70" y="152"/>
                  </a:lnTo>
                  <a:lnTo>
                    <a:pt x="66" y="154"/>
                  </a:lnTo>
                  <a:lnTo>
                    <a:pt x="66" y="155"/>
                  </a:lnTo>
                  <a:lnTo>
                    <a:pt x="64" y="157"/>
                  </a:lnTo>
                  <a:lnTo>
                    <a:pt x="63" y="159"/>
                  </a:lnTo>
                  <a:lnTo>
                    <a:pt x="57" y="157"/>
                  </a:lnTo>
                  <a:lnTo>
                    <a:pt x="54" y="155"/>
                  </a:lnTo>
                  <a:lnTo>
                    <a:pt x="50" y="150"/>
                  </a:lnTo>
                  <a:lnTo>
                    <a:pt x="50" y="148"/>
                  </a:lnTo>
                  <a:lnTo>
                    <a:pt x="48" y="146"/>
                  </a:lnTo>
                  <a:lnTo>
                    <a:pt x="46" y="141"/>
                  </a:lnTo>
                  <a:lnTo>
                    <a:pt x="43" y="139"/>
                  </a:lnTo>
                  <a:lnTo>
                    <a:pt x="39" y="136"/>
                  </a:lnTo>
                  <a:lnTo>
                    <a:pt x="38" y="136"/>
                  </a:lnTo>
                  <a:lnTo>
                    <a:pt x="30" y="13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7" name="Freeform 3756"/>
            <p:cNvSpPr>
              <a:spLocks/>
            </p:cNvSpPr>
            <p:nvPr/>
          </p:nvSpPr>
          <p:spPr bwMode="auto">
            <a:xfrm>
              <a:off x="3315" y="2062"/>
              <a:ext cx="156" cy="161"/>
            </a:xfrm>
            <a:custGeom>
              <a:avLst/>
              <a:gdLst/>
              <a:ahLst/>
              <a:cxnLst>
                <a:cxn ang="0">
                  <a:pos x="156" y="143"/>
                </a:cxn>
                <a:cxn ang="0">
                  <a:pos x="154" y="147"/>
                </a:cxn>
                <a:cxn ang="0">
                  <a:pos x="148" y="143"/>
                </a:cxn>
                <a:cxn ang="0">
                  <a:pos x="148" y="143"/>
                </a:cxn>
                <a:cxn ang="0">
                  <a:pos x="147" y="145"/>
                </a:cxn>
                <a:cxn ang="0">
                  <a:pos x="140" y="143"/>
                </a:cxn>
                <a:cxn ang="0">
                  <a:pos x="136" y="145"/>
                </a:cxn>
                <a:cxn ang="0">
                  <a:pos x="129" y="156"/>
                </a:cxn>
                <a:cxn ang="0">
                  <a:pos x="124" y="161"/>
                </a:cxn>
                <a:cxn ang="0">
                  <a:pos x="95" y="159"/>
                </a:cxn>
                <a:cxn ang="0">
                  <a:pos x="77" y="150"/>
                </a:cxn>
                <a:cxn ang="0">
                  <a:pos x="77" y="148"/>
                </a:cxn>
                <a:cxn ang="0">
                  <a:pos x="77" y="138"/>
                </a:cxn>
                <a:cxn ang="0">
                  <a:pos x="75" y="138"/>
                </a:cxn>
                <a:cxn ang="0">
                  <a:pos x="68" y="136"/>
                </a:cxn>
                <a:cxn ang="0">
                  <a:pos x="65" y="131"/>
                </a:cxn>
                <a:cxn ang="0">
                  <a:pos x="6" y="104"/>
                </a:cxn>
                <a:cxn ang="0">
                  <a:pos x="0" y="81"/>
                </a:cxn>
                <a:cxn ang="0">
                  <a:pos x="36" y="59"/>
                </a:cxn>
                <a:cxn ang="0">
                  <a:pos x="40" y="52"/>
                </a:cxn>
                <a:cxn ang="0">
                  <a:pos x="41" y="22"/>
                </a:cxn>
                <a:cxn ang="0">
                  <a:pos x="50" y="18"/>
                </a:cxn>
                <a:cxn ang="0">
                  <a:pos x="56" y="9"/>
                </a:cxn>
                <a:cxn ang="0">
                  <a:pos x="66" y="0"/>
                </a:cxn>
                <a:cxn ang="0">
                  <a:pos x="74" y="2"/>
                </a:cxn>
                <a:cxn ang="0">
                  <a:pos x="86" y="2"/>
                </a:cxn>
                <a:cxn ang="0">
                  <a:pos x="90" y="6"/>
                </a:cxn>
                <a:cxn ang="0">
                  <a:pos x="93" y="6"/>
                </a:cxn>
                <a:cxn ang="0">
                  <a:pos x="97" y="4"/>
                </a:cxn>
                <a:cxn ang="0">
                  <a:pos x="97" y="15"/>
                </a:cxn>
                <a:cxn ang="0">
                  <a:pos x="100" y="18"/>
                </a:cxn>
                <a:cxn ang="0">
                  <a:pos x="104" y="22"/>
                </a:cxn>
                <a:cxn ang="0">
                  <a:pos x="106" y="29"/>
                </a:cxn>
                <a:cxn ang="0">
                  <a:pos x="109" y="31"/>
                </a:cxn>
                <a:cxn ang="0">
                  <a:pos x="120" y="32"/>
                </a:cxn>
                <a:cxn ang="0">
                  <a:pos x="118" y="34"/>
                </a:cxn>
                <a:cxn ang="0">
                  <a:pos x="116" y="40"/>
                </a:cxn>
                <a:cxn ang="0">
                  <a:pos x="118" y="45"/>
                </a:cxn>
                <a:cxn ang="0">
                  <a:pos x="111" y="54"/>
                </a:cxn>
                <a:cxn ang="0">
                  <a:pos x="111" y="56"/>
                </a:cxn>
                <a:cxn ang="0">
                  <a:pos x="109" y="57"/>
                </a:cxn>
                <a:cxn ang="0">
                  <a:pos x="107" y="59"/>
                </a:cxn>
                <a:cxn ang="0">
                  <a:pos x="107" y="66"/>
                </a:cxn>
                <a:cxn ang="0">
                  <a:pos x="106" y="68"/>
                </a:cxn>
                <a:cxn ang="0">
                  <a:pos x="106" y="68"/>
                </a:cxn>
                <a:cxn ang="0">
                  <a:pos x="106" y="73"/>
                </a:cxn>
                <a:cxn ang="0">
                  <a:pos x="107" y="75"/>
                </a:cxn>
                <a:cxn ang="0">
                  <a:pos x="109" y="75"/>
                </a:cxn>
                <a:cxn ang="0">
                  <a:pos x="111" y="77"/>
                </a:cxn>
                <a:cxn ang="0">
                  <a:pos x="113" y="79"/>
                </a:cxn>
                <a:cxn ang="0">
                  <a:pos x="115" y="82"/>
                </a:cxn>
                <a:cxn ang="0">
                  <a:pos x="115" y="86"/>
                </a:cxn>
                <a:cxn ang="0">
                  <a:pos x="129" y="95"/>
                </a:cxn>
                <a:cxn ang="0">
                  <a:pos x="134" y="97"/>
                </a:cxn>
                <a:cxn ang="0">
                  <a:pos x="141" y="111"/>
                </a:cxn>
                <a:cxn ang="0">
                  <a:pos x="141" y="125"/>
                </a:cxn>
                <a:cxn ang="0">
                  <a:pos x="145" y="127"/>
                </a:cxn>
                <a:cxn ang="0">
                  <a:pos x="145" y="132"/>
                </a:cxn>
                <a:cxn ang="0">
                  <a:pos x="156" y="143"/>
                </a:cxn>
              </a:cxnLst>
              <a:rect l="0" t="0" r="r" b="b"/>
              <a:pathLst>
                <a:path w="156" h="161">
                  <a:moveTo>
                    <a:pt x="156" y="143"/>
                  </a:moveTo>
                  <a:lnTo>
                    <a:pt x="154" y="147"/>
                  </a:lnTo>
                  <a:lnTo>
                    <a:pt x="148" y="143"/>
                  </a:lnTo>
                  <a:lnTo>
                    <a:pt x="148"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1" y="22"/>
                  </a:lnTo>
                  <a:lnTo>
                    <a:pt x="50" y="18"/>
                  </a:lnTo>
                  <a:lnTo>
                    <a:pt x="56" y="9"/>
                  </a:lnTo>
                  <a:lnTo>
                    <a:pt x="66" y="0"/>
                  </a:lnTo>
                  <a:lnTo>
                    <a:pt x="74" y="2"/>
                  </a:lnTo>
                  <a:lnTo>
                    <a:pt x="86" y="2"/>
                  </a:lnTo>
                  <a:lnTo>
                    <a:pt x="90" y="6"/>
                  </a:lnTo>
                  <a:lnTo>
                    <a:pt x="93" y="6"/>
                  </a:lnTo>
                  <a:lnTo>
                    <a:pt x="97" y="4"/>
                  </a:lnTo>
                  <a:lnTo>
                    <a:pt x="97" y="15"/>
                  </a:lnTo>
                  <a:lnTo>
                    <a:pt x="100" y="18"/>
                  </a:lnTo>
                  <a:lnTo>
                    <a:pt x="104" y="22"/>
                  </a:lnTo>
                  <a:lnTo>
                    <a:pt x="106" y="29"/>
                  </a:lnTo>
                  <a:lnTo>
                    <a:pt x="109" y="31"/>
                  </a:lnTo>
                  <a:lnTo>
                    <a:pt x="120" y="32"/>
                  </a:lnTo>
                  <a:lnTo>
                    <a:pt x="118" y="34"/>
                  </a:lnTo>
                  <a:lnTo>
                    <a:pt x="116" y="40"/>
                  </a:lnTo>
                  <a:lnTo>
                    <a:pt x="118" y="45"/>
                  </a:lnTo>
                  <a:lnTo>
                    <a:pt x="111" y="54"/>
                  </a:lnTo>
                  <a:lnTo>
                    <a:pt x="111" y="56"/>
                  </a:lnTo>
                  <a:lnTo>
                    <a:pt x="109" y="57"/>
                  </a:lnTo>
                  <a:lnTo>
                    <a:pt x="107" y="59"/>
                  </a:lnTo>
                  <a:lnTo>
                    <a:pt x="107" y="66"/>
                  </a:lnTo>
                  <a:lnTo>
                    <a:pt x="106" y="68"/>
                  </a:lnTo>
                  <a:lnTo>
                    <a:pt x="106" y="68"/>
                  </a:lnTo>
                  <a:lnTo>
                    <a:pt x="106" y="73"/>
                  </a:lnTo>
                  <a:lnTo>
                    <a:pt x="107"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8" name="Freeform 3757"/>
            <p:cNvSpPr>
              <a:spLocks/>
            </p:cNvSpPr>
            <p:nvPr/>
          </p:nvSpPr>
          <p:spPr bwMode="auto">
            <a:xfrm>
              <a:off x="3315" y="2062"/>
              <a:ext cx="156" cy="161"/>
            </a:xfrm>
            <a:custGeom>
              <a:avLst/>
              <a:gdLst/>
              <a:ahLst/>
              <a:cxnLst>
                <a:cxn ang="0">
                  <a:pos x="156" y="143"/>
                </a:cxn>
                <a:cxn ang="0">
                  <a:pos x="154" y="147"/>
                </a:cxn>
                <a:cxn ang="0">
                  <a:pos x="148" y="143"/>
                </a:cxn>
                <a:cxn ang="0">
                  <a:pos x="148" y="143"/>
                </a:cxn>
                <a:cxn ang="0">
                  <a:pos x="147" y="145"/>
                </a:cxn>
                <a:cxn ang="0">
                  <a:pos x="140" y="143"/>
                </a:cxn>
                <a:cxn ang="0">
                  <a:pos x="136" y="145"/>
                </a:cxn>
                <a:cxn ang="0">
                  <a:pos x="129" y="156"/>
                </a:cxn>
                <a:cxn ang="0">
                  <a:pos x="124" y="161"/>
                </a:cxn>
                <a:cxn ang="0">
                  <a:pos x="95" y="159"/>
                </a:cxn>
                <a:cxn ang="0">
                  <a:pos x="77" y="150"/>
                </a:cxn>
                <a:cxn ang="0">
                  <a:pos x="77" y="148"/>
                </a:cxn>
                <a:cxn ang="0">
                  <a:pos x="77" y="138"/>
                </a:cxn>
                <a:cxn ang="0">
                  <a:pos x="75" y="138"/>
                </a:cxn>
                <a:cxn ang="0">
                  <a:pos x="68" y="136"/>
                </a:cxn>
                <a:cxn ang="0">
                  <a:pos x="65" y="131"/>
                </a:cxn>
                <a:cxn ang="0">
                  <a:pos x="6" y="104"/>
                </a:cxn>
                <a:cxn ang="0">
                  <a:pos x="0" y="81"/>
                </a:cxn>
                <a:cxn ang="0">
                  <a:pos x="36" y="59"/>
                </a:cxn>
                <a:cxn ang="0">
                  <a:pos x="40" y="52"/>
                </a:cxn>
                <a:cxn ang="0">
                  <a:pos x="41" y="22"/>
                </a:cxn>
                <a:cxn ang="0">
                  <a:pos x="50" y="18"/>
                </a:cxn>
                <a:cxn ang="0">
                  <a:pos x="56" y="9"/>
                </a:cxn>
                <a:cxn ang="0">
                  <a:pos x="66" y="0"/>
                </a:cxn>
                <a:cxn ang="0">
                  <a:pos x="74" y="2"/>
                </a:cxn>
                <a:cxn ang="0">
                  <a:pos x="86" y="2"/>
                </a:cxn>
                <a:cxn ang="0">
                  <a:pos x="90" y="6"/>
                </a:cxn>
                <a:cxn ang="0">
                  <a:pos x="93" y="6"/>
                </a:cxn>
                <a:cxn ang="0">
                  <a:pos x="97" y="4"/>
                </a:cxn>
                <a:cxn ang="0">
                  <a:pos x="97" y="15"/>
                </a:cxn>
                <a:cxn ang="0">
                  <a:pos x="100" y="18"/>
                </a:cxn>
                <a:cxn ang="0">
                  <a:pos x="104" y="22"/>
                </a:cxn>
                <a:cxn ang="0">
                  <a:pos x="106" y="29"/>
                </a:cxn>
                <a:cxn ang="0">
                  <a:pos x="109" y="31"/>
                </a:cxn>
                <a:cxn ang="0">
                  <a:pos x="120" y="32"/>
                </a:cxn>
                <a:cxn ang="0">
                  <a:pos x="118" y="34"/>
                </a:cxn>
                <a:cxn ang="0">
                  <a:pos x="116" y="40"/>
                </a:cxn>
                <a:cxn ang="0">
                  <a:pos x="118" y="45"/>
                </a:cxn>
                <a:cxn ang="0">
                  <a:pos x="111" y="54"/>
                </a:cxn>
                <a:cxn ang="0">
                  <a:pos x="111" y="56"/>
                </a:cxn>
                <a:cxn ang="0">
                  <a:pos x="109" y="57"/>
                </a:cxn>
                <a:cxn ang="0">
                  <a:pos x="107" y="59"/>
                </a:cxn>
                <a:cxn ang="0">
                  <a:pos x="107" y="66"/>
                </a:cxn>
                <a:cxn ang="0">
                  <a:pos x="106" y="68"/>
                </a:cxn>
                <a:cxn ang="0">
                  <a:pos x="106" y="68"/>
                </a:cxn>
                <a:cxn ang="0">
                  <a:pos x="106" y="73"/>
                </a:cxn>
                <a:cxn ang="0">
                  <a:pos x="107" y="75"/>
                </a:cxn>
                <a:cxn ang="0">
                  <a:pos x="109" y="75"/>
                </a:cxn>
                <a:cxn ang="0">
                  <a:pos x="111" y="77"/>
                </a:cxn>
                <a:cxn ang="0">
                  <a:pos x="113" y="79"/>
                </a:cxn>
                <a:cxn ang="0">
                  <a:pos x="115" y="82"/>
                </a:cxn>
                <a:cxn ang="0">
                  <a:pos x="115" y="86"/>
                </a:cxn>
                <a:cxn ang="0">
                  <a:pos x="129" y="95"/>
                </a:cxn>
                <a:cxn ang="0">
                  <a:pos x="134" y="97"/>
                </a:cxn>
                <a:cxn ang="0">
                  <a:pos x="141" y="111"/>
                </a:cxn>
                <a:cxn ang="0">
                  <a:pos x="141" y="125"/>
                </a:cxn>
                <a:cxn ang="0">
                  <a:pos x="145" y="127"/>
                </a:cxn>
                <a:cxn ang="0">
                  <a:pos x="145" y="132"/>
                </a:cxn>
                <a:cxn ang="0">
                  <a:pos x="156" y="143"/>
                </a:cxn>
              </a:cxnLst>
              <a:rect l="0" t="0" r="r" b="b"/>
              <a:pathLst>
                <a:path w="156" h="161">
                  <a:moveTo>
                    <a:pt x="156" y="143"/>
                  </a:moveTo>
                  <a:lnTo>
                    <a:pt x="154" y="147"/>
                  </a:lnTo>
                  <a:lnTo>
                    <a:pt x="148" y="143"/>
                  </a:lnTo>
                  <a:lnTo>
                    <a:pt x="148"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1" y="22"/>
                  </a:lnTo>
                  <a:lnTo>
                    <a:pt x="50" y="18"/>
                  </a:lnTo>
                  <a:lnTo>
                    <a:pt x="56" y="9"/>
                  </a:lnTo>
                  <a:lnTo>
                    <a:pt x="66" y="0"/>
                  </a:lnTo>
                  <a:lnTo>
                    <a:pt x="74" y="2"/>
                  </a:lnTo>
                  <a:lnTo>
                    <a:pt x="86" y="2"/>
                  </a:lnTo>
                  <a:lnTo>
                    <a:pt x="90" y="6"/>
                  </a:lnTo>
                  <a:lnTo>
                    <a:pt x="93" y="6"/>
                  </a:lnTo>
                  <a:lnTo>
                    <a:pt x="97" y="4"/>
                  </a:lnTo>
                  <a:lnTo>
                    <a:pt x="97" y="15"/>
                  </a:lnTo>
                  <a:lnTo>
                    <a:pt x="100" y="18"/>
                  </a:lnTo>
                  <a:lnTo>
                    <a:pt x="104" y="22"/>
                  </a:lnTo>
                  <a:lnTo>
                    <a:pt x="106" y="29"/>
                  </a:lnTo>
                  <a:lnTo>
                    <a:pt x="109" y="31"/>
                  </a:lnTo>
                  <a:lnTo>
                    <a:pt x="120" y="32"/>
                  </a:lnTo>
                  <a:lnTo>
                    <a:pt x="118" y="34"/>
                  </a:lnTo>
                  <a:lnTo>
                    <a:pt x="116" y="40"/>
                  </a:lnTo>
                  <a:lnTo>
                    <a:pt x="118" y="45"/>
                  </a:lnTo>
                  <a:lnTo>
                    <a:pt x="111" y="54"/>
                  </a:lnTo>
                  <a:lnTo>
                    <a:pt x="111" y="56"/>
                  </a:lnTo>
                  <a:lnTo>
                    <a:pt x="109" y="57"/>
                  </a:lnTo>
                  <a:lnTo>
                    <a:pt x="107" y="59"/>
                  </a:lnTo>
                  <a:lnTo>
                    <a:pt x="107" y="66"/>
                  </a:lnTo>
                  <a:lnTo>
                    <a:pt x="106" y="68"/>
                  </a:lnTo>
                  <a:lnTo>
                    <a:pt x="106" y="68"/>
                  </a:lnTo>
                  <a:lnTo>
                    <a:pt x="106" y="73"/>
                  </a:lnTo>
                  <a:lnTo>
                    <a:pt x="107"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9" name="Freeform 3758"/>
            <p:cNvSpPr>
              <a:spLocks/>
            </p:cNvSpPr>
            <p:nvPr/>
          </p:nvSpPr>
          <p:spPr bwMode="auto">
            <a:xfrm>
              <a:off x="2550" y="1067"/>
              <a:ext cx="18" cy="16"/>
            </a:xfrm>
            <a:custGeom>
              <a:avLst/>
              <a:gdLst/>
              <a:ahLst/>
              <a:cxnLst>
                <a:cxn ang="0">
                  <a:pos x="11" y="3"/>
                </a:cxn>
                <a:cxn ang="0">
                  <a:pos x="9" y="7"/>
                </a:cxn>
                <a:cxn ang="0">
                  <a:pos x="2" y="12"/>
                </a:cxn>
                <a:cxn ang="0">
                  <a:pos x="0" y="14"/>
                </a:cxn>
                <a:cxn ang="0">
                  <a:pos x="0" y="16"/>
                </a:cxn>
                <a:cxn ang="0">
                  <a:pos x="2" y="14"/>
                </a:cxn>
                <a:cxn ang="0">
                  <a:pos x="3" y="12"/>
                </a:cxn>
                <a:cxn ang="0">
                  <a:pos x="14" y="9"/>
                </a:cxn>
                <a:cxn ang="0">
                  <a:pos x="16" y="3"/>
                </a:cxn>
                <a:cxn ang="0">
                  <a:pos x="18" y="0"/>
                </a:cxn>
                <a:cxn ang="0">
                  <a:pos x="14" y="0"/>
                </a:cxn>
                <a:cxn ang="0">
                  <a:pos x="11" y="3"/>
                </a:cxn>
              </a:cxnLst>
              <a:rect l="0" t="0" r="r" b="b"/>
              <a:pathLst>
                <a:path w="18" h="16">
                  <a:moveTo>
                    <a:pt x="11" y="3"/>
                  </a:moveTo>
                  <a:lnTo>
                    <a:pt x="9" y="7"/>
                  </a:lnTo>
                  <a:lnTo>
                    <a:pt x="2" y="12"/>
                  </a:lnTo>
                  <a:lnTo>
                    <a:pt x="0" y="14"/>
                  </a:lnTo>
                  <a:lnTo>
                    <a:pt x="0" y="16"/>
                  </a:lnTo>
                  <a:lnTo>
                    <a:pt x="2" y="14"/>
                  </a:lnTo>
                  <a:lnTo>
                    <a:pt x="3" y="12"/>
                  </a:lnTo>
                  <a:lnTo>
                    <a:pt x="14" y="9"/>
                  </a:lnTo>
                  <a:lnTo>
                    <a:pt x="16" y="3"/>
                  </a:lnTo>
                  <a:lnTo>
                    <a:pt x="18" y="0"/>
                  </a:lnTo>
                  <a:lnTo>
                    <a:pt x="14" y="0"/>
                  </a:lnTo>
                  <a:lnTo>
                    <a:pt x="1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0" name="Freeform 3759"/>
            <p:cNvSpPr>
              <a:spLocks/>
            </p:cNvSpPr>
            <p:nvPr/>
          </p:nvSpPr>
          <p:spPr bwMode="auto">
            <a:xfrm>
              <a:off x="2550" y="1067"/>
              <a:ext cx="18" cy="16"/>
            </a:xfrm>
            <a:custGeom>
              <a:avLst/>
              <a:gdLst/>
              <a:ahLst/>
              <a:cxnLst>
                <a:cxn ang="0">
                  <a:pos x="11" y="3"/>
                </a:cxn>
                <a:cxn ang="0">
                  <a:pos x="9" y="7"/>
                </a:cxn>
                <a:cxn ang="0">
                  <a:pos x="2" y="12"/>
                </a:cxn>
                <a:cxn ang="0">
                  <a:pos x="0" y="14"/>
                </a:cxn>
                <a:cxn ang="0">
                  <a:pos x="0" y="16"/>
                </a:cxn>
                <a:cxn ang="0">
                  <a:pos x="2" y="14"/>
                </a:cxn>
                <a:cxn ang="0">
                  <a:pos x="3" y="12"/>
                </a:cxn>
                <a:cxn ang="0">
                  <a:pos x="14" y="9"/>
                </a:cxn>
                <a:cxn ang="0">
                  <a:pos x="16" y="3"/>
                </a:cxn>
                <a:cxn ang="0">
                  <a:pos x="18" y="0"/>
                </a:cxn>
                <a:cxn ang="0">
                  <a:pos x="14" y="0"/>
                </a:cxn>
                <a:cxn ang="0">
                  <a:pos x="11" y="3"/>
                </a:cxn>
              </a:cxnLst>
              <a:rect l="0" t="0" r="r" b="b"/>
              <a:pathLst>
                <a:path w="18" h="16">
                  <a:moveTo>
                    <a:pt x="11" y="3"/>
                  </a:moveTo>
                  <a:lnTo>
                    <a:pt x="9" y="7"/>
                  </a:lnTo>
                  <a:lnTo>
                    <a:pt x="2" y="12"/>
                  </a:lnTo>
                  <a:lnTo>
                    <a:pt x="0" y="14"/>
                  </a:lnTo>
                  <a:lnTo>
                    <a:pt x="0" y="16"/>
                  </a:lnTo>
                  <a:lnTo>
                    <a:pt x="2" y="14"/>
                  </a:lnTo>
                  <a:lnTo>
                    <a:pt x="3" y="12"/>
                  </a:lnTo>
                  <a:lnTo>
                    <a:pt x="14" y="9"/>
                  </a:lnTo>
                  <a:lnTo>
                    <a:pt x="16" y="3"/>
                  </a:lnTo>
                  <a:lnTo>
                    <a:pt x="18" y="0"/>
                  </a:lnTo>
                  <a:lnTo>
                    <a:pt x="14" y="0"/>
                  </a:lnTo>
                  <a:lnTo>
                    <a:pt x="1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1" name="Freeform 3760"/>
            <p:cNvSpPr>
              <a:spLocks/>
            </p:cNvSpPr>
            <p:nvPr/>
          </p:nvSpPr>
          <p:spPr bwMode="auto">
            <a:xfrm>
              <a:off x="1558" y="1413"/>
              <a:ext cx="10" cy="7"/>
            </a:xfrm>
            <a:custGeom>
              <a:avLst/>
              <a:gdLst/>
              <a:ahLst/>
              <a:cxnLst>
                <a:cxn ang="0">
                  <a:pos x="2" y="0"/>
                </a:cxn>
                <a:cxn ang="0">
                  <a:pos x="2" y="0"/>
                </a:cxn>
                <a:cxn ang="0">
                  <a:pos x="3" y="0"/>
                </a:cxn>
                <a:cxn ang="0">
                  <a:pos x="9" y="2"/>
                </a:cxn>
                <a:cxn ang="0">
                  <a:pos x="10" y="3"/>
                </a:cxn>
                <a:cxn ang="0">
                  <a:pos x="10" y="5"/>
                </a:cxn>
                <a:cxn ang="0">
                  <a:pos x="7" y="7"/>
                </a:cxn>
                <a:cxn ang="0">
                  <a:pos x="3" y="5"/>
                </a:cxn>
                <a:cxn ang="0">
                  <a:pos x="2" y="3"/>
                </a:cxn>
                <a:cxn ang="0">
                  <a:pos x="0" y="0"/>
                </a:cxn>
                <a:cxn ang="0">
                  <a:pos x="2" y="0"/>
                </a:cxn>
              </a:cxnLst>
              <a:rect l="0" t="0" r="r" b="b"/>
              <a:pathLst>
                <a:path w="10" h="7">
                  <a:moveTo>
                    <a:pt x="2" y="0"/>
                  </a:moveTo>
                  <a:lnTo>
                    <a:pt x="2" y="0"/>
                  </a:lnTo>
                  <a:lnTo>
                    <a:pt x="3" y="0"/>
                  </a:lnTo>
                  <a:lnTo>
                    <a:pt x="9" y="2"/>
                  </a:lnTo>
                  <a:lnTo>
                    <a:pt x="10" y="3"/>
                  </a:lnTo>
                  <a:lnTo>
                    <a:pt x="10" y="5"/>
                  </a:lnTo>
                  <a:lnTo>
                    <a:pt x="7" y="7"/>
                  </a:lnTo>
                  <a:lnTo>
                    <a:pt x="3" y="5"/>
                  </a:lnTo>
                  <a:lnTo>
                    <a:pt x="2" y="3"/>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2" name="Freeform 3761"/>
            <p:cNvSpPr>
              <a:spLocks/>
            </p:cNvSpPr>
            <p:nvPr/>
          </p:nvSpPr>
          <p:spPr bwMode="auto">
            <a:xfrm>
              <a:off x="1558" y="1413"/>
              <a:ext cx="10" cy="7"/>
            </a:xfrm>
            <a:custGeom>
              <a:avLst/>
              <a:gdLst/>
              <a:ahLst/>
              <a:cxnLst>
                <a:cxn ang="0">
                  <a:pos x="2" y="0"/>
                </a:cxn>
                <a:cxn ang="0">
                  <a:pos x="2" y="0"/>
                </a:cxn>
                <a:cxn ang="0">
                  <a:pos x="3" y="0"/>
                </a:cxn>
                <a:cxn ang="0">
                  <a:pos x="9" y="2"/>
                </a:cxn>
                <a:cxn ang="0">
                  <a:pos x="10" y="3"/>
                </a:cxn>
                <a:cxn ang="0">
                  <a:pos x="10" y="5"/>
                </a:cxn>
                <a:cxn ang="0">
                  <a:pos x="7" y="7"/>
                </a:cxn>
                <a:cxn ang="0">
                  <a:pos x="3" y="5"/>
                </a:cxn>
                <a:cxn ang="0">
                  <a:pos x="2" y="3"/>
                </a:cxn>
                <a:cxn ang="0">
                  <a:pos x="0" y="0"/>
                </a:cxn>
                <a:cxn ang="0">
                  <a:pos x="2" y="0"/>
                </a:cxn>
              </a:cxnLst>
              <a:rect l="0" t="0" r="r" b="b"/>
              <a:pathLst>
                <a:path w="10" h="7">
                  <a:moveTo>
                    <a:pt x="2" y="0"/>
                  </a:moveTo>
                  <a:lnTo>
                    <a:pt x="2" y="0"/>
                  </a:lnTo>
                  <a:lnTo>
                    <a:pt x="3" y="0"/>
                  </a:lnTo>
                  <a:lnTo>
                    <a:pt x="9" y="2"/>
                  </a:lnTo>
                  <a:lnTo>
                    <a:pt x="10" y="3"/>
                  </a:lnTo>
                  <a:lnTo>
                    <a:pt x="10" y="5"/>
                  </a:lnTo>
                  <a:lnTo>
                    <a:pt x="7" y="7"/>
                  </a:lnTo>
                  <a:lnTo>
                    <a:pt x="3" y="5"/>
                  </a:lnTo>
                  <a:lnTo>
                    <a:pt x="2" y="3"/>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3" name="Freeform 3762"/>
            <p:cNvSpPr>
              <a:spLocks/>
            </p:cNvSpPr>
            <p:nvPr/>
          </p:nvSpPr>
          <p:spPr bwMode="auto">
            <a:xfrm>
              <a:off x="2925" y="1898"/>
              <a:ext cx="5" cy="6"/>
            </a:xfrm>
            <a:custGeom>
              <a:avLst/>
              <a:gdLst/>
              <a:ahLst/>
              <a:cxnLst>
                <a:cxn ang="0">
                  <a:pos x="1" y="0"/>
                </a:cxn>
                <a:cxn ang="0">
                  <a:pos x="3" y="2"/>
                </a:cxn>
                <a:cxn ang="0">
                  <a:pos x="5" y="4"/>
                </a:cxn>
                <a:cxn ang="0">
                  <a:pos x="5" y="6"/>
                </a:cxn>
                <a:cxn ang="0">
                  <a:pos x="3" y="4"/>
                </a:cxn>
                <a:cxn ang="0">
                  <a:pos x="1" y="4"/>
                </a:cxn>
                <a:cxn ang="0">
                  <a:pos x="0" y="4"/>
                </a:cxn>
                <a:cxn ang="0">
                  <a:pos x="1" y="0"/>
                </a:cxn>
                <a:cxn ang="0">
                  <a:pos x="1" y="0"/>
                </a:cxn>
              </a:cxnLst>
              <a:rect l="0" t="0" r="r" b="b"/>
              <a:pathLst>
                <a:path w="5" h="6">
                  <a:moveTo>
                    <a:pt x="1" y="0"/>
                  </a:moveTo>
                  <a:lnTo>
                    <a:pt x="3" y="2"/>
                  </a:lnTo>
                  <a:lnTo>
                    <a:pt x="5" y="4"/>
                  </a:lnTo>
                  <a:lnTo>
                    <a:pt x="5" y="6"/>
                  </a:lnTo>
                  <a:lnTo>
                    <a:pt x="3" y="4"/>
                  </a:lnTo>
                  <a:lnTo>
                    <a:pt x="1" y="4"/>
                  </a:lnTo>
                  <a:lnTo>
                    <a:pt x="0" y="4"/>
                  </a:lnTo>
                  <a:lnTo>
                    <a:pt x="1"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4" name="Freeform 3763"/>
            <p:cNvSpPr>
              <a:spLocks/>
            </p:cNvSpPr>
            <p:nvPr/>
          </p:nvSpPr>
          <p:spPr bwMode="auto">
            <a:xfrm>
              <a:off x="2925" y="1898"/>
              <a:ext cx="5" cy="6"/>
            </a:xfrm>
            <a:custGeom>
              <a:avLst/>
              <a:gdLst/>
              <a:ahLst/>
              <a:cxnLst>
                <a:cxn ang="0">
                  <a:pos x="1" y="0"/>
                </a:cxn>
                <a:cxn ang="0">
                  <a:pos x="3" y="2"/>
                </a:cxn>
                <a:cxn ang="0">
                  <a:pos x="5" y="4"/>
                </a:cxn>
                <a:cxn ang="0">
                  <a:pos x="5" y="6"/>
                </a:cxn>
                <a:cxn ang="0">
                  <a:pos x="3" y="4"/>
                </a:cxn>
                <a:cxn ang="0">
                  <a:pos x="1" y="4"/>
                </a:cxn>
                <a:cxn ang="0">
                  <a:pos x="0" y="4"/>
                </a:cxn>
                <a:cxn ang="0">
                  <a:pos x="1" y="0"/>
                </a:cxn>
                <a:cxn ang="0">
                  <a:pos x="1" y="0"/>
                </a:cxn>
              </a:cxnLst>
              <a:rect l="0" t="0" r="r" b="b"/>
              <a:pathLst>
                <a:path w="5" h="6">
                  <a:moveTo>
                    <a:pt x="1" y="0"/>
                  </a:moveTo>
                  <a:lnTo>
                    <a:pt x="3" y="2"/>
                  </a:lnTo>
                  <a:lnTo>
                    <a:pt x="5" y="4"/>
                  </a:lnTo>
                  <a:lnTo>
                    <a:pt x="5" y="6"/>
                  </a:lnTo>
                  <a:lnTo>
                    <a:pt x="3" y="4"/>
                  </a:lnTo>
                  <a:lnTo>
                    <a:pt x="1" y="4"/>
                  </a:lnTo>
                  <a:lnTo>
                    <a:pt x="0" y="4"/>
                  </a:lnTo>
                  <a:lnTo>
                    <a:pt x="1"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5" name="Freeform 3764"/>
            <p:cNvSpPr>
              <a:spLocks/>
            </p:cNvSpPr>
            <p:nvPr/>
          </p:nvSpPr>
          <p:spPr bwMode="auto">
            <a:xfrm>
              <a:off x="2923" y="1900"/>
              <a:ext cx="2" cy="11"/>
            </a:xfrm>
            <a:custGeom>
              <a:avLst/>
              <a:gdLst/>
              <a:ahLst/>
              <a:cxnLst>
                <a:cxn ang="0">
                  <a:pos x="0" y="0"/>
                </a:cxn>
                <a:cxn ang="0">
                  <a:pos x="0" y="0"/>
                </a:cxn>
                <a:cxn ang="0">
                  <a:pos x="0" y="0"/>
                </a:cxn>
                <a:cxn ang="0">
                  <a:pos x="2" y="0"/>
                </a:cxn>
                <a:cxn ang="0">
                  <a:pos x="2" y="11"/>
                </a:cxn>
                <a:cxn ang="0">
                  <a:pos x="0" y="5"/>
                </a:cxn>
                <a:cxn ang="0">
                  <a:pos x="0" y="5"/>
                </a:cxn>
                <a:cxn ang="0">
                  <a:pos x="2" y="4"/>
                </a:cxn>
                <a:cxn ang="0">
                  <a:pos x="2" y="2"/>
                </a:cxn>
                <a:cxn ang="0">
                  <a:pos x="0" y="0"/>
                </a:cxn>
              </a:cxnLst>
              <a:rect l="0" t="0" r="r" b="b"/>
              <a:pathLst>
                <a:path w="2" h="11">
                  <a:moveTo>
                    <a:pt x="0" y="0"/>
                  </a:moveTo>
                  <a:lnTo>
                    <a:pt x="0" y="0"/>
                  </a:lnTo>
                  <a:lnTo>
                    <a:pt x="0" y="0"/>
                  </a:lnTo>
                  <a:lnTo>
                    <a:pt x="2" y="0"/>
                  </a:lnTo>
                  <a:lnTo>
                    <a:pt x="2" y="11"/>
                  </a:lnTo>
                  <a:lnTo>
                    <a:pt x="0" y="5"/>
                  </a:lnTo>
                  <a:lnTo>
                    <a:pt x="0" y="5"/>
                  </a:lnTo>
                  <a:lnTo>
                    <a:pt x="2"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6" name="Freeform 3765"/>
            <p:cNvSpPr>
              <a:spLocks/>
            </p:cNvSpPr>
            <p:nvPr/>
          </p:nvSpPr>
          <p:spPr bwMode="auto">
            <a:xfrm>
              <a:off x="2923" y="1900"/>
              <a:ext cx="2" cy="11"/>
            </a:xfrm>
            <a:custGeom>
              <a:avLst/>
              <a:gdLst/>
              <a:ahLst/>
              <a:cxnLst>
                <a:cxn ang="0">
                  <a:pos x="0" y="0"/>
                </a:cxn>
                <a:cxn ang="0">
                  <a:pos x="0" y="0"/>
                </a:cxn>
                <a:cxn ang="0">
                  <a:pos x="0" y="0"/>
                </a:cxn>
                <a:cxn ang="0">
                  <a:pos x="2" y="0"/>
                </a:cxn>
                <a:cxn ang="0">
                  <a:pos x="2" y="11"/>
                </a:cxn>
                <a:cxn ang="0">
                  <a:pos x="0" y="5"/>
                </a:cxn>
                <a:cxn ang="0">
                  <a:pos x="0" y="5"/>
                </a:cxn>
                <a:cxn ang="0">
                  <a:pos x="2" y="4"/>
                </a:cxn>
                <a:cxn ang="0">
                  <a:pos x="2" y="2"/>
                </a:cxn>
                <a:cxn ang="0">
                  <a:pos x="0" y="0"/>
                </a:cxn>
              </a:cxnLst>
              <a:rect l="0" t="0" r="r" b="b"/>
              <a:pathLst>
                <a:path w="2" h="11">
                  <a:moveTo>
                    <a:pt x="0" y="0"/>
                  </a:moveTo>
                  <a:lnTo>
                    <a:pt x="0" y="0"/>
                  </a:lnTo>
                  <a:lnTo>
                    <a:pt x="0" y="0"/>
                  </a:lnTo>
                  <a:lnTo>
                    <a:pt x="2" y="0"/>
                  </a:lnTo>
                  <a:lnTo>
                    <a:pt x="2" y="11"/>
                  </a:lnTo>
                  <a:lnTo>
                    <a:pt x="0" y="5"/>
                  </a:lnTo>
                  <a:lnTo>
                    <a:pt x="0" y="5"/>
                  </a:lnTo>
                  <a:lnTo>
                    <a:pt x="2"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7" name="Freeform 3766"/>
            <p:cNvSpPr>
              <a:spLocks/>
            </p:cNvSpPr>
            <p:nvPr/>
          </p:nvSpPr>
          <p:spPr bwMode="auto">
            <a:xfrm>
              <a:off x="2957" y="1939"/>
              <a:ext cx="7" cy="2"/>
            </a:xfrm>
            <a:custGeom>
              <a:avLst/>
              <a:gdLst/>
              <a:ahLst/>
              <a:cxnLst>
                <a:cxn ang="0">
                  <a:pos x="0" y="0"/>
                </a:cxn>
                <a:cxn ang="0">
                  <a:pos x="0" y="0"/>
                </a:cxn>
                <a:cxn ang="0">
                  <a:pos x="7" y="0"/>
                </a:cxn>
                <a:cxn ang="0">
                  <a:pos x="7" y="2"/>
                </a:cxn>
                <a:cxn ang="0">
                  <a:pos x="7" y="2"/>
                </a:cxn>
                <a:cxn ang="0">
                  <a:pos x="0" y="2"/>
                </a:cxn>
                <a:cxn ang="0">
                  <a:pos x="0" y="0"/>
                </a:cxn>
              </a:cxnLst>
              <a:rect l="0" t="0" r="r" b="b"/>
              <a:pathLst>
                <a:path w="7" h="2">
                  <a:moveTo>
                    <a:pt x="0" y="0"/>
                  </a:moveTo>
                  <a:lnTo>
                    <a:pt x="0" y="0"/>
                  </a:lnTo>
                  <a:lnTo>
                    <a:pt x="7" y="0"/>
                  </a:lnTo>
                  <a:lnTo>
                    <a:pt x="7" y="2"/>
                  </a:lnTo>
                  <a:lnTo>
                    <a:pt x="7"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8" name="Freeform 3767"/>
            <p:cNvSpPr>
              <a:spLocks/>
            </p:cNvSpPr>
            <p:nvPr/>
          </p:nvSpPr>
          <p:spPr bwMode="auto">
            <a:xfrm>
              <a:off x="2957" y="1939"/>
              <a:ext cx="7" cy="2"/>
            </a:xfrm>
            <a:custGeom>
              <a:avLst/>
              <a:gdLst/>
              <a:ahLst/>
              <a:cxnLst>
                <a:cxn ang="0">
                  <a:pos x="0" y="0"/>
                </a:cxn>
                <a:cxn ang="0">
                  <a:pos x="0" y="0"/>
                </a:cxn>
                <a:cxn ang="0">
                  <a:pos x="7" y="0"/>
                </a:cxn>
                <a:cxn ang="0">
                  <a:pos x="7" y="2"/>
                </a:cxn>
                <a:cxn ang="0">
                  <a:pos x="7" y="2"/>
                </a:cxn>
                <a:cxn ang="0">
                  <a:pos x="0" y="2"/>
                </a:cxn>
                <a:cxn ang="0">
                  <a:pos x="0" y="0"/>
                </a:cxn>
              </a:cxnLst>
              <a:rect l="0" t="0" r="r" b="b"/>
              <a:pathLst>
                <a:path w="7" h="2">
                  <a:moveTo>
                    <a:pt x="0" y="0"/>
                  </a:moveTo>
                  <a:lnTo>
                    <a:pt x="0" y="0"/>
                  </a:lnTo>
                  <a:lnTo>
                    <a:pt x="7" y="0"/>
                  </a:lnTo>
                  <a:lnTo>
                    <a:pt x="7" y="2"/>
                  </a:lnTo>
                  <a:lnTo>
                    <a:pt x="7"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59" name="Freeform 3768"/>
            <p:cNvSpPr>
              <a:spLocks/>
            </p:cNvSpPr>
            <p:nvPr/>
          </p:nvSpPr>
          <p:spPr bwMode="auto">
            <a:xfrm>
              <a:off x="2960" y="1948"/>
              <a:ext cx="7" cy="2"/>
            </a:xfrm>
            <a:custGeom>
              <a:avLst/>
              <a:gdLst/>
              <a:ahLst/>
              <a:cxnLst>
                <a:cxn ang="0">
                  <a:pos x="0" y="0"/>
                </a:cxn>
                <a:cxn ang="0">
                  <a:pos x="2" y="0"/>
                </a:cxn>
                <a:cxn ang="0">
                  <a:pos x="7" y="0"/>
                </a:cxn>
                <a:cxn ang="0">
                  <a:pos x="7" y="0"/>
                </a:cxn>
                <a:cxn ang="0">
                  <a:pos x="7" y="0"/>
                </a:cxn>
                <a:cxn ang="0">
                  <a:pos x="0" y="2"/>
                </a:cxn>
                <a:cxn ang="0">
                  <a:pos x="0" y="0"/>
                </a:cxn>
              </a:cxnLst>
              <a:rect l="0" t="0" r="r" b="b"/>
              <a:pathLst>
                <a:path w="7" h="2">
                  <a:moveTo>
                    <a:pt x="0" y="0"/>
                  </a:moveTo>
                  <a:lnTo>
                    <a:pt x="2" y="0"/>
                  </a:lnTo>
                  <a:lnTo>
                    <a:pt x="7" y="0"/>
                  </a:lnTo>
                  <a:lnTo>
                    <a:pt x="7" y="0"/>
                  </a:lnTo>
                  <a:lnTo>
                    <a:pt x="7" y="0"/>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0" name="Freeform 3769"/>
            <p:cNvSpPr>
              <a:spLocks/>
            </p:cNvSpPr>
            <p:nvPr/>
          </p:nvSpPr>
          <p:spPr bwMode="auto">
            <a:xfrm>
              <a:off x="2960" y="1948"/>
              <a:ext cx="7" cy="2"/>
            </a:xfrm>
            <a:custGeom>
              <a:avLst/>
              <a:gdLst/>
              <a:ahLst/>
              <a:cxnLst>
                <a:cxn ang="0">
                  <a:pos x="0" y="0"/>
                </a:cxn>
                <a:cxn ang="0">
                  <a:pos x="2" y="0"/>
                </a:cxn>
                <a:cxn ang="0">
                  <a:pos x="7" y="0"/>
                </a:cxn>
                <a:cxn ang="0">
                  <a:pos x="7" y="0"/>
                </a:cxn>
                <a:cxn ang="0">
                  <a:pos x="7" y="0"/>
                </a:cxn>
                <a:cxn ang="0">
                  <a:pos x="0" y="2"/>
                </a:cxn>
                <a:cxn ang="0">
                  <a:pos x="0" y="0"/>
                </a:cxn>
              </a:cxnLst>
              <a:rect l="0" t="0" r="r" b="b"/>
              <a:pathLst>
                <a:path w="7" h="2">
                  <a:moveTo>
                    <a:pt x="0" y="0"/>
                  </a:moveTo>
                  <a:lnTo>
                    <a:pt x="2" y="0"/>
                  </a:lnTo>
                  <a:lnTo>
                    <a:pt x="7" y="0"/>
                  </a:lnTo>
                  <a:lnTo>
                    <a:pt x="7" y="0"/>
                  </a:lnTo>
                  <a:lnTo>
                    <a:pt x="7" y="0"/>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1" name="Freeform 3770"/>
            <p:cNvSpPr>
              <a:spLocks/>
            </p:cNvSpPr>
            <p:nvPr/>
          </p:nvSpPr>
          <p:spPr bwMode="auto">
            <a:xfrm>
              <a:off x="2967" y="1946"/>
              <a:ext cx="22" cy="13"/>
            </a:xfrm>
            <a:custGeom>
              <a:avLst/>
              <a:gdLst/>
              <a:ahLst/>
              <a:cxnLst>
                <a:cxn ang="0">
                  <a:pos x="22" y="13"/>
                </a:cxn>
                <a:cxn ang="0">
                  <a:pos x="13" y="6"/>
                </a:cxn>
                <a:cxn ang="0">
                  <a:pos x="9" y="4"/>
                </a:cxn>
                <a:cxn ang="0">
                  <a:pos x="4" y="2"/>
                </a:cxn>
                <a:cxn ang="0">
                  <a:pos x="0" y="0"/>
                </a:cxn>
                <a:cxn ang="0">
                  <a:pos x="2" y="0"/>
                </a:cxn>
                <a:cxn ang="0">
                  <a:pos x="4" y="0"/>
                </a:cxn>
                <a:cxn ang="0">
                  <a:pos x="6" y="2"/>
                </a:cxn>
                <a:cxn ang="0">
                  <a:pos x="8" y="2"/>
                </a:cxn>
                <a:cxn ang="0">
                  <a:pos x="9" y="2"/>
                </a:cxn>
                <a:cxn ang="0">
                  <a:pos x="13" y="2"/>
                </a:cxn>
                <a:cxn ang="0">
                  <a:pos x="13" y="4"/>
                </a:cxn>
                <a:cxn ang="0">
                  <a:pos x="15" y="6"/>
                </a:cxn>
                <a:cxn ang="0">
                  <a:pos x="16" y="6"/>
                </a:cxn>
                <a:cxn ang="0">
                  <a:pos x="18" y="7"/>
                </a:cxn>
                <a:cxn ang="0">
                  <a:pos x="22" y="7"/>
                </a:cxn>
                <a:cxn ang="0">
                  <a:pos x="22" y="9"/>
                </a:cxn>
                <a:cxn ang="0">
                  <a:pos x="22" y="9"/>
                </a:cxn>
                <a:cxn ang="0">
                  <a:pos x="22" y="13"/>
                </a:cxn>
              </a:cxnLst>
              <a:rect l="0" t="0" r="r" b="b"/>
              <a:pathLst>
                <a:path w="22" h="13">
                  <a:moveTo>
                    <a:pt x="22" y="13"/>
                  </a:moveTo>
                  <a:lnTo>
                    <a:pt x="13" y="6"/>
                  </a:lnTo>
                  <a:lnTo>
                    <a:pt x="9" y="4"/>
                  </a:lnTo>
                  <a:lnTo>
                    <a:pt x="4" y="2"/>
                  </a:lnTo>
                  <a:lnTo>
                    <a:pt x="0" y="0"/>
                  </a:lnTo>
                  <a:lnTo>
                    <a:pt x="2" y="0"/>
                  </a:lnTo>
                  <a:lnTo>
                    <a:pt x="4" y="0"/>
                  </a:lnTo>
                  <a:lnTo>
                    <a:pt x="6" y="2"/>
                  </a:lnTo>
                  <a:lnTo>
                    <a:pt x="8" y="2"/>
                  </a:lnTo>
                  <a:lnTo>
                    <a:pt x="9" y="2"/>
                  </a:lnTo>
                  <a:lnTo>
                    <a:pt x="13" y="2"/>
                  </a:lnTo>
                  <a:lnTo>
                    <a:pt x="13" y="4"/>
                  </a:lnTo>
                  <a:lnTo>
                    <a:pt x="15" y="6"/>
                  </a:lnTo>
                  <a:lnTo>
                    <a:pt x="16" y="6"/>
                  </a:lnTo>
                  <a:lnTo>
                    <a:pt x="18" y="7"/>
                  </a:lnTo>
                  <a:lnTo>
                    <a:pt x="22" y="7"/>
                  </a:lnTo>
                  <a:lnTo>
                    <a:pt x="22" y="9"/>
                  </a:lnTo>
                  <a:lnTo>
                    <a:pt x="22" y="9"/>
                  </a:lnTo>
                  <a:lnTo>
                    <a:pt x="22"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2" name="Freeform 3771"/>
            <p:cNvSpPr>
              <a:spLocks/>
            </p:cNvSpPr>
            <p:nvPr/>
          </p:nvSpPr>
          <p:spPr bwMode="auto">
            <a:xfrm>
              <a:off x="2967" y="1946"/>
              <a:ext cx="22" cy="13"/>
            </a:xfrm>
            <a:custGeom>
              <a:avLst/>
              <a:gdLst/>
              <a:ahLst/>
              <a:cxnLst>
                <a:cxn ang="0">
                  <a:pos x="22" y="13"/>
                </a:cxn>
                <a:cxn ang="0">
                  <a:pos x="13" y="6"/>
                </a:cxn>
                <a:cxn ang="0">
                  <a:pos x="9" y="4"/>
                </a:cxn>
                <a:cxn ang="0">
                  <a:pos x="4" y="2"/>
                </a:cxn>
                <a:cxn ang="0">
                  <a:pos x="0" y="0"/>
                </a:cxn>
                <a:cxn ang="0">
                  <a:pos x="2" y="0"/>
                </a:cxn>
                <a:cxn ang="0">
                  <a:pos x="4" y="0"/>
                </a:cxn>
                <a:cxn ang="0">
                  <a:pos x="6" y="2"/>
                </a:cxn>
                <a:cxn ang="0">
                  <a:pos x="8" y="2"/>
                </a:cxn>
                <a:cxn ang="0">
                  <a:pos x="9" y="2"/>
                </a:cxn>
                <a:cxn ang="0">
                  <a:pos x="13" y="2"/>
                </a:cxn>
                <a:cxn ang="0">
                  <a:pos x="13" y="4"/>
                </a:cxn>
                <a:cxn ang="0">
                  <a:pos x="15" y="6"/>
                </a:cxn>
                <a:cxn ang="0">
                  <a:pos x="16" y="6"/>
                </a:cxn>
                <a:cxn ang="0">
                  <a:pos x="18" y="7"/>
                </a:cxn>
                <a:cxn ang="0">
                  <a:pos x="22" y="7"/>
                </a:cxn>
                <a:cxn ang="0">
                  <a:pos x="22" y="9"/>
                </a:cxn>
                <a:cxn ang="0">
                  <a:pos x="22" y="9"/>
                </a:cxn>
                <a:cxn ang="0">
                  <a:pos x="22" y="13"/>
                </a:cxn>
              </a:cxnLst>
              <a:rect l="0" t="0" r="r" b="b"/>
              <a:pathLst>
                <a:path w="22" h="13">
                  <a:moveTo>
                    <a:pt x="22" y="13"/>
                  </a:moveTo>
                  <a:lnTo>
                    <a:pt x="13" y="6"/>
                  </a:lnTo>
                  <a:lnTo>
                    <a:pt x="9" y="4"/>
                  </a:lnTo>
                  <a:lnTo>
                    <a:pt x="4" y="2"/>
                  </a:lnTo>
                  <a:lnTo>
                    <a:pt x="0" y="0"/>
                  </a:lnTo>
                  <a:lnTo>
                    <a:pt x="2" y="0"/>
                  </a:lnTo>
                  <a:lnTo>
                    <a:pt x="4" y="0"/>
                  </a:lnTo>
                  <a:lnTo>
                    <a:pt x="6" y="2"/>
                  </a:lnTo>
                  <a:lnTo>
                    <a:pt x="8" y="2"/>
                  </a:lnTo>
                  <a:lnTo>
                    <a:pt x="9" y="2"/>
                  </a:lnTo>
                  <a:lnTo>
                    <a:pt x="13" y="2"/>
                  </a:lnTo>
                  <a:lnTo>
                    <a:pt x="13" y="4"/>
                  </a:lnTo>
                  <a:lnTo>
                    <a:pt x="15" y="6"/>
                  </a:lnTo>
                  <a:lnTo>
                    <a:pt x="16" y="6"/>
                  </a:lnTo>
                  <a:lnTo>
                    <a:pt x="18" y="7"/>
                  </a:lnTo>
                  <a:lnTo>
                    <a:pt x="22" y="7"/>
                  </a:lnTo>
                  <a:lnTo>
                    <a:pt x="22" y="9"/>
                  </a:lnTo>
                  <a:lnTo>
                    <a:pt x="22" y="9"/>
                  </a:lnTo>
                  <a:lnTo>
                    <a:pt x="22"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3" name="Freeform 3772"/>
            <p:cNvSpPr>
              <a:spLocks/>
            </p:cNvSpPr>
            <p:nvPr/>
          </p:nvSpPr>
          <p:spPr bwMode="auto">
            <a:xfrm>
              <a:off x="566" y="1677"/>
              <a:ext cx="23" cy="27"/>
            </a:xfrm>
            <a:custGeom>
              <a:avLst/>
              <a:gdLst/>
              <a:ahLst/>
              <a:cxnLst>
                <a:cxn ang="0">
                  <a:pos x="17" y="3"/>
                </a:cxn>
                <a:cxn ang="0">
                  <a:pos x="19" y="2"/>
                </a:cxn>
                <a:cxn ang="0">
                  <a:pos x="21" y="0"/>
                </a:cxn>
                <a:cxn ang="0">
                  <a:pos x="23" y="2"/>
                </a:cxn>
                <a:cxn ang="0">
                  <a:pos x="23" y="5"/>
                </a:cxn>
                <a:cxn ang="0">
                  <a:pos x="17" y="25"/>
                </a:cxn>
                <a:cxn ang="0">
                  <a:pos x="16" y="23"/>
                </a:cxn>
                <a:cxn ang="0">
                  <a:pos x="14" y="23"/>
                </a:cxn>
                <a:cxn ang="0">
                  <a:pos x="14" y="23"/>
                </a:cxn>
                <a:cxn ang="0">
                  <a:pos x="12" y="27"/>
                </a:cxn>
                <a:cxn ang="0">
                  <a:pos x="12" y="25"/>
                </a:cxn>
                <a:cxn ang="0">
                  <a:pos x="10" y="25"/>
                </a:cxn>
                <a:cxn ang="0">
                  <a:pos x="9" y="21"/>
                </a:cxn>
                <a:cxn ang="0">
                  <a:pos x="10" y="21"/>
                </a:cxn>
                <a:cxn ang="0">
                  <a:pos x="12" y="21"/>
                </a:cxn>
                <a:cxn ang="0">
                  <a:pos x="10" y="18"/>
                </a:cxn>
                <a:cxn ang="0">
                  <a:pos x="7" y="16"/>
                </a:cxn>
                <a:cxn ang="0">
                  <a:pos x="5" y="14"/>
                </a:cxn>
                <a:cxn ang="0">
                  <a:pos x="1" y="5"/>
                </a:cxn>
                <a:cxn ang="0">
                  <a:pos x="0" y="5"/>
                </a:cxn>
                <a:cxn ang="0">
                  <a:pos x="1" y="0"/>
                </a:cxn>
                <a:cxn ang="0">
                  <a:pos x="7" y="0"/>
                </a:cxn>
                <a:cxn ang="0">
                  <a:pos x="9" y="0"/>
                </a:cxn>
                <a:cxn ang="0">
                  <a:pos x="7" y="5"/>
                </a:cxn>
                <a:cxn ang="0">
                  <a:pos x="9" y="3"/>
                </a:cxn>
                <a:cxn ang="0">
                  <a:pos x="10" y="2"/>
                </a:cxn>
                <a:cxn ang="0">
                  <a:pos x="12" y="2"/>
                </a:cxn>
                <a:cxn ang="0">
                  <a:pos x="14" y="3"/>
                </a:cxn>
                <a:cxn ang="0">
                  <a:pos x="14" y="9"/>
                </a:cxn>
                <a:cxn ang="0">
                  <a:pos x="12" y="9"/>
                </a:cxn>
                <a:cxn ang="0">
                  <a:pos x="9" y="12"/>
                </a:cxn>
                <a:cxn ang="0">
                  <a:pos x="10" y="12"/>
                </a:cxn>
                <a:cxn ang="0">
                  <a:pos x="10" y="14"/>
                </a:cxn>
                <a:cxn ang="0">
                  <a:pos x="12" y="14"/>
                </a:cxn>
                <a:cxn ang="0">
                  <a:pos x="14" y="12"/>
                </a:cxn>
                <a:cxn ang="0">
                  <a:pos x="17" y="7"/>
                </a:cxn>
                <a:cxn ang="0">
                  <a:pos x="17" y="3"/>
                </a:cxn>
                <a:cxn ang="0">
                  <a:pos x="17" y="3"/>
                </a:cxn>
              </a:cxnLst>
              <a:rect l="0" t="0" r="r" b="b"/>
              <a:pathLst>
                <a:path w="23" h="27">
                  <a:moveTo>
                    <a:pt x="17" y="3"/>
                  </a:moveTo>
                  <a:lnTo>
                    <a:pt x="19" y="2"/>
                  </a:lnTo>
                  <a:lnTo>
                    <a:pt x="21" y="0"/>
                  </a:lnTo>
                  <a:lnTo>
                    <a:pt x="23" y="2"/>
                  </a:lnTo>
                  <a:lnTo>
                    <a:pt x="23" y="5"/>
                  </a:lnTo>
                  <a:lnTo>
                    <a:pt x="17" y="25"/>
                  </a:lnTo>
                  <a:lnTo>
                    <a:pt x="16" y="23"/>
                  </a:lnTo>
                  <a:lnTo>
                    <a:pt x="14" y="23"/>
                  </a:lnTo>
                  <a:lnTo>
                    <a:pt x="14" y="23"/>
                  </a:lnTo>
                  <a:lnTo>
                    <a:pt x="12" y="27"/>
                  </a:lnTo>
                  <a:lnTo>
                    <a:pt x="12" y="25"/>
                  </a:lnTo>
                  <a:lnTo>
                    <a:pt x="10" y="25"/>
                  </a:lnTo>
                  <a:lnTo>
                    <a:pt x="9" y="21"/>
                  </a:lnTo>
                  <a:lnTo>
                    <a:pt x="10" y="21"/>
                  </a:lnTo>
                  <a:lnTo>
                    <a:pt x="12" y="21"/>
                  </a:lnTo>
                  <a:lnTo>
                    <a:pt x="10" y="18"/>
                  </a:lnTo>
                  <a:lnTo>
                    <a:pt x="7" y="16"/>
                  </a:lnTo>
                  <a:lnTo>
                    <a:pt x="5" y="14"/>
                  </a:lnTo>
                  <a:lnTo>
                    <a:pt x="1" y="5"/>
                  </a:lnTo>
                  <a:lnTo>
                    <a:pt x="0" y="5"/>
                  </a:lnTo>
                  <a:lnTo>
                    <a:pt x="1" y="0"/>
                  </a:lnTo>
                  <a:lnTo>
                    <a:pt x="7" y="0"/>
                  </a:lnTo>
                  <a:lnTo>
                    <a:pt x="9" y="0"/>
                  </a:lnTo>
                  <a:lnTo>
                    <a:pt x="7" y="5"/>
                  </a:lnTo>
                  <a:lnTo>
                    <a:pt x="9" y="3"/>
                  </a:lnTo>
                  <a:lnTo>
                    <a:pt x="10" y="2"/>
                  </a:lnTo>
                  <a:lnTo>
                    <a:pt x="12" y="2"/>
                  </a:lnTo>
                  <a:lnTo>
                    <a:pt x="14" y="3"/>
                  </a:lnTo>
                  <a:lnTo>
                    <a:pt x="14" y="9"/>
                  </a:lnTo>
                  <a:lnTo>
                    <a:pt x="12" y="9"/>
                  </a:lnTo>
                  <a:lnTo>
                    <a:pt x="9" y="12"/>
                  </a:lnTo>
                  <a:lnTo>
                    <a:pt x="10" y="12"/>
                  </a:lnTo>
                  <a:lnTo>
                    <a:pt x="10" y="14"/>
                  </a:lnTo>
                  <a:lnTo>
                    <a:pt x="12" y="14"/>
                  </a:lnTo>
                  <a:lnTo>
                    <a:pt x="14" y="12"/>
                  </a:lnTo>
                  <a:lnTo>
                    <a:pt x="17" y="7"/>
                  </a:lnTo>
                  <a:lnTo>
                    <a:pt x="17" y="3"/>
                  </a:lnTo>
                  <a:lnTo>
                    <a:pt x="17"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4" name="Freeform 3773"/>
            <p:cNvSpPr>
              <a:spLocks/>
            </p:cNvSpPr>
            <p:nvPr/>
          </p:nvSpPr>
          <p:spPr bwMode="auto">
            <a:xfrm>
              <a:off x="566" y="1677"/>
              <a:ext cx="23" cy="27"/>
            </a:xfrm>
            <a:custGeom>
              <a:avLst/>
              <a:gdLst/>
              <a:ahLst/>
              <a:cxnLst>
                <a:cxn ang="0">
                  <a:pos x="17" y="3"/>
                </a:cxn>
                <a:cxn ang="0">
                  <a:pos x="19" y="2"/>
                </a:cxn>
                <a:cxn ang="0">
                  <a:pos x="21" y="0"/>
                </a:cxn>
                <a:cxn ang="0">
                  <a:pos x="23" y="2"/>
                </a:cxn>
                <a:cxn ang="0">
                  <a:pos x="23" y="5"/>
                </a:cxn>
                <a:cxn ang="0">
                  <a:pos x="17" y="25"/>
                </a:cxn>
                <a:cxn ang="0">
                  <a:pos x="16" y="23"/>
                </a:cxn>
                <a:cxn ang="0">
                  <a:pos x="14" y="23"/>
                </a:cxn>
                <a:cxn ang="0">
                  <a:pos x="14" y="23"/>
                </a:cxn>
                <a:cxn ang="0">
                  <a:pos x="12" y="27"/>
                </a:cxn>
                <a:cxn ang="0">
                  <a:pos x="12" y="25"/>
                </a:cxn>
                <a:cxn ang="0">
                  <a:pos x="10" y="25"/>
                </a:cxn>
                <a:cxn ang="0">
                  <a:pos x="9" y="21"/>
                </a:cxn>
                <a:cxn ang="0">
                  <a:pos x="10" y="21"/>
                </a:cxn>
                <a:cxn ang="0">
                  <a:pos x="12" y="21"/>
                </a:cxn>
                <a:cxn ang="0">
                  <a:pos x="10" y="18"/>
                </a:cxn>
                <a:cxn ang="0">
                  <a:pos x="7" y="16"/>
                </a:cxn>
                <a:cxn ang="0">
                  <a:pos x="5" y="14"/>
                </a:cxn>
                <a:cxn ang="0">
                  <a:pos x="1" y="5"/>
                </a:cxn>
                <a:cxn ang="0">
                  <a:pos x="0" y="5"/>
                </a:cxn>
                <a:cxn ang="0">
                  <a:pos x="1" y="0"/>
                </a:cxn>
                <a:cxn ang="0">
                  <a:pos x="7" y="0"/>
                </a:cxn>
                <a:cxn ang="0">
                  <a:pos x="9" y="0"/>
                </a:cxn>
                <a:cxn ang="0">
                  <a:pos x="7" y="5"/>
                </a:cxn>
                <a:cxn ang="0">
                  <a:pos x="9" y="3"/>
                </a:cxn>
                <a:cxn ang="0">
                  <a:pos x="10" y="2"/>
                </a:cxn>
                <a:cxn ang="0">
                  <a:pos x="12" y="2"/>
                </a:cxn>
                <a:cxn ang="0">
                  <a:pos x="14" y="3"/>
                </a:cxn>
                <a:cxn ang="0">
                  <a:pos x="14" y="9"/>
                </a:cxn>
                <a:cxn ang="0">
                  <a:pos x="12" y="9"/>
                </a:cxn>
                <a:cxn ang="0">
                  <a:pos x="9" y="12"/>
                </a:cxn>
                <a:cxn ang="0">
                  <a:pos x="10" y="12"/>
                </a:cxn>
                <a:cxn ang="0">
                  <a:pos x="10" y="14"/>
                </a:cxn>
                <a:cxn ang="0">
                  <a:pos x="12" y="14"/>
                </a:cxn>
                <a:cxn ang="0">
                  <a:pos x="14" y="12"/>
                </a:cxn>
                <a:cxn ang="0">
                  <a:pos x="17" y="7"/>
                </a:cxn>
                <a:cxn ang="0">
                  <a:pos x="17" y="3"/>
                </a:cxn>
                <a:cxn ang="0">
                  <a:pos x="17" y="3"/>
                </a:cxn>
              </a:cxnLst>
              <a:rect l="0" t="0" r="r" b="b"/>
              <a:pathLst>
                <a:path w="23" h="27">
                  <a:moveTo>
                    <a:pt x="17" y="3"/>
                  </a:moveTo>
                  <a:lnTo>
                    <a:pt x="19" y="2"/>
                  </a:lnTo>
                  <a:lnTo>
                    <a:pt x="21" y="0"/>
                  </a:lnTo>
                  <a:lnTo>
                    <a:pt x="23" y="2"/>
                  </a:lnTo>
                  <a:lnTo>
                    <a:pt x="23" y="5"/>
                  </a:lnTo>
                  <a:lnTo>
                    <a:pt x="17" y="25"/>
                  </a:lnTo>
                  <a:lnTo>
                    <a:pt x="16" y="23"/>
                  </a:lnTo>
                  <a:lnTo>
                    <a:pt x="14" y="23"/>
                  </a:lnTo>
                  <a:lnTo>
                    <a:pt x="14" y="23"/>
                  </a:lnTo>
                  <a:lnTo>
                    <a:pt x="12" y="27"/>
                  </a:lnTo>
                  <a:lnTo>
                    <a:pt x="12" y="25"/>
                  </a:lnTo>
                  <a:lnTo>
                    <a:pt x="10" y="25"/>
                  </a:lnTo>
                  <a:lnTo>
                    <a:pt x="9" y="21"/>
                  </a:lnTo>
                  <a:lnTo>
                    <a:pt x="10" y="21"/>
                  </a:lnTo>
                  <a:lnTo>
                    <a:pt x="12" y="21"/>
                  </a:lnTo>
                  <a:lnTo>
                    <a:pt x="10" y="18"/>
                  </a:lnTo>
                  <a:lnTo>
                    <a:pt x="7" y="16"/>
                  </a:lnTo>
                  <a:lnTo>
                    <a:pt x="5" y="14"/>
                  </a:lnTo>
                  <a:lnTo>
                    <a:pt x="1" y="5"/>
                  </a:lnTo>
                  <a:lnTo>
                    <a:pt x="0" y="5"/>
                  </a:lnTo>
                  <a:lnTo>
                    <a:pt x="1" y="0"/>
                  </a:lnTo>
                  <a:lnTo>
                    <a:pt x="7" y="0"/>
                  </a:lnTo>
                  <a:lnTo>
                    <a:pt x="9" y="0"/>
                  </a:lnTo>
                  <a:lnTo>
                    <a:pt x="7" y="5"/>
                  </a:lnTo>
                  <a:lnTo>
                    <a:pt x="9" y="3"/>
                  </a:lnTo>
                  <a:lnTo>
                    <a:pt x="10" y="2"/>
                  </a:lnTo>
                  <a:lnTo>
                    <a:pt x="12" y="2"/>
                  </a:lnTo>
                  <a:lnTo>
                    <a:pt x="14" y="3"/>
                  </a:lnTo>
                  <a:lnTo>
                    <a:pt x="14" y="9"/>
                  </a:lnTo>
                  <a:lnTo>
                    <a:pt x="12" y="9"/>
                  </a:lnTo>
                  <a:lnTo>
                    <a:pt x="9" y="12"/>
                  </a:lnTo>
                  <a:lnTo>
                    <a:pt x="10" y="12"/>
                  </a:lnTo>
                  <a:lnTo>
                    <a:pt x="10" y="14"/>
                  </a:lnTo>
                  <a:lnTo>
                    <a:pt x="12" y="14"/>
                  </a:lnTo>
                  <a:lnTo>
                    <a:pt x="14" y="12"/>
                  </a:lnTo>
                  <a:lnTo>
                    <a:pt x="17" y="7"/>
                  </a:lnTo>
                  <a:lnTo>
                    <a:pt x="17" y="3"/>
                  </a:lnTo>
                  <a:lnTo>
                    <a:pt x="17"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5" name="Freeform 3774"/>
            <p:cNvSpPr>
              <a:spLocks/>
            </p:cNvSpPr>
            <p:nvPr/>
          </p:nvSpPr>
          <p:spPr bwMode="auto">
            <a:xfrm>
              <a:off x="578" y="1700"/>
              <a:ext cx="18" cy="30"/>
            </a:xfrm>
            <a:custGeom>
              <a:avLst/>
              <a:gdLst/>
              <a:ahLst/>
              <a:cxnLst>
                <a:cxn ang="0">
                  <a:pos x="4" y="14"/>
                </a:cxn>
                <a:cxn ang="0">
                  <a:pos x="4" y="13"/>
                </a:cxn>
                <a:cxn ang="0">
                  <a:pos x="4" y="9"/>
                </a:cxn>
                <a:cxn ang="0">
                  <a:pos x="2" y="11"/>
                </a:cxn>
                <a:cxn ang="0">
                  <a:pos x="2" y="11"/>
                </a:cxn>
                <a:cxn ang="0">
                  <a:pos x="2" y="9"/>
                </a:cxn>
                <a:cxn ang="0">
                  <a:pos x="2" y="7"/>
                </a:cxn>
                <a:cxn ang="0">
                  <a:pos x="0" y="5"/>
                </a:cxn>
                <a:cxn ang="0">
                  <a:pos x="7" y="0"/>
                </a:cxn>
                <a:cxn ang="0">
                  <a:pos x="9" y="2"/>
                </a:cxn>
                <a:cxn ang="0">
                  <a:pos x="11" y="5"/>
                </a:cxn>
                <a:cxn ang="0">
                  <a:pos x="7" y="5"/>
                </a:cxn>
                <a:cxn ang="0">
                  <a:pos x="7" y="7"/>
                </a:cxn>
                <a:cxn ang="0">
                  <a:pos x="11" y="7"/>
                </a:cxn>
                <a:cxn ang="0">
                  <a:pos x="11" y="9"/>
                </a:cxn>
                <a:cxn ang="0">
                  <a:pos x="11" y="11"/>
                </a:cxn>
                <a:cxn ang="0">
                  <a:pos x="9" y="11"/>
                </a:cxn>
                <a:cxn ang="0">
                  <a:pos x="7" y="11"/>
                </a:cxn>
                <a:cxn ang="0">
                  <a:pos x="7" y="14"/>
                </a:cxn>
                <a:cxn ang="0">
                  <a:pos x="7" y="14"/>
                </a:cxn>
                <a:cxn ang="0">
                  <a:pos x="9" y="20"/>
                </a:cxn>
                <a:cxn ang="0">
                  <a:pos x="13" y="20"/>
                </a:cxn>
                <a:cxn ang="0">
                  <a:pos x="13" y="21"/>
                </a:cxn>
                <a:cxn ang="0">
                  <a:pos x="14" y="21"/>
                </a:cxn>
                <a:cxn ang="0">
                  <a:pos x="18" y="29"/>
                </a:cxn>
                <a:cxn ang="0">
                  <a:pos x="18" y="30"/>
                </a:cxn>
                <a:cxn ang="0">
                  <a:pos x="18" y="30"/>
                </a:cxn>
                <a:cxn ang="0">
                  <a:pos x="11" y="23"/>
                </a:cxn>
                <a:cxn ang="0">
                  <a:pos x="9" y="23"/>
                </a:cxn>
                <a:cxn ang="0">
                  <a:pos x="11" y="23"/>
                </a:cxn>
                <a:cxn ang="0">
                  <a:pos x="11" y="21"/>
                </a:cxn>
                <a:cxn ang="0">
                  <a:pos x="9" y="21"/>
                </a:cxn>
                <a:cxn ang="0">
                  <a:pos x="4" y="16"/>
                </a:cxn>
                <a:cxn ang="0">
                  <a:pos x="4" y="14"/>
                </a:cxn>
              </a:cxnLst>
              <a:rect l="0" t="0" r="r" b="b"/>
              <a:pathLst>
                <a:path w="18" h="30">
                  <a:moveTo>
                    <a:pt x="4" y="14"/>
                  </a:moveTo>
                  <a:lnTo>
                    <a:pt x="4" y="13"/>
                  </a:lnTo>
                  <a:lnTo>
                    <a:pt x="4" y="9"/>
                  </a:lnTo>
                  <a:lnTo>
                    <a:pt x="2" y="11"/>
                  </a:lnTo>
                  <a:lnTo>
                    <a:pt x="2" y="11"/>
                  </a:lnTo>
                  <a:lnTo>
                    <a:pt x="2" y="9"/>
                  </a:lnTo>
                  <a:lnTo>
                    <a:pt x="2" y="7"/>
                  </a:lnTo>
                  <a:lnTo>
                    <a:pt x="0" y="5"/>
                  </a:lnTo>
                  <a:lnTo>
                    <a:pt x="7" y="0"/>
                  </a:lnTo>
                  <a:lnTo>
                    <a:pt x="9" y="2"/>
                  </a:lnTo>
                  <a:lnTo>
                    <a:pt x="11" y="5"/>
                  </a:lnTo>
                  <a:lnTo>
                    <a:pt x="7" y="5"/>
                  </a:lnTo>
                  <a:lnTo>
                    <a:pt x="7" y="7"/>
                  </a:lnTo>
                  <a:lnTo>
                    <a:pt x="11" y="7"/>
                  </a:lnTo>
                  <a:lnTo>
                    <a:pt x="11" y="9"/>
                  </a:lnTo>
                  <a:lnTo>
                    <a:pt x="11" y="11"/>
                  </a:lnTo>
                  <a:lnTo>
                    <a:pt x="9" y="11"/>
                  </a:lnTo>
                  <a:lnTo>
                    <a:pt x="7" y="11"/>
                  </a:lnTo>
                  <a:lnTo>
                    <a:pt x="7" y="14"/>
                  </a:lnTo>
                  <a:lnTo>
                    <a:pt x="7" y="14"/>
                  </a:lnTo>
                  <a:lnTo>
                    <a:pt x="9" y="20"/>
                  </a:lnTo>
                  <a:lnTo>
                    <a:pt x="13" y="20"/>
                  </a:lnTo>
                  <a:lnTo>
                    <a:pt x="13" y="21"/>
                  </a:lnTo>
                  <a:lnTo>
                    <a:pt x="14" y="21"/>
                  </a:lnTo>
                  <a:lnTo>
                    <a:pt x="18" y="29"/>
                  </a:lnTo>
                  <a:lnTo>
                    <a:pt x="18" y="30"/>
                  </a:lnTo>
                  <a:lnTo>
                    <a:pt x="18" y="30"/>
                  </a:lnTo>
                  <a:lnTo>
                    <a:pt x="11" y="23"/>
                  </a:lnTo>
                  <a:lnTo>
                    <a:pt x="9" y="23"/>
                  </a:lnTo>
                  <a:lnTo>
                    <a:pt x="11" y="23"/>
                  </a:lnTo>
                  <a:lnTo>
                    <a:pt x="11" y="21"/>
                  </a:lnTo>
                  <a:lnTo>
                    <a:pt x="9" y="21"/>
                  </a:lnTo>
                  <a:lnTo>
                    <a:pt x="4" y="16"/>
                  </a:lnTo>
                  <a:lnTo>
                    <a:pt x="4"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6" name="Freeform 3775"/>
            <p:cNvSpPr>
              <a:spLocks/>
            </p:cNvSpPr>
            <p:nvPr/>
          </p:nvSpPr>
          <p:spPr bwMode="auto">
            <a:xfrm>
              <a:off x="578" y="1700"/>
              <a:ext cx="18" cy="30"/>
            </a:xfrm>
            <a:custGeom>
              <a:avLst/>
              <a:gdLst/>
              <a:ahLst/>
              <a:cxnLst>
                <a:cxn ang="0">
                  <a:pos x="4" y="14"/>
                </a:cxn>
                <a:cxn ang="0">
                  <a:pos x="4" y="13"/>
                </a:cxn>
                <a:cxn ang="0">
                  <a:pos x="4" y="9"/>
                </a:cxn>
                <a:cxn ang="0">
                  <a:pos x="2" y="11"/>
                </a:cxn>
                <a:cxn ang="0">
                  <a:pos x="2" y="11"/>
                </a:cxn>
                <a:cxn ang="0">
                  <a:pos x="2" y="9"/>
                </a:cxn>
                <a:cxn ang="0">
                  <a:pos x="2" y="7"/>
                </a:cxn>
                <a:cxn ang="0">
                  <a:pos x="0" y="5"/>
                </a:cxn>
                <a:cxn ang="0">
                  <a:pos x="7" y="0"/>
                </a:cxn>
                <a:cxn ang="0">
                  <a:pos x="9" y="2"/>
                </a:cxn>
                <a:cxn ang="0">
                  <a:pos x="11" y="5"/>
                </a:cxn>
                <a:cxn ang="0">
                  <a:pos x="7" y="5"/>
                </a:cxn>
                <a:cxn ang="0">
                  <a:pos x="7" y="7"/>
                </a:cxn>
                <a:cxn ang="0">
                  <a:pos x="11" y="7"/>
                </a:cxn>
                <a:cxn ang="0">
                  <a:pos x="11" y="9"/>
                </a:cxn>
                <a:cxn ang="0">
                  <a:pos x="11" y="11"/>
                </a:cxn>
                <a:cxn ang="0">
                  <a:pos x="9" y="11"/>
                </a:cxn>
                <a:cxn ang="0">
                  <a:pos x="7" y="11"/>
                </a:cxn>
                <a:cxn ang="0">
                  <a:pos x="7" y="14"/>
                </a:cxn>
                <a:cxn ang="0">
                  <a:pos x="7" y="14"/>
                </a:cxn>
                <a:cxn ang="0">
                  <a:pos x="9" y="20"/>
                </a:cxn>
                <a:cxn ang="0">
                  <a:pos x="13" y="20"/>
                </a:cxn>
                <a:cxn ang="0">
                  <a:pos x="13" y="21"/>
                </a:cxn>
                <a:cxn ang="0">
                  <a:pos x="14" y="21"/>
                </a:cxn>
                <a:cxn ang="0">
                  <a:pos x="18" y="29"/>
                </a:cxn>
                <a:cxn ang="0">
                  <a:pos x="18" y="30"/>
                </a:cxn>
                <a:cxn ang="0">
                  <a:pos x="18" y="30"/>
                </a:cxn>
                <a:cxn ang="0">
                  <a:pos x="11" y="23"/>
                </a:cxn>
                <a:cxn ang="0">
                  <a:pos x="9" y="23"/>
                </a:cxn>
                <a:cxn ang="0">
                  <a:pos x="11" y="23"/>
                </a:cxn>
                <a:cxn ang="0">
                  <a:pos x="11" y="21"/>
                </a:cxn>
                <a:cxn ang="0">
                  <a:pos x="9" y="21"/>
                </a:cxn>
                <a:cxn ang="0">
                  <a:pos x="4" y="16"/>
                </a:cxn>
                <a:cxn ang="0">
                  <a:pos x="4" y="14"/>
                </a:cxn>
              </a:cxnLst>
              <a:rect l="0" t="0" r="r" b="b"/>
              <a:pathLst>
                <a:path w="18" h="30">
                  <a:moveTo>
                    <a:pt x="4" y="14"/>
                  </a:moveTo>
                  <a:lnTo>
                    <a:pt x="4" y="13"/>
                  </a:lnTo>
                  <a:lnTo>
                    <a:pt x="4" y="9"/>
                  </a:lnTo>
                  <a:lnTo>
                    <a:pt x="2" y="11"/>
                  </a:lnTo>
                  <a:lnTo>
                    <a:pt x="2" y="11"/>
                  </a:lnTo>
                  <a:lnTo>
                    <a:pt x="2" y="9"/>
                  </a:lnTo>
                  <a:lnTo>
                    <a:pt x="2" y="7"/>
                  </a:lnTo>
                  <a:lnTo>
                    <a:pt x="0" y="5"/>
                  </a:lnTo>
                  <a:lnTo>
                    <a:pt x="7" y="0"/>
                  </a:lnTo>
                  <a:lnTo>
                    <a:pt x="9" y="2"/>
                  </a:lnTo>
                  <a:lnTo>
                    <a:pt x="11" y="5"/>
                  </a:lnTo>
                  <a:lnTo>
                    <a:pt x="7" y="5"/>
                  </a:lnTo>
                  <a:lnTo>
                    <a:pt x="7" y="7"/>
                  </a:lnTo>
                  <a:lnTo>
                    <a:pt x="11" y="7"/>
                  </a:lnTo>
                  <a:lnTo>
                    <a:pt x="11" y="9"/>
                  </a:lnTo>
                  <a:lnTo>
                    <a:pt x="11" y="11"/>
                  </a:lnTo>
                  <a:lnTo>
                    <a:pt x="9" y="11"/>
                  </a:lnTo>
                  <a:lnTo>
                    <a:pt x="7" y="11"/>
                  </a:lnTo>
                  <a:lnTo>
                    <a:pt x="7" y="14"/>
                  </a:lnTo>
                  <a:lnTo>
                    <a:pt x="7" y="14"/>
                  </a:lnTo>
                  <a:lnTo>
                    <a:pt x="9" y="20"/>
                  </a:lnTo>
                  <a:lnTo>
                    <a:pt x="13" y="20"/>
                  </a:lnTo>
                  <a:lnTo>
                    <a:pt x="13" y="21"/>
                  </a:lnTo>
                  <a:lnTo>
                    <a:pt x="14" y="21"/>
                  </a:lnTo>
                  <a:lnTo>
                    <a:pt x="18" y="29"/>
                  </a:lnTo>
                  <a:lnTo>
                    <a:pt x="18" y="30"/>
                  </a:lnTo>
                  <a:lnTo>
                    <a:pt x="18" y="30"/>
                  </a:lnTo>
                  <a:lnTo>
                    <a:pt x="11" y="23"/>
                  </a:lnTo>
                  <a:lnTo>
                    <a:pt x="9" y="23"/>
                  </a:lnTo>
                  <a:lnTo>
                    <a:pt x="11" y="23"/>
                  </a:lnTo>
                  <a:lnTo>
                    <a:pt x="11" y="21"/>
                  </a:lnTo>
                  <a:lnTo>
                    <a:pt x="9" y="21"/>
                  </a:lnTo>
                  <a:lnTo>
                    <a:pt x="4" y="16"/>
                  </a:lnTo>
                  <a:lnTo>
                    <a:pt x="4"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7" name="Freeform 3776"/>
            <p:cNvSpPr>
              <a:spLocks/>
            </p:cNvSpPr>
            <p:nvPr/>
          </p:nvSpPr>
          <p:spPr bwMode="auto">
            <a:xfrm>
              <a:off x="607" y="1679"/>
              <a:ext cx="5" cy="7"/>
            </a:xfrm>
            <a:custGeom>
              <a:avLst/>
              <a:gdLst/>
              <a:ahLst/>
              <a:cxnLst>
                <a:cxn ang="0">
                  <a:pos x="0" y="3"/>
                </a:cxn>
                <a:cxn ang="0">
                  <a:pos x="0" y="1"/>
                </a:cxn>
                <a:cxn ang="0">
                  <a:pos x="1" y="0"/>
                </a:cxn>
                <a:cxn ang="0">
                  <a:pos x="3" y="1"/>
                </a:cxn>
                <a:cxn ang="0">
                  <a:pos x="5" y="3"/>
                </a:cxn>
                <a:cxn ang="0">
                  <a:pos x="3" y="7"/>
                </a:cxn>
                <a:cxn ang="0">
                  <a:pos x="0" y="3"/>
                </a:cxn>
                <a:cxn ang="0">
                  <a:pos x="0" y="3"/>
                </a:cxn>
              </a:cxnLst>
              <a:rect l="0" t="0" r="r" b="b"/>
              <a:pathLst>
                <a:path w="5" h="7">
                  <a:moveTo>
                    <a:pt x="0" y="3"/>
                  </a:moveTo>
                  <a:lnTo>
                    <a:pt x="0" y="1"/>
                  </a:lnTo>
                  <a:lnTo>
                    <a:pt x="1" y="0"/>
                  </a:lnTo>
                  <a:lnTo>
                    <a:pt x="3" y="1"/>
                  </a:lnTo>
                  <a:lnTo>
                    <a:pt x="5" y="3"/>
                  </a:lnTo>
                  <a:lnTo>
                    <a:pt x="3" y="7"/>
                  </a:lnTo>
                  <a:lnTo>
                    <a:pt x="0"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8" name="Freeform 3777"/>
            <p:cNvSpPr>
              <a:spLocks/>
            </p:cNvSpPr>
            <p:nvPr/>
          </p:nvSpPr>
          <p:spPr bwMode="auto">
            <a:xfrm>
              <a:off x="607" y="1679"/>
              <a:ext cx="5" cy="7"/>
            </a:xfrm>
            <a:custGeom>
              <a:avLst/>
              <a:gdLst/>
              <a:ahLst/>
              <a:cxnLst>
                <a:cxn ang="0">
                  <a:pos x="0" y="3"/>
                </a:cxn>
                <a:cxn ang="0">
                  <a:pos x="0" y="1"/>
                </a:cxn>
                <a:cxn ang="0">
                  <a:pos x="1" y="0"/>
                </a:cxn>
                <a:cxn ang="0">
                  <a:pos x="3" y="1"/>
                </a:cxn>
                <a:cxn ang="0">
                  <a:pos x="5" y="3"/>
                </a:cxn>
                <a:cxn ang="0">
                  <a:pos x="3" y="7"/>
                </a:cxn>
                <a:cxn ang="0">
                  <a:pos x="0" y="3"/>
                </a:cxn>
                <a:cxn ang="0">
                  <a:pos x="0" y="3"/>
                </a:cxn>
              </a:cxnLst>
              <a:rect l="0" t="0" r="r" b="b"/>
              <a:pathLst>
                <a:path w="5" h="7">
                  <a:moveTo>
                    <a:pt x="0" y="3"/>
                  </a:moveTo>
                  <a:lnTo>
                    <a:pt x="0" y="1"/>
                  </a:lnTo>
                  <a:lnTo>
                    <a:pt x="1" y="0"/>
                  </a:lnTo>
                  <a:lnTo>
                    <a:pt x="3" y="1"/>
                  </a:lnTo>
                  <a:lnTo>
                    <a:pt x="5" y="3"/>
                  </a:lnTo>
                  <a:lnTo>
                    <a:pt x="3" y="7"/>
                  </a:lnTo>
                  <a:lnTo>
                    <a:pt x="0"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9" name="Freeform 3778"/>
            <p:cNvSpPr>
              <a:spLocks/>
            </p:cNvSpPr>
            <p:nvPr/>
          </p:nvSpPr>
          <p:spPr bwMode="auto">
            <a:xfrm>
              <a:off x="608" y="1691"/>
              <a:ext cx="11" cy="13"/>
            </a:xfrm>
            <a:custGeom>
              <a:avLst/>
              <a:gdLst/>
              <a:ahLst/>
              <a:cxnLst>
                <a:cxn ang="0">
                  <a:pos x="0" y="0"/>
                </a:cxn>
                <a:cxn ang="0">
                  <a:pos x="4" y="2"/>
                </a:cxn>
                <a:cxn ang="0">
                  <a:pos x="9" y="6"/>
                </a:cxn>
                <a:cxn ang="0">
                  <a:pos x="11" y="11"/>
                </a:cxn>
                <a:cxn ang="0">
                  <a:pos x="11" y="13"/>
                </a:cxn>
                <a:cxn ang="0">
                  <a:pos x="9" y="13"/>
                </a:cxn>
                <a:cxn ang="0">
                  <a:pos x="8" y="7"/>
                </a:cxn>
                <a:cxn ang="0">
                  <a:pos x="4" y="6"/>
                </a:cxn>
                <a:cxn ang="0">
                  <a:pos x="4" y="4"/>
                </a:cxn>
                <a:cxn ang="0">
                  <a:pos x="2" y="4"/>
                </a:cxn>
                <a:cxn ang="0">
                  <a:pos x="0" y="0"/>
                </a:cxn>
              </a:cxnLst>
              <a:rect l="0" t="0" r="r" b="b"/>
              <a:pathLst>
                <a:path w="11" h="13">
                  <a:moveTo>
                    <a:pt x="0" y="0"/>
                  </a:moveTo>
                  <a:lnTo>
                    <a:pt x="4" y="2"/>
                  </a:lnTo>
                  <a:lnTo>
                    <a:pt x="9" y="6"/>
                  </a:lnTo>
                  <a:lnTo>
                    <a:pt x="11" y="11"/>
                  </a:lnTo>
                  <a:lnTo>
                    <a:pt x="11" y="13"/>
                  </a:lnTo>
                  <a:lnTo>
                    <a:pt x="9" y="13"/>
                  </a:lnTo>
                  <a:lnTo>
                    <a:pt x="8" y="7"/>
                  </a:lnTo>
                  <a:lnTo>
                    <a:pt x="4" y="6"/>
                  </a:lnTo>
                  <a:lnTo>
                    <a:pt x="4" y="4"/>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0" name="Freeform 3779"/>
            <p:cNvSpPr>
              <a:spLocks/>
            </p:cNvSpPr>
            <p:nvPr/>
          </p:nvSpPr>
          <p:spPr bwMode="auto">
            <a:xfrm>
              <a:off x="608" y="1691"/>
              <a:ext cx="11" cy="13"/>
            </a:xfrm>
            <a:custGeom>
              <a:avLst/>
              <a:gdLst/>
              <a:ahLst/>
              <a:cxnLst>
                <a:cxn ang="0">
                  <a:pos x="0" y="0"/>
                </a:cxn>
                <a:cxn ang="0">
                  <a:pos x="4" y="2"/>
                </a:cxn>
                <a:cxn ang="0">
                  <a:pos x="9" y="6"/>
                </a:cxn>
                <a:cxn ang="0">
                  <a:pos x="11" y="11"/>
                </a:cxn>
                <a:cxn ang="0">
                  <a:pos x="11" y="13"/>
                </a:cxn>
                <a:cxn ang="0">
                  <a:pos x="9" y="13"/>
                </a:cxn>
                <a:cxn ang="0">
                  <a:pos x="8" y="7"/>
                </a:cxn>
                <a:cxn ang="0">
                  <a:pos x="4" y="6"/>
                </a:cxn>
                <a:cxn ang="0">
                  <a:pos x="4" y="4"/>
                </a:cxn>
                <a:cxn ang="0">
                  <a:pos x="2" y="4"/>
                </a:cxn>
                <a:cxn ang="0">
                  <a:pos x="0" y="0"/>
                </a:cxn>
              </a:cxnLst>
              <a:rect l="0" t="0" r="r" b="b"/>
              <a:pathLst>
                <a:path w="11" h="13">
                  <a:moveTo>
                    <a:pt x="0" y="0"/>
                  </a:moveTo>
                  <a:lnTo>
                    <a:pt x="4" y="2"/>
                  </a:lnTo>
                  <a:lnTo>
                    <a:pt x="9" y="6"/>
                  </a:lnTo>
                  <a:lnTo>
                    <a:pt x="11" y="11"/>
                  </a:lnTo>
                  <a:lnTo>
                    <a:pt x="11" y="13"/>
                  </a:lnTo>
                  <a:lnTo>
                    <a:pt x="9" y="13"/>
                  </a:lnTo>
                  <a:lnTo>
                    <a:pt x="8" y="7"/>
                  </a:lnTo>
                  <a:lnTo>
                    <a:pt x="4" y="6"/>
                  </a:lnTo>
                  <a:lnTo>
                    <a:pt x="4" y="4"/>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1" name="Freeform 3780"/>
            <p:cNvSpPr>
              <a:spLocks/>
            </p:cNvSpPr>
            <p:nvPr/>
          </p:nvSpPr>
          <p:spPr bwMode="auto">
            <a:xfrm>
              <a:off x="612" y="1684"/>
              <a:ext cx="13" cy="18"/>
            </a:xfrm>
            <a:custGeom>
              <a:avLst/>
              <a:gdLst/>
              <a:ahLst/>
              <a:cxnLst>
                <a:cxn ang="0">
                  <a:pos x="7" y="7"/>
                </a:cxn>
                <a:cxn ang="0">
                  <a:pos x="7" y="7"/>
                </a:cxn>
                <a:cxn ang="0">
                  <a:pos x="9" y="7"/>
                </a:cxn>
                <a:cxn ang="0">
                  <a:pos x="13" y="13"/>
                </a:cxn>
                <a:cxn ang="0">
                  <a:pos x="13" y="16"/>
                </a:cxn>
                <a:cxn ang="0">
                  <a:pos x="11" y="18"/>
                </a:cxn>
                <a:cxn ang="0">
                  <a:pos x="4" y="5"/>
                </a:cxn>
                <a:cxn ang="0">
                  <a:pos x="4" y="4"/>
                </a:cxn>
                <a:cxn ang="0">
                  <a:pos x="2" y="4"/>
                </a:cxn>
                <a:cxn ang="0">
                  <a:pos x="0" y="2"/>
                </a:cxn>
                <a:cxn ang="0">
                  <a:pos x="0" y="0"/>
                </a:cxn>
                <a:cxn ang="0">
                  <a:pos x="2" y="0"/>
                </a:cxn>
                <a:cxn ang="0">
                  <a:pos x="5" y="2"/>
                </a:cxn>
                <a:cxn ang="0">
                  <a:pos x="7" y="7"/>
                </a:cxn>
              </a:cxnLst>
              <a:rect l="0" t="0" r="r" b="b"/>
              <a:pathLst>
                <a:path w="13" h="18">
                  <a:moveTo>
                    <a:pt x="7" y="7"/>
                  </a:moveTo>
                  <a:lnTo>
                    <a:pt x="7" y="7"/>
                  </a:lnTo>
                  <a:lnTo>
                    <a:pt x="9" y="7"/>
                  </a:lnTo>
                  <a:lnTo>
                    <a:pt x="13" y="13"/>
                  </a:lnTo>
                  <a:lnTo>
                    <a:pt x="13" y="16"/>
                  </a:lnTo>
                  <a:lnTo>
                    <a:pt x="11" y="18"/>
                  </a:lnTo>
                  <a:lnTo>
                    <a:pt x="4" y="5"/>
                  </a:lnTo>
                  <a:lnTo>
                    <a:pt x="4" y="4"/>
                  </a:lnTo>
                  <a:lnTo>
                    <a:pt x="2" y="4"/>
                  </a:lnTo>
                  <a:lnTo>
                    <a:pt x="0" y="2"/>
                  </a:lnTo>
                  <a:lnTo>
                    <a:pt x="0" y="0"/>
                  </a:lnTo>
                  <a:lnTo>
                    <a:pt x="2" y="0"/>
                  </a:lnTo>
                  <a:lnTo>
                    <a:pt x="5" y="2"/>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2" name="Freeform 3781"/>
            <p:cNvSpPr>
              <a:spLocks/>
            </p:cNvSpPr>
            <p:nvPr/>
          </p:nvSpPr>
          <p:spPr bwMode="auto">
            <a:xfrm>
              <a:off x="612" y="1684"/>
              <a:ext cx="13" cy="18"/>
            </a:xfrm>
            <a:custGeom>
              <a:avLst/>
              <a:gdLst/>
              <a:ahLst/>
              <a:cxnLst>
                <a:cxn ang="0">
                  <a:pos x="7" y="7"/>
                </a:cxn>
                <a:cxn ang="0">
                  <a:pos x="7" y="7"/>
                </a:cxn>
                <a:cxn ang="0">
                  <a:pos x="9" y="7"/>
                </a:cxn>
                <a:cxn ang="0">
                  <a:pos x="13" y="13"/>
                </a:cxn>
                <a:cxn ang="0">
                  <a:pos x="13" y="16"/>
                </a:cxn>
                <a:cxn ang="0">
                  <a:pos x="11" y="18"/>
                </a:cxn>
                <a:cxn ang="0">
                  <a:pos x="4" y="5"/>
                </a:cxn>
                <a:cxn ang="0">
                  <a:pos x="4" y="4"/>
                </a:cxn>
                <a:cxn ang="0">
                  <a:pos x="2" y="4"/>
                </a:cxn>
                <a:cxn ang="0">
                  <a:pos x="0" y="2"/>
                </a:cxn>
                <a:cxn ang="0">
                  <a:pos x="0" y="0"/>
                </a:cxn>
                <a:cxn ang="0">
                  <a:pos x="2" y="0"/>
                </a:cxn>
                <a:cxn ang="0">
                  <a:pos x="5" y="2"/>
                </a:cxn>
                <a:cxn ang="0">
                  <a:pos x="7" y="7"/>
                </a:cxn>
              </a:cxnLst>
              <a:rect l="0" t="0" r="r" b="b"/>
              <a:pathLst>
                <a:path w="13" h="18">
                  <a:moveTo>
                    <a:pt x="7" y="7"/>
                  </a:moveTo>
                  <a:lnTo>
                    <a:pt x="7" y="7"/>
                  </a:lnTo>
                  <a:lnTo>
                    <a:pt x="9" y="7"/>
                  </a:lnTo>
                  <a:lnTo>
                    <a:pt x="13" y="13"/>
                  </a:lnTo>
                  <a:lnTo>
                    <a:pt x="13" y="16"/>
                  </a:lnTo>
                  <a:lnTo>
                    <a:pt x="11" y="18"/>
                  </a:lnTo>
                  <a:lnTo>
                    <a:pt x="4" y="5"/>
                  </a:lnTo>
                  <a:lnTo>
                    <a:pt x="4" y="4"/>
                  </a:lnTo>
                  <a:lnTo>
                    <a:pt x="2" y="4"/>
                  </a:lnTo>
                  <a:lnTo>
                    <a:pt x="0" y="2"/>
                  </a:lnTo>
                  <a:lnTo>
                    <a:pt x="0" y="0"/>
                  </a:lnTo>
                  <a:lnTo>
                    <a:pt x="2" y="0"/>
                  </a:lnTo>
                  <a:lnTo>
                    <a:pt x="5" y="2"/>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3" name="Freeform 3782"/>
            <p:cNvSpPr>
              <a:spLocks/>
            </p:cNvSpPr>
            <p:nvPr/>
          </p:nvSpPr>
          <p:spPr bwMode="auto">
            <a:xfrm>
              <a:off x="628" y="1713"/>
              <a:ext cx="4" cy="7"/>
            </a:xfrm>
            <a:custGeom>
              <a:avLst/>
              <a:gdLst/>
              <a:ahLst/>
              <a:cxnLst>
                <a:cxn ang="0">
                  <a:pos x="0" y="0"/>
                </a:cxn>
                <a:cxn ang="0">
                  <a:pos x="2" y="0"/>
                </a:cxn>
                <a:cxn ang="0">
                  <a:pos x="4" y="5"/>
                </a:cxn>
                <a:cxn ang="0">
                  <a:pos x="4" y="7"/>
                </a:cxn>
                <a:cxn ang="0">
                  <a:pos x="4" y="7"/>
                </a:cxn>
                <a:cxn ang="0">
                  <a:pos x="0" y="1"/>
                </a:cxn>
                <a:cxn ang="0">
                  <a:pos x="0" y="0"/>
                </a:cxn>
              </a:cxnLst>
              <a:rect l="0" t="0" r="r" b="b"/>
              <a:pathLst>
                <a:path w="4" h="7">
                  <a:moveTo>
                    <a:pt x="0" y="0"/>
                  </a:moveTo>
                  <a:lnTo>
                    <a:pt x="2" y="0"/>
                  </a:lnTo>
                  <a:lnTo>
                    <a:pt x="4" y="5"/>
                  </a:lnTo>
                  <a:lnTo>
                    <a:pt x="4" y="7"/>
                  </a:lnTo>
                  <a:lnTo>
                    <a:pt x="4" y="7"/>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4" name="Freeform 3783"/>
            <p:cNvSpPr>
              <a:spLocks/>
            </p:cNvSpPr>
            <p:nvPr/>
          </p:nvSpPr>
          <p:spPr bwMode="auto">
            <a:xfrm>
              <a:off x="628" y="1713"/>
              <a:ext cx="4" cy="7"/>
            </a:xfrm>
            <a:custGeom>
              <a:avLst/>
              <a:gdLst/>
              <a:ahLst/>
              <a:cxnLst>
                <a:cxn ang="0">
                  <a:pos x="0" y="0"/>
                </a:cxn>
                <a:cxn ang="0">
                  <a:pos x="2" y="0"/>
                </a:cxn>
                <a:cxn ang="0">
                  <a:pos x="4" y="5"/>
                </a:cxn>
                <a:cxn ang="0">
                  <a:pos x="4" y="7"/>
                </a:cxn>
                <a:cxn ang="0">
                  <a:pos x="4" y="7"/>
                </a:cxn>
                <a:cxn ang="0">
                  <a:pos x="0" y="1"/>
                </a:cxn>
                <a:cxn ang="0">
                  <a:pos x="0" y="0"/>
                </a:cxn>
              </a:cxnLst>
              <a:rect l="0" t="0" r="r" b="b"/>
              <a:pathLst>
                <a:path w="4" h="7">
                  <a:moveTo>
                    <a:pt x="0" y="0"/>
                  </a:moveTo>
                  <a:lnTo>
                    <a:pt x="2" y="0"/>
                  </a:lnTo>
                  <a:lnTo>
                    <a:pt x="4" y="5"/>
                  </a:lnTo>
                  <a:lnTo>
                    <a:pt x="4" y="7"/>
                  </a:lnTo>
                  <a:lnTo>
                    <a:pt x="4" y="7"/>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5" name="Freeform 3784"/>
            <p:cNvSpPr>
              <a:spLocks/>
            </p:cNvSpPr>
            <p:nvPr/>
          </p:nvSpPr>
          <p:spPr bwMode="auto">
            <a:xfrm>
              <a:off x="642" y="1763"/>
              <a:ext cx="81" cy="62"/>
            </a:xfrm>
            <a:custGeom>
              <a:avLst/>
              <a:gdLst/>
              <a:ahLst/>
              <a:cxnLst>
                <a:cxn ang="0">
                  <a:pos x="15" y="12"/>
                </a:cxn>
                <a:cxn ang="0">
                  <a:pos x="15" y="12"/>
                </a:cxn>
                <a:cxn ang="0">
                  <a:pos x="8" y="5"/>
                </a:cxn>
                <a:cxn ang="0">
                  <a:pos x="4" y="8"/>
                </a:cxn>
                <a:cxn ang="0">
                  <a:pos x="0" y="5"/>
                </a:cxn>
                <a:cxn ang="0">
                  <a:pos x="2" y="1"/>
                </a:cxn>
                <a:cxn ang="0">
                  <a:pos x="6" y="0"/>
                </a:cxn>
                <a:cxn ang="0">
                  <a:pos x="16" y="5"/>
                </a:cxn>
                <a:cxn ang="0">
                  <a:pos x="45" y="14"/>
                </a:cxn>
                <a:cxn ang="0">
                  <a:pos x="47" y="19"/>
                </a:cxn>
                <a:cxn ang="0">
                  <a:pos x="56" y="30"/>
                </a:cxn>
                <a:cxn ang="0">
                  <a:pos x="56" y="32"/>
                </a:cxn>
                <a:cxn ang="0">
                  <a:pos x="63" y="37"/>
                </a:cxn>
                <a:cxn ang="0">
                  <a:pos x="68" y="39"/>
                </a:cxn>
                <a:cxn ang="0">
                  <a:pos x="74" y="44"/>
                </a:cxn>
                <a:cxn ang="0">
                  <a:pos x="79" y="55"/>
                </a:cxn>
                <a:cxn ang="0">
                  <a:pos x="81" y="58"/>
                </a:cxn>
                <a:cxn ang="0">
                  <a:pos x="77" y="62"/>
                </a:cxn>
                <a:cxn ang="0">
                  <a:pos x="66" y="57"/>
                </a:cxn>
                <a:cxn ang="0">
                  <a:pos x="63" y="57"/>
                </a:cxn>
                <a:cxn ang="0">
                  <a:pos x="57" y="53"/>
                </a:cxn>
                <a:cxn ang="0">
                  <a:pos x="59" y="51"/>
                </a:cxn>
                <a:cxn ang="0">
                  <a:pos x="56" y="53"/>
                </a:cxn>
                <a:cxn ang="0">
                  <a:pos x="54" y="49"/>
                </a:cxn>
                <a:cxn ang="0">
                  <a:pos x="54" y="48"/>
                </a:cxn>
                <a:cxn ang="0">
                  <a:pos x="54" y="46"/>
                </a:cxn>
                <a:cxn ang="0">
                  <a:pos x="50" y="46"/>
                </a:cxn>
                <a:cxn ang="0">
                  <a:pos x="45" y="48"/>
                </a:cxn>
                <a:cxn ang="0">
                  <a:pos x="47" y="44"/>
                </a:cxn>
                <a:cxn ang="0">
                  <a:pos x="43" y="39"/>
                </a:cxn>
                <a:cxn ang="0">
                  <a:pos x="40" y="37"/>
                </a:cxn>
                <a:cxn ang="0">
                  <a:pos x="31" y="35"/>
                </a:cxn>
                <a:cxn ang="0">
                  <a:pos x="31" y="32"/>
                </a:cxn>
                <a:cxn ang="0">
                  <a:pos x="38" y="30"/>
                </a:cxn>
                <a:cxn ang="0">
                  <a:pos x="32" y="30"/>
                </a:cxn>
                <a:cxn ang="0">
                  <a:pos x="31" y="26"/>
                </a:cxn>
                <a:cxn ang="0">
                  <a:pos x="29" y="26"/>
                </a:cxn>
                <a:cxn ang="0">
                  <a:pos x="25" y="25"/>
                </a:cxn>
                <a:cxn ang="0">
                  <a:pos x="22" y="25"/>
                </a:cxn>
                <a:cxn ang="0">
                  <a:pos x="20" y="21"/>
                </a:cxn>
                <a:cxn ang="0">
                  <a:pos x="20" y="19"/>
                </a:cxn>
                <a:cxn ang="0">
                  <a:pos x="16" y="21"/>
                </a:cxn>
                <a:cxn ang="0">
                  <a:pos x="15" y="17"/>
                </a:cxn>
                <a:cxn ang="0">
                  <a:pos x="11" y="19"/>
                </a:cxn>
                <a:cxn ang="0">
                  <a:pos x="9" y="17"/>
                </a:cxn>
                <a:cxn ang="0">
                  <a:pos x="9" y="14"/>
                </a:cxn>
                <a:cxn ang="0">
                  <a:pos x="8" y="10"/>
                </a:cxn>
                <a:cxn ang="0">
                  <a:pos x="13" y="10"/>
                </a:cxn>
              </a:cxnLst>
              <a:rect l="0" t="0" r="r" b="b"/>
              <a:pathLst>
                <a:path w="81" h="62">
                  <a:moveTo>
                    <a:pt x="15" y="12"/>
                  </a:moveTo>
                  <a:lnTo>
                    <a:pt x="15" y="12"/>
                  </a:lnTo>
                  <a:lnTo>
                    <a:pt x="15" y="12"/>
                  </a:lnTo>
                  <a:lnTo>
                    <a:pt x="15" y="12"/>
                  </a:lnTo>
                  <a:lnTo>
                    <a:pt x="15" y="7"/>
                  </a:lnTo>
                  <a:lnTo>
                    <a:pt x="8" y="5"/>
                  </a:lnTo>
                  <a:lnTo>
                    <a:pt x="6" y="3"/>
                  </a:lnTo>
                  <a:lnTo>
                    <a:pt x="4" y="8"/>
                  </a:lnTo>
                  <a:lnTo>
                    <a:pt x="2" y="7"/>
                  </a:lnTo>
                  <a:lnTo>
                    <a:pt x="0" y="5"/>
                  </a:lnTo>
                  <a:lnTo>
                    <a:pt x="0" y="3"/>
                  </a:lnTo>
                  <a:lnTo>
                    <a:pt x="2" y="1"/>
                  </a:lnTo>
                  <a:lnTo>
                    <a:pt x="4" y="0"/>
                  </a:lnTo>
                  <a:lnTo>
                    <a:pt x="6" y="0"/>
                  </a:lnTo>
                  <a:lnTo>
                    <a:pt x="15" y="3"/>
                  </a:lnTo>
                  <a:lnTo>
                    <a:pt x="16" y="5"/>
                  </a:lnTo>
                  <a:lnTo>
                    <a:pt x="45" y="14"/>
                  </a:lnTo>
                  <a:lnTo>
                    <a:pt x="45" y="14"/>
                  </a:lnTo>
                  <a:lnTo>
                    <a:pt x="47" y="16"/>
                  </a:lnTo>
                  <a:lnTo>
                    <a:pt x="47" y="19"/>
                  </a:lnTo>
                  <a:lnTo>
                    <a:pt x="56" y="28"/>
                  </a:lnTo>
                  <a:lnTo>
                    <a:pt x="56" y="30"/>
                  </a:lnTo>
                  <a:lnTo>
                    <a:pt x="56" y="30"/>
                  </a:lnTo>
                  <a:lnTo>
                    <a:pt x="56" y="32"/>
                  </a:lnTo>
                  <a:lnTo>
                    <a:pt x="57" y="33"/>
                  </a:lnTo>
                  <a:lnTo>
                    <a:pt x="63" y="37"/>
                  </a:lnTo>
                  <a:lnTo>
                    <a:pt x="66" y="37"/>
                  </a:lnTo>
                  <a:lnTo>
                    <a:pt x="68" y="39"/>
                  </a:lnTo>
                  <a:lnTo>
                    <a:pt x="70" y="39"/>
                  </a:lnTo>
                  <a:lnTo>
                    <a:pt x="74" y="44"/>
                  </a:lnTo>
                  <a:lnTo>
                    <a:pt x="79" y="57"/>
                  </a:lnTo>
                  <a:lnTo>
                    <a:pt x="79" y="55"/>
                  </a:lnTo>
                  <a:lnTo>
                    <a:pt x="81" y="58"/>
                  </a:lnTo>
                  <a:lnTo>
                    <a:pt x="81" y="58"/>
                  </a:lnTo>
                  <a:lnTo>
                    <a:pt x="81" y="60"/>
                  </a:lnTo>
                  <a:lnTo>
                    <a:pt x="77" y="62"/>
                  </a:lnTo>
                  <a:lnTo>
                    <a:pt x="66" y="57"/>
                  </a:lnTo>
                  <a:lnTo>
                    <a:pt x="66" y="57"/>
                  </a:lnTo>
                  <a:lnTo>
                    <a:pt x="65" y="57"/>
                  </a:lnTo>
                  <a:lnTo>
                    <a:pt x="63" y="57"/>
                  </a:lnTo>
                  <a:lnTo>
                    <a:pt x="57" y="55"/>
                  </a:lnTo>
                  <a:lnTo>
                    <a:pt x="57" y="53"/>
                  </a:lnTo>
                  <a:lnTo>
                    <a:pt x="59" y="51"/>
                  </a:lnTo>
                  <a:lnTo>
                    <a:pt x="59" y="51"/>
                  </a:lnTo>
                  <a:lnTo>
                    <a:pt x="57" y="53"/>
                  </a:lnTo>
                  <a:lnTo>
                    <a:pt x="56" y="53"/>
                  </a:lnTo>
                  <a:lnTo>
                    <a:pt x="54" y="51"/>
                  </a:lnTo>
                  <a:lnTo>
                    <a:pt x="54" y="49"/>
                  </a:lnTo>
                  <a:lnTo>
                    <a:pt x="54" y="48"/>
                  </a:lnTo>
                  <a:lnTo>
                    <a:pt x="54" y="48"/>
                  </a:lnTo>
                  <a:lnTo>
                    <a:pt x="56" y="46"/>
                  </a:lnTo>
                  <a:lnTo>
                    <a:pt x="54" y="46"/>
                  </a:lnTo>
                  <a:lnTo>
                    <a:pt x="52" y="44"/>
                  </a:lnTo>
                  <a:lnTo>
                    <a:pt x="50" y="46"/>
                  </a:lnTo>
                  <a:lnTo>
                    <a:pt x="49" y="46"/>
                  </a:lnTo>
                  <a:lnTo>
                    <a:pt x="45" y="48"/>
                  </a:lnTo>
                  <a:lnTo>
                    <a:pt x="43" y="44"/>
                  </a:lnTo>
                  <a:lnTo>
                    <a:pt x="47" y="44"/>
                  </a:lnTo>
                  <a:lnTo>
                    <a:pt x="45" y="42"/>
                  </a:lnTo>
                  <a:lnTo>
                    <a:pt x="43" y="39"/>
                  </a:lnTo>
                  <a:lnTo>
                    <a:pt x="40" y="39"/>
                  </a:lnTo>
                  <a:lnTo>
                    <a:pt x="40" y="37"/>
                  </a:lnTo>
                  <a:lnTo>
                    <a:pt x="36" y="35"/>
                  </a:lnTo>
                  <a:lnTo>
                    <a:pt x="31" y="35"/>
                  </a:lnTo>
                  <a:lnTo>
                    <a:pt x="31" y="32"/>
                  </a:lnTo>
                  <a:lnTo>
                    <a:pt x="31" y="32"/>
                  </a:lnTo>
                  <a:lnTo>
                    <a:pt x="34" y="32"/>
                  </a:lnTo>
                  <a:lnTo>
                    <a:pt x="38" y="30"/>
                  </a:lnTo>
                  <a:lnTo>
                    <a:pt x="36" y="28"/>
                  </a:lnTo>
                  <a:lnTo>
                    <a:pt x="32" y="30"/>
                  </a:lnTo>
                  <a:lnTo>
                    <a:pt x="32" y="28"/>
                  </a:lnTo>
                  <a:lnTo>
                    <a:pt x="31" y="26"/>
                  </a:lnTo>
                  <a:lnTo>
                    <a:pt x="29" y="28"/>
                  </a:lnTo>
                  <a:lnTo>
                    <a:pt x="29" y="26"/>
                  </a:lnTo>
                  <a:lnTo>
                    <a:pt x="25" y="23"/>
                  </a:lnTo>
                  <a:lnTo>
                    <a:pt x="25" y="25"/>
                  </a:lnTo>
                  <a:lnTo>
                    <a:pt x="24" y="23"/>
                  </a:lnTo>
                  <a:lnTo>
                    <a:pt x="22" y="25"/>
                  </a:lnTo>
                  <a:lnTo>
                    <a:pt x="20" y="23"/>
                  </a:lnTo>
                  <a:lnTo>
                    <a:pt x="20" y="21"/>
                  </a:lnTo>
                  <a:lnTo>
                    <a:pt x="22" y="19"/>
                  </a:lnTo>
                  <a:lnTo>
                    <a:pt x="20" y="19"/>
                  </a:lnTo>
                  <a:lnTo>
                    <a:pt x="18" y="17"/>
                  </a:lnTo>
                  <a:lnTo>
                    <a:pt x="16" y="21"/>
                  </a:lnTo>
                  <a:lnTo>
                    <a:pt x="15" y="17"/>
                  </a:lnTo>
                  <a:lnTo>
                    <a:pt x="15" y="17"/>
                  </a:lnTo>
                  <a:lnTo>
                    <a:pt x="13" y="17"/>
                  </a:lnTo>
                  <a:lnTo>
                    <a:pt x="11" y="19"/>
                  </a:lnTo>
                  <a:lnTo>
                    <a:pt x="9" y="19"/>
                  </a:lnTo>
                  <a:lnTo>
                    <a:pt x="9" y="17"/>
                  </a:lnTo>
                  <a:lnTo>
                    <a:pt x="9" y="16"/>
                  </a:lnTo>
                  <a:lnTo>
                    <a:pt x="9" y="14"/>
                  </a:lnTo>
                  <a:lnTo>
                    <a:pt x="8" y="12"/>
                  </a:lnTo>
                  <a:lnTo>
                    <a:pt x="8" y="10"/>
                  </a:lnTo>
                  <a:lnTo>
                    <a:pt x="11" y="10"/>
                  </a:lnTo>
                  <a:lnTo>
                    <a:pt x="13" y="10"/>
                  </a:lnTo>
                  <a:lnTo>
                    <a:pt x="15"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6" name="Freeform 3785"/>
            <p:cNvSpPr>
              <a:spLocks/>
            </p:cNvSpPr>
            <p:nvPr/>
          </p:nvSpPr>
          <p:spPr bwMode="auto">
            <a:xfrm>
              <a:off x="642" y="1763"/>
              <a:ext cx="81" cy="62"/>
            </a:xfrm>
            <a:custGeom>
              <a:avLst/>
              <a:gdLst/>
              <a:ahLst/>
              <a:cxnLst>
                <a:cxn ang="0">
                  <a:pos x="15" y="12"/>
                </a:cxn>
                <a:cxn ang="0">
                  <a:pos x="15" y="12"/>
                </a:cxn>
                <a:cxn ang="0">
                  <a:pos x="8" y="5"/>
                </a:cxn>
                <a:cxn ang="0">
                  <a:pos x="4" y="8"/>
                </a:cxn>
                <a:cxn ang="0">
                  <a:pos x="0" y="5"/>
                </a:cxn>
                <a:cxn ang="0">
                  <a:pos x="2" y="1"/>
                </a:cxn>
                <a:cxn ang="0">
                  <a:pos x="6" y="0"/>
                </a:cxn>
                <a:cxn ang="0">
                  <a:pos x="16" y="5"/>
                </a:cxn>
                <a:cxn ang="0">
                  <a:pos x="45" y="14"/>
                </a:cxn>
                <a:cxn ang="0">
                  <a:pos x="47" y="19"/>
                </a:cxn>
                <a:cxn ang="0">
                  <a:pos x="56" y="30"/>
                </a:cxn>
                <a:cxn ang="0">
                  <a:pos x="56" y="32"/>
                </a:cxn>
                <a:cxn ang="0">
                  <a:pos x="63" y="37"/>
                </a:cxn>
                <a:cxn ang="0">
                  <a:pos x="68" y="39"/>
                </a:cxn>
                <a:cxn ang="0">
                  <a:pos x="74" y="44"/>
                </a:cxn>
                <a:cxn ang="0">
                  <a:pos x="79" y="55"/>
                </a:cxn>
                <a:cxn ang="0">
                  <a:pos x="81" y="58"/>
                </a:cxn>
                <a:cxn ang="0">
                  <a:pos x="77" y="62"/>
                </a:cxn>
                <a:cxn ang="0">
                  <a:pos x="66" y="57"/>
                </a:cxn>
                <a:cxn ang="0">
                  <a:pos x="63" y="57"/>
                </a:cxn>
                <a:cxn ang="0">
                  <a:pos x="57" y="53"/>
                </a:cxn>
                <a:cxn ang="0">
                  <a:pos x="59" y="51"/>
                </a:cxn>
                <a:cxn ang="0">
                  <a:pos x="56" y="53"/>
                </a:cxn>
                <a:cxn ang="0">
                  <a:pos x="54" y="49"/>
                </a:cxn>
                <a:cxn ang="0">
                  <a:pos x="54" y="48"/>
                </a:cxn>
                <a:cxn ang="0">
                  <a:pos x="54" y="46"/>
                </a:cxn>
                <a:cxn ang="0">
                  <a:pos x="50" y="46"/>
                </a:cxn>
                <a:cxn ang="0">
                  <a:pos x="45" y="48"/>
                </a:cxn>
                <a:cxn ang="0">
                  <a:pos x="47" y="44"/>
                </a:cxn>
                <a:cxn ang="0">
                  <a:pos x="43" y="39"/>
                </a:cxn>
                <a:cxn ang="0">
                  <a:pos x="40" y="37"/>
                </a:cxn>
                <a:cxn ang="0">
                  <a:pos x="31" y="35"/>
                </a:cxn>
                <a:cxn ang="0">
                  <a:pos x="31" y="32"/>
                </a:cxn>
                <a:cxn ang="0">
                  <a:pos x="38" y="30"/>
                </a:cxn>
                <a:cxn ang="0">
                  <a:pos x="32" y="30"/>
                </a:cxn>
                <a:cxn ang="0">
                  <a:pos x="31" y="26"/>
                </a:cxn>
                <a:cxn ang="0">
                  <a:pos x="29" y="26"/>
                </a:cxn>
                <a:cxn ang="0">
                  <a:pos x="25" y="25"/>
                </a:cxn>
                <a:cxn ang="0">
                  <a:pos x="22" y="25"/>
                </a:cxn>
                <a:cxn ang="0">
                  <a:pos x="20" y="21"/>
                </a:cxn>
                <a:cxn ang="0">
                  <a:pos x="20" y="19"/>
                </a:cxn>
                <a:cxn ang="0">
                  <a:pos x="16" y="21"/>
                </a:cxn>
                <a:cxn ang="0">
                  <a:pos x="15" y="17"/>
                </a:cxn>
                <a:cxn ang="0">
                  <a:pos x="11" y="19"/>
                </a:cxn>
                <a:cxn ang="0">
                  <a:pos x="9" y="17"/>
                </a:cxn>
                <a:cxn ang="0">
                  <a:pos x="9" y="14"/>
                </a:cxn>
                <a:cxn ang="0">
                  <a:pos x="8" y="10"/>
                </a:cxn>
                <a:cxn ang="0">
                  <a:pos x="13" y="10"/>
                </a:cxn>
              </a:cxnLst>
              <a:rect l="0" t="0" r="r" b="b"/>
              <a:pathLst>
                <a:path w="81" h="62">
                  <a:moveTo>
                    <a:pt x="15" y="12"/>
                  </a:moveTo>
                  <a:lnTo>
                    <a:pt x="15" y="12"/>
                  </a:lnTo>
                  <a:lnTo>
                    <a:pt x="15" y="12"/>
                  </a:lnTo>
                  <a:lnTo>
                    <a:pt x="15" y="12"/>
                  </a:lnTo>
                  <a:lnTo>
                    <a:pt x="15" y="7"/>
                  </a:lnTo>
                  <a:lnTo>
                    <a:pt x="8" y="5"/>
                  </a:lnTo>
                  <a:lnTo>
                    <a:pt x="6" y="3"/>
                  </a:lnTo>
                  <a:lnTo>
                    <a:pt x="4" y="8"/>
                  </a:lnTo>
                  <a:lnTo>
                    <a:pt x="2" y="7"/>
                  </a:lnTo>
                  <a:lnTo>
                    <a:pt x="0" y="5"/>
                  </a:lnTo>
                  <a:lnTo>
                    <a:pt x="0" y="3"/>
                  </a:lnTo>
                  <a:lnTo>
                    <a:pt x="2" y="1"/>
                  </a:lnTo>
                  <a:lnTo>
                    <a:pt x="4" y="0"/>
                  </a:lnTo>
                  <a:lnTo>
                    <a:pt x="6" y="0"/>
                  </a:lnTo>
                  <a:lnTo>
                    <a:pt x="15" y="3"/>
                  </a:lnTo>
                  <a:lnTo>
                    <a:pt x="16" y="5"/>
                  </a:lnTo>
                  <a:lnTo>
                    <a:pt x="45" y="14"/>
                  </a:lnTo>
                  <a:lnTo>
                    <a:pt x="45" y="14"/>
                  </a:lnTo>
                  <a:lnTo>
                    <a:pt x="47" y="16"/>
                  </a:lnTo>
                  <a:lnTo>
                    <a:pt x="47" y="19"/>
                  </a:lnTo>
                  <a:lnTo>
                    <a:pt x="56" y="28"/>
                  </a:lnTo>
                  <a:lnTo>
                    <a:pt x="56" y="30"/>
                  </a:lnTo>
                  <a:lnTo>
                    <a:pt x="56" y="30"/>
                  </a:lnTo>
                  <a:lnTo>
                    <a:pt x="56" y="32"/>
                  </a:lnTo>
                  <a:lnTo>
                    <a:pt x="57" y="33"/>
                  </a:lnTo>
                  <a:lnTo>
                    <a:pt x="63" y="37"/>
                  </a:lnTo>
                  <a:lnTo>
                    <a:pt x="66" y="37"/>
                  </a:lnTo>
                  <a:lnTo>
                    <a:pt x="68" y="39"/>
                  </a:lnTo>
                  <a:lnTo>
                    <a:pt x="70" y="39"/>
                  </a:lnTo>
                  <a:lnTo>
                    <a:pt x="74" y="44"/>
                  </a:lnTo>
                  <a:lnTo>
                    <a:pt x="79" y="57"/>
                  </a:lnTo>
                  <a:lnTo>
                    <a:pt x="79" y="55"/>
                  </a:lnTo>
                  <a:lnTo>
                    <a:pt x="81" y="58"/>
                  </a:lnTo>
                  <a:lnTo>
                    <a:pt x="81" y="58"/>
                  </a:lnTo>
                  <a:lnTo>
                    <a:pt x="81" y="60"/>
                  </a:lnTo>
                  <a:lnTo>
                    <a:pt x="77" y="62"/>
                  </a:lnTo>
                  <a:lnTo>
                    <a:pt x="66" y="57"/>
                  </a:lnTo>
                  <a:lnTo>
                    <a:pt x="66" y="57"/>
                  </a:lnTo>
                  <a:lnTo>
                    <a:pt x="65" y="57"/>
                  </a:lnTo>
                  <a:lnTo>
                    <a:pt x="63" y="57"/>
                  </a:lnTo>
                  <a:lnTo>
                    <a:pt x="57" y="55"/>
                  </a:lnTo>
                  <a:lnTo>
                    <a:pt x="57" y="53"/>
                  </a:lnTo>
                  <a:lnTo>
                    <a:pt x="59" y="51"/>
                  </a:lnTo>
                  <a:lnTo>
                    <a:pt x="59" y="51"/>
                  </a:lnTo>
                  <a:lnTo>
                    <a:pt x="57" y="53"/>
                  </a:lnTo>
                  <a:lnTo>
                    <a:pt x="56" y="53"/>
                  </a:lnTo>
                  <a:lnTo>
                    <a:pt x="54" y="51"/>
                  </a:lnTo>
                  <a:lnTo>
                    <a:pt x="54" y="49"/>
                  </a:lnTo>
                  <a:lnTo>
                    <a:pt x="54" y="48"/>
                  </a:lnTo>
                  <a:lnTo>
                    <a:pt x="54" y="48"/>
                  </a:lnTo>
                  <a:lnTo>
                    <a:pt x="56" y="46"/>
                  </a:lnTo>
                  <a:lnTo>
                    <a:pt x="54" y="46"/>
                  </a:lnTo>
                  <a:lnTo>
                    <a:pt x="52" y="44"/>
                  </a:lnTo>
                  <a:lnTo>
                    <a:pt x="50" y="46"/>
                  </a:lnTo>
                  <a:lnTo>
                    <a:pt x="49" y="46"/>
                  </a:lnTo>
                  <a:lnTo>
                    <a:pt x="45" y="48"/>
                  </a:lnTo>
                  <a:lnTo>
                    <a:pt x="43" y="44"/>
                  </a:lnTo>
                  <a:lnTo>
                    <a:pt x="47" y="44"/>
                  </a:lnTo>
                  <a:lnTo>
                    <a:pt x="45" y="42"/>
                  </a:lnTo>
                  <a:lnTo>
                    <a:pt x="43" y="39"/>
                  </a:lnTo>
                  <a:lnTo>
                    <a:pt x="40" y="39"/>
                  </a:lnTo>
                  <a:lnTo>
                    <a:pt x="40" y="37"/>
                  </a:lnTo>
                  <a:lnTo>
                    <a:pt x="36" y="35"/>
                  </a:lnTo>
                  <a:lnTo>
                    <a:pt x="31" y="35"/>
                  </a:lnTo>
                  <a:lnTo>
                    <a:pt x="31" y="32"/>
                  </a:lnTo>
                  <a:lnTo>
                    <a:pt x="31" y="32"/>
                  </a:lnTo>
                  <a:lnTo>
                    <a:pt x="34" y="32"/>
                  </a:lnTo>
                  <a:lnTo>
                    <a:pt x="38" y="30"/>
                  </a:lnTo>
                  <a:lnTo>
                    <a:pt x="36" y="28"/>
                  </a:lnTo>
                  <a:lnTo>
                    <a:pt x="32" y="30"/>
                  </a:lnTo>
                  <a:lnTo>
                    <a:pt x="32" y="28"/>
                  </a:lnTo>
                  <a:lnTo>
                    <a:pt x="31" y="26"/>
                  </a:lnTo>
                  <a:lnTo>
                    <a:pt x="29" y="28"/>
                  </a:lnTo>
                  <a:lnTo>
                    <a:pt x="29" y="26"/>
                  </a:lnTo>
                  <a:lnTo>
                    <a:pt x="25" y="23"/>
                  </a:lnTo>
                  <a:lnTo>
                    <a:pt x="25" y="25"/>
                  </a:lnTo>
                  <a:lnTo>
                    <a:pt x="24" y="23"/>
                  </a:lnTo>
                  <a:lnTo>
                    <a:pt x="22" y="25"/>
                  </a:lnTo>
                  <a:lnTo>
                    <a:pt x="20" y="23"/>
                  </a:lnTo>
                  <a:lnTo>
                    <a:pt x="20" y="21"/>
                  </a:lnTo>
                  <a:lnTo>
                    <a:pt x="22" y="19"/>
                  </a:lnTo>
                  <a:lnTo>
                    <a:pt x="20" y="19"/>
                  </a:lnTo>
                  <a:lnTo>
                    <a:pt x="18" y="17"/>
                  </a:lnTo>
                  <a:lnTo>
                    <a:pt x="16" y="21"/>
                  </a:lnTo>
                  <a:lnTo>
                    <a:pt x="15" y="17"/>
                  </a:lnTo>
                  <a:lnTo>
                    <a:pt x="15" y="17"/>
                  </a:lnTo>
                  <a:lnTo>
                    <a:pt x="13" y="17"/>
                  </a:lnTo>
                  <a:lnTo>
                    <a:pt x="11" y="19"/>
                  </a:lnTo>
                  <a:lnTo>
                    <a:pt x="9" y="19"/>
                  </a:lnTo>
                  <a:lnTo>
                    <a:pt x="9" y="17"/>
                  </a:lnTo>
                  <a:lnTo>
                    <a:pt x="9" y="16"/>
                  </a:lnTo>
                  <a:lnTo>
                    <a:pt x="9" y="14"/>
                  </a:lnTo>
                  <a:lnTo>
                    <a:pt x="8" y="12"/>
                  </a:lnTo>
                  <a:lnTo>
                    <a:pt x="8" y="10"/>
                  </a:lnTo>
                  <a:lnTo>
                    <a:pt x="11" y="10"/>
                  </a:lnTo>
                  <a:lnTo>
                    <a:pt x="13" y="10"/>
                  </a:lnTo>
                  <a:lnTo>
                    <a:pt x="15"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7" name="Freeform 3786"/>
            <p:cNvSpPr>
              <a:spLocks/>
            </p:cNvSpPr>
            <p:nvPr/>
          </p:nvSpPr>
          <p:spPr bwMode="auto">
            <a:xfrm>
              <a:off x="1665" y="1786"/>
              <a:ext cx="43" cy="21"/>
            </a:xfrm>
            <a:custGeom>
              <a:avLst/>
              <a:gdLst/>
              <a:ahLst/>
              <a:cxnLst>
                <a:cxn ang="0">
                  <a:pos x="9" y="2"/>
                </a:cxn>
                <a:cxn ang="0">
                  <a:pos x="30" y="9"/>
                </a:cxn>
                <a:cxn ang="0">
                  <a:pos x="36" y="12"/>
                </a:cxn>
                <a:cxn ang="0">
                  <a:pos x="37" y="14"/>
                </a:cxn>
                <a:cxn ang="0">
                  <a:pos x="39" y="14"/>
                </a:cxn>
                <a:cxn ang="0">
                  <a:pos x="41" y="14"/>
                </a:cxn>
                <a:cxn ang="0">
                  <a:pos x="41" y="16"/>
                </a:cxn>
                <a:cxn ang="0">
                  <a:pos x="41" y="16"/>
                </a:cxn>
                <a:cxn ang="0">
                  <a:pos x="43" y="18"/>
                </a:cxn>
                <a:cxn ang="0">
                  <a:pos x="43" y="19"/>
                </a:cxn>
                <a:cxn ang="0">
                  <a:pos x="41" y="21"/>
                </a:cxn>
                <a:cxn ang="0">
                  <a:pos x="27" y="19"/>
                </a:cxn>
                <a:cxn ang="0">
                  <a:pos x="16" y="16"/>
                </a:cxn>
                <a:cxn ang="0">
                  <a:pos x="14" y="12"/>
                </a:cxn>
                <a:cxn ang="0">
                  <a:pos x="12" y="9"/>
                </a:cxn>
                <a:cxn ang="0">
                  <a:pos x="0" y="2"/>
                </a:cxn>
                <a:cxn ang="0">
                  <a:pos x="0" y="0"/>
                </a:cxn>
                <a:cxn ang="0">
                  <a:pos x="3" y="0"/>
                </a:cxn>
                <a:cxn ang="0">
                  <a:pos x="9" y="2"/>
                </a:cxn>
              </a:cxnLst>
              <a:rect l="0" t="0" r="r" b="b"/>
              <a:pathLst>
                <a:path w="43" h="21">
                  <a:moveTo>
                    <a:pt x="9" y="2"/>
                  </a:moveTo>
                  <a:lnTo>
                    <a:pt x="30" y="9"/>
                  </a:lnTo>
                  <a:lnTo>
                    <a:pt x="36" y="12"/>
                  </a:lnTo>
                  <a:lnTo>
                    <a:pt x="37" y="14"/>
                  </a:lnTo>
                  <a:lnTo>
                    <a:pt x="39" y="14"/>
                  </a:lnTo>
                  <a:lnTo>
                    <a:pt x="41" y="14"/>
                  </a:lnTo>
                  <a:lnTo>
                    <a:pt x="41" y="16"/>
                  </a:lnTo>
                  <a:lnTo>
                    <a:pt x="41" y="16"/>
                  </a:lnTo>
                  <a:lnTo>
                    <a:pt x="43" y="18"/>
                  </a:lnTo>
                  <a:lnTo>
                    <a:pt x="43" y="19"/>
                  </a:lnTo>
                  <a:lnTo>
                    <a:pt x="41" y="21"/>
                  </a:lnTo>
                  <a:lnTo>
                    <a:pt x="27" y="19"/>
                  </a:lnTo>
                  <a:lnTo>
                    <a:pt x="16" y="16"/>
                  </a:lnTo>
                  <a:lnTo>
                    <a:pt x="14" y="12"/>
                  </a:lnTo>
                  <a:lnTo>
                    <a:pt x="12" y="9"/>
                  </a:lnTo>
                  <a:lnTo>
                    <a:pt x="0" y="2"/>
                  </a:lnTo>
                  <a:lnTo>
                    <a:pt x="0" y="0"/>
                  </a:lnTo>
                  <a:lnTo>
                    <a:pt x="3" y="0"/>
                  </a:lnTo>
                  <a:lnTo>
                    <a:pt x="9"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8" name="Freeform 3787"/>
            <p:cNvSpPr>
              <a:spLocks/>
            </p:cNvSpPr>
            <p:nvPr/>
          </p:nvSpPr>
          <p:spPr bwMode="auto">
            <a:xfrm>
              <a:off x="1665" y="1786"/>
              <a:ext cx="43" cy="21"/>
            </a:xfrm>
            <a:custGeom>
              <a:avLst/>
              <a:gdLst/>
              <a:ahLst/>
              <a:cxnLst>
                <a:cxn ang="0">
                  <a:pos x="9" y="2"/>
                </a:cxn>
                <a:cxn ang="0">
                  <a:pos x="30" y="9"/>
                </a:cxn>
                <a:cxn ang="0">
                  <a:pos x="36" y="12"/>
                </a:cxn>
                <a:cxn ang="0">
                  <a:pos x="37" y="14"/>
                </a:cxn>
                <a:cxn ang="0">
                  <a:pos x="39" y="14"/>
                </a:cxn>
                <a:cxn ang="0">
                  <a:pos x="41" y="14"/>
                </a:cxn>
                <a:cxn ang="0">
                  <a:pos x="41" y="16"/>
                </a:cxn>
                <a:cxn ang="0">
                  <a:pos x="41" y="16"/>
                </a:cxn>
                <a:cxn ang="0">
                  <a:pos x="43" y="18"/>
                </a:cxn>
                <a:cxn ang="0">
                  <a:pos x="43" y="19"/>
                </a:cxn>
                <a:cxn ang="0">
                  <a:pos x="41" y="21"/>
                </a:cxn>
                <a:cxn ang="0">
                  <a:pos x="27" y="19"/>
                </a:cxn>
                <a:cxn ang="0">
                  <a:pos x="16" y="16"/>
                </a:cxn>
                <a:cxn ang="0">
                  <a:pos x="14" y="12"/>
                </a:cxn>
                <a:cxn ang="0">
                  <a:pos x="12" y="9"/>
                </a:cxn>
                <a:cxn ang="0">
                  <a:pos x="0" y="2"/>
                </a:cxn>
                <a:cxn ang="0">
                  <a:pos x="0" y="0"/>
                </a:cxn>
                <a:cxn ang="0">
                  <a:pos x="3" y="0"/>
                </a:cxn>
                <a:cxn ang="0">
                  <a:pos x="9" y="2"/>
                </a:cxn>
              </a:cxnLst>
              <a:rect l="0" t="0" r="r" b="b"/>
              <a:pathLst>
                <a:path w="43" h="21">
                  <a:moveTo>
                    <a:pt x="9" y="2"/>
                  </a:moveTo>
                  <a:lnTo>
                    <a:pt x="30" y="9"/>
                  </a:lnTo>
                  <a:lnTo>
                    <a:pt x="36" y="12"/>
                  </a:lnTo>
                  <a:lnTo>
                    <a:pt x="37" y="14"/>
                  </a:lnTo>
                  <a:lnTo>
                    <a:pt x="39" y="14"/>
                  </a:lnTo>
                  <a:lnTo>
                    <a:pt x="41" y="14"/>
                  </a:lnTo>
                  <a:lnTo>
                    <a:pt x="41" y="16"/>
                  </a:lnTo>
                  <a:lnTo>
                    <a:pt x="41" y="16"/>
                  </a:lnTo>
                  <a:lnTo>
                    <a:pt x="43" y="18"/>
                  </a:lnTo>
                  <a:lnTo>
                    <a:pt x="43" y="19"/>
                  </a:lnTo>
                  <a:lnTo>
                    <a:pt x="41" y="21"/>
                  </a:lnTo>
                  <a:lnTo>
                    <a:pt x="27" y="19"/>
                  </a:lnTo>
                  <a:lnTo>
                    <a:pt x="16" y="16"/>
                  </a:lnTo>
                  <a:lnTo>
                    <a:pt x="14" y="12"/>
                  </a:lnTo>
                  <a:lnTo>
                    <a:pt x="12" y="9"/>
                  </a:lnTo>
                  <a:lnTo>
                    <a:pt x="0" y="2"/>
                  </a:lnTo>
                  <a:lnTo>
                    <a:pt x="0" y="0"/>
                  </a:lnTo>
                  <a:lnTo>
                    <a:pt x="3" y="0"/>
                  </a:lnTo>
                  <a:lnTo>
                    <a:pt x="9"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79" name="Freeform 3788"/>
            <p:cNvSpPr>
              <a:spLocks/>
            </p:cNvSpPr>
            <p:nvPr/>
          </p:nvSpPr>
          <p:spPr bwMode="auto">
            <a:xfrm>
              <a:off x="1793" y="1854"/>
              <a:ext cx="2" cy="8"/>
            </a:xfrm>
            <a:custGeom>
              <a:avLst/>
              <a:gdLst/>
              <a:ahLst/>
              <a:cxnLst>
                <a:cxn ang="0">
                  <a:pos x="2" y="0"/>
                </a:cxn>
                <a:cxn ang="0">
                  <a:pos x="0" y="1"/>
                </a:cxn>
                <a:cxn ang="0">
                  <a:pos x="2" y="8"/>
                </a:cxn>
                <a:cxn ang="0">
                  <a:pos x="2" y="7"/>
                </a:cxn>
                <a:cxn ang="0">
                  <a:pos x="2" y="1"/>
                </a:cxn>
                <a:cxn ang="0">
                  <a:pos x="2" y="0"/>
                </a:cxn>
              </a:cxnLst>
              <a:rect l="0" t="0" r="r" b="b"/>
              <a:pathLst>
                <a:path w="2" h="8">
                  <a:moveTo>
                    <a:pt x="2" y="0"/>
                  </a:moveTo>
                  <a:lnTo>
                    <a:pt x="0" y="1"/>
                  </a:lnTo>
                  <a:lnTo>
                    <a:pt x="2" y="8"/>
                  </a:lnTo>
                  <a:lnTo>
                    <a:pt x="2" y="7"/>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0" name="Freeform 3789"/>
            <p:cNvSpPr>
              <a:spLocks/>
            </p:cNvSpPr>
            <p:nvPr/>
          </p:nvSpPr>
          <p:spPr bwMode="auto">
            <a:xfrm>
              <a:off x="1793" y="1854"/>
              <a:ext cx="2" cy="8"/>
            </a:xfrm>
            <a:custGeom>
              <a:avLst/>
              <a:gdLst/>
              <a:ahLst/>
              <a:cxnLst>
                <a:cxn ang="0">
                  <a:pos x="2" y="0"/>
                </a:cxn>
                <a:cxn ang="0">
                  <a:pos x="0" y="1"/>
                </a:cxn>
                <a:cxn ang="0">
                  <a:pos x="2" y="8"/>
                </a:cxn>
                <a:cxn ang="0">
                  <a:pos x="2" y="7"/>
                </a:cxn>
                <a:cxn ang="0">
                  <a:pos x="2" y="1"/>
                </a:cxn>
                <a:cxn ang="0">
                  <a:pos x="2" y="0"/>
                </a:cxn>
              </a:cxnLst>
              <a:rect l="0" t="0" r="r" b="b"/>
              <a:pathLst>
                <a:path w="2" h="8">
                  <a:moveTo>
                    <a:pt x="2" y="0"/>
                  </a:moveTo>
                  <a:lnTo>
                    <a:pt x="0" y="1"/>
                  </a:lnTo>
                  <a:lnTo>
                    <a:pt x="2" y="8"/>
                  </a:lnTo>
                  <a:lnTo>
                    <a:pt x="2" y="7"/>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1" name="Freeform 3790"/>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2" name="Freeform 3791"/>
            <p:cNvSpPr>
              <a:spLocks/>
            </p:cNvSpPr>
            <p:nvPr/>
          </p:nvSpPr>
          <p:spPr bwMode="auto">
            <a:xfrm>
              <a:off x="1626" y="1907"/>
              <a:ext cx="1" cy="5"/>
            </a:xfrm>
            <a:custGeom>
              <a:avLst/>
              <a:gdLst/>
              <a:ahLst/>
              <a:cxnLst>
                <a:cxn ang="0">
                  <a:pos x="0" y="0"/>
                </a:cxn>
                <a:cxn ang="0">
                  <a:pos x="0" y="2"/>
                </a:cxn>
                <a:cxn ang="0">
                  <a:pos x="0" y="5"/>
                </a:cxn>
                <a:cxn ang="0">
                  <a:pos x="0" y="4"/>
                </a:cxn>
                <a:cxn ang="0">
                  <a:pos x="1" y="4"/>
                </a:cxn>
                <a:cxn ang="0">
                  <a:pos x="1" y="2"/>
                </a:cxn>
                <a:cxn ang="0">
                  <a:pos x="0" y="0"/>
                </a:cxn>
              </a:cxnLst>
              <a:rect l="0" t="0" r="r" b="b"/>
              <a:pathLst>
                <a:path w="1" h="5">
                  <a:moveTo>
                    <a:pt x="0" y="0"/>
                  </a:moveTo>
                  <a:lnTo>
                    <a:pt x="0" y="2"/>
                  </a:lnTo>
                  <a:lnTo>
                    <a:pt x="0" y="5"/>
                  </a:lnTo>
                  <a:lnTo>
                    <a:pt x="0" y="4"/>
                  </a:lnTo>
                  <a:lnTo>
                    <a:pt x="1" y="4"/>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3" name="Freeform 3792"/>
            <p:cNvSpPr>
              <a:spLocks/>
            </p:cNvSpPr>
            <p:nvPr/>
          </p:nvSpPr>
          <p:spPr bwMode="auto">
            <a:xfrm>
              <a:off x="1747" y="1743"/>
              <a:ext cx="105" cy="123"/>
            </a:xfrm>
            <a:custGeom>
              <a:avLst/>
              <a:gdLst/>
              <a:ahLst/>
              <a:cxnLst>
                <a:cxn ang="0">
                  <a:pos x="41" y="11"/>
                </a:cxn>
                <a:cxn ang="0">
                  <a:pos x="39" y="14"/>
                </a:cxn>
                <a:cxn ang="0">
                  <a:pos x="34" y="23"/>
                </a:cxn>
                <a:cxn ang="0">
                  <a:pos x="34" y="27"/>
                </a:cxn>
                <a:cxn ang="0">
                  <a:pos x="30" y="36"/>
                </a:cxn>
                <a:cxn ang="0">
                  <a:pos x="23" y="48"/>
                </a:cxn>
                <a:cxn ang="0">
                  <a:pos x="23" y="53"/>
                </a:cxn>
                <a:cxn ang="0">
                  <a:pos x="18" y="59"/>
                </a:cxn>
                <a:cxn ang="0">
                  <a:pos x="20" y="62"/>
                </a:cxn>
                <a:cxn ang="0">
                  <a:pos x="14" y="64"/>
                </a:cxn>
                <a:cxn ang="0">
                  <a:pos x="7" y="75"/>
                </a:cxn>
                <a:cxn ang="0">
                  <a:pos x="9" y="78"/>
                </a:cxn>
                <a:cxn ang="0">
                  <a:pos x="0" y="93"/>
                </a:cxn>
                <a:cxn ang="0">
                  <a:pos x="5" y="102"/>
                </a:cxn>
                <a:cxn ang="0">
                  <a:pos x="32" y="100"/>
                </a:cxn>
                <a:cxn ang="0">
                  <a:pos x="57" y="94"/>
                </a:cxn>
                <a:cxn ang="0">
                  <a:pos x="52" y="103"/>
                </a:cxn>
                <a:cxn ang="0">
                  <a:pos x="61" y="103"/>
                </a:cxn>
                <a:cxn ang="0">
                  <a:pos x="71" y="100"/>
                </a:cxn>
                <a:cxn ang="0">
                  <a:pos x="61" y="111"/>
                </a:cxn>
                <a:cxn ang="0">
                  <a:pos x="57" y="118"/>
                </a:cxn>
                <a:cxn ang="0">
                  <a:pos x="77" y="103"/>
                </a:cxn>
                <a:cxn ang="0">
                  <a:pos x="84" y="93"/>
                </a:cxn>
                <a:cxn ang="0">
                  <a:pos x="86" y="118"/>
                </a:cxn>
                <a:cxn ang="0">
                  <a:pos x="91" y="116"/>
                </a:cxn>
                <a:cxn ang="0">
                  <a:pos x="96" y="121"/>
                </a:cxn>
                <a:cxn ang="0">
                  <a:pos x="105" y="98"/>
                </a:cxn>
                <a:cxn ang="0">
                  <a:pos x="98" y="102"/>
                </a:cxn>
                <a:cxn ang="0">
                  <a:pos x="102" y="89"/>
                </a:cxn>
                <a:cxn ang="0">
                  <a:pos x="93" y="98"/>
                </a:cxn>
                <a:cxn ang="0">
                  <a:pos x="87" y="96"/>
                </a:cxn>
                <a:cxn ang="0">
                  <a:pos x="89" y="87"/>
                </a:cxn>
                <a:cxn ang="0">
                  <a:pos x="94" y="80"/>
                </a:cxn>
                <a:cxn ang="0">
                  <a:pos x="98" y="75"/>
                </a:cxn>
                <a:cxn ang="0">
                  <a:pos x="86" y="80"/>
                </a:cxn>
                <a:cxn ang="0">
                  <a:pos x="87" y="71"/>
                </a:cxn>
                <a:cxn ang="0">
                  <a:pos x="91" y="64"/>
                </a:cxn>
                <a:cxn ang="0">
                  <a:pos x="86" y="55"/>
                </a:cxn>
                <a:cxn ang="0">
                  <a:pos x="66" y="61"/>
                </a:cxn>
                <a:cxn ang="0">
                  <a:pos x="66" y="53"/>
                </a:cxn>
                <a:cxn ang="0">
                  <a:pos x="61" y="55"/>
                </a:cxn>
                <a:cxn ang="0">
                  <a:pos x="52" y="50"/>
                </a:cxn>
                <a:cxn ang="0">
                  <a:pos x="52" y="43"/>
                </a:cxn>
                <a:cxn ang="0">
                  <a:pos x="41" y="52"/>
                </a:cxn>
                <a:cxn ang="0">
                  <a:pos x="41" y="41"/>
                </a:cxn>
                <a:cxn ang="0">
                  <a:pos x="52" y="21"/>
                </a:cxn>
                <a:cxn ang="0">
                  <a:pos x="53" y="11"/>
                </a:cxn>
                <a:cxn ang="0">
                  <a:pos x="61" y="3"/>
                </a:cxn>
                <a:cxn ang="0">
                  <a:pos x="55" y="2"/>
                </a:cxn>
              </a:cxnLst>
              <a:rect l="0" t="0" r="r" b="b"/>
              <a:pathLst>
                <a:path w="105" h="123">
                  <a:moveTo>
                    <a:pt x="50" y="3"/>
                  </a:moveTo>
                  <a:lnTo>
                    <a:pt x="43" y="9"/>
                  </a:lnTo>
                  <a:lnTo>
                    <a:pt x="41" y="11"/>
                  </a:lnTo>
                  <a:lnTo>
                    <a:pt x="39" y="14"/>
                  </a:lnTo>
                  <a:lnTo>
                    <a:pt x="39" y="14"/>
                  </a:lnTo>
                  <a:lnTo>
                    <a:pt x="39" y="14"/>
                  </a:lnTo>
                  <a:lnTo>
                    <a:pt x="37" y="16"/>
                  </a:lnTo>
                  <a:lnTo>
                    <a:pt x="36" y="21"/>
                  </a:lnTo>
                  <a:lnTo>
                    <a:pt x="34" y="23"/>
                  </a:lnTo>
                  <a:lnTo>
                    <a:pt x="32" y="23"/>
                  </a:lnTo>
                  <a:lnTo>
                    <a:pt x="30" y="25"/>
                  </a:lnTo>
                  <a:lnTo>
                    <a:pt x="34" y="27"/>
                  </a:lnTo>
                  <a:lnTo>
                    <a:pt x="32" y="28"/>
                  </a:lnTo>
                  <a:lnTo>
                    <a:pt x="30" y="36"/>
                  </a:lnTo>
                  <a:lnTo>
                    <a:pt x="30" y="36"/>
                  </a:lnTo>
                  <a:lnTo>
                    <a:pt x="32" y="37"/>
                  </a:lnTo>
                  <a:lnTo>
                    <a:pt x="27" y="39"/>
                  </a:lnTo>
                  <a:lnTo>
                    <a:pt x="23" y="48"/>
                  </a:lnTo>
                  <a:lnTo>
                    <a:pt x="23" y="52"/>
                  </a:lnTo>
                  <a:lnTo>
                    <a:pt x="23" y="52"/>
                  </a:lnTo>
                  <a:lnTo>
                    <a:pt x="23" y="53"/>
                  </a:lnTo>
                  <a:lnTo>
                    <a:pt x="21" y="53"/>
                  </a:lnTo>
                  <a:lnTo>
                    <a:pt x="18" y="57"/>
                  </a:lnTo>
                  <a:lnTo>
                    <a:pt x="18" y="59"/>
                  </a:lnTo>
                  <a:lnTo>
                    <a:pt x="18" y="61"/>
                  </a:lnTo>
                  <a:lnTo>
                    <a:pt x="20" y="61"/>
                  </a:lnTo>
                  <a:lnTo>
                    <a:pt x="20" y="62"/>
                  </a:lnTo>
                  <a:lnTo>
                    <a:pt x="20" y="64"/>
                  </a:lnTo>
                  <a:lnTo>
                    <a:pt x="20" y="66"/>
                  </a:lnTo>
                  <a:lnTo>
                    <a:pt x="14" y="64"/>
                  </a:lnTo>
                  <a:lnTo>
                    <a:pt x="11" y="75"/>
                  </a:lnTo>
                  <a:lnTo>
                    <a:pt x="9" y="77"/>
                  </a:lnTo>
                  <a:lnTo>
                    <a:pt x="7" y="75"/>
                  </a:lnTo>
                  <a:lnTo>
                    <a:pt x="2" y="78"/>
                  </a:lnTo>
                  <a:lnTo>
                    <a:pt x="2" y="78"/>
                  </a:lnTo>
                  <a:lnTo>
                    <a:pt x="9" y="78"/>
                  </a:lnTo>
                  <a:lnTo>
                    <a:pt x="12" y="78"/>
                  </a:lnTo>
                  <a:lnTo>
                    <a:pt x="14" y="80"/>
                  </a:lnTo>
                  <a:lnTo>
                    <a:pt x="0" y="93"/>
                  </a:lnTo>
                  <a:lnTo>
                    <a:pt x="0" y="98"/>
                  </a:lnTo>
                  <a:lnTo>
                    <a:pt x="2" y="100"/>
                  </a:lnTo>
                  <a:lnTo>
                    <a:pt x="5" y="102"/>
                  </a:lnTo>
                  <a:lnTo>
                    <a:pt x="20" y="98"/>
                  </a:lnTo>
                  <a:lnTo>
                    <a:pt x="30" y="100"/>
                  </a:lnTo>
                  <a:lnTo>
                    <a:pt x="32" y="100"/>
                  </a:lnTo>
                  <a:lnTo>
                    <a:pt x="50" y="100"/>
                  </a:lnTo>
                  <a:lnTo>
                    <a:pt x="52" y="96"/>
                  </a:lnTo>
                  <a:lnTo>
                    <a:pt x="57" y="94"/>
                  </a:lnTo>
                  <a:lnTo>
                    <a:pt x="55" y="100"/>
                  </a:lnTo>
                  <a:lnTo>
                    <a:pt x="52" y="102"/>
                  </a:lnTo>
                  <a:lnTo>
                    <a:pt x="52" y="103"/>
                  </a:lnTo>
                  <a:lnTo>
                    <a:pt x="53" y="103"/>
                  </a:lnTo>
                  <a:lnTo>
                    <a:pt x="55" y="103"/>
                  </a:lnTo>
                  <a:lnTo>
                    <a:pt x="61" y="103"/>
                  </a:lnTo>
                  <a:lnTo>
                    <a:pt x="64" y="98"/>
                  </a:lnTo>
                  <a:lnTo>
                    <a:pt x="66" y="100"/>
                  </a:lnTo>
                  <a:lnTo>
                    <a:pt x="71" y="100"/>
                  </a:lnTo>
                  <a:lnTo>
                    <a:pt x="71" y="100"/>
                  </a:lnTo>
                  <a:lnTo>
                    <a:pt x="64" y="105"/>
                  </a:lnTo>
                  <a:lnTo>
                    <a:pt x="61" y="111"/>
                  </a:lnTo>
                  <a:lnTo>
                    <a:pt x="55" y="114"/>
                  </a:lnTo>
                  <a:lnTo>
                    <a:pt x="55" y="116"/>
                  </a:lnTo>
                  <a:lnTo>
                    <a:pt x="57" y="118"/>
                  </a:lnTo>
                  <a:lnTo>
                    <a:pt x="64" y="116"/>
                  </a:lnTo>
                  <a:lnTo>
                    <a:pt x="71" y="105"/>
                  </a:lnTo>
                  <a:lnTo>
                    <a:pt x="77" y="103"/>
                  </a:lnTo>
                  <a:lnTo>
                    <a:pt x="77" y="105"/>
                  </a:lnTo>
                  <a:lnTo>
                    <a:pt x="82" y="93"/>
                  </a:lnTo>
                  <a:lnTo>
                    <a:pt x="84" y="93"/>
                  </a:lnTo>
                  <a:lnTo>
                    <a:pt x="86" y="105"/>
                  </a:lnTo>
                  <a:lnTo>
                    <a:pt x="84" y="118"/>
                  </a:lnTo>
                  <a:lnTo>
                    <a:pt x="86" y="118"/>
                  </a:lnTo>
                  <a:lnTo>
                    <a:pt x="91" y="111"/>
                  </a:lnTo>
                  <a:lnTo>
                    <a:pt x="93" y="112"/>
                  </a:lnTo>
                  <a:lnTo>
                    <a:pt x="91" y="116"/>
                  </a:lnTo>
                  <a:lnTo>
                    <a:pt x="91" y="121"/>
                  </a:lnTo>
                  <a:lnTo>
                    <a:pt x="93" y="123"/>
                  </a:lnTo>
                  <a:lnTo>
                    <a:pt x="96" y="121"/>
                  </a:lnTo>
                  <a:lnTo>
                    <a:pt x="100" y="121"/>
                  </a:lnTo>
                  <a:lnTo>
                    <a:pt x="105" y="103"/>
                  </a:lnTo>
                  <a:lnTo>
                    <a:pt x="105" y="98"/>
                  </a:lnTo>
                  <a:lnTo>
                    <a:pt x="103" y="96"/>
                  </a:lnTo>
                  <a:lnTo>
                    <a:pt x="100" y="103"/>
                  </a:lnTo>
                  <a:lnTo>
                    <a:pt x="98" y="102"/>
                  </a:lnTo>
                  <a:lnTo>
                    <a:pt x="98" y="98"/>
                  </a:lnTo>
                  <a:lnTo>
                    <a:pt x="102" y="91"/>
                  </a:lnTo>
                  <a:lnTo>
                    <a:pt x="102" y="89"/>
                  </a:lnTo>
                  <a:lnTo>
                    <a:pt x="102" y="86"/>
                  </a:lnTo>
                  <a:lnTo>
                    <a:pt x="96" y="91"/>
                  </a:lnTo>
                  <a:lnTo>
                    <a:pt x="93" y="98"/>
                  </a:lnTo>
                  <a:lnTo>
                    <a:pt x="91" y="100"/>
                  </a:lnTo>
                  <a:lnTo>
                    <a:pt x="89" y="98"/>
                  </a:lnTo>
                  <a:lnTo>
                    <a:pt x="87" y="96"/>
                  </a:lnTo>
                  <a:lnTo>
                    <a:pt x="89" y="91"/>
                  </a:lnTo>
                  <a:lnTo>
                    <a:pt x="89" y="89"/>
                  </a:lnTo>
                  <a:lnTo>
                    <a:pt x="89" y="87"/>
                  </a:lnTo>
                  <a:lnTo>
                    <a:pt x="87" y="86"/>
                  </a:lnTo>
                  <a:lnTo>
                    <a:pt x="93" y="84"/>
                  </a:lnTo>
                  <a:lnTo>
                    <a:pt x="94" y="80"/>
                  </a:lnTo>
                  <a:lnTo>
                    <a:pt x="98" y="80"/>
                  </a:lnTo>
                  <a:lnTo>
                    <a:pt x="100" y="77"/>
                  </a:lnTo>
                  <a:lnTo>
                    <a:pt x="98" y="75"/>
                  </a:lnTo>
                  <a:lnTo>
                    <a:pt x="91" y="78"/>
                  </a:lnTo>
                  <a:lnTo>
                    <a:pt x="89" y="78"/>
                  </a:lnTo>
                  <a:lnTo>
                    <a:pt x="86" y="80"/>
                  </a:lnTo>
                  <a:lnTo>
                    <a:pt x="84" y="78"/>
                  </a:lnTo>
                  <a:lnTo>
                    <a:pt x="89" y="73"/>
                  </a:lnTo>
                  <a:lnTo>
                    <a:pt x="87" y="71"/>
                  </a:lnTo>
                  <a:lnTo>
                    <a:pt x="86" y="71"/>
                  </a:lnTo>
                  <a:lnTo>
                    <a:pt x="87" y="68"/>
                  </a:lnTo>
                  <a:lnTo>
                    <a:pt x="91" y="64"/>
                  </a:lnTo>
                  <a:lnTo>
                    <a:pt x="93" y="59"/>
                  </a:lnTo>
                  <a:lnTo>
                    <a:pt x="93" y="59"/>
                  </a:lnTo>
                  <a:lnTo>
                    <a:pt x="86" y="55"/>
                  </a:lnTo>
                  <a:lnTo>
                    <a:pt x="80" y="57"/>
                  </a:lnTo>
                  <a:lnTo>
                    <a:pt x="77" y="55"/>
                  </a:lnTo>
                  <a:lnTo>
                    <a:pt x="66" y="61"/>
                  </a:lnTo>
                  <a:lnTo>
                    <a:pt x="62" y="61"/>
                  </a:lnTo>
                  <a:lnTo>
                    <a:pt x="66" y="55"/>
                  </a:lnTo>
                  <a:lnTo>
                    <a:pt x="66" y="53"/>
                  </a:lnTo>
                  <a:lnTo>
                    <a:pt x="62" y="55"/>
                  </a:lnTo>
                  <a:lnTo>
                    <a:pt x="62" y="55"/>
                  </a:lnTo>
                  <a:lnTo>
                    <a:pt x="61" y="55"/>
                  </a:lnTo>
                  <a:lnTo>
                    <a:pt x="55" y="55"/>
                  </a:lnTo>
                  <a:lnTo>
                    <a:pt x="55" y="52"/>
                  </a:lnTo>
                  <a:lnTo>
                    <a:pt x="52" y="50"/>
                  </a:lnTo>
                  <a:lnTo>
                    <a:pt x="61" y="45"/>
                  </a:lnTo>
                  <a:lnTo>
                    <a:pt x="59" y="43"/>
                  </a:lnTo>
                  <a:lnTo>
                    <a:pt x="52" y="43"/>
                  </a:lnTo>
                  <a:lnTo>
                    <a:pt x="52" y="39"/>
                  </a:lnTo>
                  <a:lnTo>
                    <a:pt x="50" y="39"/>
                  </a:lnTo>
                  <a:lnTo>
                    <a:pt x="41" y="52"/>
                  </a:lnTo>
                  <a:lnTo>
                    <a:pt x="39" y="48"/>
                  </a:lnTo>
                  <a:lnTo>
                    <a:pt x="41" y="45"/>
                  </a:lnTo>
                  <a:lnTo>
                    <a:pt x="41" y="41"/>
                  </a:lnTo>
                  <a:lnTo>
                    <a:pt x="50" y="27"/>
                  </a:lnTo>
                  <a:lnTo>
                    <a:pt x="50" y="20"/>
                  </a:lnTo>
                  <a:lnTo>
                    <a:pt x="52" y="21"/>
                  </a:lnTo>
                  <a:lnTo>
                    <a:pt x="53" y="20"/>
                  </a:lnTo>
                  <a:lnTo>
                    <a:pt x="55" y="12"/>
                  </a:lnTo>
                  <a:lnTo>
                    <a:pt x="53" y="11"/>
                  </a:lnTo>
                  <a:lnTo>
                    <a:pt x="53" y="9"/>
                  </a:lnTo>
                  <a:lnTo>
                    <a:pt x="57" y="9"/>
                  </a:lnTo>
                  <a:lnTo>
                    <a:pt x="61" y="3"/>
                  </a:lnTo>
                  <a:lnTo>
                    <a:pt x="61" y="0"/>
                  </a:lnTo>
                  <a:lnTo>
                    <a:pt x="57" y="3"/>
                  </a:lnTo>
                  <a:lnTo>
                    <a:pt x="55" y="2"/>
                  </a:lnTo>
                  <a:lnTo>
                    <a:pt x="53" y="2"/>
                  </a:lnTo>
                  <a:lnTo>
                    <a:pt x="5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4" name="Freeform 3793"/>
            <p:cNvSpPr>
              <a:spLocks/>
            </p:cNvSpPr>
            <p:nvPr/>
          </p:nvSpPr>
          <p:spPr bwMode="auto">
            <a:xfrm>
              <a:off x="1747" y="1743"/>
              <a:ext cx="105" cy="123"/>
            </a:xfrm>
            <a:custGeom>
              <a:avLst/>
              <a:gdLst/>
              <a:ahLst/>
              <a:cxnLst>
                <a:cxn ang="0">
                  <a:pos x="41" y="11"/>
                </a:cxn>
                <a:cxn ang="0">
                  <a:pos x="39" y="14"/>
                </a:cxn>
                <a:cxn ang="0">
                  <a:pos x="34" y="23"/>
                </a:cxn>
                <a:cxn ang="0">
                  <a:pos x="34" y="27"/>
                </a:cxn>
                <a:cxn ang="0">
                  <a:pos x="30" y="36"/>
                </a:cxn>
                <a:cxn ang="0">
                  <a:pos x="23" y="48"/>
                </a:cxn>
                <a:cxn ang="0">
                  <a:pos x="23" y="53"/>
                </a:cxn>
                <a:cxn ang="0">
                  <a:pos x="18" y="59"/>
                </a:cxn>
                <a:cxn ang="0">
                  <a:pos x="20" y="62"/>
                </a:cxn>
                <a:cxn ang="0">
                  <a:pos x="14" y="64"/>
                </a:cxn>
                <a:cxn ang="0">
                  <a:pos x="7" y="75"/>
                </a:cxn>
                <a:cxn ang="0">
                  <a:pos x="9" y="78"/>
                </a:cxn>
                <a:cxn ang="0">
                  <a:pos x="0" y="93"/>
                </a:cxn>
                <a:cxn ang="0">
                  <a:pos x="5" y="102"/>
                </a:cxn>
                <a:cxn ang="0">
                  <a:pos x="32" y="100"/>
                </a:cxn>
                <a:cxn ang="0">
                  <a:pos x="57" y="94"/>
                </a:cxn>
                <a:cxn ang="0">
                  <a:pos x="52" y="103"/>
                </a:cxn>
                <a:cxn ang="0">
                  <a:pos x="61" y="103"/>
                </a:cxn>
                <a:cxn ang="0">
                  <a:pos x="71" y="100"/>
                </a:cxn>
                <a:cxn ang="0">
                  <a:pos x="61" y="111"/>
                </a:cxn>
                <a:cxn ang="0">
                  <a:pos x="57" y="118"/>
                </a:cxn>
                <a:cxn ang="0">
                  <a:pos x="77" y="103"/>
                </a:cxn>
                <a:cxn ang="0">
                  <a:pos x="84" y="93"/>
                </a:cxn>
                <a:cxn ang="0">
                  <a:pos x="86" y="118"/>
                </a:cxn>
                <a:cxn ang="0">
                  <a:pos x="91" y="116"/>
                </a:cxn>
                <a:cxn ang="0">
                  <a:pos x="96" y="121"/>
                </a:cxn>
                <a:cxn ang="0">
                  <a:pos x="105" y="98"/>
                </a:cxn>
                <a:cxn ang="0">
                  <a:pos x="98" y="102"/>
                </a:cxn>
                <a:cxn ang="0">
                  <a:pos x="102" y="89"/>
                </a:cxn>
                <a:cxn ang="0">
                  <a:pos x="93" y="98"/>
                </a:cxn>
                <a:cxn ang="0">
                  <a:pos x="87" y="96"/>
                </a:cxn>
                <a:cxn ang="0">
                  <a:pos x="89" y="87"/>
                </a:cxn>
                <a:cxn ang="0">
                  <a:pos x="94" y="80"/>
                </a:cxn>
                <a:cxn ang="0">
                  <a:pos x="98" y="75"/>
                </a:cxn>
                <a:cxn ang="0">
                  <a:pos x="86" y="80"/>
                </a:cxn>
                <a:cxn ang="0">
                  <a:pos x="87" y="71"/>
                </a:cxn>
                <a:cxn ang="0">
                  <a:pos x="91" y="64"/>
                </a:cxn>
                <a:cxn ang="0">
                  <a:pos x="86" y="55"/>
                </a:cxn>
                <a:cxn ang="0">
                  <a:pos x="66" y="61"/>
                </a:cxn>
                <a:cxn ang="0">
                  <a:pos x="66" y="53"/>
                </a:cxn>
                <a:cxn ang="0">
                  <a:pos x="61" y="55"/>
                </a:cxn>
                <a:cxn ang="0">
                  <a:pos x="52" y="50"/>
                </a:cxn>
                <a:cxn ang="0">
                  <a:pos x="52" y="43"/>
                </a:cxn>
                <a:cxn ang="0">
                  <a:pos x="41" y="52"/>
                </a:cxn>
                <a:cxn ang="0">
                  <a:pos x="41" y="41"/>
                </a:cxn>
                <a:cxn ang="0">
                  <a:pos x="52" y="21"/>
                </a:cxn>
                <a:cxn ang="0">
                  <a:pos x="53" y="11"/>
                </a:cxn>
                <a:cxn ang="0">
                  <a:pos x="61" y="3"/>
                </a:cxn>
                <a:cxn ang="0">
                  <a:pos x="55" y="2"/>
                </a:cxn>
              </a:cxnLst>
              <a:rect l="0" t="0" r="r" b="b"/>
              <a:pathLst>
                <a:path w="105" h="123">
                  <a:moveTo>
                    <a:pt x="50" y="3"/>
                  </a:moveTo>
                  <a:lnTo>
                    <a:pt x="43" y="9"/>
                  </a:lnTo>
                  <a:lnTo>
                    <a:pt x="41" y="11"/>
                  </a:lnTo>
                  <a:lnTo>
                    <a:pt x="39" y="14"/>
                  </a:lnTo>
                  <a:lnTo>
                    <a:pt x="39" y="14"/>
                  </a:lnTo>
                  <a:lnTo>
                    <a:pt x="39" y="14"/>
                  </a:lnTo>
                  <a:lnTo>
                    <a:pt x="37" y="16"/>
                  </a:lnTo>
                  <a:lnTo>
                    <a:pt x="36" y="21"/>
                  </a:lnTo>
                  <a:lnTo>
                    <a:pt x="34" y="23"/>
                  </a:lnTo>
                  <a:lnTo>
                    <a:pt x="32" y="23"/>
                  </a:lnTo>
                  <a:lnTo>
                    <a:pt x="30" y="25"/>
                  </a:lnTo>
                  <a:lnTo>
                    <a:pt x="34" y="27"/>
                  </a:lnTo>
                  <a:lnTo>
                    <a:pt x="32" y="28"/>
                  </a:lnTo>
                  <a:lnTo>
                    <a:pt x="30" y="36"/>
                  </a:lnTo>
                  <a:lnTo>
                    <a:pt x="30" y="36"/>
                  </a:lnTo>
                  <a:lnTo>
                    <a:pt x="32" y="37"/>
                  </a:lnTo>
                  <a:lnTo>
                    <a:pt x="27" y="39"/>
                  </a:lnTo>
                  <a:lnTo>
                    <a:pt x="23" y="48"/>
                  </a:lnTo>
                  <a:lnTo>
                    <a:pt x="23" y="52"/>
                  </a:lnTo>
                  <a:lnTo>
                    <a:pt x="23" y="52"/>
                  </a:lnTo>
                  <a:lnTo>
                    <a:pt x="23" y="53"/>
                  </a:lnTo>
                  <a:lnTo>
                    <a:pt x="21" y="53"/>
                  </a:lnTo>
                  <a:lnTo>
                    <a:pt x="18" y="57"/>
                  </a:lnTo>
                  <a:lnTo>
                    <a:pt x="18" y="59"/>
                  </a:lnTo>
                  <a:lnTo>
                    <a:pt x="18" y="61"/>
                  </a:lnTo>
                  <a:lnTo>
                    <a:pt x="20" y="61"/>
                  </a:lnTo>
                  <a:lnTo>
                    <a:pt x="20" y="62"/>
                  </a:lnTo>
                  <a:lnTo>
                    <a:pt x="20" y="64"/>
                  </a:lnTo>
                  <a:lnTo>
                    <a:pt x="20" y="66"/>
                  </a:lnTo>
                  <a:lnTo>
                    <a:pt x="14" y="64"/>
                  </a:lnTo>
                  <a:lnTo>
                    <a:pt x="11" y="75"/>
                  </a:lnTo>
                  <a:lnTo>
                    <a:pt x="9" y="77"/>
                  </a:lnTo>
                  <a:lnTo>
                    <a:pt x="7" y="75"/>
                  </a:lnTo>
                  <a:lnTo>
                    <a:pt x="2" y="78"/>
                  </a:lnTo>
                  <a:lnTo>
                    <a:pt x="2" y="78"/>
                  </a:lnTo>
                  <a:lnTo>
                    <a:pt x="9" y="78"/>
                  </a:lnTo>
                  <a:lnTo>
                    <a:pt x="12" y="78"/>
                  </a:lnTo>
                  <a:lnTo>
                    <a:pt x="14" y="80"/>
                  </a:lnTo>
                  <a:lnTo>
                    <a:pt x="0" y="93"/>
                  </a:lnTo>
                  <a:lnTo>
                    <a:pt x="0" y="98"/>
                  </a:lnTo>
                  <a:lnTo>
                    <a:pt x="2" y="100"/>
                  </a:lnTo>
                  <a:lnTo>
                    <a:pt x="5" y="102"/>
                  </a:lnTo>
                  <a:lnTo>
                    <a:pt x="20" y="98"/>
                  </a:lnTo>
                  <a:lnTo>
                    <a:pt x="30" y="100"/>
                  </a:lnTo>
                  <a:lnTo>
                    <a:pt x="32" y="100"/>
                  </a:lnTo>
                  <a:lnTo>
                    <a:pt x="50" y="100"/>
                  </a:lnTo>
                  <a:lnTo>
                    <a:pt x="52" y="96"/>
                  </a:lnTo>
                  <a:lnTo>
                    <a:pt x="57" y="94"/>
                  </a:lnTo>
                  <a:lnTo>
                    <a:pt x="55" y="100"/>
                  </a:lnTo>
                  <a:lnTo>
                    <a:pt x="52" y="102"/>
                  </a:lnTo>
                  <a:lnTo>
                    <a:pt x="52" y="103"/>
                  </a:lnTo>
                  <a:lnTo>
                    <a:pt x="53" y="103"/>
                  </a:lnTo>
                  <a:lnTo>
                    <a:pt x="55" y="103"/>
                  </a:lnTo>
                  <a:lnTo>
                    <a:pt x="61" y="103"/>
                  </a:lnTo>
                  <a:lnTo>
                    <a:pt x="64" y="98"/>
                  </a:lnTo>
                  <a:lnTo>
                    <a:pt x="66" y="100"/>
                  </a:lnTo>
                  <a:lnTo>
                    <a:pt x="71" y="100"/>
                  </a:lnTo>
                  <a:lnTo>
                    <a:pt x="71" y="100"/>
                  </a:lnTo>
                  <a:lnTo>
                    <a:pt x="64" y="105"/>
                  </a:lnTo>
                  <a:lnTo>
                    <a:pt x="61" y="111"/>
                  </a:lnTo>
                  <a:lnTo>
                    <a:pt x="55" y="114"/>
                  </a:lnTo>
                  <a:lnTo>
                    <a:pt x="55" y="116"/>
                  </a:lnTo>
                  <a:lnTo>
                    <a:pt x="57" y="118"/>
                  </a:lnTo>
                  <a:lnTo>
                    <a:pt x="64" y="116"/>
                  </a:lnTo>
                  <a:lnTo>
                    <a:pt x="71" y="105"/>
                  </a:lnTo>
                  <a:lnTo>
                    <a:pt x="77" y="103"/>
                  </a:lnTo>
                  <a:lnTo>
                    <a:pt x="77" y="105"/>
                  </a:lnTo>
                  <a:lnTo>
                    <a:pt x="82" y="93"/>
                  </a:lnTo>
                  <a:lnTo>
                    <a:pt x="84" y="93"/>
                  </a:lnTo>
                  <a:lnTo>
                    <a:pt x="86" y="105"/>
                  </a:lnTo>
                  <a:lnTo>
                    <a:pt x="84" y="118"/>
                  </a:lnTo>
                  <a:lnTo>
                    <a:pt x="86" y="118"/>
                  </a:lnTo>
                  <a:lnTo>
                    <a:pt x="91" y="111"/>
                  </a:lnTo>
                  <a:lnTo>
                    <a:pt x="93" y="112"/>
                  </a:lnTo>
                  <a:lnTo>
                    <a:pt x="91" y="116"/>
                  </a:lnTo>
                  <a:lnTo>
                    <a:pt x="91" y="121"/>
                  </a:lnTo>
                  <a:lnTo>
                    <a:pt x="93" y="123"/>
                  </a:lnTo>
                  <a:lnTo>
                    <a:pt x="96" y="121"/>
                  </a:lnTo>
                  <a:lnTo>
                    <a:pt x="100" y="121"/>
                  </a:lnTo>
                  <a:lnTo>
                    <a:pt x="105" y="103"/>
                  </a:lnTo>
                  <a:lnTo>
                    <a:pt x="105" y="98"/>
                  </a:lnTo>
                  <a:lnTo>
                    <a:pt x="103" y="96"/>
                  </a:lnTo>
                  <a:lnTo>
                    <a:pt x="100" y="103"/>
                  </a:lnTo>
                  <a:lnTo>
                    <a:pt x="98" y="102"/>
                  </a:lnTo>
                  <a:lnTo>
                    <a:pt x="98" y="98"/>
                  </a:lnTo>
                  <a:lnTo>
                    <a:pt x="102" y="91"/>
                  </a:lnTo>
                  <a:lnTo>
                    <a:pt x="102" y="89"/>
                  </a:lnTo>
                  <a:lnTo>
                    <a:pt x="102" y="86"/>
                  </a:lnTo>
                  <a:lnTo>
                    <a:pt x="96" y="91"/>
                  </a:lnTo>
                  <a:lnTo>
                    <a:pt x="93" y="98"/>
                  </a:lnTo>
                  <a:lnTo>
                    <a:pt x="91" y="100"/>
                  </a:lnTo>
                  <a:lnTo>
                    <a:pt x="89" y="98"/>
                  </a:lnTo>
                  <a:lnTo>
                    <a:pt x="87" y="96"/>
                  </a:lnTo>
                  <a:lnTo>
                    <a:pt x="89" y="91"/>
                  </a:lnTo>
                  <a:lnTo>
                    <a:pt x="89" y="89"/>
                  </a:lnTo>
                  <a:lnTo>
                    <a:pt x="89" y="87"/>
                  </a:lnTo>
                  <a:lnTo>
                    <a:pt x="87" y="86"/>
                  </a:lnTo>
                  <a:lnTo>
                    <a:pt x="93" y="84"/>
                  </a:lnTo>
                  <a:lnTo>
                    <a:pt x="94" y="80"/>
                  </a:lnTo>
                  <a:lnTo>
                    <a:pt x="98" y="80"/>
                  </a:lnTo>
                  <a:lnTo>
                    <a:pt x="100" y="77"/>
                  </a:lnTo>
                  <a:lnTo>
                    <a:pt x="98" y="75"/>
                  </a:lnTo>
                  <a:lnTo>
                    <a:pt x="91" y="78"/>
                  </a:lnTo>
                  <a:lnTo>
                    <a:pt x="89" y="78"/>
                  </a:lnTo>
                  <a:lnTo>
                    <a:pt x="86" y="80"/>
                  </a:lnTo>
                  <a:lnTo>
                    <a:pt x="84" y="78"/>
                  </a:lnTo>
                  <a:lnTo>
                    <a:pt x="89" y="73"/>
                  </a:lnTo>
                  <a:lnTo>
                    <a:pt x="87" y="71"/>
                  </a:lnTo>
                  <a:lnTo>
                    <a:pt x="86" y="71"/>
                  </a:lnTo>
                  <a:lnTo>
                    <a:pt x="87" y="68"/>
                  </a:lnTo>
                  <a:lnTo>
                    <a:pt x="91" y="64"/>
                  </a:lnTo>
                  <a:lnTo>
                    <a:pt x="93" y="59"/>
                  </a:lnTo>
                  <a:lnTo>
                    <a:pt x="93" y="59"/>
                  </a:lnTo>
                  <a:lnTo>
                    <a:pt x="86" y="55"/>
                  </a:lnTo>
                  <a:lnTo>
                    <a:pt x="80" y="57"/>
                  </a:lnTo>
                  <a:lnTo>
                    <a:pt x="77" y="55"/>
                  </a:lnTo>
                  <a:lnTo>
                    <a:pt x="66" y="61"/>
                  </a:lnTo>
                  <a:lnTo>
                    <a:pt x="62" y="61"/>
                  </a:lnTo>
                  <a:lnTo>
                    <a:pt x="66" y="55"/>
                  </a:lnTo>
                  <a:lnTo>
                    <a:pt x="66" y="53"/>
                  </a:lnTo>
                  <a:lnTo>
                    <a:pt x="62" y="55"/>
                  </a:lnTo>
                  <a:lnTo>
                    <a:pt x="62" y="55"/>
                  </a:lnTo>
                  <a:lnTo>
                    <a:pt x="61" y="55"/>
                  </a:lnTo>
                  <a:lnTo>
                    <a:pt x="55" y="55"/>
                  </a:lnTo>
                  <a:lnTo>
                    <a:pt x="55" y="52"/>
                  </a:lnTo>
                  <a:lnTo>
                    <a:pt x="52" y="50"/>
                  </a:lnTo>
                  <a:lnTo>
                    <a:pt x="61" y="45"/>
                  </a:lnTo>
                  <a:lnTo>
                    <a:pt x="59" y="43"/>
                  </a:lnTo>
                  <a:lnTo>
                    <a:pt x="52" y="43"/>
                  </a:lnTo>
                  <a:lnTo>
                    <a:pt x="52" y="39"/>
                  </a:lnTo>
                  <a:lnTo>
                    <a:pt x="50" y="39"/>
                  </a:lnTo>
                  <a:lnTo>
                    <a:pt x="41" y="52"/>
                  </a:lnTo>
                  <a:lnTo>
                    <a:pt x="39" y="48"/>
                  </a:lnTo>
                  <a:lnTo>
                    <a:pt x="41" y="45"/>
                  </a:lnTo>
                  <a:lnTo>
                    <a:pt x="41" y="41"/>
                  </a:lnTo>
                  <a:lnTo>
                    <a:pt x="50" y="27"/>
                  </a:lnTo>
                  <a:lnTo>
                    <a:pt x="50" y="20"/>
                  </a:lnTo>
                  <a:lnTo>
                    <a:pt x="52" y="21"/>
                  </a:lnTo>
                  <a:lnTo>
                    <a:pt x="53" y="20"/>
                  </a:lnTo>
                  <a:lnTo>
                    <a:pt x="55" y="12"/>
                  </a:lnTo>
                  <a:lnTo>
                    <a:pt x="53" y="11"/>
                  </a:lnTo>
                  <a:lnTo>
                    <a:pt x="53" y="9"/>
                  </a:lnTo>
                  <a:lnTo>
                    <a:pt x="57" y="9"/>
                  </a:lnTo>
                  <a:lnTo>
                    <a:pt x="61" y="3"/>
                  </a:lnTo>
                  <a:lnTo>
                    <a:pt x="61" y="0"/>
                  </a:lnTo>
                  <a:lnTo>
                    <a:pt x="57" y="3"/>
                  </a:lnTo>
                  <a:lnTo>
                    <a:pt x="55" y="2"/>
                  </a:lnTo>
                  <a:lnTo>
                    <a:pt x="53" y="2"/>
                  </a:lnTo>
                  <a:lnTo>
                    <a:pt x="5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5" name="Freeform 3794"/>
            <p:cNvSpPr>
              <a:spLocks/>
            </p:cNvSpPr>
            <p:nvPr/>
          </p:nvSpPr>
          <p:spPr bwMode="auto">
            <a:xfrm>
              <a:off x="530" y="1134"/>
              <a:ext cx="25" cy="33"/>
            </a:xfrm>
            <a:custGeom>
              <a:avLst/>
              <a:gdLst/>
              <a:ahLst/>
              <a:cxnLst>
                <a:cxn ang="0">
                  <a:pos x="5" y="16"/>
                </a:cxn>
                <a:cxn ang="0">
                  <a:pos x="7" y="18"/>
                </a:cxn>
                <a:cxn ang="0">
                  <a:pos x="7" y="16"/>
                </a:cxn>
                <a:cxn ang="0">
                  <a:pos x="5" y="13"/>
                </a:cxn>
                <a:cxn ang="0">
                  <a:pos x="7" y="13"/>
                </a:cxn>
                <a:cxn ang="0">
                  <a:pos x="9" y="15"/>
                </a:cxn>
                <a:cxn ang="0">
                  <a:pos x="11" y="13"/>
                </a:cxn>
                <a:cxn ang="0">
                  <a:pos x="12" y="15"/>
                </a:cxn>
                <a:cxn ang="0">
                  <a:pos x="14" y="13"/>
                </a:cxn>
                <a:cxn ang="0">
                  <a:pos x="14" y="11"/>
                </a:cxn>
                <a:cxn ang="0">
                  <a:pos x="12" y="11"/>
                </a:cxn>
                <a:cxn ang="0">
                  <a:pos x="12" y="11"/>
                </a:cxn>
                <a:cxn ang="0">
                  <a:pos x="12" y="9"/>
                </a:cxn>
                <a:cxn ang="0">
                  <a:pos x="14" y="6"/>
                </a:cxn>
                <a:cxn ang="0">
                  <a:pos x="14" y="4"/>
                </a:cxn>
                <a:cxn ang="0">
                  <a:pos x="12" y="0"/>
                </a:cxn>
                <a:cxn ang="0">
                  <a:pos x="14" y="0"/>
                </a:cxn>
                <a:cxn ang="0">
                  <a:pos x="14" y="2"/>
                </a:cxn>
                <a:cxn ang="0">
                  <a:pos x="18" y="4"/>
                </a:cxn>
                <a:cxn ang="0">
                  <a:pos x="18" y="8"/>
                </a:cxn>
                <a:cxn ang="0">
                  <a:pos x="18" y="9"/>
                </a:cxn>
                <a:cxn ang="0">
                  <a:pos x="20" y="9"/>
                </a:cxn>
                <a:cxn ang="0">
                  <a:pos x="23" y="6"/>
                </a:cxn>
                <a:cxn ang="0">
                  <a:pos x="25" y="9"/>
                </a:cxn>
                <a:cxn ang="0">
                  <a:pos x="25" y="11"/>
                </a:cxn>
                <a:cxn ang="0">
                  <a:pos x="23" y="15"/>
                </a:cxn>
                <a:cxn ang="0">
                  <a:pos x="11" y="33"/>
                </a:cxn>
                <a:cxn ang="0">
                  <a:pos x="7" y="31"/>
                </a:cxn>
                <a:cxn ang="0">
                  <a:pos x="7" y="31"/>
                </a:cxn>
                <a:cxn ang="0">
                  <a:pos x="7" y="33"/>
                </a:cxn>
                <a:cxn ang="0">
                  <a:pos x="5" y="31"/>
                </a:cxn>
                <a:cxn ang="0">
                  <a:pos x="5" y="29"/>
                </a:cxn>
                <a:cxn ang="0">
                  <a:pos x="9" y="29"/>
                </a:cxn>
                <a:cxn ang="0">
                  <a:pos x="11" y="27"/>
                </a:cxn>
                <a:cxn ang="0">
                  <a:pos x="12" y="24"/>
                </a:cxn>
                <a:cxn ang="0">
                  <a:pos x="9" y="27"/>
                </a:cxn>
                <a:cxn ang="0">
                  <a:pos x="4" y="25"/>
                </a:cxn>
                <a:cxn ang="0">
                  <a:pos x="2" y="18"/>
                </a:cxn>
                <a:cxn ang="0">
                  <a:pos x="2" y="16"/>
                </a:cxn>
                <a:cxn ang="0">
                  <a:pos x="0" y="15"/>
                </a:cxn>
                <a:cxn ang="0">
                  <a:pos x="2" y="13"/>
                </a:cxn>
                <a:cxn ang="0">
                  <a:pos x="2" y="13"/>
                </a:cxn>
                <a:cxn ang="0">
                  <a:pos x="5" y="16"/>
                </a:cxn>
              </a:cxnLst>
              <a:rect l="0" t="0" r="r" b="b"/>
              <a:pathLst>
                <a:path w="25" h="33">
                  <a:moveTo>
                    <a:pt x="5" y="16"/>
                  </a:moveTo>
                  <a:lnTo>
                    <a:pt x="7" y="18"/>
                  </a:lnTo>
                  <a:lnTo>
                    <a:pt x="7" y="16"/>
                  </a:lnTo>
                  <a:lnTo>
                    <a:pt x="5" y="13"/>
                  </a:lnTo>
                  <a:lnTo>
                    <a:pt x="7" y="13"/>
                  </a:lnTo>
                  <a:lnTo>
                    <a:pt x="9" y="15"/>
                  </a:lnTo>
                  <a:lnTo>
                    <a:pt x="11" y="13"/>
                  </a:lnTo>
                  <a:lnTo>
                    <a:pt x="12" y="15"/>
                  </a:lnTo>
                  <a:lnTo>
                    <a:pt x="14" y="13"/>
                  </a:lnTo>
                  <a:lnTo>
                    <a:pt x="14" y="11"/>
                  </a:lnTo>
                  <a:lnTo>
                    <a:pt x="12" y="11"/>
                  </a:lnTo>
                  <a:lnTo>
                    <a:pt x="12" y="11"/>
                  </a:lnTo>
                  <a:lnTo>
                    <a:pt x="12" y="9"/>
                  </a:lnTo>
                  <a:lnTo>
                    <a:pt x="14" y="6"/>
                  </a:lnTo>
                  <a:lnTo>
                    <a:pt x="14" y="4"/>
                  </a:lnTo>
                  <a:lnTo>
                    <a:pt x="12" y="0"/>
                  </a:lnTo>
                  <a:lnTo>
                    <a:pt x="14" y="0"/>
                  </a:lnTo>
                  <a:lnTo>
                    <a:pt x="14" y="2"/>
                  </a:lnTo>
                  <a:lnTo>
                    <a:pt x="18" y="4"/>
                  </a:lnTo>
                  <a:lnTo>
                    <a:pt x="18" y="8"/>
                  </a:lnTo>
                  <a:lnTo>
                    <a:pt x="18" y="9"/>
                  </a:lnTo>
                  <a:lnTo>
                    <a:pt x="20" y="9"/>
                  </a:lnTo>
                  <a:lnTo>
                    <a:pt x="23" y="6"/>
                  </a:lnTo>
                  <a:lnTo>
                    <a:pt x="25" y="9"/>
                  </a:lnTo>
                  <a:lnTo>
                    <a:pt x="25" y="11"/>
                  </a:lnTo>
                  <a:lnTo>
                    <a:pt x="23" y="15"/>
                  </a:lnTo>
                  <a:lnTo>
                    <a:pt x="11" y="33"/>
                  </a:lnTo>
                  <a:lnTo>
                    <a:pt x="7" y="31"/>
                  </a:lnTo>
                  <a:lnTo>
                    <a:pt x="7" y="31"/>
                  </a:lnTo>
                  <a:lnTo>
                    <a:pt x="7" y="33"/>
                  </a:lnTo>
                  <a:lnTo>
                    <a:pt x="5" y="31"/>
                  </a:lnTo>
                  <a:lnTo>
                    <a:pt x="5" y="29"/>
                  </a:lnTo>
                  <a:lnTo>
                    <a:pt x="9" y="29"/>
                  </a:lnTo>
                  <a:lnTo>
                    <a:pt x="11" y="27"/>
                  </a:lnTo>
                  <a:lnTo>
                    <a:pt x="12" y="24"/>
                  </a:lnTo>
                  <a:lnTo>
                    <a:pt x="9" y="27"/>
                  </a:lnTo>
                  <a:lnTo>
                    <a:pt x="4" y="25"/>
                  </a:lnTo>
                  <a:lnTo>
                    <a:pt x="2" y="18"/>
                  </a:lnTo>
                  <a:lnTo>
                    <a:pt x="2" y="16"/>
                  </a:lnTo>
                  <a:lnTo>
                    <a:pt x="0" y="15"/>
                  </a:lnTo>
                  <a:lnTo>
                    <a:pt x="2" y="13"/>
                  </a:lnTo>
                  <a:lnTo>
                    <a:pt x="2" y="13"/>
                  </a:lnTo>
                  <a:lnTo>
                    <a:pt x="5"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6" name="Freeform 3795"/>
            <p:cNvSpPr>
              <a:spLocks/>
            </p:cNvSpPr>
            <p:nvPr/>
          </p:nvSpPr>
          <p:spPr bwMode="auto">
            <a:xfrm>
              <a:off x="530" y="1134"/>
              <a:ext cx="25" cy="33"/>
            </a:xfrm>
            <a:custGeom>
              <a:avLst/>
              <a:gdLst/>
              <a:ahLst/>
              <a:cxnLst>
                <a:cxn ang="0">
                  <a:pos x="5" y="16"/>
                </a:cxn>
                <a:cxn ang="0">
                  <a:pos x="7" y="18"/>
                </a:cxn>
                <a:cxn ang="0">
                  <a:pos x="7" y="16"/>
                </a:cxn>
                <a:cxn ang="0">
                  <a:pos x="5" y="13"/>
                </a:cxn>
                <a:cxn ang="0">
                  <a:pos x="7" y="13"/>
                </a:cxn>
                <a:cxn ang="0">
                  <a:pos x="9" y="15"/>
                </a:cxn>
                <a:cxn ang="0">
                  <a:pos x="11" y="13"/>
                </a:cxn>
                <a:cxn ang="0">
                  <a:pos x="12" y="15"/>
                </a:cxn>
                <a:cxn ang="0">
                  <a:pos x="14" y="13"/>
                </a:cxn>
                <a:cxn ang="0">
                  <a:pos x="14" y="11"/>
                </a:cxn>
                <a:cxn ang="0">
                  <a:pos x="12" y="11"/>
                </a:cxn>
                <a:cxn ang="0">
                  <a:pos x="12" y="11"/>
                </a:cxn>
                <a:cxn ang="0">
                  <a:pos x="12" y="9"/>
                </a:cxn>
                <a:cxn ang="0">
                  <a:pos x="14" y="6"/>
                </a:cxn>
                <a:cxn ang="0">
                  <a:pos x="14" y="4"/>
                </a:cxn>
                <a:cxn ang="0">
                  <a:pos x="12" y="0"/>
                </a:cxn>
                <a:cxn ang="0">
                  <a:pos x="14" y="0"/>
                </a:cxn>
                <a:cxn ang="0">
                  <a:pos x="14" y="2"/>
                </a:cxn>
                <a:cxn ang="0">
                  <a:pos x="18" y="4"/>
                </a:cxn>
                <a:cxn ang="0">
                  <a:pos x="18" y="8"/>
                </a:cxn>
                <a:cxn ang="0">
                  <a:pos x="18" y="9"/>
                </a:cxn>
                <a:cxn ang="0">
                  <a:pos x="20" y="9"/>
                </a:cxn>
                <a:cxn ang="0">
                  <a:pos x="23" y="6"/>
                </a:cxn>
                <a:cxn ang="0">
                  <a:pos x="25" y="9"/>
                </a:cxn>
                <a:cxn ang="0">
                  <a:pos x="25" y="11"/>
                </a:cxn>
                <a:cxn ang="0">
                  <a:pos x="23" y="15"/>
                </a:cxn>
                <a:cxn ang="0">
                  <a:pos x="11" y="33"/>
                </a:cxn>
                <a:cxn ang="0">
                  <a:pos x="7" y="31"/>
                </a:cxn>
                <a:cxn ang="0">
                  <a:pos x="7" y="31"/>
                </a:cxn>
                <a:cxn ang="0">
                  <a:pos x="7" y="33"/>
                </a:cxn>
                <a:cxn ang="0">
                  <a:pos x="5" y="31"/>
                </a:cxn>
                <a:cxn ang="0">
                  <a:pos x="5" y="29"/>
                </a:cxn>
                <a:cxn ang="0">
                  <a:pos x="9" y="29"/>
                </a:cxn>
                <a:cxn ang="0">
                  <a:pos x="11" y="27"/>
                </a:cxn>
                <a:cxn ang="0">
                  <a:pos x="12" y="24"/>
                </a:cxn>
                <a:cxn ang="0">
                  <a:pos x="9" y="27"/>
                </a:cxn>
                <a:cxn ang="0">
                  <a:pos x="4" y="25"/>
                </a:cxn>
                <a:cxn ang="0">
                  <a:pos x="2" y="18"/>
                </a:cxn>
                <a:cxn ang="0">
                  <a:pos x="2" y="16"/>
                </a:cxn>
                <a:cxn ang="0">
                  <a:pos x="0" y="15"/>
                </a:cxn>
                <a:cxn ang="0">
                  <a:pos x="2" y="13"/>
                </a:cxn>
                <a:cxn ang="0">
                  <a:pos x="2" y="13"/>
                </a:cxn>
                <a:cxn ang="0">
                  <a:pos x="5" y="16"/>
                </a:cxn>
              </a:cxnLst>
              <a:rect l="0" t="0" r="r" b="b"/>
              <a:pathLst>
                <a:path w="25" h="33">
                  <a:moveTo>
                    <a:pt x="5" y="16"/>
                  </a:moveTo>
                  <a:lnTo>
                    <a:pt x="7" y="18"/>
                  </a:lnTo>
                  <a:lnTo>
                    <a:pt x="7" y="16"/>
                  </a:lnTo>
                  <a:lnTo>
                    <a:pt x="5" y="13"/>
                  </a:lnTo>
                  <a:lnTo>
                    <a:pt x="7" y="13"/>
                  </a:lnTo>
                  <a:lnTo>
                    <a:pt x="9" y="15"/>
                  </a:lnTo>
                  <a:lnTo>
                    <a:pt x="11" y="13"/>
                  </a:lnTo>
                  <a:lnTo>
                    <a:pt x="12" y="15"/>
                  </a:lnTo>
                  <a:lnTo>
                    <a:pt x="14" y="13"/>
                  </a:lnTo>
                  <a:lnTo>
                    <a:pt x="14" y="11"/>
                  </a:lnTo>
                  <a:lnTo>
                    <a:pt x="12" y="11"/>
                  </a:lnTo>
                  <a:lnTo>
                    <a:pt x="12" y="11"/>
                  </a:lnTo>
                  <a:lnTo>
                    <a:pt x="12" y="9"/>
                  </a:lnTo>
                  <a:lnTo>
                    <a:pt x="14" y="6"/>
                  </a:lnTo>
                  <a:lnTo>
                    <a:pt x="14" y="4"/>
                  </a:lnTo>
                  <a:lnTo>
                    <a:pt x="12" y="0"/>
                  </a:lnTo>
                  <a:lnTo>
                    <a:pt x="14" y="0"/>
                  </a:lnTo>
                  <a:lnTo>
                    <a:pt x="14" y="2"/>
                  </a:lnTo>
                  <a:lnTo>
                    <a:pt x="18" y="4"/>
                  </a:lnTo>
                  <a:lnTo>
                    <a:pt x="18" y="8"/>
                  </a:lnTo>
                  <a:lnTo>
                    <a:pt x="18" y="9"/>
                  </a:lnTo>
                  <a:lnTo>
                    <a:pt x="20" y="9"/>
                  </a:lnTo>
                  <a:lnTo>
                    <a:pt x="23" y="6"/>
                  </a:lnTo>
                  <a:lnTo>
                    <a:pt x="25" y="9"/>
                  </a:lnTo>
                  <a:lnTo>
                    <a:pt x="25" y="11"/>
                  </a:lnTo>
                  <a:lnTo>
                    <a:pt x="23" y="15"/>
                  </a:lnTo>
                  <a:lnTo>
                    <a:pt x="11" y="33"/>
                  </a:lnTo>
                  <a:lnTo>
                    <a:pt x="7" y="31"/>
                  </a:lnTo>
                  <a:lnTo>
                    <a:pt x="7" y="31"/>
                  </a:lnTo>
                  <a:lnTo>
                    <a:pt x="7" y="33"/>
                  </a:lnTo>
                  <a:lnTo>
                    <a:pt x="5" y="31"/>
                  </a:lnTo>
                  <a:lnTo>
                    <a:pt x="5" y="29"/>
                  </a:lnTo>
                  <a:lnTo>
                    <a:pt x="9" y="29"/>
                  </a:lnTo>
                  <a:lnTo>
                    <a:pt x="11" y="27"/>
                  </a:lnTo>
                  <a:lnTo>
                    <a:pt x="12" y="24"/>
                  </a:lnTo>
                  <a:lnTo>
                    <a:pt x="9" y="27"/>
                  </a:lnTo>
                  <a:lnTo>
                    <a:pt x="4" y="25"/>
                  </a:lnTo>
                  <a:lnTo>
                    <a:pt x="2" y="18"/>
                  </a:lnTo>
                  <a:lnTo>
                    <a:pt x="2" y="16"/>
                  </a:lnTo>
                  <a:lnTo>
                    <a:pt x="0" y="15"/>
                  </a:lnTo>
                  <a:lnTo>
                    <a:pt x="2" y="13"/>
                  </a:lnTo>
                  <a:lnTo>
                    <a:pt x="2" y="13"/>
                  </a:lnTo>
                  <a:lnTo>
                    <a:pt x="5"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7" name="Freeform 3796"/>
            <p:cNvSpPr>
              <a:spLocks/>
            </p:cNvSpPr>
            <p:nvPr/>
          </p:nvSpPr>
          <p:spPr bwMode="auto">
            <a:xfrm>
              <a:off x="521" y="1156"/>
              <a:ext cx="14" cy="16"/>
            </a:xfrm>
            <a:custGeom>
              <a:avLst/>
              <a:gdLst/>
              <a:ahLst/>
              <a:cxnLst>
                <a:cxn ang="0">
                  <a:pos x="0" y="0"/>
                </a:cxn>
                <a:cxn ang="0">
                  <a:pos x="0" y="0"/>
                </a:cxn>
                <a:cxn ang="0">
                  <a:pos x="0" y="5"/>
                </a:cxn>
                <a:cxn ang="0">
                  <a:pos x="2" y="7"/>
                </a:cxn>
                <a:cxn ang="0">
                  <a:pos x="4" y="11"/>
                </a:cxn>
                <a:cxn ang="0">
                  <a:pos x="5" y="11"/>
                </a:cxn>
                <a:cxn ang="0">
                  <a:pos x="9" y="14"/>
                </a:cxn>
                <a:cxn ang="0">
                  <a:pos x="11" y="14"/>
                </a:cxn>
                <a:cxn ang="0">
                  <a:pos x="13" y="14"/>
                </a:cxn>
                <a:cxn ang="0">
                  <a:pos x="13" y="16"/>
                </a:cxn>
                <a:cxn ang="0">
                  <a:pos x="14" y="16"/>
                </a:cxn>
                <a:cxn ang="0">
                  <a:pos x="14" y="14"/>
                </a:cxn>
                <a:cxn ang="0">
                  <a:pos x="13" y="11"/>
                </a:cxn>
                <a:cxn ang="0">
                  <a:pos x="9" y="7"/>
                </a:cxn>
                <a:cxn ang="0">
                  <a:pos x="9" y="5"/>
                </a:cxn>
                <a:cxn ang="0">
                  <a:pos x="5" y="3"/>
                </a:cxn>
                <a:cxn ang="0">
                  <a:pos x="4" y="0"/>
                </a:cxn>
                <a:cxn ang="0">
                  <a:pos x="4" y="0"/>
                </a:cxn>
                <a:cxn ang="0">
                  <a:pos x="2" y="0"/>
                </a:cxn>
                <a:cxn ang="0">
                  <a:pos x="0" y="0"/>
                </a:cxn>
              </a:cxnLst>
              <a:rect l="0" t="0" r="r" b="b"/>
              <a:pathLst>
                <a:path w="14" h="16">
                  <a:moveTo>
                    <a:pt x="0" y="0"/>
                  </a:moveTo>
                  <a:lnTo>
                    <a:pt x="0" y="0"/>
                  </a:lnTo>
                  <a:lnTo>
                    <a:pt x="0" y="5"/>
                  </a:lnTo>
                  <a:lnTo>
                    <a:pt x="2" y="7"/>
                  </a:lnTo>
                  <a:lnTo>
                    <a:pt x="4" y="11"/>
                  </a:lnTo>
                  <a:lnTo>
                    <a:pt x="5" y="11"/>
                  </a:lnTo>
                  <a:lnTo>
                    <a:pt x="9" y="14"/>
                  </a:lnTo>
                  <a:lnTo>
                    <a:pt x="11" y="14"/>
                  </a:lnTo>
                  <a:lnTo>
                    <a:pt x="13" y="14"/>
                  </a:lnTo>
                  <a:lnTo>
                    <a:pt x="13" y="16"/>
                  </a:lnTo>
                  <a:lnTo>
                    <a:pt x="14" y="16"/>
                  </a:lnTo>
                  <a:lnTo>
                    <a:pt x="14" y="14"/>
                  </a:lnTo>
                  <a:lnTo>
                    <a:pt x="13" y="11"/>
                  </a:lnTo>
                  <a:lnTo>
                    <a:pt x="9" y="7"/>
                  </a:lnTo>
                  <a:lnTo>
                    <a:pt x="9" y="5"/>
                  </a:lnTo>
                  <a:lnTo>
                    <a:pt x="5" y="3"/>
                  </a:lnTo>
                  <a:lnTo>
                    <a:pt x="4" y="0"/>
                  </a:lnTo>
                  <a:lnTo>
                    <a:pt x="4"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8" name="Freeform 3797"/>
            <p:cNvSpPr>
              <a:spLocks/>
            </p:cNvSpPr>
            <p:nvPr/>
          </p:nvSpPr>
          <p:spPr bwMode="auto">
            <a:xfrm>
              <a:off x="521" y="1156"/>
              <a:ext cx="14" cy="16"/>
            </a:xfrm>
            <a:custGeom>
              <a:avLst/>
              <a:gdLst/>
              <a:ahLst/>
              <a:cxnLst>
                <a:cxn ang="0">
                  <a:pos x="0" y="0"/>
                </a:cxn>
                <a:cxn ang="0">
                  <a:pos x="0" y="0"/>
                </a:cxn>
                <a:cxn ang="0">
                  <a:pos x="0" y="5"/>
                </a:cxn>
                <a:cxn ang="0">
                  <a:pos x="2" y="7"/>
                </a:cxn>
                <a:cxn ang="0">
                  <a:pos x="4" y="11"/>
                </a:cxn>
                <a:cxn ang="0">
                  <a:pos x="5" y="11"/>
                </a:cxn>
                <a:cxn ang="0">
                  <a:pos x="9" y="14"/>
                </a:cxn>
                <a:cxn ang="0">
                  <a:pos x="11" y="14"/>
                </a:cxn>
                <a:cxn ang="0">
                  <a:pos x="13" y="14"/>
                </a:cxn>
                <a:cxn ang="0">
                  <a:pos x="13" y="16"/>
                </a:cxn>
                <a:cxn ang="0">
                  <a:pos x="14" y="16"/>
                </a:cxn>
                <a:cxn ang="0">
                  <a:pos x="14" y="14"/>
                </a:cxn>
                <a:cxn ang="0">
                  <a:pos x="13" y="11"/>
                </a:cxn>
                <a:cxn ang="0">
                  <a:pos x="9" y="7"/>
                </a:cxn>
                <a:cxn ang="0">
                  <a:pos x="9" y="5"/>
                </a:cxn>
                <a:cxn ang="0">
                  <a:pos x="5" y="3"/>
                </a:cxn>
                <a:cxn ang="0">
                  <a:pos x="4" y="0"/>
                </a:cxn>
                <a:cxn ang="0">
                  <a:pos x="4" y="0"/>
                </a:cxn>
                <a:cxn ang="0">
                  <a:pos x="2" y="0"/>
                </a:cxn>
                <a:cxn ang="0">
                  <a:pos x="0" y="0"/>
                </a:cxn>
              </a:cxnLst>
              <a:rect l="0" t="0" r="r" b="b"/>
              <a:pathLst>
                <a:path w="14" h="16">
                  <a:moveTo>
                    <a:pt x="0" y="0"/>
                  </a:moveTo>
                  <a:lnTo>
                    <a:pt x="0" y="0"/>
                  </a:lnTo>
                  <a:lnTo>
                    <a:pt x="0" y="5"/>
                  </a:lnTo>
                  <a:lnTo>
                    <a:pt x="2" y="7"/>
                  </a:lnTo>
                  <a:lnTo>
                    <a:pt x="4" y="11"/>
                  </a:lnTo>
                  <a:lnTo>
                    <a:pt x="5" y="11"/>
                  </a:lnTo>
                  <a:lnTo>
                    <a:pt x="9" y="14"/>
                  </a:lnTo>
                  <a:lnTo>
                    <a:pt x="11" y="14"/>
                  </a:lnTo>
                  <a:lnTo>
                    <a:pt x="13" y="14"/>
                  </a:lnTo>
                  <a:lnTo>
                    <a:pt x="13" y="16"/>
                  </a:lnTo>
                  <a:lnTo>
                    <a:pt x="14" y="16"/>
                  </a:lnTo>
                  <a:lnTo>
                    <a:pt x="14" y="14"/>
                  </a:lnTo>
                  <a:lnTo>
                    <a:pt x="13" y="11"/>
                  </a:lnTo>
                  <a:lnTo>
                    <a:pt x="9" y="7"/>
                  </a:lnTo>
                  <a:lnTo>
                    <a:pt x="9" y="5"/>
                  </a:lnTo>
                  <a:lnTo>
                    <a:pt x="5" y="3"/>
                  </a:lnTo>
                  <a:lnTo>
                    <a:pt x="4" y="0"/>
                  </a:lnTo>
                  <a:lnTo>
                    <a:pt x="4"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9" name="Freeform 3798"/>
            <p:cNvSpPr>
              <a:spLocks/>
            </p:cNvSpPr>
            <p:nvPr/>
          </p:nvSpPr>
          <p:spPr bwMode="auto">
            <a:xfrm>
              <a:off x="1105" y="1127"/>
              <a:ext cx="67" cy="65"/>
            </a:xfrm>
            <a:custGeom>
              <a:avLst/>
              <a:gdLst/>
              <a:ahLst/>
              <a:cxnLst>
                <a:cxn ang="0">
                  <a:pos x="37" y="11"/>
                </a:cxn>
                <a:cxn ang="0">
                  <a:pos x="33" y="11"/>
                </a:cxn>
                <a:cxn ang="0">
                  <a:pos x="33" y="6"/>
                </a:cxn>
                <a:cxn ang="0">
                  <a:pos x="30" y="2"/>
                </a:cxn>
                <a:cxn ang="0">
                  <a:pos x="25" y="0"/>
                </a:cxn>
                <a:cxn ang="0">
                  <a:pos x="21" y="7"/>
                </a:cxn>
                <a:cxn ang="0">
                  <a:pos x="19" y="16"/>
                </a:cxn>
                <a:cxn ang="0">
                  <a:pos x="17" y="16"/>
                </a:cxn>
                <a:cxn ang="0">
                  <a:pos x="14" y="18"/>
                </a:cxn>
                <a:cxn ang="0">
                  <a:pos x="14" y="22"/>
                </a:cxn>
                <a:cxn ang="0">
                  <a:pos x="14" y="29"/>
                </a:cxn>
                <a:cxn ang="0">
                  <a:pos x="10" y="32"/>
                </a:cxn>
                <a:cxn ang="0">
                  <a:pos x="1" y="36"/>
                </a:cxn>
                <a:cxn ang="0">
                  <a:pos x="0" y="41"/>
                </a:cxn>
                <a:cxn ang="0">
                  <a:pos x="1" y="48"/>
                </a:cxn>
                <a:cxn ang="0">
                  <a:pos x="5" y="47"/>
                </a:cxn>
                <a:cxn ang="0">
                  <a:pos x="8" y="45"/>
                </a:cxn>
                <a:cxn ang="0">
                  <a:pos x="12" y="50"/>
                </a:cxn>
                <a:cxn ang="0">
                  <a:pos x="16" y="52"/>
                </a:cxn>
                <a:cxn ang="0">
                  <a:pos x="17" y="48"/>
                </a:cxn>
                <a:cxn ang="0">
                  <a:pos x="19" y="54"/>
                </a:cxn>
                <a:cxn ang="0">
                  <a:pos x="25" y="54"/>
                </a:cxn>
                <a:cxn ang="0">
                  <a:pos x="30" y="59"/>
                </a:cxn>
                <a:cxn ang="0">
                  <a:pos x="37" y="63"/>
                </a:cxn>
                <a:cxn ang="0">
                  <a:pos x="39" y="59"/>
                </a:cxn>
                <a:cxn ang="0">
                  <a:pos x="49" y="65"/>
                </a:cxn>
                <a:cxn ang="0">
                  <a:pos x="55" y="57"/>
                </a:cxn>
                <a:cxn ang="0">
                  <a:pos x="62" y="52"/>
                </a:cxn>
                <a:cxn ang="0">
                  <a:pos x="64" y="54"/>
                </a:cxn>
                <a:cxn ang="0">
                  <a:pos x="67" y="48"/>
                </a:cxn>
                <a:cxn ang="0">
                  <a:pos x="62" y="50"/>
                </a:cxn>
                <a:cxn ang="0">
                  <a:pos x="58" y="43"/>
                </a:cxn>
                <a:cxn ang="0">
                  <a:pos x="55" y="32"/>
                </a:cxn>
                <a:cxn ang="0">
                  <a:pos x="49" y="27"/>
                </a:cxn>
                <a:cxn ang="0">
                  <a:pos x="41" y="16"/>
                </a:cxn>
              </a:cxnLst>
              <a:rect l="0" t="0" r="r" b="b"/>
              <a:pathLst>
                <a:path w="67" h="65">
                  <a:moveTo>
                    <a:pt x="41" y="16"/>
                  </a:moveTo>
                  <a:lnTo>
                    <a:pt x="37" y="11"/>
                  </a:lnTo>
                  <a:lnTo>
                    <a:pt x="35" y="11"/>
                  </a:lnTo>
                  <a:lnTo>
                    <a:pt x="33" y="11"/>
                  </a:lnTo>
                  <a:lnTo>
                    <a:pt x="33" y="7"/>
                  </a:lnTo>
                  <a:lnTo>
                    <a:pt x="33" y="6"/>
                  </a:lnTo>
                  <a:lnTo>
                    <a:pt x="30" y="6"/>
                  </a:lnTo>
                  <a:lnTo>
                    <a:pt x="30" y="2"/>
                  </a:lnTo>
                  <a:lnTo>
                    <a:pt x="26" y="0"/>
                  </a:lnTo>
                  <a:lnTo>
                    <a:pt x="25" y="0"/>
                  </a:lnTo>
                  <a:lnTo>
                    <a:pt x="23" y="4"/>
                  </a:lnTo>
                  <a:lnTo>
                    <a:pt x="21" y="7"/>
                  </a:lnTo>
                  <a:lnTo>
                    <a:pt x="17" y="15"/>
                  </a:lnTo>
                  <a:lnTo>
                    <a:pt x="19" y="16"/>
                  </a:lnTo>
                  <a:lnTo>
                    <a:pt x="19" y="18"/>
                  </a:lnTo>
                  <a:lnTo>
                    <a:pt x="17" y="16"/>
                  </a:lnTo>
                  <a:lnTo>
                    <a:pt x="16" y="16"/>
                  </a:lnTo>
                  <a:lnTo>
                    <a:pt x="14" y="18"/>
                  </a:lnTo>
                  <a:lnTo>
                    <a:pt x="14" y="18"/>
                  </a:lnTo>
                  <a:lnTo>
                    <a:pt x="14" y="22"/>
                  </a:lnTo>
                  <a:lnTo>
                    <a:pt x="16" y="27"/>
                  </a:lnTo>
                  <a:lnTo>
                    <a:pt x="14" y="29"/>
                  </a:lnTo>
                  <a:lnTo>
                    <a:pt x="12" y="32"/>
                  </a:lnTo>
                  <a:lnTo>
                    <a:pt x="10" y="32"/>
                  </a:lnTo>
                  <a:lnTo>
                    <a:pt x="7" y="34"/>
                  </a:lnTo>
                  <a:lnTo>
                    <a:pt x="1" y="36"/>
                  </a:lnTo>
                  <a:lnTo>
                    <a:pt x="0" y="38"/>
                  </a:lnTo>
                  <a:lnTo>
                    <a:pt x="0" y="41"/>
                  </a:lnTo>
                  <a:lnTo>
                    <a:pt x="0" y="45"/>
                  </a:lnTo>
                  <a:lnTo>
                    <a:pt x="1" y="48"/>
                  </a:lnTo>
                  <a:lnTo>
                    <a:pt x="5" y="50"/>
                  </a:lnTo>
                  <a:lnTo>
                    <a:pt x="5" y="47"/>
                  </a:lnTo>
                  <a:lnTo>
                    <a:pt x="7" y="45"/>
                  </a:lnTo>
                  <a:lnTo>
                    <a:pt x="8" y="45"/>
                  </a:lnTo>
                  <a:lnTo>
                    <a:pt x="10" y="47"/>
                  </a:lnTo>
                  <a:lnTo>
                    <a:pt x="12" y="50"/>
                  </a:lnTo>
                  <a:lnTo>
                    <a:pt x="14" y="50"/>
                  </a:lnTo>
                  <a:lnTo>
                    <a:pt x="16" y="52"/>
                  </a:lnTo>
                  <a:lnTo>
                    <a:pt x="16" y="50"/>
                  </a:lnTo>
                  <a:lnTo>
                    <a:pt x="17" y="48"/>
                  </a:lnTo>
                  <a:lnTo>
                    <a:pt x="19" y="50"/>
                  </a:lnTo>
                  <a:lnTo>
                    <a:pt x="19" y="54"/>
                  </a:lnTo>
                  <a:lnTo>
                    <a:pt x="21" y="54"/>
                  </a:lnTo>
                  <a:lnTo>
                    <a:pt x="25" y="54"/>
                  </a:lnTo>
                  <a:lnTo>
                    <a:pt x="28" y="57"/>
                  </a:lnTo>
                  <a:lnTo>
                    <a:pt x="30" y="59"/>
                  </a:lnTo>
                  <a:lnTo>
                    <a:pt x="37" y="61"/>
                  </a:lnTo>
                  <a:lnTo>
                    <a:pt x="37" y="63"/>
                  </a:lnTo>
                  <a:lnTo>
                    <a:pt x="37" y="59"/>
                  </a:lnTo>
                  <a:lnTo>
                    <a:pt x="39" y="59"/>
                  </a:lnTo>
                  <a:lnTo>
                    <a:pt x="48" y="65"/>
                  </a:lnTo>
                  <a:lnTo>
                    <a:pt x="49" y="65"/>
                  </a:lnTo>
                  <a:lnTo>
                    <a:pt x="53" y="57"/>
                  </a:lnTo>
                  <a:lnTo>
                    <a:pt x="55" y="57"/>
                  </a:lnTo>
                  <a:lnTo>
                    <a:pt x="60" y="54"/>
                  </a:lnTo>
                  <a:lnTo>
                    <a:pt x="62" y="52"/>
                  </a:lnTo>
                  <a:lnTo>
                    <a:pt x="62" y="56"/>
                  </a:lnTo>
                  <a:lnTo>
                    <a:pt x="64" y="54"/>
                  </a:lnTo>
                  <a:lnTo>
                    <a:pt x="67" y="52"/>
                  </a:lnTo>
                  <a:lnTo>
                    <a:pt x="67" y="48"/>
                  </a:lnTo>
                  <a:lnTo>
                    <a:pt x="66" y="48"/>
                  </a:lnTo>
                  <a:lnTo>
                    <a:pt x="62" y="50"/>
                  </a:lnTo>
                  <a:lnTo>
                    <a:pt x="58" y="45"/>
                  </a:lnTo>
                  <a:lnTo>
                    <a:pt x="58" y="43"/>
                  </a:lnTo>
                  <a:lnTo>
                    <a:pt x="58" y="40"/>
                  </a:lnTo>
                  <a:lnTo>
                    <a:pt x="55" y="32"/>
                  </a:lnTo>
                  <a:lnTo>
                    <a:pt x="51" y="31"/>
                  </a:lnTo>
                  <a:lnTo>
                    <a:pt x="49" y="27"/>
                  </a:lnTo>
                  <a:lnTo>
                    <a:pt x="41" y="18"/>
                  </a:lnTo>
                  <a:lnTo>
                    <a:pt x="41"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0" name="Freeform 3799"/>
            <p:cNvSpPr>
              <a:spLocks/>
            </p:cNvSpPr>
            <p:nvPr/>
          </p:nvSpPr>
          <p:spPr bwMode="auto">
            <a:xfrm>
              <a:off x="1105" y="1127"/>
              <a:ext cx="67" cy="65"/>
            </a:xfrm>
            <a:custGeom>
              <a:avLst/>
              <a:gdLst/>
              <a:ahLst/>
              <a:cxnLst>
                <a:cxn ang="0">
                  <a:pos x="37" y="11"/>
                </a:cxn>
                <a:cxn ang="0">
                  <a:pos x="33" y="11"/>
                </a:cxn>
                <a:cxn ang="0">
                  <a:pos x="33" y="6"/>
                </a:cxn>
                <a:cxn ang="0">
                  <a:pos x="30" y="2"/>
                </a:cxn>
                <a:cxn ang="0">
                  <a:pos x="25" y="0"/>
                </a:cxn>
                <a:cxn ang="0">
                  <a:pos x="21" y="7"/>
                </a:cxn>
                <a:cxn ang="0">
                  <a:pos x="19" y="16"/>
                </a:cxn>
                <a:cxn ang="0">
                  <a:pos x="17" y="16"/>
                </a:cxn>
                <a:cxn ang="0">
                  <a:pos x="14" y="18"/>
                </a:cxn>
                <a:cxn ang="0">
                  <a:pos x="14" y="22"/>
                </a:cxn>
                <a:cxn ang="0">
                  <a:pos x="14" y="29"/>
                </a:cxn>
                <a:cxn ang="0">
                  <a:pos x="10" y="32"/>
                </a:cxn>
                <a:cxn ang="0">
                  <a:pos x="1" y="36"/>
                </a:cxn>
                <a:cxn ang="0">
                  <a:pos x="0" y="41"/>
                </a:cxn>
                <a:cxn ang="0">
                  <a:pos x="1" y="48"/>
                </a:cxn>
                <a:cxn ang="0">
                  <a:pos x="5" y="47"/>
                </a:cxn>
                <a:cxn ang="0">
                  <a:pos x="8" y="45"/>
                </a:cxn>
                <a:cxn ang="0">
                  <a:pos x="12" y="50"/>
                </a:cxn>
                <a:cxn ang="0">
                  <a:pos x="16" y="52"/>
                </a:cxn>
                <a:cxn ang="0">
                  <a:pos x="17" y="48"/>
                </a:cxn>
                <a:cxn ang="0">
                  <a:pos x="19" y="54"/>
                </a:cxn>
                <a:cxn ang="0">
                  <a:pos x="25" y="54"/>
                </a:cxn>
                <a:cxn ang="0">
                  <a:pos x="30" y="59"/>
                </a:cxn>
                <a:cxn ang="0">
                  <a:pos x="37" y="63"/>
                </a:cxn>
                <a:cxn ang="0">
                  <a:pos x="39" y="59"/>
                </a:cxn>
                <a:cxn ang="0">
                  <a:pos x="49" y="65"/>
                </a:cxn>
                <a:cxn ang="0">
                  <a:pos x="55" y="57"/>
                </a:cxn>
                <a:cxn ang="0">
                  <a:pos x="62" y="52"/>
                </a:cxn>
                <a:cxn ang="0">
                  <a:pos x="64" y="54"/>
                </a:cxn>
                <a:cxn ang="0">
                  <a:pos x="67" y="48"/>
                </a:cxn>
                <a:cxn ang="0">
                  <a:pos x="62" y="50"/>
                </a:cxn>
                <a:cxn ang="0">
                  <a:pos x="58" y="43"/>
                </a:cxn>
                <a:cxn ang="0">
                  <a:pos x="55" y="32"/>
                </a:cxn>
                <a:cxn ang="0">
                  <a:pos x="49" y="27"/>
                </a:cxn>
                <a:cxn ang="0">
                  <a:pos x="41" y="16"/>
                </a:cxn>
              </a:cxnLst>
              <a:rect l="0" t="0" r="r" b="b"/>
              <a:pathLst>
                <a:path w="67" h="65">
                  <a:moveTo>
                    <a:pt x="41" y="16"/>
                  </a:moveTo>
                  <a:lnTo>
                    <a:pt x="37" y="11"/>
                  </a:lnTo>
                  <a:lnTo>
                    <a:pt x="35" y="11"/>
                  </a:lnTo>
                  <a:lnTo>
                    <a:pt x="33" y="11"/>
                  </a:lnTo>
                  <a:lnTo>
                    <a:pt x="33" y="7"/>
                  </a:lnTo>
                  <a:lnTo>
                    <a:pt x="33" y="6"/>
                  </a:lnTo>
                  <a:lnTo>
                    <a:pt x="30" y="6"/>
                  </a:lnTo>
                  <a:lnTo>
                    <a:pt x="30" y="2"/>
                  </a:lnTo>
                  <a:lnTo>
                    <a:pt x="26" y="0"/>
                  </a:lnTo>
                  <a:lnTo>
                    <a:pt x="25" y="0"/>
                  </a:lnTo>
                  <a:lnTo>
                    <a:pt x="23" y="4"/>
                  </a:lnTo>
                  <a:lnTo>
                    <a:pt x="21" y="7"/>
                  </a:lnTo>
                  <a:lnTo>
                    <a:pt x="17" y="15"/>
                  </a:lnTo>
                  <a:lnTo>
                    <a:pt x="19" y="16"/>
                  </a:lnTo>
                  <a:lnTo>
                    <a:pt x="19" y="18"/>
                  </a:lnTo>
                  <a:lnTo>
                    <a:pt x="17" y="16"/>
                  </a:lnTo>
                  <a:lnTo>
                    <a:pt x="16" y="16"/>
                  </a:lnTo>
                  <a:lnTo>
                    <a:pt x="14" y="18"/>
                  </a:lnTo>
                  <a:lnTo>
                    <a:pt x="14" y="18"/>
                  </a:lnTo>
                  <a:lnTo>
                    <a:pt x="14" y="22"/>
                  </a:lnTo>
                  <a:lnTo>
                    <a:pt x="16" y="27"/>
                  </a:lnTo>
                  <a:lnTo>
                    <a:pt x="14" y="29"/>
                  </a:lnTo>
                  <a:lnTo>
                    <a:pt x="12" y="32"/>
                  </a:lnTo>
                  <a:lnTo>
                    <a:pt x="10" y="32"/>
                  </a:lnTo>
                  <a:lnTo>
                    <a:pt x="7" y="34"/>
                  </a:lnTo>
                  <a:lnTo>
                    <a:pt x="1" y="36"/>
                  </a:lnTo>
                  <a:lnTo>
                    <a:pt x="0" y="38"/>
                  </a:lnTo>
                  <a:lnTo>
                    <a:pt x="0" y="41"/>
                  </a:lnTo>
                  <a:lnTo>
                    <a:pt x="0" y="45"/>
                  </a:lnTo>
                  <a:lnTo>
                    <a:pt x="1" y="48"/>
                  </a:lnTo>
                  <a:lnTo>
                    <a:pt x="5" y="50"/>
                  </a:lnTo>
                  <a:lnTo>
                    <a:pt x="5" y="47"/>
                  </a:lnTo>
                  <a:lnTo>
                    <a:pt x="7" y="45"/>
                  </a:lnTo>
                  <a:lnTo>
                    <a:pt x="8" y="45"/>
                  </a:lnTo>
                  <a:lnTo>
                    <a:pt x="10" y="47"/>
                  </a:lnTo>
                  <a:lnTo>
                    <a:pt x="12" y="50"/>
                  </a:lnTo>
                  <a:lnTo>
                    <a:pt x="14" y="50"/>
                  </a:lnTo>
                  <a:lnTo>
                    <a:pt x="16" y="52"/>
                  </a:lnTo>
                  <a:lnTo>
                    <a:pt x="16" y="50"/>
                  </a:lnTo>
                  <a:lnTo>
                    <a:pt x="17" y="48"/>
                  </a:lnTo>
                  <a:lnTo>
                    <a:pt x="19" y="50"/>
                  </a:lnTo>
                  <a:lnTo>
                    <a:pt x="19" y="54"/>
                  </a:lnTo>
                  <a:lnTo>
                    <a:pt x="21" y="54"/>
                  </a:lnTo>
                  <a:lnTo>
                    <a:pt x="25" y="54"/>
                  </a:lnTo>
                  <a:lnTo>
                    <a:pt x="28" y="57"/>
                  </a:lnTo>
                  <a:lnTo>
                    <a:pt x="30" y="59"/>
                  </a:lnTo>
                  <a:lnTo>
                    <a:pt x="37" y="61"/>
                  </a:lnTo>
                  <a:lnTo>
                    <a:pt x="37" y="63"/>
                  </a:lnTo>
                  <a:lnTo>
                    <a:pt x="37" y="59"/>
                  </a:lnTo>
                  <a:lnTo>
                    <a:pt x="39" y="59"/>
                  </a:lnTo>
                  <a:lnTo>
                    <a:pt x="48" y="65"/>
                  </a:lnTo>
                  <a:lnTo>
                    <a:pt x="49" y="65"/>
                  </a:lnTo>
                  <a:lnTo>
                    <a:pt x="53" y="57"/>
                  </a:lnTo>
                  <a:lnTo>
                    <a:pt x="55" y="57"/>
                  </a:lnTo>
                  <a:lnTo>
                    <a:pt x="60" y="54"/>
                  </a:lnTo>
                  <a:lnTo>
                    <a:pt x="62" y="52"/>
                  </a:lnTo>
                  <a:lnTo>
                    <a:pt x="62" y="56"/>
                  </a:lnTo>
                  <a:lnTo>
                    <a:pt x="64" y="54"/>
                  </a:lnTo>
                  <a:lnTo>
                    <a:pt x="67" y="52"/>
                  </a:lnTo>
                  <a:lnTo>
                    <a:pt x="67" y="48"/>
                  </a:lnTo>
                  <a:lnTo>
                    <a:pt x="66" y="48"/>
                  </a:lnTo>
                  <a:lnTo>
                    <a:pt x="62" y="50"/>
                  </a:lnTo>
                  <a:lnTo>
                    <a:pt x="58" y="45"/>
                  </a:lnTo>
                  <a:lnTo>
                    <a:pt x="58" y="43"/>
                  </a:lnTo>
                  <a:lnTo>
                    <a:pt x="58" y="40"/>
                  </a:lnTo>
                  <a:lnTo>
                    <a:pt x="55" y="32"/>
                  </a:lnTo>
                  <a:lnTo>
                    <a:pt x="51" y="31"/>
                  </a:lnTo>
                  <a:lnTo>
                    <a:pt x="49" y="27"/>
                  </a:lnTo>
                  <a:lnTo>
                    <a:pt x="41" y="18"/>
                  </a:lnTo>
                  <a:lnTo>
                    <a:pt x="41"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1" name="Freeform 3800"/>
            <p:cNvSpPr>
              <a:spLocks/>
            </p:cNvSpPr>
            <p:nvPr/>
          </p:nvSpPr>
          <p:spPr bwMode="auto">
            <a:xfrm>
              <a:off x="1381" y="1704"/>
              <a:ext cx="22" cy="14"/>
            </a:xfrm>
            <a:custGeom>
              <a:avLst/>
              <a:gdLst/>
              <a:ahLst/>
              <a:cxnLst>
                <a:cxn ang="0">
                  <a:pos x="2" y="1"/>
                </a:cxn>
                <a:cxn ang="0">
                  <a:pos x="11" y="0"/>
                </a:cxn>
                <a:cxn ang="0">
                  <a:pos x="14" y="1"/>
                </a:cxn>
                <a:cxn ang="0">
                  <a:pos x="18" y="1"/>
                </a:cxn>
                <a:cxn ang="0">
                  <a:pos x="20" y="3"/>
                </a:cxn>
                <a:cxn ang="0">
                  <a:pos x="20" y="7"/>
                </a:cxn>
                <a:cxn ang="0">
                  <a:pos x="22" y="9"/>
                </a:cxn>
                <a:cxn ang="0">
                  <a:pos x="22" y="12"/>
                </a:cxn>
                <a:cxn ang="0">
                  <a:pos x="22" y="14"/>
                </a:cxn>
                <a:cxn ang="0">
                  <a:pos x="20" y="12"/>
                </a:cxn>
                <a:cxn ang="0">
                  <a:pos x="16" y="12"/>
                </a:cxn>
                <a:cxn ang="0">
                  <a:pos x="11" y="7"/>
                </a:cxn>
                <a:cxn ang="0">
                  <a:pos x="5" y="7"/>
                </a:cxn>
                <a:cxn ang="0">
                  <a:pos x="0" y="5"/>
                </a:cxn>
                <a:cxn ang="0">
                  <a:pos x="2" y="1"/>
                </a:cxn>
              </a:cxnLst>
              <a:rect l="0" t="0" r="r" b="b"/>
              <a:pathLst>
                <a:path w="22" h="14">
                  <a:moveTo>
                    <a:pt x="2" y="1"/>
                  </a:moveTo>
                  <a:lnTo>
                    <a:pt x="11" y="0"/>
                  </a:lnTo>
                  <a:lnTo>
                    <a:pt x="14" y="1"/>
                  </a:lnTo>
                  <a:lnTo>
                    <a:pt x="18" y="1"/>
                  </a:lnTo>
                  <a:lnTo>
                    <a:pt x="20" y="3"/>
                  </a:lnTo>
                  <a:lnTo>
                    <a:pt x="20" y="7"/>
                  </a:lnTo>
                  <a:lnTo>
                    <a:pt x="22" y="9"/>
                  </a:lnTo>
                  <a:lnTo>
                    <a:pt x="22" y="12"/>
                  </a:lnTo>
                  <a:lnTo>
                    <a:pt x="22" y="14"/>
                  </a:lnTo>
                  <a:lnTo>
                    <a:pt x="20" y="12"/>
                  </a:lnTo>
                  <a:lnTo>
                    <a:pt x="16" y="12"/>
                  </a:lnTo>
                  <a:lnTo>
                    <a:pt x="11" y="7"/>
                  </a:lnTo>
                  <a:lnTo>
                    <a:pt x="5" y="7"/>
                  </a:lnTo>
                  <a:lnTo>
                    <a:pt x="0" y="5"/>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2" name="Freeform 3801"/>
            <p:cNvSpPr>
              <a:spLocks/>
            </p:cNvSpPr>
            <p:nvPr/>
          </p:nvSpPr>
          <p:spPr bwMode="auto">
            <a:xfrm>
              <a:off x="1381" y="1704"/>
              <a:ext cx="22" cy="14"/>
            </a:xfrm>
            <a:custGeom>
              <a:avLst/>
              <a:gdLst/>
              <a:ahLst/>
              <a:cxnLst>
                <a:cxn ang="0">
                  <a:pos x="2" y="1"/>
                </a:cxn>
                <a:cxn ang="0">
                  <a:pos x="11" y="0"/>
                </a:cxn>
                <a:cxn ang="0">
                  <a:pos x="14" y="1"/>
                </a:cxn>
                <a:cxn ang="0">
                  <a:pos x="18" y="1"/>
                </a:cxn>
                <a:cxn ang="0">
                  <a:pos x="20" y="3"/>
                </a:cxn>
                <a:cxn ang="0">
                  <a:pos x="20" y="7"/>
                </a:cxn>
                <a:cxn ang="0">
                  <a:pos x="22" y="9"/>
                </a:cxn>
                <a:cxn ang="0">
                  <a:pos x="22" y="12"/>
                </a:cxn>
                <a:cxn ang="0">
                  <a:pos x="22" y="14"/>
                </a:cxn>
                <a:cxn ang="0">
                  <a:pos x="20" y="12"/>
                </a:cxn>
                <a:cxn ang="0">
                  <a:pos x="16" y="12"/>
                </a:cxn>
                <a:cxn ang="0">
                  <a:pos x="11" y="7"/>
                </a:cxn>
                <a:cxn ang="0">
                  <a:pos x="5" y="7"/>
                </a:cxn>
                <a:cxn ang="0">
                  <a:pos x="0" y="5"/>
                </a:cxn>
                <a:cxn ang="0">
                  <a:pos x="2" y="1"/>
                </a:cxn>
              </a:cxnLst>
              <a:rect l="0" t="0" r="r" b="b"/>
              <a:pathLst>
                <a:path w="22" h="14">
                  <a:moveTo>
                    <a:pt x="2" y="1"/>
                  </a:moveTo>
                  <a:lnTo>
                    <a:pt x="11" y="0"/>
                  </a:lnTo>
                  <a:lnTo>
                    <a:pt x="14" y="1"/>
                  </a:lnTo>
                  <a:lnTo>
                    <a:pt x="18" y="1"/>
                  </a:lnTo>
                  <a:lnTo>
                    <a:pt x="20" y="3"/>
                  </a:lnTo>
                  <a:lnTo>
                    <a:pt x="20" y="7"/>
                  </a:lnTo>
                  <a:lnTo>
                    <a:pt x="22" y="9"/>
                  </a:lnTo>
                  <a:lnTo>
                    <a:pt x="22" y="12"/>
                  </a:lnTo>
                  <a:lnTo>
                    <a:pt x="22" y="14"/>
                  </a:lnTo>
                  <a:lnTo>
                    <a:pt x="20" y="12"/>
                  </a:lnTo>
                  <a:lnTo>
                    <a:pt x="16" y="12"/>
                  </a:lnTo>
                  <a:lnTo>
                    <a:pt x="11" y="7"/>
                  </a:lnTo>
                  <a:lnTo>
                    <a:pt x="5" y="7"/>
                  </a:lnTo>
                  <a:lnTo>
                    <a:pt x="0" y="5"/>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3" name="Freeform 3802"/>
            <p:cNvSpPr>
              <a:spLocks/>
            </p:cNvSpPr>
            <p:nvPr/>
          </p:nvSpPr>
          <p:spPr bwMode="auto">
            <a:xfrm>
              <a:off x="680" y="879"/>
              <a:ext cx="169" cy="191"/>
            </a:xfrm>
            <a:custGeom>
              <a:avLst/>
              <a:gdLst/>
              <a:ahLst/>
              <a:cxnLst>
                <a:cxn ang="0">
                  <a:pos x="32" y="40"/>
                </a:cxn>
                <a:cxn ang="0">
                  <a:pos x="25" y="61"/>
                </a:cxn>
                <a:cxn ang="0">
                  <a:pos x="23" y="68"/>
                </a:cxn>
                <a:cxn ang="0">
                  <a:pos x="19" y="77"/>
                </a:cxn>
                <a:cxn ang="0">
                  <a:pos x="18" y="84"/>
                </a:cxn>
                <a:cxn ang="0">
                  <a:pos x="19" y="88"/>
                </a:cxn>
                <a:cxn ang="0">
                  <a:pos x="21" y="93"/>
                </a:cxn>
                <a:cxn ang="0">
                  <a:pos x="12" y="97"/>
                </a:cxn>
                <a:cxn ang="0">
                  <a:pos x="14" y="102"/>
                </a:cxn>
                <a:cxn ang="0">
                  <a:pos x="12" y="111"/>
                </a:cxn>
                <a:cxn ang="0">
                  <a:pos x="12" y="114"/>
                </a:cxn>
                <a:cxn ang="0">
                  <a:pos x="12" y="120"/>
                </a:cxn>
                <a:cxn ang="0">
                  <a:pos x="9" y="125"/>
                </a:cxn>
                <a:cxn ang="0">
                  <a:pos x="9" y="131"/>
                </a:cxn>
                <a:cxn ang="0">
                  <a:pos x="5" y="136"/>
                </a:cxn>
                <a:cxn ang="0">
                  <a:pos x="3" y="139"/>
                </a:cxn>
                <a:cxn ang="0">
                  <a:pos x="0" y="147"/>
                </a:cxn>
                <a:cxn ang="0">
                  <a:pos x="14" y="147"/>
                </a:cxn>
                <a:cxn ang="0">
                  <a:pos x="12" y="150"/>
                </a:cxn>
                <a:cxn ang="0">
                  <a:pos x="19" y="152"/>
                </a:cxn>
                <a:cxn ang="0">
                  <a:pos x="30" y="157"/>
                </a:cxn>
                <a:cxn ang="0">
                  <a:pos x="37" y="172"/>
                </a:cxn>
                <a:cxn ang="0">
                  <a:pos x="48" y="189"/>
                </a:cxn>
                <a:cxn ang="0">
                  <a:pos x="66" y="173"/>
                </a:cxn>
                <a:cxn ang="0">
                  <a:pos x="71" y="173"/>
                </a:cxn>
                <a:cxn ang="0">
                  <a:pos x="77" y="175"/>
                </a:cxn>
                <a:cxn ang="0">
                  <a:pos x="78" y="173"/>
                </a:cxn>
                <a:cxn ang="0">
                  <a:pos x="86" y="168"/>
                </a:cxn>
                <a:cxn ang="0">
                  <a:pos x="87" y="159"/>
                </a:cxn>
                <a:cxn ang="0">
                  <a:pos x="87" y="147"/>
                </a:cxn>
                <a:cxn ang="0">
                  <a:pos x="93" y="131"/>
                </a:cxn>
                <a:cxn ang="0">
                  <a:pos x="102" y="131"/>
                </a:cxn>
                <a:cxn ang="0">
                  <a:pos x="169" y="66"/>
                </a:cxn>
                <a:cxn ang="0">
                  <a:pos x="164" y="52"/>
                </a:cxn>
                <a:cxn ang="0">
                  <a:pos x="139" y="27"/>
                </a:cxn>
                <a:cxn ang="0">
                  <a:pos x="112" y="23"/>
                </a:cxn>
                <a:cxn ang="0">
                  <a:pos x="112" y="31"/>
                </a:cxn>
                <a:cxn ang="0">
                  <a:pos x="107" y="32"/>
                </a:cxn>
                <a:cxn ang="0">
                  <a:pos x="105" y="22"/>
                </a:cxn>
                <a:cxn ang="0">
                  <a:pos x="102" y="27"/>
                </a:cxn>
                <a:cxn ang="0">
                  <a:pos x="102" y="23"/>
                </a:cxn>
                <a:cxn ang="0">
                  <a:pos x="71" y="0"/>
                </a:cxn>
                <a:cxn ang="0">
                  <a:pos x="62" y="4"/>
                </a:cxn>
                <a:cxn ang="0">
                  <a:pos x="46" y="7"/>
                </a:cxn>
                <a:cxn ang="0">
                  <a:pos x="44" y="9"/>
                </a:cxn>
                <a:cxn ang="0">
                  <a:pos x="41" y="9"/>
                </a:cxn>
                <a:cxn ang="0">
                  <a:pos x="36" y="7"/>
                </a:cxn>
                <a:cxn ang="0">
                  <a:pos x="28" y="7"/>
                </a:cxn>
                <a:cxn ang="0">
                  <a:pos x="23" y="13"/>
                </a:cxn>
                <a:cxn ang="0">
                  <a:pos x="25" y="23"/>
                </a:cxn>
              </a:cxnLst>
              <a:rect l="0" t="0" r="r" b="b"/>
              <a:pathLst>
                <a:path w="169" h="191">
                  <a:moveTo>
                    <a:pt x="28" y="34"/>
                  </a:moveTo>
                  <a:lnTo>
                    <a:pt x="30" y="38"/>
                  </a:lnTo>
                  <a:lnTo>
                    <a:pt x="32" y="40"/>
                  </a:lnTo>
                  <a:lnTo>
                    <a:pt x="34" y="43"/>
                  </a:lnTo>
                  <a:lnTo>
                    <a:pt x="28" y="59"/>
                  </a:lnTo>
                  <a:lnTo>
                    <a:pt x="25" y="61"/>
                  </a:lnTo>
                  <a:lnTo>
                    <a:pt x="25" y="63"/>
                  </a:lnTo>
                  <a:lnTo>
                    <a:pt x="25" y="66"/>
                  </a:lnTo>
                  <a:lnTo>
                    <a:pt x="23" y="68"/>
                  </a:lnTo>
                  <a:lnTo>
                    <a:pt x="21" y="72"/>
                  </a:lnTo>
                  <a:lnTo>
                    <a:pt x="21" y="73"/>
                  </a:lnTo>
                  <a:lnTo>
                    <a:pt x="19" y="77"/>
                  </a:lnTo>
                  <a:lnTo>
                    <a:pt x="19" y="81"/>
                  </a:lnTo>
                  <a:lnTo>
                    <a:pt x="19" y="81"/>
                  </a:lnTo>
                  <a:lnTo>
                    <a:pt x="18" y="84"/>
                  </a:lnTo>
                  <a:lnTo>
                    <a:pt x="16" y="84"/>
                  </a:lnTo>
                  <a:lnTo>
                    <a:pt x="18" y="88"/>
                  </a:lnTo>
                  <a:lnTo>
                    <a:pt x="19" y="88"/>
                  </a:lnTo>
                  <a:lnTo>
                    <a:pt x="19" y="89"/>
                  </a:lnTo>
                  <a:lnTo>
                    <a:pt x="21" y="91"/>
                  </a:lnTo>
                  <a:lnTo>
                    <a:pt x="21" y="93"/>
                  </a:lnTo>
                  <a:lnTo>
                    <a:pt x="21" y="93"/>
                  </a:lnTo>
                  <a:lnTo>
                    <a:pt x="16" y="97"/>
                  </a:lnTo>
                  <a:lnTo>
                    <a:pt x="12" y="97"/>
                  </a:lnTo>
                  <a:lnTo>
                    <a:pt x="12" y="98"/>
                  </a:lnTo>
                  <a:lnTo>
                    <a:pt x="12" y="100"/>
                  </a:lnTo>
                  <a:lnTo>
                    <a:pt x="14" y="102"/>
                  </a:lnTo>
                  <a:lnTo>
                    <a:pt x="14" y="104"/>
                  </a:lnTo>
                  <a:lnTo>
                    <a:pt x="14" y="106"/>
                  </a:lnTo>
                  <a:lnTo>
                    <a:pt x="12" y="111"/>
                  </a:lnTo>
                  <a:lnTo>
                    <a:pt x="14" y="111"/>
                  </a:lnTo>
                  <a:lnTo>
                    <a:pt x="16" y="113"/>
                  </a:lnTo>
                  <a:lnTo>
                    <a:pt x="12" y="114"/>
                  </a:lnTo>
                  <a:lnTo>
                    <a:pt x="11" y="116"/>
                  </a:lnTo>
                  <a:lnTo>
                    <a:pt x="14" y="118"/>
                  </a:lnTo>
                  <a:lnTo>
                    <a:pt x="12" y="120"/>
                  </a:lnTo>
                  <a:lnTo>
                    <a:pt x="11" y="118"/>
                  </a:lnTo>
                  <a:lnTo>
                    <a:pt x="9" y="122"/>
                  </a:lnTo>
                  <a:lnTo>
                    <a:pt x="9" y="125"/>
                  </a:lnTo>
                  <a:lnTo>
                    <a:pt x="7" y="127"/>
                  </a:lnTo>
                  <a:lnTo>
                    <a:pt x="7" y="129"/>
                  </a:lnTo>
                  <a:lnTo>
                    <a:pt x="9" y="131"/>
                  </a:lnTo>
                  <a:lnTo>
                    <a:pt x="3" y="132"/>
                  </a:lnTo>
                  <a:lnTo>
                    <a:pt x="5" y="134"/>
                  </a:lnTo>
                  <a:lnTo>
                    <a:pt x="5" y="136"/>
                  </a:lnTo>
                  <a:lnTo>
                    <a:pt x="5" y="136"/>
                  </a:lnTo>
                  <a:lnTo>
                    <a:pt x="3" y="138"/>
                  </a:lnTo>
                  <a:lnTo>
                    <a:pt x="3" y="139"/>
                  </a:lnTo>
                  <a:lnTo>
                    <a:pt x="5" y="141"/>
                  </a:lnTo>
                  <a:lnTo>
                    <a:pt x="3" y="147"/>
                  </a:lnTo>
                  <a:lnTo>
                    <a:pt x="0" y="147"/>
                  </a:lnTo>
                  <a:lnTo>
                    <a:pt x="2" y="148"/>
                  </a:lnTo>
                  <a:lnTo>
                    <a:pt x="9" y="147"/>
                  </a:lnTo>
                  <a:lnTo>
                    <a:pt x="14" y="147"/>
                  </a:lnTo>
                  <a:lnTo>
                    <a:pt x="16" y="148"/>
                  </a:lnTo>
                  <a:lnTo>
                    <a:pt x="12" y="148"/>
                  </a:lnTo>
                  <a:lnTo>
                    <a:pt x="12" y="150"/>
                  </a:lnTo>
                  <a:lnTo>
                    <a:pt x="18" y="152"/>
                  </a:lnTo>
                  <a:lnTo>
                    <a:pt x="19" y="156"/>
                  </a:lnTo>
                  <a:lnTo>
                    <a:pt x="19" y="152"/>
                  </a:lnTo>
                  <a:lnTo>
                    <a:pt x="23" y="152"/>
                  </a:lnTo>
                  <a:lnTo>
                    <a:pt x="23" y="156"/>
                  </a:lnTo>
                  <a:lnTo>
                    <a:pt x="30" y="157"/>
                  </a:lnTo>
                  <a:lnTo>
                    <a:pt x="34" y="164"/>
                  </a:lnTo>
                  <a:lnTo>
                    <a:pt x="34" y="168"/>
                  </a:lnTo>
                  <a:lnTo>
                    <a:pt x="37" y="172"/>
                  </a:lnTo>
                  <a:lnTo>
                    <a:pt x="41" y="184"/>
                  </a:lnTo>
                  <a:lnTo>
                    <a:pt x="44" y="191"/>
                  </a:lnTo>
                  <a:lnTo>
                    <a:pt x="48" y="189"/>
                  </a:lnTo>
                  <a:lnTo>
                    <a:pt x="53" y="184"/>
                  </a:lnTo>
                  <a:lnTo>
                    <a:pt x="57" y="182"/>
                  </a:lnTo>
                  <a:lnTo>
                    <a:pt x="66" y="173"/>
                  </a:lnTo>
                  <a:lnTo>
                    <a:pt x="68" y="170"/>
                  </a:lnTo>
                  <a:lnTo>
                    <a:pt x="69" y="172"/>
                  </a:lnTo>
                  <a:lnTo>
                    <a:pt x="71" y="173"/>
                  </a:lnTo>
                  <a:lnTo>
                    <a:pt x="69" y="175"/>
                  </a:lnTo>
                  <a:lnTo>
                    <a:pt x="73" y="175"/>
                  </a:lnTo>
                  <a:lnTo>
                    <a:pt x="77" y="175"/>
                  </a:lnTo>
                  <a:lnTo>
                    <a:pt x="77" y="173"/>
                  </a:lnTo>
                  <a:lnTo>
                    <a:pt x="77" y="170"/>
                  </a:lnTo>
                  <a:lnTo>
                    <a:pt x="78" y="173"/>
                  </a:lnTo>
                  <a:lnTo>
                    <a:pt x="80" y="173"/>
                  </a:lnTo>
                  <a:lnTo>
                    <a:pt x="82" y="172"/>
                  </a:lnTo>
                  <a:lnTo>
                    <a:pt x="86" y="168"/>
                  </a:lnTo>
                  <a:lnTo>
                    <a:pt x="87" y="164"/>
                  </a:lnTo>
                  <a:lnTo>
                    <a:pt x="87" y="161"/>
                  </a:lnTo>
                  <a:lnTo>
                    <a:pt x="87" y="159"/>
                  </a:lnTo>
                  <a:lnTo>
                    <a:pt x="87" y="157"/>
                  </a:lnTo>
                  <a:lnTo>
                    <a:pt x="87" y="150"/>
                  </a:lnTo>
                  <a:lnTo>
                    <a:pt x="87" y="147"/>
                  </a:lnTo>
                  <a:lnTo>
                    <a:pt x="91" y="139"/>
                  </a:lnTo>
                  <a:lnTo>
                    <a:pt x="93" y="131"/>
                  </a:lnTo>
                  <a:lnTo>
                    <a:pt x="93" y="131"/>
                  </a:lnTo>
                  <a:lnTo>
                    <a:pt x="96" y="132"/>
                  </a:lnTo>
                  <a:lnTo>
                    <a:pt x="98" y="131"/>
                  </a:lnTo>
                  <a:lnTo>
                    <a:pt x="102" y="131"/>
                  </a:lnTo>
                  <a:lnTo>
                    <a:pt x="107" y="127"/>
                  </a:lnTo>
                  <a:lnTo>
                    <a:pt x="109" y="111"/>
                  </a:lnTo>
                  <a:lnTo>
                    <a:pt x="169" y="66"/>
                  </a:lnTo>
                  <a:lnTo>
                    <a:pt x="169" y="59"/>
                  </a:lnTo>
                  <a:lnTo>
                    <a:pt x="168" y="57"/>
                  </a:lnTo>
                  <a:lnTo>
                    <a:pt x="164" y="52"/>
                  </a:lnTo>
                  <a:lnTo>
                    <a:pt x="162" y="52"/>
                  </a:lnTo>
                  <a:lnTo>
                    <a:pt x="143" y="29"/>
                  </a:lnTo>
                  <a:lnTo>
                    <a:pt x="139" y="27"/>
                  </a:lnTo>
                  <a:lnTo>
                    <a:pt x="135" y="20"/>
                  </a:lnTo>
                  <a:lnTo>
                    <a:pt x="123" y="18"/>
                  </a:lnTo>
                  <a:lnTo>
                    <a:pt x="112" y="23"/>
                  </a:lnTo>
                  <a:lnTo>
                    <a:pt x="112" y="25"/>
                  </a:lnTo>
                  <a:lnTo>
                    <a:pt x="114" y="29"/>
                  </a:lnTo>
                  <a:lnTo>
                    <a:pt x="112" y="31"/>
                  </a:lnTo>
                  <a:lnTo>
                    <a:pt x="112" y="34"/>
                  </a:lnTo>
                  <a:lnTo>
                    <a:pt x="109" y="36"/>
                  </a:lnTo>
                  <a:lnTo>
                    <a:pt x="107" y="32"/>
                  </a:lnTo>
                  <a:lnTo>
                    <a:pt x="110" y="31"/>
                  </a:lnTo>
                  <a:lnTo>
                    <a:pt x="109" y="23"/>
                  </a:lnTo>
                  <a:lnTo>
                    <a:pt x="105" y="22"/>
                  </a:lnTo>
                  <a:lnTo>
                    <a:pt x="103" y="23"/>
                  </a:lnTo>
                  <a:lnTo>
                    <a:pt x="103" y="25"/>
                  </a:lnTo>
                  <a:lnTo>
                    <a:pt x="102" y="27"/>
                  </a:lnTo>
                  <a:lnTo>
                    <a:pt x="100" y="32"/>
                  </a:lnTo>
                  <a:lnTo>
                    <a:pt x="98" y="27"/>
                  </a:lnTo>
                  <a:lnTo>
                    <a:pt x="102" y="23"/>
                  </a:lnTo>
                  <a:lnTo>
                    <a:pt x="82" y="7"/>
                  </a:lnTo>
                  <a:lnTo>
                    <a:pt x="80" y="4"/>
                  </a:lnTo>
                  <a:lnTo>
                    <a:pt x="71" y="0"/>
                  </a:lnTo>
                  <a:lnTo>
                    <a:pt x="68" y="2"/>
                  </a:lnTo>
                  <a:lnTo>
                    <a:pt x="66" y="4"/>
                  </a:lnTo>
                  <a:lnTo>
                    <a:pt x="62" y="4"/>
                  </a:lnTo>
                  <a:lnTo>
                    <a:pt x="59" y="6"/>
                  </a:lnTo>
                  <a:lnTo>
                    <a:pt x="46" y="6"/>
                  </a:lnTo>
                  <a:lnTo>
                    <a:pt x="46" y="7"/>
                  </a:lnTo>
                  <a:lnTo>
                    <a:pt x="46" y="15"/>
                  </a:lnTo>
                  <a:lnTo>
                    <a:pt x="46" y="11"/>
                  </a:lnTo>
                  <a:lnTo>
                    <a:pt x="44" y="9"/>
                  </a:lnTo>
                  <a:lnTo>
                    <a:pt x="44" y="7"/>
                  </a:lnTo>
                  <a:lnTo>
                    <a:pt x="43" y="6"/>
                  </a:lnTo>
                  <a:lnTo>
                    <a:pt x="41" y="9"/>
                  </a:lnTo>
                  <a:lnTo>
                    <a:pt x="41" y="9"/>
                  </a:lnTo>
                  <a:lnTo>
                    <a:pt x="41" y="6"/>
                  </a:lnTo>
                  <a:lnTo>
                    <a:pt x="36" y="7"/>
                  </a:lnTo>
                  <a:lnTo>
                    <a:pt x="36" y="9"/>
                  </a:lnTo>
                  <a:lnTo>
                    <a:pt x="30" y="7"/>
                  </a:lnTo>
                  <a:lnTo>
                    <a:pt x="28" y="7"/>
                  </a:lnTo>
                  <a:lnTo>
                    <a:pt x="28" y="9"/>
                  </a:lnTo>
                  <a:lnTo>
                    <a:pt x="21" y="13"/>
                  </a:lnTo>
                  <a:lnTo>
                    <a:pt x="23" y="13"/>
                  </a:lnTo>
                  <a:lnTo>
                    <a:pt x="23" y="18"/>
                  </a:lnTo>
                  <a:lnTo>
                    <a:pt x="28" y="22"/>
                  </a:lnTo>
                  <a:lnTo>
                    <a:pt x="25" y="23"/>
                  </a:lnTo>
                  <a:lnTo>
                    <a:pt x="25" y="27"/>
                  </a:lnTo>
                  <a:lnTo>
                    <a:pt x="28"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4" name="Freeform 3803"/>
            <p:cNvSpPr>
              <a:spLocks/>
            </p:cNvSpPr>
            <p:nvPr/>
          </p:nvSpPr>
          <p:spPr bwMode="auto">
            <a:xfrm>
              <a:off x="680" y="879"/>
              <a:ext cx="169" cy="191"/>
            </a:xfrm>
            <a:custGeom>
              <a:avLst/>
              <a:gdLst/>
              <a:ahLst/>
              <a:cxnLst>
                <a:cxn ang="0">
                  <a:pos x="32" y="40"/>
                </a:cxn>
                <a:cxn ang="0">
                  <a:pos x="25" y="61"/>
                </a:cxn>
                <a:cxn ang="0">
                  <a:pos x="23" y="68"/>
                </a:cxn>
                <a:cxn ang="0">
                  <a:pos x="19" y="77"/>
                </a:cxn>
                <a:cxn ang="0">
                  <a:pos x="18" y="84"/>
                </a:cxn>
                <a:cxn ang="0">
                  <a:pos x="19" y="88"/>
                </a:cxn>
                <a:cxn ang="0">
                  <a:pos x="21" y="93"/>
                </a:cxn>
                <a:cxn ang="0">
                  <a:pos x="12" y="97"/>
                </a:cxn>
                <a:cxn ang="0">
                  <a:pos x="14" y="102"/>
                </a:cxn>
                <a:cxn ang="0">
                  <a:pos x="12" y="111"/>
                </a:cxn>
                <a:cxn ang="0">
                  <a:pos x="12" y="114"/>
                </a:cxn>
                <a:cxn ang="0">
                  <a:pos x="12" y="120"/>
                </a:cxn>
                <a:cxn ang="0">
                  <a:pos x="9" y="125"/>
                </a:cxn>
                <a:cxn ang="0">
                  <a:pos x="9" y="131"/>
                </a:cxn>
                <a:cxn ang="0">
                  <a:pos x="5" y="136"/>
                </a:cxn>
                <a:cxn ang="0">
                  <a:pos x="3" y="139"/>
                </a:cxn>
                <a:cxn ang="0">
                  <a:pos x="0" y="147"/>
                </a:cxn>
                <a:cxn ang="0">
                  <a:pos x="14" y="147"/>
                </a:cxn>
                <a:cxn ang="0">
                  <a:pos x="12" y="150"/>
                </a:cxn>
                <a:cxn ang="0">
                  <a:pos x="19" y="152"/>
                </a:cxn>
                <a:cxn ang="0">
                  <a:pos x="30" y="157"/>
                </a:cxn>
                <a:cxn ang="0">
                  <a:pos x="37" y="172"/>
                </a:cxn>
                <a:cxn ang="0">
                  <a:pos x="48" y="189"/>
                </a:cxn>
                <a:cxn ang="0">
                  <a:pos x="66" y="173"/>
                </a:cxn>
                <a:cxn ang="0">
                  <a:pos x="71" y="173"/>
                </a:cxn>
                <a:cxn ang="0">
                  <a:pos x="77" y="175"/>
                </a:cxn>
                <a:cxn ang="0">
                  <a:pos x="78" y="173"/>
                </a:cxn>
                <a:cxn ang="0">
                  <a:pos x="86" y="168"/>
                </a:cxn>
                <a:cxn ang="0">
                  <a:pos x="87" y="159"/>
                </a:cxn>
                <a:cxn ang="0">
                  <a:pos x="87" y="147"/>
                </a:cxn>
                <a:cxn ang="0">
                  <a:pos x="93" y="131"/>
                </a:cxn>
                <a:cxn ang="0">
                  <a:pos x="102" y="131"/>
                </a:cxn>
                <a:cxn ang="0">
                  <a:pos x="169" y="66"/>
                </a:cxn>
                <a:cxn ang="0">
                  <a:pos x="164" y="52"/>
                </a:cxn>
                <a:cxn ang="0">
                  <a:pos x="139" y="27"/>
                </a:cxn>
                <a:cxn ang="0">
                  <a:pos x="112" y="23"/>
                </a:cxn>
                <a:cxn ang="0">
                  <a:pos x="112" y="31"/>
                </a:cxn>
                <a:cxn ang="0">
                  <a:pos x="107" y="32"/>
                </a:cxn>
                <a:cxn ang="0">
                  <a:pos x="105" y="22"/>
                </a:cxn>
                <a:cxn ang="0">
                  <a:pos x="102" y="27"/>
                </a:cxn>
                <a:cxn ang="0">
                  <a:pos x="102" y="23"/>
                </a:cxn>
                <a:cxn ang="0">
                  <a:pos x="71" y="0"/>
                </a:cxn>
                <a:cxn ang="0">
                  <a:pos x="62" y="4"/>
                </a:cxn>
                <a:cxn ang="0">
                  <a:pos x="46" y="7"/>
                </a:cxn>
                <a:cxn ang="0">
                  <a:pos x="44" y="9"/>
                </a:cxn>
                <a:cxn ang="0">
                  <a:pos x="41" y="9"/>
                </a:cxn>
                <a:cxn ang="0">
                  <a:pos x="36" y="7"/>
                </a:cxn>
                <a:cxn ang="0">
                  <a:pos x="28" y="7"/>
                </a:cxn>
                <a:cxn ang="0">
                  <a:pos x="23" y="13"/>
                </a:cxn>
                <a:cxn ang="0">
                  <a:pos x="25" y="23"/>
                </a:cxn>
              </a:cxnLst>
              <a:rect l="0" t="0" r="r" b="b"/>
              <a:pathLst>
                <a:path w="169" h="191">
                  <a:moveTo>
                    <a:pt x="28" y="34"/>
                  </a:moveTo>
                  <a:lnTo>
                    <a:pt x="30" y="38"/>
                  </a:lnTo>
                  <a:lnTo>
                    <a:pt x="32" y="40"/>
                  </a:lnTo>
                  <a:lnTo>
                    <a:pt x="34" y="43"/>
                  </a:lnTo>
                  <a:lnTo>
                    <a:pt x="28" y="59"/>
                  </a:lnTo>
                  <a:lnTo>
                    <a:pt x="25" y="61"/>
                  </a:lnTo>
                  <a:lnTo>
                    <a:pt x="25" y="63"/>
                  </a:lnTo>
                  <a:lnTo>
                    <a:pt x="25" y="66"/>
                  </a:lnTo>
                  <a:lnTo>
                    <a:pt x="23" y="68"/>
                  </a:lnTo>
                  <a:lnTo>
                    <a:pt x="21" y="72"/>
                  </a:lnTo>
                  <a:lnTo>
                    <a:pt x="21" y="73"/>
                  </a:lnTo>
                  <a:lnTo>
                    <a:pt x="19" y="77"/>
                  </a:lnTo>
                  <a:lnTo>
                    <a:pt x="19" y="81"/>
                  </a:lnTo>
                  <a:lnTo>
                    <a:pt x="19" y="81"/>
                  </a:lnTo>
                  <a:lnTo>
                    <a:pt x="18" y="84"/>
                  </a:lnTo>
                  <a:lnTo>
                    <a:pt x="16" y="84"/>
                  </a:lnTo>
                  <a:lnTo>
                    <a:pt x="18" y="88"/>
                  </a:lnTo>
                  <a:lnTo>
                    <a:pt x="19" y="88"/>
                  </a:lnTo>
                  <a:lnTo>
                    <a:pt x="19" y="89"/>
                  </a:lnTo>
                  <a:lnTo>
                    <a:pt x="21" y="91"/>
                  </a:lnTo>
                  <a:lnTo>
                    <a:pt x="21" y="93"/>
                  </a:lnTo>
                  <a:lnTo>
                    <a:pt x="21" y="93"/>
                  </a:lnTo>
                  <a:lnTo>
                    <a:pt x="16" y="97"/>
                  </a:lnTo>
                  <a:lnTo>
                    <a:pt x="12" y="97"/>
                  </a:lnTo>
                  <a:lnTo>
                    <a:pt x="12" y="98"/>
                  </a:lnTo>
                  <a:lnTo>
                    <a:pt x="12" y="100"/>
                  </a:lnTo>
                  <a:lnTo>
                    <a:pt x="14" y="102"/>
                  </a:lnTo>
                  <a:lnTo>
                    <a:pt x="14" y="104"/>
                  </a:lnTo>
                  <a:lnTo>
                    <a:pt x="14" y="106"/>
                  </a:lnTo>
                  <a:lnTo>
                    <a:pt x="12" y="111"/>
                  </a:lnTo>
                  <a:lnTo>
                    <a:pt x="14" y="111"/>
                  </a:lnTo>
                  <a:lnTo>
                    <a:pt x="16" y="113"/>
                  </a:lnTo>
                  <a:lnTo>
                    <a:pt x="12" y="114"/>
                  </a:lnTo>
                  <a:lnTo>
                    <a:pt x="11" y="116"/>
                  </a:lnTo>
                  <a:lnTo>
                    <a:pt x="14" y="118"/>
                  </a:lnTo>
                  <a:lnTo>
                    <a:pt x="12" y="120"/>
                  </a:lnTo>
                  <a:lnTo>
                    <a:pt x="11" y="118"/>
                  </a:lnTo>
                  <a:lnTo>
                    <a:pt x="9" y="122"/>
                  </a:lnTo>
                  <a:lnTo>
                    <a:pt x="9" y="125"/>
                  </a:lnTo>
                  <a:lnTo>
                    <a:pt x="7" y="127"/>
                  </a:lnTo>
                  <a:lnTo>
                    <a:pt x="7" y="129"/>
                  </a:lnTo>
                  <a:lnTo>
                    <a:pt x="9" y="131"/>
                  </a:lnTo>
                  <a:lnTo>
                    <a:pt x="3" y="132"/>
                  </a:lnTo>
                  <a:lnTo>
                    <a:pt x="5" y="134"/>
                  </a:lnTo>
                  <a:lnTo>
                    <a:pt x="5" y="136"/>
                  </a:lnTo>
                  <a:lnTo>
                    <a:pt x="5" y="136"/>
                  </a:lnTo>
                  <a:lnTo>
                    <a:pt x="3" y="138"/>
                  </a:lnTo>
                  <a:lnTo>
                    <a:pt x="3" y="139"/>
                  </a:lnTo>
                  <a:lnTo>
                    <a:pt x="5" y="141"/>
                  </a:lnTo>
                  <a:lnTo>
                    <a:pt x="3" y="147"/>
                  </a:lnTo>
                  <a:lnTo>
                    <a:pt x="0" y="147"/>
                  </a:lnTo>
                  <a:lnTo>
                    <a:pt x="2" y="148"/>
                  </a:lnTo>
                  <a:lnTo>
                    <a:pt x="9" y="147"/>
                  </a:lnTo>
                  <a:lnTo>
                    <a:pt x="14" y="147"/>
                  </a:lnTo>
                  <a:lnTo>
                    <a:pt x="16" y="148"/>
                  </a:lnTo>
                  <a:lnTo>
                    <a:pt x="12" y="148"/>
                  </a:lnTo>
                  <a:lnTo>
                    <a:pt x="12" y="150"/>
                  </a:lnTo>
                  <a:lnTo>
                    <a:pt x="18" y="152"/>
                  </a:lnTo>
                  <a:lnTo>
                    <a:pt x="19" y="156"/>
                  </a:lnTo>
                  <a:lnTo>
                    <a:pt x="19" y="152"/>
                  </a:lnTo>
                  <a:lnTo>
                    <a:pt x="23" y="152"/>
                  </a:lnTo>
                  <a:lnTo>
                    <a:pt x="23" y="156"/>
                  </a:lnTo>
                  <a:lnTo>
                    <a:pt x="30" y="157"/>
                  </a:lnTo>
                  <a:lnTo>
                    <a:pt x="34" y="164"/>
                  </a:lnTo>
                  <a:lnTo>
                    <a:pt x="34" y="168"/>
                  </a:lnTo>
                  <a:lnTo>
                    <a:pt x="37" y="172"/>
                  </a:lnTo>
                  <a:lnTo>
                    <a:pt x="41" y="184"/>
                  </a:lnTo>
                  <a:lnTo>
                    <a:pt x="44" y="191"/>
                  </a:lnTo>
                  <a:lnTo>
                    <a:pt x="48" y="189"/>
                  </a:lnTo>
                  <a:lnTo>
                    <a:pt x="53" y="184"/>
                  </a:lnTo>
                  <a:lnTo>
                    <a:pt x="57" y="182"/>
                  </a:lnTo>
                  <a:lnTo>
                    <a:pt x="66" y="173"/>
                  </a:lnTo>
                  <a:lnTo>
                    <a:pt x="68" y="170"/>
                  </a:lnTo>
                  <a:lnTo>
                    <a:pt x="69" y="172"/>
                  </a:lnTo>
                  <a:lnTo>
                    <a:pt x="71" y="173"/>
                  </a:lnTo>
                  <a:lnTo>
                    <a:pt x="69" y="175"/>
                  </a:lnTo>
                  <a:lnTo>
                    <a:pt x="73" y="175"/>
                  </a:lnTo>
                  <a:lnTo>
                    <a:pt x="77" y="175"/>
                  </a:lnTo>
                  <a:lnTo>
                    <a:pt x="77" y="173"/>
                  </a:lnTo>
                  <a:lnTo>
                    <a:pt x="77" y="170"/>
                  </a:lnTo>
                  <a:lnTo>
                    <a:pt x="78" y="173"/>
                  </a:lnTo>
                  <a:lnTo>
                    <a:pt x="80" y="173"/>
                  </a:lnTo>
                  <a:lnTo>
                    <a:pt x="82" y="172"/>
                  </a:lnTo>
                  <a:lnTo>
                    <a:pt x="86" y="168"/>
                  </a:lnTo>
                  <a:lnTo>
                    <a:pt x="87" y="164"/>
                  </a:lnTo>
                  <a:lnTo>
                    <a:pt x="87" y="161"/>
                  </a:lnTo>
                  <a:lnTo>
                    <a:pt x="87" y="159"/>
                  </a:lnTo>
                  <a:lnTo>
                    <a:pt x="87" y="157"/>
                  </a:lnTo>
                  <a:lnTo>
                    <a:pt x="87" y="150"/>
                  </a:lnTo>
                  <a:lnTo>
                    <a:pt x="87" y="147"/>
                  </a:lnTo>
                  <a:lnTo>
                    <a:pt x="91" y="139"/>
                  </a:lnTo>
                  <a:lnTo>
                    <a:pt x="93" y="131"/>
                  </a:lnTo>
                  <a:lnTo>
                    <a:pt x="93" y="131"/>
                  </a:lnTo>
                  <a:lnTo>
                    <a:pt x="96" y="132"/>
                  </a:lnTo>
                  <a:lnTo>
                    <a:pt x="98" y="131"/>
                  </a:lnTo>
                  <a:lnTo>
                    <a:pt x="102" y="131"/>
                  </a:lnTo>
                  <a:lnTo>
                    <a:pt x="107" y="127"/>
                  </a:lnTo>
                  <a:lnTo>
                    <a:pt x="109" y="111"/>
                  </a:lnTo>
                  <a:lnTo>
                    <a:pt x="169" y="66"/>
                  </a:lnTo>
                  <a:lnTo>
                    <a:pt x="169" y="59"/>
                  </a:lnTo>
                  <a:lnTo>
                    <a:pt x="168" y="57"/>
                  </a:lnTo>
                  <a:lnTo>
                    <a:pt x="164" y="52"/>
                  </a:lnTo>
                  <a:lnTo>
                    <a:pt x="162" y="52"/>
                  </a:lnTo>
                  <a:lnTo>
                    <a:pt x="143" y="29"/>
                  </a:lnTo>
                  <a:lnTo>
                    <a:pt x="139" y="27"/>
                  </a:lnTo>
                  <a:lnTo>
                    <a:pt x="135" y="20"/>
                  </a:lnTo>
                  <a:lnTo>
                    <a:pt x="123" y="18"/>
                  </a:lnTo>
                  <a:lnTo>
                    <a:pt x="112" y="23"/>
                  </a:lnTo>
                  <a:lnTo>
                    <a:pt x="112" y="25"/>
                  </a:lnTo>
                  <a:lnTo>
                    <a:pt x="114" y="29"/>
                  </a:lnTo>
                  <a:lnTo>
                    <a:pt x="112" y="31"/>
                  </a:lnTo>
                  <a:lnTo>
                    <a:pt x="112" y="34"/>
                  </a:lnTo>
                  <a:lnTo>
                    <a:pt x="109" y="36"/>
                  </a:lnTo>
                  <a:lnTo>
                    <a:pt x="107" y="32"/>
                  </a:lnTo>
                  <a:lnTo>
                    <a:pt x="110" y="31"/>
                  </a:lnTo>
                  <a:lnTo>
                    <a:pt x="109" y="23"/>
                  </a:lnTo>
                  <a:lnTo>
                    <a:pt x="105" y="22"/>
                  </a:lnTo>
                  <a:lnTo>
                    <a:pt x="103" y="23"/>
                  </a:lnTo>
                  <a:lnTo>
                    <a:pt x="103" y="25"/>
                  </a:lnTo>
                  <a:lnTo>
                    <a:pt x="102" y="27"/>
                  </a:lnTo>
                  <a:lnTo>
                    <a:pt x="100" y="32"/>
                  </a:lnTo>
                  <a:lnTo>
                    <a:pt x="98" y="27"/>
                  </a:lnTo>
                  <a:lnTo>
                    <a:pt x="102" y="23"/>
                  </a:lnTo>
                  <a:lnTo>
                    <a:pt x="82" y="7"/>
                  </a:lnTo>
                  <a:lnTo>
                    <a:pt x="80" y="4"/>
                  </a:lnTo>
                  <a:lnTo>
                    <a:pt x="71" y="0"/>
                  </a:lnTo>
                  <a:lnTo>
                    <a:pt x="68" y="2"/>
                  </a:lnTo>
                  <a:lnTo>
                    <a:pt x="66" y="4"/>
                  </a:lnTo>
                  <a:lnTo>
                    <a:pt x="62" y="4"/>
                  </a:lnTo>
                  <a:lnTo>
                    <a:pt x="59" y="6"/>
                  </a:lnTo>
                  <a:lnTo>
                    <a:pt x="46" y="6"/>
                  </a:lnTo>
                  <a:lnTo>
                    <a:pt x="46" y="7"/>
                  </a:lnTo>
                  <a:lnTo>
                    <a:pt x="46" y="15"/>
                  </a:lnTo>
                  <a:lnTo>
                    <a:pt x="46" y="11"/>
                  </a:lnTo>
                  <a:lnTo>
                    <a:pt x="44" y="9"/>
                  </a:lnTo>
                  <a:lnTo>
                    <a:pt x="44" y="7"/>
                  </a:lnTo>
                  <a:lnTo>
                    <a:pt x="43" y="6"/>
                  </a:lnTo>
                  <a:lnTo>
                    <a:pt x="41" y="9"/>
                  </a:lnTo>
                  <a:lnTo>
                    <a:pt x="41" y="9"/>
                  </a:lnTo>
                  <a:lnTo>
                    <a:pt x="41" y="6"/>
                  </a:lnTo>
                  <a:lnTo>
                    <a:pt x="36" y="7"/>
                  </a:lnTo>
                  <a:lnTo>
                    <a:pt x="36" y="9"/>
                  </a:lnTo>
                  <a:lnTo>
                    <a:pt x="30" y="7"/>
                  </a:lnTo>
                  <a:lnTo>
                    <a:pt x="28" y="7"/>
                  </a:lnTo>
                  <a:lnTo>
                    <a:pt x="28" y="9"/>
                  </a:lnTo>
                  <a:lnTo>
                    <a:pt x="21" y="13"/>
                  </a:lnTo>
                  <a:lnTo>
                    <a:pt x="23" y="13"/>
                  </a:lnTo>
                  <a:lnTo>
                    <a:pt x="23" y="18"/>
                  </a:lnTo>
                  <a:lnTo>
                    <a:pt x="28" y="22"/>
                  </a:lnTo>
                  <a:lnTo>
                    <a:pt x="25" y="23"/>
                  </a:lnTo>
                  <a:lnTo>
                    <a:pt x="25" y="27"/>
                  </a:lnTo>
                  <a:lnTo>
                    <a:pt x="28" y="3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5" name="Freeform 3804"/>
            <p:cNvSpPr>
              <a:spLocks/>
            </p:cNvSpPr>
            <p:nvPr/>
          </p:nvSpPr>
          <p:spPr bwMode="auto">
            <a:xfrm>
              <a:off x="790" y="951"/>
              <a:ext cx="291" cy="239"/>
            </a:xfrm>
            <a:custGeom>
              <a:avLst/>
              <a:gdLst/>
              <a:ahLst/>
              <a:cxnLst>
                <a:cxn ang="0">
                  <a:pos x="42" y="192"/>
                </a:cxn>
                <a:cxn ang="0">
                  <a:pos x="106" y="160"/>
                </a:cxn>
                <a:cxn ang="0">
                  <a:pos x="109" y="150"/>
                </a:cxn>
                <a:cxn ang="0">
                  <a:pos x="88" y="141"/>
                </a:cxn>
                <a:cxn ang="0">
                  <a:pos x="47" y="141"/>
                </a:cxn>
                <a:cxn ang="0">
                  <a:pos x="15" y="126"/>
                </a:cxn>
                <a:cxn ang="0">
                  <a:pos x="54" y="105"/>
                </a:cxn>
                <a:cxn ang="0">
                  <a:pos x="40" y="100"/>
                </a:cxn>
                <a:cxn ang="0">
                  <a:pos x="25" y="100"/>
                </a:cxn>
                <a:cxn ang="0">
                  <a:pos x="15" y="105"/>
                </a:cxn>
                <a:cxn ang="0">
                  <a:pos x="13" y="94"/>
                </a:cxn>
                <a:cxn ang="0">
                  <a:pos x="11" y="64"/>
                </a:cxn>
                <a:cxn ang="0">
                  <a:pos x="9" y="48"/>
                </a:cxn>
                <a:cxn ang="0">
                  <a:pos x="74" y="1"/>
                </a:cxn>
                <a:cxn ang="0">
                  <a:pos x="75" y="32"/>
                </a:cxn>
                <a:cxn ang="0">
                  <a:pos x="79" y="37"/>
                </a:cxn>
                <a:cxn ang="0">
                  <a:pos x="88" y="25"/>
                </a:cxn>
                <a:cxn ang="0">
                  <a:pos x="116" y="30"/>
                </a:cxn>
                <a:cxn ang="0">
                  <a:pos x="120" y="55"/>
                </a:cxn>
                <a:cxn ang="0">
                  <a:pos x="129" y="48"/>
                </a:cxn>
                <a:cxn ang="0">
                  <a:pos x="143" y="44"/>
                </a:cxn>
                <a:cxn ang="0">
                  <a:pos x="141" y="37"/>
                </a:cxn>
                <a:cxn ang="0">
                  <a:pos x="138" y="21"/>
                </a:cxn>
                <a:cxn ang="0">
                  <a:pos x="158" y="34"/>
                </a:cxn>
                <a:cxn ang="0">
                  <a:pos x="165" y="41"/>
                </a:cxn>
                <a:cxn ang="0">
                  <a:pos x="172" y="87"/>
                </a:cxn>
                <a:cxn ang="0">
                  <a:pos x="184" y="80"/>
                </a:cxn>
                <a:cxn ang="0">
                  <a:pos x="181" y="55"/>
                </a:cxn>
                <a:cxn ang="0">
                  <a:pos x="175" y="14"/>
                </a:cxn>
                <a:cxn ang="0">
                  <a:pos x="177" y="3"/>
                </a:cxn>
                <a:cxn ang="0">
                  <a:pos x="195" y="12"/>
                </a:cxn>
                <a:cxn ang="0">
                  <a:pos x="200" y="9"/>
                </a:cxn>
                <a:cxn ang="0">
                  <a:pos x="218" y="28"/>
                </a:cxn>
                <a:cxn ang="0">
                  <a:pos x="227" y="80"/>
                </a:cxn>
                <a:cxn ang="0">
                  <a:pos x="232" y="105"/>
                </a:cxn>
                <a:cxn ang="0">
                  <a:pos x="250" y="141"/>
                </a:cxn>
                <a:cxn ang="0">
                  <a:pos x="263" y="141"/>
                </a:cxn>
                <a:cxn ang="0">
                  <a:pos x="282" y="164"/>
                </a:cxn>
                <a:cxn ang="0">
                  <a:pos x="291" y="175"/>
                </a:cxn>
                <a:cxn ang="0">
                  <a:pos x="281" y="185"/>
                </a:cxn>
                <a:cxn ang="0">
                  <a:pos x="273" y="175"/>
                </a:cxn>
                <a:cxn ang="0">
                  <a:pos x="265" y="185"/>
                </a:cxn>
                <a:cxn ang="0">
                  <a:pos x="256" y="192"/>
                </a:cxn>
                <a:cxn ang="0">
                  <a:pos x="272" y="196"/>
                </a:cxn>
                <a:cxn ang="0">
                  <a:pos x="270" y="205"/>
                </a:cxn>
                <a:cxn ang="0">
                  <a:pos x="281" y="212"/>
                </a:cxn>
                <a:cxn ang="0">
                  <a:pos x="268" y="219"/>
                </a:cxn>
                <a:cxn ang="0">
                  <a:pos x="256" y="224"/>
                </a:cxn>
                <a:cxn ang="0">
                  <a:pos x="232" y="221"/>
                </a:cxn>
                <a:cxn ang="0">
                  <a:pos x="216" y="208"/>
                </a:cxn>
                <a:cxn ang="0">
                  <a:pos x="200" y="194"/>
                </a:cxn>
                <a:cxn ang="0">
                  <a:pos x="168" y="219"/>
                </a:cxn>
                <a:cxn ang="0">
                  <a:pos x="138" y="233"/>
                </a:cxn>
                <a:cxn ang="0">
                  <a:pos x="125" y="237"/>
                </a:cxn>
                <a:cxn ang="0">
                  <a:pos x="88" y="221"/>
                </a:cxn>
                <a:cxn ang="0">
                  <a:pos x="83" y="207"/>
                </a:cxn>
              </a:cxnLst>
              <a:rect l="0" t="0" r="r" b="b"/>
              <a:pathLst>
                <a:path w="291" h="239">
                  <a:moveTo>
                    <a:pt x="68" y="205"/>
                  </a:moveTo>
                  <a:lnTo>
                    <a:pt x="67" y="207"/>
                  </a:lnTo>
                  <a:lnTo>
                    <a:pt x="61" y="207"/>
                  </a:lnTo>
                  <a:lnTo>
                    <a:pt x="58" y="205"/>
                  </a:lnTo>
                  <a:lnTo>
                    <a:pt x="52" y="203"/>
                  </a:lnTo>
                  <a:lnTo>
                    <a:pt x="42" y="196"/>
                  </a:lnTo>
                  <a:lnTo>
                    <a:pt x="42" y="192"/>
                  </a:lnTo>
                  <a:lnTo>
                    <a:pt x="38" y="192"/>
                  </a:lnTo>
                  <a:lnTo>
                    <a:pt x="36" y="191"/>
                  </a:lnTo>
                  <a:lnTo>
                    <a:pt x="34" y="185"/>
                  </a:lnTo>
                  <a:lnTo>
                    <a:pt x="31" y="182"/>
                  </a:lnTo>
                  <a:lnTo>
                    <a:pt x="27" y="171"/>
                  </a:lnTo>
                  <a:lnTo>
                    <a:pt x="79" y="155"/>
                  </a:lnTo>
                  <a:lnTo>
                    <a:pt x="106" y="160"/>
                  </a:lnTo>
                  <a:lnTo>
                    <a:pt x="109" y="157"/>
                  </a:lnTo>
                  <a:lnTo>
                    <a:pt x="108" y="153"/>
                  </a:lnTo>
                  <a:lnTo>
                    <a:pt x="108" y="153"/>
                  </a:lnTo>
                  <a:lnTo>
                    <a:pt x="109" y="155"/>
                  </a:lnTo>
                  <a:lnTo>
                    <a:pt x="113" y="153"/>
                  </a:lnTo>
                  <a:lnTo>
                    <a:pt x="111" y="151"/>
                  </a:lnTo>
                  <a:lnTo>
                    <a:pt x="109" y="150"/>
                  </a:lnTo>
                  <a:lnTo>
                    <a:pt x="108" y="148"/>
                  </a:lnTo>
                  <a:lnTo>
                    <a:pt x="102" y="148"/>
                  </a:lnTo>
                  <a:lnTo>
                    <a:pt x="100" y="144"/>
                  </a:lnTo>
                  <a:lnTo>
                    <a:pt x="99" y="144"/>
                  </a:lnTo>
                  <a:lnTo>
                    <a:pt x="93" y="142"/>
                  </a:lnTo>
                  <a:lnTo>
                    <a:pt x="91" y="141"/>
                  </a:lnTo>
                  <a:lnTo>
                    <a:pt x="88" y="141"/>
                  </a:lnTo>
                  <a:lnTo>
                    <a:pt x="86" y="141"/>
                  </a:lnTo>
                  <a:lnTo>
                    <a:pt x="83" y="139"/>
                  </a:lnTo>
                  <a:lnTo>
                    <a:pt x="58" y="146"/>
                  </a:lnTo>
                  <a:lnTo>
                    <a:pt x="56" y="144"/>
                  </a:lnTo>
                  <a:lnTo>
                    <a:pt x="50" y="144"/>
                  </a:lnTo>
                  <a:lnTo>
                    <a:pt x="49" y="142"/>
                  </a:lnTo>
                  <a:lnTo>
                    <a:pt x="47" y="141"/>
                  </a:lnTo>
                  <a:lnTo>
                    <a:pt x="36" y="142"/>
                  </a:lnTo>
                  <a:lnTo>
                    <a:pt x="31" y="141"/>
                  </a:lnTo>
                  <a:lnTo>
                    <a:pt x="25" y="141"/>
                  </a:lnTo>
                  <a:lnTo>
                    <a:pt x="25" y="139"/>
                  </a:lnTo>
                  <a:lnTo>
                    <a:pt x="25" y="139"/>
                  </a:lnTo>
                  <a:lnTo>
                    <a:pt x="20" y="137"/>
                  </a:lnTo>
                  <a:lnTo>
                    <a:pt x="15" y="126"/>
                  </a:lnTo>
                  <a:lnTo>
                    <a:pt x="13" y="123"/>
                  </a:lnTo>
                  <a:lnTo>
                    <a:pt x="18" y="116"/>
                  </a:lnTo>
                  <a:lnTo>
                    <a:pt x="49" y="105"/>
                  </a:lnTo>
                  <a:lnTo>
                    <a:pt x="47" y="107"/>
                  </a:lnTo>
                  <a:lnTo>
                    <a:pt x="49" y="107"/>
                  </a:lnTo>
                  <a:lnTo>
                    <a:pt x="52" y="107"/>
                  </a:lnTo>
                  <a:lnTo>
                    <a:pt x="54" y="105"/>
                  </a:lnTo>
                  <a:lnTo>
                    <a:pt x="54" y="103"/>
                  </a:lnTo>
                  <a:lnTo>
                    <a:pt x="49" y="103"/>
                  </a:lnTo>
                  <a:lnTo>
                    <a:pt x="52" y="100"/>
                  </a:lnTo>
                  <a:lnTo>
                    <a:pt x="56" y="100"/>
                  </a:lnTo>
                  <a:lnTo>
                    <a:pt x="58" y="98"/>
                  </a:lnTo>
                  <a:lnTo>
                    <a:pt x="58" y="96"/>
                  </a:lnTo>
                  <a:lnTo>
                    <a:pt x="40" y="100"/>
                  </a:lnTo>
                  <a:lnTo>
                    <a:pt x="36" y="101"/>
                  </a:lnTo>
                  <a:lnTo>
                    <a:pt x="33" y="101"/>
                  </a:lnTo>
                  <a:lnTo>
                    <a:pt x="31" y="103"/>
                  </a:lnTo>
                  <a:lnTo>
                    <a:pt x="29" y="103"/>
                  </a:lnTo>
                  <a:lnTo>
                    <a:pt x="27" y="101"/>
                  </a:lnTo>
                  <a:lnTo>
                    <a:pt x="27" y="101"/>
                  </a:lnTo>
                  <a:lnTo>
                    <a:pt x="25" y="100"/>
                  </a:lnTo>
                  <a:lnTo>
                    <a:pt x="24" y="101"/>
                  </a:lnTo>
                  <a:lnTo>
                    <a:pt x="25" y="101"/>
                  </a:lnTo>
                  <a:lnTo>
                    <a:pt x="25" y="103"/>
                  </a:lnTo>
                  <a:lnTo>
                    <a:pt x="20" y="103"/>
                  </a:lnTo>
                  <a:lnTo>
                    <a:pt x="20" y="105"/>
                  </a:lnTo>
                  <a:lnTo>
                    <a:pt x="17" y="105"/>
                  </a:lnTo>
                  <a:lnTo>
                    <a:pt x="15" y="105"/>
                  </a:lnTo>
                  <a:lnTo>
                    <a:pt x="13" y="101"/>
                  </a:lnTo>
                  <a:lnTo>
                    <a:pt x="15" y="100"/>
                  </a:lnTo>
                  <a:lnTo>
                    <a:pt x="17" y="98"/>
                  </a:lnTo>
                  <a:lnTo>
                    <a:pt x="22" y="98"/>
                  </a:lnTo>
                  <a:lnTo>
                    <a:pt x="20" y="91"/>
                  </a:lnTo>
                  <a:lnTo>
                    <a:pt x="17" y="92"/>
                  </a:lnTo>
                  <a:lnTo>
                    <a:pt x="13" y="94"/>
                  </a:lnTo>
                  <a:lnTo>
                    <a:pt x="11" y="94"/>
                  </a:lnTo>
                  <a:lnTo>
                    <a:pt x="11" y="91"/>
                  </a:lnTo>
                  <a:lnTo>
                    <a:pt x="9" y="91"/>
                  </a:lnTo>
                  <a:lnTo>
                    <a:pt x="2" y="92"/>
                  </a:lnTo>
                  <a:lnTo>
                    <a:pt x="0" y="80"/>
                  </a:lnTo>
                  <a:lnTo>
                    <a:pt x="2" y="75"/>
                  </a:lnTo>
                  <a:lnTo>
                    <a:pt x="11" y="64"/>
                  </a:lnTo>
                  <a:lnTo>
                    <a:pt x="17" y="62"/>
                  </a:lnTo>
                  <a:lnTo>
                    <a:pt x="17" y="59"/>
                  </a:lnTo>
                  <a:lnTo>
                    <a:pt x="17" y="57"/>
                  </a:lnTo>
                  <a:lnTo>
                    <a:pt x="15" y="55"/>
                  </a:lnTo>
                  <a:lnTo>
                    <a:pt x="11" y="55"/>
                  </a:lnTo>
                  <a:lnTo>
                    <a:pt x="9" y="53"/>
                  </a:lnTo>
                  <a:lnTo>
                    <a:pt x="9" y="48"/>
                  </a:lnTo>
                  <a:lnTo>
                    <a:pt x="11" y="44"/>
                  </a:lnTo>
                  <a:lnTo>
                    <a:pt x="38" y="17"/>
                  </a:lnTo>
                  <a:lnTo>
                    <a:pt x="42" y="17"/>
                  </a:lnTo>
                  <a:lnTo>
                    <a:pt x="43" y="14"/>
                  </a:lnTo>
                  <a:lnTo>
                    <a:pt x="49" y="12"/>
                  </a:lnTo>
                  <a:lnTo>
                    <a:pt x="70" y="0"/>
                  </a:lnTo>
                  <a:lnTo>
                    <a:pt x="74" y="1"/>
                  </a:lnTo>
                  <a:lnTo>
                    <a:pt x="75" y="3"/>
                  </a:lnTo>
                  <a:lnTo>
                    <a:pt x="77" y="5"/>
                  </a:lnTo>
                  <a:lnTo>
                    <a:pt x="77" y="7"/>
                  </a:lnTo>
                  <a:lnTo>
                    <a:pt x="79" y="9"/>
                  </a:lnTo>
                  <a:lnTo>
                    <a:pt x="81" y="28"/>
                  </a:lnTo>
                  <a:lnTo>
                    <a:pt x="77" y="30"/>
                  </a:lnTo>
                  <a:lnTo>
                    <a:pt x="75" y="32"/>
                  </a:lnTo>
                  <a:lnTo>
                    <a:pt x="75" y="35"/>
                  </a:lnTo>
                  <a:lnTo>
                    <a:pt x="75" y="35"/>
                  </a:lnTo>
                  <a:lnTo>
                    <a:pt x="74" y="37"/>
                  </a:lnTo>
                  <a:lnTo>
                    <a:pt x="70" y="39"/>
                  </a:lnTo>
                  <a:lnTo>
                    <a:pt x="70" y="41"/>
                  </a:lnTo>
                  <a:lnTo>
                    <a:pt x="72" y="42"/>
                  </a:lnTo>
                  <a:lnTo>
                    <a:pt x="79" y="37"/>
                  </a:lnTo>
                  <a:lnTo>
                    <a:pt x="81" y="37"/>
                  </a:lnTo>
                  <a:lnTo>
                    <a:pt x="83" y="41"/>
                  </a:lnTo>
                  <a:lnTo>
                    <a:pt x="88" y="37"/>
                  </a:lnTo>
                  <a:lnTo>
                    <a:pt x="88" y="34"/>
                  </a:lnTo>
                  <a:lnTo>
                    <a:pt x="86" y="32"/>
                  </a:lnTo>
                  <a:lnTo>
                    <a:pt x="86" y="28"/>
                  </a:lnTo>
                  <a:lnTo>
                    <a:pt x="88" y="25"/>
                  </a:lnTo>
                  <a:lnTo>
                    <a:pt x="91" y="23"/>
                  </a:lnTo>
                  <a:lnTo>
                    <a:pt x="91" y="21"/>
                  </a:lnTo>
                  <a:lnTo>
                    <a:pt x="93" y="19"/>
                  </a:lnTo>
                  <a:lnTo>
                    <a:pt x="97" y="19"/>
                  </a:lnTo>
                  <a:lnTo>
                    <a:pt x="104" y="25"/>
                  </a:lnTo>
                  <a:lnTo>
                    <a:pt x="115" y="26"/>
                  </a:lnTo>
                  <a:lnTo>
                    <a:pt x="116" y="30"/>
                  </a:lnTo>
                  <a:lnTo>
                    <a:pt x="120" y="32"/>
                  </a:lnTo>
                  <a:lnTo>
                    <a:pt x="122" y="34"/>
                  </a:lnTo>
                  <a:lnTo>
                    <a:pt x="125" y="37"/>
                  </a:lnTo>
                  <a:lnTo>
                    <a:pt x="125" y="42"/>
                  </a:lnTo>
                  <a:lnTo>
                    <a:pt x="115" y="55"/>
                  </a:lnTo>
                  <a:lnTo>
                    <a:pt x="115" y="57"/>
                  </a:lnTo>
                  <a:lnTo>
                    <a:pt x="120" y="55"/>
                  </a:lnTo>
                  <a:lnTo>
                    <a:pt x="122" y="51"/>
                  </a:lnTo>
                  <a:lnTo>
                    <a:pt x="125" y="50"/>
                  </a:lnTo>
                  <a:lnTo>
                    <a:pt x="125" y="51"/>
                  </a:lnTo>
                  <a:lnTo>
                    <a:pt x="124" y="55"/>
                  </a:lnTo>
                  <a:lnTo>
                    <a:pt x="127" y="57"/>
                  </a:lnTo>
                  <a:lnTo>
                    <a:pt x="127" y="55"/>
                  </a:lnTo>
                  <a:lnTo>
                    <a:pt x="129" y="48"/>
                  </a:lnTo>
                  <a:lnTo>
                    <a:pt x="131" y="46"/>
                  </a:lnTo>
                  <a:lnTo>
                    <a:pt x="133" y="44"/>
                  </a:lnTo>
                  <a:lnTo>
                    <a:pt x="136" y="44"/>
                  </a:lnTo>
                  <a:lnTo>
                    <a:pt x="138" y="42"/>
                  </a:lnTo>
                  <a:lnTo>
                    <a:pt x="143" y="48"/>
                  </a:lnTo>
                  <a:lnTo>
                    <a:pt x="143" y="46"/>
                  </a:lnTo>
                  <a:lnTo>
                    <a:pt x="143" y="44"/>
                  </a:lnTo>
                  <a:lnTo>
                    <a:pt x="141" y="42"/>
                  </a:lnTo>
                  <a:lnTo>
                    <a:pt x="143" y="42"/>
                  </a:lnTo>
                  <a:lnTo>
                    <a:pt x="145" y="44"/>
                  </a:lnTo>
                  <a:lnTo>
                    <a:pt x="147" y="44"/>
                  </a:lnTo>
                  <a:lnTo>
                    <a:pt x="145" y="41"/>
                  </a:lnTo>
                  <a:lnTo>
                    <a:pt x="141" y="39"/>
                  </a:lnTo>
                  <a:lnTo>
                    <a:pt x="141" y="37"/>
                  </a:lnTo>
                  <a:lnTo>
                    <a:pt x="143" y="35"/>
                  </a:lnTo>
                  <a:lnTo>
                    <a:pt x="147" y="39"/>
                  </a:lnTo>
                  <a:lnTo>
                    <a:pt x="147" y="37"/>
                  </a:lnTo>
                  <a:lnTo>
                    <a:pt x="143" y="30"/>
                  </a:lnTo>
                  <a:lnTo>
                    <a:pt x="141" y="30"/>
                  </a:lnTo>
                  <a:lnTo>
                    <a:pt x="138" y="23"/>
                  </a:lnTo>
                  <a:lnTo>
                    <a:pt x="138" y="21"/>
                  </a:lnTo>
                  <a:lnTo>
                    <a:pt x="140" y="19"/>
                  </a:lnTo>
                  <a:lnTo>
                    <a:pt x="149" y="23"/>
                  </a:lnTo>
                  <a:lnTo>
                    <a:pt x="149" y="26"/>
                  </a:lnTo>
                  <a:lnTo>
                    <a:pt x="152" y="26"/>
                  </a:lnTo>
                  <a:lnTo>
                    <a:pt x="152" y="28"/>
                  </a:lnTo>
                  <a:lnTo>
                    <a:pt x="154" y="32"/>
                  </a:lnTo>
                  <a:lnTo>
                    <a:pt x="158" y="34"/>
                  </a:lnTo>
                  <a:lnTo>
                    <a:pt x="158" y="32"/>
                  </a:lnTo>
                  <a:lnTo>
                    <a:pt x="159" y="35"/>
                  </a:lnTo>
                  <a:lnTo>
                    <a:pt x="159" y="35"/>
                  </a:lnTo>
                  <a:lnTo>
                    <a:pt x="163" y="37"/>
                  </a:lnTo>
                  <a:lnTo>
                    <a:pt x="163" y="39"/>
                  </a:lnTo>
                  <a:lnTo>
                    <a:pt x="161" y="41"/>
                  </a:lnTo>
                  <a:lnTo>
                    <a:pt x="165" y="41"/>
                  </a:lnTo>
                  <a:lnTo>
                    <a:pt x="166" y="46"/>
                  </a:lnTo>
                  <a:lnTo>
                    <a:pt x="166" y="59"/>
                  </a:lnTo>
                  <a:lnTo>
                    <a:pt x="168" y="62"/>
                  </a:lnTo>
                  <a:lnTo>
                    <a:pt x="170" y="71"/>
                  </a:lnTo>
                  <a:lnTo>
                    <a:pt x="174" y="76"/>
                  </a:lnTo>
                  <a:lnTo>
                    <a:pt x="172" y="80"/>
                  </a:lnTo>
                  <a:lnTo>
                    <a:pt x="172" y="87"/>
                  </a:lnTo>
                  <a:lnTo>
                    <a:pt x="174" y="87"/>
                  </a:lnTo>
                  <a:lnTo>
                    <a:pt x="175" y="91"/>
                  </a:lnTo>
                  <a:lnTo>
                    <a:pt x="177" y="91"/>
                  </a:lnTo>
                  <a:lnTo>
                    <a:pt x="179" y="89"/>
                  </a:lnTo>
                  <a:lnTo>
                    <a:pt x="182" y="87"/>
                  </a:lnTo>
                  <a:lnTo>
                    <a:pt x="184" y="84"/>
                  </a:lnTo>
                  <a:lnTo>
                    <a:pt x="184" y="80"/>
                  </a:lnTo>
                  <a:lnTo>
                    <a:pt x="188" y="80"/>
                  </a:lnTo>
                  <a:lnTo>
                    <a:pt x="188" y="78"/>
                  </a:lnTo>
                  <a:lnTo>
                    <a:pt x="184" y="73"/>
                  </a:lnTo>
                  <a:lnTo>
                    <a:pt x="182" y="69"/>
                  </a:lnTo>
                  <a:lnTo>
                    <a:pt x="182" y="66"/>
                  </a:lnTo>
                  <a:lnTo>
                    <a:pt x="182" y="64"/>
                  </a:lnTo>
                  <a:lnTo>
                    <a:pt x="181" y="55"/>
                  </a:lnTo>
                  <a:lnTo>
                    <a:pt x="181" y="55"/>
                  </a:lnTo>
                  <a:lnTo>
                    <a:pt x="181" y="50"/>
                  </a:lnTo>
                  <a:lnTo>
                    <a:pt x="179" y="48"/>
                  </a:lnTo>
                  <a:lnTo>
                    <a:pt x="174" y="19"/>
                  </a:lnTo>
                  <a:lnTo>
                    <a:pt x="175" y="19"/>
                  </a:lnTo>
                  <a:lnTo>
                    <a:pt x="175" y="16"/>
                  </a:lnTo>
                  <a:lnTo>
                    <a:pt x="175" y="14"/>
                  </a:lnTo>
                  <a:lnTo>
                    <a:pt x="174" y="12"/>
                  </a:lnTo>
                  <a:lnTo>
                    <a:pt x="175" y="10"/>
                  </a:lnTo>
                  <a:lnTo>
                    <a:pt x="177" y="10"/>
                  </a:lnTo>
                  <a:lnTo>
                    <a:pt x="179" y="9"/>
                  </a:lnTo>
                  <a:lnTo>
                    <a:pt x="175" y="5"/>
                  </a:lnTo>
                  <a:lnTo>
                    <a:pt x="175" y="3"/>
                  </a:lnTo>
                  <a:lnTo>
                    <a:pt x="177" y="3"/>
                  </a:lnTo>
                  <a:lnTo>
                    <a:pt x="177" y="1"/>
                  </a:lnTo>
                  <a:lnTo>
                    <a:pt x="179" y="1"/>
                  </a:lnTo>
                  <a:lnTo>
                    <a:pt x="184" y="3"/>
                  </a:lnTo>
                  <a:lnTo>
                    <a:pt x="184" y="5"/>
                  </a:lnTo>
                  <a:lnTo>
                    <a:pt x="190" y="10"/>
                  </a:lnTo>
                  <a:lnTo>
                    <a:pt x="195" y="12"/>
                  </a:lnTo>
                  <a:lnTo>
                    <a:pt x="195" y="12"/>
                  </a:lnTo>
                  <a:lnTo>
                    <a:pt x="195" y="9"/>
                  </a:lnTo>
                  <a:lnTo>
                    <a:pt x="195" y="9"/>
                  </a:lnTo>
                  <a:lnTo>
                    <a:pt x="193" y="5"/>
                  </a:lnTo>
                  <a:lnTo>
                    <a:pt x="195" y="5"/>
                  </a:lnTo>
                  <a:lnTo>
                    <a:pt x="199" y="5"/>
                  </a:lnTo>
                  <a:lnTo>
                    <a:pt x="199" y="7"/>
                  </a:lnTo>
                  <a:lnTo>
                    <a:pt x="200" y="9"/>
                  </a:lnTo>
                  <a:lnTo>
                    <a:pt x="202" y="14"/>
                  </a:lnTo>
                  <a:lnTo>
                    <a:pt x="204" y="16"/>
                  </a:lnTo>
                  <a:lnTo>
                    <a:pt x="211" y="19"/>
                  </a:lnTo>
                  <a:lnTo>
                    <a:pt x="211" y="21"/>
                  </a:lnTo>
                  <a:lnTo>
                    <a:pt x="215"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8" y="123"/>
                  </a:lnTo>
                  <a:lnTo>
                    <a:pt x="243" y="133"/>
                  </a:lnTo>
                  <a:lnTo>
                    <a:pt x="249" y="135"/>
                  </a:lnTo>
                  <a:lnTo>
                    <a:pt x="250" y="141"/>
                  </a:lnTo>
                  <a:lnTo>
                    <a:pt x="252" y="141"/>
                  </a:lnTo>
                  <a:lnTo>
                    <a:pt x="254" y="142"/>
                  </a:lnTo>
                  <a:lnTo>
                    <a:pt x="256" y="144"/>
                  </a:lnTo>
                  <a:lnTo>
                    <a:pt x="257" y="142"/>
                  </a:lnTo>
                  <a:lnTo>
                    <a:pt x="257" y="141"/>
                  </a:lnTo>
                  <a:lnTo>
                    <a:pt x="259" y="139"/>
                  </a:lnTo>
                  <a:lnTo>
                    <a:pt x="263" y="141"/>
                  </a:lnTo>
                  <a:lnTo>
                    <a:pt x="265" y="142"/>
                  </a:lnTo>
                  <a:lnTo>
                    <a:pt x="263" y="144"/>
                  </a:lnTo>
                  <a:lnTo>
                    <a:pt x="277" y="157"/>
                  </a:lnTo>
                  <a:lnTo>
                    <a:pt x="281" y="157"/>
                  </a:lnTo>
                  <a:lnTo>
                    <a:pt x="282" y="158"/>
                  </a:lnTo>
                  <a:lnTo>
                    <a:pt x="281" y="162"/>
                  </a:lnTo>
                  <a:lnTo>
                    <a:pt x="282" y="164"/>
                  </a:lnTo>
                  <a:lnTo>
                    <a:pt x="284" y="164"/>
                  </a:lnTo>
                  <a:lnTo>
                    <a:pt x="286" y="164"/>
                  </a:lnTo>
                  <a:lnTo>
                    <a:pt x="288" y="164"/>
                  </a:lnTo>
                  <a:lnTo>
                    <a:pt x="290" y="164"/>
                  </a:lnTo>
                  <a:lnTo>
                    <a:pt x="291" y="164"/>
                  </a:lnTo>
                  <a:lnTo>
                    <a:pt x="291" y="171"/>
                  </a:lnTo>
                  <a:lnTo>
                    <a:pt x="291" y="175"/>
                  </a:lnTo>
                  <a:lnTo>
                    <a:pt x="291" y="182"/>
                  </a:lnTo>
                  <a:lnTo>
                    <a:pt x="290" y="185"/>
                  </a:lnTo>
                  <a:lnTo>
                    <a:pt x="288" y="187"/>
                  </a:lnTo>
                  <a:lnTo>
                    <a:pt x="286" y="185"/>
                  </a:lnTo>
                  <a:lnTo>
                    <a:pt x="282" y="180"/>
                  </a:lnTo>
                  <a:lnTo>
                    <a:pt x="282" y="175"/>
                  </a:lnTo>
                  <a:lnTo>
                    <a:pt x="281" y="185"/>
                  </a:lnTo>
                  <a:lnTo>
                    <a:pt x="279" y="187"/>
                  </a:lnTo>
                  <a:lnTo>
                    <a:pt x="279" y="183"/>
                  </a:lnTo>
                  <a:lnTo>
                    <a:pt x="277" y="183"/>
                  </a:lnTo>
                  <a:lnTo>
                    <a:pt x="275" y="185"/>
                  </a:lnTo>
                  <a:lnTo>
                    <a:pt x="275" y="182"/>
                  </a:lnTo>
                  <a:lnTo>
                    <a:pt x="273" y="178"/>
                  </a:lnTo>
                  <a:lnTo>
                    <a:pt x="273" y="175"/>
                  </a:lnTo>
                  <a:lnTo>
                    <a:pt x="272" y="176"/>
                  </a:lnTo>
                  <a:lnTo>
                    <a:pt x="270" y="176"/>
                  </a:lnTo>
                  <a:lnTo>
                    <a:pt x="270" y="176"/>
                  </a:lnTo>
                  <a:lnTo>
                    <a:pt x="268" y="180"/>
                  </a:lnTo>
                  <a:lnTo>
                    <a:pt x="268" y="180"/>
                  </a:lnTo>
                  <a:lnTo>
                    <a:pt x="265" y="183"/>
                  </a:lnTo>
                  <a:lnTo>
                    <a:pt x="265" y="185"/>
                  </a:lnTo>
                  <a:lnTo>
                    <a:pt x="265" y="185"/>
                  </a:lnTo>
                  <a:lnTo>
                    <a:pt x="266" y="192"/>
                  </a:lnTo>
                  <a:lnTo>
                    <a:pt x="263" y="192"/>
                  </a:lnTo>
                  <a:lnTo>
                    <a:pt x="261" y="191"/>
                  </a:lnTo>
                  <a:lnTo>
                    <a:pt x="257" y="191"/>
                  </a:lnTo>
                  <a:lnTo>
                    <a:pt x="256" y="191"/>
                  </a:lnTo>
                  <a:lnTo>
                    <a:pt x="256" y="192"/>
                  </a:lnTo>
                  <a:lnTo>
                    <a:pt x="257" y="198"/>
                  </a:lnTo>
                  <a:lnTo>
                    <a:pt x="257" y="205"/>
                  </a:lnTo>
                  <a:lnTo>
                    <a:pt x="259" y="199"/>
                  </a:lnTo>
                  <a:lnTo>
                    <a:pt x="265" y="196"/>
                  </a:lnTo>
                  <a:lnTo>
                    <a:pt x="265" y="194"/>
                  </a:lnTo>
                  <a:lnTo>
                    <a:pt x="272" y="194"/>
                  </a:lnTo>
                  <a:lnTo>
                    <a:pt x="272" y="196"/>
                  </a:lnTo>
                  <a:lnTo>
                    <a:pt x="275" y="196"/>
                  </a:lnTo>
                  <a:lnTo>
                    <a:pt x="273" y="198"/>
                  </a:lnTo>
                  <a:lnTo>
                    <a:pt x="273" y="199"/>
                  </a:lnTo>
                  <a:lnTo>
                    <a:pt x="272" y="201"/>
                  </a:lnTo>
                  <a:lnTo>
                    <a:pt x="272" y="203"/>
                  </a:lnTo>
                  <a:lnTo>
                    <a:pt x="270" y="203"/>
                  </a:lnTo>
                  <a:lnTo>
                    <a:pt x="270" y="205"/>
                  </a:lnTo>
                  <a:lnTo>
                    <a:pt x="272" y="207"/>
                  </a:lnTo>
                  <a:lnTo>
                    <a:pt x="273" y="208"/>
                  </a:lnTo>
                  <a:lnTo>
                    <a:pt x="273" y="205"/>
                  </a:lnTo>
                  <a:lnTo>
                    <a:pt x="277" y="207"/>
                  </a:lnTo>
                  <a:lnTo>
                    <a:pt x="281" y="207"/>
                  </a:lnTo>
                  <a:lnTo>
                    <a:pt x="281" y="210"/>
                  </a:lnTo>
                  <a:lnTo>
                    <a:pt x="281" y="212"/>
                  </a:lnTo>
                  <a:lnTo>
                    <a:pt x="279" y="212"/>
                  </a:lnTo>
                  <a:lnTo>
                    <a:pt x="279" y="212"/>
                  </a:lnTo>
                  <a:lnTo>
                    <a:pt x="277" y="214"/>
                  </a:lnTo>
                  <a:lnTo>
                    <a:pt x="275" y="216"/>
                  </a:lnTo>
                  <a:lnTo>
                    <a:pt x="275" y="217"/>
                  </a:lnTo>
                  <a:lnTo>
                    <a:pt x="273" y="217"/>
                  </a:lnTo>
                  <a:lnTo>
                    <a:pt x="268" y="219"/>
                  </a:lnTo>
                  <a:lnTo>
                    <a:pt x="268" y="223"/>
                  </a:lnTo>
                  <a:lnTo>
                    <a:pt x="263" y="223"/>
                  </a:lnTo>
                  <a:lnTo>
                    <a:pt x="261" y="221"/>
                  </a:lnTo>
                  <a:lnTo>
                    <a:pt x="261" y="224"/>
                  </a:lnTo>
                  <a:lnTo>
                    <a:pt x="259" y="224"/>
                  </a:lnTo>
                  <a:lnTo>
                    <a:pt x="259" y="226"/>
                  </a:lnTo>
                  <a:lnTo>
                    <a:pt x="256" y="224"/>
                  </a:lnTo>
                  <a:lnTo>
                    <a:pt x="252" y="226"/>
                  </a:lnTo>
                  <a:lnTo>
                    <a:pt x="245" y="224"/>
                  </a:lnTo>
                  <a:lnTo>
                    <a:pt x="243" y="223"/>
                  </a:lnTo>
                  <a:lnTo>
                    <a:pt x="238" y="221"/>
                  </a:lnTo>
                  <a:lnTo>
                    <a:pt x="236" y="219"/>
                  </a:lnTo>
                  <a:lnTo>
                    <a:pt x="234" y="219"/>
                  </a:lnTo>
                  <a:lnTo>
                    <a:pt x="232" y="221"/>
                  </a:lnTo>
                  <a:lnTo>
                    <a:pt x="222" y="219"/>
                  </a:lnTo>
                  <a:lnTo>
                    <a:pt x="222" y="217"/>
                  </a:lnTo>
                  <a:lnTo>
                    <a:pt x="227" y="212"/>
                  </a:lnTo>
                  <a:lnTo>
                    <a:pt x="225" y="210"/>
                  </a:lnTo>
                  <a:lnTo>
                    <a:pt x="222" y="212"/>
                  </a:lnTo>
                  <a:lnTo>
                    <a:pt x="218" y="210"/>
                  </a:lnTo>
                  <a:lnTo>
                    <a:pt x="216" y="208"/>
                  </a:lnTo>
                  <a:lnTo>
                    <a:pt x="213" y="208"/>
                  </a:lnTo>
                  <a:lnTo>
                    <a:pt x="211" y="208"/>
                  </a:lnTo>
                  <a:lnTo>
                    <a:pt x="204" y="207"/>
                  </a:lnTo>
                  <a:lnTo>
                    <a:pt x="204" y="205"/>
                  </a:lnTo>
                  <a:lnTo>
                    <a:pt x="206" y="203"/>
                  </a:lnTo>
                  <a:lnTo>
                    <a:pt x="202" y="194"/>
                  </a:lnTo>
                  <a:lnTo>
                    <a:pt x="200" y="194"/>
                  </a:lnTo>
                  <a:lnTo>
                    <a:pt x="197" y="198"/>
                  </a:lnTo>
                  <a:lnTo>
                    <a:pt x="193" y="199"/>
                  </a:lnTo>
                  <a:lnTo>
                    <a:pt x="195" y="205"/>
                  </a:lnTo>
                  <a:lnTo>
                    <a:pt x="195" y="207"/>
                  </a:lnTo>
                  <a:lnTo>
                    <a:pt x="191" y="210"/>
                  </a:lnTo>
                  <a:lnTo>
                    <a:pt x="188" y="217"/>
                  </a:lnTo>
                  <a:lnTo>
                    <a:pt x="168" y="219"/>
                  </a:lnTo>
                  <a:lnTo>
                    <a:pt x="170" y="219"/>
                  </a:lnTo>
                  <a:lnTo>
                    <a:pt x="166" y="224"/>
                  </a:lnTo>
                  <a:lnTo>
                    <a:pt x="152" y="232"/>
                  </a:lnTo>
                  <a:lnTo>
                    <a:pt x="147" y="233"/>
                  </a:lnTo>
                  <a:lnTo>
                    <a:pt x="145" y="232"/>
                  </a:lnTo>
                  <a:lnTo>
                    <a:pt x="141" y="233"/>
                  </a:lnTo>
                  <a:lnTo>
                    <a:pt x="138" y="233"/>
                  </a:lnTo>
                  <a:lnTo>
                    <a:pt x="134" y="235"/>
                  </a:lnTo>
                  <a:lnTo>
                    <a:pt x="134" y="232"/>
                  </a:lnTo>
                  <a:lnTo>
                    <a:pt x="129" y="235"/>
                  </a:lnTo>
                  <a:lnTo>
                    <a:pt x="125" y="235"/>
                  </a:lnTo>
                  <a:lnTo>
                    <a:pt x="124" y="235"/>
                  </a:lnTo>
                  <a:lnTo>
                    <a:pt x="127" y="235"/>
                  </a:lnTo>
                  <a:lnTo>
                    <a:pt x="125" y="237"/>
                  </a:lnTo>
                  <a:lnTo>
                    <a:pt x="115" y="239"/>
                  </a:lnTo>
                  <a:lnTo>
                    <a:pt x="113" y="239"/>
                  </a:lnTo>
                  <a:lnTo>
                    <a:pt x="93" y="239"/>
                  </a:lnTo>
                  <a:lnTo>
                    <a:pt x="95" y="239"/>
                  </a:lnTo>
                  <a:lnTo>
                    <a:pt x="97" y="235"/>
                  </a:lnTo>
                  <a:lnTo>
                    <a:pt x="91" y="233"/>
                  </a:lnTo>
                  <a:lnTo>
                    <a:pt x="88" y="221"/>
                  </a:lnTo>
                  <a:lnTo>
                    <a:pt x="88" y="217"/>
                  </a:lnTo>
                  <a:lnTo>
                    <a:pt x="88" y="214"/>
                  </a:lnTo>
                  <a:lnTo>
                    <a:pt x="88" y="214"/>
                  </a:lnTo>
                  <a:lnTo>
                    <a:pt x="86" y="212"/>
                  </a:lnTo>
                  <a:lnTo>
                    <a:pt x="86" y="210"/>
                  </a:lnTo>
                  <a:lnTo>
                    <a:pt x="84" y="208"/>
                  </a:lnTo>
                  <a:lnTo>
                    <a:pt x="83" y="207"/>
                  </a:lnTo>
                  <a:lnTo>
                    <a:pt x="81" y="205"/>
                  </a:lnTo>
                  <a:lnTo>
                    <a:pt x="77" y="203"/>
                  </a:lnTo>
                  <a:lnTo>
                    <a:pt x="68" y="20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6" name="Freeform 3805"/>
            <p:cNvSpPr>
              <a:spLocks/>
            </p:cNvSpPr>
            <p:nvPr/>
          </p:nvSpPr>
          <p:spPr bwMode="auto">
            <a:xfrm>
              <a:off x="790" y="951"/>
              <a:ext cx="291" cy="239"/>
            </a:xfrm>
            <a:custGeom>
              <a:avLst/>
              <a:gdLst/>
              <a:ahLst/>
              <a:cxnLst>
                <a:cxn ang="0">
                  <a:pos x="42" y="192"/>
                </a:cxn>
                <a:cxn ang="0">
                  <a:pos x="106" y="160"/>
                </a:cxn>
                <a:cxn ang="0">
                  <a:pos x="109" y="150"/>
                </a:cxn>
                <a:cxn ang="0">
                  <a:pos x="88" y="141"/>
                </a:cxn>
                <a:cxn ang="0">
                  <a:pos x="47" y="141"/>
                </a:cxn>
                <a:cxn ang="0">
                  <a:pos x="15" y="126"/>
                </a:cxn>
                <a:cxn ang="0">
                  <a:pos x="54" y="105"/>
                </a:cxn>
                <a:cxn ang="0">
                  <a:pos x="40" y="100"/>
                </a:cxn>
                <a:cxn ang="0">
                  <a:pos x="25" y="100"/>
                </a:cxn>
                <a:cxn ang="0">
                  <a:pos x="15" y="105"/>
                </a:cxn>
                <a:cxn ang="0">
                  <a:pos x="13" y="94"/>
                </a:cxn>
                <a:cxn ang="0">
                  <a:pos x="11" y="64"/>
                </a:cxn>
                <a:cxn ang="0">
                  <a:pos x="9" y="48"/>
                </a:cxn>
                <a:cxn ang="0">
                  <a:pos x="74" y="1"/>
                </a:cxn>
                <a:cxn ang="0">
                  <a:pos x="75" y="32"/>
                </a:cxn>
                <a:cxn ang="0">
                  <a:pos x="79" y="37"/>
                </a:cxn>
                <a:cxn ang="0">
                  <a:pos x="88" y="25"/>
                </a:cxn>
                <a:cxn ang="0">
                  <a:pos x="116" y="30"/>
                </a:cxn>
                <a:cxn ang="0">
                  <a:pos x="120" y="55"/>
                </a:cxn>
                <a:cxn ang="0">
                  <a:pos x="129" y="48"/>
                </a:cxn>
                <a:cxn ang="0">
                  <a:pos x="143" y="44"/>
                </a:cxn>
                <a:cxn ang="0">
                  <a:pos x="141" y="37"/>
                </a:cxn>
                <a:cxn ang="0">
                  <a:pos x="138" y="21"/>
                </a:cxn>
                <a:cxn ang="0">
                  <a:pos x="158" y="34"/>
                </a:cxn>
                <a:cxn ang="0">
                  <a:pos x="165" y="41"/>
                </a:cxn>
                <a:cxn ang="0">
                  <a:pos x="172" y="87"/>
                </a:cxn>
                <a:cxn ang="0">
                  <a:pos x="184" y="80"/>
                </a:cxn>
                <a:cxn ang="0">
                  <a:pos x="181" y="55"/>
                </a:cxn>
                <a:cxn ang="0">
                  <a:pos x="175" y="14"/>
                </a:cxn>
                <a:cxn ang="0">
                  <a:pos x="177" y="3"/>
                </a:cxn>
                <a:cxn ang="0">
                  <a:pos x="195" y="12"/>
                </a:cxn>
                <a:cxn ang="0">
                  <a:pos x="200" y="9"/>
                </a:cxn>
                <a:cxn ang="0">
                  <a:pos x="218" y="28"/>
                </a:cxn>
                <a:cxn ang="0">
                  <a:pos x="227" y="80"/>
                </a:cxn>
                <a:cxn ang="0">
                  <a:pos x="232" y="105"/>
                </a:cxn>
                <a:cxn ang="0">
                  <a:pos x="250" y="141"/>
                </a:cxn>
                <a:cxn ang="0">
                  <a:pos x="263" y="141"/>
                </a:cxn>
                <a:cxn ang="0">
                  <a:pos x="282" y="164"/>
                </a:cxn>
                <a:cxn ang="0">
                  <a:pos x="291" y="175"/>
                </a:cxn>
                <a:cxn ang="0">
                  <a:pos x="281" y="185"/>
                </a:cxn>
                <a:cxn ang="0">
                  <a:pos x="273" y="175"/>
                </a:cxn>
                <a:cxn ang="0">
                  <a:pos x="265" y="185"/>
                </a:cxn>
                <a:cxn ang="0">
                  <a:pos x="256" y="192"/>
                </a:cxn>
                <a:cxn ang="0">
                  <a:pos x="272" y="196"/>
                </a:cxn>
                <a:cxn ang="0">
                  <a:pos x="270" y="205"/>
                </a:cxn>
                <a:cxn ang="0">
                  <a:pos x="281" y="212"/>
                </a:cxn>
                <a:cxn ang="0">
                  <a:pos x="268" y="219"/>
                </a:cxn>
                <a:cxn ang="0">
                  <a:pos x="256" y="224"/>
                </a:cxn>
                <a:cxn ang="0">
                  <a:pos x="232" y="221"/>
                </a:cxn>
                <a:cxn ang="0">
                  <a:pos x="216" y="208"/>
                </a:cxn>
                <a:cxn ang="0">
                  <a:pos x="200" y="194"/>
                </a:cxn>
                <a:cxn ang="0">
                  <a:pos x="168" y="219"/>
                </a:cxn>
                <a:cxn ang="0">
                  <a:pos x="138" y="233"/>
                </a:cxn>
                <a:cxn ang="0">
                  <a:pos x="125" y="237"/>
                </a:cxn>
                <a:cxn ang="0">
                  <a:pos x="88" y="221"/>
                </a:cxn>
                <a:cxn ang="0">
                  <a:pos x="83" y="207"/>
                </a:cxn>
              </a:cxnLst>
              <a:rect l="0" t="0" r="r" b="b"/>
              <a:pathLst>
                <a:path w="291" h="239">
                  <a:moveTo>
                    <a:pt x="68" y="205"/>
                  </a:moveTo>
                  <a:lnTo>
                    <a:pt x="67" y="207"/>
                  </a:lnTo>
                  <a:lnTo>
                    <a:pt x="61" y="207"/>
                  </a:lnTo>
                  <a:lnTo>
                    <a:pt x="58" y="205"/>
                  </a:lnTo>
                  <a:lnTo>
                    <a:pt x="52" y="203"/>
                  </a:lnTo>
                  <a:lnTo>
                    <a:pt x="42" y="196"/>
                  </a:lnTo>
                  <a:lnTo>
                    <a:pt x="42" y="192"/>
                  </a:lnTo>
                  <a:lnTo>
                    <a:pt x="38" y="192"/>
                  </a:lnTo>
                  <a:lnTo>
                    <a:pt x="36" y="191"/>
                  </a:lnTo>
                  <a:lnTo>
                    <a:pt x="34" y="185"/>
                  </a:lnTo>
                  <a:lnTo>
                    <a:pt x="31" y="182"/>
                  </a:lnTo>
                  <a:lnTo>
                    <a:pt x="27" y="171"/>
                  </a:lnTo>
                  <a:lnTo>
                    <a:pt x="79" y="155"/>
                  </a:lnTo>
                  <a:lnTo>
                    <a:pt x="106" y="160"/>
                  </a:lnTo>
                  <a:lnTo>
                    <a:pt x="109" y="157"/>
                  </a:lnTo>
                  <a:lnTo>
                    <a:pt x="108" y="153"/>
                  </a:lnTo>
                  <a:lnTo>
                    <a:pt x="108" y="153"/>
                  </a:lnTo>
                  <a:lnTo>
                    <a:pt x="109" y="155"/>
                  </a:lnTo>
                  <a:lnTo>
                    <a:pt x="113" y="153"/>
                  </a:lnTo>
                  <a:lnTo>
                    <a:pt x="111" y="151"/>
                  </a:lnTo>
                  <a:lnTo>
                    <a:pt x="109" y="150"/>
                  </a:lnTo>
                  <a:lnTo>
                    <a:pt x="108" y="148"/>
                  </a:lnTo>
                  <a:lnTo>
                    <a:pt x="102" y="148"/>
                  </a:lnTo>
                  <a:lnTo>
                    <a:pt x="100" y="144"/>
                  </a:lnTo>
                  <a:lnTo>
                    <a:pt x="99" y="144"/>
                  </a:lnTo>
                  <a:lnTo>
                    <a:pt x="93" y="142"/>
                  </a:lnTo>
                  <a:lnTo>
                    <a:pt x="91" y="141"/>
                  </a:lnTo>
                  <a:lnTo>
                    <a:pt x="88" y="141"/>
                  </a:lnTo>
                  <a:lnTo>
                    <a:pt x="86" y="141"/>
                  </a:lnTo>
                  <a:lnTo>
                    <a:pt x="83" y="139"/>
                  </a:lnTo>
                  <a:lnTo>
                    <a:pt x="58" y="146"/>
                  </a:lnTo>
                  <a:lnTo>
                    <a:pt x="56" y="144"/>
                  </a:lnTo>
                  <a:lnTo>
                    <a:pt x="50" y="144"/>
                  </a:lnTo>
                  <a:lnTo>
                    <a:pt x="49" y="142"/>
                  </a:lnTo>
                  <a:lnTo>
                    <a:pt x="47" y="141"/>
                  </a:lnTo>
                  <a:lnTo>
                    <a:pt x="36" y="142"/>
                  </a:lnTo>
                  <a:lnTo>
                    <a:pt x="31" y="141"/>
                  </a:lnTo>
                  <a:lnTo>
                    <a:pt x="25" y="141"/>
                  </a:lnTo>
                  <a:lnTo>
                    <a:pt x="25" y="139"/>
                  </a:lnTo>
                  <a:lnTo>
                    <a:pt x="25" y="139"/>
                  </a:lnTo>
                  <a:lnTo>
                    <a:pt x="20" y="137"/>
                  </a:lnTo>
                  <a:lnTo>
                    <a:pt x="15" y="126"/>
                  </a:lnTo>
                  <a:lnTo>
                    <a:pt x="13" y="123"/>
                  </a:lnTo>
                  <a:lnTo>
                    <a:pt x="18" y="116"/>
                  </a:lnTo>
                  <a:lnTo>
                    <a:pt x="49" y="105"/>
                  </a:lnTo>
                  <a:lnTo>
                    <a:pt x="47" y="107"/>
                  </a:lnTo>
                  <a:lnTo>
                    <a:pt x="49" y="107"/>
                  </a:lnTo>
                  <a:lnTo>
                    <a:pt x="52" y="107"/>
                  </a:lnTo>
                  <a:lnTo>
                    <a:pt x="54" y="105"/>
                  </a:lnTo>
                  <a:lnTo>
                    <a:pt x="54" y="103"/>
                  </a:lnTo>
                  <a:lnTo>
                    <a:pt x="49" y="103"/>
                  </a:lnTo>
                  <a:lnTo>
                    <a:pt x="52" y="100"/>
                  </a:lnTo>
                  <a:lnTo>
                    <a:pt x="56" y="100"/>
                  </a:lnTo>
                  <a:lnTo>
                    <a:pt x="58" y="98"/>
                  </a:lnTo>
                  <a:lnTo>
                    <a:pt x="58" y="96"/>
                  </a:lnTo>
                  <a:lnTo>
                    <a:pt x="40" y="100"/>
                  </a:lnTo>
                  <a:lnTo>
                    <a:pt x="36" y="101"/>
                  </a:lnTo>
                  <a:lnTo>
                    <a:pt x="33" y="101"/>
                  </a:lnTo>
                  <a:lnTo>
                    <a:pt x="31" y="103"/>
                  </a:lnTo>
                  <a:lnTo>
                    <a:pt x="29" y="103"/>
                  </a:lnTo>
                  <a:lnTo>
                    <a:pt x="27" y="101"/>
                  </a:lnTo>
                  <a:lnTo>
                    <a:pt x="27" y="101"/>
                  </a:lnTo>
                  <a:lnTo>
                    <a:pt x="25" y="100"/>
                  </a:lnTo>
                  <a:lnTo>
                    <a:pt x="24" y="101"/>
                  </a:lnTo>
                  <a:lnTo>
                    <a:pt x="25" y="101"/>
                  </a:lnTo>
                  <a:lnTo>
                    <a:pt x="25" y="103"/>
                  </a:lnTo>
                  <a:lnTo>
                    <a:pt x="20" y="103"/>
                  </a:lnTo>
                  <a:lnTo>
                    <a:pt x="20" y="105"/>
                  </a:lnTo>
                  <a:lnTo>
                    <a:pt x="17" y="105"/>
                  </a:lnTo>
                  <a:lnTo>
                    <a:pt x="15" y="105"/>
                  </a:lnTo>
                  <a:lnTo>
                    <a:pt x="13" y="101"/>
                  </a:lnTo>
                  <a:lnTo>
                    <a:pt x="15" y="100"/>
                  </a:lnTo>
                  <a:lnTo>
                    <a:pt x="17" y="98"/>
                  </a:lnTo>
                  <a:lnTo>
                    <a:pt x="22" y="98"/>
                  </a:lnTo>
                  <a:lnTo>
                    <a:pt x="20" y="91"/>
                  </a:lnTo>
                  <a:lnTo>
                    <a:pt x="17" y="92"/>
                  </a:lnTo>
                  <a:lnTo>
                    <a:pt x="13" y="94"/>
                  </a:lnTo>
                  <a:lnTo>
                    <a:pt x="11" y="94"/>
                  </a:lnTo>
                  <a:lnTo>
                    <a:pt x="11" y="91"/>
                  </a:lnTo>
                  <a:lnTo>
                    <a:pt x="9" y="91"/>
                  </a:lnTo>
                  <a:lnTo>
                    <a:pt x="2" y="92"/>
                  </a:lnTo>
                  <a:lnTo>
                    <a:pt x="0" y="80"/>
                  </a:lnTo>
                  <a:lnTo>
                    <a:pt x="2" y="75"/>
                  </a:lnTo>
                  <a:lnTo>
                    <a:pt x="11" y="64"/>
                  </a:lnTo>
                  <a:lnTo>
                    <a:pt x="17" y="62"/>
                  </a:lnTo>
                  <a:lnTo>
                    <a:pt x="17" y="59"/>
                  </a:lnTo>
                  <a:lnTo>
                    <a:pt x="17" y="57"/>
                  </a:lnTo>
                  <a:lnTo>
                    <a:pt x="15" y="55"/>
                  </a:lnTo>
                  <a:lnTo>
                    <a:pt x="11" y="55"/>
                  </a:lnTo>
                  <a:lnTo>
                    <a:pt x="9" y="53"/>
                  </a:lnTo>
                  <a:lnTo>
                    <a:pt x="9" y="48"/>
                  </a:lnTo>
                  <a:lnTo>
                    <a:pt x="11" y="44"/>
                  </a:lnTo>
                  <a:lnTo>
                    <a:pt x="38" y="17"/>
                  </a:lnTo>
                  <a:lnTo>
                    <a:pt x="42" y="17"/>
                  </a:lnTo>
                  <a:lnTo>
                    <a:pt x="43" y="14"/>
                  </a:lnTo>
                  <a:lnTo>
                    <a:pt x="49" y="12"/>
                  </a:lnTo>
                  <a:lnTo>
                    <a:pt x="70" y="0"/>
                  </a:lnTo>
                  <a:lnTo>
                    <a:pt x="74" y="1"/>
                  </a:lnTo>
                  <a:lnTo>
                    <a:pt x="75" y="3"/>
                  </a:lnTo>
                  <a:lnTo>
                    <a:pt x="77" y="5"/>
                  </a:lnTo>
                  <a:lnTo>
                    <a:pt x="77" y="7"/>
                  </a:lnTo>
                  <a:lnTo>
                    <a:pt x="79" y="9"/>
                  </a:lnTo>
                  <a:lnTo>
                    <a:pt x="81" y="28"/>
                  </a:lnTo>
                  <a:lnTo>
                    <a:pt x="77" y="30"/>
                  </a:lnTo>
                  <a:lnTo>
                    <a:pt x="75" y="32"/>
                  </a:lnTo>
                  <a:lnTo>
                    <a:pt x="75" y="35"/>
                  </a:lnTo>
                  <a:lnTo>
                    <a:pt x="75" y="35"/>
                  </a:lnTo>
                  <a:lnTo>
                    <a:pt x="74" y="37"/>
                  </a:lnTo>
                  <a:lnTo>
                    <a:pt x="70" y="39"/>
                  </a:lnTo>
                  <a:lnTo>
                    <a:pt x="70" y="41"/>
                  </a:lnTo>
                  <a:lnTo>
                    <a:pt x="72" y="42"/>
                  </a:lnTo>
                  <a:lnTo>
                    <a:pt x="79" y="37"/>
                  </a:lnTo>
                  <a:lnTo>
                    <a:pt x="81" y="37"/>
                  </a:lnTo>
                  <a:lnTo>
                    <a:pt x="83" y="41"/>
                  </a:lnTo>
                  <a:lnTo>
                    <a:pt x="88" y="37"/>
                  </a:lnTo>
                  <a:lnTo>
                    <a:pt x="88" y="34"/>
                  </a:lnTo>
                  <a:lnTo>
                    <a:pt x="86" y="32"/>
                  </a:lnTo>
                  <a:lnTo>
                    <a:pt x="86" y="28"/>
                  </a:lnTo>
                  <a:lnTo>
                    <a:pt x="88" y="25"/>
                  </a:lnTo>
                  <a:lnTo>
                    <a:pt x="91" y="23"/>
                  </a:lnTo>
                  <a:lnTo>
                    <a:pt x="91" y="21"/>
                  </a:lnTo>
                  <a:lnTo>
                    <a:pt x="93" y="19"/>
                  </a:lnTo>
                  <a:lnTo>
                    <a:pt x="97" y="19"/>
                  </a:lnTo>
                  <a:lnTo>
                    <a:pt x="104" y="25"/>
                  </a:lnTo>
                  <a:lnTo>
                    <a:pt x="115" y="26"/>
                  </a:lnTo>
                  <a:lnTo>
                    <a:pt x="116" y="30"/>
                  </a:lnTo>
                  <a:lnTo>
                    <a:pt x="120" y="32"/>
                  </a:lnTo>
                  <a:lnTo>
                    <a:pt x="122" y="34"/>
                  </a:lnTo>
                  <a:lnTo>
                    <a:pt x="125" y="37"/>
                  </a:lnTo>
                  <a:lnTo>
                    <a:pt x="125" y="42"/>
                  </a:lnTo>
                  <a:lnTo>
                    <a:pt x="115" y="55"/>
                  </a:lnTo>
                  <a:lnTo>
                    <a:pt x="115" y="57"/>
                  </a:lnTo>
                  <a:lnTo>
                    <a:pt x="120" y="55"/>
                  </a:lnTo>
                  <a:lnTo>
                    <a:pt x="122" y="51"/>
                  </a:lnTo>
                  <a:lnTo>
                    <a:pt x="125" y="50"/>
                  </a:lnTo>
                  <a:lnTo>
                    <a:pt x="125" y="51"/>
                  </a:lnTo>
                  <a:lnTo>
                    <a:pt x="124" y="55"/>
                  </a:lnTo>
                  <a:lnTo>
                    <a:pt x="127" y="57"/>
                  </a:lnTo>
                  <a:lnTo>
                    <a:pt x="127" y="55"/>
                  </a:lnTo>
                  <a:lnTo>
                    <a:pt x="129" y="48"/>
                  </a:lnTo>
                  <a:lnTo>
                    <a:pt x="131" y="46"/>
                  </a:lnTo>
                  <a:lnTo>
                    <a:pt x="133" y="44"/>
                  </a:lnTo>
                  <a:lnTo>
                    <a:pt x="136" y="44"/>
                  </a:lnTo>
                  <a:lnTo>
                    <a:pt x="138" y="42"/>
                  </a:lnTo>
                  <a:lnTo>
                    <a:pt x="143" y="48"/>
                  </a:lnTo>
                  <a:lnTo>
                    <a:pt x="143" y="46"/>
                  </a:lnTo>
                  <a:lnTo>
                    <a:pt x="143" y="44"/>
                  </a:lnTo>
                  <a:lnTo>
                    <a:pt x="141" y="42"/>
                  </a:lnTo>
                  <a:lnTo>
                    <a:pt x="143" y="42"/>
                  </a:lnTo>
                  <a:lnTo>
                    <a:pt x="145" y="44"/>
                  </a:lnTo>
                  <a:lnTo>
                    <a:pt x="147" y="44"/>
                  </a:lnTo>
                  <a:lnTo>
                    <a:pt x="145" y="41"/>
                  </a:lnTo>
                  <a:lnTo>
                    <a:pt x="141" y="39"/>
                  </a:lnTo>
                  <a:lnTo>
                    <a:pt x="141" y="37"/>
                  </a:lnTo>
                  <a:lnTo>
                    <a:pt x="143" y="35"/>
                  </a:lnTo>
                  <a:lnTo>
                    <a:pt x="147" y="39"/>
                  </a:lnTo>
                  <a:lnTo>
                    <a:pt x="147" y="37"/>
                  </a:lnTo>
                  <a:lnTo>
                    <a:pt x="143" y="30"/>
                  </a:lnTo>
                  <a:lnTo>
                    <a:pt x="141" y="30"/>
                  </a:lnTo>
                  <a:lnTo>
                    <a:pt x="138" y="23"/>
                  </a:lnTo>
                  <a:lnTo>
                    <a:pt x="138" y="21"/>
                  </a:lnTo>
                  <a:lnTo>
                    <a:pt x="140" y="19"/>
                  </a:lnTo>
                  <a:lnTo>
                    <a:pt x="149" y="23"/>
                  </a:lnTo>
                  <a:lnTo>
                    <a:pt x="149" y="26"/>
                  </a:lnTo>
                  <a:lnTo>
                    <a:pt x="152" y="26"/>
                  </a:lnTo>
                  <a:lnTo>
                    <a:pt x="152" y="28"/>
                  </a:lnTo>
                  <a:lnTo>
                    <a:pt x="154" y="32"/>
                  </a:lnTo>
                  <a:lnTo>
                    <a:pt x="158" y="34"/>
                  </a:lnTo>
                  <a:lnTo>
                    <a:pt x="158" y="32"/>
                  </a:lnTo>
                  <a:lnTo>
                    <a:pt x="159" y="35"/>
                  </a:lnTo>
                  <a:lnTo>
                    <a:pt x="159" y="35"/>
                  </a:lnTo>
                  <a:lnTo>
                    <a:pt x="163" y="37"/>
                  </a:lnTo>
                  <a:lnTo>
                    <a:pt x="163" y="39"/>
                  </a:lnTo>
                  <a:lnTo>
                    <a:pt x="161" y="41"/>
                  </a:lnTo>
                  <a:lnTo>
                    <a:pt x="165" y="41"/>
                  </a:lnTo>
                  <a:lnTo>
                    <a:pt x="166" y="46"/>
                  </a:lnTo>
                  <a:lnTo>
                    <a:pt x="166" y="59"/>
                  </a:lnTo>
                  <a:lnTo>
                    <a:pt x="168" y="62"/>
                  </a:lnTo>
                  <a:lnTo>
                    <a:pt x="170" y="71"/>
                  </a:lnTo>
                  <a:lnTo>
                    <a:pt x="174" y="76"/>
                  </a:lnTo>
                  <a:lnTo>
                    <a:pt x="172" y="80"/>
                  </a:lnTo>
                  <a:lnTo>
                    <a:pt x="172" y="87"/>
                  </a:lnTo>
                  <a:lnTo>
                    <a:pt x="174" y="87"/>
                  </a:lnTo>
                  <a:lnTo>
                    <a:pt x="175" y="91"/>
                  </a:lnTo>
                  <a:lnTo>
                    <a:pt x="177" y="91"/>
                  </a:lnTo>
                  <a:lnTo>
                    <a:pt x="179" y="89"/>
                  </a:lnTo>
                  <a:lnTo>
                    <a:pt x="182" y="87"/>
                  </a:lnTo>
                  <a:lnTo>
                    <a:pt x="184" y="84"/>
                  </a:lnTo>
                  <a:lnTo>
                    <a:pt x="184" y="80"/>
                  </a:lnTo>
                  <a:lnTo>
                    <a:pt x="188" y="80"/>
                  </a:lnTo>
                  <a:lnTo>
                    <a:pt x="188" y="78"/>
                  </a:lnTo>
                  <a:lnTo>
                    <a:pt x="184" y="73"/>
                  </a:lnTo>
                  <a:lnTo>
                    <a:pt x="182" y="69"/>
                  </a:lnTo>
                  <a:lnTo>
                    <a:pt x="182" y="66"/>
                  </a:lnTo>
                  <a:lnTo>
                    <a:pt x="182" y="64"/>
                  </a:lnTo>
                  <a:lnTo>
                    <a:pt x="181" y="55"/>
                  </a:lnTo>
                  <a:lnTo>
                    <a:pt x="181" y="55"/>
                  </a:lnTo>
                  <a:lnTo>
                    <a:pt x="181" y="50"/>
                  </a:lnTo>
                  <a:lnTo>
                    <a:pt x="179" y="48"/>
                  </a:lnTo>
                  <a:lnTo>
                    <a:pt x="174" y="19"/>
                  </a:lnTo>
                  <a:lnTo>
                    <a:pt x="175" y="19"/>
                  </a:lnTo>
                  <a:lnTo>
                    <a:pt x="175" y="16"/>
                  </a:lnTo>
                  <a:lnTo>
                    <a:pt x="175" y="14"/>
                  </a:lnTo>
                  <a:lnTo>
                    <a:pt x="174" y="12"/>
                  </a:lnTo>
                  <a:lnTo>
                    <a:pt x="175" y="10"/>
                  </a:lnTo>
                  <a:lnTo>
                    <a:pt x="177" y="10"/>
                  </a:lnTo>
                  <a:lnTo>
                    <a:pt x="179" y="9"/>
                  </a:lnTo>
                  <a:lnTo>
                    <a:pt x="175" y="5"/>
                  </a:lnTo>
                  <a:lnTo>
                    <a:pt x="175" y="3"/>
                  </a:lnTo>
                  <a:lnTo>
                    <a:pt x="177" y="3"/>
                  </a:lnTo>
                  <a:lnTo>
                    <a:pt x="177" y="1"/>
                  </a:lnTo>
                  <a:lnTo>
                    <a:pt x="179" y="1"/>
                  </a:lnTo>
                  <a:lnTo>
                    <a:pt x="184" y="3"/>
                  </a:lnTo>
                  <a:lnTo>
                    <a:pt x="184" y="5"/>
                  </a:lnTo>
                  <a:lnTo>
                    <a:pt x="190" y="10"/>
                  </a:lnTo>
                  <a:lnTo>
                    <a:pt x="195" y="12"/>
                  </a:lnTo>
                  <a:lnTo>
                    <a:pt x="195" y="12"/>
                  </a:lnTo>
                  <a:lnTo>
                    <a:pt x="195" y="9"/>
                  </a:lnTo>
                  <a:lnTo>
                    <a:pt x="195" y="9"/>
                  </a:lnTo>
                  <a:lnTo>
                    <a:pt x="193" y="5"/>
                  </a:lnTo>
                  <a:lnTo>
                    <a:pt x="195" y="5"/>
                  </a:lnTo>
                  <a:lnTo>
                    <a:pt x="199" y="5"/>
                  </a:lnTo>
                  <a:lnTo>
                    <a:pt x="199" y="7"/>
                  </a:lnTo>
                  <a:lnTo>
                    <a:pt x="200" y="9"/>
                  </a:lnTo>
                  <a:lnTo>
                    <a:pt x="202" y="14"/>
                  </a:lnTo>
                  <a:lnTo>
                    <a:pt x="204" y="16"/>
                  </a:lnTo>
                  <a:lnTo>
                    <a:pt x="211" y="19"/>
                  </a:lnTo>
                  <a:lnTo>
                    <a:pt x="211" y="21"/>
                  </a:lnTo>
                  <a:lnTo>
                    <a:pt x="215"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8" y="123"/>
                  </a:lnTo>
                  <a:lnTo>
                    <a:pt x="243" y="133"/>
                  </a:lnTo>
                  <a:lnTo>
                    <a:pt x="249" y="135"/>
                  </a:lnTo>
                  <a:lnTo>
                    <a:pt x="250" y="141"/>
                  </a:lnTo>
                  <a:lnTo>
                    <a:pt x="252" y="141"/>
                  </a:lnTo>
                  <a:lnTo>
                    <a:pt x="254" y="142"/>
                  </a:lnTo>
                  <a:lnTo>
                    <a:pt x="256" y="144"/>
                  </a:lnTo>
                  <a:lnTo>
                    <a:pt x="257" y="142"/>
                  </a:lnTo>
                  <a:lnTo>
                    <a:pt x="257" y="141"/>
                  </a:lnTo>
                  <a:lnTo>
                    <a:pt x="259" y="139"/>
                  </a:lnTo>
                  <a:lnTo>
                    <a:pt x="263" y="141"/>
                  </a:lnTo>
                  <a:lnTo>
                    <a:pt x="265" y="142"/>
                  </a:lnTo>
                  <a:lnTo>
                    <a:pt x="263" y="144"/>
                  </a:lnTo>
                  <a:lnTo>
                    <a:pt x="277" y="157"/>
                  </a:lnTo>
                  <a:lnTo>
                    <a:pt x="281" y="157"/>
                  </a:lnTo>
                  <a:lnTo>
                    <a:pt x="282" y="158"/>
                  </a:lnTo>
                  <a:lnTo>
                    <a:pt x="281" y="162"/>
                  </a:lnTo>
                  <a:lnTo>
                    <a:pt x="282" y="164"/>
                  </a:lnTo>
                  <a:lnTo>
                    <a:pt x="284" y="164"/>
                  </a:lnTo>
                  <a:lnTo>
                    <a:pt x="286" y="164"/>
                  </a:lnTo>
                  <a:lnTo>
                    <a:pt x="288" y="164"/>
                  </a:lnTo>
                  <a:lnTo>
                    <a:pt x="290" y="164"/>
                  </a:lnTo>
                  <a:lnTo>
                    <a:pt x="291" y="164"/>
                  </a:lnTo>
                  <a:lnTo>
                    <a:pt x="291" y="171"/>
                  </a:lnTo>
                  <a:lnTo>
                    <a:pt x="291" y="175"/>
                  </a:lnTo>
                  <a:lnTo>
                    <a:pt x="291" y="182"/>
                  </a:lnTo>
                  <a:lnTo>
                    <a:pt x="290" y="185"/>
                  </a:lnTo>
                  <a:lnTo>
                    <a:pt x="288" y="187"/>
                  </a:lnTo>
                  <a:lnTo>
                    <a:pt x="286" y="185"/>
                  </a:lnTo>
                  <a:lnTo>
                    <a:pt x="282" y="180"/>
                  </a:lnTo>
                  <a:lnTo>
                    <a:pt x="282" y="175"/>
                  </a:lnTo>
                  <a:lnTo>
                    <a:pt x="281" y="185"/>
                  </a:lnTo>
                  <a:lnTo>
                    <a:pt x="279" y="187"/>
                  </a:lnTo>
                  <a:lnTo>
                    <a:pt x="279" y="183"/>
                  </a:lnTo>
                  <a:lnTo>
                    <a:pt x="277" y="183"/>
                  </a:lnTo>
                  <a:lnTo>
                    <a:pt x="275" y="185"/>
                  </a:lnTo>
                  <a:lnTo>
                    <a:pt x="275" y="182"/>
                  </a:lnTo>
                  <a:lnTo>
                    <a:pt x="273" y="178"/>
                  </a:lnTo>
                  <a:lnTo>
                    <a:pt x="273" y="175"/>
                  </a:lnTo>
                  <a:lnTo>
                    <a:pt x="272" y="176"/>
                  </a:lnTo>
                  <a:lnTo>
                    <a:pt x="270" y="176"/>
                  </a:lnTo>
                  <a:lnTo>
                    <a:pt x="270" y="176"/>
                  </a:lnTo>
                  <a:lnTo>
                    <a:pt x="268" y="180"/>
                  </a:lnTo>
                  <a:lnTo>
                    <a:pt x="268" y="180"/>
                  </a:lnTo>
                  <a:lnTo>
                    <a:pt x="265" y="183"/>
                  </a:lnTo>
                  <a:lnTo>
                    <a:pt x="265" y="185"/>
                  </a:lnTo>
                  <a:lnTo>
                    <a:pt x="265" y="185"/>
                  </a:lnTo>
                  <a:lnTo>
                    <a:pt x="266" y="192"/>
                  </a:lnTo>
                  <a:lnTo>
                    <a:pt x="263" y="192"/>
                  </a:lnTo>
                  <a:lnTo>
                    <a:pt x="261" y="191"/>
                  </a:lnTo>
                  <a:lnTo>
                    <a:pt x="257" y="191"/>
                  </a:lnTo>
                  <a:lnTo>
                    <a:pt x="256" y="191"/>
                  </a:lnTo>
                  <a:lnTo>
                    <a:pt x="256" y="192"/>
                  </a:lnTo>
                  <a:lnTo>
                    <a:pt x="257" y="198"/>
                  </a:lnTo>
                  <a:lnTo>
                    <a:pt x="257" y="205"/>
                  </a:lnTo>
                  <a:lnTo>
                    <a:pt x="259" y="199"/>
                  </a:lnTo>
                  <a:lnTo>
                    <a:pt x="265" y="196"/>
                  </a:lnTo>
                  <a:lnTo>
                    <a:pt x="265" y="194"/>
                  </a:lnTo>
                  <a:lnTo>
                    <a:pt x="272" y="194"/>
                  </a:lnTo>
                  <a:lnTo>
                    <a:pt x="272" y="196"/>
                  </a:lnTo>
                  <a:lnTo>
                    <a:pt x="275" y="196"/>
                  </a:lnTo>
                  <a:lnTo>
                    <a:pt x="273" y="198"/>
                  </a:lnTo>
                  <a:lnTo>
                    <a:pt x="273" y="199"/>
                  </a:lnTo>
                  <a:lnTo>
                    <a:pt x="272" y="201"/>
                  </a:lnTo>
                  <a:lnTo>
                    <a:pt x="272" y="203"/>
                  </a:lnTo>
                  <a:lnTo>
                    <a:pt x="270" y="203"/>
                  </a:lnTo>
                  <a:lnTo>
                    <a:pt x="270" y="205"/>
                  </a:lnTo>
                  <a:lnTo>
                    <a:pt x="272" y="207"/>
                  </a:lnTo>
                  <a:lnTo>
                    <a:pt x="273" y="208"/>
                  </a:lnTo>
                  <a:lnTo>
                    <a:pt x="273" y="205"/>
                  </a:lnTo>
                  <a:lnTo>
                    <a:pt x="277" y="207"/>
                  </a:lnTo>
                  <a:lnTo>
                    <a:pt x="281" y="207"/>
                  </a:lnTo>
                  <a:lnTo>
                    <a:pt x="281" y="210"/>
                  </a:lnTo>
                  <a:lnTo>
                    <a:pt x="281" y="212"/>
                  </a:lnTo>
                  <a:lnTo>
                    <a:pt x="279" y="212"/>
                  </a:lnTo>
                  <a:lnTo>
                    <a:pt x="279" y="212"/>
                  </a:lnTo>
                  <a:lnTo>
                    <a:pt x="277" y="214"/>
                  </a:lnTo>
                  <a:lnTo>
                    <a:pt x="275" y="216"/>
                  </a:lnTo>
                  <a:lnTo>
                    <a:pt x="275" y="217"/>
                  </a:lnTo>
                  <a:lnTo>
                    <a:pt x="273" y="217"/>
                  </a:lnTo>
                  <a:lnTo>
                    <a:pt x="268" y="219"/>
                  </a:lnTo>
                  <a:lnTo>
                    <a:pt x="268" y="223"/>
                  </a:lnTo>
                  <a:lnTo>
                    <a:pt x="263" y="223"/>
                  </a:lnTo>
                  <a:lnTo>
                    <a:pt x="261" y="221"/>
                  </a:lnTo>
                  <a:lnTo>
                    <a:pt x="261" y="224"/>
                  </a:lnTo>
                  <a:lnTo>
                    <a:pt x="259" y="224"/>
                  </a:lnTo>
                  <a:lnTo>
                    <a:pt x="259" y="226"/>
                  </a:lnTo>
                  <a:lnTo>
                    <a:pt x="256" y="224"/>
                  </a:lnTo>
                  <a:lnTo>
                    <a:pt x="252" y="226"/>
                  </a:lnTo>
                  <a:lnTo>
                    <a:pt x="245" y="224"/>
                  </a:lnTo>
                  <a:lnTo>
                    <a:pt x="243" y="223"/>
                  </a:lnTo>
                  <a:lnTo>
                    <a:pt x="238" y="221"/>
                  </a:lnTo>
                  <a:lnTo>
                    <a:pt x="236" y="219"/>
                  </a:lnTo>
                  <a:lnTo>
                    <a:pt x="234" y="219"/>
                  </a:lnTo>
                  <a:lnTo>
                    <a:pt x="232" y="221"/>
                  </a:lnTo>
                  <a:lnTo>
                    <a:pt x="222" y="219"/>
                  </a:lnTo>
                  <a:lnTo>
                    <a:pt x="222" y="217"/>
                  </a:lnTo>
                  <a:lnTo>
                    <a:pt x="227" y="212"/>
                  </a:lnTo>
                  <a:lnTo>
                    <a:pt x="225" y="210"/>
                  </a:lnTo>
                  <a:lnTo>
                    <a:pt x="222" y="212"/>
                  </a:lnTo>
                  <a:lnTo>
                    <a:pt x="218" y="210"/>
                  </a:lnTo>
                  <a:lnTo>
                    <a:pt x="216" y="208"/>
                  </a:lnTo>
                  <a:lnTo>
                    <a:pt x="213" y="208"/>
                  </a:lnTo>
                  <a:lnTo>
                    <a:pt x="211" y="208"/>
                  </a:lnTo>
                  <a:lnTo>
                    <a:pt x="204" y="207"/>
                  </a:lnTo>
                  <a:lnTo>
                    <a:pt x="204" y="205"/>
                  </a:lnTo>
                  <a:lnTo>
                    <a:pt x="206" y="203"/>
                  </a:lnTo>
                  <a:lnTo>
                    <a:pt x="202" y="194"/>
                  </a:lnTo>
                  <a:lnTo>
                    <a:pt x="200" y="194"/>
                  </a:lnTo>
                  <a:lnTo>
                    <a:pt x="197" y="198"/>
                  </a:lnTo>
                  <a:lnTo>
                    <a:pt x="193" y="199"/>
                  </a:lnTo>
                  <a:lnTo>
                    <a:pt x="195" y="205"/>
                  </a:lnTo>
                  <a:lnTo>
                    <a:pt x="195" y="207"/>
                  </a:lnTo>
                  <a:lnTo>
                    <a:pt x="191" y="210"/>
                  </a:lnTo>
                  <a:lnTo>
                    <a:pt x="188" y="217"/>
                  </a:lnTo>
                  <a:lnTo>
                    <a:pt x="168" y="219"/>
                  </a:lnTo>
                  <a:lnTo>
                    <a:pt x="170" y="219"/>
                  </a:lnTo>
                  <a:lnTo>
                    <a:pt x="166" y="224"/>
                  </a:lnTo>
                  <a:lnTo>
                    <a:pt x="152" y="232"/>
                  </a:lnTo>
                  <a:lnTo>
                    <a:pt x="147" y="233"/>
                  </a:lnTo>
                  <a:lnTo>
                    <a:pt x="145" y="232"/>
                  </a:lnTo>
                  <a:lnTo>
                    <a:pt x="141" y="233"/>
                  </a:lnTo>
                  <a:lnTo>
                    <a:pt x="138" y="233"/>
                  </a:lnTo>
                  <a:lnTo>
                    <a:pt x="134" y="235"/>
                  </a:lnTo>
                  <a:lnTo>
                    <a:pt x="134" y="232"/>
                  </a:lnTo>
                  <a:lnTo>
                    <a:pt x="129" y="235"/>
                  </a:lnTo>
                  <a:lnTo>
                    <a:pt x="125" y="235"/>
                  </a:lnTo>
                  <a:lnTo>
                    <a:pt x="124" y="235"/>
                  </a:lnTo>
                  <a:lnTo>
                    <a:pt x="127" y="235"/>
                  </a:lnTo>
                  <a:lnTo>
                    <a:pt x="125" y="237"/>
                  </a:lnTo>
                  <a:lnTo>
                    <a:pt x="115" y="239"/>
                  </a:lnTo>
                  <a:lnTo>
                    <a:pt x="113" y="239"/>
                  </a:lnTo>
                  <a:lnTo>
                    <a:pt x="93" y="239"/>
                  </a:lnTo>
                  <a:lnTo>
                    <a:pt x="95" y="239"/>
                  </a:lnTo>
                  <a:lnTo>
                    <a:pt x="97" y="235"/>
                  </a:lnTo>
                  <a:lnTo>
                    <a:pt x="91" y="233"/>
                  </a:lnTo>
                  <a:lnTo>
                    <a:pt x="88" y="221"/>
                  </a:lnTo>
                  <a:lnTo>
                    <a:pt x="88" y="217"/>
                  </a:lnTo>
                  <a:lnTo>
                    <a:pt x="88" y="214"/>
                  </a:lnTo>
                  <a:lnTo>
                    <a:pt x="88" y="214"/>
                  </a:lnTo>
                  <a:lnTo>
                    <a:pt x="86" y="212"/>
                  </a:lnTo>
                  <a:lnTo>
                    <a:pt x="86" y="210"/>
                  </a:lnTo>
                  <a:lnTo>
                    <a:pt x="84" y="208"/>
                  </a:lnTo>
                  <a:lnTo>
                    <a:pt x="83" y="207"/>
                  </a:lnTo>
                  <a:lnTo>
                    <a:pt x="81" y="205"/>
                  </a:lnTo>
                  <a:lnTo>
                    <a:pt x="77" y="203"/>
                  </a:lnTo>
                  <a:lnTo>
                    <a:pt x="68" y="20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7" name="Freeform 3806"/>
            <p:cNvSpPr>
              <a:spLocks/>
            </p:cNvSpPr>
            <p:nvPr/>
          </p:nvSpPr>
          <p:spPr bwMode="auto">
            <a:xfrm>
              <a:off x="983" y="929"/>
              <a:ext cx="39" cy="48"/>
            </a:xfrm>
            <a:custGeom>
              <a:avLst/>
              <a:gdLst/>
              <a:ahLst/>
              <a:cxnLst>
                <a:cxn ang="0">
                  <a:pos x="34" y="38"/>
                </a:cxn>
                <a:cxn ang="0">
                  <a:pos x="34" y="36"/>
                </a:cxn>
                <a:cxn ang="0">
                  <a:pos x="38" y="27"/>
                </a:cxn>
                <a:cxn ang="0">
                  <a:pos x="39" y="11"/>
                </a:cxn>
                <a:cxn ang="0">
                  <a:pos x="39" y="9"/>
                </a:cxn>
                <a:cxn ang="0">
                  <a:pos x="38" y="7"/>
                </a:cxn>
                <a:cxn ang="0">
                  <a:pos x="36" y="4"/>
                </a:cxn>
                <a:cxn ang="0">
                  <a:pos x="29" y="0"/>
                </a:cxn>
                <a:cxn ang="0">
                  <a:pos x="25" y="0"/>
                </a:cxn>
                <a:cxn ang="0">
                  <a:pos x="20" y="2"/>
                </a:cxn>
                <a:cxn ang="0">
                  <a:pos x="11" y="2"/>
                </a:cxn>
                <a:cxn ang="0">
                  <a:pos x="7" y="4"/>
                </a:cxn>
                <a:cxn ang="0">
                  <a:pos x="0" y="15"/>
                </a:cxn>
                <a:cxn ang="0">
                  <a:pos x="0" y="16"/>
                </a:cxn>
                <a:cxn ang="0">
                  <a:pos x="7" y="20"/>
                </a:cxn>
                <a:cxn ang="0">
                  <a:pos x="20" y="38"/>
                </a:cxn>
                <a:cxn ang="0">
                  <a:pos x="22" y="41"/>
                </a:cxn>
                <a:cxn ang="0">
                  <a:pos x="27" y="48"/>
                </a:cxn>
                <a:cxn ang="0">
                  <a:pos x="29" y="47"/>
                </a:cxn>
                <a:cxn ang="0">
                  <a:pos x="29" y="47"/>
                </a:cxn>
                <a:cxn ang="0">
                  <a:pos x="29" y="47"/>
                </a:cxn>
                <a:cxn ang="0">
                  <a:pos x="34" y="39"/>
                </a:cxn>
                <a:cxn ang="0">
                  <a:pos x="34" y="38"/>
                </a:cxn>
              </a:cxnLst>
              <a:rect l="0" t="0" r="r" b="b"/>
              <a:pathLst>
                <a:path w="39" h="48">
                  <a:moveTo>
                    <a:pt x="34" y="38"/>
                  </a:moveTo>
                  <a:lnTo>
                    <a:pt x="34" y="36"/>
                  </a:lnTo>
                  <a:lnTo>
                    <a:pt x="38" y="27"/>
                  </a:lnTo>
                  <a:lnTo>
                    <a:pt x="39" y="11"/>
                  </a:lnTo>
                  <a:lnTo>
                    <a:pt x="39" y="9"/>
                  </a:lnTo>
                  <a:lnTo>
                    <a:pt x="38" y="7"/>
                  </a:lnTo>
                  <a:lnTo>
                    <a:pt x="36" y="4"/>
                  </a:lnTo>
                  <a:lnTo>
                    <a:pt x="29" y="0"/>
                  </a:lnTo>
                  <a:lnTo>
                    <a:pt x="25" y="0"/>
                  </a:lnTo>
                  <a:lnTo>
                    <a:pt x="20" y="2"/>
                  </a:lnTo>
                  <a:lnTo>
                    <a:pt x="11" y="2"/>
                  </a:lnTo>
                  <a:lnTo>
                    <a:pt x="7" y="4"/>
                  </a:lnTo>
                  <a:lnTo>
                    <a:pt x="0" y="15"/>
                  </a:lnTo>
                  <a:lnTo>
                    <a:pt x="0" y="16"/>
                  </a:lnTo>
                  <a:lnTo>
                    <a:pt x="7" y="20"/>
                  </a:lnTo>
                  <a:lnTo>
                    <a:pt x="20" y="38"/>
                  </a:lnTo>
                  <a:lnTo>
                    <a:pt x="22" y="41"/>
                  </a:lnTo>
                  <a:lnTo>
                    <a:pt x="27" y="48"/>
                  </a:lnTo>
                  <a:lnTo>
                    <a:pt x="29" y="47"/>
                  </a:lnTo>
                  <a:lnTo>
                    <a:pt x="29" y="47"/>
                  </a:lnTo>
                  <a:lnTo>
                    <a:pt x="29" y="47"/>
                  </a:lnTo>
                  <a:lnTo>
                    <a:pt x="34" y="39"/>
                  </a:lnTo>
                  <a:lnTo>
                    <a:pt x="34"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8" name="Freeform 3807"/>
            <p:cNvSpPr>
              <a:spLocks/>
            </p:cNvSpPr>
            <p:nvPr/>
          </p:nvSpPr>
          <p:spPr bwMode="auto">
            <a:xfrm>
              <a:off x="983" y="929"/>
              <a:ext cx="39" cy="48"/>
            </a:xfrm>
            <a:custGeom>
              <a:avLst/>
              <a:gdLst/>
              <a:ahLst/>
              <a:cxnLst>
                <a:cxn ang="0">
                  <a:pos x="34" y="38"/>
                </a:cxn>
                <a:cxn ang="0">
                  <a:pos x="34" y="36"/>
                </a:cxn>
                <a:cxn ang="0">
                  <a:pos x="38" y="27"/>
                </a:cxn>
                <a:cxn ang="0">
                  <a:pos x="39" y="11"/>
                </a:cxn>
                <a:cxn ang="0">
                  <a:pos x="39" y="9"/>
                </a:cxn>
                <a:cxn ang="0">
                  <a:pos x="38" y="7"/>
                </a:cxn>
                <a:cxn ang="0">
                  <a:pos x="36" y="4"/>
                </a:cxn>
                <a:cxn ang="0">
                  <a:pos x="29" y="0"/>
                </a:cxn>
                <a:cxn ang="0">
                  <a:pos x="25" y="0"/>
                </a:cxn>
                <a:cxn ang="0">
                  <a:pos x="20" y="2"/>
                </a:cxn>
                <a:cxn ang="0">
                  <a:pos x="11" y="2"/>
                </a:cxn>
                <a:cxn ang="0">
                  <a:pos x="7" y="4"/>
                </a:cxn>
                <a:cxn ang="0">
                  <a:pos x="0" y="15"/>
                </a:cxn>
                <a:cxn ang="0">
                  <a:pos x="0" y="16"/>
                </a:cxn>
                <a:cxn ang="0">
                  <a:pos x="7" y="20"/>
                </a:cxn>
                <a:cxn ang="0">
                  <a:pos x="20" y="38"/>
                </a:cxn>
                <a:cxn ang="0">
                  <a:pos x="22" y="41"/>
                </a:cxn>
                <a:cxn ang="0">
                  <a:pos x="27" y="48"/>
                </a:cxn>
                <a:cxn ang="0">
                  <a:pos x="29" y="47"/>
                </a:cxn>
                <a:cxn ang="0">
                  <a:pos x="29" y="47"/>
                </a:cxn>
                <a:cxn ang="0">
                  <a:pos x="29" y="47"/>
                </a:cxn>
                <a:cxn ang="0">
                  <a:pos x="34" y="39"/>
                </a:cxn>
                <a:cxn ang="0">
                  <a:pos x="34" y="38"/>
                </a:cxn>
              </a:cxnLst>
              <a:rect l="0" t="0" r="r" b="b"/>
              <a:pathLst>
                <a:path w="39" h="48">
                  <a:moveTo>
                    <a:pt x="34" y="38"/>
                  </a:moveTo>
                  <a:lnTo>
                    <a:pt x="34" y="36"/>
                  </a:lnTo>
                  <a:lnTo>
                    <a:pt x="38" y="27"/>
                  </a:lnTo>
                  <a:lnTo>
                    <a:pt x="39" y="11"/>
                  </a:lnTo>
                  <a:lnTo>
                    <a:pt x="39" y="9"/>
                  </a:lnTo>
                  <a:lnTo>
                    <a:pt x="38" y="7"/>
                  </a:lnTo>
                  <a:lnTo>
                    <a:pt x="36" y="4"/>
                  </a:lnTo>
                  <a:lnTo>
                    <a:pt x="29" y="0"/>
                  </a:lnTo>
                  <a:lnTo>
                    <a:pt x="25" y="0"/>
                  </a:lnTo>
                  <a:lnTo>
                    <a:pt x="20" y="2"/>
                  </a:lnTo>
                  <a:lnTo>
                    <a:pt x="11" y="2"/>
                  </a:lnTo>
                  <a:lnTo>
                    <a:pt x="7" y="4"/>
                  </a:lnTo>
                  <a:lnTo>
                    <a:pt x="0" y="15"/>
                  </a:lnTo>
                  <a:lnTo>
                    <a:pt x="0" y="16"/>
                  </a:lnTo>
                  <a:lnTo>
                    <a:pt x="7" y="20"/>
                  </a:lnTo>
                  <a:lnTo>
                    <a:pt x="20" y="38"/>
                  </a:lnTo>
                  <a:lnTo>
                    <a:pt x="22" y="41"/>
                  </a:lnTo>
                  <a:lnTo>
                    <a:pt x="27" y="48"/>
                  </a:lnTo>
                  <a:lnTo>
                    <a:pt x="29" y="47"/>
                  </a:lnTo>
                  <a:lnTo>
                    <a:pt x="29" y="47"/>
                  </a:lnTo>
                  <a:lnTo>
                    <a:pt x="29" y="47"/>
                  </a:lnTo>
                  <a:lnTo>
                    <a:pt x="34" y="39"/>
                  </a:lnTo>
                  <a:lnTo>
                    <a:pt x="34" y="3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9" name="Freeform 3808"/>
            <p:cNvSpPr>
              <a:spLocks/>
            </p:cNvSpPr>
            <p:nvPr/>
          </p:nvSpPr>
          <p:spPr bwMode="auto">
            <a:xfrm>
              <a:off x="1056" y="920"/>
              <a:ext cx="97" cy="141"/>
            </a:xfrm>
            <a:custGeom>
              <a:avLst/>
              <a:gdLst/>
              <a:ahLst/>
              <a:cxnLst>
                <a:cxn ang="0">
                  <a:pos x="36" y="104"/>
                </a:cxn>
                <a:cxn ang="0">
                  <a:pos x="32" y="98"/>
                </a:cxn>
                <a:cxn ang="0">
                  <a:pos x="24" y="93"/>
                </a:cxn>
                <a:cxn ang="0">
                  <a:pos x="16" y="91"/>
                </a:cxn>
                <a:cxn ang="0">
                  <a:pos x="0" y="73"/>
                </a:cxn>
                <a:cxn ang="0">
                  <a:pos x="9" y="54"/>
                </a:cxn>
                <a:cxn ang="0">
                  <a:pos x="15" y="57"/>
                </a:cxn>
                <a:cxn ang="0">
                  <a:pos x="18" y="63"/>
                </a:cxn>
                <a:cxn ang="0">
                  <a:pos x="22" y="72"/>
                </a:cxn>
                <a:cxn ang="0">
                  <a:pos x="29" y="70"/>
                </a:cxn>
                <a:cxn ang="0">
                  <a:pos x="38" y="66"/>
                </a:cxn>
                <a:cxn ang="0">
                  <a:pos x="36" y="57"/>
                </a:cxn>
                <a:cxn ang="0">
                  <a:pos x="40" y="57"/>
                </a:cxn>
                <a:cxn ang="0">
                  <a:pos x="34" y="50"/>
                </a:cxn>
                <a:cxn ang="0">
                  <a:pos x="34" y="41"/>
                </a:cxn>
                <a:cxn ang="0">
                  <a:pos x="41" y="43"/>
                </a:cxn>
                <a:cxn ang="0">
                  <a:pos x="34" y="38"/>
                </a:cxn>
                <a:cxn ang="0">
                  <a:pos x="22" y="32"/>
                </a:cxn>
                <a:cxn ang="0">
                  <a:pos x="18" y="24"/>
                </a:cxn>
                <a:cxn ang="0">
                  <a:pos x="27" y="29"/>
                </a:cxn>
                <a:cxn ang="0">
                  <a:pos x="29" y="24"/>
                </a:cxn>
                <a:cxn ang="0">
                  <a:pos x="24" y="18"/>
                </a:cxn>
                <a:cxn ang="0">
                  <a:pos x="24" y="11"/>
                </a:cxn>
                <a:cxn ang="0">
                  <a:pos x="34" y="11"/>
                </a:cxn>
                <a:cxn ang="0">
                  <a:pos x="38" y="7"/>
                </a:cxn>
                <a:cxn ang="0">
                  <a:pos x="36" y="2"/>
                </a:cxn>
                <a:cxn ang="0">
                  <a:pos x="43" y="7"/>
                </a:cxn>
                <a:cxn ang="0">
                  <a:pos x="56" y="11"/>
                </a:cxn>
                <a:cxn ang="0">
                  <a:pos x="74" y="4"/>
                </a:cxn>
                <a:cxn ang="0">
                  <a:pos x="84" y="9"/>
                </a:cxn>
                <a:cxn ang="0">
                  <a:pos x="84" y="20"/>
                </a:cxn>
                <a:cxn ang="0">
                  <a:pos x="79" y="24"/>
                </a:cxn>
                <a:cxn ang="0">
                  <a:pos x="82" y="32"/>
                </a:cxn>
                <a:cxn ang="0">
                  <a:pos x="72" y="45"/>
                </a:cxn>
                <a:cxn ang="0">
                  <a:pos x="65" y="52"/>
                </a:cxn>
                <a:cxn ang="0">
                  <a:pos x="75" y="50"/>
                </a:cxn>
                <a:cxn ang="0">
                  <a:pos x="82" y="59"/>
                </a:cxn>
                <a:cxn ang="0">
                  <a:pos x="86" y="65"/>
                </a:cxn>
                <a:cxn ang="0">
                  <a:pos x="86" y="70"/>
                </a:cxn>
                <a:cxn ang="0">
                  <a:pos x="93" y="70"/>
                </a:cxn>
                <a:cxn ang="0">
                  <a:pos x="95" y="72"/>
                </a:cxn>
                <a:cxn ang="0">
                  <a:pos x="97" y="84"/>
                </a:cxn>
                <a:cxn ang="0">
                  <a:pos x="93" y="90"/>
                </a:cxn>
                <a:cxn ang="0">
                  <a:pos x="95" y="102"/>
                </a:cxn>
                <a:cxn ang="0">
                  <a:pos x="95" y="106"/>
                </a:cxn>
                <a:cxn ang="0">
                  <a:pos x="93" y="113"/>
                </a:cxn>
                <a:cxn ang="0">
                  <a:pos x="82" y="125"/>
                </a:cxn>
                <a:cxn ang="0">
                  <a:pos x="70" y="125"/>
                </a:cxn>
                <a:cxn ang="0">
                  <a:pos x="74" y="134"/>
                </a:cxn>
                <a:cxn ang="0">
                  <a:pos x="65" y="141"/>
                </a:cxn>
                <a:cxn ang="0">
                  <a:pos x="59" y="138"/>
                </a:cxn>
                <a:cxn ang="0">
                  <a:pos x="52" y="127"/>
                </a:cxn>
                <a:cxn ang="0">
                  <a:pos x="47" y="116"/>
                </a:cxn>
              </a:cxnLst>
              <a:rect l="0" t="0" r="r" b="b"/>
              <a:pathLst>
                <a:path w="97" h="141">
                  <a:moveTo>
                    <a:pt x="41" y="111"/>
                  </a:moveTo>
                  <a:lnTo>
                    <a:pt x="40" y="109"/>
                  </a:lnTo>
                  <a:lnTo>
                    <a:pt x="36" y="104"/>
                  </a:lnTo>
                  <a:lnTo>
                    <a:pt x="36" y="102"/>
                  </a:lnTo>
                  <a:lnTo>
                    <a:pt x="34" y="98"/>
                  </a:lnTo>
                  <a:lnTo>
                    <a:pt x="32" y="98"/>
                  </a:lnTo>
                  <a:lnTo>
                    <a:pt x="29" y="100"/>
                  </a:lnTo>
                  <a:lnTo>
                    <a:pt x="27" y="93"/>
                  </a:lnTo>
                  <a:lnTo>
                    <a:pt x="24" y="93"/>
                  </a:lnTo>
                  <a:lnTo>
                    <a:pt x="24" y="97"/>
                  </a:lnTo>
                  <a:lnTo>
                    <a:pt x="16" y="95"/>
                  </a:lnTo>
                  <a:lnTo>
                    <a:pt x="16" y="91"/>
                  </a:lnTo>
                  <a:lnTo>
                    <a:pt x="13" y="88"/>
                  </a:lnTo>
                  <a:lnTo>
                    <a:pt x="13" y="86"/>
                  </a:lnTo>
                  <a:lnTo>
                    <a:pt x="0" y="73"/>
                  </a:lnTo>
                  <a:lnTo>
                    <a:pt x="2" y="56"/>
                  </a:lnTo>
                  <a:lnTo>
                    <a:pt x="6" y="54"/>
                  </a:lnTo>
                  <a:lnTo>
                    <a:pt x="9" y="54"/>
                  </a:lnTo>
                  <a:lnTo>
                    <a:pt x="11" y="56"/>
                  </a:lnTo>
                  <a:lnTo>
                    <a:pt x="13" y="57"/>
                  </a:lnTo>
                  <a:lnTo>
                    <a:pt x="15" y="57"/>
                  </a:lnTo>
                  <a:lnTo>
                    <a:pt x="13" y="61"/>
                  </a:lnTo>
                  <a:lnTo>
                    <a:pt x="15" y="63"/>
                  </a:lnTo>
                  <a:lnTo>
                    <a:pt x="18" y="63"/>
                  </a:lnTo>
                  <a:lnTo>
                    <a:pt x="20" y="65"/>
                  </a:lnTo>
                  <a:lnTo>
                    <a:pt x="20" y="68"/>
                  </a:lnTo>
                  <a:lnTo>
                    <a:pt x="22" y="72"/>
                  </a:lnTo>
                  <a:lnTo>
                    <a:pt x="27" y="73"/>
                  </a:lnTo>
                  <a:lnTo>
                    <a:pt x="29" y="72"/>
                  </a:lnTo>
                  <a:lnTo>
                    <a:pt x="29" y="70"/>
                  </a:lnTo>
                  <a:lnTo>
                    <a:pt x="32" y="70"/>
                  </a:lnTo>
                  <a:lnTo>
                    <a:pt x="34" y="70"/>
                  </a:lnTo>
                  <a:lnTo>
                    <a:pt x="38" y="66"/>
                  </a:lnTo>
                  <a:lnTo>
                    <a:pt x="36" y="63"/>
                  </a:lnTo>
                  <a:lnTo>
                    <a:pt x="34" y="57"/>
                  </a:lnTo>
                  <a:lnTo>
                    <a:pt x="36" y="57"/>
                  </a:lnTo>
                  <a:lnTo>
                    <a:pt x="38" y="61"/>
                  </a:lnTo>
                  <a:lnTo>
                    <a:pt x="40" y="61"/>
                  </a:lnTo>
                  <a:lnTo>
                    <a:pt x="40"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4" y="38"/>
                  </a:lnTo>
                  <a:lnTo>
                    <a:pt x="22" y="32"/>
                  </a:lnTo>
                  <a:lnTo>
                    <a:pt x="18" y="32"/>
                  </a:lnTo>
                  <a:lnTo>
                    <a:pt x="18" y="27"/>
                  </a:lnTo>
                  <a:lnTo>
                    <a:pt x="18" y="24"/>
                  </a:lnTo>
                  <a:lnTo>
                    <a:pt x="24" y="24"/>
                  </a:lnTo>
                  <a:lnTo>
                    <a:pt x="27" y="25"/>
                  </a:lnTo>
                  <a:lnTo>
                    <a:pt x="27" y="29"/>
                  </a:lnTo>
                  <a:lnTo>
                    <a:pt x="31" y="31"/>
                  </a:lnTo>
                  <a:lnTo>
                    <a:pt x="31" y="27"/>
                  </a:lnTo>
                  <a:lnTo>
                    <a:pt x="29" y="24"/>
                  </a:lnTo>
                  <a:lnTo>
                    <a:pt x="29" y="22"/>
                  </a:lnTo>
                  <a:lnTo>
                    <a:pt x="25" y="22"/>
                  </a:lnTo>
                  <a:lnTo>
                    <a:pt x="24" y="18"/>
                  </a:lnTo>
                  <a:lnTo>
                    <a:pt x="22" y="18"/>
                  </a:lnTo>
                  <a:lnTo>
                    <a:pt x="20" y="15"/>
                  </a:lnTo>
                  <a:lnTo>
                    <a:pt x="24" y="11"/>
                  </a:lnTo>
                  <a:lnTo>
                    <a:pt x="29" y="7"/>
                  </a:lnTo>
                  <a:lnTo>
                    <a:pt x="31" y="9"/>
                  </a:lnTo>
                  <a:lnTo>
                    <a:pt x="34" y="11"/>
                  </a:lnTo>
                  <a:lnTo>
                    <a:pt x="36" y="13"/>
                  </a:lnTo>
                  <a:lnTo>
                    <a:pt x="38" y="11"/>
                  </a:lnTo>
                  <a:lnTo>
                    <a:pt x="38" y="7"/>
                  </a:lnTo>
                  <a:lnTo>
                    <a:pt x="34" y="7"/>
                  </a:lnTo>
                  <a:lnTo>
                    <a:pt x="32" y="4"/>
                  </a:lnTo>
                  <a:lnTo>
                    <a:pt x="36" y="2"/>
                  </a:lnTo>
                  <a:lnTo>
                    <a:pt x="38" y="0"/>
                  </a:lnTo>
                  <a:lnTo>
                    <a:pt x="40" y="2"/>
                  </a:lnTo>
                  <a:lnTo>
                    <a:pt x="43" y="7"/>
                  </a:lnTo>
                  <a:lnTo>
                    <a:pt x="45" y="7"/>
                  </a:lnTo>
                  <a:lnTo>
                    <a:pt x="52" y="13"/>
                  </a:lnTo>
                  <a:lnTo>
                    <a:pt x="56" y="11"/>
                  </a:lnTo>
                  <a:lnTo>
                    <a:pt x="57" y="13"/>
                  </a:lnTo>
                  <a:lnTo>
                    <a:pt x="65" y="9"/>
                  </a:lnTo>
                  <a:lnTo>
                    <a:pt x="74" y="4"/>
                  </a:lnTo>
                  <a:lnTo>
                    <a:pt x="81" y="2"/>
                  </a:lnTo>
                  <a:lnTo>
                    <a:pt x="81"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4" y="40"/>
                  </a:lnTo>
                  <a:lnTo>
                    <a:pt x="72" y="45"/>
                  </a:lnTo>
                  <a:lnTo>
                    <a:pt x="68" y="47"/>
                  </a:lnTo>
                  <a:lnTo>
                    <a:pt x="68" y="48"/>
                  </a:lnTo>
                  <a:lnTo>
                    <a:pt x="65" y="52"/>
                  </a:lnTo>
                  <a:lnTo>
                    <a:pt x="65" y="57"/>
                  </a:lnTo>
                  <a:lnTo>
                    <a:pt x="72" y="52"/>
                  </a:lnTo>
                  <a:lnTo>
                    <a:pt x="75" y="50"/>
                  </a:lnTo>
                  <a:lnTo>
                    <a:pt x="79" y="52"/>
                  </a:lnTo>
                  <a:lnTo>
                    <a:pt x="82" y="56"/>
                  </a:lnTo>
                  <a:lnTo>
                    <a:pt x="82" y="59"/>
                  </a:lnTo>
                  <a:lnTo>
                    <a:pt x="82" y="61"/>
                  </a:lnTo>
                  <a:lnTo>
                    <a:pt x="84" y="65"/>
                  </a:lnTo>
                  <a:lnTo>
                    <a:pt x="86" y="65"/>
                  </a:lnTo>
                  <a:lnTo>
                    <a:pt x="86" y="66"/>
                  </a:lnTo>
                  <a:lnTo>
                    <a:pt x="86" y="68"/>
                  </a:lnTo>
                  <a:lnTo>
                    <a:pt x="86" y="70"/>
                  </a:lnTo>
                  <a:lnTo>
                    <a:pt x="86" y="73"/>
                  </a:lnTo>
                  <a:lnTo>
                    <a:pt x="90" y="70"/>
                  </a:lnTo>
                  <a:lnTo>
                    <a:pt x="93" y="70"/>
                  </a:lnTo>
                  <a:lnTo>
                    <a:pt x="93" y="66"/>
                  </a:lnTo>
                  <a:lnTo>
                    <a:pt x="95" y="68"/>
                  </a:lnTo>
                  <a:lnTo>
                    <a:pt x="95" y="72"/>
                  </a:lnTo>
                  <a:lnTo>
                    <a:pt x="95" y="73"/>
                  </a:lnTo>
                  <a:lnTo>
                    <a:pt x="97" y="81"/>
                  </a:lnTo>
                  <a:lnTo>
                    <a:pt x="97" y="84"/>
                  </a:lnTo>
                  <a:lnTo>
                    <a:pt x="97" y="86"/>
                  </a:lnTo>
                  <a:lnTo>
                    <a:pt x="93" y="88"/>
                  </a:lnTo>
                  <a:lnTo>
                    <a:pt x="93" y="90"/>
                  </a:lnTo>
                  <a:lnTo>
                    <a:pt x="95" y="95"/>
                  </a:lnTo>
                  <a:lnTo>
                    <a:pt x="95" y="100"/>
                  </a:lnTo>
                  <a:lnTo>
                    <a:pt x="95" y="102"/>
                  </a:lnTo>
                  <a:lnTo>
                    <a:pt x="93" y="104"/>
                  </a:lnTo>
                  <a:lnTo>
                    <a:pt x="95" y="104"/>
                  </a:lnTo>
                  <a:lnTo>
                    <a:pt x="95" y="106"/>
                  </a:lnTo>
                  <a:lnTo>
                    <a:pt x="97" y="113"/>
                  </a:lnTo>
                  <a:lnTo>
                    <a:pt x="95" y="115"/>
                  </a:lnTo>
                  <a:lnTo>
                    <a:pt x="93" y="113"/>
                  </a:lnTo>
                  <a:lnTo>
                    <a:pt x="91" y="116"/>
                  </a:lnTo>
                  <a:lnTo>
                    <a:pt x="90" y="122"/>
                  </a:lnTo>
                  <a:lnTo>
                    <a:pt x="82" y="125"/>
                  </a:lnTo>
                  <a:lnTo>
                    <a:pt x="79" y="125"/>
                  </a:lnTo>
                  <a:lnTo>
                    <a:pt x="74" y="125"/>
                  </a:lnTo>
                  <a:lnTo>
                    <a:pt x="70" y="125"/>
                  </a:lnTo>
                  <a:lnTo>
                    <a:pt x="70" y="125"/>
                  </a:lnTo>
                  <a:lnTo>
                    <a:pt x="74" y="131"/>
                  </a:lnTo>
                  <a:lnTo>
                    <a:pt x="74" y="134"/>
                  </a:lnTo>
                  <a:lnTo>
                    <a:pt x="68" y="138"/>
                  </a:lnTo>
                  <a:lnTo>
                    <a:pt x="68" y="139"/>
                  </a:lnTo>
                  <a:lnTo>
                    <a:pt x="65" y="141"/>
                  </a:lnTo>
                  <a:lnTo>
                    <a:pt x="63" y="141"/>
                  </a:lnTo>
                  <a:lnTo>
                    <a:pt x="61" y="136"/>
                  </a:lnTo>
                  <a:lnTo>
                    <a:pt x="59" y="138"/>
                  </a:lnTo>
                  <a:lnTo>
                    <a:pt x="57" y="139"/>
                  </a:lnTo>
                  <a:lnTo>
                    <a:pt x="56" y="139"/>
                  </a:lnTo>
                  <a:lnTo>
                    <a:pt x="52" y="127"/>
                  </a:lnTo>
                  <a:lnTo>
                    <a:pt x="50" y="125"/>
                  </a:lnTo>
                  <a:lnTo>
                    <a:pt x="50" y="120"/>
                  </a:lnTo>
                  <a:lnTo>
                    <a:pt x="47" y="116"/>
                  </a:lnTo>
                  <a:lnTo>
                    <a:pt x="43" y="113"/>
                  </a:lnTo>
                  <a:lnTo>
                    <a:pt x="41" y="1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0" name="Freeform 3809"/>
            <p:cNvSpPr>
              <a:spLocks/>
            </p:cNvSpPr>
            <p:nvPr/>
          </p:nvSpPr>
          <p:spPr bwMode="auto">
            <a:xfrm>
              <a:off x="1056" y="920"/>
              <a:ext cx="97" cy="141"/>
            </a:xfrm>
            <a:custGeom>
              <a:avLst/>
              <a:gdLst/>
              <a:ahLst/>
              <a:cxnLst>
                <a:cxn ang="0">
                  <a:pos x="36" y="104"/>
                </a:cxn>
                <a:cxn ang="0">
                  <a:pos x="32" y="98"/>
                </a:cxn>
                <a:cxn ang="0">
                  <a:pos x="24" y="93"/>
                </a:cxn>
                <a:cxn ang="0">
                  <a:pos x="16" y="91"/>
                </a:cxn>
                <a:cxn ang="0">
                  <a:pos x="0" y="73"/>
                </a:cxn>
                <a:cxn ang="0">
                  <a:pos x="9" y="54"/>
                </a:cxn>
                <a:cxn ang="0">
                  <a:pos x="15" y="57"/>
                </a:cxn>
                <a:cxn ang="0">
                  <a:pos x="18" y="63"/>
                </a:cxn>
                <a:cxn ang="0">
                  <a:pos x="22" y="72"/>
                </a:cxn>
                <a:cxn ang="0">
                  <a:pos x="29" y="70"/>
                </a:cxn>
                <a:cxn ang="0">
                  <a:pos x="38" y="66"/>
                </a:cxn>
                <a:cxn ang="0">
                  <a:pos x="36" y="57"/>
                </a:cxn>
                <a:cxn ang="0">
                  <a:pos x="40" y="57"/>
                </a:cxn>
                <a:cxn ang="0">
                  <a:pos x="34" y="50"/>
                </a:cxn>
                <a:cxn ang="0">
                  <a:pos x="34" y="41"/>
                </a:cxn>
                <a:cxn ang="0">
                  <a:pos x="41" y="43"/>
                </a:cxn>
                <a:cxn ang="0">
                  <a:pos x="34" y="38"/>
                </a:cxn>
                <a:cxn ang="0">
                  <a:pos x="22" y="32"/>
                </a:cxn>
                <a:cxn ang="0">
                  <a:pos x="18" y="24"/>
                </a:cxn>
                <a:cxn ang="0">
                  <a:pos x="27" y="29"/>
                </a:cxn>
                <a:cxn ang="0">
                  <a:pos x="29" y="24"/>
                </a:cxn>
                <a:cxn ang="0">
                  <a:pos x="24" y="18"/>
                </a:cxn>
                <a:cxn ang="0">
                  <a:pos x="24" y="11"/>
                </a:cxn>
                <a:cxn ang="0">
                  <a:pos x="34" y="11"/>
                </a:cxn>
                <a:cxn ang="0">
                  <a:pos x="38" y="7"/>
                </a:cxn>
                <a:cxn ang="0">
                  <a:pos x="36" y="2"/>
                </a:cxn>
                <a:cxn ang="0">
                  <a:pos x="43" y="7"/>
                </a:cxn>
                <a:cxn ang="0">
                  <a:pos x="56" y="11"/>
                </a:cxn>
                <a:cxn ang="0">
                  <a:pos x="74" y="4"/>
                </a:cxn>
                <a:cxn ang="0">
                  <a:pos x="84" y="9"/>
                </a:cxn>
                <a:cxn ang="0">
                  <a:pos x="84" y="20"/>
                </a:cxn>
                <a:cxn ang="0">
                  <a:pos x="79" y="24"/>
                </a:cxn>
                <a:cxn ang="0">
                  <a:pos x="82" y="32"/>
                </a:cxn>
                <a:cxn ang="0">
                  <a:pos x="72" y="45"/>
                </a:cxn>
                <a:cxn ang="0">
                  <a:pos x="65" y="52"/>
                </a:cxn>
                <a:cxn ang="0">
                  <a:pos x="75" y="50"/>
                </a:cxn>
                <a:cxn ang="0">
                  <a:pos x="82" y="59"/>
                </a:cxn>
                <a:cxn ang="0">
                  <a:pos x="86" y="65"/>
                </a:cxn>
                <a:cxn ang="0">
                  <a:pos x="86" y="70"/>
                </a:cxn>
                <a:cxn ang="0">
                  <a:pos x="93" y="70"/>
                </a:cxn>
                <a:cxn ang="0">
                  <a:pos x="95" y="72"/>
                </a:cxn>
                <a:cxn ang="0">
                  <a:pos x="97" y="84"/>
                </a:cxn>
                <a:cxn ang="0">
                  <a:pos x="93" y="90"/>
                </a:cxn>
                <a:cxn ang="0">
                  <a:pos x="95" y="102"/>
                </a:cxn>
                <a:cxn ang="0">
                  <a:pos x="95" y="106"/>
                </a:cxn>
                <a:cxn ang="0">
                  <a:pos x="93" y="113"/>
                </a:cxn>
                <a:cxn ang="0">
                  <a:pos x="82" y="125"/>
                </a:cxn>
                <a:cxn ang="0">
                  <a:pos x="70" y="125"/>
                </a:cxn>
                <a:cxn ang="0">
                  <a:pos x="74" y="134"/>
                </a:cxn>
                <a:cxn ang="0">
                  <a:pos x="65" y="141"/>
                </a:cxn>
                <a:cxn ang="0">
                  <a:pos x="59" y="138"/>
                </a:cxn>
                <a:cxn ang="0">
                  <a:pos x="52" y="127"/>
                </a:cxn>
                <a:cxn ang="0">
                  <a:pos x="47" y="116"/>
                </a:cxn>
              </a:cxnLst>
              <a:rect l="0" t="0" r="r" b="b"/>
              <a:pathLst>
                <a:path w="97" h="141">
                  <a:moveTo>
                    <a:pt x="41" y="111"/>
                  </a:moveTo>
                  <a:lnTo>
                    <a:pt x="40" y="109"/>
                  </a:lnTo>
                  <a:lnTo>
                    <a:pt x="36" y="104"/>
                  </a:lnTo>
                  <a:lnTo>
                    <a:pt x="36" y="102"/>
                  </a:lnTo>
                  <a:lnTo>
                    <a:pt x="34" y="98"/>
                  </a:lnTo>
                  <a:lnTo>
                    <a:pt x="32" y="98"/>
                  </a:lnTo>
                  <a:lnTo>
                    <a:pt x="29" y="100"/>
                  </a:lnTo>
                  <a:lnTo>
                    <a:pt x="27" y="93"/>
                  </a:lnTo>
                  <a:lnTo>
                    <a:pt x="24" y="93"/>
                  </a:lnTo>
                  <a:lnTo>
                    <a:pt x="24" y="97"/>
                  </a:lnTo>
                  <a:lnTo>
                    <a:pt x="16" y="95"/>
                  </a:lnTo>
                  <a:lnTo>
                    <a:pt x="16" y="91"/>
                  </a:lnTo>
                  <a:lnTo>
                    <a:pt x="13" y="88"/>
                  </a:lnTo>
                  <a:lnTo>
                    <a:pt x="13" y="86"/>
                  </a:lnTo>
                  <a:lnTo>
                    <a:pt x="0" y="73"/>
                  </a:lnTo>
                  <a:lnTo>
                    <a:pt x="2" y="56"/>
                  </a:lnTo>
                  <a:lnTo>
                    <a:pt x="6" y="54"/>
                  </a:lnTo>
                  <a:lnTo>
                    <a:pt x="9" y="54"/>
                  </a:lnTo>
                  <a:lnTo>
                    <a:pt x="11" y="56"/>
                  </a:lnTo>
                  <a:lnTo>
                    <a:pt x="13" y="57"/>
                  </a:lnTo>
                  <a:lnTo>
                    <a:pt x="15" y="57"/>
                  </a:lnTo>
                  <a:lnTo>
                    <a:pt x="13" y="61"/>
                  </a:lnTo>
                  <a:lnTo>
                    <a:pt x="15" y="63"/>
                  </a:lnTo>
                  <a:lnTo>
                    <a:pt x="18" y="63"/>
                  </a:lnTo>
                  <a:lnTo>
                    <a:pt x="20" y="65"/>
                  </a:lnTo>
                  <a:lnTo>
                    <a:pt x="20" y="68"/>
                  </a:lnTo>
                  <a:lnTo>
                    <a:pt x="22" y="72"/>
                  </a:lnTo>
                  <a:lnTo>
                    <a:pt x="27" y="73"/>
                  </a:lnTo>
                  <a:lnTo>
                    <a:pt x="29" y="72"/>
                  </a:lnTo>
                  <a:lnTo>
                    <a:pt x="29" y="70"/>
                  </a:lnTo>
                  <a:lnTo>
                    <a:pt x="32" y="70"/>
                  </a:lnTo>
                  <a:lnTo>
                    <a:pt x="34" y="70"/>
                  </a:lnTo>
                  <a:lnTo>
                    <a:pt x="38" y="66"/>
                  </a:lnTo>
                  <a:lnTo>
                    <a:pt x="36" y="63"/>
                  </a:lnTo>
                  <a:lnTo>
                    <a:pt x="34" y="57"/>
                  </a:lnTo>
                  <a:lnTo>
                    <a:pt x="36" y="57"/>
                  </a:lnTo>
                  <a:lnTo>
                    <a:pt x="38" y="61"/>
                  </a:lnTo>
                  <a:lnTo>
                    <a:pt x="40" y="61"/>
                  </a:lnTo>
                  <a:lnTo>
                    <a:pt x="40"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4" y="38"/>
                  </a:lnTo>
                  <a:lnTo>
                    <a:pt x="22" y="32"/>
                  </a:lnTo>
                  <a:lnTo>
                    <a:pt x="18" y="32"/>
                  </a:lnTo>
                  <a:lnTo>
                    <a:pt x="18" y="27"/>
                  </a:lnTo>
                  <a:lnTo>
                    <a:pt x="18" y="24"/>
                  </a:lnTo>
                  <a:lnTo>
                    <a:pt x="24" y="24"/>
                  </a:lnTo>
                  <a:lnTo>
                    <a:pt x="27" y="25"/>
                  </a:lnTo>
                  <a:lnTo>
                    <a:pt x="27" y="29"/>
                  </a:lnTo>
                  <a:lnTo>
                    <a:pt x="31" y="31"/>
                  </a:lnTo>
                  <a:lnTo>
                    <a:pt x="31" y="27"/>
                  </a:lnTo>
                  <a:lnTo>
                    <a:pt x="29" y="24"/>
                  </a:lnTo>
                  <a:lnTo>
                    <a:pt x="29" y="22"/>
                  </a:lnTo>
                  <a:lnTo>
                    <a:pt x="25" y="22"/>
                  </a:lnTo>
                  <a:lnTo>
                    <a:pt x="24" y="18"/>
                  </a:lnTo>
                  <a:lnTo>
                    <a:pt x="22" y="18"/>
                  </a:lnTo>
                  <a:lnTo>
                    <a:pt x="20" y="15"/>
                  </a:lnTo>
                  <a:lnTo>
                    <a:pt x="24" y="11"/>
                  </a:lnTo>
                  <a:lnTo>
                    <a:pt x="29" y="7"/>
                  </a:lnTo>
                  <a:lnTo>
                    <a:pt x="31" y="9"/>
                  </a:lnTo>
                  <a:lnTo>
                    <a:pt x="34" y="11"/>
                  </a:lnTo>
                  <a:lnTo>
                    <a:pt x="36" y="13"/>
                  </a:lnTo>
                  <a:lnTo>
                    <a:pt x="38" y="11"/>
                  </a:lnTo>
                  <a:lnTo>
                    <a:pt x="38" y="7"/>
                  </a:lnTo>
                  <a:lnTo>
                    <a:pt x="34" y="7"/>
                  </a:lnTo>
                  <a:lnTo>
                    <a:pt x="32" y="4"/>
                  </a:lnTo>
                  <a:lnTo>
                    <a:pt x="36" y="2"/>
                  </a:lnTo>
                  <a:lnTo>
                    <a:pt x="38" y="0"/>
                  </a:lnTo>
                  <a:lnTo>
                    <a:pt x="40" y="2"/>
                  </a:lnTo>
                  <a:lnTo>
                    <a:pt x="43" y="7"/>
                  </a:lnTo>
                  <a:lnTo>
                    <a:pt x="45" y="7"/>
                  </a:lnTo>
                  <a:lnTo>
                    <a:pt x="52" y="13"/>
                  </a:lnTo>
                  <a:lnTo>
                    <a:pt x="56" y="11"/>
                  </a:lnTo>
                  <a:lnTo>
                    <a:pt x="57" y="13"/>
                  </a:lnTo>
                  <a:lnTo>
                    <a:pt x="65" y="9"/>
                  </a:lnTo>
                  <a:lnTo>
                    <a:pt x="74" y="4"/>
                  </a:lnTo>
                  <a:lnTo>
                    <a:pt x="81" y="2"/>
                  </a:lnTo>
                  <a:lnTo>
                    <a:pt x="81"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4" y="40"/>
                  </a:lnTo>
                  <a:lnTo>
                    <a:pt x="72" y="45"/>
                  </a:lnTo>
                  <a:lnTo>
                    <a:pt x="68" y="47"/>
                  </a:lnTo>
                  <a:lnTo>
                    <a:pt x="68" y="48"/>
                  </a:lnTo>
                  <a:lnTo>
                    <a:pt x="65" y="52"/>
                  </a:lnTo>
                  <a:lnTo>
                    <a:pt x="65" y="57"/>
                  </a:lnTo>
                  <a:lnTo>
                    <a:pt x="72" y="52"/>
                  </a:lnTo>
                  <a:lnTo>
                    <a:pt x="75" y="50"/>
                  </a:lnTo>
                  <a:lnTo>
                    <a:pt x="79" y="52"/>
                  </a:lnTo>
                  <a:lnTo>
                    <a:pt x="82" y="56"/>
                  </a:lnTo>
                  <a:lnTo>
                    <a:pt x="82" y="59"/>
                  </a:lnTo>
                  <a:lnTo>
                    <a:pt x="82" y="61"/>
                  </a:lnTo>
                  <a:lnTo>
                    <a:pt x="84" y="65"/>
                  </a:lnTo>
                  <a:lnTo>
                    <a:pt x="86" y="65"/>
                  </a:lnTo>
                  <a:lnTo>
                    <a:pt x="86" y="66"/>
                  </a:lnTo>
                  <a:lnTo>
                    <a:pt x="86" y="68"/>
                  </a:lnTo>
                  <a:lnTo>
                    <a:pt x="86" y="70"/>
                  </a:lnTo>
                  <a:lnTo>
                    <a:pt x="86" y="73"/>
                  </a:lnTo>
                  <a:lnTo>
                    <a:pt x="90" y="70"/>
                  </a:lnTo>
                  <a:lnTo>
                    <a:pt x="93" y="70"/>
                  </a:lnTo>
                  <a:lnTo>
                    <a:pt x="93" y="66"/>
                  </a:lnTo>
                  <a:lnTo>
                    <a:pt x="95" y="68"/>
                  </a:lnTo>
                  <a:lnTo>
                    <a:pt x="95" y="72"/>
                  </a:lnTo>
                  <a:lnTo>
                    <a:pt x="95" y="73"/>
                  </a:lnTo>
                  <a:lnTo>
                    <a:pt x="97" y="81"/>
                  </a:lnTo>
                  <a:lnTo>
                    <a:pt x="97" y="84"/>
                  </a:lnTo>
                  <a:lnTo>
                    <a:pt x="97" y="86"/>
                  </a:lnTo>
                  <a:lnTo>
                    <a:pt x="93" y="88"/>
                  </a:lnTo>
                  <a:lnTo>
                    <a:pt x="93" y="90"/>
                  </a:lnTo>
                  <a:lnTo>
                    <a:pt x="95" y="95"/>
                  </a:lnTo>
                  <a:lnTo>
                    <a:pt x="95" y="100"/>
                  </a:lnTo>
                  <a:lnTo>
                    <a:pt x="95" y="102"/>
                  </a:lnTo>
                  <a:lnTo>
                    <a:pt x="93" y="104"/>
                  </a:lnTo>
                  <a:lnTo>
                    <a:pt x="95" y="104"/>
                  </a:lnTo>
                  <a:lnTo>
                    <a:pt x="95" y="106"/>
                  </a:lnTo>
                  <a:lnTo>
                    <a:pt x="97" y="113"/>
                  </a:lnTo>
                  <a:lnTo>
                    <a:pt x="95" y="115"/>
                  </a:lnTo>
                  <a:lnTo>
                    <a:pt x="93" y="113"/>
                  </a:lnTo>
                  <a:lnTo>
                    <a:pt x="91" y="116"/>
                  </a:lnTo>
                  <a:lnTo>
                    <a:pt x="90" y="122"/>
                  </a:lnTo>
                  <a:lnTo>
                    <a:pt x="82" y="125"/>
                  </a:lnTo>
                  <a:lnTo>
                    <a:pt x="79" y="125"/>
                  </a:lnTo>
                  <a:lnTo>
                    <a:pt x="74" y="125"/>
                  </a:lnTo>
                  <a:lnTo>
                    <a:pt x="70" y="125"/>
                  </a:lnTo>
                  <a:lnTo>
                    <a:pt x="70" y="125"/>
                  </a:lnTo>
                  <a:lnTo>
                    <a:pt x="74" y="131"/>
                  </a:lnTo>
                  <a:lnTo>
                    <a:pt x="74" y="134"/>
                  </a:lnTo>
                  <a:lnTo>
                    <a:pt x="68" y="138"/>
                  </a:lnTo>
                  <a:lnTo>
                    <a:pt x="68" y="139"/>
                  </a:lnTo>
                  <a:lnTo>
                    <a:pt x="65" y="141"/>
                  </a:lnTo>
                  <a:lnTo>
                    <a:pt x="63" y="141"/>
                  </a:lnTo>
                  <a:lnTo>
                    <a:pt x="61" y="136"/>
                  </a:lnTo>
                  <a:lnTo>
                    <a:pt x="59" y="138"/>
                  </a:lnTo>
                  <a:lnTo>
                    <a:pt x="57" y="139"/>
                  </a:lnTo>
                  <a:lnTo>
                    <a:pt x="56" y="139"/>
                  </a:lnTo>
                  <a:lnTo>
                    <a:pt x="52" y="127"/>
                  </a:lnTo>
                  <a:lnTo>
                    <a:pt x="50" y="125"/>
                  </a:lnTo>
                  <a:lnTo>
                    <a:pt x="50" y="120"/>
                  </a:lnTo>
                  <a:lnTo>
                    <a:pt x="47" y="116"/>
                  </a:lnTo>
                  <a:lnTo>
                    <a:pt x="43" y="113"/>
                  </a:lnTo>
                  <a:lnTo>
                    <a:pt x="41" y="1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1" name="Freeform 3810"/>
            <p:cNvSpPr>
              <a:spLocks/>
            </p:cNvSpPr>
            <p:nvPr/>
          </p:nvSpPr>
          <p:spPr bwMode="auto">
            <a:xfrm>
              <a:off x="1140" y="961"/>
              <a:ext cx="11" cy="16"/>
            </a:xfrm>
            <a:custGeom>
              <a:avLst/>
              <a:gdLst/>
              <a:ahLst/>
              <a:cxnLst>
                <a:cxn ang="0">
                  <a:pos x="9" y="11"/>
                </a:cxn>
                <a:cxn ang="0">
                  <a:pos x="11" y="7"/>
                </a:cxn>
                <a:cxn ang="0">
                  <a:pos x="9" y="4"/>
                </a:cxn>
                <a:cxn ang="0">
                  <a:pos x="6" y="0"/>
                </a:cxn>
                <a:cxn ang="0">
                  <a:pos x="0" y="6"/>
                </a:cxn>
                <a:cxn ang="0">
                  <a:pos x="4" y="16"/>
                </a:cxn>
                <a:cxn ang="0">
                  <a:pos x="7" y="16"/>
                </a:cxn>
                <a:cxn ang="0">
                  <a:pos x="9" y="13"/>
                </a:cxn>
                <a:cxn ang="0">
                  <a:pos x="9" y="11"/>
                </a:cxn>
              </a:cxnLst>
              <a:rect l="0" t="0" r="r" b="b"/>
              <a:pathLst>
                <a:path w="11" h="16">
                  <a:moveTo>
                    <a:pt x="9" y="11"/>
                  </a:moveTo>
                  <a:lnTo>
                    <a:pt x="11" y="7"/>
                  </a:lnTo>
                  <a:lnTo>
                    <a:pt x="9" y="4"/>
                  </a:lnTo>
                  <a:lnTo>
                    <a:pt x="6" y="0"/>
                  </a:lnTo>
                  <a:lnTo>
                    <a:pt x="0" y="6"/>
                  </a:lnTo>
                  <a:lnTo>
                    <a:pt x="4" y="16"/>
                  </a:lnTo>
                  <a:lnTo>
                    <a:pt x="7" y="16"/>
                  </a:lnTo>
                  <a:lnTo>
                    <a:pt x="9" y="13"/>
                  </a:lnTo>
                  <a:lnTo>
                    <a:pt x="9"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2" name="Freeform 3811"/>
            <p:cNvSpPr>
              <a:spLocks/>
            </p:cNvSpPr>
            <p:nvPr/>
          </p:nvSpPr>
          <p:spPr bwMode="auto">
            <a:xfrm>
              <a:off x="1140" y="961"/>
              <a:ext cx="11" cy="16"/>
            </a:xfrm>
            <a:custGeom>
              <a:avLst/>
              <a:gdLst/>
              <a:ahLst/>
              <a:cxnLst>
                <a:cxn ang="0">
                  <a:pos x="9" y="11"/>
                </a:cxn>
                <a:cxn ang="0">
                  <a:pos x="11" y="7"/>
                </a:cxn>
                <a:cxn ang="0">
                  <a:pos x="9" y="4"/>
                </a:cxn>
                <a:cxn ang="0">
                  <a:pos x="6" y="0"/>
                </a:cxn>
                <a:cxn ang="0">
                  <a:pos x="0" y="6"/>
                </a:cxn>
                <a:cxn ang="0">
                  <a:pos x="4" y="16"/>
                </a:cxn>
                <a:cxn ang="0">
                  <a:pos x="7" y="16"/>
                </a:cxn>
                <a:cxn ang="0">
                  <a:pos x="9" y="13"/>
                </a:cxn>
                <a:cxn ang="0">
                  <a:pos x="9" y="11"/>
                </a:cxn>
              </a:cxnLst>
              <a:rect l="0" t="0" r="r" b="b"/>
              <a:pathLst>
                <a:path w="11" h="16">
                  <a:moveTo>
                    <a:pt x="9" y="11"/>
                  </a:moveTo>
                  <a:lnTo>
                    <a:pt x="11" y="7"/>
                  </a:lnTo>
                  <a:lnTo>
                    <a:pt x="9" y="4"/>
                  </a:lnTo>
                  <a:lnTo>
                    <a:pt x="6" y="0"/>
                  </a:lnTo>
                  <a:lnTo>
                    <a:pt x="0" y="6"/>
                  </a:lnTo>
                  <a:lnTo>
                    <a:pt x="4" y="16"/>
                  </a:lnTo>
                  <a:lnTo>
                    <a:pt x="7" y="16"/>
                  </a:lnTo>
                  <a:lnTo>
                    <a:pt x="9" y="13"/>
                  </a:lnTo>
                  <a:lnTo>
                    <a:pt x="9"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3" name="Freeform 3812"/>
            <p:cNvSpPr>
              <a:spLocks/>
            </p:cNvSpPr>
            <p:nvPr/>
          </p:nvSpPr>
          <p:spPr bwMode="auto">
            <a:xfrm>
              <a:off x="1105" y="910"/>
              <a:ext cx="25" cy="17"/>
            </a:xfrm>
            <a:custGeom>
              <a:avLst/>
              <a:gdLst/>
              <a:ahLst/>
              <a:cxnLst>
                <a:cxn ang="0">
                  <a:pos x="12" y="16"/>
                </a:cxn>
                <a:cxn ang="0">
                  <a:pos x="17" y="14"/>
                </a:cxn>
                <a:cxn ang="0">
                  <a:pos x="25" y="7"/>
                </a:cxn>
                <a:cxn ang="0">
                  <a:pos x="25" y="3"/>
                </a:cxn>
                <a:cxn ang="0">
                  <a:pos x="25" y="0"/>
                </a:cxn>
                <a:cxn ang="0">
                  <a:pos x="21" y="0"/>
                </a:cxn>
                <a:cxn ang="0">
                  <a:pos x="12" y="5"/>
                </a:cxn>
                <a:cxn ang="0">
                  <a:pos x="8" y="5"/>
                </a:cxn>
                <a:cxn ang="0">
                  <a:pos x="7" y="9"/>
                </a:cxn>
                <a:cxn ang="0">
                  <a:pos x="5" y="10"/>
                </a:cxn>
                <a:cxn ang="0">
                  <a:pos x="0" y="14"/>
                </a:cxn>
                <a:cxn ang="0">
                  <a:pos x="1" y="14"/>
                </a:cxn>
                <a:cxn ang="0">
                  <a:pos x="5" y="16"/>
                </a:cxn>
                <a:cxn ang="0">
                  <a:pos x="7" y="14"/>
                </a:cxn>
                <a:cxn ang="0">
                  <a:pos x="7" y="14"/>
                </a:cxn>
                <a:cxn ang="0">
                  <a:pos x="8" y="17"/>
                </a:cxn>
                <a:cxn ang="0">
                  <a:pos x="10" y="16"/>
                </a:cxn>
                <a:cxn ang="0">
                  <a:pos x="10" y="16"/>
                </a:cxn>
                <a:cxn ang="0">
                  <a:pos x="12" y="16"/>
                </a:cxn>
              </a:cxnLst>
              <a:rect l="0" t="0" r="r" b="b"/>
              <a:pathLst>
                <a:path w="25" h="17">
                  <a:moveTo>
                    <a:pt x="12" y="16"/>
                  </a:moveTo>
                  <a:lnTo>
                    <a:pt x="17" y="14"/>
                  </a:lnTo>
                  <a:lnTo>
                    <a:pt x="25" y="7"/>
                  </a:lnTo>
                  <a:lnTo>
                    <a:pt x="25" y="3"/>
                  </a:lnTo>
                  <a:lnTo>
                    <a:pt x="25" y="0"/>
                  </a:lnTo>
                  <a:lnTo>
                    <a:pt x="21" y="0"/>
                  </a:lnTo>
                  <a:lnTo>
                    <a:pt x="12" y="5"/>
                  </a:lnTo>
                  <a:lnTo>
                    <a:pt x="8" y="5"/>
                  </a:lnTo>
                  <a:lnTo>
                    <a:pt x="7" y="9"/>
                  </a:lnTo>
                  <a:lnTo>
                    <a:pt x="5" y="10"/>
                  </a:lnTo>
                  <a:lnTo>
                    <a:pt x="0" y="14"/>
                  </a:lnTo>
                  <a:lnTo>
                    <a:pt x="1" y="14"/>
                  </a:lnTo>
                  <a:lnTo>
                    <a:pt x="5" y="16"/>
                  </a:lnTo>
                  <a:lnTo>
                    <a:pt x="7" y="14"/>
                  </a:lnTo>
                  <a:lnTo>
                    <a:pt x="7" y="14"/>
                  </a:lnTo>
                  <a:lnTo>
                    <a:pt x="8" y="17"/>
                  </a:lnTo>
                  <a:lnTo>
                    <a:pt x="10" y="16"/>
                  </a:lnTo>
                  <a:lnTo>
                    <a:pt x="10" y="16"/>
                  </a:lnTo>
                  <a:lnTo>
                    <a:pt x="12"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4" name="Freeform 3813"/>
            <p:cNvSpPr>
              <a:spLocks/>
            </p:cNvSpPr>
            <p:nvPr/>
          </p:nvSpPr>
          <p:spPr bwMode="auto">
            <a:xfrm>
              <a:off x="1105" y="910"/>
              <a:ext cx="25" cy="17"/>
            </a:xfrm>
            <a:custGeom>
              <a:avLst/>
              <a:gdLst/>
              <a:ahLst/>
              <a:cxnLst>
                <a:cxn ang="0">
                  <a:pos x="12" y="16"/>
                </a:cxn>
                <a:cxn ang="0">
                  <a:pos x="17" y="14"/>
                </a:cxn>
                <a:cxn ang="0">
                  <a:pos x="25" y="7"/>
                </a:cxn>
                <a:cxn ang="0">
                  <a:pos x="25" y="3"/>
                </a:cxn>
                <a:cxn ang="0">
                  <a:pos x="25" y="0"/>
                </a:cxn>
                <a:cxn ang="0">
                  <a:pos x="21" y="0"/>
                </a:cxn>
                <a:cxn ang="0">
                  <a:pos x="12" y="5"/>
                </a:cxn>
                <a:cxn ang="0">
                  <a:pos x="8" y="5"/>
                </a:cxn>
                <a:cxn ang="0">
                  <a:pos x="7" y="9"/>
                </a:cxn>
                <a:cxn ang="0">
                  <a:pos x="5" y="10"/>
                </a:cxn>
                <a:cxn ang="0">
                  <a:pos x="0" y="14"/>
                </a:cxn>
                <a:cxn ang="0">
                  <a:pos x="1" y="14"/>
                </a:cxn>
                <a:cxn ang="0">
                  <a:pos x="5" y="16"/>
                </a:cxn>
                <a:cxn ang="0">
                  <a:pos x="7" y="14"/>
                </a:cxn>
                <a:cxn ang="0">
                  <a:pos x="7" y="14"/>
                </a:cxn>
                <a:cxn ang="0">
                  <a:pos x="8" y="17"/>
                </a:cxn>
                <a:cxn ang="0">
                  <a:pos x="10" y="16"/>
                </a:cxn>
                <a:cxn ang="0">
                  <a:pos x="10" y="16"/>
                </a:cxn>
                <a:cxn ang="0">
                  <a:pos x="12" y="16"/>
                </a:cxn>
              </a:cxnLst>
              <a:rect l="0" t="0" r="r" b="b"/>
              <a:pathLst>
                <a:path w="25" h="17">
                  <a:moveTo>
                    <a:pt x="12" y="16"/>
                  </a:moveTo>
                  <a:lnTo>
                    <a:pt x="17" y="14"/>
                  </a:lnTo>
                  <a:lnTo>
                    <a:pt x="25" y="7"/>
                  </a:lnTo>
                  <a:lnTo>
                    <a:pt x="25" y="3"/>
                  </a:lnTo>
                  <a:lnTo>
                    <a:pt x="25" y="0"/>
                  </a:lnTo>
                  <a:lnTo>
                    <a:pt x="21" y="0"/>
                  </a:lnTo>
                  <a:lnTo>
                    <a:pt x="12" y="5"/>
                  </a:lnTo>
                  <a:lnTo>
                    <a:pt x="8" y="5"/>
                  </a:lnTo>
                  <a:lnTo>
                    <a:pt x="7" y="9"/>
                  </a:lnTo>
                  <a:lnTo>
                    <a:pt x="5" y="10"/>
                  </a:lnTo>
                  <a:lnTo>
                    <a:pt x="0" y="14"/>
                  </a:lnTo>
                  <a:lnTo>
                    <a:pt x="1" y="14"/>
                  </a:lnTo>
                  <a:lnTo>
                    <a:pt x="5" y="16"/>
                  </a:lnTo>
                  <a:lnTo>
                    <a:pt x="7" y="14"/>
                  </a:lnTo>
                  <a:lnTo>
                    <a:pt x="7" y="14"/>
                  </a:lnTo>
                  <a:lnTo>
                    <a:pt x="8" y="17"/>
                  </a:lnTo>
                  <a:lnTo>
                    <a:pt x="10" y="16"/>
                  </a:lnTo>
                  <a:lnTo>
                    <a:pt x="10" y="16"/>
                  </a:lnTo>
                  <a:lnTo>
                    <a:pt x="12"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5" name="Freeform 3814"/>
            <p:cNvSpPr>
              <a:spLocks/>
            </p:cNvSpPr>
            <p:nvPr/>
          </p:nvSpPr>
          <p:spPr bwMode="auto">
            <a:xfrm>
              <a:off x="1142" y="810"/>
              <a:ext cx="18" cy="19"/>
            </a:xfrm>
            <a:custGeom>
              <a:avLst/>
              <a:gdLst/>
              <a:ahLst/>
              <a:cxnLst>
                <a:cxn ang="0">
                  <a:pos x="11" y="5"/>
                </a:cxn>
                <a:cxn ang="0">
                  <a:pos x="11" y="5"/>
                </a:cxn>
                <a:cxn ang="0">
                  <a:pos x="9" y="10"/>
                </a:cxn>
                <a:cxn ang="0">
                  <a:pos x="9" y="12"/>
                </a:cxn>
                <a:cxn ang="0">
                  <a:pos x="7" y="14"/>
                </a:cxn>
                <a:cxn ang="0">
                  <a:pos x="5" y="14"/>
                </a:cxn>
                <a:cxn ang="0">
                  <a:pos x="7" y="16"/>
                </a:cxn>
                <a:cxn ang="0">
                  <a:pos x="5" y="18"/>
                </a:cxn>
                <a:cxn ang="0">
                  <a:pos x="2" y="19"/>
                </a:cxn>
                <a:cxn ang="0">
                  <a:pos x="2" y="18"/>
                </a:cxn>
                <a:cxn ang="0">
                  <a:pos x="2" y="14"/>
                </a:cxn>
                <a:cxn ang="0">
                  <a:pos x="0" y="14"/>
                </a:cxn>
                <a:cxn ang="0">
                  <a:pos x="0" y="10"/>
                </a:cxn>
                <a:cxn ang="0">
                  <a:pos x="5" y="5"/>
                </a:cxn>
                <a:cxn ang="0">
                  <a:pos x="5" y="7"/>
                </a:cxn>
                <a:cxn ang="0">
                  <a:pos x="7" y="5"/>
                </a:cxn>
                <a:cxn ang="0">
                  <a:pos x="9" y="3"/>
                </a:cxn>
                <a:cxn ang="0">
                  <a:pos x="11" y="0"/>
                </a:cxn>
                <a:cxn ang="0">
                  <a:pos x="16" y="3"/>
                </a:cxn>
                <a:cxn ang="0">
                  <a:pos x="18" y="9"/>
                </a:cxn>
                <a:cxn ang="0">
                  <a:pos x="14" y="12"/>
                </a:cxn>
                <a:cxn ang="0">
                  <a:pos x="14" y="10"/>
                </a:cxn>
                <a:cxn ang="0">
                  <a:pos x="12" y="9"/>
                </a:cxn>
                <a:cxn ang="0">
                  <a:pos x="11" y="5"/>
                </a:cxn>
              </a:cxnLst>
              <a:rect l="0" t="0" r="r" b="b"/>
              <a:pathLst>
                <a:path w="18" h="19">
                  <a:moveTo>
                    <a:pt x="11" y="5"/>
                  </a:moveTo>
                  <a:lnTo>
                    <a:pt x="11" y="5"/>
                  </a:lnTo>
                  <a:lnTo>
                    <a:pt x="9" y="10"/>
                  </a:lnTo>
                  <a:lnTo>
                    <a:pt x="9" y="12"/>
                  </a:lnTo>
                  <a:lnTo>
                    <a:pt x="7" y="14"/>
                  </a:lnTo>
                  <a:lnTo>
                    <a:pt x="5" y="14"/>
                  </a:lnTo>
                  <a:lnTo>
                    <a:pt x="7" y="16"/>
                  </a:lnTo>
                  <a:lnTo>
                    <a:pt x="5" y="18"/>
                  </a:lnTo>
                  <a:lnTo>
                    <a:pt x="2" y="19"/>
                  </a:lnTo>
                  <a:lnTo>
                    <a:pt x="2" y="18"/>
                  </a:lnTo>
                  <a:lnTo>
                    <a:pt x="2" y="14"/>
                  </a:lnTo>
                  <a:lnTo>
                    <a:pt x="0" y="14"/>
                  </a:lnTo>
                  <a:lnTo>
                    <a:pt x="0" y="10"/>
                  </a:lnTo>
                  <a:lnTo>
                    <a:pt x="5" y="5"/>
                  </a:lnTo>
                  <a:lnTo>
                    <a:pt x="5" y="7"/>
                  </a:lnTo>
                  <a:lnTo>
                    <a:pt x="7" y="5"/>
                  </a:lnTo>
                  <a:lnTo>
                    <a:pt x="9" y="3"/>
                  </a:lnTo>
                  <a:lnTo>
                    <a:pt x="11" y="0"/>
                  </a:lnTo>
                  <a:lnTo>
                    <a:pt x="16" y="3"/>
                  </a:lnTo>
                  <a:lnTo>
                    <a:pt x="18" y="9"/>
                  </a:lnTo>
                  <a:lnTo>
                    <a:pt x="14" y="12"/>
                  </a:lnTo>
                  <a:lnTo>
                    <a:pt x="14" y="10"/>
                  </a:lnTo>
                  <a:lnTo>
                    <a:pt x="12" y="9"/>
                  </a:lnTo>
                  <a:lnTo>
                    <a:pt x="1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6" name="Freeform 3815"/>
            <p:cNvSpPr>
              <a:spLocks/>
            </p:cNvSpPr>
            <p:nvPr/>
          </p:nvSpPr>
          <p:spPr bwMode="auto">
            <a:xfrm>
              <a:off x="1142" y="810"/>
              <a:ext cx="18" cy="19"/>
            </a:xfrm>
            <a:custGeom>
              <a:avLst/>
              <a:gdLst/>
              <a:ahLst/>
              <a:cxnLst>
                <a:cxn ang="0">
                  <a:pos x="11" y="5"/>
                </a:cxn>
                <a:cxn ang="0">
                  <a:pos x="11" y="5"/>
                </a:cxn>
                <a:cxn ang="0">
                  <a:pos x="9" y="10"/>
                </a:cxn>
                <a:cxn ang="0">
                  <a:pos x="9" y="12"/>
                </a:cxn>
                <a:cxn ang="0">
                  <a:pos x="7" y="14"/>
                </a:cxn>
                <a:cxn ang="0">
                  <a:pos x="5" y="14"/>
                </a:cxn>
                <a:cxn ang="0">
                  <a:pos x="7" y="16"/>
                </a:cxn>
                <a:cxn ang="0">
                  <a:pos x="5" y="18"/>
                </a:cxn>
                <a:cxn ang="0">
                  <a:pos x="2" y="19"/>
                </a:cxn>
                <a:cxn ang="0">
                  <a:pos x="2" y="18"/>
                </a:cxn>
                <a:cxn ang="0">
                  <a:pos x="2" y="14"/>
                </a:cxn>
                <a:cxn ang="0">
                  <a:pos x="0" y="14"/>
                </a:cxn>
                <a:cxn ang="0">
                  <a:pos x="0" y="10"/>
                </a:cxn>
                <a:cxn ang="0">
                  <a:pos x="5" y="5"/>
                </a:cxn>
                <a:cxn ang="0">
                  <a:pos x="5" y="7"/>
                </a:cxn>
                <a:cxn ang="0">
                  <a:pos x="7" y="5"/>
                </a:cxn>
                <a:cxn ang="0">
                  <a:pos x="9" y="3"/>
                </a:cxn>
                <a:cxn ang="0">
                  <a:pos x="11" y="0"/>
                </a:cxn>
                <a:cxn ang="0">
                  <a:pos x="16" y="3"/>
                </a:cxn>
                <a:cxn ang="0">
                  <a:pos x="18" y="9"/>
                </a:cxn>
                <a:cxn ang="0">
                  <a:pos x="14" y="12"/>
                </a:cxn>
                <a:cxn ang="0">
                  <a:pos x="14" y="10"/>
                </a:cxn>
                <a:cxn ang="0">
                  <a:pos x="12" y="9"/>
                </a:cxn>
                <a:cxn ang="0">
                  <a:pos x="11" y="5"/>
                </a:cxn>
              </a:cxnLst>
              <a:rect l="0" t="0" r="r" b="b"/>
              <a:pathLst>
                <a:path w="18" h="19">
                  <a:moveTo>
                    <a:pt x="11" y="5"/>
                  </a:moveTo>
                  <a:lnTo>
                    <a:pt x="11" y="5"/>
                  </a:lnTo>
                  <a:lnTo>
                    <a:pt x="9" y="10"/>
                  </a:lnTo>
                  <a:lnTo>
                    <a:pt x="9" y="12"/>
                  </a:lnTo>
                  <a:lnTo>
                    <a:pt x="7" y="14"/>
                  </a:lnTo>
                  <a:lnTo>
                    <a:pt x="5" y="14"/>
                  </a:lnTo>
                  <a:lnTo>
                    <a:pt x="7" y="16"/>
                  </a:lnTo>
                  <a:lnTo>
                    <a:pt x="5" y="18"/>
                  </a:lnTo>
                  <a:lnTo>
                    <a:pt x="2" y="19"/>
                  </a:lnTo>
                  <a:lnTo>
                    <a:pt x="2" y="18"/>
                  </a:lnTo>
                  <a:lnTo>
                    <a:pt x="2" y="14"/>
                  </a:lnTo>
                  <a:lnTo>
                    <a:pt x="0" y="14"/>
                  </a:lnTo>
                  <a:lnTo>
                    <a:pt x="0" y="10"/>
                  </a:lnTo>
                  <a:lnTo>
                    <a:pt x="5" y="5"/>
                  </a:lnTo>
                  <a:lnTo>
                    <a:pt x="5" y="7"/>
                  </a:lnTo>
                  <a:lnTo>
                    <a:pt x="7" y="5"/>
                  </a:lnTo>
                  <a:lnTo>
                    <a:pt x="9" y="3"/>
                  </a:lnTo>
                  <a:lnTo>
                    <a:pt x="11" y="0"/>
                  </a:lnTo>
                  <a:lnTo>
                    <a:pt x="16" y="3"/>
                  </a:lnTo>
                  <a:lnTo>
                    <a:pt x="18" y="9"/>
                  </a:lnTo>
                  <a:lnTo>
                    <a:pt x="14" y="12"/>
                  </a:lnTo>
                  <a:lnTo>
                    <a:pt x="14" y="10"/>
                  </a:lnTo>
                  <a:lnTo>
                    <a:pt x="12" y="9"/>
                  </a:lnTo>
                  <a:lnTo>
                    <a:pt x="1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7" name="Freeform 3816"/>
            <p:cNvSpPr>
              <a:spLocks/>
            </p:cNvSpPr>
            <p:nvPr/>
          </p:nvSpPr>
          <p:spPr bwMode="auto">
            <a:xfrm>
              <a:off x="1051" y="744"/>
              <a:ext cx="86" cy="110"/>
            </a:xfrm>
            <a:custGeom>
              <a:avLst/>
              <a:gdLst/>
              <a:ahLst/>
              <a:cxnLst>
                <a:cxn ang="0">
                  <a:pos x="82" y="55"/>
                </a:cxn>
                <a:cxn ang="0">
                  <a:pos x="84" y="62"/>
                </a:cxn>
                <a:cxn ang="0">
                  <a:pos x="79" y="71"/>
                </a:cxn>
                <a:cxn ang="0">
                  <a:pos x="79" y="76"/>
                </a:cxn>
                <a:cxn ang="0">
                  <a:pos x="75" y="78"/>
                </a:cxn>
                <a:cxn ang="0">
                  <a:pos x="75" y="85"/>
                </a:cxn>
                <a:cxn ang="0">
                  <a:pos x="73" y="91"/>
                </a:cxn>
                <a:cxn ang="0">
                  <a:pos x="77" y="101"/>
                </a:cxn>
                <a:cxn ang="0">
                  <a:pos x="71" y="100"/>
                </a:cxn>
                <a:cxn ang="0">
                  <a:pos x="75" y="109"/>
                </a:cxn>
                <a:cxn ang="0">
                  <a:pos x="61" y="109"/>
                </a:cxn>
                <a:cxn ang="0">
                  <a:pos x="59" y="109"/>
                </a:cxn>
                <a:cxn ang="0">
                  <a:pos x="52" y="109"/>
                </a:cxn>
                <a:cxn ang="0">
                  <a:pos x="41" y="110"/>
                </a:cxn>
                <a:cxn ang="0">
                  <a:pos x="34" y="96"/>
                </a:cxn>
                <a:cxn ang="0">
                  <a:pos x="37" y="92"/>
                </a:cxn>
                <a:cxn ang="0">
                  <a:pos x="37" y="85"/>
                </a:cxn>
                <a:cxn ang="0">
                  <a:pos x="43" y="80"/>
                </a:cxn>
                <a:cxn ang="0">
                  <a:pos x="41" y="78"/>
                </a:cxn>
                <a:cxn ang="0">
                  <a:pos x="48" y="71"/>
                </a:cxn>
                <a:cxn ang="0">
                  <a:pos x="59" y="64"/>
                </a:cxn>
                <a:cxn ang="0">
                  <a:pos x="50" y="64"/>
                </a:cxn>
                <a:cxn ang="0">
                  <a:pos x="39" y="66"/>
                </a:cxn>
                <a:cxn ang="0">
                  <a:pos x="20" y="73"/>
                </a:cxn>
                <a:cxn ang="0">
                  <a:pos x="5" y="76"/>
                </a:cxn>
                <a:cxn ang="0">
                  <a:pos x="2" y="67"/>
                </a:cxn>
                <a:cxn ang="0">
                  <a:pos x="11" y="64"/>
                </a:cxn>
                <a:cxn ang="0">
                  <a:pos x="7" y="57"/>
                </a:cxn>
                <a:cxn ang="0">
                  <a:pos x="20" y="60"/>
                </a:cxn>
                <a:cxn ang="0">
                  <a:pos x="20" y="48"/>
                </a:cxn>
                <a:cxn ang="0">
                  <a:pos x="14" y="44"/>
                </a:cxn>
                <a:cxn ang="0">
                  <a:pos x="9" y="32"/>
                </a:cxn>
                <a:cxn ang="0">
                  <a:pos x="12" y="16"/>
                </a:cxn>
                <a:cxn ang="0">
                  <a:pos x="23" y="18"/>
                </a:cxn>
                <a:cxn ang="0">
                  <a:pos x="25" y="28"/>
                </a:cxn>
                <a:cxn ang="0">
                  <a:pos x="36" y="37"/>
                </a:cxn>
                <a:cxn ang="0">
                  <a:pos x="46" y="50"/>
                </a:cxn>
                <a:cxn ang="0">
                  <a:pos x="41" y="34"/>
                </a:cxn>
                <a:cxn ang="0">
                  <a:pos x="36" y="28"/>
                </a:cxn>
                <a:cxn ang="0">
                  <a:pos x="43" y="25"/>
                </a:cxn>
                <a:cxn ang="0">
                  <a:pos x="30" y="19"/>
                </a:cxn>
                <a:cxn ang="0">
                  <a:pos x="32" y="7"/>
                </a:cxn>
                <a:cxn ang="0">
                  <a:pos x="54" y="9"/>
                </a:cxn>
                <a:cxn ang="0">
                  <a:pos x="59" y="14"/>
                </a:cxn>
                <a:cxn ang="0">
                  <a:pos x="62" y="5"/>
                </a:cxn>
                <a:cxn ang="0">
                  <a:pos x="70" y="0"/>
                </a:cxn>
                <a:cxn ang="0">
                  <a:pos x="71" y="9"/>
                </a:cxn>
                <a:cxn ang="0">
                  <a:pos x="82" y="32"/>
                </a:cxn>
              </a:cxnLst>
              <a:rect l="0" t="0" r="r" b="b"/>
              <a:pathLst>
                <a:path w="86" h="110">
                  <a:moveTo>
                    <a:pt x="82" y="46"/>
                  </a:moveTo>
                  <a:lnTo>
                    <a:pt x="82" y="48"/>
                  </a:lnTo>
                  <a:lnTo>
                    <a:pt x="82" y="48"/>
                  </a:lnTo>
                  <a:lnTo>
                    <a:pt x="82" y="55"/>
                  </a:lnTo>
                  <a:lnTo>
                    <a:pt x="79" y="59"/>
                  </a:lnTo>
                  <a:lnTo>
                    <a:pt x="77" y="60"/>
                  </a:lnTo>
                  <a:lnTo>
                    <a:pt x="82" y="62"/>
                  </a:lnTo>
                  <a:lnTo>
                    <a:pt x="84" y="62"/>
                  </a:lnTo>
                  <a:lnTo>
                    <a:pt x="86" y="84"/>
                  </a:lnTo>
                  <a:lnTo>
                    <a:pt x="80" y="71"/>
                  </a:lnTo>
                  <a:lnTo>
                    <a:pt x="80" y="71"/>
                  </a:lnTo>
                  <a:lnTo>
                    <a:pt x="79" y="71"/>
                  </a:lnTo>
                  <a:lnTo>
                    <a:pt x="77" y="71"/>
                  </a:lnTo>
                  <a:lnTo>
                    <a:pt x="75" y="73"/>
                  </a:lnTo>
                  <a:lnTo>
                    <a:pt x="79" y="75"/>
                  </a:lnTo>
                  <a:lnTo>
                    <a:pt x="79" y="76"/>
                  </a:lnTo>
                  <a:lnTo>
                    <a:pt x="79" y="78"/>
                  </a:lnTo>
                  <a:lnTo>
                    <a:pt x="77" y="76"/>
                  </a:lnTo>
                  <a:lnTo>
                    <a:pt x="75" y="76"/>
                  </a:lnTo>
                  <a:lnTo>
                    <a:pt x="75" y="78"/>
                  </a:lnTo>
                  <a:lnTo>
                    <a:pt x="77" y="82"/>
                  </a:lnTo>
                  <a:lnTo>
                    <a:pt x="75" y="82"/>
                  </a:lnTo>
                  <a:lnTo>
                    <a:pt x="75" y="84"/>
                  </a:lnTo>
                  <a:lnTo>
                    <a:pt x="75" y="85"/>
                  </a:lnTo>
                  <a:lnTo>
                    <a:pt x="75" y="85"/>
                  </a:lnTo>
                  <a:lnTo>
                    <a:pt x="73" y="84"/>
                  </a:lnTo>
                  <a:lnTo>
                    <a:pt x="71" y="89"/>
                  </a:lnTo>
                  <a:lnTo>
                    <a:pt x="73" y="91"/>
                  </a:lnTo>
                  <a:lnTo>
                    <a:pt x="73" y="89"/>
                  </a:lnTo>
                  <a:lnTo>
                    <a:pt x="80" y="101"/>
                  </a:lnTo>
                  <a:lnTo>
                    <a:pt x="79" y="101"/>
                  </a:lnTo>
                  <a:lnTo>
                    <a:pt x="77" y="101"/>
                  </a:lnTo>
                  <a:lnTo>
                    <a:pt x="75" y="98"/>
                  </a:lnTo>
                  <a:lnTo>
                    <a:pt x="73" y="96"/>
                  </a:lnTo>
                  <a:lnTo>
                    <a:pt x="71" y="98"/>
                  </a:lnTo>
                  <a:lnTo>
                    <a:pt x="71" y="100"/>
                  </a:lnTo>
                  <a:lnTo>
                    <a:pt x="73" y="101"/>
                  </a:lnTo>
                  <a:lnTo>
                    <a:pt x="73" y="103"/>
                  </a:lnTo>
                  <a:lnTo>
                    <a:pt x="75" y="105"/>
                  </a:lnTo>
                  <a:lnTo>
                    <a:pt x="75" y="109"/>
                  </a:lnTo>
                  <a:lnTo>
                    <a:pt x="66" y="109"/>
                  </a:lnTo>
                  <a:lnTo>
                    <a:pt x="66" y="107"/>
                  </a:lnTo>
                  <a:lnTo>
                    <a:pt x="62" y="109"/>
                  </a:lnTo>
                  <a:lnTo>
                    <a:pt x="61" y="109"/>
                  </a:lnTo>
                  <a:lnTo>
                    <a:pt x="61" y="109"/>
                  </a:lnTo>
                  <a:lnTo>
                    <a:pt x="61" y="105"/>
                  </a:lnTo>
                  <a:lnTo>
                    <a:pt x="59" y="107"/>
                  </a:lnTo>
                  <a:lnTo>
                    <a:pt x="59" y="109"/>
                  </a:lnTo>
                  <a:lnTo>
                    <a:pt x="55" y="109"/>
                  </a:lnTo>
                  <a:lnTo>
                    <a:pt x="55" y="105"/>
                  </a:lnTo>
                  <a:lnTo>
                    <a:pt x="55" y="107"/>
                  </a:lnTo>
                  <a:lnTo>
                    <a:pt x="52" y="109"/>
                  </a:lnTo>
                  <a:lnTo>
                    <a:pt x="52" y="107"/>
                  </a:lnTo>
                  <a:lnTo>
                    <a:pt x="52" y="103"/>
                  </a:lnTo>
                  <a:lnTo>
                    <a:pt x="48" y="110"/>
                  </a:lnTo>
                  <a:lnTo>
                    <a:pt x="41" y="110"/>
                  </a:lnTo>
                  <a:lnTo>
                    <a:pt x="37" y="109"/>
                  </a:lnTo>
                  <a:lnTo>
                    <a:pt x="36" y="107"/>
                  </a:lnTo>
                  <a:lnTo>
                    <a:pt x="36"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5" y="75"/>
                  </a:lnTo>
                  <a:lnTo>
                    <a:pt x="45" y="73"/>
                  </a:lnTo>
                  <a:lnTo>
                    <a:pt x="45" y="73"/>
                  </a:lnTo>
                  <a:lnTo>
                    <a:pt x="48" y="71"/>
                  </a:lnTo>
                  <a:lnTo>
                    <a:pt x="48" y="69"/>
                  </a:lnTo>
                  <a:lnTo>
                    <a:pt x="48" y="67"/>
                  </a:lnTo>
                  <a:lnTo>
                    <a:pt x="48" y="66"/>
                  </a:lnTo>
                  <a:lnTo>
                    <a:pt x="59" y="64"/>
                  </a:lnTo>
                  <a:lnTo>
                    <a:pt x="61" y="62"/>
                  </a:lnTo>
                  <a:lnTo>
                    <a:pt x="61" y="60"/>
                  </a:lnTo>
                  <a:lnTo>
                    <a:pt x="59" y="62"/>
                  </a:lnTo>
                  <a:lnTo>
                    <a:pt x="50" y="64"/>
                  </a:lnTo>
                  <a:lnTo>
                    <a:pt x="50" y="62"/>
                  </a:lnTo>
                  <a:lnTo>
                    <a:pt x="48" y="64"/>
                  </a:lnTo>
                  <a:lnTo>
                    <a:pt x="45" y="64"/>
                  </a:lnTo>
                  <a:lnTo>
                    <a:pt x="39" y="66"/>
                  </a:lnTo>
                  <a:lnTo>
                    <a:pt x="37" y="66"/>
                  </a:lnTo>
                  <a:lnTo>
                    <a:pt x="27" y="71"/>
                  </a:lnTo>
                  <a:lnTo>
                    <a:pt x="21" y="69"/>
                  </a:lnTo>
                  <a:lnTo>
                    <a:pt x="20" y="73"/>
                  </a:lnTo>
                  <a:lnTo>
                    <a:pt x="18" y="71"/>
                  </a:lnTo>
                  <a:lnTo>
                    <a:pt x="14" y="73"/>
                  </a:lnTo>
                  <a:lnTo>
                    <a:pt x="7" y="75"/>
                  </a:lnTo>
                  <a:lnTo>
                    <a:pt x="5" y="76"/>
                  </a:lnTo>
                  <a:lnTo>
                    <a:pt x="2" y="75"/>
                  </a:lnTo>
                  <a:lnTo>
                    <a:pt x="0" y="71"/>
                  </a:lnTo>
                  <a:lnTo>
                    <a:pt x="2" y="71"/>
                  </a:lnTo>
                  <a:lnTo>
                    <a:pt x="2" y="67"/>
                  </a:lnTo>
                  <a:lnTo>
                    <a:pt x="2" y="66"/>
                  </a:lnTo>
                  <a:lnTo>
                    <a:pt x="5" y="64"/>
                  </a:lnTo>
                  <a:lnTo>
                    <a:pt x="11" y="66"/>
                  </a:lnTo>
                  <a:lnTo>
                    <a:pt x="11" y="64"/>
                  </a:lnTo>
                  <a:lnTo>
                    <a:pt x="9" y="62"/>
                  </a:lnTo>
                  <a:lnTo>
                    <a:pt x="9" y="60"/>
                  </a:lnTo>
                  <a:lnTo>
                    <a:pt x="7" y="60"/>
                  </a:lnTo>
                  <a:lnTo>
                    <a:pt x="7" y="57"/>
                  </a:lnTo>
                  <a:lnTo>
                    <a:pt x="12" y="53"/>
                  </a:lnTo>
                  <a:lnTo>
                    <a:pt x="14" y="53"/>
                  </a:lnTo>
                  <a:lnTo>
                    <a:pt x="20" y="59"/>
                  </a:lnTo>
                  <a:lnTo>
                    <a:pt x="20" y="60"/>
                  </a:lnTo>
                  <a:lnTo>
                    <a:pt x="23" y="60"/>
                  </a:lnTo>
                  <a:lnTo>
                    <a:pt x="23" y="55"/>
                  </a:lnTo>
                  <a:lnTo>
                    <a:pt x="18" y="51"/>
                  </a:lnTo>
                  <a:lnTo>
                    <a:pt x="20"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8"/>
                  </a:lnTo>
                  <a:lnTo>
                    <a:pt x="23" y="18"/>
                  </a:lnTo>
                  <a:lnTo>
                    <a:pt x="23" y="18"/>
                  </a:lnTo>
                  <a:lnTo>
                    <a:pt x="23" y="21"/>
                  </a:lnTo>
                  <a:lnTo>
                    <a:pt x="25" y="21"/>
                  </a:lnTo>
                  <a:lnTo>
                    <a:pt x="29" y="25"/>
                  </a:lnTo>
                  <a:lnTo>
                    <a:pt x="25" y="28"/>
                  </a:lnTo>
                  <a:lnTo>
                    <a:pt x="32" y="35"/>
                  </a:lnTo>
                  <a:lnTo>
                    <a:pt x="32" y="37"/>
                  </a:lnTo>
                  <a:lnTo>
                    <a:pt x="32" y="39"/>
                  </a:lnTo>
                  <a:lnTo>
                    <a:pt x="36" y="37"/>
                  </a:lnTo>
                  <a:lnTo>
                    <a:pt x="37" y="39"/>
                  </a:lnTo>
                  <a:lnTo>
                    <a:pt x="36" y="41"/>
                  </a:lnTo>
                  <a:lnTo>
                    <a:pt x="43" y="48"/>
                  </a:lnTo>
                  <a:lnTo>
                    <a:pt x="46" y="50"/>
                  </a:lnTo>
                  <a:lnTo>
                    <a:pt x="48" y="46"/>
                  </a:lnTo>
                  <a:lnTo>
                    <a:pt x="50" y="46"/>
                  </a:lnTo>
                  <a:lnTo>
                    <a:pt x="46" y="46"/>
                  </a:lnTo>
                  <a:lnTo>
                    <a:pt x="41" y="34"/>
                  </a:lnTo>
                  <a:lnTo>
                    <a:pt x="46" y="34"/>
                  </a:lnTo>
                  <a:lnTo>
                    <a:pt x="45" y="30"/>
                  </a:lnTo>
                  <a:lnTo>
                    <a:pt x="37" y="32"/>
                  </a:lnTo>
                  <a:lnTo>
                    <a:pt x="36" y="28"/>
                  </a:lnTo>
                  <a:lnTo>
                    <a:pt x="36" y="26"/>
                  </a:lnTo>
                  <a:lnTo>
                    <a:pt x="39" y="28"/>
                  </a:lnTo>
                  <a:lnTo>
                    <a:pt x="41" y="25"/>
                  </a:lnTo>
                  <a:lnTo>
                    <a:pt x="43" y="25"/>
                  </a:lnTo>
                  <a:lnTo>
                    <a:pt x="41" y="25"/>
                  </a:lnTo>
                  <a:lnTo>
                    <a:pt x="39" y="21"/>
                  </a:lnTo>
                  <a:lnTo>
                    <a:pt x="34" y="21"/>
                  </a:lnTo>
                  <a:lnTo>
                    <a:pt x="30" y="19"/>
                  </a:lnTo>
                  <a:lnTo>
                    <a:pt x="29" y="14"/>
                  </a:lnTo>
                  <a:lnTo>
                    <a:pt x="29" y="12"/>
                  </a:lnTo>
                  <a:lnTo>
                    <a:pt x="30" y="10"/>
                  </a:lnTo>
                  <a:lnTo>
                    <a:pt x="32" y="7"/>
                  </a:lnTo>
                  <a:lnTo>
                    <a:pt x="37" y="3"/>
                  </a:lnTo>
                  <a:lnTo>
                    <a:pt x="45" y="3"/>
                  </a:lnTo>
                  <a:lnTo>
                    <a:pt x="48" y="1"/>
                  </a:lnTo>
                  <a:lnTo>
                    <a:pt x="54" y="9"/>
                  </a:lnTo>
                  <a:lnTo>
                    <a:pt x="59" y="10"/>
                  </a:lnTo>
                  <a:lnTo>
                    <a:pt x="59" y="14"/>
                  </a:lnTo>
                  <a:lnTo>
                    <a:pt x="59" y="16"/>
                  </a:lnTo>
                  <a:lnTo>
                    <a:pt x="59" y="14"/>
                  </a:lnTo>
                  <a:lnTo>
                    <a:pt x="62" y="14"/>
                  </a:lnTo>
                  <a:lnTo>
                    <a:pt x="64" y="12"/>
                  </a:lnTo>
                  <a:lnTo>
                    <a:pt x="62" y="7"/>
                  </a:lnTo>
                  <a:lnTo>
                    <a:pt x="62" y="5"/>
                  </a:lnTo>
                  <a:lnTo>
                    <a:pt x="68" y="5"/>
                  </a:lnTo>
                  <a:lnTo>
                    <a:pt x="68" y="1"/>
                  </a:lnTo>
                  <a:lnTo>
                    <a:pt x="64" y="0"/>
                  </a:lnTo>
                  <a:lnTo>
                    <a:pt x="70" y="0"/>
                  </a:lnTo>
                  <a:lnTo>
                    <a:pt x="71" y="3"/>
                  </a:lnTo>
                  <a:lnTo>
                    <a:pt x="75" y="7"/>
                  </a:lnTo>
                  <a:lnTo>
                    <a:pt x="70" y="7"/>
                  </a:lnTo>
                  <a:lnTo>
                    <a:pt x="71" y="9"/>
                  </a:lnTo>
                  <a:lnTo>
                    <a:pt x="77" y="10"/>
                  </a:lnTo>
                  <a:lnTo>
                    <a:pt x="80" y="14"/>
                  </a:lnTo>
                  <a:lnTo>
                    <a:pt x="80" y="26"/>
                  </a:lnTo>
                  <a:lnTo>
                    <a:pt x="82" y="32"/>
                  </a:lnTo>
                  <a:lnTo>
                    <a:pt x="82" y="35"/>
                  </a:lnTo>
                  <a:lnTo>
                    <a:pt x="82" y="44"/>
                  </a:lnTo>
                  <a:lnTo>
                    <a:pt x="82" y="4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8" name="Freeform 3817"/>
            <p:cNvSpPr>
              <a:spLocks/>
            </p:cNvSpPr>
            <p:nvPr/>
          </p:nvSpPr>
          <p:spPr bwMode="auto">
            <a:xfrm>
              <a:off x="1051" y="744"/>
              <a:ext cx="86" cy="110"/>
            </a:xfrm>
            <a:custGeom>
              <a:avLst/>
              <a:gdLst/>
              <a:ahLst/>
              <a:cxnLst>
                <a:cxn ang="0">
                  <a:pos x="82" y="55"/>
                </a:cxn>
                <a:cxn ang="0">
                  <a:pos x="84" y="62"/>
                </a:cxn>
                <a:cxn ang="0">
                  <a:pos x="79" y="71"/>
                </a:cxn>
                <a:cxn ang="0">
                  <a:pos x="79" y="76"/>
                </a:cxn>
                <a:cxn ang="0">
                  <a:pos x="75" y="78"/>
                </a:cxn>
                <a:cxn ang="0">
                  <a:pos x="75" y="85"/>
                </a:cxn>
                <a:cxn ang="0">
                  <a:pos x="73" y="91"/>
                </a:cxn>
                <a:cxn ang="0">
                  <a:pos x="77" y="101"/>
                </a:cxn>
                <a:cxn ang="0">
                  <a:pos x="71" y="100"/>
                </a:cxn>
                <a:cxn ang="0">
                  <a:pos x="75" y="109"/>
                </a:cxn>
                <a:cxn ang="0">
                  <a:pos x="61" y="109"/>
                </a:cxn>
                <a:cxn ang="0">
                  <a:pos x="59" y="109"/>
                </a:cxn>
                <a:cxn ang="0">
                  <a:pos x="52" y="109"/>
                </a:cxn>
                <a:cxn ang="0">
                  <a:pos x="41" y="110"/>
                </a:cxn>
                <a:cxn ang="0">
                  <a:pos x="34" y="96"/>
                </a:cxn>
                <a:cxn ang="0">
                  <a:pos x="37" y="92"/>
                </a:cxn>
                <a:cxn ang="0">
                  <a:pos x="37" y="85"/>
                </a:cxn>
                <a:cxn ang="0">
                  <a:pos x="43" y="80"/>
                </a:cxn>
                <a:cxn ang="0">
                  <a:pos x="41" y="78"/>
                </a:cxn>
                <a:cxn ang="0">
                  <a:pos x="48" y="71"/>
                </a:cxn>
                <a:cxn ang="0">
                  <a:pos x="59" y="64"/>
                </a:cxn>
                <a:cxn ang="0">
                  <a:pos x="50" y="64"/>
                </a:cxn>
                <a:cxn ang="0">
                  <a:pos x="39" y="66"/>
                </a:cxn>
                <a:cxn ang="0">
                  <a:pos x="20" y="73"/>
                </a:cxn>
                <a:cxn ang="0">
                  <a:pos x="5" y="76"/>
                </a:cxn>
                <a:cxn ang="0">
                  <a:pos x="2" y="67"/>
                </a:cxn>
                <a:cxn ang="0">
                  <a:pos x="11" y="64"/>
                </a:cxn>
                <a:cxn ang="0">
                  <a:pos x="7" y="57"/>
                </a:cxn>
                <a:cxn ang="0">
                  <a:pos x="20" y="60"/>
                </a:cxn>
                <a:cxn ang="0">
                  <a:pos x="20" y="48"/>
                </a:cxn>
                <a:cxn ang="0">
                  <a:pos x="14" y="44"/>
                </a:cxn>
                <a:cxn ang="0">
                  <a:pos x="9" y="32"/>
                </a:cxn>
                <a:cxn ang="0">
                  <a:pos x="12" y="16"/>
                </a:cxn>
                <a:cxn ang="0">
                  <a:pos x="23" y="18"/>
                </a:cxn>
                <a:cxn ang="0">
                  <a:pos x="25" y="28"/>
                </a:cxn>
                <a:cxn ang="0">
                  <a:pos x="36" y="37"/>
                </a:cxn>
                <a:cxn ang="0">
                  <a:pos x="46" y="50"/>
                </a:cxn>
                <a:cxn ang="0">
                  <a:pos x="41" y="34"/>
                </a:cxn>
                <a:cxn ang="0">
                  <a:pos x="36" y="28"/>
                </a:cxn>
                <a:cxn ang="0">
                  <a:pos x="43" y="25"/>
                </a:cxn>
                <a:cxn ang="0">
                  <a:pos x="30" y="19"/>
                </a:cxn>
                <a:cxn ang="0">
                  <a:pos x="32" y="7"/>
                </a:cxn>
                <a:cxn ang="0">
                  <a:pos x="54" y="9"/>
                </a:cxn>
                <a:cxn ang="0">
                  <a:pos x="59" y="14"/>
                </a:cxn>
                <a:cxn ang="0">
                  <a:pos x="62" y="5"/>
                </a:cxn>
                <a:cxn ang="0">
                  <a:pos x="70" y="0"/>
                </a:cxn>
                <a:cxn ang="0">
                  <a:pos x="71" y="9"/>
                </a:cxn>
                <a:cxn ang="0">
                  <a:pos x="82" y="32"/>
                </a:cxn>
              </a:cxnLst>
              <a:rect l="0" t="0" r="r" b="b"/>
              <a:pathLst>
                <a:path w="86" h="110">
                  <a:moveTo>
                    <a:pt x="82" y="46"/>
                  </a:moveTo>
                  <a:lnTo>
                    <a:pt x="82" y="48"/>
                  </a:lnTo>
                  <a:lnTo>
                    <a:pt x="82" y="48"/>
                  </a:lnTo>
                  <a:lnTo>
                    <a:pt x="82" y="55"/>
                  </a:lnTo>
                  <a:lnTo>
                    <a:pt x="79" y="59"/>
                  </a:lnTo>
                  <a:lnTo>
                    <a:pt x="77" y="60"/>
                  </a:lnTo>
                  <a:lnTo>
                    <a:pt x="82" y="62"/>
                  </a:lnTo>
                  <a:lnTo>
                    <a:pt x="84" y="62"/>
                  </a:lnTo>
                  <a:lnTo>
                    <a:pt x="86" y="84"/>
                  </a:lnTo>
                  <a:lnTo>
                    <a:pt x="80" y="71"/>
                  </a:lnTo>
                  <a:lnTo>
                    <a:pt x="80" y="71"/>
                  </a:lnTo>
                  <a:lnTo>
                    <a:pt x="79" y="71"/>
                  </a:lnTo>
                  <a:lnTo>
                    <a:pt x="77" y="71"/>
                  </a:lnTo>
                  <a:lnTo>
                    <a:pt x="75" y="73"/>
                  </a:lnTo>
                  <a:lnTo>
                    <a:pt x="79" y="75"/>
                  </a:lnTo>
                  <a:lnTo>
                    <a:pt x="79" y="76"/>
                  </a:lnTo>
                  <a:lnTo>
                    <a:pt x="79" y="78"/>
                  </a:lnTo>
                  <a:lnTo>
                    <a:pt x="77" y="76"/>
                  </a:lnTo>
                  <a:lnTo>
                    <a:pt x="75" y="76"/>
                  </a:lnTo>
                  <a:lnTo>
                    <a:pt x="75" y="78"/>
                  </a:lnTo>
                  <a:lnTo>
                    <a:pt x="77" y="82"/>
                  </a:lnTo>
                  <a:lnTo>
                    <a:pt x="75" y="82"/>
                  </a:lnTo>
                  <a:lnTo>
                    <a:pt x="75" y="84"/>
                  </a:lnTo>
                  <a:lnTo>
                    <a:pt x="75" y="85"/>
                  </a:lnTo>
                  <a:lnTo>
                    <a:pt x="75" y="85"/>
                  </a:lnTo>
                  <a:lnTo>
                    <a:pt x="73" y="84"/>
                  </a:lnTo>
                  <a:lnTo>
                    <a:pt x="71" y="89"/>
                  </a:lnTo>
                  <a:lnTo>
                    <a:pt x="73" y="91"/>
                  </a:lnTo>
                  <a:lnTo>
                    <a:pt x="73" y="89"/>
                  </a:lnTo>
                  <a:lnTo>
                    <a:pt x="80" y="101"/>
                  </a:lnTo>
                  <a:lnTo>
                    <a:pt x="79" y="101"/>
                  </a:lnTo>
                  <a:lnTo>
                    <a:pt x="77" y="101"/>
                  </a:lnTo>
                  <a:lnTo>
                    <a:pt x="75" y="98"/>
                  </a:lnTo>
                  <a:lnTo>
                    <a:pt x="73" y="96"/>
                  </a:lnTo>
                  <a:lnTo>
                    <a:pt x="71" y="98"/>
                  </a:lnTo>
                  <a:lnTo>
                    <a:pt x="71" y="100"/>
                  </a:lnTo>
                  <a:lnTo>
                    <a:pt x="73" y="101"/>
                  </a:lnTo>
                  <a:lnTo>
                    <a:pt x="73" y="103"/>
                  </a:lnTo>
                  <a:lnTo>
                    <a:pt x="75" y="105"/>
                  </a:lnTo>
                  <a:lnTo>
                    <a:pt x="75" y="109"/>
                  </a:lnTo>
                  <a:lnTo>
                    <a:pt x="66" y="109"/>
                  </a:lnTo>
                  <a:lnTo>
                    <a:pt x="66" y="107"/>
                  </a:lnTo>
                  <a:lnTo>
                    <a:pt x="62" y="109"/>
                  </a:lnTo>
                  <a:lnTo>
                    <a:pt x="61" y="109"/>
                  </a:lnTo>
                  <a:lnTo>
                    <a:pt x="61" y="109"/>
                  </a:lnTo>
                  <a:lnTo>
                    <a:pt x="61" y="105"/>
                  </a:lnTo>
                  <a:lnTo>
                    <a:pt x="59" y="107"/>
                  </a:lnTo>
                  <a:lnTo>
                    <a:pt x="59" y="109"/>
                  </a:lnTo>
                  <a:lnTo>
                    <a:pt x="55" y="109"/>
                  </a:lnTo>
                  <a:lnTo>
                    <a:pt x="55" y="105"/>
                  </a:lnTo>
                  <a:lnTo>
                    <a:pt x="55" y="107"/>
                  </a:lnTo>
                  <a:lnTo>
                    <a:pt x="52" y="109"/>
                  </a:lnTo>
                  <a:lnTo>
                    <a:pt x="52" y="107"/>
                  </a:lnTo>
                  <a:lnTo>
                    <a:pt x="52" y="103"/>
                  </a:lnTo>
                  <a:lnTo>
                    <a:pt x="48" y="110"/>
                  </a:lnTo>
                  <a:lnTo>
                    <a:pt x="41" y="110"/>
                  </a:lnTo>
                  <a:lnTo>
                    <a:pt x="37" y="109"/>
                  </a:lnTo>
                  <a:lnTo>
                    <a:pt x="36" y="107"/>
                  </a:lnTo>
                  <a:lnTo>
                    <a:pt x="36"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5" y="75"/>
                  </a:lnTo>
                  <a:lnTo>
                    <a:pt x="45" y="73"/>
                  </a:lnTo>
                  <a:lnTo>
                    <a:pt x="45" y="73"/>
                  </a:lnTo>
                  <a:lnTo>
                    <a:pt x="48" y="71"/>
                  </a:lnTo>
                  <a:lnTo>
                    <a:pt x="48" y="69"/>
                  </a:lnTo>
                  <a:lnTo>
                    <a:pt x="48" y="67"/>
                  </a:lnTo>
                  <a:lnTo>
                    <a:pt x="48" y="66"/>
                  </a:lnTo>
                  <a:lnTo>
                    <a:pt x="59" y="64"/>
                  </a:lnTo>
                  <a:lnTo>
                    <a:pt x="61" y="62"/>
                  </a:lnTo>
                  <a:lnTo>
                    <a:pt x="61" y="60"/>
                  </a:lnTo>
                  <a:lnTo>
                    <a:pt x="59" y="62"/>
                  </a:lnTo>
                  <a:lnTo>
                    <a:pt x="50" y="64"/>
                  </a:lnTo>
                  <a:lnTo>
                    <a:pt x="50" y="62"/>
                  </a:lnTo>
                  <a:lnTo>
                    <a:pt x="48" y="64"/>
                  </a:lnTo>
                  <a:lnTo>
                    <a:pt x="45" y="64"/>
                  </a:lnTo>
                  <a:lnTo>
                    <a:pt x="39" y="66"/>
                  </a:lnTo>
                  <a:lnTo>
                    <a:pt x="37" y="66"/>
                  </a:lnTo>
                  <a:lnTo>
                    <a:pt x="27" y="71"/>
                  </a:lnTo>
                  <a:lnTo>
                    <a:pt x="21" y="69"/>
                  </a:lnTo>
                  <a:lnTo>
                    <a:pt x="20" y="73"/>
                  </a:lnTo>
                  <a:lnTo>
                    <a:pt x="18" y="71"/>
                  </a:lnTo>
                  <a:lnTo>
                    <a:pt x="14" y="73"/>
                  </a:lnTo>
                  <a:lnTo>
                    <a:pt x="7" y="75"/>
                  </a:lnTo>
                  <a:lnTo>
                    <a:pt x="5" y="76"/>
                  </a:lnTo>
                  <a:lnTo>
                    <a:pt x="2" y="75"/>
                  </a:lnTo>
                  <a:lnTo>
                    <a:pt x="0" y="71"/>
                  </a:lnTo>
                  <a:lnTo>
                    <a:pt x="2" y="71"/>
                  </a:lnTo>
                  <a:lnTo>
                    <a:pt x="2" y="67"/>
                  </a:lnTo>
                  <a:lnTo>
                    <a:pt x="2" y="66"/>
                  </a:lnTo>
                  <a:lnTo>
                    <a:pt x="5" y="64"/>
                  </a:lnTo>
                  <a:lnTo>
                    <a:pt x="11" y="66"/>
                  </a:lnTo>
                  <a:lnTo>
                    <a:pt x="11" y="64"/>
                  </a:lnTo>
                  <a:lnTo>
                    <a:pt x="9" y="62"/>
                  </a:lnTo>
                  <a:lnTo>
                    <a:pt x="9" y="60"/>
                  </a:lnTo>
                  <a:lnTo>
                    <a:pt x="7" y="60"/>
                  </a:lnTo>
                  <a:lnTo>
                    <a:pt x="7" y="57"/>
                  </a:lnTo>
                  <a:lnTo>
                    <a:pt x="12" y="53"/>
                  </a:lnTo>
                  <a:lnTo>
                    <a:pt x="14" y="53"/>
                  </a:lnTo>
                  <a:lnTo>
                    <a:pt x="20" y="59"/>
                  </a:lnTo>
                  <a:lnTo>
                    <a:pt x="20" y="60"/>
                  </a:lnTo>
                  <a:lnTo>
                    <a:pt x="23" y="60"/>
                  </a:lnTo>
                  <a:lnTo>
                    <a:pt x="23" y="55"/>
                  </a:lnTo>
                  <a:lnTo>
                    <a:pt x="18" y="51"/>
                  </a:lnTo>
                  <a:lnTo>
                    <a:pt x="20"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8"/>
                  </a:lnTo>
                  <a:lnTo>
                    <a:pt x="23" y="18"/>
                  </a:lnTo>
                  <a:lnTo>
                    <a:pt x="23" y="18"/>
                  </a:lnTo>
                  <a:lnTo>
                    <a:pt x="23" y="21"/>
                  </a:lnTo>
                  <a:lnTo>
                    <a:pt x="25" y="21"/>
                  </a:lnTo>
                  <a:lnTo>
                    <a:pt x="29" y="25"/>
                  </a:lnTo>
                  <a:lnTo>
                    <a:pt x="25" y="28"/>
                  </a:lnTo>
                  <a:lnTo>
                    <a:pt x="32" y="35"/>
                  </a:lnTo>
                  <a:lnTo>
                    <a:pt x="32" y="37"/>
                  </a:lnTo>
                  <a:lnTo>
                    <a:pt x="32" y="39"/>
                  </a:lnTo>
                  <a:lnTo>
                    <a:pt x="36" y="37"/>
                  </a:lnTo>
                  <a:lnTo>
                    <a:pt x="37" y="39"/>
                  </a:lnTo>
                  <a:lnTo>
                    <a:pt x="36" y="41"/>
                  </a:lnTo>
                  <a:lnTo>
                    <a:pt x="43" y="48"/>
                  </a:lnTo>
                  <a:lnTo>
                    <a:pt x="46" y="50"/>
                  </a:lnTo>
                  <a:lnTo>
                    <a:pt x="48" y="46"/>
                  </a:lnTo>
                  <a:lnTo>
                    <a:pt x="50" y="46"/>
                  </a:lnTo>
                  <a:lnTo>
                    <a:pt x="46" y="46"/>
                  </a:lnTo>
                  <a:lnTo>
                    <a:pt x="41" y="34"/>
                  </a:lnTo>
                  <a:lnTo>
                    <a:pt x="46" y="34"/>
                  </a:lnTo>
                  <a:lnTo>
                    <a:pt x="45" y="30"/>
                  </a:lnTo>
                  <a:lnTo>
                    <a:pt x="37" y="32"/>
                  </a:lnTo>
                  <a:lnTo>
                    <a:pt x="36" y="28"/>
                  </a:lnTo>
                  <a:lnTo>
                    <a:pt x="36" y="26"/>
                  </a:lnTo>
                  <a:lnTo>
                    <a:pt x="39" y="28"/>
                  </a:lnTo>
                  <a:lnTo>
                    <a:pt x="41" y="25"/>
                  </a:lnTo>
                  <a:lnTo>
                    <a:pt x="43" y="25"/>
                  </a:lnTo>
                  <a:lnTo>
                    <a:pt x="41" y="25"/>
                  </a:lnTo>
                  <a:lnTo>
                    <a:pt x="39" y="21"/>
                  </a:lnTo>
                  <a:lnTo>
                    <a:pt x="34" y="21"/>
                  </a:lnTo>
                  <a:lnTo>
                    <a:pt x="30" y="19"/>
                  </a:lnTo>
                  <a:lnTo>
                    <a:pt x="29" y="14"/>
                  </a:lnTo>
                  <a:lnTo>
                    <a:pt x="29" y="12"/>
                  </a:lnTo>
                  <a:lnTo>
                    <a:pt x="30" y="10"/>
                  </a:lnTo>
                  <a:lnTo>
                    <a:pt x="32" y="7"/>
                  </a:lnTo>
                  <a:lnTo>
                    <a:pt x="37" y="3"/>
                  </a:lnTo>
                  <a:lnTo>
                    <a:pt x="45" y="3"/>
                  </a:lnTo>
                  <a:lnTo>
                    <a:pt x="48" y="1"/>
                  </a:lnTo>
                  <a:lnTo>
                    <a:pt x="54" y="9"/>
                  </a:lnTo>
                  <a:lnTo>
                    <a:pt x="59" y="10"/>
                  </a:lnTo>
                  <a:lnTo>
                    <a:pt x="59" y="14"/>
                  </a:lnTo>
                  <a:lnTo>
                    <a:pt x="59" y="16"/>
                  </a:lnTo>
                  <a:lnTo>
                    <a:pt x="59" y="14"/>
                  </a:lnTo>
                  <a:lnTo>
                    <a:pt x="62" y="14"/>
                  </a:lnTo>
                  <a:lnTo>
                    <a:pt x="64" y="12"/>
                  </a:lnTo>
                  <a:lnTo>
                    <a:pt x="62" y="7"/>
                  </a:lnTo>
                  <a:lnTo>
                    <a:pt x="62" y="5"/>
                  </a:lnTo>
                  <a:lnTo>
                    <a:pt x="68" y="5"/>
                  </a:lnTo>
                  <a:lnTo>
                    <a:pt x="68" y="1"/>
                  </a:lnTo>
                  <a:lnTo>
                    <a:pt x="64" y="0"/>
                  </a:lnTo>
                  <a:lnTo>
                    <a:pt x="70" y="0"/>
                  </a:lnTo>
                  <a:lnTo>
                    <a:pt x="71" y="3"/>
                  </a:lnTo>
                  <a:lnTo>
                    <a:pt x="75" y="7"/>
                  </a:lnTo>
                  <a:lnTo>
                    <a:pt x="70" y="7"/>
                  </a:lnTo>
                  <a:lnTo>
                    <a:pt x="71" y="9"/>
                  </a:lnTo>
                  <a:lnTo>
                    <a:pt x="77" y="10"/>
                  </a:lnTo>
                  <a:lnTo>
                    <a:pt x="80" y="14"/>
                  </a:lnTo>
                  <a:lnTo>
                    <a:pt x="80" y="26"/>
                  </a:lnTo>
                  <a:lnTo>
                    <a:pt x="82" y="32"/>
                  </a:lnTo>
                  <a:lnTo>
                    <a:pt x="82" y="35"/>
                  </a:lnTo>
                  <a:lnTo>
                    <a:pt x="82" y="44"/>
                  </a:lnTo>
                  <a:lnTo>
                    <a:pt x="82" y="4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9" name="Freeform 3818"/>
            <p:cNvSpPr>
              <a:spLocks/>
            </p:cNvSpPr>
            <p:nvPr/>
          </p:nvSpPr>
          <p:spPr bwMode="auto">
            <a:xfrm>
              <a:off x="1055" y="651"/>
              <a:ext cx="26" cy="16"/>
            </a:xfrm>
            <a:custGeom>
              <a:avLst/>
              <a:gdLst/>
              <a:ahLst/>
              <a:cxnLst>
                <a:cxn ang="0">
                  <a:pos x="8" y="2"/>
                </a:cxn>
                <a:cxn ang="0">
                  <a:pos x="12" y="0"/>
                </a:cxn>
                <a:cxn ang="0">
                  <a:pos x="25" y="9"/>
                </a:cxn>
                <a:cxn ang="0">
                  <a:pos x="26" y="14"/>
                </a:cxn>
                <a:cxn ang="0">
                  <a:pos x="19" y="12"/>
                </a:cxn>
                <a:cxn ang="0">
                  <a:pos x="16" y="14"/>
                </a:cxn>
                <a:cxn ang="0">
                  <a:pos x="14" y="16"/>
                </a:cxn>
                <a:cxn ang="0">
                  <a:pos x="7" y="16"/>
                </a:cxn>
                <a:cxn ang="0">
                  <a:pos x="0" y="7"/>
                </a:cxn>
                <a:cxn ang="0">
                  <a:pos x="0" y="3"/>
                </a:cxn>
                <a:cxn ang="0">
                  <a:pos x="5" y="2"/>
                </a:cxn>
                <a:cxn ang="0">
                  <a:pos x="8" y="2"/>
                </a:cxn>
              </a:cxnLst>
              <a:rect l="0" t="0" r="r" b="b"/>
              <a:pathLst>
                <a:path w="26" h="16">
                  <a:moveTo>
                    <a:pt x="8" y="2"/>
                  </a:moveTo>
                  <a:lnTo>
                    <a:pt x="12" y="0"/>
                  </a:lnTo>
                  <a:lnTo>
                    <a:pt x="25" y="9"/>
                  </a:lnTo>
                  <a:lnTo>
                    <a:pt x="26" y="14"/>
                  </a:lnTo>
                  <a:lnTo>
                    <a:pt x="19" y="12"/>
                  </a:lnTo>
                  <a:lnTo>
                    <a:pt x="16" y="14"/>
                  </a:lnTo>
                  <a:lnTo>
                    <a:pt x="14" y="16"/>
                  </a:lnTo>
                  <a:lnTo>
                    <a:pt x="7" y="16"/>
                  </a:lnTo>
                  <a:lnTo>
                    <a:pt x="0" y="7"/>
                  </a:lnTo>
                  <a:lnTo>
                    <a:pt x="0" y="3"/>
                  </a:lnTo>
                  <a:lnTo>
                    <a:pt x="5" y="2"/>
                  </a:lnTo>
                  <a:lnTo>
                    <a:pt x="8"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0" name="Freeform 3819"/>
            <p:cNvSpPr>
              <a:spLocks/>
            </p:cNvSpPr>
            <p:nvPr/>
          </p:nvSpPr>
          <p:spPr bwMode="auto">
            <a:xfrm>
              <a:off x="1055" y="651"/>
              <a:ext cx="26" cy="16"/>
            </a:xfrm>
            <a:custGeom>
              <a:avLst/>
              <a:gdLst/>
              <a:ahLst/>
              <a:cxnLst>
                <a:cxn ang="0">
                  <a:pos x="8" y="2"/>
                </a:cxn>
                <a:cxn ang="0">
                  <a:pos x="12" y="0"/>
                </a:cxn>
                <a:cxn ang="0">
                  <a:pos x="25" y="9"/>
                </a:cxn>
                <a:cxn ang="0">
                  <a:pos x="26" y="14"/>
                </a:cxn>
                <a:cxn ang="0">
                  <a:pos x="19" y="12"/>
                </a:cxn>
                <a:cxn ang="0">
                  <a:pos x="16" y="14"/>
                </a:cxn>
                <a:cxn ang="0">
                  <a:pos x="14" y="16"/>
                </a:cxn>
                <a:cxn ang="0">
                  <a:pos x="7" y="16"/>
                </a:cxn>
                <a:cxn ang="0">
                  <a:pos x="0" y="7"/>
                </a:cxn>
                <a:cxn ang="0">
                  <a:pos x="0" y="3"/>
                </a:cxn>
                <a:cxn ang="0">
                  <a:pos x="5" y="2"/>
                </a:cxn>
                <a:cxn ang="0">
                  <a:pos x="8" y="2"/>
                </a:cxn>
              </a:cxnLst>
              <a:rect l="0" t="0" r="r" b="b"/>
              <a:pathLst>
                <a:path w="26" h="16">
                  <a:moveTo>
                    <a:pt x="8" y="2"/>
                  </a:moveTo>
                  <a:lnTo>
                    <a:pt x="12" y="0"/>
                  </a:lnTo>
                  <a:lnTo>
                    <a:pt x="25" y="9"/>
                  </a:lnTo>
                  <a:lnTo>
                    <a:pt x="26" y="14"/>
                  </a:lnTo>
                  <a:lnTo>
                    <a:pt x="19" y="12"/>
                  </a:lnTo>
                  <a:lnTo>
                    <a:pt x="16" y="14"/>
                  </a:lnTo>
                  <a:lnTo>
                    <a:pt x="14" y="16"/>
                  </a:lnTo>
                  <a:lnTo>
                    <a:pt x="7" y="16"/>
                  </a:lnTo>
                  <a:lnTo>
                    <a:pt x="0" y="7"/>
                  </a:lnTo>
                  <a:lnTo>
                    <a:pt x="0" y="3"/>
                  </a:lnTo>
                  <a:lnTo>
                    <a:pt x="5" y="2"/>
                  </a:lnTo>
                  <a:lnTo>
                    <a:pt x="8"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1" name="Freeform 3820"/>
            <p:cNvSpPr>
              <a:spLocks/>
            </p:cNvSpPr>
            <p:nvPr/>
          </p:nvSpPr>
          <p:spPr bwMode="auto">
            <a:xfrm>
              <a:off x="999" y="667"/>
              <a:ext cx="29" cy="48"/>
            </a:xfrm>
            <a:custGeom>
              <a:avLst/>
              <a:gdLst/>
              <a:ahLst/>
              <a:cxnLst>
                <a:cxn ang="0">
                  <a:pos x="16" y="14"/>
                </a:cxn>
                <a:cxn ang="0">
                  <a:pos x="18" y="18"/>
                </a:cxn>
                <a:cxn ang="0">
                  <a:pos x="18" y="21"/>
                </a:cxn>
                <a:cxn ang="0">
                  <a:pos x="18" y="23"/>
                </a:cxn>
                <a:cxn ang="0">
                  <a:pos x="22" y="25"/>
                </a:cxn>
                <a:cxn ang="0">
                  <a:pos x="22" y="27"/>
                </a:cxn>
                <a:cxn ang="0">
                  <a:pos x="27" y="32"/>
                </a:cxn>
                <a:cxn ang="0">
                  <a:pos x="27" y="36"/>
                </a:cxn>
                <a:cxn ang="0">
                  <a:pos x="29" y="37"/>
                </a:cxn>
                <a:cxn ang="0">
                  <a:pos x="29" y="41"/>
                </a:cxn>
                <a:cxn ang="0">
                  <a:pos x="27" y="45"/>
                </a:cxn>
                <a:cxn ang="0">
                  <a:pos x="25" y="45"/>
                </a:cxn>
                <a:cxn ang="0">
                  <a:pos x="23" y="48"/>
                </a:cxn>
                <a:cxn ang="0">
                  <a:pos x="18" y="43"/>
                </a:cxn>
                <a:cxn ang="0">
                  <a:pos x="15" y="43"/>
                </a:cxn>
                <a:cxn ang="0">
                  <a:pos x="6" y="20"/>
                </a:cxn>
                <a:cxn ang="0">
                  <a:pos x="7" y="18"/>
                </a:cxn>
                <a:cxn ang="0">
                  <a:pos x="0" y="2"/>
                </a:cxn>
                <a:cxn ang="0">
                  <a:pos x="2" y="0"/>
                </a:cxn>
                <a:cxn ang="0">
                  <a:pos x="2" y="0"/>
                </a:cxn>
                <a:cxn ang="0">
                  <a:pos x="7" y="2"/>
                </a:cxn>
                <a:cxn ang="0">
                  <a:pos x="11" y="3"/>
                </a:cxn>
                <a:cxn ang="0">
                  <a:pos x="11" y="7"/>
                </a:cxn>
                <a:cxn ang="0">
                  <a:pos x="15" y="11"/>
                </a:cxn>
                <a:cxn ang="0">
                  <a:pos x="16" y="14"/>
                </a:cxn>
                <a:cxn ang="0">
                  <a:pos x="16" y="14"/>
                </a:cxn>
              </a:cxnLst>
              <a:rect l="0" t="0" r="r" b="b"/>
              <a:pathLst>
                <a:path w="29" h="48">
                  <a:moveTo>
                    <a:pt x="16" y="14"/>
                  </a:moveTo>
                  <a:lnTo>
                    <a:pt x="18" y="18"/>
                  </a:lnTo>
                  <a:lnTo>
                    <a:pt x="18" y="21"/>
                  </a:lnTo>
                  <a:lnTo>
                    <a:pt x="18" y="23"/>
                  </a:lnTo>
                  <a:lnTo>
                    <a:pt x="22" y="25"/>
                  </a:lnTo>
                  <a:lnTo>
                    <a:pt x="22" y="27"/>
                  </a:lnTo>
                  <a:lnTo>
                    <a:pt x="27" y="32"/>
                  </a:lnTo>
                  <a:lnTo>
                    <a:pt x="27" y="36"/>
                  </a:lnTo>
                  <a:lnTo>
                    <a:pt x="29" y="37"/>
                  </a:lnTo>
                  <a:lnTo>
                    <a:pt x="29" y="41"/>
                  </a:lnTo>
                  <a:lnTo>
                    <a:pt x="27" y="45"/>
                  </a:lnTo>
                  <a:lnTo>
                    <a:pt x="25" y="45"/>
                  </a:lnTo>
                  <a:lnTo>
                    <a:pt x="23" y="48"/>
                  </a:lnTo>
                  <a:lnTo>
                    <a:pt x="18" y="43"/>
                  </a:lnTo>
                  <a:lnTo>
                    <a:pt x="15" y="43"/>
                  </a:lnTo>
                  <a:lnTo>
                    <a:pt x="6" y="20"/>
                  </a:lnTo>
                  <a:lnTo>
                    <a:pt x="7" y="18"/>
                  </a:lnTo>
                  <a:lnTo>
                    <a:pt x="0" y="2"/>
                  </a:lnTo>
                  <a:lnTo>
                    <a:pt x="2" y="0"/>
                  </a:lnTo>
                  <a:lnTo>
                    <a:pt x="2" y="0"/>
                  </a:lnTo>
                  <a:lnTo>
                    <a:pt x="7" y="2"/>
                  </a:lnTo>
                  <a:lnTo>
                    <a:pt x="11" y="3"/>
                  </a:lnTo>
                  <a:lnTo>
                    <a:pt x="11" y="7"/>
                  </a:lnTo>
                  <a:lnTo>
                    <a:pt x="15" y="11"/>
                  </a:lnTo>
                  <a:lnTo>
                    <a:pt x="16" y="14"/>
                  </a:lnTo>
                  <a:lnTo>
                    <a:pt x="16"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2" name="Freeform 3821"/>
            <p:cNvSpPr>
              <a:spLocks/>
            </p:cNvSpPr>
            <p:nvPr/>
          </p:nvSpPr>
          <p:spPr bwMode="auto">
            <a:xfrm>
              <a:off x="999" y="667"/>
              <a:ext cx="29" cy="48"/>
            </a:xfrm>
            <a:custGeom>
              <a:avLst/>
              <a:gdLst/>
              <a:ahLst/>
              <a:cxnLst>
                <a:cxn ang="0">
                  <a:pos x="16" y="14"/>
                </a:cxn>
                <a:cxn ang="0">
                  <a:pos x="18" y="18"/>
                </a:cxn>
                <a:cxn ang="0">
                  <a:pos x="18" y="21"/>
                </a:cxn>
                <a:cxn ang="0">
                  <a:pos x="18" y="23"/>
                </a:cxn>
                <a:cxn ang="0">
                  <a:pos x="22" y="25"/>
                </a:cxn>
                <a:cxn ang="0">
                  <a:pos x="22" y="27"/>
                </a:cxn>
                <a:cxn ang="0">
                  <a:pos x="27" y="32"/>
                </a:cxn>
                <a:cxn ang="0">
                  <a:pos x="27" y="36"/>
                </a:cxn>
                <a:cxn ang="0">
                  <a:pos x="29" y="37"/>
                </a:cxn>
                <a:cxn ang="0">
                  <a:pos x="29" y="41"/>
                </a:cxn>
                <a:cxn ang="0">
                  <a:pos x="27" y="45"/>
                </a:cxn>
                <a:cxn ang="0">
                  <a:pos x="25" y="45"/>
                </a:cxn>
                <a:cxn ang="0">
                  <a:pos x="23" y="48"/>
                </a:cxn>
                <a:cxn ang="0">
                  <a:pos x="18" y="43"/>
                </a:cxn>
                <a:cxn ang="0">
                  <a:pos x="15" y="43"/>
                </a:cxn>
                <a:cxn ang="0">
                  <a:pos x="6" y="20"/>
                </a:cxn>
                <a:cxn ang="0">
                  <a:pos x="7" y="18"/>
                </a:cxn>
                <a:cxn ang="0">
                  <a:pos x="0" y="2"/>
                </a:cxn>
                <a:cxn ang="0">
                  <a:pos x="2" y="0"/>
                </a:cxn>
                <a:cxn ang="0">
                  <a:pos x="2" y="0"/>
                </a:cxn>
                <a:cxn ang="0">
                  <a:pos x="7" y="2"/>
                </a:cxn>
                <a:cxn ang="0">
                  <a:pos x="11" y="3"/>
                </a:cxn>
                <a:cxn ang="0">
                  <a:pos x="11" y="7"/>
                </a:cxn>
                <a:cxn ang="0">
                  <a:pos x="15" y="11"/>
                </a:cxn>
                <a:cxn ang="0">
                  <a:pos x="16" y="14"/>
                </a:cxn>
                <a:cxn ang="0">
                  <a:pos x="16" y="14"/>
                </a:cxn>
              </a:cxnLst>
              <a:rect l="0" t="0" r="r" b="b"/>
              <a:pathLst>
                <a:path w="29" h="48">
                  <a:moveTo>
                    <a:pt x="16" y="14"/>
                  </a:moveTo>
                  <a:lnTo>
                    <a:pt x="18" y="18"/>
                  </a:lnTo>
                  <a:lnTo>
                    <a:pt x="18" y="21"/>
                  </a:lnTo>
                  <a:lnTo>
                    <a:pt x="18" y="23"/>
                  </a:lnTo>
                  <a:lnTo>
                    <a:pt x="22" y="25"/>
                  </a:lnTo>
                  <a:lnTo>
                    <a:pt x="22" y="27"/>
                  </a:lnTo>
                  <a:lnTo>
                    <a:pt x="27" y="32"/>
                  </a:lnTo>
                  <a:lnTo>
                    <a:pt x="27" y="36"/>
                  </a:lnTo>
                  <a:lnTo>
                    <a:pt x="29" y="37"/>
                  </a:lnTo>
                  <a:lnTo>
                    <a:pt x="29" y="41"/>
                  </a:lnTo>
                  <a:lnTo>
                    <a:pt x="27" y="45"/>
                  </a:lnTo>
                  <a:lnTo>
                    <a:pt x="25" y="45"/>
                  </a:lnTo>
                  <a:lnTo>
                    <a:pt x="23" y="48"/>
                  </a:lnTo>
                  <a:lnTo>
                    <a:pt x="18" y="43"/>
                  </a:lnTo>
                  <a:lnTo>
                    <a:pt x="15" y="43"/>
                  </a:lnTo>
                  <a:lnTo>
                    <a:pt x="6" y="20"/>
                  </a:lnTo>
                  <a:lnTo>
                    <a:pt x="7" y="18"/>
                  </a:lnTo>
                  <a:lnTo>
                    <a:pt x="0" y="2"/>
                  </a:lnTo>
                  <a:lnTo>
                    <a:pt x="2" y="0"/>
                  </a:lnTo>
                  <a:lnTo>
                    <a:pt x="2" y="0"/>
                  </a:lnTo>
                  <a:lnTo>
                    <a:pt x="7" y="2"/>
                  </a:lnTo>
                  <a:lnTo>
                    <a:pt x="11" y="3"/>
                  </a:lnTo>
                  <a:lnTo>
                    <a:pt x="11" y="7"/>
                  </a:lnTo>
                  <a:lnTo>
                    <a:pt x="15" y="11"/>
                  </a:lnTo>
                  <a:lnTo>
                    <a:pt x="16" y="14"/>
                  </a:lnTo>
                  <a:lnTo>
                    <a:pt x="16"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3" name="Freeform 3822"/>
            <p:cNvSpPr>
              <a:spLocks/>
            </p:cNvSpPr>
            <p:nvPr/>
          </p:nvSpPr>
          <p:spPr bwMode="auto">
            <a:xfrm>
              <a:off x="1021" y="745"/>
              <a:ext cx="26" cy="25"/>
            </a:xfrm>
            <a:custGeom>
              <a:avLst/>
              <a:gdLst/>
              <a:ahLst/>
              <a:cxnLst>
                <a:cxn ang="0">
                  <a:pos x="10" y="6"/>
                </a:cxn>
                <a:cxn ang="0">
                  <a:pos x="12" y="6"/>
                </a:cxn>
                <a:cxn ang="0">
                  <a:pos x="12" y="4"/>
                </a:cxn>
                <a:cxn ang="0">
                  <a:pos x="18" y="8"/>
                </a:cxn>
                <a:cxn ang="0">
                  <a:pos x="18" y="11"/>
                </a:cxn>
                <a:cxn ang="0">
                  <a:pos x="21" y="13"/>
                </a:cxn>
                <a:cxn ang="0">
                  <a:pos x="26" y="18"/>
                </a:cxn>
                <a:cxn ang="0">
                  <a:pos x="23" y="22"/>
                </a:cxn>
                <a:cxn ang="0">
                  <a:pos x="16" y="25"/>
                </a:cxn>
                <a:cxn ang="0">
                  <a:pos x="7" y="24"/>
                </a:cxn>
                <a:cxn ang="0">
                  <a:pos x="3" y="18"/>
                </a:cxn>
                <a:cxn ang="0">
                  <a:pos x="3" y="17"/>
                </a:cxn>
                <a:cxn ang="0">
                  <a:pos x="5" y="11"/>
                </a:cxn>
                <a:cxn ang="0">
                  <a:pos x="3" y="13"/>
                </a:cxn>
                <a:cxn ang="0">
                  <a:pos x="1" y="13"/>
                </a:cxn>
                <a:cxn ang="0">
                  <a:pos x="1" y="9"/>
                </a:cxn>
                <a:cxn ang="0">
                  <a:pos x="0" y="8"/>
                </a:cxn>
                <a:cxn ang="0">
                  <a:pos x="0" y="6"/>
                </a:cxn>
                <a:cxn ang="0">
                  <a:pos x="1" y="4"/>
                </a:cxn>
                <a:cxn ang="0">
                  <a:pos x="7" y="0"/>
                </a:cxn>
                <a:cxn ang="0">
                  <a:pos x="10" y="0"/>
                </a:cxn>
                <a:cxn ang="0">
                  <a:pos x="12" y="2"/>
                </a:cxn>
                <a:cxn ang="0">
                  <a:pos x="10" y="6"/>
                </a:cxn>
              </a:cxnLst>
              <a:rect l="0" t="0" r="r" b="b"/>
              <a:pathLst>
                <a:path w="26" h="25">
                  <a:moveTo>
                    <a:pt x="10" y="6"/>
                  </a:moveTo>
                  <a:lnTo>
                    <a:pt x="12" y="6"/>
                  </a:lnTo>
                  <a:lnTo>
                    <a:pt x="12" y="4"/>
                  </a:lnTo>
                  <a:lnTo>
                    <a:pt x="18" y="8"/>
                  </a:lnTo>
                  <a:lnTo>
                    <a:pt x="18" y="11"/>
                  </a:lnTo>
                  <a:lnTo>
                    <a:pt x="21" y="13"/>
                  </a:lnTo>
                  <a:lnTo>
                    <a:pt x="26" y="18"/>
                  </a:lnTo>
                  <a:lnTo>
                    <a:pt x="23" y="22"/>
                  </a:lnTo>
                  <a:lnTo>
                    <a:pt x="16" y="25"/>
                  </a:lnTo>
                  <a:lnTo>
                    <a:pt x="7" y="24"/>
                  </a:lnTo>
                  <a:lnTo>
                    <a:pt x="3" y="18"/>
                  </a:lnTo>
                  <a:lnTo>
                    <a:pt x="3" y="17"/>
                  </a:lnTo>
                  <a:lnTo>
                    <a:pt x="5" y="11"/>
                  </a:lnTo>
                  <a:lnTo>
                    <a:pt x="3" y="13"/>
                  </a:lnTo>
                  <a:lnTo>
                    <a:pt x="1" y="13"/>
                  </a:lnTo>
                  <a:lnTo>
                    <a:pt x="1" y="9"/>
                  </a:lnTo>
                  <a:lnTo>
                    <a:pt x="0" y="8"/>
                  </a:lnTo>
                  <a:lnTo>
                    <a:pt x="0" y="6"/>
                  </a:lnTo>
                  <a:lnTo>
                    <a:pt x="1" y="4"/>
                  </a:lnTo>
                  <a:lnTo>
                    <a:pt x="7" y="0"/>
                  </a:lnTo>
                  <a:lnTo>
                    <a:pt x="10" y="0"/>
                  </a:lnTo>
                  <a:lnTo>
                    <a:pt x="12" y="2"/>
                  </a:lnTo>
                  <a:lnTo>
                    <a:pt x="1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4" name="Freeform 3823"/>
            <p:cNvSpPr>
              <a:spLocks/>
            </p:cNvSpPr>
            <p:nvPr/>
          </p:nvSpPr>
          <p:spPr bwMode="auto">
            <a:xfrm>
              <a:off x="1021" y="745"/>
              <a:ext cx="26" cy="25"/>
            </a:xfrm>
            <a:custGeom>
              <a:avLst/>
              <a:gdLst/>
              <a:ahLst/>
              <a:cxnLst>
                <a:cxn ang="0">
                  <a:pos x="10" y="6"/>
                </a:cxn>
                <a:cxn ang="0">
                  <a:pos x="12" y="6"/>
                </a:cxn>
                <a:cxn ang="0">
                  <a:pos x="12" y="4"/>
                </a:cxn>
                <a:cxn ang="0">
                  <a:pos x="18" y="8"/>
                </a:cxn>
                <a:cxn ang="0">
                  <a:pos x="18" y="11"/>
                </a:cxn>
                <a:cxn ang="0">
                  <a:pos x="21" y="13"/>
                </a:cxn>
                <a:cxn ang="0">
                  <a:pos x="26" y="18"/>
                </a:cxn>
                <a:cxn ang="0">
                  <a:pos x="23" y="22"/>
                </a:cxn>
                <a:cxn ang="0">
                  <a:pos x="16" y="25"/>
                </a:cxn>
                <a:cxn ang="0">
                  <a:pos x="7" y="24"/>
                </a:cxn>
                <a:cxn ang="0">
                  <a:pos x="3" y="18"/>
                </a:cxn>
                <a:cxn ang="0">
                  <a:pos x="3" y="17"/>
                </a:cxn>
                <a:cxn ang="0">
                  <a:pos x="5" y="11"/>
                </a:cxn>
                <a:cxn ang="0">
                  <a:pos x="3" y="13"/>
                </a:cxn>
                <a:cxn ang="0">
                  <a:pos x="1" y="13"/>
                </a:cxn>
                <a:cxn ang="0">
                  <a:pos x="1" y="9"/>
                </a:cxn>
                <a:cxn ang="0">
                  <a:pos x="0" y="8"/>
                </a:cxn>
                <a:cxn ang="0">
                  <a:pos x="0" y="6"/>
                </a:cxn>
                <a:cxn ang="0">
                  <a:pos x="1" y="4"/>
                </a:cxn>
                <a:cxn ang="0">
                  <a:pos x="7" y="0"/>
                </a:cxn>
                <a:cxn ang="0">
                  <a:pos x="10" y="0"/>
                </a:cxn>
                <a:cxn ang="0">
                  <a:pos x="12" y="2"/>
                </a:cxn>
                <a:cxn ang="0">
                  <a:pos x="10" y="6"/>
                </a:cxn>
              </a:cxnLst>
              <a:rect l="0" t="0" r="r" b="b"/>
              <a:pathLst>
                <a:path w="26" h="25">
                  <a:moveTo>
                    <a:pt x="10" y="6"/>
                  </a:moveTo>
                  <a:lnTo>
                    <a:pt x="12" y="6"/>
                  </a:lnTo>
                  <a:lnTo>
                    <a:pt x="12" y="4"/>
                  </a:lnTo>
                  <a:lnTo>
                    <a:pt x="18" y="8"/>
                  </a:lnTo>
                  <a:lnTo>
                    <a:pt x="18" y="11"/>
                  </a:lnTo>
                  <a:lnTo>
                    <a:pt x="21" y="13"/>
                  </a:lnTo>
                  <a:lnTo>
                    <a:pt x="26" y="18"/>
                  </a:lnTo>
                  <a:lnTo>
                    <a:pt x="23" y="22"/>
                  </a:lnTo>
                  <a:lnTo>
                    <a:pt x="16" y="25"/>
                  </a:lnTo>
                  <a:lnTo>
                    <a:pt x="7" y="24"/>
                  </a:lnTo>
                  <a:lnTo>
                    <a:pt x="3" y="18"/>
                  </a:lnTo>
                  <a:lnTo>
                    <a:pt x="3" y="17"/>
                  </a:lnTo>
                  <a:lnTo>
                    <a:pt x="5" y="11"/>
                  </a:lnTo>
                  <a:lnTo>
                    <a:pt x="3" y="13"/>
                  </a:lnTo>
                  <a:lnTo>
                    <a:pt x="1" y="13"/>
                  </a:lnTo>
                  <a:lnTo>
                    <a:pt x="1" y="9"/>
                  </a:lnTo>
                  <a:lnTo>
                    <a:pt x="0" y="8"/>
                  </a:lnTo>
                  <a:lnTo>
                    <a:pt x="0" y="6"/>
                  </a:lnTo>
                  <a:lnTo>
                    <a:pt x="1" y="4"/>
                  </a:lnTo>
                  <a:lnTo>
                    <a:pt x="7" y="0"/>
                  </a:lnTo>
                  <a:lnTo>
                    <a:pt x="10" y="0"/>
                  </a:lnTo>
                  <a:lnTo>
                    <a:pt x="12" y="2"/>
                  </a:lnTo>
                  <a:lnTo>
                    <a:pt x="1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5" name="Freeform 3824"/>
            <p:cNvSpPr>
              <a:spLocks/>
            </p:cNvSpPr>
            <p:nvPr/>
          </p:nvSpPr>
          <p:spPr bwMode="auto">
            <a:xfrm>
              <a:off x="1024" y="769"/>
              <a:ext cx="31" cy="17"/>
            </a:xfrm>
            <a:custGeom>
              <a:avLst/>
              <a:gdLst/>
              <a:ahLst/>
              <a:cxnLst>
                <a:cxn ang="0">
                  <a:pos x="23" y="0"/>
                </a:cxn>
                <a:cxn ang="0">
                  <a:pos x="27" y="0"/>
                </a:cxn>
                <a:cxn ang="0">
                  <a:pos x="29" y="3"/>
                </a:cxn>
                <a:cxn ang="0">
                  <a:pos x="31" y="5"/>
                </a:cxn>
                <a:cxn ang="0">
                  <a:pos x="31" y="10"/>
                </a:cxn>
                <a:cxn ang="0">
                  <a:pos x="29" y="12"/>
                </a:cxn>
                <a:cxn ang="0">
                  <a:pos x="18" y="17"/>
                </a:cxn>
                <a:cxn ang="0">
                  <a:pos x="7" y="17"/>
                </a:cxn>
                <a:cxn ang="0">
                  <a:pos x="7" y="16"/>
                </a:cxn>
                <a:cxn ang="0">
                  <a:pos x="7" y="16"/>
                </a:cxn>
                <a:cxn ang="0">
                  <a:pos x="6" y="17"/>
                </a:cxn>
                <a:cxn ang="0">
                  <a:pos x="4" y="16"/>
                </a:cxn>
                <a:cxn ang="0">
                  <a:pos x="2" y="16"/>
                </a:cxn>
                <a:cxn ang="0">
                  <a:pos x="0" y="10"/>
                </a:cxn>
                <a:cxn ang="0">
                  <a:pos x="0" y="9"/>
                </a:cxn>
                <a:cxn ang="0">
                  <a:pos x="2" y="7"/>
                </a:cxn>
                <a:cxn ang="0">
                  <a:pos x="7" y="5"/>
                </a:cxn>
                <a:cxn ang="0">
                  <a:pos x="22" y="0"/>
                </a:cxn>
                <a:cxn ang="0">
                  <a:pos x="23" y="0"/>
                </a:cxn>
              </a:cxnLst>
              <a:rect l="0" t="0" r="r" b="b"/>
              <a:pathLst>
                <a:path w="31" h="17">
                  <a:moveTo>
                    <a:pt x="23" y="0"/>
                  </a:moveTo>
                  <a:lnTo>
                    <a:pt x="27" y="0"/>
                  </a:lnTo>
                  <a:lnTo>
                    <a:pt x="29" y="3"/>
                  </a:lnTo>
                  <a:lnTo>
                    <a:pt x="31" y="5"/>
                  </a:lnTo>
                  <a:lnTo>
                    <a:pt x="31" y="10"/>
                  </a:lnTo>
                  <a:lnTo>
                    <a:pt x="29" y="12"/>
                  </a:lnTo>
                  <a:lnTo>
                    <a:pt x="18" y="17"/>
                  </a:lnTo>
                  <a:lnTo>
                    <a:pt x="7" y="17"/>
                  </a:lnTo>
                  <a:lnTo>
                    <a:pt x="7" y="16"/>
                  </a:lnTo>
                  <a:lnTo>
                    <a:pt x="7" y="16"/>
                  </a:lnTo>
                  <a:lnTo>
                    <a:pt x="6" y="17"/>
                  </a:lnTo>
                  <a:lnTo>
                    <a:pt x="4" y="16"/>
                  </a:lnTo>
                  <a:lnTo>
                    <a:pt x="2" y="16"/>
                  </a:lnTo>
                  <a:lnTo>
                    <a:pt x="0" y="10"/>
                  </a:lnTo>
                  <a:lnTo>
                    <a:pt x="0" y="9"/>
                  </a:lnTo>
                  <a:lnTo>
                    <a:pt x="2" y="7"/>
                  </a:lnTo>
                  <a:lnTo>
                    <a:pt x="7" y="5"/>
                  </a:lnTo>
                  <a:lnTo>
                    <a:pt x="22" y="0"/>
                  </a:lnTo>
                  <a:lnTo>
                    <a:pt x="2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6" name="Freeform 3825"/>
            <p:cNvSpPr>
              <a:spLocks/>
            </p:cNvSpPr>
            <p:nvPr/>
          </p:nvSpPr>
          <p:spPr bwMode="auto">
            <a:xfrm>
              <a:off x="1024" y="769"/>
              <a:ext cx="31" cy="17"/>
            </a:xfrm>
            <a:custGeom>
              <a:avLst/>
              <a:gdLst/>
              <a:ahLst/>
              <a:cxnLst>
                <a:cxn ang="0">
                  <a:pos x="23" y="0"/>
                </a:cxn>
                <a:cxn ang="0">
                  <a:pos x="27" y="0"/>
                </a:cxn>
                <a:cxn ang="0">
                  <a:pos x="29" y="3"/>
                </a:cxn>
                <a:cxn ang="0">
                  <a:pos x="31" y="5"/>
                </a:cxn>
                <a:cxn ang="0">
                  <a:pos x="31" y="10"/>
                </a:cxn>
                <a:cxn ang="0">
                  <a:pos x="29" y="12"/>
                </a:cxn>
                <a:cxn ang="0">
                  <a:pos x="18" y="17"/>
                </a:cxn>
                <a:cxn ang="0">
                  <a:pos x="7" y="17"/>
                </a:cxn>
                <a:cxn ang="0">
                  <a:pos x="7" y="16"/>
                </a:cxn>
                <a:cxn ang="0">
                  <a:pos x="7" y="16"/>
                </a:cxn>
                <a:cxn ang="0">
                  <a:pos x="6" y="17"/>
                </a:cxn>
                <a:cxn ang="0">
                  <a:pos x="4" y="16"/>
                </a:cxn>
                <a:cxn ang="0">
                  <a:pos x="2" y="16"/>
                </a:cxn>
                <a:cxn ang="0">
                  <a:pos x="0" y="10"/>
                </a:cxn>
                <a:cxn ang="0">
                  <a:pos x="0" y="9"/>
                </a:cxn>
                <a:cxn ang="0">
                  <a:pos x="2" y="7"/>
                </a:cxn>
                <a:cxn ang="0">
                  <a:pos x="7" y="5"/>
                </a:cxn>
                <a:cxn ang="0">
                  <a:pos x="22" y="0"/>
                </a:cxn>
                <a:cxn ang="0">
                  <a:pos x="23" y="0"/>
                </a:cxn>
              </a:cxnLst>
              <a:rect l="0" t="0" r="r" b="b"/>
              <a:pathLst>
                <a:path w="31" h="17">
                  <a:moveTo>
                    <a:pt x="23" y="0"/>
                  </a:moveTo>
                  <a:lnTo>
                    <a:pt x="27" y="0"/>
                  </a:lnTo>
                  <a:lnTo>
                    <a:pt x="29" y="3"/>
                  </a:lnTo>
                  <a:lnTo>
                    <a:pt x="31" y="5"/>
                  </a:lnTo>
                  <a:lnTo>
                    <a:pt x="31" y="10"/>
                  </a:lnTo>
                  <a:lnTo>
                    <a:pt x="29" y="12"/>
                  </a:lnTo>
                  <a:lnTo>
                    <a:pt x="18" y="17"/>
                  </a:lnTo>
                  <a:lnTo>
                    <a:pt x="7" y="17"/>
                  </a:lnTo>
                  <a:lnTo>
                    <a:pt x="7" y="16"/>
                  </a:lnTo>
                  <a:lnTo>
                    <a:pt x="7" y="16"/>
                  </a:lnTo>
                  <a:lnTo>
                    <a:pt x="6" y="17"/>
                  </a:lnTo>
                  <a:lnTo>
                    <a:pt x="4" y="16"/>
                  </a:lnTo>
                  <a:lnTo>
                    <a:pt x="2" y="16"/>
                  </a:lnTo>
                  <a:lnTo>
                    <a:pt x="0" y="10"/>
                  </a:lnTo>
                  <a:lnTo>
                    <a:pt x="0" y="9"/>
                  </a:lnTo>
                  <a:lnTo>
                    <a:pt x="2" y="7"/>
                  </a:lnTo>
                  <a:lnTo>
                    <a:pt x="7" y="5"/>
                  </a:lnTo>
                  <a:lnTo>
                    <a:pt x="22" y="0"/>
                  </a:lnTo>
                  <a:lnTo>
                    <a:pt x="2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7" name="Freeform 3826"/>
            <p:cNvSpPr>
              <a:spLocks/>
            </p:cNvSpPr>
            <p:nvPr/>
          </p:nvSpPr>
          <p:spPr bwMode="auto">
            <a:xfrm>
              <a:off x="1033" y="785"/>
              <a:ext cx="25" cy="12"/>
            </a:xfrm>
            <a:custGeom>
              <a:avLst/>
              <a:gdLst/>
              <a:ahLst/>
              <a:cxnLst>
                <a:cxn ang="0">
                  <a:pos x="14" y="1"/>
                </a:cxn>
                <a:cxn ang="0">
                  <a:pos x="20" y="0"/>
                </a:cxn>
                <a:cxn ang="0">
                  <a:pos x="25" y="0"/>
                </a:cxn>
                <a:cxn ang="0">
                  <a:pos x="23" y="3"/>
                </a:cxn>
                <a:cxn ang="0">
                  <a:pos x="22" y="5"/>
                </a:cxn>
                <a:cxn ang="0">
                  <a:pos x="0" y="12"/>
                </a:cxn>
                <a:cxn ang="0">
                  <a:pos x="0" y="9"/>
                </a:cxn>
                <a:cxn ang="0">
                  <a:pos x="14" y="1"/>
                </a:cxn>
              </a:cxnLst>
              <a:rect l="0" t="0" r="r" b="b"/>
              <a:pathLst>
                <a:path w="25" h="12">
                  <a:moveTo>
                    <a:pt x="14" y="1"/>
                  </a:moveTo>
                  <a:lnTo>
                    <a:pt x="20" y="0"/>
                  </a:lnTo>
                  <a:lnTo>
                    <a:pt x="25" y="0"/>
                  </a:lnTo>
                  <a:lnTo>
                    <a:pt x="23" y="3"/>
                  </a:lnTo>
                  <a:lnTo>
                    <a:pt x="22" y="5"/>
                  </a:lnTo>
                  <a:lnTo>
                    <a:pt x="0" y="12"/>
                  </a:lnTo>
                  <a:lnTo>
                    <a:pt x="0" y="9"/>
                  </a:lnTo>
                  <a:lnTo>
                    <a:pt x="1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8" name="Freeform 3827"/>
            <p:cNvSpPr>
              <a:spLocks/>
            </p:cNvSpPr>
            <p:nvPr/>
          </p:nvSpPr>
          <p:spPr bwMode="auto">
            <a:xfrm>
              <a:off x="1033" y="785"/>
              <a:ext cx="25" cy="12"/>
            </a:xfrm>
            <a:custGeom>
              <a:avLst/>
              <a:gdLst/>
              <a:ahLst/>
              <a:cxnLst>
                <a:cxn ang="0">
                  <a:pos x="14" y="1"/>
                </a:cxn>
                <a:cxn ang="0">
                  <a:pos x="20" y="0"/>
                </a:cxn>
                <a:cxn ang="0">
                  <a:pos x="25" y="0"/>
                </a:cxn>
                <a:cxn ang="0">
                  <a:pos x="23" y="3"/>
                </a:cxn>
                <a:cxn ang="0">
                  <a:pos x="22" y="5"/>
                </a:cxn>
                <a:cxn ang="0">
                  <a:pos x="0" y="12"/>
                </a:cxn>
                <a:cxn ang="0">
                  <a:pos x="0" y="9"/>
                </a:cxn>
                <a:cxn ang="0">
                  <a:pos x="14" y="1"/>
                </a:cxn>
              </a:cxnLst>
              <a:rect l="0" t="0" r="r" b="b"/>
              <a:pathLst>
                <a:path w="25" h="12">
                  <a:moveTo>
                    <a:pt x="14" y="1"/>
                  </a:moveTo>
                  <a:lnTo>
                    <a:pt x="20" y="0"/>
                  </a:lnTo>
                  <a:lnTo>
                    <a:pt x="25" y="0"/>
                  </a:lnTo>
                  <a:lnTo>
                    <a:pt x="23" y="3"/>
                  </a:lnTo>
                  <a:lnTo>
                    <a:pt x="22" y="5"/>
                  </a:lnTo>
                  <a:lnTo>
                    <a:pt x="0" y="12"/>
                  </a:lnTo>
                  <a:lnTo>
                    <a:pt x="0" y="9"/>
                  </a:lnTo>
                  <a:lnTo>
                    <a:pt x="1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9" name="Freeform 3828"/>
            <p:cNvSpPr>
              <a:spLocks/>
            </p:cNvSpPr>
            <p:nvPr/>
          </p:nvSpPr>
          <p:spPr bwMode="auto">
            <a:xfrm>
              <a:off x="1040" y="790"/>
              <a:ext cx="22" cy="18"/>
            </a:xfrm>
            <a:custGeom>
              <a:avLst/>
              <a:gdLst/>
              <a:ahLst/>
              <a:cxnLst>
                <a:cxn ang="0">
                  <a:pos x="7" y="7"/>
                </a:cxn>
                <a:cxn ang="0">
                  <a:pos x="9" y="5"/>
                </a:cxn>
                <a:cxn ang="0">
                  <a:pos x="20" y="0"/>
                </a:cxn>
                <a:cxn ang="0">
                  <a:pos x="22" y="4"/>
                </a:cxn>
                <a:cxn ang="0">
                  <a:pos x="16" y="11"/>
                </a:cxn>
                <a:cxn ang="0">
                  <a:pos x="13" y="16"/>
                </a:cxn>
                <a:cxn ang="0">
                  <a:pos x="11" y="14"/>
                </a:cxn>
                <a:cxn ang="0">
                  <a:pos x="6" y="18"/>
                </a:cxn>
                <a:cxn ang="0">
                  <a:pos x="2" y="16"/>
                </a:cxn>
                <a:cxn ang="0">
                  <a:pos x="0" y="16"/>
                </a:cxn>
                <a:cxn ang="0">
                  <a:pos x="2" y="14"/>
                </a:cxn>
                <a:cxn ang="0">
                  <a:pos x="6" y="7"/>
                </a:cxn>
                <a:cxn ang="0">
                  <a:pos x="7" y="7"/>
                </a:cxn>
              </a:cxnLst>
              <a:rect l="0" t="0" r="r" b="b"/>
              <a:pathLst>
                <a:path w="22" h="18">
                  <a:moveTo>
                    <a:pt x="7" y="7"/>
                  </a:moveTo>
                  <a:lnTo>
                    <a:pt x="9" y="5"/>
                  </a:lnTo>
                  <a:lnTo>
                    <a:pt x="20" y="0"/>
                  </a:lnTo>
                  <a:lnTo>
                    <a:pt x="22" y="4"/>
                  </a:lnTo>
                  <a:lnTo>
                    <a:pt x="16" y="11"/>
                  </a:lnTo>
                  <a:lnTo>
                    <a:pt x="13" y="16"/>
                  </a:lnTo>
                  <a:lnTo>
                    <a:pt x="11" y="14"/>
                  </a:lnTo>
                  <a:lnTo>
                    <a:pt x="6" y="18"/>
                  </a:lnTo>
                  <a:lnTo>
                    <a:pt x="2" y="16"/>
                  </a:lnTo>
                  <a:lnTo>
                    <a:pt x="0" y="16"/>
                  </a:lnTo>
                  <a:lnTo>
                    <a:pt x="2" y="14"/>
                  </a:lnTo>
                  <a:lnTo>
                    <a:pt x="6" y="7"/>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0" name="Freeform 3829"/>
            <p:cNvSpPr>
              <a:spLocks/>
            </p:cNvSpPr>
            <p:nvPr/>
          </p:nvSpPr>
          <p:spPr bwMode="auto">
            <a:xfrm>
              <a:off x="1040" y="790"/>
              <a:ext cx="22" cy="18"/>
            </a:xfrm>
            <a:custGeom>
              <a:avLst/>
              <a:gdLst/>
              <a:ahLst/>
              <a:cxnLst>
                <a:cxn ang="0">
                  <a:pos x="7" y="7"/>
                </a:cxn>
                <a:cxn ang="0">
                  <a:pos x="9" y="5"/>
                </a:cxn>
                <a:cxn ang="0">
                  <a:pos x="20" y="0"/>
                </a:cxn>
                <a:cxn ang="0">
                  <a:pos x="22" y="4"/>
                </a:cxn>
                <a:cxn ang="0">
                  <a:pos x="16" y="11"/>
                </a:cxn>
                <a:cxn ang="0">
                  <a:pos x="13" y="16"/>
                </a:cxn>
                <a:cxn ang="0">
                  <a:pos x="11" y="14"/>
                </a:cxn>
                <a:cxn ang="0">
                  <a:pos x="6" y="18"/>
                </a:cxn>
                <a:cxn ang="0">
                  <a:pos x="2" y="16"/>
                </a:cxn>
                <a:cxn ang="0">
                  <a:pos x="0" y="16"/>
                </a:cxn>
                <a:cxn ang="0">
                  <a:pos x="2" y="14"/>
                </a:cxn>
                <a:cxn ang="0">
                  <a:pos x="6" y="7"/>
                </a:cxn>
                <a:cxn ang="0">
                  <a:pos x="7" y="7"/>
                </a:cxn>
              </a:cxnLst>
              <a:rect l="0" t="0" r="r" b="b"/>
              <a:pathLst>
                <a:path w="22" h="18">
                  <a:moveTo>
                    <a:pt x="7" y="7"/>
                  </a:moveTo>
                  <a:lnTo>
                    <a:pt x="9" y="5"/>
                  </a:lnTo>
                  <a:lnTo>
                    <a:pt x="20" y="0"/>
                  </a:lnTo>
                  <a:lnTo>
                    <a:pt x="22" y="4"/>
                  </a:lnTo>
                  <a:lnTo>
                    <a:pt x="16" y="11"/>
                  </a:lnTo>
                  <a:lnTo>
                    <a:pt x="13" y="16"/>
                  </a:lnTo>
                  <a:lnTo>
                    <a:pt x="11" y="14"/>
                  </a:lnTo>
                  <a:lnTo>
                    <a:pt x="6" y="18"/>
                  </a:lnTo>
                  <a:lnTo>
                    <a:pt x="2" y="16"/>
                  </a:lnTo>
                  <a:lnTo>
                    <a:pt x="0" y="16"/>
                  </a:lnTo>
                  <a:lnTo>
                    <a:pt x="2" y="14"/>
                  </a:lnTo>
                  <a:lnTo>
                    <a:pt x="6" y="7"/>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1" name="Freeform 3830"/>
            <p:cNvSpPr>
              <a:spLocks/>
            </p:cNvSpPr>
            <p:nvPr/>
          </p:nvSpPr>
          <p:spPr bwMode="auto">
            <a:xfrm>
              <a:off x="1017" y="828"/>
              <a:ext cx="22" cy="25"/>
            </a:xfrm>
            <a:custGeom>
              <a:avLst/>
              <a:gdLst/>
              <a:ahLst/>
              <a:cxnLst>
                <a:cxn ang="0">
                  <a:pos x="14" y="0"/>
                </a:cxn>
                <a:cxn ang="0">
                  <a:pos x="16" y="0"/>
                </a:cxn>
                <a:cxn ang="0">
                  <a:pos x="16" y="3"/>
                </a:cxn>
                <a:cxn ang="0">
                  <a:pos x="18" y="5"/>
                </a:cxn>
                <a:cxn ang="0">
                  <a:pos x="22" y="16"/>
                </a:cxn>
                <a:cxn ang="0">
                  <a:pos x="18" y="21"/>
                </a:cxn>
                <a:cxn ang="0">
                  <a:pos x="13" y="25"/>
                </a:cxn>
                <a:cxn ang="0">
                  <a:pos x="4" y="21"/>
                </a:cxn>
                <a:cxn ang="0">
                  <a:pos x="2" y="19"/>
                </a:cxn>
                <a:cxn ang="0">
                  <a:pos x="0" y="16"/>
                </a:cxn>
                <a:cxn ang="0">
                  <a:pos x="5" y="0"/>
                </a:cxn>
                <a:cxn ang="0">
                  <a:pos x="14" y="0"/>
                </a:cxn>
              </a:cxnLst>
              <a:rect l="0" t="0" r="r" b="b"/>
              <a:pathLst>
                <a:path w="22" h="25">
                  <a:moveTo>
                    <a:pt x="14" y="0"/>
                  </a:moveTo>
                  <a:lnTo>
                    <a:pt x="16" y="0"/>
                  </a:lnTo>
                  <a:lnTo>
                    <a:pt x="16" y="3"/>
                  </a:lnTo>
                  <a:lnTo>
                    <a:pt x="18" y="5"/>
                  </a:lnTo>
                  <a:lnTo>
                    <a:pt x="22" y="16"/>
                  </a:lnTo>
                  <a:lnTo>
                    <a:pt x="18" y="21"/>
                  </a:lnTo>
                  <a:lnTo>
                    <a:pt x="13" y="25"/>
                  </a:lnTo>
                  <a:lnTo>
                    <a:pt x="4" y="21"/>
                  </a:lnTo>
                  <a:lnTo>
                    <a:pt x="2" y="19"/>
                  </a:lnTo>
                  <a:lnTo>
                    <a:pt x="0" y="16"/>
                  </a:lnTo>
                  <a:lnTo>
                    <a:pt x="5" y="0"/>
                  </a:lnTo>
                  <a:lnTo>
                    <a:pt x="1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2" name="Freeform 3831"/>
            <p:cNvSpPr>
              <a:spLocks/>
            </p:cNvSpPr>
            <p:nvPr/>
          </p:nvSpPr>
          <p:spPr bwMode="auto">
            <a:xfrm>
              <a:off x="1017" y="828"/>
              <a:ext cx="22" cy="25"/>
            </a:xfrm>
            <a:custGeom>
              <a:avLst/>
              <a:gdLst/>
              <a:ahLst/>
              <a:cxnLst>
                <a:cxn ang="0">
                  <a:pos x="14" y="0"/>
                </a:cxn>
                <a:cxn ang="0">
                  <a:pos x="16" y="0"/>
                </a:cxn>
                <a:cxn ang="0">
                  <a:pos x="16" y="3"/>
                </a:cxn>
                <a:cxn ang="0">
                  <a:pos x="18" y="5"/>
                </a:cxn>
                <a:cxn ang="0">
                  <a:pos x="22" y="16"/>
                </a:cxn>
                <a:cxn ang="0">
                  <a:pos x="18" y="21"/>
                </a:cxn>
                <a:cxn ang="0">
                  <a:pos x="13" y="25"/>
                </a:cxn>
                <a:cxn ang="0">
                  <a:pos x="4" y="21"/>
                </a:cxn>
                <a:cxn ang="0">
                  <a:pos x="2" y="19"/>
                </a:cxn>
                <a:cxn ang="0">
                  <a:pos x="0" y="16"/>
                </a:cxn>
                <a:cxn ang="0">
                  <a:pos x="5" y="0"/>
                </a:cxn>
                <a:cxn ang="0">
                  <a:pos x="14" y="0"/>
                </a:cxn>
              </a:cxnLst>
              <a:rect l="0" t="0" r="r" b="b"/>
              <a:pathLst>
                <a:path w="22" h="25">
                  <a:moveTo>
                    <a:pt x="14" y="0"/>
                  </a:moveTo>
                  <a:lnTo>
                    <a:pt x="16" y="0"/>
                  </a:lnTo>
                  <a:lnTo>
                    <a:pt x="16" y="3"/>
                  </a:lnTo>
                  <a:lnTo>
                    <a:pt x="18" y="5"/>
                  </a:lnTo>
                  <a:lnTo>
                    <a:pt x="22" y="16"/>
                  </a:lnTo>
                  <a:lnTo>
                    <a:pt x="18" y="21"/>
                  </a:lnTo>
                  <a:lnTo>
                    <a:pt x="13" y="25"/>
                  </a:lnTo>
                  <a:lnTo>
                    <a:pt x="4" y="21"/>
                  </a:lnTo>
                  <a:lnTo>
                    <a:pt x="2" y="19"/>
                  </a:lnTo>
                  <a:lnTo>
                    <a:pt x="0" y="16"/>
                  </a:lnTo>
                  <a:lnTo>
                    <a:pt x="5" y="0"/>
                  </a:lnTo>
                  <a:lnTo>
                    <a:pt x="1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3" name="Freeform 3832"/>
            <p:cNvSpPr>
              <a:spLocks/>
            </p:cNvSpPr>
            <p:nvPr/>
          </p:nvSpPr>
          <p:spPr bwMode="auto">
            <a:xfrm>
              <a:off x="814" y="733"/>
              <a:ext cx="194" cy="155"/>
            </a:xfrm>
            <a:custGeom>
              <a:avLst/>
              <a:gdLst/>
              <a:ahLst/>
              <a:cxnLst>
                <a:cxn ang="0">
                  <a:pos x="125" y="23"/>
                </a:cxn>
                <a:cxn ang="0">
                  <a:pos x="135" y="0"/>
                </a:cxn>
                <a:cxn ang="0">
                  <a:pos x="146" y="11"/>
                </a:cxn>
                <a:cxn ang="0">
                  <a:pos x="144" y="21"/>
                </a:cxn>
                <a:cxn ang="0">
                  <a:pos x="151" y="34"/>
                </a:cxn>
                <a:cxn ang="0">
                  <a:pos x="150" y="45"/>
                </a:cxn>
                <a:cxn ang="0">
                  <a:pos x="155" y="52"/>
                </a:cxn>
                <a:cxn ang="0">
                  <a:pos x="153" y="68"/>
                </a:cxn>
                <a:cxn ang="0">
                  <a:pos x="167" y="64"/>
                </a:cxn>
                <a:cxn ang="0">
                  <a:pos x="175" y="68"/>
                </a:cxn>
                <a:cxn ang="0">
                  <a:pos x="191" y="62"/>
                </a:cxn>
                <a:cxn ang="0">
                  <a:pos x="194" y="86"/>
                </a:cxn>
                <a:cxn ang="0">
                  <a:pos x="176" y="120"/>
                </a:cxn>
                <a:cxn ang="0">
                  <a:pos x="158" y="120"/>
                </a:cxn>
                <a:cxn ang="0">
                  <a:pos x="142" y="123"/>
                </a:cxn>
                <a:cxn ang="0">
                  <a:pos x="141" y="114"/>
                </a:cxn>
                <a:cxn ang="0">
                  <a:pos x="130" y="127"/>
                </a:cxn>
                <a:cxn ang="0">
                  <a:pos x="112" y="136"/>
                </a:cxn>
                <a:cxn ang="0">
                  <a:pos x="103" y="144"/>
                </a:cxn>
                <a:cxn ang="0">
                  <a:pos x="94" y="150"/>
                </a:cxn>
                <a:cxn ang="0">
                  <a:pos x="50" y="141"/>
                </a:cxn>
                <a:cxn ang="0">
                  <a:pos x="57" y="132"/>
                </a:cxn>
                <a:cxn ang="0">
                  <a:pos x="67" y="130"/>
                </a:cxn>
                <a:cxn ang="0">
                  <a:pos x="91" y="120"/>
                </a:cxn>
                <a:cxn ang="0">
                  <a:pos x="100" y="116"/>
                </a:cxn>
                <a:cxn ang="0">
                  <a:pos x="105" y="103"/>
                </a:cxn>
                <a:cxn ang="0">
                  <a:pos x="84" y="112"/>
                </a:cxn>
                <a:cxn ang="0">
                  <a:pos x="80" y="103"/>
                </a:cxn>
                <a:cxn ang="0">
                  <a:pos x="71" y="114"/>
                </a:cxn>
                <a:cxn ang="0">
                  <a:pos x="59" y="120"/>
                </a:cxn>
                <a:cxn ang="0">
                  <a:pos x="60" y="109"/>
                </a:cxn>
                <a:cxn ang="0">
                  <a:pos x="66" y="93"/>
                </a:cxn>
                <a:cxn ang="0">
                  <a:pos x="53" y="107"/>
                </a:cxn>
                <a:cxn ang="0">
                  <a:pos x="51" y="109"/>
                </a:cxn>
                <a:cxn ang="0">
                  <a:pos x="41" y="121"/>
                </a:cxn>
                <a:cxn ang="0">
                  <a:pos x="32" y="112"/>
                </a:cxn>
                <a:cxn ang="0">
                  <a:pos x="23" y="112"/>
                </a:cxn>
                <a:cxn ang="0">
                  <a:pos x="16" y="112"/>
                </a:cxn>
                <a:cxn ang="0">
                  <a:pos x="1" y="95"/>
                </a:cxn>
                <a:cxn ang="0">
                  <a:pos x="30" y="84"/>
                </a:cxn>
                <a:cxn ang="0">
                  <a:pos x="28" y="80"/>
                </a:cxn>
                <a:cxn ang="0">
                  <a:pos x="5" y="78"/>
                </a:cxn>
                <a:cxn ang="0">
                  <a:pos x="41" y="66"/>
                </a:cxn>
                <a:cxn ang="0">
                  <a:pos x="12" y="61"/>
                </a:cxn>
                <a:cxn ang="0">
                  <a:pos x="14" y="52"/>
                </a:cxn>
                <a:cxn ang="0">
                  <a:pos x="34" y="45"/>
                </a:cxn>
                <a:cxn ang="0">
                  <a:pos x="41" y="41"/>
                </a:cxn>
                <a:cxn ang="0">
                  <a:pos x="32" y="25"/>
                </a:cxn>
                <a:cxn ang="0">
                  <a:pos x="51" y="25"/>
                </a:cxn>
                <a:cxn ang="0">
                  <a:pos x="55" y="43"/>
                </a:cxn>
                <a:cxn ang="0">
                  <a:pos x="75" y="43"/>
                </a:cxn>
                <a:cxn ang="0">
                  <a:pos x="91" y="57"/>
                </a:cxn>
                <a:cxn ang="0">
                  <a:pos x="89" y="70"/>
                </a:cxn>
                <a:cxn ang="0">
                  <a:pos x="98" y="73"/>
                </a:cxn>
                <a:cxn ang="0">
                  <a:pos x="100" y="84"/>
                </a:cxn>
                <a:cxn ang="0">
                  <a:pos x="107" y="86"/>
                </a:cxn>
                <a:cxn ang="0">
                  <a:pos x="121" y="86"/>
                </a:cxn>
                <a:cxn ang="0">
                  <a:pos x="134" y="68"/>
                </a:cxn>
                <a:cxn ang="0">
                  <a:pos x="125" y="66"/>
                </a:cxn>
                <a:cxn ang="0">
                  <a:pos x="134" y="55"/>
                </a:cxn>
                <a:cxn ang="0">
                  <a:pos x="126" y="41"/>
                </a:cxn>
                <a:cxn ang="0">
                  <a:pos x="114" y="27"/>
                </a:cxn>
              </a:cxnLst>
              <a:rect l="0" t="0" r="r" b="b"/>
              <a:pathLst>
                <a:path w="194" h="155">
                  <a:moveTo>
                    <a:pt x="121" y="25"/>
                  </a:moveTo>
                  <a:lnTo>
                    <a:pt x="121" y="23"/>
                  </a:lnTo>
                  <a:lnTo>
                    <a:pt x="121" y="23"/>
                  </a:lnTo>
                  <a:lnTo>
                    <a:pt x="125" y="23"/>
                  </a:lnTo>
                  <a:lnTo>
                    <a:pt x="126" y="20"/>
                  </a:lnTo>
                  <a:lnTo>
                    <a:pt x="126" y="16"/>
                  </a:lnTo>
                  <a:lnTo>
                    <a:pt x="132" y="2"/>
                  </a:lnTo>
                  <a:lnTo>
                    <a:pt x="135" y="0"/>
                  </a:lnTo>
                  <a:lnTo>
                    <a:pt x="139" y="2"/>
                  </a:lnTo>
                  <a:lnTo>
                    <a:pt x="141" y="0"/>
                  </a:lnTo>
                  <a:lnTo>
                    <a:pt x="146" y="7"/>
                  </a:lnTo>
                  <a:lnTo>
                    <a:pt x="146" y="11"/>
                  </a:lnTo>
                  <a:lnTo>
                    <a:pt x="142" y="14"/>
                  </a:lnTo>
                  <a:lnTo>
                    <a:pt x="142" y="18"/>
                  </a:lnTo>
                  <a:lnTo>
                    <a:pt x="144" y="20"/>
                  </a:lnTo>
                  <a:lnTo>
                    <a:pt x="144" y="21"/>
                  </a:lnTo>
                  <a:lnTo>
                    <a:pt x="144" y="27"/>
                  </a:lnTo>
                  <a:lnTo>
                    <a:pt x="146" y="29"/>
                  </a:lnTo>
                  <a:lnTo>
                    <a:pt x="148" y="29"/>
                  </a:lnTo>
                  <a:lnTo>
                    <a:pt x="151" y="34"/>
                  </a:lnTo>
                  <a:lnTo>
                    <a:pt x="151" y="37"/>
                  </a:lnTo>
                  <a:lnTo>
                    <a:pt x="151" y="41"/>
                  </a:lnTo>
                  <a:lnTo>
                    <a:pt x="153" y="41"/>
                  </a:lnTo>
                  <a:lnTo>
                    <a:pt x="150" y="45"/>
                  </a:lnTo>
                  <a:lnTo>
                    <a:pt x="148" y="50"/>
                  </a:lnTo>
                  <a:lnTo>
                    <a:pt x="144" y="52"/>
                  </a:lnTo>
                  <a:lnTo>
                    <a:pt x="148" y="53"/>
                  </a:lnTo>
                  <a:lnTo>
                    <a:pt x="155" y="52"/>
                  </a:lnTo>
                  <a:lnTo>
                    <a:pt x="160" y="57"/>
                  </a:lnTo>
                  <a:lnTo>
                    <a:pt x="158" y="62"/>
                  </a:lnTo>
                  <a:lnTo>
                    <a:pt x="157" y="62"/>
                  </a:lnTo>
                  <a:lnTo>
                    <a:pt x="153" y="68"/>
                  </a:lnTo>
                  <a:lnTo>
                    <a:pt x="155" y="71"/>
                  </a:lnTo>
                  <a:lnTo>
                    <a:pt x="157" y="64"/>
                  </a:lnTo>
                  <a:lnTo>
                    <a:pt x="162" y="62"/>
                  </a:lnTo>
                  <a:lnTo>
                    <a:pt x="167" y="64"/>
                  </a:lnTo>
                  <a:lnTo>
                    <a:pt x="173" y="77"/>
                  </a:lnTo>
                  <a:lnTo>
                    <a:pt x="173" y="70"/>
                  </a:lnTo>
                  <a:lnTo>
                    <a:pt x="175" y="70"/>
                  </a:lnTo>
                  <a:lnTo>
                    <a:pt x="175" y="68"/>
                  </a:lnTo>
                  <a:lnTo>
                    <a:pt x="173" y="61"/>
                  </a:lnTo>
                  <a:lnTo>
                    <a:pt x="175" y="53"/>
                  </a:lnTo>
                  <a:lnTo>
                    <a:pt x="185" y="55"/>
                  </a:lnTo>
                  <a:lnTo>
                    <a:pt x="191" y="62"/>
                  </a:lnTo>
                  <a:lnTo>
                    <a:pt x="194" y="71"/>
                  </a:lnTo>
                  <a:lnTo>
                    <a:pt x="194" y="75"/>
                  </a:lnTo>
                  <a:lnTo>
                    <a:pt x="194" y="77"/>
                  </a:lnTo>
                  <a:lnTo>
                    <a:pt x="194" y="86"/>
                  </a:lnTo>
                  <a:lnTo>
                    <a:pt x="191" y="89"/>
                  </a:lnTo>
                  <a:lnTo>
                    <a:pt x="183" y="118"/>
                  </a:lnTo>
                  <a:lnTo>
                    <a:pt x="180" y="118"/>
                  </a:lnTo>
                  <a:lnTo>
                    <a:pt x="176" y="120"/>
                  </a:lnTo>
                  <a:lnTo>
                    <a:pt x="175" y="123"/>
                  </a:lnTo>
                  <a:lnTo>
                    <a:pt x="167" y="125"/>
                  </a:lnTo>
                  <a:lnTo>
                    <a:pt x="162" y="123"/>
                  </a:lnTo>
                  <a:lnTo>
                    <a:pt x="158" y="120"/>
                  </a:lnTo>
                  <a:lnTo>
                    <a:pt x="158" y="114"/>
                  </a:lnTo>
                  <a:lnTo>
                    <a:pt x="151" y="123"/>
                  </a:lnTo>
                  <a:lnTo>
                    <a:pt x="148" y="123"/>
                  </a:lnTo>
                  <a:lnTo>
                    <a:pt x="142" y="123"/>
                  </a:lnTo>
                  <a:lnTo>
                    <a:pt x="144" y="120"/>
                  </a:lnTo>
                  <a:lnTo>
                    <a:pt x="142" y="116"/>
                  </a:lnTo>
                  <a:lnTo>
                    <a:pt x="142" y="114"/>
                  </a:lnTo>
                  <a:lnTo>
                    <a:pt x="141" y="114"/>
                  </a:lnTo>
                  <a:lnTo>
                    <a:pt x="139" y="118"/>
                  </a:lnTo>
                  <a:lnTo>
                    <a:pt x="137" y="121"/>
                  </a:lnTo>
                  <a:lnTo>
                    <a:pt x="134" y="123"/>
                  </a:lnTo>
                  <a:lnTo>
                    <a:pt x="130" y="127"/>
                  </a:lnTo>
                  <a:lnTo>
                    <a:pt x="123" y="128"/>
                  </a:lnTo>
                  <a:lnTo>
                    <a:pt x="119" y="128"/>
                  </a:lnTo>
                  <a:lnTo>
                    <a:pt x="112" y="134"/>
                  </a:lnTo>
                  <a:lnTo>
                    <a:pt x="112" y="136"/>
                  </a:lnTo>
                  <a:lnTo>
                    <a:pt x="110" y="139"/>
                  </a:lnTo>
                  <a:lnTo>
                    <a:pt x="109" y="139"/>
                  </a:lnTo>
                  <a:lnTo>
                    <a:pt x="109" y="141"/>
                  </a:lnTo>
                  <a:lnTo>
                    <a:pt x="103" y="144"/>
                  </a:lnTo>
                  <a:lnTo>
                    <a:pt x="100" y="144"/>
                  </a:lnTo>
                  <a:lnTo>
                    <a:pt x="100" y="146"/>
                  </a:lnTo>
                  <a:lnTo>
                    <a:pt x="96" y="146"/>
                  </a:lnTo>
                  <a:lnTo>
                    <a:pt x="94" y="150"/>
                  </a:lnTo>
                  <a:lnTo>
                    <a:pt x="80" y="155"/>
                  </a:lnTo>
                  <a:lnTo>
                    <a:pt x="66" y="155"/>
                  </a:lnTo>
                  <a:lnTo>
                    <a:pt x="53" y="144"/>
                  </a:lnTo>
                  <a:lnTo>
                    <a:pt x="50" y="141"/>
                  </a:lnTo>
                  <a:lnTo>
                    <a:pt x="50" y="139"/>
                  </a:lnTo>
                  <a:lnTo>
                    <a:pt x="51" y="136"/>
                  </a:lnTo>
                  <a:lnTo>
                    <a:pt x="55" y="132"/>
                  </a:lnTo>
                  <a:lnTo>
                    <a:pt x="57" y="132"/>
                  </a:lnTo>
                  <a:lnTo>
                    <a:pt x="60" y="130"/>
                  </a:lnTo>
                  <a:lnTo>
                    <a:pt x="64" y="128"/>
                  </a:lnTo>
                  <a:lnTo>
                    <a:pt x="66" y="130"/>
                  </a:lnTo>
                  <a:lnTo>
                    <a:pt x="67" y="130"/>
                  </a:lnTo>
                  <a:lnTo>
                    <a:pt x="69" y="128"/>
                  </a:lnTo>
                  <a:lnTo>
                    <a:pt x="69" y="125"/>
                  </a:lnTo>
                  <a:lnTo>
                    <a:pt x="73" y="121"/>
                  </a:lnTo>
                  <a:lnTo>
                    <a:pt x="91" y="120"/>
                  </a:lnTo>
                  <a:lnTo>
                    <a:pt x="91" y="123"/>
                  </a:lnTo>
                  <a:lnTo>
                    <a:pt x="94" y="123"/>
                  </a:lnTo>
                  <a:lnTo>
                    <a:pt x="96" y="118"/>
                  </a:lnTo>
                  <a:lnTo>
                    <a:pt x="100" y="116"/>
                  </a:lnTo>
                  <a:lnTo>
                    <a:pt x="101" y="112"/>
                  </a:lnTo>
                  <a:lnTo>
                    <a:pt x="105" y="109"/>
                  </a:lnTo>
                  <a:lnTo>
                    <a:pt x="105" y="105"/>
                  </a:lnTo>
                  <a:lnTo>
                    <a:pt x="105" y="103"/>
                  </a:lnTo>
                  <a:lnTo>
                    <a:pt x="103" y="103"/>
                  </a:lnTo>
                  <a:lnTo>
                    <a:pt x="100" y="109"/>
                  </a:lnTo>
                  <a:lnTo>
                    <a:pt x="96" y="109"/>
                  </a:lnTo>
                  <a:lnTo>
                    <a:pt x="84" y="112"/>
                  </a:lnTo>
                  <a:lnTo>
                    <a:pt x="84" y="109"/>
                  </a:lnTo>
                  <a:lnTo>
                    <a:pt x="84" y="105"/>
                  </a:lnTo>
                  <a:lnTo>
                    <a:pt x="80" y="109"/>
                  </a:lnTo>
                  <a:lnTo>
                    <a:pt x="80" y="103"/>
                  </a:lnTo>
                  <a:lnTo>
                    <a:pt x="78" y="103"/>
                  </a:lnTo>
                  <a:lnTo>
                    <a:pt x="78" y="109"/>
                  </a:lnTo>
                  <a:lnTo>
                    <a:pt x="75" y="114"/>
                  </a:lnTo>
                  <a:lnTo>
                    <a:pt x="71" y="114"/>
                  </a:lnTo>
                  <a:lnTo>
                    <a:pt x="71" y="111"/>
                  </a:lnTo>
                  <a:lnTo>
                    <a:pt x="67" y="114"/>
                  </a:lnTo>
                  <a:lnTo>
                    <a:pt x="64" y="116"/>
                  </a:lnTo>
                  <a:lnTo>
                    <a:pt x="59" y="120"/>
                  </a:lnTo>
                  <a:lnTo>
                    <a:pt x="57" y="116"/>
                  </a:lnTo>
                  <a:lnTo>
                    <a:pt x="57" y="114"/>
                  </a:lnTo>
                  <a:lnTo>
                    <a:pt x="62" y="109"/>
                  </a:lnTo>
                  <a:lnTo>
                    <a:pt x="60" y="109"/>
                  </a:lnTo>
                  <a:lnTo>
                    <a:pt x="60" y="98"/>
                  </a:lnTo>
                  <a:lnTo>
                    <a:pt x="64" y="96"/>
                  </a:lnTo>
                  <a:lnTo>
                    <a:pt x="67" y="93"/>
                  </a:lnTo>
                  <a:lnTo>
                    <a:pt x="66" y="93"/>
                  </a:lnTo>
                  <a:lnTo>
                    <a:pt x="62" y="96"/>
                  </a:lnTo>
                  <a:lnTo>
                    <a:pt x="57" y="95"/>
                  </a:lnTo>
                  <a:lnTo>
                    <a:pt x="55" y="105"/>
                  </a:lnTo>
                  <a:lnTo>
                    <a:pt x="53" y="107"/>
                  </a:lnTo>
                  <a:lnTo>
                    <a:pt x="51" y="102"/>
                  </a:lnTo>
                  <a:lnTo>
                    <a:pt x="48" y="102"/>
                  </a:lnTo>
                  <a:lnTo>
                    <a:pt x="48" y="105"/>
                  </a:lnTo>
                  <a:lnTo>
                    <a:pt x="51" y="109"/>
                  </a:lnTo>
                  <a:lnTo>
                    <a:pt x="50" y="114"/>
                  </a:lnTo>
                  <a:lnTo>
                    <a:pt x="48" y="116"/>
                  </a:lnTo>
                  <a:lnTo>
                    <a:pt x="44" y="121"/>
                  </a:lnTo>
                  <a:lnTo>
                    <a:pt x="41" y="121"/>
                  </a:lnTo>
                  <a:lnTo>
                    <a:pt x="39" y="116"/>
                  </a:lnTo>
                  <a:lnTo>
                    <a:pt x="39" y="111"/>
                  </a:lnTo>
                  <a:lnTo>
                    <a:pt x="35" y="112"/>
                  </a:lnTo>
                  <a:lnTo>
                    <a:pt x="32" y="112"/>
                  </a:lnTo>
                  <a:lnTo>
                    <a:pt x="32" y="123"/>
                  </a:lnTo>
                  <a:lnTo>
                    <a:pt x="28" y="121"/>
                  </a:lnTo>
                  <a:lnTo>
                    <a:pt x="23" y="116"/>
                  </a:lnTo>
                  <a:lnTo>
                    <a:pt x="23" y="112"/>
                  </a:lnTo>
                  <a:lnTo>
                    <a:pt x="21" y="111"/>
                  </a:lnTo>
                  <a:lnTo>
                    <a:pt x="21" y="107"/>
                  </a:lnTo>
                  <a:lnTo>
                    <a:pt x="18" y="109"/>
                  </a:lnTo>
                  <a:lnTo>
                    <a:pt x="16" y="112"/>
                  </a:lnTo>
                  <a:lnTo>
                    <a:pt x="7" y="111"/>
                  </a:lnTo>
                  <a:lnTo>
                    <a:pt x="1" y="109"/>
                  </a:lnTo>
                  <a:lnTo>
                    <a:pt x="0" y="105"/>
                  </a:lnTo>
                  <a:lnTo>
                    <a:pt x="1" y="95"/>
                  </a:lnTo>
                  <a:lnTo>
                    <a:pt x="5" y="91"/>
                  </a:lnTo>
                  <a:lnTo>
                    <a:pt x="25" y="91"/>
                  </a:lnTo>
                  <a:lnTo>
                    <a:pt x="26" y="89"/>
                  </a:lnTo>
                  <a:lnTo>
                    <a:pt x="30" y="84"/>
                  </a:lnTo>
                  <a:lnTo>
                    <a:pt x="37" y="80"/>
                  </a:lnTo>
                  <a:lnTo>
                    <a:pt x="39" y="75"/>
                  </a:lnTo>
                  <a:lnTo>
                    <a:pt x="34" y="78"/>
                  </a:lnTo>
                  <a:lnTo>
                    <a:pt x="28" y="80"/>
                  </a:lnTo>
                  <a:lnTo>
                    <a:pt x="25" y="84"/>
                  </a:lnTo>
                  <a:lnTo>
                    <a:pt x="16" y="86"/>
                  </a:lnTo>
                  <a:lnTo>
                    <a:pt x="5" y="86"/>
                  </a:lnTo>
                  <a:lnTo>
                    <a:pt x="5" y="78"/>
                  </a:lnTo>
                  <a:lnTo>
                    <a:pt x="9" y="71"/>
                  </a:lnTo>
                  <a:lnTo>
                    <a:pt x="21" y="70"/>
                  </a:lnTo>
                  <a:lnTo>
                    <a:pt x="28" y="68"/>
                  </a:lnTo>
                  <a:lnTo>
                    <a:pt x="41" y="66"/>
                  </a:lnTo>
                  <a:lnTo>
                    <a:pt x="44" y="62"/>
                  </a:lnTo>
                  <a:lnTo>
                    <a:pt x="16" y="68"/>
                  </a:lnTo>
                  <a:lnTo>
                    <a:pt x="12" y="66"/>
                  </a:lnTo>
                  <a:lnTo>
                    <a:pt x="12" y="61"/>
                  </a:lnTo>
                  <a:lnTo>
                    <a:pt x="14" y="57"/>
                  </a:lnTo>
                  <a:lnTo>
                    <a:pt x="16" y="57"/>
                  </a:lnTo>
                  <a:lnTo>
                    <a:pt x="16" y="55"/>
                  </a:lnTo>
                  <a:lnTo>
                    <a:pt x="14" y="52"/>
                  </a:lnTo>
                  <a:lnTo>
                    <a:pt x="18" y="46"/>
                  </a:lnTo>
                  <a:lnTo>
                    <a:pt x="21" y="43"/>
                  </a:lnTo>
                  <a:lnTo>
                    <a:pt x="28" y="45"/>
                  </a:lnTo>
                  <a:lnTo>
                    <a:pt x="34" y="45"/>
                  </a:lnTo>
                  <a:lnTo>
                    <a:pt x="44" y="46"/>
                  </a:lnTo>
                  <a:lnTo>
                    <a:pt x="46" y="45"/>
                  </a:lnTo>
                  <a:lnTo>
                    <a:pt x="43" y="45"/>
                  </a:lnTo>
                  <a:lnTo>
                    <a:pt x="41" y="41"/>
                  </a:lnTo>
                  <a:lnTo>
                    <a:pt x="28" y="41"/>
                  </a:lnTo>
                  <a:lnTo>
                    <a:pt x="26" y="37"/>
                  </a:lnTo>
                  <a:lnTo>
                    <a:pt x="28" y="30"/>
                  </a:lnTo>
                  <a:lnTo>
                    <a:pt x="32" y="25"/>
                  </a:lnTo>
                  <a:lnTo>
                    <a:pt x="39" y="25"/>
                  </a:lnTo>
                  <a:lnTo>
                    <a:pt x="43" y="23"/>
                  </a:lnTo>
                  <a:lnTo>
                    <a:pt x="48" y="23"/>
                  </a:lnTo>
                  <a:lnTo>
                    <a:pt x="51" y="25"/>
                  </a:lnTo>
                  <a:lnTo>
                    <a:pt x="55" y="29"/>
                  </a:lnTo>
                  <a:lnTo>
                    <a:pt x="55" y="34"/>
                  </a:lnTo>
                  <a:lnTo>
                    <a:pt x="53" y="36"/>
                  </a:lnTo>
                  <a:lnTo>
                    <a:pt x="55" y="43"/>
                  </a:lnTo>
                  <a:lnTo>
                    <a:pt x="62" y="43"/>
                  </a:lnTo>
                  <a:lnTo>
                    <a:pt x="67" y="39"/>
                  </a:lnTo>
                  <a:lnTo>
                    <a:pt x="75" y="39"/>
                  </a:lnTo>
                  <a:lnTo>
                    <a:pt x="75" y="43"/>
                  </a:lnTo>
                  <a:lnTo>
                    <a:pt x="80" y="45"/>
                  </a:lnTo>
                  <a:lnTo>
                    <a:pt x="82" y="52"/>
                  </a:lnTo>
                  <a:lnTo>
                    <a:pt x="87" y="57"/>
                  </a:lnTo>
                  <a:lnTo>
                    <a:pt x="91" y="57"/>
                  </a:lnTo>
                  <a:lnTo>
                    <a:pt x="92" y="61"/>
                  </a:lnTo>
                  <a:lnTo>
                    <a:pt x="87" y="64"/>
                  </a:lnTo>
                  <a:lnTo>
                    <a:pt x="85" y="68"/>
                  </a:lnTo>
                  <a:lnTo>
                    <a:pt x="89" y="70"/>
                  </a:lnTo>
                  <a:lnTo>
                    <a:pt x="96" y="66"/>
                  </a:lnTo>
                  <a:lnTo>
                    <a:pt x="96" y="68"/>
                  </a:lnTo>
                  <a:lnTo>
                    <a:pt x="98" y="70"/>
                  </a:lnTo>
                  <a:lnTo>
                    <a:pt x="98" y="73"/>
                  </a:lnTo>
                  <a:lnTo>
                    <a:pt x="96" y="75"/>
                  </a:lnTo>
                  <a:lnTo>
                    <a:pt x="98" y="75"/>
                  </a:lnTo>
                  <a:lnTo>
                    <a:pt x="100" y="78"/>
                  </a:lnTo>
                  <a:lnTo>
                    <a:pt x="100" y="84"/>
                  </a:lnTo>
                  <a:lnTo>
                    <a:pt x="101" y="86"/>
                  </a:lnTo>
                  <a:lnTo>
                    <a:pt x="103" y="87"/>
                  </a:lnTo>
                  <a:lnTo>
                    <a:pt x="105" y="87"/>
                  </a:lnTo>
                  <a:lnTo>
                    <a:pt x="107" y="86"/>
                  </a:lnTo>
                  <a:lnTo>
                    <a:pt x="109" y="86"/>
                  </a:lnTo>
                  <a:lnTo>
                    <a:pt x="114" y="84"/>
                  </a:lnTo>
                  <a:lnTo>
                    <a:pt x="116" y="86"/>
                  </a:lnTo>
                  <a:lnTo>
                    <a:pt x="121" y="86"/>
                  </a:lnTo>
                  <a:lnTo>
                    <a:pt x="135" y="87"/>
                  </a:lnTo>
                  <a:lnTo>
                    <a:pt x="139" y="87"/>
                  </a:lnTo>
                  <a:lnTo>
                    <a:pt x="139" y="77"/>
                  </a:lnTo>
                  <a:lnTo>
                    <a:pt x="134" y="68"/>
                  </a:lnTo>
                  <a:lnTo>
                    <a:pt x="130" y="68"/>
                  </a:lnTo>
                  <a:lnTo>
                    <a:pt x="128" y="66"/>
                  </a:lnTo>
                  <a:lnTo>
                    <a:pt x="126" y="64"/>
                  </a:lnTo>
                  <a:lnTo>
                    <a:pt x="125" y="66"/>
                  </a:lnTo>
                  <a:lnTo>
                    <a:pt x="123" y="64"/>
                  </a:lnTo>
                  <a:lnTo>
                    <a:pt x="130" y="59"/>
                  </a:lnTo>
                  <a:lnTo>
                    <a:pt x="130" y="55"/>
                  </a:lnTo>
                  <a:lnTo>
                    <a:pt x="134" y="55"/>
                  </a:lnTo>
                  <a:lnTo>
                    <a:pt x="132" y="48"/>
                  </a:lnTo>
                  <a:lnTo>
                    <a:pt x="130" y="45"/>
                  </a:lnTo>
                  <a:lnTo>
                    <a:pt x="126" y="43"/>
                  </a:lnTo>
                  <a:lnTo>
                    <a:pt x="126" y="41"/>
                  </a:lnTo>
                  <a:lnTo>
                    <a:pt x="123" y="41"/>
                  </a:lnTo>
                  <a:lnTo>
                    <a:pt x="116" y="34"/>
                  </a:lnTo>
                  <a:lnTo>
                    <a:pt x="116" y="29"/>
                  </a:lnTo>
                  <a:lnTo>
                    <a:pt x="114" y="27"/>
                  </a:lnTo>
                  <a:lnTo>
                    <a:pt x="119" y="27"/>
                  </a:lnTo>
                  <a:lnTo>
                    <a:pt x="121"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4" name="Freeform 3833"/>
            <p:cNvSpPr>
              <a:spLocks/>
            </p:cNvSpPr>
            <p:nvPr/>
          </p:nvSpPr>
          <p:spPr bwMode="auto">
            <a:xfrm>
              <a:off x="814" y="733"/>
              <a:ext cx="194" cy="155"/>
            </a:xfrm>
            <a:custGeom>
              <a:avLst/>
              <a:gdLst/>
              <a:ahLst/>
              <a:cxnLst>
                <a:cxn ang="0">
                  <a:pos x="125" y="23"/>
                </a:cxn>
                <a:cxn ang="0">
                  <a:pos x="135" y="0"/>
                </a:cxn>
                <a:cxn ang="0">
                  <a:pos x="146" y="11"/>
                </a:cxn>
                <a:cxn ang="0">
                  <a:pos x="144" y="21"/>
                </a:cxn>
                <a:cxn ang="0">
                  <a:pos x="151" y="34"/>
                </a:cxn>
                <a:cxn ang="0">
                  <a:pos x="150" y="45"/>
                </a:cxn>
                <a:cxn ang="0">
                  <a:pos x="155" y="52"/>
                </a:cxn>
                <a:cxn ang="0">
                  <a:pos x="153" y="68"/>
                </a:cxn>
                <a:cxn ang="0">
                  <a:pos x="167" y="64"/>
                </a:cxn>
                <a:cxn ang="0">
                  <a:pos x="175" y="68"/>
                </a:cxn>
                <a:cxn ang="0">
                  <a:pos x="191" y="62"/>
                </a:cxn>
                <a:cxn ang="0">
                  <a:pos x="194" y="86"/>
                </a:cxn>
                <a:cxn ang="0">
                  <a:pos x="176" y="120"/>
                </a:cxn>
                <a:cxn ang="0">
                  <a:pos x="158" y="120"/>
                </a:cxn>
                <a:cxn ang="0">
                  <a:pos x="142" y="123"/>
                </a:cxn>
                <a:cxn ang="0">
                  <a:pos x="141" y="114"/>
                </a:cxn>
                <a:cxn ang="0">
                  <a:pos x="130" y="127"/>
                </a:cxn>
                <a:cxn ang="0">
                  <a:pos x="112" y="136"/>
                </a:cxn>
                <a:cxn ang="0">
                  <a:pos x="103" y="144"/>
                </a:cxn>
                <a:cxn ang="0">
                  <a:pos x="94" y="150"/>
                </a:cxn>
                <a:cxn ang="0">
                  <a:pos x="50" y="141"/>
                </a:cxn>
                <a:cxn ang="0">
                  <a:pos x="57" y="132"/>
                </a:cxn>
                <a:cxn ang="0">
                  <a:pos x="67" y="130"/>
                </a:cxn>
                <a:cxn ang="0">
                  <a:pos x="91" y="120"/>
                </a:cxn>
                <a:cxn ang="0">
                  <a:pos x="100" y="116"/>
                </a:cxn>
                <a:cxn ang="0">
                  <a:pos x="105" y="103"/>
                </a:cxn>
                <a:cxn ang="0">
                  <a:pos x="84" y="112"/>
                </a:cxn>
                <a:cxn ang="0">
                  <a:pos x="80" y="103"/>
                </a:cxn>
                <a:cxn ang="0">
                  <a:pos x="71" y="114"/>
                </a:cxn>
                <a:cxn ang="0">
                  <a:pos x="59" y="120"/>
                </a:cxn>
                <a:cxn ang="0">
                  <a:pos x="60" y="109"/>
                </a:cxn>
                <a:cxn ang="0">
                  <a:pos x="66" y="93"/>
                </a:cxn>
                <a:cxn ang="0">
                  <a:pos x="53" y="107"/>
                </a:cxn>
                <a:cxn ang="0">
                  <a:pos x="51" y="109"/>
                </a:cxn>
                <a:cxn ang="0">
                  <a:pos x="41" y="121"/>
                </a:cxn>
                <a:cxn ang="0">
                  <a:pos x="32" y="112"/>
                </a:cxn>
                <a:cxn ang="0">
                  <a:pos x="23" y="112"/>
                </a:cxn>
                <a:cxn ang="0">
                  <a:pos x="16" y="112"/>
                </a:cxn>
                <a:cxn ang="0">
                  <a:pos x="1" y="95"/>
                </a:cxn>
                <a:cxn ang="0">
                  <a:pos x="30" y="84"/>
                </a:cxn>
                <a:cxn ang="0">
                  <a:pos x="28" y="80"/>
                </a:cxn>
                <a:cxn ang="0">
                  <a:pos x="5" y="78"/>
                </a:cxn>
                <a:cxn ang="0">
                  <a:pos x="41" y="66"/>
                </a:cxn>
                <a:cxn ang="0">
                  <a:pos x="12" y="61"/>
                </a:cxn>
                <a:cxn ang="0">
                  <a:pos x="14" y="52"/>
                </a:cxn>
                <a:cxn ang="0">
                  <a:pos x="34" y="45"/>
                </a:cxn>
                <a:cxn ang="0">
                  <a:pos x="41" y="41"/>
                </a:cxn>
                <a:cxn ang="0">
                  <a:pos x="32" y="25"/>
                </a:cxn>
                <a:cxn ang="0">
                  <a:pos x="51" y="25"/>
                </a:cxn>
                <a:cxn ang="0">
                  <a:pos x="55" y="43"/>
                </a:cxn>
                <a:cxn ang="0">
                  <a:pos x="75" y="43"/>
                </a:cxn>
                <a:cxn ang="0">
                  <a:pos x="91" y="57"/>
                </a:cxn>
                <a:cxn ang="0">
                  <a:pos x="89" y="70"/>
                </a:cxn>
                <a:cxn ang="0">
                  <a:pos x="98" y="73"/>
                </a:cxn>
                <a:cxn ang="0">
                  <a:pos x="100" y="84"/>
                </a:cxn>
                <a:cxn ang="0">
                  <a:pos x="107" y="86"/>
                </a:cxn>
                <a:cxn ang="0">
                  <a:pos x="121" y="86"/>
                </a:cxn>
                <a:cxn ang="0">
                  <a:pos x="134" y="68"/>
                </a:cxn>
                <a:cxn ang="0">
                  <a:pos x="125" y="66"/>
                </a:cxn>
                <a:cxn ang="0">
                  <a:pos x="134" y="55"/>
                </a:cxn>
                <a:cxn ang="0">
                  <a:pos x="126" y="41"/>
                </a:cxn>
                <a:cxn ang="0">
                  <a:pos x="114" y="27"/>
                </a:cxn>
              </a:cxnLst>
              <a:rect l="0" t="0" r="r" b="b"/>
              <a:pathLst>
                <a:path w="194" h="155">
                  <a:moveTo>
                    <a:pt x="121" y="25"/>
                  </a:moveTo>
                  <a:lnTo>
                    <a:pt x="121" y="23"/>
                  </a:lnTo>
                  <a:lnTo>
                    <a:pt x="121" y="23"/>
                  </a:lnTo>
                  <a:lnTo>
                    <a:pt x="125" y="23"/>
                  </a:lnTo>
                  <a:lnTo>
                    <a:pt x="126" y="20"/>
                  </a:lnTo>
                  <a:lnTo>
                    <a:pt x="126" y="16"/>
                  </a:lnTo>
                  <a:lnTo>
                    <a:pt x="132" y="2"/>
                  </a:lnTo>
                  <a:lnTo>
                    <a:pt x="135" y="0"/>
                  </a:lnTo>
                  <a:lnTo>
                    <a:pt x="139" y="2"/>
                  </a:lnTo>
                  <a:lnTo>
                    <a:pt x="141" y="0"/>
                  </a:lnTo>
                  <a:lnTo>
                    <a:pt x="146" y="7"/>
                  </a:lnTo>
                  <a:lnTo>
                    <a:pt x="146" y="11"/>
                  </a:lnTo>
                  <a:lnTo>
                    <a:pt x="142" y="14"/>
                  </a:lnTo>
                  <a:lnTo>
                    <a:pt x="142" y="18"/>
                  </a:lnTo>
                  <a:lnTo>
                    <a:pt x="144" y="20"/>
                  </a:lnTo>
                  <a:lnTo>
                    <a:pt x="144" y="21"/>
                  </a:lnTo>
                  <a:lnTo>
                    <a:pt x="144" y="27"/>
                  </a:lnTo>
                  <a:lnTo>
                    <a:pt x="146" y="29"/>
                  </a:lnTo>
                  <a:lnTo>
                    <a:pt x="148" y="29"/>
                  </a:lnTo>
                  <a:lnTo>
                    <a:pt x="151" y="34"/>
                  </a:lnTo>
                  <a:lnTo>
                    <a:pt x="151" y="37"/>
                  </a:lnTo>
                  <a:lnTo>
                    <a:pt x="151" y="41"/>
                  </a:lnTo>
                  <a:lnTo>
                    <a:pt x="153" y="41"/>
                  </a:lnTo>
                  <a:lnTo>
                    <a:pt x="150" y="45"/>
                  </a:lnTo>
                  <a:lnTo>
                    <a:pt x="148" y="50"/>
                  </a:lnTo>
                  <a:lnTo>
                    <a:pt x="144" y="52"/>
                  </a:lnTo>
                  <a:lnTo>
                    <a:pt x="148" y="53"/>
                  </a:lnTo>
                  <a:lnTo>
                    <a:pt x="155" y="52"/>
                  </a:lnTo>
                  <a:lnTo>
                    <a:pt x="160" y="57"/>
                  </a:lnTo>
                  <a:lnTo>
                    <a:pt x="158" y="62"/>
                  </a:lnTo>
                  <a:lnTo>
                    <a:pt x="157" y="62"/>
                  </a:lnTo>
                  <a:lnTo>
                    <a:pt x="153" y="68"/>
                  </a:lnTo>
                  <a:lnTo>
                    <a:pt x="155" y="71"/>
                  </a:lnTo>
                  <a:lnTo>
                    <a:pt x="157" y="64"/>
                  </a:lnTo>
                  <a:lnTo>
                    <a:pt x="162" y="62"/>
                  </a:lnTo>
                  <a:lnTo>
                    <a:pt x="167" y="64"/>
                  </a:lnTo>
                  <a:lnTo>
                    <a:pt x="173" y="77"/>
                  </a:lnTo>
                  <a:lnTo>
                    <a:pt x="173" y="70"/>
                  </a:lnTo>
                  <a:lnTo>
                    <a:pt x="175" y="70"/>
                  </a:lnTo>
                  <a:lnTo>
                    <a:pt x="175" y="68"/>
                  </a:lnTo>
                  <a:lnTo>
                    <a:pt x="173" y="61"/>
                  </a:lnTo>
                  <a:lnTo>
                    <a:pt x="175" y="53"/>
                  </a:lnTo>
                  <a:lnTo>
                    <a:pt x="185" y="55"/>
                  </a:lnTo>
                  <a:lnTo>
                    <a:pt x="191" y="62"/>
                  </a:lnTo>
                  <a:lnTo>
                    <a:pt x="194" y="71"/>
                  </a:lnTo>
                  <a:lnTo>
                    <a:pt x="194" y="75"/>
                  </a:lnTo>
                  <a:lnTo>
                    <a:pt x="194" y="77"/>
                  </a:lnTo>
                  <a:lnTo>
                    <a:pt x="194" y="86"/>
                  </a:lnTo>
                  <a:lnTo>
                    <a:pt x="191" y="89"/>
                  </a:lnTo>
                  <a:lnTo>
                    <a:pt x="183" y="118"/>
                  </a:lnTo>
                  <a:lnTo>
                    <a:pt x="180" y="118"/>
                  </a:lnTo>
                  <a:lnTo>
                    <a:pt x="176" y="120"/>
                  </a:lnTo>
                  <a:lnTo>
                    <a:pt x="175" y="123"/>
                  </a:lnTo>
                  <a:lnTo>
                    <a:pt x="167" y="125"/>
                  </a:lnTo>
                  <a:lnTo>
                    <a:pt x="162" y="123"/>
                  </a:lnTo>
                  <a:lnTo>
                    <a:pt x="158" y="120"/>
                  </a:lnTo>
                  <a:lnTo>
                    <a:pt x="158" y="114"/>
                  </a:lnTo>
                  <a:lnTo>
                    <a:pt x="151" y="123"/>
                  </a:lnTo>
                  <a:lnTo>
                    <a:pt x="148" y="123"/>
                  </a:lnTo>
                  <a:lnTo>
                    <a:pt x="142" y="123"/>
                  </a:lnTo>
                  <a:lnTo>
                    <a:pt x="144" y="120"/>
                  </a:lnTo>
                  <a:lnTo>
                    <a:pt x="142" y="116"/>
                  </a:lnTo>
                  <a:lnTo>
                    <a:pt x="142" y="114"/>
                  </a:lnTo>
                  <a:lnTo>
                    <a:pt x="141" y="114"/>
                  </a:lnTo>
                  <a:lnTo>
                    <a:pt x="139" y="118"/>
                  </a:lnTo>
                  <a:lnTo>
                    <a:pt x="137" y="121"/>
                  </a:lnTo>
                  <a:lnTo>
                    <a:pt x="134" y="123"/>
                  </a:lnTo>
                  <a:lnTo>
                    <a:pt x="130" y="127"/>
                  </a:lnTo>
                  <a:lnTo>
                    <a:pt x="123" y="128"/>
                  </a:lnTo>
                  <a:lnTo>
                    <a:pt x="119" y="128"/>
                  </a:lnTo>
                  <a:lnTo>
                    <a:pt x="112" y="134"/>
                  </a:lnTo>
                  <a:lnTo>
                    <a:pt x="112" y="136"/>
                  </a:lnTo>
                  <a:lnTo>
                    <a:pt x="110" y="139"/>
                  </a:lnTo>
                  <a:lnTo>
                    <a:pt x="109" y="139"/>
                  </a:lnTo>
                  <a:lnTo>
                    <a:pt x="109" y="141"/>
                  </a:lnTo>
                  <a:lnTo>
                    <a:pt x="103" y="144"/>
                  </a:lnTo>
                  <a:lnTo>
                    <a:pt x="100" y="144"/>
                  </a:lnTo>
                  <a:lnTo>
                    <a:pt x="100" y="146"/>
                  </a:lnTo>
                  <a:lnTo>
                    <a:pt x="96" y="146"/>
                  </a:lnTo>
                  <a:lnTo>
                    <a:pt x="94" y="150"/>
                  </a:lnTo>
                  <a:lnTo>
                    <a:pt x="80" y="155"/>
                  </a:lnTo>
                  <a:lnTo>
                    <a:pt x="66" y="155"/>
                  </a:lnTo>
                  <a:lnTo>
                    <a:pt x="53" y="144"/>
                  </a:lnTo>
                  <a:lnTo>
                    <a:pt x="50" y="141"/>
                  </a:lnTo>
                  <a:lnTo>
                    <a:pt x="50" y="139"/>
                  </a:lnTo>
                  <a:lnTo>
                    <a:pt x="51" y="136"/>
                  </a:lnTo>
                  <a:lnTo>
                    <a:pt x="55" y="132"/>
                  </a:lnTo>
                  <a:lnTo>
                    <a:pt x="57" y="132"/>
                  </a:lnTo>
                  <a:lnTo>
                    <a:pt x="60" y="130"/>
                  </a:lnTo>
                  <a:lnTo>
                    <a:pt x="64" y="128"/>
                  </a:lnTo>
                  <a:lnTo>
                    <a:pt x="66" y="130"/>
                  </a:lnTo>
                  <a:lnTo>
                    <a:pt x="67" y="130"/>
                  </a:lnTo>
                  <a:lnTo>
                    <a:pt x="69" y="128"/>
                  </a:lnTo>
                  <a:lnTo>
                    <a:pt x="69" y="125"/>
                  </a:lnTo>
                  <a:lnTo>
                    <a:pt x="73" y="121"/>
                  </a:lnTo>
                  <a:lnTo>
                    <a:pt x="91" y="120"/>
                  </a:lnTo>
                  <a:lnTo>
                    <a:pt x="91" y="123"/>
                  </a:lnTo>
                  <a:lnTo>
                    <a:pt x="94" y="123"/>
                  </a:lnTo>
                  <a:lnTo>
                    <a:pt x="96" y="118"/>
                  </a:lnTo>
                  <a:lnTo>
                    <a:pt x="100" y="116"/>
                  </a:lnTo>
                  <a:lnTo>
                    <a:pt x="101" y="112"/>
                  </a:lnTo>
                  <a:lnTo>
                    <a:pt x="105" y="109"/>
                  </a:lnTo>
                  <a:lnTo>
                    <a:pt x="105" y="105"/>
                  </a:lnTo>
                  <a:lnTo>
                    <a:pt x="105" y="103"/>
                  </a:lnTo>
                  <a:lnTo>
                    <a:pt x="103" y="103"/>
                  </a:lnTo>
                  <a:lnTo>
                    <a:pt x="100" y="109"/>
                  </a:lnTo>
                  <a:lnTo>
                    <a:pt x="96" y="109"/>
                  </a:lnTo>
                  <a:lnTo>
                    <a:pt x="84" y="112"/>
                  </a:lnTo>
                  <a:lnTo>
                    <a:pt x="84" y="109"/>
                  </a:lnTo>
                  <a:lnTo>
                    <a:pt x="84" y="105"/>
                  </a:lnTo>
                  <a:lnTo>
                    <a:pt x="80" y="109"/>
                  </a:lnTo>
                  <a:lnTo>
                    <a:pt x="80" y="103"/>
                  </a:lnTo>
                  <a:lnTo>
                    <a:pt x="78" y="103"/>
                  </a:lnTo>
                  <a:lnTo>
                    <a:pt x="78" y="109"/>
                  </a:lnTo>
                  <a:lnTo>
                    <a:pt x="75" y="114"/>
                  </a:lnTo>
                  <a:lnTo>
                    <a:pt x="71" y="114"/>
                  </a:lnTo>
                  <a:lnTo>
                    <a:pt x="71" y="111"/>
                  </a:lnTo>
                  <a:lnTo>
                    <a:pt x="67" y="114"/>
                  </a:lnTo>
                  <a:lnTo>
                    <a:pt x="64" y="116"/>
                  </a:lnTo>
                  <a:lnTo>
                    <a:pt x="59" y="120"/>
                  </a:lnTo>
                  <a:lnTo>
                    <a:pt x="57" y="116"/>
                  </a:lnTo>
                  <a:lnTo>
                    <a:pt x="57" y="114"/>
                  </a:lnTo>
                  <a:lnTo>
                    <a:pt x="62" y="109"/>
                  </a:lnTo>
                  <a:lnTo>
                    <a:pt x="60" y="109"/>
                  </a:lnTo>
                  <a:lnTo>
                    <a:pt x="60" y="98"/>
                  </a:lnTo>
                  <a:lnTo>
                    <a:pt x="64" y="96"/>
                  </a:lnTo>
                  <a:lnTo>
                    <a:pt x="67" y="93"/>
                  </a:lnTo>
                  <a:lnTo>
                    <a:pt x="66" y="93"/>
                  </a:lnTo>
                  <a:lnTo>
                    <a:pt x="62" y="96"/>
                  </a:lnTo>
                  <a:lnTo>
                    <a:pt x="57" y="95"/>
                  </a:lnTo>
                  <a:lnTo>
                    <a:pt x="55" y="105"/>
                  </a:lnTo>
                  <a:lnTo>
                    <a:pt x="53" y="107"/>
                  </a:lnTo>
                  <a:lnTo>
                    <a:pt x="51" y="102"/>
                  </a:lnTo>
                  <a:lnTo>
                    <a:pt x="48" y="102"/>
                  </a:lnTo>
                  <a:lnTo>
                    <a:pt x="48" y="105"/>
                  </a:lnTo>
                  <a:lnTo>
                    <a:pt x="51" y="109"/>
                  </a:lnTo>
                  <a:lnTo>
                    <a:pt x="50" y="114"/>
                  </a:lnTo>
                  <a:lnTo>
                    <a:pt x="48" y="116"/>
                  </a:lnTo>
                  <a:lnTo>
                    <a:pt x="44" y="121"/>
                  </a:lnTo>
                  <a:lnTo>
                    <a:pt x="41" y="121"/>
                  </a:lnTo>
                  <a:lnTo>
                    <a:pt x="39" y="116"/>
                  </a:lnTo>
                  <a:lnTo>
                    <a:pt x="39" y="111"/>
                  </a:lnTo>
                  <a:lnTo>
                    <a:pt x="35" y="112"/>
                  </a:lnTo>
                  <a:lnTo>
                    <a:pt x="32" y="112"/>
                  </a:lnTo>
                  <a:lnTo>
                    <a:pt x="32" y="123"/>
                  </a:lnTo>
                  <a:lnTo>
                    <a:pt x="28" y="121"/>
                  </a:lnTo>
                  <a:lnTo>
                    <a:pt x="23" y="116"/>
                  </a:lnTo>
                  <a:lnTo>
                    <a:pt x="23" y="112"/>
                  </a:lnTo>
                  <a:lnTo>
                    <a:pt x="21" y="111"/>
                  </a:lnTo>
                  <a:lnTo>
                    <a:pt x="21" y="107"/>
                  </a:lnTo>
                  <a:lnTo>
                    <a:pt x="18" y="109"/>
                  </a:lnTo>
                  <a:lnTo>
                    <a:pt x="16" y="112"/>
                  </a:lnTo>
                  <a:lnTo>
                    <a:pt x="7" y="111"/>
                  </a:lnTo>
                  <a:lnTo>
                    <a:pt x="1" y="109"/>
                  </a:lnTo>
                  <a:lnTo>
                    <a:pt x="0" y="105"/>
                  </a:lnTo>
                  <a:lnTo>
                    <a:pt x="1" y="95"/>
                  </a:lnTo>
                  <a:lnTo>
                    <a:pt x="5" y="91"/>
                  </a:lnTo>
                  <a:lnTo>
                    <a:pt x="25" y="91"/>
                  </a:lnTo>
                  <a:lnTo>
                    <a:pt x="26" y="89"/>
                  </a:lnTo>
                  <a:lnTo>
                    <a:pt x="30" y="84"/>
                  </a:lnTo>
                  <a:lnTo>
                    <a:pt x="37" y="80"/>
                  </a:lnTo>
                  <a:lnTo>
                    <a:pt x="39" y="75"/>
                  </a:lnTo>
                  <a:lnTo>
                    <a:pt x="34" y="78"/>
                  </a:lnTo>
                  <a:lnTo>
                    <a:pt x="28" y="80"/>
                  </a:lnTo>
                  <a:lnTo>
                    <a:pt x="25" y="84"/>
                  </a:lnTo>
                  <a:lnTo>
                    <a:pt x="16" y="86"/>
                  </a:lnTo>
                  <a:lnTo>
                    <a:pt x="5" y="86"/>
                  </a:lnTo>
                  <a:lnTo>
                    <a:pt x="5" y="78"/>
                  </a:lnTo>
                  <a:lnTo>
                    <a:pt x="9" y="71"/>
                  </a:lnTo>
                  <a:lnTo>
                    <a:pt x="21" y="70"/>
                  </a:lnTo>
                  <a:lnTo>
                    <a:pt x="28" y="68"/>
                  </a:lnTo>
                  <a:lnTo>
                    <a:pt x="41" y="66"/>
                  </a:lnTo>
                  <a:lnTo>
                    <a:pt x="44" y="62"/>
                  </a:lnTo>
                  <a:lnTo>
                    <a:pt x="16" y="68"/>
                  </a:lnTo>
                  <a:lnTo>
                    <a:pt x="12" y="66"/>
                  </a:lnTo>
                  <a:lnTo>
                    <a:pt x="12" y="61"/>
                  </a:lnTo>
                  <a:lnTo>
                    <a:pt x="14" y="57"/>
                  </a:lnTo>
                  <a:lnTo>
                    <a:pt x="16" y="57"/>
                  </a:lnTo>
                  <a:lnTo>
                    <a:pt x="16" y="55"/>
                  </a:lnTo>
                  <a:lnTo>
                    <a:pt x="14" y="52"/>
                  </a:lnTo>
                  <a:lnTo>
                    <a:pt x="18" y="46"/>
                  </a:lnTo>
                  <a:lnTo>
                    <a:pt x="21" y="43"/>
                  </a:lnTo>
                  <a:lnTo>
                    <a:pt x="28" y="45"/>
                  </a:lnTo>
                  <a:lnTo>
                    <a:pt x="34" y="45"/>
                  </a:lnTo>
                  <a:lnTo>
                    <a:pt x="44" y="46"/>
                  </a:lnTo>
                  <a:lnTo>
                    <a:pt x="46" y="45"/>
                  </a:lnTo>
                  <a:lnTo>
                    <a:pt x="43" y="45"/>
                  </a:lnTo>
                  <a:lnTo>
                    <a:pt x="41" y="41"/>
                  </a:lnTo>
                  <a:lnTo>
                    <a:pt x="28" y="41"/>
                  </a:lnTo>
                  <a:lnTo>
                    <a:pt x="26" y="37"/>
                  </a:lnTo>
                  <a:lnTo>
                    <a:pt x="28" y="30"/>
                  </a:lnTo>
                  <a:lnTo>
                    <a:pt x="32" y="25"/>
                  </a:lnTo>
                  <a:lnTo>
                    <a:pt x="39" y="25"/>
                  </a:lnTo>
                  <a:lnTo>
                    <a:pt x="43" y="23"/>
                  </a:lnTo>
                  <a:lnTo>
                    <a:pt x="48" y="23"/>
                  </a:lnTo>
                  <a:lnTo>
                    <a:pt x="51" y="25"/>
                  </a:lnTo>
                  <a:lnTo>
                    <a:pt x="55" y="29"/>
                  </a:lnTo>
                  <a:lnTo>
                    <a:pt x="55" y="34"/>
                  </a:lnTo>
                  <a:lnTo>
                    <a:pt x="53" y="36"/>
                  </a:lnTo>
                  <a:lnTo>
                    <a:pt x="55" y="43"/>
                  </a:lnTo>
                  <a:lnTo>
                    <a:pt x="62" y="43"/>
                  </a:lnTo>
                  <a:lnTo>
                    <a:pt x="67" y="39"/>
                  </a:lnTo>
                  <a:lnTo>
                    <a:pt x="75" y="39"/>
                  </a:lnTo>
                  <a:lnTo>
                    <a:pt x="75" y="43"/>
                  </a:lnTo>
                  <a:lnTo>
                    <a:pt x="80" y="45"/>
                  </a:lnTo>
                  <a:lnTo>
                    <a:pt x="82" y="52"/>
                  </a:lnTo>
                  <a:lnTo>
                    <a:pt x="87" y="57"/>
                  </a:lnTo>
                  <a:lnTo>
                    <a:pt x="91" y="57"/>
                  </a:lnTo>
                  <a:lnTo>
                    <a:pt x="92" y="61"/>
                  </a:lnTo>
                  <a:lnTo>
                    <a:pt x="87" y="64"/>
                  </a:lnTo>
                  <a:lnTo>
                    <a:pt x="85" y="68"/>
                  </a:lnTo>
                  <a:lnTo>
                    <a:pt x="89" y="70"/>
                  </a:lnTo>
                  <a:lnTo>
                    <a:pt x="96" y="66"/>
                  </a:lnTo>
                  <a:lnTo>
                    <a:pt x="96" y="68"/>
                  </a:lnTo>
                  <a:lnTo>
                    <a:pt x="98" y="70"/>
                  </a:lnTo>
                  <a:lnTo>
                    <a:pt x="98" y="73"/>
                  </a:lnTo>
                  <a:lnTo>
                    <a:pt x="96" y="75"/>
                  </a:lnTo>
                  <a:lnTo>
                    <a:pt x="98" y="75"/>
                  </a:lnTo>
                  <a:lnTo>
                    <a:pt x="100" y="78"/>
                  </a:lnTo>
                  <a:lnTo>
                    <a:pt x="100" y="84"/>
                  </a:lnTo>
                  <a:lnTo>
                    <a:pt x="101" y="86"/>
                  </a:lnTo>
                  <a:lnTo>
                    <a:pt x="103" y="87"/>
                  </a:lnTo>
                  <a:lnTo>
                    <a:pt x="105" y="87"/>
                  </a:lnTo>
                  <a:lnTo>
                    <a:pt x="107" y="86"/>
                  </a:lnTo>
                  <a:lnTo>
                    <a:pt x="109" y="86"/>
                  </a:lnTo>
                  <a:lnTo>
                    <a:pt x="114" y="84"/>
                  </a:lnTo>
                  <a:lnTo>
                    <a:pt x="116" y="86"/>
                  </a:lnTo>
                  <a:lnTo>
                    <a:pt x="121" y="86"/>
                  </a:lnTo>
                  <a:lnTo>
                    <a:pt x="135" y="87"/>
                  </a:lnTo>
                  <a:lnTo>
                    <a:pt x="139" y="87"/>
                  </a:lnTo>
                  <a:lnTo>
                    <a:pt x="139" y="77"/>
                  </a:lnTo>
                  <a:lnTo>
                    <a:pt x="134" y="68"/>
                  </a:lnTo>
                  <a:lnTo>
                    <a:pt x="130" y="68"/>
                  </a:lnTo>
                  <a:lnTo>
                    <a:pt x="128" y="66"/>
                  </a:lnTo>
                  <a:lnTo>
                    <a:pt x="126" y="64"/>
                  </a:lnTo>
                  <a:lnTo>
                    <a:pt x="125" y="66"/>
                  </a:lnTo>
                  <a:lnTo>
                    <a:pt x="123" y="64"/>
                  </a:lnTo>
                  <a:lnTo>
                    <a:pt x="130" y="59"/>
                  </a:lnTo>
                  <a:lnTo>
                    <a:pt x="130" y="55"/>
                  </a:lnTo>
                  <a:lnTo>
                    <a:pt x="134" y="55"/>
                  </a:lnTo>
                  <a:lnTo>
                    <a:pt x="132" y="48"/>
                  </a:lnTo>
                  <a:lnTo>
                    <a:pt x="130" y="45"/>
                  </a:lnTo>
                  <a:lnTo>
                    <a:pt x="126" y="43"/>
                  </a:lnTo>
                  <a:lnTo>
                    <a:pt x="126" y="41"/>
                  </a:lnTo>
                  <a:lnTo>
                    <a:pt x="123" y="41"/>
                  </a:lnTo>
                  <a:lnTo>
                    <a:pt x="116" y="34"/>
                  </a:lnTo>
                  <a:lnTo>
                    <a:pt x="116" y="29"/>
                  </a:lnTo>
                  <a:lnTo>
                    <a:pt x="114" y="27"/>
                  </a:lnTo>
                  <a:lnTo>
                    <a:pt x="119" y="27"/>
                  </a:lnTo>
                  <a:lnTo>
                    <a:pt x="121"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5" name="Freeform 3834"/>
            <p:cNvSpPr>
              <a:spLocks/>
            </p:cNvSpPr>
            <p:nvPr/>
          </p:nvSpPr>
          <p:spPr bwMode="auto">
            <a:xfrm>
              <a:off x="785" y="783"/>
              <a:ext cx="30" cy="39"/>
            </a:xfrm>
            <a:custGeom>
              <a:avLst/>
              <a:gdLst/>
              <a:ahLst/>
              <a:cxnLst>
                <a:cxn ang="0">
                  <a:pos x="22" y="5"/>
                </a:cxn>
                <a:cxn ang="0">
                  <a:pos x="20" y="7"/>
                </a:cxn>
                <a:cxn ang="0">
                  <a:pos x="20" y="5"/>
                </a:cxn>
                <a:cxn ang="0">
                  <a:pos x="23" y="5"/>
                </a:cxn>
                <a:cxn ang="0">
                  <a:pos x="23" y="2"/>
                </a:cxn>
                <a:cxn ang="0">
                  <a:pos x="27" y="0"/>
                </a:cxn>
                <a:cxn ang="0">
                  <a:pos x="30" y="0"/>
                </a:cxn>
                <a:cxn ang="0">
                  <a:pos x="25" y="18"/>
                </a:cxn>
                <a:cxn ang="0">
                  <a:pos x="23" y="21"/>
                </a:cxn>
                <a:cxn ang="0">
                  <a:pos x="20" y="34"/>
                </a:cxn>
                <a:cxn ang="0">
                  <a:pos x="16" y="39"/>
                </a:cxn>
                <a:cxn ang="0">
                  <a:pos x="11" y="39"/>
                </a:cxn>
                <a:cxn ang="0">
                  <a:pos x="9" y="36"/>
                </a:cxn>
                <a:cxn ang="0">
                  <a:pos x="2" y="32"/>
                </a:cxn>
                <a:cxn ang="0">
                  <a:pos x="0" y="28"/>
                </a:cxn>
                <a:cxn ang="0">
                  <a:pos x="2" y="25"/>
                </a:cxn>
                <a:cxn ang="0">
                  <a:pos x="14" y="11"/>
                </a:cxn>
                <a:cxn ang="0">
                  <a:pos x="18" y="9"/>
                </a:cxn>
                <a:cxn ang="0">
                  <a:pos x="20" y="5"/>
                </a:cxn>
                <a:cxn ang="0">
                  <a:pos x="22" y="5"/>
                </a:cxn>
              </a:cxnLst>
              <a:rect l="0" t="0" r="r" b="b"/>
              <a:pathLst>
                <a:path w="30" h="39">
                  <a:moveTo>
                    <a:pt x="22" y="5"/>
                  </a:moveTo>
                  <a:lnTo>
                    <a:pt x="20" y="7"/>
                  </a:lnTo>
                  <a:lnTo>
                    <a:pt x="20" y="5"/>
                  </a:lnTo>
                  <a:lnTo>
                    <a:pt x="23" y="5"/>
                  </a:lnTo>
                  <a:lnTo>
                    <a:pt x="23" y="2"/>
                  </a:lnTo>
                  <a:lnTo>
                    <a:pt x="27" y="0"/>
                  </a:lnTo>
                  <a:lnTo>
                    <a:pt x="30" y="0"/>
                  </a:lnTo>
                  <a:lnTo>
                    <a:pt x="25" y="18"/>
                  </a:lnTo>
                  <a:lnTo>
                    <a:pt x="23" y="21"/>
                  </a:lnTo>
                  <a:lnTo>
                    <a:pt x="20" y="34"/>
                  </a:lnTo>
                  <a:lnTo>
                    <a:pt x="16" y="39"/>
                  </a:lnTo>
                  <a:lnTo>
                    <a:pt x="11" y="39"/>
                  </a:lnTo>
                  <a:lnTo>
                    <a:pt x="9" y="36"/>
                  </a:lnTo>
                  <a:lnTo>
                    <a:pt x="2" y="32"/>
                  </a:lnTo>
                  <a:lnTo>
                    <a:pt x="0" y="28"/>
                  </a:lnTo>
                  <a:lnTo>
                    <a:pt x="2" y="25"/>
                  </a:lnTo>
                  <a:lnTo>
                    <a:pt x="14" y="11"/>
                  </a:lnTo>
                  <a:lnTo>
                    <a:pt x="18" y="9"/>
                  </a:lnTo>
                  <a:lnTo>
                    <a:pt x="20" y="5"/>
                  </a:lnTo>
                  <a:lnTo>
                    <a:pt x="2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6" name="Freeform 3835"/>
            <p:cNvSpPr>
              <a:spLocks/>
            </p:cNvSpPr>
            <p:nvPr/>
          </p:nvSpPr>
          <p:spPr bwMode="auto">
            <a:xfrm>
              <a:off x="785" y="783"/>
              <a:ext cx="30" cy="39"/>
            </a:xfrm>
            <a:custGeom>
              <a:avLst/>
              <a:gdLst/>
              <a:ahLst/>
              <a:cxnLst>
                <a:cxn ang="0">
                  <a:pos x="22" y="5"/>
                </a:cxn>
                <a:cxn ang="0">
                  <a:pos x="20" y="7"/>
                </a:cxn>
                <a:cxn ang="0">
                  <a:pos x="20" y="5"/>
                </a:cxn>
                <a:cxn ang="0">
                  <a:pos x="23" y="5"/>
                </a:cxn>
                <a:cxn ang="0">
                  <a:pos x="23" y="2"/>
                </a:cxn>
                <a:cxn ang="0">
                  <a:pos x="27" y="0"/>
                </a:cxn>
                <a:cxn ang="0">
                  <a:pos x="30" y="0"/>
                </a:cxn>
                <a:cxn ang="0">
                  <a:pos x="25" y="18"/>
                </a:cxn>
                <a:cxn ang="0">
                  <a:pos x="23" y="21"/>
                </a:cxn>
                <a:cxn ang="0">
                  <a:pos x="20" y="34"/>
                </a:cxn>
                <a:cxn ang="0">
                  <a:pos x="16" y="39"/>
                </a:cxn>
                <a:cxn ang="0">
                  <a:pos x="11" y="39"/>
                </a:cxn>
                <a:cxn ang="0">
                  <a:pos x="9" y="36"/>
                </a:cxn>
                <a:cxn ang="0">
                  <a:pos x="2" y="32"/>
                </a:cxn>
                <a:cxn ang="0">
                  <a:pos x="0" y="28"/>
                </a:cxn>
                <a:cxn ang="0">
                  <a:pos x="2" y="25"/>
                </a:cxn>
                <a:cxn ang="0">
                  <a:pos x="14" y="11"/>
                </a:cxn>
                <a:cxn ang="0">
                  <a:pos x="18" y="9"/>
                </a:cxn>
                <a:cxn ang="0">
                  <a:pos x="20" y="5"/>
                </a:cxn>
                <a:cxn ang="0">
                  <a:pos x="22" y="5"/>
                </a:cxn>
              </a:cxnLst>
              <a:rect l="0" t="0" r="r" b="b"/>
              <a:pathLst>
                <a:path w="30" h="39">
                  <a:moveTo>
                    <a:pt x="22" y="5"/>
                  </a:moveTo>
                  <a:lnTo>
                    <a:pt x="20" y="7"/>
                  </a:lnTo>
                  <a:lnTo>
                    <a:pt x="20" y="5"/>
                  </a:lnTo>
                  <a:lnTo>
                    <a:pt x="23" y="5"/>
                  </a:lnTo>
                  <a:lnTo>
                    <a:pt x="23" y="2"/>
                  </a:lnTo>
                  <a:lnTo>
                    <a:pt x="27" y="0"/>
                  </a:lnTo>
                  <a:lnTo>
                    <a:pt x="30" y="0"/>
                  </a:lnTo>
                  <a:lnTo>
                    <a:pt x="25" y="18"/>
                  </a:lnTo>
                  <a:lnTo>
                    <a:pt x="23" y="21"/>
                  </a:lnTo>
                  <a:lnTo>
                    <a:pt x="20" y="34"/>
                  </a:lnTo>
                  <a:lnTo>
                    <a:pt x="16" y="39"/>
                  </a:lnTo>
                  <a:lnTo>
                    <a:pt x="11" y="39"/>
                  </a:lnTo>
                  <a:lnTo>
                    <a:pt x="9" y="36"/>
                  </a:lnTo>
                  <a:lnTo>
                    <a:pt x="2" y="32"/>
                  </a:lnTo>
                  <a:lnTo>
                    <a:pt x="0" y="28"/>
                  </a:lnTo>
                  <a:lnTo>
                    <a:pt x="2" y="25"/>
                  </a:lnTo>
                  <a:lnTo>
                    <a:pt x="14" y="11"/>
                  </a:lnTo>
                  <a:lnTo>
                    <a:pt x="18" y="9"/>
                  </a:lnTo>
                  <a:lnTo>
                    <a:pt x="20" y="5"/>
                  </a:lnTo>
                  <a:lnTo>
                    <a:pt x="2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7" name="Freeform 3836"/>
            <p:cNvSpPr>
              <a:spLocks/>
            </p:cNvSpPr>
            <p:nvPr/>
          </p:nvSpPr>
          <p:spPr bwMode="auto">
            <a:xfrm>
              <a:off x="730" y="683"/>
              <a:ext cx="116" cy="120"/>
            </a:xfrm>
            <a:custGeom>
              <a:avLst/>
              <a:gdLst/>
              <a:ahLst/>
              <a:cxnLst>
                <a:cxn ang="0">
                  <a:pos x="46" y="36"/>
                </a:cxn>
                <a:cxn ang="0">
                  <a:pos x="52" y="29"/>
                </a:cxn>
                <a:cxn ang="0">
                  <a:pos x="57" y="21"/>
                </a:cxn>
                <a:cxn ang="0">
                  <a:pos x="64" y="14"/>
                </a:cxn>
                <a:cxn ang="0">
                  <a:pos x="69" y="14"/>
                </a:cxn>
                <a:cxn ang="0">
                  <a:pos x="78" y="12"/>
                </a:cxn>
                <a:cxn ang="0">
                  <a:pos x="80" y="21"/>
                </a:cxn>
                <a:cxn ang="0">
                  <a:pos x="82" y="16"/>
                </a:cxn>
                <a:cxn ang="0">
                  <a:pos x="87" y="16"/>
                </a:cxn>
                <a:cxn ang="0">
                  <a:pos x="96" y="12"/>
                </a:cxn>
                <a:cxn ang="0">
                  <a:pos x="89" y="7"/>
                </a:cxn>
                <a:cxn ang="0">
                  <a:pos x="100" y="0"/>
                </a:cxn>
                <a:cxn ang="0">
                  <a:pos x="116" y="16"/>
                </a:cxn>
                <a:cxn ang="0">
                  <a:pos x="112" y="21"/>
                </a:cxn>
                <a:cxn ang="0">
                  <a:pos x="102" y="29"/>
                </a:cxn>
                <a:cxn ang="0">
                  <a:pos x="109" y="43"/>
                </a:cxn>
                <a:cxn ang="0">
                  <a:pos x="105" y="45"/>
                </a:cxn>
                <a:cxn ang="0">
                  <a:pos x="105" y="50"/>
                </a:cxn>
                <a:cxn ang="0">
                  <a:pos x="109" y="61"/>
                </a:cxn>
                <a:cxn ang="0">
                  <a:pos x="94" y="70"/>
                </a:cxn>
                <a:cxn ang="0">
                  <a:pos x="93" y="84"/>
                </a:cxn>
                <a:cxn ang="0">
                  <a:pos x="84" y="89"/>
                </a:cxn>
                <a:cxn ang="0">
                  <a:pos x="78" y="54"/>
                </a:cxn>
                <a:cxn ang="0">
                  <a:pos x="71" y="61"/>
                </a:cxn>
                <a:cxn ang="0">
                  <a:pos x="71" y="71"/>
                </a:cxn>
                <a:cxn ang="0">
                  <a:pos x="62" y="70"/>
                </a:cxn>
                <a:cxn ang="0">
                  <a:pos x="62" y="77"/>
                </a:cxn>
                <a:cxn ang="0">
                  <a:pos x="66" y="87"/>
                </a:cxn>
                <a:cxn ang="0">
                  <a:pos x="60" y="100"/>
                </a:cxn>
                <a:cxn ang="0">
                  <a:pos x="53" y="84"/>
                </a:cxn>
                <a:cxn ang="0">
                  <a:pos x="50" y="93"/>
                </a:cxn>
                <a:cxn ang="0">
                  <a:pos x="52" y="98"/>
                </a:cxn>
                <a:cxn ang="0">
                  <a:pos x="52" y="109"/>
                </a:cxn>
                <a:cxn ang="0">
                  <a:pos x="46" y="116"/>
                </a:cxn>
                <a:cxn ang="0">
                  <a:pos x="41" y="120"/>
                </a:cxn>
                <a:cxn ang="0">
                  <a:pos x="36" y="107"/>
                </a:cxn>
                <a:cxn ang="0">
                  <a:pos x="32" y="93"/>
                </a:cxn>
                <a:cxn ang="0">
                  <a:pos x="27" y="111"/>
                </a:cxn>
                <a:cxn ang="0">
                  <a:pos x="16" y="102"/>
                </a:cxn>
                <a:cxn ang="0">
                  <a:pos x="14" y="103"/>
                </a:cxn>
                <a:cxn ang="0">
                  <a:pos x="5" y="111"/>
                </a:cxn>
                <a:cxn ang="0">
                  <a:pos x="3" y="95"/>
                </a:cxn>
                <a:cxn ang="0">
                  <a:pos x="2" y="93"/>
                </a:cxn>
                <a:cxn ang="0">
                  <a:pos x="7" y="82"/>
                </a:cxn>
                <a:cxn ang="0">
                  <a:pos x="12" y="77"/>
                </a:cxn>
                <a:cxn ang="0">
                  <a:pos x="19" y="79"/>
                </a:cxn>
                <a:cxn ang="0">
                  <a:pos x="27" y="61"/>
                </a:cxn>
                <a:cxn ang="0">
                  <a:pos x="32" y="61"/>
                </a:cxn>
                <a:cxn ang="0">
                  <a:pos x="39" y="52"/>
                </a:cxn>
                <a:cxn ang="0">
                  <a:pos x="43" y="41"/>
                </a:cxn>
              </a:cxnLst>
              <a:rect l="0" t="0" r="r" b="b"/>
              <a:pathLst>
                <a:path w="116" h="120">
                  <a:moveTo>
                    <a:pt x="44" y="39"/>
                  </a:moveTo>
                  <a:lnTo>
                    <a:pt x="44" y="39"/>
                  </a:lnTo>
                  <a:lnTo>
                    <a:pt x="46" y="36"/>
                  </a:lnTo>
                  <a:lnTo>
                    <a:pt x="48" y="34"/>
                  </a:lnTo>
                  <a:lnTo>
                    <a:pt x="50" y="32"/>
                  </a:lnTo>
                  <a:lnTo>
                    <a:pt x="52" y="29"/>
                  </a:lnTo>
                  <a:lnTo>
                    <a:pt x="53" y="29"/>
                  </a:lnTo>
                  <a:lnTo>
                    <a:pt x="53" y="25"/>
                  </a:lnTo>
                  <a:lnTo>
                    <a:pt x="57" y="21"/>
                  </a:lnTo>
                  <a:lnTo>
                    <a:pt x="57" y="18"/>
                  </a:lnTo>
                  <a:lnTo>
                    <a:pt x="64" y="16"/>
                  </a:lnTo>
                  <a:lnTo>
                    <a:pt x="64" y="14"/>
                  </a:lnTo>
                  <a:lnTo>
                    <a:pt x="68" y="14"/>
                  </a:lnTo>
                  <a:lnTo>
                    <a:pt x="69" y="16"/>
                  </a:lnTo>
                  <a:lnTo>
                    <a:pt x="69" y="14"/>
                  </a:lnTo>
                  <a:lnTo>
                    <a:pt x="75" y="14"/>
                  </a:lnTo>
                  <a:lnTo>
                    <a:pt x="75" y="12"/>
                  </a:lnTo>
                  <a:lnTo>
                    <a:pt x="78" y="12"/>
                  </a:lnTo>
                  <a:lnTo>
                    <a:pt x="77" y="16"/>
                  </a:lnTo>
                  <a:lnTo>
                    <a:pt x="78" y="21"/>
                  </a:lnTo>
                  <a:lnTo>
                    <a:pt x="80" y="21"/>
                  </a:lnTo>
                  <a:lnTo>
                    <a:pt x="78" y="16"/>
                  </a:lnTo>
                  <a:lnTo>
                    <a:pt x="80" y="14"/>
                  </a:lnTo>
                  <a:lnTo>
                    <a:pt x="82" y="16"/>
                  </a:lnTo>
                  <a:lnTo>
                    <a:pt x="87" y="20"/>
                  </a:lnTo>
                  <a:lnTo>
                    <a:pt x="89" y="20"/>
                  </a:lnTo>
                  <a:lnTo>
                    <a:pt x="87" y="16"/>
                  </a:lnTo>
                  <a:lnTo>
                    <a:pt x="93" y="18"/>
                  </a:lnTo>
                  <a:lnTo>
                    <a:pt x="96" y="14"/>
                  </a:lnTo>
                  <a:lnTo>
                    <a:pt x="96" y="12"/>
                  </a:lnTo>
                  <a:lnTo>
                    <a:pt x="93" y="12"/>
                  </a:lnTo>
                  <a:lnTo>
                    <a:pt x="91" y="11"/>
                  </a:lnTo>
                  <a:lnTo>
                    <a:pt x="89" y="7"/>
                  </a:lnTo>
                  <a:lnTo>
                    <a:pt x="93" y="5"/>
                  </a:lnTo>
                  <a:lnTo>
                    <a:pt x="94" y="2"/>
                  </a:lnTo>
                  <a:lnTo>
                    <a:pt x="100" y="0"/>
                  </a:lnTo>
                  <a:lnTo>
                    <a:pt x="105" y="5"/>
                  </a:lnTo>
                  <a:lnTo>
                    <a:pt x="105" y="7"/>
                  </a:lnTo>
                  <a:lnTo>
                    <a:pt x="116" y="16"/>
                  </a:lnTo>
                  <a:lnTo>
                    <a:pt x="116" y="20"/>
                  </a:lnTo>
                  <a:lnTo>
                    <a:pt x="116" y="21"/>
                  </a:lnTo>
                  <a:lnTo>
                    <a:pt x="112" y="21"/>
                  </a:lnTo>
                  <a:lnTo>
                    <a:pt x="110" y="25"/>
                  </a:lnTo>
                  <a:lnTo>
                    <a:pt x="103" y="27"/>
                  </a:lnTo>
                  <a:lnTo>
                    <a:pt x="102" y="29"/>
                  </a:lnTo>
                  <a:lnTo>
                    <a:pt x="102" y="30"/>
                  </a:lnTo>
                  <a:lnTo>
                    <a:pt x="102" y="34"/>
                  </a:lnTo>
                  <a:lnTo>
                    <a:pt x="109" y="43"/>
                  </a:lnTo>
                  <a:lnTo>
                    <a:pt x="109" y="46"/>
                  </a:lnTo>
                  <a:lnTo>
                    <a:pt x="107" y="46"/>
                  </a:lnTo>
                  <a:lnTo>
                    <a:pt x="105" y="45"/>
                  </a:lnTo>
                  <a:lnTo>
                    <a:pt x="102" y="46"/>
                  </a:lnTo>
                  <a:lnTo>
                    <a:pt x="103" y="50"/>
                  </a:lnTo>
                  <a:lnTo>
                    <a:pt x="105" y="50"/>
                  </a:lnTo>
                  <a:lnTo>
                    <a:pt x="107" y="54"/>
                  </a:lnTo>
                  <a:lnTo>
                    <a:pt x="107" y="55"/>
                  </a:lnTo>
                  <a:lnTo>
                    <a:pt x="109" y="61"/>
                  </a:lnTo>
                  <a:lnTo>
                    <a:pt x="107" y="64"/>
                  </a:lnTo>
                  <a:lnTo>
                    <a:pt x="102" y="68"/>
                  </a:lnTo>
                  <a:lnTo>
                    <a:pt x="94" y="70"/>
                  </a:lnTo>
                  <a:lnTo>
                    <a:pt x="93" y="71"/>
                  </a:lnTo>
                  <a:lnTo>
                    <a:pt x="91" y="75"/>
                  </a:lnTo>
                  <a:lnTo>
                    <a:pt x="93" y="84"/>
                  </a:lnTo>
                  <a:lnTo>
                    <a:pt x="91" y="87"/>
                  </a:lnTo>
                  <a:lnTo>
                    <a:pt x="87" y="89"/>
                  </a:lnTo>
                  <a:lnTo>
                    <a:pt x="84" y="89"/>
                  </a:lnTo>
                  <a:lnTo>
                    <a:pt x="77" y="79"/>
                  </a:lnTo>
                  <a:lnTo>
                    <a:pt x="80" y="54"/>
                  </a:lnTo>
                  <a:lnTo>
                    <a:pt x="78" y="54"/>
                  </a:lnTo>
                  <a:lnTo>
                    <a:pt x="75" y="55"/>
                  </a:lnTo>
                  <a:lnTo>
                    <a:pt x="71" y="55"/>
                  </a:lnTo>
                  <a:lnTo>
                    <a:pt x="71" y="61"/>
                  </a:lnTo>
                  <a:lnTo>
                    <a:pt x="69" y="62"/>
                  </a:lnTo>
                  <a:lnTo>
                    <a:pt x="71" y="64"/>
                  </a:lnTo>
                  <a:lnTo>
                    <a:pt x="71" y="71"/>
                  </a:lnTo>
                  <a:lnTo>
                    <a:pt x="68" y="75"/>
                  </a:lnTo>
                  <a:lnTo>
                    <a:pt x="66" y="70"/>
                  </a:lnTo>
                  <a:lnTo>
                    <a:pt x="62" y="70"/>
                  </a:lnTo>
                  <a:lnTo>
                    <a:pt x="62" y="71"/>
                  </a:lnTo>
                  <a:lnTo>
                    <a:pt x="60" y="75"/>
                  </a:lnTo>
                  <a:lnTo>
                    <a:pt x="62" y="77"/>
                  </a:lnTo>
                  <a:lnTo>
                    <a:pt x="66" y="77"/>
                  </a:lnTo>
                  <a:lnTo>
                    <a:pt x="68" y="84"/>
                  </a:lnTo>
                  <a:lnTo>
                    <a:pt x="66" y="87"/>
                  </a:lnTo>
                  <a:lnTo>
                    <a:pt x="62" y="91"/>
                  </a:lnTo>
                  <a:lnTo>
                    <a:pt x="62" y="96"/>
                  </a:lnTo>
                  <a:lnTo>
                    <a:pt x="60" y="100"/>
                  </a:lnTo>
                  <a:lnTo>
                    <a:pt x="60" y="98"/>
                  </a:lnTo>
                  <a:lnTo>
                    <a:pt x="59" y="100"/>
                  </a:lnTo>
                  <a:lnTo>
                    <a:pt x="53" y="84"/>
                  </a:lnTo>
                  <a:lnTo>
                    <a:pt x="52" y="86"/>
                  </a:lnTo>
                  <a:lnTo>
                    <a:pt x="50" y="84"/>
                  </a:lnTo>
                  <a:lnTo>
                    <a:pt x="50" y="93"/>
                  </a:lnTo>
                  <a:lnTo>
                    <a:pt x="52" y="95"/>
                  </a:lnTo>
                  <a:lnTo>
                    <a:pt x="50" y="96"/>
                  </a:lnTo>
                  <a:lnTo>
                    <a:pt x="52" y="98"/>
                  </a:lnTo>
                  <a:lnTo>
                    <a:pt x="46" y="100"/>
                  </a:lnTo>
                  <a:lnTo>
                    <a:pt x="50" y="102"/>
                  </a:lnTo>
                  <a:lnTo>
                    <a:pt x="52" y="109"/>
                  </a:lnTo>
                  <a:lnTo>
                    <a:pt x="50" y="109"/>
                  </a:lnTo>
                  <a:lnTo>
                    <a:pt x="50" y="114"/>
                  </a:lnTo>
                  <a:lnTo>
                    <a:pt x="46" y="116"/>
                  </a:lnTo>
                  <a:lnTo>
                    <a:pt x="44" y="116"/>
                  </a:lnTo>
                  <a:lnTo>
                    <a:pt x="43" y="112"/>
                  </a:lnTo>
                  <a:lnTo>
                    <a:pt x="41" y="120"/>
                  </a:lnTo>
                  <a:lnTo>
                    <a:pt x="37" y="114"/>
                  </a:lnTo>
                  <a:lnTo>
                    <a:pt x="37" y="107"/>
                  </a:lnTo>
                  <a:lnTo>
                    <a:pt x="36" y="107"/>
                  </a:lnTo>
                  <a:lnTo>
                    <a:pt x="32" y="102"/>
                  </a:lnTo>
                  <a:lnTo>
                    <a:pt x="34" y="98"/>
                  </a:lnTo>
                  <a:lnTo>
                    <a:pt x="32" y="93"/>
                  </a:lnTo>
                  <a:lnTo>
                    <a:pt x="30" y="96"/>
                  </a:lnTo>
                  <a:lnTo>
                    <a:pt x="28" y="105"/>
                  </a:lnTo>
                  <a:lnTo>
                    <a:pt x="27" y="111"/>
                  </a:lnTo>
                  <a:lnTo>
                    <a:pt x="23" y="107"/>
                  </a:lnTo>
                  <a:lnTo>
                    <a:pt x="16" y="105"/>
                  </a:lnTo>
                  <a:lnTo>
                    <a:pt x="16" y="102"/>
                  </a:lnTo>
                  <a:lnTo>
                    <a:pt x="16" y="100"/>
                  </a:lnTo>
                  <a:lnTo>
                    <a:pt x="16" y="96"/>
                  </a:lnTo>
                  <a:lnTo>
                    <a:pt x="14" y="103"/>
                  </a:lnTo>
                  <a:lnTo>
                    <a:pt x="12" y="105"/>
                  </a:lnTo>
                  <a:lnTo>
                    <a:pt x="11" y="111"/>
                  </a:lnTo>
                  <a:lnTo>
                    <a:pt x="5" y="111"/>
                  </a:lnTo>
                  <a:lnTo>
                    <a:pt x="3" y="109"/>
                  </a:lnTo>
                  <a:lnTo>
                    <a:pt x="7" y="96"/>
                  </a:lnTo>
                  <a:lnTo>
                    <a:pt x="3" y="95"/>
                  </a:lnTo>
                  <a:lnTo>
                    <a:pt x="0" y="100"/>
                  </a:lnTo>
                  <a:lnTo>
                    <a:pt x="0" y="95"/>
                  </a:lnTo>
                  <a:lnTo>
                    <a:pt x="2" y="93"/>
                  </a:lnTo>
                  <a:lnTo>
                    <a:pt x="3" y="89"/>
                  </a:lnTo>
                  <a:lnTo>
                    <a:pt x="3" y="82"/>
                  </a:lnTo>
                  <a:lnTo>
                    <a:pt x="7" y="82"/>
                  </a:lnTo>
                  <a:lnTo>
                    <a:pt x="9" y="79"/>
                  </a:lnTo>
                  <a:lnTo>
                    <a:pt x="11" y="77"/>
                  </a:lnTo>
                  <a:lnTo>
                    <a:pt x="12" y="77"/>
                  </a:lnTo>
                  <a:lnTo>
                    <a:pt x="16" y="80"/>
                  </a:lnTo>
                  <a:lnTo>
                    <a:pt x="18" y="79"/>
                  </a:lnTo>
                  <a:lnTo>
                    <a:pt x="19" y="79"/>
                  </a:lnTo>
                  <a:lnTo>
                    <a:pt x="23" y="70"/>
                  </a:lnTo>
                  <a:lnTo>
                    <a:pt x="25" y="68"/>
                  </a:lnTo>
                  <a:lnTo>
                    <a:pt x="27" y="61"/>
                  </a:lnTo>
                  <a:lnTo>
                    <a:pt x="27" y="62"/>
                  </a:lnTo>
                  <a:lnTo>
                    <a:pt x="28" y="62"/>
                  </a:lnTo>
                  <a:lnTo>
                    <a:pt x="32" y="61"/>
                  </a:lnTo>
                  <a:lnTo>
                    <a:pt x="32" y="57"/>
                  </a:lnTo>
                  <a:lnTo>
                    <a:pt x="36" y="57"/>
                  </a:lnTo>
                  <a:lnTo>
                    <a:pt x="39" y="52"/>
                  </a:lnTo>
                  <a:lnTo>
                    <a:pt x="43" y="50"/>
                  </a:lnTo>
                  <a:lnTo>
                    <a:pt x="39" y="50"/>
                  </a:lnTo>
                  <a:lnTo>
                    <a:pt x="43" y="41"/>
                  </a:lnTo>
                  <a:lnTo>
                    <a:pt x="44" y="3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8" name="Freeform 3837"/>
            <p:cNvSpPr>
              <a:spLocks/>
            </p:cNvSpPr>
            <p:nvPr/>
          </p:nvSpPr>
          <p:spPr bwMode="auto">
            <a:xfrm>
              <a:off x="730" y="683"/>
              <a:ext cx="116" cy="120"/>
            </a:xfrm>
            <a:custGeom>
              <a:avLst/>
              <a:gdLst/>
              <a:ahLst/>
              <a:cxnLst>
                <a:cxn ang="0">
                  <a:pos x="46" y="36"/>
                </a:cxn>
                <a:cxn ang="0">
                  <a:pos x="52" y="29"/>
                </a:cxn>
                <a:cxn ang="0">
                  <a:pos x="57" y="21"/>
                </a:cxn>
                <a:cxn ang="0">
                  <a:pos x="64" y="14"/>
                </a:cxn>
                <a:cxn ang="0">
                  <a:pos x="69" y="14"/>
                </a:cxn>
                <a:cxn ang="0">
                  <a:pos x="78" y="12"/>
                </a:cxn>
                <a:cxn ang="0">
                  <a:pos x="80" y="21"/>
                </a:cxn>
                <a:cxn ang="0">
                  <a:pos x="82" y="16"/>
                </a:cxn>
                <a:cxn ang="0">
                  <a:pos x="87" y="16"/>
                </a:cxn>
                <a:cxn ang="0">
                  <a:pos x="96" y="12"/>
                </a:cxn>
                <a:cxn ang="0">
                  <a:pos x="89" y="7"/>
                </a:cxn>
                <a:cxn ang="0">
                  <a:pos x="100" y="0"/>
                </a:cxn>
                <a:cxn ang="0">
                  <a:pos x="116" y="16"/>
                </a:cxn>
                <a:cxn ang="0">
                  <a:pos x="112" y="21"/>
                </a:cxn>
                <a:cxn ang="0">
                  <a:pos x="102" y="29"/>
                </a:cxn>
                <a:cxn ang="0">
                  <a:pos x="109" y="43"/>
                </a:cxn>
                <a:cxn ang="0">
                  <a:pos x="105" y="45"/>
                </a:cxn>
                <a:cxn ang="0">
                  <a:pos x="105" y="50"/>
                </a:cxn>
                <a:cxn ang="0">
                  <a:pos x="109" y="61"/>
                </a:cxn>
                <a:cxn ang="0">
                  <a:pos x="94" y="70"/>
                </a:cxn>
                <a:cxn ang="0">
                  <a:pos x="93" y="84"/>
                </a:cxn>
                <a:cxn ang="0">
                  <a:pos x="84" y="89"/>
                </a:cxn>
                <a:cxn ang="0">
                  <a:pos x="78" y="54"/>
                </a:cxn>
                <a:cxn ang="0">
                  <a:pos x="71" y="61"/>
                </a:cxn>
                <a:cxn ang="0">
                  <a:pos x="71" y="71"/>
                </a:cxn>
                <a:cxn ang="0">
                  <a:pos x="62" y="70"/>
                </a:cxn>
                <a:cxn ang="0">
                  <a:pos x="62" y="77"/>
                </a:cxn>
                <a:cxn ang="0">
                  <a:pos x="66" y="87"/>
                </a:cxn>
                <a:cxn ang="0">
                  <a:pos x="60" y="100"/>
                </a:cxn>
                <a:cxn ang="0">
                  <a:pos x="53" y="84"/>
                </a:cxn>
                <a:cxn ang="0">
                  <a:pos x="50" y="93"/>
                </a:cxn>
                <a:cxn ang="0">
                  <a:pos x="52" y="98"/>
                </a:cxn>
                <a:cxn ang="0">
                  <a:pos x="52" y="109"/>
                </a:cxn>
                <a:cxn ang="0">
                  <a:pos x="46" y="116"/>
                </a:cxn>
                <a:cxn ang="0">
                  <a:pos x="41" y="120"/>
                </a:cxn>
                <a:cxn ang="0">
                  <a:pos x="36" y="107"/>
                </a:cxn>
                <a:cxn ang="0">
                  <a:pos x="32" y="93"/>
                </a:cxn>
                <a:cxn ang="0">
                  <a:pos x="27" y="111"/>
                </a:cxn>
                <a:cxn ang="0">
                  <a:pos x="16" y="102"/>
                </a:cxn>
                <a:cxn ang="0">
                  <a:pos x="14" y="103"/>
                </a:cxn>
                <a:cxn ang="0">
                  <a:pos x="5" y="111"/>
                </a:cxn>
                <a:cxn ang="0">
                  <a:pos x="3" y="95"/>
                </a:cxn>
                <a:cxn ang="0">
                  <a:pos x="2" y="93"/>
                </a:cxn>
                <a:cxn ang="0">
                  <a:pos x="7" y="82"/>
                </a:cxn>
                <a:cxn ang="0">
                  <a:pos x="12" y="77"/>
                </a:cxn>
                <a:cxn ang="0">
                  <a:pos x="19" y="79"/>
                </a:cxn>
                <a:cxn ang="0">
                  <a:pos x="27" y="61"/>
                </a:cxn>
                <a:cxn ang="0">
                  <a:pos x="32" y="61"/>
                </a:cxn>
                <a:cxn ang="0">
                  <a:pos x="39" y="52"/>
                </a:cxn>
                <a:cxn ang="0">
                  <a:pos x="43" y="41"/>
                </a:cxn>
              </a:cxnLst>
              <a:rect l="0" t="0" r="r" b="b"/>
              <a:pathLst>
                <a:path w="116" h="120">
                  <a:moveTo>
                    <a:pt x="44" y="39"/>
                  </a:moveTo>
                  <a:lnTo>
                    <a:pt x="44" y="39"/>
                  </a:lnTo>
                  <a:lnTo>
                    <a:pt x="46" y="36"/>
                  </a:lnTo>
                  <a:lnTo>
                    <a:pt x="48" y="34"/>
                  </a:lnTo>
                  <a:lnTo>
                    <a:pt x="50" y="32"/>
                  </a:lnTo>
                  <a:lnTo>
                    <a:pt x="52" y="29"/>
                  </a:lnTo>
                  <a:lnTo>
                    <a:pt x="53" y="29"/>
                  </a:lnTo>
                  <a:lnTo>
                    <a:pt x="53" y="25"/>
                  </a:lnTo>
                  <a:lnTo>
                    <a:pt x="57" y="21"/>
                  </a:lnTo>
                  <a:lnTo>
                    <a:pt x="57" y="18"/>
                  </a:lnTo>
                  <a:lnTo>
                    <a:pt x="64" y="16"/>
                  </a:lnTo>
                  <a:lnTo>
                    <a:pt x="64" y="14"/>
                  </a:lnTo>
                  <a:lnTo>
                    <a:pt x="68" y="14"/>
                  </a:lnTo>
                  <a:lnTo>
                    <a:pt x="69" y="16"/>
                  </a:lnTo>
                  <a:lnTo>
                    <a:pt x="69" y="14"/>
                  </a:lnTo>
                  <a:lnTo>
                    <a:pt x="75" y="14"/>
                  </a:lnTo>
                  <a:lnTo>
                    <a:pt x="75" y="12"/>
                  </a:lnTo>
                  <a:lnTo>
                    <a:pt x="78" y="12"/>
                  </a:lnTo>
                  <a:lnTo>
                    <a:pt x="77" y="16"/>
                  </a:lnTo>
                  <a:lnTo>
                    <a:pt x="78" y="21"/>
                  </a:lnTo>
                  <a:lnTo>
                    <a:pt x="80" y="21"/>
                  </a:lnTo>
                  <a:lnTo>
                    <a:pt x="78" y="16"/>
                  </a:lnTo>
                  <a:lnTo>
                    <a:pt x="80" y="14"/>
                  </a:lnTo>
                  <a:lnTo>
                    <a:pt x="82" y="16"/>
                  </a:lnTo>
                  <a:lnTo>
                    <a:pt x="87" y="20"/>
                  </a:lnTo>
                  <a:lnTo>
                    <a:pt x="89" y="20"/>
                  </a:lnTo>
                  <a:lnTo>
                    <a:pt x="87" y="16"/>
                  </a:lnTo>
                  <a:lnTo>
                    <a:pt x="93" y="18"/>
                  </a:lnTo>
                  <a:lnTo>
                    <a:pt x="96" y="14"/>
                  </a:lnTo>
                  <a:lnTo>
                    <a:pt x="96" y="12"/>
                  </a:lnTo>
                  <a:lnTo>
                    <a:pt x="93" y="12"/>
                  </a:lnTo>
                  <a:lnTo>
                    <a:pt x="91" y="11"/>
                  </a:lnTo>
                  <a:lnTo>
                    <a:pt x="89" y="7"/>
                  </a:lnTo>
                  <a:lnTo>
                    <a:pt x="93" y="5"/>
                  </a:lnTo>
                  <a:lnTo>
                    <a:pt x="94" y="2"/>
                  </a:lnTo>
                  <a:lnTo>
                    <a:pt x="100" y="0"/>
                  </a:lnTo>
                  <a:lnTo>
                    <a:pt x="105" y="5"/>
                  </a:lnTo>
                  <a:lnTo>
                    <a:pt x="105" y="7"/>
                  </a:lnTo>
                  <a:lnTo>
                    <a:pt x="116" y="16"/>
                  </a:lnTo>
                  <a:lnTo>
                    <a:pt x="116" y="20"/>
                  </a:lnTo>
                  <a:lnTo>
                    <a:pt x="116" y="21"/>
                  </a:lnTo>
                  <a:lnTo>
                    <a:pt x="112" y="21"/>
                  </a:lnTo>
                  <a:lnTo>
                    <a:pt x="110" y="25"/>
                  </a:lnTo>
                  <a:lnTo>
                    <a:pt x="103" y="27"/>
                  </a:lnTo>
                  <a:lnTo>
                    <a:pt x="102" y="29"/>
                  </a:lnTo>
                  <a:lnTo>
                    <a:pt x="102" y="30"/>
                  </a:lnTo>
                  <a:lnTo>
                    <a:pt x="102" y="34"/>
                  </a:lnTo>
                  <a:lnTo>
                    <a:pt x="109" y="43"/>
                  </a:lnTo>
                  <a:lnTo>
                    <a:pt x="109" y="46"/>
                  </a:lnTo>
                  <a:lnTo>
                    <a:pt x="107" y="46"/>
                  </a:lnTo>
                  <a:lnTo>
                    <a:pt x="105" y="45"/>
                  </a:lnTo>
                  <a:lnTo>
                    <a:pt x="102" y="46"/>
                  </a:lnTo>
                  <a:lnTo>
                    <a:pt x="103" y="50"/>
                  </a:lnTo>
                  <a:lnTo>
                    <a:pt x="105" y="50"/>
                  </a:lnTo>
                  <a:lnTo>
                    <a:pt x="107" y="54"/>
                  </a:lnTo>
                  <a:lnTo>
                    <a:pt x="107" y="55"/>
                  </a:lnTo>
                  <a:lnTo>
                    <a:pt x="109" y="61"/>
                  </a:lnTo>
                  <a:lnTo>
                    <a:pt x="107" y="64"/>
                  </a:lnTo>
                  <a:lnTo>
                    <a:pt x="102" y="68"/>
                  </a:lnTo>
                  <a:lnTo>
                    <a:pt x="94" y="70"/>
                  </a:lnTo>
                  <a:lnTo>
                    <a:pt x="93" y="71"/>
                  </a:lnTo>
                  <a:lnTo>
                    <a:pt x="91" y="75"/>
                  </a:lnTo>
                  <a:lnTo>
                    <a:pt x="93" y="84"/>
                  </a:lnTo>
                  <a:lnTo>
                    <a:pt x="91" y="87"/>
                  </a:lnTo>
                  <a:lnTo>
                    <a:pt x="87" y="89"/>
                  </a:lnTo>
                  <a:lnTo>
                    <a:pt x="84" y="89"/>
                  </a:lnTo>
                  <a:lnTo>
                    <a:pt x="77" y="79"/>
                  </a:lnTo>
                  <a:lnTo>
                    <a:pt x="80" y="54"/>
                  </a:lnTo>
                  <a:lnTo>
                    <a:pt x="78" y="54"/>
                  </a:lnTo>
                  <a:lnTo>
                    <a:pt x="75" y="55"/>
                  </a:lnTo>
                  <a:lnTo>
                    <a:pt x="71" y="55"/>
                  </a:lnTo>
                  <a:lnTo>
                    <a:pt x="71" y="61"/>
                  </a:lnTo>
                  <a:lnTo>
                    <a:pt x="69" y="62"/>
                  </a:lnTo>
                  <a:lnTo>
                    <a:pt x="71" y="64"/>
                  </a:lnTo>
                  <a:lnTo>
                    <a:pt x="71" y="71"/>
                  </a:lnTo>
                  <a:lnTo>
                    <a:pt x="68" y="75"/>
                  </a:lnTo>
                  <a:lnTo>
                    <a:pt x="66" y="70"/>
                  </a:lnTo>
                  <a:lnTo>
                    <a:pt x="62" y="70"/>
                  </a:lnTo>
                  <a:lnTo>
                    <a:pt x="62" y="71"/>
                  </a:lnTo>
                  <a:lnTo>
                    <a:pt x="60" y="75"/>
                  </a:lnTo>
                  <a:lnTo>
                    <a:pt x="62" y="77"/>
                  </a:lnTo>
                  <a:lnTo>
                    <a:pt x="66" y="77"/>
                  </a:lnTo>
                  <a:lnTo>
                    <a:pt x="68" y="84"/>
                  </a:lnTo>
                  <a:lnTo>
                    <a:pt x="66" y="87"/>
                  </a:lnTo>
                  <a:lnTo>
                    <a:pt x="62" y="91"/>
                  </a:lnTo>
                  <a:lnTo>
                    <a:pt x="62" y="96"/>
                  </a:lnTo>
                  <a:lnTo>
                    <a:pt x="60" y="100"/>
                  </a:lnTo>
                  <a:lnTo>
                    <a:pt x="60" y="98"/>
                  </a:lnTo>
                  <a:lnTo>
                    <a:pt x="59" y="100"/>
                  </a:lnTo>
                  <a:lnTo>
                    <a:pt x="53" y="84"/>
                  </a:lnTo>
                  <a:lnTo>
                    <a:pt x="52" y="86"/>
                  </a:lnTo>
                  <a:lnTo>
                    <a:pt x="50" y="84"/>
                  </a:lnTo>
                  <a:lnTo>
                    <a:pt x="50" y="93"/>
                  </a:lnTo>
                  <a:lnTo>
                    <a:pt x="52" y="95"/>
                  </a:lnTo>
                  <a:lnTo>
                    <a:pt x="50" y="96"/>
                  </a:lnTo>
                  <a:lnTo>
                    <a:pt x="52" y="98"/>
                  </a:lnTo>
                  <a:lnTo>
                    <a:pt x="46" y="100"/>
                  </a:lnTo>
                  <a:lnTo>
                    <a:pt x="50" y="102"/>
                  </a:lnTo>
                  <a:lnTo>
                    <a:pt x="52" y="109"/>
                  </a:lnTo>
                  <a:lnTo>
                    <a:pt x="50" y="109"/>
                  </a:lnTo>
                  <a:lnTo>
                    <a:pt x="50" y="114"/>
                  </a:lnTo>
                  <a:lnTo>
                    <a:pt x="46" y="116"/>
                  </a:lnTo>
                  <a:lnTo>
                    <a:pt x="44" y="116"/>
                  </a:lnTo>
                  <a:lnTo>
                    <a:pt x="43" y="112"/>
                  </a:lnTo>
                  <a:lnTo>
                    <a:pt x="41" y="120"/>
                  </a:lnTo>
                  <a:lnTo>
                    <a:pt x="37" y="114"/>
                  </a:lnTo>
                  <a:lnTo>
                    <a:pt x="37" y="107"/>
                  </a:lnTo>
                  <a:lnTo>
                    <a:pt x="36" y="107"/>
                  </a:lnTo>
                  <a:lnTo>
                    <a:pt x="32" y="102"/>
                  </a:lnTo>
                  <a:lnTo>
                    <a:pt x="34" y="98"/>
                  </a:lnTo>
                  <a:lnTo>
                    <a:pt x="32" y="93"/>
                  </a:lnTo>
                  <a:lnTo>
                    <a:pt x="30" y="96"/>
                  </a:lnTo>
                  <a:lnTo>
                    <a:pt x="28" y="105"/>
                  </a:lnTo>
                  <a:lnTo>
                    <a:pt x="27" y="111"/>
                  </a:lnTo>
                  <a:lnTo>
                    <a:pt x="23" y="107"/>
                  </a:lnTo>
                  <a:lnTo>
                    <a:pt x="16" y="105"/>
                  </a:lnTo>
                  <a:lnTo>
                    <a:pt x="16" y="102"/>
                  </a:lnTo>
                  <a:lnTo>
                    <a:pt x="16" y="100"/>
                  </a:lnTo>
                  <a:lnTo>
                    <a:pt x="16" y="96"/>
                  </a:lnTo>
                  <a:lnTo>
                    <a:pt x="14" y="103"/>
                  </a:lnTo>
                  <a:lnTo>
                    <a:pt x="12" y="105"/>
                  </a:lnTo>
                  <a:lnTo>
                    <a:pt x="11" y="111"/>
                  </a:lnTo>
                  <a:lnTo>
                    <a:pt x="5" y="111"/>
                  </a:lnTo>
                  <a:lnTo>
                    <a:pt x="3" y="109"/>
                  </a:lnTo>
                  <a:lnTo>
                    <a:pt x="7" y="96"/>
                  </a:lnTo>
                  <a:lnTo>
                    <a:pt x="3" y="95"/>
                  </a:lnTo>
                  <a:lnTo>
                    <a:pt x="0" y="100"/>
                  </a:lnTo>
                  <a:lnTo>
                    <a:pt x="0" y="95"/>
                  </a:lnTo>
                  <a:lnTo>
                    <a:pt x="2" y="93"/>
                  </a:lnTo>
                  <a:lnTo>
                    <a:pt x="3" y="89"/>
                  </a:lnTo>
                  <a:lnTo>
                    <a:pt x="3" y="82"/>
                  </a:lnTo>
                  <a:lnTo>
                    <a:pt x="7" y="82"/>
                  </a:lnTo>
                  <a:lnTo>
                    <a:pt x="9" y="79"/>
                  </a:lnTo>
                  <a:lnTo>
                    <a:pt x="11" y="77"/>
                  </a:lnTo>
                  <a:lnTo>
                    <a:pt x="12" y="77"/>
                  </a:lnTo>
                  <a:lnTo>
                    <a:pt x="16" y="80"/>
                  </a:lnTo>
                  <a:lnTo>
                    <a:pt x="18" y="79"/>
                  </a:lnTo>
                  <a:lnTo>
                    <a:pt x="19" y="79"/>
                  </a:lnTo>
                  <a:lnTo>
                    <a:pt x="23" y="70"/>
                  </a:lnTo>
                  <a:lnTo>
                    <a:pt x="25" y="68"/>
                  </a:lnTo>
                  <a:lnTo>
                    <a:pt x="27" y="61"/>
                  </a:lnTo>
                  <a:lnTo>
                    <a:pt x="27" y="62"/>
                  </a:lnTo>
                  <a:lnTo>
                    <a:pt x="28" y="62"/>
                  </a:lnTo>
                  <a:lnTo>
                    <a:pt x="32" y="61"/>
                  </a:lnTo>
                  <a:lnTo>
                    <a:pt x="32" y="57"/>
                  </a:lnTo>
                  <a:lnTo>
                    <a:pt x="36" y="57"/>
                  </a:lnTo>
                  <a:lnTo>
                    <a:pt x="39" y="52"/>
                  </a:lnTo>
                  <a:lnTo>
                    <a:pt x="43" y="50"/>
                  </a:lnTo>
                  <a:lnTo>
                    <a:pt x="39" y="50"/>
                  </a:lnTo>
                  <a:lnTo>
                    <a:pt x="43" y="41"/>
                  </a:lnTo>
                  <a:lnTo>
                    <a:pt x="44" y="3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9" name="Freeform 3838"/>
            <p:cNvSpPr>
              <a:spLocks/>
            </p:cNvSpPr>
            <p:nvPr/>
          </p:nvSpPr>
          <p:spPr bwMode="auto">
            <a:xfrm>
              <a:off x="857" y="729"/>
              <a:ext cx="21" cy="13"/>
            </a:xfrm>
            <a:custGeom>
              <a:avLst/>
              <a:gdLst/>
              <a:ahLst/>
              <a:cxnLst>
                <a:cxn ang="0">
                  <a:pos x="12" y="0"/>
                </a:cxn>
                <a:cxn ang="0">
                  <a:pos x="16" y="2"/>
                </a:cxn>
                <a:cxn ang="0">
                  <a:pos x="21" y="8"/>
                </a:cxn>
                <a:cxn ang="0">
                  <a:pos x="19" y="13"/>
                </a:cxn>
                <a:cxn ang="0">
                  <a:pos x="12" y="13"/>
                </a:cxn>
                <a:cxn ang="0">
                  <a:pos x="3" y="11"/>
                </a:cxn>
                <a:cxn ang="0">
                  <a:pos x="0" y="8"/>
                </a:cxn>
                <a:cxn ang="0">
                  <a:pos x="1" y="4"/>
                </a:cxn>
                <a:cxn ang="0">
                  <a:pos x="12" y="0"/>
                </a:cxn>
              </a:cxnLst>
              <a:rect l="0" t="0" r="r" b="b"/>
              <a:pathLst>
                <a:path w="21" h="13">
                  <a:moveTo>
                    <a:pt x="12" y="0"/>
                  </a:moveTo>
                  <a:lnTo>
                    <a:pt x="16" y="2"/>
                  </a:lnTo>
                  <a:lnTo>
                    <a:pt x="21" y="8"/>
                  </a:lnTo>
                  <a:lnTo>
                    <a:pt x="19" y="13"/>
                  </a:lnTo>
                  <a:lnTo>
                    <a:pt x="12" y="13"/>
                  </a:lnTo>
                  <a:lnTo>
                    <a:pt x="3" y="11"/>
                  </a:lnTo>
                  <a:lnTo>
                    <a:pt x="0" y="8"/>
                  </a:lnTo>
                  <a:lnTo>
                    <a:pt x="1" y="4"/>
                  </a:lnTo>
                  <a:lnTo>
                    <a:pt x="1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0" name="Freeform 3839"/>
            <p:cNvSpPr>
              <a:spLocks/>
            </p:cNvSpPr>
            <p:nvPr/>
          </p:nvSpPr>
          <p:spPr bwMode="auto">
            <a:xfrm>
              <a:off x="857" y="729"/>
              <a:ext cx="21" cy="13"/>
            </a:xfrm>
            <a:custGeom>
              <a:avLst/>
              <a:gdLst/>
              <a:ahLst/>
              <a:cxnLst>
                <a:cxn ang="0">
                  <a:pos x="12" y="0"/>
                </a:cxn>
                <a:cxn ang="0">
                  <a:pos x="16" y="2"/>
                </a:cxn>
                <a:cxn ang="0">
                  <a:pos x="21" y="8"/>
                </a:cxn>
                <a:cxn ang="0">
                  <a:pos x="19" y="13"/>
                </a:cxn>
                <a:cxn ang="0">
                  <a:pos x="12" y="13"/>
                </a:cxn>
                <a:cxn ang="0">
                  <a:pos x="3" y="11"/>
                </a:cxn>
                <a:cxn ang="0">
                  <a:pos x="0" y="8"/>
                </a:cxn>
                <a:cxn ang="0">
                  <a:pos x="1" y="4"/>
                </a:cxn>
                <a:cxn ang="0">
                  <a:pos x="12" y="0"/>
                </a:cxn>
              </a:cxnLst>
              <a:rect l="0" t="0" r="r" b="b"/>
              <a:pathLst>
                <a:path w="21" h="13">
                  <a:moveTo>
                    <a:pt x="12" y="0"/>
                  </a:moveTo>
                  <a:lnTo>
                    <a:pt x="16" y="2"/>
                  </a:lnTo>
                  <a:lnTo>
                    <a:pt x="21" y="8"/>
                  </a:lnTo>
                  <a:lnTo>
                    <a:pt x="19" y="13"/>
                  </a:lnTo>
                  <a:lnTo>
                    <a:pt x="12" y="13"/>
                  </a:lnTo>
                  <a:lnTo>
                    <a:pt x="3" y="11"/>
                  </a:lnTo>
                  <a:lnTo>
                    <a:pt x="0" y="8"/>
                  </a:lnTo>
                  <a:lnTo>
                    <a:pt x="1" y="4"/>
                  </a:lnTo>
                  <a:lnTo>
                    <a:pt x="1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1" name="Freeform 3840"/>
            <p:cNvSpPr>
              <a:spLocks/>
            </p:cNvSpPr>
            <p:nvPr/>
          </p:nvSpPr>
          <p:spPr bwMode="auto">
            <a:xfrm>
              <a:off x="880" y="640"/>
              <a:ext cx="59" cy="57"/>
            </a:xfrm>
            <a:custGeom>
              <a:avLst/>
              <a:gdLst/>
              <a:ahLst/>
              <a:cxnLst>
                <a:cxn ang="0">
                  <a:pos x="23" y="6"/>
                </a:cxn>
                <a:cxn ang="0">
                  <a:pos x="25" y="7"/>
                </a:cxn>
                <a:cxn ang="0">
                  <a:pos x="25" y="6"/>
                </a:cxn>
                <a:cxn ang="0">
                  <a:pos x="28" y="4"/>
                </a:cxn>
                <a:cxn ang="0">
                  <a:pos x="37" y="2"/>
                </a:cxn>
                <a:cxn ang="0">
                  <a:pos x="37" y="4"/>
                </a:cxn>
                <a:cxn ang="0">
                  <a:pos x="41" y="6"/>
                </a:cxn>
                <a:cxn ang="0">
                  <a:pos x="43" y="2"/>
                </a:cxn>
                <a:cxn ang="0">
                  <a:pos x="50" y="0"/>
                </a:cxn>
                <a:cxn ang="0">
                  <a:pos x="59" y="2"/>
                </a:cxn>
                <a:cxn ang="0">
                  <a:pos x="59" y="6"/>
                </a:cxn>
                <a:cxn ang="0">
                  <a:pos x="59" y="11"/>
                </a:cxn>
                <a:cxn ang="0">
                  <a:pos x="57" y="14"/>
                </a:cxn>
                <a:cxn ang="0">
                  <a:pos x="44" y="18"/>
                </a:cxn>
                <a:cxn ang="0">
                  <a:pos x="39" y="18"/>
                </a:cxn>
                <a:cxn ang="0">
                  <a:pos x="39" y="20"/>
                </a:cxn>
                <a:cxn ang="0">
                  <a:pos x="37" y="20"/>
                </a:cxn>
                <a:cxn ang="0">
                  <a:pos x="39" y="23"/>
                </a:cxn>
                <a:cxn ang="0">
                  <a:pos x="37" y="23"/>
                </a:cxn>
                <a:cxn ang="0">
                  <a:pos x="30" y="23"/>
                </a:cxn>
                <a:cxn ang="0">
                  <a:pos x="32" y="25"/>
                </a:cxn>
                <a:cxn ang="0">
                  <a:pos x="32" y="29"/>
                </a:cxn>
                <a:cxn ang="0">
                  <a:pos x="34" y="25"/>
                </a:cxn>
                <a:cxn ang="0">
                  <a:pos x="34" y="29"/>
                </a:cxn>
                <a:cxn ang="0">
                  <a:pos x="32" y="30"/>
                </a:cxn>
                <a:cxn ang="0">
                  <a:pos x="35" y="27"/>
                </a:cxn>
                <a:cxn ang="0">
                  <a:pos x="37" y="27"/>
                </a:cxn>
                <a:cxn ang="0">
                  <a:pos x="37" y="30"/>
                </a:cxn>
                <a:cxn ang="0">
                  <a:pos x="39" y="29"/>
                </a:cxn>
                <a:cxn ang="0">
                  <a:pos x="39" y="25"/>
                </a:cxn>
                <a:cxn ang="0">
                  <a:pos x="41" y="23"/>
                </a:cxn>
                <a:cxn ang="0">
                  <a:pos x="43" y="27"/>
                </a:cxn>
                <a:cxn ang="0">
                  <a:pos x="46" y="27"/>
                </a:cxn>
                <a:cxn ang="0">
                  <a:pos x="51" y="25"/>
                </a:cxn>
                <a:cxn ang="0">
                  <a:pos x="51" y="45"/>
                </a:cxn>
                <a:cxn ang="0">
                  <a:pos x="48" y="48"/>
                </a:cxn>
                <a:cxn ang="0">
                  <a:pos x="37" y="52"/>
                </a:cxn>
                <a:cxn ang="0">
                  <a:pos x="34" y="50"/>
                </a:cxn>
                <a:cxn ang="0">
                  <a:pos x="23" y="57"/>
                </a:cxn>
                <a:cxn ang="0">
                  <a:pos x="19" y="57"/>
                </a:cxn>
                <a:cxn ang="0">
                  <a:pos x="16" y="55"/>
                </a:cxn>
                <a:cxn ang="0">
                  <a:pos x="14" y="52"/>
                </a:cxn>
                <a:cxn ang="0">
                  <a:pos x="12" y="50"/>
                </a:cxn>
                <a:cxn ang="0">
                  <a:pos x="5" y="47"/>
                </a:cxn>
                <a:cxn ang="0">
                  <a:pos x="1" y="43"/>
                </a:cxn>
                <a:cxn ang="0">
                  <a:pos x="1" y="39"/>
                </a:cxn>
                <a:cxn ang="0">
                  <a:pos x="3" y="38"/>
                </a:cxn>
                <a:cxn ang="0">
                  <a:pos x="0" y="25"/>
                </a:cxn>
                <a:cxn ang="0">
                  <a:pos x="1" y="18"/>
                </a:cxn>
                <a:cxn ang="0">
                  <a:pos x="1" y="16"/>
                </a:cxn>
                <a:cxn ang="0">
                  <a:pos x="10" y="14"/>
                </a:cxn>
                <a:cxn ang="0">
                  <a:pos x="10" y="13"/>
                </a:cxn>
                <a:cxn ang="0">
                  <a:pos x="14" y="11"/>
                </a:cxn>
                <a:cxn ang="0">
                  <a:pos x="16" y="11"/>
                </a:cxn>
                <a:cxn ang="0">
                  <a:pos x="18" y="7"/>
                </a:cxn>
                <a:cxn ang="0">
                  <a:pos x="21" y="7"/>
                </a:cxn>
                <a:cxn ang="0">
                  <a:pos x="23" y="6"/>
                </a:cxn>
              </a:cxnLst>
              <a:rect l="0" t="0" r="r" b="b"/>
              <a:pathLst>
                <a:path w="59" h="57">
                  <a:moveTo>
                    <a:pt x="23" y="6"/>
                  </a:moveTo>
                  <a:lnTo>
                    <a:pt x="25" y="7"/>
                  </a:lnTo>
                  <a:lnTo>
                    <a:pt x="25" y="6"/>
                  </a:lnTo>
                  <a:lnTo>
                    <a:pt x="28" y="4"/>
                  </a:lnTo>
                  <a:lnTo>
                    <a:pt x="37" y="2"/>
                  </a:lnTo>
                  <a:lnTo>
                    <a:pt x="37" y="4"/>
                  </a:lnTo>
                  <a:lnTo>
                    <a:pt x="41" y="6"/>
                  </a:lnTo>
                  <a:lnTo>
                    <a:pt x="43" y="2"/>
                  </a:lnTo>
                  <a:lnTo>
                    <a:pt x="50" y="0"/>
                  </a:lnTo>
                  <a:lnTo>
                    <a:pt x="59" y="2"/>
                  </a:lnTo>
                  <a:lnTo>
                    <a:pt x="59" y="6"/>
                  </a:lnTo>
                  <a:lnTo>
                    <a:pt x="59" y="11"/>
                  </a:lnTo>
                  <a:lnTo>
                    <a:pt x="57" y="14"/>
                  </a:lnTo>
                  <a:lnTo>
                    <a:pt x="44" y="18"/>
                  </a:lnTo>
                  <a:lnTo>
                    <a:pt x="39" y="18"/>
                  </a:lnTo>
                  <a:lnTo>
                    <a:pt x="39" y="20"/>
                  </a:lnTo>
                  <a:lnTo>
                    <a:pt x="37" y="20"/>
                  </a:lnTo>
                  <a:lnTo>
                    <a:pt x="39" y="23"/>
                  </a:lnTo>
                  <a:lnTo>
                    <a:pt x="37" y="23"/>
                  </a:lnTo>
                  <a:lnTo>
                    <a:pt x="30" y="23"/>
                  </a:lnTo>
                  <a:lnTo>
                    <a:pt x="32" y="25"/>
                  </a:lnTo>
                  <a:lnTo>
                    <a:pt x="32" y="29"/>
                  </a:lnTo>
                  <a:lnTo>
                    <a:pt x="34" y="25"/>
                  </a:lnTo>
                  <a:lnTo>
                    <a:pt x="34" y="29"/>
                  </a:lnTo>
                  <a:lnTo>
                    <a:pt x="32" y="30"/>
                  </a:lnTo>
                  <a:lnTo>
                    <a:pt x="35" y="27"/>
                  </a:lnTo>
                  <a:lnTo>
                    <a:pt x="37" y="27"/>
                  </a:lnTo>
                  <a:lnTo>
                    <a:pt x="37" y="30"/>
                  </a:lnTo>
                  <a:lnTo>
                    <a:pt x="39" y="29"/>
                  </a:lnTo>
                  <a:lnTo>
                    <a:pt x="39" y="25"/>
                  </a:lnTo>
                  <a:lnTo>
                    <a:pt x="41" y="23"/>
                  </a:lnTo>
                  <a:lnTo>
                    <a:pt x="43" y="27"/>
                  </a:lnTo>
                  <a:lnTo>
                    <a:pt x="46" y="27"/>
                  </a:lnTo>
                  <a:lnTo>
                    <a:pt x="51" y="25"/>
                  </a:lnTo>
                  <a:lnTo>
                    <a:pt x="51" y="45"/>
                  </a:lnTo>
                  <a:lnTo>
                    <a:pt x="48" y="48"/>
                  </a:lnTo>
                  <a:lnTo>
                    <a:pt x="37" y="52"/>
                  </a:lnTo>
                  <a:lnTo>
                    <a:pt x="34" y="50"/>
                  </a:lnTo>
                  <a:lnTo>
                    <a:pt x="23" y="57"/>
                  </a:lnTo>
                  <a:lnTo>
                    <a:pt x="19" y="57"/>
                  </a:lnTo>
                  <a:lnTo>
                    <a:pt x="16" y="55"/>
                  </a:lnTo>
                  <a:lnTo>
                    <a:pt x="14" y="52"/>
                  </a:lnTo>
                  <a:lnTo>
                    <a:pt x="12" y="50"/>
                  </a:lnTo>
                  <a:lnTo>
                    <a:pt x="5" y="47"/>
                  </a:lnTo>
                  <a:lnTo>
                    <a:pt x="1" y="43"/>
                  </a:lnTo>
                  <a:lnTo>
                    <a:pt x="1" y="39"/>
                  </a:lnTo>
                  <a:lnTo>
                    <a:pt x="3" y="38"/>
                  </a:lnTo>
                  <a:lnTo>
                    <a:pt x="0" y="25"/>
                  </a:lnTo>
                  <a:lnTo>
                    <a:pt x="1" y="18"/>
                  </a:lnTo>
                  <a:lnTo>
                    <a:pt x="1" y="16"/>
                  </a:lnTo>
                  <a:lnTo>
                    <a:pt x="10" y="14"/>
                  </a:lnTo>
                  <a:lnTo>
                    <a:pt x="10" y="13"/>
                  </a:lnTo>
                  <a:lnTo>
                    <a:pt x="14" y="11"/>
                  </a:lnTo>
                  <a:lnTo>
                    <a:pt x="16" y="11"/>
                  </a:lnTo>
                  <a:lnTo>
                    <a:pt x="18" y="7"/>
                  </a:lnTo>
                  <a:lnTo>
                    <a:pt x="21" y="7"/>
                  </a:lnTo>
                  <a:lnTo>
                    <a:pt x="23"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2" name="Freeform 3841"/>
            <p:cNvSpPr>
              <a:spLocks/>
            </p:cNvSpPr>
            <p:nvPr/>
          </p:nvSpPr>
          <p:spPr bwMode="auto">
            <a:xfrm>
              <a:off x="880" y="640"/>
              <a:ext cx="59" cy="57"/>
            </a:xfrm>
            <a:custGeom>
              <a:avLst/>
              <a:gdLst/>
              <a:ahLst/>
              <a:cxnLst>
                <a:cxn ang="0">
                  <a:pos x="23" y="6"/>
                </a:cxn>
                <a:cxn ang="0">
                  <a:pos x="25" y="7"/>
                </a:cxn>
                <a:cxn ang="0">
                  <a:pos x="25" y="6"/>
                </a:cxn>
                <a:cxn ang="0">
                  <a:pos x="28" y="4"/>
                </a:cxn>
                <a:cxn ang="0">
                  <a:pos x="37" y="2"/>
                </a:cxn>
                <a:cxn ang="0">
                  <a:pos x="37" y="4"/>
                </a:cxn>
                <a:cxn ang="0">
                  <a:pos x="41" y="6"/>
                </a:cxn>
                <a:cxn ang="0">
                  <a:pos x="43" y="2"/>
                </a:cxn>
                <a:cxn ang="0">
                  <a:pos x="50" y="0"/>
                </a:cxn>
                <a:cxn ang="0">
                  <a:pos x="59" y="2"/>
                </a:cxn>
                <a:cxn ang="0">
                  <a:pos x="59" y="6"/>
                </a:cxn>
                <a:cxn ang="0">
                  <a:pos x="59" y="11"/>
                </a:cxn>
                <a:cxn ang="0">
                  <a:pos x="57" y="14"/>
                </a:cxn>
                <a:cxn ang="0">
                  <a:pos x="44" y="18"/>
                </a:cxn>
                <a:cxn ang="0">
                  <a:pos x="39" y="18"/>
                </a:cxn>
                <a:cxn ang="0">
                  <a:pos x="39" y="20"/>
                </a:cxn>
                <a:cxn ang="0">
                  <a:pos x="37" y="20"/>
                </a:cxn>
                <a:cxn ang="0">
                  <a:pos x="39" y="23"/>
                </a:cxn>
                <a:cxn ang="0">
                  <a:pos x="37" y="23"/>
                </a:cxn>
                <a:cxn ang="0">
                  <a:pos x="30" y="23"/>
                </a:cxn>
                <a:cxn ang="0">
                  <a:pos x="32" y="25"/>
                </a:cxn>
                <a:cxn ang="0">
                  <a:pos x="32" y="29"/>
                </a:cxn>
                <a:cxn ang="0">
                  <a:pos x="34" y="25"/>
                </a:cxn>
                <a:cxn ang="0">
                  <a:pos x="34" y="29"/>
                </a:cxn>
                <a:cxn ang="0">
                  <a:pos x="32" y="30"/>
                </a:cxn>
                <a:cxn ang="0">
                  <a:pos x="35" y="27"/>
                </a:cxn>
                <a:cxn ang="0">
                  <a:pos x="37" y="27"/>
                </a:cxn>
                <a:cxn ang="0">
                  <a:pos x="37" y="30"/>
                </a:cxn>
                <a:cxn ang="0">
                  <a:pos x="39" y="29"/>
                </a:cxn>
                <a:cxn ang="0">
                  <a:pos x="39" y="25"/>
                </a:cxn>
                <a:cxn ang="0">
                  <a:pos x="41" y="23"/>
                </a:cxn>
                <a:cxn ang="0">
                  <a:pos x="43" y="27"/>
                </a:cxn>
                <a:cxn ang="0">
                  <a:pos x="46" y="27"/>
                </a:cxn>
                <a:cxn ang="0">
                  <a:pos x="51" y="25"/>
                </a:cxn>
                <a:cxn ang="0">
                  <a:pos x="51" y="45"/>
                </a:cxn>
                <a:cxn ang="0">
                  <a:pos x="48" y="48"/>
                </a:cxn>
                <a:cxn ang="0">
                  <a:pos x="37" y="52"/>
                </a:cxn>
                <a:cxn ang="0">
                  <a:pos x="34" y="50"/>
                </a:cxn>
                <a:cxn ang="0">
                  <a:pos x="23" y="57"/>
                </a:cxn>
                <a:cxn ang="0">
                  <a:pos x="19" y="57"/>
                </a:cxn>
                <a:cxn ang="0">
                  <a:pos x="16" y="55"/>
                </a:cxn>
                <a:cxn ang="0">
                  <a:pos x="14" y="52"/>
                </a:cxn>
                <a:cxn ang="0">
                  <a:pos x="12" y="50"/>
                </a:cxn>
                <a:cxn ang="0">
                  <a:pos x="5" y="47"/>
                </a:cxn>
                <a:cxn ang="0">
                  <a:pos x="1" y="43"/>
                </a:cxn>
                <a:cxn ang="0">
                  <a:pos x="1" y="39"/>
                </a:cxn>
                <a:cxn ang="0">
                  <a:pos x="3" y="38"/>
                </a:cxn>
                <a:cxn ang="0">
                  <a:pos x="0" y="25"/>
                </a:cxn>
                <a:cxn ang="0">
                  <a:pos x="1" y="18"/>
                </a:cxn>
                <a:cxn ang="0">
                  <a:pos x="1" y="16"/>
                </a:cxn>
                <a:cxn ang="0">
                  <a:pos x="10" y="14"/>
                </a:cxn>
                <a:cxn ang="0">
                  <a:pos x="10" y="13"/>
                </a:cxn>
                <a:cxn ang="0">
                  <a:pos x="14" y="11"/>
                </a:cxn>
                <a:cxn ang="0">
                  <a:pos x="16" y="11"/>
                </a:cxn>
                <a:cxn ang="0">
                  <a:pos x="18" y="7"/>
                </a:cxn>
                <a:cxn ang="0">
                  <a:pos x="21" y="7"/>
                </a:cxn>
                <a:cxn ang="0">
                  <a:pos x="23" y="6"/>
                </a:cxn>
              </a:cxnLst>
              <a:rect l="0" t="0" r="r" b="b"/>
              <a:pathLst>
                <a:path w="59" h="57">
                  <a:moveTo>
                    <a:pt x="23" y="6"/>
                  </a:moveTo>
                  <a:lnTo>
                    <a:pt x="25" y="7"/>
                  </a:lnTo>
                  <a:lnTo>
                    <a:pt x="25" y="6"/>
                  </a:lnTo>
                  <a:lnTo>
                    <a:pt x="28" y="4"/>
                  </a:lnTo>
                  <a:lnTo>
                    <a:pt x="37" y="2"/>
                  </a:lnTo>
                  <a:lnTo>
                    <a:pt x="37" y="4"/>
                  </a:lnTo>
                  <a:lnTo>
                    <a:pt x="41" y="6"/>
                  </a:lnTo>
                  <a:lnTo>
                    <a:pt x="43" y="2"/>
                  </a:lnTo>
                  <a:lnTo>
                    <a:pt x="50" y="0"/>
                  </a:lnTo>
                  <a:lnTo>
                    <a:pt x="59" y="2"/>
                  </a:lnTo>
                  <a:lnTo>
                    <a:pt x="59" y="6"/>
                  </a:lnTo>
                  <a:lnTo>
                    <a:pt x="59" y="11"/>
                  </a:lnTo>
                  <a:lnTo>
                    <a:pt x="57" y="14"/>
                  </a:lnTo>
                  <a:lnTo>
                    <a:pt x="44" y="18"/>
                  </a:lnTo>
                  <a:lnTo>
                    <a:pt x="39" y="18"/>
                  </a:lnTo>
                  <a:lnTo>
                    <a:pt x="39" y="20"/>
                  </a:lnTo>
                  <a:lnTo>
                    <a:pt x="37" y="20"/>
                  </a:lnTo>
                  <a:lnTo>
                    <a:pt x="39" y="23"/>
                  </a:lnTo>
                  <a:lnTo>
                    <a:pt x="37" y="23"/>
                  </a:lnTo>
                  <a:lnTo>
                    <a:pt x="30" y="23"/>
                  </a:lnTo>
                  <a:lnTo>
                    <a:pt x="32" y="25"/>
                  </a:lnTo>
                  <a:lnTo>
                    <a:pt x="32" y="29"/>
                  </a:lnTo>
                  <a:lnTo>
                    <a:pt x="34" y="25"/>
                  </a:lnTo>
                  <a:lnTo>
                    <a:pt x="34" y="29"/>
                  </a:lnTo>
                  <a:lnTo>
                    <a:pt x="32" y="30"/>
                  </a:lnTo>
                  <a:lnTo>
                    <a:pt x="35" y="27"/>
                  </a:lnTo>
                  <a:lnTo>
                    <a:pt x="37" y="27"/>
                  </a:lnTo>
                  <a:lnTo>
                    <a:pt x="37" y="30"/>
                  </a:lnTo>
                  <a:lnTo>
                    <a:pt x="39" y="29"/>
                  </a:lnTo>
                  <a:lnTo>
                    <a:pt x="39" y="25"/>
                  </a:lnTo>
                  <a:lnTo>
                    <a:pt x="41" y="23"/>
                  </a:lnTo>
                  <a:lnTo>
                    <a:pt x="43" y="27"/>
                  </a:lnTo>
                  <a:lnTo>
                    <a:pt x="46" y="27"/>
                  </a:lnTo>
                  <a:lnTo>
                    <a:pt x="51" y="25"/>
                  </a:lnTo>
                  <a:lnTo>
                    <a:pt x="51" y="45"/>
                  </a:lnTo>
                  <a:lnTo>
                    <a:pt x="48" y="48"/>
                  </a:lnTo>
                  <a:lnTo>
                    <a:pt x="37" y="52"/>
                  </a:lnTo>
                  <a:lnTo>
                    <a:pt x="34" y="50"/>
                  </a:lnTo>
                  <a:lnTo>
                    <a:pt x="23" y="57"/>
                  </a:lnTo>
                  <a:lnTo>
                    <a:pt x="19" y="57"/>
                  </a:lnTo>
                  <a:lnTo>
                    <a:pt x="16" y="55"/>
                  </a:lnTo>
                  <a:lnTo>
                    <a:pt x="14" y="52"/>
                  </a:lnTo>
                  <a:lnTo>
                    <a:pt x="12" y="50"/>
                  </a:lnTo>
                  <a:lnTo>
                    <a:pt x="5" y="47"/>
                  </a:lnTo>
                  <a:lnTo>
                    <a:pt x="1" y="43"/>
                  </a:lnTo>
                  <a:lnTo>
                    <a:pt x="1" y="39"/>
                  </a:lnTo>
                  <a:lnTo>
                    <a:pt x="3" y="38"/>
                  </a:lnTo>
                  <a:lnTo>
                    <a:pt x="0" y="25"/>
                  </a:lnTo>
                  <a:lnTo>
                    <a:pt x="1" y="18"/>
                  </a:lnTo>
                  <a:lnTo>
                    <a:pt x="1" y="16"/>
                  </a:lnTo>
                  <a:lnTo>
                    <a:pt x="10" y="14"/>
                  </a:lnTo>
                  <a:lnTo>
                    <a:pt x="10" y="13"/>
                  </a:lnTo>
                  <a:lnTo>
                    <a:pt x="14" y="11"/>
                  </a:lnTo>
                  <a:lnTo>
                    <a:pt x="16" y="11"/>
                  </a:lnTo>
                  <a:lnTo>
                    <a:pt x="18" y="7"/>
                  </a:lnTo>
                  <a:lnTo>
                    <a:pt x="21" y="7"/>
                  </a:lnTo>
                  <a:lnTo>
                    <a:pt x="23"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3" name="Freeform 3842"/>
            <p:cNvSpPr>
              <a:spLocks/>
            </p:cNvSpPr>
            <p:nvPr/>
          </p:nvSpPr>
          <p:spPr bwMode="auto">
            <a:xfrm>
              <a:off x="853" y="646"/>
              <a:ext cx="23" cy="26"/>
            </a:xfrm>
            <a:custGeom>
              <a:avLst/>
              <a:gdLst/>
              <a:ahLst/>
              <a:cxnLst>
                <a:cxn ang="0">
                  <a:pos x="2" y="7"/>
                </a:cxn>
                <a:cxn ang="0">
                  <a:pos x="4" y="7"/>
                </a:cxn>
                <a:cxn ang="0">
                  <a:pos x="5" y="7"/>
                </a:cxn>
                <a:cxn ang="0">
                  <a:pos x="5" y="5"/>
                </a:cxn>
                <a:cxn ang="0">
                  <a:pos x="5" y="1"/>
                </a:cxn>
                <a:cxn ang="0">
                  <a:pos x="11" y="0"/>
                </a:cxn>
                <a:cxn ang="0">
                  <a:pos x="11" y="1"/>
                </a:cxn>
                <a:cxn ang="0">
                  <a:pos x="11" y="3"/>
                </a:cxn>
                <a:cxn ang="0">
                  <a:pos x="12" y="5"/>
                </a:cxn>
                <a:cxn ang="0">
                  <a:pos x="21" y="14"/>
                </a:cxn>
                <a:cxn ang="0">
                  <a:pos x="23" y="19"/>
                </a:cxn>
                <a:cxn ang="0">
                  <a:pos x="21" y="23"/>
                </a:cxn>
                <a:cxn ang="0">
                  <a:pos x="14" y="26"/>
                </a:cxn>
                <a:cxn ang="0">
                  <a:pos x="9" y="21"/>
                </a:cxn>
                <a:cxn ang="0">
                  <a:pos x="5" y="14"/>
                </a:cxn>
                <a:cxn ang="0">
                  <a:pos x="4" y="14"/>
                </a:cxn>
                <a:cxn ang="0">
                  <a:pos x="2" y="10"/>
                </a:cxn>
                <a:cxn ang="0">
                  <a:pos x="0" y="8"/>
                </a:cxn>
                <a:cxn ang="0">
                  <a:pos x="2" y="7"/>
                </a:cxn>
              </a:cxnLst>
              <a:rect l="0" t="0" r="r" b="b"/>
              <a:pathLst>
                <a:path w="23" h="26">
                  <a:moveTo>
                    <a:pt x="2" y="7"/>
                  </a:moveTo>
                  <a:lnTo>
                    <a:pt x="4" y="7"/>
                  </a:lnTo>
                  <a:lnTo>
                    <a:pt x="5" y="7"/>
                  </a:lnTo>
                  <a:lnTo>
                    <a:pt x="5" y="5"/>
                  </a:lnTo>
                  <a:lnTo>
                    <a:pt x="5" y="1"/>
                  </a:lnTo>
                  <a:lnTo>
                    <a:pt x="11" y="0"/>
                  </a:lnTo>
                  <a:lnTo>
                    <a:pt x="11" y="1"/>
                  </a:lnTo>
                  <a:lnTo>
                    <a:pt x="11" y="3"/>
                  </a:lnTo>
                  <a:lnTo>
                    <a:pt x="12" y="5"/>
                  </a:lnTo>
                  <a:lnTo>
                    <a:pt x="21" y="14"/>
                  </a:lnTo>
                  <a:lnTo>
                    <a:pt x="23" y="19"/>
                  </a:lnTo>
                  <a:lnTo>
                    <a:pt x="21" y="23"/>
                  </a:lnTo>
                  <a:lnTo>
                    <a:pt x="14" y="26"/>
                  </a:lnTo>
                  <a:lnTo>
                    <a:pt x="9" y="21"/>
                  </a:lnTo>
                  <a:lnTo>
                    <a:pt x="5" y="14"/>
                  </a:lnTo>
                  <a:lnTo>
                    <a:pt x="4" y="14"/>
                  </a:lnTo>
                  <a:lnTo>
                    <a:pt x="2" y="10"/>
                  </a:lnTo>
                  <a:lnTo>
                    <a:pt x="0" y="8"/>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4" name="Freeform 3843"/>
            <p:cNvSpPr>
              <a:spLocks/>
            </p:cNvSpPr>
            <p:nvPr/>
          </p:nvSpPr>
          <p:spPr bwMode="auto">
            <a:xfrm>
              <a:off x="853" y="646"/>
              <a:ext cx="23" cy="26"/>
            </a:xfrm>
            <a:custGeom>
              <a:avLst/>
              <a:gdLst/>
              <a:ahLst/>
              <a:cxnLst>
                <a:cxn ang="0">
                  <a:pos x="2" y="7"/>
                </a:cxn>
                <a:cxn ang="0">
                  <a:pos x="4" y="7"/>
                </a:cxn>
                <a:cxn ang="0">
                  <a:pos x="5" y="7"/>
                </a:cxn>
                <a:cxn ang="0">
                  <a:pos x="5" y="5"/>
                </a:cxn>
                <a:cxn ang="0">
                  <a:pos x="5" y="1"/>
                </a:cxn>
                <a:cxn ang="0">
                  <a:pos x="11" y="0"/>
                </a:cxn>
                <a:cxn ang="0">
                  <a:pos x="11" y="1"/>
                </a:cxn>
                <a:cxn ang="0">
                  <a:pos x="11" y="3"/>
                </a:cxn>
                <a:cxn ang="0">
                  <a:pos x="12" y="5"/>
                </a:cxn>
                <a:cxn ang="0">
                  <a:pos x="21" y="14"/>
                </a:cxn>
                <a:cxn ang="0">
                  <a:pos x="23" y="19"/>
                </a:cxn>
                <a:cxn ang="0">
                  <a:pos x="21" y="23"/>
                </a:cxn>
                <a:cxn ang="0">
                  <a:pos x="14" y="26"/>
                </a:cxn>
                <a:cxn ang="0">
                  <a:pos x="9" y="21"/>
                </a:cxn>
                <a:cxn ang="0">
                  <a:pos x="5" y="14"/>
                </a:cxn>
                <a:cxn ang="0">
                  <a:pos x="4" y="14"/>
                </a:cxn>
                <a:cxn ang="0">
                  <a:pos x="2" y="10"/>
                </a:cxn>
                <a:cxn ang="0">
                  <a:pos x="0" y="8"/>
                </a:cxn>
                <a:cxn ang="0">
                  <a:pos x="2" y="7"/>
                </a:cxn>
              </a:cxnLst>
              <a:rect l="0" t="0" r="r" b="b"/>
              <a:pathLst>
                <a:path w="23" h="26">
                  <a:moveTo>
                    <a:pt x="2" y="7"/>
                  </a:moveTo>
                  <a:lnTo>
                    <a:pt x="4" y="7"/>
                  </a:lnTo>
                  <a:lnTo>
                    <a:pt x="5" y="7"/>
                  </a:lnTo>
                  <a:lnTo>
                    <a:pt x="5" y="5"/>
                  </a:lnTo>
                  <a:lnTo>
                    <a:pt x="5" y="1"/>
                  </a:lnTo>
                  <a:lnTo>
                    <a:pt x="11" y="0"/>
                  </a:lnTo>
                  <a:lnTo>
                    <a:pt x="11" y="1"/>
                  </a:lnTo>
                  <a:lnTo>
                    <a:pt x="11" y="3"/>
                  </a:lnTo>
                  <a:lnTo>
                    <a:pt x="12" y="5"/>
                  </a:lnTo>
                  <a:lnTo>
                    <a:pt x="21" y="14"/>
                  </a:lnTo>
                  <a:lnTo>
                    <a:pt x="23" y="19"/>
                  </a:lnTo>
                  <a:lnTo>
                    <a:pt x="21" y="23"/>
                  </a:lnTo>
                  <a:lnTo>
                    <a:pt x="14" y="26"/>
                  </a:lnTo>
                  <a:lnTo>
                    <a:pt x="9" y="21"/>
                  </a:lnTo>
                  <a:lnTo>
                    <a:pt x="5" y="14"/>
                  </a:lnTo>
                  <a:lnTo>
                    <a:pt x="4" y="14"/>
                  </a:lnTo>
                  <a:lnTo>
                    <a:pt x="2" y="10"/>
                  </a:lnTo>
                  <a:lnTo>
                    <a:pt x="0" y="8"/>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5" name="Freeform 3844"/>
            <p:cNvSpPr>
              <a:spLocks/>
            </p:cNvSpPr>
            <p:nvPr/>
          </p:nvSpPr>
          <p:spPr bwMode="auto">
            <a:xfrm>
              <a:off x="880" y="590"/>
              <a:ext cx="64" cy="38"/>
            </a:xfrm>
            <a:custGeom>
              <a:avLst/>
              <a:gdLst/>
              <a:ahLst/>
              <a:cxnLst>
                <a:cxn ang="0">
                  <a:pos x="53" y="9"/>
                </a:cxn>
                <a:cxn ang="0">
                  <a:pos x="55" y="9"/>
                </a:cxn>
                <a:cxn ang="0">
                  <a:pos x="57" y="13"/>
                </a:cxn>
                <a:cxn ang="0">
                  <a:pos x="60" y="13"/>
                </a:cxn>
                <a:cxn ang="0">
                  <a:pos x="60" y="16"/>
                </a:cxn>
                <a:cxn ang="0">
                  <a:pos x="64" y="18"/>
                </a:cxn>
                <a:cxn ang="0">
                  <a:pos x="64" y="34"/>
                </a:cxn>
                <a:cxn ang="0">
                  <a:pos x="60" y="34"/>
                </a:cxn>
                <a:cxn ang="0">
                  <a:pos x="57" y="36"/>
                </a:cxn>
                <a:cxn ang="0">
                  <a:pos x="55" y="34"/>
                </a:cxn>
                <a:cxn ang="0">
                  <a:pos x="46" y="38"/>
                </a:cxn>
                <a:cxn ang="0">
                  <a:pos x="43" y="36"/>
                </a:cxn>
                <a:cxn ang="0">
                  <a:pos x="39" y="31"/>
                </a:cxn>
                <a:cxn ang="0">
                  <a:pos x="35" y="29"/>
                </a:cxn>
                <a:cxn ang="0">
                  <a:pos x="34" y="27"/>
                </a:cxn>
                <a:cxn ang="0">
                  <a:pos x="32" y="27"/>
                </a:cxn>
                <a:cxn ang="0">
                  <a:pos x="32" y="25"/>
                </a:cxn>
                <a:cxn ang="0">
                  <a:pos x="32" y="31"/>
                </a:cxn>
                <a:cxn ang="0">
                  <a:pos x="32" y="34"/>
                </a:cxn>
                <a:cxn ang="0">
                  <a:pos x="30" y="34"/>
                </a:cxn>
                <a:cxn ang="0">
                  <a:pos x="32" y="38"/>
                </a:cxn>
                <a:cxn ang="0">
                  <a:pos x="25" y="38"/>
                </a:cxn>
                <a:cxn ang="0">
                  <a:pos x="23" y="32"/>
                </a:cxn>
                <a:cxn ang="0">
                  <a:pos x="18" y="31"/>
                </a:cxn>
                <a:cxn ang="0">
                  <a:pos x="18" y="29"/>
                </a:cxn>
                <a:cxn ang="0">
                  <a:pos x="14" y="29"/>
                </a:cxn>
                <a:cxn ang="0">
                  <a:pos x="16" y="31"/>
                </a:cxn>
                <a:cxn ang="0">
                  <a:pos x="16" y="32"/>
                </a:cxn>
                <a:cxn ang="0">
                  <a:pos x="12" y="31"/>
                </a:cxn>
                <a:cxn ang="0">
                  <a:pos x="9" y="32"/>
                </a:cxn>
                <a:cxn ang="0">
                  <a:pos x="10" y="36"/>
                </a:cxn>
                <a:cxn ang="0">
                  <a:pos x="9" y="38"/>
                </a:cxn>
                <a:cxn ang="0">
                  <a:pos x="9" y="36"/>
                </a:cxn>
                <a:cxn ang="0">
                  <a:pos x="5" y="38"/>
                </a:cxn>
                <a:cxn ang="0">
                  <a:pos x="3" y="38"/>
                </a:cxn>
                <a:cxn ang="0">
                  <a:pos x="1" y="34"/>
                </a:cxn>
                <a:cxn ang="0">
                  <a:pos x="0" y="34"/>
                </a:cxn>
                <a:cxn ang="0">
                  <a:pos x="3" y="27"/>
                </a:cxn>
                <a:cxn ang="0">
                  <a:pos x="7" y="22"/>
                </a:cxn>
                <a:cxn ang="0">
                  <a:pos x="9" y="23"/>
                </a:cxn>
                <a:cxn ang="0">
                  <a:pos x="10" y="23"/>
                </a:cxn>
                <a:cxn ang="0">
                  <a:pos x="10" y="22"/>
                </a:cxn>
                <a:cxn ang="0">
                  <a:pos x="16" y="18"/>
                </a:cxn>
                <a:cxn ang="0">
                  <a:pos x="30" y="13"/>
                </a:cxn>
                <a:cxn ang="0">
                  <a:pos x="34" y="6"/>
                </a:cxn>
                <a:cxn ang="0">
                  <a:pos x="35" y="7"/>
                </a:cxn>
                <a:cxn ang="0">
                  <a:pos x="41" y="0"/>
                </a:cxn>
                <a:cxn ang="0">
                  <a:pos x="46" y="0"/>
                </a:cxn>
                <a:cxn ang="0">
                  <a:pos x="48" y="0"/>
                </a:cxn>
                <a:cxn ang="0">
                  <a:pos x="48" y="4"/>
                </a:cxn>
                <a:cxn ang="0">
                  <a:pos x="50" y="4"/>
                </a:cxn>
                <a:cxn ang="0">
                  <a:pos x="50" y="6"/>
                </a:cxn>
                <a:cxn ang="0">
                  <a:pos x="53" y="7"/>
                </a:cxn>
                <a:cxn ang="0">
                  <a:pos x="53" y="9"/>
                </a:cxn>
              </a:cxnLst>
              <a:rect l="0" t="0" r="r" b="b"/>
              <a:pathLst>
                <a:path w="64" h="38">
                  <a:moveTo>
                    <a:pt x="53" y="9"/>
                  </a:moveTo>
                  <a:lnTo>
                    <a:pt x="55" y="9"/>
                  </a:lnTo>
                  <a:lnTo>
                    <a:pt x="57" y="13"/>
                  </a:lnTo>
                  <a:lnTo>
                    <a:pt x="60" y="13"/>
                  </a:lnTo>
                  <a:lnTo>
                    <a:pt x="60" y="16"/>
                  </a:lnTo>
                  <a:lnTo>
                    <a:pt x="64" y="18"/>
                  </a:lnTo>
                  <a:lnTo>
                    <a:pt x="64" y="34"/>
                  </a:lnTo>
                  <a:lnTo>
                    <a:pt x="60" y="34"/>
                  </a:lnTo>
                  <a:lnTo>
                    <a:pt x="57" y="36"/>
                  </a:lnTo>
                  <a:lnTo>
                    <a:pt x="55" y="34"/>
                  </a:lnTo>
                  <a:lnTo>
                    <a:pt x="46" y="38"/>
                  </a:lnTo>
                  <a:lnTo>
                    <a:pt x="43" y="36"/>
                  </a:lnTo>
                  <a:lnTo>
                    <a:pt x="39" y="31"/>
                  </a:lnTo>
                  <a:lnTo>
                    <a:pt x="35" y="29"/>
                  </a:lnTo>
                  <a:lnTo>
                    <a:pt x="34" y="27"/>
                  </a:lnTo>
                  <a:lnTo>
                    <a:pt x="32" y="27"/>
                  </a:lnTo>
                  <a:lnTo>
                    <a:pt x="32" y="25"/>
                  </a:lnTo>
                  <a:lnTo>
                    <a:pt x="32" y="31"/>
                  </a:lnTo>
                  <a:lnTo>
                    <a:pt x="32" y="34"/>
                  </a:lnTo>
                  <a:lnTo>
                    <a:pt x="30" y="34"/>
                  </a:lnTo>
                  <a:lnTo>
                    <a:pt x="32" y="38"/>
                  </a:lnTo>
                  <a:lnTo>
                    <a:pt x="25" y="38"/>
                  </a:lnTo>
                  <a:lnTo>
                    <a:pt x="23" y="32"/>
                  </a:lnTo>
                  <a:lnTo>
                    <a:pt x="18" y="31"/>
                  </a:lnTo>
                  <a:lnTo>
                    <a:pt x="18" y="29"/>
                  </a:lnTo>
                  <a:lnTo>
                    <a:pt x="14" y="29"/>
                  </a:lnTo>
                  <a:lnTo>
                    <a:pt x="16" y="31"/>
                  </a:lnTo>
                  <a:lnTo>
                    <a:pt x="16" y="32"/>
                  </a:lnTo>
                  <a:lnTo>
                    <a:pt x="12" y="31"/>
                  </a:lnTo>
                  <a:lnTo>
                    <a:pt x="9" y="32"/>
                  </a:lnTo>
                  <a:lnTo>
                    <a:pt x="10" y="36"/>
                  </a:lnTo>
                  <a:lnTo>
                    <a:pt x="9" y="38"/>
                  </a:lnTo>
                  <a:lnTo>
                    <a:pt x="9" y="36"/>
                  </a:lnTo>
                  <a:lnTo>
                    <a:pt x="5" y="38"/>
                  </a:lnTo>
                  <a:lnTo>
                    <a:pt x="3" y="38"/>
                  </a:lnTo>
                  <a:lnTo>
                    <a:pt x="1" y="34"/>
                  </a:lnTo>
                  <a:lnTo>
                    <a:pt x="0" y="34"/>
                  </a:lnTo>
                  <a:lnTo>
                    <a:pt x="3" y="27"/>
                  </a:lnTo>
                  <a:lnTo>
                    <a:pt x="7" y="22"/>
                  </a:lnTo>
                  <a:lnTo>
                    <a:pt x="9" y="23"/>
                  </a:lnTo>
                  <a:lnTo>
                    <a:pt x="10" y="23"/>
                  </a:lnTo>
                  <a:lnTo>
                    <a:pt x="10" y="22"/>
                  </a:lnTo>
                  <a:lnTo>
                    <a:pt x="16" y="18"/>
                  </a:lnTo>
                  <a:lnTo>
                    <a:pt x="30" y="13"/>
                  </a:lnTo>
                  <a:lnTo>
                    <a:pt x="34" y="6"/>
                  </a:lnTo>
                  <a:lnTo>
                    <a:pt x="35" y="7"/>
                  </a:lnTo>
                  <a:lnTo>
                    <a:pt x="41" y="0"/>
                  </a:lnTo>
                  <a:lnTo>
                    <a:pt x="46" y="0"/>
                  </a:lnTo>
                  <a:lnTo>
                    <a:pt x="48" y="0"/>
                  </a:lnTo>
                  <a:lnTo>
                    <a:pt x="48" y="4"/>
                  </a:lnTo>
                  <a:lnTo>
                    <a:pt x="50" y="4"/>
                  </a:lnTo>
                  <a:lnTo>
                    <a:pt x="50" y="6"/>
                  </a:lnTo>
                  <a:lnTo>
                    <a:pt x="53" y="7"/>
                  </a:lnTo>
                  <a:lnTo>
                    <a:pt x="53"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6" name="Freeform 3845"/>
            <p:cNvSpPr>
              <a:spLocks/>
            </p:cNvSpPr>
            <p:nvPr/>
          </p:nvSpPr>
          <p:spPr bwMode="auto">
            <a:xfrm>
              <a:off x="880" y="590"/>
              <a:ext cx="64" cy="38"/>
            </a:xfrm>
            <a:custGeom>
              <a:avLst/>
              <a:gdLst/>
              <a:ahLst/>
              <a:cxnLst>
                <a:cxn ang="0">
                  <a:pos x="53" y="9"/>
                </a:cxn>
                <a:cxn ang="0">
                  <a:pos x="55" y="9"/>
                </a:cxn>
                <a:cxn ang="0">
                  <a:pos x="57" y="13"/>
                </a:cxn>
                <a:cxn ang="0">
                  <a:pos x="60" y="13"/>
                </a:cxn>
                <a:cxn ang="0">
                  <a:pos x="60" y="16"/>
                </a:cxn>
                <a:cxn ang="0">
                  <a:pos x="64" y="18"/>
                </a:cxn>
                <a:cxn ang="0">
                  <a:pos x="64" y="34"/>
                </a:cxn>
                <a:cxn ang="0">
                  <a:pos x="60" y="34"/>
                </a:cxn>
                <a:cxn ang="0">
                  <a:pos x="57" y="36"/>
                </a:cxn>
                <a:cxn ang="0">
                  <a:pos x="55" y="34"/>
                </a:cxn>
                <a:cxn ang="0">
                  <a:pos x="46" y="38"/>
                </a:cxn>
                <a:cxn ang="0">
                  <a:pos x="43" y="36"/>
                </a:cxn>
                <a:cxn ang="0">
                  <a:pos x="39" y="31"/>
                </a:cxn>
                <a:cxn ang="0">
                  <a:pos x="35" y="29"/>
                </a:cxn>
                <a:cxn ang="0">
                  <a:pos x="34" y="27"/>
                </a:cxn>
                <a:cxn ang="0">
                  <a:pos x="32" y="27"/>
                </a:cxn>
                <a:cxn ang="0">
                  <a:pos x="32" y="25"/>
                </a:cxn>
                <a:cxn ang="0">
                  <a:pos x="32" y="31"/>
                </a:cxn>
                <a:cxn ang="0">
                  <a:pos x="32" y="34"/>
                </a:cxn>
                <a:cxn ang="0">
                  <a:pos x="30" y="34"/>
                </a:cxn>
                <a:cxn ang="0">
                  <a:pos x="32" y="38"/>
                </a:cxn>
                <a:cxn ang="0">
                  <a:pos x="25" y="38"/>
                </a:cxn>
                <a:cxn ang="0">
                  <a:pos x="23" y="32"/>
                </a:cxn>
                <a:cxn ang="0">
                  <a:pos x="18" y="31"/>
                </a:cxn>
                <a:cxn ang="0">
                  <a:pos x="18" y="29"/>
                </a:cxn>
                <a:cxn ang="0">
                  <a:pos x="14" y="29"/>
                </a:cxn>
                <a:cxn ang="0">
                  <a:pos x="16" y="31"/>
                </a:cxn>
                <a:cxn ang="0">
                  <a:pos x="16" y="32"/>
                </a:cxn>
                <a:cxn ang="0">
                  <a:pos x="12" y="31"/>
                </a:cxn>
                <a:cxn ang="0">
                  <a:pos x="9" y="32"/>
                </a:cxn>
                <a:cxn ang="0">
                  <a:pos x="10" y="36"/>
                </a:cxn>
                <a:cxn ang="0">
                  <a:pos x="9" y="38"/>
                </a:cxn>
                <a:cxn ang="0">
                  <a:pos x="9" y="36"/>
                </a:cxn>
                <a:cxn ang="0">
                  <a:pos x="5" y="38"/>
                </a:cxn>
                <a:cxn ang="0">
                  <a:pos x="3" y="38"/>
                </a:cxn>
                <a:cxn ang="0">
                  <a:pos x="1" y="34"/>
                </a:cxn>
                <a:cxn ang="0">
                  <a:pos x="0" y="34"/>
                </a:cxn>
                <a:cxn ang="0">
                  <a:pos x="3" y="27"/>
                </a:cxn>
                <a:cxn ang="0">
                  <a:pos x="7" y="22"/>
                </a:cxn>
                <a:cxn ang="0">
                  <a:pos x="9" y="23"/>
                </a:cxn>
                <a:cxn ang="0">
                  <a:pos x="10" y="23"/>
                </a:cxn>
                <a:cxn ang="0">
                  <a:pos x="10" y="22"/>
                </a:cxn>
                <a:cxn ang="0">
                  <a:pos x="16" y="18"/>
                </a:cxn>
                <a:cxn ang="0">
                  <a:pos x="30" y="13"/>
                </a:cxn>
                <a:cxn ang="0">
                  <a:pos x="34" y="6"/>
                </a:cxn>
                <a:cxn ang="0">
                  <a:pos x="35" y="7"/>
                </a:cxn>
                <a:cxn ang="0">
                  <a:pos x="41" y="0"/>
                </a:cxn>
                <a:cxn ang="0">
                  <a:pos x="46" y="0"/>
                </a:cxn>
                <a:cxn ang="0">
                  <a:pos x="48" y="0"/>
                </a:cxn>
                <a:cxn ang="0">
                  <a:pos x="48" y="4"/>
                </a:cxn>
                <a:cxn ang="0">
                  <a:pos x="50" y="4"/>
                </a:cxn>
                <a:cxn ang="0">
                  <a:pos x="50" y="6"/>
                </a:cxn>
                <a:cxn ang="0">
                  <a:pos x="53" y="7"/>
                </a:cxn>
                <a:cxn ang="0">
                  <a:pos x="53" y="9"/>
                </a:cxn>
              </a:cxnLst>
              <a:rect l="0" t="0" r="r" b="b"/>
              <a:pathLst>
                <a:path w="64" h="38">
                  <a:moveTo>
                    <a:pt x="53" y="9"/>
                  </a:moveTo>
                  <a:lnTo>
                    <a:pt x="55" y="9"/>
                  </a:lnTo>
                  <a:lnTo>
                    <a:pt x="57" y="13"/>
                  </a:lnTo>
                  <a:lnTo>
                    <a:pt x="60" y="13"/>
                  </a:lnTo>
                  <a:lnTo>
                    <a:pt x="60" y="16"/>
                  </a:lnTo>
                  <a:lnTo>
                    <a:pt x="64" y="18"/>
                  </a:lnTo>
                  <a:lnTo>
                    <a:pt x="64" y="34"/>
                  </a:lnTo>
                  <a:lnTo>
                    <a:pt x="60" y="34"/>
                  </a:lnTo>
                  <a:lnTo>
                    <a:pt x="57" y="36"/>
                  </a:lnTo>
                  <a:lnTo>
                    <a:pt x="55" y="34"/>
                  </a:lnTo>
                  <a:lnTo>
                    <a:pt x="46" y="38"/>
                  </a:lnTo>
                  <a:lnTo>
                    <a:pt x="43" y="36"/>
                  </a:lnTo>
                  <a:lnTo>
                    <a:pt x="39" y="31"/>
                  </a:lnTo>
                  <a:lnTo>
                    <a:pt x="35" y="29"/>
                  </a:lnTo>
                  <a:lnTo>
                    <a:pt x="34" y="27"/>
                  </a:lnTo>
                  <a:lnTo>
                    <a:pt x="32" y="27"/>
                  </a:lnTo>
                  <a:lnTo>
                    <a:pt x="32" y="25"/>
                  </a:lnTo>
                  <a:lnTo>
                    <a:pt x="32" y="31"/>
                  </a:lnTo>
                  <a:lnTo>
                    <a:pt x="32" y="34"/>
                  </a:lnTo>
                  <a:lnTo>
                    <a:pt x="30" y="34"/>
                  </a:lnTo>
                  <a:lnTo>
                    <a:pt x="32" y="38"/>
                  </a:lnTo>
                  <a:lnTo>
                    <a:pt x="25" y="38"/>
                  </a:lnTo>
                  <a:lnTo>
                    <a:pt x="23" y="32"/>
                  </a:lnTo>
                  <a:lnTo>
                    <a:pt x="18" y="31"/>
                  </a:lnTo>
                  <a:lnTo>
                    <a:pt x="18" y="29"/>
                  </a:lnTo>
                  <a:lnTo>
                    <a:pt x="14" y="29"/>
                  </a:lnTo>
                  <a:lnTo>
                    <a:pt x="16" y="31"/>
                  </a:lnTo>
                  <a:lnTo>
                    <a:pt x="16" y="32"/>
                  </a:lnTo>
                  <a:lnTo>
                    <a:pt x="12" y="31"/>
                  </a:lnTo>
                  <a:lnTo>
                    <a:pt x="9" y="32"/>
                  </a:lnTo>
                  <a:lnTo>
                    <a:pt x="10" y="36"/>
                  </a:lnTo>
                  <a:lnTo>
                    <a:pt x="9" y="38"/>
                  </a:lnTo>
                  <a:lnTo>
                    <a:pt x="9" y="36"/>
                  </a:lnTo>
                  <a:lnTo>
                    <a:pt x="5" y="38"/>
                  </a:lnTo>
                  <a:lnTo>
                    <a:pt x="3" y="38"/>
                  </a:lnTo>
                  <a:lnTo>
                    <a:pt x="1" y="34"/>
                  </a:lnTo>
                  <a:lnTo>
                    <a:pt x="0" y="34"/>
                  </a:lnTo>
                  <a:lnTo>
                    <a:pt x="3" y="27"/>
                  </a:lnTo>
                  <a:lnTo>
                    <a:pt x="7" y="22"/>
                  </a:lnTo>
                  <a:lnTo>
                    <a:pt x="9" y="23"/>
                  </a:lnTo>
                  <a:lnTo>
                    <a:pt x="10" y="23"/>
                  </a:lnTo>
                  <a:lnTo>
                    <a:pt x="10" y="22"/>
                  </a:lnTo>
                  <a:lnTo>
                    <a:pt x="16" y="18"/>
                  </a:lnTo>
                  <a:lnTo>
                    <a:pt x="30" y="13"/>
                  </a:lnTo>
                  <a:lnTo>
                    <a:pt x="34" y="6"/>
                  </a:lnTo>
                  <a:lnTo>
                    <a:pt x="35" y="7"/>
                  </a:lnTo>
                  <a:lnTo>
                    <a:pt x="41" y="0"/>
                  </a:lnTo>
                  <a:lnTo>
                    <a:pt x="46" y="0"/>
                  </a:lnTo>
                  <a:lnTo>
                    <a:pt x="48" y="0"/>
                  </a:lnTo>
                  <a:lnTo>
                    <a:pt x="48" y="4"/>
                  </a:lnTo>
                  <a:lnTo>
                    <a:pt x="50" y="4"/>
                  </a:lnTo>
                  <a:lnTo>
                    <a:pt x="50" y="6"/>
                  </a:lnTo>
                  <a:lnTo>
                    <a:pt x="53" y="7"/>
                  </a:lnTo>
                  <a:lnTo>
                    <a:pt x="53"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7" name="Freeform 3846"/>
            <p:cNvSpPr>
              <a:spLocks/>
            </p:cNvSpPr>
            <p:nvPr/>
          </p:nvSpPr>
          <p:spPr bwMode="auto">
            <a:xfrm>
              <a:off x="1156" y="665"/>
              <a:ext cx="48" cy="29"/>
            </a:xfrm>
            <a:custGeom>
              <a:avLst/>
              <a:gdLst/>
              <a:ahLst/>
              <a:cxnLst>
                <a:cxn ang="0">
                  <a:pos x="18" y="4"/>
                </a:cxn>
                <a:cxn ang="0">
                  <a:pos x="22" y="5"/>
                </a:cxn>
                <a:cxn ang="0">
                  <a:pos x="22" y="4"/>
                </a:cxn>
                <a:cxn ang="0">
                  <a:pos x="27" y="2"/>
                </a:cxn>
                <a:cxn ang="0">
                  <a:pos x="27" y="4"/>
                </a:cxn>
                <a:cxn ang="0">
                  <a:pos x="31" y="5"/>
                </a:cxn>
                <a:cxn ang="0">
                  <a:pos x="32" y="4"/>
                </a:cxn>
                <a:cxn ang="0">
                  <a:pos x="38" y="7"/>
                </a:cxn>
                <a:cxn ang="0">
                  <a:pos x="40" y="5"/>
                </a:cxn>
                <a:cxn ang="0">
                  <a:pos x="41" y="4"/>
                </a:cxn>
                <a:cxn ang="0">
                  <a:pos x="43" y="7"/>
                </a:cxn>
                <a:cxn ang="0">
                  <a:pos x="47" y="7"/>
                </a:cxn>
                <a:cxn ang="0">
                  <a:pos x="48" y="13"/>
                </a:cxn>
                <a:cxn ang="0">
                  <a:pos x="48" y="14"/>
                </a:cxn>
                <a:cxn ang="0">
                  <a:pos x="45" y="14"/>
                </a:cxn>
                <a:cxn ang="0">
                  <a:pos x="45" y="16"/>
                </a:cxn>
                <a:cxn ang="0">
                  <a:pos x="45" y="18"/>
                </a:cxn>
                <a:cxn ang="0">
                  <a:pos x="45" y="20"/>
                </a:cxn>
                <a:cxn ang="0">
                  <a:pos x="45" y="23"/>
                </a:cxn>
                <a:cxn ang="0">
                  <a:pos x="45" y="25"/>
                </a:cxn>
                <a:cxn ang="0">
                  <a:pos x="43" y="29"/>
                </a:cxn>
                <a:cxn ang="0">
                  <a:pos x="38" y="29"/>
                </a:cxn>
                <a:cxn ang="0">
                  <a:pos x="32" y="29"/>
                </a:cxn>
                <a:cxn ang="0">
                  <a:pos x="31" y="25"/>
                </a:cxn>
                <a:cxn ang="0">
                  <a:pos x="25" y="27"/>
                </a:cxn>
                <a:cxn ang="0">
                  <a:pos x="23" y="25"/>
                </a:cxn>
                <a:cxn ang="0">
                  <a:pos x="20" y="27"/>
                </a:cxn>
                <a:cxn ang="0">
                  <a:pos x="20" y="27"/>
                </a:cxn>
                <a:cxn ang="0">
                  <a:pos x="16" y="25"/>
                </a:cxn>
                <a:cxn ang="0">
                  <a:pos x="11" y="25"/>
                </a:cxn>
                <a:cxn ang="0">
                  <a:pos x="7" y="22"/>
                </a:cxn>
                <a:cxn ang="0">
                  <a:pos x="6" y="22"/>
                </a:cxn>
                <a:cxn ang="0">
                  <a:pos x="2" y="18"/>
                </a:cxn>
                <a:cxn ang="0">
                  <a:pos x="2" y="14"/>
                </a:cxn>
                <a:cxn ang="0">
                  <a:pos x="2" y="13"/>
                </a:cxn>
                <a:cxn ang="0">
                  <a:pos x="0" y="11"/>
                </a:cxn>
                <a:cxn ang="0">
                  <a:pos x="2" y="7"/>
                </a:cxn>
                <a:cxn ang="0">
                  <a:pos x="4" y="5"/>
                </a:cxn>
                <a:cxn ang="0">
                  <a:pos x="9" y="4"/>
                </a:cxn>
                <a:cxn ang="0">
                  <a:pos x="11" y="0"/>
                </a:cxn>
                <a:cxn ang="0">
                  <a:pos x="13" y="0"/>
                </a:cxn>
                <a:cxn ang="0">
                  <a:pos x="15" y="4"/>
                </a:cxn>
                <a:cxn ang="0">
                  <a:pos x="15" y="2"/>
                </a:cxn>
                <a:cxn ang="0">
                  <a:pos x="16" y="4"/>
                </a:cxn>
                <a:cxn ang="0">
                  <a:pos x="18" y="4"/>
                </a:cxn>
              </a:cxnLst>
              <a:rect l="0" t="0" r="r" b="b"/>
              <a:pathLst>
                <a:path w="48" h="29">
                  <a:moveTo>
                    <a:pt x="18" y="4"/>
                  </a:moveTo>
                  <a:lnTo>
                    <a:pt x="22" y="5"/>
                  </a:lnTo>
                  <a:lnTo>
                    <a:pt x="22" y="4"/>
                  </a:lnTo>
                  <a:lnTo>
                    <a:pt x="27" y="2"/>
                  </a:lnTo>
                  <a:lnTo>
                    <a:pt x="27" y="4"/>
                  </a:lnTo>
                  <a:lnTo>
                    <a:pt x="31" y="5"/>
                  </a:lnTo>
                  <a:lnTo>
                    <a:pt x="32" y="4"/>
                  </a:lnTo>
                  <a:lnTo>
                    <a:pt x="38" y="7"/>
                  </a:lnTo>
                  <a:lnTo>
                    <a:pt x="40" y="5"/>
                  </a:lnTo>
                  <a:lnTo>
                    <a:pt x="41" y="4"/>
                  </a:lnTo>
                  <a:lnTo>
                    <a:pt x="43" y="7"/>
                  </a:lnTo>
                  <a:lnTo>
                    <a:pt x="47" y="7"/>
                  </a:lnTo>
                  <a:lnTo>
                    <a:pt x="48" y="13"/>
                  </a:lnTo>
                  <a:lnTo>
                    <a:pt x="48" y="14"/>
                  </a:lnTo>
                  <a:lnTo>
                    <a:pt x="45" y="14"/>
                  </a:lnTo>
                  <a:lnTo>
                    <a:pt x="45" y="16"/>
                  </a:lnTo>
                  <a:lnTo>
                    <a:pt x="45" y="18"/>
                  </a:lnTo>
                  <a:lnTo>
                    <a:pt x="45" y="20"/>
                  </a:lnTo>
                  <a:lnTo>
                    <a:pt x="45" y="23"/>
                  </a:lnTo>
                  <a:lnTo>
                    <a:pt x="45" y="25"/>
                  </a:lnTo>
                  <a:lnTo>
                    <a:pt x="43" y="29"/>
                  </a:lnTo>
                  <a:lnTo>
                    <a:pt x="38" y="29"/>
                  </a:lnTo>
                  <a:lnTo>
                    <a:pt x="32" y="29"/>
                  </a:lnTo>
                  <a:lnTo>
                    <a:pt x="31" y="25"/>
                  </a:lnTo>
                  <a:lnTo>
                    <a:pt x="25" y="27"/>
                  </a:lnTo>
                  <a:lnTo>
                    <a:pt x="23" y="25"/>
                  </a:lnTo>
                  <a:lnTo>
                    <a:pt x="20" y="27"/>
                  </a:lnTo>
                  <a:lnTo>
                    <a:pt x="20" y="27"/>
                  </a:lnTo>
                  <a:lnTo>
                    <a:pt x="16" y="25"/>
                  </a:lnTo>
                  <a:lnTo>
                    <a:pt x="11" y="25"/>
                  </a:lnTo>
                  <a:lnTo>
                    <a:pt x="7" y="22"/>
                  </a:lnTo>
                  <a:lnTo>
                    <a:pt x="6" y="22"/>
                  </a:lnTo>
                  <a:lnTo>
                    <a:pt x="2" y="18"/>
                  </a:lnTo>
                  <a:lnTo>
                    <a:pt x="2" y="14"/>
                  </a:lnTo>
                  <a:lnTo>
                    <a:pt x="2" y="13"/>
                  </a:lnTo>
                  <a:lnTo>
                    <a:pt x="0" y="11"/>
                  </a:lnTo>
                  <a:lnTo>
                    <a:pt x="2" y="7"/>
                  </a:lnTo>
                  <a:lnTo>
                    <a:pt x="4" y="5"/>
                  </a:lnTo>
                  <a:lnTo>
                    <a:pt x="9" y="4"/>
                  </a:lnTo>
                  <a:lnTo>
                    <a:pt x="11" y="0"/>
                  </a:lnTo>
                  <a:lnTo>
                    <a:pt x="13" y="0"/>
                  </a:lnTo>
                  <a:lnTo>
                    <a:pt x="15" y="4"/>
                  </a:lnTo>
                  <a:lnTo>
                    <a:pt x="15" y="2"/>
                  </a:lnTo>
                  <a:lnTo>
                    <a:pt x="16" y="4"/>
                  </a:lnTo>
                  <a:lnTo>
                    <a:pt x="18"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8" name="Freeform 3847"/>
            <p:cNvSpPr>
              <a:spLocks/>
            </p:cNvSpPr>
            <p:nvPr/>
          </p:nvSpPr>
          <p:spPr bwMode="auto">
            <a:xfrm>
              <a:off x="1156" y="665"/>
              <a:ext cx="48" cy="29"/>
            </a:xfrm>
            <a:custGeom>
              <a:avLst/>
              <a:gdLst/>
              <a:ahLst/>
              <a:cxnLst>
                <a:cxn ang="0">
                  <a:pos x="18" y="4"/>
                </a:cxn>
                <a:cxn ang="0">
                  <a:pos x="22" y="5"/>
                </a:cxn>
                <a:cxn ang="0">
                  <a:pos x="22" y="4"/>
                </a:cxn>
                <a:cxn ang="0">
                  <a:pos x="27" y="2"/>
                </a:cxn>
                <a:cxn ang="0">
                  <a:pos x="27" y="4"/>
                </a:cxn>
                <a:cxn ang="0">
                  <a:pos x="31" y="5"/>
                </a:cxn>
                <a:cxn ang="0">
                  <a:pos x="32" y="4"/>
                </a:cxn>
                <a:cxn ang="0">
                  <a:pos x="38" y="7"/>
                </a:cxn>
                <a:cxn ang="0">
                  <a:pos x="40" y="5"/>
                </a:cxn>
                <a:cxn ang="0">
                  <a:pos x="41" y="4"/>
                </a:cxn>
                <a:cxn ang="0">
                  <a:pos x="43" y="7"/>
                </a:cxn>
                <a:cxn ang="0">
                  <a:pos x="47" y="7"/>
                </a:cxn>
                <a:cxn ang="0">
                  <a:pos x="48" y="13"/>
                </a:cxn>
                <a:cxn ang="0">
                  <a:pos x="48" y="14"/>
                </a:cxn>
                <a:cxn ang="0">
                  <a:pos x="45" y="14"/>
                </a:cxn>
                <a:cxn ang="0">
                  <a:pos x="45" y="16"/>
                </a:cxn>
                <a:cxn ang="0">
                  <a:pos x="45" y="18"/>
                </a:cxn>
                <a:cxn ang="0">
                  <a:pos x="45" y="20"/>
                </a:cxn>
                <a:cxn ang="0">
                  <a:pos x="45" y="23"/>
                </a:cxn>
                <a:cxn ang="0">
                  <a:pos x="45" y="25"/>
                </a:cxn>
                <a:cxn ang="0">
                  <a:pos x="43" y="29"/>
                </a:cxn>
                <a:cxn ang="0">
                  <a:pos x="38" y="29"/>
                </a:cxn>
                <a:cxn ang="0">
                  <a:pos x="32" y="29"/>
                </a:cxn>
                <a:cxn ang="0">
                  <a:pos x="31" y="25"/>
                </a:cxn>
                <a:cxn ang="0">
                  <a:pos x="25" y="27"/>
                </a:cxn>
                <a:cxn ang="0">
                  <a:pos x="23" y="25"/>
                </a:cxn>
                <a:cxn ang="0">
                  <a:pos x="20" y="27"/>
                </a:cxn>
                <a:cxn ang="0">
                  <a:pos x="20" y="27"/>
                </a:cxn>
                <a:cxn ang="0">
                  <a:pos x="16" y="25"/>
                </a:cxn>
                <a:cxn ang="0">
                  <a:pos x="11" y="25"/>
                </a:cxn>
                <a:cxn ang="0">
                  <a:pos x="7" y="22"/>
                </a:cxn>
                <a:cxn ang="0">
                  <a:pos x="6" y="22"/>
                </a:cxn>
                <a:cxn ang="0">
                  <a:pos x="2" y="18"/>
                </a:cxn>
                <a:cxn ang="0">
                  <a:pos x="2" y="14"/>
                </a:cxn>
                <a:cxn ang="0">
                  <a:pos x="2" y="13"/>
                </a:cxn>
                <a:cxn ang="0">
                  <a:pos x="0" y="11"/>
                </a:cxn>
                <a:cxn ang="0">
                  <a:pos x="2" y="7"/>
                </a:cxn>
                <a:cxn ang="0">
                  <a:pos x="4" y="5"/>
                </a:cxn>
                <a:cxn ang="0">
                  <a:pos x="9" y="4"/>
                </a:cxn>
                <a:cxn ang="0">
                  <a:pos x="11" y="0"/>
                </a:cxn>
                <a:cxn ang="0">
                  <a:pos x="13" y="0"/>
                </a:cxn>
                <a:cxn ang="0">
                  <a:pos x="15" y="4"/>
                </a:cxn>
                <a:cxn ang="0">
                  <a:pos x="15" y="2"/>
                </a:cxn>
                <a:cxn ang="0">
                  <a:pos x="16" y="4"/>
                </a:cxn>
                <a:cxn ang="0">
                  <a:pos x="18" y="4"/>
                </a:cxn>
              </a:cxnLst>
              <a:rect l="0" t="0" r="r" b="b"/>
              <a:pathLst>
                <a:path w="48" h="29">
                  <a:moveTo>
                    <a:pt x="18" y="4"/>
                  </a:moveTo>
                  <a:lnTo>
                    <a:pt x="22" y="5"/>
                  </a:lnTo>
                  <a:lnTo>
                    <a:pt x="22" y="4"/>
                  </a:lnTo>
                  <a:lnTo>
                    <a:pt x="27" y="2"/>
                  </a:lnTo>
                  <a:lnTo>
                    <a:pt x="27" y="4"/>
                  </a:lnTo>
                  <a:lnTo>
                    <a:pt x="31" y="5"/>
                  </a:lnTo>
                  <a:lnTo>
                    <a:pt x="32" y="4"/>
                  </a:lnTo>
                  <a:lnTo>
                    <a:pt x="38" y="7"/>
                  </a:lnTo>
                  <a:lnTo>
                    <a:pt x="40" y="5"/>
                  </a:lnTo>
                  <a:lnTo>
                    <a:pt x="41" y="4"/>
                  </a:lnTo>
                  <a:lnTo>
                    <a:pt x="43" y="7"/>
                  </a:lnTo>
                  <a:lnTo>
                    <a:pt x="47" y="7"/>
                  </a:lnTo>
                  <a:lnTo>
                    <a:pt x="48" y="13"/>
                  </a:lnTo>
                  <a:lnTo>
                    <a:pt x="48" y="14"/>
                  </a:lnTo>
                  <a:lnTo>
                    <a:pt x="45" y="14"/>
                  </a:lnTo>
                  <a:lnTo>
                    <a:pt x="45" y="16"/>
                  </a:lnTo>
                  <a:lnTo>
                    <a:pt x="45" y="18"/>
                  </a:lnTo>
                  <a:lnTo>
                    <a:pt x="45" y="20"/>
                  </a:lnTo>
                  <a:lnTo>
                    <a:pt x="45" y="23"/>
                  </a:lnTo>
                  <a:lnTo>
                    <a:pt x="45" y="25"/>
                  </a:lnTo>
                  <a:lnTo>
                    <a:pt x="43" y="29"/>
                  </a:lnTo>
                  <a:lnTo>
                    <a:pt x="38" y="29"/>
                  </a:lnTo>
                  <a:lnTo>
                    <a:pt x="32" y="29"/>
                  </a:lnTo>
                  <a:lnTo>
                    <a:pt x="31" y="25"/>
                  </a:lnTo>
                  <a:lnTo>
                    <a:pt x="25" y="27"/>
                  </a:lnTo>
                  <a:lnTo>
                    <a:pt x="23" y="25"/>
                  </a:lnTo>
                  <a:lnTo>
                    <a:pt x="20" y="27"/>
                  </a:lnTo>
                  <a:lnTo>
                    <a:pt x="20" y="27"/>
                  </a:lnTo>
                  <a:lnTo>
                    <a:pt x="16" y="25"/>
                  </a:lnTo>
                  <a:lnTo>
                    <a:pt x="11" y="25"/>
                  </a:lnTo>
                  <a:lnTo>
                    <a:pt x="7" y="22"/>
                  </a:lnTo>
                  <a:lnTo>
                    <a:pt x="6" y="22"/>
                  </a:lnTo>
                  <a:lnTo>
                    <a:pt x="2" y="18"/>
                  </a:lnTo>
                  <a:lnTo>
                    <a:pt x="2" y="14"/>
                  </a:lnTo>
                  <a:lnTo>
                    <a:pt x="2" y="13"/>
                  </a:lnTo>
                  <a:lnTo>
                    <a:pt x="0" y="11"/>
                  </a:lnTo>
                  <a:lnTo>
                    <a:pt x="2" y="7"/>
                  </a:lnTo>
                  <a:lnTo>
                    <a:pt x="4" y="5"/>
                  </a:lnTo>
                  <a:lnTo>
                    <a:pt x="9" y="4"/>
                  </a:lnTo>
                  <a:lnTo>
                    <a:pt x="11" y="0"/>
                  </a:lnTo>
                  <a:lnTo>
                    <a:pt x="13" y="0"/>
                  </a:lnTo>
                  <a:lnTo>
                    <a:pt x="15" y="4"/>
                  </a:lnTo>
                  <a:lnTo>
                    <a:pt x="15" y="2"/>
                  </a:lnTo>
                  <a:lnTo>
                    <a:pt x="16" y="4"/>
                  </a:lnTo>
                  <a:lnTo>
                    <a:pt x="18"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9" name="Freeform 3848"/>
            <p:cNvSpPr>
              <a:spLocks/>
            </p:cNvSpPr>
            <p:nvPr/>
          </p:nvSpPr>
          <p:spPr bwMode="auto">
            <a:xfrm>
              <a:off x="1144" y="715"/>
              <a:ext cx="276" cy="173"/>
            </a:xfrm>
            <a:custGeom>
              <a:avLst/>
              <a:gdLst/>
              <a:ahLst/>
              <a:cxnLst>
                <a:cxn ang="0">
                  <a:pos x="7" y="4"/>
                </a:cxn>
                <a:cxn ang="0">
                  <a:pos x="2" y="13"/>
                </a:cxn>
                <a:cxn ang="0">
                  <a:pos x="5" y="23"/>
                </a:cxn>
                <a:cxn ang="0">
                  <a:pos x="7" y="29"/>
                </a:cxn>
                <a:cxn ang="0">
                  <a:pos x="16" y="36"/>
                </a:cxn>
                <a:cxn ang="0">
                  <a:pos x="32" y="57"/>
                </a:cxn>
                <a:cxn ang="0">
                  <a:pos x="48" y="57"/>
                </a:cxn>
                <a:cxn ang="0">
                  <a:pos x="57" y="52"/>
                </a:cxn>
                <a:cxn ang="0">
                  <a:pos x="68" y="80"/>
                </a:cxn>
                <a:cxn ang="0">
                  <a:pos x="71" y="118"/>
                </a:cxn>
                <a:cxn ang="0">
                  <a:pos x="75" y="152"/>
                </a:cxn>
                <a:cxn ang="0">
                  <a:pos x="84" y="164"/>
                </a:cxn>
                <a:cxn ang="0">
                  <a:pos x="98" y="164"/>
                </a:cxn>
                <a:cxn ang="0">
                  <a:pos x="105" y="168"/>
                </a:cxn>
                <a:cxn ang="0">
                  <a:pos x="121" y="162"/>
                </a:cxn>
                <a:cxn ang="0">
                  <a:pos x="123" y="155"/>
                </a:cxn>
                <a:cxn ang="0">
                  <a:pos x="130" y="152"/>
                </a:cxn>
                <a:cxn ang="0">
                  <a:pos x="141" y="173"/>
                </a:cxn>
                <a:cxn ang="0">
                  <a:pos x="153" y="168"/>
                </a:cxn>
                <a:cxn ang="0">
                  <a:pos x="162" y="170"/>
                </a:cxn>
                <a:cxn ang="0">
                  <a:pos x="178" y="173"/>
                </a:cxn>
                <a:cxn ang="0">
                  <a:pos x="187" y="170"/>
                </a:cxn>
                <a:cxn ang="0">
                  <a:pos x="212" y="166"/>
                </a:cxn>
                <a:cxn ang="0">
                  <a:pos x="217" y="152"/>
                </a:cxn>
                <a:cxn ang="0">
                  <a:pos x="230" y="168"/>
                </a:cxn>
                <a:cxn ang="0">
                  <a:pos x="250" y="168"/>
                </a:cxn>
                <a:cxn ang="0">
                  <a:pos x="266" y="155"/>
                </a:cxn>
                <a:cxn ang="0">
                  <a:pos x="264" y="136"/>
                </a:cxn>
                <a:cxn ang="0">
                  <a:pos x="275" y="111"/>
                </a:cxn>
                <a:cxn ang="0">
                  <a:pos x="266" y="107"/>
                </a:cxn>
                <a:cxn ang="0">
                  <a:pos x="260" y="96"/>
                </a:cxn>
                <a:cxn ang="0">
                  <a:pos x="248" y="89"/>
                </a:cxn>
                <a:cxn ang="0">
                  <a:pos x="214" y="89"/>
                </a:cxn>
                <a:cxn ang="0">
                  <a:pos x="196" y="95"/>
                </a:cxn>
                <a:cxn ang="0">
                  <a:pos x="187" y="100"/>
                </a:cxn>
                <a:cxn ang="0">
                  <a:pos x="182" y="105"/>
                </a:cxn>
                <a:cxn ang="0">
                  <a:pos x="169" y="111"/>
                </a:cxn>
                <a:cxn ang="0">
                  <a:pos x="169" y="116"/>
                </a:cxn>
                <a:cxn ang="0">
                  <a:pos x="157" y="111"/>
                </a:cxn>
                <a:cxn ang="0">
                  <a:pos x="146" y="113"/>
                </a:cxn>
                <a:cxn ang="0">
                  <a:pos x="137" y="113"/>
                </a:cxn>
                <a:cxn ang="0">
                  <a:pos x="134" y="104"/>
                </a:cxn>
                <a:cxn ang="0">
                  <a:pos x="126" y="116"/>
                </a:cxn>
                <a:cxn ang="0">
                  <a:pos x="116" y="107"/>
                </a:cxn>
                <a:cxn ang="0">
                  <a:pos x="119" y="102"/>
                </a:cxn>
                <a:cxn ang="0">
                  <a:pos x="110" y="89"/>
                </a:cxn>
                <a:cxn ang="0">
                  <a:pos x="107" y="84"/>
                </a:cxn>
                <a:cxn ang="0">
                  <a:pos x="96" y="82"/>
                </a:cxn>
                <a:cxn ang="0">
                  <a:pos x="93" y="84"/>
                </a:cxn>
                <a:cxn ang="0">
                  <a:pos x="96" y="77"/>
                </a:cxn>
                <a:cxn ang="0">
                  <a:pos x="93" y="70"/>
                </a:cxn>
                <a:cxn ang="0">
                  <a:pos x="85" y="61"/>
                </a:cxn>
                <a:cxn ang="0">
                  <a:pos x="103" y="71"/>
                </a:cxn>
                <a:cxn ang="0">
                  <a:pos x="121" y="66"/>
                </a:cxn>
                <a:cxn ang="0">
                  <a:pos x="105" y="52"/>
                </a:cxn>
                <a:cxn ang="0">
                  <a:pos x="87" y="47"/>
                </a:cxn>
                <a:cxn ang="0">
                  <a:pos x="96" y="45"/>
                </a:cxn>
                <a:cxn ang="0">
                  <a:pos x="100" y="39"/>
                </a:cxn>
                <a:cxn ang="0">
                  <a:pos x="85" y="29"/>
                </a:cxn>
                <a:cxn ang="0">
                  <a:pos x="69" y="34"/>
                </a:cxn>
                <a:cxn ang="0">
                  <a:pos x="53" y="45"/>
                </a:cxn>
                <a:cxn ang="0">
                  <a:pos x="57" y="25"/>
                </a:cxn>
                <a:cxn ang="0">
                  <a:pos x="46" y="9"/>
                </a:cxn>
              </a:cxnLst>
              <a:rect l="0" t="0" r="r" b="b"/>
              <a:pathLst>
                <a:path w="276" h="173">
                  <a:moveTo>
                    <a:pt x="32" y="5"/>
                  </a:moveTo>
                  <a:lnTo>
                    <a:pt x="28" y="5"/>
                  </a:lnTo>
                  <a:lnTo>
                    <a:pt x="23" y="2"/>
                  </a:lnTo>
                  <a:lnTo>
                    <a:pt x="18" y="0"/>
                  </a:lnTo>
                  <a:lnTo>
                    <a:pt x="7" y="4"/>
                  </a:lnTo>
                  <a:lnTo>
                    <a:pt x="7" y="7"/>
                  </a:lnTo>
                  <a:lnTo>
                    <a:pt x="5" y="9"/>
                  </a:lnTo>
                  <a:lnTo>
                    <a:pt x="2" y="7"/>
                  </a:lnTo>
                  <a:lnTo>
                    <a:pt x="2" y="11"/>
                  </a:lnTo>
                  <a:lnTo>
                    <a:pt x="2" y="13"/>
                  </a:lnTo>
                  <a:lnTo>
                    <a:pt x="2" y="14"/>
                  </a:lnTo>
                  <a:lnTo>
                    <a:pt x="5" y="16"/>
                  </a:lnTo>
                  <a:lnTo>
                    <a:pt x="10" y="22"/>
                  </a:lnTo>
                  <a:lnTo>
                    <a:pt x="10" y="23"/>
                  </a:lnTo>
                  <a:lnTo>
                    <a:pt x="5" y="23"/>
                  </a:lnTo>
                  <a:lnTo>
                    <a:pt x="2" y="20"/>
                  </a:lnTo>
                  <a:lnTo>
                    <a:pt x="0" y="20"/>
                  </a:lnTo>
                  <a:lnTo>
                    <a:pt x="0" y="25"/>
                  </a:lnTo>
                  <a:lnTo>
                    <a:pt x="2" y="27"/>
                  </a:lnTo>
                  <a:lnTo>
                    <a:pt x="7" y="29"/>
                  </a:lnTo>
                  <a:lnTo>
                    <a:pt x="7" y="30"/>
                  </a:lnTo>
                  <a:lnTo>
                    <a:pt x="10" y="32"/>
                  </a:lnTo>
                  <a:lnTo>
                    <a:pt x="10" y="32"/>
                  </a:lnTo>
                  <a:lnTo>
                    <a:pt x="12" y="36"/>
                  </a:lnTo>
                  <a:lnTo>
                    <a:pt x="16" y="36"/>
                  </a:lnTo>
                  <a:lnTo>
                    <a:pt x="21" y="50"/>
                  </a:lnTo>
                  <a:lnTo>
                    <a:pt x="27" y="50"/>
                  </a:lnTo>
                  <a:lnTo>
                    <a:pt x="28" y="54"/>
                  </a:lnTo>
                  <a:lnTo>
                    <a:pt x="32" y="63"/>
                  </a:lnTo>
                  <a:lnTo>
                    <a:pt x="32" y="57"/>
                  </a:lnTo>
                  <a:lnTo>
                    <a:pt x="34" y="59"/>
                  </a:lnTo>
                  <a:lnTo>
                    <a:pt x="48" y="63"/>
                  </a:lnTo>
                  <a:lnTo>
                    <a:pt x="52" y="61"/>
                  </a:lnTo>
                  <a:lnTo>
                    <a:pt x="48" y="61"/>
                  </a:lnTo>
                  <a:lnTo>
                    <a:pt x="48" y="57"/>
                  </a:lnTo>
                  <a:lnTo>
                    <a:pt x="52" y="57"/>
                  </a:lnTo>
                  <a:lnTo>
                    <a:pt x="52" y="59"/>
                  </a:lnTo>
                  <a:lnTo>
                    <a:pt x="55" y="55"/>
                  </a:lnTo>
                  <a:lnTo>
                    <a:pt x="55" y="54"/>
                  </a:lnTo>
                  <a:lnTo>
                    <a:pt x="57" y="52"/>
                  </a:lnTo>
                  <a:lnTo>
                    <a:pt x="60" y="54"/>
                  </a:lnTo>
                  <a:lnTo>
                    <a:pt x="62" y="64"/>
                  </a:lnTo>
                  <a:lnTo>
                    <a:pt x="66" y="68"/>
                  </a:lnTo>
                  <a:lnTo>
                    <a:pt x="66" y="79"/>
                  </a:lnTo>
                  <a:lnTo>
                    <a:pt x="68" y="80"/>
                  </a:lnTo>
                  <a:lnTo>
                    <a:pt x="75" y="89"/>
                  </a:lnTo>
                  <a:lnTo>
                    <a:pt x="75" y="102"/>
                  </a:lnTo>
                  <a:lnTo>
                    <a:pt x="77" y="104"/>
                  </a:lnTo>
                  <a:lnTo>
                    <a:pt x="69" y="116"/>
                  </a:lnTo>
                  <a:lnTo>
                    <a:pt x="71" y="118"/>
                  </a:lnTo>
                  <a:lnTo>
                    <a:pt x="69" y="129"/>
                  </a:lnTo>
                  <a:lnTo>
                    <a:pt x="71" y="134"/>
                  </a:lnTo>
                  <a:lnTo>
                    <a:pt x="77" y="132"/>
                  </a:lnTo>
                  <a:lnTo>
                    <a:pt x="75" y="141"/>
                  </a:lnTo>
                  <a:lnTo>
                    <a:pt x="75" y="152"/>
                  </a:lnTo>
                  <a:lnTo>
                    <a:pt x="78" y="157"/>
                  </a:lnTo>
                  <a:lnTo>
                    <a:pt x="84" y="159"/>
                  </a:lnTo>
                  <a:lnTo>
                    <a:pt x="82" y="159"/>
                  </a:lnTo>
                  <a:lnTo>
                    <a:pt x="82" y="162"/>
                  </a:lnTo>
                  <a:lnTo>
                    <a:pt x="84" y="164"/>
                  </a:lnTo>
                  <a:lnTo>
                    <a:pt x="89" y="162"/>
                  </a:lnTo>
                  <a:lnTo>
                    <a:pt x="89" y="157"/>
                  </a:lnTo>
                  <a:lnTo>
                    <a:pt x="96" y="152"/>
                  </a:lnTo>
                  <a:lnTo>
                    <a:pt x="93" y="157"/>
                  </a:lnTo>
                  <a:lnTo>
                    <a:pt x="98" y="164"/>
                  </a:lnTo>
                  <a:lnTo>
                    <a:pt x="98" y="157"/>
                  </a:lnTo>
                  <a:lnTo>
                    <a:pt x="100" y="164"/>
                  </a:lnTo>
                  <a:lnTo>
                    <a:pt x="103" y="164"/>
                  </a:lnTo>
                  <a:lnTo>
                    <a:pt x="103" y="166"/>
                  </a:lnTo>
                  <a:lnTo>
                    <a:pt x="105" y="168"/>
                  </a:lnTo>
                  <a:lnTo>
                    <a:pt x="107" y="166"/>
                  </a:lnTo>
                  <a:lnTo>
                    <a:pt x="107" y="170"/>
                  </a:lnTo>
                  <a:lnTo>
                    <a:pt x="116" y="170"/>
                  </a:lnTo>
                  <a:lnTo>
                    <a:pt x="121" y="164"/>
                  </a:lnTo>
                  <a:lnTo>
                    <a:pt x="121" y="162"/>
                  </a:lnTo>
                  <a:lnTo>
                    <a:pt x="118" y="159"/>
                  </a:lnTo>
                  <a:lnTo>
                    <a:pt x="118" y="155"/>
                  </a:lnTo>
                  <a:lnTo>
                    <a:pt x="118" y="155"/>
                  </a:lnTo>
                  <a:lnTo>
                    <a:pt x="119" y="155"/>
                  </a:lnTo>
                  <a:lnTo>
                    <a:pt x="123" y="155"/>
                  </a:lnTo>
                  <a:lnTo>
                    <a:pt x="121" y="152"/>
                  </a:lnTo>
                  <a:lnTo>
                    <a:pt x="126" y="161"/>
                  </a:lnTo>
                  <a:lnTo>
                    <a:pt x="128" y="155"/>
                  </a:lnTo>
                  <a:lnTo>
                    <a:pt x="128" y="152"/>
                  </a:lnTo>
                  <a:lnTo>
                    <a:pt x="130" y="152"/>
                  </a:lnTo>
                  <a:lnTo>
                    <a:pt x="134" y="155"/>
                  </a:lnTo>
                  <a:lnTo>
                    <a:pt x="132" y="171"/>
                  </a:lnTo>
                  <a:lnTo>
                    <a:pt x="135" y="173"/>
                  </a:lnTo>
                  <a:lnTo>
                    <a:pt x="139" y="171"/>
                  </a:lnTo>
                  <a:lnTo>
                    <a:pt x="141" y="173"/>
                  </a:lnTo>
                  <a:lnTo>
                    <a:pt x="144" y="171"/>
                  </a:lnTo>
                  <a:lnTo>
                    <a:pt x="144" y="173"/>
                  </a:lnTo>
                  <a:lnTo>
                    <a:pt x="150"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50" y="168"/>
                  </a:lnTo>
                  <a:lnTo>
                    <a:pt x="260" y="168"/>
                  </a:lnTo>
                  <a:lnTo>
                    <a:pt x="264" y="166"/>
                  </a:lnTo>
                  <a:lnTo>
                    <a:pt x="267" y="164"/>
                  </a:lnTo>
                  <a:lnTo>
                    <a:pt x="267" y="157"/>
                  </a:lnTo>
                  <a:lnTo>
                    <a:pt x="266" y="155"/>
                  </a:lnTo>
                  <a:lnTo>
                    <a:pt x="266" y="154"/>
                  </a:lnTo>
                  <a:lnTo>
                    <a:pt x="266" y="150"/>
                  </a:lnTo>
                  <a:lnTo>
                    <a:pt x="260" y="145"/>
                  </a:lnTo>
                  <a:lnTo>
                    <a:pt x="262" y="138"/>
                  </a:lnTo>
                  <a:lnTo>
                    <a:pt x="264" y="136"/>
                  </a:lnTo>
                  <a:lnTo>
                    <a:pt x="267" y="134"/>
                  </a:lnTo>
                  <a:lnTo>
                    <a:pt x="269" y="129"/>
                  </a:lnTo>
                  <a:lnTo>
                    <a:pt x="273" y="127"/>
                  </a:lnTo>
                  <a:lnTo>
                    <a:pt x="276" y="121"/>
                  </a:lnTo>
                  <a:lnTo>
                    <a:pt x="275" y="111"/>
                  </a:lnTo>
                  <a:lnTo>
                    <a:pt x="275"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50" y="89"/>
                  </a:lnTo>
                  <a:lnTo>
                    <a:pt x="248" y="89"/>
                  </a:lnTo>
                  <a:lnTo>
                    <a:pt x="232" y="86"/>
                  </a:lnTo>
                  <a:lnTo>
                    <a:pt x="226" y="88"/>
                  </a:lnTo>
                  <a:lnTo>
                    <a:pt x="221" y="93"/>
                  </a:lnTo>
                  <a:lnTo>
                    <a:pt x="216" y="91"/>
                  </a:lnTo>
                  <a:lnTo>
                    <a:pt x="214" y="89"/>
                  </a:lnTo>
                  <a:lnTo>
                    <a:pt x="212" y="89"/>
                  </a:lnTo>
                  <a:lnTo>
                    <a:pt x="210" y="88"/>
                  </a:lnTo>
                  <a:lnTo>
                    <a:pt x="207" y="88"/>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5" y="105"/>
                  </a:lnTo>
                  <a:lnTo>
                    <a:pt x="169" y="109"/>
                  </a:lnTo>
                  <a:lnTo>
                    <a:pt x="169" y="111"/>
                  </a:lnTo>
                  <a:lnTo>
                    <a:pt x="173" y="113"/>
                  </a:lnTo>
                  <a:lnTo>
                    <a:pt x="178" y="114"/>
                  </a:lnTo>
                  <a:lnTo>
                    <a:pt x="180" y="118"/>
                  </a:lnTo>
                  <a:lnTo>
                    <a:pt x="176" y="116"/>
                  </a:lnTo>
                  <a:lnTo>
                    <a:pt x="169" y="116"/>
                  </a:lnTo>
                  <a:lnTo>
                    <a:pt x="162" y="120"/>
                  </a:lnTo>
                  <a:lnTo>
                    <a:pt x="160" y="118"/>
                  </a:lnTo>
                  <a:lnTo>
                    <a:pt x="166" y="116"/>
                  </a:lnTo>
                  <a:lnTo>
                    <a:pt x="164" y="113"/>
                  </a:lnTo>
                  <a:lnTo>
                    <a:pt x="157" y="111"/>
                  </a:lnTo>
                  <a:lnTo>
                    <a:pt x="153" y="105"/>
                  </a:lnTo>
                  <a:lnTo>
                    <a:pt x="150" y="104"/>
                  </a:lnTo>
                  <a:lnTo>
                    <a:pt x="146" y="107"/>
                  </a:lnTo>
                  <a:lnTo>
                    <a:pt x="148" y="111"/>
                  </a:lnTo>
                  <a:lnTo>
                    <a:pt x="146" y="113"/>
                  </a:lnTo>
                  <a:lnTo>
                    <a:pt x="144" y="107"/>
                  </a:lnTo>
                  <a:lnTo>
                    <a:pt x="143" y="105"/>
                  </a:lnTo>
                  <a:lnTo>
                    <a:pt x="141" y="109"/>
                  </a:lnTo>
                  <a:lnTo>
                    <a:pt x="139" y="111"/>
                  </a:lnTo>
                  <a:lnTo>
                    <a:pt x="137" y="113"/>
                  </a:lnTo>
                  <a:lnTo>
                    <a:pt x="135" y="113"/>
                  </a:lnTo>
                  <a:lnTo>
                    <a:pt x="137" y="109"/>
                  </a:lnTo>
                  <a:lnTo>
                    <a:pt x="135" y="107"/>
                  </a:lnTo>
                  <a:lnTo>
                    <a:pt x="134" y="105"/>
                  </a:lnTo>
                  <a:lnTo>
                    <a:pt x="134" y="104"/>
                  </a:lnTo>
                  <a:lnTo>
                    <a:pt x="130" y="100"/>
                  </a:lnTo>
                  <a:lnTo>
                    <a:pt x="126" y="102"/>
                  </a:lnTo>
                  <a:lnTo>
                    <a:pt x="126" y="105"/>
                  </a:lnTo>
                  <a:lnTo>
                    <a:pt x="128" y="113"/>
                  </a:lnTo>
                  <a:lnTo>
                    <a:pt x="126" y="116"/>
                  </a:lnTo>
                  <a:lnTo>
                    <a:pt x="125" y="114"/>
                  </a:lnTo>
                  <a:lnTo>
                    <a:pt x="123" y="107"/>
                  </a:lnTo>
                  <a:lnTo>
                    <a:pt x="118" y="105"/>
                  </a:lnTo>
                  <a:lnTo>
                    <a:pt x="116" y="107"/>
                  </a:lnTo>
                  <a:lnTo>
                    <a:pt x="116" y="107"/>
                  </a:lnTo>
                  <a:lnTo>
                    <a:pt x="114" y="107"/>
                  </a:lnTo>
                  <a:lnTo>
                    <a:pt x="116" y="105"/>
                  </a:lnTo>
                  <a:lnTo>
                    <a:pt x="112" y="107"/>
                  </a:lnTo>
                  <a:lnTo>
                    <a:pt x="114" y="104"/>
                  </a:lnTo>
                  <a:lnTo>
                    <a:pt x="119" y="102"/>
                  </a:lnTo>
                  <a:lnTo>
                    <a:pt x="121" y="93"/>
                  </a:lnTo>
                  <a:lnTo>
                    <a:pt x="119" y="93"/>
                  </a:lnTo>
                  <a:lnTo>
                    <a:pt x="118" y="89"/>
                  </a:lnTo>
                  <a:lnTo>
                    <a:pt x="114" y="91"/>
                  </a:lnTo>
                  <a:lnTo>
                    <a:pt x="110" y="89"/>
                  </a:lnTo>
                  <a:lnTo>
                    <a:pt x="112" y="88"/>
                  </a:lnTo>
                  <a:lnTo>
                    <a:pt x="110" y="82"/>
                  </a:lnTo>
                  <a:lnTo>
                    <a:pt x="109" y="80"/>
                  </a:lnTo>
                  <a:lnTo>
                    <a:pt x="107" y="84"/>
                  </a:lnTo>
                  <a:lnTo>
                    <a:pt x="107" y="84"/>
                  </a:lnTo>
                  <a:lnTo>
                    <a:pt x="103" y="82"/>
                  </a:lnTo>
                  <a:lnTo>
                    <a:pt x="102" y="86"/>
                  </a:lnTo>
                  <a:lnTo>
                    <a:pt x="102" y="80"/>
                  </a:lnTo>
                  <a:lnTo>
                    <a:pt x="98" y="82"/>
                  </a:lnTo>
                  <a:lnTo>
                    <a:pt x="96" y="82"/>
                  </a:lnTo>
                  <a:lnTo>
                    <a:pt x="96" y="82"/>
                  </a:lnTo>
                  <a:lnTo>
                    <a:pt x="94" y="86"/>
                  </a:lnTo>
                  <a:lnTo>
                    <a:pt x="89" y="91"/>
                  </a:lnTo>
                  <a:lnTo>
                    <a:pt x="89" y="86"/>
                  </a:lnTo>
                  <a:lnTo>
                    <a:pt x="93" y="84"/>
                  </a:lnTo>
                  <a:lnTo>
                    <a:pt x="93" y="82"/>
                  </a:lnTo>
                  <a:lnTo>
                    <a:pt x="91" y="80"/>
                  </a:lnTo>
                  <a:lnTo>
                    <a:pt x="103" y="77"/>
                  </a:lnTo>
                  <a:lnTo>
                    <a:pt x="100" y="75"/>
                  </a:lnTo>
                  <a:lnTo>
                    <a:pt x="96" y="77"/>
                  </a:lnTo>
                  <a:lnTo>
                    <a:pt x="94" y="75"/>
                  </a:lnTo>
                  <a:lnTo>
                    <a:pt x="96" y="73"/>
                  </a:lnTo>
                  <a:lnTo>
                    <a:pt x="96" y="73"/>
                  </a:lnTo>
                  <a:lnTo>
                    <a:pt x="94" y="73"/>
                  </a:lnTo>
                  <a:lnTo>
                    <a:pt x="93" y="70"/>
                  </a:lnTo>
                  <a:lnTo>
                    <a:pt x="89" y="68"/>
                  </a:lnTo>
                  <a:lnTo>
                    <a:pt x="84" y="68"/>
                  </a:lnTo>
                  <a:lnTo>
                    <a:pt x="87" y="64"/>
                  </a:lnTo>
                  <a:lnTo>
                    <a:pt x="85" y="64"/>
                  </a:lnTo>
                  <a:lnTo>
                    <a:pt x="85" y="61"/>
                  </a:lnTo>
                  <a:lnTo>
                    <a:pt x="91" y="66"/>
                  </a:lnTo>
                  <a:lnTo>
                    <a:pt x="94" y="68"/>
                  </a:lnTo>
                  <a:lnTo>
                    <a:pt x="98" y="68"/>
                  </a:lnTo>
                  <a:lnTo>
                    <a:pt x="102" y="71"/>
                  </a:lnTo>
                  <a:lnTo>
                    <a:pt x="103" y="71"/>
                  </a:lnTo>
                  <a:lnTo>
                    <a:pt x="102" y="68"/>
                  </a:lnTo>
                  <a:lnTo>
                    <a:pt x="105" y="68"/>
                  </a:lnTo>
                  <a:lnTo>
                    <a:pt x="112" y="70"/>
                  </a:lnTo>
                  <a:lnTo>
                    <a:pt x="118" y="70"/>
                  </a:lnTo>
                  <a:lnTo>
                    <a:pt x="121" y="66"/>
                  </a:lnTo>
                  <a:lnTo>
                    <a:pt x="123" y="61"/>
                  </a:lnTo>
                  <a:lnTo>
                    <a:pt x="121" y="57"/>
                  </a:lnTo>
                  <a:lnTo>
                    <a:pt x="118" y="57"/>
                  </a:lnTo>
                  <a:lnTo>
                    <a:pt x="112" y="57"/>
                  </a:lnTo>
                  <a:lnTo>
                    <a:pt x="105" y="52"/>
                  </a:lnTo>
                  <a:lnTo>
                    <a:pt x="102" y="52"/>
                  </a:lnTo>
                  <a:lnTo>
                    <a:pt x="102" y="54"/>
                  </a:lnTo>
                  <a:lnTo>
                    <a:pt x="100" y="52"/>
                  </a:lnTo>
                  <a:lnTo>
                    <a:pt x="94" y="47"/>
                  </a:lnTo>
                  <a:lnTo>
                    <a:pt x="87" y="47"/>
                  </a:lnTo>
                  <a:lnTo>
                    <a:pt x="85" y="45"/>
                  </a:lnTo>
                  <a:lnTo>
                    <a:pt x="85" y="43"/>
                  </a:lnTo>
                  <a:lnTo>
                    <a:pt x="93" y="45"/>
                  </a:lnTo>
                  <a:lnTo>
                    <a:pt x="94" y="43"/>
                  </a:lnTo>
                  <a:lnTo>
                    <a:pt x="96" y="45"/>
                  </a:lnTo>
                  <a:lnTo>
                    <a:pt x="100" y="48"/>
                  </a:lnTo>
                  <a:lnTo>
                    <a:pt x="103" y="47"/>
                  </a:lnTo>
                  <a:lnTo>
                    <a:pt x="102" y="45"/>
                  </a:lnTo>
                  <a:lnTo>
                    <a:pt x="102" y="41"/>
                  </a:lnTo>
                  <a:lnTo>
                    <a:pt x="100" y="39"/>
                  </a:lnTo>
                  <a:lnTo>
                    <a:pt x="93" y="34"/>
                  </a:lnTo>
                  <a:lnTo>
                    <a:pt x="91" y="32"/>
                  </a:lnTo>
                  <a:lnTo>
                    <a:pt x="87" y="30"/>
                  </a:lnTo>
                  <a:lnTo>
                    <a:pt x="87" y="29"/>
                  </a:lnTo>
                  <a:lnTo>
                    <a:pt x="85" y="29"/>
                  </a:lnTo>
                  <a:lnTo>
                    <a:pt x="84" y="30"/>
                  </a:lnTo>
                  <a:lnTo>
                    <a:pt x="78" y="32"/>
                  </a:lnTo>
                  <a:lnTo>
                    <a:pt x="77" y="36"/>
                  </a:lnTo>
                  <a:lnTo>
                    <a:pt x="71" y="38"/>
                  </a:lnTo>
                  <a:lnTo>
                    <a:pt x="69" y="34"/>
                  </a:lnTo>
                  <a:lnTo>
                    <a:pt x="68" y="38"/>
                  </a:lnTo>
                  <a:lnTo>
                    <a:pt x="60" y="36"/>
                  </a:lnTo>
                  <a:lnTo>
                    <a:pt x="57" y="45"/>
                  </a:lnTo>
                  <a:lnTo>
                    <a:pt x="52" y="48"/>
                  </a:lnTo>
                  <a:lnTo>
                    <a:pt x="53" y="45"/>
                  </a:lnTo>
                  <a:lnTo>
                    <a:pt x="53" y="43"/>
                  </a:lnTo>
                  <a:lnTo>
                    <a:pt x="55" y="38"/>
                  </a:lnTo>
                  <a:lnTo>
                    <a:pt x="55" y="34"/>
                  </a:lnTo>
                  <a:lnTo>
                    <a:pt x="57" y="25"/>
                  </a:lnTo>
                  <a:lnTo>
                    <a:pt x="57" y="25"/>
                  </a:lnTo>
                  <a:lnTo>
                    <a:pt x="55" y="22"/>
                  </a:lnTo>
                  <a:lnTo>
                    <a:pt x="53" y="20"/>
                  </a:lnTo>
                  <a:lnTo>
                    <a:pt x="52" y="11"/>
                  </a:lnTo>
                  <a:lnTo>
                    <a:pt x="48" y="13"/>
                  </a:lnTo>
                  <a:lnTo>
                    <a:pt x="46" y="9"/>
                  </a:lnTo>
                  <a:lnTo>
                    <a:pt x="46" y="13"/>
                  </a:lnTo>
                  <a:lnTo>
                    <a:pt x="41" y="14"/>
                  </a:lnTo>
                  <a:lnTo>
                    <a:pt x="39" y="11"/>
                  </a:lnTo>
                  <a:lnTo>
                    <a:pt x="3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0" name="Freeform 3849"/>
            <p:cNvSpPr>
              <a:spLocks/>
            </p:cNvSpPr>
            <p:nvPr/>
          </p:nvSpPr>
          <p:spPr bwMode="auto">
            <a:xfrm>
              <a:off x="1144" y="715"/>
              <a:ext cx="276" cy="173"/>
            </a:xfrm>
            <a:custGeom>
              <a:avLst/>
              <a:gdLst/>
              <a:ahLst/>
              <a:cxnLst>
                <a:cxn ang="0">
                  <a:pos x="7" y="4"/>
                </a:cxn>
                <a:cxn ang="0">
                  <a:pos x="2" y="13"/>
                </a:cxn>
                <a:cxn ang="0">
                  <a:pos x="5" y="23"/>
                </a:cxn>
                <a:cxn ang="0">
                  <a:pos x="7" y="29"/>
                </a:cxn>
                <a:cxn ang="0">
                  <a:pos x="16" y="36"/>
                </a:cxn>
                <a:cxn ang="0">
                  <a:pos x="32" y="57"/>
                </a:cxn>
                <a:cxn ang="0">
                  <a:pos x="48" y="57"/>
                </a:cxn>
                <a:cxn ang="0">
                  <a:pos x="57" y="52"/>
                </a:cxn>
                <a:cxn ang="0">
                  <a:pos x="68" y="80"/>
                </a:cxn>
                <a:cxn ang="0">
                  <a:pos x="71" y="118"/>
                </a:cxn>
                <a:cxn ang="0">
                  <a:pos x="75" y="152"/>
                </a:cxn>
                <a:cxn ang="0">
                  <a:pos x="84" y="164"/>
                </a:cxn>
                <a:cxn ang="0">
                  <a:pos x="98" y="164"/>
                </a:cxn>
                <a:cxn ang="0">
                  <a:pos x="105" y="168"/>
                </a:cxn>
                <a:cxn ang="0">
                  <a:pos x="121" y="162"/>
                </a:cxn>
                <a:cxn ang="0">
                  <a:pos x="123" y="155"/>
                </a:cxn>
                <a:cxn ang="0">
                  <a:pos x="130" y="152"/>
                </a:cxn>
                <a:cxn ang="0">
                  <a:pos x="141" y="173"/>
                </a:cxn>
                <a:cxn ang="0">
                  <a:pos x="153" y="168"/>
                </a:cxn>
                <a:cxn ang="0">
                  <a:pos x="162" y="170"/>
                </a:cxn>
                <a:cxn ang="0">
                  <a:pos x="178" y="173"/>
                </a:cxn>
                <a:cxn ang="0">
                  <a:pos x="187" y="170"/>
                </a:cxn>
                <a:cxn ang="0">
                  <a:pos x="212" y="166"/>
                </a:cxn>
                <a:cxn ang="0">
                  <a:pos x="217" y="152"/>
                </a:cxn>
                <a:cxn ang="0">
                  <a:pos x="230" y="168"/>
                </a:cxn>
                <a:cxn ang="0">
                  <a:pos x="250" y="168"/>
                </a:cxn>
                <a:cxn ang="0">
                  <a:pos x="266" y="155"/>
                </a:cxn>
                <a:cxn ang="0">
                  <a:pos x="264" y="136"/>
                </a:cxn>
                <a:cxn ang="0">
                  <a:pos x="275" y="111"/>
                </a:cxn>
                <a:cxn ang="0">
                  <a:pos x="266" y="107"/>
                </a:cxn>
                <a:cxn ang="0">
                  <a:pos x="260" y="96"/>
                </a:cxn>
                <a:cxn ang="0">
                  <a:pos x="248" y="89"/>
                </a:cxn>
                <a:cxn ang="0">
                  <a:pos x="214" y="89"/>
                </a:cxn>
                <a:cxn ang="0">
                  <a:pos x="196" y="95"/>
                </a:cxn>
                <a:cxn ang="0">
                  <a:pos x="187" y="100"/>
                </a:cxn>
                <a:cxn ang="0">
                  <a:pos x="182" y="105"/>
                </a:cxn>
                <a:cxn ang="0">
                  <a:pos x="169" y="111"/>
                </a:cxn>
                <a:cxn ang="0">
                  <a:pos x="169" y="116"/>
                </a:cxn>
                <a:cxn ang="0">
                  <a:pos x="157" y="111"/>
                </a:cxn>
                <a:cxn ang="0">
                  <a:pos x="146" y="113"/>
                </a:cxn>
                <a:cxn ang="0">
                  <a:pos x="137" y="113"/>
                </a:cxn>
                <a:cxn ang="0">
                  <a:pos x="134" y="104"/>
                </a:cxn>
                <a:cxn ang="0">
                  <a:pos x="126" y="116"/>
                </a:cxn>
                <a:cxn ang="0">
                  <a:pos x="116" y="107"/>
                </a:cxn>
                <a:cxn ang="0">
                  <a:pos x="119" y="102"/>
                </a:cxn>
                <a:cxn ang="0">
                  <a:pos x="110" y="89"/>
                </a:cxn>
                <a:cxn ang="0">
                  <a:pos x="107" y="84"/>
                </a:cxn>
                <a:cxn ang="0">
                  <a:pos x="96" y="82"/>
                </a:cxn>
                <a:cxn ang="0">
                  <a:pos x="93" y="84"/>
                </a:cxn>
                <a:cxn ang="0">
                  <a:pos x="96" y="77"/>
                </a:cxn>
                <a:cxn ang="0">
                  <a:pos x="93" y="70"/>
                </a:cxn>
                <a:cxn ang="0">
                  <a:pos x="85" y="61"/>
                </a:cxn>
                <a:cxn ang="0">
                  <a:pos x="103" y="71"/>
                </a:cxn>
                <a:cxn ang="0">
                  <a:pos x="121" y="66"/>
                </a:cxn>
                <a:cxn ang="0">
                  <a:pos x="105" y="52"/>
                </a:cxn>
                <a:cxn ang="0">
                  <a:pos x="87" y="47"/>
                </a:cxn>
                <a:cxn ang="0">
                  <a:pos x="96" y="45"/>
                </a:cxn>
                <a:cxn ang="0">
                  <a:pos x="100" y="39"/>
                </a:cxn>
                <a:cxn ang="0">
                  <a:pos x="85" y="29"/>
                </a:cxn>
                <a:cxn ang="0">
                  <a:pos x="69" y="34"/>
                </a:cxn>
                <a:cxn ang="0">
                  <a:pos x="53" y="45"/>
                </a:cxn>
                <a:cxn ang="0">
                  <a:pos x="57" y="25"/>
                </a:cxn>
                <a:cxn ang="0">
                  <a:pos x="46" y="9"/>
                </a:cxn>
              </a:cxnLst>
              <a:rect l="0" t="0" r="r" b="b"/>
              <a:pathLst>
                <a:path w="276" h="173">
                  <a:moveTo>
                    <a:pt x="32" y="5"/>
                  </a:moveTo>
                  <a:lnTo>
                    <a:pt x="28" y="5"/>
                  </a:lnTo>
                  <a:lnTo>
                    <a:pt x="23" y="2"/>
                  </a:lnTo>
                  <a:lnTo>
                    <a:pt x="18" y="0"/>
                  </a:lnTo>
                  <a:lnTo>
                    <a:pt x="7" y="4"/>
                  </a:lnTo>
                  <a:lnTo>
                    <a:pt x="7" y="7"/>
                  </a:lnTo>
                  <a:lnTo>
                    <a:pt x="5" y="9"/>
                  </a:lnTo>
                  <a:lnTo>
                    <a:pt x="2" y="7"/>
                  </a:lnTo>
                  <a:lnTo>
                    <a:pt x="2" y="11"/>
                  </a:lnTo>
                  <a:lnTo>
                    <a:pt x="2" y="13"/>
                  </a:lnTo>
                  <a:lnTo>
                    <a:pt x="2" y="14"/>
                  </a:lnTo>
                  <a:lnTo>
                    <a:pt x="5" y="16"/>
                  </a:lnTo>
                  <a:lnTo>
                    <a:pt x="10" y="22"/>
                  </a:lnTo>
                  <a:lnTo>
                    <a:pt x="10" y="23"/>
                  </a:lnTo>
                  <a:lnTo>
                    <a:pt x="5" y="23"/>
                  </a:lnTo>
                  <a:lnTo>
                    <a:pt x="2" y="20"/>
                  </a:lnTo>
                  <a:lnTo>
                    <a:pt x="0" y="20"/>
                  </a:lnTo>
                  <a:lnTo>
                    <a:pt x="0" y="25"/>
                  </a:lnTo>
                  <a:lnTo>
                    <a:pt x="2" y="27"/>
                  </a:lnTo>
                  <a:lnTo>
                    <a:pt x="7" y="29"/>
                  </a:lnTo>
                  <a:lnTo>
                    <a:pt x="7" y="30"/>
                  </a:lnTo>
                  <a:lnTo>
                    <a:pt x="10" y="32"/>
                  </a:lnTo>
                  <a:lnTo>
                    <a:pt x="10" y="32"/>
                  </a:lnTo>
                  <a:lnTo>
                    <a:pt x="12" y="36"/>
                  </a:lnTo>
                  <a:lnTo>
                    <a:pt x="16" y="36"/>
                  </a:lnTo>
                  <a:lnTo>
                    <a:pt x="21" y="50"/>
                  </a:lnTo>
                  <a:lnTo>
                    <a:pt x="27" y="50"/>
                  </a:lnTo>
                  <a:lnTo>
                    <a:pt x="28" y="54"/>
                  </a:lnTo>
                  <a:lnTo>
                    <a:pt x="32" y="63"/>
                  </a:lnTo>
                  <a:lnTo>
                    <a:pt x="32" y="57"/>
                  </a:lnTo>
                  <a:lnTo>
                    <a:pt x="34" y="59"/>
                  </a:lnTo>
                  <a:lnTo>
                    <a:pt x="48" y="63"/>
                  </a:lnTo>
                  <a:lnTo>
                    <a:pt x="52" y="61"/>
                  </a:lnTo>
                  <a:lnTo>
                    <a:pt x="48" y="61"/>
                  </a:lnTo>
                  <a:lnTo>
                    <a:pt x="48" y="57"/>
                  </a:lnTo>
                  <a:lnTo>
                    <a:pt x="52" y="57"/>
                  </a:lnTo>
                  <a:lnTo>
                    <a:pt x="52" y="59"/>
                  </a:lnTo>
                  <a:lnTo>
                    <a:pt x="55" y="55"/>
                  </a:lnTo>
                  <a:lnTo>
                    <a:pt x="55" y="54"/>
                  </a:lnTo>
                  <a:lnTo>
                    <a:pt x="57" y="52"/>
                  </a:lnTo>
                  <a:lnTo>
                    <a:pt x="60" y="54"/>
                  </a:lnTo>
                  <a:lnTo>
                    <a:pt x="62" y="64"/>
                  </a:lnTo>
                  <a:lnTo>
                    <a:pt x="66" y="68"/>
                  </a:lnTo>
                  <a:lnTo>
                    <a:pt x="66" y="79"/>
                  </a:lnTo>
                  <a:lnTo>
                    <a:pt x="68" y="80"/>
                  </a:lnTo>
                  <a:lnTo>
                    <a:pt x="75" y="89"/>
                  </a:lnTo>
                  <a:lnTo>
                    <a:pt x="75" y="102"/>
                  </a:lnTo>
                  <a:lnTo>
                    <a:pt x="77" y="104"/>
                  </a:lnTo>
                  <a:lnTo>
                    <a:pt x="69" y="116"/>
                  </a:lnTo>
                  <a:lnTo>
                    <a:pt x="71" y="118"/>
                  </a:lnTo>
                  <a:lnTo>
                    <a:pt x="69" y="129"/>
                  </a:lnTo>
                  <a:lnTo>
                    <a:pt x="71" y="134"/>
                  </a:lnTo>
                  <a:lnTo>
                    <a:pt x="77" y="132"/>
                  </a:lnTo>
                  <a:lnTo>
                    <a:pt x="75" y="141"/>
                  </a:lnTo>
                  <a:lnTo>
                    <a:pt x="75" y="152"/>
                  </a:lnTo>
                  <a:lnTo>
                    <a:pt x="78" y="157"/>
                  </a:lnTo>
                  <a:lnTo>
                    <a:pt x="84" y="159"/>
                  </a:lnTo>
                  <a:lnTo>
                    <a:pt x="82" y="159"/>
                  </a:lnTo>
                  <a:lnTo>
                    <a:pt x="82" y="162"/>
                  </a:lnTo>
                  <a:lnTo>
                    <a:pt x="84" y="164"/>
                  </a:lnTo>
                  <a:lnTo>
                    <a:pt x="89" y="162"/>
                  </a:lnTo>
                  <a:lnTo>
                    <a:pt x="89" y="157"/>
                  </a:lnTo>
                  <a:lnTo>
                    <a:pt x="96" y="152"/>
                  </a:lnTo>
                  <a:lnTo>
                    <a:pt x="93" y="157"/>
                  </a:lnTo>
                  <a:lnTo>
                    <a:pt x="98" y="164"/>
                  </a:lnTo>
                  <a:lnTo>
                    <a:pt x="98" y="157"/>
                  </a:lnTo>
                  <a:lnTo>
                    <a:pt x="100" y="164"/>
                  </a:lnTo>
                  <a:lnTo>
                    <a:pt x="103" y="164"/>
                  </a:lnTo>
                  <a:lnTo>
                    <a:pt x="103" y="166"/>
                  </a:lnTo>
                  <a:lnTo>
                    <a:pt x="105" y="168"/>
                  </a:lnTo>
                  <a:lnTo>
                    <a:pt x="107" y="166"/>
                  </a:lnTo>
                  <a:lnTo>
                    <a:pt x="107" y="170"/>
                  </a:lnTo>
                  <a:lnTo>
                    <a:pt x="116" y="170"/>
                  </a:lnTo>
                  <a:lnTo>
                    <a:pt x="121" y="164"/>
                  </a:lnTo>
                  <a:lnTo>
                    <a:pt x="121" y="162"/>
                  </a:lnTo>
                  <a:lnTo>
                    <a:pt x="118" y="159"/>
                  </a:lnTo>
                  <a:lnTo>
                    <a:pt x="118" y="155"/>
                  </a:lnTo>
                  <a:lnTo>
                    <a:pt x="118" y="155"/>
                  </a:lnTo>
                  <a:lnTo>
                    <a:pt x="119" y="155"/>
                  </a:lnTo>
                  <a:lnTo>
                    <a:pt x="123" y="155"/>
                  </a:lnTo>
                  <a:lnTo>
                    <a:pt x="121" y="152"/>
                  </a:lnTo>
                  <a:lnTo>
                    <a:pt x="126" y="161"/>
                  </a:lnTo>
                  <a:lnTo>
                    <a:pt x="128" y="155"/>
                  </a:lnTo>
                  <a:lnTo>
                    <a:pt x="128" y="152"/>
                  </a:lnTo>
                  <a:lnTo>
                    <a:pt x="130" y="152"/>
                  </a:lnTo>
                  <a:lnTo>
                    <a:pt x="134" y="155"/>
                  </a:lnTo>
                  <a:lnTo>
                    <a:pt x="132" y="171"/>
                  </a:lnTo>
                  <a:lnTo>
                    <a:pt x="135" y="173"/>
                  </a:lnTo>
                  <a:lnTo>
                    <a:pt x="139" y="171"/>
                  </a:lnTo>
                  <a:lnTo>
                    <a:pt x="141" y="173"/>
                  </a:lnTo>
                  <a:lnTo>
                    <a:pt x="144" y="171"/>
                  </a:lnTo>
                  <a:lnTo>
                    <a:pt x="144" y="173"/>
                  </a:lnTo>
                  <a:lnTo>
                    <a:pt x="150"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50" y="168"/>
                  </a:lnTo>
                  <a:lnTo>
                    <a:pt x="260" y="168"/>
                  </a:lnTo>
                  <a:lnTo>
                    <a:pt x="264" y="166"/>
                  </a:lnTo>
                  <a:lnTo>
                    <a:pt x="267" y="164"/>
                  </a:lnTo>
                  <a:lnTo>
                    <a:pt x="267" y="157"/>
                  </a:lnTo>
                  <a:lnTo>
                    <a:pt x="266" y="155"/>
                  </a:lnTo>
                  <a:lnTo>
                    <a:pt x="266" y="154"/>
                  </a:lnTo>
                  <a:lnTo>
                    <a:pt x="266" y="150"/>
                  </a:lnTo>
                  <a:lnTo>
                    <a:pt x="260" y="145"/>
                  </a:lnTo>
                  <a:lnTo>
                    <a:pt x="262" y="138"/>
                  </a:lnTo>
                  <a:lnTo>
                    <a:pt x="264" y="136"/>
                  </a:lnTo>
                  <a:lnTo>
                    <a:pt x="267" y="134"/>
                  </a:lnTo>
                  <a:lnTo>
                    <a:pt x="269" y="129"/>
                  </a:lnTo>
                  <a:lnTo>
                    <a:pt x="273" y="127"/>
                  </a:lnTo>
                  <a:lnTo>
                    <a:pt x="276" y="121"/>
                  </a:lnTo>
                  <a:lnTo>
                    <a:pt x="275" y="111"/>
                  </a:lnTo>
                  <a:lnTo>
                    <a:pt x="275"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50" y="89"/>
                  </a:lnTo>
                  <a:lnTo>
                    <a:pt x="248" y="89"/>
                  </a:lnTo>
                  <a:lnTo>
                    <a:pt x="232" y="86"/>
                  </a:lnTo>
                  <a:lnTo>
                    <a:pt x="226" y="88"/>
                  </a:lnTo>
                  <a:lnTo>
                    <a:pt x="221" y="93"/>
                  </a:lnTo>
                  <a:lnTo>
                    <a:pt x="216" y="91"/>
                  </a:lnTo>
                  <a:lnTo>
                    <a:pt x="214" y="89"/>
                  </a:lnTo>
                  <a:lnTo>
                    <a:pt x="212" y="89"/>
                  </a:lnTo>
                  <a:lnTo>
                    <a:pt x="210" y="88"/>
                  </a:lnTo>
                  <a:lnTo>
                    <a:pt x="207" y="88"/>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5" y="105"/>
                  </a:lnTo>
                  <a:lnTo>
                    <a:pt x="169" y="109"/>
                  </a:lnTo>
                  <a:lnTo>
                    <a:pt x="169" y="111"/>
                  </a:lnTo>
                  <a:lnTo>
                    <a:pt x="173" y="113"/>
                  </a:lnTo>
                  <a:lnTo>
                    <a:pt x="178" y="114"/>
                  </a:lnTo>
                  <a:lnTo>
                    <a:pt x="180" y="118"/>
                  </a:lnTo>
                  <a:lnTo>
                    <a:pt x="176" y="116"/>
                  </a:lnTo>
                  <a:lnTo>
                    <a:pt x="169" y="116"/>
                  </a:lnTo>
                  <a:lnTo>
                    <a:pt x="162" y="120"/>
                  </a:lnTo>
                  <a:lnTo>
                    <a:pt x="160" y="118"/>
                  </a:lnTo>
                  <a:lnTo>
                    <a:pt x="166" y="116"/>
                  </a:lnTo>
                  <a:lnTo>
                    <a:pt x="164" y="113"/>
                  </a:lnTo>
                  <a:lnTo>
                    <a:pt x="157" y="111"/>
                  </a:lnTo>
                  <a:lnTo>
                    <a:pt x="153" y="105"/>
                  </a:lnTo>
                  <a:lnTo>
                    <a:pt x="150" y="104"/>
                  </a:lnTo>
                  <a:lnTo>
                    <a:pt x="146" y="107"/>
                  </a:lnTo>
                  <a:lnTo>
                    <a:pt x="148" y="111"/>
                  </a:lnTo>
                  <a:lnTo>
                    <a:pt x="146" y="113"/>
                  </a:lnTo>
                  <a:lnTo>
                    <a:pt x="144" y="107"/>
                  </a:lnTo>
                  <a:lnTo>
                    <a:pt x="143" y="105"/>
                  </a:lnTo>
                  <a:lnTo>
                    <a:pt x="141" y="109"/>
                  </a:lnTo>
                  <a:lnTo>
                    <a:pt x="139" y="111"/>
                  </a:lnTo>
                  <a:lnTo>
                    <a:pt x="137" y="113"/>
                  </a:lnTo>
                  <a:lnTo>
                    <a:pt x="135" y="113"/>
                  </a:lnTo>
                  <a:lnTo>
                    <a:pt x="137" y="109"/>
                  </a:lnTo>
                  <a:lnTo>
                    <a:pt x="135" y="107"/>
                  </a:lnTo>
                  <a:lnTo>
                    <a:pt x="134" y="105"/>
                  </a:lnTo>
                  <a:lnTo>
                    <a:pt x="134" y="104"/>
                  </a:lnTo>
                  <a:lnTo>
                    <a:pt x="130" y="100"/>
                  </a:lnTo>
                  <a:lnTo>
                    <a:pt x="126" y="102"/>
                  </a:lnTo>
                  <a:lnTo>
                    <a:pt x="126" y="105"/>
                  </a:lnTo>
                  <a:lnTo>
                    <a:pt x="128" y="113"/>
                  </a:lnTo>
                  <a:lnTo>
                    <a:pt x="126" y="116"/>
                  </a:lnTo>
                  <a:lnTo>
                    <a:pt x="125" y="114"/>
                  </a:lnTo>
                  <a:lnTo>
                    <a:pt x="123" y="107"/>
                  </a:lnTo>
                  <a:lnTo>
                    <a:pt x="118" y="105"/>
                  </a:lnTo>
                  <a:lnTo>
                    <a:pt x="116" y="107"/>
                  </a:lnTo>
                  <a:lnTo>
                    <a:pt x="116" y="107"/>
                  </a:lnTo>
                  <a:lnTo>
                    <a:pt x="114" y="107"/>
                  </a:lnTo>
                  <a:lnTo>
                    <a:pt x="116" y="105"/>
                  </a:lnTo>
                  <a:lnTo>
                    <a:pt x="112" y="107"/>
                  </a:lnTo>
                  <a:lnTo>
                    <a:pt x="114" y="104"/>
                  </a:lnTo>
                  <a:lnTo>
                    <a:pt x="119" y="102"/>
                  </a:lnTo>
                  <a:lnTo>
                    <a:pt x="121" y="93"/>
                  </a:lnTo>
                  <a:lnTo>
                    <a:pt x="119" y="93"/>
                  </a:lnTo>
                  <a:lnTo>
                    <a:pt x="118" y="89"/>
                  </a:lnTo>
                  <a:lnTo>
                    <a:pt x="114" y="91"/>
                  </a:lnTo>
                  <a:lnTo>
                    <a:pt x="110" y="89"/>
                  </a:lnTo>
                  <a:lnTo>
                    <a:pt x="112" y="88"/>
                  </a:lnTo>
                  <a:lnTo>
                    <a:pt x="110" y="82"/>
                  </a:lnTo>
                  <a:lnTo>
                    <a:pt x="109" y="80"/>
                  </a:lnTo>
                  <a:lnTo>
                    <a:pt x="107" y="84"/>
                  </a:lnTo>
                  <a:lnTo>
                    <a:pt x="107" y="84"/>
                  </a:lnTo>
                  <a:lnTo>
                    <a:pt x="103" y="82"/>
                  </a:lnTo>
                  <a:lnTo>
                    <a:pt x="102" y="86"/>
                  </a:lnTo>
                  <a:lnTo>
                    <a:pt x="102" y="80"/>
                  </a:lnTo>
                  <a:lnTo>
                    <a:pt x="98" y="82"/>
                  </a:lnTo>
                  <a:lnTo>
                    <a:pt x="96" y="82"/>
                  </a:lnTo>
                  <a:lnTo>
                    <a:pt x="96" y="82"/>
                  </a:lnTo>
                  <a:lnTo>
                    <a:pt x="94" y="86"/>
                  </a:lnTo>
                  <a:lnTo>
                    <a:pt x="89" y="91"/>
                  </a:lnTo>
                  <a:lnTo>
                    <a:pt x="89" y="86"/>
                  </a:lnTo>
                  <a:lnTo>
                    <a:pt x="93" y="84"/>
                  </a:lnTo>
                  <a:lnTo>
                    <a:pt x="93" y="82"/>
                  </a:lnTo>
                  <a:lnTo>
                    <a:pt x="91" y="80"/>
                  </a:lnTo>
                  <a:lnTo>
                    <a:pt x="103" y="77"/>
                  </a:lnTo>
                  <a:lnTo>
                    <a:pt x="100" y="75"/>
                  </a:lnTo>
                  <a:lnTo>
                    <a:pt x="96" y="77"/>
                  </a:lnTo>
                  <a:lnTo>
                    <a:pt x="94" y="75"/>
                  </a:lnTo>
                  <a:lnTo>
                    <a:pt x="96" y="73"/>
                  </a:lnTo>
                  <a:lnTo>
                    <a:pt x="96" y="73"/>
                  </a:lnTo>
                  <a:lnTo>
                    <a:pt x="94" y="73"/>
                  </a:lnTo>
                  <a:lnTo>
                    <a:pt x="93" y="70"/>
                  </a:lnTo>
                  <a:lnTo>
                    <a:pt x="89" y="68"/>
                  </a:lnTo>
                  <a:lnTo>
                    <a:pt x="84" y="68"/>
                  </a:lnTo>
                  <a:lnTo>
                    <a:pt x="87" y="64"/>
                  </a:lnTo>
                  <a:lnTo>
                    <a:pt x="85" y="64"/>
                  </a:lnTo>
                  <a:lnTo>
                    <a:pt x="85" y="61"/>
                  </a:lnTo>
                  <a:lnTo>
                    <a:pt x="91" y="66"/>
                  </a:lnTo>
                  <a:lnTo>
                    <a:pt x="94" y="68"/>
                  </a:lnTo>
                  <a:lnTo>
                    <a:pt x="98" y="68"/>
                  </a:lnTo>
                  <a:lnTo>
                    <a:pt x="102" y="71"/>
                  </a:lnTo>
                  <a:lnTo>
                    <a:pt x="103" y="71"/>
                  </a:lnTo>
                  <a:lnTo>
                    <a:pt x="102" y="68"/>
                  </a:lnTo>
                  <a:lnTo>
                    <a:pt x="105" y="68"/>
                  </a:lnTo>
                  <a:lnTo>
                    <a:pt x="112" y="70"/>
                  </a:lnTo>
                  <a:lnTo>
                    <a:pt x="118" y="70"/>
                  </a:lnTo>
                  <a:lnTo>
                    <a:pt x="121" y="66"/>
                  </a:lnTo>
                  <a:lnTo>
                    <a:pt x="123" y="61"/>
                  </a:lnTo>
                  <a:lnTo>
                    <a:pt x="121" y="57"/>
                  </a:lnTo>
                  <a:lnTo>
                    <a:pt x="118" y="57"/>
                  </a:lnTo>
                  <a:lnTo>
                    <a:pt x="112" y="57"/>
                  </a:lnTo>
                  <a:lnTo>
                    <a:pt x="105" y="52"/>
                  </a:lnTo>
                  <a:lnTo>
                    <a:pt x="102" y="52"/>
                  </a:lnTo>
                  <a:lnTo>
                    <a:pt x="102" y="54"/>
                  </a:lnTo>
                  <a:lnTo>
                    <a:pt x="100" y="52"/>
                  </a:lnTo>
                  <a:lnTo>
                    <a:pt x="94" y="47"/>
                  </a:lnTo>
                  <a:lnTo>
                    <a:pt x="87" y="47"/>
                  </a:lnTo>
                  <a:lnTo>
                    <a:pt x="85" y="45"/>
                  </a:lnTo>
                  <a:lnTo>
                    <a:pt x="85" y="43"/>
                  </a:lnTo>
                  <a:lnTo>
                    <a:pt x="93" y="45"/>
                  </a:lnTo>
                  <a:lnTo>
                    <a:pt x="94" y="43"/>
                  </a:lnTo>
                  <a:lnTo>
                    <a:pt x="96" y="45"/>
                  </a:lnTo>
                  <a:lnTo>
                    <a:pt x="100" y="48"/>
                  </a:lnTo>
                  <a:lnTo>
                    <a:pt x="103" y="47"/>
                  </a:lnTo>
                  <a:lnTo>
                    <a:pt x="102" y="45"/>
                  </a:lnTo>
                  <a:lnTo>
                    <a:pt x="102" y="41"/>
                  </a:lnTo>
                  <a:lnTo>
                    <a:pt x="100" y="39"/>
                  </a:lnTo>
                  <a:lnTo>
                    <a:pt x="93" y="34"/>
                  </a:lnTo>
                  <a:lnTo>
                    <a:pt x="91" y="32"/>
                  </a:lnTo>
                  <a:lnTo>
                    <a:pt x="87" y="30"/>
                  </a:lnTo>
                  <a:lnTo>
                    <a:pt x="87" y="29"/>
                  </a:lnTo>
                  <a:lnTo>
                    <a:pt x="85" y="29"/>
                  </a:lnTo>
                  <a:lnTo>
                    <a:pt x="84" y="30"/>
                  </a:lnTo>
                  <a:lnTo>
                    <a:pt x="78" y="32"/>
                  </a:lnTo>
                  <a:lnTo>
                    <a:pt x="77" y="36"/>
                  </a:lnTo>
                  <a:lnTo>
                    <a:pt x="71" y="38"/>
                  </a:lnTo>
                  <a:lnTo>
                    <a:pt x="69" y="34"/>
                  </a:lnTo>
                  <a:lnTo>
                    <a:pt x="68" y="38"/>
                  </a:lnTo>
                  <a:lnTo>
                    <a:pt x="60" y="36"/>
                  </a:lnTo>
                  <a:lnTo>
                    <a:pt x="57" y="45"/>
                  </a:lnTo>
                  <a:lnTo>
                    <a:pt x="52" y="48"/>
                  </a:lnTo>
                  <a:lnTo>
                    <a:pt x="53" y="45"/>
                  </a:lnTo>
                  <a:lnTo>
                    <a:pt x="53" y="43"/>
                  </a:lnTo>
                  <a:lnTo>
                    <a:pt x="55" y="38"/>
                  </a:lnTo>
                  <a:lnTo>
                    <a:pt x="55" y="34"/>
                  </a:lnTo>
                  <a:lnTo>
                    <a:pt x="57" y="25"/>
                  </a:lnTo>
                  <a:lnTo>
                    <a:pt x="57" y="25"/>
                  </a:lnTo>
                  <a:lnTo>
                    <a:pt x="55" y="22"/>
                  </a:lnTo>
                  <a:lnTo>
                    <a:pt x="53" y="20"/>
                  </a:lnTo>
                  <a:lnTo>
                    <a:pt x="52" y="11"/>
                  </a:lnTo>
                  <a:lnTo>
                    <a:pt x="48" y="13"/>
                  </a:lnTo>
                  <a:lnTo>
                    <a:pt x="46" y="9"/>
                  </a:lnTo>
                  <a:lnTo>
                    <a:pt x="46" y="13"/>
                  </a:lnTo>
                  <a:lnTo>
                    <a:pt x="41" y="14"/>
                  </a:lnTo>
                  <a:lnTo>
                    <a:pt x="39" y="11"/>
                  </a:lnTo>
                  <a:lnTo>
                    <a:pt x="3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1" name="Freeform 3850"/>
            <p:cNvSpPr>
              <a:spLocks/>
            </p:cNvSpPr>
            <p:nvPr/>
          </p:nvSpPr>
          <p:spPr bwMode="auto">
            <a:xfrm>
              <a:off x="1417" y="785"/>
              <a:ext cx="14" cy="21"/>
            </a:xfrm>
            <a:custGeom>
              <a:avLst/>
              <a:gdLst/>
              <a:ahLst/>
              <a:cxnLst>
                <a:cxn ang="0">
                  <a:pos x="11" y="3"/>
                </a:cxn>
                <a:cxn ang="0">
                  <a:pos x="11" y="3"/>
                </a:cxn>
                <a:cxn ang="0">
                  <a:pos x="9" y="12"/>
                </a:cxn>
                <a:cxn ang="0">
                  <a:pos x="12" y="14"/>
                </a:cxn>
                <a:cxn ang="0">
                  <a:pos x="14" y="18"/>
                </a:cxn>
                <a:cxn ang="0">
                  <a:pos x="7" y="19"/>
                </a:cxn>
                <a:cxn ang="0">
                  <a:pos x="7" y="21"/>
                </a:cxn>
                <a:cxn ang="0">
                  <a:pos x="5" y="21"/>
                </a:cxn>
                <a:cxn ang="0">
                  <a:pos x="0" y="19"/>
                </a:cxn>
                <a:cxn ang="0">
                  <a:pos x="2" y="14"/>
                </a:cxn>
                <a:cxn ang="0">
                  <a:pos x="2" y="12"/>
                </a:cxn>
                <a:cxn ang="0">
                  <a:pos x="5" y="7"/>
                </a:cxn>
                <a:cxn ang="0">
                  <a:pos x="5" y="3"/>
                </a:cxn>
                <a:cxn ang="0">
                  <a:pos x="7" y="1"/>
                </a:cxn>
                <a:cxn ang="0">
                  <a:pos x="7" y="0"/>
                </a:cxn>
                <a:cxn ang="0">
                  <a:pos x="7" y="0"/>
                </a:cxn>
                <a:cxn ang="0">
                  <a:pos x="11" y="3"/>
                </a:cxn>
              </a:cxnLst>
              <a:rect l="0" t="0" r="r" b="b"/>
              <a:pathLst>
                <a:path w="14" h="21">
                  <a:moveTo>
                    <a:pt x="11" y="3"/>
                  </a:moveTo>
                  <a:lnTo>
                    <a:pt x="11" y="3"/>
                  </a:lnTo>
                  <a:lnTo>
                    <a:pt x="9" y="12"/>
                  </a:lnTo>
                  <a:lnTo>
                    <a:pt x="12" y="14"/>
                  </a:lnTo>
                  <a:lnTo>
                    <a:pt x="14" y="18"/>
                  </a:lnTo>
                  <a:lnTo>
                    <a:pt x="7" y="19"/>
                  </a:lnTo>
                  <a:lnTo>
                    <a:pt x="7" y="21"/>
                  </a:lnTo>
                  <a:lnTo>
                    <a:pt x="5" y="21"/>
                  </a:lnTo>
                  <a:lnTo>
                    <a:pt x="0" y="19"/>
                  </a:lnTo>
                  <a:lnTo>
                    <a:pt x="2" y="14"/>
                  </a:lnTo>
                  <a:lnTo>
                    <a:pt x="2" y="12"/>
                  </a:lnTo>
                  <a:lnTo>
                    <a:pt x="5" y="7"/>
                  </a:lnTo>
                  <a:lnTo>
                    <a:pt x="5" y="3"/>
                  </a:lnTo>
                  <a:lnTo>
                    <a:pt x="7" y="1"/>
                  </a:lnTo>
                  <a:lnTo>
                    <a:pt x="7" y="0"/>
                  </a:lnTo>
                  <a:lnTo>
                    <a:pt x="7" y="0"/>
                  </a:lnTo>
                  <a:lnTo>
                    <a:pt x="1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2" name="Freeform 3851"/>
            <p:cNvSpPr>
              <a:spLocks/>
            </p:cNvSpPr>
            <p:nvPr/>
          </p:nvSpPr>
          <p:spPr bwMode="auto">
            <a:xfrm>
              <a:off x="1417" y="785"/>
              <a:ext cx="14" cy="21"/>
            </a:xfrm>
            <a:custGeom>
              <a:avLst/>
              <a:gdLst/>
              <a:ahLst/>
              <a:cxnLst>
                <a:cxn ang="0">
                  <a:pos x="11" y="3"/>
                </a:cxn>
                <a:cxn ang="0">
                  <a:pos x="11" y="3"/>
                </a:cxn>
                <a:cxn ang="0">
                  <a:pos x="9" y="12"/>
                </a:cxn>
                <a:cxn ang="0">
                  <a:pos x="12" y="14"/>
                </a:cxn>
                <a:cxn ang="0">
                  <a:pos x="14" y="18"/>
                </a:cxn>
                <a:cxn ang="0">
                  <a:pos x="7" y="19"/>
                </a:cxn>
                <a:cxn ang="0">
                  <a:pos x="7" y="21"/>
                </a:cxn>
                <a:cxn ang="0">
                  <a:pos x="5" y="21"/>
                </a:cxn>
                <a:cxn ang="0">
                  <a:pos x="0" y="19"/>
                </a:cxn>
                <a:cxn ang="0">
                  <a:pos x="2" y="14"/>
                </a:cxn>
                <a:cxn ang="0">
                  <a:pos x="2" y="12"/>
                </a:cxn>
                <a:cxn ang="0">
                  <a:pos x="5" y="7"/>
                </a:cxn>
                <a:cxn ang="0">
                  <a:pos x="5" y="3"/>
                </a:cxn>
                <a:cxn ang="0">
                  <a:pos x="7" y="1"/>
                </a:cxn>
                <a:cxn ang="0">
                  <a:pos x="7" y="0"/>
                </a:cxn>
                <a:cxn ang="0">
                  <a:pos x="7" y="0"/>
                </a:cxn>
                <a:cxn ang="0">
                  <a:pos x="11" y="3"/>
                </a:cxn>
              </a:cxnLst>
              <a:rect l="0" t="0" r="r" b="b"/>
              <a:pathLst>
                <a:path w="14" h="21">
                  <a:moveTo>
                    <a:pt x="11" y="3"/>
                  </a:moveTo>
                  <a:lnTo>
                    <a:pt x="11" y="3"/>
                  </a:lnTo>
                  <a:lnTo>
                    <a:pt x="9" y="12"/>
                  </a:lnTo>
                  <a:lnTo>
                    <a:pt x="12" y="14"/>
                  </a:lnTo>
                  <a:lnTo>
                    <a:pt x="14" y="18"/>
                  </a:lnTo>
                  <a:lnTo>
                    <a:pt x="7" y="19"/>
                  </a:lnTo>
                  <a:lnTo>
                    <a:pt x="7" y="21"/>
                  </a:lnTo>
                  <a:lnTo>
                    <a:pt x="5" y="21"/>
                  </a:lnTo>
                  <a:lnTo>
                    <a:pt x="0" y="19"/>
                  </a:lnTo>
                  <a:lnTo>
                    <a:pt x="2" y="14"/>
                  </a:lnTo>
                  <a:lnTo>
                    <a:pt x="2" y="12"/>
                  </a:lnTo>
                  <a:lnTo>
                    <a:pt x="5" y="7"/>
                  </a:lnTo>
                  <a:lnTo>
                    <a:pt x="5" y="3"/>
                  </a:lnTo>
                  <a:lnTo>
                    <a:pt x="7" y="1"/>
                  </a:lnTo>
                  <a:lnTo>
                    <a:pt x="7" y="0"/>
                  </a:lnTo>
                  <a:lnTo>
                    <a:pt x="7" y="0"/>
                  </a:lnTo>
                  <a:lnTo>
                    <a:pt x="1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3" name="Freeform 3852"/>
            <p:cNvSpPr>
              <a:spLocks/>
            </p:cNvSpPr>
            <p:nvPr/>
          </p:nvSpPr>
          <p:spPr bwMode="auto">
            <a:xfrm>
              <a:off x="1408" y="853"/>
              <a:ext cx="16" cy="14"/>
            </a:xfrm>
            <a:custGeom>
              <a:avLst/>
              <a:gdLst/>
              <a:ahLst/>
              <a:cxnLst>
                <a:cxn ang="0">
                  <a:pos x="12" y="10"/>
                </a:cxn>
                <a:cxn ang="0">
                  <a:pos x="14" y="10"/>
                </a:cxn>
                <a:cxn ang="0">
                  <a:pos x="16" y="7"/>
                </a:cxn>
                <a:cxn ang="0">
                  <a:pos x="14" y="5"/>
                </a:cxn>
                <a:cxn ang="0">
                  <a:pos x="12" y="0"/>
                </a:cxn>
                <a:cxn ang="0">
                  <a:pos x="7" y="1"/>
                </a:cxn>
                <a:cxn ang="0">
                  <a:pos x="3" y="3"/>
                </a:cxn>
                <a:cxn ang="0">
                  <a:pos x="3" y="3"/>
                </a:cxn>
                <a:cxn ang="0">
                  <a:pos x="2" y="3"/>
                </a:cxn>
                <a:cxn ang="0">
                  <a:pos x="0" y="7"/>
                </a:cxn>
                <a:cxn ang="0">
                  <a:pos x="2" y="10"/>
                </a:cxn>
                <a:cxn ang="0">
                  <a:pos x="5" y="14"/>
                </a:cxn>
                <a:cxn ang="0">
                  <a:pos x="9" y="12"/>
                </a:cxn>
                <a:cxn ang="0">
                  <a:pos x="12" y="10"/>
                </a:cxn>
              </a:cxnLst>
              <a:rect l="0" t="0" r="r" b="b"/>
              <a:pathLst>
                <a:path w="16" h="14">
                  <a:moveTo>
                    <a:pt x="12" y="10"/>
                  </a:moveTo>
                  <a:lnTo>
                    <a:pt x="14" y="10"/>
                  </a:lnTo>
                  <a:lnTo>
                    <a:pt x="16" y="7"/>
                  </a:lnTo>
                  <a:lnTo>
                    <a:pt x="14" y="5"/>
                  </a:lnTo>
                  <a:lnTo>
                    <a:pt x="12" y="0"/>
                  </a:lnTo>
                  <a:lnTo>
                    <a:pt x="7" y="1"/>
                  </a:lnTo>
                  <a:lnTo>
                    <a:pt x="3" y="3"/>
                  </a:lnTo>
                  <a:lnTo>
                    <a:pt x="3" y="3"/>
                  </a:lnTo>
                  <a:lnTo>
                    <a:pt x="2" y="3"/>
                  </a:lnTo>
                  <a:lnTo>
                    <a:pt x="0" y="7"/>
                  </a:lnTo>
                  <a:lnTo>
                    <a:pt x="2" y="10"/>
                  </a:lnTo>
                  <a:lnTo>
                    <a:pt x="5" y="14"/>
                  </a:lnTo>
                  <a:lnTo>
                    <a:pt x="9" y="12"/>
                  </a:lnTo>
                  <a:lnTo>
                    <a:pt x="12"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4" name="Freeform 3853"/>
            <p:cNvSpPr>
              <a:spLocks/>
            </p:cNvSpPr>
            <p:nvPr/>
          </p:nvSpPr>
          <p:spPr bwMode="auto">
            <a:xfrm>
              <a:off x="1408" y="853"/>
              <a:ext cx="16" cy="14"/>
            </a:xfrm>
            <a:custGeom>
              <a:avLst/>
              <a:gdLst/>
              <a:ahLst/>
              <a:cxnLst>
                <a:cxn ang="0">
                  <a:pos x="12" y="10"/>
                </a:cxn>
                <a:cxn ang="0">
                  <a:pos x="14" y="10"/>
                </a:cxn>
                <a:cxn ang="0">
                  <a:pos x="16" y="7"/>
                </a:cxn>
                <a:cxn ang="0">
                  <a:pos x="14" y="5"/>
                </a:cxn>
                <a:cxn ang="0">
                  <a:pos x="12" y="0"/>
                </a:cxn>
                <a:cxn ang="0">
                  <a:pos x="7" y="1"/>
                </a:cxn>
                <a:cxn ang="0">
                  <a:pos x="3" y="3"/>
                </a:cxn>
                <a:cxn ang="0">
                  <a:pos x="3" y="3"/>
                </a:cxn>
                <a:cxn ang="0">
                  <a:pos x="2" y="3"/>
                </a:cxn>
                <a:cxn ang="0">
                  <a:pos x="0" y="7"/>
                </a:cxn>
                <a:cxn ang="0">
                  <a:pos x="2" y="10"/>
                </a:cxn>
                <a:cxn ang="0">
                  <a:pos x="5" y="14"/>
                </a:cxn>
                <a:cxn ang="0">
                  <a:pos x="9" y="12"/>
                </a:cxn>
                <a:cxn ang="0">
                  <a:pos x="12" y="10"/>
                </a:cxn>
              </a:cxnLst>
              <a:rect l="0" t="0" r="r" b="b"/>
              <a:pathLst>
                <a:path w="16" h="14">
                  <a:moveTo>
                    <a:pt x="12" y="10"/>
                  </a:moveTo>
                  <a:lnTo>
                    <a:pt x="14" y="10"/>
                  </a:lnTo>
                  <a:lnTo>
                    <a:pt x="16" y="7"/>
                  </a:lnTo>
                  <a:lnTo>
                    <a:pt x="14" y="5"/>
                  </a:lnTo>
                  <a:lnTo>
                    <a:pt x="12" y="0"/>
                  </a:lnTo>
                  <a:lnTo>
                    <a:pt x="7" y="1"/>
                  </a:lnTo>
                  <a:lnTo>
                    <a:pt x="3" y="3"/>
                  </a:lnTo>
                  <a:lnTo>
                    <a:pt x="3" y="3"/>
                  </a:lnTo>
                  <a:lnTo>
                    <a:pt x="2" y="3"/>
                  </a:lnTo>
                  <a:lnTo>
                    <a:pt x="0" y="7"/>
                  </a:lnTo>
                  <a:lnTo>
                    <a:pt x="2" y="10"/>
                  </a:lnTo>
                  <a:lnTo>
                    <a:pt x="5" y="14"/>
                  </a:lnTo>
                  <a:lnTo>
                    <a:pt x="9" y="12"/>
                  </a:lnTo>
                  <a:lnTo>
                    <a:pt x="12"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5" name="Freeform 3854"/>
            <p:cNvSpPr>
              <a:spLocks/>
            </p:cNvSpPr>
            <p:nvPr/>
          </p:nvSpPr>
          <p:spPr bwMode="auto">
            <a:xfrm>
              <a:off x="1151" y="811"/>
              <a:ext cx="48" cy="66"/>
            </a:xfrm>
            <a:custGeom>
              <a:avLst/>
              <a:gdLst/>
              <a:ahLst/>
              <a:cxnLst>
                <a:cxn ang="0">
                  <a:pos x="25" y="0"/>
                </a:cxn>
                <a:cxn ang="0">
                  <a:pos x="30" y="6"/>
                </a:cxn>
                <a:cxn ang="0">
                  <a:pos x="36" y="11"/>
                </a:cxn>
                <a:cxn ang="0">
                  <a:pos x="37" y="15"/>
                </a:cxn>
                <a:cxn ang="0">
                  <a:pos x="39" y="22"/>
                </a:cxn>
                <a:cxn ang="0">
                  <a:pos x="43" y="22"/>
                </a:cxn>
                <a:cxn ang="0">
                  <a:pos x="48" y="29"/>
                </a:cxn>
                <a:cxn ang="0">
                  <a:pos x="48" y="61"/>
                </a:cxn>
                <a:cxn ang="0">
                  <a:pos x="45" y="66"/>
                </a:cxn>
                <a:cxn ang="0">
                  <a:pos x="36" y="66"/>
                </a:cxn>
                <a:cxn ang="0">
                  <a:pos x="28" y="66"/>
                </a:cxn>
                <a:cxn ang="0">
                  <a:pos x="25" y="61"/>
                </a:cxn>
                <a:cxn ang="0">
                  <a:pos x="23" y="58"/>
                </a:cxn>
                <a:cxn ang="0">
                  <a:pos x="18" y="54"/>
                </a:cxn>
                <a:cxn ang="0">
                  <a:pos x="18" y="58"/>
                </a:cxn>
                <a:cxn ang="0">
                  <a:pos x="16" y="56"/>
                </a:cxn>
                <a:cxn ang="0">
                  <a:pos x="14" y="52"/>
                </a:cxn>
                <a:cxn ang="0">
                  <a:pos x="12" y="54"/>
                </a:cxn>
                <a:cxn ang="0">
                  <a:pos x="7" y="47"/>
                </a:cxn>
                <a:cxn ang="0">
                  <a:pos x="9" y="42"/>
                </a:cxn>
                <a:cxn ang="0">
                  <a:pos x="7" y="40"/>
                </a:cxn>
                <a:cxn ang="0">
                  <a:pos x="5" y="47"/>
                </a:cxn>
                <a:cxn ang="0">
                  <a:pos x="2" y="42"/>
                </a:cxn>
                <a:cxn ang="0">
                  <a:pos x="0" y="31"/>
                </a:cxn>
                <a:cxn ang="0">
                  <a:pos x="3" y="29"/>
                </a:cxn>
                <a:cxn ang="0">
                  <a:pos x="11" y="24"/>
                </a:cxn>
                <a:cxn ang="0">
                  <a:pos x="7" y="22"/>
                </a:cxn>
                <a:cxn ang="0">
                  <a:pos x="9" y="17"/>
                </a:cxn>
                <a:cxn ang="0">
                  <a:pos x="12" y="18"/>
                </a:cxn>
                <a:cxn ang="0">
                  <a:pos x="9" y="15"/>
                </a:cxn>
                <a:cxn ang="0">
                  <a:pos x="7" y="15"/>
                </a:cxn>
                <a:cxn ang="0">
                  <a:pos x="12" y="15"/>
                </a:cxn>
                <a:cxn ang="0">
                  <a:pos x="20" y="2"/>
                </a:cxn>
                <a:cxn ang="0">
                  <a:pos x="25" y="2"/>
                </a:cxn>
              </a:cxnLst>
              <a:rect l="0" t="0" r="r" b="b"/>
              <a:pathLst>
                <a:path w="48" h="66">
                  <a:moveTo>
                    <a:pt x="25" y="2"/>
                  </a:moveTo>
                  <a:lnTo>
                    <a:pt x="25" y="0"/>
                  </a:lnTo>
                  <a:lnTo>
                    <a:pt x="25" y="4"/>
                  </a:lnTo>
                  <a:lnTo>
                    <a:pt x="30" y="6"/>
                  </a:lnTo>
                  <a:lnTo>
                    <a:pt x="34" y="9"/>
                  </a:lnTo>
                  <a:lnTo>
                    <a:pt x="36" y="11"/>
                  </a:lnTo>
                  <a:lnTo>
                    <a:pt x="36" y="15"/>
                  </a:lnTo>
                  <a:lnTo>
                    <a:pt x="37" y="15"/>
                  </a:lnTo>
                  <a:lnTo>
                    <a:pt x="39" y="17"/>
                  </a:lnTo>
                  <a:lnTo>
                    <a:pt x="39" y="22"/>
                  </a:lnTo>
                  <a:lnTo>
                    <a:pt x="41" y="18"/>
                  </a:lnTo>
                  <a:lnTo>
                    <a:pt x="43" y="22"/>
                  </a:lnTo>
                  <a:lnTo>
                    <a:pt x="43" y="24"/>
                  </a:lnTo>
                  <a:lnTo>
                    <a:pt x="48" y="29"/>
                  </a:lnTo>
                  <a:lnTo>
                    <a:pt x="46" y="33"/>
                  </a:lnTo>
                  <a:lnTo>
                    <a:pt x="48" y="61"/>
                  </a:lnTo>
                  <a:lnTo>
                    <a:pt x="46" y="63"/>
                  </a:lnTo>
                  <a:lnTo>
                    <a:pt x="45" y="66"/>
                  </a:lnTo>
                  <a:lnTo>
                    <a:pt x="41" y="66"/>
                  </a:lnTo>
                  <a:lnTo>
                    <a:pt x="36" y="66"/>
                  </a:lnTo>
                  <a:lnTo>
                    <a:pt x="32" y="66"/>
                  </a:lnTo>
                  <a:lnTo>
                    <a:pt x="28" y="66"/>
                  </a:lnTo>
                  <a:lnTo>
                    <a:pt x="27" y="65"/>
                  </a:lnTo>
                  <a:lnTo>
                    <a:pt x="25" y="61"/>
                  </a:lnTo>
                  <a:lnTo>
                    <a:pt x="23" y="61"/>
                  </a:lnTo>
                  <a:lnTo>
                    <a:pt x="23" y="58"/>
                  </a:lnTo>
                  <a:lnTo>
                    <a:pt x="20" y="54"/>
                  </a:lnTo>
                  <a:lnTo>
                    <a:pt x="18" y="54"/>
                  </a:lnTo>
                  <a:lnTo>
                    <a:pt x="18" y="56"/>
                  </a:lnTo>
                  <a:lnTo>
                    <a:pt x="18" y="58"/>
                  </a:lnTo>
                  <a:lnTo>
                    <a:pt x="16" y="58"/>
                  </a:lnTo>
                  <a:lnTo>
                    <a:pt x="16" y="56"/>
                  </a:lnTo>
                  <a:lnTo>
                    <a:pt x="16" y="52"/>
                  </a:lnTo>
                  <a:lnTo>
                    <a:pt x="14" y="52"/>
                  </a:lnTo>
                  <a:lnTo>
                    <a:pt x="12" y="52"/>
                  </a:lnTo>
                  <a:lnTo>
                    <a:pt x="12" y="54"/>
                  </a:lnTo>
                  <a:lnTo>
                    <a:pt x="11" y="52"/>
                  </a:lnTo>
                  <a:lnTo>
                    <a:pt x="7" y="47"/>
                  </a:lnTo>
                  <a:lnTo>
                    <a:pt x="7" y="45"/>
                  </a:lnTo>
                  <a:lnTo>
                    <a:pt x="9" y="42"/>
                  </a:lnTo>
                  <a:lnTo>
                    <a:pt x="9" y="43"/>
                  </a:lnTo>
                  <a:lnTo>
                    <a:pt x="7" y="40"/>
                  </a:lnTo>
                  <a:lnTo>
                    <a:pt x="5" y="47"/>
                  </a:lnTo>
                  <a:lnTo>
                    <a:pt x="5" y="47"/>
                  </a:lnTo>
                  <a:lnTo>
                    <a:pt x="3" y="43"/>
                  </a:lnTo>
                  <a:lnTo>
                    <a:pt x="2" y="42"/>
                  </a:lnTo>
                  <a:lnTo>
                    <a:pt x="0" y="33"/>
                  </a:lnTo>
                  <a:lnTo>
                    <a:pt x="0" y="31"/>
                  </a:lnTo>
                  <a:lnTo>
                    <a:pt x="2" y="31"/>
                  </a:lnTo>
                  <a:lnTo>
                    <a:pt x="3" y="29"/>
                  </a:lnTo>
                  <a:lnTo>
                    <a:pt x="3" y="27"/>
                  </a:lnTo>
                  <a:lnTo>
                    <a:pt x="11" y="24"/>
                  </a:lnTo>
                  <a:lnTo>
                    <a:pt x="11" y="22"/>
                  </a:lnTo>
                  <a:lnTo>
                    <a:pt x="7" y="22"/>
                  </a:lnTo>
                  <a:lnTo>
                    <a:pt x="7" y="20"/>
                  </a:lnTo>
                  <a:lnTo>
                    <a:pt x="9" y="17"/>
                  </a:lnTo>
                  <a:lnTo>
                    <a:pt x="9" y="18"/>
                  </a:lnTo>
                  <a:lnTo>
                    <a:pt x="12" y="18"/>
                  </a:lnTo>
                  <a:lnTo>
                    <a:pt x="12" y="15"/>
                  </a:lnTo>
                  <a:lnTo>
                    <a:pt x="9" y="15"/>
                  </a:lnTo>
                  <a:lnTo>
                    <a:pt x="7" y="18"/>
                  </a:lnTo>
                  <a:lnTo>
                    <a:pt x="7" y="15"/>
                  </a:lnTo>
                  <a:lnTo>
                    <a:pt x="9" y="13"/>
                  </a:lnTo>
                  <a:lnTo>
                    <a:pt x="12" y="15"/>
                  </a:lnTo>
                  <a:lnTo>
                    <a:pt x="12" y="8"/>
                  </a:lnTo>
                  <a:lnTo>
                    <a:pt x="20" y="2"/>
                  </a:lnTo>
                  <a:lnTo>
                    <a:pt x="23" y="0"/>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6" name="Freeform 3855"/>
            <p:cNvSpPr>
              <a:spLocks/>
            </p:cNvSpPr>
            <p:nvPr/>
          </p:nvSpPr>
          <p:spPr bwMode="auto">
            <a:xfrm>
              <a:off x="1151" y="811"/>
              <a:ext cx="48" cy="66"/>
            </a:xfrm>
            <a:custGeom>
              <a:avLst/>
              <a:gdLst/>
              <a:ahLst/>
              <a:cxnLst>
                <a:cxn ang="0">
                  <a:pos x="25" y="0"/>
                </a:cxn>
                <a:cxn ang="0">
                  <a:pos x="30" y="6"/>
                </a:cxn>
                <a:cxn ang="0">
                  <a:pos x="36" y="11"/>
                </a:cxn>
                <a:cxn ang="0">
                  <a:pos x="37" y="15"/>
                </a:cxn>
                <a:cxn ang="0">
                  <a:pos x="39" y="22"/>
                </a:cxn>
                <a:cxn ang="0">
                  <a:pos x="43" y="22"/>
                </a:cxn>
                <a:cxn ang="0">
                  <a:pos x="48" y="29"/>
                </a:cxn>
                <a:cxn ang="0">
                  <a:pos x="48" y="61"/>
                </a:cxn>
                <a:cxn ang="0">
                  <a:pos x="45" y="66"/>
                </a:cxn>
                <a:cxn ang="0">
                  <a:pos x="36" y="66"/>
                </a:cxn>
                <a:cxn ang="0">
                  <a:pos x="28" y="66"/>
                </a:cxn>
                <a:cxn ang="0">
                  <a:pos x="25" y="61"/>
                </a:cxn>
                <a:cxn ang="0">
                  <a:pos x="23" y="58"/>
                </a:cxn>
                <a:cxn ang="0">
                  <a:pos x="18" y="54"/>
                </a:cxn>
                <a:cxn ang="0">
                  <a:pos x="18" y="58"/>
                </a:cxn>
                <a:cxn ang="0">
                  <a:pos x="16" y="56"/>
                </a:cxn>
                <a:cxn ang="0">
                  <a:pos x="14" y="52"/>
                </a:cxn>
                <a:cxn ang="0">
                  <a:pos x="12" y="54"/>
                </a:cxn>
                <a:cxn ang="0">
                  <a:pos x="7" y="47"/>
                </a:cxn>
                <a:cxn ang="0">
                  <a:pos x="9" y="42"/>
                </a:cxn>
                <a:cxn ang="0">
                  <a:pos x="7" y="40"/>
                </a:cxn>
                <a:cxn ang="0">
                  <a:pos x="5" y="47"/>
                </a:cxn>
                <a:cxn ang="0">
                  <a:pos x="2" y="42"/>
                </a:cxn>
                <a:cxn ang="0">
                  <a:pos x="0" y="31"/>
                </a:cxn>
                <a:cxn ang="0">
                  <a:pos x="3" y="29"/>
                </a:cxn>
                <a:cxn ang="0">
                  <a:pos x="11" y="24"/>
                </a:cxn>
                <a:cxn ang="0">
                  <a:pos x="7" y="22"/>
                </a:cxn>
                <a:cxn ang="0">
                  <a:pos x="9" y="17"/>
                </a:cxn>
                <a:cxn ang="0">
                  <a:pos x="12" y="18"/>
                </a:cxn>
                <a:cxn ang="0">
                  <a:pos x="9" y="15"/>
                </a:cxn>
                <a:cxn ang="0">
                  <a:pos x="7" y="15"/>
                </a:cxn>
                <a:cxn ang="0">
                  <a:pos x="12" y="15"/>
                </a:cxn>
                <a:cxn ang="0">
                  <a:pos x="20" y="2"/>
                </a:cxn>
                <a:cxn ang="0">
                  <a:pos x="25" y="2"/>
                </a:cxn>
              </a:cxnLst>
              <a:rect l="0" t="0" r="r" b="b"/>
              <a:pathLst>
                <a:path w="48" h="66">
                  <a:moveTo>
                    <a:pt x="25" y="2"/>
                  </a:moveTo>
                  <a:lnTo>
                    <a:pt x="25" y="0"/>
                  </a:lnTo>
                  <a:lnTo>
                    <a:pt x="25" y="4"/>
                  </a:lnTo>
                  <a:lnTo>
                    <a:pt x="30" y="6"/>
                  </a:lnTo>
                  <a:lnTo>
                    <a:pt x="34" y="9"/>
                  </a:lnTo>
                  <a:lnTo>
                    <a:pt x="36" y="11"/>
                  </a:lnTo>
                  <a:lnTo>
                    <a:pt x="36" y="15"/>
                  </a:lnTo>
                  <a:lnTo>
                    <a:pt x="37" y="15"/>
                  </a:lnTo>
                  <a:lnTo>
                    <a:pt x="39" y="17"/>
                  </a:lnTo>
                  <a:lnTo>
                    <a:pt x="39" y="22"/>
                  </a:lnTo>
                  <a:lnTo>
                    <a:pt x="41" y="18"/>
                  </a:lnTo>
                  <a:lnTo>
                    <a:pt x="43" y="22"/>
                  </a:lnTo>
                  <a:lnTo>
                    <a:pt x="43" y="24"/>
                  </a:lnTo>
                  <a:lnTo>
                    <a:pt x="48" y="29"/>
                  </a:lnTo>
                  <a:lnTo>
                    <a:pt x="46" y="33"/>
                  </a:lnTo>
                  <a:lnTo>
                    <a:pt x="48" y="61"/>
                  </a:lnTo>
                  <a:lnTo>
                    <a:pt x="46" y="63"/>
                  </a:lnTo>
                  <a:lnTo>
                    <a:pt x="45" y="66"/>
                  </a:lnTo>
                  <a:lnTo>
                    <a:pt x="41" y="66"/>
                  </a:lnTo>
                  <a:lnTo>
                    <a:pt x="36" y="66"/>
                  </a:lnTo>
                  <a:lnTo>
                    <a:pt x="32" y="66"/>
                  </a:lnTo>
                  <a:lnTo>
                    <a:pt x="28" y="66"/>
                  </a:lnTo>
                  <a:lnTo>
                    <a:pt x="27" y="65"/>
                  </a:lnTo>
                  <a:lnTo>
                    <a:pt x="25" y="61"/>
                  </a:lnTo>
                  <a:lnTo>
                    <a:pt x="23" y="61"/>
                  </a:lnTo>
                  <a:lnTo>
                    <a:pt x="23" y="58"/>
                  </a:lnTo>
                  <a:lnTo>
                    <a:pt x="20" y="54"/>
                  </a:lnTo>
                  <a:lnTo>
                    <a:pt x="18" y="54"/>
                  </a:lnTo>
                  <a:lnTo>
                    <a:pt x="18" y="56"/>
                  </a:lnTo>
                  <a:lnTo>
                    <a:pt x="18" y="58"/>
                  </a:lnTo>
                  <a:lnTo>
                    <a:pt x="16" y="58"/>
                  </a:lnTo>
                  <a:lnTo>
                    <a:pt x="16" y="56"/>
                  </a:lnTo>
                  <a:lnTo>
                    <a:pt x="16" y="52"/>
                  </a:lnTo>
                  <a:lnTo>
                    <a:pt x="14" y="52"/>
                  </a:lnTo>
                  <a:lnTo>
                    <a:pt x="12" y="52"/>
                  </a:lnTo>
                  <a:lnTo>
                    <a:pt x="12" y="54"/>
                  </a:lnTo>
                  <a:lnTo>
                    <a:pt x="11" y="52"/>
                  </a:lnTo>
                  <a:lnTo>
                    <a:pt x="7" y="47"/>
                  </a:lnTo>
                  <a:lnTo>
                    <a:pt x="7" y="45"/>
                  </a:lnTo>
                  <a:lnTo>
                    <a:pt x="9" y="42"/>
                  </a:lnTo>
                  <a:lnTo>
                    <a:pt x="9" y="43"/>
                  </a:lnTo>
                  <a:lnTo>
                    <a:pt x="7" y="40"/>
                  </a:lnTo>
                  <a:lnTo>
                    <a:pt x="5" y="47"/>
                  </a:lnTo>
                  <a:lnTo>
                    <a:pt x="5" y="47"/>
                  </a:lnTo>
                  <a:lnTo>
                    <a:pt x="3" y="43"/>
                  </a:lnTo>
                  <a:lnTo>
                    <a:pt x="2" y="42"/>
                  </a:lnTo>
                  <a:lnTo>
                    <a:pt x="0" y="33"/>
                  </a:lnTo>
                  <a:lnTo>
                    <a:pt x="0" y="31"/>
                  </a:lnTo>
                  <a:lnTo>
                    <a:pt x="2" y="31"/>
                  </a:lnTo>
                  <a:lnTo>
                    <a:pt x="3" y="29"/>
                  </a:lnTo>
                  <a:lnTo>
                    <a:pt x="3" y="27"/>
                  </a:lnTo>
                  <a:lnTo>
                    <a:pt x="11" y="24"/>
                  </a:lnTo>
                  <a:lnTo>
                    <a:pt x="11" y="22"/>
                  </a:lnTo>
                  <a:lnTo>
                    <a:pt x="7" y="22"/>
                  </a:lnTo>
                  <a:lnTo>
                    <a:pt x="7" y="20"/>
                  </a:lnTo>
                  <a:lnTo>
                    <a:pt x="9" y="17"/>
                  </a:lnTo>
                  <a:lnTo>
                    <a:pt x="9" y="18"/>
                  </a:lnTo>
                  <a:lnTo>
                    <a:pt x="12" y="18"/>
                  </a:lnTo>
                  <a:lnTo>
                    <a:pt x="12" y="15"/>
                  </a:lnTo>
                  <a:lnTo>
                    <a:pt x="9" y="15"/>
                  </a:lnTo>
                  <a:lnTo>
                    <a:pt x="7" y="18"/>
                  </a:lnTo>
                  <a:lnTo>
                    <a:pt x="7" y="15"/>
                  </a:lnTo>
                  <a:lnTo>
                    <a:pt x="9" y="13"/>
                  </a:lnTo>
                  <a:lnTo>
                    <a:pt x="12" y="15"/>
                  </a:lnTo>
                  <a:lnTo>
                    <a:pt x="12" y="8"/>
                  </a:lnTo>
                  <a:lnTo>
                    <a:pt x="20" y="2"/>
                  </a:lnTo>
                  <a:lnTo>
                    <a:pt x="23" y="0"/>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7" name="Freeform 3856"/>
            <p:cNvSpPr>
              <a:spLocks/>
            </p:cNvSpPr>
            <p:nvPr/>
          </p:nvSpPr>
          <p:spPr bwMode="auto">
            <a:xfrm>
              <a:off x="1301" y="1297"/>
              <a:ext cx="110" cy="102"/>
            </a:xfrm>
            <a:custGeom>
              <a:avLst/>
              <a:gdLst/>
              <a:ahLst/>
              <a:cxnLst>
                <a:cxn ang="0">
                  <a:pos x="25" y="2"/>
                </a:cxn>
                <a:cxn ang="0">
                  <a:pos x="27" y="3"/>
                </a:cxn>
                <a:cxn ang="0">
                  <a:pos x="32" y="9"/>
                </a:cxn>
                <a:cxn ang="0">
                  <a:pos x="32" y="14"/>
                </a:cxn>
                <a:cxn ang="0">
                  <a:pos x="37" y="25"/>
                </a:cxn>
                <a:cxn ang="0">
                  <a:pos x="41" y="18"/>
                </a:cxn>
                <a:cxn ang="0">
                  <a:pos x="46" y="21"/>
                </a:cxn>
                <a:cxn ang="0">
                  <a:pos x="48" y="27"/>
                </a:cxn>
                <a:cxn ang="0">
                  <a:pos x="59" y="30"/>
                </a:cxn>
                <a:cxn ang="0">
                  <a:pos x="64" y="37"/>
                </a:cxn>
                <a:cxn ang="0">
                  <a:pos x="69" y="43"/>
                </a:cxn>
                <a:cxn ang="0">
                  <a:pos x="77" y="44"/>
                </a:cxn>
                <a:cxn ang="0">
                  <a:pos x="85" y="53"/>
                </a:cxn>
                <a:cxn ang="0">
                  <a:pos x="89" y="66"/>
                </a:cxn>
                <a:cxn ang="0">
                  <a:pos x="89" y="71"/>
                </a:cxn>
                <a:cxn ang="0">
                  <a:pos x="94" y="69"/>
                </a:cxn>
                <a:cxn ang="0">
                  <a:pos x="98" y="66"/>
                </a:cxn>
                <a:cxn ang="0">
                  <a:pos x="103" y="71"/>
                </a:cxn>
                <a:cxn ang="0">
                  <a:pos x="105" y="75"/>
                </a:cxn>
                <a:cxn ang="0">
                  <a:pos x="110" y="78"/>
                </a:cxn>
                <a:cxn ang="0">
                  <a:pos x="109" y="80"/>
                </a:cxn>
                <a:cxn ang="0">
                  <a:pos x="96" y="91"/>
                </a:cxn>
                <a:cxn ang="0">
                  <a:pos x="91" y="87"/>
                </a:cxn>
                <a:cxn ang="0">
                  <a:pos x="89" y="87"/>
                </a:cxn>
                <a:cxn ang="0">
                  <a:pos x="84" y="84"/>
                </a:cxn>
                <a:cxn ang="0">
                  <a:pos x="80" y="82"/>
                </a:cxn>
                <a:cxn ang="0">
                  <a:pos x="77" y="84"/>
                </a:cxn>
                <a:cxn ang="0">
                  <a:pos x="77" y="78"/>
                </a:cxn>
                <a:cxn ang="0">
                  <a:pos x="73" y="73"/>
                </a:cxn>
                <a:cxn ang="0">
                  <a:pos x="68" y="73"/>
                </a:cxn>
                <a:cxn ang="0">
                  <a:pos x="64" y="71"/>
                </a:cxn>
                <a:cxn ang="0">
                  <a:pos x="68" y="66"/>
                </a:cxn>
                <a:cxn ang="0">
                  <a:pos x="57" y="69"/>
                </a:cxn>
                <a:cxn ang="0">
                  <a:pos x="57" y="77"/>
                </a:cxn>
                <a:cxn ang="0">
                  <a:pos x="53" y="80"/>
                </a:cxn>
                <a:cxn ang="0">
                  <a:pos x="52" y="84"/>
                </a:cxn>
                <a:cxn ang="0">
                  <a:pos x="48" y="87"/>
                </a:cxn>
                <a:cxn ang="0">
                  <a:pos x="43" y="93"/>
                </a:cxn>
                <a:cxn ang="0">
                  <a:pos x="43" y="93"/>
                </a:cxn>
                <a:cxn ang="0">
                  <a:pos x="30" y="102"/>
                </a:cxn>
                <a:cxn ang="0">
                  <a:pos x="27" y="102"/>
                </a:cxn>
                <a:cxn ang="0">
                  <a:pos x="25" y="85"/>
                </a:cxn>
                <a:cxn ang="0">
                  <a:pos x="23" y="77"/>
                </a:cxn>
                <a:cxn ang="0">
                  <a:pos x="21" y="82"/>
                </a:cxn>
                <a:cxn ang="0">
                  <a:pos x="18" y="84"/>
                </a:cxn>
                <a:cxn ang="0">
                  <a:pos x="12" y="84"/>
                </a:cxn>
                <a:cxn ang="0">
                  <a:pos x="5" y="87"/>
                </a:cxn>
                <a:cxn ang="0">
                  <a:pos x="0" y="85"/>
                </a:cxn>
                <a:cxn ang="0">
                  <a:pos x="2" y="75"/>
                </a:cxn>
                <a:cxn ang="0">
                  <a:pos x="9" y="71"/>
                </a:cxn>
                <a:cxn ang="0">
                  <a:pos x="14" y="62"/>
                </a:cxn>
                <a:cxn ang="0">
                  <a:pos x="18" y="9"/>
                </a:cxn>
              </a:cxnLst>
              <a:rect l="0" t="0" r="r" b="b"/>
              <a:pathLst>
                <a:path w="110" h="102">
                  <a:moveTo>
                    <a:pt x="21" y="5"/>
                  </a:moveTo>
                  <a:lnTo>
                    <a:pt x="25" y="2"/>
                  </a:lnTo>
                  <a:lnTo>
                    <a:pt x="25" y="0"/>
                  </a:lnTo>
                  <a:lnTo>
                    <a:pt x="27" y="3"/>
                  </a:lnTo>
                  <a:lnTo>
                    <a:pt x="30" y="3"/>
                  </a:lnTo>
                  <a:lnTo>
                    <a:pt x="32" y="9"/>
                  </a:lnTo>
                  <a:lnTo>
                    <a:pt x="34" y="12"/>
                  </a:lnTo>
                  <a:lnTo>
                    <a:pt x="32" y="14"/>
                  </a:lnTo>
                  <a:lnTo>
                    <a:pt x="34" y="25"/>
                  </a:lnTo>
                  <a:lnTo>
                    <a:pt x="37" y="25"/>
                  </a:lnTo>
                  <a:lnTo>
                    <a:pt x="37" y="21"/>
                  </a:lnTo>
                  <a:lnTo>
                    <a:pt x="41" y="18"/>
                  </a:lnTo>
                  <a:lnTo>
                    <a:pt x="43" y="18"/>
                  </a:lnTo>
                  <a:lnTo>
                    <a:pt x="46" y="21"/>
                  </a:lnTo>
                  <a:lnTo>
                    <a:pt x="48" y="21"/>
                  </a:lnTo>
                  <a:lnTo>
                    <a:pt x="48" y="27"/>
                  </a:lnTo>
                  <a:lnTo>
                    <a:pt x="52" y="28"/>
                  </a:lnTo>
                  <a:lnTo>
                    <a:pt x="59" y="30"/>
                  </a:lnTo>
                  <a:lnTo>
                    <a:pt x="60" y="34"/>
                  </a:lnTo>
                  <a:lnTo>
                    <a:pt x="64" y="37"/>
                  </a:lnTo>
                  <a:lnTo>
                    <a:pt x="68" y="39"/>
                  </a:lnTo>
                  <a:lnTo>
                    <a:pt x="69" y="43"/>
                  </a:lnTo>
                  <a:lnTo>
                    <a:pt x="73" y="44"/>
                  </a:lnTo>
                  <a:lnTo>
                    <a:pt x="77" y="44"/>
                  </a:lnTo>
                  <a:lnTo>
                    <a:pt x="82" y="48"/>
                  </a:lnTo>
                  <a:lnTo>
                    <a:pt x="85" y="53"/>
                  </a:lnTo>
                  <a:lnTo>
                    <a:pt x="87" y="62"/>
                  </a:lnTo>
                  <a:lnTo>
                    <a:pt x="89" y="66"/>
                  </a:lnTo>
                  <a:lnTo>
                    <a:pt x="87" y="69"/>
                  </a:lnTo>
                  <a:lnTo>
                    <a:pt x="89" y="71"/>
                  </a:lnTo>
                  <a:lnTo>
                    <a:pt x="93" y="69"/>
                  </a:lnTo>
                  <a:lnTo>
                    <a:pt x="94" y="69"/>
                  </a:lnTo>
                  <a:lnTo>
                    <a:pt x="94" y="71"/>
                  </a:lnTo>
                  <a:lnTo>
                    <a:pt x="98" y="66"/>
                  </a:lnTo>
                  <a:lnTo>
                    <a:pt x="102" y="68"/>
                  </a:lnTo>
                  <a:lnTo>
                    <a:pt x="103" y="71"/>
                  </a:lnTo>
                  <a:lnTo>
                    <a:pt x="105" y="73"/>
                  </a:lnTo>
                  <a:lnTo>
                    <a:pt x="105" y="75"/>
                  </a:lnTo>
                  <a:lnTo>
                    <a:pt x="105" y="77"/>
                  </a:lnTo>
                  <a:lnTo>
                    <a:pt x="110" y="78"/>
                  </a:lnTo>
                  <a:lnTo>
                    <a:pt x="110" y="80"/>
                  </a:lnTo>
                  <a:lnTo>
                    <a:pt x="109" y="80"/>
                  </a:lnTo>
                  <a:lnTo>
                    <a:pt x="100" y="91"/>
                  </a:lnTo>
                  <a:lnTo>
                    <a:pt x="96" y="91"/>
                  </a:lnTo>
                  <a:lnTo>
                    <a:pt x="93" y="89"/>
                  </a:lnTo>
                  <a:lnTo>
                    <a:pt x="91" y="87"/>
                  </a:lnTo>
                  <a:lnTo>
                    <a:pt x="91" y="85"/>
                  </a:lnTo>
                  <a:lnTo>
                    <a:pt x="89" y="87"/>
                  </a:lnTo>
                  <a:lnTo>
                    <a:pt x="87" y="85"/>
                  </a:lnTo>
                  <a:lnTo>
                    <a:pt x="84" y="84"/>
                  </a:lnTo>
                  <a:lnTo>
                    <a:pt x="82" y="84"/>
                  </a:lnTo>
                  <a:lnTo>
                    <a:pt x="80" y="82"/>
                  </a:lnTo>
                  <a:lnTo>
                    <a:pt x="78" y="84"/>
                  </a:lnTo>
                  <a:lnTo>
                    <a:pt x="77" y="84"/>
                  </a:lnTo>
                  <a:lnTo>
                    <a:pt x="75" y="80"/>
                  </a:lnTo>
                  <a:lnTo>
                    <a:pt x="77" y="78"/>
                  </a:lnTo>
                  <a:lnTo>
                    <a:pt x="77" y="75"/>
                  </a:lnTo>
                  <a:lnTo>
                    <a:pt x="73" y="73"/>
                  </a:lnTo>
                  <a:lnTo>
                    <a:pt x="68" y="71"/>
                  </a:lnTo>
                  <a:lnTo>
                    <a:pt x="68" y="73"/>
                  </a:lnTo>
                  <a:lnTo>
                    <a:pt x="68" y="73"/>
                  </a:lnTo>
                  <a:lnTo>
                    <a:pt x="64" y="71"/>
                  </a:lnTo>
                  <a:lnTo>
                    <a:pt x="66" y="68"/>
                  </a:lnTo>
                  <a:lnTo>
                    <a:pt x="68" y="66"/>
                  </a:lnTo>
                  <a:lnTo>
                    <a:pt x="68" y="66"/>
                  </a:lnTo>
                  <a:lnTo>
                    <a:pt x="57" y="69"/>
                  </a:lnTo>
                  <a:lnTo>
                    <a:pt x="55" y="75"/>
                  </a:lnTo>
                  <a:lnTo>
                    <a:pt x="57" y="77"/>
                  </a:lnTo>
                  <a:lnTo>
                    <a:pt x="57" y="80"/>
                  </a:lnTo>
                  <a:lnTo>
                    <a:pt x="53" y="80"/>
                  </a:lnTo>
                  <a:lnTo>
                    <a:pt x="53" y="82"/>
                  </a:lnTo>
                  <a:lnTo>
                    <a:pt x="52" y="84"/>
                  </a:lnTo>
                  <a:lnTo>
                    <a:pt x="50" y="85"/>
                  </a:lnTo>
                  <a:lnTo>
                    <a:pt x="48" y="87"/>
                  </a:lnTo>
                  <a:lnTo>
                    <a:pt x="46" y="87"/>
                  </a:lnTo>
                  <a:lnTo>
                    <a:pt x="43" y="93"/>
                  </a:lnTo>
                  <a:lnTo>
                    <a:pt x="43" y="93"/>
                  </a:lnTo>
                  <a:lnTo>
                    <a:pt x="43" y="93"/>
                  </a:lnTo>
                  <a:lnTo>
                    <a:pt x="39" y="98"/>
                  </a:lnTo>
                  <a:lnTo>
                    <a:pt x="30" y="102"/>
                  </a:lnTo>
                  <a:lnTo>
                    <a:pt x="30" y="102"/>
                  </a:lnTo>
                  <a:lnTo>
                    <a:pt x="27" y="102"/>
                  </a:lnTo>
                  <a:lnTo>
                    <a:pt x="25" y="98"/>
                  </a:lnTo>
                  <a:lnTo>
                    <a:pt x="25" y="85"/>
                  </a:lnTo>
                  <a:lnTo>
                    <a:pt x="23" y="84"/>
                  </a:lnTo>
                  <a:lnTo>
                    <a:pt x="23" y="77"/>
                  </a:lnTo>
                  <a:lnTo>
                    <a:pt x="21" y="78"/>
                  </a:lnTo>
                  <a:lnTo>
                    <a:pt x="21" y="82"/>
                  </a:lnTo>
                  <a:lnTo>
                    <a:pt x="19" y="82"/>
                  </a:lnTo>
                  <a:lnTo>
                    <a:pt x="18" y="84"/>
                  </a:lnTo>
                  <a:lnTo>
                    <a:pt x="12" y="84"/>
                  </a:lnTo>
                  <a:lnTo>
                    <a:pt x="12" y="84"/>
                  </a:lnTo>
                  <a:lnTo>
                    <a:pt x="11" y="84"/>
                  </a:lnTo>
                  <a:lnTo>
                    <a:pt x="5" y="87"/>
                  </a:lnTo>
                  <a:lnTo>
                    <a:pt x="2" y="87"/>
                  </a:lnTo>
                  <a:lnTo>
                    <a:pt x="0" y="85"/>
                  </a:lnTo>
                  <a:lnTo>
                    <a:pt x="0" y="84"/>
                  </a:lnTo>
                  <a:lnTo>
                    <a:pt x="2" y="75"/>
                  </a:lnTo>
                  <a:lnTo>
                    <a:pt x="5" y="73"/>
                  </a:lnTo>
                  <a:lnTo>
                    <a:pt x="9" y="71"/>
                  </a:lnTo>
                  <a:lnTo>
                    <a:pt x="14" y="66"/>
                  </a:lnTo>
                  <a:lnTo>
                    <a:pt x="14" y="62"/>
                  </a:lnTo>
                  <a:lnTo>
                    <a:pt x="12" y="60"/>
                  </a:lnTo>
                  <a:lnTo>
                    <a:pt x="18" y="9"/>
                  </a:lnTo>
                  <a:lnTo>
                    <a:pt x="2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8" name="Freeform 3857"/>
            <p:cNvSpPr>
              <a:spLocks/>
            </p:cNvSpPr>
            <p:nvPr/>
          </p:nvSpPr>
          <p:spPr bwMode="auto">
            <a:xfrm>
              <a:off x="1301" y="1297"/>
              <a:ext cx="110" cy="102"/>
            </a:xfrm>
            <a:custGeom>
              <a:avLst/>
              <a:gdLst/>
              <a:ahLst/>
              <a:cxnLst>
                <a:cxn ang="0">
                  <a:pos x="25" y="2"/>
                </a:cxn>
                <a:cxn ang="0">
                  <a:pos x="27" y="3"/>
                </a:cxn>
                <a:cxn ang="0">
                  <a:pos x="32" y="9"/>
                </a:cxn>
                <a:cxn ang="0">
                  <a:pos x="32" y="14"/>
                </a:cxn>
                <a:cxn ang="0">
                  <a:pos x="37" y="25"/>
                </a:cxn>
                <a:cxn ang="0">
                  <a:pos x="41" y="18"/>
                </a:cxn>
                <a:cxn ang="0">
                  <a:pos x="46" y="21"/>
                </a:cxn>
                <a:cxn ang="0">
                  <a:pos x="48" y="27"/>
                </a:cxn>
                <a:cxn ang="0">
                  <a:pos x="59" y="30"/>
                </a:cxn>
                <a:cxn ang="0">
                  <a:pos x="64" y="37"/>
                </a:cxn>
                <a:cxn ang="0">
                  <a:pos x="69" y="43"/>
                </a:cxn>
                <a:cxn ang="0">
                  <a:pos x="77" y="44"/>
                </a:cxn>
                <a:cxn ang="0">
                  <a:pos x="85" y="53"/>
                </a:cxn>
                <a:cxn ang="0">
                  <a:pos x="89" y="66"/>
                </a:cxn>
                <a:cxn ang="0">
                  <a:pos x="89" y="71"/>
                </a:cxn>
                <a:cxn ang="0">
                  <a:pos x="94" y="69"/>
                </a:cxn>
                <a:cxn ang="0">
                  <a:pos x="98" y="66"/>
                </a:cxn>
                <a:cxn ang="0">
                  <a:pos x="103" y="71"/>
                </a:cxn>
                <a:cxn ang="0">
                  <a:pos x="105" y="75"/>
                </a:cxn>
                <a:cxn ang="0">
                  <a:pos x="110" y="78"/>
                </a:cxn>
                <a:cxn ang="0">
                  <a:pos x="109" y="80"/>
                </a:cxn>
                <a:cxn ang="0">
                  <a:pos x="96" y="91"/>
                </a:cxn>
                <a:cxn ang="0">
                  <a:pos x="91" y="87"/>
                </a:cxn>
                <a:cxn ang="0">
                  <a:pos x="89" y="87"/>
                </a:cxn>
                <a:cxn ang="0">
                  <a:pos x="84" y="84"/>
                </a:cxn>
                <a:cxn ang="0">
                  <a:pos x="80" y="82"/>
                </a:cxn>
                <a:cxn ang="0">
                  <a:pos x="77" y="84"/>
                </a:cxn>
                <a:cxn ang="0">
                  <a:pos x="77" y="78"/>
                </a:cxn>
                <a:cxn ang="0">
                  <a:pos x="73" y="73"/>
                </a:cxn>
                <a:cxn ang="0">
                  <a:pos x="68" y="73"/>
                </a:cxn>
                <a:cxn ang="0">
                  <a:pos x="64" y="71"/>
                </a:cxn>
                <a:cxn ang="0">
                  <a:pos x="68" y="66"/>
                </a:cxn>
                <a:cxn ang="0">
                  <a:pos x="57" y="69"/>
                </a:cxn>
                <a:cxn ang="0">
                  <a:pos x="57" y="77"/>
                </a:cxn>
                <a:cxn ang="0">
                  <a:pos x="53" y="80"/>
                </a:cxn>
                <a:cxn ang="0">
                  <a:pos x="52" y="84"/>
                </a:cxn>
                <a:cxn ang="0">
                  <a:pos x="48" y="87"/>
                </a:cxn>
                <a:cxn ang="0">
                  <a:pos x="43" y="93"/>
                </a:cxn>
                <a:cxn ang="0">
                  <a:pos x="43" y="93"/>
                </a:cxn>
                <a:cxn ang="0">
                  <a:pos x="30" y="102"/>
                </a:cxn>
                <a:cxn ang="0">
                  <a:pos x="27" y="102"/>
                </a:cxn>
                <a:cxn ang="0">
                  <a:pos x="25" y="85"/>
                </a:cxn>
                <a:cxn ang="0">
                  <a:pos x="23" y="77"/>
                </a:cxn>
                <a:cxn ang="0">
                  <a:pos x="21" y="82"/>
                </a:cxn>
                <a:cxn ang="0">
                  <a:pos x="18" y="84"/>
                </a:cxn>
                <a:cxn ang="0">
                  <a:pos x="12" y="84"/>
                </a:cxn>
                <a:cxn ang="0">
                  <a:pos x="5" y="87"/>
                </a:cxn>
                <a:cxn ang="0">
                  <a:pos x="0" y="85"/>
                </a:cxn>
                <a:cxn ang="0">
                  <a:pos x="2" y="75"/>
                </a:cxn>
                <a:cxn ang="0">
                  <a:pos x="9" y="71"/>
                </a:cxn>
                <a:cxn ang="0">
                  <a:pos x="14" y="62"/>
                </a:cxn>
                <a:cxn ang="0">
                  <a:pos x="18" y="9"/>
                </a:cxn>
              </a:cxnLst>
              <a:rect l="0" t="0" r="r" b="b"/>
              <a:pathLst>
                <a:path w="110" h="102">
                  <a:moveTo>
                    <a:pt x="21" y="5"/>
                  </a:moveTo>
                  <a:lnTo>
                    <a:pt x="25" y="2"/>
                  </a:lnTo>
                  <a:lnTo>
                    <a:pt x="25" y="0"/>
                  </a:lnTo>
                  <a:lnTo>
                    <a:pt x="27" y="3"/>
                  </a:lnTo>
                  <a:lnTo>
                    <a:pt x="30" y="3"/>
                  </a:lnTo>
                  <a:lnTo>
                    <a:pt x="32" y="9"/>
                  </a:lnTo>
                  <a:lnTo>
                    <a:pt x="34" y="12"/>
                  </a:lnTo>
                  <a:lnTo>
                    <a:pt x="32" y="14"/>
                  </a:lnTo>
                  <a:lnTo>
                    <a:pt x="34" y="25"/>
                  </a:lnTo>
                  <a:lnTo>
                    <a:pt x="37" y="25"/>
                  </a:lnTo>
                  <a:lnTo>
                    <a:pt x="37" y="21"/>
                  </a:lnTo>
                  <a:lnTo>
                    <a:pt x="41" y="18"/>
                  </a:lnTo>
                  <a:lnTo>
                    <a:pt x="43" y="18"/>
                  </a:lnTo>
                  <a:lnTo>
                    <a:pt x="46" y="21"/>
                  </a:lnTo>
                  <a:lnTo>
                    <a:pt x="48" y="21"/>
                  </a:lnTo>
                  <a:lnTo>
                    <a:pt x="48" y="27"/>
                  </a:lnTo>
                  <a:lnTo>
                    <a:pt x="52" y="28"/>
                  </a:lnTo>
                  <a:lnTo>
                    <a:pt x="59" y="30"/>
                  </a:lnTo>
                  <a:lnTo>
                    <a:pt x="60" y="34"/>
                  </a:lnTo>
                  <a:lnTo>
                    <a:pt x="64" y="37"/>
                  </a:lnTo>
                  <a:lnTo>
                    <a:pt x="68" y="39"/>
                  </a:lnTo>
                  <a:lnTo>
                    <a:pt x="69" y="43"/>
                  </a:lnTo>
                  <a:lnTo>
                    <a:pt x="73" y="44"/>
                  </a:lnTo>
                  <a:lnTo>
                    <a:pt x="77" y="44"/>
                  </a:lnTo>
                  <a:lnTo>
                    <a:pt x="82" y="48"/>
                  </a:lnTo>
                  <a:lnTo>
                    <a:pt x="85" y="53"/>
                  </a:lnTo>
                  <a:lnTo>
                    <a:pt x="87" y="62"/>
                  </a:lnTo>
                  <a:lnTo>
                    <a:pt x="89" y="66"/>
                  </a:lnTo>
                  <a:lnTo>
                    <a:pt x="87" y="69"/>
                  </a:lnTo>
                  <a:lnTo>
                    <a:pt x="89" y="71"/>
                  </a:lnTo>
                  <a:lnTo>
                    <a:pt x="93" y="69"/>
                  </a:lnTo>
                  <a:lnTo>
                    <a:pt x="94" y="69"/>
                  </a:lnTo>
                  <a:lnTo>
                    <a:pt x="94" y="71"/>
                  </a:lnTo>
                  <a:lnTo>
                    <a:pt x="98" y="66"/>
                  </a:lnTo>
                  <a:lnTo>
                    <a:pt x="102" y="68"/>
                  </a:lnTo>
                  <a:lnTo>
                    <a:pt x="103" y="71"/>
                  </a:lnTo>
                  <a:lnTo>
                    <a:pt x="105" y="73"/>
                  </a:lnTo>
                  <a:lnTo>
                    <a:pt x="105" y="75"/>
                  </a:lnTo>
                  <a:lnTo>
                    <a:pt x="105" y="77"/>
                  </a:lnTo>
                  <a:lnTo>
                    <a:pt x="110" y="78"/>
                  </a:lnTo>
                  <a:lnTo>
                    <a:pt x="110" y="80"/>
                  </a:lnTo>
                  <a:lnTo>
                    <a:pt x="109" y="80"/>
                  </a:lnTo>
                  <a:lnTo>
                    <a:pt x="100" y="91"/>
                  </a:lnTo>
                  <a:lnTo>
                    <a:pt x="96" y="91"/>
                  </a:lnTo>
                  <a:lnTo>
                    <a:pt x="93" y="89"/>
                  </a:lnTo>
                  <a:lnTo>
                    <a:pt x="91" y="87"/>
                  </a:lnTo>
                  <a:lnTo>
                    <a:pt x="91" y="85"/>
                  </a:lnTo>
                  <a:lnTo>
                    <a:pt x="89" y="87"/>
                  </a:lnTo>
                  <a:lnTo>
                    <a:pt x="87" y="85"/>
                  </a:lnTo>
                  <a:lnTo>
                    <a:pt x="84" y="84"/>
                  </a:lnTo>
                  <a:lnTo>
                    <a:pt x="82" y="84"/>
                  </a:lnTo>
                  <a:lnTo>
                    <a:pt x="80" y="82"/>
                  </a:lnTo>
                  <a:lnTo>
                    <a:pt x="78" y="84"/>
                  </a:lnTo>
                  <a:lnTo>
                    <a:pt x="77" y="84"/>
                  </a:lnTo>
                  <a:lnTo>
                    <a:pt x="75" y="80"/>
                  </a:lnTo>
                  <a:lnTo>
                    <a:pt x="77" y="78"/>
                  </a:lnTo>
                  <a:lnTo>
                    <a:pt x="77" y="75"/>
                  </a:lnTo>
                  <a:lnTo>
                    <a:pt x="73" y="73"/>
                  </a:lnTo>
                  <a:lnTo>
                    <a:pt x="68" y="71"/>
                  </a:lnTo>
                  <a:lnTo>
                    <a:pt x="68" y="73"/>
                  </a:lnTo>
                  <a:lnTo>
                    <a:pt x="68" y="73"/>
                  </a:lnTo>
                  <a:lnTo>
                    <a:pt x="64" y="71"/>
                  </a:lnTo>
                  <a:lnTo>
                    <a:pt x="66" y="68"/>
                  </a:lnTo>
                  <a:lnTo>
                    <a:pt x="68" y="66"/>
                  </a:lnTo>
                  <a:lnTo>
                    <a:pt x="68" y="66"/>
                  </a:lnTo>
                  <a:lnTo>
                    <a:pt x="57" y="69"/>
                  </a:lnTo>
                  <a:lnTo>
                    <a:pt x="55" y="75"/>
                  </a:lnTo>
                  <a:lnTo>
                    <a:pt x="57" y="77"/>
                  </a:lnTo>
                  <a:lnTo>
                    <a:pt x="57" y="80"/>
                  </a:lnTo>
                  <a:lnTo>
                    <a:pt x="53" y="80"/>
                  </a:lnTo>
                  <a:lnTo>
                    <a:pt x="53" y="82"/>
                  </a:lnTo>
                  <a:lnTo>
                    <a:pt x="52" y="84"/>
                  </a:lnTo>
                  <a:lnTo>
                    <a:pt x="50" y="85"/>
                  </a:lnTo>
                  <a:lnTo>
                    <a:pt x="48" y="87"/>
                  </a:lnTo>
                  <a:lnTo>
                    <a:pt x="46" y="87"/>
                  </a:lnTo>
                  <a:lnTo>
                    <a:pt x="43" y="93"/>
                  </a:lnTo>
                  <a:lnTo>
                    <a:pt x="43" y="93"/>
                  </a:lnTo>
                  <a:lnTo>
                    <a:pt x="43" y="93"/>
                  </a:lnTo>
                  <a:lnTo>
                    <a:pt x="39" y="98"/>
                  </a:lnTo>
                  <a:lnTo>
                    <a:pt x="30" y="102"/>
                  </a:lnTo>
                  <a:lnTo>
                    <a:pt x="30" y="102"/>
                  </a:lnTo>
                  <a:lnTo>
                    <a:pt x="27" y="102"/>
                  </a:lnTo>
                  <a:lnTo>
                    <a:pt x="25" y="98"/>
                  </a:lnTo>
                  <a:lnTo>
                    <a:pt x="25" y="85"/>
                  </a:lnTo>
                  <a:lnTo>
                    <a:pt x="23" y="84"/>
                  </a:lnTo>
                  <a:lnTo>
                    <a:pt x="23" y="77"/>
                  </a:lnTo>
                  <a:lnTo>
                    <a:pt x="21" y="78"/>
                  </a:lnTo>
                  <a:lnTo>
                    <a:pt x="21" y="82"/>
                  </a:lnTo>
                  <a:lnTo>
                    <a:pt x="19" y="82"/>
                  </a:lnTo>
                  <a:lnTo>
                    <a:pt x="18" y="84"/>
                  </a:lnTo>
                  <a:lnTo>
                    <a:pt x="12" y="84"/>
                  </a:lnTo>
                  <a:lnTo>
                    <a:pt x="12" y="84"/>
                  </a:lnTo>
                  <a:lnTo>
                    <a:pt x="11" y="84"/>
                  </a:lnTo>
                  <a:lnTo>
                    <a:pt x="5" y="87"/>
                  </a:lnTo>
                  <a:lnTo>
                    <a:pt x="2" y="87"/>
                  </a:lnTo>
                  <a:lnTo>
                    <a:pt x="0" y="85"/>
                  </a:lnTo>
                  <a:lnTo>
                    <a:pt x="0" y="84"/>
                  </a:lnTo>
                  <a:lnTo>
                    <a:pt x="2" y="75"/>
                  </a:lnTo>
                  <a:lnTo>
                    <a:pt x="5" y="73"/>
                  </a:lnTo>
                  <a:lnTo>
                    <a:pt x="9" y="71"/>
                  </a:lnTo>
                  <a:lnTo>
                    <a:pt x="14" y="66"/>
                  </a:lnTo>
                  <a:lnTo>
                    <a:pt x="14" y="62"/>
                  </a:lnTo>
                  <a:lnTo>
                    <a:pt x="12" y="60"/>
                  </a:lnTo>
                  <a:lnTo>
                    <a:pt x="18" y="9"/>
                  </a:lnTo>
                  <a:lnTo>
                    <a:pt x="2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9" name="Freeform 3858"/>
            <p:cNvSpPr>
              <a:spLocks/>
            </p:cNvSpPr>
            <p:nvPr/>
          </p:nvSpPr>
          <p:spPr bwMode="auto">
            <a:xfrm>
              <a:off x="1344" y="1290"/>
              <a:ext cx="17" cy="18"/>
            </a:xfrm>
            <a:custGeom>
              <a:avLst/>
              <a:gdLst/>
              <a:ahLst/>
              <a:cxnLst>
                <a:cxn ang="0">
                  <a:pos x="9" y="5"/>
                </a:cxn>
                <a:cxn ang="0">
                  <a:pos x="10" y="7"/>
                </a:cxn>
                <a:cxn ang="0">
                  <a:pos x="12" y="7"/>
                </a:cxn>
                <a:cxn ang="0">
                  <a:pos x="14" y="12"/>
                </a:cxn>
                <a:cxn ang="0">
                  <a:pos x="16" y="14"/>
                </a:cxn>
                <a:cxn ang="0">
                  <a:pos x="17" y="16"/>
                </a:cxn>
                <a:cxn ang="0">
                  <a:pos x="17" y="18"/>
                </a:cxn>
                <a:cxn ang="0">
                  <a:pos x="12" y="18"/>
                </a:cxn>
                <a:cxn ang="0">
                  <a:pos x="10" y="14"/>
                </a:cxn>
                <a:cxn ang="0">
                  <a:pos x="7" y="10"/>
                </a:cxn>
                <a:cxn ang="0">
                  <a:pos x="3" y="5"/>
                </a:cxn>
                <a:cxn ang="0">
                  <a:pos x="0" y="1"/>
                </a:cxn>
                <a:cxn ang="0">
                  <a:pos x="0" y="0"/>
                </a:cxn>
                <a:cxn ang="0">
                  <a:pos x="1" y="0"/>
                </a:cxn>
                <a:cxn ang="0">
                  <a:pos x="5" y="0"/>
                </a:cxn>
                <a:cxn ang="0">
                  <a:pos x="9" y="5"/>
                </a:cxn>
              </a:cxnLst>
              <a:rect l="0" t="0" r="r" b="b"/>
              <a:pathLst>
                <a:path w="17" h="18">
                  <a:moveTo>
                    <a:pt x="9" y="5"/>
                  </a:moveTo>
                  <a:lnTo>
                    <a:pt x="10" y="7"/>
                  </a:lnTo>
                  <a:lnTo>
                    <a:pt x="12" y="7"/>
                  </a:lnTo>
                  <a:lnTo>
                    <a:pt x="14" y="12"/>
                  </a:lnTo>
                  <a:lnTo>
                    <a:pt x="16" y="14"/>
                  </a:lnTo>
                  <a:lnTo>
                    <a:pt x="17" y="16"/>
                  </a:lnTo>
                  <a:lnTo>
                    <a:pt x="17" y="18"/>
                  </a:lnTo>
                  <a:lnTo>
                    <a:pt x="12" y="18"/>
                  </a:lnTo>
                  <a:lnTo>
                    <a:pt x="10" y="14"/>
                  </a:lnTo>
                  <a:lnTo>
                    <a:pt x="7" y="10"/>
                  </a:lnTo>
                  <a:lnTo>
                    <a:pt x="3" y="5"/>
                  </a:lnTo>
                  <a:lnTo>
                    <a:pt x="0" y="1"/>
                  </a:lnTo>
                  <a:lnTo>
                    <a:pt x="0" y="0"/>
                  </a:lnTo>
                  <a:lnTo>
                    <a:pt x="1" y="0"/>
                  </a:lnTo>
                  <a:lnTo>
                    <a:pt x="5" y="0"/>
                  </a:lnTo>
                  <a:lnTo>
                    <a:pt x="9"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0" name="Freeform 3859"/>
            <p:cNvSpPr>
              <a:spLocks/>
            </p:cNvSpPr>
            <p:nvPr/>
          </p:nvSpPr>
          <p:spPr bwMode="auto">
            <a:xfrm>
              <a:off x="1344" y="1290"/>
              <a:ext cx="17" cy="18"/>
            </a:xfrm>
            <a:custGeom>
              <a:avLst/>
              <a:gdLst/>
              <a:ahLst/>
              <a:cxnLst>
                <a:cxn ang="0">
                  <a:pos x="9" y="5"/>
                </a:cxn>
                <a:cxn ang="0">
                  <a:pos x="10" y="7"/>
                </a:cxn>
                <a:cxn ang="0">
                  <a:pos x="12" y="7"/>
                </a:cxn>
                <a:cxn ang="0">
                  <a:pos x="14" y="12"/>
                </a:cxn>
                <a:cxn ang="0">
                  <a:pos x="16" y="14"/>
                </a:cxn>
                <a:cxn ang="0">
                  <a:pos x="17" y="16"/>
                </a:cxn>
                <a:cxn ang="0">
                  <a:pos x="17" y="18"/>
                </a:cxn>
                <a:cxn ang="0">
                  <a:pos x="12" y="18"/>
                </a:cxn>
                <a:cxn ang="0">
                  <a:pos x="10" y="14"/>
                </a:cxn>
                <a:cxn ang="0">
                  <a:pos x="7" y="10"/>
                </a:cxn>
                <a:cxn ang="0">
                  <a:pos x="3" y="5"/>
                </a:cxn>
                <a:cxn ang="0">
                  <a:pos x="0" y="1"/>
                </a:cxn>
                <a:cxn ang="0">
                  <a:pos x="0" y="0"/>
                </a:cxn>
                <a:cxn ang="0">
                  <a:pos x="1" y="0"/>
                </a:cxn>
                <a:cxn ang="0">
                  <a:pos x="5" y="0"/>
                </a:cxn>
                <a:cxn ang="0">
                  <a:pos x="9" y="5"/>
                </a:cxn>
              </a:cxnLst>
              <a:rect l="0" t="0" r="r" b="b"/>
              <a:pathLst>
                <a:path w="17" h="18">
                  <a:moveTo>
                    <a:pt x="9" y="5"/>
                  </a:moveTo>
                  <a:lnTo>
                    <a:pt x="10" y="7"/>
                  </a:lnTo>
                  <a:lnTo>
                    <a:pt x="12" y="7"/>
                  </a:lnTo>
                  <a:lnTo>
                    <a:pt x="14" y="12"/>
                  </a:lnTo>
                  <a:lnTo>
                    <a:pt x="16" y="14"/>
                  </a:lnTo>
                  <a:lnTo>
                    <a:pt x="17" y="16"/>
                  </a:lnTo>
                  <a:lnTo>
                    <a:pt x="17" y="18"/>
                  </a:lnTo>
                  <a:lnTo>
                    <a:pt x="12" y="18"/>
                  </a:lnTo>
                  <a:lnTo>
                    <a:pt x="10" y="14"/>
                  </a:lnTo>
                  <a:lnTo>
                    <a:pt x="7" y="10"/>
                  </a:lnTo>
                  <a:lnTo>
                    <a:pt x="3" y="5"/>
                  </a:lnTo>
                  <a:lnTo>
                    <a:pt x="0" y="1"/>
                  </a:lnTo>
                  <a:lnTo>
                    <a:pt x="0" y="0"/>
                  </a:lnTo>
                  <a:lnTo>
                    <a:pt x="1" y="0"/>
                  </a:lnTo>
                  <a:lnTo>
                    <a:pt x="5" y="0"/>
                  </a:lnTo>
                  <a:lnTo>
                    <a:pt x="9"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1" name="Freeform 3860"/>
            <p:cNvSpPr>
              <a:spLocks/>
            </p:cNvSpPr>
            <p:nvPr/>
          </p:nvSpPr>
          <p:spPr bwMode="auto">
            <a:xfrm>
              <a:off x="1458" y="1199"/>
              <a:ext cx="36" cy="46"/>
            </a:xfrm>
            <a:custGeom>
              <a:avLst/>
              <a:gdLst/>
              <a:ahLst/>
              <a:cxnLst>
                <a:cxn ang="0">
                  <a:pos x="16" y="0"/>
                </a:cxn>
                <a:cxn ang="0">
                  <a:pos x="16" y="0"/>
                </a:cxn>
                <a:cxn ang="0">
                  <a:pos x="18" y="0"/>
                </a:cxn>
                <a:cxn ang="0">
                  <a:pos x="19" y="1"/>
                </a:cxn>
                <a:cxn ang="0">
                  <a:pos x="21" y="0"/>
                </a:cxn>
                <a:cxn ang="0">
                  <a:pos x="25" y="0"/>
                </a:cxn>
                <a:cxn ang="0">
                  <a:pos x="27" y="3"/>
                </a:cxn>
                <a:cxn ang="0">
                  <a:pos x="28" y="5"/>
                </a:cxn>
                <a:cxn ang="0">
                  <a:pos x="32" y="3"/>
                </a:cxn>
                <a:cxn ang="0">
                  <a:pos x="36" y="9"/>
                </a:cxn>
                <a:cxn ang="0">
                  <a:pos x="36" y="34"/>
                </a:cxn>
                <a:cxn ang="0">
                  <a:pos x="27" y="42"/>
                </a:cxn>
                <a:cxn ang="0">
                  <a:pos x="11" y="46"/>
                </a:cxn>
                <a:cxn ang="0">
                  <a:pos x="9" y="44"/>
                </a:cxn>
                <a:cxn ang="0">
                  <a:pos x="5" y="44"/>
                </a:cxn>
                <a:cxn ang="0">
                  <a:pos x="2" y="37"/>
                </a:cxn>
                <a:cxn ang="0">
                  <a:pos x="0" y="19"/>
                </a:cxn>
                <a:cxn ang="0">
                  <a:pos x="9" y="3"/>
                </a:cxn>
                <a:cxn ang="0">
                  <a:pos x="12" y="1"/>
                </a:cxn>
                <a:cxn ang="0">
                  <a:pos x="16" y="0"/>
                </a:cxn>
              </a:cxnLst>
              <a:rect l="0" t="0" r="r" b="b"/>
              <a:pathLst>
                <a:path w="36" h="46">
                  <a:moveTo>
                    <a:pt x="16" y="0"/>
                  </a:moveTo>
                  <a:lnTo>
                    <a:pt x="16" y="0"/>
                  </a:lnTo>
                  <a:lnTo>
                    <a:pt x="18" y="0"/>
                  </a:lnTo>
                  <a:lnTo>
                    <a:pt x="19" y="1"/>
                  </a:lnTo>
                  <a:lnTo>
                    <a:pt x="21" y="0"/>
                  </a:lnTo>
                  <a:lnTo>
                    <a:pt x="25" y="0"/>
                  </a:lnTo>
                  <a:lnTo>
                    <a:pt x="27" y="3"/>
                  </a:lnTo>
                  <a:lnTo>
                    <a:pt x="28" y="5"/>
                  </a:lnTo>
                  <a:lnTo>
                    <a:pt x="32" y="3"/>
                  </a:lnTo>
                  <a:lnTo>
                    <a:pt x="36" y="9"/>
                  </a:lnTo>
                  <a:lnTo>
                    <a:pt x="36" y="34"/>
                  </a:lnTo>
                  <a:lnTo>
                    <a:pt x="27" y="42"/>
                  </a:lnTo>
                  <a:lnTo>
                    <a:pt x="11" y="46"/>
                  </a:lnTo>
                  <a:lnTo>
                    <a:pt x="9" y="44"/>
                  </a:lnTo>
                  <a:lnTo>
                    <a:pt x="5" y="44"/>
                  </a:lnTo>
                  <a:lnTo>
                    <a:pt x="2" y="37"/>
                  </a:lnTo>
                  <a:lnTo>
                    <a:pt x="0" y="19"/>
                  </a:lnTo>
                  <a:lnTo>
                    <a:pt x="9" y="3"/>
                  </a:lnTo>
                  <a:lnTo>
                    <a:pt x="12" y="1"/>
                  </a:lnTo>
                  <a:lnTo>
                    <a:pt x="1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2" name="Freeform 3861"/>
            <p:cNvSpPr>
              <a:spLocks/>
            </p:cNvSpPr>
            <p:nvPr/>
          </p:nvSpPr>
          <p:spPr bwMode="auto">
            <a:xfrm>
              <a:off x="1458" y="1199"/>
              <a:ext cx="36" cy="46"/>
            </a:xfrm>
            <a:custGeom>
              <a:avLst/>
              <a:gdLst/>
              <a:ahLst/>
              <a:cxnLst>
                <a:cxn ang="0">
                  <a:pos x="16" y="0"/>
                </a:cxn>
                <a:cxn ang="0">
                  <a:pos x="16" y="0"/>
                </a:cxn>
                <a:cxn ang="0">
                  <a:pos x="18" y="0"/>
                </a:cxn>
                <a:cxn ang="0">
                  <a:pos x="19" y="1"/>
                </a:cxn>
                <a:cxn ang="0">
                  <a:pos x="21" y="0"/>
                </a:cxn>
                <a:cxn ang="0">
                  <a:pos x="25" y="0"/>
                </a:cxn>
                <a:cxn ang="0">
                  <a:pos x="27" y="3"/>
                </a:cxn>
                <a:cxn ang="0">
                  <a:pos x="28" y="5"/>
                </a:cxn>
                <a:cxn ang="0">
                  <a:pos x="32" y="3"/>
                </a:cxn>
                <a:cxn ang="0">
                  <a:pos x="36" y="9"/>
                </a:cxn>
                <a:cxn ang="0">
                  <a:pos x="36" y="34"/>
                </a:cxn>
                <a:cxn ang="0">
                  <a:pos x="27" y="42"/>
                </a:cxn>
                <a:cxn ang="0">
                  <a:pos x="11" y="46"/>
                </a:cxn>
                <a:cxn ang="0">
                  <a:pos x="9" y="44"/>
                </a:cxn>
                <a:cxn ang="0">
                  <a:pos x="5" y="44"/>
                </a:cxn>
                <a:cxn ang="0">
                  <a:pos x="2" y="37"/>
                </a:cxn>
                <a:cxn ang="0">
                  <a:pos x="0" y="19"/>
                </a:cxn>
                <a:cxn ang="0">
                  <a:pos x="9" y="3"/>
                </a:cxn>
                <a:cxn ang="0">
                  <a:pos x="12" y="1"/>
                </a:cxn>
                <a:cxn ang="0">
                  <a:pos x="16" y="0"/>
                </a:cxn>
              </a:cxnLst>
              <a:rect l="0" t="0" r="r" b="b"/>
              <a:pathLst>
                <a:path w="36" h="46">
                  <a:moveTo>
                    <a:pt x="16" y="0"/>
                  </a:moveTo>
                  <a:lnTo>
                    <a:pt x="16" y="0"/>
                  </a:lnTo>
                  <a:lnTo>
                    <a:pt x="18" y="0"/>
                  </a:lnTo>
                  <a:lnTo>
                    <a:pt x="19" y="1"/>
                  </a:lnTo>
                  <a:lnTo>
                    <a:pt x="21" y="0"/>
                  </a:lnTo>
                  <a:lnTo>
                    <a:pt x="25" y="0"/>
                  </a:lnTo>
                  <a:lnTo>
                    <a:pt x="27" y="3"/>
                  </a:lnTo>
                  <a:lnTo>
                    <a:pt x="28" y="5"/>
                  </a:lnTo>
                  <a:lnTo>
                    <a:pt x="32" y="3"/>
                  </a:lnTo>
                  <a:lnTo>
                    <a:pt x="36" y="9"/>
                  </a:lnTo>
                  <a:lnTo>
                    <a:pt x="36" y="34"/>
                  </a:lnTo>
                  <a:lnTo>
                    <a:pt x="27" y="42"/>
                  </a:lnTo>
                  <a:lnTo>
                    <a:pt x="11" y="46"/>
                  </a:lnTo>
                  <a:lnTo>
                    <a:pt x="9" y="44"/>
                  </a:lnTo>
                  <a:lnTo>
                    <a:pt x="5" y="44"/>
                  </a:lnTo>
                  <a:lnTo>
                    <a:pt x="2" y="37"/>
                  </a:lnTo>
                  <a:lnTo>
                    <a:pt x="0" y="19"/>
                  </a:lnTo>
                  <a:lnTo>
                    <a:pt x="9" y="3"/>
                  </a:lnTo>
                  <a:lnTo>
                    <a:pt x="12" y="1"/>
                  </a:lnTo>
                  <a:lnTo>
                    <a:pt x="1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3" name="Freeform 3862"/>
            <p:cNvSpPr>
              <a:spLocks/>
            </p:cNvSpPr>
            <p:nvPr/>
          </p:nvSpPr>
          <p:spPr bwMode="auto">
            <a:xfrm>
              <a:off x="1499" y="1206"/>
              <a:ext cx="20" cy="18"/>
            </a:xfrm>
            <a:custGeom>
              <a:avLst/>
              <a:gdLst/>
              <a:ahLst/>
              <a:cxnLst>
                <a:cxn ang="0">
                  <a:pos x="0" y="5"/>
                </a:cxn>
                <a:cxn ang="0">
                  <a:pos x="2" y="3"/>
                </a:cxn>
                <a:cxn ang="0">
                  <a:pos x="3" y="3"/>
                </a:cxn>
                <a:cxn ang="0">
                  <a:pos x="7" y="0"/>
                </a:cxn>
                <a:cxn ang="0">
                  <a:pos x="7" y="3"/>
                </a:cxn>
                <a:cxn ang="0">
                  <a:pos x="18" y="7"/>
                </a:cxn>
                <a:cxn ang="0">
                  <a:pos x="20" y="14"/>
                </a:cxn>
                <a:cxn ang="0">
                  <a:pos x="16" y="18"/>
                </a:cxn>
                <a:cxn ang="0">
                  <a:pos x="11" y="16"/>
                </a:cxn>
                <a:cxn ang="0">
                  <a:pos x="5" y="16"/>
                </a:cxn>
                <a:cxn ang="0">
                  <a:pos x="0" y="11"/>
                </a:cxn>
                <a:cxn ang="0">
                  <a:pos x="0" y="5"/>
                </a:cxn>
              </a:cxnLst>
              <a:rect l="0" t="0" r="r" b="b"/>
              <a:pathLst>
                <a:path w="20" h="18">
                  <a:moveTo>
                    <a:pt x="0" y="5"/>
                  </a:moveTo>
                  <a:lnTo>
                    <a:pt x="2" y="3"/>
                  </a:lnTo>
                  <a:lnTo>
                    <a:pt x="3" y="3"/>
                  </a:lnTo>
                  <a:lnTo>
                    <a:pt x="7" y="0"/>
                  </a:lnTo>
                  <a:lnTo>
                    <a:pt x="7" y="3"/>
                  </a:lnTo>
                  <a:lnTo>
                    <a:pt x="18" y="7"/>
                  </a:lnTo>
                  <a:lnTo>
                    <a:pt x="20" y="14"/>
                  </a:lnTo>
                  <a:lnTo>
                    <a:pt x="16" y="18"/>
                  </a:lnTo>
                  <a:lnTo>
                    <a:pt x="11" y="16"/>
                  </a:lnTo>
                  <a:lnTo>
                    <a:pt x="5" y="16"/>
                  </a:lnTo>
                  <a:lnTo>
                    <a:pt x="0" y="11"/>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4" name="Freeform 3863"/>
            <p:cNvSpPr>
              <a:spLocks/>
            </p:cNvSpPr>
            <p:nvPr/>
          </p:nvSpPr>
          <p:spPr bwMode="auto">
            <a:xfrm>
              <a:off x="1499" y="1206"/>
              <a:ext cx="20" cy="18"/>
            </a:xfrm>
            <a:custGeom>
              <a:avLst/>
              <a:gdLst/>
              <a:ahLst/>
              <a:cxnLst>
                <a:cxn ang="0">
                  <a:pos x="0" y="5"/>
                </a:cxn>
                <a:cxn ang="0">
                  <a:pos x="2" y="3"/>
                </a:cxn>
                <a:cxn ang="0">
                  <a:pos x="3" y="3"/>
                </a:cxn>
                <a:cxn ang="0">
                  <a:pos x="7" y="0"/>
                </a:cxn>
                <a:cxn ang="0">
                  <a:pos x="7" y="3"/>
                </a:cxn>
                <a:cxn ang="0">
                  <a:pos x="18" y="7"/>
                </a:cxn>
                <a:cxn ang="0">
                  <a:pos x="20" y="14"/>
                </a:cxn>
                <a:cxn ang="0">
                  <a:pos x="16" y="18"/>
                </a:cxn>
                <a:cxn ang="0">
                  <a:pos x="11" y="16"/>
                </a:cxn>
                <a:cxn ang="0">
                  <a:pos x="5" y="16"/>
                </a:cxn>
                <a:cxn ang="0">
                  <a:pos x="0" y="11"/>
                </a:cxn>
                <a:cxn ang="0">
                  <a:pos x="0" y="5"/>
                </a:cxn>
              </a:cxnLst>
              <a:rect l="0" t="0" r="r" b="b"/>
              <a:pathLst>
                <a:path w="20" h="18">
                  <a:moveTo>
                    <a:pt x="0" y="5"/>
                  </a:moveTo>
                  <a:lnTo>
                    <a:pt x="2" y="3"/>
                  </a:lnTo>
                  <a:lnTo>
                    <a:pt x="3" y="3"/>
                  </a:lnTo>
                  <a:lnTo>
                    <a:pt x="7" y="0"/>
                  </a:lnTo>
                  <a:lnTo>
                    <a:pt x="7" y="3"/>
                  </a:lnTo>
                  <a:lnTo>
                    <a:pt x="18" y="7"/>
                  </a:lnTo>
                  <a:lnTo>
                    <a:pt x="20" y="14"/>
                  </a:lnTo>
                  <a:lnTo>
                    <a:pt x="16" y="18"/>
                  </a:lnTo>
                  <a:lnTo>
                    <a:pt x="11" y="16"/>
                  </a:lnTo>
                  <a:lnTo>
                    <a:pt x="5" y="16"/>
                  </a:lnTo>
                  <a:lnTo>
                    <a:pt x="0" y="11"/>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5" name="Freeform 3864"/>
            <p:cNvSpPr>
              <a:spLocks/>
            </p:cNvSpPr>
            <p:nvPr/>
          </p:nvSpPr>
          <p:spPr bwMode="auto">
            <a:xfrm>
              <a:off x="1424" y="1152"/>
              <a:ext cx="18" cy="22"/>
            </a:xfrm>
            <a:custGeom>
              <a:avLst/>
              <a:gdLst/>
              <a:ahLst/>
              <a:cxnLst>
                <a:cxn ang="0">
                  <a:pos x="14" y="9"/>
                </a:cxn>
                <a:cxn ang="0">
                  <a:pos x="11" y="18"/>
                </a:cxn>
                <a:cxn ang="0">
                  <a:pos x="7" y="20"/>
                </a:cxn>
                <a:cxn ang="0">
                  <a:pos x="0" y="22"/>
                </a:cxn>
                <a:cxn ang="0">
                  <a:pos x="0" y="18"/>
                </a:cxn>
                <a:cxn ang="0">
                  <a:pos x="4" y="13"/>
                </a:cxn>
                <a:cxn ang="0">
                  <a:pos x="7" y="11"/>
                </a:cxn>
                <a:cxn ang="0">
                  <a:pos x="12" y="0"/>
                </a:cxn>
                <a:cxn ang="0">
                  <a:pos x="16" y="0"/>
                </a:cxn>
                <a:cxn ang="0">
                  <a:pos x="18" y="0"/>
                </a:cxn>
                <a:cxn ang="0">
                  <a:pos x="18" y="6"/>
                </a:cxn>
                <a:cxn ang="0">
                  <a:pos x="18" y="7"/>
                </a:cxn>
                <a:cxn ang="0">
                  <a:pos x="16" y="7"/>
                </a:cxn>
                <a:cxn ang="0">
                  <a:pos x="14" y="9"/>
                </a:cxn>
              </a:cxnLst>
              <a:rect l="0" t="0" r="r" b="b"/>
              <a:pathLst>
                <a:path w="18" h="22">
                  <a:moveTo>
                    <a:pt x="14" y="9"/>
                  </a:moveTo>
                  <a:lnTo>
                    <a:pt x="11" y="18"/>
                  </a:lnTo>
                  <a:lnTo>
                    <a:pt x="7" y="20"/>
                  </a:lnTo>
                  <a:lnTo>
                    <a:pt x="0" y="22"/>
                  </a:lnTo>
                  <a:lnTo>
                    <a:pt x="0" y="18"/>
                  </a:lnTo>
                  <a:lnTo>
                    <a:pt x="4" y="13"/>
                  </a:lnTo>
                  <a:lnTo>
                    <a:pt x="7" y="11"/>
                  </a:lnTo>
                  <a:lnTo>
                    <a:pt x="12" y="0"/>
                  </a:lnTo>
                  <a:lnTo>
                    <a:pt x="16" y="0"/>
                  </a:lnTo>
                  <a:lnTo>
                    <a:pt x="18" y="0"/>
                  </a:lnTo>
                  <a:lnTo>
                    <a:pt x="18" y="6"/>
                  </a:lnTo>
                  <a:lnTo>
                    <a:pt x="18" y="7"/>
                  </a:lnTo>
                  <a:lnTo>
                    <a:pt x="16" y="7"/>
                  </a:lnTo>
                  <a:lnTo>
                    <a:pt x="1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6" name="Freeform 3865"/>
            <p:cNvSpPr>
              <a:spLocks/>
            </p:cNvSpPr>
            <p:nvPr/>
          </p:nvSpPr>
          <p:spPr bwMode="auto">
            <a:xfrm>
              <a:off x="1424" y="1152"/>
              <a:ext cx="18" cy="22"/>
            </a:xfrm>
            <a:custGeom>
              <a:avLst/>
              <a:gdLst/>
              <a:ahLst/>
              <a:cxnLst>
                <a:cxn ang="0">
                  <a:pos x="14" y="9"/>
                </a:cxn>
                <a:cxn ang="0">
                  <a:pos x="11" y="18"/>
                </a:cxn>
                <a:cxn ang="0">
                  <a:pos x="7" y="20"/>
                </a:cxn>
                <a:cxn ang="0">
                  <a:pos x="0" y="22"/>
                </a:cxn>
                <a:cxn ang="0">
                  <a:pos x="0" y="18"/>
                </a:cxn>
                <a:cxn ang="0">
                  <a:pos x="4" y="13"/>
                </a:cxn>
                <a:cxn ang="0">
                  <a:pos x="7" y="11"/>
                </a:cxn>
                <a:cxn ang="0">
                  <a:pos x="12" y="0"/>
                </a:cxn>
                <a:cxn ang="0">
                  <a:pos x="16" y="0"/>
                </a:cxn>
                <a:cxn ang="0">
                  <a:pos x="18" y="0"/>
                </a:cxn>
                <a:cxn ang="0">
                  <a:pos x="18" y="6"/>
                </a:cxn>
                <a:cxn ang="0">
                  <a:pos x="18" y="7"/>
                </a:cxn>
                <a:cxn ang="0">
                  <a:pos x="16" y="7"/>
                </a:cxn>
                <a:cxn ang="0">
                  <a:pos x="14" y="9"/>
                </a:cxn>
              </a:cxnLst>
              <a:rect l="0" t="0" r="r" b="b"/>
              <a:pathLst>
                <a:path w="18" h="22">
                  <a:moveTo>
                    <a:pt x="14" y="9"/>
                  </a:moveTo>
                  <a:lnTo>
                    <a:pt x="11" y="18"/>
                  </a:lnTo>
                  <a:lnTo>
                    <a:pt x="7" y="20"/>
                  </a:lnTo>
                  <a:lnTo>
                    <a:pt x="0" y="22"/>
                  </a:lnTo>
                  <a:lnTo>
                    <a:pt x="0" y="18"/>
                  </a:lnTo>
                  <a:lnTo>
                    <a:pt x="4" y="13"/>
                  </a:lnTo>
                  <a:lnTo>
                    <a:pt x="7" y="11"/>
                  </a:lnTo>
                  <a:lnTo>
                    <a:pt x="12" y="0"/>
                  </a:lnTo>
                  <a:lnTo>
                    <a:pt x="16" y="0"/>
                  </a:lnTo>
                  <a:lnTo>
                    <a:pt x="18" y="0"/>
                  </a:lnTo>
                  <a:lnTo>
                    <a:pt x="18" y="6"/>
                  </a:lnTo>
                  <a:lnTo>
                    <a:pt x="18" y="7"/>
                  </a:lnTo>
                  <a:lnTo>
                    <a:pt x="16" y="7"/>
                  </a:lnTo>
                  <a:lnTo>
                    <a:pt x="1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7" name="Freeform 3866"/>
            <p:cNvSpPr>
              <a:spLocks/>
            </p:cNvSpPr>
            <p:nvPr/>
          </p:nvSpPr>
          <p:spPr bwMode="auto">
            <a:xfrm>
              <a:off x="1408" y="1133"/>
              <a:ext cx="16" cy="14"/>
            </a:xfrm>
            <a:custGeom>
              <a:avLst/>
              <a:gdLst/>
              <a:ahLst/>
              <a:cxnLst>
                <a:cxn ang="0">
                  <a:pos x="3" y="0"/>
                </a:cxn>
                <a:cxn ang="0">
                  <a:pos x="5" y="1"/>
                </a:cxn>
                <a:cxn ang="0">
                  <a:pos x="7" y="1"/>
                </a:cxn>
                <a:cxn ang="0">
                  <a:pos x="9" y="3"/>
                </a:cxn>
                <a:cxn ang="0">
                  <a:pos x="11" y="0"/>
                </a:cxn>
                <a:cxn ang="0">
                  <a:pos x="12" y="0"/>
                </a:cxn>
                <a:cxn ang="0">
                  <a:pos x="14" y="0"/>
                </a:cxn>
                <a:cxn ang="0">
                  <a:pos x="16" y="1"/>
                </a:cxn>
                <a:cxn ang="0">
                  <a:pos x="16" y="7"/>
                </a:cxn>
                <a:cxn ang="0">
                  <a:pos x="9" y="9"/>
                </a:cxn>
                <a:cxn ang="0">
                  <a:pos x="7" y="7"/>
                </a:cxn>
                <a:cxn ang="0">
                  <a:pos x="7" y="14"/>
                </a:cxn>
                <a:cxn ang="0">
                  <a:pos x="2" y="7"/>
                </a:cxn>
                <a:cxn ang="0">
                  <a:pos x="0" y="0"/>
                </a:cxn>
                <a:cxn ang="0">
                  <a:pos x="3" y="0"/>
                </a:cxn>
              </a:cxnLst>
              <a:rect l="0" t="0" r="r" b="b"/>
              <a:pathLst>
                <a:path w="16" h="14">
                  <a:moveTo>
                    <a:pt x="3" y="0"/>
                  </a:moveTo>
                  <a:lnTo>
                    <a:pt x="5" y="1"/>
                  </a:lnTo>
                  <a:lnTo>
                    <a:pt x="7" y="1"/>
                  </a:lnTo>
                  <a:lnTo>
                    <a:pt x="9" y="3"/>
                  </a:lnTo>
                  <a:lnTo>
                    <a:pt x="11" y="0"/>
                  </a:lnTo>
                  <a:lnTo>
                    <a:pt x="12" y="0"/>
                  </a:lnTo>
                  <a:lnTo>
                    <a:pt x="14" y="0"/>
                  </a:lnTo>
                  <a:lnTo>
                    <a:pt x="16" y="1"/>
                  </a:lnTo>
                  <a:lnTo>
                    <a:pt x="16" y="7"/>
                  </a:lnTo>
                  <a:lnTo>
                    <a:pt x="9" y="9"/>
                  </a:lnTo>
                  <a:lnTo>
                    <a:pt x="7" y="7"/>
                  </a:lnTo>
                  <a:lnTo>
                    <a:pt x="7" y="14"/>
                  </a:lnTo>
                  <a:lnTo>
                    <a:pt x="2" y="7"/>
                  </a:lnTo>
                  <a:lnTo>
                    <a:pt x="0"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8" name="Freeform 3867"/>
            <p:cNvSpPr>
              <a:spLocks/>
            </p:cNvSpPr>
            <p:nvPr/>
          </p:nvSpPr>
          <p:spPr bwMode="auto">
            <a:xfrm>
              <a:off x="1408" y="1133"/>
              <a:ext cx="16" cy="14"/>
            </a:xfrm>
            <a:custGeom>
              <a:avLst/>
              <a:gdLst/>
              <a:ahLst/>
              <a:cxnLst>
                <a:cxn ang="0">
                  <a:pos x="3" y="0"/>
                </a:cxn>
                <a:cxn ang="0">
                  <a:pos x="5" y="1"/>
                </a:cxn>
                <a:cxn ang="0">
                  <a:pos x="7" y="1"/>
                </a:cxn>
                <a:cxn ang="0">
                  <a:pos x="9" y="3"/>
                </a:cxn>
                <a:cxn ang="0">
                  <a:pos x="11" y="0"/>
                </a:cxn>
                <a:cxn ang="0">
                  <a:pos x="12" y="0"/>
                </a:cxn>
                <a:cxn ang="0">
                  <a:pos x="14" y="0"/>
                </a:cxn>
                <a:cxn ang="0">
                  <a:pos x="16" y="1"/>
                </a:cxn>
                <a:cxn ang="0">
                  <a:pos x="16" y="7"/>
                </a:cxn>
                <a:cxn ang="0">
                  <a:pos x="9" y="9"/>
                </a:cxn>
                <a:cxn ang="0">
                  <a:pos x="7" y="7"/>
                </a:cxn>
                <a:cxn ang="0">
                  <a:pos x="7" y="14"/>
                </a:cxn>
                <a:cxn ang="0">
                  <a:pos x="2" y="7"/>
                </a:cxn>
                <a:cxn ang="0">
                  <a:pos x="0" y="0"/>
                </a:cxn>
                <a:cxn ang="0">
                  <a:pos x="3" y="0"/>
                </a:cxn>
              </a:cxnLst>
              <a:rect l="0" t="0" r="r" b="b"/>
              <a:pathLst>
                <a:path w="16" h="14">
                  <a:moveTo>
                    <a:pt x="3" y="0"/>
                  </a:moveTo>
                  <a:lnTo>
                    <a:pt x="5" y="1"/>
                  </a:lnTo>
                  <a:lnTo>
                    <a:pt x="7" y="1"/>
                  </a:lnTo>
                  <a:lnTo>
                    <a:pt x="9" y="3"/>
                  </a:lnTo>
                  <a:lnTo>
                    <a:pt x="11" y="0"/>
                  </a:lnTo>
                  <a:lnTo>
                    <a:pt x="12" y="0"/>
                  </a:lnTo>
                  <a:lnTo>
                    <a:pt x="14" y="0"/>
                  </a:lnTo>
                  <a:lnTo>
                    <a:pt x="16" y="1"/>
                  </a:lnTo>
                  <a:lnTo>
                    <a:pt x="16" y="7"/>
                  </a:lnTo>
                  <a:lnTo>
                    <a:pt x="9" y="9"/>
                  </a:lnTo>
                  <a:lnTo>
                    <a:pt x="7" y="7"/>
                  </a:lnTo>
                  <a:lnTo>
                    <a:pt x="7" y="14"/>
                  </a:lnTo>
                  <a:lnTo>
                    <a:pt x="2" y="7"/>
                  </a:lnTo>
                  <a:lnTo>
                    <a:pt x="0"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9" name="Freeform 3868"/>
            <p:cNvSpPr>
              <a:spLocks/>
            </p:cNvSpPr>
            <p:nvPr/>
          </p:nvSpPr>
          <p:spPr bwMode="auto">
            <a:xfrm>
              <a:off x="1438" y="1388"/>
              <a:ext cx="16" cy="14"/>
            </a:xfrm>
            <a:custGeom>
              <a:avLst/>
              <a:gdLst/>
              <a:ahLst/>
              <a:cxnLst>
                <a:cxn ang="0">
                  <a:pos x="2" y="3"/>
                </a:cxn>
                <a:cxn ang="0">
                  <a:pos x="0" y="3"/>
                </a:cxn>
                <a:cxn ang="0">
                  <a:pos x="2" y="2"/>
                </a:cxn>
                <a:cxn ang="0">
                  <a:pos x="6" y="0"/>
                </a:cxn>
                <a:cxn ang="0">
                  <a:pos x="9" y="0"/>
                </a:cxn>
                <a:cxn ang="0">
                  <a:pos x="11" y="2"/>
                </a:cxn>
                <a:cxn ang="0">
                  <a:pos x="13" y="2"/>
                </a:cxn>
                <a:cxn ang="0">
                  <a:pos x="16" y="5"/>
                </a:cxn>
                <a:cxn ang="0">
                  <a:pos x="16" y="9"/>
                </a:cxn>
                <a:cxn ang="0">
                  <a:pos x="13" y="14"/>
                </a:cxn>
                <a:cxn ang="0">
                  <a:pos x="2" y="3"/>
                </a:cxn>
              </a:cxnLst>
              <a:rect l="0" t="0" r="r" b="b"/>
              <a:pathLst>
                <a:path w="16" h="14">
                  <a:moveTo>
                    <a:pt x="2" y="3"/>
                  </a:moveTo>
                  <a:lnTo>
                    <a:pt x="0" y="3"/>
                  </a:lnTo>
                  <a:lnTo>
                    <a:pt x="2" y="2"/>
                  </a:lnTo>
                  <a:lnTo>
                    <a:pt x="6" y="0"/>
                  </a:lnTo>
                  <a:lnTo>
                    <a:pt x="9" y="0"/>
                  </a:lnTo>
                  <a:lnTo>
                    <a:pt x="11" y="2"/>
                  </a:lnTo>
                  <a:lnTo>
                    <a:pt x="13" y="2"/>
                  </a:lnTo>
                  <a:lnTo>
                    <a:pt x="16" y="5"/>
                  </a:lnTo>
                  <a:lnTo>
                    <a:pt x="16" y="9"/>
                  </a:lnTo>
                  <a:lnTo>
                    <a:pt x="13" y="14"/>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0" name="Freeform 3869"/>
            <p:cNvSpPr>
              <a:spLocks/>
            </p:cNvSpPr>
            <p:nvPr/>
          </p:nvSpPr>
          <p:spPr bwMode="auto">
            <a:xfrm>
              <a:off x="1438" y="1388"/>
              <a:ext cx="16" cy="14"/>
            </a:xfrm>
            <a:custGeom>
              <a:avLst/>
              <a:gdLst/>
              <a:ahLst/>
              <a:cxnLst>
                <a:cxn ang="0">
                  <a:pos x="2" y="3"/>
                </a:cxn>
                <a:cxn ang="0">
                  <a:pos x="0" y="3"/>
                </a:cxn>
                <a:cxn ang="0">
                  <a:pos x="2" y="2"/>
                </a:cxn>
                <a:cxn ang="0">
                  <a:pos x="6" y="0"/>
                </a:cxn>
                <a:cxn ang="0">
                  <a:pos x="9" y="0"/>
                </a:cxn>
                <a:cxn ang="0">
                  <a:pos x="11" y="2"/>
                </a:cxn>
                <a:cxn ang="0">
                  <a:pos x="13" y="2"/>
                </a:cxn>
                <a:cxn ang="0">
                  <a:pos x="16" y="5"/>
                </a:cxn>
                <a:cxn ang="0">
                  <a:pos x="16" y="9"/>
                </a:cxn>
                <a:cxn ang="0">
                  <a:pos x="13" y="14"/>
                </a:cxn>
                <a:cxn ang="0">
                  <a:pos x="2" y="3"/>
                </a:cxn>
              </a:cxnLst>
              <a:rect l="0" t="0" r="r" b="b"/>
              <a:pathLst>
                <a:path w="16" h="14">
                  <a:moveTo>
                    <a:pt x="2" y="3"/>
                  </a:moveTo>
                  <a:lnTo>
                    <a:pt x="0" y="3"/>
                  </a:lnTo>
                  <a:lnTo>
                    <a:pt x="2" y="2"/>
                  </a:lnTo>
                  <a:lnTo>
                    <a:pt x="6" y="0"/>
                  </a:lnTo>
                  <a:lnTo>
                    <a:pt x="9" y="0"/>
                  </a:lnTo>
                  <a:lnTo>
                    <a:pt x="11" y="2"/>
                  </a:lnTo>
                  <a:lnTo>
                    <a:pt x="13" y="2"/>
                  </a:lnTo>
                  <a:lnTo>
                    <a:pt x="16" y="5"/>
                  </a:lnTo>
                  <a:lnTo>
                    <a:pt x="16" y="9"/>
                  </a:lnTo>
                  <a:lnTo>
                    <a:pt x="13" y="14"/>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1" name="Freeform 3870"/>
            <p:cNvSpPr>
              <a:spLocks/>
            </p:cNvSpPr>
            <p:nvPr/>
          </p:nvSpPr>
          <p:spPr bwMode="auto">
            <a:xfrm>
              <a:off x="1456" y="1381"/>
              <a:ext cx="13" cy="9"/>
            </a:xfrm>
            <a:custGeom>
              <a:avLst/>
              <a:gdLst/>
              <a:ahLst/>
              <a:cxnLst>
                <a:cxn ang="0">
                  <a:pos x="0" y="0"/>
                </a:cxn>
                <a:cxn ang="0">
                  <a:pos x="11" y="3"/>
                </a:cxn>
                <a:cxn ang="0">
                  <a:pos x="13" y="5"/>
                </a:cxn>
                <a:cxn ang="0">
                  <a:pos x="13" y="9"/>
                </a:cxn>
                <a:cxn ang="0">
                  <a:pos x="9" y="9"/>
                </a:cxn>
                <a:cxn ang="0">
                  <a:pos x="2" y="5"/>
                </a:cxn>
                <a:cxn ang="0">
                  <a:pos x="0" y="0"/>
                </a:cxn>
              </a:cxnLst>
              <a:rect l="0" t="0" r="r" b="b"/>
              <a:pathLst>
                <a:path w="13" h="9">
                  <a:moveTo>
                    <a:pt x="0" y="0"/>
                  </a:moveTo>
                  <a:lnTo>
                    <a:pt x="11" y="3"/>
                  </a:lnTo>
                  <a:lnTo>
                    <a:pt x="13" y="5"/>
                  </a:lnTo>
                  <a:lnTo>
                    <a:pt x="13" y="9"/>
                  </a:lnTo>
                  <a:lnTo>
                    <a:pt x="9" y="9"/>
                  </a:lnTo>
                  <a:lnTo>
                    <a:pt x="2" y="5"/>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2" name="Freeform 3871"/>
            <p:cNvSpPr>
              <a:spLocks/>
            </p:cNvSpPr>
            <p:nvPr/>
          </p:nvSpPr>
          <p:spPr bwMode="auto">
            <a:xfrm>
              <a:off x="1456" y="1381"/>
              <a:ext cx="13" cy="9"/>
            </a:xfrm>
            <a:custGeom>
              <a:avLst/>
              <a:gdLst/>
              <a:ahLst/>
              <a:cxnLst>
                <a:cxn ang="0">
                  <a:pos x="0" y="0"/>
                </a:cxn>
                <a:cxn ang="0">
                  <a:pos x="11" y="3"/>
                </a:cxn>
                <a:cxn ang="0">
                  <a:pos x="13" y="5"/>
                </a:cxn>
                <a:cxn ang="0">
                  <a:pos x="13" y="9"/>
                </a:cxn>
                <a:cxn ang="0">
                  <a:pos x="9" y="9"/>
                </a:cxn>
                <a:cxn ang="0">
                  <a:pos x="2" y="5"/>
                </a:cxn>
                <a:cxn ang="0">
                  <a:pos x="0" y="0"/>
                </a:cxn>
              </a:cxnLst>
              <a:rect l="0" t="0" r="r" b="b"/>
              <a:pathLst>
                <a:path w="13" h="9">
                  <a:moveTo>
                    <a:pt x="0" y="0"/>
                  </a:moveTo>
                  <a:lnTo>
                    <a:pt x="11" y="3"/>
                  </a:lnTo>
                  <a:lnTo>
                    <a:pt x="13" y="5"/>
                  </a:lnTo>
                  <a:lnTo>
                    <a:pt x="13" y="9"/>
                  </a:lnTo>
                  <a:lnTo>
                    <a:pt x="9" y="9"/>
                  </a:lnTo>
                  <a:lnTo>
                    <a:pt x="2" y="5"/>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3" name="Freeform 3872"/>
            <p:cNvSpPr>
              <a:spLocks/>
            </p:cNvSpPr>
            <p:nvPr/>
          </p:nvSpPr>
          <p:spPr bwMode="auto">
            <a:xfrm>
              <a:off x="1401" y="931"/>
              <a:ext cx="76" cy="55"/>
            </a:xfrm>
            <a:custGeom>
              <a:avLst/>
              <a:gdLst/>
              <a:ahLst/>
              <a:cxnLst>
                <a:cxn ang="0">
                  <a:pos x="32" y="7"/>
                </a:cxn>
                <a:cxn ang="0">
                  <a:pos x="37" y="5"/>
                </a:cxn>
                <a:cxn ang="0">
                  <a:pos x="43" y="5"/>
                </a:cxn>
                <a:cxn ang="0">
                  <a:pos x="57" y="14"/>
                </a:cxn>
                <a:cxn ang="0">
                  <a:pos x="59" y="18"/>
                </a:cxn>
                <a:cxn ang="0">
                  <a:pos x="60" y="21"/>
                </a:cxn>
                <a:cxn ang="0">
                  <a:pos x="62" y="25"/>
                </a:cxn>
                <a:cxn ang="0">
                  <a:pos x="66" y="27"/>
                </a:cxn>
                <a:cxn ang="0">
                  <a:pos x="73" y="39"/>
                </a:cxn>
                <a:cxn ang="0">
                  <a:pos x="73" y="41"/>
                </a:cxn>
                <a:cxn ang="0">
                  <a:pos x="73" y="45"/>
                </a:cxn>
                <a:cxn ang="0">
                  <a:pos x="76" y="46"/>
                </a:cxn>
                <a:cxn ang="0">
                  <a:pos x="73" y="52"/>
                </a:cxn>
                <a:cxn ang="0">
                  <a:pos x="62" y="50"/>
                </a:cxn>
                <a:cxn ang="0">
                  <a:pos x="53" y="48"/>
                </a:cxn>
                <a:cxn ang="0">
                  <a:pos x="43" y="46"/>
                </a:cxn>
                <a:cxn ang="0">
                  <a:pos x="30" y="54"/>
                </a:cxn>
                <a:cxn ang="0">
                  <a:pos x="25" y="55"/>
                </a:cxn>
                <a:cxn ang="0">
                  <a:pos x="14" y="50"/>
                </a:cxn>
                <a:cxn ang="0">
                  <a:pos x="10" y="30"/>
                </a:cxn>
                <a:cxn ang="0">
                  <a:pos x="2" y="27"/>
                </a:cxn>
                <a:cxn ang="0">
                  <a:pos x="0" y="21"/>
                </a:cxn>
                <a:cxn ang="0">
                  <a:pos x="0" y="16"/>
                </a:cxn>
                <a:cxn ang="0">
                  <a:pos x="2" y="14"/>
                </a:cxn>
                <a:cxn ang="0">
                  <a:pos x="2" y="7"/>
                </a:cxn>
                <a:cxn ang="0">
                  <a:pos x="3" y="2"/>
                </a:cxn>
                <a:cxn ang="0">
                  <a:pos x="7" y="0"/>
                </a:cxn>
                <a:cxn ang="0">
                  <a:pos x="10" y="4"/>
                </a:cxn>
                <a:cxn ang="0">
                  <a:pos x="14" y="4"/>
                </a:cxn>
                <a:cxn ang="0">
                  <a:pos x="28" y="7"/>
                </a:cxn>
                <a:cxn ang="0">
                  <a:pos x="32" y="7"/>
                </a:cxn>
              </a:cxnLst>
              <a:rect l="0" t="0" r="r" b="b"/>
              <a:pathLst>
                <a:path w="76" h="55">
                  <a:moveTo>
                    <a:pt x="32" y="7"/>
                  </a:moveTo>
                  <a:lnTo>
                    <a:pt x="37" y="5"/>
                  </a:lnTo>
                  <a:lnTo>
                    <a:pt x="43"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3" y="46"/>
                  </a:lnTo>
                  <a:lnTo>
                    <a:pt x="30" y="54"/>
                  </a:lnTo>
                  <a:lnTo>
                    <a:pt x="25" y="55"/>
                  </a:lnTo>
                  <a:lnTo>
                    <a:pt x="14" y="50"/>
                  </a:lnTo>
                  <a:lnTo>
                    <a:pt x="10" y="30"/>
                  </a:lnTo>
                  <a:lnTo>
                    <a:pt x="2" y="27"/>
                  </a:lnTo>
                  <a:lnTo>
                    <a:pt x="0" y="21"/>
                  </a:lnTo>
                  <a:lnTo>
                    <a:pt x="0" y="16"/>
                  </a:lnTo>
                  <a:lnTo>
                    <a:pt x="2" y="14"/>
                  </a:lnTo>
                  <a:lnTo>
                    <a:pt x="2" y="7"/>
                  </a:lnTo>
                  <a:lnTo>
                    <a:pt x="3" y="2"/>
                  </a:lnTo>
                  <a:lnTo>
                    <a:pt x="7" y="0"/>
                  </a:lnTo>
                  <a:lnTo>
                    <a:pt x="10" y="4"/>
                  </a:lnTo>
                  <a:lnTo>
                    <a:pt x="14" y="4"/>
                  </a:lnTo>
                  <a:lnTo>
                    <a:pt x="28" y="7"/>
                  </a:lnTo>
                  <a:lnTo>
                    <a:pt x="3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4" name="Freeform 3873"/>
            <p:cNvSpPr>
              <a:spLocks/>
            </p:cNvSpPr>
            <p:nvPr/>
          </p:nvSpPr>
          <p:spPr bwMode="auto">
            <a:xfrm>
              <a:off x="1401" y="931"/>
              <a:ext cx="76" cy="55"/>
            </a:xfrm>
            <a:custGeom>
              <a:avLst/>
              <a:gdLst/>
              <a:ahLst/>
              <a:cxnLst>
                <a:cxn ang="0">
                  <a:pos x="32" y="7"/>
                </a:cxn>
                <a:cxn ang="0">
                  <a:pos x="37" y="5"/>
                </a:cxn>
                <a:cxn ang="0">
                  <a:pos x="43" y="5"/>
                </a:cxn>
                <a:cxn ang="0">
                  <a:pos x="57" y="14"/>
                </a:cxn>
                <a:cxn ang="0">
                  <a:pos x="59" y="18"/>
                </a:cxn>
                <a:cxn ang="0">
                  <a:pos x="60" y="21"/>
                </a:cxn>
                <a:cxn ang="0">
                  <a:pos x="62" y="25"/>
                </a:cxn>
                <a:cxn ang="0">
                  <a:pos x="66" y="27"/>
                </a:cxn>
                <a:cxn ang="0">
                  <a:pos x="73" y="39"/>
                </a:cxn>
                <a:cxn ang="0">
                  <a:pos x="73" y="41"/>
                </a:cxn>
                <a:cxn ang="0">
                  <a:pos x="73" y="45"/>
                </a:cxn>
                <a:cxn ang="0">
                  <a:pos x="76" y="46"/>
                </a:cxn>
                <a:cxn ang="0">
                  <a:pos x="73" y="52"/>
                </a:cxn>
                <a:cxn ang="0">
                  <a:pos x="62" y="50"/>
                </a:cxn>
                <a:cxn ang="0">
                  <a:pos x="53" y="48"/>
                </a:cxn>
                <a:cxn ang="0">
                  <a:pos x="43" y="46"/>
                </a:cxn>
                <a:cxn ang="0">
                  <a:pos x="30" y="54"/>
                </a:cxn>
                <a:cxn ang="0">
                  <a:pos x="25" y="55"/>
                </a:cxn>
                <a:cxn ang="0">
                  <a:pos x="14" y="50"/>
                </a:cxn>
                <a:cxn ang="0">
                  <a:pos x="10" y="30"/>
                </a:cxn>
                <a:cxn ang="0">
                  <a:pos x="2" y="27"/>
                </a:cxn>
                <a:cxn ang="0">
                  <a:pos x="0" y="21"/>
                </a:cxn>
                <a:cxn ang="0">
                  <a:pos x="0" y="16"/>
                </a:cxn>
                <a:cxn ang="0">
                  <a:pos x="2" y="14"/>
                </a:cxn>
                <a:cxn ang="0">
                  <a:pos x="2" y="7"/>
                </a:cxn>
                <a:cxn ang="0">
                  <a:pos x="3" y="2"/>
                </a:cxn>
                <a:cxn ang="0">
                  <a:pos x="7" y="0"/>
                </a:cxn>
                <a:cxn ang="0">
                  <a:pos x="10" y="4"/>
                </a:cxn>
                <a:cxn ang="0">
                  <a:pos x="14" y="4"/>
                </a:cxn>
                <a:cxn ang="0">
                  <a:pos x="28" y="7"/>
                </a:cxn>
                <a:cxn ang="0">
                  <a:pos x="32" y="7"/>
                </a:cxn>
              </a:cxnLst>
              <a:rect l="0" t="0" r="r" b="b"/>
              <a:pathLst>
                <a:path w="76" h="55">
                  <a:moveTo>
                    <a:pt x="32" y="7"/>
                  </a:moveTo>
                  <a:lnTo>
                    <a:pt x="37" y="5"/>
                  </a:lnTo>
                  <a:lnTo>
                    <a:pt x="43"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3" y="46"/>
                  </a:lnTo>
                  <a:lnTo>
                    <a:pt x="30" y="54"/>
                  </a:lnTo>
                  <a:lnTo>
                    <a:pt x="25" y="55"/>
                  </a:lnTo>
                  <a:lnTo>
                    <a:pt x="14" y="50"/>
                  </a:lnTo>
                  <a:lnTo>
                    <a:pt x="10" y="30"/>
                  </a:lnTo>
                  <a:lnTo>
                    <a:pt x="2" y="27"/>
                  </a:lnTo>
                  <a:lnTo>
                    <a:pt x="0" y="21"/>
                  </a:lnTo>
                  <a:lnTo>
                    <a:pt x="0" y="16"/>
                  </a:lnTo>
                  <a:lnTo>
                    <a:pt x="2" y="14"/>
                  </a:lnTo>
                  <a:lnTo>
                    <a:pt x="2" y="7"/>
                  </a:lnTo>
                  <a:lnTo>
                    <a:pt x="3" y="2"/>
                  </a:lnTo>
                  <a:lnTo>
                    <a:pt x="7" y="0"/>
                  </a:lnTo>
                  <a:lnTo>
                    <a:pt x="10" y="4"/>
                  </a:lnTo>
                  <a:lnTo>
                    <a:pt x="14" y="4"/>
                  </a:lnTo>
                  <a:lnTo>
                    <a:pt x="28" y="7"/>
                  </a:lnTo>
                  <a:lnTo>
                    <a:pt x="3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5" name="Freeform 3874"/>
            <p:cNvSpPr>
              <a:spLocks/>
            </p:cNvSpPr>
            <p:nvPr/>
          </p:nvSpPr>
          <p:spPr bwMode="auto">
            <a:xfrm>
              <a:off x="1354" y="1406"/>
              <a:ext cx="29" cy="30"/>
            </a:xfrm>
            <a:custGeom>
              <a:avLst/>
              <a:gdLst/>
              <a:ahLst/>
              <a:cxnLst>
                <a:cxn ang="0">
                  <a:pos x="22" y="1"/>
                </a:cxn>
                <a:cxn ang="0">
                  <a:pos x="13" y="5"/>
                </a:cxn>
                <a:cxn ang="0">
                  <a:pos x="9" y="9"/>
                </a:cxn>
                <a:cxn ang="0">
                  <a:pos x="0" y="25"/>
                </a:cxn>
                <a:cxn ang="0">
                  <a:pos x="0" y="30"/>
                </a:cxn>
                <a:cxn ang="0">
                  <a:pos x="2" y="30"/>
                </a:cxn>
                <a:cxn ang="0">
                  <a:pos x="7" y="26"/>
                </a:cxn>
                <a:cxn ang="0">
                  <a:pos x="9" y="26"/>
                </a:cxn>
                <a:cxn ang="0">
                  <a:pos x="13" y="25"/>
                </a:cxn>
                <a:cxn ang="0">
                  <a:pos x="16" y="23"/>
                </a:cxn>
                <a:cxn ang="0">
                  <a:pos x="16" y="19"/>
                </a:cxn>
                <a:cxn ang="0">
                  <a:pos x="18" y="16"/>
                </a:cxn>
                <a:cxn ang="0">
                  <a:pos x="20" y="16"/>
                </a:cxn>
                <a:cxn ang="0">
                  <a:pos x="27" y="10"/>
                </a:cxn>
                <a:cxn ang="0">
                  <a:pos x="27" y="7"/>
                </a:cxn>
                <a:cxn ang="0">
                  <a:pos x="29" y="5"/>
                </a:cxn>
                <a:cxn ang="0">
                  <a:pos x="29" y="3"/>
                </a:cxn>
                <a:cxn ang="0">
                  <a:pos x="24" y="0"/>
                </a:cxn>
                <a:cxn ang="0">
                  <a:pos x="22" y="1"/>
                </a:cxn>
              </a:cxnLst>
              <a:rect l="0" t="0" r="r" b="b"/>
              <a:pathLst>
                <a:path w="29" h="30">
                  <a:moveTo>
                    <a:pt x="22" y="1"/>
                  </a:moveTo>
                  <a:lnTo>
                    <a:pt x="13" y="5"/>
                  </a:lnTo>
                  <a:lnTo>
                    <a:pt x="9" y="9"/>
                  </a:lnTo>
                  <a:lnTo>
                    <a:pt x="0" y="25"/>
                  </a:lnTo>
                  <a:lnTo>
                    <a:pt x="0" y="30"/>
                  </a:lnTo>
                  <a:lnTo>
                    <a:pt x="2" y="30"/>
                  </a:lnTo>
                  <a:lnTo>
                    <a:pt x="7" y="26"/>
                  </a:lnTo>
                  <a:lnTo>
                    <a:pt x="9" y="26"/>
                  </a:lnTo>
                  <a:lnTo>
                    <a:pt x="13" y="25"/>
                  </a:lnTo>
                  <a:lnTo>
                    <a:pt x="16" y="23"/>
                  </a:lnTo>
                  <a:lnTo>
                    <a:pt x="16" y="19"/>
                  </a:lnTo>
                  <a:lnTo>
                    <a:pt x="18" y="16"/>
                  </a:lnTo>
                  <a:lnTo>
                    <a:pt x="20" y="16"/>
                  </a:lnTo>
                  <a:lnTo>
                    <a:pt x="27" y="10"/>
                  </a:lnTo>
                  <a:lnTo>
                    <a:pt x="27" y="7"/>
                  </a:lnTo>
                  <a:lnTo>
                    <a:pt x="29" y="5"/>
                  </a:lnTo>
                  <a:lnTo>
                    <a:pt x="29" y="3"/>
                  </a:lnTo>
                  <a:lnTo>
                    <a:pt x="24" y="0"/>
                  </a:lnTo>
                  <a:lnTo>
                    <a:pt x="2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6" name="Freeform 3875"/>
            <p:cNvSpPr>
              <a:spLocks/>
            </p:cNvSpPr>
            <p:nvPr/>
          </p:nvSpPr>
          <p:spPr bwMode="auto">
            <a:xfrm>
              <a:off x="1354" y="1406"/>
              <a:ext cx="29" cy="30"/>
            </a:xfrm>
            <a:custGeom>
              <a:avLst/>
              <a:gdLst/>
              <a:ahLst/>
              <a:cxnLst>
                <a:cxn ang="0">
                  <a:pos x="22" y="1"/>
                </a:cxn>
                <a:cxn ang="0">
                  <a:pos x="13" y="5"/>
                </a:cxn>
                <a:cxn ang="0">
                  <a:pos x="9" y="9"/>
                </a:cxn>
                <a:cxn ang="0">
                  <a:pos x="0" y="25"/>
                </a:cxn>
                <a:cxn ang="0">
                  <a:pos x="0" y="30"/>
                </a:cxn>
                <a:cxn ang="0">
                  <a:pos x="2" y="30"/>
                </a:cxn>
                <a:cxn ang="0">
                  <a:pos x="7" y="26"/>
                </a:cxn>
                <a:cxn ang="0">
                  <a:pos x="9" y="26"/>
                </a:cxn>
                <a:cxn ang="0">
                  <a:pos x="13" y="25"/>
                </a:cxn>
                <a:cxn ang="0">
                  <a:pos x="16" y="23"/>
                </a:cxn>
                <a:cxn ang="0">
                  <a:pos x="16" y="19"/>
                </a:cxn>
                <a:cxn ang="0">
                  <a:pos x="18" y="16"/>
                </a:cxn>
                <a:cxn ang="0">
                  <a:pos x="20" y="16"/>
                </a:cxn>
                <a:cxn ang="0">
                  <a:pos x="27" y="10"/>
                </a:cxn>
                <a:cxn ang="0">
                  <a:pos x="27" y="7"/>
                </a:cxn>
                <a:cxn ang="0">
                  <a:pos x="29" y="5"/>
                </a:cxn>
                <a:cxn ang="0">
                  <a:pos x="29" y="3"/>
                </a:cxn>
                <a:cxn ang="0">
                  <a:pos x="24" y="0"/>
                </a:cxn>
                <a:cxn ang="0">
                  <a:pos x="22" y="1"/>
                </a:cxn>
              </a:cxnLst>
              <a:rect l="0" t="0" r="r" b="b"/>
              <a:pathLst>
                <a:path w="29" h="30">
                  <a:moveTo>
                    <a:pt x="22" y="1"/>
                  </a:moveTo>
                  <a:lnTo>
                    <a:pt x="13" y="5"/>
                  </a:lnTo>
                  <a:lnTo>
                    <a:pt x="9" y="9"/>
                  </a:lnTo>
                  <a:lnTo>
                    <a:pt x="0" y="25"/>
                  </a:lnTo>
                  <a:lnTo>
                    <a:pt x="0" y="30"/>
                  </a:lnTo>
                  <a:lnTo>
                    <a:pt x="2" y="30"/>
                  </a:lnTo>
                  <a:lnTo>
                    <a:pt x="7" y="26"/>
                  </a:lnTo>
                  <a:lnTo>
                    <a:pt x="9" y="26"/>
                  </a:lnTo>
                  <a:lnTo>
                    <a:pt x="13" y="25"/>
                  </a:lnTo>
                  <a:lnTo>
                    <a:pt x="16" y="23"/>
                  </a:lnTo>
                  <a:lnTo>
                    <a:pt x="16" y="19"/>
                  </a:lnTo>
                  <a:lnTo>
                    <a:pt x="18" y="16"/>
                  </a:lnTo>
                  <a:lnTo>
                    <a:pt x="20" y="16"/>
                  </a:lnTo>
                  <a:lnTo>
                    <a:pt x="27" y="10"/>
                  </a:lnTo>
                  <a:lnTo>
                    <a:pt x="27" y="7"/>
                  </a:lnTo>
                  <a:lnTo>
                    <a:pt x="29" y="5"/>
                  </a:lnTo>
                  <a:lnTo>
                    <a:pt x="29" y="3"/>
                  </a:lnTo>
                  <a:lnTo>
                    <a:pt x="24" y="0"/>
                  </a:lnTo>
                  <a:lnTo>
                    <a:pt x="2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7" name="Freeform 3876"/>
            <p:cNvSpPr>
              <a:spLocks/>
            </p:cNvSpPr>
            <p:nvPr/>
          </p:nvSpPr>
          <p:spPr bwMode="auto">
            <a:xfrm>
              <a:off x="1410" y="1427"/>
              <a:ext cx="16" cy="27"/>
            </a:xfrm>
            <a:custGeom>
              <a:avLst/>
              <a:gdLst/>
              <a:ahLst/>
              <a:cxnLst>
                <a:cxn ang="0">
                  <a:pos x="5" y="0"/>
                </a:cxn>
                <a:cxn ang="0">
                  <a:pos x="5" y="0"/>
                </a:cxn>
                <a:cxn ang="0">
                  <a:pos x="3" y="2"/>
                </a:cxn>
                <a:cxn ang="0">
                  <a:pos x="3" y="2"/>
                </a:cxn>
                <a:cxn ang="0">
                  <a:pos x="1" y="4"/>
                </a:cxn>
                <a:cxn ang="0">
                  <a:pos x="0" y="20"/>
                </a:cxn>
                <a:cxn ang="0">
                  <a:pos x="3" y="21"/>
                </a:cxn>
                <a:cxn ang="0">
                  <a:pos x="5" y="23"/>
                </a:cxn>
                <a:cxn ang="0">
                  <a:pos x="5" y="27"/>
                </a:cxn>
                <a:cxn ang="0">
                  <a:pos x="9" y="27"/>
                </a:cxn>
                <a:cxn ang="0">
                  <a:pos x="9" y="25"/>
                </a:cxn>
                <a:cxn ang="0">
                  <a:pos x="9" y="21"/>
                </a:cxn>
                <a:cxn ang="0">
                  <a:pos x="16" y="4"/>
                </a:cxn>
                <a:cxn ang="0">
                  <a:pos x="12" y="0"/>
                </a:cxn>
                <a:cxn ang="0">
                  <a:pos x="5" y="0"/>
                </a:cxn>
              </a:cxnLst>
              <a:rect l="0" t="0" r="r" b="b"/>
              <a:pathLst>
                <a:path w="16" h="27">
                  <a:moveTo>
                    <a:pt x="5" y="0"/>
                  </a:moveTo>
                  <a:lnTo>
                    <a:pt x="5" y="0"/>
                  </a:lnTo>
                  <a:lnTo>
                    <a:pt x="3" y="2"/>
                  </a:lnTo>
                  <a:lnTo>
                    <a:pt x="3" y="2"/>
                  </a:lnTo>
                  <a:lnTo>
                    <a:pt x="1" y="4"/>
                  </a:lnTo>
                  <a:lnTo>
                    <a:pt x="0" y="20"/>
                  </a:lnTo>
                  <a:lnTo>
                    <a:pt x="3" y="21"/>
                  </a:lnTo>
                  <a:lnTo>
                    <a:pt x="5" y="23"/>
                  </a:lnTo>
                  <a:lnTo>
                    <a:pt x="5" y="27"/>
                  </a:lnTo>
                  <a:lnTo>
                    <a:pt x="9" y="27"/>
                  </a:lnTo>
                  <a:lnTo>
                    <a:pt x="9" y="25"/>
                  </a:lnTo>
                  <a:lnTo>
                    <a:pt x="9" y="21"/>
                  </a:lnTo>
                  <a:lnTo>
                    <a:pt x="16" y="4"/>
                  </a:lnTo>
                  <a:lnTo>
                    <a:pt x="12" y="0"/>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8" name="Freeform 3877"/>
            <p:cNvSpPr>
              <a:spLocks/>
            </p:cNvSpPr>
            <p:nvPr/>
          </p:nvSpPr>
          <p:spPr bwMode="auto">
            <a:xfrm>
              <a:off x="1410" y="1427"/>
              <a:ext cx="16" cy="27"/>
            </a:xfrm>
            <a:custGeom>
              <a:avLst/>
              <a:gdLst/>
              <a:ahLst/>
              <a:cxnLst>
                <a:cxn ang="0">
                  <a:pos x="5" y="0"/>
                </a:cxn>
                <a:cxn ang="0">
                  <a:pos x="5" y="0"/>
                </a:cxn>
                <a:cxn ang="0">
                  <a:pos x="3" y="2"/>
                </a:cxn>
                <a:cxn ang="0">
                  <a:pos x="3" y="2"/>
                </a:cxn>
                <a:cxn ang="0">
                  <a:pos x="1" y="4"/>
                </a:cxn>
                <a:cxn ang="0">
                  <a:pos x="0" y="20"/>
                </a:cxn>
                <a:cxn ang="0">
                  <a:pos x="3" y="21"/>
                </a:cxn>
                <a:cxn ang="0">
                  <a:pos x="5" y="23"/>
                </a:cxn>
                <a:cxn ang="0">
                  <a:pos x="5" y="27"/>
                </a:cxn>
                <a:cxn ang="0">
                  <a:pos x="9" y="27"/>
                </a:cxn>
                <a:cxn ang="0">
                  <a:pos x="9" y="25"/>
                </a:cxn>
                <a:cxn ang="0">
                  <a:pos x="9" y="21"/>
                </a:cxn>
                <a:cxn ang="0">
                  <a:pos x="16" y="4"/>
                </a:cxn>
                <a:cxn ang="0">
                  <a:pos x="12" y="0"/>
                </a:cxn>
                <a:cxn ang="0">
                  <a:pos x="5" y="0"/>
                </a:cxn>
              </a:cxnLst>
              <a:rect l="0" t="0" r="r" b="b"/>
              <a:pathLst>
                <a:path w="16" h="27">
                  <a:moveTo>
                    <a:pt x="5" y="0"/>
                  </a:moveTo>
                  <a:lnTo>
                    <a:pt x="5" y="0"/>
                  </a:lnTo>
                  <a:lnTo>
                    <a:pt x="3" y="2"/>
                  </a:lnTo>
                  <a:lnTo>
                    <a:pt x="3" y="2"/>
                  </a:lnTo>
                  <a:lnTo>
                    <a:pt x="1" y="4"/>
                  </a:lnTo>
                  <a:lnTo>
                    <a:pt x="0" y="20"/>
                  </a:lnTo>
                  <a:lnTo>
                    <a:pt x="3" y="21"/>
                  </a:lnTo>
                  <a:lnTo>
                    <a:pt x="5" y="23"/>
                  </a:lnTo>
                  <a:lnTo>
                    <a:pt x="5" y="27"/>
                  </a:lnTo>
                  <a:lnTo>
                    <a:pt x="9" y="27"/>
                  </a:lnTo>
                  <a:lnTo>
                    <a:pt x="9" y="25"/>
                  </a:lnTo>
                  <a:lnTo>
                    <a:pt x="9" y="21"/>
                  </a:lnTo>
                  <a:lnTo>
                    <a:pt x="16" y="4"/>
                  </a:lnTo>
                  <a:lnTo>
                    <a:pt x="12" y="0"/>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9" name="Group 4079"/>
          <p:cNvGrpSpPr>
            <a:grpSpLocks/>
          </p:cNvGrpSpPr>
          <p:nvPr/>
        </p:nvGrpSpPr>
        <p:grpSpPr bwMode="auto">
          <a:xfrm>
            <a:off x="401167" y="1143000"/>
            <a:ext cx="8697382" cy="3662693"/>
            <a:chOff x="0" y="481"/>
            <a:chExt cx="5756" cy="2424"/>
          </a:xfrm>
          <a:solidFill>
            <a:schemeClr val="bg1">
              <a:lumMod val="85000"/>
            </a:schemeClr>
          </a:solidFill>
        </p:grpSpPr>
        <p:sp>
          <p:nvSpPr>
            <p:cNvPr id="2069" name="Freeform 3879"/>
            <p:cNvSpPr>
              <a:spLocks/>
            </p:cNvSpPr>
            <p:nvPr/>
          </p:nvSpPr>
          <p:spPr bwMode="auto">
            <a:xfrm>
              <a:off x="1602" y="1486"/>
              <a:ext cx="8" cy="11"/>
            </a:xfrm>
            <a:custGeom>
              <a:avLst/>
              <a:gdLst/>
              <a:ahLst/>
              <a:cxnLst>
                <a:cxn ang="0">
                  <a:pos x="2" y="4"/>
                </a:cxn>
                <a:cxn ang="0">
                  <a:pos x="0" y="2"/>
                </a:cxn>
                <a:cxn ang="0">
                  <a:pos x="0" y="9"/>
                </a:cxn>
                <a:cxn ang="0">
                  <a:pos x="0" y="11"/>
                </a:cxn>
                <a:cxn ang="0">
                  <a:pos x="4" y="7"/>
                </a:cxn>
                <a:cxn ang="0">
                  <a:pos x="6" y="7"/>
                </a:cxn>
                <a:cxn ang="0">
                  <a:pos x="8" y="4"/>
                </a:cxn>
                <a:cxn ang="0">
                  <a:pos x="8" y="0"/>
                </a:cxn>
                <a:cxn ang="0">
                  <a:pos x="4" y="0"/>
                </a:cxn>
                <a:cxn ang="0">
                  <a:pos x="2" y="2"/>
                </a:cxn>
                <a:cxn ang="0">
                  <a:pos x="2" y="4"/>
                </a:cxn>
              </a:cxnLst>
              <a:rect l="0" t="0" r="r" b="b"/>
              <a:pathLst>
                <a:path w="8" h="11">
                  <a:moveTo>
                    <a:pt x="2" y="4"/>
                  </a:moveTo>
                  <a:lnTo>
                    <a:pt x="0" y="2"/>
                  </a:lnTo>
                  <a:lnTo>
                    <a:pt x="0" y="9"/>
                  </a:lnTo>
                  <a:lnTo>
                    <a:pt x="0" y="11"/>
                  </a:lnTo>
                  <a:lnTo>
                    <a:pt x="4" y="7"/>
                  </a:lnTo>
                  <a:lnTo>
                    <a:pt x="6" y="7"/>
                  </a:lnTo>
                  <a:lnTo>
                    <a:pt x="8" y="4"/>
                  </a:lnTo>
                  <a:lnTo>
                    <a:pt x="8" y="0"/>
                  </a:lnTo>
                  <a:lnTo>
                    <a:pt x="4" y="0"/>
                  </a:lnTo>
                  <a:lnTo>
                    <a:pt x="2" y="2"/>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0" name="Freeform 3880"/>
            <p:cNvSpPr>
              <a:spLocks/>
            </p:cNvSpPr>
            <p:nvPr/>
          </p:nvSpPr>
          <p:spPr bwMode="auto">
            <a:xfrm>
              <a:off x="1602" y="1486"/>
              <a:ext cx="8" cy="11"/>
            </a:xfrm>
            <a:custGeom>
              <a:avLst/>
              <a:gdLst/>
              <a:ahLst/>
              <a:cxnLst>
                <a:cxn ang="0">
                  <a:pos x="2" y="4"/>
                </a:cxn>
                <a:cxn ang="0">
                  <a:pos x="0" y="2"/>
                </a:cxn>
                <a:cxn ang="0">
                  <a:pos x="0" y="9"/>
                </a:cxn>
                <a:cxn ang="0">
                  <a:pos x="0" y="11"/>
                </a:cxn>
                <a:cxn ang="0">
                  <a:pos x="4" y="7"/>
                </a:cxn>
                <a:cxn ang="0">
                  <a:pos x="6" y="7"/>
                </a:cxn>
                <a:cxn ang="0">
                  <a:pos x="8" y="4"/>
                </a:cxn>
                <a:cxn ang="0">
                  <a:pos x="8" y="0"/>
                </a:cxn>
                <a:cxn ang="0">
                  <a:pos x="4" y="0"/>
                </a:cxn>
                <a:cxn ang="0">
                  <a:pos x="2" y="2"/>
                </a:cxn>
                <a:cxn ang="0">
                  <a:pos x="2" y="4"/>
                </a:cxn>
              </a:cxnLst>
              <a:rect l="0" t="0" r="r" b="b"/>
              <a:pathLst>
                <a:path w="8" h="11">
                  <a:moveTo>
                    <a:pt x="2" y="4"/>
                  </a:moveTo>
                  <a:lnTo>
                    <a:pt x="0" y="2"/>
                  </a:lnTo>
                  <a:lnTo>
                    <a:pt x="0" y="9"/>
                  </a:lnTo>
                  <a:lnTo>
                    <a:pt x="0" y="11"/>
                  </a:lnTo>
                  <a:lnTo>
                    <a:pt x="4" y="7"/>
                  </a:lnTo>
                  <a:lnTo>
                    <a:pt x="6" y="7"/>
                  </a:lnTo>
                  <a:lnTo>
                    <a:pt x="8" y="4"/>
                  </a:lnTo>
                  <a:lnTo>
                    <a:pt x="8" y="0"/>
                  </a:lnTo>
                  <a:lnTo>
                    <a:pt x="4" y="0"/>
                  </a:lnTo>
                  <a:lnTo>
                    <a:pt x="2" y="2"/>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1" name="Freeform 3881"/>
            <p:cNvSpPr>
              <a:spLocks/>
            </p:cNvSpPr>
            <p:nvPr/>
          </p:nvSpPr>
          <p:spPr bwMode="auto">
            <a:xfrm>
              <a:off x="1647" y="1448"/>
              <a:ext cx="12" cy="13"/>
            </a:xfrm>
            <a:custGeom>
              <a:avLst/>
              <a:gdLst/>
              <a:ahLst/>
              <a:cxnLst>
                <a:cxn ang="0">
                  <a:pos x="7" y="0"/>
                </a:cxn>
                <a:cxn ang="0">
                  <a:pos x="7" y="0"/>
                </a:cxn>
                <a:cxn ang="0">
                  <a:pos x="9" y="2"/>
                </a:cxn>
                <a:cxn ang="0">
                  <a:pos x="11" y="4"/>
                </a:cxn>
                <a:cxn ang="0">
                  <a:pos x="12" y="4"/>
                </a:cxn>
                <a:cxn ang="0">
                  <a:pos x="12" y="6"/>
                </a:cxn>
                <a:cxn ang="0">
                  <a:pos x="12" y="11"/>
                </a:cxn>
                <a:cxn ang="0">
                  <a:pos x="11" y="13"/>
                </a:cxn>
                <a:cxn ang="0">
                  <a:pos x="7" y="11"/>
                </a:cxn>
                <a:cxn ang="0">
                  <a:pos x="5" y="9"/>
                </a:cxn>
                <a:cxn ang="0">
                  <a:pos x="5" y="9"/>
                </a:cxn>
                <a:cxn ang="0">
                  <a:pos x="2" y="6"/>
                </a:cxn>
                <a:cxn ang="0">
                  <a:pos x="0" y="6"/>
                </a:cxn>
                <a:cxn ang="0">
                  <a:pos x="0" y="4"/>
                </a:cxn>
                <a:cxn ang="0">
                  <a:pos x="4" y="2"/>
                </a:cxn>
                <a:cxn ang="0">
                  <a:pos x="7" y="0"/>
                </a:cxn>
              </a:cxnLst>
              <a:rect l="0" t="0" r="r" b="b"/>
              <a:pathLst>
                <a:path w="12" h="13">
                  <a:moveTo>
                    <a:pt x="7" y="0"/>
                  </a:moveTo>
                  <a:lnTo>
                    <a:pt x="7" y="0"/>
                  </a:lnTo>
                  <a:lnTo>
                    <a:pt x="9" y="2"/>
                  </a:lnTo>
                  <a:lnTo>
                    <a:pt x="11" y="4"/>
                  </a:lnTo>
                  <a:lnTo>
                    <a:pt x="12" y="4"/>
                  </a:lnTo>
                  <a:lnTo>
                    <a:pt x="12" y="6"/>
                  </a:lnTo>
                  <a:lnTo>
                    <a:pt x="12" y="11"/>
                  </a:lnTo>
                  <a:lnTo>
                    <a:pt x="11" y="13"/>
                  </a:lnTo>
                  <a:lnTo>
                    <a:pt x="7" y="11"/>
                  </a:lnTo>
                  <a:lnTo>
                    <a:pt x="5" y="9"/>
                  </a:lnTo>
                  <a:lnTo>
                    <a:pt x="5" y="9"/>
                  </a:lnTo>
                  <a:lnTo>
                    <a:pt x="2" y="6"/>
                  </a:lnTo>
                  <a:lnTo>
                    <a:pt x="0" y="6"/>
                  </a:lnTo>
                  <a:lnTo>
                    <a:pt x="0" y="4"/>
                  </a:lnTo>
                  <a:lnTo>
                    <a:pt x="4" y="2"/>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2" name="Freeform 3882"/>
            <p:cNvSpPr>
              <a:spLocks/>
            </p:cNvSpPr>
            <p:nvPr/>
          </p:nvSpPr>
          <p:spPr bwMode="auto">
            <a:xfrm>
              <a:off x="1647" y="1448"/>
              <a:ext cx="12" cy="13"/>
            </a:xfrm>
            <a:custGeom>
              <a:avLst/>
              <a:gdLst/>
              <a:ahLst/>
              <a:cxnLst>
                <a:cxn ang="0">
                  <a:pos x="7" y="0"/>
                </a:cxn>
                <a:cxn ang="0">
                  <a:pos x="7" y="0"/>
                </a:cxn>
                <a:cxn ang="0">
                  <a:pos x="9" y="2"/>
                </a:cxn>
                <a:cxn ang="0">
                  <a:pos x="11" y="4"/>
                </a:cxn>
                <a:cxn ang="0">
                  <a:pos x="12" y="4"/>
                </a:cxn>
                <a:cxn ang="0">
                  <a:pos x="12" y="6"/>
                </a:cxn>
                <a:cxn ang="0">
                  <a:pos x="12" y="11"/>
                </a:cxn>
                <a:cxn ang="0">
                  <a:pos x="11" y="13"/>
                </a:cxn>
                <a:cxn ang="0">
                  <a:pos x="7" y="11"/>
                </a:cxn>
                <a:cxn ang="0">
                  <a:pos x="5" y="9"/>
                </a:cxn>
                <a:cxn ang="0">
                  <a:pos x="5" y="9"/>
                </a:cxn>
                <a:cxn ang="0">
                  <a:pos x="2" y="6"/>
                </a:cxn>
                <a:cxn ang="0">
                  <a:pos x="0" y="6"/>
                </a:cxn>
                <a:cxn ang="0">
                  <a:pos x="0" y="4"/>
                </a:cxn>
                <a:cxn ang="0">
                  <a:pos x="4" y="2"/>
                </a:cxn>
                <a:cxn ang="0">
                  <a:pos x="7" y="0"/>
                </a:cxn>
              </a:cxnLst>
              <a:rect l="0" t="0" r="r" b="b"/>
              <a:pathLst>
                <a:path w="12" h="13">
                  <a:moveTo>
                    <a:pt x="7" y="0"/>
                  </a:moveTo>
                  <a:lnTo>
                    <a:pt x="7" y="0"/>
                  </a:lnTo>
                  <a:lnTo>
                    <a:pt x="9" y="2"/>
                  </a:lnTo>
                  <a:lnTo>
                    <a:pt x="11" y="4"/>
                  </a:lnTo>
                  <a:lnTo>
                    <a:pt x="12" y="4"/>
                  </a:lnTo>
                  <a:lnTo>
                    <a:pt x="12" y="6"/>
                  </a:lnTo>
                  <a:lnTo>
                    <a:pt x="12" y="11"/>
                  </a:lnTo>
                  <a:lnTo>
                    <a:pt x="11" y="13"/>
                  </a:lnTo>
                  <a:lnTo>
                    <a:pt x="7" y="11"/>
                  </a:lnTo>
                  <a:lnTo>
                    <a:pt x="5" y="9"/>
                  </a:lnTo>
                  <a:lnTo>
                    <a:pt x="5" y="9"/>
                  </a:lnTo>
                  <a:lnTo>
                    <a:pt x="2" y="6"/>
                  </a:lnTo>
                  <a:lnTo>
                    <a:pt x="0" y="6"/>
                  </a:lnTo>
                  <a:lnTo>
                    <a:pt x="0" y="4"/>
                  </a:lnTo>
                  <a:lnTo>
                    <a:pt x="4" y="2"/>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3" name="Freeform 3883"/>
            <p:cNvSpPr>
              <a:spLocks/>
            </p:cNvSpPr>
            <p:nvPr/>
          </p:nvSpPr>
          <p:spPr bwMode="auto">
            <a:xfrm>
              <a:off x="1253" y="926"/>
              <a:ext cx="460" cy="517"/>
            </a:xfrm>
            <a:custGeom>
              <a:avLst/>
              <a:gdLst/>
              <a:ahLst/>
              <a:cxnLst>
                <a:cxn ang="0">
                  <a:pos x="326" y="485"/>
                </a:cxn>
                <a:cxn ang="0">
                  <a:pos x="342" y="501"/>
                </a:cxn>
                <a:cxn ang="0">
                  <a:pos x="373" y="510"/>
                </a:cxn>
                <a:cxn ang="0">
                  <a:pos x="365" y="485"/>
                </a:cxn>
                <a:cxn ang="0">
                  <a:pos x="358" y="462"/>
                </a:cxn>
                <a:cxn ang="0">
                  <a:pos x="394" y="481"/>
                </a:cxn>
                <a:cxn ang="0">
                  <a:pos x="403" y="483"/>
                </a:cxn>
                <a:cxn ang="0">
                  <a:pos x="403" y="469"/>
                </a:cxn>
                <a:cxn ang="0">
                  <a:pos x="398" y="431"/>
                </a:cxn>
                <a:cxn ang="0">
                  <a:pos x="383" y="415"/>
                </a:cxn>
                <a:cxn ang="0">
                  <a:pos x="365" y="392"/>
                </a:cxn>
                <a:cxn ang="0">
                  <a:pos x="360" y="373"/>
                </a:cxn>
                <a:cxn ang="0">
                  <a:pos x="365" y="357"/>
                </a:cxn>
                <a:cxn ang="0">
                  <a:pos x="387" y="364"/>
                </a:cxn>
                <a:cxn ang="0">
                  <a:pos x="415" y="398"/>
                </a:cxn>
                <a:cxn ang="0">
                  <a:pos x="440" y="378"/>
                </a:cxn>
                <a:cxn ang="0">
                  <a:pos x="451" y="358"/>
                </a:cxn>
                <a:cxn ang="0">
                  <a:pos x="444" y="330"/>
                </a:cxn>
                <a:cxn ang="0">
                  <a:pos x="417" y="317"/>
                </a:cxn>
                <a:cxn ang="0">
                  <a:pos x="403" y="285"/>
                </a:cxn>
                <a:cxn ang="0">
                  <a:pos x="373" y="267"/>
                </a:cxn>
                <a:cxn ang="0">
                  <a:pos x="358" y="242"/>
                </a:cxn>
                <a:cxn ang="0">
                  <a:pos x="378" y="235"/>
                </a:cxn>
                <a:cxn ang="0">
                  <a:pos x="349" y="214"/>
                </a:cxn>
                <a:cxn ang="0">
                  <a:pos x="342" y="200"/>
                </a:cxn>
                <a:cxn ang="0">
                  <a:pos x="348" y="169"/>
                </a:cxn>
                <a:cxn ang="0">
                  <a:pos x="323" y="157"/>
                </a:cxn>
                <a:cxn ang="0">
                  <a:pos x="298" y="148"/>
                </a:cxn>
                <a:cxn ang="0">
                  <a:pos x="276" y="123"/>
                </a:cxn>
                <a:cxn ang="0">
                  <a:pos x="257" y="126"/>
                </a:cxn>
                <a:cxn ang="0">
                  <a:pos x="253" y="96"/>
                </a:cxn>
                <a:cxn ang="0">
                  <a:pos x="199" y="60"/>
                </a:cxn>
                <a:cxn ang="0">
                  <a:pos x="164" y="73"/>
                </a:cxn>
                <a:cxn ang="0">
                  <a:pos x="150" y="91"/>
                </a:cxn>
                <a:cxn ang="0">
                  <a:pos x="142" y="28"/>
                </a:cxn>
                <a:cxn ang="0">
                  <a:pos x="89" y="23"/>
                </a:cxn>
                <a:cxn ang="0">
                  <a:pos x="76" y="42"/>
                </a:cxn>
                <a:cxn ang="0">
                  <a:pos x="71" y="50"/>
                </a:cxn>
                <a:cxn ang="0">
                  <a:pos x="80" y="87"/>
                </a:cxn>
                <a:cxn ang="0">
                  <a:pos x="85" y="130"/>
                </a:cxn>
                <a:cxn ang="0">
                  <a:pos x="55" y="148"/>
                </a:cxn>
                <a:cxn ang="0">
                  <a:pos x="60" y="78"/>
                </a:cxn>
                <a:cxn ang="0">
                  <a:pos x="21" y="28"/>
                </a:cxn>
                <a:cxn ang="0">
                  <a:pos x="5" y="75"/>
                </a:cxn>
                <a:cxn ang="0">
                  <a:pos x="34" y="137"/>
                </a:cxn>
                <a:cxn ang="0">
                  <a:pos x="30" y="182"/>
                </a:cxn>
                <a:cxn ang="0">
                  <a:pos x="76" y="198"/>
                </a:cxn>
                <a:cxn ang="0">
                  <a:pos x="130" y="205"/>
                </a:cxn>
                <a:cxn ang="0">
                  <a:pos x="158" y="196"/>
                </a:cxn>
                <a:cxn ang="0">
                  <a:pos x="191" y="189"/>
                </a:cxn>
                <a:cxn ang="0">
                  <a:pos x="208" y="214"/>
                </a:cxn>
                <a:cxn ang="0">
                  <a:pos x="237" y="246"/>
                </a:cxn>
                <a:cxn ang="0">
                  <a:pos x="260" y="257"/>
                </a:cxn>
                <a:cxn ang="0">
                  <a:pos x="285" y="317"/>
                </a:cxn>
                <a:cxn ang="0">
                  <a:pos x="260" y="376"/>
                </a:cxn>
                <a:cxn ang="0">
                  <a:pos x="239" y="396"/>
                </a:cxn>
                <a:cxn ang="0">
                  <a:pos x="203" y="399"/>
                </a:cxn>
                <a:cxn ang="0">
                  <a:pos x="214" y="435"/>
                </a:cxn>
                <a:cxn ang="0">
                  <a:pos x="237" y="426"/>
                </a:cxn>
                <a:cxn ang="0">
                  <a:pos x="248" y="417"/>
                </a:cxn>
                <a:cxn ang="0">
                  <a:pos x="267" y="424"/>
                </a:cxn>
                <a:cxn ang="0">
                  <a:pos x="282" y="449"/>
                </a:cxn>
                <a:cxn ang="0">
                  <a:pos x="301" y="456"/>
                </a:cxn>
              </a:cxnLst>
              <a:rect l="0" t="0" r="r" b="b"/>
              <a:pathLst>
                <a:path w="460" h="517">
                  <a:moveTo>
                    <a:pt x="301" y="480"/>
                  </a:moveTo>
                  <a:lnTo>
                    <a:pt x="312" y="483"/>
                  </a:lnTo>
                  <a:lnTo>
                    <a:pt x="312" y="485"/>
                  </a:lnTo>
                  <a:lnTo>
                    <a:pt x="314" y="485"/>
                  </a:lnTo>
                  <a:lnTo>
                    <a:pt x="317" y="487"/>
                  </a:lnTo>
                  <a:lnTo>
                    <a:pt x="321" y="485"/>
                  </a:lnTo>
                  <a:lnTo>
                    <a:pt x="323" y="481"/>
                  </a:lnTo>
                  <a:lnTo>
                    <a:pt x="324" y="483"/>
                  </a:lnTo>
                  <a:lnTo>
                    <a:pt x="323" y="487"/>
                  </a:lnTo>
                  <a:lnTo>
                    <a:pt x="326" y="489"/>
                  </a:lnTo>
                  <a:lnTo>
                    <a:pt x="326" y="485"/>
                  </a:lnTo>
                  <a:lnTo>
                    <a:pt x="330" y="487"/>
                  </a:lnTo>
                  <a:lnTo>
                    <a:pt x="332" y="485"/>
                  </a:lnTo>
                  <a:lnTo>
                    <a:pt x="332" y="489"/>
                  </a:lnTo>
                  <a:lnTo>
                    <a:pt x="332" y="490"/>
                  </a:lnTo>
                  <a:lnTo>
                    <a:pt x="333" y="490"/>
                  </a:lnTo>
                  <a:lnTo>
                    <a:pt x="335" y="492"/>
                  </a:lnTo>
                  <a:lnTo>
                    <a:pt x="335" y="496"/>
                  </a:lnTo>
                  <a:lnTo>
                    <a:pt x="337" y="499"/>
                  </a:lnTo>
                  <a:lnTo>
                    <a:pt x="340" y="501"/>
                  </a:lnTo>
                  <a:lnTo>
                    <a:pt x="342" y="498"/>
                  </a:lnTo>
                  <a:lnTo>
                    <a:pt x="342" y="501"/>
                  </a:lnTo>
                  <a:lnTo>
                    <a:pt x="344" y="501"/>
                  </a:lnTo>
                  <a:lnTo>
                    <a:pt x="346" y="503"/>
                  </a:lnTo>
                  <a:lnTo>
                    <a:pt x="349" y="505"/>
                  </a:lnTo>
                  <a:lnTo>
                    <a:pt x="351" y="505"/>
                  </a:lnTo>
                  <a:lnTo>
                    <a:pt x="353" y="506"/>
                  </a:lnTo>
                  <a:lnTo>
                    <a:pt x="360" y="506"/>
                  </a:lnTo>
                  <a:lnTo>
                    <a:pt x="360" y="508"/>
                  </a:lnTo>
                  <a:lnTo>
                    <a:pt x="364" y="512"/>
                  </a:lnTo>
                  <a:lnTo>
                    <a:pt x="365" y="512"/>
                  </a:lnTo>
                  <a:lnTo>
                    <a:pt x="369" y="512"/>
                  </a:lnTo>
                  <a:lnTo>
                    <a:pt x="373" y="510"/>
                  </a:lnTo>
                  <a:lnTo>
                    <a:pt x="380" y="517"/>
                  </a:lnTo>
                  <a:lnTo>
                    <a:pt x="387" y="517"/>
                  </a:lnTo>
                  <a:lnTo>
                    <a:pt x="385" y="514"/>
                  </a:lnTo>
                  <a:lnTo>
                    <a:pt x="383" y="512"/>
                  </a:lnTo>
                  <a:lnTo>
                    <a:pt x="383" y="510"/>
                  </a:lnTo>
                  <a:lnTo>
                    <a:pt x="385" y="508"/>
                  </a:lnTo>
                  <a:lnTo>
                    <a:pt x="385" y="505"/>
                  </a:lnTo>
                  <a:lnTo>
                    <a:pt x="385" y="503"/>
                  </a:lnTo>
                  <a:lnTo>
                    <a:pt x="373" y="490"/>
                  </a:lnTo>
                  <a:lnTo>
                    <a:pt x="371" y="489"/>
                  </a:lnTo>
                  <a:lnTo>
                    <a:pt x="365" y="485"/>
                  </a:lnTo>
                  <a:lnTo>
                    <a:pt x="364" y="481"/>
                  </a:lnTo>
                  <a:lnTo>
                    <a:pt x="360" y="478"/>
                  </a:lnTo>
                  <a:lnTo>
                    <a:pt x="360" y="474"/>
                  </a:lnTo>
                  <a:lnTo>
                    <a:pt x="357" y="476"/>
                  </a:lnTo>
                  <a:lnTo>
                    <a:pt x="355" y="473"/>
                  </a:lnTo>
                  <a:lnTo>
                    <a:pt x="355" y="471"/>
                  </a:lnTo>
                  <a:lnTo>
                    <a:pt x="353" y="473"/>
                  </a:lnTo>
                  <a:lnTo>
                    <a:pt x="340" y="453"/>
                  </a:lnTo>
                  <a:lnTo>
                    <a:pt x="344" y="451"/>
                  </a:lnTo>
                  <a:lnTo>
                    <a:pt x="355" y="462"/>
                  </a:lnTo>
                  <a:lnTo>
                    <a:pt x="358" y="462"/>
                  </a:lnTo>
                  <a:lnTo>
                    <a:pt x="358" y="460"/>
                  </a:lnTo>
                  <a:lnTo>
                    <a:pt x="360" y="458"/>
                  </a:lnTo>
                  <a:lnTo>
                    <a:pt x="367" y="469"/>
                  </a:lnTo>
                  <a:lnTo>
                    <a:pt x="369" y="471"/>
                  </a:lnTo>
                  <a:lnTo>
                    <a:pt x="373" y="471"/>
                  </a:lnTo>
                  <a:lnTo>
                    <a:pt x="374" y="478"/>
                  </a:lnTo>
                  <a:lnTo>
                    <a:pt x="383" y="478"/>
                  </a:lnTo>
                  <a:lnTo>
                    <a:pt x="389" y="483"/>
                  </a:lnTo>
                  <a:lnTo>
                    <a:pt x="389" y="480"/>
                  </a:lnTo>
                  <a:lnTo>
                    <a:pt x="390" y="481"/>
                  </a:lnTo>
                  <a:lnTo>
                    <a:pt x="394" y="481"/>
                  </a:lnTo>
                  <a:lnTo>
                    <a:pt x="396" y="480"/>
                  </a:lnTo>
                  <a:lnTo>
                    <a:pt x="396" y="480"/>
                  </a:lnTo>
                  <a:lnTo>
                    <a:pt x="396" y="481"/>
                  </a:lnTo>
                  <a:lnTo>
                    <a:pt x="398" y="485"/>
                  </a:lnTo>
                  <a:lnTo>
                    <a:pt x="401" y="483"/>
                  </a:lnTo>
                  <a:lnTo>
                    <a:pt x="401" y="485"/>
                  </a:lnTo>
                  <a:lnTo>
                    <a:pt x="399" y="490"/>
                  </a:lnTo>
                  <a:lnTo>
                    <a:pt x="403" y="492"/>
                  </a:lnTo>
                  <a:lnTo>
                    <a:pt x="405" y="494"/>
                  </a:lnTo>
                  <a:lnTo>
                    <a:pt x="406" y="494"/>
                  </a:lnTo>
                  <a:lnTo>
                    <a:pt x="403" y="483"/>
                  </a:lnTo>
                  <a:lnTo>
                    <a:pt x="403" y="481"/>
                  </a:lnTo>
                  <a:lnTo>
                    <a:pt x="406" y="481"/>
                  </a:lnTo>
                  <a:lnTo>
                    <a:pt x="408" y="483"/>
                  </a:lnTo>
                  <a:lnTo>
                    <a:pt x="412" y="485"/>
                  </a:lnTo>
                  <a:lnTo>
                    <a:pt x="412" y="481"/>
                  </a:lnTo>
                  <a:lnTo>
                    <a:pt x="412" y="480"/>
                  </a:lnTo>
                  <a:lnTo>
                    <a:pt x="410" y="480"/>
                  </a:lnTo>
                  <a:lnTo>
                    <a:pt x="410" y="478"/>
                  </a:lnTo>
                  <a:lnTo>
                    <a:pt x="408" y="478"/>
                  </a:lnTo>
                  <a:lnTo>
                    <a:pt x="406" y="478"/>
                  </a:lnTo>
                  <a:lnTo>
                    <a:pt x="403" y="469"/>
                  </a:lnTo>
                  <a:lnTo>
                    <a:pt x="403" y="462"/>
                  </a:lnTo>
                  <a:lnTo>
                    <a:pt x="410" y="469"/>
                  </a:lnTo>
                  <a:lnTo>
                    <a:pt x="410" y="467"/>
                  </a:lnTo>
                  <a:lnTo>
                    <a:pt x="410" y="464"/>
                  </a:lnTo>
                  <a:lnTo>
                    <a:pt x="410" y="462"/>
                  </a:lnTo>
                  <a:lnTo>
                    <a:pt x="412" y="453"/>
                  </a:lnTo>
                  <a:lnTo>
                    <a:pt x="410" y="449"/>
                  </a:lnTo>
                  <a:lnTo>
                    <a:pt x="408" y="442"/>
                  </a:lnTo>
                  <a:lnTo>
                    <a:pt x="405" y="442"/>
                  </a:lnTo>
                  <a:lnTo>
                    <a:pt x="399" y="437"/>
                  </a:lnTo>
                  <a:lnTo>
                    <a:pt x="398" y="431"/>
                  </a:lnTo>
                  <a:lnTo>
                    <a:pt x="401" y="431"/>
                  </a:lnTo>
                  <a:lnTo>
                    <a:pt x="403" y="426"/>
                  </a:lnTo>
                  <a:lnTo>
                    <a:pt x="403" y="421"/>
                  </a:lnTo>
                  <a:lnTo>
                    <a:pt x="399" y="423"/>
                  </a:lnTo>
                  <a:lnTo>
                    <a:pt x="399" y="421"/>
                  </a:lnTo>
                  <a:lnTo>
                    <a:pt x="398" y="417"/>
                  </a:lnTo>
                  <a:lnTo>
                    <a:pt x="398" y="417"/>
                  </a:lnTo>
                  <a:lnTo>
                    <a:pt x="392" y="421"/>
                  </a:lnTo>
                  <a:lnTo>
                    <a:pt x="392" y="412"/>
                  </a:lnTo>
                  <a:lnTo>
                    <a:pt x="389" y="412"/>
                  </a:lnTo>
                  <a:lnTo>
                    <a:pt x="383" y="415"/>
                  </a:lnTo>
                  <a:lnTo>
                    <a:pt x="381" y="414"/>
                  </a:lnTo>
                  <a:lnTo>
                    <a:pt x="385" y="408"/>
                  </a:lnTo>
                  <a:lnTo>
                    <a:pt x="381" y="408"/>
                  </a:lnTo>
                  <a:lnTo>
                    <a:pt x="378" y="408"/>
                  </a:lnTo>
                  <a:lnTo>
                    <a:pt x="376" y="408"/>
                  </a:lnTo>
                  <a:lnTo>
                    <a:pt x="376" y="414"/>
                  </a:lnTo>
                  <a:lnTo>
                    <a:pt x="371" y="399"/>
                  </a:lnTo>
                  <a:lnTo>
                    <a:pt x="367" y="398"/>
                  </a:lnTo>
                  <a:lnTo>
                    <a:pt x="367" y="396"/>
                  </a:lnTo>
                  <a:lnTo>
                    <a:pt x="367" y="394"/>
                  </a:lnTo>
                  <a:lnTo>
                    <a:pt x="365" y="392"/>
                  </a:lnTo>
                  <a:lnTo>
                    <a:pt x="367" y="390"/>
                  </a:lnTo>
                  <a:lnTo>
                    <a:pt x="365" y="389"/>
                  </a:lnTo>
                  <a:lnTo>
                    <a:pt x="365" y="385"/>
                  </a:lnTo>
                  <a:lnTo>
                    <a:pt x="365" y="383"/>
                  </a:lnTo>
                  <a:lnTo>
                    <a:pt x="362" y="382"/>
                  </a:lnTo>
                  <a:lnTo>
                    <a:pt x="357" y="383"/>
                  </a:lnTo>
                  <a:lnTo>
                    <a:pt x="355" y="383"/>
                  </a:lnTo>
                  <a:lnTo>
                    <a:pt x="357" y="378"/>
                  </a:lnTo>
                  <a:lnTo>
                    <a:pt x="357" y="373"/>
                  </a:lnTo>
                  <a:lnTo>
                    <a:pt x="358" y="371"/>
                  </a:lnTo>
                  <a:lnTo>
                    <a:pt x="360" y="373"/>
                  </a:lnTo>
                  <a:lnTo>
                    <a:pt x="365" y="369"/>
                  </a:lnTo>
                  <a:lnTo>
                    <a:pt x="367" y="369"/>
                  </a:lnTo>
                  <a:lnTo>
                    <a:pt x="365" y="365"/>
                  </a:lnTo>
                  <a:lnTo>
                    <a:pt x="362" y="360"/>
                  </a:lnTo>
                  <a:lnTo>
                    <a:pt x="357" y="360"/>
                  </a:lnTo>
                  <a:lnTo>
                    <a:pt x="355" y="358"/>
                  </a:lnTo>
                  <a:lnTo>
                    <a:pt x="351" y="353"/>
                  </a:lnTo>
                  <a:lnTo>
                    <a:pt x="357" y="353"/>
                  </a:lnTo>
                  <a:lnTo>
                    <a:pt x="357" y="349"/>
                  </a:lnTo>
                  <a:lnTo>
                    <a:pt x="358" y="349"/>
                  </a:lnTo>
                  <a:lnTo>
                    <a:pt x="365" y="357"/>
                  </a:lnTo>
                  <a:lnTo>
                    <a:pt x="367" y="357"/>
                  </a:lnTo>
                  <a:lnTo>
                    <a:pt x="365" y="349"/>
                  </a:lnTo>
                  <a:lnTo>
                    <a:pt x="367" y="349"/>
                  </a:lnTo>
                  <a:lnTo>
                    <a:pt x="364" y="346"/>
                  </a:lnTo>
                  <a:lnTo>
                    <a:pt x="365" y="344"/>
                  </a:lnTo>
                  <a:lnTo>
                    <a:pt x="369" y="346"/>
                  </a:lnTo>
                  <a:lnTo>
                    <a:pt x="373" y="348"/>
                  </a:lnTo>
                  <a:lnTo>
                    <a:pt x="373" y="351"/>
                  </a:lnTo>
                  <a:lnTo>
                    <a:pt x="371" y="355"/>
                  </a:lnTo>
                  <a:lnTo>
                    <a:pt x="376" y="357"/>
                  </a:lnTo>
                  <a:lnTo>
                    <a:pt x="387" y="364"/>
                  </a:lnTo>
                  <a:lnTo>
                    <a:pt x="389" y="369"/>
                  </a:lnTo>
                  <a:lnTo>
                    <a:pt x="394" y="369"/>
                  </a:lnTo>
                  <a:lnTo>
                    <a:pt x="398" y="367"/>
                  </a:lnTo>
                  <a:lnTo>
                    <a:pt x="396" y="373"/>
                  </a:lnTo>
                  <a:lnTo>
                    <a:pt x="398" y="382"/>
                  </a:lnTo>
                  <a:lnTo>
                    <a:pt x="403" y="390"/>
                  </a:lnTo>
                  <a:lnTo>
                    <a:pt x="408" y="387"/>
                  </a:lnTo>
                  <a:lnTo>
                    <a:pt x="408" y="390"/>
                  </a:lnTo>
                  <a:lnTo>
                    <a:pt x="406" y="396"/>
                  </a:lnTo>
                  <a:lnTo>
                    <a:pt x="410" y="399"/>
                  </a:lnTo>
                  <a:lnTo>
                    <a:pt x="415" y="398"/>
                  </a:lnTo>
                  <a:lnTo>
                    <a:pt x="417" y="405"/>
                  </a:lnTo>
                  <a:lnTo>
                    <a:pt x="421" y="401"/>
                  </a:lnTo>
                  <a:lnTo>
                    <a:pt x="423" y="408"/>
                  </a:lnTo>
                  <a:lnTo>
                    <a:pt x="424" y="410"/>
                  </a:lnTo>
                  <a:lnTo>
                    <a:pt x="428" y="396"/>
                  </a:lnTo>
                  <a:lnTo>
                    <a:pt x="431" y="396"/>
                  </a:lnTo>
                  <a:lnTo>
                    <a:pt x="428" y="382"/>
                  </a:lnTo>
                  <a:lnTo>
                    <a:pt x="428" y="378"/>
                  </a:lnTo>
                  <a:lnTo>
                    <a:pt x="435" y="383"/>
                  </a:lnTo>
                  <a:lnTo>
                    <a:pt x="439" y="383"/>
                  </a:lnTo>
                  <a:lnTo>
                    <a:pt x="440" y="378"/>
                  </a:lnTo>
                  <a:lnTo>
                    <a:pt x="444" y="376"/>
                  </a:lnTo>
                  <a:lnTo>
                    <a:pt x="444" y="369"/>
                  </a:lnTo>
                  <a:lnTo>
                    <a:pt x="449" y="367"/>
                  </a:lnTo>
                  <a:lnTo>
                    <a:pt x="448" y="364"/>
                  </a:lnTo>
                  <a:lnTo>
                    <a:pt x="440" y="365"/>
                  </a:lnTo>
                  <a:lnTo>
                    <a:pt x="442" y="360"/>
                  </a:lnTo>
                  <a:lnTo>
                    <a:pt x="446" y="362"/>
                  </a:lnTo>
                  <a:lnTo>
                    <a:pt x="446" y="357"/>
                  </a:lnTo>
                  <a:lnTo>
                    <a:pt x="440" y="357"/>
                  </a:lnTo>
                  <a:lnTo>
                    <a:pt x="444" y="355"/>
                  </a:lnTo>
                  <a:lnTo>
                    <a:pt x="451" y="358"/>
                  </a:lnTo>
                  <a:lnTo>
                    <a:pt x="455" y="358"/>
                  </a:lnTo>
                  <a:lnTo>
                    <a:pt x="456" y="357"/>
                  </a:lnTo>
                  <a:lnTo>
                    <a:pt x="455" y="353"/>
                  </a:lnTo>
                  <a:lnTo>
                    <a:pt x="456" y="348"/>
                  </a:lnTo>
                  <a:lnTo>
                    <a:pt x="458" y="348"/>
                  </a:lnTo>
                  <a:lnTo>
                    <a:pt x="460" y="344"/>
                  </a:lnTo>
                  <a:lnTo>
                    <a:pt x="458" y="339"/>
                  </a:lnTo>
                  <a:lnTo>
                    <a:pt x="453" y="333"/>
                  </a:lnTo>
                  <a:lnTo>
                    <a:pt x="449" y="332"/>
                  </a:lnTo>
                  <a:lnTo>
                    <a:pt x="448" y="328"/>
                  </a:lnTo>
                  <a:lnTo>
                    <a:pt x="444" y="330"/>
                  </a:lnTo>
                  <a:lnTo>
                    <a:pt x="440" y="328"/>
                  </a:lnTo>
                  <a:lnTo>
                    <a:pt x="437" y="330"/>
                  </a:lnTo>
                  <a:lnTo>
                    <a:pt x="430" y="333"/>
                  </a:lnTo>
                  <a:lnTo>
                    <a:pt x="431" y="323"/>
                  </a:lnTo>
                  <a:lnTo>
                    <a:pt x="435" y="319"/>
                  </a:lnTo>
                  <a:lnTo>
                    <a:pt x="433" y="317"/>
                  </a:lnTo>
                  <a:lnTo>
                    <a:pt x="431" y="315"/>
                  </a:lnTo>
                  <a:lnTo>
                    <a:pt x="428" y="317"/>
                  </a:lnTo>
                  <a:lnTo>
                    <a:pt x="419" y="319"/>
                  </a:lnTo>
                  <a:lnTo>
                    <a:pt x="415" y="319"/>
                  </a:lnTo>
                  <a:lnTo>
                    <a:pt x="417" y="317"/>
                  </a:lnTo>
                  <a:lnTo>
                    <a:pt x="415" y="315"/>
                  </a:lnTo>
                  <a:lnTo>
                    <a:pt x="415" y="314"/>
                  </a:lnTo>
                  <a:lnTo>
                    <a:pt x="419" y="314"/>
                  </a:lnTo>
                  <a:lnTo>
                    <a:pt x="419" y="312"/>
                  </a:lnTo>
                  <a:lnTo>
                    <a:pt x="412" y="298"/>
                  </a:lnTo>
                  <a:lnTo>
                    <a:pt x="408" y="294"/>
                  </a:lnTo>
                  <a:lnTo>
                    <a:pt x="401" y="296"/>
                  </a:lnTo>
                  <a:lnTo>
                    <a:pt x="401" y="294"/>
                  </a:lnTo>
                  <a:lnTo>
                    <a:pt x="401" y="291"/>
                  </a:lnTo>
                  <a:lnTo>
                    <a:pt x="403" y="289"/>
                  </a:lnTo>
                  <a:lnTo>
                    <a:pt x="403" y="285"/>
                  </a:lnTo>
                  <a:lnTo>
                    <a:pt x="390" y="287"/>
                  </a:lnTo>
                  <a:lnTo>
                    <a:pt x="387" y="291"/>
                  </a:lnTo>
                  <a:lnTo>
                    <a:pt x="385" y="287"/>
                  </a:lnTo>
                  <a:lnTo>
                    <a:pt x="381" y="287"/>
                  </a:lnTo>
                  <a:lnTo>
                    <a:pt x="383" y="283"/>
                  </a:lnTo>
                  <a:lnTo>
                    <a:pt x="385" y="282"/>
                  </a:lnTo>
                  <a:lnTo>
                    <a:pt x="383" y="276"/>
                  </a:lnTo>
                  <a:lnTo>
                    <a:pt x="374" y="278"/>
                  </a:lnTo>
                  <a:lnTo>
                    <a:pt x="373" y="276"/>
                  </a:lnTo>
                  <a:lnTo>
                    <a:pt x="376" y="269"/>
                  </a:lnTo>
                  <a:lnTo>
                    <a:pt x="373" y="267"/>
                  </a:lnTo>
                  <a:lnTo>
                    <a:pt x="351" y="262"/>
                  </a:lnTo>
                  <a:lnTo>
                    <a:pt x="349" y="260"/>
                  </a:lnTo>
                  <a:lnTo>
                    <a:pt x="355" y="260"/>
                  </a:lnTo>
                  <a:lnTo>
                    <a:pt x="355" y="257"/>
                  </a:lnTo>
                  <a:lnTo>
                    <a:pt x="360" y="257"/>
                  </a:lnTo>
                  <a:lnTo>
                    <a:pt x="357" y="255"/>
                  </a:lnTo>
                  <a:lnTo>
                    <a:pt x="357" y="253"/>
                  </a:lnTo>
                  <a:lnTo>
                    <a:pt x="351" y="248"/>
                  </a:lnTo>
                  <a:lnTo>
                    <a:pt x="353" y="244"/>
                  </a:lnTo>
                  <a:lnTo>
                    <a:pt x="358" y="244"/>
                  </a:lnTo>
                  <a:lnTo>
                    <a:pt x="358" y="242"/>
                  </a:lnTo>
                  <a:lnTo>
                    <a:pt x="351" y="237"/>
                  </a:lnTo>
                  <a:lnTo>
                    <a:pt x="346" y="237"/>
                  </a:lnTo>
                  <a:lnTo>
                    <a:pt x="346" y="233"/>
                  </a:lnTo>
                  <a:lnTo>
                    <a:pt x="349" y="233"/>
                  </a:lnTo>
                  <a:lnTo>
                    <a:pt x="351" y="233"/>
                  </a:lnTo>
                  <a:lnTo>
                    <a:pt x="355" y="233"/>
                  </a:lnTo>
                  <a:lnTo>
                    <a:pt x="353" y="230"/>
                  </a:lnTo>
                  <a:lnTo>
                    <a:pt x="364" y="235"/>
                  </a:lnTo>
                  <a:lnTo>
                    <a:pt x="367" y="235"/>
                  </a:lnTo>
                  <a:lnTo>
                    <a:pt x="373" y="233"/>
                  </a:lnTo>
                  <a:lnTo>
                    <a:pt x="378" y="235"/>
                  </a:lnTo>
                  <a:lnTo>
                    <a:pt x="378" y="233"/>
                  </a:lnTo>
                  <a:lnTo>
                    <a:pt x="378" y="230"/>
                  </a:lnTo>
                  <a:lnTo>
                    <a:pt x="369" y="223"/>
                  </a:lnTo>
                  <a:lnTo>
                    <a:pt x="358" y="223"/>
                  </a:lnTo>
                  <a:lnTo>
                    <a:pt x="353" y="219"/>
                  </a:lnTo>
                  <a:lnTo>
                    <a:pt x="351" y="223"/>
                  </a:lnTo>
                  <a:lnTo>
                    <a:pt x="348" y="217"/>
                  </a:lnTo>
                  <a:lnTo>
                    <a:pt x="344" y="216"/>
                  </a:lnTo>
                  <a:lnTo>
                    <a:pt x="340" y="217"/>
                  </a:lnTo>
                  <a:lnTo>
                    <a:pt x="344" y="214"/>
                  </a:lnTo>
                  <a:lnTo>
                    <a:pt x="349" y="214"/>
                  </a:lnTo>
                  <a:lnTo>
                    <a:pt x="355" y="212"/>
                  </a:lnTo>
                  <a:lnTo>
                    <a:pt x="357" y="208"/>
                  </a:lnTo>
                  <a:lnTo>
                    <a:pt x="360" y="207"/>
                  </a:lnTo>
                  <a:lnTo>
                    <a:pt x="367" y="210"/>
                  </a:lnTo>
                  <a:lnTo>
                    <a:pt x="369" y="205"/>
                  </a:lnTo>
                  <a:lnTo>
                    <a:pt x="357" y="185"/>
                  </a:lnTo>
                  <a:lnTo>
                    <a:pt x="351" y="183"/>
                  </a:lnTo>
                  <a:lnTo>
                    <a:pt x="349" y="187"/>
                  </a:lnTo>
                  <a:lnTo>
                    <a:pt x="349" y="192"/>
                  </a:lnTo>
                  <a:lnTo>
                    <a:pt x="346" y="196"/>
                  </a:lnTo>
                  <a:lnTo>
                    <a:pt x="342" y="200"/>
                  </a:lnTo>
                  <a:lnTo>
                    <a:pt x="339" y="200"/>
                  </a:lnTo>
                  <a:lnTo>
                    <a:pt x="344" y="192"/>
                  </a:lnTo>
                  <a:lnTo>
                    <a:pt x="344" y="189"/>
                  </a:lnTo>
                  <a:lnTo>
                    <a:pt x="333" y="189"/>
                  </a:lnTo>
                  <a:lnTo>
                    <a:pt x="330" y="191"/>
                  </a:lnTo>
                  <a:lnTo>
                    <a:pt x="328" y="189"/>
                  </a:lnTo>
                  <a:lnTo>
                    <a:pt x="332" y="185"/>
                  </a:lnTo>
                  <a:lnTo>
                    <a:pt x="340" y="182"/>
                  </a:lnTo>
                  <a:lnTo>
                    <a:pt x="342" y="176"/>
                  </a:lnTo>
                  <a:lnTo>
                    <a:pt x="346" y="180"/>
                  </a:lnTo>
                  <a:lnTo>
                    <a:pt x="348" y="169"/>
                  </a:lnTo>
                  <a:lnTo>
                    <a:pt x="337" y="166"/>
                  </a:lnTo>
                  <a:lnTo>
                    <a:pt x="333" y="162"/>
                  </a:lnTo>
                  <a:lnTo>
                    <a:pt x="330" y="160"/>
                  </a:lnTo>
                  <a:lnTo>
                    <a:pt x="324" y="164"/>
                  </a:lnTo>
                  <a:lnTo>
                    <a:pt x="321" y="167"/>
                  </a:lnTo>
                  <a:lnTo>
                    <a:pt x="319" y="169"/>
                  </a:lnTo>
                  <a:lnTo>
                    <a:pt x="315" y="173"/>
                  </a:lnTo>
                  <a:lnTo>
                    <a:pt x="315" y="171"/>
                  </a:lnTo>
                  <a:lnTo>
                    <a:pt x="317" y="167"/>
                  </a:lnTo>
                  <a:lnTo>
                    <a:pt x="321" y="164"/>
                  </a:lnTo>
                  <a:lnTo>
                    <a:pt x="323" y="157"/>
                  </a:lnTo>
                  <a:lnTo>
                    <a:pt x="321" y="158"/>
                  </a:lnTo>
                  <a:lnTo>
                    <a:pt x="317" y="160"/>
                  </a:lnTo>
                  <a:lnTo>
                    <a:pt x="314" y="162"/>
                  </a:lnTo>
                  <a:lnTo>
                    <a:pt x="308" y="167"/>
                  </a:lnTo>
                  <a:lnTo>
                    <a:pt x="308" y="164"/>
                  </a:lnTo>
                  <a:lnTo>
                    <a:pt x="314" y="153"/>
                  </a:lnTo>
                  <a:lnTo>
                    <a:pt x="312" y="148"/>
                  </a:lnTo>
                  <a:lnTo>
                    <a:pt x="308" y="146"/>
                  </a:lnTo>
                  <a:lnTo>
                    <a:pt x="305" y="151"/>
                  </a:lnTo>
                  <a:lnTo>
                    <a:pt x="299" y="151"/>
                  </a:lnTo>
                  <a:lnTo>
                    <a:pt x="298" y="148"/>
                  </a:lnTo>
                  <a:lnTo>
                    <a:pt x="289" y="146"/>
                  </a:lnTo>
                  <a:lnTo>
                    <a:pt x="298" y="144"/>
                  </a:lnTo>
                  <a:lnTo>
                    <a:pt x="301" y="146"/>
                  </a:lnTo>
                  <a:lnTo>
                    <a:pt x="305" y="139"/>
                  </a:lnTo>
                  <a:lnTo>
                    <a:pt x="303" y="132"/>
                  </a:lnTo>
                  <a:lnTo>
                    <a:pt x="299" y="125"/>
                  </a:lnTo>
                  <a:lnTo>
                    <a:pt x="287" y="119"/>
                  </a:lnTo>
                  <a:lnTo>
                    <a:pt x="282" y="114"/>
                  </a:lnTo>
                  <a:lnTo>
                    <a:pt x="282" y="114"/>
                  </a:lnTo>
                  <a:lnTo>
                    <a:pt x="280" y="119"/>
                  </a:lnTo>
                  <a:lnTo>
                    <a:pt x="276" y="123"/>
                  </a:lnTo>
                  <a:lnTo>
                    <a:pt x="273" y="121"/>
                  </a:lnTo>
                  <a:lnTo>
                    <a:pt x="269" y="123"/>
                  </a:lnTo>
                  <a:lnTo>
                    <a:pt x="271" y="132"/>
                  </a:lnTo>
                  <a:lnTo>
                    <a:pt x="271" y="133"/>
                  </a:lnTo>
                  <a:lnTo>
                    <a:pt x="269" y="132"/>
                  </a:lnTo>
                  <a:lnTo>
                    <a:pt x="266" y="132"/>
                  </a:lnTo>
                  <a:lnTo>
                    <a:pt x="266" y="130"/>
                  </a:lnTo>
                  <a:lnTo>
                    <a:pt x="264" y="128"/>
                  </a:lnTo>
                  <a:lnTo>
                    <a:pt x="264" y="121"/>
                  </a:lnTo>
                  <a:lnTo>
                    <a:pt x="262" y="121"/>
                  </a:lnTo>
                  <a:lnTo>
                    <a:pt x="257" y="126"/>
                  </a:lnTo>
                  <a:lnTo>
                    <a:pt x="266" y="110"/>
                  </a:lnTo>
                  <a:lnTo>
                    <a:pt x="266" y="109"/>
                  </a:lnTo>
                  <a:lnTo>
                    <a:pt x="257" y="112"/>
                  </a:lnTo>
                  <a:lnTo>
                    <a:pt x="253" y="110"/>
                  </a:lnTo>
                  <a:lnTo>
                    <a:pt x="248" y="117"/>
                  </a:lnTo>
                  <a:lnTo>
                    <a:pt x="246" y="119"/>
                  </a:lnTo>
                  <a:lnTo>
                    <a:pt x="246" y="114"/>
                  </a:lnTo>
                  <a:lnTo>
                    <a:pt x="241" y="116"/>
                  </a:lnTo>
                  <a:lnTo>
                    <a:pt x="251" y="107"/>
                  </a:lnTo>
                  <a:lnTo>
                    <a:pt x="253" y="103"/>
                  </a:lnTo>
                  <a:lnTo>
                    <a:pt x="253" y="96"/>
                  </a:lnTo>
                  <a:lnTo>
                    <a:pt x="246" y="94"/>
                  </a:lnTo>
                  <a:lnTo>
                    <a:pt x="241" y="94"/>
                  </a:lnTo>
                  <a:lnTo>
                    <a:pt x="239" y="92"/>
                  </a:lnTo>
                  <a:lnTo>
                    <a:pt x="242" y="87"/>
                  </a:lnTo>
                  <a:lnTo>
                    <a:pt x="239" y="76"/>
                  </a:lnTo>
                  <a:lnTo>
                    <a:pt x="235" y="75"/>
                  </a:lnTo>
                  <a:lnTo>
                    <a:pt x="237" y="71"/>
                  </a:lnTo>
                  <a:lnTo>
                    <a:pt x="230" y="69"/>
                  </a:lnTo>
                  <a:lnTo>
                    <a:pt x="224" y="69"/>
                  </a:lnTo>
                  <a:lnTo>
                    <a:pt x="207" y="60"/>
                  </a:lnTo>
                  <a:lnTo>
                    <a:pt x="199" y="60"/>
                  </a:lnTo>
                  <a:lnTo>
                    <a:pt x="191" y="64"/>
                  </a:lnTo>
                  <a:lnTo>
                    <a:pt x="183" y="71"/>
                  </a:lnTo>
                  <a:lnTo>
                    <a:pt x="183" y="76"/>
                  </a:lnTo>
                  <a:lnTo>
                    <a:pt x="189" y="80"/>
                  </a:lnTo>
                  <a:lnTo>
                    <a:pt x="185" y="82"/>
                  </a:lnTo>
                  <a:lnTo>
                    <a:pt x="180" y="82"/>
                  </a:lnTo>
                  <a:lnTo>
                    <a:pt x="176" y="87"/>
                  </a:lnTo>
                  <a:lnTo>
                    <a:pt x="171" y="78"/>
                  </a:lnTo>
                  <a:lnTo>
                    <a:pt x="167" y="84"/>
                  </a:lnTo>
                  <a:lnTo>
                    <a:pt x="164" y="82"/>
                  </a:lnTo>
                  <a:lnTo>
                    <a:pt x="164" y="73"/>
                  </a:lnTo>
                  <a:lnTo>
                    <a:pt x="158" y="89"/>
                  </a:lnTo>
                  <a:lnTo>
                    <a:pt x="157" y="87"/>
                  </a:lnTo>
                  <a:lnTo>
                    <a:pt x="155" y="92"/>
                  </a:lnTo>
                  <a:lnTo>
                    <a:pt x="151" y="100"/>
                  </a:lnTo>
                  <a:lnTo>
                    <a:pt x="146" y="103"/>
                  </a:lnTo>
                  <a:lnTo>
                    <a:pt x="148" y="100"/>
                  </a:lnTo>
                  <a:lnTo>
                    <a:pt x="146" y="96"/>
                  </a:lnTo>
                  <a:lnTo>
                    <a:pt x="146" y="94"/>
                  </a:lnTo>
                  <a:lnTo>
                    <a:pt x="151" y="94"/>
                  </a:lnTo>
                  <a:lnTo>
                    <a:pt x="151" y="94"/>
                  </a:lnTo>
                  <a:lnTo>
                    <a:pt x="150" y="91"/>
                  </a:lnTo>
                  <a:lnTo>
                    <a:pt x="148" y="91"/>
                  </a:lnTo>
                  <a:lnTo>
                    <a:pt x="155" y="60"/>
                  </a:lnTo>
                  <a:lnTo>
                    <a:pt x="151" y="57"/>
                  </a:lnTo>
                  <a:lnTo>
                    <a:pt x="148" y="50"/>
                  </a:lnTo>
                  <a:lnTo>
                    <a:pt x="148" y="48"/>
                  </a:lnTo>
                  <a:lnTo>
                    <a:pt x="151" y="46"/>
                  </a:lnTo>
                  <a:lnTo>
                    <a:pt x="151" y="42"/>
                  </a:lnTo>
                  <a:lnTo>
                    <a:pt x="150" y="39"/>
                  </a:lnTo>
                  <a:lnTo>
                    <a:pt x="144" y="35"/>
                  </a:lnTo>
                  <a:lnTo>
                    <a:pt x="139" y="32"/>
                  </a:lnTo>
                  <a:lnTo>
                    <a:pt x="142" y="28"/>
                  </a:lnTo>
                  <a:lnTo>
                    <a:pt x="141" y="12"/>
                  </a:lnTo>
                  <a:lnTo>
                    <a:pt x="137" y="5"/>
                  </a:lnTo>
                  <a:lnTo>
                    <a:pt x="117" y="7"/>
                  </a:lnTo>
                  <a:lnTo>
                    <a:pt x="114" y="9"/>
                  </a:lnTo>
                  <a:lnTo>
                    <a:pt x="110" y="10"/>
                  </a:lnTo>
                  <a:lnTo>
                    <a:pt x="98" y="19"/>
                  </a:lnTo>
                  <a:lnTo>
                    <a:pt x="103" y="23"/>
                  </a:lnTo>
                  <a:lnTo>
                    <a:pt x="101" y="30"/>
                  </a:lnTo>
                  <a:lnTo>
                    <a:pt x="100" y="23"/>
                  </a:lnTo>
                  <a:lnTo>
                    <a:pt x="94" y="19"/>
                  </a:lnTo>
                  <a:lnTo>
                    <a:pt x="89" y="23"/>
                  </a:lnTo>
                  <a:lnTo>
                    <a:pt x="89" y="26"/>
                  </a:lnTo>
                  <a:lnTo>
                    <a:pt x="91" y="34"/>
                  </a:lnTo>
                  <a:lnTo>
                    <a:pt x="89" y="32"/>
                  </a:lnTo>
                  <a:lnTo>
                    <a:pt x="85" y="26"/>
                  </a:lnTo>
                  <a:lnTo>
                    <a:pt x="80" y="28"/>
                  </a:lnTo>
                  <a:lnTo>
                    <a:pt x="78" y="32"/>
                  </a:lnTo>
                  <a:lnTo>
                    <a:pt x="84" y="37"/>
                  </a:lnTo>
                  <a:lnTo>
                    <a:pt x="100" y="44"/>
                  </a:lnTo>
                  <a:lnTo>
                    <a:pt x="100" y="46"/>
                  </a:lnTo>
                  <a:lnTo>
                    <a:pt x="78" y="39"/>
                  </a:lnTo>
                  <a:lnTo>
                    <a:pt x="76" y="42"/>
                  </a:lnTo>
                  <a:lnTo>
                    <a:pt x="75" y="41"/>
                  </a:lnTo>
                  <a:lnTo>
                    <a:pt x="73" y="42"/>
                  </a:lnTo>
                  <a:lnTo>
                    <a:pt x="76" y="44"/>
                  </a:lnTo>
                  <a:lnTo>
                    <a:pt x="80" y="46"/>
                  </a:lnTo>
                  <a:lnTo>
                    <a:pt x="85" y="51"/>
                  </a:lnTo>
                  <a:lnTo>
                    <a:pt x="91" y="53"/>
                  </a:lnTo>
                  <a:lnTo>
                    <a:pt x="96" y="59"/>
                  </a:lnTo>
                  <a:lnTo>
                    <a:pt x="92" y="59"/>
                  </a:lnTo>
                  <a:lnTo>
                    <a:pt x="82" y="50"/>
                  </a:lnTo>
                  <a:lnTo>
                    <a:pt x="75" y="48"/>
                  </a:lnTo>
                  <a:lnTo>
                    <a:pt x="71" y="50"/>
                  </a:lnTo>
                  <a:lnTo>
                    <a:pt x="69" y="51"/>
                  </a:lnTo>
                  <a:lnTo>
                    <a:pt x="69" y="60"/>
                  </a:lnTo>
                  <a:lnTo>
                    <a:pt x="73" y="67"/>
                  </a:lnTo>
                  <a:lnTo>
                    <a:pt x="71" y="71"/>
                  </a:lnTo>
                  <a:lnTo>
                    <a:pt x="73" y="76"/>
                  </a:lnTo>
                  <a:lnTo>
                    <a:pt x="78" y="78"/>
                  </a:lnTo>
                  <a:lnTo>
                    <a:pt x="82" y="78"/>
                  </a:lnTo>
                  <a:lnTo>
                    <a:pt x="84" y="76"/>
                  </a:lnTo>
                  <a:lnTo>
                    <a:pt x="84" y="78"/>
                  </a:lnTo>
                  <a:lnTo>
                    <a:pt x="82" y="84"/>
                  </a:lnTo>
                  <a:lnTo>
                    <a:pt x="80" y="87"/>
                  </a:lnTo>
                  <a:lnTo>
                    <a:pt x="75" y="87"/>
                  </a:lnTo>
                  <a:lnTo>
                    <a:pt x="73" y="94"/>
                  </a:lnTo>
                  <a:lnTo>
                    <a:pt x="66" y="100"/>
                  </a:lnTo>
                  <a:lnTo>
                    <a:pt x="67" y="101"/>
                  </a:lnTo>
                  <a:lnTo>
                    <a:pt x="71" y="105"/>
                  </a:lnTo>
                  <a:lnTo>
                    <a:pt x="71" y="110"/>
                  </a:lnTo>
                  <a:lnTo>
                    <a:pt x="75" y="116"/>
                  </a:lnTo>
                  <a:lnTo>
                    <a:pt x="82" y="117"/>
                  </a:lnTo>
                  <a:lnTo>
                    <a:pt x="85" y="117"/>
                  </a:lnTo>
                  <a:lnTo>
                    <a:pt x="87" y="121"/>
                  </a:lnTo>
                  <a:lnTo>
                    <a:pt x="85" y="130"/>
                  </a:lnTo>
                  <a:lnTo>
                    <a:pt x="84" y="132"/>
                  </a:lnTo>
                  <a:lnTo>
                    <a:pt x="84" y="146"/>
                  </a:lnTo>
                  <a:lnTo>
                    <a:pt x="82" y="151"/>
                  </a:lnTo>
                  <a:lnTo>
                    <a:pt x="80" y="150"/>
                  </a:lnTo>
                  <a:lnTo>
                    <a:pt x="82" y="142"/>
                  </a:lnTo>
                  <a:lnTo>
                    <a:pt x="80" y="141"/>
                  </a:lnTo>
                  <a:lnTo>
                    <a:pt x="78" y="142"/>
                  </a:lnTo>
                  <a:lnTo>
                    <a:pt x="75" y="141"/>
                  </a:lnTo>
                  <a:lnTo>
                    <a:pt x="66" y="144"/>
                  </a:lnTo>
                  <a:lnTo>
                    <a:pt x="60" y="150"/>
                  </a:lnTo>
                  <a:lnTo>
                    <a:pt x="55" y="148"/>
                  </a:lnTo>
                  <a:lnTo>
                    <a:pt x="66" y="139"/>
                  </a:lnTo>
                  <a:lnTo>
                    <a:pt x="73" y="137"/>
                  </a:lnTo>
                  <a:lnTo>
                    <a:pt x="75" y="135"/>
                  </a:lnTo>
                  <a:lnTo>
                    <a:pt x="78" y="133"/>
                  </a:lnTo>
                  <a:lnTo>
                    <a:pt x="82" y="135"/>
                  </a:lnTo>
                  <a:lnTo>
                    <a:pt x="80" y="130"/>
                  </a:lnTo>
                  <a:lnTo>
                    <a:pt x="80" y="126"/>
                  </a:lnTo>
                  <a:lnTo>
                    <a:pt x="75" y="125"/>
                  </a:lnTo>
                  <a:lnTo>
                    <a:pt x="60" y="105"/>
                  </a:lnTo>
                  <a:lnTo>
                    <a:pt x="57" y="96"/>
                  </a:lnTo>
                  <a:lnTo>
                    <a:pt x="60" y="78"/>
                  </a:lnTo>
                  <a:lnTo>
                    <a:pt x="53" y="66"/>
                  </a:lnTo>
                  <a:lnTo>
                    <a:pt x="55" y="57"/>
                  </a:lnTo>
                  <a:lnTo>
                    <a:pt x="60" y="44"/>
                  </a:lnTo>
                  <a:lnTo>
                    <a:pt x="62" y="35"/>
                  </a:lnTo>
                  <a:lnTo>
                    <a:pt x="84" y="7"/>
                  </a:lnTo>
                  <a:lnTo>
                    <a:pt x="84" y="5"/>
                  </a:lnTo>
                  <a:lnTo>
                    <a:pt x="78" y="1"/>
                  </a:lnTo>
                  <a:lnTo>
                    <a:pt x="55" y="0"/>
                  </a:lnTo>
                  <a:lnTo>
                    <a:pt x="34" y="12"/>
                  </a:lnTo>
                  <a:lnTo>
                    <a:pt x="23" y="21"/>
                  </a:lnTo>
                  <a:lnTo>
                    <a:pt x="21" y="28"/>
                  </a:lnTo>
                  <a:lnTo>
                    <a:pt x="17" y="34"/>
                  </a:lnTo>
                  <a:lnTo>
                    <a:pt x="16" y="35"/>
                  </a:lnTo>
                  <a:lnTo>
                    <a:pt x="12" y="42"/>
                  </a:lnTo>
                  <a:lnTo>
                    <a:pt x="14" y="46"/>
                  </a:lnTo>
                  <a:lnTo>
                    <a:pt x="10" y="50"/>
                  </a:lnTo>
                  <a:lnTo>
                    <a:pt x="10" y="57"/>
                  </a:lnTo>
                  <a:lnTo>
                    <a:pt x="14" y="59"/>
                  </a:lnTo>
                  <a:lnTo>
                    <a:pt x="9" y="59"/>
                  </a:lnTo>
                  <a:lnTo>
                    <a:pt x="7" y="66"/>
                  </a:lnTo>
                  <a:lnTo>
                    <a:pt x="5" y="67"/>
                  </a:lnTo>
                  <a:lnTo>
                    <a:pt x="5" y="75"/>
                  </a:lnTo>
                  <a:lnTo>
                    <a:pt x="1" y="78"/>
                  </a:lnTo>
                  <a:lnTo>
                    <a:pt x="3" y="89"/>
                  </a:lnTo>
                  <a:lnTo>
                    <a:pt x="9" y="89"/>
                  </a:lnTo>
                  <a:lnTo>
                    <a:pt x="5" y="91"/>
                  </a:lnTo>
                  <a:lnTo>
                    <a:pt x="1" y="94"/>
                  </a:lnTo>
                  <a:lnTo>
                    <a:pt x="0" y="100"/>
                  </a:lnTo>
                  <a:lnTo>
                    <a:pt x="3" y="110"/>
                  </a:lnTo>
                  <a:lnTo>
                    <a:pt x="1" y="116"/>
                  </a:lnTo>
                  <a:lnTo>
                    <a:pt x="1" y="128"/>
                  </a:lnTo>
                  <a:lnTo>
                    <a:pt x="3" y="133"/>
                  </a:lnTo>
                  <a:lnTo>
                    <a:pt x="34" y="137"/>
                  </a:lnTo>
                  <a:lnTo>
                    <a:pt x="42" y="146"/>
                  </a:lnTo>
                  <a:lnTo>
                    <a:pt x="48" y="150"/>
                  </a:lnTo>
                  <a:lnTo>
                    <a:pt x="39" y="153"/>
                  </a:lnTo>
                  <a:lnTo>
                    <a:pt x="30" y="153"/>
                  </a:lnTo>
                  <a:lnTo>
                    <a:pt x="21" y="148"/>
                  </a:lnTo>
                  <a:lnTo>
                    <a:pt x="10" y="146"/>
                  </a:lnTo>
                  <a:lnTo>
                    <a:pt x="12" y="150"/>
                  </a:lnTo>
                  <a:lnTo>
                    <a:pt x="10" y="155"/>
                  </a:lnTo>
                  <a:lnTo>
                    <a:pt x="25" y="175"/>
                  </a:lnTo>
                  <a:lnTo>
                    <a:pt x="34" y="182"/>
                  </a:lnTo>
                  <a:lnTo>
                    <a:pt x="30" y="182"/>
                  </a:lnTo>
                  <a:lnTo>
                    <a:pt x="35" y="183"/>
                  </a:lnTo>
                  <a:lnTo>
                    <a:pt x="37" y="182"/>
                  </a:lnTo>
                  <a:lnTo>
                    <a:pt x="41" y="182"/>
                  </a:lnTo>
                  <a:lnTo>
                    <a:pt x="48" y="183"/>
                  </a:lnTo>
                  <a:lnTo>
                    <a:pt x="55" y="182"/>
                  </a:lnTo>
                  <a:lnTo>
                    <a:pt x="57" y="176"/>
                  </a:lnTo>
                  <a:lnTo>
                    <a:pt x="57" y="183"/>
                  </a:lnTo>
                  <a:lnTo>
                    <a:pt x="60" y="191"/>
                  </a:lnTo>
                  <a:lnTo>
                    <a:pt x="66" y="196"/>
                  </a:lnTo>
                  <a:lnTo>
                    <a:pt x="73" y="198"/>
                  </a:lnTo>
                  <a:lnTo>
                    <a:pt x="76" y="198"/>
                  </a:lnTo>
                  <a:lnTo>
                    <a:pt x="73" y="194"/>
                  </a:lnTo>
                  <a:lnTo>
                    <a:pt x="76" y="194"/>
                  </a:lnTo>
                  <a:lnTo>
                    <a:pt x="105" y="201"/>
                  </a:lnTo>
                  <a:lnTo>
                    <a:pt x="105" y="200"/>
                  </a:lnTo>
                  <a:lnTo>
                    <a:pt x="112" y="196"/>
                  </a:lnTo>
                  <a:lnTo>
                    <a:pt x="123" y="203"/>
                  </a:lnTo>
                  <a:lnTo>
                    <a:pt x="126" y="203"/>
                  </a:lnTo>
                  <a:lnTo>
                    <a:pt x="126" y="205"/>
                  </a:lnTo>
                  <a:lnTo>
                    <a:pt x="128" y="203"/>
                  </a:lnTo>
                  <a:lnTo>
                    <a:pt x="128" y="203"/>
                  </a:lnTo>
                  <a:lnTo>
                    <a:pt x="130" y="205"/>
                  </a:lnTo>
                  <a:lnTo>
                    <a:pt x="133" y="201"/>
                  </a:lnTo>
                  <a:lnTo>
                    <a:pt x="137" y="200"/>
                  </a:lnTo>
                  <a:lnTo>
                    <a:pt x="141" y="201"/>
                  </a:lnTo>
                  <a:lnTo>
                    <a:pt x="144" y="208"/>
                  </a:lnTo>
                  <a:lnTo>
                    <a:pt x="148" y="208"/>
                  </a:lnTo>
                  <a:lnTo>
                    <a:pt x="146" y="205"/>
                  </a:lnTo>
                  <a:lnTo>
                    <a:pt x="141" y="198"/>
                  </a:lnTo>
                  <a:lnTo>
                    <a:pt x="133" y="194"/>
                  </a:lnTo>
                  <a:lnTo>
                    <a:pt x="135" y="191"/>
                  </a:lnTo>
                  <a:lnTo>
                    <a:pt x="155" y="198"/>
                  </a:lnTo>
                  <a:lnTo>
                    <a:pt x="158" y="196"/>
                  </a:lnTo>
                  <a:lnTo>
                    <a:pt x="160" y="198"/>
                  </a:lnTo>
                  <a:lnTo>
                    <a:pt x="162" y="198"/>
                  </a:lnTo>
                  <a:lnTo>
                    <a:pt x="166" y="205"/>
                  </a:lnTo>
                  <a:lnTo>
                    <a:pt x="180" y="201"/>
                  </a:lnTo>
                  <a:lnTo>
                    <a:pt x="182" y="200"/>
                  </a:lnTo>
                  <a:lnTo>
                    <a:pt x="176" y="182"/>
                  </a:lnTo>
                  <a:lnTo>
                    <a:pt x="173" y="182"/>
                  </a:lnTo>
                  <a:lnTo>
                    <a:pt x="169" y="180"/>
                  </a:lnTo>
                  <a:lnTo>
                    <a:pt x="173" y="176"/>
                  </a:lnTo>
                  <a:lnTo>
                    <a:pt x="180" y="178"/>
                  </a:lnTo>
                  <a:lnTo>
                    <a:pt x="191" y="189"/>
                  </a:lnTo>
                  <a:lnTo>
                    <a:pt x="192" y="185"/>
                  </a:lnTo>
                  <a:lnTo>
                    <a:pt x="196" y="187"/>
                  </a:lnTo>
                  <a:lnTo>
                    <a:pt x="199" y="187"/>
                  </a:lnTo>
                  <a:lnTo>
                    <a:pt x="199" y="205"/>
                  </a:lnTo>
                  <a:lnTo>
                    <a:pt x="201" y="208"/>
                  </a:lnTo>
                  <a:lnTo>
                    <a:pt x="205" y="203"/>
                  </a:lnTo>
                  <a:lnTo>
                    <a:pt x="207" y="205"/>
                  </a:lnTo>
                  <a:lnTo>
                    <a:pt x="210" y="205"/>
                  </a:lnTo>
                  <a:lnTo>
                    <a:pt x="212" y="207"/>
                  </a:lnTo>
                  <a:lnTo>
                    <a:pt x="212" y="210"/>
                  </a:lnTo>
                  <a:lnTo>
                    <a:pt x="208" y="214"/>
                  </a:lnTo>
                  <a:lnTo>
                    <a:pt x="212" y="214"/>
                  </a:lnTo>
                  <a:lnTo>
                    <a:pt x="230" y="230"/>
                  </a:lnTo>
                  <a:lnTo>
                    <a:pt x="232" y="237"/>
                  </a:lnTo>
                  <a:lnTo>
                    <a:pt x="224" y="242"/>
                  </a:lnTo>
                  <a:lnTo>
                    <a:pt x="219" y="241"/>
                  </a:lnTo>
                  <a:lnTo>
                    <a:pt x="216" y="241"/>
                  </a:lnTo>
                  <a:lnTo>
                    <a:pt x="216" y="248"/>
                  </a:lnTo>
                  <a:lnTo>
                    <a:pt x="216" y="257"/>
                  </a:lnTo>
                  <a:lnTo>
                    <a:pt x="230" y="249"/>
                  </a:lnTo>
                  <a:lnTo>
                    <a:pt x="232" y="244"/>
                  </a:lnTo>
                  <a:lnTo>
                    <a:pt x="237" y="246"/>
                  </a:lnTo>
                  <a:lnTo>
                    <a:pt x="241" y="242"/>
                  </a:lnTo>
                  <a:lnTo>
                    <a:pt x="248" y="241"/>
                  </a:lnTo>
                  <a:lnTo>
                    <a:pt x="253" y="242"/>
                  </a:lnTo>
                  <a:lnTo>
                    <a:pt x="244" y="244"/>
                  </a:lnTo>
                  <a:lnTo>
                    <a:pt x="246" y="246"/>
                  </a:lnTo>
                  <a:lnTo>
                    <a:pt x="244" y="249"/>
                  </a:lnTo>
                  <a:lnTo>
                    <a:pt x="255" y="264"/>
                  </a:lnTo>
                  <a:lnTo>
                    <a:pt x="257" y="262"/>
                  </a:lnTo>
                  <a:lnTo>
                    <a:pt x="253" y="258"/>
                  </a:lnTo>
                  <a:lnTo>
                    <a:pt x="255" y="255"/>
                  </a:lnTo>
                  <a:lnTo>
                    <a:pt x="260" y="257"/>
                  </a:lnTo>
                  <a:lnTo>
                    <a:pt x="258" y="267"/>
                  </a:lnTo>
                  <a:lnTo>
                    <a:pt x="260" y="273"/>
                  </a:lnTo>
                  <a:lnTo>
                    <a:pt x="266" y="276"/>
                  </a:lnTo>
                  <a:lnTo>
                    <a:pt x="269" y="273"/>
                  </a:lnTo>
                  <a:lnTo>
                    <a:pt x="274" y="280"/>
                  </a:lnTo>
                  <a:lnTo>
                    <a:pt x="276" y="292"/>
                  </a:lnTo>
                  <a:lnTo>
                    <a:pt x="278" y="294"/>
                  </a:lnTo>
                  <a:lnTo>
                    <a:pt x="280" y="301"/>
                  </a:lnTo>
                  <a:lnTo>
                    <a:pt x="282" y="305"/>
                  </a:lnTo>
                  <a:lnTo>
                    <a:pt x="283" y="315"/>
                  </a:lnTo>
                  <a:lnTo>
                    <a:pt x="285" y="317"/>
                  </a:lnTo>
                  <a:lnTo>
                    <a:pt x="283" y="321"/>
                  </a:lnTo>
                  <a:lnTo>
                    <a:pt x="282" y="324"/>
                  </a:lnTo>
                  <a:lnTo>
                    <a:pt x="276" y="326"/>
                  </a:lnTo>
                  <a:lnTo>
                    <a:pt x="274" y="328"/>
                  </a:lnTo>
                  <a:lnTo>
                    <a:pt x="274" y="339"/>
                  </a:lnTo>
                  <a:lnTo>
                    <a:pt x="273" y="340"/>
                  </a:lnTo>
                  <a:lnTo>
                    <a:pt x="269" y="340"/>
                  </a:lnTo>
                  <a:lnTo>
                    <a:pt x="251" y="362"/>
                  </a:lnTo>
                  <a:lnTo>
                    <a:pt x="251" y="365"/>
                  </a:lnTo>
                  <a:lnTo>
                    <a:pt x="255" y="371"/>
                  </a:lnTo>
                  <a:lnTo>
                    <a:pt x="260" y="376"/>
                  </a:lnTo>
                  <a:lnTo>
                    <a:pt x="262" y="382"/>
                  </a:lnTo>
                  <a:lnTo>
                    <a:pt x="264" y="382"/>
                  </a:lnTo>
                  <a:lnTo>
                    <a:pt x="264" y="389"/>
                  </a:lnTo>
                  <a:lnTo>
                    <a:pt x="258" y="387"/>
                  </a:lnTo>
                  <a:lnTo>
                    <a:pt x="258" y="389"/>
                  </a:lnTo>
                  <a:lnTo>
                    <a:pt x="255" y="385"/>
                  </a:lnTo>
                  <a:lnTo>
                    <a:pt x="253" y="389"/>
                  </a:lnTo>
                  <a:lnTo>
                    <a:pt x="251" y="389"/>
                  </a:lnTo>
                  <a:lnTo>
                    <a:pt x="246" y="392"/>
                  </a:lnTo>
                  <a:lnTo>
                    <a:pt x="239" y="392"/>
                  </a:lnTo>
                  <a:lnTo>
                    <a:pt x="239" y="396"/>
                  </a:lnTo>
                  <a:lnTo>
                    <a:pt x="237" y="396"/>
                  </a:lnTo>
                  <a:lnTo>
                    <a:pt x="232" y="394"/>
                  </a:lnTo>
                  <a:lnTo>
                    <a:pt x="223" y="394"/>
                  </a:lnTo>
                  <a:lnTo>
                    <a:pt x="217" y="392"/>
                  </a:lnTo>
                  <a:lnTo>
                    <a:pt x="212" y="392"/>
                  </a:lnTo>
                  <a:lnTo>
                    <a:pt x="208" y="390"/>
                  </a:lnTo>
                  <a:lnTo>
                    <a:pt x="207" y="389"/>
                  </a:lnTo>
                  <a:lnTo>
                    <a:pt x="203" y="389"/>
                  </a:lnTo>
                  <a:lnTo>
                    <a:pt x="207" y="392"/>
                  </a:lnTo>
                  <a:lnTo>
                    <a:pt x="203" y="392"/>
                  </a:lnTo>
                  <a:lnTo>
                    <a:pt x="203" y="399"/>
                  </a:lnTo>
                  <a:lnTo>
                    <a:pt x="199" y="401"/>
                  </a:lnTo>
                  <a:lnTo>
                    <a:pt x="194" y="405"/>
                  </a:lnTo>
                  <a:lnTo>
                    <a:pt x="192" y="410"/>
                  </a:lnTo>
                  <a:lnTo>
                    <a:pt x="192" y="419"/>
                  </a:lnTo>
                  <a:lnTo>
                    <a:pt x="194" y="424"/>
                  </a:lnTo>
                  <a:lnTo>
                    <a:pt x="198" y="428"/>
                  </a:lnTo>
                  <a:lnTo>
                    <a:pt x="201" y="428"/>
                  </a:lnTo>
                  <a:lnTo>
                    <a:pt x="205" y="433"/>
                  </a:lnTo>
                  <a:lnTo>
                    <a:pt x="207" y="431"/>
                  </a:lnTo>
                  <a:lnTo>
                    <a:pt x="214" y="433"/>
                  </a:lnTo>
                  <a:lnTo>
                    <a:pt x="214" y="435"/>
                  </a:lnTo>
                  <a:lnTo>
                    <a:pt x="216" y="435"/>
                  </a:lnTo>
                  <a:lnTo>
                    <a:pt x="223" y="433"/>
                  </a:lnTo>
                  <a:lnTo>
                    <a:pt x="221" y="430"/>
                  </a:lnTo>
                  <a:lnTo>
                    <a:pt x="226" y="430"/>
                  </a:lnTo>
                  <a:lnTo>
                    <a:pt x="228" y="428"/>
                  </a:lnTo>
                  <a:lnTo>
                    <a:pt x="228" y="426"/>
                  </a:lnTo>
                  <a:lnTo>
                    <a:pt x="226" y="423"/>
                  </a:lnTo>
                  <a:lnTo>
                    <a:pt x="232" y="421"/>
                  </a:lnTo>
                  <a:lnTo>
                    <a:pt x="235" y="421"/>
                  </a:lnTo>
                  <a:lnTo>
                    <a:pt x="237" y="424"/>
                  </a:lnTo>
                  <a:lnTo>
                    <a:pt x="237" y="426"/>
                  </a:lnTo>
                  <a:lnTo>
                    <a:pt x="244" y="426"/>
                  </a:lnTo>
                  <a:lnTo>
                    <a:pt x="248" y="428"/>
                  </a:lnTo>
                  <a:lnTo>
                    <a:pt x="248" y="424"/>
                  </a:lnTo>
                  <a:lnTo>
                    <a:pt x="249" y="423"/>
                  </a:lnTo>
                  <a:lnTo>
                    <a:pt x="249" y="424"/>
                  </a:lnTo>
                  <a:lnTo>
                    <a:pt x="248" y="419"/>
                  </a:lnTo>
                  <a:lnTo>
                    <a:pt x="242" y="417"/>
                  </a:lnTo>
                  <a:lnTo>
                    <a:pt x="242" y="414"/>
                  </a:lnTo>
                  <a:lnTo>
                    <a:pt x="246" y="414"/>
                  </a:lnTo>
                  <a:lnTo>
                    <a:pt x="248" y="412"/>
                  </a:lnTo>
                  <a:lnTo>
                    <a:pt x="248" y="417"/>
                  </a:lnTo>
                  <a:lnTo>
                    <a:pt x="251" y="415"/>
                  </a:lnTo>
                  <a:lnTo>
                    <a:pt x="251" y="417"/>
                  </a:lnTo>
                  <a:lnTo>
                    <a:pt x="253" y="419"/>
                  </a:lnTo>
                  <a:lnTo>
                    <a:pt x="255" y="419"/>
                  </a:lnTo>
                  <a:lnTo>
                    <a:pt x="258" y="417"/>
                  </a:lnTo>
                  <a:lnTo>
                    <a:pt x="258" y="417"/>
                  </a:lnTo>
                  <a:lnTo>
                    <a:pt x="262" y="423"/>
                  </a:lnTo>
                  <a:lnTo>
                    <a:pt x="264" y="421"/>
                  </a:lnTo>
                  <a:lnTo>
                    <a:pt x="266" y="421"/>
                  </a:lnTo>
                  <a:lnTo>
                    <a:pt x="267" y="423"/>
                  </a:lnTo>
                  <a:lnTo>
                    <a:pt x="267" y="424"/>
                  </a:lnTo>
                  <a:lnTo>
                    <a:pt x="269" y="431"/>
                  </a:lnTo>
                  <a:lnTo>
                    <a:pt x="271" y="431"/>
                  </a:lnTo>
                  <a:lnTo>
                    <a:pt x="273" y="435"/>
                  </a:lnTo>
                  <a:lnTo>
                    <a:pt x="274" y="439"/>
                  </a:lnTo>
                  <a:lnTo>
                    <a:pt x="274" y="440"/>
                  </a:lnTo>
                  <a:lnTo>
                    <a:pt x="274" y="442"/>
                  </a:lnTo>
                  <a:lnTo>
                    <a:pt x="274" y="444"/>
                  </a:lnTo>
                  <a:lnTo>
                    <a:pt x="276" y="444"/>
                  </a:lnTo>
                  <a:lnTo>
                    <a:pt x="278" y="444"/>
                  </a:lnTo>
                  <a:lnTo>
                    <a:pt x="280" y="449"/>
                  </a:lnTo>
                  <a:lnTo>
                    <a:pt x="282" y="449"/>
                  </a:lnTo>
                  <a:lnTo>
                    <a:pt x="283" y="448"/>
                  </a:lnTo>
                  <a:lnTo>
                    <a:pt x="285" y="449"/>
                  </a:lnTo>
                  <a:lnTo>
                    <a:pt x="285" y="451"/>
                  </a:lnTo>
                  <a:lnTo>
                    <a:pt x="287" y="455"/>
                  </a:lnTo>
                  <a:lnTo>
                    <a:pt x="289" y="455"/>
                  </a:lnTo>
                  <a:lnTo>
                    <a:pt x="290" y="453"/>
                  </a:lnTo>
                  <a:lnTo>
                    <a:pt x="292" y="449"/>
                  </a:lnTo>
                  <a:lnTo>
                    <a:pt x="294" y="453"/>
                  </a:lnTo>
                  <a:lnTo>
                    <a:pt x="298" y="455"/>
                  </a:lnTo>
                  <a:lnTo>
                    <a:pt x="298" y="456"/>
                  </a:lnTo>
                  <a:lnTo>
                    <a:pt x="301" y="456"/>
                  </a:lnTo>
                  <a:lnTo>
                    <a:pt x="298" y="462"/>
                  </a:lnTo>
                  <a:lnTo>
                    <a:pt x="292" y="464"/>
                  </a:lnTo>
                  <a:lnTo>
                    <a:pt x="289" y="460"/>
                  </a:lnTo>
                  <a:lnTo>
                    <a:pt x="296" y="474"/>
                  </a:lnTo>
                  <a:lnTo>
                    <a:pt x="299" y="474"/>
                  </a:lnTo>
                  <a:lnTo>
                    <a:pt x="301" y="478"/>
                  </a:lnTo>
                  <a:lnTo>
                    <a:pt x="301" y="48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4" name="Freeform 3884"/>
            <p:cNvSpPr>
              <a:spLocks/>
            </p:cNvSpPr>
            <p:nvPr/>
          </p:nvSpPr>
          <p:spPr bwMode="auto">
            <a:xfrm>
              <a:off x="1253" y="926"/>
              <a:ext cx="460" cy="517"/>
            </a:xfrm>
            <a:custGeom>
              <a:avLst/>
              <a:gdLst/>
              <a:ahLst/>
              <a:cxnLst>
                <a:cxn ang="0">
                  <a:pos x="326" y="485"/>
                </a:cxn>
                <a:cxn ang="0">
                  <a:pos x="342" y="501"/>
                </a:cxn>
                <a:cxn ang="0">
                  <a:pos x="373" y="510"/>
                </a:cxn>
                <a:cxn ang="0">
                  <a:pos x="365" y="485"/>
                </a:cxn>
                <a:cxn ang="0">
                  <a:pos x="358" y="462"/>
                </a:cxn>
                <a:cxn ang="0">
                  <a:pos x="394" y="481"/>
                </a:cxn>
                <a:cxn ang="0">
                  <a:pos x="403" y="483"/>
                </a:cxn>
                <a:cxn ang="0">
                  <a:pos x="403" y="469"/>
                </a:cxn>
                <a:cxn ang="0">
                  <a:pos x="398" y="431"/>
                </a:cxn>
                <a:cxn ang="0">
                  <a:pos x="383" y="415"/>
                </a:cxn>
                <a:cxn ang="0">
                  <a:pos x="365" y="392"/>
                </a:cxn>
                <a:cxn ang="0">
                  <a:pos x="360" y="373"/>
                </a:cxn>
                <a:cxn ang="0">
                  <a:pos x="365" y="357"/>
                </a:cxn>
                <a:cxn ang="0">
                  <a:pos x="387" y="364"/>
                </a:cxn>
                <a:cxn ang="0">
                  <a:pos x="415" y="398"/>
                </a:cxn>
                <a:cxn ang="0">
                  <a:pos x="440" y="378"/>
                </a:cxn>
                <a:cxn ang="0">
                  <a:pos x="451" y="358"/>
                </a:cxn>
                <a:cxn ang="0">
                  <a:pos x="444" y="330"/>
                </a:cxn>
                <a:cxn ang="0">
                  <a:pos x="417" y="317"/>
                </a:cxn>
                <a:cxn ang="0">
                  <a:pos x="403" y="285"/>
                </a:cxn>
                <a:cxn ang="0">
                  <a:pos x="373" y="267"/>
                </a:cxn>
                <a:cxn ang="0">
                  <a:pos x="358" y="242"/>
                </a:cxn>
                <a:cxn ang="0">
                  <a:pos x="378" y="235"/>
                </a:cxn>
                <a:cxn ang="0">
                  <a:pos x="349" y="214"/>
                </a:cxn>
                <a:cxn ang="0">
                  <a:pos x="342" y="200"/>
                </a:cxn>
                <a:cxn ang="0">
                  <a:pos x="348" y="169"/>
                </a:cxn>
                <a:cxn ang="0">
                  <a:pos x="323" y="157"/>
                </a:cxn>
                <a:cxn ang="0">
                  <a:pos x="298" y="148"/>
                </a:cxn>
                <a:cxn ang="0">
                  <a:pos x="276" y="123"/>
                </a:cxn>
                <a:cxn ang="0">
                  <a:pos x="257" y="126"/>
                </a:cxn>
                <a:cxn ang="0">
                  <a:pos x="253" y="96"/>
                </a:cxn>
                <a:cxn ang="0">
                  <a:pos x="199" y="60"/>
                </a:cxn>
                <a:cxn ang="0">
                  <a:pos x="164" y="73"/>
                </a:cxn>
                <a:cxn ang="0">
                  <a:pos x="150" y="91"/>
                </a:cxn>
                <a:cxn ang="0">
                  <a:pos x="142" y="28"/>
                </a:cxn>
                <a:cxn ang="0">
                  <a:pos x="89" y="23"/>
                </a:cxn>
                <a:cxn ang="0">
                  <a:pos x="76" y="42"/>
                </a:cxn>
                <a:cxn ang="0">
                  <a:pos x="71" y="50"/>
                </a:cxn>
                <a:cxn ang="0">
                  <a:pos x="80" y="87"/>
                </a:cxn>
                <a:cxn ang="0">
                  <a:pos x="85" y="130"/>
                </a:cxn>
                <a:cxn ang="0">
                  <a:pos x="55" y="148"/>
                </a:cxn>
                <a:cxn ang="0">
                  <a:pos x="60" y="78"/>
                </a:cxn>
                <a:cxn ang="0">
                  <a:pos x="21" y="28"/>
                </a:cxn>
                <a:cxn ang="0">
                  <a:pos x="5" y="75"/>
                </a:cxn>
                <a:cxn ang="0">
                  <a:pos x="34" y="137"/>
                </a:cxn>
                <a:cxn ang="0">
                  <a:pos x="30" y="182"/>
                </a:cxn>
                <a:cxn ang="0">
                  <a:pos x="76" y="198"/>
                </a:cxn>
                <a:cxn ang="0">
                  <a:pos x="130" y="205"/>
                </a:cxn>
                <a:cxn ang="0">
                  <a:pos x="158" y="196"/>
                </a:cxn>
                <a:cxn ang="0">
                  <a:pos x="191" y="189"/>
                </a:cxn>
                <a:cxn ang="0">
                  <a:pos x="208" y="214"/>
                </a:cxn>
                <a:cxn ang="0">
                  <a:pos x="237" y="246"/>
                </a:cxn>
                <a:cxn ang="0">
                  <a:pos x="260" y="257"/>
                </a:cxn>
                <a:cxn ang="0">
                  <a:pos x="285" y="317"/>
                </a:cxn>
                <a:cxn ang="0">
                  <a:pos x="260" y="376"/>
                </a:cxn>
                <a:cxn ang="0">
                  <a:pos x="239" y="396"/>
                </a:cxn>
                <a:cxn ang="0">
                  <a:pos x="203" y="399"/>
                </a:cxn>
                <a:cxn ang="0">
                  <a:pos x="214" y="435"/>
                </a:cxn>
                <a:cxn ang="0">
                  <a:pos x="237" y="426"/>
                </a:cxn>
                <a:cxn ang="0">
                  <a:pos x="248" y="417"/>
                </a:cxn>
                <a:cxn ang="0">
                  <a:pos x="267" y="424"/>
                </a:cxn>
                <a:cxn ang="0">
                  <a:pos x="282" y="449"/>
                </a:cxn>
                <a:cxn ang="0">
                  <a:pos x="301" y="456"/>
                </a:cxn>
              </a:cxnLst>
              <a:rect l="0" t="0" r="r" b="b"/>
              <a:pathLst>
                <a:path w="460" h="517">
                  <a:moveTo>
                    <a:pt x="301" y="480"/>
                  </a:moveTo>
                  <a:lnTo>
                    <a:pt x="312" y="483"/>
                  </a:lnTo>
                  <a:lnTo>
                    <a:pt x="312" y="485"/>
                  </a:lnTo>
                  <a:lnTo>
                    <a:pt x="314" y="485"/>
                  </a:lnTo>
                  <a:lnTo>
                    <a:pt x="317" y="487"/>
                  </a:lnTo>
                  <a:lnTo>
                    <a:pt x="321" y="485"/>
                  </a:lnTo>
                  <a:lnTo>
                    <a:pt x="323" y="481"/>
                  </a:lnTo>
                  <a:lnTo>
                    <a:pt x="324" y="483"/>
                  </a:lnTo>
                  <a:lnTo>
                    <a:pt x="323" y="487"/>
                  </a:lnTo>
                  <a:lnTo>
                    <a:pt x="326" y="489"/>
                  </a:lnTo>
                  <a:lnTo>
                    <a:pt x="326" y="485"/>
                  </a:lnTo>
                  <a:lnTo>
                    <a:pt x="330" y="487"/>
                  </a:lnTo>
                  <a:lnTo>
                    <a:pt x="332" y="485"/>
                  </a:lnTo>
                  <a:lnTo>
                    <a:pt x="332" y="489"/>
                  </a:lnTo>
                  <a:lnTo>
                    <a:pt x="332" y="490"/>
                  </a:lnTo>
                  <a:lnTo>
                    <a:pt x="333" y="490"/>
                  </a:lnTo>
                  <a:lnTo>
                    <a:pt x="335" y="492"/>
                  </a:lnTo>
                  <a:lnTo>
                    <a:pt x="335" y="496"/>
                  </a:lnTo>
                  <a:lnTo>
                    <a:pt x="337" y="499"/>
                  </a:lnTo>
                  <a:lnTo>
                    <a:pt x="340" y="501"/>
                  </a:lnTo>
                  <a:lnTo>
                    <a:pt x="342" y="498"/>
                  </a:lnTo>
                  <a:lnTo>
                    <a:pt x="342" y="501"/>
                  </a:lnTo>
                  <a:lnTo>
                    <a:pt x="344" y="501"/>
                  </a:lnTo>
                  <a:lnTo>
                    <a:pt x="346" y="503"/>
                  </a:lnTo>
                  <a:lnTo>
                    <a:pt x="349" y="505"/>
                  </a:lnTo>
                  <a:lnTo>
                    <a:pt x="351" y="505"/>
                  </a:lnTo>
                  <a:lnTo>
                    <a:pt x="353" y="506"/>
                  </a:lnTo>
                  <a:lnTo>
                    <a:pt x="360" y="506"/>
                  </a:lnTo>
                  <a:lnTo>
                    <a:pt x="360" y="508"/>
                  </a:lnTo>
                  <a:lnTo>
                    <a:pt x="364" y="512"/>
                  </a:lnTo>
                  <a:lnTo>
                    <a:pt x="365" y="512"/>
                  </a:lnTo>
                  <a:lnTo>
                    <a:pt x="369" y="512"/>
                  </a:lnTo>
                  <a:lnTo>
                    <a:pt x="373" y="510"/>
                  </a:lnTo>
                  <a:lnTo>
                    <a:pt x="380" y="517"/>
                  </a:lnTo>
                  <a:lnTo>
                    <a:pt x="387" y="517"/>
                  </a:lnTo>
                  <a:lnTo>
                    <a:pt x="385" y="514"/>
                  </a:lnTo>
                  <a:lnTo>
                    <a:pt x="383" y="512"/>
                  </a:lnTo>
                  <a:lnTo>
                    <a:pt x="383" y="510"/>
                  </a:lnTo>
                  <a:lnTo>
                    <a:pt x="385" y="508"/>
                  </a:lnTo>
                  <a:lnTo>
                    <a:pt x="385" y="505"/>
                  </a:lnTo>
                  <a:lnTo>
                    <a:pt x="385" y="503"/>
                  </a:lnTo>
                  <a:lnTo>
                    <a:pt x="373" y="490"/>
                  </a:lnTo>
                  <a:lnTo>
                    <a:pt x="371" y="489"/>
                  </a:lnTo>
                  <a:lnTo>
                    <a:pt x="365" y="485"/>
                  </a:lnTo>
                  <a:lnTo>
                    <a:pt x="364" y="481"/>
                  </a:lnTo>
                  <a:lnTo>
                    <a:pt x="360" y="478"/>
                  </a:lnTo>
                  <a:lnTo>
                    <a:pt x="360" y="474"/>
                  </a:lnTo>
                  <a:lnTo>
                    <a:pt x="357" y="476"/>
                  </a:lnTo>
                  <a:lnTo>
                    <a:pt x="355" y="473"/>
                  </a:lnTo>
                  <a:lnTo>
                    <a:pt x="355" y="471"/>
                  </a:lnTo>
                  <a:lnTo>
                    <a:pt x="353" y="473"/>
                  </a:lnTo>
                  <a:lnTo>
                    <a:pt x="340" y="453"/>
                  </a:lnTo>
                  <a:lnTo>
                    <a:pt x="344" y="451"/>
                  </a:lnTo>
                  <a:lnTo>
                    <a:pt x="355" y="462"/>
                  </a:lnTo>
                  <a:lnTo>
                    <a:pt x="358" y="462"/>
                  </a:lnTo>
                  <a:lnTo>
                    <a:pt x="358" y="460"/>
                  </a:lnTo>
                  <a:lnTo>
                    <a:pt x="360" y="458"/>
                  </a:lnTo>
                  <a:lnTo>
                    <a:pt x="367" y="469"/>
                  </a:lnTo>
                  <a:lnTo>
                    <a:pt x="369" y="471"/>
                  </a:lnTo>
                  <a:lnTo>
                    <a:pt x="373" y="471"/>
                  </a:lnTo>
                  <a:lnTo>
                    <a:pt x="374" y="478"/>
                  </a:lnTo>
                  <a:lnTo>
                    <a:pt x="383" y="478"/>
                  </a:lnTo>
                  <a:lnTo>
                    <a:pt x="389" y="483"/>
                  </a:lnTo>
                  <a:lnTo>
                    <a:pt x="389" y="480"/>
                  </a:lnTo>
                  <a:lnTo>
                    <a:pt x="390" y="481"/>
                  </a:lnTo>
                  <a:lnTo>
                    <a:pt x="394" y="481"/>
                  </a:lnTo>
                  <a:lnTo>
                    <a:pt x="396" y="480"/>
                  </a:lnTo>
                  <a:lnTo>
                    <a:pt x="396" y="480"/>
                  </a:lnTo>
                  <a:lnTo>
                    <a:pt x="396" y="481"/>
                  </a:lnTo>
                  <a:lnTo>
                    <a:pt x="398" y="485"/>
                  </a:lnTo>
                  <a:lnTo>
                    <a:pt x="401" y="483"/>
                  </a:lnTo>
                  <a:lnTo>
                    <a:pt x="401" y="485"/>
                  </a:lnTo>
                  <a:lnTo>
                    <a:pt x="399" y="490"/>
                  </a:lnTo>
                  <a:lnTo>
                    <a:pt x="403" y="492"/>
                  </a:lnTo>
                  <a:lnTo>
                    <a:pt x="405" y="494"/>
                  </a:lnTo>
                  <a:lnTo>
                    <a:pt x="406" y="494"/>
                  </a:lnTo>
                  <a:lnTo>
                    <a:pt x="403" y="483"/>
                  </a:lnTo>
                  <a:lnTo>
                    <a:pt x="403" y="481"/>
                  </a:lnTo>
                  <a:lnTo>
                    <a:pt x="406" y="481"/>
                  </a:lnTo>
                  <a:lnTo>
                    <a:pt x="408" y="483"/>
                  </a:lnTo>
                  <a:lnTo>
                    <a:pt x="412" y="485"/>
                  </a:lnTo>
                  <a:lnTo>
                    <a:pt x="412" y="481"/>
                  </a:lnTo>
                  <a:lnTo>
                    <a:pt x="412" y="480"/>
                  </a:lnTo>
                  <a:lnTo>
                    <a:pt x="410" y="480"/>
                  </a:lnTo>
                  <a:lnTo>
                    <a:pt x="410" y="478"/>
                  </a:lnTo>
                  <a:lnTo>
                    <a:pt x="408" y="478"/>
                  </a:lnTo>
                  <a:lnTo>
                    <a:pt x="406" y="478"/>
                  </a:lnTo>
                  <a:lnTo>
                    <a:pt x="403" y="469"/>
                  </a:lnTo>
                  <a:lnTo>
                    <a:pt x="403" y="462"/>
                  </a:lnTo>
                  <a:lnTo>
                    <a:pt x="410" y="469"/>
                  </a:lnTo>
                  <a:lnTo>
                    <a:pt x="410" y="467"/>
                  </a:lnTo>
                  <a:lnTo>
                    <a:pt x="410" y="464"/>
                  </a:lnTo>
                  <a:lnTo>
                    <a:pt x="410" y="462"/>
                  </a:lnTo>
                  <a:lnTo>
                    <a:pt x="412" y="453"/>
                  </a:lnTo>
                  <a:lnTo>
                    <a:pt x="410" y="449"/>
                  </a:lnTo>
                  <a:lnTo>
                    <a:pt x="408" y="442"/>
                  </a:lnTo>
                  <a:lnTo>
                    <a:pt x="405" y="442"/>
                  </a:lnTo>
                  <a:lnTo>
                    <a:pt x="399" y="437"/>
                  </a:lnTo>
                  <a:lnTo>
                    <a:pt x="398" y="431"/>
                  </a:lnTo>
                  <a:lnTo>
                    <a:pt x="401" y="431"/>
                  </a:lnTo>
                  <a:lnTo>
                    <a:pt x="403" y="426"/>
                  </a:lnTo>
                  <a:lnTo>
                    <a:pt x="403" y="421"/>
                  </a:lnTo>
                  <a:lnTo>
                    <a:pt x="399" y="423"/>
                  </a:lnTo>
                  <a:lnTo>
                    <a:pt x="399" y="421"/>
                  </a:lnTo>
                  <a:lnTo>
                    <a:pt x="398" y="417"/>
                  </a:lnTo>
                  <a:lnTo>
                    <a:pt x="398" y="417"/>
                  </a:lnTo>
                  <a:lnTo>
                    <a:pt x="392" y="421"/>
                  </a:lnTo>
                  <a:lnTo>
                    <a:pt x="392" y="412"/>
                  </a:lnTo>
                  <a:lnTo>
                    <a:pt x="389" y="412"/>
                  </a:lnTo>
                  <a:lnTo>
                    <a:pt x="383" y="415"/>
                  </a:lnTo>
                  <a:lnTo>
                    <a:pt x="381" y="414"/>
                  </a:lnTo>
                  <a:lnTo>
                    <a:pt x="385" y="408"/>
                  </a:lnTo>
                  <a:lnTo>
                    <a:pt x="381" y="408"/>
                  </a:lnTo>
                  <a:lnTo>
                    <a:pt x="378" y="408"/>
                  </a:lnTo>
                  <a:lnTo>
                    <a:pt x="376" y="408"/>
                  </a:lnTo>
                  <a:lnTo>
                    <a:pt x="376" y="414"/>
                  </a:lnTo>
                  <a:lnTo>
                    <a:pt x="371" y="399"/>
                  </a:lnTo>
                  <a:lnTo>
                    <a:pt x="367" y="398"/>
                  </a:lnTo>
                  <a:lnTo>
                    <a:pt x="367" y="396"/>
                  </a:lnTo>
                  <a:lnTo>
                    <a:pt x="367" y="394"/>
                  </a:lnTo>
                  <a:lnTo>
                    <a:pt x="365" y="392"/>
                  </a:lnTo>
                  <a:lnTo>
                    <a:pt x="367" y="390"/>
                  </a:lnTo>
                  <a:lnTo>
                    <a:pt x="365" y="389"/>
                  </a:lnTo>
                  <a:lnTo>
                    <a:pt x="365" y="385"/>
                  </a:lnTo>
                  <a:lnTo>
                    <a:pt x="365" y="383"/>
                  </a:lnTo>
                  <a:lnTo>
                    <a:pt x="362" y="382"/>
                  </a:lnTo>
                  <a:lnTo>
                    <a:pt x="357" y="383"/>
                  </a:lnTo>
                  <a:lnTo>
                    <a:pt x="355" y="383"/>
                  </a:lnTo>
                  <a:lnTo>
                    <a:pt x="357" y="378"/>
                  </a:lnTo>
                  <a:lnTo>
                    <a:pt x="357" y="373"/>
                  </a:lnTo>
                  <a:lnTo>
                    <a:pt x="358" y="371"/>
                  </a:lnTo>
                  <a:lnTo>
                    <a:pt x="360" y="373"/>
                  </a:lnTo>
                  <a:lnTo>
                    <a:pt x="365" y="369"/>
                  </a:lnTo>
                  <a:lnTo>
                    <a:pt x="367" y="369"/>
                  </a:lnTo>
                  <a:lnTo>
                    <a:pt x="365" y="365"/>
                  </a:lnTo>
                  <a:lnTo>
                    <a:pt x="362" y="360"/>
                  </a:lnTo>
                  <a:lnTo>
                    <a:pt x="357" y="360"/>
                  </a:lnTo>
                  <a:lnTo>
                    <a:pt x="355" y="358"/>
                  </a:lnTo>
                  <a:lnTo>
                    <a:pt x="351" y="353"/>
                  </a:lnTo>
                  <a:lnTo>
                    <a:pt x="357" y="353"/>
                  </a:lnTo>
                  <a:lnTo>
                    <a:pt x="357" y="349"/>
                  </a:lnTo>
                  <a:lnTo>
                    <a:pt x="358" y="349"/>
                  </a:lnTo>
                  <a:lnTo>
                    <a:pt x="365" y="357"/>
                  </a:lnTo>
                  <a:lnTo>
                    <a:pt x="367" y="357"/>
                  </a:lnTo>
                  <a:lnTo>
                    <a:pt x="365" y="349"/>
                  </a:lnTo>
                  <a:lnTo>
                    <a:pt x="367" y="349"/>
                  </a:lnTo>
                  <a:lnTo>
                    <a:pt x="364" y="346"/>
                  </a:lnTo>
                  <a:lnTo>
                    <a:pt x="365" y="344"/>
                  </a:lnTo>
                  <a:lnTo>
                    <a:pt x="369" y="346"/>
                  </a:lnTo>
                  <a:lnTo>
                    <a:pt x="373" y="348"/>
                  </a:lnTo>
                  <a:lnTo>
                    <a:pt x="373" y="351"/>
                  </a:lnTo>
                  <a:lnTo>
                    <a:pt x="371" y="355"/>
                  </a:lnTo>
                  <a:lnTo>
                    <a:pt x="376" y="357"/>
                  </a:lnTo>
                  <a:lnTo>
                    <a:pt x="387" y="364"/>
                  </a:lnTo>
                  <a:lnTo>
                    <a:pt x="389" y="369"/>
                  </a:lnTo>
                  <a:lnTo>
                    <a:pt x="394" y="369"/>
                  </a:lnTo>
                  <a:lnTo>
                    <a:pt x="398" y="367"/>
                  </a:lnTo>
                  <a:lnTo>
                    <a:pt x="396" y="373"/>
                  </a:lnTo>
                  <a:lnTo>
                    <a:pt x="398" y="382"/>
                  </a:lnTo>
                  <a:lnTo>
                    <a:pt x="403" y="390"/>
                  </a:lnTo>
                  <a:lnTo>
                    <a:pt x="408" y="387"/>
                  </a:lnTo>
                  <a:lnTo>
                    <a:pt x="408" y="390"/>
                  </a:lnTo>
                  <a:lnTo>
                    <a:pt x="406" y="396"/>
                  </a:lnTo>
                  <a:lnTo>
                    <a:pt x="410" y="399"/>
                  </a:lnTo>
                  <a:lnTo>
                    <a:pt x="415" y="398"/>
                  </a:lnTo>
                  <a:lnTo>
                    <a:pt x="417" y="405"/>
                  </a:lnTo>
                  <a:lnTo>
                    <a:pt x="421" y="401"/>
                  </a:lnTo>
                  <a:lnTo>
                    <a:pt x="423" y="408"/>
                  </a:lnTo>
                  <a:lnTo>
                    <a:pt x="424" y="410"/>
                  </a:lnTo>
                  <a:lnTo>
                    <a:pt x="428" y="396"/>
                  </a:lnTo>
                  <a:lnTo>
                    <a:pt x="431" y="396"/>
                  </a:lnTo>
                  <a:lnTo>
                    <a:pt x="428" y="382"/>
                  </a:lnTo>
                  <a:lnTo>
                    <a:pt x="428" y="378"/>
                  </a:lnTo>
                  <a:lnTo>
                    <a:pt x="435" y="383"/>
                  </a:lnTo>
                  <a:lnTo>
                    <a:pt x="439" y="383"/>
                  </a:lnTo>
                  <a:lnTo>
                    <a:pt x="440" y="378"/>
                  </a:lnTo>
                  <a:lnTo>
                    <a:pt x="444" y="376"/>
                  </a:lnTo>
                  <a:lnTo>
                    <a:pt x="444" y="369"/>
                  </a:lnTo>
                  <a:lnTo>
                    <a:pt x="449" y="367"/>
                  </a:lnTo>
                  <a:lnTo>
                    <a:pt x="448" y="364"/>
                  </a:lnTo>
                  <a:lnTo>
                    <a:pt x="440" y="365"/>
                  </a:lnTo>
                  <a:lnTo>
                    <a:pt x="442" y="360"/>
                  </a:lnTo>
                  <a:lnTo>
                    <a:pt x="446" y="362"/>
                  </a:lnTo>
                  <a:lnTo>
                    <a:pt x="446" y="357"/>
                  </a:lnTo>
                  <a:lnTo>
                    <a:pt x="440" y="357"/>
                  </a:lnTo>
                  <a:lnTo>
                    <a:pt x="444" y="355"/>
                  </a:lnTo>
                  <a:lnTo>
                    <a:pt x="451" y="358"/>
                  </a:lnTo>
                  <a:lnTo>
                    <a:pt x="455" y="358"/>
                  </a:lnTo>
                  <a:lnTo>
                    <a:pt x="456" y="357"/>
                  </a:lnTo>
                  <a:lnTo>
                    <a:pt x="455" y="353"/>
                  </a:lnTo>
                  <a:lnTo>
                    <a:pt x="456" y="348"/>
                  </a:lnTo>
                  <a:lnTo>
                    <a:pt x="458" y="348"/>
                  </a:lnTo>
                  <a:lnTo>
                    <a:pt x="460" y="344"/>
                  </a:lnTo>
                  <a:lnTo>
                    <a:pt x="458" y="339"/>
                  </a:lnTo>
                  <a:lnTo>
                    <a:pt x="453" y="333"/>
                  </a:lnTo>
                  <a:lnTo>
                    <a:pt x="449" y="332"/>
                  </a:lnTo>
                  <a:lnTo>
                    <a:pt x="448" y="328"/>
                  </a:lnTo>
                  <a:lnTo>
                    <a:pt x="444" y="330"/>
                  </a:lnTo>
                  <a:lnTo>
                    <a:pt x="440" y="328"/>
                  </a:lnTo>
                  <a:lnTo>
                    <a:pt x="437" y="330"/>
                  </a:lnTo>
                  <a:lnTo>
                    <a:pt x="430" y="333"/>
                  </a:lnTo>
                  <a:lnTo>
                    <a:pt x="431" y="323"/>
                  </a:lnTo>
                  <a:lnTo>
                    <a:pt x="435" y="319"/>
                  </a:lnTo>
                  <a:lnTo>
                    <a:pt x="433" y="317"/>
                  </a:lnTo>
                  <a:lnTo>
                    <a:pt x="431" y="315"/>
                  </a:lnTo>
                  <a:lnTo>
                    <a:pt x="428" y="317"/>
                  </a:lnTo>
                  <a:lnTo>
                    <a:pt x="419" y="319"/>
                  </a:lnTo>
                  <a:lnTo>
                    <a:pt x="415" y="319"/>
                  </a:lnTo>
                  <a:lnTo>
                    <a:pt x="417" y="317"/>
                  </a:lnTo>
                  <a:lnTo>
                    <a:pt x="415" y="315"/>
                  </a:lnTo>
                  <a:lnTo>
                    <a:pt x="415" y="314"/>
                  </a:lnTo>
                  <a:lnTo>
                    <a:pt x="419" y="314"/>
                  </a:lnTo>
                  <a:lnTo>
                    <a:pt x="419" y="312"/>
                  </a:lnTo>
                  <a:lnTo>
                    <a:pt x="412" y="298"/>
                  </a:lnTo>
                  <a:lnTo>
                    <a:pt x="408" y="294"/>
                  </a:lnTo>
                  <a:lnTo>
                    <a:pt x="401" y="296"/>
                  </a:lnTo>
                  <a:lnTo>
                    <a:pt x="401" y="294"/>
                  </a:lnTo>
                  <a:lnTo>
                    <a:pt x="401" y="291"/>
                  </a:lnTo>
                  <a:lnTo>
                    <a:pt x="403" y="289"/>
                  </a:lnTo>
                  <a:lnTo>
                    <a:pt x="403" y="285"/>
                  </a:lnTo>
                  <a:lnTo>
                    <a:pt x="390" y="287"/>
                  </a:lnTo>
                  <a:lnTo>
                    <a:pt x="387" y="291"/>
                  </a:lnTo>
                  <a:lnTo>
                    <a:pt x="385" y="287"/>
                  </a:lnTo>
                  <a:lnTo>
                    <a:pt x="381" y="287"/>
                  </a:lnTo>
                  <a:lnTo>
                    <a:pt x="383" y="283"/>
                  </a:lnTo>
                  <a:lnTo>
                    <a:pt x="385" y="282"/>
                  </a:lnTo>
                  <a:lnTo>
                    <a:pt x="383" y="276"/>
                  </a:lnTo>
                  <a:lnTo>
                    <a:pt x="374" y="278"/>
                  </a:lnTo>
                  <a:lnTo>
                    <a:pt x="373" y="276"/>
                  </a:lnTo>
                  <a:lnTo>
                    <a:pt x="376" y="269"/>
                  </a:lnTo>
                  <a:lnTo>
                    <a:pt x="373" y="267"/>
                  </a:lnTo>
                  <a:lnTo>
                    <a:pt x="351" y="262"/>
                  </a:lnTo>
                  <a:lnTo>
                    <a:pt x="349" y="260"/>
                  </a:lnTo>
                  <a:lnTo>
                    <a:pt x="355" y="260"/>
                  </a:lnTo>
                  <a:lnTo>
                    <a:pt x="355" y="257"/>
                  </a:lnTo>
                  <a:lnTo>
                    <a:pt x="360" y="257"/>
                  </a:lnTo>
                  <a:lnTo>
                    <a:pt x="357" y="255"/>
                  </a:lnTo>
                  <a:lnTo>
                    <a:pt x="357" y="253"/>
                  </a:lnTo>
                  <a:lnTo>
                    <a:pt x="351" y="248"/>
                  </a:lnTo>
                  <a:lnTo>
                    <a:pt x="353" y="244"/>
                  </a:lnTo>
                  <a:lnTo>
                    <a:pt x="358" y="244"/>
                  </a:lnTo>
                  <a:lnTo>
                    <a:pt x="358" y="242"/>
                  </a:lnTo>
                  <a:lnTo>
                    <a:pt x="351" y="237"/>
                  </a:lnTo>
                  <a:lnTo>
                    <a:pt x="346" y="237"/>
                  </a:lnTo>
                  <a:lnTo>
                    <a:pt x="346" y="233"/>
                  </a:lnTo>
                  <a:lnTo>
                    <a:pt x="349" y="233"/>
                  </a:lnTo>
                  <a:lnTo>
                    <a:pt x="351" y="233"/>
                  </a:lnTo>
                  <a:lnTo>
                    <a:pt x="355" y="233"/>
                  </a:lnTo>
                  <a:lnTo>
                    <a:pt x="353" y="230"/>
                  </a:lnTo>
                  <a:lnTo>
                    <a:pt x="364" y="235"/>
                  </a:lnTo>
                  <a:lnTo>
                    <a:pt x="367" y="235"/>
                  </a:lnTo>
                  <a:lnTo>
                    <a:pt x="373" y="233"/>
                  </a:lnTo>
                  <a:lnTo>
                    <a:pt x="378" y="235"/>
                  </a:lnTo>
                  <a:lnTo>
                    <a:pt x="378" y="233"/>
                  </a:lnTo>
                  <a:lnTo>
                    <a:pt x="378" y="230"/>
                  </a:lnTo>
                  <a:lnTo>
                    <a:pt x="369" y="223"/>
                  </a:lnTo>
                  <a:lnTo>
                    <a:pt x="358" y="223"/>
                  </a:lnTo>
                  <a:lnTo>
                    <a:pt x="353" y="219"/>
                  </a:lnTo>
                  <a:lnTo>
                    <a:pt x="351" y="223"/>
                  </a:lnTo>
                  <a:lnTo>
                    <a:pt x="348" y="217"/>
                  </a:lnTo>
                  <a:lnTo>
                    <a:pt x="344" y="216"/>
                  </a:lnTo>
                  <a:lnTo>
                    <a:pt x="340" y="217"/>
                  </a:lnTo>
                  <a:lnTo>
                    <a:pt x="344" y="214"/>
                  </a:lnTo>
                  <a:lnTo>
                    <a:pt x="349" y="214"/>
                  </a:lnTo>
                  <a:lnTo>
                    <a:pt x="355" y="212"/>
                  </a:lnTo>
                  <a:lnTo>
                    <a:pt x="357" y="208"/>
                  </a:lnTo>
                  <a:lnTo>
                    <a:pt x="360" y="207"/>
                  </a:lnTo>
                  <a:lnTo>
                    <a:pt x="367" y="210"/>
                  </a:lnTo>
                  <a:lnTo>
                    <a:pt x="369" y="205"/>
                  </a:lnTo>
                  <a:lnTo>
                    <a:pt x="357" y="185"/>
                  </a:lnTo>
                  <a:lnTo>
                    <a:pt x="351" y="183"/>
                  </a:lnTo>
                  <a:lnTo>
                    <a:pt x="349" y="187"/>
                  </a:lnTo>
                  <a:lnTo>
                    <a:pt x="349" y="192"/>
                  </a:lnTo>
                  <a:lnTo>
                    <a:pt x="346" y="196"/>
                  </a:lnTo>
                  <a:lnTo>
                    <a:pt x="342" y="200"/>
                  </a:lnTo>
                  <a:lnTo>
                    <a:pt x="339" y="200"/>
                  </a:lnTo>
                  <a:lnTo>
                    <a:pt x="344" y="192"/>
                  </a:lnTo>
                  <a:lnTo>
                    <a:pt x="344" y="189"/>
                  </a:lnTo>
                  <a:lnTo>
                    <a:pt x="333" y="189"/>
                  </a:lnTo>
                  <a:lnTo>
                    <a:pt x="330" y="191"/>
                  </a:lnTo>
                  <a:lnTo>
                    <a:pt x="328" y="189"/>
                  </a:lnTo>
                  <a:lnTo>
                    <a:pt x="332" y="185"/>
                  </a:lnTo>
                  <a:lnTo>
                    <a:pt x="340" y="182"/>
                  </a:lnTo>
                  <a:lnTo>
                    <a:pt x="342" y="176"/>
                  </a:lnTo>
                  <a:lnTo>
                    <a:pt x="346" y="180"/>
                  </a:lnTo>
                  <a:lnTo>
                    <a:pt x="348" y="169"/>
                  </a:lnTo>
                  <a:lnTo>
                    <a:pt x="337" y="166"/>
                  </a:lnTo>
                  <a:lnTo>
                    <a:pt x="333" y="162"/>
                  </a:lnTo>
                  <a:lnTo>
                    <a:pt x="330" y="160"/>
                  </a:lnTo>
                  <a:lnTo>
                    <a:pt x="324" y="164"/>
                  </a:lnTo>
                  <a:lnTo>
                    <a:pt x="321" y="167"/>
                  </a:lnTo>
                  <a:lnTo>
                    <a:pt x="319" y="169"/>
                  </a:lnTo>
                  <a:lnTo>
                    <a:pt x="315" y="173"/>
                  </a:lnTo>
                  <a:lnTo>
                    <a:pt x="315" y="171"/>
                  </a:lnTo>
                  <a:lnTo>
                    <a:pt x="317" y="167"/>
                  </a:lnTo>
                  <a:lnTo>
                    <a:pt x="321" y="164"/>
                  </a:lnTo>
                  <a:lnTo>
                    <a:pt x="323" y="157"/>
                  </a:lnTo>
                  <a:lnTo>
                    <a:pt x="321" y="158"/>
                  </a:lnTo>
                  <a:lnTo>
                    <a:pt x="317" y="160"/>
                  </a:lnTo>
                  <a:lnTo>
                    <a:pt x="314" y="162"/>
                  </a:lnTo>
                  <a:lnTo>
                    <a:pt x="308" y="167"/>
                  </a:lnTo>
                  <a:lnTo>
                    <a:pt x="308" y="164"/>
                  </a:lnTo>
                  <a:lnTo>
                    <a:pt x="314" y="153"/>
                  </a:lnTo>
                  <a:lnTo>
                    <a:pt x="312" y="148"/>
                  </a:lnTo>
                  <a:lnTo>
                    <a:pt x="308" y="146"/>
                  </a:lnTo>
                  <a:lnTo>
                    <a:pt x="305" y="151"/>
                  </a:lnTo>
                  <a:lnTo>
                    <a:pt x="299" y="151"/>
                  </a:lnTo>
                  <a:lnTo>
                    <a:pt x="298" y="148"/>
                  </a:lnTo>
                  <a:lnTo>
                    <a:pt x="289" y="146"/>
                  </a:lnTo>
                  <a:lnTo>
                    <a:pt x="298" y="144"/>
                  </a:lnTo>
                  <a:lnTo>
                    <a:pt x="301" y="146"/>
                  </a:lnTo>
                  <a:lnTo>
                    <a:pt x="305" y="139"/>
                  </a:lnTo>
                  <a:lnTo>
                    <a:pt x="303" y="132"/>
                  </a:lnTo>
                  <a:lnTo>
                    <a:pt x="299" y="125"/>
                  </a:lnTo>
                  <a:lnTo>
                    <a:pt x="287" y="119"/>
                  </a:lnTo>
                  <a:lnTo>
                    <a:pt x="282" y="114"/>
                  </a:lnTo>
                  <a:lnTo>
                    <a:pt x="282" y="114"/>
                  </a:lnTo>
                  <a:lnTo>
                    <a:pt x="280" y="119"/>
                  </a:lnTo>
                  <a:lnTo>
                    <a:pt x="276" y="123"/>
                  </a:lnTo>
                  <a:lnTo>
                    <a:pt x="273" y="121"/>
                  </a:lnTo>
                  <a:lnTo>
                    <a:pt x="269" y="123"/>
                  </a:lnTo>
                  <a:lnTo>
                    <a:pt x="271" y="132"/>
                  </a:lnTo>
                  <a:lnTo>
                    <a:pt x="271" y="133"/>
                  </a:lnTo>
                  <a:lnTo>
                    <a:pt x="269" y="132"/>
                  </a:lnTo>
                  <a:lnTo>
                    <a:pt x="266" y="132"/>
                  </a:lnTo>
                  <a:lnTo>
                    <a:pt x="266" y="130"/>
                  </a:lnTo>
                  <a:lnTo>
                    <a:pt x="264" y="128"/>
                  </a:lnTo>
                  <a:lnTo>
                    <a:pt x="264" y="121"/>
                  </a:lnTo>
                  <a:lnTo>
                    <a:pt x="262" y="121"/>
                  </a:lnTo>
                  <a:lnTo>
                    <a:pt x="257" y="126"/>
                  </a:lnTo>
                  <a:lnTo>
                    <a:pt x="266" y="110"/>
                  </a:lnTo>
                  <a:lnTo>
                    <a:pt x="266" y="109"/>
                  </a:lnTo>
                  <a:lnTo>
                    <a:pt x="257" y="112"/>
                  </a:lnTo>
                  <a:lnTo>
                    <a:pt x="253" y="110"/>
                  </a:lnTo>
                  <a:lnTo>
                    <a:pt x="248" y="117"/>
                  </a:lnTo>
                  <a:lnTo>
                    <a:pt x="246" y="119"/>
                  </a:lnTo>
                  <a:lnTo>
                    <a:pt x="246" y="114"/>
                  </a:lnTo>
                  <a:lnTo>
                    <a:pt x="241" y="116"/>
                  </a:lnTo>
                  <a:lnTo>
                    <a:pt x="251" y="107"/>
                  </a:lnTo>
                  <a:lnTo>
                    <a:pt x="253" y="103"/>
                  </a:lnTo>
                  <a:lnTo>
                    <a:pt x="253" y="96"/>
                  </a:lnTo>
                  <a:lnTo>
                    <a:pt x="246" y="94"/>
                  </a:lnTo>
                  <a:lnTo>
                    <a:pt x="241" y="94"/>
                  </a:lnTo>
                  <a:lnTo>
                    <a:pt x="239" y="92"/>
                  </a:lnTo>
                  <a:lnTo>
                    <a:pt x="242" y="87"/>
                  </a:lnTo>
                  <a:lnTo>
                    <a:pt x="239" y="76"/>
                  </a:lnTo>
                  <a:lnTo>
                    <a:pt x="235" y="75"/>
                  </a:lnTo>
                  <a:lnTo>
                    <a:pt x="237" y="71"/>
                  </a:lnTo>
                  <a:lnTo>
                    <a:pt x="230" y="69"/>
                  </a:lnTo>
                  <a:lnTo>
                    <a:pt x="224" y="69"/>
                  </a:lnTo>
                  <a:lnTo>
                    <a:pt x="207" y="60"/>
                  </a:lnTo>
                  <a:lnTo>
                    <a:pt x="199" y="60"/>
                  </a:lnTo>
                  <a:lnTo>
                    <a:pt x="191" y="64"/>
                  </a:lnTo>
                  <a:lnTo>
                    <a:pt x="183" y="71"/>
                  </a:lnTo>
                  <a:lnTo>
                    <a:pt x="183" y="76"/>
                  </a:lnTo>
                  <a:lnTo>
                    <a:pt x="189" y="80"/>
                  </a:lnTo>
                  <a:lnTo>
                    <a:pt x="185" y="82"/>
                  </a:lnTo>
                  <a:lnTo>
                    <a:pt x="180" y="82"/>
                  </a:lnTo>
                  <a:lnTo>
                    <a:pt x="176" y="87"/>
                  </a:lnTo>
                  <a:lnTo>
                    <a:pt x="171" y="78"/>
                  </a:lnTo>
                  <a:lnTo>
                    <a:pt x="167" y="84"/>
                  </a:lnTo>
                  <a:lnTo>
                    <a:pt x="164" y="82"/>
                  </a:lnTo>
                  <a:lnTo>
                    <a:pt x="164" y="73"/>
                  </a:lnTo>
                  <a:lnTo>
                    <a:pt x="158" y="89"/>
                  </a:lnTo>
                  <a:lnTo>
                    <a:pt x="157" y="87"/>
                  </a:lnTo>
                  <a:lnTo>
                    <a:pt x="155" y="92"/>
                  </a:lnTo>
                  <a:lnTo>
                    <a:pt x="151" y="100"/>
                  </a:lnTo>
                  <a:lnTo>
                    <a:pt x="146" y="103"/>
                  </a:lnTo>
                  <a:lnTo>
                    <a:pt x="148" y="100"/>
                  </a:lnTo>
                  <a:lnTo>
                    <a:pt x="146" y="96"/>
                  </a:lnTo>
                  <a:lnTo>
                    <a:pt x="146" y="94"/>
                  </a:lnTo>
                  <a:lnTo>
                    <a:pt x="151" y="94"/>
                  </a:lnTo>
                  <a:lnTo>
                    <a:pt x="151" y="94"/>
                  </a:lnTo>
                  <a:lnTo>
                    <a:pt x="150" y="91"/>
                  </a:lnTo>
                  <a:lnTo>
                    <a:pt x="148" y="91"/>
                  </a:lnTo>
                  <a:lnTo>
                    <a:pt x="155" y="60"/>
                  </a:lnTo>
                  <a:lnTo>
                    <a:pt x="151" y="57"/>
                  </a:lnTo>
                  <a:lnTo>
                    <a:pt x="148" y="50"/>
                  </a:lnTo>
                  <a:lnTo>
                    <a:pt x="148" y="48"/>
                  </a:lnTo>
                  <a:lnTo>
                    <a:pt x="151" y="46"/>
                  </a:lnTo>
                  <a:lnTo>
                    <a:pt x="151" y="42"/>
                  </a:lnTo>
                  <a:lnTo>
                    <a:pt x="150" y="39"/>
                  </a:lnTo>
                  <a:lnTo>
                    <a:pt x="144" y="35"/>
                  </a:lnTo>
                  <a:lnTo>
                    <a:pt x="139" y="32"/>
                  </a:lnTo>
                  <a:lnTo>
                    <a:pt x="142" y="28"/>
                  </a:lnTo>
                  <a:lnTo>
                    <a:pt x="141" y="12"/>
                  </a:lnTo>
                  <a:lnTo>
                    <a:pt x="137" y="5"/>
                  </a:lnTo>
                  <a:lnTo>
                    <a:pt x="117" y="7"/>
                  </a:lnTo>
                  <a:lnTo>
                    <a:pt x="114" y="9"/>
                  </a:lnTo>
                  <a:lnTo>
                    <a:pt x="110" y="10"/>
                  </a:lnTo>
                  <a:lnTo>
                    <a:pt x="98" y="19"/>
                  </a:lnTo>
                  <a:lnTo>
                    <a:pt x="103" y="23"/>
                  </a:lnTo>
                  <a:lnTo>
                    <a:pt x="101" y="30"/>
                  </a:lnTo>
                  <a:lnTo>
                    <a:pt x="100" y="23"/>
                  </a:lnTo>
                  <a:lnTo>
                    <a:pt x="94" y="19"/>
                  </a:lnTo>
                  <a:lnTo>
                    <a:pt x="89" y="23"/>
                  </a:lnTo>
                  <a:lnTo>
                    <a:pt x="89" y="26"/>
                  </a:lnTo>
                  <a:lnTo>
                    <a:pt x="91" y="34"/>
                  </a:lnTo>
                  <a:lnTo>
                    <a:pt x="89" y="32"/>
                  </a:lnTo>
                  <a:lnTo>
                    <a:pt x="85" y="26"/>
                  </a:lnTo>
                  <a:lnTo>
                    <a:pt x="80" y="28"/>
                  </a:lnTo>
                  <a:lnTo>
                    <a:pt x="78" y="32"/>
                  </a:lnTo>
                  <a:lnTo>
                    <a:pt x="84" y="37"/>
                  </a:lnTo>
                  <a:lnTo>
                    <a:pt x="100" y="44"/>
                  </a:lnTo>
                  <a:lnTo>
                    <a:pt x="100" y="46"/>
                  </a:lnTo>
                  <a:lnTo>
                    <a:pt x="78" y="39"/>
                  </a:lnTo>
                  <a:lnTo>
                    <a:pt x="76" y="42"/>
                  </a:lnTo>
                  <a:lnTo>
                    <a:pt x="75" y="41"/>
                  </a:lnTo>
                  <a:lnTo>
                    <a:pt x="73" y="42"/>
                  </a:lnTo>
                  <a:lnTo>
                    <a:pt x="76" y="44"/>
                  </a:lnTo>
                  <a:lnTo>
                    <a:pt x="80" y="46"/>
                  </a:lnTo>
                  <a:lnTo>
                    <a:pt x="85" y="51"/>
                  </a:lnTo>
                  <a:lnTo>
                    <a:pt x="91" y="53"/>
                  </a:lnTo>
                  <a:lnTo>
                    <a:pt x="96" y="59"/>
                  </a:lnTo>
                  <a:lnTo>
                    <a:pt x="92" y="59"/>
                  </a:lnTo>
                  <a:lnTo>
                    <a:pt x="82" y="50"/>
                  </a:lnTo>
                  <a:lnTo>
                    <a:pt x="75" y="48"/>
                  </a:lnTo>
                  <a:lnTo>
                    <a:pt x="71" y="50"/>
                  </a:lnTo>
                  <a:lnTo>
                    <a:pt x="69" y="51"/>
                  </a:lnTo>
                  <a:lnTo>
                    <a:pt x="69" y="60"/>
                  </a:lnTo>
                  <a:lnTo>
                    <a:pt x="73" y="67"/>
                  </a:lnTo>
                  <a:lnTo>
                    <a:pt x="71" y="71"/>
                  </a:lnTo>
                  <a:lnTo>
                    <a:pt x="73" y="76"/>
                  </a:lnTo>
                  <a:lnTo>
                    <a:pt x="78" y="78"/>
                  </a:lnTo>
                  <a:lnTo>
                    <a:pt x="82" y="78"/>
                  </a:lnTo>
                  <a:lnTo>
                    <a:pt x="84" y="76"/>
                  </a:lnTo>
                  <a:lnTo>
                    <a:pt x="84" y="78"/>
                  </a:lnTo>
                  <a:lnTo>
                    <a:pt x="82" y="84"/>
                  </a:lnTo>
                  <a:lnTo>
                    <a:pt x="80" y="87"/>
                  </a:lnTo>
                  <a:lnTo>
                    <a:pt x="75" y="87"/>
                  </a:lnTo>
                  <a:lnTo>
                    <a:pt x="73" y="94"/>
                  </a:lnTo>
                  <a:lnTo>
                    <a:pt x="66" y="100"/>
                  </a:lnTo>
                  <a:lnTo>
                    <a:pt x="67" y="101"/>
                  </a:lnTo>
                  <a:lnTo>
                    <a:pt x="71" y="105"/>
                  </a:lnTo>
                  <a:lnTo>
                    <a:pt x="71" y="110"/>
                  </a:lnTo>
                  <a:lnTo>
                    <a:pt x="75" y="116"/>
                  </a:lnTo>
                  <a:lnTo>
                    <a:pt x="82" y="117"/>
                  </a:lnTo>
                  <a:lnTo>
                    <a:pt x="85" y="117"/>
                  </a:lnTo>
                  <a:lnTo>
                    <a:pt x="87" y="121"/>
                  </a:lnTo>
                  <a:lnTo>
                    <a:pt x="85" y="130"/>
                  </a:lnTo>
                  <a:lnTo>
                    <a:pt x="84" y="132"/>
                  </a:lnTo>
                  <a:lnTo>
                    <a:pt x="84" y="146"/>
                  </a:lnTo>
                  <a:lnTo>
                    <a:pt x="82" y="151"/>
                  </a:lnTo>
                  <a:lnTo>
                    <a:pt x="80" y="150"/>
                  </a:lnTo>
                  <a:lnTo>
                    <a:pt x="82" y="142"/>
                  </a:lnTo>
                  <a:lnTo>
                    <a:pt x="80" y="141"/>
                  </a:lnTo>
                  <a:lnTo>
                    <a:pt x="78" y="142"/>
                  </a:lnTo>
                  <a:lnTo>
                    <a:pt x="75" y="141"/>
                  </a:lnTo>
                  <a:lnTo>
                    <a:pt x="66" y="144"/>
                  </a:lnTo>
                  <a:lnTo>
                    <a:pt x="60" y="150"/>
                  </a:lnTo>
                  <a:lnTo>
                    <a:pt x="55" y="148"/>
                  </a:lnTo>
                  <a:lnTo>
                    <a:pt x="66" y="139"/>
                  </a:lnTo>
                  <a:lnTo>
                    <a:pt x="73" y="137"/>
                  </a:lnTo>
                  <a:lnTo>
                    <a:pt x="75" y="135"/>
                  </a:lnTo>
                  <a:lnTo>
                    <a:pt x="78" y="133"/>
                  </a:lnTo>
                  <a:lnTo>
                    <a:pt x="82" y="135"/>
                  </a:lnTo>
                  <a:lnTo>
                    <a:pt x="80" y="130"/>
                  </a:lnTo>
                  <a:lnTo>
                    <a:pt x="80" y="126"/>
                  </a:lnTo>
                  <a:lnTo>
                    <a:pt x="75" y="125"/>
                  </a:lnTo>
                  <a:lnTo>
                    <a:pt x="60" y="105"/>
                  </a:lnTo>
                  <a:lnTo>
                    <a:pt x="57" y="96"/>
                  </a:lnTo>
                  <a:lnTo>
                    <a:pt x="60" y="78"/>
                  </a:lnTo>
                  <a:lnTo>
                    <a:pt x="53" y="66"/>
                  </a:lnTo>
                  <a:lnTo>
                    <a:pt x="55" y="57"/>
                  </a:lnTo>
                  <a:lnTo>
                    <a:pt x="60" y="44"/>
                  </a:lnTo>
                  <a:lnTo>
                    <a:pt x="62" y="35"/>
                  </a:lnTo>
                  <a:lnTo>
                    <a:pt x="84" y="7"/>
                  </a:lnTo>
                  <a:lnTo>
                    <a:pt x="84" y="5"/>
                  </a:lnTo>
                  <a:lnTo>
                    <a:pt x="78" y="1"/>
                  </a:lnTo>
                  <a:lnTo>
                    <a:pt x="55" y="0"/>
                  </a:lnTo>
                  <a:lnTo>
                    <a:pt x="34" y="12"/>
                  </a:lnTo>
                  <a:lnTo>
                    <a:pt x="23" y="21"/>
                  </a:lnTo>
                  <a:lnTo>
                    <a:pt x="21" y="28"/>
                  </a:lnTo>
                  <a:lnTo>
                    <a:pt x="17" y="34"/>
                  </a:lnTo>
                  <a:lnTo>
                    <a:pt x="16" y="35"/>
                  </a:lnTo>
                  <a:lnTo>
                    <a:pt x="12" y="42"/>
                  </a:lnTo>
                  <a:lnTo>
                    <a:pt x="14" y="46"/>
                  </a:lnTo>
                  <a:lnTo>
                    <a:pt x="10" y="50"/>
                  </a:lnTo>
                  <a:lnTo>
                    <a:pt x="10" y="57"/>
                  </a:lnTo>
                  <a:lnTo>
                    <a:pt x="14" y="59"/>
                  </a:lnTo>
                  <a:lnTo>
                    <a:pt x="9" y="59"/>
                  </a:lnTo>
                  <a:lnTo>
                    <a:pt x="7" y="66"/>
                  </a:lnTo>
                  <a:lnTo>
                    <a:pt x="5" y="67"/>
                  </a:lnTo>
                  <a:lnTo>
                    <a:pt x="5" y="75"/>
                  </a:lnTo>
                  <a:lnTo>
                    <a:pt x="1" y="78"/>
                  </a:lnTo>
                  <a:lnTo>
                    <a:pt x="3" y="89"/>
                  </a:lnTo>
                  <a:lnTo>
                    <a:pt x="9" y="89"/>
                  </a:lnTo>
                  <a:lnTo>
                    <a:pt x="5" y="91"/>
                  </a:lnTo>
                  <a:lnTo>
                    <a:pt x="1" y="94"/>
                  </a:lnTo>
                  <a:lnTo>
                    <a:pt x="0" y="100"/>
                  </a:lnTo>
                  <a:lnTo>
                    <a:pt x="3" y="110"/>
                  </a:lnTo>
                  <a:lnTo>
                    <a:pt x="1" y="116"/>
                  </a:lnTo>
                  <a:lnTo>
                    <a:pt x="1" y="128"/>
                  </a:lnTo>
                  <a:lnTo>
                    <a:pt x="3" y="133"/>
                  </a:lnTo>
                  <a:lnTo>
                    <a:pt x="34" y="137"/>
                  </a:lnTo>
                  <a:lnTo>
                    <a:pt x="42" y="146"/>
                  </a:lnTo>
                  <a:lnTo>
                    <a:pt x="48" y="150"/>
                  </a:lnTo>
                  <a:lnTo>
                    <a:pt x="39" y="153"/>
                  </a:lnTo>
                  <a:lnTo>
                    <a:pt x="30" y="153"/>
                  </a:lnTo>
                  <a:lnTo>
                    <a:pt x="21" y="148"/>
                  </a:lnTo>
                  <a:lnTo>
                    <a:pt x="10" y="146"/>
                  </a:lnTo>
                  <a:lnTo>
                    <a:pt x="12" y="150"/>
                  </a:lnTo>
                  <a:lnTo>
                    <a:pt x="10" y="155"/>
                  </a:lnTo>
                  <a:lnTo>
                    <a:pt x="25" y="175"/>
                  </a:lnTo>
                  <a:lnTo>
                    <a:pt x="34" y="182"/>
                  </a:lnTo>
                  <a:lnTo>
                    <a:pt x="30" y="182"/>
                  </a:lnTo>
                  <a:lnTo>
                    <a:pt x="35" y="183"/>
                  </a:lnTo>
                  <a:lnTo>
                    <a:pt x="37" y="182"/>
                  </a:lnTo>
                  <a:lnTo>
                    <a:pt x="41" y="182"/>
                  </a:lnTo>
                  <a:lnTo>
                    <a:pt x="48" y="183"/>
                  </a:lnTo>
                  <a:lnTo>
                    <a:pt x="55" y="182"/>
                  </a:lnTo>
                  <a:lnTo>
                    <a:pt x="57" y="176"/>
                  </a:lnTo>
                  <a:lnTo>
                    <a:pt x="57" y="183"/>
                  </a:lnTo>
                  <a:lnTo>
                    <a:pt x="60" y="191"/>
                  </a:lnTo>
                  <a:lnTo>
                    <a:pt x="66" y="196"/>
                  </a:lnTo>
                  <a:lnTo>
                    <a:pt x="73" y="198"/>
                  </a:lnTo>
                  <a:lnTo>
                    <a:pt x="76" y="198"/>
                  </a:lnTo>
                  <a:lnTo>
                    <a:pt x="73" y="194"/>
                  </a:lnTo>
                  <a:lnTo>
                    <a:pt x="76" y="194"/>
                  </a:lnTo>
                  <a:lnTo>
                    <a:pt x="105" y="201"/>
                  </a:lnTo>
                  <a:lnTo>
                    <a:pt x="105" y="200"/>
                  </a:lnTo>
                  <a:lnTo>
                    <a:pt x="112" y="196"/>
                  </a:lnTo>
                  <a:lnTo>
                    <a:pt x="123" y="203"/>
                  </a:lnTo>
                  <a:lnTo>
                    <a:pt x="126" y="203"/>
                  </a:lnTo>
                  <a:lnTo>
                    <a:pt x="126" y="205"/>
                  </a:lnTo>
                  <a:lnTo>
                    <a:pt x="128" y="203"/>
                  </a:lnTo>
                  <a:lnTo>
                    <a:pt x="128" y="203"/>
                  </a:lnTo>
                  <a:lnTo>
                    <a:pt x="130" y="205"/>
                  </a:lnTo>
                  <a:lnTo>
                    <a:pt x="133" y="201"/>
                  </a:lnTo>
                  <a:lnTo>
                    <a:pt x="137" y="200"/>
                  </a:lnTo>
                  <a:lnTo>
                    <a:pt x="141" y="201"/>
                  </a:lnTo>
                  <a:lnTo>
                    <a:pt x="144" y="208"/>
                  </a:lnTo>
                  <a:lnTo>
                    <a:pt x="148" y="208"/>
                  </a:lnTo>
                  <a:lnTo>
                    <a:pt x="146" y="205"/>
                  </a:lnTo>
                  <a:lnTo>
                    <a:pt x="141" y="198"/>
                  </a:lnTo>
                  <a:lnTo>
                    <a:pt x="133" y="194"/>
                  </a:lnTo>
                  <a:lnTo>
                    <a:pt x="135" y="191"/>
                  </a:lnTo>
                  <a:lnTo>
                    <a:pt x="155" y="198"/>
                  </a:lnTo>
                  <a:lnTo>
                    <a:pt x="158" y="196"/>
                  </a:lnTo>
                  <a:lnTo>
                    <a:pt x="160" y="198"/>
                  </a:lnTo>
                  <a:lnTo>
                    <a:pt x="162" y="198"/>
                  </a:lnTo>
                  <a:lnTo>
                    <a:pt x="166" y="205"/>
                  </a:lnTo>
                  <a:lnTo>
                    <a:pt x="180" y="201"/>
                  </a:lnTo>
                  <a:lnTo>
                    <a:pt x="182" y="200"/>
                  </a:lnTo>
                  <a:lnTo>
                    <a:pt x="176" y="182"/>
                  </a:lnTo>
                  <a:lnTo>
                    <a:pt x="173" y="182"/>
                  </a:lnTo>
                  <a:lnTo>
                    <a:pt x="169" y="180"/>
                  </a:lnTo>
                  <a:lnTo>
                    <a:pt x="173" y="176"/>
                  </a:lnTo>
                  <a:lnTo>
                    <a:pt x="180" y="178"/>
                  </a:lnTo>
                  <a:lnTo>
                    <a:pt x="191" y="189"/>
                  </a:lnTo>
                  <a:lnTo>
                    <a:pt x="192" y="185"/>
                  </a:lnTo>
                  <a:lnTo>
                    <a:pt x="196" y="187"/>
                  </a:lnTo>
                  <a:lnTo>
                    <a:pt x="199" y="187"/>
                  </a:lnTo>
                  <a:lnTo>
                    <a:pt x="199" y="205"/>
                  </a:lnTo>
                  <a:lnTo>
                    <a:pt x="201" y="208"/>
                  </a:lnTo>
                  <a:lnTo>
                    <a:pt x="205" y="203"/>
                  </a:lnTo>
                  <a:lnTo>
                    <a:pt x="207" y="205"/>
                  </a:lnTo>
                  <a:lnTo>
                    <a:pt x="210" y="205"/>
                  </a:lnTo>
                  <a:lnTo>
                    <a:pt x="212" y="207"/>
                  </a:lnTo>
                  <a:lnTo>
                    <a:pt x="212" y="210"/>
                  </a:lnTo>
                  <a:lnTo>
                    <a:pt x="208" y="214"/>
                  </a:lnTo>
                  <a:lnTo>
                    <a:pt x="212" y="214"/>
                  </a:lnTo>
                  <a:lnTo>
                    <a:pt x="230" y="230"/>
                  </a:lnTo>
                  <a:lnTo>
                    <a:pt x="232" y="237"/>
                  </a:lnTo>
                  <a:lnTo>
                    <a:pt x="224" y="242"/>
                  </a:lnTo>
                  <a:lnTo>
                    <a:pt x="219" y="241"/>
                  </a:lnTo>
                  <a:lnTo>
                    <a:pt x="216" y="241"/>
                  </a:lnTo>
                  <a:lnTo>
                    <a:pt x="216" y="248"/>
                  </a:lnTo>
                  <a:lnTo>
                    <a:pt x="216" y="257"/>
                  </a:lnTo>
                  <a:lnTo>
                    <a:pt x="230" y="249"/>
                  </a:lnTo>
                  <a:lnTo>
                    <a:pt x="232" y="244"/>
                  </a:lnTo>
                  <a:lnTo>
                    <a:pt x="237" y="246"/>
                  </a:lnTo>
                  <a:lnTo>
                    <a:pt x="241" y="242"/>
                  </a:lnTo>
                  <a:lnTo>
                    <a:pt x="248" y="241"/>
                  </a:lnTo>
                  <a:lnTo>
                    <a:pt x="253" y="242"/>
                  </a:lnTo>
                  <a:lnTo>
                    <a:pt x="244" y="244"/>
                  </a:lnTo>
                  <a:lnTo>
                    <a:pt x="246" y="246"/>
                  </a:lnTo>
                  <a:lnTo>
                    <a:pt x="244" y="249"/>
                  </a:lnTo>
                  <a:lnTo>
                    <a:pt x="255" y="264"/>
                  </a:lnTo>
                  <a:lnTo>
                    <a:pt x="257" y="262"/>
                  </a:lnTo>
                  <a:lnTo>
                    <a:pt x="253" y="258"/>
                  </a:lnTo>
                  <a:lnTo>
                    <a:pt x="255" y="255"/>
                  </a:lnTo>
                  <a:lnTo>
                    <a:pt x="260" y="257"/>
                  </a:lnTo>
                  <a:lnTo>
                    <a:pt x="258" y="267"/>
                  </a:lnTo>
                  <a:lnTo>
                    <a:pt x="260" y="273"/>
                  </a:lnTo>
                  <a:lnTo>
                    <a:pt x="266" y="276"/>
                  </a:lnTo>
                  <a:lnTo>
                    <a:pt x="269" y="273"/>
                  </a:lnTo>
                  <a:lnTo>
                    <a:pt x="274" y="280"/>
                  </a:lnTo>
                  <a:lnTo>
                    <a:pt x="276" y="292"/>
                  </a:lnTo>
                  <a:lnTo>
                    <a:pt x="278" y="294"/>
                  </a:lnTo>
                  <a:lnTo>
                    <a:pt x="280" y="301"/>
                  </a:lnTo>
                  <a:lnTo>
                    <a:pt x="282" y="305"/>
                  </a:lnTo>
                  <a:lnTo>
                    <a:pt x="283" y="315"/>
                  </a:lnTo>
                  <a:lnTo>
                    <a:pt x="285" y="317"/>
                  </a:lnTo>
                  <a:lnTo>
                    <a:pt x="283" y="321"/>
                  </a:lnTo>
                  <a:lnTo>
                    <a:pt x="282" y="324"/>
                  </a:lnTo>
                  <a:lnTo>
                    <a:pt x="276" y="326"/>
                  </a:lnTo>
                  <a:lnTo>
                    <a:pt x="274" y="328"/>
                  </a:lnTo>
                  <a:lnTo>
                    <a:pt x="274" y="339"/>
                  </a:lnTo>
                  <a:lnTo>
                    <a:pt x="273" y="340"/>
                  </a:lnTo>
                  <a:lnTo>
                    <a:pt x="269" y="340"/>
                  </a:lnTo>
                  <a:lnTo>
                    <a:pt x="251" y="362"/>
                  </a:lnTo>
                  <a:lnTo>
                    <a:pt x="251" y="365"/>
                  </a:lnTo>
                  <a:lnTo>
                    <a:pt x="255" y="371"/>
                  </a:lnTo>
                  <a:lnTo>
                    <a:pt x="260" y="376"/>
                  </a:lnTo>
                  <a:lnTo>
                    <a:pt x="262" y="382"/>
                  </a:lnTo>
                  <a:lnTo>
                    <a:pt x="264" y="382"/>
                  </a:lnTo>
                  <a:lnTo>
                    <a:pt x="264" y="389"/>
                  </a:lnTo>
                  <a:lnTo>
                    <a:pt x="258" y="387"/>
                  </a:lnTo>
                  <a:lnTo>
                    <a:pt x="258" y="389"/>
                  </a:lnTo>
                  <a:lnTo>
                    <a:pt x="255" y="385"/>
                  </a:lnTo>
                  <a:lnTo>
                    <a:pt x="253" y="389"/>
                  </a:lnTo>
                  <a:lnTo>
                    <a:pt x="251" y="389"/>
                  </a:lnTo>
                  <a:lnTo>
                    <a:pt x="246" y="392"/>
                  </a:lnTo>
                  <a:lnTo>
                    <a:pt x="239" y="392"/>
                  </a:lnTo>
                  <a:lnTo>
                    <a:pt x="239" y="396"/>
                  </a:lnTo>
                  <a:lnTo>
                    <a:pt x="237" y="396"/>
                  </a:lnTo>
                  <a:lnTo>
                    <a:pt x="232" y="394"/>
                  </a:lnTo>
                  <a:lnTo>
                    <a:pt x="223" y="394"/>
                  </a:lnTo>
                  <a:lnTo>
                    <a:pt x="217" y="392"/>
                  </a:lnTo>
                  <a:lnTo>
                    <a:pt x="212" y="392"/>
                  </a:lnTo>
                  <a:lnTo>
                    <a:pt x="208" y="390"/>
                  </a:lnTo>
                  <a:lnTo>
                    <a:pt x="207" y="389"/>
                  </a:lnTo>
                  <a:lnTo>
                    <a:pt x="203" y="389"/>
                  </a:lnTo>
                  <a:lnTo>
                    <a:pt x="207" y="392"/>
                  </a:lnTo>
                  <a:lnTo>
                    <a:pt x="203" y="392"/>
                  </a:lnTo>
                  <a:lnTo>
                    <a:pt x="203" y="399"/>
                  </a:lnTo>
                  <a:lnTo>
                    <a:pt x="199" y="401"/>
                  </a:lnTo>
                  <a:lnTo>
                    <a:pt x="194" y="405"/>
                  </a:lnTo>
                  <a:lnTo>
                    <a:pt x="192" y="410"/>
                  </a:lnTo>
                  <a:lnTo>
                    <a:pt x="192" y="419"/>
                  </a:lnTo>
                  <a:lnTo>
                    <a:pt x="194" y="424"/>
                  </a:lnTo>
                  <a:lnTo>
                    <a:pt x="198" y="428"/>
                  </a:lnTo>
                  <a:lnTo>
                    <a:pt x="201" y="428"/>
                  </a:lnTo>
                  <a:lnTo>
                    <a:pt x="205" y="433"/>
                  </a:lnTo>
                  <a:lnTo>
                    <a:pt x="207" y="431"/>
                  </a:lnTo>
                  <a:lnTo>
                    <a:pt x="214" y="433"/>
                  </a:lnTo>
                  <a:lnTo>
                    <a:pt x="214" y="435"/>
                  </a:lnTo>
                  <a:lnTo>
                    <a:pt x="216" y="435"/>
                  </a:lnTo>
                  <a:lnTo>
                    <a:pt x="223" y="433"/>
                  </a:lnTo>
                  <a:lnTo>
                    <a:pt x="221" y="430"/>
                  </a:lnTo>
                  <a:lnTo>
                    <a:pt x="226" y="430"/>
                  </a:lnTo>
                  <a:lnTo>
                    <a:pt x="228" y="428"/>
                  </a:lnTo>
                  <a:lnTo>
                    <a:pt x="228" y="426"/>
                  </a:lnTo>
                  <a:lnTo>
                    <a:pt x="226" y="423"/>
                  </a:lnTo>
                  <a:lnTo>
                    <a:pt x="232" y="421"/>
                  </a:lnTo>
                  <a:lnTo>
                    <a:pt x="235" y="421"/>
                  </a:lnTo>
                  <a:lnTo>
                    <a:pt x="237" y="424"/>
                  </a:lnTo>
                  <a:lnTo>
                    <a:pt x="237" y="426"/>
                  </a:lnTo>
                  <a:lnTo>
                    <a:pt x="244" y="426"/>
                  </a:lnTo>
                  <a:lnTo>
                    <a:pt x="248" y="428"/>
                  </a:lnTo>
                  <a:lnTo>
                    <a:pt x="248" y="424"/>
                  </a:lnTo>
                  <a:lnTo>
                    <a:pt x="249" y="423"/>
                  </a:lnTo>
                  <a:lnTo>
                    <a:pt x="249" y="424"/>
                  </a:lnTo>
                  <a:lnTo>
                    <a:pt x="248" y="419"/>
                  </a:lnTo>
                  <a:lnTo>
                    <a:pt x="242" y="417"/>
                  </a:lnTo>
                  <a:lnTo>
                    <a:pt x="242" y="414"/>
                  </a:lnTo>
                  <a:lnTo>
                    <a:pt x="246" y="414"/>
                  </a:lnTo>
                  <a:lnTo>
                    <a:pt x="248" y="412"/>
                  </a:lnTo>
                  <a:lnTo>
                    <a:pt x="248" y="417"/>
                  </a:lnTo>
                  <a:lnTo>
                    <a:pt x="251" y="415"/>
                  </a:lnTo>
                  <a:lnTo>
                    <a:pt x="251" y="417"/>
                  </a:lnTo>
                  <a:lnTo>
                    <a:pt x="253" y="419"/>
                  </a:lnTo>
                  <a:lnTo>
                    <a:pt x="255" y="419"/>
                  </a:lnTo>
                  <a:lnTo>
                    <a:pt x="258" y="417"/>
                  </a:lnTo>
                  <a:lnTo>
                    <a:pt x="258" y="417"/>
                  </a:lnTo>
                  <a:lnTo>
                    <a:pt x="262" y="423"/>
                  </a:lnTo>
                  <a:lnTo>
                    <a:pt x="264" y="421"/>
                  </a:lnTo>
                  <a:lnTo>
                    <a:pt x="266" y="421"/>
                  </a:lnTo>
                  <a:lnTo>
                    <a:pt x="267" y="423"/>
                  </a:lnTo>
                  <a:lnTo>
                    <a:pt x="267" y="424"/>
                  </a:lnTo>
                  <a:lnTo>
                    <a:pt x="269" y="431"/>
                  </a:lnTo>
                  <a:lnTo>
                    <a:pt x="271" y="431"/>
                  </a:lnTo>
                  <a:lnTo>
                    <a:pt x="273" y="435"/>
                  </a:lnTo>
                  <a:lnTo>
                    <a:pt x="274" y="439"/>
                  </a:lnTo>
                  <a:lnTo>
                    <a:pt x="274" y="440"/>
                  </a:lnTo>
                  <a:lnTo>
                    <a:pt x="274" y="442"/>
                  </a:lnTo>
                  <a:lnTo>
                    <a:pt x="274" y="444"/>
                  </a:lnTo>
                  <a:lnTo>
                    <a:pt x="276" y="444"/>
                  </a:lnTo>
                  <a:lnTo>
                    <a:pt x="278" y="444"/>
                  </a:lnTo>
                  <a:lnTo>
                    <a:pt x="280" y="449"/>
                  </a:lnTo>
                  <a:lnTo>
                    <a:pt x="282" y="449"/>
                  </a:lnTo>
                  <a:lnTo>
                    <a:pt x="283" y="448"/>
                  </a:lnTo>
                  <a:lnTo>
                    <a:pt x="285" y="449"/>
                  </a:lnTo>
                  <a:lnTo>
                    <a:pt x="285" y="451"/>
                  </a:lnTo>
                  <a:lnTo>
                    <a:pt x="287" y="455"/>
                  </a:lnTo>
                  <a:lnTo>
                    <a:pt x="289" y="455"/>
                  </a:lnTo>
                  <a:lnTo>
                    <a:pt x="290" y="453"/>
                  </a:lnTo>
                  <a:lnTo>
                    <a:pt x="292" y="449"/>
                  </a:lnTo>
                  <a:lnTo>
                    <a:pt x="294" y="453"/>
                  </a:lnTo>
                  <a:lnTo>
                    <a:pt x="298" y="455"/>
                  </a:lnTo>
                  <a:lnTo>
                    <a:pt x="298" y="456"/>
                  </a:lnTo>
                  <a:lnTo>
                    <a:pt x="301" y="456"/>
                  </a:lnTo>
                  <a:lnTo>
                    <a:pt x="298" y="462"/>
                  </a:lnTo>
                  <a:lnTo>
                    <a:pt x="292" y="464"/>
                  </a:lnTo>
                  <a:lnTo>
                    <a:pt x="289" y="460"/>
                  </a:lnTo>
                  <a:lnTo>
                    <a:pt x="296" y="474"/>
                  </a:lnTo>
                  <a:lnTo>
                    <a:pt x="299" y="474"/>
                  </a:lnTo>
                  <a:lnTo>
                    <a:pt x="301" y="478"/>
                  </a:lnTo>
                  <a:lnTo>
                    <a:pt x="301" y="48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5" name="Freeform 3885"/>
            <p:cNvSpPr>
              <a:spLocks/>
            </p:cNvSpPr>
            <p:nvPr/>
          </p:nvSpPr>
          <p:spPr bwMode="auto">
            <a:xfrm>
              <a:off x="1069" y="738"/>
              <a:ext cx="18" cy="15"/>
            </a:xfrm>
            <a:custGeom>
              <a:avLst/>
              <a:gdLst/>
              <a:ahLst/>
              <a:cxnLst>
                <a:cxn ang="0">
                  <a:pos x="11" y="2"/>
                </a:cxn>
                <a:cxn ang="0">
                  <a:pos x="14" y="0"/>
                </a:cxn>
                <a:cxn ang="0">
                  <a:pos x="18" y="4"/>
                </a:cxn>
                <a:cxn ang="0">
                  <a:pos x="14" y="9"/>
                </a:cxn>
                <a:cxn ang="0">
                  <a:pos x="5" y="15"/>
                </a:cxn>
                <a:cxn ang="0">
                  <a:pos x="0" y="13"/>
                </a:cxn>
                <a:cxn ang="0">
                  <a:pos x="0" y="11"/>
                </a:cxn>
                <a:cxn ang="0">
                  <a:pos x="3" y="9"/>
                </a:cxn>
                <a:cxn ang="0">
                  <a:pos x="9" y="4"/>
                </a:cxn>
                <a:cxn ang="0">
                  <a:pos x="11" y="2"/>
                </a:cxn>
              </a:cxnLst>
              <a:rect l="0" t="0" r="r" b="b"/>
              <a:pathLst>
                <a:path w="18" h="15">
                  <a:moveTo>
                    <a:pt x="11" y="2"/>
                  </a:moveTo>
                  <a:lnTo>
                    <a:pt x="14" y="0"/>
                  </a:lnTo>
                  <a:lnTo>
                    <a:pt x="18" y="4"/>
                  </a:lnTo>
                  <a:lnTo>
                    <a:pt x="14" y="9"/>
                  </a:lnTo>
                  <a:lnTo>
                    <a:pt x="5" y="15"/>
                  </a:lnTo>
                  <a:lnTo>
                    <a:pt x="0" y="13"/>
                  </a:lnTo>
                  <a:lnTo>
                    <a:pt x="0" y="11"/>
                  </a:lnTo>
                  <a:lnTo>
                    <a:pt x="3" y="9"/>
                  </a:lnTo>
                  <a:lnTo>
                    <a:pt x="9" y="4"/>
                  </a:lnTo>
                  <a:lnTo>
                    <a:pt x="1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6" name="Freeform 3886"/>
            <p:cNvSpPr>
              <a:spLocks/>
            </p:cNvSpPr>
            <p:nvPr/>
          </p:nvSpPr>
          <p:spPr bwMode="auto">
            <a:xfrm>
              <a:off x="1069" y="738"/>
              <a:ext cx="18" cy="15"/>
            </a:xfrm>
            <a:custGeom>
              <a:avLst/>
              <a:gdLst/>
              <a:ahLst/>
              <a:cxnLst>
                <a:cxn ang="0">
                  <a:pos x="11" y="2"/>
                </a:cxn>
                <a:cxn ang="0">
                  <a:pos x="14" y="0"/>
                </a:cxn>
                <a:cxn ang="0">
                  <a:pos x="18" y="4"/>
                </a:cxn>
                <a:cxn ang="0">
                  <a:pos x="14" y="9"/>
                </a:cxn>
                <a:cxn ang="0">
                  <a:pos x="5" y="15"/>
                </a:cxn>
                <a:cxn ang="0">
                  <a:pos x="0" y="13"/>
                </a:cxn>
                <a:cxn ang="0">
                  <a:pos x="0" y="11"/>
                </a:cxn>
                <a:cxn ang="0">
                  <a:pos x="3" y="9"/>
                </a:cxn>
                <a:cxn ang="0">
                  <a:pos x="9" y="4"/>
                </a:cxn>
                <a:cxn ang="0">
                  <a:pos x="11" y="2"/>
                </a:cxn>
              </a:cxnLst>
              <a:rect l="0" t="0" r="r" b="b"/>
              <a:pathLst>
                <a:path w="18" h="15">
                  <a:moveTo>
                    <a:pt x="11" y="2"/>
                  </a:moveTo>
                  <a:lnTo>
                    <a:pt x="14" y="0"/>
                  </a:lnTo>
                  <a:lnTo>
                    <a:pt x="18" y="4"/>
                  </a:lnTo>
                  <a:lnTo>
                    <a:pt x="14" y="9"/>
                  </a:lnTo>
                  <a:lnTo>
                    <a:pt x="5" y="15"/>
                  </a:lnTo>
                  <a:lnTo>
                    <a:pt x="0" y="13"/>
                  </a:lnTo>
                  <a:lnTo>
                    <a:pt x="0" y="11"/>
                  </a:lnTo>
                  <a:lnTo>
                    <a:pt x="3" y="9"/>
                  </a:lnTo>
                  <a:lnTo>
                    <a:pt x="9" y="4"/>
                  </a:lnTo>
                  <a:lnTo>
                    <a:pt x="1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7" name="Freeform 3887"/>
            <p:cNvSpPr>
              <a:spLocks/>
            </p:cNvSpPr>
            <p:nvPr/>
          </p:nvSpPr>
          <p:spPr bwMode="auto">
            <a:xfrm>
              <a:off x="1304" y="1199"/>
              <a:ext cx="8" cy="23"/>
            </a:xfrm>
            <a:custGeom>
              <a:avLst/>
              <a:gdLst/>
              <a:ahLst/>
              <a:cxnLst>
                <a:cxn ang="0">
                  <a:pos x="6" y="1"/>
                </a:cxn>
                <a:cxn ang="0">
                  <a:pos x="6" y="1"/>
                </a:cxn>
                <a:cxn ang="0">
                  <a:pos x="8" y="18"/>
                </a:cxn>
                <a:cxn ang="0">
                  <a:pos x="6" y="23"/>
                </a:cxn>
                <a:cxn ang="0">
                  <a:pos x="4" y="23"/>
                </a:cxn>
                <a:cxn ang="0">
                  <a:pos x="0" y="18"/>
                </a:cxn>
                <a:cxn ang="0">
                  <a:pos x="0" y="3"/>
                </a:cxn>
                <a:cxn ang="0">
                  <a:pos x="2" y="0"/>
                </a:cxn>
                <a:cxn ang="0">
                  <a:pos x="6" y="1"/>
                </a:cxn>
              </a:cxnLst>
              <a:rect l="0" t="0" r="r" b="b"/>
              <a:pathLst>
                <a:path w="8" h="23">
                  <a:moveTo>
                    <a:pt x="6" y="1"/>
                  </a:moveTo>
                  <a:lnTo>
                    <a:pt x="6" y="1"/>
                  </a:lnTo>
                  <a:lnTo>
                    <a:pt x="8" y="18"/>
                  </a:lnTo>
                  <a:lnTo>
                    <a:pt x="6" y="23"/>
                  </a:lnTo>
                  <a:lnTo>
                    <a:pt x="4" y="23"/>
                  </a:lnTo>
                  <a:lnTo>
                    <a:pt x="0" y="18"/>
                  </a:lnTo>
                  <a:lnTo>
                    <a:pt x="0" y="3"/>
                  </a:lnTo>
                  <a:lnTo>
                    <a:pt x="2" y="0"/>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8" name="Freeform 3888"/>
            <p:cNvSpPr>
              <a:spLocks/>
            </p:cNvSpPr>
            <p:nvPr/>
          </p:nvSpPr>
          <p:spPr bwMode="auto">
            <a:xfrm>
              <a:off x="1304" y="1199"/>
              <a:ext cx="8" cy="23"/>
            </a:xfrm>
            <a:custGeom>
              <a:avLst/>
              <a:gdLst/>
              <a:ahLst/>
              <a:cxnLst>
                <a:cxn ang="0">
                  <a:pos x="6" y="1"/>
                </a:cxn>
                <a:cxn ang="0">
                  <a:pos x="6" y="1"/>
                </a:cxn>
                <a:cxn ang="0">
                  <a:pos x="8" y="18"/>
                </a:cxn>
                <a:cxn ang="0">
                  <a:pos x="6" y="23"/>
                </a:cxn>
                <a:cxn ang="0">
                  <a:pos x="4" y="23"/>
                </a:cxn>
                <a:cxn ang="0">
                  <a:pos x="0" y="18"/>
                </a:cxn>
                <a:cxn ang="0">
                  <a:pos x="0" y="3"/>
                </a:cxn>
                <a:cxn ang="0">
                  <a:pos x="2" y="0"/>
                </a:cxn>
                <a:cxn ang="0">
                  <a:pos x="6" y="1"/>
                </a:cxn>
              </a:cxnLst>
              <a:rect l="0" t="0" r="r" b="b"/>
              <a:pathLst>
                <a:path w="8" h="23">
                  <a:moveTo>
                    <a:pt x="6" y="1"/>
                  </a:moveTo>
                  <a:lnTo>
                    <a:pt x="6" y="1"/>
                  </a:lnTo>
                  <a:lnTo>
                    <a:pt x="8" y="18"/>
                  </a:lnTo>
                  <a:lnTo>
                    <a:pt x="6" y="23"/>
                  </a:lnTo>
                  <a:lnTo>
                    <a:pt x="4" y="23"/>
                  </a:lnTo>
                  <a:lnTo>
                    <a:pt x="0" y="18"/>
                  </a:lnTo>
                  <a:lnTo>
                    <a:pt x="0" y="3"/>
                  </a:lnTo>
                  <a:lnTo>
                    <a:pt x="2" y="0"/>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9" name="Freeform 3889"/>
            <p:cNvSpPr>
              <a:spLocks/>
            </p:cNvSpPr>
            <p:nvPr/>
          </p:nvSpPr>
          <p:spPr bwMode="auto">
            <a:xfrm>
              <a:off x="1499" y="1415"/>
              <a:ext cx="12" cy="3"/>
            </a:xfrm>
            <a:custGeom>
              <a:avLst/>
              <a:gdLst/>
              <a:ahLst/>
              <a:cxnLst>
                <a:cxn ang="0">
                  <a:pos x="12" y="1"/>
                </a:cxn>
                <a:cxn ang="0">
                  <a:pos x="11" y="0"/>
                </a:cxn>
                <a:cxn ang="0">
                  <a:pos x="12" y="0"/>
                </a:cxn>
                <a:cxn ang="0">
                  <a:pos x="12" y="1"/>
                </a:cxn>
                <a:cxn ang="0">
                  <a:pos x="11" y="3"/>
                </a:cxn>
                <a:cxn ang="0">
                  <a:pos x="9" y="3"/>
                </a:cxn>
                <a:cxn ang="0">
                  <a:pos x="2" y="1"/>
                </a:cxn>
                <a:cxn ang="0">
                  <a:pos x="0" y="1"/>
                </a:cxn>
                <a:cxn ang="0">
                  <a:pos x="2" y="0"/>
                </a:cxn>
                <a:cxn ang="0">
                  <a:pos x="5" y="0"/>
                </a:cxn>
                <a:cxn ang="0">
                  <a:pos x="11" y="0"/>
                </a:cxn>
                <a:cxn ang="0">
                  <a:pos x="12" y="1"/>
                </a:cxn>
              </a:cxnLst>
              <a:rect l="0" t="0" r="r" b="b"/>
              <a:pathLst>
                <a:path w="12" h="3">
                  <a:moveTo>
                    <a:pt x="12" y="1"/>
                  </a:moveTo>
                  <a:lnTo>
                    <a:pt x="11" y="0"/>
                  </a:lnTo>
                  <a:lnTo>
                    <a:pt x="12" y="0"/>
                  </a:lnTo>
                  <a:lnTo>
                    <a:pt x="12" y="1"/>
                  </a:lnTo>
                  <a:lnTo>
                    <a:pt x="11" y="3"/>
                  </a:lnTo>
                  <a:lnTo>
                    <a:pt x="9" y="3"/>
                  </a:lnTo>
                  <a:lnTo>
                    <a:pt x="2" y="1"/>
                  </a:lnTo>
                  <a:lnTo>
                    <a:pt x="0" y="1"/>
                  </a:lnTo>
                  <a:lnTo>
                    <a:pt x="2" y="0"/>
                  </a:lnTo>
                  <a:lnTo>
                    <a:pt x="5" y="0"/>
                  </a:lnTo>
                  <a:lnTo>
                    <a:pt x="11" y="0"/>
                  </a:lnTo>
                  <a:lnTo>
                    <a:pt x="1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0" name="Freeform 3890"/>
            <p:cNvSpPr>
              <a:spLocks/>
            </p:cNvSpPr>
            <p:nvPr/>
          </p:nvSpPr>
          <p:spPr bwMode="auto">
            <a:xfrm>
              <a:off x="1499" y="1415"/>
              <a:ext cx="12" cy="3"/>
            </a:xfrm>
            <a:custGeom>
              <a:avLst/>
              <a:gdLst/>
              <a:ahLst/>
              <a:cxnLst>
                <a:cxn ang="0">
                  <a:pos x="12" y="1"/>
                </a:cxn>
                <a:cxn ang="0">
                  <a:pos x="11" y="0"/>
                </a:cxn>
                <a:cxn ang="0">
                  <a:pos x="12" y="0"/>
                </a:cxn>
                <a:cxn ang="0">
                  <a:pos x="12" y="1"/>
                </a:cxn>
                <a:cxn ang="0">
                  <a:pos x="11" y="3"/>
                </a:cxn>
                <a:cxn ang="0">
                  <a:pos x="9" y="3"/>
                </a:cxn>
                <a:cxn ang="0">
                  <a:pos x="2" y="1"/>
                </a:cxn>
                <a:cxn ang="0">
                  <a:pos x="0" y="1"/>
                </a:cxn>
                <a:cxn ang="0">
                  <a:pos x="2" y="0"/>
                </a:cxn>
                <a:cxn ang="0">
                  <a:pos x="5" y="0"/>
                </a:cxn>
                <a:cxn ang="0">
                  <a:pos x="11" y="0"/>
                </a:cxn>
                <a:cxn ang="0">
                  <a:pos x="12" y="1"/>
                </a:cxn>
              </a:cxnLst>
              <a:rect l="0" t="0" r="r" b="b"/>
              <a:pathLst>
                <a:path w="12" h="3">
                  <a:moveTo>
                    <a:pt x="12" y="1"/>
                  </a:moveTo>
                  <a:lnTo>
                    <a:pt x="11" y="0"/>
                  </a:lnTo>
                  <a:lnTo>
                    <a:pt x="12" y="0"/>
                  </a:lnTo>
                  <a:lnTo>
                    <a:pt x="12" y="1"/>
                  </a:lnTo>
                  <a:lnTo>
                    <a:pt x="11" y="3"/>
                  </a:lnTo>
                  <a:lnTo>
                    <a:pt x="9" y="3"/>
                  </a:lnTo>
                  <a:lnTo>
                    <a:pt x="2" y="1"/>
                  </a:lnTo>
                  <a:lnTo>
                    <a:pt x="0" y="1"/>
                  </a:lnTo>
                  <a:lnTo>
                    <a:pt x="2" y="0"/>
                  </a:lnTo>
                  <a:lnTo>
                    <a:pt x="5" y="0"/>
                  </a:lnTo>
                  <a:lnTo>
                    <a:pt x="11" y="0"/>
                  </a:lnTo>
                  <a:lnTo>
                    <a:pt x="1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1" name="Freeform 3891"/>
            <p:cNvSpPr>
              <a:spLocks/>
            </p:cNvSpPr>
            <p:nvPr/>
          </p:nvSpPr>
          <p:spPr bwMode="auto">
            <a:xfrm>
              <a:off x="1667" y="1855"/>
              <a:ext cx="37" cy="25"/>
            </a:xfrm>
            <a:custGeom>
              <a:avLst/>
              <a:gdLst/>
              <a:ahLst/>
              <a:cxnLst>
                <a:cxn ang="0">
                  <a:pos x="32" y="18"/>
                </a:cxn>
                <a:cxn ang="0">
                  <a:pos x="34" y="16"/>
                </a:cxn>
                <a:cxn ang="0">
                  <a:pos x="37" y="16"/>
                </a:cxn>
                <a:cxn ang="0">
                  <a:pos x="35" y="15"/>
                </a:cxn>
                <a:cxn ang="0">
                  <a:pos x="28" y="15"/>
                </a:cxn>
                <a:cxn ang="0">
                  <a:pos x="23" y="16"/>
                </a:cxn>
                <a:cxn ang="0">
                  <a:pos x="10" y="13"/>
                </a:cxn>
                <a:cxn ang="0">
                  <a:pos x="9" y="13"/>
                </a:cxn>
                <a:cxn ang="0">
                  <a:pos x="7" y="13"/>
                </a:cxn>
                <a:cxn ang="0">
                  <a:pos x="3" y="7"/>
                </a:cxn>
                <a:cxn ang="0">
                  <a:pos x="5" y="4"/>
                </a:cxn>
                <a:cxn ang="0">
                  <a:pos x="5" y="0"/>
                </a:cxn>
                <a:cxn ang="0">
                  <a:pos x="0" y="6"/>
                </a:cxn>
                <a:cxn ang="0">
                  <a:pos x="0" y="9"/>
                </a:cxn>
                <a:cxn ang="0">
                  <a:pos x="3" y="11"/>
                </a:cxn>
                <a:cxn ang="0">
                  <a:pos x="3" y="13"/>
                </a:cxn>
                <a:cxn ang="0">
                  <a:pos x="5" y="16"/>
                </a:cxn>
                <a:cxn ang="0">
                  <a:pos x="9" y="16"/>
                </a:cxn>
                <a:cxn ang="0">
                  <a:pos x="10" y="18"/>
                </a:cxn>
                <a:cxn ang="0">
                  <a:pos x="16" y="22"/>
                </a:cxn>
                <a:cxn ang="0">
                  <a:pos x="19" y="22"/>
                </a:cxn>
                <a:cxn ang="0">
                  <a:pos x="19" y="20"/>
                </a:cxn>
                <a:cxn ang="0">
                  <a:pos x="21" y="20"/>
                </a:cxn>
                <a:cxn ang="0">
                  <a:pos x="23" y="20"/>
                </a:cxn>
                <a:cxn ang="0">
                  <a:pos x="23" y="24"/>
                </a:cxn>
                <a:cxn ang="0">
                  <a:pos x="23" y="24"/>
                </a:cxn>
                <a:cxn ang="0">
                  <a:pos x="26" y="25"/>
                </a:cxn>
                <a:cxn ang="0">
                  <a:pos x="30" y="25"/>
                </a:cxn>
                <a:cxn ang="0">
                  <a:pos x="30" y="24"/>
                </a:cxn>
                <a:cxn ang="0">
                  <a:pos x="30" y="20"/>
                </a:cxn>
                <a:cxn ang="0">
                  <a:pos x="32" y="18"/>
                </a:cxn>
              </a:cxnLst>
              <a:rect l="0" t="0" r="r" b="b"/>
              <a:pathLst>
                <a:path w="37" h="25">
                  <a:moveTo>
                    <a:pt x="32" y="18"/>
                  </a:moveTo>
                  <a:lnTo>
                    <a:pt x="34" y="16"/>
                  </a:lnTo>
                  <a:lnTo>
                    <a:pt x="37" y="16"/>
                  </a:lnTo>
                  <a:lnTo>
                    <a:pt x="35" y="15"/>
                  </a:lnTo>
                  <a:lnTo>
                    <a:pt x="28" y="15"/>
                  </a:lnTo>
                  <a:lnTo>
                    <a:pt x="23" y="16"/>
                  </a:lnTo>
                  <a:lnTo>
                    <a:pt x="10" y="13"/>
                  </a:lnTo>
                  <a:lnTo>
                    <a:pt x="9" y="13"/>
                  </a:lnTo>
                  <a:lnTo>
                    <a:pt x="7" y="13"/>
                  </a:lnTo>
                  <a:lnTo>
                    <a:pt x="3" y="7"/>
                  </a:lnTo>
                  <a:lnTo>
                    <a:pt x="5" y="4"/>
                  </a:lnTo>
                  <a:lnTo>
                    <a:pt x="5" y="0"/>
                  </a:lnTo>
                  <a:lnTo>
                    <a:pt x="0" y="6"/>
                  </a:lnTo>
                  <a:lnTo>
                    <a:pt x="0" y="9"/>
                  </a:lnTo>
                  <a:lnTo>
                    <a:pt x="3" y="11"/>
                  </a:lnTo>
                  <a:lnTo>
                    <a:pt x="3" y="13"/>
                  </a:lnTo>
                  <a:lnTo>
                    <a:pt x="5" y="16"/>
                  </a:lnTo>
                  <a:lnTo>
                    <a:pt x="9" y="16"/>
                  </a:lnTo>
                  <a:lnTo>
                    <a:pt x="10" y="18"/>
                  </a:lnTo>
                  <a:lnTo>
                    <a:pt x="16" y="22"/>
                  </a:lnTo>
                  <a:lnTo>
                    <a:pt x="19" y="22"/>
                  </a:lnTo>
                  <a:lnTo>
                    <a:pt x="19" y="20"/>
                  </a:lnTo>
                  <a:lnTo>
                    <a:pt x="21" y="20"/>
                  </a:lnTo>
                  <a:lnTo>
                    <a:pt x="23" y="20"/>
                  </a:lnTo>
                  <a:lnTo>
                    <a:pt x="23" y="24"/>
                  </a:lnTo>
                  <a:lnTo>
                    <a:pt x="23" y="24"/>
                  </a:lnTo>
                  <a:lnTo>
                    <a:pt x="26" y="25"/>
                  </a:lnTo>
                  <a:lnTo>
                    <a:pt x="30" y="25"/>
                  </a:lnTo>
                  <a:lnTo>
                    <a:pt x="30" y="24"/>
                  </a:lnTo>
                  <a:lnTo>
                    <a:pt x="30" y="20"/>
                  </a:lnTo>
                  <a:lnTo>
                    <a:pt x="32"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2" name="Freeform 3892"/>
            <p:cNvSpPr>
              <a:spLocks/>
            </p:cNvSpPr>
            <p:nvPr/>
          </p:nvSpPr>
          <p:spPr bwMode="auto">
            <a:xfrm>
              <a:off x="1667" y="1855"/>
              <a:ext cx="37" cy="25"/>
            </a:xfrm>
            <a:custGeom>
              <a:avLst/>
              <a:gdLst/>
              <a:ahLst/>
              <a:cxnLst>
                <a:cxn ang="0">
                  <a:pos x="32" y="18"/>
                </a:cxn>
                <a:cxn ang="0">
                  <a:pos x="34" y="16"/>
                </a:cxn>
                <a:cxn ang="0">
                  <a:pos x="37" y="16"/>
                </a:cxn>
                <a:cxn ang="0">
                  <a:pos x="35" y="15"/>
                </a:cxn>
                <a:cxn ang="0">
                  <a:pos x="28" y="15"/>
                </a:cxn>
                <a:cxn ang="0">
                  <a:pos x="23" y="16"/>
                </a:cxn>
                <a:cxn ang="0">
                  <a:pos x="10" y="13"/>
                </a:cxn>
                <a:cxn ang="0">
                  <a:pos x="9" y="13"/>
                </a:cxn>
                <a:cxn ang="0">
                  <a:pos x="7" y="13"/>
                </a:cxn>
                <a:cxn ang="0">
                  <a:pos x="3" y="7"/>
                </a:cxn>
                <a:cxn ang="0">
                  <a:pos x="5" y="4"/>
                </a:cxn>
                <a:cxn ang="0">
                  <a:pos x="5" y="0"/>
                </a:cxn>
                <a:cxn ang="0">
                  <a:pos x="0" y="6"/>
                </a:cxn>
                <a:cxn ang="0">
                  <a:pos x="0" y="9"/>
                </a:cxn>
                <a:cxn ang="0">
                  <a:pos x="3" y="11"/>
                </a:cxn>
                <a:cxn ang="0">
                  <a:pos x="3" y="13"/>
                </a:cxn>
                <a:cxn ang="0">
                  <a:pos x="5" y="16"/>
                </a:cxn>
                <a:cxn ang="0">
                  <a:pos x="9" y="16"/>
                </a:cxn>
                <a:cxn ang="0">
                  <a:pos x="10" y="18"/>
                </a:cxn>
                <a:cxn ang="0">
                  <a:pos x="16" y="22"/>
                </a:cxn>
                <a:cxn ang="0">
                  <a:pos x="19" y="22"/>
                </a:cxn>
                <a:cxn ang="0">
                  <a:pos x="19" y="20"/>
                </a:cxn>
                <a:cxn ang="0">
                  <a:pos x="21" y="20"/>
                </a:cxn>
                <a:cxn ang="0">
                  <a:pos x="23" y="20"/>
                </a:cxn>
                <a:cxn ang="0">
                  <a:pos x="23" y="24"/>
                </a:cxn>
                <a:cxn ang="0">
                  <a:pos x="23" y="24"/>
                </a:cxn>
                <a:cxn ang="0">
                  <a:pos x="26" y="25"/>
                </a:cxn>
                <a:cxn ang="0">
                  <a:pos x="30" y="25"/>
                </a:cxn>
                <a:cxn ang="0">
                  <a:pos x="30" y="24"/>
                </a:cxn>
                <a:cxn ang="0">
                  <a:pos x="30" y="20"/>
                </a:cxn>
                <a:cxn ang="0">
                  <a:pos x="32" y="18"/>
                </a:cxn>
              </a:cxnLst>
              <a:rect l="0" t="0" r="r" b="b"/>
              <a:pathLst>
                <a:path w="37" h="25">
                  <a:moveTo>
                    <a:pt x="32" y="18"/>
                  </a:moveTo>
                  <a:lnTo>
                    <a:pt x="34" y="16"/>
                  </a:lnTo>
                  <a:lnTo>
                    <a:pt x="37" y="16"/>
                  </a:lnTo>
                  <a:lnTo>
                    <a:pt x="35" y="15"/>
                  </a:lnTo>
                  <a:lnTo>
                    <a:pt x="28" y="15"/>
                  </a:lnTo>
                  <a:lnTo>
                    <a:pt x="23" y="16"/>
                  </a:lnTo>
                  <a:lnTo>
                    <a:pt x="10" y="13"/>
                  </a:lnTo>
                  <a:lnTo>
                    <a:pt x="9" y="13"/>
                  </a:lnTo>
                  <a:lnTo>
                    <a:pt x="7" y="13"/>
                  </a:lnTo>
                  <a:lnTo>
                    <a:pt x="3" y="7"/>
                  </a:lnTo>
                  <a:lnTo>
                    <a:pt x="5" y="4"/>
                  </a:lnTo>
                  <a:lnTo>
                    <a:pt x="5" y="0"/>
                  </a:lnTo>
                  <a:lnTo>
                    <a:pt x="0" y="6"/>
                  </a:lnTo>
                  <a:lnTo>
                    <a:pt x="0" y="9"/>
                  </a:lnTo>
                  <a:lnTo>
                    <a:pt x="3" y="11"/>
                  </a:lnTo>
                  <a:lnTo>
                    <a:pt x="3" y="13"/>
                  </a:lnTo>
                  <a:lnTo>
                    <a:pt x="5" y="16"/>
                  </a:lnTo>
                  <a:lnTo>
                    <a:pt x="9" y="16"/>
                  </a:lnTo>
                  <a:lnTo>
                    <a:pt x="10" y="18"/>
                  </a:lnTo>
                  <a:lnTo>
                    <a:pt x="16" y="22"/>
                  </a:lnTo>
                  <a:lnTo>
                    <a:pt x="19" y="22"/>
                  </a:lnTo>
                  <a:lnTo>
                    <a:pt x="19" y="20"/>
                  </a:lnTo>
                  <a:lnTo>
                    <a:pt x="21" y="20"/>
                  </a:lnTo>
                  <a:lnTo>
                    <a:pt x="23" y="20"/>
                  </a:lnTo>
                  <a:lnTo>
                    <a:pt x="23" y="24"/>
                  </a:lnTo>
                  <a:lnTo>
                    <a:pt x="23" y="24"/>
                  </a:lnTo>
                  <a:lnTo>
                    <a:pt x="26" y="25"/>
                  </a:lnTo>
                  <a:lnTo>
                    <a:pt x="30" y="25"/>
                  </a:lnTo>
                  <a:lnTo>
                    <a:pt x="30" y="24"/>
                  </a:lnTo>
                  <a:lnTo>
                    <a:pt x="30" y="20"/>
                  </a:lnTo>
                  <a:lnTo>
                    <a:pt x="32"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3" name="Freeform 3893"/>
            <p:cNvSpPr>
              <a:spLocks/>
            </p:cNvSpPr>
            <p:nvPr/>
          </p:nvSpPr>
          <p:spPr bwMode="auto">
            <a:xfrm>
              <a:off x="1800" y="1693"/>
              <a:ext cx="2" cy="1"/>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4" name="Freeform 3894"/>
            <p:cNvSpPr>
              <a:spLocks/>
            </p:cNvSpPr>
            <p:nvPr/>
          </p:nvSpPr>
          <p:spPr bwMode="auto">
            <a:xfrm>
              <a:off x="1800" y="1693"/>
              <a:ext cx="2" cy="1"/>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5" name="Freeform 3895"/>
            <p:cNvSpPr>
              <a:spLocks/>
            </p:cNvSpPr>
            <p:nvPr/>
          </p:nvSpPr>
          <p:spPr bwMode="auto">
            <a:xfrm>
              <a:off x="441" y="1026"/>
              <a:ext cx="1365" cy="944"/>
            </a:xfrm>
            <a:custGeom>
              <a:avLst/>
              <a:gdLst/>
              <a:ahLst/>
              <a:cxnLst>
                <a:cxn ang="0">
                  <a:pos x="1193" y="754"/>
                </a:cxn>
                <a:cxn ang="0">
                  <a:pos x="1226" y="788"/>
                </a:cxn>
                <a:cxn ang="0">
                  <a:pos x="1263" y="856"/>
                </a:cxn>
                <a:cxn ang="0">
                  <a:pos x="1217" y="902"/>
                </a:cxn>
                <a:cxn ang="0">
                  <a:pos x="1224" y="858"/>
                </a:cxn>
                <a:cxn ang="0">
                  <a:pos x="1122" y="870"/>
                </a:cxn>
                <a:cxn ang="0">
                  <a:pos x="935" y="944"/>
                </a:cxn>
                <a:cxn ang="0">
                  <a:pos x="960" y="881"/>
                </a:cxn>
                <a:cxn ang="0">
                  <a:pos x="931" y="851"/>
                </a:cxn>
                <a:cxn ang="0">
                  <a:pos x="846" y="785"/>
                </a:cxn>
                <a:cxn ang="0">
                  <a:pos x="755" y="794"/>
                </a:cxn>
                <a:cxn ang="0">
                  <a:pos x="278" y="772"/>
                </a:cxn>
                <a:cxn ang="0">
                  <a:pos x="244" y="745"/>
                </a:cxn>
                <a:cxn ang="0">
                  <a:pos x="217" y="722"/>
                </a:cxn>
                <a:cxn ang="0">
                  <a:pos x="191" y="671"/>
                </a:cxn>
                <a:cxn ang="0">
                  <a:pos x="175" y="601"/>
                </a:cxn>
                <a:cxn ang="0">
                  <a:pos x="69" y="503"/>
                </a:cxn>
                <a:cxn ang="0">
                  <a:pos x="43" y="133"/>
                </a:cxn>
                <a:cxn ang="0">
                  <a:pos x="103" y="137"/>
                </a:cxn>
                <a:cxn ang="0">
                  <a:pos x="180" y="85"/>
                </a:cxn>
                <a:cxn ang="0">
                  <a:pos x="157" y="121"/>
                </a:cxn>
                <a:cxn ang="0">
                  <a:pos x="239" y="124"/>
                </a:cxn>
                <a:cxn ang="0">
                  <a:pos x="260" y="92"/>
                </a:cxn>
                <a:cxn ang="0">
                  <a:pos x="346" y="128"/>
                </a:cxn>
                <a:cxn ang="0">
                  <a:pos x="424" y="173"/>
                </a:cxn>
                <a:cxn ang="0">
                  <a:pos x="473" y="196"/>
                </a:cxn>
                <a:cxn ang="0">
                  <a:pos x="519" y="210"/>
                </a:cxn>
                <a:cxn ang="0">
                  <a:pos x="539" y="180"/>
                </a:cxn>
                <a:cxn ang="0">
                  <a:pos x="533" y="169"/>
                </a:cxn>
                <a:cxn ang="0">
                  <a:pos x="565" y="153"/>
                </a:cxn>
                <a:cxn ang="0">
                  <a:pos x="622" y="194"/>
                </a:cxn>
                <a:cxn ang="0">
                  <a:pos x="697" y="191"/>
                </a:cxn>
                <a:cxn ang="0">
                  <a:pos x="710" y="174"/>
                </a:cxn>
                <a:cxn ang="0">
                  <a:pos x="730" y="183"/>
                </a:cxn>
                <a:cxn ang="0">
                  <a:pos x="751" y="132"/>
                </a:cxn>
                <a:cxn ang="0">
                  <a:pos x="712" y="50"/>
                </a:cxn>
                <a:cxn ang="0">
                  <a:pos x="765" y="33"/>
                </a:cxn>
                <a:cxn ang="0">
                  <a:pos x="776" y="112"/>
                </a:cxn>
                <a:cxn ang="0">
                  <a:pos x="829" y="130"/>
                </a:cxn>
                <a:cxn ang="0">
                  <a:pos x="897" y="151"/>
                </a:cxn>
                <a:cxn ang="0">
                  <a:pos x="938" y="130"/>
                </a:cxn>
                <a:cxn ang="0">
                  <a:pos x="954" y="219"/>
                </a:cxn>
                <a:cxn ang="0">
                  <a:pos x="881" y="248"/>
                </a:cxn>
                <a:cxn ang="0">
                  <a:pos x="863" y="298"/>
                </a:cxn>
                <a:cxn ang="0">
                  <a:pos x="805" y="362"/>
                </a:cxn>
                <a:cxn ang="0">
                  <a:pos x="788" y="355"/>
                </a:cxn>
                <a:cxn ang="0">
                  <a:pos x="758" y="415"/>
                </a:cxn>
                <a:cxn ang="0">
                  <a:pos x="774" y="556"/>
                </a:cxn>
                <a:cxn ang="0">
                  <a:pos x="928" y="624"/>
                </a:cxn>
                <a:cxn ang="0">
                  <a:pos x="979" y="722"/>
                </a:cxn>
                <a:cxn ang="0">
                  <a:pos x="979" y="640"/>
                </a:cxn>
                <a:cxn ang="0">
                  <a:pos x="1015" y="489"/>
                </a:cxn>
                <a:cxn ang="0">
                  <a:pos x="1010" y="424"/>
                </a:cxn>
                <a:cxn ang="0">
                  <a:pos x="1090" y="419"/>
                </a:cxn>
                <a:cxn ang="0">
                  <a:pos x="1133" y="451"/>
                </a:cxn>
                <a:cxn ang="0">
                  <a:pos x="1144" y="506"/>
                </a:cxn>
                <a:cxn ang="0">
                  <a:pos x="1172" y="533"/>
                </a:cxn>
                <a:cxn ang="0">
                  <a:pos x="1224" y="478"/>
                </a:cxn>
                <a:cxn ang="0">
                  <a:pos x="1247" y="517"/>
                </a:cxn>
                <a:cxn ang="0">
                  <a:pos x="1263" y="558"/>
                </a:cxn>
                <a:cxn ang="0">
                  <a:pos x="1288" y="619"/>
                </a:cxn>
                <a:cxn ang="0">
                  <a:pos x="1304" y="653"/>
                </a:cxn>
                <a:cxn ang="0">
                  <a:pos x="1342" y="663"/>
                </a:cxn>
              </a:cxnLst>
              <a:rect l="0" t="0" r="r" b="b"/>
              <a:pathLst>
                <a:path w="1365" h="944">
                  <a:moveTo>
                    <a:pt x="1359" y="699"/>
                  </a:moveTo>
                  <a:lnTo>
                    <a:pt x="1365" y="704"/>
                  </a:lnTo>
                  <a:lnTo>
                    <a:pt x="1359" y="712"/>
                  </a:lnTo>
                  <a:lnTo>
                    <a:pt x="1354" y="715"/>
                  </a:lnTo>
                  <a:lnTo>
                    <a:pt x="1349" y="720"/>
                  </a:lnTo>
                  <a:lnTo>
                    <a:pt x="1345" y="720"/>
                  </a:lnTo>
                  <a:lnTo>
                    <a:pt x="1345" y="722"/>
                  </a:lnTo>
                  <a:lnTo>
                    <a:pt x="1334" y="722"/>
                  </a:lnTo>
                  <a:lnTo>
                    <a:pt x="1320" y="726"/>
                  </a:lnTo>
                  <a:lnTo>
                    <a:pt x="1317" y="728"/>
                  </a:lnTo>
                  <a:lnTo>
                    <a:pt x="1315" y="733"/>
                  </a:lnTo>
                  <a:lnTo>
                    <a:pt x="1313" y="733"/>
                  </a:lnTo>
                  <a:lnTo>
                    <a:pt x="1304" y="745"/>
                  </a:lnTo>
                  <a:lnTo>
                    <a:pt x="1301" y="747"/>
                  </a:lnTo>
                  <a:lnTo>
                    <a:pt x="1297" y="751"/>
                  </a:lnTo>
                  <a:lnTo>
                    <a:pt x="1295" y="753"/>
                  </a:lnTo>
                  <a:lnTo>
                    <a:pt x="1293" y="753"/>
                  </a:lnTo>
                  <a:lnTo>
                    <a:pt x="1292" y="751"/>
                  </a:lnTo>
                  <a:lnTo>
                    <a:pt x="1293" y="747"/>
                  </a:lnTo>
                  <a:lnTo>
                    <a:pt x="1292" y="749"/>
                  </a:lnTo>
                  <a:lnTo>
                    <a:pt x="1290" y="753"/>
                  </a:lnTo>
                  <a:lnTo>
                    <a:pt x="1270" y="756"/>
                  </a:lnTo>
                  <a:lnTo>
                    <a:pt x="1268" y="756"/>
                  </a:lnTo>
                  <a:lnTo>
                    <a:pt x="1268" y="754"/>
                  </a:lnTo>
                  <a:lnTo>
                    <a:pt x="1265" y="753"/>
                  </a:lnTo>
                  <a:lnTo>
                    <a:pt x="1247" y="751"/>
                  </a:lnTo>
                  <a:lnTo>
                    <a:pt x="1242" y="753"/>
                  </a:lnTo>
                  <a:lnTo>
                    <a:pt x="1224" y="751"/>
                  </a:lnTo>
                  <a:lnTo>
                    <a:pt x="1215" y="753"/>
                  </a:lnTo>
                  <a:lnTo>
                    <a:pt x="1210" y="751"/>
                  </a:lnTo>
                  <a:lnTo>
                    <a:pt x="1204" y="753"/>
                  </a:lnTo>
                  <a:lnTo>
                    <a:pt x="1201" y="753"/>
                  </a:lnTo>
                  <a:lnTo>
                    <a:pt x="1199" y="753"/>
                  </a:lnTo>
                  <a:lnTo>
                    <a:pt x="1193" y="753"/>
                  </a:lnTo>
                  <a:lnTo>
                    <a:pt x="1193" y="754"/>
                  </a:lnTo>
                  <a:lnTo>
                    <a:pt x="1192" y="756"/>
                  </a:lnTo>
                  <a:lnTo>
                    <a:pt x="1190" y="754"/>
                  </a:lnTo>
                  <a:lnTo>
                    <a:pt x="1188" y="756"/>
                  </a:lnTo>
                  <a:lnTo>
                    <a:pt x="1186" y="758"/>
                  </a:lnTo>
                  <a:lnTo>
                    <a:pt x="1183" y="763"/>
                  </a:lnTo>
                  <a:lnTo>
                    <a:pt x="1177" y="774"/>
                  </a:lnTo>
                  <a:lnTo>
                    <a:pt x="1177" y="776"/>
                  </a:lnTo>
                  <a:lnTo>
                    <a:pt x="1167" y="776"/>
                  </a:lnTo>
                  <a:lnTo>
                    <a:pt x="1163" y="779"/>
                  </a:lnTo>
                  <a:lnTo>
                    <a:pt x="1161" y="779"/>
                  </a:lnTo>
                  <a:lnTo>
                    <a:pt x="1161" y="781"/>
                  </a:lnTo>
                  <a:lnTo>
                    <a:pt x="1156" y="786"/>
                  </a:lnTo>
                  <a:lnTo>
                    <a:pt x="1152" y="786"/>
                  </a:lnTo>
                  <a:lnTo>
                    <a:pt x="1145" y="801"/>
                  </a:lnTo>
                  <a:lnTo>
                    <a:pt x="1142" y="803"/>
                  </a:lnTo>
                  <a:lnTo>
                    <a:pt x="1138" y="803"/>
                  </a:lnTo>
                  <a:lnTo>
                    <a:pt x="1138" y="808"/>
                  </a:lnTo>
                  <a:lnTo>
                    <a:pt x="1133" y="820"/>
                  </a:lnTo>
                  <a:lnTo>
                    <a:pt x="1131" y="820"/>
                  </a:lnTo>
                  <a:lnTo>
                    <a:pt x="1117" y="835"/>
                  </a:lnTo>
                  <a:lnTo>
                    <a:pt x="1117" y="835"/>
                  </a:lnTo>
                  <a:lnTo>
                    <a:pt x="1120" y="833"/>
                  </a:lnTo>
                  <a:lnTo>
                    <a:pt x="1124" y="831"/>
                  </a:lnTo>
                  <a:lnTo>
                    <a:pt x="1124" y="831"/>
                  </a:lnTo>
                  <a:lnTo>
                    <a:pt x="1126" y="829"/>
                  </a:lnTo>
                  <a:lnTo>
                    <a:pt x="1152" y="797"/>
                  </a:lnTo>
                  <a:lnTo>
                    <a:pt x="1156" y="797"/>
                  </a:lnTo>
                  <a:lnTo>
                    <a:pt x="1158" y="795"/>
                  </a:lnTo>
                  <a:lnTo>
                    <a:pt x="1190" y="779"/>
                  </a:lnTo>
                  <a:lnTo>
                    <a:pt x="1206" y="776"/>
                  </a:lnTo>
                  <a:lnTo>
                    <a:pt x="1215" y="778"/>
                  </a:lnTo>
                  <a:lnTo>
                    <a:pt x="1226" y="783"/>
                  </a:lnTo>
                  <a:lnTo>
                    <a:pt x="1227" y="788"/>
                  </a:lnTo>
                  <a:lnTo>
                    <a:pt x="1226" y="786"/>
                  </a:lnTo>
                  <a:lnTo>
                    <a:pt x="1226" y="788"/>
                  </a:lnTo>
                  <a:lnTo>
                    <a:pt x="1227" y="790"/>
                  </a:lnTo>
                  <a:lnTo>
                    <a:pt x="1227" y="794"/>
                  </a:lnTo>
                  <a:lnTo>
                    <a:pt x="1211" y="806"/>
                  </a:lnTo>
                  <a:lnTo>
                    <a:pt x="1206" y="806"/>
                  </a:lnTo>
                  <a:lnTo>
                    <a:pt x="1202" y="803"/>
                  </a:lnTo>
                  <a:lnTo>
                    <a:pt x="1192" y="806"/>
                  </a:lnTo>
                  <a:lnTo>
                    <a:pt x="1190" y="806"/>
                  </a:lnTo>
                  <a:lnTo>
                    <a:pt x="1193" y="806"/>
                  </a:lnTo>
                  <a:lnTo>
                    <a:pt x="1202" y="810"/>
                  </a:lnTo>
                  <a:lnTo>
                    <a:pt x="1204" y="813"/>
                  </a:lnTo>
                  <a:lnTo>
                    <a:pt x="1204" y="815"/>
                  </a:lnTo>
                  <a:lnTo>
                    <a:pt x="1213" y="810"/>
                  </a:lnTo>
                  <a:lnTo>
                    <a:pt x="1215" y="810"/>
                  </a:lnTo>
                  <a:lnTo>
                    <a:pt x="1215" y="811"/>
                  </a:lnTo>
                  <a:lnTo>
                    <a:pt x="1217" y="811"/>
                  </a:lnTo>
                  <a:lnTo>
                    <a:pt x="1218" y="813"/>
                  </a:lnTo>
                  <a:lnTo>
                    <a:pt x="1218" y="817"/>
                  </a:lnTo>
                  <a:lnTo>
                    <a:pt x="1215" y="824"/>
                  </a:lnTo>
                  <a:lnTo>
                    <a:pt x="1211" y="828"/>
                  </a:lnTo>
                  <a:lnTo>
                    <a:pt x="1211" y="829"/>
                  </a:lnTo>
                  <a:lnTo>
                    <a:pt x="1213" y="828"/>
                  </a:lnTo>
                  <a:lnTo>
                    <a:pt x="1218" y="829"/>
                  </a:lnTo>
                  <a:lnTo>
                    <a:pt x="1217" y="835"/>
                  </a:lnTo>
                  <a:lnTo>
                    <a:pt x="1222" y="845"/>
                  </a:lnTo>
                  <a:lnTo>
                    <a:pt x="1224" y="847"/>
                  </a:lnTo>
                  <a:lnTo>
                    <a:pt x="1224" y="847"/>
                  </a:lnTo>
                  <a:lnTo>
                    <a:pt x="1227" y="849"/>
                  </a:lnTo>
                  <a:lnTo>
                    <a:pt x="1235" y="851"/>
                  </a:lnTo>
                  <a:lnTo>
                    <a:pt x="1235" y="853"/>
                  </a:lnTo>
                  <a:lnTo>
                    <a:pt x="1233" y="854"/>
                  </a:lnTo>
                  <a:lnTo>
                    <a:pt x="1233" y="856"/>
                  </a:lnTo>
                  <a:lnTo>
                    <a:pt x="1251" y="860"/>
                  </a:lnTo>
                  <a:lnTo>
                    <a:pt x="1252" y="861"/>
                  </a:lnTo>
                  <a:lnTo>
                    <a:pt x="1258" y="861"/>
                  </a:lnTo>
                  <a:lnTo>
                    <a:pt x="1263" y="856"/>
                  </a:lnTo>
                  <a:lnTo>
                    <a:pt x="1265" y="860"/>
                  </a:lnTo>
                  <a:lnTo>
                    <a:pt x="1265" y="861"/>
                  </a:lnTo>
                  <a:lnTo>
                    <a:pt x="1267" y="861"/>
                  </a:lnTo>
                  <a:lnTo>
                    <a:pt x="1268" y="861"/>
                  </a:lnTo>
                  <a:lnTo>
                    <a:pt x="1272" y="861"/>
                  </a:lnTo>
                  <a:lnTo>
                    <a:pt x="1276" y="865"/>
                  </a:lnTo>
                  <a:lnTo>
                    <a:pt x="1274" y="867"/>
                  </a:lnTo>
                  <a:lnTo>
                    <a:pt x="1274" y="869"/>
                  </a:lnTo>
                  <a:lnTo>
                    <a:pt x="1277" y="869"/>
                  </a:lnTo>
                  <a:lnTo>
                    <a:pt x="1279" y="870"/>
                  </a:lnTo>
                  <a:lnTo>
                    <a:pt x="1277" y="870"/>
                  </a:lnTo>
                  <a:lnTo>
                    <a:pt x="1274" y="870"/>
                  </a:lnTo>
                  <a:lnTo>
                    <a:pt x="1272" y="872"/>
                  </a:lnTo>
                  <a:lnTo>
                    <a:pt x="1270" y="872"/>
                  </a:lnTo>
                  <a:lnTo>
                    <a:pt x="1258" y="879"/>
                  </a:lnTo>
                  <a:lnTo>
                    <a:pt x="1256" y="879"/>
                  </a:lnTo>
                  <a:lnTo>
                    <a:pt x="1256" y="881"/>
                  </a:lnTo>
                  <a:lnTo>
                    <a:pt x="1252" y="879"/>
                  </a:lnTo>
                  <a:lnTo>
                    <a:pt x="1249" y="883"/>
                  </a:lnTo>
                  <a:lnTo>
                    <a:pt x="1247" y="883"/>
                  </a:lnTo>
                  <a:lnTo>
                    <a:pt x="1245" y="883"/>
                  </a:lnTo>
                  <a:lnTo>
                    <a:pt x="1242" y="885"/>
                  </a:lnTo>
                  <a:lnTo>
                    <a:pt x="1238" y="883"/>
                  </a:lnTo>
                  <a:lnTo>
                    <a:pt x="1238" y="886"/>
                  </a:lnTo>
                  <a:lnTo>
                    <a:pt x="1238" y="888"/>
                  </a:lnTo>
                  <a:lnTo>
                    <a:pt x="1235" y="888"/>
                  </a:lnTo>
                  <a:lnTo>
                    <a:pt x="1233" y="886"/>
                  </a:lnTo>
                  <a:lnTo>
                    <a:pt x="1233" y="885"/>
                  </a:lnTo>
                  <a:lnTo>
                    <a:pt x="1231" y="888"/>
                  </a:lnTo>
                  <a:lnTo>
                    <a:pt x="1229" y="886"/>
                  </a:lnTo>
                  <a:lnTo>
                    <a:pt x="1227" y="888"/>
                  </a:lnTo>
                  <a:lnTo>
                    <a:pt x="1227" y="894"/>
                  </a:lnTo>
                  <a:lnTo>
                    <a:pt x="1224" y="895"/>
                  </a:lnTo>
                  <a:lnTo>
                    <a:pt x="1220" y="901"/>
                  </a:lnTo>
                  <a:lnTo>
                    <a:pt x="1217" y="902"/>
                  </a:lnTo>
                  <a:lnTo>
                    <a:pt x="1215" y="906"/>
                  </a:lnTo>
                  <a:lnTo>
                    <a:pt x="1213" y="906"/>
                  </a:lnTo>
                  <a:lnTo>
                    <a:pt x="1211" y="906"/>
                  </a:lnTo>
                  <a:lnTo>
                    <a:pt x="1210" y="910"/>
                  </a:lnTo>
                  <a:lnTo>
                    <a:pt x="1208" y="911"/>
                  </a:lnTo>
                  <a:lnTo>
                    <a:pt x="1208" y="911"/>
                  </a:lnTo>
                  <a:lnTo>
                    <a:pt x="1204" y="910"/>
                  </a:lnTo>
                  <a:lnTo>
                    <a:pt x="1202" y="906"/>
                  </a:lnTo>
                  <a:lnTo>
                    <a:pt x="1201" y="904"/>
                  </a:lnTo>
                  <a:lnTo>
                    <a:pt x="1199" y="904"/>
                  </a:lnTo>
                  <a:lnTo>
                    <a:pt x="1197" y="895"/>
                  </a:lnTo>
                  <a:lnTo>
                    <a:pt x="1197" y="892"/>
                  </a:lnTo>
                  <a:lnTo>
                    <a:pt x="1201" y="886"/>
                  </a:lnTo>
                  <a:lnTo>
                    <a:pt x="1201" y="888"/>
                  </a:lnTo>
                  <a:lnTo>
                    <a:pt x="1197" y="890"/>
                  </a:lnTo>
                  <a:lnTo>
                    <a:pt x="1197" y="888"/>
                  </a:lnTo>
                  <a:lnTo>
                    <a:pt x="1202" y="885"/>
                  </a:lnTo>
                  <a:lnTo>
                    <a:pt x="1204" y="885"/>
                  </a:lnTo>
                  <a:lnTo>
                    <a:pt x="1208" y="883"/>
                  </a:lnTo>
                  <a:lnTo>
                    <a:pt x="1206" y="881"/>
                  </a:lnTo>
                  <a:lnTo>
                    <a:pt x="1224" y="870"/>
                  </a:lnTo>
                  <a:lnTo>
                    <a:pt x="1226" y="872"/>
                  </a:lnTo>
                  <a:lnTo>
                    <a:pt x="1226" y="874"/>
                  </a:lnTo>
                  <a:lnTo>
                    <a:pt x="1229" y="876"/>
                  </a:lnTo>
                  <a:lnTo>
                    <a:pt x="1231" y="872"/>
                  </a:lnTo>
                  <a:lnTo>
                    <a:pt x="1235" y="870"/>
                  </a:lnTo>
                  <a:lnTo>
                    <a:pt x="1242" y="869"/>
                  </a:lnTo>
                  <a:lnTo>
                    <a:pt x="1242" y="867"/>
                  </a:lnTo>
                  <a:lnTo>
                    <a:pt x="1233" y="869"/>
                  </a:lnTo>
                  <a:lnTo>
                    <a:pt x="1226" y="867"/>
                  </a:lnTo>
                  <a:lnTo>
                    <a:pt x="1222" y="869"/>
                  </a:lnTo>
                  <a:lnTo>
                    <a:pt x="1218" y="869"/>
                  </a:lnTo>
                  <a:lnTo>
                    <a:pt x="1218" y="865"/>
                  </a:lnTo>
                  <a:lnTo>
                    <a:pt x="1226" y="858"/>
                  </a:lnTo>
                  <a:lnTo>
                    <a:pt x="1224" y="858"/>
                  </a:lnTo>
                  <a:lnTo>
                    <a:pt x="1222" y="856"/>
                  </a:lnTo>
                  <a:lnTo>
                    <a:pt x="1220" y="861"/>
                  </a:lnTo>
                  <a:lnTo>
                    <a:pt x="1217" y="861"/>
                  </a:lnTo>
                  <a:lnTo>
                    <a:pt x="1204" y="870"/>
                  </a:lnTo>
                  <a:lnTo>
                    <a:pt x="1201" y="870"/>
                  </a:lnTo>
                  <a:lnTo>
                    <a:pt x="1199" y="870"/>
                  </a:lnTo>
                  <a:lnTo>
                    <a:pt x="1195" y="874"/>
                  </a:lnTo>
                  <a:lnTo>
                    <a:pt x="1186" y="874"/>
                  </a:lnTo>
                  <a:lnTo>
                    <a:pt x="1185" y="874"/>
                  </a:lnTo>
                  <a:lnTo>
                    <a:pt x="1183" y="872"/>
                  </a:lnTo>
                  <a:lnTo>
                    <a:pt x="1181" y="874"/>
                  </a:lnTo>
                  <a:lnTo>
                    <a:pt x="1181" y="874"/>
                  </a:lnTo>
                  <a:lnTo>
                    <a:pt x="1177" y="874"/>
                  </a:lnTo>
                  <a:lnTo>
                    <a:pt x="1176" y="872"/>
                  </a:lnTo>
                  <a:lnTo>
                    <a:pt x="1174" y="869"/>
                  </a:lnTo>
                  <a:lnTo>
                    <a:pt x="1174" y="865"/>
                  </a:lnTo>
                  <a:lnTo>
                    <a:pt x="1170" y="861"/>
                  </a:lnTo>
                  <a:lnTo>
                    <a:pt x="1170" y="831"/>
                  </a:lnTo>
                  <a:lnTo>
                    <a:pt x="1161" y="824"/>
                  </a:lnTo>
                  <a:lnTo>
                    <a:pt x="1160" y="824"/>
                  </a:lnTo>
                  <a:lnTo>
                    <a:pt x="1158" y="826"/>
                  </a:lnTo>
                  <a:lnTo>
                    <a:pt x="1152" y="828"/>
                  </a:lnTo>
                  <a:lnTo>
                    <a:pt x="1149" y="826"/>
                  </a:lnTo>
                  <a:lnTo>
                    <a:pt x="1147" y="824"/>
                  </a:lnTo>
                  <a:lnTo>
                    <a:pt x="1145" y="822"/>
                  </a:lnTo>
                  <a:lnTo>
                    <a:pt x="1144" y="820"/>
                  </a:lnTo>
                  <a:lnTo>
                    <a:pt x="1142" y="822"/>
                  </a:lnTo>
                  <a:lnTo>
                    <a:pt x="1129" y="853"/>
                  </a:lnTo>
                  <a:lnTo>
                    <a:pt x="1127" y="863"/>
                  </a:lnTo>
                  <a:lnTo>
                    <a:pt x="1124" y="867"/>
                  </a:lnTo>
                  <a:lnTo>
                    <a:pt x="1124" y="869"/>
                  </a:lnTo>
                  <a:lnTo>
                    <a:pt x="1126" y="870"/>
                  </a:lnTo>
                  <a:lnTo>
                    <a:pt x="1124" y="870"/>
                  </a:lnTo>
                  <a:lnTo>
                    <a:pt x="1122" y="869"/>
                  </a:lnTo>
                  <a:lnTo>
                    <a:pt x="1122" y="870"/>
                  </a:lnTo>
                  <a:lnTo>
                    <a:pt x="1122" y="872"/>
                  </a:lnTo>
                  <a:lnTo>
                    <a:pt x="1119" y="870"/>
                  </a:lnTo>
                  <a:lnTo>
                    <a:pt x="1115" y="872"/>
                  </a:lnTo>
                  <a:lnTo>
                    <a:pt x="1113" y="872"/>
                  </a:lnTo>
                  <a:lnTo>
                    <a:pt x="1111" y="874"/>
                  </a:lnTo>
                  <a:lnTo>
                    <a:pt x="1110" y="878"/>
                  </a:lnTo>
                  <a:lnTo>
                    <a:pt x="1054" y="878"/>
                  </a:lnTo>
                  <a:lnTo>
                    <a:pt x="1044" y="885"/>
                  </a:lnTo>
                  <a:lnTo>
                    <a:pt x="1044" y="886"/>
                  </a:lnTo>
                  <a:lnTo>
                    <a:pt x="1038" y="892"/>
                  </a:lnTo>
                  <a:lnTo>
                    <a:pt x="1024" y="897"/>
                  </a:lnTo>
                  <a:lnTo>
                    <a:pt x="1022" y="895"/>
                  </a:lnTo>
                  <a:lnTo>
                    <a:pt x="1019" y="895"/>
                  </a:lnTo>
                  <a:lnTo>
                    <a:pt x="1019" y="897"/>
                  </a:lnTo>
                  <a:lnTo>
                    <a:pt x="1020" y="897"/>
                  </a:lnTo>
                  <a:lnTo>
                    <a:pt x="1022" y="901"/>
                  </a:lnTo>
                  <a:lnTo>
                    <a:pt x="1022" y="902"/>
                  </a:lnTo>
                  <a:lnTo>
                    <a:pt x="1020" y="902"/>
                  </a:lnTo>
                  <a:lnTo>
                    <a:pt x="1019" y="901"/>
                  </a:lnTo>
                  <a:lnTo>
                    <a:pt x="1004" y="901"/>
                  </a:lnTo>
                  <a:lnTo>
                    <a:pt x="988" y="904"/>
                  </a:lnTo>
                  <a:lnTo>
                    <a:pt x="978" y="915"/>
                  </a:lnTo>
                  <a:lnTo>
                    <a:pt x="985" y="917"/>
                  </a:lnTo>
                  <a:lnTo>
                    <a:pt x="990" y="917"/>
                  </a:lnTo>
                  <a:lnTo>
                    <a:pt x="994" y="926"/>
                  </a:lnTo>
                  <a:lnTo>
                    <a:pt x="979" y="924"/>
                  </a:lnTo>
                  <a:lnTo>
                    <a:pt x="970" y="927"/>
                  </a:lnTo>
                  <a:lnTo>
                    <a:pt x="965" y="931"/>
                  </a:lnTo>
                  <a:lnTo>
                    <a:pt x="956" y="929"/>
                  </a:lnTo>
                  <a:lnTo>
                    <a:pt x="949" y="931"/>
                  </a:lnTo>
                  <a:lnTo>
                    <a:pt x="949" y="933"/>
                  </a:lnTo>
                  <a:lnTo>
                    <a:pt x="945" y="936"/>
                  </a:lnTo>
                  <a:lnTo>
                    <a:pt x="945" y="936"/>
                  </a:lnTo>
                  <a:lnTo>
                    <a:pt x="942" y="938"/>
                  </a:lnTo>
                  <a:lnTo>
                    <a:pt x="935" y="944"/>
                  </a:lnTo>
                  <a:lnTo>
                    <a:pt x="935" y="944"/>
                  </a:lnTo>
                  <a:lnTo>
                    <a:pt x="931" y="944"/>
                  </a:lnTo>
                  <a:lnTo>
                    <a:pt x="929" y="944"/>
                  </a:lnTo>
                  <a:lnTo>
                    <a:pt x="924" y="944"/>
                  </a:lnTo>
                  <a:lnTo>
                    <a:pt x="924" y="940"/>
                  </a:lnTo>
                  <a:lnTo>
                    <a:pt x="926" y="936"/>
                  </a:lnTo>
                  <a:lnTo>
                    <a:pt x="928" y="935"/>
                  </a:lnTo>
                  <a:lnTo>
                    <a:pt x="928" y="936"/>
                  </a:lnTo>
                  <a:lnTo>
                    <a:pt x="931" y="936"/>
                  </a:lnTo>
                  <a:lnTo>
                    <a:pt x="935" y="936"/>
                  </a:lnTo>
                  <a:lnTo>
                    <a:pt x="935" y="936"/>
                  </a:lnTo>
                  <a:lnTo>
                    <a:pt x="937" y="933"/>
                  </a:lnTo>
                  <a:lnTo>
                    <a:pt x="935" y="933"/>
                  </a:lnTo>
                  <a:lnTo>
                    <a:pt x="935" y="931"/>
                  </a:lnTo>
                  <a:lnTo>
                    <a:pt x="933" y="929"/>
                  </a:lnTo>
                  <a:lnTo>
                    <a:pt x="937" y="920"/>
                  </a:lnTo>
                  <a:lnTo>
                    <a:pt x="938" y="920"/>
                  </a:lnTo>
                  <a:lnTo>
                    <a:pt x="940" y="919"/>
                  </a:lnTo>
                  <a:lnTo>
                    <a:pt x="940" y="917"/>
                  </a:lnTo>
                  <a:lnTo>
                    <a:pt x="944" y="917"/>
                  </a:lnTo>
                  <a:lnTo>
                    <a:pt x="945" y="913"/>
                  </a:lnTo>
                  <a:lnTo>
                    <a:pt x="945" y="895"/>
                  </a:lnTo>
                  <a:lnTo>
                    <a:pt x="953" y="885"/>
                  </a:lnTo>
                  <a:lnTo>
                    <a:pt x="953" y="881"/>
                  </a:lnTo>
                  <a:lnTo>
                    <a:pt x="949" y="874"/>
                  </a:lnTo>
                  <a:lnTo>
                    <a:pt x="949" y="874"/>
                  </a:lnTo>
                  <a:lnTo>
                    <a:pt x="947" y="872"/>
                  </a:lnTo>
                  <a:lnTo>
                    <a:pt x="949" y="870"/>
                  </a:lnTo>
                  <a:lnTo>
                    <a:pt x="953" y="872"/>
                  </a:lnTo>
                  <a:lnTo>
                    <a:pt x="956" y="879"/>
                  </a:lnTo>
                  <a:lnTo>
                    <a:pt x="956" y="879"/>
                  </a:lnTo>
                  <a:lnTo>
                    <a:pt x="958" y="879"/>
                  </a:lnTo>
                  <a:lnTo>
                    <a:pt x="958" y="878"/>
                  </a:lnTo>
                  <a:lnTo>
                    <a:pt x="958" y="881"/>
                  </a:lnTo>
                  <a:lnTo>
                    <a:pt x="960" y="881"/>
                  </a:lnTo>
                  <a:lnTo>
                    <a:pt x="960" y="886"/>
                  </a:lnTo>
                  <a:lnTo>
                    <a:pt x="962" y="883"/>
                  </a:lnTo>
                  <a:lnTo>
                    <a:pt x="963" y="883"/>
                  </a:lnTo>
                  <a:lnTo>
                    <a:pt x="963" y="886"/>
                  </a:lnTo>
                  <a:lnTo>
                    <a:pt x="969" y="888"/>
                  </a:lnTo>
                  <a:lnTo>
                    <a:pt x="974" y="888"/>
                  </a:lnTo>
                  <a:lnTo>
                    <a:pt x="974" y="886"/>
                  </a:lnTo>
                  <a:lnTo>
                    <a:pt x="974" y="885"/>
                  </a:lnTo>
                  <a:lnTo>
                    <a:pt x="972" y="881"/>
                  </a:lnTo>
                  <a:lnTo>
                    <a:pt x="974" y="881"/>
                  </a:lnTo>
                  <a:lnTo>
                    <a:pt x="974" y="879"/>
                  </a:lnTo>
                  <a:lnTo>
                    <a:pt x="976" y="881"/>
                  </a:lnTo>
                  <a:lnTo>
                    <a:pt x="978" y="881"/>
                  </a:lnTo>
                  <a:lnTo>
                    <a:pt x="979" y="881"/>
                  </a:lnTo>
                  <a:lnTo>
                    <a:pt x="979" y="881"/>
                  </a:lnTo>
                  <a:lnTo>
                    <a:pt x="978" y="879"/>
                  </a:lnTo>
                  <a:lnTo>
                    <a:pt x="976" y="878"/>
                  </a:lnTo>
                  <a:lnTo>
                    <a:pt x="974" y="874"/>
                  </a:lnTo>
                  <a:lnTo>
                    <a:pt x="974" y="874"/>
                  </a:lnTo>
                  <a:lnTo>
                    <a:pt x="974" y="870"/>
                  </a:lnTo>
                  <a:lnTo>
                    <a:pt x="974" y="869"/>
                  </a:lnTo>
                  <a:lnTo>
                    <a:pt x="972" y="869"/>
                  </a:lnTo>
                  <a:lnTo>
                    <a:pt x="970" y="869"/>
                  </a:lnTo>
                  <a:lnTo>
                    <a:pt x="969" y="865"/>
                  </a:lnTo>
                  <a:lnTo>
                    <a:pt x="965" y="863"/>
                  </a:lnTo>
                  <a:lnTo>
                    <a:pt x="963" y="858"/>
                  </a:lnTo>
                  <a:lnTo>
                    <a:pt x="953" y="854"/>
                  </a:lnTo>
                  <a:lnTo>
                    <a:pt x="949" y="856"/>
                  </a:lnTo>
                  <a:lnTo>
                    <a:pt x="949" y="854"/>
                  </a:lnTo>
                  <a:lnTo>
                    <a:pt x="949" y="853"/>
                  </a:lnTo>
                  <a:lnTo>
                    <a:pt x="945" y="853"/>
                  </a:lnTo>
                  <a:lnTo>
                    <a:pt x="937" y="853"/>
                  </a:lnTo>
                  <a:lnTo>
                    <a:pt x="935" y="851"/>
                  </a:lnTo>
                  <a:lnTo>
                    <a:pt x="933" y="851"/>
                  </a:lnTo>
                  <a:lnTo>
                    <a:pt x="931" y="851"/>
                  </a:lnTo>
                  <a:lnTo>
                    <a:pt x="929" y="849"/>
                  </a:lnTo>
                  <a:lnTo>
                    <a:pt x="926" y="851"/>
                  </a:lnTo>
                  <a:lnTo>
                    <a:pt x="926" y="851"/>
                  </a:lnTo>
                  <a:lnTo>
                    <a:pt x="913" y="847"/>
                  </a:lnTo>
                  <a:lnTo>
                    <a:pt x="910" y="847"/>
                  </a:lnTo>
                  <a:lnTo>
                    <a:pt x="908" y="847"/>
                  </a:lnTo>
                  <a:lnTo>
                    <a:pt x="908" y="845"/>
                  </a:lnTo>
                  <a:lnTo>
                    <a:pt x="906" y="842"/>
                  </a:lnTo>
                  <a:lnTo>
                    <a:pt x="904" y="840"/>
                  </a:lnTo>
                  <a:lnTo>
                    <a:pt x="904" y="842"/>
                  </a:lnTo>
                  <a:lnTo>
                    <a:pt x="904" y="844"/>
                  </a:lnTo>
                  <a:lnTo>
                    <a:pt x="903" y="844"/>
                  </a:lnTo>
                  <a:lnTo>
                    <a:pt x="903" y="844"/>
                  </a:lnTo>
                  <a:lnTo>
                    <a:pt x="903" y="844"/>
                  </a:lnTo>
                  <a:lnTo>
                    <a:pt x="903" y="842"/>
                  </a:lnTo>
                  <a:lnTo>
                    <a:pt x="903" y="840"/>
                  </a:lnTo>
                  <a:lnTo>
                    <a:pt x="903" y="838"/>
                  </a:lnTo>
                  <a:lnTo>
                    <a:pt x="903" y="838"/>
                  </a:lnTo>
                  <a:lnTo>
                    <a:pt x="901" y="836"/>
                  </a:lnTo>
                  <a:lnTo>
                    <a:pt x="903" y="835"/>
                  </a:lnTo>
                  <a:lnTo>
                    <a:pt x="899" y="833"/>
                  </a:lnTo>
                  <a:lnTo>
                    <a:pt x="899" y="828"/>
                  </a:lnTo>
                  <a:lnTo>
                    <a:pt x="899" y="824"/>
                  </a:lnTo>
                  <a:lnTo>
                    <a:pt x="896" y="819"/>
                  </a:lnTo>
                  <a:lnTo>
                    <a:pt x="894" y="817"/>
                  </a:lnTo>
                  <a:lnTo>
                    <a:pt x="896" y="808"/>
                  </a:lnTo>
                  <a:lnTo>
                    <a:pt x="883" y="810"/>
                  </a:lnTo>
                  <a:lnTo>
                    <a:pt x="879" y="806"/>
                  </a:lnTo>
                  <a:lnTo>
                    <a:pt x="872" y="790"/>
                  </a:lnTo>
                  <a:lnTo>
                    <a:pt x="869" y="790"/>
                  </a:lnTo>
                  <a:lnTo>
                    <a:pt x="865" y="788"/>
                  </a:lnTo>
                  <a:lnTo>
                    <a:pt x="862" y="788"/>
                  </a:lnTo>
                  <a:lnTo>
                    <a:pt x="862" y="801"/>
                  </a:lnTo>
                  <a:lnTo>
                    <a:pt x="856" y="788"/>
                  </a:lnTo>
                  <a:lnTo>
                    <a:pt x="846" y="785"/>
                  </a:lnTo>
                  <a:lnTo>
                    <a:pt x="844" y="785"/>
                  </a:lnTo>
                  <a:lnTo>
                    <a:pt x="844" y="786"/>
                  </a:lnTo>
                  <a:lnTo>
                    <a:pt x="844" y="792"/>
                  </a:lnTo>
                  <a:lnTo>
                    <a:pt x="844" y="792"/>
                  </a:lnTo>
                  <a:lnTo>
                    <a:pt x="840" y="794"/>
                  </a:lnTo>
                  <a:lnTo>
                    <a:pt x="840" y="797"/>
                  </a:lnTo>
                  <a:lnTo>
                    <a:pt x="838" y="797"/>
                  </a:lnTo>
                  <a:lnTo>
                    <a:pt x="838" y="795"/>
                  </a:lnTo>
                  <a:lnTo>
                    <a:pt x="840" y="790"/>
                  </a:lnTo>
                  <a:lnTo>
                    <a:pt x="840" y="788"/>
                  </a:lnTo>
                  <a:lnTo>
                    <a:pt x="835" y="799"/>
                  </a:lnTo>
                  <a:lnTo>
                    <a:pt x="833" y="799"/>
                  </a:lnTo>
                  <a:lnTo>
                    <a:pt x="833" y="797"/>
                  </a:lnTo>
                  <a:lnTo>
                    <a:pt x="833" y="794"/>
                  </a:lnTo>
                  <a:lnTo>
                    <a:pt x="828" y="799"/>
                  </a:lnTo>
                  <a:lnTo>
                    <a:pt x="826" y="803"/>
                  </a:lnTo>
                  <a:lnTo>
                    <a:pt x="826" y="804"/>
                  </a:lnTo>
                  <a:lnTo>
                    <a:pt x="824" y="806"/>
                  </a:lnTo>
                  <a:lnTo>
                    <a:pt x="819" y="808"/>
                  </a:lnTo>
                  <a:lnTo>
                    <a:pt x="817" y="808"/>
                  </a:lnTo>
                  <a:lnTo>
                    <a:pt x="813" y="806"/>
                  </a:lnTo>
                  <a:lnTo>
                    <a:pt x="806" y="806"/>
                  </a:lnTo>
                  <a:lnTo>
                    <a:pt x="801" y="804"/>
                  </a:lnTo>
                  <a:lnTo>
                    <a:pt x="797" y="804"/>
                  </a:lnTo>
                  <a:lnTo>
                    <a:pt x="794" y="806"/>
                  </a:lnTo>
                  <a:lnTo>
                    <a:pt x="792" y="806"/>
                  </a:lnTo>
                  <a:lnTo>
                    <a:pt x="788" y="804"/>
                  </a:lnTo>
                  <a:lnTo>
                    <a:pt x="787" y="803"/>
                  </a:lnTo>
                  <a:lnTo>
                    <a:pt x="776" y="797"/>
                  </a:lnTo>
                  <a:lnTo>
                    <a:pt x="776" y="795"/>
                  </a:lnTo>
                  <a:lnTo>
                    <a:pt x="769" y="794"/>
                  </a:lnTo>
                  <a:lnTo>
                    <a:pt x="762" y="792"/>
                  </a:lnTo>
                  <a:lnTo>
                    <a:pt x="760" y="794"/>
                  </a:lnTo>
                  <a:lnTo>
                    <a:pt x="756" y="794"/>
                  </a:lnTo>
                  <a:lnTo>
                    <a:pt x="755" y="794"/>
                  </a:lnTo>
                  <a:lnTo>
                    <a:pt x="755" y="794"/>
                  </a:lnTo>
                  <a:lnTo>
                    <a:pt x="755" y="792"/>
                  </a:lnTo>
                  <a:lnTo>
                    <a:pt x="749" y="790"/>
                  </a:lnTo>
                  <a:lnTo>
                    <a:pt x="744" y="790"/>
                  </a:lnTo>
                  <a:lnTo>
                    <a:pt x="744" y="790"/>
                  </a:lnTo>
                  <a:lnTo>
                    <a:pt x="742" y="790"/>
                  </a:lnTo>
                  <a:lnTo>
                    <a:pt x="738" y="785"/>
                  </a:lnTo>
                  <a:lnTo>
                    <a:pt x="738" y="783"/>
                  </a:lnTo>
                  <a:lnTo>
                    <a:pt x="735" y="774"/>
                  </a:lnTo>
                  <a:lnTo>
                    <a:pt x="731" y="774"/>
                  </a:lnTo>
                  <a:lnTo>
                    <a:pt x="731" y="785"/>
                  </a:lnTo>
                  <a:lnTo>
                    <a:pt x="291" y="785"/>
                  </a:lnTo>
                  <a:lnTo>
                    <a:pt x="291" y="783"/>
                  </a:lnTo>
                  <a:lnTo>
                    <a:pt x="289" y="781"/>
                  </a:lnTo>
                  <a:lnTo>
                    <a:pt x="287" y="781"/>
                  </a:lnTo>
                  <a:lnTo>
                    <a:pt x="287" y="781"/>
                  </a:lnTo>
                  <a:lnTo>
                    <a:pt x="287" y="779"/>
                  </a:lnTo>
                  <a:lnTo>
                    <a:pt x="291" y="779"/>
                  </a:lnTo>
                  <a:lnTo>
                    <a:pt x="294" y="779"/>
                  </a:lnTo>
                  <a:lnTo>
                    <a:pt x="294" y="778"/>
                  </a:lnTo>
                  <a:lnTo>
                    <a:pt x="292" y="778"/>
                  </a:lnTo>
                  <a:lnTo>
                    <a:pt x="292" y="778"/>
                  </a:lnTo>
                  <a:lnTo>
                    <a:pt x="292" y="776"/>
                  </a:lnTo>
                  <a:lnTo>
                    <a:pt x="289" y="778"/>
                  </a:lnTo>
                  <a:lnTo>
                    <a:pt x="285" y="778"/>
                  </a:lnTo>
                  <a:lnTo>
                    <a:pt x="285" y="776"/>
                  </a:lnTo>
                  <a:lnTo>
                    <a:pt x="285" y="776"/>
                  </a:lnTo>
                  <a:lnTo>
                    <a:pt x="283" y="774"/>
                  </a:lnTo>
                  <a:lnTo>
                    <a:pt x="283" y="774"/>
                  </a:lnTo>
                  <a:lnTo>
                    <a:pt x="285" y="774"/>
                  </a:lnTo>
                  <a:lnTo>
                    <a:pt x="285" y="767"/>
                  </a:lnTo>
                  <a:lnTo>
                    <a:pt x="283" y="765"/>
                  </a:lnTo>
                  <a:lnTo>
                    <a:pt x="283" y="767"/>
                  </a:lnTo>
                  <a:lnTo>
                    <a:pt x="280" y="770"/>
                  </a:lnTo>
                  <a:lnTo>
                    <a:pt x="278" y="772"/>
                  </a:lnTo>
                  <a:lnTo>
                    <a:pt x="278" y="772"/>
                  </a:lnTo>
                  <a:lnTo>
                    <a:pt x="276" y="770"/>
                  </a:lnTo>
                  <a:lnTo>
                    <a:pt x="276" y="769"/>
                  </a:lnTo>
                  <a:lnTo>
                    <a:pt x="278" y="767"/>
                  </a:lnTo>
                  <a:lnTo>
                    <a:pt x="276" y="767"/>
                  </a:lnTo>
                  <a:lnTo>
                    <a:pt x="276" y="765"/>
                  </a:lnTo>
                  <a:lnTo>
                    <a:pt x="275" y="765"/>
                  </a:lnTo>
                  <a:lnTo>
                    <a:pt x="275" y="763"/>
                  </a:lnTo>
                  <a:lnTo>
                    <a:pt x="275" y="762"/>
                  </a:lnTo>
                  <a:lnTo>
                    <a:pt x="273" y="760"/>
                  </a:lnTo>
                  <a:lnTo>
                    <a:pt x="273" y="758"/>
                  </a:lnTo>
                  <a:lnTo>
                    <a:pt x="271" y="758"/>
                  </a:lnTo>
                  <a:lnTo>
                    <a:pt x="273" y="762"/>
                  </a:lnTo>
                  <a:lnTo>
                    <a:pt x="273" y="763"/>
                  </a:lnTo>
                  <a:lnTo>
                    <a:pt x="271" y="760"/>
                  </a:lnTo>
                  <a:lnTo>
                    <a:pt x="269" y="763"/>
                  </a:lnTo>
                  <a:lnTo>
                    <a:pt x="267" y="763"/>
                  </a:lnTo>
                  <a:lnTo>
                    <a:pt x="264" y="763"/>
                  </a:lnTo>
                  <a:lnTo>
                    <a:pt x="260" y="760"/>
                  </a:lnTo>
                  <a:lnTo>
                    <a:pt x="258" y="756"/>
                  </a:lnTo>
                  <a:lnTo>
                    <a:pt x="260" y="754"/>
                  </a:lnTo>
                  <a:lnTo>
                    <a:pt x="262" y="754"/>
                  </a:lnTo>
                  <a:lnTo>
                    <a:pt x="260" y="753"/>
                  </a:lnTo>
                  <a:lnTo>
                    <a:pt x="260" y="751"/>
                  </a:lnTo>
                  <a:lnTo>
                    <a:pt x="260" y="749"/>
                  </a:lnTo>
                  <a:lnTo>
                    <a:pt x="260" y="747"/>
                  </a:lnTo>
                  <a:lnTo>
                    <a:pt x="258" y="749"/>
                  </a:lnTo>
                  <a:lnTo>
                    <a:pt x="257" y="749"/>
                  </a:lnTo>
                  <a:lnTo>
                    <a:pt x="255" y="749"/>
                  </a:lnTo>
                  <a:lnTo>
                    <a:pt x="255" y="745"/>
                  </a:lnTo>
                  <a:lnTo>
                    <a:pt x="255" y="745"/>
                  </a:lnTo>
                  <a:lnTo>
                    <a:pt x="251" y="747"/>
                  </a:lnTo>
                  <a:lnTo>
                    <a:pt x="248" y="745"/>
                  </a:lnTo>
                  <a:lnTo>
                    <a:pt x="246" y="747"/>
                  </a:lnTo>
                  <a:lnTo>
                    <a:pt x="244" y="745"/>
                  </a:lnTo>
                  <a:lnTo>
                    <a:pt x="244" y="747"/>
                  </a:lnTo>
                  <a:lnTo>
                    <a:pt x="242" y="747"/>
                  </a:lnTo>
                  <a:lnTo>
                    <a:pt x="242" y="745"/>
                  </a:lnTo>
                  <a:lnTo>
                    <a:pt x="233" y="745"/>
                  </a:lnTo>
                  <a:lnTo>
                    <a:pt x="232" y="744"/>
                  </a:lnTo>
                  <a:lnTo>
                    <a:pt x="239" y="742"/>
                  </a:lnTo>
                  <a:lnTo>
                    <a:pt x="241" y="742"/>
                  </a:lnTo>
                  <a:lnTo>
                    <a:pt x="237" y="742"/>
                  </a:lnTo>
                  <a:lnTo>
                    <a:pt x="237" y="738"/>
                  </a:lnTo>
                  <a:lnTo>
                    <a:pt x="235" y="737"/>
                  </a:lnTo>
                  <a:lnTo>
                    <a:pt x="233" y="737"/>
                  </a:lnTo>
                  <a:lnTo>
                    <a:pt x="233" y="737"/>
                  </a:lnTo>
                  <a:lnTo>
                    <a:pt x="235" y="737"/>
                  </a:lnTo>
                  <a:lnTo>
                    <a:pt x="237" y="737"/>
                  </a:lnTo>
                  <a:lnTo>
                    <a:pt x="235" y="735"/>
                  </a:lnTo>
                  <a:lnTo>
                    <a:pt x="230" y="733"/>
                  </a:lnTo>
                  <a:lnTo>
                    <a:pt x="228" y="735"/>
                  </a:lnTo>
                  <a:lnTo>
                    <a:pt x="226" y="735"/>
                  </a:lnTo>
                  <a:lnTo>
                    <a:pt x="223" y="735"/>
                  </a:lnTo>
                  <a:lnTo>
                    <a:pt x="221" y="735"/>
                  </a:lnTo>
                  <a:lnTo>
                    <a:pt x="223" y="737"/>
                  </a:lnTo>
                  <a:lnTo>
                    <a:pt x="221" y="737"/>
                  </a:lnTo>
                  <a:lnTo>
                    <a:pt x="214" y="733"/>
                  </a:lnTo>
                  <a:lnTo>
                    <a:pt x="212" y="731"/>
                  </a:lnTo>
                  <a:lnTo>
                    <a:pt x="212" y="729"/>
                  </a:lnTo>
                  <a:lnTo>
                    <a:pt x="212" y="728"/>
                  </a:lnTo>
                  <a:lnTo>
                    <a:pt x="214" y="726"/>
                  </a:lnTo>
                  <a:lnTo>
                    <a:pt x="216" y="726"/>
                  </a:lnTo>
                  <a:lnTo>
                    <a:pt x="217" y="726"/>
                  </a:lnTo>
                  <a:lnTo>
                    <a:pt x="216" y="724"/>
                  </a:lnTo>
                  <a:lnTo>
                    <a:pt x="214" y="724"/>
                  </a:lnTo>
                  <a:lnTo>
                    <a:pt x="212" y="724"/>
                  </a:lnTo>
                  <a:lnTo>
                    <a:pt x="212" y="724"/>
                  </a:lnTo>
                  <a:lnTo>
                    <a:pt x="216" y="722"/>
                  </a:lnTo>
                  <a:lnTo>
                    <a:pt x="217" y="722"/>
                  </a:lnTo>
                  <a:lnTo>
                    <a:pt x="219" y="722"/>
                  </a:lnTo>
                  <a:lnTo>
                    <a:pt x="216" y="720"/>
                  </a:lnTo>
                  <a:lnTo>
                    <a:pt x="216" y="719"/>
                  </a:lnTo>
                  <a:lnTo>
                    <a:pt x="217" y="717"/>
                  </a:lnTo>
                  <a:lnTo>
                    <a:pt x="216" y="715"/>
                  </a:lnTo>
                  <a:lnTo>
                    <a:pt x="212" y="719"/>
                  </a:lnTo>
                  <a:lnTo>
                    <a:pt x="210" y="719"/>
                  </a:lnTo>
                  <a:lnTo>
                    <a:pt x="210" y="719"/>
                  </a:lnTo>
                  <a:lnTo>
                    <a:pt x="210" y="713"/>
                  </a:lnTo>
                  <a:lnTo>
                    <a:pt x="210" y="708"/>
                  </a:lnTo>
                  <a:lnTo>
                    <a:pt x="210" y="708"/>
                  </a:lnTo>
                  <a:lnTo>
                    <a:pt x="209" y="708"/>
                  </a:lnTo>
                  <a:lnTo>
                    <a:pt x="210" y="703"/>
                  </a:lnTo>
                  <a:lnTo>
                    <a:pt x="210" y="701"/>
                  </a:lnTo>
                  <a:lnTo>
                    <a:pt x="209" y="701"/>
                  </a:lnTo>
                  <a:lnTo>
                    <a:pt x="209" y="697"/>
                  </a:lnTo>
                  <a:lnTo>
                    <a:pt x="209" y="697"/>
                  </a:lnTo>
                  <a:lnTo>
                    <a:pt x="205" y="699"/>
                  </a:lnTo>
                  <a:lnTo>
                    <a:pt x="203" y="699"/>
                  </a:lnTo>
                  <a:lnTo>
                    <a:pt x="203" y="697"/>
                  </a:lnTo>
                  <a:lnTo>
                    <a:pt x="203" y="697"/>
                  </a:lnTo>
                  <a:lnTo>
                    <a:pt x="203" y="695"/>
                  </a:lnTo>
                  <a:lnTo>
                    <a:pt x="203" y="694"/>
                  </a:lnTo>
                  <a:lnTo>
                    <a:pt x="201" y="694"/>
                  </a:lnTo>
                  <a:lnTo>
                    <a:pt x="198" y="695"/>
                  </a:lnTo>
                  <a:lnTo>
                    <a:pt x="196" y="694"/>
                  </a:lnTo>
                  <a:lnTo>
                    <a:pt x="194" y="694"/>
                  </a:lnTo>
                  <a:lnTo>
                    <a:pt x="194" y="690"/>
                  </a:lnTo>
                  <a:lnTo>
                    <a:pt x="192" y="688"/>
                  </a:lnTo>
                  <a:lnTo>
                    <a:pt x="191" y="687"/>
                  </a:lnTo>
                  <a:lnTo>
                    <a:pt x="191" y="685"/>
                  </a:lnTo>
                  <a:lnTo>
                    <a:pt x="189" y="681"/>
                  </a:lnTo>
                  <a:lnTo>
                    <a:pt x="191" y="678"/>
                  </a:lnTo>
                  <a:lnTo>
                    <a:pt x="191" y="671"/>
                  </a:lnTo>
                  <a:lnTo>
                    <a:pt x="191" y="671"/>
                  </a:lnTo>
                  <a:lnTo>
                    <a:pt x="189" y="669"/>
                  </a:lnTo>
                  <a:lnTo>
                    <a:pt x="187" y="671"/>
                  </a:lnTo>
                  <a:lnTo>
                    <a:pt x="187" y="671"/>
                  </a:lnTo>
                  <a:lnTo>
                    <a:pt x="187" y="671"/>
                  </a:lnTo>
                  <a:lnTo>
                    <a:pt x="185" y="669"/>
                  </a:lnTo>
                  <a:lnTo>
                    <a:pt x="185" y="669"/>
                  </a:lnTo>
                  <a:lnTo>
                    <a:pt x="175" y="656"/>
                  </a:lnTo>
                  <a:lnTo>
                    <a:pt x="173" y="654"/>
                  </a:lnTo>
                  <a:lnTo>
                    <a:pt x="175" y="653"/>
                  </a:lnTo>
                  <a:lnTo>
                    <a:pt x="175" y="651"/>
                  </a:lnTo>
                  <a:lnTo>
                    <a:pt x="176" y="651"/>
                  </a:lnTo>
                  <a:lnTo>
                    <a:pt x="176" y="649"/>
                  </a:lnTo>
                  <a:lnTo>
                    <a:pt x="173" y="649"/>
                  </a:lnTo>
                  <a:lnTo>
                    <a:pt x="171" y="649"/>
                  </a:lnTo>
                  <a:lnTo>
                    <a:pt x="169" y="646"/>
                  </a:lnTo>
                  <a:lnTo>
                    <a:pt x="167" y="644"/>
                  </a:lnTo>
                  <a:lnTo>
                    <a:pt x="167" y="640"/>
                  </a:lnTo>
                  <a:lnTo>
                    <a:pt x="169" y="637"/>
                  </a:lnTo>
                  <a:lnTo>
                    <a:pt x="171" y="635"/>
                  </a:lnTo>
                  <a:lnTo>
                    <a:pt x="173" y="637"/>
                  </a:lnTo>
                  <a:lnTo>
                    <a:pt x="175" y="637"/>
                  </a:lnTo>
                  <a:lnTo>
                    <a:pt x="173" y="635"/>
                  </a:lnTo>
                  <a:lnTo>
                    <a:pt x="173" y="633"/>
                  </a:lnTo>
                  <a:lnTo>
                    <a:pt x="173" y="629"/>
                  </a:lnTo>
                  <a:lnTo>
                    <a:pt x="175" y="629"/>
                  </a:lnTo>
                  <a:lnTo>
                    <a:pt x="175" y="628"/>
                  </a:lnTo>
                  <a:lnTo>
                    <a:pt x="175" y="626"/>
                  </a:lnTo>
                  <a:lnTo>
                    <a:pt x="173" y="626"/>
                  </a:lnTo>
                  <a:lnTo>
                    <a:pt x="175" y="624"/>
                  </a:lnTo>
                  <a:lnTo>
                    <a:pt x="175" y="624"/>
                  </a:lnTo>
                  <a:lnTo>
                    <a:pt x="175" y="622"/>
                  </a:lnTo>
                  <a:lnTo>
                    <a:pt x="175" y="621"/>
                  </a:lnTo>
                  <a:lnTo>
                    <a:pt x="175" y="615"/>
                  </a:lnTo>
                  <a:lnTo>
                    <a:pt x="175" y="603"/>
                  </a:lnTo>
                  <a:lnTo>
                    <a:pt x="175" y="601"/>
                  </a:lnTo>
                  <a:lnTo>
                    <a:pt x="175" y="601"/>
                  </a:lnTo>
                  <a:lnTo>
                    <a:pt x="173" y="597"/>
                  </a:lnTo>
                  <a:lnTo>
                    <a:pt x="167" y="597"/>
                  </a:lnTo>
                  <a:lnTo>
                    <a:pt x="159" y="588"/>
                  </a:lnTo>
                  <a:lnTo>
                    <a:pt x="148" y="587"/>
                  </a:lnTo>
                  <a:lnTo>
                    <a:pt x="146" y="583"/>
                  </a:lnTo>
                  <a:lnTo>
                    <a:pt x="142" y="580"/>
                  </a:lnTo>
                  <a:lnTo>
                    <a:pt x="141" y="571"/>
                  </a:lnTo>
                  <a:lnTo>
                    <a:pt x="137" y="569"/>
                  </a:lnTo>
                  <a:lnTo>
                    <a:pt x="137" y="567"/>
                  </a:lnTo>
                  <a:lnTo>
                    <a:pt x="137" y="565"/>
                  </a:lnTo>
                  <a:lnTo>
                    <a:pt x="137" y="565"/>
                  </a:lnTo>
                  <a:lnTo>
                    <a:pt x="132" y="558"/>
                  </a:lnTo>
                  <a:lnTo>
                    <a:pt x="130" y="553"/>
                  </a:lnTo>
                  <a:lnTo>
                    <a:pt x="130" y="553"/>
                  </a:lnTo>
                  <a:lnTo>
                    <a:pt x="110" y="517"/>
                  </a:lnTo>
                  <a:lnTo>
                    <a:pt x="105" y="515"/>
                  </a:lnTo>
                  <a:lnTo>
                    <a:pt x="103" y="513"/>
                  </a:lnTo>
                  <a:lnTo>
                    <a:pt x="103" y="512"/>
                  </a:lnTo>
                  <a:lnTo>
                    <a:pt x="103" y="508"/>
                  </a:lnTo>
                  <a:lnTo>
                    <a:pt x="100" y="505"/>
                  </a:lnTo>
                  <a:lnTo>
                    <a:pt x="94" y="496"/>
                  </a:lnTo>
                  <a:lnTo>
                    <a:pt x="93" y="496"/>
                  </a:lnTo>
                  <a:lnTo>
                    <a:pt x="93" y="494"/>
                  </a:lnTo>
                  <a:lnTo>
                    <a:pt x="89" y="489"/>
                  </a:lnTo>
                  <a:lnTo>
                    <a:pt x="87" y="487"/>
                  </a:lnTo>
                  <a:lnTo>
                    <a:pt x="87" y="487"/>
                  </a:lnTo>
                  <a:lnTo>
                    <a:pt x="80" y="492"/>
                  </a:lnTo>
                  <a:lnTo>
                    <a:pt x="75" y="492"/>
                  </a:lnTo>
                  <a:lnTo>
                    <a:pt x="73" y="494"/>
                  </a:lnTo>
                  <a:lnTo>
                    <a:pt x="73" y="497"/>
                  </a:lnTo>
                  <a:lnTo>
                    <a:pt x="71" y="499"/>
                  </a:lnTo>
                  <a:lnTo>
                    <a:pt x="69" y="499"/>
                  </a:lnTo>
                  <a:lnTo>
                    <a:pt x="69" y="501"/>
                  </a:lnTo>
                  <a:lnTo>
                    <a:pt x="69" y="503"/>
                  </a:lnTo>
                  <a:lnTo>
                    <a:pt x="68" y="506"/>
                  </a:lnTo>
                  <a:lnTo>
                    <a:pt x="62" y="508"/>
                  </a:lnTo>
                  <a:lnTo>
                    <a:pt x="59" y="512"/>
                  </a:lnTo>
                  <a:lnTo>
                    <a:pt x="55" y="513"/>
                  </a:lnTo>
                  <a:lnTo>
                    <a:pt x="53" y="512"/>
                  </a:lnTo>
                  <a:lnTo>
                    <a:pt x="53" y="512"/>
                  </a:lnTo>
                  <a:lnTo>
                    <a:pt x="50" y="503"/>
                  </a:lnTo>
                  <a:lnTo>
                    <a:pt x="44" y="499"/>
                  </a:lnTo>
                  <a:lnTo>
                    <a:pt x="50" y="496"/>
                  </a:lnTo>
                  <a:lnTo>
                    <a:pt x="50" y="494"/>
                  </a:lnTo>
                  <a:lnTo>
                    <a:pt x="44" y="490"/>
                  </a:lnTo>
                  <a:lnTo>
                    <a:pt x="48" y="494"/>
                  </a:lnTo>
                  <a:lnTo>
                    <a:pt x="48" y="496"/>
                  </a:lnTo>
                  <a:lnTo>
                    <a:pt x="44" y="494"/>
                  </a:lnTo>
                  <a:lnTo>
                    <a:pt x="43" y="497"/>
                  </a:lnTo>
                  <a:lnTo>
                    <a:pt x="27" y="478"/>
                  </a:lnTo>
                  <a:lnTo>
                    <a:pt x="28" y="478"/>
                  </a:lnTo>
                  <a:lnTo>
                    <a:pt x="28" y="469"/>
                  </a:lnTo>
                  <a:lnTo>
                    <a:pt x="19" y="469"/>
                  </a:lnTo>
                  <a:lnTo>
                    <a:pt x="16" y="474"/>
                  </a:lnTo>
                  <a:lnTo>
                    <a:pt x="14" y="472"/>
                  </a:lnTo>
                  <a:lnTo>
                    <a:pt x="9" y="471"/>
                  </a:lnTo>
                  <a:lnTo>
                    <a:pt x="5" y="472"/>
                  </a:lnTo>
                  <a:lnTo>
                    <a:pt x="0" y="469"/>
                  </a:lnTo>
                  <a:lnTo>
                    <a:pt x="0" y="108"/>
                  </a:lnTo>
                  <a:lnTo>
                    <a:pt x="0" y="110"/>
                  </a:lnTo>
                  <a:lnTo>
                    <a:pt x="5" y="112"/>
                  </a:lnTo>
                  <a:lnTo>
                    <a:pt x="19" y="112"/>
                  </a:lnTo>
                  <a:lnTo>
                    <a:pt x="21" y="116"/>
                  </a:lnTo>
                  <a:lnTo>
                    <a:pt x="27" y="116"/>
                  </a:lnTo>
                  <a:lnTo>
                    <a:pt x="37" y="132"/>
                  </a:lnTo>
                  <a:lnTo>
                    <a:pt x="39" y="132"/>
                  </a:lnTo>
                  <a:lnTo>
                    <a:pt x="41" y="132"/>
                  </a:lnTo>
                  <a:lnTo>
                    <a:pt x="41" y="130"/>
                  </a:lnTo>
                  <a:lnTo>
                    <a:pt x="43" y="133"/>
                  </a:lnTo>
                  <a:lnTo>
                    <a:pt x="48" y="139"/>
                  </a:lnTo>
                  <a:lnTo>
                    <a:pt x="51" y="141"/>
                  </a:lnTo>
                  <a:lnTo>
                    <a:pt x="55" y="144"/>
                  </a:lnTo>
                  <a:lnTo>
                    <a:pt x="57" y="144"/>
                  </a:lnTo>
                  <a:lnTo>
                    <a:pt x="60" y="144"/>
                  </a:lnTo>
                  <a:lnTo>
                    <a:pt x="66" y="148"/>
                  </a:lnTo>
                  <a:lnTo>
                    <a:pt x="68" y="148"/>
                  </a:lnTo>
                  <a:lnTo>
                    <a:pt x="69" y="146"/>
                  </a:lnTo>
                  <a:lnTo>
                    <a:pt x="71" y="148"/>
                  </a:lnTo>
                  <a:lnTo>
                    <a:pt x="71" y="146"/>
                  </a:lnTo>
                  <a:lnTo>
                    <a:pt x="69" y="144"/>
                  </a:lnTo>
                  <a:lnTo>
                    <a:pt x="76" y="146"/>
                  </a:lnTo>
                  <a:lnTo>
                    <a:pt x="78" y="148"/>
                  </a:lnTo>
                  <a:lnTo>
                    <a:pt x="80" y="148"/>
                  </a:lnTo>
                  <a:lnTo>
                    <a:pt x="89" y="157"/>
                  </a:lnTo>
                  <a:lnTo>
                    <a:pt x="91" y="157"/>
                  </a:lnTo>
                  <a:lnTo>
                    <a:pt x="93" y="157"/>
                  </a:lnTo>
                  <a:lnTo>
                    <a:pt x="93" y="155"/>
                  </a:lnTo>
                  <a:lnTo>
                    <a:pt x="89" y="151"/>
                  </a:lnTo>
                  <a:lnTo>
                    <a:pt x="87" y="148"/>
                  </a:lnTo>
                  <a:lnTo>
                    <a:pt x="87" y="146"/>
                  </a:lnTo>
                  <a:lnTo>
                    <a:pt x="89" y="146"/>
                  </a:lnTo>
                  <a:lnTo>
                    <a:pt x="93" y="148"/>
                  </a:lnTo>
                  <a:lnTo>
                    <a:pt x="96" y="148"/>
                  </a:lnTo>
                  <a:lnTo>
                    <a:pt x="98" y="148"/>
                  </a:lnTo>
                  <a:lnTo>
                    <a:pt x="100" y="149"/>
                  </a:lnTo>
                  <a:lnTo>
                    <a:pt x="101" y="153"/>
                  </a:lnTo>
                  <a:lnTo>
                    <a:pt x="101" y="155"/>
                  </a:lnTo>
                  <a:lnTo>
                    <a:pt x="107" y="160"/>
                  </a:lnTo>
                  <a:lnTo>
                    <a:pt x="107" y="162"/>
                  </a:lnTo>
                  <a:lnTo>
                    <a:pt x="109" y="158"/>
                  </a:lnTo>
                  <a:lnTo>
                    <a:pt x="109" y="155"/>
                  </a:lnTo>
                  <a:lnTo>
                    <a:pt x="101" y="141"/>
                  </a:lnTo>
                  <a:lnTo>
                    <a:pt x="101" y="139"/>
                  </a:lnTo>
                  <a:lnTo>
                    <a:pt x="103" y="137"/>
                  </a:lnTo>
                  <a:lnTo>
                    <a:pt x="107" y="133"/>
                  </a:lnTo>
                  <a:lnTo>
                    <a:pt x="110" y="130"/>
                  </a:lnTo>
                  <a:lnTo>
                    <a:pt x="112" y="126"/>
                  </a:lnTo>
                  <a:lnTo>
                    <a:pt x="114" y="128"/>
                  </a:lnTo>
                  <a:lnTo>
                    <a:pt x="116" y="126"/>
                  </a:lnTo>
                  <a:lnTo>
                    <a:pt x="123" y="124"/>
                  </a:lnTo>
                  <a:lnTo>
                    <a:pt x="125" y="123"/>
                  </a:lnTo>
                  <a:lnTo>
                    <a:pt x="126" y="121"/>
                  </a:lnTo>
                  <a:lnTo>
                    <a:pt x="126" y="114"/>
                  </a:lnTo>
                  <a:lnTo>
                    <a:pt x="130" y="112"/>
                  </a:lnTo>
                  <a:lnTo>
                    <a:pt x="130" y="114"/>
                  </a:lnTo>
                  <a:lnTo>
                    <a:pt x="132" y="114"/>
                  </a:lnTo>
                  <a:lnTo>
                    <a:pt x="132" y="110"/>
                  </a:lnTo>
                  <a:lnTo>
                    <a:pt x="134" y="108"/>
                  </a:lnTo>
                  <a:lnTo>
                    <a:pt x="135" y="108"/>
                  </a:lnTo>
                  <a:lnTo>
                    <a:pt x="135" y="110"/>
                  </a:lnTo>
                  <a:lnTo>
                    <a:pt x="141" y="110"/>
                  </a:lnTo>
                  <a:lnTo>
                    <a:pt x="142" y="108"/>
                  </a:lnTo>
                  <a:lnTo>
                    <a:pt x="142" y="107"/>
                  </a:lnTo>
                  <a:lnTo>
                    <a:pt x="144" y="107"/>
                  </a:lnTo>
                  <a:lnTo>
                    <a:pt x="151" y="101"/>
                  </a:lnTo>
                  <a:lnTo>
                    <a:pt x="151" y="100"/>
                  </a:lnTo>
                  <a:lnTo>
                    <a:pt x="157" y="101"/>
                  </a:lnTo>
                  <a:lnTo>
                    <a:pt x="159" y="98"/>
                  </a:lnTo>
                  <a:lnTo>
                    <a:pt x="160" y="94"/>
                  </a:lnTo>
                  <a:lnTo>
                    <a:pt x="160" y="92"/>
                  </a:lnTo>
                  <a:lnTo>
                    <a:pt x="164" y="91"/>
                  </a:lnTo>
                  <a:lnTo>
                    <a:pt x="166" y="89"/>
                  </a:lnTo>
                  <a:lnTo>
                    <a:pt x="169" y="91"/>
                  </a:lnTo>
                  <a:lnTo>
                    <a:pt x="171" y="91"/>
                  </a:lnTo>
                  <a:lnTo>
                    <a:pt x="173" y="92"/>
                  </a:lnTo>
                  <a:lnTo>
                    <a:pt x="176" y="92"/>
                  </a:lnTo>
                  <a:lnTo>
                    <a:pt x="176" y="89"/>
                  </a:lnTo>
                  <a:lnTo>
                    <a:pt x="178" y="87"/>
                  </a:lnTo>
                  <a:lnTo>
                    <a:pt x="180" y="85"/>
                  </a:lnTo>
                  <a:lnTo>
                    <a:pt x="180" y="87"/>
                  </a:lnTo>
                  <a:lnTo>
                    <a:pt x="182" y="89"/>
                  </a:lnTo>
                  <a:lnTo>
                    <a:pt x="184" y="92"/>
                  </a:lnTo>
                  <a:lnTo>
                    <a:pt x="182" y="94"/>
                  </a:lnTo>
                  <a:lnTo>
                    <a:pt x="180" y="98"/>
                  </a:lnTo>
                  <a:lnTo>
                    <a:pt x="169" y="105"/>
                  </a:lnTo>
                  <a:lnTo>
                    <a:pt x="166" y="108"/>
                  </a:lnTo>
                  <a:lnTo>
                    <a:pt x="164" y="110"/>
                  </a:lnTo>
                  <a:lnTo>
                    <a:pt x="159" y="117"/>
                  </a:lnTo>
                  <a:lnTo>
                    <a:pt x="155" y="116"/>
                  </a:lnTo>
                  <a:lnTo>
                    <a:pt x="144" y="117"/>
                  </a:lnTo>
                  <a:lnTo>
                    <a:pt x="141" y="121"/>
                  </a:lnTo>
                  <a:lnTo>
                    <a:pt x="141" y="124"/>
                  </a:lnTo>
                  <a:lnTo>
                    <a:pt x="142" y="123"/>
                  </a:lnTo>
                  <a:lnTo>
                    <a:pt x="137" y="128"/>
                  </a:lnTo>
                  <a:lnTo>
                    <a:pt x="137" y="130"/>
                  </a:lnTo>
                  <a:lnTo>
                    <a:pt x="135" y="130"/>
                  </a:lnTo>
                  <a:lnTo>
                    <a:pt x="134" y="135"/>
                  </a:lnTo>
                  <a:lnTo>
                    <a:pt x="132" y="132"/>
                  </a:lnTo>
                  <a:lnTo>
                    <a:pt x="132" y="132"/>
                  </a:lnTo>
                  <a:lnTo>
                    <a:pt x="128" y="137"/>
                  </a:lnTo>
                  <a:lnTo>
                    <a:pt x="128" y="139"/>
                  </a:lnTo>
                  <a:lnTo>
                    <a:pt x="130" y="139"/>
                  </a:lnTo>
                  <a:lnTo>
                    <a:pt x="132" y="137"/>
                  </a:lnTo>
                  <a:lnTo>
                    <a:pt x="141" y="133"/>
                  </a:lnTo>
                  <a:lnTo>
                    <a:pt x="146" y="126"/>
                  </a:lnTo>
                  <a:lnTo>
                    <a:pt x="146" y="126"/>
                  </a:lnTo>
                  <a:lnTo>
                    <a:pt x="144" y="124"/>
                  </a:lnTo>
                  <a:lnTo>
                    <a:pt x="148" y="123"/>
                  </a:lnTo>
                  <a:lnTo>
                    <a:pt x="150" y="123"/>
                  </a:lnTo>
                  <a:lnTo>
                    <a:pt x="150" y="126"/>
                  </a:lnTo>
                  <a:lnTo>
                    <a:pt x="151" y="123"/>
                  </a:lnTo>
                  <a:lnTo>
                    <a:pt x="153" y="126"/>
                  </a:lnTo>
                  <a:lnTo>
                    <a:pt x="155" y="121"/>
                  </a:lnTo>
                  <a:lnTo>
                    <a:pt x="157" y="121"/>
                  </a:lnTo>
                  <a:lnTo>
                    <a:pt x="159" y="123"/>
                  </a:lnTo>
                  <a:lnTo>
                    <a:pt x="159" y="133"/>
                  </a:lnTo>
                  <a:lnTo>
                    <a:pt x="167" y="114"/>
                  </a:lnTo>
                  <a:lnTo>
                    <a:pt x="169" y="110"/>
                  </a:lnTo>
                  <a:lnTo>
                    <a:pt x="176" y="108"/>
                  </a:lnTo>
                  <a:lnTo>
                    <a:pt x="178" y="105"/>
                  </a:lnTo>
                  <a:lnTo>
                    <a:pt x="187" y="103"/>
                  </a:lnTo>
                  <a:lnTo>
                    <a:pt x="192" y="98"/>
                  </a:lnTo>
                  <a:lnTo>
                    <a:pt x="192" y="103"/>
                  </a:lnTo>
                  <a:lnTo>
                    <a:pt x="191" y="103"/>
                  </a:lnTo>
                  <a:lnTo>
                    <a:pt x="187" y="110"/>
                  </a:lnTo>
                  <a:lnTo>
                    <a:pt x="194" y="105"/>
                  </a:lnTo>
                  <a:lnTo>
                    <a:pt x="201" y="100"/>
                  </a:lnTo>
                  <a:lnTo>
                    <a:pt x="201" y="94"/>
                  </a:lnTo>
                  <a:lnTo>
                    <a:pt x="201" y="92"/>
                  </a:lnTo>
                  <a:lnTo>
                    <a:pt x="203" y="91"/>
                  </a:lnTo>
                  <a:lnTo>
                    <a:pt x="210" y="87"/>
                  </a:lnTo>
                  <a:lnTo>
                    <a:pt x="212" y="85"/>
                  </a:lnTo>
                  <a:lnTo>
                    <a:pt x="207" y="83"/>
                  </a:lnTo>
                  <a:lnTo>
                    <a:pt x="205" y="82"/>
                  </a:lnTo>
                  <a:lnTo>
                    <a:pt x="207" y="82"/>
                  </a:lnTo>
                  <a:lnTo>
                    <a:pt x="207" y="78"/>
                  </a:lnTo>
                  <a:lnTo>
                    <a:pt x="205" y="76"/>
                  </a:lnTo>
                  <a:lnTo>
                    <a:pt x="203" y="78"/>
                  </a:lnTo>
                  <a:lnTo>
                    <a:pt x="203" y="75"/>
                  </a:lnTo>
                  <a:lnTo>
                    <a:pt x="205" y="73"/>
                  </a:lnTo>
                  <a:lnTo>
                    <a:pt x="205" y="71"/>
                  </a:lnTo>
                  <a:lnTo>
                    <a:pt x="209" y="73"/>
                  </a:lnTo>
                  <a:lnTo>
                    <a:pt x="219" y="87"/>
                  </a:lnTo>
                  <a:lnTo>
                    <a:pt x="221" y="94"/>
                  </a:lnTo>
                  <a:lnTo>
                    <a:pt x="228" y="114"/>
                  </a:lnTo>
                  <a:lnTo>
                    <a:pt x="232" y="116"/>
                  </a:lnTo>
                  <a:lnTo>
                    <a:pt x="233" y="119"/>
                  </a:lnTo>
                  <a:lnTo>
                    <a:pt x="233" y="119"/>
                  </a:lnTo>
                  <a:lnTo>
                    <a:pt x="239" y="124"/>
                  </a:lnTo>
                  <a:lnTo>
                    <a:pt x="241" y="126"/>
                  </a:lnTo>
                  <a:lnTo>
                    <a:pt x="248" y="126"/>
                  </a:lnTo>
                  <a:lnTo>
                    <a:pt x="248" y="124"/>
                  </a:lnTo>
                  <a:lnTo>
                    <a:pt x="248" y="124"/>
                  </a:lnTo>
                  <a:lnTo>
                    <a:pt x="251" y="124"/>
                  </a:lnTo>
                  <a:lnTo>
                    <a:pt x="251" y="123"/>
                  </a:lnTo>
                  <a:lnTo>
                    <a:pt x="250" y="121"/>
                  </a:lnTo>
                  <a:lnTo>
                    <a:pt x="244" y="123"/>
                  </a:lnTo>
                  <a:lnTo>
                    <a:pt x="244" y="119"/>
                  </a:lnTo>
                  <a:lnTo>
                    <a:pt x="250" y="119"/>
                  </a:lnTo>
                  <a:lnTo>
                    <a:pt x="251" y="117"/>
                  </a:lnTo>
                  <a:lnTo>
                    <a:pt x="250" y="117"/>
                  </a:lnTo>
                  <a:lnTo>
                    <a:pt x="248" y="114"/>
                  </a:lnTo>
                  <a:lnTo>
                    <a:pt x="250" y="112"/>
                  </a:lnTo>
                  <a:lnTo>
                    <a:pt x="253" y="110"/>
                  </a:lnTo>
                  <a:lnTo>
                    <a:pt x="253" y="108"/>
                  </a:lnTo>
                  <a:lnTo>
                    <a:pt x="251" y="107"/>
                  </a:lnTo>
                  <a:lnTo>
                    <a:pt x="251" y="103"/>
                  </a:lnTo>
                  <a:lnTo>
                    <a:pt x="251" y="107"/>
                  </a:lnTo>
                  <a:lnTo>
                    <a:pt x="257" y="100"/>
                  </a:lnTo>
                  <a:lnTo>
                    <a:pt x="257" y="96"/>
                  </a:lnTo>
                  <a:lnTo>
                    <a:pt x="257" y="96"/>
                  </a:lnTo>
                  <a:lnTo>
                    <a:pt x="255" y="98"/>
                  </a:lnTo>
                  <a:lnTo>
                    <a:pt x="253" y="100"/>
                  </a:lnTo>
                  <a:lnTo>
                    <a:pt x="251" y="100"/>
                  </a:lnTo>
                  <a:lnTo>
                    <a:pt x="251" y="96"/>
                  </a:lnTo>
                  <a:lnTo>
                    <a:pt x="253" y="94"/>
                  </a:lnTo>
                  <a:lnTo>
                    <a:pt x="255" y="94"/>
                  </a:lnTo>
                  <a:lnTo>
                    <a:pt x="258" y="94"/>
                  </a:lnTo>
                  <a:lnTo>
                    <a:pt x="258" y="94"/>
                  </a:lnTo>
                  <a:lnTo>
                    <a:pt x="260" y="98"/>
                  </a:lnTo>
                  <a:lnTo>
                    <a:pt x="262" y="96"/>
                  </a:lnTo>
                  <a:lnTo>
                    <a:pt x="264" y="96"/>
                  </a:lnTo>
                  <a:lnTo>
                    <a:pt x="264" y="92"/>
                  </a:lnTo>
                  <a:lnTo>
                    <a:pt x="260" y="92"/>
                  </a:lnTo>
                  <a:lnTo>
                    <a:pt x="258" y="91"/>
                  </a:lnTo>
                  <a:lnTo>
                    <a:pt x="264" y="91"/>
                  </a:lnTo>
                  <a:lnTo>
                    <a:pt x="264" y="92"/>
                  </a:lnTo>
                  <a:lnTo>
                    <a:pt x="264" y="94"/>
                  </a:lnTo>
                  <a:lnTo>
                    <a:pt x="264" y="105"/>
                  </a:lnTo>
                  <a:lnTo>
                    <a:pt x="262" y="107"/>
                  </a:lnTo>
                  <a:lnTo>
                    <a:pt x="264" y="110"/>
                  </a:lnTo>
                  <a:lnTo>
                    <a:pt x="266" y="110"/>
                  </a:lnTo>
                  <a:lnTo>
                    <a:pt x="267" y="108"/>
                  </a:lnTo>
                  <a:lnTo>
                    <a:pt x="271" y="110"/>
                  </a:lnTo>
                  <a:lnTo>
                    <a:pt x="264" y="124"/>
                  </a:lnTo>
                  <a:lnTo>
                    <a:pt x="262" y="121"/>
                  </a:lnTo>
                  <a:lnTo>
                    <a:pt x="262" y="124"/>
                  </a:lnTo>
                  <a:lnTo>
                    <a:pt x="262" y="126"/>
                  </a:lnTo>
                  <a:lnTo>
                    <a:pt x="269" y="126"/>
                  </a:lnTo>
                  <a:lnTo>
                    <a:pt x="271" y="124"/>
                  </a:lnTo>
                  <a:lnTo>
                    <a:pt x="273" y="126"/>
                  </a:lnTo>
                  <a:lnTo>
                    <a:pt x="276" y="126"/>
                  </a:lnTo>
                  <a:lnTo>
                    <a:pt x="280" y="124"/>
                  </a:lnTo>
                  <a:lnTo>
                    <a:pt x="280" y="121"/>
                  </a:lnTo>
                  <a:lnTo>
                    <a:pt x="283" y="119"/>
                  </a:lnTo>
                  <a:lnTo>
                    <a:pt x="285" y="105"/>
                  </a:lnTo>
                  <a:lnTo>
                    <a:pt x="287" y="105"/>
                  </a:lnTo>
                  <a:lnTo>
                    <a:pt x="292" y="103"/>
                  </a:lnTo>
                  <a:lnTo>
                    <a:pt x="296" y="105"/>
                  </a:lnTo>
                  <a:lnTo>
                    <a:pt x="300" y="105"/>
                  </a:lnTo>
                  <a:lnTo>
                    <a:pt x="300" y="107"/>
                  </a:lnTo>
                  <a:lnTo>
                    <a:pt x="307" y="105"/>
                  </a:lnTo>
                  <a:lnTo>
                    <a:pt x="312" y="107"/>
                  </a:lnTo>
                  <a:lnTo>
                    <a:pt x="323" y="114"/>
                  </a:lnTo>
                  <a:lnTo>
                    <a:pt x="328" y="123"/>
                  </a:lnTo>
                  <a:lnTo>
                    <a:pt x="333" y="124"/>
                  </a:lnTo>
                  <a:lnTo>
                    <a:pt x="339" y="126"/>
                  </a:lnTo>
                  <a:lnTo>
                    <a:pt x="342" y="128"/>
                  </a:lnTo>
                  <a:lnTo>
                    <a:pt x="346" y="128"/>
                  </a:lnTo>
                  <a:lnTo>
                    <a:pt x="351" y="130"/>
                  </a:lnTo>
                  <a:lnTo>
                    <a:pt x="353" y="130"/>
                  </a:lnTo>
                  <a:lnTo>
                    <a:pt x="355" y="132"/>
                  </a:lnTo>
                  <a:lnTo>
                    <a:pt x="357" y="135"/>
                  </a:lnTo>
                  <a:lnTo>
                    <a:pt x="373" y="144"/>
                  </a:lnTo>
                  <a:lnTo>
                    <a:pt x="378" y="144"/>
                  </a:lnTo>
                  <a:lnTo>
                    <a:pt x="380" y="146"/>
                  </a:lnTo>
                  <a:lnTo>
                    <a:pt x="383" y="146"/>
                  </a:lnTo>
                  <a:lnTo>
                    <a:pt x="383" y="144"/>
                  </a:lnTo>
                  <a:lnTo>
                    <a:pt x="392" y="146"/>
                  </a:lnTo>
                  <a:lnTo>
                    <a:pt x="396" y="146"/>
                  </a:lnTo>
                  <a:lnTo>
                    <a:pt x="399" y="149"/>
                  </a:lnTo>
                  <a:lnTo>
                    <a:pt x="399" y="148"/>
                  </a:lnTo>
                  <a:lnTo>
                    <a:pt x="394" y="142"/>
                  </a:lnTo>
                  <a:lnTo>
                    <a:pt x="398" y="142"/>
                  </a:lnTo>
                  <a:lnTo>
                    <a:pt x="399" y="144"/>
                  </a:lnTo>
                  <a:lnTo>
                    <a:pt x="403" y="144"/>
                  </a:lnTo>
                  <a:lnTo>
                    <a:pt x="403" y="142"/>
                  </a:lnTo>
                  <a:lnTo>
                    <a:pt x="410" y="144"/>
                  </a:lnTo>
                  <a:lnTo>
                    <a:pt x="410" y="144"/>
                  </a:lnTo>
                  <a:lnTo>
                    <a:pt x="414" y="148"/>
                  </a:lnTo>
                  <a:lnTo>
                    <a:pt x="414" y="149"/>
                  </a:lnTo>
                  <a:lnTo>
                    <a:pt x="417" y="148"/>
                  </a:lnTo>
                  <a:lnTo>
                    <a:pt x="417" y="151"/>
                  </a:lnTo>
                  <a:lnTo>
                    <a:pt x="423" y="155"/>
                  </a:lnTo>
                  <a:lnTo>
                    <a:pt x="428" y="162"/>
                  </a:lnTo>
                  <a:lnTo>
                    <a:pt x="428" y="167"/>
                  </a:lnTo>
                  <a:lnTo>
                    <a:pt x="430" y="166"/>
                  </a:lnTo>
                  <a:lnTo>
                    <a:pt x="430" y="169"/>
                  </a:lnTo>
                  <a:lnTo>
                    <a:pt x="430" y="171"/>
                  </a:lnTo>
                  <a:lnTo>
                    <a:pt x="430" y="173"/>
                  </a:lnTo>
                  <a:lnTo>
                    <a:pt x="428" y="173"/>
                  </a:lnTo>
                  <a:lnTo>
                    <a:pt x="426" y="174"/>
                  </a:lnTo>
                  <a:lnTo>
                    <a:pt x="424" y="174"/>
                  </a:lnTo>
                  <a:lnTo>
                    <a:pt x="424" y="173"/>
                  </a:lnTo>
                  <a:lnTo>
                    <a:pt x="419" y="174"/>
                  </a:lnTo>
                  <a:lnTo>
                    <a:pt x="414" y="173"/>
                  </a:lnTo>
                  <a:lnTo>
                    <a:pt x="417" y="174"/>
                  </a:lnTo>
                  <a:lnTo>
                    <a:pt x="416" y="178"/>
                  </a:lnTo>
                  <a:lnTo>
                    <a:pt x="410" y="176"/>
                  </a:lnTo>
                  <a:lnTo>
                    <a:pt x="410" y="178"/>
                  </a:lnTo>
                  <a:lnTo>
                    <a:pt x="410" y="180"/>
                  </a:lnTo>
                  <a:lnTo>
                    <a:pt x="410" y="183"/>
                  </a:lnTo>
                  <a:lnTo>
                    <a:pt x="405" y="187"/>
                  </a:lnTo>
                  <a:lnTo>
                    <a:pt x="407" y="189"/>
                  </a:lnTo>
                  <a:lnTo>
                    <a:pt x="408" y="189"/>
                  </a:lnTo>
                  <a:lnTo>
                    <a:pt x="410" y="189"/>
                  </a:lnTo>
                  <a:lnTo>
                    <a:pt x="408" y="191"/>
                  </a:lnTo>
                  <a:lnTo>
                    <a:pt x="419" y="194"/>
                  </a:lnTo>
                  <a:lnTo>
                    <a:pt x="421" y="192"/>
                  </a:lnTo>
                  <a:lnTo>
                    <a:pt x="423" y="194"/>
                  </a:lnTo>
                  <a:lnTo>
                    <a:pt x="424" y="196"/>
                  </a:lnTo>
                  <a:lnTo>
                    <a:pt x="428" y="194"/>
                  </a:lnTo>
                  <a:lnTo>
                    <a:pt x="432" y="196"/>
                  </a:lnTo>
                  <a:lnTo>
                    <a:pt x="437" y="196"/>
                  </a:lnTo>
                  <a:lnTo>
                    <a:pt x="440" y="198"/>
                  </a:lnTo>
                  <a:lnTo>
                    <a:pt x="446" y="196"/>
                  </a:lnTo>
                  <a:lnTo>
                    <a:pt x="446" y="196"/>
                  </a:lnTo>
                  <a:lnTo>
                    <a:pt x="449" y="198"/>
                  </a:lnTo>
                  <a:lnTo>
                    <a:pt x="457" y="198"/>
                  </a:lnTo>
                  <a:lnTo>
                    <a:pt x="458" y="194"/>
                  </a:lnTo>
                  <a:lnTo>
                    <a:pt x="464" y="194"/>
                  </a:lnTo>
                  <a:lnTo>
                    <a:pt x="462" y="198"/>
                  </a:lnTo>
                  <a:lnTo>
                    <a:pt x="465" y="198"/>
                  </a:lnTo>
                  <a:lnTo>
                    <a:pt x="464" y="196"/>
                  </a:lnTo>
                  <a:lnTo>
                    <a:pt x="465" y="194"/>
                  </a:lnTo>
                  <a:lnTo>
                    <a:pt x="467" y="196"/>
                  </a:lnTo>
                  <a:lnTo>
                    <a:pt x="469" y="196"/>
                  </a:lnTo>
                  <a:lnTo>
                    <a:pt x="471" y="194"/>
                  </a:lnTo>
                  <a:lnTo>
                    <a:pt x="473" y="196"/>
                  </a:lnTo>
                  <a:lnTo>
                    <a:pt x="474" y="191"/>
                  </a:lnTo>
                  <a:lnTo>
                    <a:pt x="476" y="189"/>
                  </a:lnTo>
                  <a:lnTo>
                    <a:pt x="476" y="194"/>
                  </a:lnTo>
                  <a:lnTo>
                    <a:pt x="480" y="194"/>
                  </a:lnTo>
                  <a:lnTo>
                    <a:pt x="482" y="194"/>
                  </a:lnTo>
                  <a:lnTo>
                    <a:pt x="485" y="189"/>
                  </a:lnTo>
                  <a:lnTo>
                    <a:pt x="489" y="185"/>
                  </a:lnTo>
                  <a:lnTo>
                    <a:pt x="492" y="185"/>
                  </a:lnTo>
                  <a:lnTo>
                    <a:pt x="494" y="183"/>
                  </a:lnTo>
                  <a:lnTo>
                    <a:pt x="496" y="187"/>
                  </a:lnTo>
                  <a:lnTo>
                    <a:pt x="494" y="189"/>
                  </a:lnTo>
                  <a:lnTo>
                    <a:pt x="496" y="191"/>
                  </a:lnTo>
                  <a:lnTo>
                    <a:pt x="498" y="189"/>
                  </a:lnTo>
                  <a:lnTo>
                    <a:pt x="499" y="192"/>
                  </a:lnTo>
                  <a:lnTo>
                    <a:pt x="499" y="194"/>
                  </a:lnTo>
                  <a:lnTo>
                    <a:pt x="498" y="194"/>
                  </a:lnTo>
                  <a:lnTo>
                    <a:pt x="503" y="196"/>
                  </a:lnTo>
                  <a:lnTo>
                    <a:pt x="503" y="194"/>
                  </a:lnTo>
                  <a:lnTo>
                    <a:pt x="512" y="194"/>
                  </a:lnTo>
                  <a:lnTo>
                    <a:pt x="510" y="198"/>
                  </a:lnTo>
                  <a:lnTo>
                    <a:pt x="512" y="199"/>
                  </a:lnTo>
                  <a:lnTo>
                    <a:pt x="510" y="201"/>
                  </a:lnTo>
                  <a:lnTo>
                    <a:pt x="512" y="203"/>
                  </a:lnTo>
                  <a:lnTo>
                    <a:pt x="512" y="207"/>
                  </a:lnTo>
                  <a:lnTo>
                    <a:pt x="514" y="208"/>
                  </a:lnTo>
                  <a:lnTo>
                    <a:pt x="514" y="207"/>
                  </a:lnTo>
                  <a:lnTo>
                    <a:pt x="514" y="208"/>
                  </a:lnTo>
                  <a:lnTo>
                    <a:pt x="515" y="205"/>
                  </a:lnTo>
                  <a:lnTo>
                    <a:pt x="515" y="199"/>
                  </a:lnTo>
                  <a:lnTo>
                    <a:pt x="517" y="199"/>
                  </a:lnTo>
                  <a:lnTo>
                    <a:pt x="517" y="203"/>
                  </a:lnTo>
                  <a:lnTo>
                    <a:pt x="517" y="203"/>
                  </a:lnTo>
                  <a:lnTo>
                    <a:pt x="517" y="207"/>
                  </a:lnTo>
                  <a:lnTo>
                    <a:pt x="517" y="208"/>
                  </a:lnTo>
                  <a:lnTo>
                    <a:pt x="519" y="210"/>
                  </a:lnTo>
                  <a:lnTo>
                    <a:pt x="521" y="208"/>
                  </a:lnTo>
                  <a:lnTo>
                    <a:pt x="523" y="212"/>
                  </a:lnTo>
                  <a:lnTo>
                    <a:pt x="526" y="212"/>
                  </a:lnTo>
                  <a:lnTo>
                    <a:pt x="528" y="221"/>
                  </a:lnTo>
                  <a:lnTo>
                    <a:pt x="526" y="223"/>
                  </a:lnTo>
                  <a:lnTo>
                    <a:pt x="524" y="223"/>
                  </a:lnTo>
                  <a:lnTo>
                    <a:pt x="521" y="224"/>
                  </a:lnTo>
                  <a:lnTo>
                    <a:pt x="521" y="223"/>
                  </a:lnTo>
                  <a:lnTo>
                    <a:pt x="521" y="226"/>
                  </a:lnTo>
                  <a:lnTo>
                    <a:pt x="528" y="235"/>
                  </a:lnTo>
                  <a:lnTo>
                    <a:pt x="530" y="237"/>
                  </a:lnTo>
                  <a:lnTo>
                    <a:pt x="530" y="230"/>
                  </a:lnTo>
                  <a:lnTo>
                    <a:pt x="531" y="230"/>
                  </a:lnTo>
                  <a:lnTo>
                    <a:pt x="533" y="232"/>
                  </a:lnTo>
                  <a:lnTo>
                    <a:pt x="537" y="228"/>
                  </a:lnTo>
                  <a:lnTo>
                    <a:pt x="539" y="230"/>
                  </a:lnTo>
                  <a:lnTo>
                    <a:pt x="535" y="224"/>
                  </a:lnTo>
                  <a:lnTo>
                    <a:pt x="539" y="221"/>
                  </a:lnTo>
                  <a:lnTo>
                    <a:pt x="539" y="221"/>
                  </a:lnTo>
                  <a:lnTo>
                    <a:pt x="535" y="221"/>
                  </a:lnTo>
                  <a:lnTo>
                    <a:pt x="530" y="210"/>
                  </a:lnTo>
                  <a:lnTo>
                    <a:pt x="531" y="208"/>
                  </a:lnTo>
                  <a:lnTo>
                    <a:pt x="531" y="203"/>
                  </a:lnTo>
                  <a:lnTo>
                    <a:pt x="530" y="201"/>
                  </a:lnTo>
                  <a:lnTo>
                    <a:pt x="530" y="199"/>
                  </a:lnTo>
                  <a:lnTo>
                    <a:pt x="526" y="198"/>
                  </a:lnTo>
                  <a:lnTo>
                    <a:pt x="524" y="194"/>
                  </a:lnTo>
                  <a:lnTo>
                    <a:pt x="528" y="191"/>
                  </a:lnTo>
                  <a:lnTo>
                    <a:pt x="530" y="191"/>
                  </a:lnTo>
                  <a:lnTo>
                    <a:pt x="530" y="189"/>
                  </a:lnTo>
                  <a:lnTo>
                    <a:pt x="531" y="187"/>
                  </a:lnTo>
                  <a:lnTo>
                    <a:pt x="530" y="187"/>
                  </a:lnTo>
                  <a:lnTo>
                    <a:pt x="531" y="182"/>
                  </a:lnTo>
                  <a:lnTo>
                    <a:pt x="535" y="182"/>
                  </a:lnTo>
                  <a:lnTo>
                    <a:pt x="539" y="180"/>
                  </a:lnTo>
                  <a:lnTo>
                    <a:pt x="539" y="178"/>
                  </a:lnTo>
                  <a:lnTo>
                    <a:pt x="539" y="180"/>
                  </a:lnTo>
                  <a:lnTo>
                    <a:pt x="546" y="180"/>
                  </a:lnTo>
                  <a:lnTo>
                    <a:pt x="546" y="176"/>
                  </a:lnTo>
                  <a:lnTo>
                    <a:pt x="548" y="174"/>
                  </a:lnTo>
                  <a:lnTo>
                    <a:pt x="551" y="174"/>
                  </a:lnTo>
                  <a:lnTo>
                    <a:pt x="551" y="171"/>
                  </a:lnTo>
                  <a:lnTo>
                    <a:pt x="553" y="169"/>
                  </a:lnTo>
                  <a:lnTo>
                    <a:pt x="553" y="173"/>
                  </a:lnTo>
                  <a:lnTo>
                    <a:pt x="555" y="167"/>
                  </a:lnTo>
                  <a:lnTo>
                    <a:pt x="556" y="166"/>
                  </a:lnTo>
                  <a:lnTo>
                    <a:pt x="556" y="164"/>
                  </a:lnTo>
                  <a:lnTo>
                    <a:pt x="560" y="162"/>
                  </a:lnTo>
                  <a:lnTo>
                    <a:pt x="558" y="160"/>
                  </a:lnTo>
                  <a:lnTo>
                    <a:pt x="560" y="158"/>
                  </a:lnTo>
                  <a:lnTo>
                    <a:pt x="560" y="155"/>
                  </a:lnTo>
                  <a:lnTo>
                    <a:pt x="558" y="157"/>
                  </a:lnTo>
                  <a:lnTo>
                    <a:pt x="558" y="155"/>
                  </a:lnTo>
                  <a:lnTo>
                    <a:pt x="548" y="160"/>
                  </a:lnTo>
                  <a:lnTo>
                    <a:pt x="551" y="162"/>
                  </a:lnTo>
                  <a:lnTo>
                    <a:pt x="546" y="164"/>
                  </a:lnTo>
                  <a:lnTo>
                    <a:pt x="548" y="167"/>
                  </a:lnTo>
                  <a:lnTo>
                    <a:pt x="548" y="166"/>
                  </a:lnTo>
                  <a:lnTo>
                    <a:pt x="548" y="171"/>
                  </a:lnTo>
                  <a:lnTo>
                    <a:pt x="548" y="173"/>
                  </a:lnTo>
                  <a:lnTo>
                    <a:pt x="546" y="171"/>
                  </a:lnTo>
                  <a:lnTo>
                    <a:pt x="548" y="169"/>
                  </a:lnTo>
                  <a:lnTo>
                    <a:pt x="546" y="169"/>
                  </a:lnTo>
                  <a:lnTo>
                    <a:pt x="546" y="167"/>
                  </a:lnTo>
                  <a:lnTo>
                    <a:pt x="542" y="167"/>
                  </a:lnTo>
                  <a:lnTo>
                    <a:pt x="540" y="169"/>
                  </a:lnTo>
                  <a:lnTo>
                    <a:pt x="539" y="173"/>
                  </a:lnTo>
                  <a:lnTo>
                    <a:pt x="539" y="171"/>
                  </a:lnTo>
                  <a:lnTo>
                    <a:pt x="533" y="169"/>
                  </a:lnTo>
                  <a:lnTo>
                    <a:pt x="533" y="169"/>
                  </a:lnTo>
                  <a:lnTo>
                    <a:pt x="530" y="169"/>
                  </a:lnTo>
                  <a:lnTo>
                    <a:pt x="528" y="171"/>
                  </a:lnTo>
                  <a:lnTo>
                    <a:pt x="528" y="174"/>
                  </a:lnTo>
                  <a:lnTo>
                    <a:pt x="530" y="174"/>
                  </a:lnTo>
                  <a:lnTo>
                    <a:pt x="530" y="176"/>
                  </a:lnTo>
                  <a:lnTo>
                    <a:pt x="531" y="176"/>
                  </a:lnTo>
                  <a:lnTo>
                    <a:pt x="528" y="176"/>
                  </a:lnTo>
                  <a:lnTo>
                    <a:pt x="526" y="178"/>
                  </a:lnTo>
                  <a:lnTo>
                    <a:pt x="524" y="178"/>
                  </a:lnTo>
                  <a:lnTo>
                    <a:pt x="526" y="176"/>
                  </a:lnTo>
                  <a:lnTo>
                    <a:pt x="521" y="178"/>
                  </a:lnTo>
                  <a:lnTo>
                    <a:pt x="521" y="176"/>
                  </a:lnTo>
                  <a:lnTo>
                    <a:pt x="519" y="176"/>
                  </a:lnTo>
                  <a:lnTo>
                    <a:pt x="519" y="174"/>
                  </a:lnTo>
                  <a:lnTo>
                    <a:pt x="517" y="174"/>
                  </a:lnTo>
                  <a:lnTo>
                    <a:pt x="517" y="173"/>
                  </a:lnTo>
                  <a:lnTo>
                    <a:pt x="514" y="174"/>
                  </a:lnTo>
                  <a:lnTo>
                    <a:pt x="514" y="173"/>
                  </a:lnTo>
                  <a:lnTo>
                    <a:pt x="514" y="169"/>
                  </a:lnTo>
                  <a:lnTo>
                    <a:pt x="517" y="166"/>
                  </a:lnTo>
                  <a:lnTo>
                    <a:pt x="517" y="164"/>
                  </a:lnTo>
                  <a:lnTo>
                    <a:pt x="519" y="158"/>
                  </a:lnTo>
                  <a:lnTo>
                    <a:pt x="521" y="157"/>
                  </a:lnTo>
                  <a:lnTo>
                    <a:pt x="530" y="155"/>
                  </a:lnTo>
                  <a:lnTo>
                    <a:pt x="542" y="151"/>
                  </a:lnTo>
                  <a:lnTo>
                    <a:pt x="544" y="148"/>
                  </a:lnTo>
                  <a:lnTo>
                    <a:pt x="548" y="146"/>
                  </a:lnTo>
                  <a:lnTo>
                    <a:pt x="548" y="144"/>
                  </a:lnTo>
                  <a:lnTo>
                    <a:pt x="553" y="144"/>
                  </a:lnTo>
                  <a:lnTo>
                    <a:pt x="555" y="142"/>
                  </a:lnTo>
                  <a:lnTo>
                    <a:pt x="558" y="144"/>
                  </a:lnTo>
                  <a:lnTo>
                    <a:pt x="558" y="146"/>
                  </a:lnTo>
                  <a:lnTo>
                    <a:pt x="560" y="146"/>
                  </a:lnTo>
                  <a:lnTo>
                    <a:pt x="562" y="149"/>
                  </a:lnTo>
                  <a:lnTo>
                    <a:pt x="565" y="153"/>
                  </a:lnTo>
                  <a:lnTo>
                    <a:pt x="564" y="155"/>
                  </a:lnTo>
                  <a:lnTo>
                    <a:pt x="565" y="157"/>
                  </a:lnTo>
                  <a:lnTo>
                    <a:pt x="565" y="160"/>
                  </a:lnTo>
                  <a:lnTo>
                    <a:pt x="569" y="160"/>
                  </a:lnTo>
                  <a:lnTo>
                    <a:pt x="569" y="164"/>
                  </a:lnTo>
                  <a:lnTo>
                    <a:pt x="565" y="164"/>
                  </a:lnTo>
                  <a:lnTo>
                    <a:pt x="564" y="164"/>
                  </a:lnTo>
                  <a:lnTo>
                    <a:pt x="564" y="166"/>
                  </a:lnTo>
                  <a:lnTo>
                    <a:pt x="565" y="166"/>
                  </a:lnTo>
                  <a:lnTo>
                    <a:pt x="569" y="167"/>
                  </a:lnTo>
                  <a:lnTo>
                    <a:pt x="571" y="169"/>
                  </a:lnTo>
                  <a:lnTo>
                    <a:pt x="571" y="171"/>
                  </a:lnTo>
                  <a:lnTo>
                    <a:pt x="574" y="173"/>
                  </a:lnTo>
                  <a:lnTo>
                    <a:pt x="580" y="174"/>
                  </a:lnTo>
                  <a:lnTo>
                    <a:pt x="578" y="174"/>
                  </a:lnTo>
                  <a:lnTo>
                    <a:pt x="580" y="180"/>
                  </a:lnTo>
                  <a:lnTo>
                    <a:pt x="581" y="183"/>
                  </a:lnTo>
                  <a:lnTo>
                    <a:pt x="583" y="182"/>
                  </a:lnTo>
                  <a:lnTo>
                    <a:pt x="589" y="183"/>
                  </a:lnTo>
                  <a:lnTo>
                    <a:pt x="590" y="182"/>
                  </a:lnTo>
                  <a:lnTo>
                    <a:pt x="594" y="183"/>
                  </a:lnTo>
                  <a:lnTo>
                    <a:pt x="594" y="182"/>
                  </a:lnTo>
                  <a:lnTo>
                    <a:pt x="596" y="182"/>
                  </a:lnTo>
                  <a:lnTo>
                    <a:pt x="598" y="180"/>
                  </a:lnTo>
                  <a:lnTo>
                    <a:pt x="598" y="176"/>
                  </a:lnTo>
                  <a:lnTo>
                    <a:pt x="601" y="180"/>
                  </a:lnTo>
                  <a:lnTo>
                    <a:pt x="601" y="183"/>
                  </a:lnTo>
                  <a:lnTo>
                    <a:pt x="608" y="191"/>
                  </a:lnTo>
                  <a:lnTo>
                    <a:pt x="610" y="194"/>
                  </a:lnTo>
                  <a:lnTo>
                    <a:pt x="614" y="194"/>
                  </a:lnTo>
                  <a:lnTo>
                    <a:pt x="617" y="198"/>
                  </a:lnTo>
                  <a:lnTo>
                    <a:pt x="619" y="198"/>
                  </a:lnTo>
                  <a:lnTo>
                    <a:pt x="619" y="196"/>
                  </a:lnTo>
                  <a:lnTo>
                    <a:pt x="622" y="196"/>
                  </a:lnTo>
                  <a:lnTo>
                    <a:pt x="622" y="194"/>
                  </a:lnTo>
                  <a:lnTo>
                    <a:pt x="624" y="196"/>
                  </a:lnTo>
                  <a:lnTo>
                    <a:pt x="626" y="196"/>
                  </a:lnTo>
                  <a:lnTo>
                    <a:pt x="630" y="198"/>
                  </a:lnTo>
                  <a:lnTo>
                    <a:pt x="635" y="194"/>
                  </a:lnTo>
                  <a:lnTo>
                    <a:pt x="642" y="196"/>
                  </a:lnTo>
                  <a:lnTo>
                    <a:pt x="646" y="194"/>
                  </a:lnTo>
                  <a:lnTo>
                    <a:pt x="649" y="191"/>
                  </a:lnTo>
                  <a:lnTo>
                    <a:pt x="660" y="192"/>
                  </a:lnTo>
                  <a:lnTo>
                    <a:pt x="662" y="192"/>
                  </a:lnTo>
                  <a:lnTo>
                    <a:pt x="667" y="196"/>
                  </a:lnTo>
                  <a:lnTo>
                    <a:pt x="667" y="196"/>
                  </a:lnTo>
                  <a:lnTo>
                    <a:pt x="669" y="194"/>
                  </a:lnTo>
                  <a:lnTo>
                    <a:pt x="669" y="196"/>
                  </a:lnTo>
                  <a:lnTo>
                    <a:pt x="676" y="194"/>
                  </a:lnTo>
                  <a:lnTo>
                    <a:pt x="680" y="194"/>
                  </a:lnTo>
                  <a:lnTo>
                    <a:pt x="678" y="191"/>
                  </a:lnTo>
                  <a:lnTo>
                    <a:pt x="678" y="191"/>
                  </a:lnTo>
                  <a:lnTo>
                    <a:pt x="676" y="187"/>
                  </a:lnTo>
                  <a:lnTo>
                    <a:pt x="674" y="183"/>
                  </a:lnTo>
                  <a:lnTo>
                    <a:pt x="676" y="182"/>
                  </a:lnTo>
                  <a:lnTo>
                    <a:pt x="678" y="182"/>
                  </a:lnTo>
                  <a:lnTo>
                    <a:pt x="678" y="183"/>
                  </a:lnTo>
                  <a:lnTo>
                    <a:pt x="680" y="185"/>
                  </a:lnTo>
                  <a:lnTo>
                    <a:pt x="681" y="187"/>
                  </a:lnTo>
                  <a:lnTo>
                    <a:pt x="681" y="191"/>
                  </a:lnTo>
                  <a:lnTo>
                    <a:pt x="683" y="194"/>
                  </a:lnTo>
                  <a:lnTo>
                    <a:pt x="687" y="196"/>
                  </a:lnTo>
                  <a:lnTo>
                    <a:pt x="689" y="198"/>
                  </a:lnTo>
                  <a:lnTo>
                    <a:pt x="692" y="199"/>
                  </a:lnTo>
                  <a:lnTo>
                    <a:pt x="694" y="201"/>
                  </a:lnTo>
                  <a:lnTo>
                    <a:pt x="697" y="201"/>
                  </a:lnTo>
                  <a:lnTo>
                    <a:pt x="699" y="198"/>
                  </a:lnTo>
                  <a:lnTo>
                    <a:pt x="699" y="187"/>
                  </a:lnTo>
                  <a:lnTo>
                    <a:pt x="697" y="187"/>
                  </a:lnTo>
                  <a:lnTo>
                    <a:pt x="697" y="191"/>
                  </a:lnTo>
                  <a:lnTo>
                    <a:pt x="696" y="191"/>
                  </a:lnTo>
                  <a:lnTo>
                    <a:pt x="696" y="187"/>
                  </a:lnTo>
                  <a:lnTo>
                    <a:pt x="694" y="185"/>
                  </a:lnTo>
                  <a:lnTo>
                    <a:pt x="689" y="187"/>
                  </a:lnTo>
                  <a:lnTo>
                    <a:pt x="687" y="189"/>
                  </a:lnTo>
                  <a:lnTo>
                    <a:pt x="687" y="192"/>
                  </a:lnTo>
                  <a:lnTo>
                    <a:pt x="685" y="192"/>
                  </a:lnTo>
                  <a:lnTo>
                    <a:pt x="683" y="185"/>
                  </a:lnTo>
                  <a:lnTo>
                    <a:pt x="680" y="180"/>
                  </a:lnTo>
                  <a:lnTo>
                    <a:pt x="681" y="182"/>
                  </a:lnTo>
                  <a:lnTo>
                    <a:pt x="681" y="176"/>
                  </a:lnTo>
                  <a:lnTo>
                    <a:pt x="678" y="174"/>
                  </a:lnTo>
                  <a:lnTo>
                    <a:pt x="678" y="173"/>
                  </a:lnTo>
                  <a:lnTo>
                    <a:pt x="676" y="167"/>
                  </a:lnTo>
                  <a:lnTo>
                    <a:pt x="678" y="167"/>
                  </a:lnTo>
                  <a:lnTo>
                    <a:pt x="680" y="171"/>
                  </a:lnTo>
                  <a:lnTo>
                    <a:pt x="681" y="169"/>
                  </a:lnTo>
                  <a:lnTo>
                    <a:pt x="681" y="167"/>
                  </a:lnTo>
                  <a:lnTo>
                    <a:pt x="683" y="167"/>
                  </a:lnTo>
                  <a:lnTo>
                    <a:pt x="685" y="169"/>
                  </a:lnTo>
                  <a:lnTo>
                    <a:pt x="690" y="169"/>
                  </a:lnTo>
                  <a:lnTo>
                    <a:pt x="690" y="167"/>
                  </a:lnTo>
                  <a:lnTo>
                    <a:pt x="687" y="162"/>
                  </a:lnTo>
                  <a:lnTo>
                    <a:pt x="689" y="160"/>
                  </a:lnTo>
                  <a:lnTo>
                    <a:pt x="692" y="162"/>
                  </a:lnTo>
                  <a:lnTo>
                    <a:pt x="692" y="164"/>
                  </a:lnTo>
                  <a:lnTo>
                    <a:pt x="696" y="167"/>
                  </a:lnTo>
                  <a:lnTo>
                    <a:pt x="694" y="164"/>
                  </a:lnTo>
                  <a:lnTo>
                    <a:pt x="697" y="164"/>
                  </a:lnTo>
                  <a:lnTo>
                    <a:pt x="699" y="167"/>
                  </a:lnTo>
                  <a:lnTo>
                    <a:pt x="705" y="171"/>
                  </a:lnTo>
                  <a:lnTo>
                    <a:pt x="703" y="173"/>
                  </a:lnTo>
                  <a:lnTo>
                    <a:pt x="705" y="174"/>
                  </a:lnTo>
                  <a:lnTo>
                    <a:pt x="710" y="171"/>
                  </a:lnTo>
                  <a:lnTo>
                    <a:pt x="710" y="174"/>
                  </a:lnTo>
                  <a:lnTo>
                    <a:pt x="708" y="176"/>
                  </a:lnTo>
                  <a:lnTo>
                    <a:pt x="708" y="180"/>
                  </a:lnTo>
                  <a:lnTo>
                    <a:pt x="706" y="182"/>
                  </a:lnTo>
                  <a:lnTo>
                    <a:pt x="708" y="183"/>
                  </a:lnTo>
                  <a:lnTo>
                    <a:pt x="710" y="182"/>
                  </a:lnTo>
                  <a:lnTo>
                    <a:pt x="712" y="185"/>
                  </a:lnTo>
                  <a:lnTo>
                    <a:pt x="712" y="178"/>
                  </a:lnTo>
                  <a:lnTo>
                    <a:pt x="717" y="174"/>
                  </a:lnTo>
                  <a:lnTo>
                    <a:pt x="719" y="174"/>
                  </a:lnTo>
                  <a:lnTo>
                    <a:pt x="717" y="185"/>
                  </a:lnTo>
                  <a:lnTo>
                    <a:pt x="715" y="191"/>
                  </a:lnTo>
                  <a:lnTo>
                    <a:pt x="715" y="196"/>
                  </a:lnTo>
                  <a:lnTo>
                    <a:pt x="717" y="199"/>
                  </a:lnTo>
                  <a:lnTo>
                    <a:pt x="712" y="203"/>
                  </a:lnTo>
                  <a:lnTo>
                    <a:pt x="713" y="208"/>
                  </a:lnTo>
                  <a:lnTo>
                    <a:pt x="717" y="208"/>
                  </a:lnTo>
                  <a:lnTo>
                    <a:pt x="717" y="215"/>
                  </a:lnTo>
                  <a:lnTo>
                    <a:pt x="722" y="210"/>
                  </a:lnTo>
                  <a:lnTo>
                    <a:pt x="724" y="212"/>
                  </a:lnTo>
                  <a:lnTo>
                    <a:pt x="726" y="210"/>
                  </a:lnTo>
                  <a:lnTo>
                    <a:pt x="726" y="212"/>
                  </a:lnTo>
                  <a:lnTo>
                    <a:pt x="724" y="214"/>
                  </a:lnTo>
                  <a:lnTo>
                    <a:pt x="726" y="217"/>
                  </a:lnTo>
                  <a:lnTo>
                    <a:pt x="730" y="217"/>
                  </a:lnTo>
                  <a:lnTo>
                    <a:pt x="731" y="212"/>
                  </a:lnTo>
                  <a:lnTo>
                    <a:pt x="730" y="208"/>
                  </a:lnTo>
                  <a:lnTo>
                    <a:pt x="730" y="203"/>
                  </a:lnTo>
                  <a:lnTo>
                    <a:pt x="728" y="199"/>
                  </a:lnTo>
                  <a:lnTo>
                    <a:pt x="724" y="196"/>
                  </a:lnTo>
                  <a:lnTo>
                    <a:pt x="726" y="185"/>
                  </a:lnTo>
                  <a:lnTo>
                    <a:pt x="724" y="182"/>
                  </a:lnTo>
                  <a:lnTo>
                    <a:pt x="726" y="182"/>
                  </a:lnTo>
                  <a:lnTo>
                    <a:pt x="728" y="180"/>
                  </a:lnTo>
                  <a:lnTo>
                    <a:pt x="730" y="182"/>
                  </a:lnTo>
                  <a:lnTo>
                    <a:pt x="730" y="183"/>
                  </a:lnTo>
                  <a:lnTo>
                    <a:pt x="731" y="182"/>
                  </a:lnTo>
                  <a:lnTo>
                    <a:pt x="733" y="182"/>
                  </a:lnTo>
                  <a:lnTo>
                    <a:pt x="738" y="183"/>
                  </a:lnTo>
                  <a:lnTo>
                    <a:pt x="738" y="183"/>
                  </a:lnTo>
                  <a:lnTo>
                    <a:pt x="740" y="180"/>
                  </a:lnTo>
                  <a:lnTo>
                    <a:pt x="742" y="178"/>
                  </a:lnTo>
                  <a:lnTo>
                    <a:pt x="746" y="174"/>
                  </a:lnTo>
                  <a:lnTo>
                    <a:pt x="746" y="173"/>
                  </a:lnTo>
                  <a:lnTo>
                    <a:pt x="747" y="167"/>
                  </a:lnTo>
                  <a:lnTo>
                    <a:pt x="756" y="162"/>
                  </a:lnTo>
                  <a:lnTo>
                    <a:pt x="758" y="158"/>
                  </a:lnTo>
                  <a:lnTo>
                    <a:pt x="755" y="158"/>
                  </a:lnTo>
                  <a:lnTo>
                    <a:pt x="755" y="144"/>
                  </a:lnTo>
                  <a:lnTo>
                    <a:pt x="749" y="141"/>
                  </a:lnTo>
                  <a:lnTo>
                    <a:pt x="749" y="144"/>
                  </a:lnTo>
                  <a:lnTo>
                    <a:pt x="749" y="146"/>
                  </a:lnTo>
                  <a:lnTo>
                    <a:pt x="749" y="149"/>
                  </a:lnTo>
                  <a:lnTo>
                    <a:pt x="751" y="148"/>
                  </a:lnTo>
                  <a:lnTo>
                    <a:pt x="753" y="146"/>
                  </a:lnTo>
                  <a:lnTo>
                    <a:pt x="749" y="153"/>
                  </a:lnTo>
                  <a:lnTo>
                    <a:pt x="742" y="155"/>
                  </a:lnTo>
                  <a:lnTo>
                    <a:pt x="738" y="153"/>
                  </a:lnTo>
                  <a:lnTo>
                    <a:pt x="740" y="151"/>
                  </a:lnTo>
                  <a:lnTo>
                    <a:pt x="740" y="144"/>
                  </a:lnTo>
                  <a:lnTo>
                    <a:pt x="742" y="144"/>
                  </a:lnTo>
                  <a:lnTo>
                    <a:pt x="744" y="144"/>
                  </a:lnTo>
                  <a:lnTo>
                    <a:pt x="746" y="137"/>
                  </a:lnTo>
                  <a:lnTo>
                    <a:pt x="746" y="135"/>
                  </a:lnTo>
                  <a:lnTo>
                    <a:pt x="744" y="137"/>
                  </a:lnTo>
                  <a:lnTo>
                    <a:pt x="746" y="132"/>
                  </a:lnTo>
                  <a:lnTo>
                    <a:pt x="747" y="126"/>
                  </a:lnTo>
                  <a:lnTo>
                    <a:pt x="753" y="124"/>
                  </a:lnTo>
                  <a:lnTo>
                    <a:pt x="755" y="123"/>
                  </a:lnTo>
                  <a:lnTo>
                    <a:pt x="751" y="128"/>
                  </a:lnTo>
                  <a:lnTo>
                    <a:pt x="751" y="132"/>
                  </a:lnTo>
                  <a:lnTo>
                    <a:pt x="753" y="133"/>
                  </a:lnTo>
                  <a:lnTo>
                    <a:pt x="756" y="130"/>
                  </a:lnTo>
                  <a:lnTo>
                    <a:pt x="756" y="124"/>
                  </a:lnTo>
                  <a:lnTo>
                    <a:pt x="755" y="119"/>
                  </a:lnTo>
                  <a:lnTo>
                    <a:pt x="753" y="119"/>
                  </a:lnTo>
                  <a:lnTo>
                    <a:pt x="747" y="123"/>
                  </a:lnTo>
                  <a:lnTo>
                    <a:pt x="744" y="123"/>
                  </a:lnTo>
                  <a:lnTo>
                    <a:pt x="740" y="114"/>
                  </a:lnTo>
                  <a:lnTo>
                    <a:pt x="738" y="112"/>
                  </a:lnTo>
                  <a:lnTo>
                    <a:pt x="738" y="116"/>
                  </a:lnTo>
                  <a:lnTo>
                    <a:pt x="737" y="117"/>
                  </a:lnTo>
                  <a:lnTo>
                    <a:pt x="735" y="116"/>
                  </a:lnTo>
                  <a:lnTo>
                    <a:pt x="735" y="114"/>
                  </a:lnTo>
                  <a:lnTo>
                    <a:pt x="730" y="112"/>
                  </a:lnTo>
                  <a:lnTo>
                    <a:pt x="730" y="108"/>
                  </a:lnTo>
                  <a:lnTo>
                    <a:pt x="730" y="107"/>
                  </a:lnTo>
                  <a:lnTo>
                    <a:pt x="722" y="108"/>
                  </a:lnTo>
                  <a:lnTo>
                    <a:pt x="717" y="105"/>
                  </a:lnTo>
                  <a:lnTo>
                    <a:pt x="717" y="103"/>
                  </a:lnTo>
                  <a:lnTo>
                    <a:pt x="717" y="101"/>
                  </a:lnTo>
                  <a:lnTo>
                    <a:pt x="712" y="98"/>
                  </a:lnTo>
                  <a:lnTo>
                    <a:pt x="712" y="96"/>
                  </a:lnTo>
                  <a:lnTo>
                    <a:pt x="710" y="92"/>
                  </a:lnTo>
                  <a:lnTo>
                    <a:pt x="710" y="78"/>
                  </a:lnTo>
                  <a:lnTo>
                    <a:pt x="710" y="76"/>
                  </a:lnTo>
                  <a:lnTo>
                    <a:pt x="712" y="76"/>
                  </a:lnTo>
                  <a:lnTo>
                    <a:pt x="715" y="69"/>
                  </a:lnTo>
                  <a:lnTo>
                    <a:pt x="715" y="69"/>
                  </a:lnTo>
                  <a:lnTo>
                    <a:pt x="717" y="71"/>
                  </a:lnTo>
                  <a:lnTo>
                    <a:pt x="717" y="69"/>
                  </a:lnTo>
                  <a:lnTo>
                    <a:pt x="717" y="66"/>
                  </a:lnTo>
                  <a:lnTo>
                    <a:pt x="717" y="67"/>
                  </a:lnTo>
                  <a:lnTo>
                    <a:pt x="713" y="60"/>
                  </a:lnTo>
                  <a:lnTo>
                    <a:pt x="712" y="57"/>
                  </a:lnTo>
                  <a:lnTo>
                    <a:pt x="712" y="50"/>
                  </a:lnTo>
                  <a:lnTo>
                    <a:pt x="713" y="46"/>
                  </a:lnTo>
                  <a:lnTo>
                    <a:pt x="713" y="46"/>
                  </a:lnTo>
                  <a:lnTo>
                    <a:pt x="713" y="35"/>
                  </a:lnTo>
                  <a:lnTo>
                    <a:pt x="715" y="35"/>
                  </a:lnTo>
                  <a:lnTo>
                    <a:pt x="715" y="35"/>
                  </a:lnTo>
                  <a:lnTo>
                    <a:pt x="717" y="33"/>
                  </a:lnTo>
                  <a:lnTo>
                    <a:pt x="717" y="32"/>
                  </a:lnTo>
                  <a:lnTo>
                    <a:pt x="719" y="30"/>
                  </a:lnTo>
                  <a:lnTo>
                    <a:pt x="724" y="37"/>
                  </a:lnTo>
                  <a:lnTo>
                    <a:pt x="726" y="37"/>
                  </a:lnTo>
                  <a:lnTo>
                    <a:pt x="726" y="32"/>
                  </a:lnTo>
                  <a:lnTo>
                    <a:pt x="726" y="26"/>
                  </a:lnTo>
                  <a:lnTo>
                    <a:pt x="724" y="25"/>
                  </a:lnTo>
                  <a:lnTo>
                    <a:pt x="722" y="23"/>
                  </a:lnTo>
                  <a:lnTo>
                    <a:pt x="722" y="19"/>
                  </a:lnTo>
                  <a:lnTo>
                    <a:pt x="728" y="10"/>
                  </a:lnTo>
                  <a:lnTo>
                    <a:pt x="731" y="1"/>
                  </a:lnTo>
                  <a:lnTo>
                    <a:pt x="735" y="0"/>
                  </a:lnTo>
                  <a:lnTo>
                    <a:pt x="737" y="1"/>
                  </a:lnTo>
                  <a:lnTo>
                    <a:pt x="740" y="0"/>
                  </a:lnTo>
                  <a:lnTo>
                    <a:pt x="742" y="3"/>
                  </a:lnTo>
                  <a:lnTo>
                    <a:pt x="742" y="5"/>
                  </a:lnTo>
                  <a:lnTo>
                    <a:pt x="742" y="7"/>
                  </a:lnTo>
                  <a:lnTo>
                    <a:pt x="740" y="10"/>
                  </a:lnTo>
                  <a:lnTo>
                    <a:pt x="742" y="12"/>
                  </a:lnTo>
                  <a:lnTo>
                    <a:pt x="744" y="10"/>
                  </a:lnTo>
                  <a:lnTo>
                    <a:pt x="744" y="16"/>
                  </a:lnTo>
                  <a:lnTo>
                    <a:pt x="746" y="12"/>
                  </a:lnTo>
                  <a:lnTo>
                    <a:pt x="747" y="10"/>
                  </a:lnTo>
                  <a:lnTo>
                    <a:pt x="751" y="14"/>
                  </a:lnTo>
                  <a:lnTo>
                    <a:pt x="755" y="10"/>
                  </a:lnTo>
                  <a:lnTo>
                    <a:pt x="755" y="19"/>
                  </a:lnTo>
                  <a:lnTo>
                    <a:pt x="756" y="23"/>
                  </a:lnTo>
                  <a:lnTo>
                    <a:pt x="758" y="23"/>
                  </a:lnTo>
                  <a:lnTo>
                    <a:pt x="765" y="33"/>
                  </a:lnTo>
                  <a:lnTo>
                    <a:pt x="767" y="55"/>
                  </a:lnTo>
                  <a:lnTo>
                    <a:pt x="767" y="55"/>
                  </a:lnTo>
                  <a:lnTo>
                    <a:pt x="767" y="58"/>
                  </a:lnTo>
                  <a:lnTo>
                    <a:pt x="771" y="58"/>
                  </a:lnTo>
                  <a:lnTo>
                    <a:pt x="771" y="66"/>
                  </a:lnTo>
                  <a:lnTo>
                    <a:pt x="776" y="64"/>
                  </a:lnTo>
                  <a:lnTo>
                    <a:pt x="778" y="67"/>
                  </a:lnTo>
                  <a:lnTo>
                    <a:pt x="778" y="73"/>
                  </a:lnTo>
                  <a:lnTo>
                    <a:pt x="781" y="80"/>
                  </a:lnTo>
                  <a:lnTo>
                    <a:pt x="781" y="83"/>
                  </a:lnTo>
                  <a:lnTo>
                    <a:pt x="783" y="83"/>
                  </a:lnTo>
                  <a:lnTo>
                    <a:pt x="783" y="82"/>
                  </a:lnTo>
                  <a:lnTo>
                    <a:pt x="785" y="80"/>
                  </a:lnTo>
                  <a:lnTo>
                    <a:pt x="787" y="82"/>
                  </a:lnTo>
                  <a:lnTo>
                    <a:pt x="787" y="87"/>
                  </a:lnTo>
                  <a:lnTo>
                    <a:pt x="788" y="89"/>
                  </a:lnTo>
                  <a:lnTo>
                    <a:pt x="790" y="91"/>
                  </a:lnTo>
                  <a:lnTo>
                    <a:pt x="785" y="91"/>
                  </a:lnTo>
                  <a:lnTo>
                    <a:pt x="778" y="89"/>
                  </a:lnTo>
                  <a:lnTo>
                    <a:pt x="776" y="89"/>
                  </a:lnTo>
                  <a:lnTo>
                    <a:pt x="776" y="89"/>
                  </a:lnTo>
                  <a:lnTo>
                    <a:pt x="776" y="91"/>
                  </a:lnTo>
                  <a:lnTo>
                    <a:pt x="774" y="92"/>
                  </a:lnTo>
                  <a:lnTo>
                    <a:pt x="774" y="92"/>
                  </a:lnTo>
                  <a:lnTo>
                    <a:pt x="780" y="94"/>
                  </a:lnTo>
                  <a:lnTo>
                    <a:pt x="783" y="98"/>
                  </a:lnTo>
                  <a:lnTo>
                    <a:pt x="780" y="103"/>
                  </a:lnTo>
                  <a:lnTo>
                    <a:pt x="778" y="103"/>
                  </a:lnTo>
                  <a:lnTo>
                    <a:pt x="776" y="105"/>
                  </a:lnTo>
                  <a:lnTo>
                    <a:pt x="774" y="105"/>
                  </a:lnTo>
                  <a:lnTo>
                    <a:pt x="772" y="107"/>
                  </a:lnTo>
                  <a:lnTo>
                    <a:pt x="771" y="108"/>
                  </a:lnTo>
                  <a:lnTo>
                    <a:pt x="772" y="110"/>
                  </a:lnTo>
                  <a:lnTo>
                    <a:pt x="771" y="112"/>
                  </a:lnTo>
                  <a:lnTo>
                    <a:pt x="776" y="112"/>
                  </a:lnTo>
                  <a:lnTo>
                    <a:pt x="780" y="117"/>
                  </a:lnTo>
                  <a:lnTo>
                    <a:pt x="783" y="119"/>
                  </a:lnTo>
                  <a:lnTo>
                    <a:pt x="788" y="119"/>
                  </a:lnTo>
                  <a:lnTo>
                    <a:pt x="790" y="114"/>
                  </a:lnTo>
                  <a:lnTo>
                    <a:pt x="792" y="114"/>
                  </a:lnTo>
                  <a:lnTo>
                    <a:pt x="794" y="116"/>
                  </a:lnTo>
                  <a:lnTo>
                    <a:pt x="792" y="117"/>
                  </a:lnTo>
                  <a:lnTo>
                    <a:pt x="794" y="117"/>
                  </a:lnTo>
                  <a:lnTo>
                    <a:pt x="796" y="121"/>
                  </a:lnTo>
                  <a:lnTo>
                    <a:pt x="796" y="119"/>
                  </a:lnTo>
                  <a:lnTo>
                    <a:pt x="799" y="121"/>
                  </a:lnTo>
                  <a:lnTo>
                    <a:pt x="801" y="119"/>
                  </a:lnTo>
                  <a:lnTo>
                    <a:pt x="801" y="123"/>
                  </a:lnTo>
                  <a:lnTo>
                    <a:pt x="801" y="126"/>
                  </a:lnTo>
                  <a:lnTo>
                    <a:pt x="799" y="128"/>
                  </a:lnTo>
                  <a:lnTo>
                    <a:pt x="796" y="126"/>
                  </a:lnTo>
                  <a:lnTo>
                    <a:pt x="794" y="126"/>
                  </a:lnTo>
                  <a:lnTo>
                    <a:pt x="792" y="126"/>
                  </a:lnTo>
                  <a:lnTo>
                    <a:pt x="799" y="137"/>
                  </a:lnTo>
                  <a:lnTo>
                    <a:pt x="803" y="137"/>
                  </a:lnTo>
                  <a:lnTo>
                    <a:pt x="803" y="141"/>
                  </a:lnTo>
                  <a:lnTo>
                    <a:pt x="805" y="144"/>
                  </a:lnTo>
                  <a:lnTo>
                    <a:pt x="805" y="146"/>
                  </a:lnTo>
                  <a:lnTo>
                    <a:pt x="808" y="151"/>
                  </a:lnTo>
                  <a:lnTo>
                    <a:pt x="806" y="164"/>
                  </a:lnTo>
                  <a:lnTo>
                    <a:pt x="810" y="173"/>
                  </a:lnTo>
                  <a:lnTo>
                    <a:pt x="815" y="164"/>
                  </a:lnTo>
                  <a:lnTo>
                    <a:pt x="815" y="157"/>
                  </a:lnTo>
                  <a:lnTo>
                    <a:pt x="815" y="155"/>
                  </a:lnTo>
                  <a:lnTo>
                    <a:pt x="817" y="155"/>
                  </a:lnTo>
                  <a:lnTo>
                    <a:pt x="817" y="141"/>
                  </a:lnTo>
                  <a:lnTo>
                    <a:pt x="821" y="135"/>
                  </a:lnTo>
                  <a:lnTo>
                    <a:pt x="822" y="132"/>
                  </a:lnTo>
                  <a:lnTo>
                    <a:pt x="826" y="130"/>
                  </a:lnTo>
                  <a:lnTo>
                    <a:pt x="829" y="130"/>
                  </a:lnTo>
                  <a:lnTo>
                    <a:pt x="831" y="135"/>
                  </a:lnTo>
                  <a:lnTo>
                    <a:pt x="835" y="141"/>
                  </a:lnTo>
                  <a:lnTo>
                    <a:pt x="844" y="148"/>
                  </a:lnTo>
                  <a:lnTo>
                    <a:pt x="849" y="173"/>
                  </a:lnTo>
                  <a:lnTo>
                    <a:pt x="846" y="174"/>
                  </a:lnTo>
                  <a:lnTo>
                    <a:pt x="844" y="174"/>
                  </a:lnTo>
                  <a:lnTo>
                    <a:pt x="842" y="173"/>
                  </a:lnTo>
                  <a:lnTo>
                    <a:pt x="842" y="167"/>
                  </a:lnTo>
                  <a:lnTo>
                    <a:pt x="840" y="174"/>
                  </a:lnTo>
                  <a:lnTo>
                    <a:pt x="840" y="180"/>
                  </a:lnTo>
                  <a:lnTo>
                    <a:pt x="840" y="187"/>
                  </a:lnTo>
                  <a:lnTo>
                    <a:pt x="853" y="214"/>
                  </a:lnTo>
                  <a:lnTo>
                    <a:pt x="856" y="217"/>
                  </a:lnTo>
                  <a:lnTo>
                    <a:pt x="860" y="217"/>
                  </a:lnTo>
                  <a:lnTo>
                    <a:pt x="862" y="210"/>
                  </a:lnTo>
                  <a:lnTo>
                    <a:pt x="863" y="208"/>
                  </a:lnTo>
                  <a:lnTo>
                    <a:pt x="865" y="210"/>
                  </a:lnTo>
                  <a:lnTo>
                    <a:pt x="867" y="208"/>
                  </a:lnTo>
                  <a:lnTo>
                    <a:pt x="867" y="210"/>
                  </a:lnTo>
                  <a:lnTo>
                    <a:pt x="869" y="210"/>
                  </a:lnTo>
                  <a:lnTo>
                    <a:pt x="871" y="199"/>
                  </a:lnTo>
                  <a:lnTo>
                    <a:pt x="872" y="191"/>
                  </a:lnTo>
                  <a:lnTo>
                    <a:pt x="876" y="187"/>
                  </a:lnTo>
                  <a:lnTo>
                    <a:pt x="879" y="178"/>
                  </a:lnTo>
                  <a:lnTo>
                    <a:pt x="879" y="173"/>
                  </a:lnTo>
                  <a:lnTo>
                    <a:pt x="881" y="171"/>
                  </a:lnTo>
                  <a:lnTo>
                    <a:pt x="881" y="157"/>
                  </a:lnTo>
                  <a:lnTo>
                    <a:pt x="883" y="155"/>
                  </a:lnTo>
                  <a:lnTo>
                    <a:pt x="887" y="155"/>
                  </a:lnTo>
                  <a:lnTo>
                    <a:pt x="888" y="153"/>
                  </a:lnTo>
                  <a:lnTo>
                    <a:pt x="890" y="153"/>
                  </a:lnTo>
                  <a:lnTo>
                    <a:pt x="892" y="151"/>
                  </a:lnTo>
                  <a:lnTo>
                    <a:pt x="896" y="153"/>
                  </a:lnTo>
                  <a:lnTo>
                    <a:pt x="899" y="153"/>
                  </a:lnTo>
                  <a:lnTo>
                    <a:pt x="897" y="151"/>
                  </a:lnTo>
                  <a:lnTo>
                    <a:pt x="894" y="149"/>
                  </a:lnTo>
                  <a:lnTo>
                    <a:pt x="892" y="148"/>
                  </a:lnTo>
                  <a:lnTo>
                    <a:pt x="894" y="146"/>
                  </a:lnTo>
                  <a:lnTo>
                    <a:pt x="892" y="144"/>
                  </a:lnTo>
                  <a:lnTo>
                    <a:pt x="896" y="144"/>
                  </a:lnTo>
                  <a:lnTo>
                    <a:pt x="896" y="142"/>
                  </a:lnTo>
                  <a:lnTo>
                    <a:pt x="897" y="142"/>
                  </a:lnTo>
                  <a:lnTo>
                    <a:pt x="899" y="142"/>
                  </a:lnTo>
                  <a:lnTo>
                    <a:pt x="899" y="141"/>
                  </a:lnTo>
                  <a:lnTo>
                    <a:pt x="897" y="141"/>
                  </a:lnTo>
                  <a:lnTo>
                    <a:pt x="896" y="137"/>
                  </a:lnTo>
                  <a:lnTo>
                    <a:pt x="890" y="137"/>
                  </a:lnTo>
                  <a:lnTo>
                    <a:pt x="888" y="133"/>
                  </a:lnTo>
                  <a:lnTo>
                    <a:pt x="887" y="130"/>
                  </a:lnTo>
                  <a:lnTo>
                    <a:pt x="888" y="126"/>
                  </a:lnTo>
                  <a:lnTo>
                    <a:pt x="888" y="124"/>
                  </a:lnTo>
                  <a:lnTo>
                    <a:pt x="887" y="121"/>
                  </a:lnTo>
                  <a:lnTo>
                    <a:pt x="888" y="117"/>
                  </a:lnTo>
                  <a:lnTo>
                    <a:pt x="887" y="112"/>
                  </a:lnTo>
                  <a:lnTo>
                    <a:pt x="888" y="105"/>
                  </a:lnTo>
                  <a:lnTo>
                    <a:pt x="894" y="107"/>
                  </a:lnTo>
                  <a:lnTo>
                    <a:pt x="896" y="105"/>
                  </a:lnTo>
                  <a:lnTo>
                    <a:pt x="903" y="103"/>
                  </a:lnTo>
                  <a:lnTo>
                    <a:pt x="908" y="105"/>
                  </a:lnTo>
                  <a:lnTo>
                    <a:pt x="910" y="108"/>
                  </a:lnTo>
                  <a:lnTo>
                    <a:pt x="917" y="112"/>
                  </a:lnTo>
                  <a:lnTo>
                    <a:pt x="924" y="112"/>
                  </a:lnTo>
                  <a:lnTo>
                    <a:pt x="926" y="112"/>
                  </a:lnTo>
                  <a:lnTo>
                    <a:pt x="929" y="112"/>
                  </a:lnTo>
                  <a:lnTo>
                    <a:pt x="931" y="110"/>
                  </a:lnTo>
                  <a:lnTo>
                    <a:pt x="933" y="112"/>
                  </a:lnTo>
                  <a:lnTo>
                    <a:pt x="935" y="121"/>
                  </a:lnTo>
                  <a:lnTo>
                    <a:pt x="931" y="121"/>
                  </a:lnTo>
                  <a:lnTo>
                    <a:pt x="933" y="121"/>
                  </a:lnTo>
                  <a:lnTo>
                    <a:pt x="938" y="130"/>
                  </a:lnTo>
                  <a:lnTo>
                    <a:pt x="938" y="132"/>
                  </a:lnTo>
                  <a:lnTo>
                    <a:pt x="938" y="132"/>
                  </a:lnTo>
                  <a:lnTo>
                    <a:pt x="947" y="132"/>
                  </a:lnTo>
                  <a:lnTo>
                    <a:pt x="949" y="133"/>
                  </a:lnTo>
                  <a:lnTo>
                    <a:pt x="953" y="135"/>
                  </a:lnTo>
                  <a:lnTo>
                    <a:pt x="953" y="137"/>
                  </a:lnTo>
                  <a:lnTo>
                    <a:pt x="951" y="142"/>
                  </a:lnTo>
                  <a:lnTo>
                    <a:pt x="945" y="146"/>
                  </a:lnTo>
                  <a:lnTo>
                    <a:pt x="944" y="149"/>
                  </a:lnTo>
                  <a:lnTo>
                    <a:pt x="953" y="149"/>
                  </a:lnTo>
                  <a:lnTo>
                    <a:pt x="954" y="153"/>
                  </a:lnTo>
                  <a:lnTo>
                    <a:pt x="954" y="158"/>
                  </a:lnTo>
                  <a:lnTo>
                    <a:pt x="953" y="160"/>
                  </a:lnTo>
                  <a:lnTo>
                    <a:pt x="949" y="164"/>
                  </a:lnTo>
                  <a:lnTo>
                    <a:pt x="947" y="164"/>
                  </a:lnTo>
                  <a:lnTo>
                    <a:pt x="944" y="169"/>
                  </a:lnTo>
                  <a:lnTo>
                    <a:pt x="942" y="167"/>
                  </a:lnTo>
                  <a:lnTo>
                    <a:pt x="942" y="162"/>
                  </a:lnTo>
                  <a:lnTo>
                    <a:pt x="940" y="164"/>
                  </a:lnTo>
                  <a:lnTo>
                    <a:pt x="938" y="166"/>
                  </a:lnTo>
                  <a:lnTo>
                    <a:pt x="935" y="164"/>
                  </a:lnTo>
                  <a:lnTo>
                    <a:pt x="933" y="166"/>
                  </a:lnTo>
                  <a:lnTo>
                    <a:pt x="938" y="173"/>
                  </a:lnTo>
                  <a:lnTo>
                    <a:pt x="937" y="173"/>
                  </a:lnTo>
                  <a:lnTo>
                    <a:pt x="937" y="174"/>
                  </a:lnTo>
                  <a:lnTo>
                    <a:pt x="938" y="174"/>
                  </a:lnTo>
                  <a:lnTo>
                    <a:pt x="938" y="180"/>
                  </a:lnTo>
                  <a:lnTo>
                    <a:pt x="944" y="176"/>
                  </a:lnTo>
                  <a:lnTo>
                    <a:pt x="940" y="187"/>
                  </a:lnTo>
                  <a:lnTo>
                    <a:pt x="942" y="191"/>
                  </a:lnTo>
                  <a:lnTo>
                    <a:pt x="954" y="208"/>
                  </a:lnTo>
                  <a:lnTo>
                    <a:pt x="954" y="210"/>
                  </a:lnTo>
                  <a:lnTo>
                    <a:pt x="953" y="212"/>
                  </a:lnTo>
                  <a:lnTo>
                    <a:pt x="953" y="215"/>
                  </a:lnTo>
                  <a:lnTo>
                    <a:pt x="954" y="219"/>
                  </a:lnTo>
                  <a:lnTo>
                    <a:pt x="953" y="221"/>
                  </a:lnTo>
                  <a:lnTo>
                    <a:pt x="953" y="223"/>
                  </a:lnTo>
                  <a:lnTo>
                    <a:pt x="947" y="224"/>
                  </a:lnTo>
                  <a:lnTo>
                    <a:pt x="942" y="230"/>
                  </a:lnTo>
                  <a:lnTo>
                    <a:pt x="942" y="233"/>
                  </a:lnTo>
                  <a:lnTo>
                    <a:pt x="933" y="244"/>
                  </a:lnTo>
                  <a:lnTo>
                    <a:pt x="928" y="246"/>
                  </a:lnTo>
                  <a:lnTo>
                    <a:pt x="926" y="248"/>
                  </a:lnTo>
                  <a:lnTo>
                    <a:pt x="922" y="253"/>
                  </a:lnTo>
                  <a:lnTo>
                    <a:pt x="920" y="251"/>
                  </a:lnTo>
                  <a:lnTo>
                    <a:pt x="920" y="251"/>
                  </a:lnTo>
                  <a:lnTo>
                    <a:pt x="919" y="248"/>
                  </a:lnTo>
                  <a:lnTo>
                    <a:pt x="913" y="242"/>
                  </a:lnTo>
                  <a:lnTo>
                    <a:pt x="910" y="239"/>
                  </a:lnTo>
                  <a:lnTo>
                    <a:pt x="908" y="242"/>
                  </a:lnTo>
                  <a:lnTo>
                    <a:pt x="908" y="244"/>
                  </a:lnTo>
                  <a:lnTo>
                    <a:pt x="912" y="249"/>
                  </a:lnTo>
                  <a:lnTo>
                    <a:pt x="913" y="253"/>
                  </a:lnTo>
                  <a:lnTo>
                    <a:pt x="915" y="258"/>
                  </a:lnTo>
                  <a:lnTo>
                    <a:pt x="915" y="260"/>
                  </a:lnTo>
                  <a:lnTo>
                    <a:pt x="913" y="258"/>
                  </a:lnTo>
                  <a:lnTo>
                    <a:pt x="912" y="258"/>
                  </a:lnTo>
                  <a:lnTo>
                    <a:pt x="906" y="255"/>
                  </a:lnTo>
                  <a:lnTo>
                    <a:pt x="904" y="253"/>
                  </a:lnTo>
                  <a:lnTo>
                    <a:pt x="904" y="251"/>
                  </a:lnTo>
                  <a:lnTo>
                    <a:pt x="903" y="251"/>
                  </a:lnTo>
                  <a:lnTo>
                    <a:pt x="903" y="258"/>
                  </a:lnTo>
                  <a:lnTo>
                    <a:pt x="897" y="257"/>
                  </a:lnTo>
                  <a:lnTo>
                    <a:pt x="896" y="258"/>
                  </a:lnTo>
                  <a:lnTo>
                    <a:pt x="892" y="255"/>
                  </a:lnTo>
                  <a:lnTo>
                    <a:pt x="892" y="257"/>
                  </a:lnTo>
                  <a:lnTo>
                    <a:pt x="888" y="244"/>
                  </a:lnTo>
                  <a:lnTo>
                    <a:pt x="887" y="244"/>
                  </a:lnTo>
                  <a:lnTo>
                    <a:pt x="881" y="248"/>
                  </a:lnTo>
                  <a:lnTo>
                    <a:pt x="881" y="248"/>
                  </a:lnTo>
                  <a:lnTo>
                    <a:pt x="879" y="248"/>
                  </a:lnTo>
                  <a:lnTo>
                    <a:pt x="871" y="244"/>
                  </a:lnTo>
                  <a:lnTo>
                    <a:pt x="867" y="248"/>
                  </a:lnTo>
                  <a:lnTo>
                    <a:pt x="869" y="249"/>
                  </a:lnTo>
                  <a:lnTo>
                    <a:pt x="867" y="249"/>
                  </a:lnTo>
                  <a:lnTo>
                    <a:pt x="867" y="253"/>
                  </a:lnTo>
                  <a:lnTo>
                    <a:pt x="874" y="257"/>
                  </a:lnTo>
                  <a:lnTo>
                    <a:pt x="878" y="257"/>
                  </a:lnTo>
                  <a:lnTo>
                    <a:pt x="879" y="258"/>
                  </a:lnTo>
                  <a:lnTo>
                    <a:pt x="878" y="264"/>
                  </a:lnTo>
                  <a:lnTo>
                    <a:pt x="878" y="265"/>
                  </a:lnTo>
                  <a:lnTo>
                    <a:pt x="878" y="267"/>
                  </a:lnTo>
                  <a:lnTo>
                    <a:pt x="871" y="278"/>
                  </a:lnTo>
                  <a:lnTo>
                    <a:pt x="869" y="280"/>
                  </a:lnTo>
                  <a:lnTo>
                    <a:pt x="867" y="283"/>
                  </a:lnTo>
                  <a:lnTo>
                    <a:pt x="863" y="283"/>
                  </a:lnTo>
                  <a:lnTo>
                    <a:pt x="862" y="289"/>
                  </a:lnTo>
                  <a:lnTo>
                    <a:pt x="862" y="290"/>
                  </a:lnTo>
                  <a:lnTo>
                    <a:pt x="847" y="292"/>
                  </a:lnTo>
                  <a:lnTo>
                    <a:pt x="844" y="287"/>
                  </a:lnTo>
                  <a:lnTo>
                    <a:pt x="835" y="280"/>
                  </a:lnTo>
                  <a:lnTo>
                    <a:pt x="835" y="280"/>
                  </a:lnTo>
                  <a:lnTo>
                    <a:pt x="829" y="276"/>
                  </a:lnTo>
                  <a:lnTo>
                    <a:pt x="822" y="271"/>
                  </a:lnTo>
                  <a:lnTo>
                    <a:pt x="821" y="271"/>
                  </a:lnTo>
                  <a:lnTo>
                    <a:pt x="819" y="273"/>
                  </a:lnTo>
                  <a:lnTo>
                    <a:pt x="813" y="271"/>
                  </a:lnTo>
                  <a:lnTo>
                    <a:pt x="812" y="274"/>
                  </a:lnTo>
                  <a:lnTo>
                    <a:pt x="817" y="278"/>
                  </a:lnTo>
                  <a:lnTo>
                    <a:pt x="829" y="292"/>
                  </a:lnTo>
                  <a:lnTo>
                    <a:pt x="846" y="296"/>
                  </a:lnTo>
                  <a:lnTo>
                    <a:pt x="847" y="296"/>
                  </a:lnTo>
                  <a:lnTo>
                    <a:pt x="862" y="296"/>
                  </a:lnTo>
                  <a:lnTo>
                    <a:pt x="863" y="298"/>
                  </a:lnTo>
                  <a:lnTo>
                    <a:pt x="863" y="298"/>
                  </a:lnTo>
                  <a:lnTo>
                    <a:pt x="862" y="305"/>
                  </a:lnTo>
                  <a:lnTo>
                    <a:pt x="862" y="307"/>
                  </a:lnTo>
                  <a:lnTo>
                    <a:pt x="860" y="310"/>
                  </a:lnTo>
                  <a:lnTo>
                    <a:pt x="858" y="315"/>
                  </a:lnTo>
                  <a:lnTo>
                    <a:pt x="856" y="317"/>
                  </a:lnTo>
                  <a:lnTo>
                    <a:pt x="853" y="323"/>
                  </a:lnTo>
                  <a:lnTo>
                    <a:pt x="849" y="324"/>
                  </a:lnTo>
                  <a:lnTo>
                    <a:pt x="849" y="328"/>
                  </a:lnTo>
                  <a:lnTo>
                    <a:pt x="846" y="337"/>
                  </a:lnTo>
                  <a:lnTo>
                    <a:pt x="844" y="337"/>
                  </a:lnTo>
                  <a:lnTo>
                    <a:pt x="842" y="340"/>
                  </a:lnTo>
                  <a:lnTo>
                    <a:pt x="837" y="342"/>
                  </a:lnTo>
                  <a:lnTo>
                    <a:pt x="829" y="340"/>
                  </a:lnTo>
                  <a:lnTo>
                    <a:pt x="829" y="344"/>
                  </a:lnTo>
                  <a:lnTo>
                    <a:pt x="822" y="339"/>
                  </a:lnTo>
                  <a:lnTo>
                    <a:pt x="822" y="340"/>
                  </a:lnTo>
                  <a:lnTo>
                    <a:pt x="822" y="342"/>
                  </a:lnTo>
                  <a:lnTo>
                    <a:pt x="821" y="339"/>
                  </a:lnTo>
                  <a:lnTo>
                    <a:pt x="821" y="339"/>
                  </a:lnTo>
                  <a:lnTo>
                    <a:pt x="817" y="337"/>
                  </a:lnTo>
                  <a:lnTo>
                    <a:pt x="817" y="337"/>
                  </a:lnTo>
                  <a:lnTo>
                    <a:pt x="817" y="339"/>
                  </a:lnTo>
                  <a:lnTo>
                    <a:pt x="817" y="342"/>
                  </a:lnTo>
                  <a:lnTo>
                    <a:pt x="819" y="344"/>
                  </a:lnTo>
                  <a:lnTo>
                    <a:pt x="817" y="346"/>
                  </a:lnTo>
                  <a:lnTo>
                    <a:pt x="817" y="346"/>
                  </a:lnTo>
                  <a:lnTo>
                    <a:pt x="813" y="344"/>
                  </a:lnTo>
                  <a:lnTo>
                    <a:pt x="813" y="348"/>
                  </a:lnTo>
                  <a:lnTo>
                    <a:pt x="815" y="349"/>
                  </a:lnTo>
                  <a:lnTo>
                    <a:pt x="812" y="356"/>
                  </a:lnTo>
                  <a:lnTo>
                    <a:pt x="810" y="356"/>
                  </a:lnTo>
                  <a:lnTo>
                    <a:pt x="808" y="358"/>
                  </a:lnTo>
                  <a:lnTo>
                    <a:pt x="808" y="360"/>
                  </a:lnTo>
                  <a:lnTo>
                    <a:pt x="806" y="358"/>
                  </a:lnTo>
                  <a:lnTo>
                    <a:pt x="805" y="362"/>
                  </a:lnTo>
                  <a:lnTo>
                    <a:pt x="803" y="358"/>
                  </a:lnTo>
                  <a:lnTo>
                    <a:pt x="801" y="358"/>
                  </a:lnTo>
                  <a:lnTo>
                    <a:pt x="799" y="356"/>
                  </a:lnTo>
                  <a:lnTo>
                    <a:pt x="796" y="355"/>
                  </a:lnTo>
                  <a:lnTo>
                    <a:pt x="792" y="351"/>
                  </a:lnTo>
                  <a:lnTo>
                    <a:pt x="790" y="353"/>
                  </a:lnTo>
                  <a:lnTo>
                    <a:pt x="790" y="349"/>
                  </a:lnTo>
                  <a:lnTo>
                    <a:pt x="788" y="351"/>
                  </a:lnTo>
                  <a:lnTo>
                    <a:pt x="785" y="351"/>
                  </a:lnTo>
                  <a:lnTo>
                    <a:pt x="783" y="351"/>
                  </a:lnTo>
                  <a:lnTo>
                    <a:pt x="783" y="351"/>
                  </a:lnTo>
                  <a:lnTo>
                    <a:pt x="780" y="351"/>
                  </a:lnTo>
                  <a:lnTo>
                    <a:pt x="774" y="349"/>
                  </a:lnTo>
                  <a:lnTo>
                    <a:pt x="772" y="348"/>
                  </a:lnTo>
                  <a:lnTo>
                    <a:pt x="760" y="340"/>
                  </a:lnTo>
                  <a:lnTo>
                    <a:pt x="756" y="346"/>
                  </a:lnTo>
                  <a:lnTo>
                    <a:pt x="758" y="348"/>
                  </a:lnTo>
                  <a:lnTo>
                    <a:pt x="760" y="349"/>
                  </a:lnTo>
                  <a:lnTo>
                    <a:pt x="762" y="348"/>
                  </a:lnTo>
                  <a:lnTo>
                    <a:pt x="762" y="346"/>
                  </a:lnTo>
                  <a:lnTo>
                    <a:pt x="762" y="344"/>
                  </a:lnTo>
                  <a:lnTo>
                    <a:pt x="763" y="348"/>
                  </a:lnTo>
                  <a:lnTo>
                    <a:pt x="772" y="349"/>
                  </a:lnTo>
                  <a:lnTo>
                    <a:pt x="774" y="351"/>
                  </a:lnTo>
                  <a:lnTo>
                    <a:pt x="774" y="353"/>
                  </a:lnTo>
                  <a:lnTo>
                    <a:pt x="776" y="351"/>
                  </a:lnTo>
                  <a:lnTo>
                    <a:pt x="781" y="353"/>
                  </a:lnTo>
                  <a:lnTo>
                    <a:pt x="781" y="355"/>
                  </a:lnTo>
                  <a:lnTo>
                    <a:pt x="780" y="356"/>
                  </a:lnTo>
                  <a:lnTo>
                    <a:pt x="778" y="358"/>
                  </a:lnTo>
                  <a:lnTo>
                    <a:pt x="780" y="358"/>
                  </a:lnTo>
                  <a:lnTo>
                    <a:pt x="781" y="356"/>
                  </a:lnTo>
                  <a:lnTo>
                    <a:pt x="783" y="355"/>
                  </a:lnTo>
                  <a:lnTo>
                    <a:pt x="787" y="353"/>
                  </a:lnTo>
                  <a:lnTo>
                    <a:pt x="788" y="355"/>
                  </a:lnTo>
                  <a:lnTo>
                    <a:pt x="790" y="356"/>
                  </a:lnTo>
                  <a:lnTo>
                    <a:pt x="794" y="360"/>
                  </a:lnTo>
                  <a:lnTo>
                    <a:pt x="797" y="360"/>
                  </a:lnTo>
                  <a:lnTo>
                    <a:pt x="797" y="362"/>
                  </a:lnTo>
                  <a:lnTo>
                    <a:pt x="801" y="362"/>
                  </a:lnTo>
                  <a:lnTo>
                    <a:pt x="801" y="364"/>
                  </a:lnTo>
                  <a:lnTo>
                    <a:pt x="801" y="364"/>
                  </a:lnTo>
                  <a:lnTo>
                    <a:pt x="803" y="367"/>
                  </a:lnTo>
                  <a:lnTo>
                    <a:pt x="805" y="376"/>
                  </a:lnTo>
                  <a:lnTo>
                    <a:pt x="805" y="380"/>
                  </a:lnTo>
                  <a:lnTo>
                    <a:pt x="805" y="381"/>
                  </a:lnTo>
                  <a:lnTo>
                    <a:pt x="803" y="383"/>
                  </a:lnTo>
                  <a:lnTo>
                    <a:pt x="796" y="383"/>
                  </a:lnTo>
                  <a:lnTo>
                    <a:pt x="794" y="385"/>
                  </a:lnTo>
                  <a:lnTo>
                    <a:pt x="792" y="385"/>
                  </a:lnTo>
                  <a:lnTo>
                    <a:pt x="781" y="385"/>
                  </a:lnTo>
                  <a:lnTo>
                    <a:pt x="780" y="387"/>
                  </a:lnTo>
                  <a:lnTo>
                    <a:pt x="776" y="385"/>
                  </a:lnTo>
                  <a:lnTo>
                    <a:pt x="774" y="387"/>
                  </a:lnTo>
                  <a:lnTo>
                    <a:pt x="778" y="392"/>
                  </a:lnTo>
                  <a:lnTo>
                    <a:pt x="781" y="390"/>
                  </a:lnTo>
                  <a:lnTo>
                    <a:pt x="783" y="394"/>
                  </a:lnTo>
                  <a:lnTo>
                    <a:pt x="780" y="394"/>
                  </a:lnTo>
                  <a:lnTo>
                    <a:pt x="776" y="394"/>
                  </a:lnTo>
                  <a:lnTo>
                    <a:pt x="772" y="394"/>
                  </a:lnTo>
                  <a:lnTo>
                    <a:pt x="772" y="403"/>
                  </a:lnTo>
                  <a:lnTo>
                    <a:pt x="772" y="412"/>
                  </a:lnTo>
                  <a:lnTo>
                    <a:pt x="769" y="406"/>
                  </a:lnTo>
                  <a:lnTo>
                    <a:pt x="767" y="406"/>
                  </a:lnTo>
                  <a:lnTo>
                    <a:pt x="767" y="408"/>
                  </a:lnTo>
                  <a:lnTo>
                    <a:pt x="763" y="410"/>
                  </a:lnTo>
                  <a:lnTo>
                    <a:pt x="765" y="412"/>
                  </a:lnTo>
                  <a:lnTo>
                    <a:pt x="763" y="415"/>
                  </a:lnTo>
                  <a:lnTo>
                    <a:pt x="763" y="415"/>
                  </a:lnTo>
                  <a:lnTo>
                    <a:pt x="758" y="415"/>
                  </a:lnTo>
                  <a:lnTo>
                    <a:pt x="760" y="419"/>
                  </a:lnTo>
                  <a:lnTo>
                    <a:pt x="762" y="421"/>
                  </a:lnTo>
                  <a:lnTo>
                    <a:pt x="758" y="426"/>
                  </a:lnTo>
                  <a:lnTo>
                    <a:pt x="749" y="433"/>
                  </a:lnTo>
                  <a:lnTo>
                    <a:pt x="742" y="433"/>
                  </a:lnTo>
                  <a:lnTo>
                    <a:pt x="742" y="435"/>
                  </a:lnTo>
                  <a:lnTo>
                    <a:pt x="747" y="439"/>
                  </a:lnTo>
                  <a:lnTo>
                    <a:pt x="746" y="449"/>
                  </a:lnTo>
                  <a:lnTo>
                    <a:pt x="746" y="451"/>
                  </a:lnTo>
                  <a:lnTo>
                    <a:pt x="742" y="451"/>
                  </a:lnTo>
                  <a:lnTo>
                    <a:pt x="742" y="458"/>
                  </a:lnTo>
                  <a:lnTo>
                    <a:pt x="742" y="462"/>
                  </a:lnTo>
                  <a:lnTo>
                    <a:pt x="738" y="462"/>
                  </a:lnTo>
                  <a:lnTo>
                    <a:pt x="738" y="464"/>
                  </a:lnTo>
                  <a:lnTo>
                    <a:pt x="738" y="505"/>
                  </a:lnTo>
                  <a:lnTo>
                    <a:pt x="735" y="510"/>
                  </a:lnTo>
                  <a:lnTo>
                    <a:pt x="738" y="510"/>
                  </a:lnTo>
                  <a:lnTo>
                    <a:pt x="740" y="517"/>
                  </a:lnTo>
                  <a:lnTo>
                    <a:pt x="742" y="519"/>
                  </a:lnTo>
                  <a:lnTo>
                    <a:pt x="744" y="519"/>
                  </a:lnTo>
                  <a:lnTo>
                    <a:pt x="744" y="517"/>
                  </a:lnTo>
                  <a:lnTo>
                    <a:pt x="746" y="526"/>
                  </a:lnTo>
                  <a:lnTo>
                    <a:pt x="746" y="524"/>
                  </a:lnTo>
                  <a:lnTo>
                    <a:pt x="747" y="517"/>
                  </a:lnTo>
                  <a:lnTo>
                    <a:pt x="747" y="517"/>
                  </a:lnTo>
                  <a:lnTo>
                    <a:pt x="756" y="517"/>
                  </a:lnTo>
                  <a:lnTo>
                    <a:pt x="758" y="519"/>
                  </a:lnTo>
                  <a:lnTo>
                    <a:pt x="760" y="519"/>
                  </a:lnTo>
                  <a:lnTo>
                    <a:pt x="762" y="517"/>
                  </a:lnTo>
                  <a:lnTo>
                    <a:pt x="763" y="519"/>
                  </a:lnTo>
                  <a:lnTo>
                    <a:pt x="763" y="521"/>
                  </a:lnTo>
                  <a:lnTo>
                    <a:pt x="765" y="530"/>
                  </a:lnTo>
                  <a:lnTo>
                    <a:pt x="771" y="542"/>
                  </a:lnTo>
                  <a:lnTo>
                    <a:pt x="771" y="551"/>
                  </a:lnTo>
                  <a:lnTo>
                    <a:pt x="774" y="556"/>
                  </a:lnTo>
                  <a:lnTo>
                    <a:pt x="774" y="567"/>
                  </a:lnTo>
                  <a:lnTo>
                    <a:pt x="774" y="571"/>
                  </a:lnTo>
                  <a:lnTo>
                    <a:pt x="771" y="572"/>
                  </a:lnTo>
                  <a:lnTo>
                    <a:pt x="771" y="574"/>
                  </a:lnTo>
                  <a:lnTo>
                    <a:pt x="776" y="571"/>
                  </a:lnTo>
                  <a:lnTo>
                    <a:pt x="776" y="572"/>
                  </a:lnTo>
                  <a:lnTo>
                    <a:pt x="778" y="572"/>
                  </a:lnTo>
                  <a:lnTo>
                    <a:pt x="796" y="563"/>
                  </a:lnTo>
                  <a:lnTo>
                    <a:pt x="803" y="565"/>
                  </a:lnTo>
                  <a:lnTo>
                    <a:pt x="808" y="569"/>
                  </a:lnTo>
                  <a:lnTo>
                    <a:pt x="810" y="571"/>
                  </a:lnTo>
                  <a:lnTo>
                    <a:pt x="821" y="576"/>
                  </a:lnTo>
                  <a:lnTo>
                    <a:pt x="828" y="578"/>
                  </a:lnTo>
                  <a:lnTo>
                    <a:pt x="844" y="587"/>
                  </a:lnTo>
                  <a:lnTo>
                    <a:pt x="851" y="597"/>
                  </a:lnTo>
                  <a:lnTo>
                    <a:pt x="851" y="599"/>
                  </a:lnTo>
                  <a:lnTo>
                    <a:pt x="853" y="601"/>
                  </a:lnTo>
                  <a:lnTo>
                    <a:pt x="854" y="601"/>
                  </a:lnTo>
                  <a:lnTo>
                    <a:pt x="856" y="601"/>
                  </a:lnTo>
                  <a:lnTo>
                    <a:pt x="856" y="603"/>
                  </a:lnTo>
                  <a:lnTo>
                    <a:pt x="860" y="603"/>
                  </a:lnTo>
                  <a:lnTo>
                    <a:pt x="862" y="603"/>
                  </a:lnTo>
                  <a:lnTo>
                    <a:pt x="863" y="603"/>
                  </a:lnTo>
                  <a:lnTo>
                    <a:pt x="867" y="606"/>
                  </a:lnTo>
                  <a:lnTo>
                    <a:pt x="879" y="610"/>
                  </a:lnTo>
                  <a:lnTo>
                    <a:pt x="883" y="612"/>
                  </a:lnTo>
                  <a:lnTo>
                    <a:pt x="883" y="615"/>
                  </a:lnTo>
                  <a:lnTo>
                    <a:pt x="888" y="617"/>
                  </a:lnTo>
                  <a:lnTo>
                    <a:pt x="888" y="619"/>
                  </a:lnTo>
                  <a:lnTo>
                    <a:pt x="883" y="633"/>
                  </a:lnTo>
                  <a:lnTo>
                    <a:pt x="890" y="621"/>
                  </a:lnTo>
                  <a:lnTo>
                    <a:pt x="922" y="622"/>
                  </a:lnTo>
                  <a:lnTo>
                    <a:pt x="924" y="621"/>
                  </a:lnTo>
                  <a:lnTo>
                    <a:pt x="928" y="621"/>
                  </a:lnTo>
                  <a:lnTo>
                    <a:pt x="928" y="624"/>
                  </a:lnTo>
                  <a:lnTo>
                    <a:pt x="929" y="622"/>
                  </a:lnTo>
                  <a:lnTo>
                    <a:pt x="933" y="624"/>
                  </a:lnTo>
                  <a:lnTo>
                    <a:pt x="935" y="626"/>
                  </a:lnTo>
                  <a:lnTo>
                    <a:pt x="937" y="624"/>
                  </a:lnTo>
                  <a:lnTo>
                    <a:pt x="938" y="631"/>
                  </a:lnTo>
                  <a:lnTo>
                    <a:pt x="937" y="653"/>
                  </a:lnTo>
                  <a:lnTo>
                    <a:pt x="938" y="658"/>
                  </a:lnTo>
                  <a:lnTo>
                    <a:pt x="938" y="676"/>
                  </a:lnTo>
                  <a:lnTo>
                    <a:pt x="938" y="678"/>
                  </a:lnTo>
                  <a:lnTo>
                    <a:pt x="937" y="683"/>
                  </a:lnTo>
                  <a:lnTo>
                    <a:pt x="938" y="685"/>
                  </a:lnTo>
                  <a:lnTo>
                    <a:pt x="940" y="687"/>
                  </a:lnTo>
                  <a:lnTo>
                    <a:pt x="940" y="688"/>
                  </a:lnTo>
                  <a:lnTo>
                    <a:pt x="944" y="692"/>
                  </a:lnTo>
                  <a:lnTo>
                    <a:pt x="945" y="692"/>
                  </a:lnTo>
                  <a:lnTo>
                    <a:pt x="947" y="695"/>
                  </a:lnTo>
                  <a:lnTo>
                    <a:pt x="951" y="701"/>
                  </a:lnTo>
                  <a:lnTo>
                    <a:pt x="951" y="701"/>
                  </a:lnTo>
                  <a:lnTo>
                    <a:pt x="947" y="703"/>
                  </a:lnTo>
                  <a:lnTo>
                    <a:pt x="940" y="708"/>
                  </a:lnTo>
                  <a:lnTo>
                    <a:pt x="940" y="708"/>
                  </a:lnTo>
                  <a:lnTo>
                    <a:pt x="949" y="704"/>
                  </a:lnTo>
                  <a:lnTo>
                    <a:pt x="953" y="704"/>
                  </a:lnTo>
                  <a:lnTo>
                    <a:pt x="963" y="715"/>
                  </a:lnTo>
                  <a:lnTo>
                    <a:pt x="965" y="722"/>
                  </a:lnTo>
                  <a:lnTo>
                    <a:pt x="965" y="726"/>
                  </a:lnTo>
                  <a:lnTo>
                    <a:pt x="958" y="733"/>
                  </a:lnTo>
                  <a:lnTo>
                    <a:pt x="967" y="726"/>
                  </a:lnTo>
                  <a:lnTo>
                    <a:pt x="969" y="726"/>
                  </a:lnTo>
                  <a:lnTo>
                    <a:pt x="972" y="729"/>
                  </a:lnTo>
                  <a:lnTo>
                    <a:pt x="974" y="729"/>
                  </a:lnTo>
                  <a:lnTo>
                    <a:pt x="978" y="733"/>
                  </a:lnTo>
                  <a:lnTo>
                    <a:pt x="979" y="733"/>
                  </a:lnTo>
                  <a:lnTo>
                    <a:pt x="978" y="724"/>
                  </a:lnTo>
                  <a:lnTo>
                    <a:pt x="979" y="722"/>
                  </a:lnTo>
                  <a:lnTo>
                    <a:pt x="981" y="722"/>
                  </a:lnTo>
                  <a:lnTo>
                    <a:pt x="981" y="719"/>
                  </a:lnTo>
                  <a:lnTo>
                    <a:pt x="985" y="719"/>
                  </a:lnTo>
                  <a:lnTo>
                    <a:pt x="987" y="719"/>
                  </a:lnTo>
                  <a:lnTo>
                    <a:pt x="987" y="719"/>
                  </a:lnTo>
                  <a:lnTo>
                    <a:pt x="990" y="722"/>
                  </a:lnTo>
                  <a:lnTo>
                    <a:pt x="990" y="728"/>
                  </a:lnTo>
                  <a:lnTo>
                    <a:pt x="992" y="728"/>
                  </a:lnTo>
                  <a:lnTo>
                    <a:pt x="995" y="726"/>
                  </a:lnTo>
                  <a:lnTo>
                    <a:pt x="995" y="724"/>
                  </a:lnTo>
                  <a:lnTo>
                    <a:pt x="995" y="722"/>
                  </a:lnTo>
                  <a:lnTo>
                    <a:pt x="995" y="720"/>
                  </a:lnTo>
                  <a:lnTo>
                    <a:pt x="994" y="720"/>
                  </a:lnTo>
                  <a:lnTo>
                    <a:pt x="990" y="715"/>
                  </a:lnTo>
                  <a:lnTo>
                    <a:pt x="990" y="713"/>
                  </a:lnTo>
                  <a:lnTo>
                    <a:pt x="994" y="712"/>
                  </a:lnTo>
                  <a:lnTo>
                    <a:pt x="994" y="712"/>
                  </a:lnTo>
                  <a:lnTo>
                    <a:pt x="995" y="710"/>
                  </a:lnTo>
                  <a:lnTo>
                    <a:pt x="999" y="704"/>
                  </a:lnTo>
                  <a:lnTo>
                    <a:pt x="1001" y="703"/>
                  </a:lnTo>
                  <a:lnTo>
                    <a:pt x="1006" y="703"/>
                  </a:lnTo>
                  <a:lnTo>
                    <a:pt x="1008" y="703"/>
                  </a:lnTo>
                  <a:lnTo>
                    <a:pt x="1008" y="701"/>
                  </a:lnTo>
                  <a:lnTo>
                    <a:pt x="1003" y="703"/>
                  </a:lnTo>
                  <a:lnTo>
                    <a:pt x="1001" y="703"/>
                  </a:lnTo>
                  <a:lnTo>
                    <a:pt x="999" y="701"/>
                  </a:lnTo>
                  <a:lnTo>
                    <a:pt x="997" y="695"/>
                  </a:lnTo>
                  <a:lnTo>
                    <a:pt x="995" y="695"/>
                  </a:lnTo>
                  <a:lnTo>
                    <a:pt x="994" y="690"/>
                  </a:lnTo>
                  <a:lnTo>
                    <a:pt x="994" y="688"/>
                  </a:lnTo>
                  <a:lnTo>
                    <a:pt x="995" y="687"/>
                  </a:lnTo>
                  <a:lnTo>
                    <a:pt x="994" y="687"/>
                  </a:lnTo>
                  <a:lnTo>
                    <a:pt x="992" y="660"/>
                  </a:lnTo>
                  <a:lnTo>
                    <a:pt x="983" y="642"/>
                  </a:lnTo>
                  <a:lnTo>
                    <a:pt x="979" y="640"/>
                  </a:lnTo>
                  <a:lnTo>
                    <a:pt x="1017" y="613"/>
                  </a:lnTo>
                  <a:lnTo>
                    <a:pt x="1011" y="617"/>
                  </a:lnTo>
                  <a:lnTo>
                    <a:pt x="1026" y="594"/>
                  </a:lnTo>
                  <a:lnTo>
                    <a:pt x="1029" y="596"/>
                  </a:lnTo>
                  <a:lnTo>
                    <a:pt x="1031" y="597"/>
                  </a:lnTo>
                  <a:lnTo>
                    <a:pt x="1035" y="596"/>
                  </a:lnTo>
                  <a:lnTo>
                    <a:pt x="1035" y="592"/>
                  </a:lnTo>
                  <a:lnTo>
                    <a:pt x="1033" y="592"/>
                  </a:lnTo>
                  <a:lnTo>
                    <a:pt x="1033" y="585"/>
                  </a:lnTo>
                  <a:lnTo>
                    <a:pt x="1031" y="583"/>
                  </a:lnTo>
                  <a:lnTo>
                    <a:pt x="1028" y="592"/>
                  </a:lnTo>
                  <a:lnTo>
                    <a:pt x="1026" y="592"/>
                  </a:lnTo>
                  <a:lnTo>
                    <a:pt x="1024" y="572"/>
                  </a:lnTo>
                  <a:lnTo>
                    <a:pt x="1024" y="571"/>
                  </a:lnTo>
                  <a:lnTo>
                    <a:pt x="1013" y="533"/>
                  </a:lnTo>
                  <a:lnTo>
                    <a:pt x="1011" y="533"/>
                  </a:lnTo>
                  <a:lnTo>
                    <a:pt x="994" y="519"/>
                  </a:lnTo>
                  <a:lnTo>
                    <a:pt x="994" y="517"/>
                  </a:lnTo>
                  <a:lnTo>
                    <a:pt x="995" y="515"/>
                  </a:lnTo>
                  <a:lnTo>
                    <a:pt x="994" y="510"/>
                  </a:lnTo>
                  <a:lnTo>
                    <a:pt x="994" y="508"/>
                  </a:lnTo>
                  <a:lnTo>
                    <a:pt x="995" y="508"/>
                  </a:lnTo>
                  <a:lnTo>
                    <a:pt x="999" y="505"/>
                  </a:lnTo>
                  <a:lnTo>
                    <a:pt x="1004" y="505"/>
                  </a:lnTo>
                  <a:lnTo>
                    <a:pt x="1006" y="503"/>
                  </a:lnTo>
                  <a:lnTo>
                    <a:pt x="1011" y="503"/>
                  </a:lnTo>
                  <a:lnTo>
                    <a:pt x="1011" y="499"/>
                  </a:lnTo>
                  <a:lnTo>
                    <a:pt x="1010" y="497"/>
                  </a:lnTo>
                  <a:lnTo>
                    <a:pt x="1010" y="494"/>
                  </a:lnTo>
                  <a:lnTo>
                    <a:pt x="1010" y="490"/>
                  </a:lnTo>
                  <a:lnTo>
                    <a:pt x="1015" y="492"/>
                  </a:lnTo>
                  <a:lnTo>
                    <a:pt x="1015" y="494"/>
                  </a:lnTo>
                  <a:lnTo>
                    <a:pt x="1022" y="492"/>
                  </a:lnTo>
                  <a:lnTo>
                    <a:pt x="1017" y="490"/>
                  </a:lnTo>
                  <a:lnTo>
                    <a:pt x="1015" y="489"/>
                  </a:lnTo>
                  <a:lnTo>
                    <a:pt x="1017" y="483"/>
                  </a:lnTo>
                  <a:lnTo>
                    <a:pt x="1017" y="483"/>
                  </a:lnTo>
                  <a:lnTo>
                    <a:pt x="1019" y="480"/>
                  </a:lnTo>
                  <a:lnTo>
                    <a:pt x="1017" y="481"/>
                  </a:lnTo>
                  <a:lnTo>
                    <a:pt x="1011" y="480"/>
                  </a:lnTo>
                  <a:lnTo>
                    <a:pt x="1011" y="478"/>
                  </a:lnTo>
                  <a:lnTo>
                    <a:pt x="1011" y="478"/>
                  </a:lnTo>
                  <a:lnTo>
                    <a:pt x="1013" y="476"/>
                  </a:lnTo>
                  <a:lnTo>
                    <a:pt x="1015" y="474"/>
                  </a:lnTo>
                  <a:lnTo>
                    <a:pt x="1013" y="472"/>
                  </a:lnTo>
                  <a:lnTo>
                    <a:pt x="1011" y="471"/>
                  </a:lnTo>
                  <a:lnTo>
                    <a:pt x="1010" y="465"/>
                  </a:lnTo>
                  <a:lnTo>
                    <a:pt x="1011" y="460"/>
                  </a:lnTo>
                  <a:lnTo>
                    <a:pt x="1010" y="460"/>
                  </a:lnTo>
                  <a:lnTo>
                    <a:pt x="1010" y="458"/>
                  </a:lnTo>
                  <a:lnTo>
                    <a:pt x="1015" y="456"/>
                  </a:lnTo>
                  <a:lnTo>
                    <a:pt x="1015" y="456"/>
                  </a:lnTo>
                  <a:lnTo>
                    <a:pt x="1011" y="456"/>
                  </a:lnTo>
                  <a:lnTo>
                    <a:pt x="1010" y="455"/>
                  </a:lnTo>
                  <a:lnTo>
                    <a:pt x="1008" y="456"/>
                  </a:lnTo>
                  <a:lnTo>
                    <a:pt x="1006" y="455"/>
                  </a:lnTo>
                  <a:lnTo>
                    <a:pt x="1004" y="453"/>
                  </a:lnTo>
                  <a:lnTo>
                    <a:pt x="1004" y="449"/>
                  </a:lnTo>
                  <a:lnTo>
                    <a:pt x="1006" y="444"/>
                  </a:lnTo>
                  <a:lnTo>
                    <a:pt x="1008" y="439"/>
                  </a:lnTo>
                  <a:lnTo>
                    <a:pt x="1010" y="437"/>
                  </a:lnTo>
                  <a:lnTo>
                    <a:pt x="1010" y="433"/>
                  </a:lnTo>
                  <a:lnTo>
                    <a:pt x="1011" y="433"/>
                  </a:lnTo>
                  <a:lnTo>
                    <a:pt x="1011" y="431"/>
                  </a:lnTo>
                  <a:lnTo>
                    <a:pt x="1013" y="428"/>
                  </a:lnTo>
                  <a:lnTo>
                    <a:pt x="1015" y="428"/>
                  </a:lnTo>
                  <a:lnTo>
                    <a:pt x="1015" y="422"/>
                  </a:lnTo>
                  <a:lnTo>
                    <a:pt x="1013" y="424"/>
                  </a:lnTo>
                  <a:lnTo>
                    <a:pt x="1011" y="426"/>
                  </a:lnTo>
                  <a:lnTo>
                    <a:pt x="1010" y="424"/>
                  </a:lnTo>
                  <a:lnTo>
                    <a:pt x="1008" y="422"/>
                  </a:lnTo>
                  <a:lnTo>
                    <a:pt x="1004" y="421"/>
                  </a:lnTo>
                  <a:lnTo>
                    <a:pt x="1004" y="417"/>
                  </a:lnTo>
                  <a:lnTo>
                    <a:pt x="1003" y="414"/>
                  </a:lnTo>
                  <a:lnTo>
                    <a:pt x="1003" y="406"/>
                  </a:lnTo>
                  <a:lnTo>
                    <a:pt x="1003" y="405"/>
                  </a:lnTo>
                  <a:lnTo>
                    <a:pt x="1006" y="403"/>
                  </a:lnTo>
                  <a:lnTo>
                    <a:pt x="1011" y="394"/>
                  </a:lnTo>
                  <a:lnTo>
                    <a:pt x="1013" y="394"/>
                  </a:lnTo>
                  <a:lnTo>
                    <a:pt x="1013" y="396"/>
                  </a:lnTo>
                  <a:lnTo>
                    <a:pt x="1024" y="396"/>
                  </a:lnTo>
                  <a:lnTo>
                    <a:pt x="1033" y="398"/>
                  </a:lnTo>
                  <a:lnTo>
                    <a:pt x="1035" y="399"/>
                  </a:lnTo>
                  <a:lnTo>
                    <a:pt x="1035" y="399"/>
                  </a:lnTo>
                  <a:lnTo>
                    <a:pt x="1038" y="401"/>
                  </a:lnTo>
                  <a:lnTo>
                    <a:pt x="1042" y="401"/>
                  </a:lnTo>
                  <a:lnTo>
                    <a:pt x="1045" y="403"/>
                  </a:lnTo>
                  <a:lnTo>
                    <a:pt x="1044" y="405"/>
                  </a:lnTo>
                  <a:lnTo>
                    <a:pt x="1044" y="406"/>
                  </a:lnTo>
                  <a:lnTo>
                    <a:pt x="1047" y="405"/>
                  </a:lnTo>
                  <a:lnTo>
                    <a:pt x="1053" y="403"/>
                  </a:lnTo>
                  <a:lnTo>
                    <a:pt x="1053" y="405"/>
                  </a:lnTo>
                  <a:lnTo>
                    <a:pt x="1053" y="408"/>
                  </a:lnTo>
                  <a:lnTo>
                    <a:pt x="1058" y="406"/>
                  </a:lnTo>
                  <a:lnTo>
                    <a:pt x="1058" y="406"/>
                  </a:lnTo>
                  <a:lnTo>
                    <a:pt x="1060" y="405"/>
                  </a:lnTo>
                  <a:lnTo>
                    <a:pt x="1069" y="401"/>
                  </a:lnTo>
                  <a:lnTo>
                    <a:pt x="1072" y="398"/>
                  </a:lnTo>
                  <a:lnTo>
                    <a:pt x="1083" y="403"/>
                  </a:lnTo>
                  <a:lnTo>
                    <a:pt x="1085" y="406"/>
                  </a:lnTo>
                  <a:lnTo>
                    <a:pt x="1088" y="408"/>
                  </a:lnTo>
                  <a:lnTo>
                    <a:pt x="1092" y="408"/>
                  </a:lnTo>
                  <a:lnTo>
                    <a:pt x="1092" y="410"/>
                  </a:lnTo>
                  <a:lnTo>
                    <a:pt x="1094" y="412"/>
                  </a:lnTo>
                  <a:lnTo>
                    <a:pt x="1090" y="419"/>
                  </a:lnTo>
                  <a:lnTo>
                    <a:pt x="1090" y="419"/>
                  </a:lnTo>
                  <a:lnTo>
                    <a:pt x="1092" y="419"/>
                  </a:lnTo>
                  <a:lnTo>
                    <a:pt x="1094" y="419"/>
                  </a:lnTo>
                  <a:lnTo>
                    <a:pt x="1094" y="415"/>
                  </a:lnTo>
                  <a:lnTo>
                    <a:pt x="1095" y="415"/>
                  </a:lnTo>
                  <a:lnTo>
                    <a:pt x="1097" y="415"/>
                  </a:lnTo>
                  <a:lnTo>
                    <a:pt x="1097" y="421"/>
                  </a:lnTo>
                  <a:lnTo>
                    <a:pt x="1101" y="422"/>
                  </a:lnTo>
                  <a:lnTo>
                    <a:pt x="1101" y="424"/>
                  </a:lnTo>
                  <a:lnTo>
                    <a:pt x="1099" y="426"/>
                  </a:lnTo>
                  <a:lnTo>
                    <a:pt x="1099" y="430"/>
                  </a:lnTo>
                  <a:lnTo>
                    <a:pt x="1101" y="428"/>
                  </a:lnTo>
                  <a:lnTo>
                    <a:pt x="1102" y="426"/>
                  </a:lnTo>
                  <a:lnTo>
                    <a:pt x="1104" y="424"/>
                  </a:lnTo>
                  <a:lnTo>
                    <a:pt x="1108" y="426"/>
                  </a:lnTo>
                  <a:lnTo>
                    <a:pt x="1110" y="428"/>
                  </a:lnTo>
                  <a:lnTo>
                    <a:pt x="1108" y="430"/>
                  </a:lnTo>
                  <a:lnTo>
                    <a:pt x="1106" y="430"/>
                  </a:lnTo>
                  <a:lnTo>
                    <a:pt x="1104" y="431"/>
                  </a:lnTo>
                  <a:lnTo>
                    <a:pt x="1104" y="435"/>
                  </a:lnTo>
                  <a:lnTo>
                    <a:pt x="1106" y="439"/>
                  </a:lnTo>
                  <a:lnTo>
                    <a:pt x="1110" y="439"/>
                  </a:lnTo>
                  <a:lnTo>
                    <a:pt x="1108" y="440"/>
                  </a:lnTo>
                  <a:lnTo>
                    <a:pt x="1108" y="442"/>
                  </a:lnTo>
                  <a:lnTo>
                    <a:pt x="1113" y="440"/>
                  </a:lnTo>
                  <a:lnTo>
                    <a:pt x="1117" y="442"/>
                  </a:lnTo>
                  <a:lnTo>
                    <a:pt x="1119" y="444"/>
                  </a:lnTo>
                  <a:lnTo>
                    <a:pt x="1119" y="447"/>
                  </a:lnTo>
                  <a:lnTo>
                    <a:pt x="1120" y="446"/>
                  </a:lnTo>
                  <a:lnTo>
                    <a:pt x="1126" y="446"/>
                  </a:lnTo>
                  <a:lnTo>
                    <a:pt x="1129" y="444"/>
                  </a:lnTo>
                  <a:lnTo>
                    <a:pt x="1131" y="446"/>
                  </a:lnTo>
                  <a:lnTo>
                    <a:pt x="1131" y="449"/>
                  </a:lnTo>
                  <a:lnTo>
                    <a:pt x="1131" y="451"/>
                  </a:lnTo>
                  <a:lnTo>
                    <a:pt x="1133" y="451"/>
                  </a:lnTo>
                  <a:lnTo>
                    <a:pt x="1138" y="447"/>
                  </a:lnTo>
                  <a:lnTo>
                    <a:pt x="1138" y="446"/>
                  </a:lnTo>
                  <a:lnTo>
                    <a:pt x="1140" y="446"/>
                  </a:lnTo>
                  <a:lnTo>
                    <a:pt x="1144" y="449"/>
                  </a:lnTo>
                  <a:lnTo>
                    <a:pt x="1144" y="451"/>
                  </a:lnTo>
                  <a:lnTo>
                    <a:pt x="1144" y="453"/>
                  </a:lnTo>
                  <a:lnTo>
                    <a:pt x="1140" y="456"/>
                  </a:lnTo>
                  <a:lnTo>
                    <a:pt x="1138" y="462"/>
                  </a:lnTo>
                  <a:lnTo>
                    <a:pt x="1140" y="465"/>
                  </a:lnTo>
                  <a:lnTo>
                    <a:pt x="1140" y="467"/>
                  </a:lnTo>
                  <a:lnTo>
                    <a:pt x="1140" y="467"/>
                  </a:lnTo>
                  <a:lnTo>
                    <a:pt x="1142" y="471"/>
                  </a:lnTo>
                  <a:lnTo>
                    <a:pt x="1144" y="476"/>
                  </a:lnTo>
                  <a:lnTo>
                    <a:pt x="1140" y="476"/>
                  </a:lnTo>
                  <a:lnTo>
                    <a:pt x="1140" y="478"/>
                  </a:lnTo>
                  <a:lnTo>
                    <a:pt x="1138" y="480"/>
                  </a:lnTo>
                  <a:lnTo>
                    <a:pt x="1122" y="478"/>
                  </a:lnTo>
                  <a:lnTo>
                    <a:pt x="1119" y="476"/>
                  </a:lnTo>
                  <a:lnTo>
                    <a:pt x="1117" y="476"/>
                  </a:lnTo>
                  <a:lnTo>
                    <a:pt x="1115" y="478"/>
                  </a:lnTo>
                  <a:lnTo>
                    <a:pt x="1120" y="478"/>
                  </a:lnTo>
                  <a:lnTo>
                    <a:pt x="1126" y="481"/>
                  </a:lnTo>
                  <a:lnTo>
                    <a:pt x="1136" y="481"/>
                  </a:lnTo>
                  <a:lnTo>
                    <a:pt x="1140" y="483"/>
                  </a:lnTo>
                  <a:lnTo>
                    <a:pt x="1144" y="485"/>
                  </a:lnTo>
                  <a:lnTo>
                    <a:pt x="1144" y="489"/>
                  </a:lnTo>
                  <a:lnTo>
                    <a:pt x="1144" y="489"/>
                  </a:lnTo>
                  <a:lnTo>
                    <a:pt x="1144" y="490"/>
                  </a:lnTo>
                  <a:lnTo>
                    <a:pt x="1140" y="499"/>
                  </a:lnTo>
                  <a:lnTo>
                    <a:pt x="1140" y="501"/>
                  </a:lnTo>
                  <a:lnTo>
                    <a:pt x="1145" y="499"/>
                  </a:lnTo>
                  <a:lnTo>
                    <a:pt x="1147" y="501"/>
                  </a:lnTo>
                  <a:lnTo>
                    <a:pt x="1147" y="503"/>
                  </a:lnTo>
                  <a:lnTo>
                    <a:pt x="1144" y="505"/>
                  </a:lnTo>
                  <a:lnTo>
                    <a:pt x="1144" y="506"/>
                  </a:lnTo>
                  <a:lnTo>
                    <a:pt x="1145" y="506"/>
                  </a:lnTo>
                  <a:lnTo>
                    <a:pt x="1147" y="508"/>
                  </a:lnTo>
                  <a:lnTo>
                    <a:pt x="1147" y="510"/>
                  </a:lnTo>
                  <a:lnTo>
                    <a:pt x="1147" y="512"/>
                  </a:lnTo>
                  <a:lnTo>
                    <a:pt x="1145" y="512"/>
                  </a:lnTo>
                  <a:lnTo>
                    <a:pt x="1145" y="510"/>
                  </a:lnTo>
                  <a:lnTo>
                    <a:pt x="1140" y="515"/>
                  </a:lnTo>
                  <a:lnTo>
                    <a:pt x="1138" y="512"/>
                  </a:lnTo>
                  <a:lnTo>
                    <a:pt x="1136" y="510"/>
                  </a:lnTo>
                  <a:lnTo>
                    <a:pt x="1135" y="512"/>
                  </a:lnTo>
                  <a:lnTo>
                    <a:pt x="1136" y="515"/>
                  </a:lnTo>
                  <a:lnTo>
                    <a:pt x="1136" y="517"/>
                  </a:lnTo>
                  <a:lnTo>
                    <a:pt x="1129" y="517"/>
                  </a:lnTo>
                  <a:lnTo>
                    <a:pt x="1131" y="519"/>
                  </a:lnTo>
                  <a:lnTo>
                    <a:pt x="1136" y="519"/>
                  </a:lnTo>
                  <a:lnTo>
                    <a:pt x="1138" y="521"/>
                  </a:lnTo>
                  <a:lnTo>
                    <a:pt x="1145" y="515"/>
                  </a:lnTo>
                  <a:lnTo>
                    <a:pt x="1156" y="513"/>
                  </a:lnTo>
                  <a:lnTo>
                    <a:pt x="1160" y="515"/>
                  </a:lnTo>
                  <a:lnTo>
                    <a:pt x="1161" y="522"/>
                  </a:lnTo>
                  <a:lnTo>
                    <a:pt x="1161" y="522"/>
                  </a:lnTo>
                  <a:lnTo>
                    <a:pt x="1163" y="528"/>
                  </a:lnTo>
                  <a:lnTo>
                    <a:pt x="1161" y="537"/>
                  </a:lnTo>
                  <a:lnTo>
                    <a:pt x="1145" y="546"/>
                  </a:lnTo>
                  <a:lnTo>
                    <a:pt x="1161" y="538"/>
                  </a:lnTo>
                  <a:lnTo>
                    <a:pt x="1165" y="526"/>
                  </a:lnTo>
                  <a:lnTo>
                    <a:pt x="1167" y="522"/>
                  </a:lnTo>
                  <a:lnTo>
                    <a:pt x="1167" y="530"/>
                  </a:lnTo>
                  <a:lnTo>
                    <a:pt x="1167" y="531"/>
                  </a:lnTo>
                  <a:lnTo>
                    <a:pt x="1170" y="528"/>
                  </a:lnTo>
                  <a:lnTo>
                    <a:pt x="1170" y="530"/>
                  </a:lnTo>
                  <a:lnTo>
                    <a:pt x="1170" y="533"/>
                  </a:lnTo>
                  <a:lnTo>
                    <a:pt x="1170" y="537"/>
                  </a:lnTo>
                  <a:lnTo>
                    <a:pt x="1170" y="538"/>
                  </a:lnTo>
                  <a:lnTo>
                    <a:pt x="1172" y="533"/>
                  </a:lnTo>
                  <a:lnTo>
                    <a:pt x="1181" y="528"/>
                  </a:lnTo>
                  <a:lnTo>
                    <a:pt x="1188" y="526"/>
                  </a:lnTo>
                  <a:lnTo>
                    <a:pt x="1192" y="515"/>
                  </a:lnTo>
                  <a:lnTo>
                    <a:pt x="1193" y="519"/>
                  </a:lnTo>
                  <a:lnTo>
                    <a:pt x="1197" y="519"/>
                  </a:lnTo>
                  <a:lnTo>
                    <a:pt x="1199" y="522"/>
                  </a:lnTo>
                  <a:lnTo>
                    <a:pt x="1197" y="528"/>
                  </a:lnTo>
                  <a:lnTo>
                    <a:pt x="1201" y="521"/>
                  </a:lnTo>
                  <a:lnTo>
                    <a:pt x="1195" y="513"/>
                  </a:lnTo>
                  <a:lnTo>
                    <a:pt x="1199" y="515"/>
                  </a:lnTo>
                  <a:lnTo>
                    <a:pt x="1201" y="515"/>
                  </a:lnTo>
                  <a:lnTo>
                    <a:pt x="1202" y="513"/>
                  </a:lnTo>
                  <a:lnTo>
                    <a:pt x="1201" y="512"/>
                  </a:lnTo>
                  <a:lnTo>
                    <a:pt x="1201" y="510"/>
                  </a:lnTo>
                  <a:lnTo>
                    <a:pt x="1204" y="510"/>
                  </a:lnTo>
                  <a:lnTo>
                    <a:pt x="1204" y="506"/>
                  </a:lnTo>
                  <a:lnTo>
                    <a:pt x="1202" y="501"/>
                  </a:lnTo>
                  <a:lnTo>
                    <a:pt x="1204" y="503"/>
                  </a:lnTo>
                  <a:lnTo>
                    <a:pt x="1206" y="501"/>
                  </a:lnTo>
                  <a:lnTo>
                    <a:pt x="1208" y="499"/>
                  </a:lnTo>
                  <a:lnTo>
                    <a:pt x="1208" y="497"/>
                  </a:lnTo>
                  <a:lnTo>
                    <a:pt x="1211" y="496"/>
                  </a:lnTo>
                  <a:lnTo>
                    <a:pt x="1206" y="487"/>
                  </a:lnTo>
                  <a:lnTo>
                    <a:pt x="1211" y="478"/>
                  </a:lnTo>
                  <a:lnTo>
                    <a:pt x="1213" y="476"/>
                  </a:lnTo>
                  <a:lnTo>
                    <a:pt x="1215" y="472"/>
                  </a:lnTo>
                  <a:lnTo>
                    <a:pt x="1215" y="472"/>
                  </a:lnTo>
                  <a:lnTo>
                    <a:pt x="1217" y="469"/>
                  </a:lnTo>
                  <a:lnTo>
                    <a:pt x="1220" y="469"/>
                  </a:lnTo>
                  <a:lnTo>
                    <a:pt x="1222" y="469"/>
                  </a:lnTo>
                  <a:lnTo>
                    <a:pt x="1224" y="471"/>
                  </a:lnTo>
                  <a:lnTo>
                    <a:pt x="1222" y="472"/>
                  </a:lnTo>
                  <a:lnTo>
                    <a:pt x="1224" y="474"/>
                  </a:lnTo>
                  <a:lnTo>
                    <a:pt x="1224" y="476"/>
                  </a:lnTo>
                  <a:lnTo>
                    <a:pt x="1224" y="478"/>
                  </a:lnTo>
                  <a:lnTo>
                    <a:pt x="1224" y="481"/>
                  </a:lnTo>
                  <a:lnTo>
                    <a:pt x="1224" y="483"/>
                  </a:lnTo>
                  <a:lnTo>
                    <a:pt x="1226" y="481"/>
                  </a:lnTo>
                  <a:lnTo>
                    <a:pt x="1227" y="483"/>
                  </a:lnTo>
                  <a:lnTo>
                    <a:pt x="1227" y="490"/>
                  </a:lnTo>
                  <a:lnTo>
                    <a:pt x="1231" y="490"/>
                  </a:lnTo>
                  <a:lnTo>
                    <a:pt x="1229" y="490"/>
                  </a:lnTo>
                  <a:lnTo>
                    <a:pt x="1229" y="494"/>
                  </a:lnTo>
                  <a:lnTo>
                    <a:pt x="1233" y="492"/>
                  </a:lnTo>
                  <a:lnTo>
                    <a:pt x="1235" y="494"/>
                  </a:lnTo>
                  <a:lnTo>
                    <a:pt x="1231" y="499"/>
                  </a:lnTo>
                  <a:lnTo>
                    <a:pt x="1235" y="499"/>
                  </a:lnTo>
                  <a:lnTo>
                    <a:pt x="1235" y="501"/>
                  </a:lnTo>
                  <a:lnTo>
                    <a:pt x="1236" y="499"/>
                  </a:lnTo>
                  <a:lnTo>
                    <a:pt x="1238" y="499"/>
                  </a:lnTo>
                  <a:lnTo>
                    <a:pt x="1238" y="503"/>
                  </a:lnTo>
                  <a:lnTo>
                    <a:pt x="1240" y="503"/>
                  </a:lnTo>
                  <a:lnTo>
                    <a:pt x="1242" y="503"/>
                  </a:lnTo>
                  <a:lnTo>
                    <a:pt x="1240" y="506"/>
                  </a:lnTo>
                  <a:lnTo>
                    <a:pt x="1236" y="508"/>
                  </a:lnTo>
                  <a:lnTo>
                    <a:pt x="1231" y="508"/>
                  </a:lnTo>
                  <a:lnTo>
                    <a:pt x="1227" y="510"/>
                  </a:lnTo>
                  <a:lnTo>
                    <a:pt x="1227" y="512"/>
                  </a:lnTo>
                  <a:lnTo>
                    <a:pt x="1229" y="510"/>
                  </a:lnTo>
                  <a:lnTo>
                    <a:pt x="1231" y="510"/>
                  </a:lnTo>
                  <a:lnTo>
                    <a:pt x="1233" y="510"/>
                  </a:lnTo>
                  <a:lnTo>
                    <a:pt x="1238" y="510"/>
                  </a:lnTo>
                  <a:lnTo>
                    <a:pt x="1242" y="508"/>
                  </a:lnTo>
                  <a:lnTo>
                    <a:pt x="1243" y="508"/>
                  </a:lnTo>
                  <a:lnTo>
                    <a:pt x="1242" y="512"/>
                  </a:lnTo>
                  <a:lnTo>
                    <a:pt x="1243" y="512"/>
                  </a:lnTo>
                  <a:lnTo>
                    <a:pt x="1243" y="515"/>
                  </a:lnTo>
                  <a:lnTo>
                    <a:pt x="1243" y="517"/>
                  </a:lnTo>
                  <a:lnTo>
                    <a:pt x="1243" y="517"/>
                  </a:lnTo>
                  <a:lnTo>
                    <a:pt x="1247" y="517"/>
                  </a:lnTo>
                  <a:lnTo>
                    <a:pt x="1247" y="519"/>
                  </a:lnTo>
                  <a:lnTo>
                    <a:pt x="1247" y="521"/>
                  </a:lnTo>
                  <a:lnTo>
                    <a:pt x="1249" y="521"/>
                  </a:lnTo>
                  <a:lnTo>
                    <a:pt x="1249" y="522"/>
                  </a:lnTo>
                  <a:lnTo>
                    <a:pt x="1242" y="524"/>
                  </a:lnTo>
                  <a:lnTo>
                    <a:pt x="1240" y="524"/>
                  </a:lnTo>
                  <a:lnTo>
                    <a:pt x="1238" y="524"/>
                  </a:lnTo>
                  <a:lnTo>
                    <a:pt x="1238" y="526"/>
                  </a:lnTo>
                  <a:lnTo>
                    <a:pt x="1240" y="526"/>
                  </a:lnTo>
                  <a:lnTo>
                    <a:pt x="1252" y="526"/>
                  </a:lnTo>
                  <a:lnTo>
                    <a:pt x="1254" y="530"/>
                  </a:lnTo>
                  <a:lnTo>
                    <a:pt x="1252" y="531"/>
                  </a:lnTo>
                  <a:lnTo>
                    <a:pt x="1251" y="533"/>
                  </a:lnTo>
                  <a:lnTo>
                    <a:pt x="1252" y="533"/>
                  </a:lnTo>
                  <a:lnTo>
                    <a:pt x="1251" y="535"/>
                  </a:lnTo>
                  <a:lnTo>
                    <a:pt x="1247" y="537"/>
                  </a:lnTo>
                  <a:lnTo>
                    <a:pt x="1243" y="540"/>
                  </a:lnTo>
                  <a:lnTo>
                    <a:pt x="1245" y="540"/>
                  </a:lnTo>
                  <a:lnTo>
                    <a:pt x="1249" y="537"/>
                  </a:lnTo>
                  <a:lnTo>
                    <a:pt x="1252" y="537"/>
                  </a:lnTo>
                  <a:lnTo>
                    <a:pt x="1254" y="537"/>
                  </a:lnTo>
                  <a:lnTo>
                    <a:pt x="1258" y="540"/>
                  </a:lnTo>
                  <a:lnTo>
                    <a:pt x="1256" y="540"/>
                  </a:lnTo>
                  <a:lnTo>
                    <a:pt x="1254" y="542"/>
                  </a:lnTo>
                  <a:lnTo>
                    <a:pt x="1254" y="544"/>
                  </a:lnTo>
                  <a:lnTo>
                    <a:pt x="1256" y="542"/>
                  </a:lnTo>
                  <a:lnTo>
                    <a:pt x="1260" y="544"/>
                  </a:lnTo>
                  <a:lnTo>
                    <a:pt x="1260" y="546"/>
                  </a:lnTo>
                  <a:lnTo>
                    <a:pt x="1261" y="547"/>
                  </a:lnTo>
                  <a:lnTo>
                    <a:pt x="1265" y="549"/>
                  </a:lnTo>
                  <a:lnTo>
                    <a:pt x="1265" y="553"/>
                  </a:lnTo>
                  <a:lnTo>
                    <a:pt x="1260" y="556"/>
                  </a:lnTo>
                  <a:lnTo>
                    <a:pt x="1256" y="556"/>
                  </a:lnTo>
                  <a:lnTo>
                    <a:pt x="1256" y="558"/>
                  </a:lnTo>
                  <a:lnTo>
                    <a:pt x="1263" y="558"/>
                  </a:lnTo>
                  <a:lnTo>
                    <a:pt x="1267" y="562"/>
                  </a:lnTo>
                  <a:lnTo>
                    <a:pt x="1265" y="563"/>
                  </a:lnTo>
                  <a:lnTo>
                    <a:pt x="1272" y="565"/>
                  </a:lnTo>
                  <a:lnTo>
                    <a:pt x="1272" y="571"/>
                  </a:lnTo>
                  <a:lnTo>
                    <a:pt x="1267" y="576"/>
                  </a:lnTo>
                  <a:lnTo>
                    <a:pt x="1267" y="580"/>
                  </a:lnTo>
                  <a:lnTo>
                    <a:pt x="1265" y="580"/>
                  </a:lnTo>
                  <a:lnTo>
                    <a:pt x="1258" y="576"/>
                  </a:lnTo>
                  <a:lnTo>
                    <a:pt x="1256" y="578"/>
                  </a:lnTo>
                  <a:lnTo>
                    <a:pt x="1260" y="580"/>
                  </a:lnTo>
                  <a:lnTo>
                    <a:pt x="1260" y="580"/>
                  </a:lnTo>
                  <a:lnTo>
                    <a:pt x="1249" y="581"/>
                  </a:lnTo>
                  <a:lnTo>
                    <a:pt x="1267" y="583"/>
                  </a:lnTo>
                  <a:lnTo>
                    <a:pt x="1267" y="585"/>
                  </a:lnTo>
                  <a:lnTo>
                    <a:pt x="1265" y="585"/>
                  </a:lnTo>
                  <a:lnTo>
                    <a:pt x="1263" y="587"/>
                  </a:lnTo>
                  <a:lnTo>
                    <a:pt x="1263" y="587"/>
                  </a:lnTo>
                  <a:lnTo>
                    <a:pt x="1267" y="590"/>
                  </a:lnTo>
                  <a:lnTo>
                    <a:pt x="1268" y="592"/>
                  </a:lnTo>
                  <a:lnTo>
                    <a:pt x="1265" y="592"/>
                  </a:lnTo>
                  <a:lnTo>
                    <a:pt x="1263" y="594"/>
                  </a:lnTo>
                  <a:lnTo>
                    <a:pt x="1274" y="594"/>
                  </a:lnTo>
                  <a:lnTo>
                    <a:pt x="1274" y="599"/>
                  </a:lnTo>
                  <a:lnTo>
                    <a:pt x="1276" y="601"/>
                  </a:lnTo>
                  <a:lnTo>
                    <a:pt x="1274" y="603"/>
                  </a:lnTo>
                  <a:lnTo>
                    <a:pt x="1283" y="603"/>
                  </a:lnTo>
                  <a:lnTo>
                    <a:pt x="1285" y="604"/>
                  </a:lnTo>
                  <a:lnTo>
                    <a:pt x="1285" y="608"/>
                  </a:lnTo>
                  <a:lnTo>
                    <a:pt x="1286" y="606"/>
                  </a:lnTo>
                  <a:lnTo>
                    <a:pt x="1290" y="606"/>
                  </a:lnTo>
                  <a:lnTo>
                    <a:pt x="1290" y="610"/>
                  </a:lnTo>
                  <a:lnTo>
                    <a:pt x="1288" y="612"/>
                  </a:lnTo>
                  <a:lnTo>
                    <a:pt x="1290" y="613"/>
                  </a:lnTo>
                  <a:lnTo>
                    <a:pt x="1292" y="615"/>
                  </a:lnTo>
                  <a:lnTo>
                    <a:pt x="1288" y="619"/>
                  </a:lnTo>
                  <a:lnTo>
                    <a:pt x="1288" y="621"/>
                  </a:lnTo>
                  <a:lnTo>
                    <a:pt x="1292" y="619"/>
                  </a:lnTo>
                  <a:lnTo>
                    <a:pt x="1295" y="621"/>
                  </a:lnTo>
                  <a:lnTo>
                    <a:pt x="1297" y="621"/>
                  </a:lnTo>
                  <a:lnTo>
                    <a:pt x="1301" y="619"/>
                  </a:lnTo>
                  <a:lnTo>
                    <a:pt x="1301" y="621"/>
                  </a:lnTo>
                  <a:lnTo>
                    <a:pt x="1302" y="622"/>
                  </a:lnTo>
                  <a:lnTo>
                    <a:pt x="1299" y="631"/>
                  </a:lnTo>
                  <a:lnTo>
                    <a:pt x="1306" y="624"/>
                  </a:lnTo>
                  <a:lnTo>
                    <a:pt x="1308" y="622"/>
                  </a:lnTo>
                  <a:lnTo>
                    <a:pt x="1308" y="626"/>
                  </a:lnTo>
                  <a:lnTo>
                    <a:pt x="1309" y="626"/>
                  </a:lnTo>
                  <a:lnTo>
                    <a:pt x="1311" y="624"/>
                  </a:lnTo>
                  <a:lnTo>
                    <a:pt x="1311" y="629"/>
                  </a:lnTo>
                  <a:lnTo>
                    <a:pt x="1315" y="631"/>
                  </a:lnTo>
                  <a:lnTo>
                    <a:pt x="1322" y="635"/>
                  </a:lnTo>
                  <a:lnTo>
                    <a:pt x="1324" y="633"/>
                  </a:lnTo>
                  <a:lnTo>
                    <a:pt x="1324" y="631"/>
                  </a:lnTo>
                  <a:lnTo>
                    <a:pt x="1326" y="629"/>
                  </a:lnTo>
                  <a:lnTo>
                    <a:pt x="1329" y="631"/>
                  </a:lnTo>
                  <a:lnTo>
                    <a:pt x="1327" y="635"/>
                  </a:lnTo>
                  <a:lnTo>
                    <a:pt x="1331" y="635"/>
                  </a:lnTo>
                  <a:lnTo>
                    <a:pt x="1333" y="637"/>
                  </a:lnTo>
                  <a:lnTo>
                    <a:pt x="1334" y="637"/>
                  </a:lnTo>
                  <a:lnTo>
                    <a:pt x="1336" y="640"/>
                  </a:lnTo>
                  <a:lnTo>
                    <a:pt x="1334" y="642"/>
                  </a:lnTo>
                  <a:lnTo>
                    <a:pt x="1334" y="644"/>
                  </a:lnTo>
                  <a:lnTo>
                    <a:pt x="1334" y="644"/>
                  </a:lnTo>
                  <a:lnTo>
                    <a:pt x="1333" y="644"/>
                  </a:lnTo>
                  <a:lnTo>
                    <a:pt x="1329" y="644"/>
                  </a:lnTo>
                  <a:lnTo>
                    <a:pt x="1327" y="644"/>
                  </a:lnTo>
                  <a:lnTo>
                    <a:pt x="1322" y="647"/>
                  </a:lnTo>
                  <a:lnTo>
                    <a:pt x="1322" y="647"/>
                  </a:lnTo>
                  <a:lnTo>
                    <a:pt x="1318" y="649"/>
                  </a:lnTo>
                  <a:lnTo>
                    <a:pt x="1304" y="653"/>
                  </a:lnTo>
                  <a:lnTo>
                    <a:pt x="1302" y="656"/>
                  </a:lnTo>
                  <a:lnTo>
                    <a:pt x="1306" y="654"/>
                  </a:lnTo>
                  <a:lnTo>
                    <a:pt x="1313" y="651"/>
                  </a:lnTo>
                  <a:lnTo>
                    <a:pt x="1315" y="653"/>
                  </a:lnTo>
                  <a:lnTo>
                    <a:pt x="1301" y="658"/>
                  </a:lnTo>
                  <a:lnTo>
                    <a:pt x="1297" y="658"/>
                  </a:lnTo>
                  <a:lnTo>
                    <a:pt x="1292" y="665"/>
                  </a:lnTo>
                  <a:lnTo>
                    <a:pt x="1288" y="663"/>
                  </a:lnTo>
                  <a:lnTo>
                    <a:pt x="1286" y="662"/>
                  </a:lnTo>
                  <a:lnTo>
                    <a:pt x="1281" y="660"/>
                  </a:lnTo>
                  <a:lnTo>
                    <a:pt x="1277" y="662"/>
                  </a:lnTo>
                  <a:lnTo>
                    <a:pt x="1277" y="663"/>
                  </a:lnTo>
                  <a:lnTo>
                    <a:pt x="1288" y="665"/>
                  </a:lnTo>
                  <a:lnTo>
                    <a:pt x="1290" y="669"/>
                  </a:lnTo>
                  <a:lnTo>
                    <a:pt x="1290" y="676"/>
                  </a:lnTo>
                  <a:lnTo>
                    <a:pt x="1297" y="671"/>
                  </a:lnTo>
                  <a:lnTo>
                    <a:pt x="1299" y="669"/>
                  </a:lnTo>
                  <a:lnTo>
                    <a:pt x="1306" y="663"/>
                  </a:lnTo>
                  <a:lnTo>
                    <a:pt x="1309" y="662"/>
                  </a:lnTo>
                  <a:lnTo>
                    <a:pt x="1313" y="656"/>
                  </a:lnTo>
                  <a:lnTo>
                    <a:pt x="1317" y="654"/>
                  </a:lnTo>
                  <a:lnTo>
                    <a:pt x="1326" y="653"/>
                  </a:lnTo>
                  <a:lnTo>
                    <a:pt x="1329" y="654"/>
                  </a:lnTo>
                  <a:lnTo>
                    <a:pt x="1331" y="653"/>
                  </a:lnTo>
                  <a:lnTo>
                    <a:pt x="1324" y="651"/>
                  </a:lnTo>
                  <a:lnTo>
                    <a:pt x="1320" y="653"/>
                  </a:lnTo>
                  <a:lnTo>
                    <a:pt x="1327" y="649"/>
                  </a:lnTo>
                  <a:lnTo>
                    <a:pt x="1338" y="649"/>
                  </a:lnTo>
                  <a:lnTo>
                    <a:pt x="1340" y="651"/>
                  </a:lnTo>
                  <a:lnTo>
                    <a:pt x="1338" y="654"/>
                  </a:lnTo>
                  <a:lnTo>
                    <a:pt x="1340" y="662"/>
                  </a:lnTo>
                  <a:lnTo>
                    <a:pt x="1338" y="663"/>
                  </a:lnTo>
                  <a:lnTo>
                    <a:pt x="1338" y="671"/>
                  </a:lnTo>
                  <a:lnTo>
                    <a:pt x="1338" y="671"/>
                  </a:lnTo>
                  <a:lnTo>
                    <a:pt x="1342" y="663"/>
                  </a:lnTo>
                  <a:lnTo>
                    <a:pt x="1345" y="662"/>
                  </a:lnTo>
                  <a:lnTo>
                    <a:pt x="1349" y="662"/>
                  </a:lnTo>
                  <a:lnTo>
                    <a:pt x="1351" y="662"/>
                  </a:lnTo>
                  <a:lnTo>
                    <a:pt x="1351" y="663"/>
                  </a:lnTo>
                  <a:lnTo>
                    <a:pt x="1359" y="667"/>
                  </a:lnTo>
                  <a:lnTo>
                    <a:pt x="1359" y="669"/>
                  </a:lnTo>
                  <a:lnTo>
                    <a:pt x="1358" y="669"/>
                  </a:lnTo>
                  <a:lnTo>
                    <a:pt x="1359" y="672"/>
                  </a:lnTo>
                  <a:lnTo>
                    <a:pt x="1361" y="672"/>
                  </a:lnTo>
                  <a:lnTo>
                    <a:pt x="1361" y="674"/>
                  </a:lnTo>
                  <a:lnTo>
                    <a:pt x="1363" y="676"/>
                  </a:lnTo>
                  <a:lnTo>
                    <a:pt x="1363" y="678"/>
                  </a:lnTo>
                  <a:lnTo>
                    <a:pt x="1361" y="678"/>
                  </a:lnTo>
                  <a:lnTo>
                    <a:pt x="1361" y="679"/>
                  </a:lnTo>
                  <a:lnTo>
                    <a:pt x="1354" y="678"/>
                  </a:lnTo>
                  <a:lnTo>
                    <a:pt x="1356" y="681"/>
                  </a:lnTo>
                  <a:lnTo>
                    <a:pt x="1358" y="681"/>
                  </a:lnTo>
                  <a:lnTo>
                    <a:pt x="1359" y="681"/>
                  </a:lnTo>
                  <a:lnTo>
                    <a:pt x="1361" y="685"/>
                  </a:lnTo>
                  <a:lnTo>
                    <a:pt x="1359" y="687"/>
                  </a:lnTo>
                  <a:lnTo>
                    <a:pt x="1359" y="688"/>
                  </a:lnTo>
                  <a:lnTo>
                    <a:pt x="1363" y="692"/>
                  </a:lnTo>
                  <a:lnTo>
                    <a:pt x="1359" y="692"/>
                  </a:lnTo>
                  <a:lnTo>
                    <a:pt x="1359" y="694"/>
                  </a:lnTo>
                  <a:lnTo>
                    <a:pt x="1363" y="695"/>
                  </a:lnTo>
                  <a:lnTo>
                    <a:pt x="1365" y="699"/>
                  </a:lnTo>
                  <a:lnTo>
                    <a:pt x="1359" y="697"/>
                  </a:lnTo>
                  <a:lnTo>
                    <a:pt x="1359" y="69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6" name="Freeform 3896"/>
            <p:cNvSpPr>
              <a:spLocks/>
            </p:cNvSpPr>
            <p:nvPr/>
          </p:nvSpPr>
          <p:spPr bwMode="auto">
            <a:xfrm>
              <a:off x="441" y="1026"/>
              <a:ext cx="1365" cy="944"/>
            </a:xfrm>
            <a:custGeom>
              <a:avLst/>
              <a:gdLst/>
              <a:ahLst/>
              <a:cxnLst>
                <a:cxn ang="0">
                  <a:pos x="1193" y="754"/>
                </a:cxn>
                <a:cxn ang="0">
                  <a:pos x="1226" y="788"/>
                </a:cxn>
                <a:cxn ang="0">
                  <a:pos x="1263" y="856"/>
                </a:cxn>
                <a:cxn ang="0">
                  <a:pos x="1217" y="902"/>
                </a:cxn>
                <a:cxn ang="0">
                  <a:pos x="1224" y="858"/>
                </a:cxn>
                <a:cxn ang="0">
                  <a:pos x="1122" y="870"/>
                </a:cxn>
                <a:cxn ang="0">
                  <a:pos x="935" y="944"/>
                </a:cxn>
                <a:cxn ang="0">
                  <a:pos x="960" y="881"/>
                </a:cxn>
                <a:cxn ang="0">
                  <a:pos x="931" y="851"/>
                </a:cxn>
                <a:cxn ang="0">
                  <a:pos x="846" y="785"/>
                </a:cxn>
                <a:cxn ang="0">
                  <a:pos x="755" y="794"/>
                </a:cxn>
                <a:cxn ang="0">
                  <a:pos x="278" y="772"/>
                </a:cxn>
                <a:cxn ang="0">
                  <a:pos x="244" y="745"/>
                </a:cxn>
                <a:cxn ang="0">
                  <a:pos x="217" y="722"/>
                </a:cxn>
                <a:cxn ang="0">
                  <a:pos x="191" y="671"/>
                </a:cxn>
                <a:cxn ang="0">
                  <a:pos x="175" y="601"/>
                </a:cxn>
                <a:cxn ang="0">
                  <a:pos x="69" y="503"/>
                </a:cxn>
                <a:cxn ang="0">
                  <a:pos x="43" y="133"/>
                </a:cxn>
                <a:cxn ang="0">
                  <a:pos x="103" y="137"/>
                </a:cxn>
                <a:cxn ang="0">
                  <a:pos x="180" y="85"/>
                </a:cxn>
                <a:cxn ang="0">
                  <a:pos x="157" y="121"/>
                </a:cxn>
                <a:cxn ang="0">
                  <a:pos x="239" y="124"/>
                </a:cxn>
                <a:cxn ang="0">
                  <a:pos x="260" y="92"/>
                </a:cxn>
                <a:cxn ang="0">
                  <a:pos x="346" y="128"/>
                </a:cxn>
                <a:cxn ang="0">
                  <a:pos x="424" y="173"/>
                </a:cxn>
                <a:cxn ang="0">
                  <a:pos x="473" y="196"/>
                </a:cxn>
                <a:cxn ang="0">
                  <a:pos x="519" y="210"/>
                </a:cxn>
                <a:cxn ang="0">
                  <a:pos x="539" y="180"/>
                </a:cxn>
                <a:cxn ang="0">
                  <a:pos x="533" y="169"/>
                </a:cxn>
                <a:cxn ang="0">
                  <a:pos x="565" y="153"/>
                </a:cxn>
                <a:cxn ang="0">
                  <a:pos x="622" y="194"/>
                </a:cxn>
                <a:cxn ang="0">
                  <a:pos x="697" y="191"/>
                </a:cxn>
                <a:cxn ang="0">
                  <a:pos x="710" y="174"/>
                </a:cxn>
                <a:cxn ang="0">
                  <a:pos x="730" y="183"/>
                </a:cxn>
                <a:cxn ang="0">
                  <a:pos x="751" y="132"/>
                </a:cxn>
                <a:cxn ang="0">
                  <a:pos x="712" y="50"/>
                </a:cxn>
                <a:cxn ang="0">
                  <a:pos x="765" y="33"/>
                </a:cxn>
                <a:cxn ang="0">
                  <a:pos x="776" y="112"/>
                </a:cxn>
                <a:cxn ang="0">
                  <a:pos x="829" y="130"/>
                </a:cxn>
                <a:cxn ang="0">
                  <a:pos x="897" y="151"/>
                </a:cxn>
                <a:cxn ang="0">
                  <a:pos x="938" y="130"/>
                </a:cxn>
                <a:cxn ang="0">
                  <a:pos x="954" y="219"/>
                </a:cxn>
                <a:cxn ang="0">
                  <a:pos x="881" y="248"/>
                </a:cxn>
                <a:cxn ang="0">
                  <a:pos x="863" y="298"/>
                </a:cxn>
                <a:cxn ang="0">
                  <a:pos x="805" y="362"/>
                </a:cxn>
                <a:cxn ang="0">
                  <a:pos x="788" y="355"/>
                </a:cxn>
                <a:cxn ang="0">
                  <a:pos x="758" y="415"/>
                </a:cxn>
                <a:cxn ang="0">
                  <a:pos x="774" y="556"/>
                </a:cxn>
                <a:cxn ang="0">
                  <a:pos x="928" y="624"/>
                </a:cxn>
                <a:cxn ang="0">
                  <a:pos x="979" y="722"/>
                </a:cxn>
                <a:cxn ang="0">
                  <a:pos x="979" y="640"/>
                </a:cxn>
                <a:cxn ang="0">
                  <a:pos x="1015" y="489"/>
                </a:cxn>
                <a:cxn ang="0">
                  <a:pos x="1010" y="424"/>
                </a:cxn>
                <a:cxn ang="0">
                  <a:pos x="1090" y="419"/>
                </a:cxn>
                <a:cxn ang="0">
                  <a:pos x="1133" y="451"/>
                </a:cxn>
                <a:cxn ang="0">
                  <a:pos x="1144" y="506"/>
                </a:cxn>
                <a:cxn ang="0">
                  <a:pos x="1172" y="533"/>
                </a:cxn>
                <a:cxn ang="0">
                  <a:pos x="1224" y="478"/>
                </a:cxn>
                <a:cxn ang="0">
                  <a:pos x="1247" y="517"/>
                </a:cxn>
                <a:cxn ang="0">
                  <a:pos x="1263" y="558"/>
                </a:cxn>
                <a:cxn ang="0">
                  <a:pos x="1288" y="619"/>
                </a:cxn>
                <a:cxn ang="0">
                  <a:pos x="1304" y="653"/>
                </a:cxn>
                <a:cxn ang="0">
                  <a:pos x="1342" y="663"/>
                </a:cxn>
              </a:cxnLst>
              <a:rect l="0" t="0" r="r" b="b"/>
              <a:pathLst>
                <a:path w="1365" h="944">
                  <a:moveTo>
                    <a:pt x="1359" y="699"/>
                  </a:moveTo>
                  <a:lnTo>
                    <a:pt x="1365" y="704"/>
                  </a:lnTo>
                  <a:lnTo>
                    <a:pt x="1359" y="712"/>
                  </a:lnTo>
                  <a:lnTo>
                    <a:pt x="1354" y="715"/>
                  </a:lnTo>
                  <a:lnTo>
                    <a:pt x="1349" y="720"/>
                  </a:lnTo>
                  <a:lnTo>
                    <a:pt x="1345" y="720"/>
                  </a:lnTo>
                  <a:lnTo>
                    <a:pt x="1345" y="722"/>
                  </a:lnTo>
                  <a:lnTo>
                    <a:pt x="1334" y="722"/>
                  </a:lnTo>
                  <a:lnTo>
                    <a:pt x="1320" y="726"/>
                  </a:lnTo>
                  <a:lnTo>
                    <a:pt x="1317" y="728"/>
                  </a:lnTo>
                  <a:lnTo>
                    <a:pt x="1315" y="733"/>
                  </a:lnTo>
                  <a:lnTo>
                    <a:pt x="1313" y="733"/>
                  </a:lnTo>
                  <a:lnTo>
                    <a:pt x="1304" y="745"/>
                  </a:lnTo>
                  <a:lnTo>
                    <a:pt x="1301" y="747"/>
                  </a:lnTo>
                  <a:lnTo>
                    <a:pt x="1297" y="751"/>
                  </a:lnTo>
                  <a:lnTo>
                    <a:pt x="1295" y="753"/>
                  </a:lnTo>
                  <a:lnTo>
                    <a:pt x="1293" y="753"/>
                  </a:lnTo>
                  <a:lnTo>
                    <a:pt x="1292" y="751"/>
                  </a:lnTo>
                  <a:lnTo>
                    <a:pt x="1293" y="747"/>
                  </a:lnTo>
                  <a:lnTo>
                    <a:pt x="1292" y="749"/>
                  </a:lnTo>
                  <a:lnTo>
                    <a:pt x="1290" y="753"/>
                  </a:lnTo>
                  <a:lnTo>
                    <a:pt x="1270" y="756"/>
                  </a:lnTo>
                  <a:lnTo>
                    <a:pt x="1268" y="756"/>
                  </a:lnTo>
                  <a:lnTo>
                    <a:pt x="1268" y="754"/>
                  </a:lnTo>
                  <a:lnTo>
                    <a:pt x="1265" y="753"/>
                  </a:lnTo>
                  <a:lnTo>
                    <a:pt x="1247" y="751"/>
                  </a:lnTo>
                  <a:lnTo>
                    <a:pt x="1242" y="753"/>
                  </a:lnTo>
                  <a:lnTo>
                    <a:pt x="1224" y="751"/>
                  </a:lnTo>
                  <a:lnTo>
                    <a:pt x="1215" y="753"/>
                  </a:lnTo>
                  <a:lnTo>
                    <a:pt x="1210" y="751"/>
                  </a:lnTo>
                  <a:lnTo>
                    <a:pt x="1204" y="753"/>
                  </a:lnTo>
                  <a:lnTo>
                    <a:pt x="1201" y="753"/>
                  </a:lnTo>
                  <a:lnTo>
                    <a:pt x="1199" y="753"/>
                  </a:lnTo>
                  <a:lnTo>
                    <a:pt x="1193" y="753"/>
                  </a:lnTo>
                  <a:lnTo>
                    <a:pt x="1193" y="754"/>
                  </a:lnTo>
                  <a:lnTo>
                    <a:pt x="1192" y="756"/>
                  </a:lnTo>
                  <a:lnTo>
                    <a:pt x="1190" y="754"/>
                  </a:lnTo>
                  <a:lnTo>
                    <a:pt x="1188" y="756"/>
                  </a:lnTo>
                  <a:lnTo>
                    <a:pt x="1186" y="758"/>
                  </a:lnTo>
                  <a:lnTo>
                    <a:pt x="1183" y="763"/>
                  </a:lnTo>
                  <a:lnTo>
                    <a:pt x="1177" y="774"/>
                  </a:lnTo>
                  <a:lnTo>
                    <a:pt x="1177" y="776"/>
                  </a:lnTo>
                  <a:lnTo>
                    <a:pt x="1167" y="776"/>
                  </a:lnTo>
                  <a:lnTo>
                    <a:pt x="1163" y="779"/>
                  </a:lnTo>
                  <a:lnTo>
                    <a:pt x="1161" y="779"/>
                  </a:lnTo>
                  <a:lnTo>
                    <a:pt x="1161" y="781"/>
                  </a:lnTo>
                  <a:lnTo>
                    <a:pt x="1156" y="786"/>
                  </a:lnTo>
                  <a:lnTo>
                    <a:pt x="1152" y="786"/>
                  </a:lnTo>
                  <a:lnTo>
                    <a:pt x="1145" y="801"/>
                  </a:lnTo>
                  <a:lnTo>
                    <a:pt x="1142" y="803"/>
                  </a:lnTo>
                  <a:lnTo>
                    <a:pt x="1138" y="803"/>
                  </a:lnTo>
                  <a:lnTo>
                    <a:pt x="1138" y="808"/>
                  </a:lnTo>
                  <a:lnTo>
                    <a:pt x="1133" y="820"/>
                  </a:lnTo>
                  <a:lnTo>
                    <a:pt x="1131" y="820"/>
                  </a:lnTo>
                  <a:lnTo>
                    <a:pt x="1117" y="835"/>
                  </a:lnTo>
                  <a:lnTo>
                    <a:pt x="1117" y="835"/>
                  </a:lnTo>
                  <a:lnTo>
                    <a:pt x="1120" y="833"/>
                  </a:lnTo>
                  <a:lnTo>
                    <a:pt x="1124" y="831"/>
                  </a:lnTo>
                  <a:lnTo>
                    <a:pt x="1124" y="831"/>
                  </a:lnTo>
                  <a:lnTo>
                    <a:pt x="1126" y="829"/>
                  </a:lnTo>
                  <a:lnTo>
                    <a:pt x="1152" y="797"/>
                  </a:lnTo>
                  <a:lnTo>
                    <a:pt x="1156" y="797"/>
                  </a:lnTo>
                  <a:lnTo>
                    <a:pt x="1158" y="795"/>
                  </a:lnTo>
                  <a:lnTo>
                    <a:pt x="1190" y="779"/>
                  </a:lnTo>
                  <a:lnTo>
                    <a:pt x="1206" y="776"/>
                  </a:lnTo>
                  <a:lnTo>
                    <a:pt x="1215" y="778"/>
                  </a:lnTo>
                  <a:lnTo>
                    <a:pt x="1226" y="783"/>
                  </a:lnTo>
                  <a:lnTo>
                    <a:pt x="1227" y="788"/>
                  </a:lnTo>
                  <a:lnTo>
                    <a:pt x="1226" y="786"/>
                  </a:lnTo>
                  <a:lnTo>
                    <a:pt x="1226" y="788"/>
                  </a:lnTo>
                  <a:lnTo>
                    <a:pt x="1227" y="790"/>
                  </a:lnTo>
                  <a:lnTo>
                    <a:pt x="1227" y="794"/>
                  </a:lnTo>
                  <a:lnTo>
                    <a:pt x="1211" y="806"/>
                  </a:lnTo>
                  <a:lnTo>
                    <a:pt x="1206" y="806"/>
                  </a:lnTo>
                  <a:lnTo>
                    <a:pt x="1202" y="803"/>
                  </a:lnTo>
                  <a:lnTo>
                    <a:pt x="1192" y="806"/>
                  </a:lnTo>
                  <a:lnTo>
                    <a:pt x="1190" y="806"/>
                  </a:lnTo>
                  <a:lnTo>
                    <a:pt x="1193" y="806"/>
                  </a:lnTo>
                  <a:lnTo>
                    <a:pt x="1202" y="810"/>
                  </a:lnTo>
                  <a:lnTo>
                    <a:pt x="1204" y="813"/>
                  </a:lnTo>
                  <a:lnTo>
                    <a:pt x="1204" y="815"/>
                  </a:lnTo>
                  <a:lnTo>
                    <a:pt x="1213" y="810"/>
                  </a:lnTo>
                  <a:lnTo>
                    <a:pt x="1215" y="810"/>
                  </a:lnTo>
                  <a:lnTo>
                    <a:pt x="1215" y="811"/>
                  </a:lnTo>
                  <a:lnTo>
                    <a:pt x="1217" y="811"/>
                  </a:lnTo>
                  <a:lnTo>
                    <a:pt x="1218" y="813"/>
                  </a:lnTo>
                  <a:lnTo>
                    <a:pt x="1218" y="817"/>
                  </a:lnTo>
                  <a:lnTo>
                    <a:pt x="1215" y="824"/>
                  </a:lnTo>
                  <a:lnTo>
                    <a:pt x="1211" y="828"/>
                  </a:lnTo>
                  <a:lnTo>
                    <a:pt x="1211" y="829"/>
                  </a:lnTo>
                  <a:lnTo>
                    <a:pt x="1213" y="828"/>
                  </a:lnTo>
                  <a:lnTo>
                    <a:pt x="1218" y="829"/>
                  </a:lnTo>
                  <a:lnTo>
                    <a:pt x="1217" y="835"/>
                  </a:lnTo>
                  <a:lnTo>
                    <a:pt x="1222" y="845"/>
                  </a:lnTo>
                  <a:lnTo>
                    <a:pt x="1224" y="847"/>
                  </a:lnTo>
                  <a:lnTo>
                    <a:pt x="1224" y="847"/>
                  </a:lnTo>
                  <a:lnTo>
                    <a:pt x="1227" y="849"/>
                  </a:lnTo>
                  <a:lnTo>
                    <a:pt x="1235" y="851"/>
                  </a:lnTo>
                  <a:lnTo>
                    <a:pt x="1235" y="853"/>
                  </a:lnTo>
                  <a:lnTo>
                    <a:pt x="1233" y="854"/>
                  </a:lnTo>
                  <a:lnTo>
                    <a:pt x="1233" y="856"/>
                  </a:lnTo>
                  <a:lnTo>
                    <a:pt x="1251" y="860"/>
                  </a:lnTo>
                  <a:lnTo>
                    <a:pt x="1252" y="861"/>
                  </a:lnTo>
                  <a:lnTo>
                    <a:pt x="1258" y="861"/>
                  </a:lnTo>
                  <a:lnTo>
                    <a:pt x="1263" y="856"/>
                  </a:lnTo>
                  <a:lnTo>
                    <a:pt x="1265" y="860"/>
                  </a:lnTo>
                  <a:lnTo>
                    <a:pt x="1265" y="861"/>
                  </a:lnTo>
                  <a:lnTo>
                    <a:pt x="1267" y="861"/>
                  </a:lnTo>
                  <a:lnTo>
                    <a:pt x="1268" y="861"/>
                  </a:lnTo>
                  <a:lnTo>
                    <a:pt x="1272" y="861"/>
                  </a:lnTo>
                  <a:lnTo>
                    <a:pt x="1276" y="865"/>
                  </a:lnTo>
                  <a:lnTo>
                    <a:pt x="1274" y="867"/>
                  </a:lnTo>
                  <a:lnTo>
                    <a:pt x="1274" y="869"/>
                  </a:lnTo>
                  <a:lnTo>
                    <a:pt x="1277" y="869"/>
                  </a:lnTo>
                  <a:lnTo>
                    <a:pt x="1279" y="870"/>
                  </a:lnTo>
                  <a:lnTo>
                    <a:pt x="1277" y="870"/>
                  </a:lnTo>
                  <a:lnTo>
                    <a:pt x="1274" y="870"/>
                  </a:lnTo>
                  <a:lnTo>
                    <a:pt x="1272" y="872"/>
                  </a:lnTo>
                  <a:lnTo>
                    <a:pt x="1270" y="872"/>
                  </a:lnTo>
                  <a:lnTo>
                    <a:pt x="1258" y="879"/>
                  </a:lnTo>
                  <a:lnTo>
                    <a:pt x="1256" y="879"/>
                  </a:lnTo>
                  <a:lnTo>
                    <a:pt x="1256" y="881"/>
                  </a:lnTo>
                  <a:lnTo>
                    <a:pt x="1252" y="879"/>
                  </a:lnTo>
                  <a:lnTo>
                    <a:pt x="1249" y="883"/>
                  </a:lnTo>
                  <a:lnTo>
                    <a:pt x="1247" y="883"/>
                  </a:lnTo>
                  <a:lnTo>
                    <a:pt x="1245" y="883"/>
                  </a:lnTo>
                  <a:lnTo>
                    <a:pt x="1242" y="885"/>
                  </a:lnTo>
                  <a:lnTo>
                    <a:pt x="1238" y="883"/>
                  </a:lnTo>
                  <a:lnTo>
                    <a:pt x="1238" y="886"/>
                  </a:lnTo>
                  <a:lnTo>
                    <a:pt x="1238" y="888"/>
                  </a:lnTo>
                  <a:lnTo>
                    <a:pt x="1235" y="888"/>
                  </a:lnTo>
                  <a:lnTo>
                    <a:pt x="1233" y="886"/>
                  </a:lnTo>
                  <a:lnTo>
                    <a:pt x="1233" y="885"/>
                  </a:lnTo>
                  <a:lnTo>
                    <a:pt x="1231" y="888"/>
                  </a:lnTo>
                  <a:lnTo>
                    <a:pt x="1229" y="886"/>
                  </a:lnTo>
                  <a:lnTo>
                    <a:pt x="1227" y="888"/>
                  </a:lnTo>
                  <a:lnTo>
                    <a:pt x="1227" y="894"/>
                  </a:lnTo>
                  <a:lnTo>
                    <a:pt x="1224" y="895"/>
                  </a:lnTo>
                  <a:lnTo>
                    <a:pt x="1220" y="901"/>
                  </a:lnTo>
                  <a:lnTo>
                    <a:pt x="1217" y="902"/>
                  </a:lnTo>
                  <a:lnTo>
                    <a:pt x="1215" y="906"/>
                  </a:lnTo>
                  <a:lnTo>
                    <a:pt x="1213" y="906"/>
                  </a:lnTo>
                  <a:lnTo>
                    <a:pt x="1211" y="906"/>
                  </a:lnTo>
                  <a:lnTo>
                    <a:pt x="1210" y="910"/>
                  </a:lnTo>
                  <a:lnTo>
                    <a:pt x="1208" y="911"/>
                  </a:lnTo>
                  <a:lnTo>
                    <a:pt x="1208" y="911"/>
                  </a:lnTo>
                  <a:lnTo>
                    <a:pt x="1204" y="910"/>
                  </a:lnTo>
                  <a:lnTo>
                    <a:pt x="1202" y="906"/>
                  </a:lnTo>
                  <a:lnTo>
                    <a:pt x="1201" y="904"/>
                  </a:lnTo>
                  <a:lnTo>
                    <a:pt x="1199" y="904"/>
                  </a:lnTo>
                  <a:lnTo>
                    <a:pt x="1197" y="895"/>
                  </a:lnTo>
                  <a:lnTo>
                    <a:pt x="1197" y="892"/>
                  </a:lnTo>
                  <a:lnTo>
                    <a:pt x="1201" y="886"/>
                  </a:lnTo>
                  <a:lnTo>
                    <a:pt x="1201" y="888"/>
                  </a:lnTo>
                  <a:lnTo>
                    <a:pt x="1197" y="890"/>
                  </a:lnTo>
                  <a:lnTo>
                    <a:pt x="1197" y="888"/>
                  </a:lnTo>
                  <a:lnTo>
                    <a:pt x="1202" y="885"/>
                  </a:lnTo>
                  <a:lnTo>
                    <a:pt x="1204" y="885"/>
                  </a:lnTo>
                  <a:lnTo>
                    <a:pt x="1208" y="883"/>
                  </a:lnTo>
                  <a:lnTo>
                    <a:pt x="1206" y="881"/>
                  </a:lnTo>
                  <a:lnTo>
                    <a:pt x="1224" y="870"/>
                  </a:lnTo>
                  <a:lnTo>
                    <a:pt x="1226" y="872"/>
                  </a:lnTo>
                  <a:lnTo>
                    <a:pt x="1226" y="874"/>
                  </a:lnTo>
                  <a:lnTo>
                    <a:pt x="1229" y="876"/>
                  </a:lnTo>
                  <a:lnTo>
                    <a:pt x="1231" y="872"/>
                  </a:lnTo>
                  <a:lnTo>
                    <a:pt x="1235" y="870"/>
                  </a:lnTo>
                  <a:lnTo>
                    <a:pt x="1242" y="869"/>
                  </a:lnTo>
                  <a:lnTo>
                    <a:pt x="1242" y="867"/>
                  </a:lnTo>
                  <a:lnTo>
                    <a:pt x="1233" y="869"/>
                  </a:lnTo>
                  <a:lnTo>
                    <a:pt x="1226" y="867"/>
                  </a:lnTo>
                  <a:lnTo>
                    <a:pt x="1222" y="869"/>
                  </a:lnTo>
                  <a:lnTo>
                    <a:pt x="1218" y="869"/>
                  </a:lnTo>
                  <a:lnTo>
                    <a:pt x="1218" y="865"/>
                  </a:lnTo>
                  <a:lnTo>
                    <a:pt x="1226" y="858"/>
                  </a:lnTo>
                  <a:lnTo>
                    <a:pt x="1224" y="858"/>
                  </a:lnTo>
                  <a:lnTo>
                    <a:pt x="1222" y="856"/>
                  </a:lnTo>
                  <a:lnTo>
                    <a:pt x="1220" y="861"/>
                  </a:lnTo>
                  <a:lnTo>
                    <a:pt x="1217" y="861"/>
                  </a:lnTo>
                  <a:lnTo>
                    <a:pt x="1204" y="870"/>
                  </a:lnTo>
                  <a:lnTo>
                    <a:pt x="1201" y="870"/>
                  </a:lnTo>
                  <a:lnTo>
                    <a:pt x="1199" y="870"/>
                  </a:lnTo>
                  <a:lnTo>
                    <a:pt x="1195" y="874"/>
                  </a:lnTo>
                  <a:lnTo>
                    <a:pt x="1186" y="874"/>
                  </a:lnTo>
                  <a:lnTo>
                    <a:pt x="1185" y="874"/>
                  </a:lnTo>
                  <a:lnTo>
                    <a:pt x="1183" y="872"/>
                  </a:lnTo>
                  <a:lnTo>
                    <a:pt x="1181" y="874"/>
                  </a:lnTo>
                  <a:lnTo>
                    <a:pt x="1181" y="874"/>
                  </a:lnTo>
                  <a:lnTo>
                    <a:pt x="1177" y="874"/>
                  </a:lnTo>
                  <a:lnTo>
                    <a:pt x="1176" y="872"/>
                  </a:lnTo>
                  <a:lnTo>
                    <a:pt x="1174" y="869"/>
                  </a:lnTo>
                  <a:lnTo>
                    <a:pt x="1174" y="865"/>
                  </a:lnTo>
                  <a:lnTo>
                    <a:pt x="1170" y="861"/>
                  </a:lnTo>
                  <a:lnTo>
                    <a:pt x="1170" y="831"/>
                  </a:lnTo>
                  <a:lnTo>
                    <a:pt x="1161" y="824"/>
                  </a:lnTo>
                  <a:lnTo>
                    <a:pt x="1160" y="824"/>
                  </a:lnTo>
                  <a:lnTo>
                    <a:pt x="1158" y="826"/>
                  </a:lnTo>
                  <a:lnTo>
                    <a:pt x="1152" y="828"/>
                  </a:lnTo>
                  <a:lnTo>
                    <a:pt x="1149" y="826"/>
                  </a:lnTo>
                  <a:lnTo>
                    <a:pt x="1147" y="824"/>
                  </a:lnTo>
                  <a:lnTo>
                    <a:pt x="1145" y="822"/>
                  </a:lnTo>
                  <a:lnTo>
                    <a:pt x="1144" y="820"/>
                  </a:lnTo>
                  <a:lnTo>
                    <a:pt x="1142" y="822"/>
                  </a:lnTo>
                  <a:lnTo>
                    <a:pt x="1129" y="853"/>
                  </a:lnTo>
                  <a:lnTo>
                    <a:pt x="1127" y="863"/>
                  </a:lnTo>
                  <a:lnTo>
                    <a:pt x="1124" y="867"/>
                  </a:lnTo>
                  <a:lnTo>
                    <a:pt x="1124" y="869"/>
                  </a:lnTo>
                  <a:lnTo>
                    <a:pt x="1126" y="870"/>
                  </a:lnTo>
                  <a:lnTo>
                    <a:pt x="1124" y="870"/>
                  </a:lnTo>
                  <a:lnTo>
                    <a:pt x="1122" y="869"/>
                  </a:lnTo>
                  <a:lnTo>
                    <a:pt x="1122" y="870"/>
                  </a:lnTo>
                  <a:lnTo>
                    <a:pt x="1122" y="872"/>
                  </a:lnTo>
                  <a:lnTo>
                    <a:pt x="1119" y="870"/>
                  </a:lnTo>
                  <a:lnTo>
                    <a:pt x="1115" y="872"/>
                  </a:lnTo>
                  <a:lnTo>
                    <a:pt x="1113" y="872"/>
                  </a:lnTo>
                  <a:lnTo>
                    <a:pt x="1111" y="874"/>
                  </a:lnTo>
                  <a:lnTo>
                    <a:pt x="1110" y="878"/>
                  </a:lnTo>
                  <a:lnTo>
                    <a:pt x="1054" y="878"/>
                  </a:lnTo>
                  <a:lnTo>
                    <a:pt x="1044" y="885"/>
                  </a:lnTo>
                  <a:lnTo>
                    <a:pt x="1044" y="886"/>
                  </a:lnTo>
                  <a:lnTo>
                    <a:pt x="1038" y="892"/>
                  </a:lnTo>
                  <a:lnTo>
                    <a:pt x="1024" y="897"/>
                  </a:lnTo>
                  <a:lnTo>
                    <a:pt x="1022" y="895"/>
                  </a:lnTo>
                  <a:lnTo>
                    <a:pt x="1019" y="895"/>
                  </a:lnTo>
                  <a:lnTo>
                    <a:pt x="1019" y="897"/>
                  </a:lnTo>
                  <a:lnTo>
                    <a:pt x="1020" y="897"/>
                  </a:lnTo>
                  <a:lnTo>
                    <a:pt x="1022" y="901"/>
                  </a:lnTo>
                  <a:lnTo>
                    <a:pt x="1022" y="902"/>
                  </a:lnTo>
                  <a:lnTo>
                    <a:pt x="1020" y="902"/>
                  </a:lnTo>
                  <a:lnTo>
                    <a:pt x="1019" y="901"/>
                  </a:lnTo>
                  <a:lnTo>
                    <a:pt x="1004" y="901"/>
                  </a:lnTo>
                  <a:lnTo>
                    <a:pt x="988" y="904"/>
                  </a:lnTo>
                  <a:lnTo>
                    <a:pt x="978" y="915"/>
                  </a:lnTo>
                  <a:lnTo>
                    <a:pt x="985" y="917"/>
                  </a:lnTo>
                  <a:lnTo>
                    <a:pt x="990" y="917"/>
                  </a:lnTo>
                  <a:lnTo>
                    <a:pt x="994" y="926"/>
                  </a:lnTo>
                  <a:lnTo>
                    <a:pt x="979" y="924"/>
                  </a:lnTo>
                  <a:lnTo>
                    <a:pt x="970" y="927"/>
                  </a:lnTo>
                  <a:lnTo>
                    <a:pt x="965" y="931"/>
                  </a:lnTo>
                  <a:lnTo>
                    <a:pt x="956" y="929"/>
                  </a:lnTo>
                  <a:lnTo>
                    <a:pt x="949" y="931"/>
                  </a:lnTo>
                  <a:lnTo>
                    <a:pt x="949" y="933"/>
                  </a:lnTo>
                  <a:lnTo>
                    <a:pt x="945" y="936"/>
                  </a:lnTo>
                  <a:lnTo>
                    <a:pt x="945" y="936"/>
                  </a:lnTo>
                  <a:lnTo>
                    <a:pt x="942" y="938"/>
                  </a:lnTo>
                  <a:lnTo>
                    <a:pt x="935" y="944"/>
                  </a:lnTo>
                  <a:lnTo>
                    <a:pt x="935" y="944"/>
                  </a:lnTo>
                  <a:lnTo>
                    <a:pt x="931" y="944"/>
                  </a:lnTo>
                  <a:lnTo>
                    <a:pt x="929" y="944"/>
                  </a:lnTo>
                  <a:lnTo>
                    <a:pt x="924" y="944"/>
                  </a:lnTo>
                  <a:lnTo>
                    <a:pt x="924" y="940"/>
                  </a:lnTo>
                  <a:lnTo>
                    <a:pt x="926" y="936"/>
                  </a:lnTo>
                  <a:lnTo>
                    <a:pt x="928" y="935"/>
                  </a:lnTo>
                  <a:lnTo>
                    <a:pt x="928" y="936"/>
                  </a:lnTo>
                  <a:lnTo>
                    <a:pt x="931" y="936"/>
                  </a:lnTo>
                  <a:lnTo>
                    <a:pt x="935" y="936"/>
                  </a:lnTo>
                  <a:lnTo>
                    <a:pt x="935" y="936"/>
                  </a:lnTo>
                  <a:lnTo>
                    <a:pt x="937" y="933"/>
                  </a:lnTo>
                  <a:lnTo>
                    <a:pt x="935" y="933"/>
                  </a:lnTo>
                  <a:lnTo>
                    <a:pt x="935" y="931"/>
                  </a:lnTo>
                  <a:lnTo>
                    <a:pt x="933" y="929"/>
                  </a:lnTo>
                  <a:lnTo>
                    <a:pt x="937" y="920"/>
                  </a:lnTo>
                  <a:lnTo>
                    <a:pt x="938" y="920"/>
                  </a:lnTo>
                  <a:lnTo>
                    <a:pt x="940" y="919"/>
                  </a:lnTo>
                  <a:lnTo>
                    <a:pt x="940" y="917"/>
                  </a:lnTo>
                  <a:lnTo>
                    <a:pt x="944" y="917"/>
                  </a:lnTo>
                  <a:lnTo>
                    <a:pt x="945" y="913"/>
                  </a:lnTo>
                  <a:lnTo>
                    <a:pt x="945" y="895"/>
                  </a:lnTo>
                  <a:lnTo>
                    <a:pt x="953" y="885"/>
                  </a:lnTo>
                  <a:lnTo>
                    <a:pt x="953" y="881"/>
                  </a:lnTo>
                  <a:lnTo>
                    <a:pt x="949" y="874"/>
                  </a:lnTo>
                  <a:lnTo>
                    <a:pt x="949" y="874"/>
                  </a:lnTo>
                  <a:lnTo>
                    <a:pt x="947" y="872"/>
                  </a:lnTo>
                  <a:lnTo>
                    <a:pt x="949" y="870"/>
                  </a:lnTo>
                  <a:lnTo>
                    <a:pt x="953" y="872"/>
                  </a:lnTo>
                  <a:lnTo>
                    <a:pt x="956" y="879"/>
                  </a:lnTo>
                  <a:lnTo>
                    <a:pt x="956" y="879"/>
                  </a:lnTo>
                  <a:lnTo>
                    <a:pt x="958" y="879"/>
                  </a:lnTo>
                  <a:lnTo>
                    <a:pt x="958" y="878"/>
                  </a:lnTo>
                  <a:lnTo>
                    <a:pt x="958" y="881"/>
                  </a:lnTo>
                  <a:lnTo>
                    <a:pt x="960" y="881"/>
                  </a:lnTo>
                  <a:lnTo>
                    <a:pt x="960" y="886"/>
                  </a:lnTo>
                  <a:lnTo>
                    <a:pt x="962" y="883"/>
                  </a:lnTo>
                  <a:lnTo>
                    <a:pt x="963" y="883"/>
                  </a:lnTo>
                  <a:lnTo>
                    <a:pt x="963" y="886"/>
                  </a:lnTo>
                  <a:lnTo>
                    <a:pt x="969" y="888"/>
                  </a:lnTo>
                  <a:lnTo>
                    <a:pt x="974" y="888"/>
                  </a:lnTo>
                  <a:lnTo>
                    <a:pt x="974" y="886"/>
                  </a:lnTo>
                  <a:lnTo>
                    <a:pt x="974" y="885"/>
                  </a:lnTo>
                  <a:lnTo>
                    <a:pt x="972" y="881"/>
                  </a:lnTo>
                  <a:lnTo>
                    <a:pt x="974" y="881"/>
                  </a:lnTo>
                  <a:lnTo>
                    <a:pt x="974" y="879"/>
                  </a:lnTo>
                  <a:lnTo>
                    <a:pt x="976" y="881"/>
                  </a:lnTo>
                  <a:lnTo>
                    <a:pt x="978" y="881"/>
                  </a:lnTo>
                  <a:lnTo>
                    <a:pt x="979" y="881"/>
                  </a:lnTo>
                  <a:lnTo>
                    <a:pt x="979" y="881"/>
                  </a:lnTo>
                  <a:lnTo>
                    <a:pt x="978" y="879"/>
                  </a:lnTo>
                  <a:lnTo>
                    <a:pt x="976" y="878"/>
                  </a:lnTo>
                  <a:lnTo>
                    <a:pt x="974" y="874"/>
                  </a:lnTo>
                  <a:lnTo>
                    <a:pt x="974" y="874"/>
                  </a:lnTo>
                  <a:lnTo>
                    <a:pt x="974" y="870"/>
                  </a:lnTo>
                  <a:lnTo>
                    <a:pt x="974" y="869"/>
                  </a:lnTo>
                  <a:lnTo>
                    <a:pt x="972" y="869"/>
                  </a:lnTo>
                  <a:lnTo>
                    <a:pt x="970" y="869"/>
                  </a:lnTo>
                  <a:lnTo>
                    <a:pt x="969" y="865"/>
                  </a:lnTo>
                  <a:lnTo>
                    <a:pt x="965" y="863"/>
                  </a:lnTo>
                  <a:lnTo>
                    <a:pt x="963" y="858"/>
                  </a:lnTo>
                  <a:lnTo>
                    <a:pt x="953" y="854"/>
                  </a:lnTo>
                  <a:lnTo>
                    <a:pt x="949" y="856"/>
                  </a:lnTo>
                  <a:lnTo>
                    <a:pt x="949" y="854"/>
                  </a:lnTo>
                  <a:lnTo>
                    <a:pt x="949" y="853"/>
                  </a:lnTo>
                  <a:lnTo>
                    <a:pt x="945" y="853"/>
                  </a:lnTo>
                  <a:lnTo>
                    <a:pt x="937" y="853"/>
                  </a:lnTo>
                  <a:lnTo>
                    <a:pt x="935" y="851"/>
                  </a:lnTo>
                  <a:lnTo>
                    <a:pt x="933" y="851"/>
                  </a:lnTo>
                  <a:lnTo>
                    <a:pt x="931" y="851"/>
                  </a:lnTo>
                  <a:lnTo>
                    <a:pt x="929" y="849"/>
                  </a:lnTo>
                  <a:lnTo>
                    <a:pt x="926" y="851"/>
                  </a:lnTo>
                  <a:lnTo>
                    <a:pt x="926" y="851"/>
                  </a:lnTo>
                  <a:lnTo>
                    <a:pt x="913" y="847"/>
                  </a:lnTo>
                  <a:lnTo>
                    <a:pt x="910" y="847"/>
                  </a:lnTo>
                  <a:lnTo>
                    <a:pt x="908" y="847"/>
                  </a:lnTo>
                  <a:lnTo>
                    <a:pt x="908" y="845"/>
                  </a:lnTo>
                  <a:lnTo>
                    <a:pt x="906" y="842"/>
                  </a:lnTo>
                  <a:lnTo>
                    <a:pt x="904" y="840"/>
                  </a:lnTo>
                  <a:lnTo>
                    <a:pt x="904" y="842"/>
                  </a:lnTo>
                  <a:lnTo>
                    <a:pt x="904" y="844"/>
                  </a:lnTo>
                  <a:lnTo>
                    <a:pt x="903" y="844"/>
                  </a:lnTo>
                  <a:lnTo>
                    <a:pt x="903" y="844"/>
                  </a:lnTo>
                  <a:lnTo>
                    <a:pt x="903" y="844"/>
                  </a:lnTo>
                  <a:lnTo>
                    <a:pt x="903" y="842"/>
                  </a:lnTo>
                  <a:lnTo>
                    <a:pt x="903" y="840"/>
                  </a:lnTo>
                  <a:lnTo>
                    <a:pt x="903" y="838"/>
                  </a:lnTo>
                  <a:lnTo>
                    <a:pt x="903" y="838"/>
                  </a:lnTo>
                  <a:lnTo>
                    <a:pt x="901" y="836"/>
                  </a:lnTo>
                  <a:lnTo>
                    <a:pt x="903" y="835"/>
                  </a:lnTo>
                  <a:lnTo>
                    <a:pt x="899" y="833"/>
                  </a:lnTo>
                  <a:lnTo>
                    <a:pt x="899" y="828"/>
                  </a:lnTo>
                  <a:lnTo>
                    <a:pt x="899" y="824"/>
                  </a:lnTo>
                  <a:lnTo>
                    <a:pt x="896" y="819"/>
                  </a:lnTo>
                  <a:lnTo>
                    <a:pt x="894" y="817"/>
                  </a:lnTo>
                  <a:lnTo>
                    <a:pt x="896" y="808"/>
                  </a:lnTo>
                  <a:lnTo>
                    <a:pt x="883" y="810"/>
                  </a:lnTo>
                  <a:lnTo>
                    <a:pt x="879" y="806"/>
                  </a:lnTo>
                  <a:lnTo>
                    <a:pt x="872" y="790"/>
                  </a:lnTo>
                  <a:lnTo>
                    <a:pt x="869" y="790"/>
                  </a:lnTo>
                  <a:lnTo>
                    <a:pt x="865" y="788"/>
                  </a:lnTo>
                  <a:lnTo>
                    <a:pt x="862" y="788"/>
                  </a:lnTo>
                  <a:lnTo>
                    <a:pt x="862" y="801"/>
                  </a:lnTo>
                  <a:lnTo>
                    <a:pt x="856" y="788"/>
                  </a:lnTo>
                  <a:lnTo>
                    <a:pt x="846" y="785"/>
                  </a:lnTo>
                  <a:lnTo>
                    <a:pt x="844" y="785"/>
                  </a:lnTo>
                  <a:lnTo>
                    <a:pt x="844" y="786"/>
                  </a:lnTo>
                  <a:lnTo>
                    <a:pt x="844" y="792"/>
                  </a:lnTo>
                  <a:lnTo>
                    <a:pt x="844" y="792"/>
                  </a:lnTo>
                  <a:lnTo>
                    <a:pt x="840" y="794"/>
                  </a:lnTo>
                  <a:lnTo>
                    <a:pt x="840" y="797"/>
                  </a:lnTo>
                  <a:lnTo>
                    <a:pt x="838" y="797"/>
                  </a:lnTo>
                  <a:lnTo>
                    <a:pt x="838" y="795"/>
                  </a:lnTo>
                  <a:lnTo>
                    <a:pt x="840" y="790"/>
                  </a:lnTo>
                  <a:lnTo>
                    <a:pt x="840" y="788"/>
                  </a:lnTo>
                  <a:lnTo>
                    <a:pt x="835" y="799"/>
                  </a:lnTo>
                  <a:lnTo>
                    <a:pt x="833" y="799"/>
                  </a:lnTo>
                  <a:lnTo>
                    <a:pt x="833" y="797"/>
                  </a:lnTo>
                  <a:lnTo>
                    <a:pt x="833" y="794"/>
                  </a:lnTo>
                  <a:lnTo>
                    <a:pt x="828" y="799"/>
                  </a:lnTo>
                  <a:lnTo>
                    <a:pt x="826" y="803"/>
                  </a:lnTo>
                  <a:lnTo>
                    <a:pt x="826" y="804"/>
                  </a:lnTo>
                  <a:lnTo>
                    <a:pt x="824" y="806"/>
                  </a:lnTo>
                  <a:lnTo>
                    <a:pt x="819" y="808"/>
                  </a:lnTo>
                  <a:lnTo>
                    <a:pt x="817" y="808"/>
                  </a:lnTo>
                  <a:lnTo>
                    <a:pt x="813" y="806"/>
                  </a:lnTo>
                  <a:lnTo>
                    <a:pt x="806" y="806"/>
                  </a:lnTo>
                  <a:lnTo>
                    <a:pt x="801" y="804"/>
                  </a:lnTo>
                  <a:lnTo>
                    <a:pt x="797" y="804"/>
                  </a:lnTo>
                  <a:lnTo>
                    <a:pt x="794" y="806"/>
                  </a:lnTo>
                  <a:lnTo>
                    <a:pt x="792" y="806"/>
                  </a:lnTo>
                  <a:lnTo>
                    <a:pt x="788" y="804"/>
                  </a:lnTo>
                  <a:lnTo>
                    <a:pt x="787" y="803"/>
                  </a:lnTo>
                  <a:lnTo>
                    <a:pt x="776" y="797"/>
                  </a:lnTo>
                  <a:lnTo>
                    <a:pt x="776" y="795"/>
                  </a:lnTo>
                  <a:lnTo>
                    <a:pt x="769" y="794"/>
                  </a:lnTo>
                  <a:lnTo>
                    <a:pt x="762" y="792"/>
                  </a:lnTo>
                  <a:lnTo>
                    <a:pt x="760" y="794"/>
                  </a:lnTo>
                  <a:lnTo>
                    <a:pt x="756" y="794"/>
                  </a:lnTo>
                  <a:lnTo>
                    <a:pt x="755" y="794"/>
                  </a:lnTo>
                  <a:lnTo>
                    <a:pt x="755" y="794"/>
                  </a:lnTo>
                  <a:lnTo>
                    <a:pt x="755" y="792"/>
                  </a:lnTo>
                  <a:lnTo>
                    <a:pt x="749" y="790"/>
                  </a:lnTo>
                  <a:lnTo>
                    <a:pt x="744" y="790"/>
                  </a:lnTo>
                  <a:lnTo>
                    <a:pt x="744" y="790"/>
                  </a:lnTo>
                  <a:lnTo>
                    <a:pt x="742" y="790"/>
                  </a:lnTo>
                  <a:lnTo>
                    <a:pt x="738" y="785"/>
                  </a:lnTo>
                  <a:lnTo>
                    <a:pt x="738" y="783"/>
                  </a:lnTo>
                  <a:lnTo>
                    <a:pt x="735" y="774"/>
                  </a:lnTo>
                  <a:lnTo>
                    <a:pt x="731" y="774"/>
                  </a:lnTo>
                  <a:lnTo>
                    <a:pt x="731" y="785"/>
                  </a:lnTo>
                  <a:lnTo>
                    <a:pt x="291" y="785"/>
                  </a:lnTo>
                  <a:lnTo>
                    <a:pt x="291" y="783"/>
                  </a:lnTo>
                  <a:lnTo>
                    <a:pt x="289" y="781"/>
                  </a:lnTo>
                  <a:lnTo>
                    <a:pt x="287" y="781"/>
                  </a:lnTo>
                  <a:lnTo>
                    <a:pt x="287" y="781"/>
                  </a:lnTo>
                  <a:lnTo>
                    <a:pt x="287" y="779"/>
                  </a:lnTo>
                  <a:lnTo>
                    <a:pt x="291" y="779"/>
                  </a:lnTo>
                  <a:lnTo>
                    <a:pt x="294" y="779"/>
                  </a:lnTo>
                  <a:lnTo>
                    <a:pt x="294" y="778"/>
                  </a:lnTo>
                  <a:lnTo>
                    <a:pt x="292" y="778"/>
                  </a:lnTo>
                  <a:lnTo>
                    <a:pt x="292" y="778"/>
                  </a:lnTo>
                  <a:lnTo>
                    <a:pt x="292" y="776"/>
                  </a:lnTo>
                  <a:lnTo>
                    <a:pt x="289" y="778"/>
                  </a:lnTo>
                  <a:lnTo>
                    <a:pt x="285" y="778"/>
                  </a:lnTo>
                  <a:lnTo>
                    <a:pt x="285" y="776"/>
                  </a:lnTo>
                  <a:lnTo>
                    <a:pt x="285" y="776"/>
                  </a:lnTo>
                  <a:lnTo>
                    <a:pt x="283" y="774"/>
                  </a:lnTo>
                  <a:lnTo>
                    <a:pt x="283" y="774"/>
                  </a:lnTo>
                  <a:lnTo>
                    <a:pt x="285" y="774"/>
                  </a:lnTo>
                  <a:lnTo>
                    <a:pt x="285" y="767"/>
                  </a:lnTo>
                  <a:lnTo>
                    <a:pt x="283" y="765"/>
                  </a:lnTo>
                  <a:lnTo>
                    <a:pt x="283" y="767"/>
                  </a:lnTo>
                  <a:lnTo>
                    <a:pt x="280" y="770"/>
                  </a:lnTo>
                  <a:lnTo>
                    <a:pt x="278" y="772"/>
                  </a:lnTo>
                  <a:lnTo>
                    <a:pt x="278" y="772"/>
                  </a:lnTo>
                  <a:lnTo>
                    <a:pt x="276" y="770"/>
                  </a:lnTo>
                  <a:lnTo>
                    <a:pt x="276" y="769"/>
                  </a:lnTo>
                  <a:lnTo>
                    <a:pt x="278" y="767"/>
                  </a:lnTo>
                  <a:lnTo>
                    <a:pt x="276" y="767"/>
                  </a:lnTo>
                  <a:lnTo>
                    <a:pt x="276" y="765"/>
                  </a:lnTo>
                  <a:lnTo>
                    <a:pt x="275" y="765"/>
                  </a:lnTo>
                  <a:lnTo>
                    <a:pt x="275" y="763"/>
                  </a:lnTo>
                  <a:lnTo>
                    <a:pt x="275" y="762"/>
                  </a:lnTo>
                  <a:lnTo>
                    <a:pt x="273" y="760"/>
                  </a:lnTo>
                  <a:lnTo>
                    <a:pt x="273" y="758"/>
                  </a:lnTo>
                  <a:lnTo>
                    <a:pt x="271" y="758"/>
                  </a:lnTo>
                  <a:lnTo>
                    <a:pt x="273" y="762"/>
                  </a:lnTo>
                  <a:lnTo>
                    <a:pt x="273" y="763"/>
                  </a:lnTo>
                  <a:lnTo>
                    <a:pt x="271" y="760"/>
                  </a:lnTo>
                  <a:lnTo>
                    <a:pt x="269" y="763"/>
                  </a:lnTo>
                  <a:lnTo>
                    <a:pt x="267" y="763"/>
                  </a:lnTo>
                  <a:lnTo>
                    <a:pt x="264" y="763"/>
                  </a:lnTo>
                  <a:lnTo>
                    <a:pt x="260" y="760"/>
                  </a:lnTo>
                  <a:lnTo>
                    <a:pt x="258" y="756"/>
                  </a:lnTo>
                  <a:lnTo>
                    <a:pt x="260" y="754"/>
                  </a:lnTo>
                  <a:lnTo>
                    <a:pt x="262" y="754"/>
                  </a:lnTo>
                  <a:lnTo>
                    <a:pt x="260" y="753"/>
                  </a:lnTo>
                  <a:lnTo>
                    <a:pt x="260" y="751"/>
                  </a:lnTo>
                  <a:lnTo>
                    <a:pt x="260" y="749"/>
                  </a:lnTo>
                  <a:lnTo>
                    <a:pt x="260" y="747"/>
                  </a:lnTo>
                  <a:lnTo>
                    <a:pt x="258" y="749"/>
                  </a:lnTo>
                  <a:lnTo>
                    <a:pt x="257" y="749"/>
                  </a:lnTo>
                  <a:lnTo>
                    <a:pt x="255" y="749"/>
                  </a:lnTo>
                  <a:lnTo>
                    <a:pt x="255" y="745"/>
                  </a:lnTo>
                  <a:lnTo>
                    <a:pt x="255" y="745"/>
                  </a:lnTo>
                  <a:lnTo>
                    <a:pt x="251" y="747"/>
                  </a:lnTo>
                  <a:lnTo>
                    <a:pt x="248" y="745"/>
                  </a:lnTo>
                  <a:lnTo>
                    <a:pt x="246" y="747"/>
                  </a:lnTo>
                  <a:lnTo>
                    <a:pt x="244" y="745"/>
                  </a:lnTo>
                  <a:lnTo>
                    <a:pt x="244" y="747"/>
                  </a:lnTo>
                  <a:lnTo>
                    <a:pt x="242" y="747"/>
                  </a:lnTo>
                  <a:lnTo>
                    <a:pt x="242" y="745"/>
                  </a:lnTo>
                  <a:lnTo>
                    <a:pt x="233" y="745"/>
                  </a:lnTo>
                  <a:lnTo>
                    <a:pt x="232" y="744"/>
                  </a:lnTo>
                  <a:lnTo>
                    <a:pt x="239" y="742"/>
                  </a:lnTo>
                  <a:lnTo>
                    <a:pt x="241" y="742"/>
                  </a:lnTo>
                  <a:lnTo>
                    <a:pt x="237" y="742"/>
                  </a:lnTo>
                  <a:lnTo>
                    <a:pt x="237" y="738"/>
                  </a:lnTo>
                  <a:lnTo>
                    <a:pt x="235" y="737"/>
                  </a:lnTo>
                  <a:lnTo>
                    <a:pt x="233" y="737"/>
                  </a:lnTo>
                  <a:lnTo>
                    <a:pt x="233" y="737"/>
                  </a:lnTo>
                  <a:lnTo>
                    <a:pt x="235" y="737"/>
                  </a:lnTo>
                  <a:lnTo>
                    <a:pt x="237" y="737"/>
                  </a:lnTo>
                  <a:lnTo>
                    <a:pt x="235" y="735"/>
                  </a:lnTo>
                  <a:lnTo>
                    <a:pt x="230" y="733"/>
                  </a:lnTo>
                  <a:lnTo>
                    <a:pt x="228" y="735"/>
                  </a:lnTo>
                  <a:lnTo>
                    <a:pt x="226" y="735"/>
                  </a:lnTo>
                  <a:lnTo>
                    <a:pt x="223" y="735"/>
                  </a:lnTo>
                  <a:lnTo>
                    <a:pt x="221" y="735"/>
                  </a:lnTo>
                  <a:lnTo>
                    <a:pt x="223" y="737"/>
                  </a:lnTo>
                  <a:lnTo>
                    <a:pt x="221" y="737"/>
                  </a:lnTo>
                  <a:lnTo>
                    <a:pt x="214" y="733"/>
                  </a:lnTo>
                  <a:lnTo>
                    <a:pt x="212" y="731"/>
                  </a:lnTo>
                  <a:lnTo>
                    <a:pt x="212" y="729"/>
                  </a:lnTo>
                  <a:lnTo>
                    <a:pt x="212" y="728"/>
                  </a:lnTo>
                  <a:lnTo>
                    <a:pt x="214" y="726"/>
                  </a:lnTo>
                  <a:lnTo>
                    <a:pt x="216" y="726"/>
                  </a:lnTo>
                  <a:lnTo>
                    <a:pt x="217" y="726"/>
                  </a:lnTo>
                  <a:lnTo>
                    <a:pt x="216" y="724"/>
                  </a:lnTo>
                  <a:lnTo>
                    <a:pt x="214" y="724"/>
                  </a:lnTo>
                  <a:lnTo>
                    <a:pt x="212" y="724"/>
                  </a:lnTo>
                  <a:lnTo>
                    <a:pt x="212" y="724"/>
                  </a:lnTo>
                  <a:lnTo>
                    <a:pt x="216" y="722"/>
                  </a:lnTo>
                  <a:lnTo>
                    <a:pt x="217" y="722"/>
                  </a:lnTo>
                  <a:lnTo>
                    <a:pt x="219" y="722"/>
                  </a:lnTo>
                  <a:lnTo>
                    <a:pt x="216" y="720"/>
                  </a:lnTo>
                  <a:lnTo>
                    <a:pt x="216" y="719"/>
                  </a:lnTo>
                  <a:lnTo>
                    <a:pt x="217" y="717"/>
                  </a:lnTo>
                  <a:lnTo>
                    <a:pt x="216" y="715"/>
                  </a:lnTo>
                  <a:lnTo>
                    <a:pt x="212" y="719"/>
                  </a:lnTo>
                  <a:lnTo>
                    <a:pt x="210" y="719"/>
                  </a:lnTo>
                  <a:lnTo>
                    <a:pt x="210" y="719"/>
                  </a:lnTo>
                  <a:lnTo>
                    <a:pt x="210" y="713"/>
                  </a:lnTo>
                  <a:lnTo>
                    <a:pt x="210" y="708"/>
                  </a:lnTo>
                  <a:lnTo>
                    <a:pt x="210" y="708"/>
                  </a:lnTo>
                  <a:lnTo>
                    <a:pt x="209" y="708"/>
                  </a:lnTo>
                  <a:lnTo>
                    <a:pt x="210" y="703"/>
                  </a:lnTo>
                  <a:lnTo>
                    <a:pt x="210" y="701"/>
                  </a:lnTo>
                  <a:lnTo>
                    <a:pt x="209" y="701"/>
                  </a:lnTo>
                  <a:lnTo>
                    <a:pt x="209" y="697"/>
                  </a:lnTo>
                  <a:lnTo>
                    <a:pt x="209" y="697"/>
                  </a:lnTo>
                  <a:lnTo>
                    <a:pt x="205" y="699"/>
                  </a:lnTo>
                  <a:lnTo>
                    <a:pt x="203" y="699"/>
                  </a:lnTo>
                  <a:lnTo>
                    <a:pt x="203" y="697"/>
                  </a:lnTo>
                  <a:lnTo>
                    <a:pt x="203" y="697"/>
                  </a:lnTo>
                  <a:lnTo>
                    <a:pt x="203" y="695"/>
                  </a:lnTo>
                  <a:lnTo>
                    <a:pt x="203" y="694"/>
                  </a:lnTo>
                  <a:lnTo>
                    <a:pt x="201" y="694"/>
                  </a:lnTo>
                  <a:lnTo>
                    <a:pt x="198" y="695"/>
                  </a:lnTo>
                  <a:lnTo>
                    <a:pt x="196" y="694"/>
                  </a:lnTo>
                  <a:lnTo>
                    <a:pt x="194" y="694"/>
                  </a:lnTo>
                  <a:lnTo>
                    <a:pt x="194" y="690"/>
                  </a:lnTo>
                  <a:lnTo>
                    <a:pt x="192" y="688"/>
                  </a:lnTo>
                  <a:lnTo>
                    <a:pt x="191" y="687"/>
                  </a:lnTo>
                  <a:lnTo>
                    <a:pt x="191" y="685"/>
                  </a:lnTo>
                  <a:lnTo>
                    <a:pt x="189" y="681"/>
                  </a:lnTo>
                  <a:lnTo>
                    <a:pt x="191" y="678"/>
                  </a:lnTo>
                  <a:lnTo>
                    <a:pt x="191" y="671"/>
                  </a:lnTo>
                  <a:lnTo>
                    <a:pt x="191" y="671"/>
                  </a:lnTo>
                  <a:lnTo>
                    <a:pt x="189" y="669"/>
                  </a:lnTo>
                  <a:lnTo>
                    <a:pt x="187" y="671"/>
                  </a:lnTo>
                  <a:lnTo>
                    <a:pt x="187" y="671"/>
                  </a:lnTo>
                  <a:lnTo>
                    <a:pt x="187" y="671"/>
                  </a:lnTo>
                  <a:lnTo>
                    <a:pt x="185" y="669"/>
                  </a:lnTo>
                  <a:lnTo>
                    <a:pt x="185" y="669"/>
                  </a:lnTo>
                  <a:lnTo>
                    <a:pt x="175" y="656"/>
                  </a:lnTo>
                  <a:lnTo>
                    <a:pt x="173" y="654"/>
                  </a:lnTo>
                  <a:lnTo>
                    <a:pt x="175" y="653"/>
                  </a:lnTo>
                  <a:lnTo>
                    <a:pt x="175" y="651"/>
                  </a:lnTo>
                  <a:lnTo>
                    <a:pt x="176" y="651"/>
                  </a:lnTo>
                  <a:lnTo>
                    <a:pt x="176" y="649"/>
                  </a:lnTo>
                  <a:lnTo>
                    <a:pt x="173" y="649"/>
                  </a:lnTo>
                  <a:lnTo>
                    <a:pt x="171" y="649"/>
                  </a:lnTo>
                  <a:lnTo>
                    <a:pt x="169" y="646"/>
                  </a:lnTo>
                  <a:lnTo>
                    <a:pt x="167" y="644"/>
                  </a:lnTo>
                  <a:lnTo>
                    <a:pt x="167" y="640"/>
                  </a:lnTo>
                  <a:lnTo>
                    <a:pt x="169" y="637"/>
                  </a:lnTo>
                  <a:lnTo>
                    <a:pt x="171" y="635"/>
                  </a:lnTo>
                  <a:lnTo>
                    <a:pt x="173" y="637"/>
                  </a:lnTo>
                  <a:lnTo>
                    <a:pt x="175" y="637"/>
                  </a:lnTo>
                  <a:lnTo>
                    <a:pt x="173" y="635"/>
                  </a:lnTo>
                  <a:lnTo>
                    <a:pt x="173" y="633"/>
                  </a:lnTo>
                  <a:lnTo>
                    <a:pt x="173" y="629"/>
                  </a:lnTo>
                  <a:lnTo>
                    <a:pt x="175" y="629"/>
                  </a:lnTo>
                  <a:lnTo>
                    <a:pt x="175" y="628"/>
                  </a:lnTo>
                  <a:lnTo>
                    <a:pt x="175" y="626"/>
                  </a:lnTo>
                  <a:lnTo>
                    <a:pt x="173" y="626"/>
                  </a:lnTo>
                  <a:lnTo>
                    <a:pt x="175" y="624"/>
                  </a:lnTo>
                  <a:lnTo>
                    <a:pt x="175" y="624"/>
                  </a:lnTo>
                  <a:lnTo>
                    <a:pt x="175" y="622"/>
                  </a:lnTo>
                  <a:lnTo>
                    <a:pt x="175" y="621"/>
                  </a:lnTo>
                  <a:lnTo>
                    <a:pt x="175" y="615"/>
                  </a:lnTo>
                  <a:lnTo>
                    <a:pt x="175" y="603"/>
                  </a:lnTo>
                  <a:lnTo>
                    <a:pt x="175" y="601"/>
                  </a:lnTo>
                  <a:lnTo>
                    <a:pt x="175" y="601"/>
                  </a:lnTo>
                  <a:lnTo>
                    <a:pt x="173" y="597"/>
                  </a:lnTo>
                  <a:lnTo>
                    <a:pt x="167" y="597"/>
                  </a:lnTo>
                  <a:lnTo>
                    <a:pt x="159" y="588"/>
                  </a:lnTo>
                  <a:lnTo>
                    <a:pt x="148" y="587"/>
                  </a:lnTo>
                  <a:lnTo>
                    <a:pt x="146" y="583"/>
                  </a:lnTo>
                  <a:lnTo>
                    <a:pt x="142" y="580"/>
                  </a:lnTo>
                  <a:lnTo>
                    <a:pt x="141" y="571"/>
                  </a:lnTo>
                  <a:lnTo>
                    <a:pt x="137" y="569"/>
                  </a:lnTo>
                  <a:lnTo>
                    <a:pt x="137" y="567"/>
                  </a:lnTo>
                  <a:lnTo>
                    <a:pt x="137" y="565"/>
                  </a:lnTo>
                  <a:lnTo>
                    <a:pt x="137" y="565"/>
                  </a:lnTo>
                  <a:lnTo>
                    <a:pt x="132" y="558"/>
                  </a:lnTo>
                  <a:lnTo>
                    <a:pt x="130" y="553"/>
                  </a:lnTo>
                  <a:lnTo>
                    <a:pt x="130" y="553"/>
                  </a:lnTo>
                  <a:lnTo>
                    <a:pt x="110" y="517"/>
                  </a:lnTo>
                  <a:lnTo>
                    <a:pt x="105" y="515"/>
                  </a:lnTo>
                  <a:lnTo>
                    <a:pt x="103" y="513"/>
                  </a:lnTo>
                  <a:lnTo>
                    <a:pt x="103" y="512"/>
                  </a:lnTo>
                  <a:lnTo>
                    <a:pt x="103" y="508"/>
                  </a:lnTo>
                  <a:lnTo>
                    <a:pt x="100" y="505"/>
                  </a:lnTo>
                  <a:lnTo>
                    <a:pt x="94" y="496"/>
                  </a:lnTo>
                  <a:lnTo>
                    <a:pt x="93" y="496"/>
                  </a:lnTo>
                  <a:lnTo>
                    <a:pt x="93" y="494"/>
                  </a:lnTo>
                  <a:lnTo>
                    <a:pt x="89" y="489"/>
                  </a:lnTo>
                  <a:lnTo>
                    <a:pt x="87" y="487"/>
                  </a:lnTo>
                  <a:lnTo>
                    <a:pt x="87" y="487"/>
                  </a:lnTo>
                  <a:lnTo>
                    <a:pt x="80" y="492"/>
                  </a:lnTo>
                  <a:lnTo>
                    <a:pt x="75" y="492"/>
                  </a:lnTo>
                  <a:lnTo>
                    <a:pt x="73" y="494"/>
                  </a:lnTo>
                  <a:lnTo>
                    <a:pt x="73" y="497"/>
                  </a:lnTo>
                  <a:lnTo>
                    <a:pt x="71" y="499"/>
                  </a:lnTo>
                  <a:lnTo>
                    <a:pt x="69" y="499"/>
                  </a:lnTo>
                  <a:lnTo>
                    <a:pt x="69" y="501"/>
                  </a:lnTo>
                  <a:lnTo>
                    <a:pt x="69" y="503"/>
                  </a:lnTo>
                  <a:lnTo>
                    <a:pt x="68" y="506"/>
                  </a:lnTo>
                  <a:lnTo>
                    <a:pt x="62" y="508"/>
                  </a:lnTo>
                  <a:lnTo>
                    <a:pt x="59" y="512"/>
                  </a:lnTo>
                  <a:lnTo>
                    <a:pt x="55" y="513"/>
                  </a:lnTo>
                  <a:lnTo>
                    <a:pt x="53" y="512"/>
                  </a:lnTo>
                  <a:lnTo>
                    <a:pt x="53" y="512"/>
                  </a:lnTo>
                  <a:lnTo>
                    <a:pt x="50" y="503"/>
                  </a:lnTo>
                  <a:lnTo>
                    <a:pt x="44" y="499"/>
                  </a:lnTo>
                  <a:lnTo>
                    <a:pt x="50" y="496"/>
                  </a:lnTo>
                  <a:lnTo>
                    <a:pt x="50" y="494"/>
                  </a:lnTo>
                  <a:lnTo>
                    <a:pt x="44" y="490"/>
                  </a:lnTo>
                  <a:lnTo>
                    <a:pt x="48" y="494"/>
                  </a:lnTo>
                  <a:lnTo>
                    <a:pt x="48" y="496"/>
                  </a:lnTo>
                  <a:lnTo>
                    <a:pt x="44" y="494"/>
                  </a:lnTo>
                  <a:lnTo>
                    <a:pt x="43" y="497"/>
                  </a:lnTo>
                  <a:lnTo>
                    <a:pt x="27" y="478"/>
                  </a:lnTo>
                  <a:lnTo>
                    <a:pt x="28" y="478"/>
                  </a:lnTo>
                  <a:lnTo>
                    <a:pt x="28" y="469"/>
                  </a:lnTo>
                  <a:lnTo>
                    <a:pt x="19" y="469"/>
                  </a:lnTo>
                  <a:lnTo>
                    <a:pt x="16" y="474"/>
                  </a:lnTo>
                  <a:lnTo>
                    <a:pt x="14" y="472"/>
                  </a:lnTo>
                  <a:lnTo>
                    <a:pt x="9" y="471"/>
                  </a:lnTo>
                  <a:lnTo>
                    <a:pt x="5" y="472"/>
                  </a:lnTo>
                  <a:lnTo>
                    <a:pt x="0" y="469"/>
                  </a:lnTo>
                  <a:lnTo>
                    <a:pt x="0" y="108"/>
                  </a:lnTo>
                  <a:lnTo>
                    <a:pt x="0" y="110"/>
                  </a:lnTo>
                  <a:lnTo>
                    <a:pt x="5" y="112"/>
                  </a:lnTo>
                  <a:lnTo>
                    <a:pt x="19" y="112"/>
                  </a:lnTo>
                  <a:lnTo>
                    <a:pt x="21" y="116"/>
                  </a:lnTo>
                  <a:lnTo>
                    <a:pt x="27" y="116"/>
                  </a:lnTo>
                  <a:lnTo>
                    <a:pt x="37" y="132"/>
                  </a:lnTo>
                  <a:lnTo>
                    <a:pt x="39" y="132"/>
                  </a:lnTo>
                  <a:lnTo>
                    <a:pt x="41" y="132"/>
                  </a:lnTo>
                  <a:lnTo>
                    <a:pt x="41" y="130"/>
                  </a:lnTo>
                  <a:lnTo>
                    <a:pt x="43" y="133"/>
                  </a:lnTo>
                  <a:lnTo>
                    <a:pt x="48" y="139"/>
                  </a:lnTo>
                  <a:lnTo>
                    <a:pt x="51" y="141"/>
                  </a:lnTo>
                  <a:lnTo>
                    <a:pt x="55" y="144"/>
                  </a:lnTo>
                  <a:lnTo>
                    <a:pt x="57" y="144"/>
                  </a:lnTo>
                  <a:lnTo>
                    <a:pt x="60" y="144"/>
                  </a:lnTo>
                  <a:lnTo>
                    <a:pt x="66" y="148"/>
                  </a:lnTo>
                  <a:lnTo>
                    <a:pt x="68" y="148"/>
                  </a:lnTo>
                  <a:lnTo>
                    <a:pt x="69" y="146"/>
                  </a:lnTo>
                  <a:lnTo>
                    <a:pt x="71" y="148"/>
                  </a:lnTo>
                  <a:lnTo>
                    <a:pt x="71" y="146"/>
                  </a:lnTo>
                  <a:lnTo>
                    <a:pt x="69" y="144"/>
                  </a:lnTo>
                  <a:lnTo>
                    <a:pt x="76" y="146"/>
                  </a:lnTo>
                  <a:lnTo>
                    <a:pt x="78" y="148"/>
                  </a:lnTo>
                  <a:lnTo>
                    <a:pt x="80" y="148"/>
                  </a:lnTo>
                  <a:lnTo>
                    <a:pt x="89" y="157"/>
                  </a:lnTo>
                  <a:lnTo>
                    <a:pt x="91" y="157"/>
                  </a:lnTo>
                  <a:lnTo>
                    <a:pt x="93" y="157"/>
                  </a:lnTo>
                  <a:lnTo>
                    <a:pt x="93" y="155"/>
                  </a:lnTo>
                  <a:lnTo>
                    <a:pt x="89" y="151"/>
                  </a:lnTo>
                  <a:lnTo>
                    <a:pt x="87" y="148"/>
                  </a:lnTo>
                  <a:lnTo>
                    <a:pt x="87" y="146"/>
                  </a:lnTo>
                  <a:lnTo>
                    <a:pt x="89" y="146"/>
                  </a:lnTo>
                  <a:lnTo>
                    <a:pt x="93" y="148"/>
                  </a:lnTo>
                  <a:lnTo>
                    <a:pt x="96" y="148"/>
                  </a:lnTo>
                  <a:lnTo>
                    <a:pt x="98" y="148"/>
                  </a:lnTo>
                  <a:lnTo>
                    <a:pt x="100" y="149"/>
                  </a:lnTo>
                  <a:lnTo>
                    <a:pt x="101" y="153"/>
                  </a:lnTo>
                  <a:lnTo>
                    <a:pt x="101" y="155"/>
                  </a:lnTo>
                  <a:lnTo>
                    <a:pt x="107" y="160"/>
                  </a:lnTo>
                  <a:lnTo>
                    <a:pt x="107" y="162"/>
                  </a:lnTo>
                  <a:lnTo>
                    <a:pt x="109" y="158"/>
                  </a:lnTo>
                  <a:lnTo>
                    <a:pt x="109" y="155"/>
                  </a:lnTo>
                  <a:lnTo>
                    <a:pt x="101" y="141"/>
                  </a:lnTo>
                  <a:lnTo>
                    <a:pt x="101" y="139"/>
                  </a:lnTo>
                  <a:lnTo>
                    <a:pt x="103" y="137"/>
                  </a:lnTo>
                  <a:lnTo>
                    <a:pt x="107" y="133"/>
                  </a:lnTo>
                  <a:lnTo>
                    <a:pt x="110" y="130"/>
                  </a:lnTo>
                  <a:lnTo>
                    <a:pt x="112" y="126"/>
                  </a:lnTo>
                  <a:lnTo>
                    <a:pt x="114" y="128"/>
                  </a:lnTo>
                  <a:lnTo>
                    <a:pt x="116" y="126"/>
                  </a:lnTo>
                  <a:lnTo>
                    <a:pt x="123" y="124"/>
                  </a:lnTo>
                  <a:lnTo>
                    <a:pt x="125" y="123"/>
                  </a:lnTo>
                  <a:lnTo>
                    <a:pt x="126" y="121"/>
                  </a:lnTo>
                  <a:lnTo>
                    <a:pt x="126" y="114"/>
                  </a:lnTo>
                  <a:lnTo>
                    <a:pt x="130" y="112"/>
                  </a:lnTo>
                  <a:lnTo>
                    <a:pt x="130" y="114"/>
                  </a:lnTo>
                  <a:lnTo>
                    <a:pt x="132" y="114"/>
                  </a:lnTo>
                  <a:lnTo>
                    <a:pt x="132" y="110"/>
                  </a:lnTo>
                  <a:lnTo>
                    <a:pt x="134" y="108"/>
                  </a:lnTo>
                  <a:lnTo>
                    <a:pt x="135" y="108"/>
                  </a:lnTo>
                  <a:lnTo>
                    <a:pt x="135" y="110"/>
                  </a:lnTo>
                  <a:lnTo>
                    <a:pt x="141" y="110"/>
                  </a:lnTo>
                  <a:lnTo>
                    <a:pt x="142" y="108"/>
                  </a:lnTo>
                  <a:lnTo>
                    <a:pt x="142" y="107"/>
                  </a:lnTo>
                  <a:lnTo>
                    <a:pt x="144" y="107"/>
                  </a:lnTo>
                  <a:lnTo>
                    <a:pt x="151" y="101"/>
                  </a:lnTo>
                  <a:lnTo>
                    <a:pt x="151" y="100"/>
                  </a:lnTo>
                  <a:lnTo>
                    <a:pt x="157" y="101"/>
                  </a:lnTo>
                  <a:lnTo>
                    <a:pt x="159" y="98"/>
                  </a:lnTo>
                  <a:lnTo>
                    <a:pt x="160" y="94"/>
                  </a:lnTo>
                  <a:lnTo>
                    <a:pt x="160" y="92"/>
                  </a:lnTo>
                  <a:lnTo>
                    <a:pt x="164" y="91"/>
                  </a:lnTo>
                  <a:lnTo>
                    <a:pt x="166" y="89"/>
                  </a:lnTo>
                  <a:lnTo>
                    <a:pt x="169" y="91"/>
                  </a:lnTo>
                  <a:lnTo>
                    <a:pt x="171" y="91"/>
                  </a:lnTo>
                  <a:lnTo>
                    <a:pt x="173" y="92"/>
                  </a:lnTo>
                  <a:lnTo>
                    <a:pt x="176" y="92"/>
                  </a:lnTo>
                  <a:lnTo>
                    <a:pt x="176" y="89"/>
                  </a:lnTo>
                  <a:lnTo>
                    <a:pt x="178" y="87"/>
                  </a:lnTo>
                  <a:lnTo>
                    <a:pt x="180" y="85"/>
                  </a:lnTo>
                  <a:lnTo>
                    <a:pt x="180" y="87"/>
                  </a:lnTo>
                  <a:lnTo>
                    <a:pt x="182" y="89"/>
                  </a:lnTo>
                  <a:lnTo>
                    <a:pt x="184" y="92"/>
                  </a:lnTo>
                  <a:lnTo>
                    <a:pt x="182" y="94"/>
                  </a:lnTo>
                  <a:lnTo>
                    <a:pt x="180" y="98"/>
                  </a:lnTo>
                  <a:lnTo>
                    <a:pt x="169" y="105"/>
                  </a:lnTo>
                  <a:lnTo>
                    <a:pt x="166" y="108"/>
                  </a:lnTo>
                  <a:lnTo>
                    <a:pt x="164" y="110"/>
                  </a:lnTo>
                  <a:lnTo>
                    <a:pt x="159" y="117"/>
                  </a:lnTo>
                  <a:lnTo>
                    <a:pt x="155" y="116"/>
                  </a:lnTo>
                  <a:lnTo>
                    <a:pt x="144" y="117"/>
                  </a:lnTo>
                  <a:lnTo>
                    <a:pt x="141" y="121"/>
                  </a:lnTo>
                  <a:lnTo>
                    <a:pt x="141" y="124"/>
                  </a:lnTo>
                  <a:lnTo>
                    <a:pt x="142" y="123"/>
                  </a:lnTo>
                  <a:lnTo>
                    <a:pt x="137" y="128"/>
                  </a:lnTo>
                  <a:lnTo>
                    <a:pt x="137" y="130"/>
                  </a:lnTo>
                  <a:lnTo>
                    <a:pt x="135" y="130"/>
                  </a:lnTo>
                  <a:lnTo>
                    <a:pt x="134" y="135"/>
                  </a:lnTo>
                  <a:lnTo>
                    <a:pt x="132" y="132"/>
                  </a:lnTo>
                  <a:lnTo>
                    <a:pt x="132" y="132"/>
                  </a:lnTo>
                  <a:lnTo>
                    <a:pt x="128" y="137"/>
                  </a:lnTo>
                  <a:lnTo>
                    <a:pt x="128" y="139"/>
                  </a:lnTo>
                  <a:lnTo>
                    <a:pt x="130" y="139"/>
                  </a:lnTo>
                  <a:lnTo>
                    <a:pt x="132" y="137"/>
                  </a:lnTo>
                  <a:lnTo>
                    <a:pt x="141" y="133"/>
                  </a:lnTo>
                  <a:lnTo>
                    <a:pt x="146" y="126"/>
                  </a:lnTo>
                  <a:lnTo>
                    <a:pt x="146" y="126"/>
                  </a:lnTo>
                  <a:lnTo>
                    <a:pt x="144" y="124"/>
                  </a:lnTo>
                  <a:lnTo>
                    <a:pt x="148" y="123"/>
                  </a:lnTo>
                  <a:lnTo>
                    <a:pt x="150" y="123"/>
                  </a:lnTo>
                  <a:lnTo>
                    <a:pt x="150" y="126"/>
                  </a:lnTo>
                  <a:lnTo>
                    <a:pt x="151" y="123"/>
                  </a:lnTo>
                  <a:lnTo>
                    <a:pt x="153" y="126"/>
                  </a:lnTo>
                  <a:lnTo>
                    <a:pt x="155" y="121"/>
                  </a:lnTo>
                  <a:lnTo>
                    <a:pt x="157" y="121"/>
                  </a:lnTo>
                  <a:lnTo>
                    <a:pt x="159" y="123"/>
                  </a:lnTo>
                  <a:lnTo>
                    <a:pt x="159" y="133"/>
                  </a:lnTo>
                  <a:lnTo>
                    <a:pt x="167" y="114"/>
                  </a:lnTo>
                  <a:lnTo>
                    <a:pt x="169" y="110"/>
                  </a:lnTo>
                  <a:lnTo>
                    <a:pt x="176" y="108"/>
                  </a:lnTo>
                  <a:lnTo>
                    <a:pt x="178" y="105"/>
                  </a:lnTo>
                  <a:lnTo>
                    <a:pt x="187" y="103"/>
                  </a:lnTo>
                  <a:lnTo>
                    <a:pt x="192" y="98"/>
                  </a:lnTo>
                  <a:lnTo>
                    <a:pt x="192" y="103"/>
                  </a:lnTo>
                  <a:lnTo>
                    <a:pt x="191" y="103"/>
                  </a:lnTo>
                  <a:lnTo>
                    <a:pt x="187" y="110"/>
                  </a:lnTo>
                  <a:lnTo>
                    <a:pt x="194" y="105"/>
                  </a:lnTo>
                  <a:lnTo>
                    <a:pt x="201" y="100"/>
                  </a:lnTo>
                  <a:lnTo>
                    <a:pt x="201" y="94"/>
                  </a:lnTo>
                  <a:lnTo>
                    <a:pt x="201" y="92"/>
                  </a:lnTo>
                  <a:lnTo>
                    <a:pt x="203" y="91"/>
                  </a:lnTo>
                  <a:lnTo>
                    <a:pt x="210" y="87"/>
                  </a:lnTo>
                  <a:lnTo>
                    <a:pt x="212" y="85"/>
                  </a:lnTo>
                  <a:lnTo>
                    <a:pt x="207" y="83"/>
                  </a:lnTo>
                  <a:lnTo>
                    <a:pt x="205" y="82"/>
                  </a:lnTo>
                  <a:lnTo>
                    <a:pt x="207" y="82"/>
                  </a:lnTo>
                  <a:lnTo>
                    <a:pt x="207" y="78"/>
                  </a:lnTo>
                  <a:lnTo>
                    <a:pt x="205" y="76"/>
                  </a:lnTo>
                  <a:lnTo>
                    <a:pt x="203" y="78"/>
                  </a:lnTo>
                  <a:lnTo>
                    <a:pt x="203" y="75"/>
                  </a:lnTo>
                  <a:lnTo>
                    <a:pt x="205" y="73"/>
                  </a:lnTo>
                  <a:lnTo>
                    <a:pt x="205" y="71"/>
                  </a:lnTo>
                  <a:lnTo>
                    <a:pt x="209" y="73"/>
                  </a:lnTo>
                  <a:lnTo>
                    <a:pt x="219" y="87"/>
                  </a:lnTo>
                  <a:lnTo>
                    <a:pt x="221" y="94"/>
                  </a:lnTo>
                  <a:lnTo>
                    <a:pt x="228" y="114"/>
                  </a:lnTo>
                  <a:lnTo>
                    <a:pt x="232" y="116"/>
                  </a:lnTo>
                  <a:lnTo>
                    <a:pt x="233" y="119"/>
                  </a:lnTo>
                  <a:lnTo>
                    <a:pt x="233" y="119"/>
                  </a:lnTo>
                  <a:lnTo>
                    <a:pt x="239" y="124"/>
                  </a:lnTo>
                  <a:lnTo>
                    <a:pt x="241" y="126"/>
                  </a:lnTo>
                  <a:lnTo>
                    <a:pt x="248" y="126"/>
                  </a:lnTo>
                  <a:lnTo>
                    <a:pt x="248" y="124"/>
                  </a:lnTo>
                  <a:lnTo>
                    <a:pt x="248" y="124"/>
                  </a:lnTo>
                  <a:lnTo>
                    <a:pt x="251" y="124"/>
                  </a:lnTo>
                  <a:lnTo>
                    <a:pt x="251" y="123"/>
                  </a:lnTo>
                  <a:lnTo>
                    <a:pt x="250" y="121"/>
                  </a:lnTo>
                  <a:lnTo>
                    <a:pt x="244" y="123"/>
                  </a:lnTo>
                  <a:lnTo>
                    <a:pt x="244" y="119"/>
                  </a:lnTo>
                  <a:lnTo>
                    <a:pt x="250" y="119"/>
                  </a:lnTo>
                  <a:lnTo>
                    <a:pt x="251" y="117"/>
                  </a:lnTo>
                  <a:lnTo>
                    <a:pt x="250" y="117"/>
                  </a:lnTo>
                  <a:lnTo>
                    <a:pt x="248" y="114"/>
                  </a:lnTo>
                  <a:lnTo>
                    <a:pt x="250" y="112"/>
                  </a:lnTo>
                  <a:lnTo>
                    <a:pt x="253" y="110"/>
                  </a:lnTo>
                  <a:lnTo>
                    <a:pt x="253" y="108"/>
                  </a:lnTo>
                  <a:lnTo>
                    <a:pt x="251" y="107"/>
                  </a:lnTo>
                  <a:lnTo>
                    <a:pt x="251" y="103"/>
                  </a:lnTo>
                  <a:lnTo>
                    <a:pt x="251" y="107"/>
                  </a:lnTo>
                  <a:lnTo>
                    <a:pt x="257" y="100"/>
                  </a:lnTo>
                  <a:lnTo>
                    <a:pt x="257" y="96"/>
                  </a:lnTo>
                  <a:lnTo>
                    <a:pt x="257" y="96"/>
                  </a:lnTo>
                  <a:lnTo>
                    <a:pt x="255" y="98"/>
                  </a:lnTo>
                  <a:lnTo>
                    <a:pt x="253" y="100"/>
                  </a:lnTo>
                  <a:lnTo>
                    <a:pt x="251" y="100"/>
                  </a:lnTo>
                  <a:lnTo>
                    <a:pt x="251" y="96"/>
                  </a:lnTo>
                  <a:lnTo>
                    <a:pt x="253" y="94"/>
                  </a:lnTo>
                  <a:lnTo>
                    <a:pt x="255" y="94"/>
                  </a:lnTo>
                  <a:lnTo>
                    <a:pt x="258" y="94"/>
                  </a:lnTo>
                  <a:lnTo>
                    <a:pt x="258" y="94"/>
                  </a:lnTo>
                  <a:lnTo>
                    <a:pt x="260" y="98"/>
                  </a:lnTo>
                  <a:lnTo>
                    <a:pt x="262" y="96"/>
                  </a:lnTo>
                  <a:lnTo>
                    <a:pt x="264" y="96"/>
                  </a:lnTo>
                  <a:lnTo>
                    <a:pt x="264" y="92"/>
                  </a:lnTo>
                  <a:lnTo>
                    <a:pt x="260" y="92"/>
                  </a:lnTo>
                  <a:lnTo>
                    <a:pt x="258" y="91"/>
                  </a:lnTo>
                  <a:lnTo>
                    <a:pt x="264" y="91"/>
                  </a:lnTo>
                  <a:lnTo>
                    <a:pt x="264" y="92"/>
                  </a:lnTo>
                  <a:lnTo>
                    <a:pt x="264" y="94"/>
                  </a:lnTo>
                  <a:lnTo>
                    <a:pt x="264" y="105"/>
                  </a:lnTo>
                  <a:lnTo>
                    <a:pt x="262" y="107"/>
                  </a:lnTo>
                  <a:lnTo>
                    <a:pt x="264" y="110"/>
                  </a:lnTo>
                  <a:lnTo>
                    <a:pt x="266" y="110"/>
                  </a:lnTo>
                  <a:lnTo>
                    <a:pt x="267" y="108"/>
                  </a:lnTo>
                  <a:lnTo>
                    <a:pt x="271" y="110"/>
                  </a:lnTo>
                  <a:lnTo>
                    <a:pt x="264" y="124"/>
                  </a:lnTo>
                  <a:lnTo>
                    <a:pt x="262" y="121"/>
                  </a:lnTo>
                  <a:lnTo>
                    <a:pt x="262" y="124"/>
                  </a:lnTo>
                  <a:lnTo>
                    <a:pt x="262" y="126"/>
                  </a:lnTo>
                  <a:lnTo>
                    <a:pt x="269" y="126"/>
                  </a:lnTo>
                  <a:lnTo>
                    <a:pt x="271" y="124"/>
                  </a:lnTo>
                  <a:lnTo>
                    <a:pt x="273" y="126"/>
                  </a:lnTo>
                  <a:lnTo>
                    <a:pt x="276" y="126"/>
                  </a:lnTo>
                  <a:lnTo>
                    <a:pt x="280" y="124"/>
                  </a:lnTo>
                  <a:lnTo>
                    <a:pt x="280" y="121"/>
                  </a:lnTo>
                  <a:lnTo>
                    <a:pt x="283" y="119"/>
                  </a:lnTo>
                  <a:lnTo>
                    <a:pt x="285" y="105"/>
                  </a:lnTo>
                  <a:lnTo>
                    <a:pt x="287" y="105"/>
                  </a:lnTo>
                  <a:lnTo>
                    <a:pt x="292" y="103"/>
                  </a:lnTo>
                  <a:lnTo>
                    <a:pt x="296" y="105"/>
                  </a:lnTo>
                  <a:lnTo>
                    <a:pt x="300" y="105"/>
                  </a:lnTo>
                  <a:lnTo>
                    <a:pt x="300" y="107"/>
                  </a:lnTo>
                  <a:lnTo>
                    <a:pt x="307" y="105"/>
                  </a:lnTo>
                  <a:lnTo>
                    <a:pt x="312" y="107"/>
                  </a:lnTo>
                  <a:lnTo>
                    <a:pt x="323" y="114"/>
                  </a:lnTo>
                  <a:lnTo>
                    <a:pt x="328" y="123"/>
                  </a:lnTo>
                  <a:lnTo>
                    <a:pt x="333" y="124"/>
                  </a:lnTo>
                  <a:lnTo>
                    <a:pt x="339" y="126"/>
                  </a:lnTo>
                  <a:lnTo>
                    <a:pt x="342" y="128"/>
                  </a:lnTo>
                  <a:lnTo>
                    <a:pt x="346" y="128"/>
                  </a:lnTo>
                  <a:lnTo>
                    <a:pt x="351" y="130"/>
                  </a:lnTo>
                  <a:lnTo>
                    <a:pt x="353" y="130"/>
                  </a:lnTo>
                  <a:lnTo>
                    <a:pt x="355" y="132"/>
                  </a:lnTo>
                  <a:lnTo>
                    <a:pt x="357" y="135"/>
                  </a:lnTo>
                  <a:lnTo>
                    <a:pt x="373" y="144"/>
                  </a:lnTo>
                  <a:lnTo>
                    <a:pt x="378" y="144"/>
                  </a:lnTo>
                  <a:lnTo>
                    <a:pt x="380" y="146"/>
                  </a:lnTo>
                  <a:lnTo>
                    <a:pt x="383" y="146"/>
                  </a:lnTo>
                  <a:lnTo>
                    <a:pt x="383" y="144"/>
                  </a:lnTo>
                  <a:lnTo>
                    <a:pt x="392" y="146"/>
                  </a:lnTo>
                  <a:lnTo>
                    <a:pt x="396" y="146"/>
                  </a:lnTo>
                  <a:lnTo>
                    <a:pt x="399" y="149"/>
                  </a:lnTo>
                  <a:lnTo>
                    <a:pt x="399" y="148"/>
                  </a:lnTo>
                  <a:lnTo>
                    <a:pt x="394" y="142"/>
                  </a:lnTo>
                  <a:lnTo>
                    <a:pt x="398" y="142"/>
                  </a:lnTo>
                  <a:lnTo>
                    <a:pt x="399" y="144"/>
                  </a:lnTo>
                  <a:lnTo>
                    <a:pt x="403" y="144"/>
                  </a:lnTo>
                  <a:lnTo>
                    <a:pt x="403" y="142"/>
                  </a:lnTo>
                  <a:lnTo>
                    <a:pt x="410" y="144"/>
                  </a:lnTo>
                  <a:lnTo>
                    <a:pt x="410" y="144"/>
                  </a:lnTo>
                  <a:lnTo>
                    <a:pt x="414" y="148"/>
                  </a:lnTo>
                  <a:lnTo>
                    <a:pt x="414" y="149"/>
                  </a:lnTo>
                  <a:lnTo>
                    <a:pt x="417" y="148"/>
                  </a:lnTo>
                  <a:lnTo>
                    <a:pt x="417" y="151"/>
                  </a:lnTo>
                  <a:lnTo>
                    <a:pt x="423" y="155"/>
                  </a:lnTo>
                  <a:lnTo>
                    <a:pt x="428" y="162"/>
                  </a:lnTo>
                  <a:lnTo>
                    <a:pt x="428" y="167"/>
                  </a:lnTo>
                  <a:lnTo>
                    <a:pt x="430" y="166"/>
                  </a:lnTo>
                  <a:lnTo>
                    <a:pt x="430" y="169"/>
                  </a:lnTo>
                  <a:lnTo>
                    <a:pt x="430" y="171"/>
                  </a:lnTo>
                  <a:lnTo>
                    <a:pt x="430" y="173"/>
                  </a:lnTo>
                  <a:lnTo>
                    <a:pt x="428" y="173"/>
                  </a:lnTo>
                  <a:lnTo>
                    <a:pt x="426" y="174"/>
                  </a:lnTo>
                  <a:lnTo>
                    <a:pt x="424" y="174"/>
                  </a:lnTo>
                  <a:lnTo>
                    <a:pt x="424" y="173"/>
                  </a:lnTo>
                  <a:lnTo>
                    <a:pt x="419" y="174"/>
                  </a:lnTo>
                  <a:lnTo>
                    <a:pt x="414" y="173"/>
                  </a:lnTo>
                  <a:lnTo>
                    <a:pt x="417" y="174"/>
                  </a:lnTo>
                  <a:lnTo>
                    <a:pt x="416" y="178"/>
                  </a:lnTo>
                  <a:lnTo>
                    <a:pt x="410" y="176"/>
                  </a:lnTo>
                  <a:lnTo>
                    <a:pt x="410" y="178"/>
                  </a:lnTo>
                  <a:lnTo>
                    <a:pt x="410" y="180"/>
                  </a:lnTo>
                  <a:lnTo>
                    <a:pt x="410" y="183"/>
                  </a:lnTo>
                  <a:lnTo>
                    <a:pt x="405" y="187"/>
                  </a:lnTo>
                  <a:lnTo>
                    <a:pt x="407" y="189"/>
                  </a:lnTo>
                  <a:lnTo>
                    <a:pt x="408" y="189"/>
                  </a:lnTo>
                  <a:lnTo>
                    <a:pt x="410" y="189"/>
                  </a:lnTo>
                  <a:lnTo>
                    <a:pt x="408" y="191"/>
                  </a:lnTo>
                  <a:lnTo>
                    <a:pt x="419" y="194"/>
                  </a:lnTo>
                  <a:lnTo>
                    <a:pt x="421" y="192"/>
                  </a:lnTo>
                  <a:lnTo>
                    <a:pt x="423" y="194"/>
                  </a:lnTo>
                  <a:lnTo>
                    <a:pt x="424" y="196"/>
                  </a:lnTo>
                  <a:lnTo>
                    <a:pt x="428" y="194"/>
                  </a:lnTo>
                  <a:lnTo>
                    <a:pt x="432" y="196"/>
                  </a:lnTo>
                  <a:lnTo>
                    <a:pt x="437" y="196"/>
                  </a:lnTo>
                  <a:lnTo>
                    <a:pt x="440" y="198"/>
                  </a:lnTo>
                  <a:lnTo>
                    <a:pt x="446" y="196"/>
                  </a:lnTo>
                  <a:lnTo>
                    <a:pt x="446" y="196"/>
                  </a:lnTo>
                  <a:lnTo>
                    <a:pt x="449" y="198"/>
                  </a:lnTo>
                  <a:lnTo>
                    <a:pt x="457" y="198"/>
                  </a:lnTo>
                  <a:lnTo>
                    <a:pt x="458" y="194"/>
                  </a:lnTo>
                  <a:lnTo>
                    <a:pt x="464" y="194"/>
                  </a:lnTo>
                  <a:lnTo>
                    <a:pt x="462" y="198"/>
                  </a:lnTo>
                  <a:lnTo>
                    <a:pt x="465" y="198"/>
                  </a:lnTo>
                  <a:lnTo>
                    <a:pt x="464" y="196"/>
                  </a:lnTo>
                  <a:lnTo>
                    <a:pt x="465" y="194"/>
                  </a:lnTo>
                  <a:lnTo>
                    <a:pt x="467" y="196"/>
                  </a:lnTo>
                  <a:lnTo>
                    <a:pt x="469" y="196"/>
                  </a:lnTo>
                  <a:lnTo>
                    <a:pt x="471" y="194"/>
                  </a:lnTo>
                  <a:lnTo>
                    <a:pt x="473" y="196"/>
                  </a:lnTo>
                  <a:lnTo>
                    <a:pt x="474" y="191"/>
                  </a:lnTo>
                  <a:lnTo>
                    <a:pt x="476" y="189"/>
                  </a:lnTo>
                  <a:lnTo>
                    <a:pt x="476" y="194"/>
                  </a:lnTo>
                  <a:lnTo>
                    <a:pt x="480" y="194"/>
                  </a:lnTo>
                  <a:lnTo>
                    <a:pt x="482" y="194"/>
                  </a:lnTo>
                  <a:lnTo>
                    <a:pt x="485" y="189"/>
                  </a:lnTo>
                  <a:lnTo>
                    <a:pt x="489" y="185"/>
                  </a:lnTo>
                  <a:lnTo>
                    <a:pt x="492" y="185"/>
                  </a:lnTo>
                  <a:lnTo>
                    <a:pt x="494" y="183"/>
                  </a:lnTo>
                  <a:lnTo>
                    <a:pt x="496" y="187"/>
                  </a:lnTo>
                  <a:lnTo>
                    <a:pt x="494" y="189"/>
                  </a:lnTo>
                  <a:lnTo>
                    <a:pt x="496" y="191"/>
                  </a:lnTo>
                  <a:lnTo>
                    <a:pt x="498" y="189"/>
                  </a:lnTo>
                  <a:lnTo>
                    <a:pt x="499" y="192"/>
                  </a:lnTo>
                  <a:lnTo>
                    <a:pt x="499" y="194"/>
                  </a:lnTo>
                  <a:lnTo>
                    <a:pt x="498" y="194"/>
                  </a:lnTo>
                  <a:lnTo>
                    <a:pt x="503" y="196"/>
                  </a:lnTo>
                  <a:lnTo>
                    <a:pt x="503" y="194"/>
                  </a:lnTo>
                  <a:lnTo>
                    <a:pt x="512" y="194"/>
                  </a:lnTo>
                  <a:lnTo>
                    <a:pt x="510" y="198"/>
                  </a:lnTo>
                  <a:lnTo>
                    <a:pt x="512" y="199"/>
                  </a:lnTo>
                  <a:lnTo>
                    <a:pt x="510" y="201"/>
                  </a:lnTo>
                  <a:lnTo>
                    <a:pt x="512" y="203"/>
                  </a:lnTo>
                  <a:lnTo>
                    <a:pt x="512" y="207"/>
                  </a:lnTo>
                  <a:lnTo>
                    <a:pt x="514" y="208"/>
                  </a:lnTo>
                  <a:lnTo>
                    <a:pt x="514" y="207"/>
                  </a:lnTo>
                  <a:lnTo>
                    <a:pt x="514" y="208"/>
                  </a:lnTo>
                  <a:lnTo>
                    <a:pt x="515" y="205"/>
                  </a:lnTo>
                  <a:lnTo>
                    <a:pt x="515" y="199"/>
                  </a:lnTo>
                  <a:lnTo>
                    <a:pt x="517" y="199"/>
                  </a:lnTo>
                  <a:lnTo>
                    <a:pt x="517" y="203"/>
                  </a:lnTo>
                  <a:lnTo>
                    <a:pt x="517" y="203"/>
                  </a:lnTo>
                  <a:lnTo>
                    <a:pt x="517" y="207"/>
                  </a:lnTo>
                  <a:lnTo>
                    <a:pt x="517" y="208"/>
                  </a:lnTo>
                  <a:lnTo>
                    <a:pt x="519" y="210"/>
                  </a:lnTo>
                  <a:lnTo>
                    <a:pt x="521" y="208"/>
                  </a:lnTo>
                  <a:lnTo>
                    <a:pt x="523" y="212"/>
                  </a:lnTo>
                  <a:lnTo>
                    <a:pt x="526" y="212"/>
                  </a:lnTo>
                  <a:lnTo>
                    <a:pt x="528" y="221"/>
                  </a:lnTo>
                  <a:lnTo>
                    <a:pt x="526" y="223"/>
                  </a:lnTo>
                  <a:lnTo>
                    <a:pt x="524" y="223"/>
                  </a:lnTo>
                  <a:lnTo>
                    <a:pt x="521" y="224"/>
                  </a:lnTo>
                  <a:lnTo>
                    <a:pt x="521" y="223"/>
                  </a:lnTo>
                  <a:lnTo>
                    <a:pt x="521" y="226"/>
                  </a:lnTo>
                  <a:lnTo>
                    <a:pt x="528" y="235"/>
                  </a:lnTo>
                  <a:lnTo>
                    <a:pt x="530" y="237"/>
                  </a:lnTo>
                  <a:lnTo>
                    <a:pt x="530" y="230"/>
                  </a:lnTo>
                  <a:lnTo>
                    <a:pt x="531" y="230"/>
                  </a:lnTo>
                  <a:lnTo>
                    <a:pt x="533" y="232"/>
                  </a:lnTo>
                  <a:lnTo>
                    <a:pt x="537" y="228"/>
                  </a:lnTo>
                  <a:lnTo>
                    <a:pt x="539" y="230"/>
                  </a:lnTo>
                  <a:lnTo>
                    <a:pt x="535" y="224"/>
                  </a:lnTo>
                  <a:lnTo>
                    <a:pt x="539" y="221"/>
                  </a:lnTo>
                  <a:lnTo>
                    <a:pt x="539" y="221"/>
                  </a:lnTo>
                  <a:lnTo>
                    <a:pt x="535" y="221"/>
                  </a:lnTo>
                  <a:lnTo>
                    <a:pt x="530" y="210"/>
                  </a:lnTo>
                  <a:lnTo>
                    <a:pt x="531" y="208"/>
                  </a:lnTo>
                  <a:lnTo>
                    <a:pt x="531" y="203"/>
                  </a:lnTo>
                  <a:lnTo>
                    <a:pt x="530" y="201"/>
                  </a:lnTo>
                  <a:lnTo>
                    <a:pt x="530" y="199"/>
                  </a:lnTo>
                  <a:lnTo>
                    <a:pt x="526" y="198"/>
                  </a:lnTo>
                  <a:lnTo>
                    <a:pt x="524" y="194"/>
                  </a:lnTo>
                  <a:lnTo>
                    <a:pt x="528" y="191"/>
                  </a:lnTo>
                  <a:lnTo>
                    <a:pt x="530" y="191"/>
                  </a:lnTo>
                  <a:lnTo>
                    <a:pt x="530" y="189"/>
                  </a:lnTo>
                  <a:lnTo>
                    <a:pt x="531" y="187"/>
                  </a:lnTo>
                  <a:lnTo>
                    <a:pt x="530" y="187"/>
                  </a:lnTo>
                  <a:lnTo>
                    <a:pt x="531" y="182"/>
                  </a:lnTo>
                  <a:lnTo>
                    <a:pt x="535" y="182"/>
                  </a:lnTo>
                  <a:lnTo>
                    <a:pt x="539" y="180"/>
                  </a:lnTo>
                  <a:lnTo>
                    <a:pt x="539" y="178"/>
                  </a:lnTo>
                  <a:lnTo>
                    <a:pt x="539" y="180"/>
                  </a:lnTo>
                  <a:lnTo>
                    <a:pt x="546" y="180"/>
                  </a:lnTo>
                  <a:lnTo>
                    <a:pt x="546" y="176"/>
                  </a:lnTo>
                  <a:lnTo>
                    <a:pt x="548" y="174"/>
                  </a:lnTo>
                  <a:lnTo>
                    <a:pt x="551" y="174"/>
                  </a:lnTo>
                  <a:lnTo>
                    <a:pt x="551" y="171"/>
                  </a:lnTo>
                  <a:lnTo>
                    <a:pt x="553" y="169"/>
                  </a:lnTo>
                  <a:lnTo>
                    <a:pt x="553" y="173"/>
                  </a:lnTo>
                  <a:lnTo>
                    <a:pt x="555" y="167"/>
                  </a:lnTo>
                  <a:lnTo>
                    <a:pt x="556" y="166"/>
                  </a:lnTo>
                  <a:lnTo>
                    <a:pt x="556" y="164"/>
                  </a:lnTo>
                  <a:lnTo>
                    <a:pt x="560" y="162"/>
                  </a:lnTo>
                  <a:lnTo>
                    <a:pt x="558" y="160"/>
                  </a:lnTo>
                  <a:lnTo>
                    <a:pt x="560" y="158"/>
                  </a:lnTo>
                  <a:lnTo>
                    <a:pt x="560" y="155"/>
                  </a:lnTo>
                  <a:lnTo>
                    <a:pt x="558" y="157"/>
                  </a:lnTo>
                  <a:lnTo>
                    <a:pt x="558" y="155"/>
                  </a:lnTo>
                  <a:lnTo>
                    <a:pt x="548" y="160"/>
                  </a:lnTo>
                  <a:lnTo>
                    <a:pt x="551" y="162"/>
                  </a:lnTo>
                  <a:lnTo>
                    <a:pt x="546" y="164"/>
                  </a:lnTo>
                  <a:lnTo>
                    <a:pt x="548" y="167"/>
                  </a:lnTo>
                  <a:lnTo>
                    <a:pt x="548" y="166"/>
                  </a:lnTo>
                  <a:lnTo>
                    <a:pt x="548" y="171"/>
                  </a:lnTo>
                  <a:lnTo>
                    <a:pt x="548" y="173"/>
                  </a:lnTo>
                  <a:lnTo>
                    <a:pt x="546" y="171"/>
                  </a:lnTo>
                  <a:lnTo>
                    <a:pt x="548" y="169"/>
                  </a:lnTo>
                  <a:lnTo>
                    <a:pt x="546" y="169"/>
                  </a:lnTo>
                  <a:lnTo>
                    <a:pt x="546" y="167"/>
                  </a:lnTo>
                  <a:lnTo>
                    <a:pt x="542" y="167"/>
                  </a:lnTo>
                  <a:lnTo>
                    <a:pt x="540" y="169"/>
                  </a:lnTo>
                  <a:lnTo>
                    <a:pt x="539" y="173"/>
                  </a:lnTo>
                  <a:lnTo>
                    <a:pt x="539" y="171"/>
                  </a:lnTo>
                  <a:lnTo>
                    <a:pt x="533" y="169"/>
                  </a:lnTo>
                  <a:lnTo>
                    <a:pt x="533" y="169"/>
                  </a:lnTo>
                  <a:lnTo>
                    <a:pt x="530" y="169"/>
                  </a:lnTo>
                  <a:lnTo>
                    <a:pt x="528" y="171"/>
                  </a:lnTo>
                  <a:lnTo>
                    <a:pt x="528" y="174"/>
                  </a:lnTo>
                  <a:lnTo>
                    <a:pt x="530" y="174"/>
                  </a:lnTo>
                  <a:lnTo>
                    <a:pt x="530" y="176"/>
                  </a:lnTo>
                  <a:lnTo>
                    <a:pt x="531" y="176"/>
                  </a:lnTo>
                  <a:lnTo>
                    <a:pt x="528" y="176"/>
                  </a:lnTo>
                  <a:lnTo>
                    <a:pt x="526" y="178"/>
                  </a:lnTo>
                  <a:lnTo>
                    <a:pt x="524" y="178"/>
                  </a:lnTo>
                  <a:lnTo>
                    <a:pt x="526" y="176"/>
                  </a:lnTo>
                  <a:lnTo>
                    <a:pt x="521" y="178"/>
                  </a:lnTo>
                  <a:lnTo>
                    <a:pt x="521" y="176"/>
                  </a:lnTo>
                  <a:lnTo>
                    <a:pt x="519" y="176"/>
                  </a:lnTo>
                  <a:lnTo>
                    <a:pt x="519" y="174"/>
                  </a:lnTo>
                  <a:lnTo>
                    <a:pt x="517" y="174"/>
                  </a:lnTo>
                  <a:lnTo>
                    <a:pt x="517" y="173"/>
                  </a:lnTo>
                  <a:lnTo>
                    <a:pt x="514" y="174"/>
                  </a:lnTo>
                  <a:lnTo>
                    <a:pt x="514" y="173"/>
                  </a:lnTo>
                  <a:lnTo>
                    <a:pt x="514" y="169"/>
                  </a:lnTo>
                  <a:lnTo>
                    <a:pt x="517" y="166"/>
                  </a:lnTo>
                  <a:lnTo>
                    <a:pt x="517" y="164"/>
                  </a:lnTo>
                  <a:lnTo>
                    <a:pt x="519" y="158"/>
                  </a:lnTo>
                  <a:lnTo>
                    <a:pt x="521" y="157"/>
                  </a:lnTo>
                  <a:lnTo>
                    <a:pt x="530" y="155"/>
                  </a:lnTo>
                  <a:lnTo>
                    <a:pt x="542" y="151"/>
                  </a:lnTo>
                  <a:lnTo>
                    <a:pt x="544" y="148"/>
                  </a:lnTo>
                  <a:lnTo>
                    <a:pt x="548" y="146"/>
                  </a:lnTo>
                  <a:lnTo>
                    <a:pt x="548" y="144"/>
                  </a:lnTo>
                  <a:lnTo>
                    <a:pt x="553" y="144"/>
                  </a:lnTo>
                  <a:lnTo>
                    <a:pt x="555" y="142"/>
                  </a:lnTo>
                  <a:lnTo>
                    <a:pt x="558" y="144"/>
                  </a:lnTo>
                  <a:lnTo>
                    <a:pt x="558" y="146"/>
                  </a:lnTo>
                  <a:lnTo>
                    <a:pt x="560" y="146"/>
                  </a:lnTo>
                  <a:lnTo>
                    <a:pt x="562" y="149"/>
                  </a:lnTo>
                  <a:lnTo>
                    <a:pt x="565" y="153"/>
                  </a:lnTo>
                  <a:lnTo>
                    <a:pt x="564" y="155"/>
                  </a:lnTo>
                  <a:lnTo>
                    <a:pt x="565" y="157"/>
                  </a:lnTo>
                  <a:lnTo>
                    <a:pt x="565" y="160"/>
                  </a:lnTo>
                  <a:lnTo>
                    <a:pt x="569" y="160"/>
                  </a:lnTo>
                  <a:lnTo>
                    <a:pt x="569" y="164"/>
                  </a:lnTo>
                  <a:lnTo>
                    <a:pt x="565" y="164"/>
                  </a:lnTo>
                  <a:lnTo>
                    <a:pt x="564" y="164"/>
                  </a:lnTo>
                  <a:lnTo>
                    <a:pt x="564" y="166"/>
                  </a:lnTo>
                  <a:lnTo>
                    <a:pt x="565" y="166"/>
                  </a:lnTo>
                  <a:lnTo>
                    <a:pt x="569" y="167"/>
                  </a:lnTo>
                  <a:lnTo>
                    <a:pt x="571" y="169"/>
                  </a:lnTo>
                  <a:lnTo>
                    <a:pt x="571" y="171"/>
                  </a:lnTo>
                  <a:lnTo>
                    <a:pt x="574" y="173"/>
                  </a:lnTo>
                  <a:lnTo>
                    <a:pt x="580" y="174"/>
                  </a:lnTo>
                  <a:lnTo>
                    <a:pt x="578" y="174"/>
                  </a:lnTo>
                  <a:lnTo>
                    <a:pt x="580" y="180"/>
                  </a:lnTo>
                  <a:lnTo>
                    <a:pt x="581" y="183"/>
                  </a:lnTo>
                  <a:lnTo>
                    <a:pt x="583" y="182"/>
                  </a:lnTo>
                  <a:lnTo>
                    <a:pt x="589" y="183"/>
                  </a:lnTo>
                  <a:lnTo>
                    <a:pt x="590" y="182"/>
                  </a:lnTo>
                  <a:lnTo>
                    <a:pt x="594" y="183"/>
                  </a:lnTo>
                  <a:lnTo>
                    <a:pt x="594" y="182"/>
                  </a:lnTo>
                  <a:lnTo>
                    <a:pt x="596" y="182"/>
                  </a:lnTo>
                  <a:lnTo>
                    <a:pt x="598" y="180"/>
                  </a:lnTo>
                  <a:lnTo>
                    <a:pt x="598" y="176"/>
                  </a:lnTo>
                  <a:lnTo>
                    <a:pt x="601" y="180"/>
                  </a:lnTo>
                  <a:lnTo>
                    <a:pt x="601" y="183"/>
                  </a:lnTo>
                  <a:lnTo>
                    <a:pt x="608" y="191"/>
                  </a:lnTo>
                  <a:lnTo>
                    <a:pt x="610" y="194"/>
                  </a:lnTo>
                  <a:lnTo>
                    <a:pt x="614" y="194"/>
                  </a:lnTo>
                  <a:lnTo>
                    <a:pt x="617" y="198"/>
                  </a:lnTo>
                  <a:lnTo>
                    <a:pt x="619" y="198"/>
                  </a:lnTo>
                  <a:lnTo>
                    <a:pt x="619" y="196"/>
                  </a:lnTo>
                  <a:lnTo>
                    <a:pt x="622" y="196"/>
                  </a:lnTo>
                  <a:lnTo>
                    <a:pt x="622" y="194"/>
                  </a:lnTo>
                  <a:lnTo>
                    <a:pt x="624" y="196"/>
                  </a:lnTo>
                  <a:lnTo>
                    <a:pt x="626" y="196"/>
                  </a:lnTo>
                  <a:lnTo>
                    <a:pt x="630" y="198"/>
                  </a:lnTo>
                  <a:lnTo>
                    <a:pt x="635" y="194"/>
                  </a:lnTo>
                  <a:lnTo>
                    <a:pt x="642" y="196"/>
                  </a:lnTo>
                  <a:lnTo>
                    <a:pt x="646" y="194"/>
                  </a:lnTo>
                  <a:lnTo>
                    <a:pt x="649" y="191"/>
                  </a:lnTo>
                  <a:lnTo>
                    <a:pt x="660" y="192"/>
                  </a:lnTo>
                  <a:lnTo>
                    <a:pt x="662" y="192"/>
                  </a:lnTo>
                  <a:lnTo>
                    <a:pt x="667" y="196"/>
                  </a:lnTo>
                  <a:lnTo>
                    <a:pt x="667" y="196"/>
                  </a:lnTo>
                  <a:lnTo>
                    <a:pt x="669" y="194"/>
                  </a:lnTo>
                  <a:lnTo>
                    <a:pt x="669" y="196"/>
                  </a:lnTo>
                  <a:lnTo>
                    <a:pt x="676" y="194"/>
                  </a:lnTo>
                  <a:lnTo>
                    <a:pt x="680" y="194"/>
                  </a:lnTo>
                  <a:lnTo>
                    <a:pt x="678" y="191"/>
                  </a:lnTo>
                  <a:lnTo>
                    <a:pt x="678" y="191"/>
                  </a:lnTo>
                  <a:lnTo>
                    <a:pt x="676" y="187"/>
                  </a:lnTo>
                  <a:lnTo>
                    <a:pt x="674" y="183"/>
                  </a:lnTo>
                  <a:lnTo>
                    <a:pt x="676" y="182"/>
                  </a:lnTo>
                  <a:lnTo>
                    <a:pt x="678" y="182"/>
                  </a:lnTo>
                  <a:lnTo>
                    <a:pt x="678" y="183"/>
                  </a:lnTo>
                  <a:lnTo>
                    <a:pt x="680" y="185"/>
                  </a:lnTo>
                  <a:lnTo>
                    <a:pt x="681" y="187"/>
                  </a:lnTo>
                  <a:lnTo>
                    <a:pt x="681" y="191"/>
                  </a:lnTo>
                  <a:lnTo>
                    <a:pt x="683" y="194"/>
                  </a:lnTo>
                  <a:lnTo>
                    <a:pt x="687" y="196"/>
                  </a:lnTo>
                  <a:lnTo>
                    <a:pt x="689" y="198"/>
                  </a:lnTo>
                  <a:lnTo>
                    <a:pt x="692" y="199"/>
                  </a:lnTo>
                  <a:lnTo>
                    <a:pt x="694" y="201"/>
                  </a:lnTo>
                  <a:lnTo>
                    <a:pt x="697" y="201"/>
                  </a:lnTo>
                  <a:lnTo>
                    <a:pt x="699" y="198"/>
                  </a:lnTo>
                  <a:lnTo>
                    <a:pt x="699" y="187"/>
                  </a:lnTo>
                  <a:lnTo>
                    <a:pt x="697" y="187"/>
                  </a:lnTo>
                  <a:lnTo>
                    <a:pt x="697" y="191"/>
                  </a:lnTo>
                  <a:lnTo>
                    <a:pt x="696" y="191"/>
                  </a:lnTo>
                  <a:lnTo>
                    <a:pt x="696" y="187"/>
                  </a:lnTo>
                  <a:lnTo>
                    <a:pt x="694" y="185"/>
                  </a:lnTo>
                  <a:lnTo>
                    <a:pt x="689" y="187"/>
                  </a:lnTo>
                  <a:lnTo>
                    <a:pt x="687" y="189"/>
                  </a:lnTo>
                  <a:lnTo>
                    <a:pt x="687" y="192"/>
                  </a:lnTo>
                  <a:lnTo>
                    <a:pt x="685" y="192"/>
                  </a:lnTo>
                  <a:lnTo>
                    <a:pt x="683" y="185"/>
                  </a:lnTo>
                  <a:lnTo>
                    <a:pt x="680" y="180"/>
                  </a:lnTo>
                  <a:lnTo>
                    <a:pt x="681" y="182"/>
                  </a:lnTo>
                  <a:lnTo>
                    <a:pt x="681" y="176"/>
                  </a:lnTo>
                  <a:lnTo>
                    <a:pt x="678" y="174"/>
                  </a:lnTo>
                  <a:lnTo>
                    <a:pt x="678" y="173"/>
                  </a:lnTo>
                  <a:lnTo>
                    <a:pt x="676" y="167"/>
                  </a:lnTo>
                  <a:lnTo>
                    <a:pt x="678" y="167"/>
                  </a:lnTo>
                  <a:lnTo>
                    <a:pt x="680" y="171"/>
                  </a:lnTo>
                  <a:lnTo>
                    <a:pt x="681" y="169"/>
                  </a:lnTo>
                  <a:lnTo>
                    <a:pt x="681" y="167"/>
                  </a:lnTo>
                  <a:lnTo>
                    <a:pt x="683" y="167"/>
                  </a:lnTo>
                  <a:lnTo>
                    <a:pt x="685" y="169"/>
                  </a:lnTo>
                  <a:lnTo>
                    <a:pt x="690" y="169"/>
                  </a:lnTo>
                  <a:lnTo>
                    <a:pt x="690" y="167"/>
                  </a:lnTo>
                  <a:lnTo>
                    <a:pt x="687" y="162"/>
                  </a:lnTo>
                  <a:lnTo>
                    <a:pt x="689" y="160"/>
                  </a:lnTo>
                  <a:lnTo>
                    <a:pt x="692" y="162"/>
                  </a:lnTo>
                  <a:lnTo>
                    <a:pt x="692" y="164"/>
                  </a:lnTo>
                  <a:lnTo>
                    <a:pt x="696" y="167"/>
                  </a:lnTo>
                  <a:lnTo>
                    <a:pt x="694" y="164"/>
                  </a:lnTo>
                  <a:lnTo>
                    <a:pt x="697" y="164"/>
                  </a:lnTo>
                  <a:lnTo>
                    <a:pt x="699" y="167"/>
                  </a:lnTo>
                  <a:lnTo>
                    <a:pt x="705" y="171"/>
                  </a:lnTo>
                  <a:lnTo>
                    <a:pt x="703" y="173"/>
                  </a:lnTo>
                  <a:lnTo>
                    <a:pt x="705" y="174"/>
                  </a:lnTo>
                  <a:lnTo>
                    <a:pt x="710" y="171"/>
                  </a:lnTo>
                  <a:lnTo>
                    <a:pt x="710" y="174"/>
                  </a:lnTo>
                  <a:lnTo>
                    <a:pt x="708" y="176"/>
                  </a:lnTo>
                  <a:lnTo>
                    <a:pt x="708" y="180"/>
                  </a:lnTo>
                  <a:lnTo>
                    <a:pt x="706" y="182"/>
                  </a:lnTo>
                  <a:lnTo>
                    <a:pt x="708" y="183"/>
                  </a:lnTo>
                  <a:lnTo>
                    <a:pt x="710" y="182"/>
                  </a:lnTo>
                  <a:lnTo>
                    <a:pt x="712" y="185"/>
                  </a:lnTo>
                  <a:lnTo>
                    <a:pt x="712" y="178"/>
                  </a:lnTo>
                  <a:lnTo>
                    <a:pt x="717" y="174"/>
                  </a:lnTo>
                  <a:lnTo>
                    <a:pt x="719" y="174"/>
                  </a:lnTo>
                  <a:lnTo>
                    <a:pt x="717" y="185"/>
                  </a:lnTo>
                  <a:lnTo>
                    <a:pt x="715" y="191"/>
                  </a:lnTo>
                  <a:lnTo>
                    <a:pt x="715" y="196"/>
                  </a:lnTo>
                  <a:lnTo>
                    <a:pt x="717" y="199"/>
                  </a:lnTo>
                  <a:lnTo>
                    <a:pt x="712" y="203"/>
                  </a:lnTo>
                  <a:lnTo>
                    <a:pt x="713" y="208"/>
                  </a:lnTo>
                  <a:lnTo>
                    <a:pt x="717" y="208"/>
                  </a:lnTo>
                  <a:lnTo>
                    <a:pt x="717" y="215"/>
                  </a:lnTo>
                  <a:lnTo>
                    <a:pt x="722" y="210"/>
                  </a:lnTo>
                  <a:lnTo>
                    <a:pt x="724" y="212"/>
                  </a:lnTo>
                  <a:lnTo>
                    <a:pt x="726" y="210"/>
                  </a:lnTo>
                  <a:lnTo>
                    <a:pt x="726" y="212"/>
                  </a:lnTo>
                  <a:lnTo>
                    <a:pt x="724" y="214"/>
                  </a:lnTo>
                  <a:lnTo>
                    <a:pt x="726" y="217"/>
                  </a:lnTo>
                  <a:lnTo>
                    <a:pt x="730" y="217"/>
                  </a:lnTo>
                  <a:lnTo>
                    <a:pt x="731" y="212"/>
                  </a:lnTo>
                  <a:lnTo>
                    <a:pt x="730" y="208"/>
                  </a:lnTo>
                  <a:lnTo>
                    <a:pt x="730" y="203"/>
                  </a:lnTo>
                  <a:lnTo>
                    <a:pt x="728" y="199"/>
                  </a:lnTo>
                  <a:lnTo>
                    <a:pt x="724" y="196"/>
                  </a:lnTo>
                  <a:lnTo>
                    <a:pt x="726" y="185"/>
                  </a:lnTo>
                  <a:lnTo>
                    <a:pt x="724" y="182"/>
                  </a:lnTo>
                  <a:lnTo>
                    <a:pt x="726" y="182"/>
                  </a:lnTo>
                  <a:lnTo>
                    <a:pt x="728" y="180"/>
                  </a:lnTo>
                  <a:lnTo>
                    <a:pt x="730" y="182"/>
                  </a:lnTo>
                  <a:lnTo>
                    <a:pt x="730" y="183"/>
                  </a:lnTo>
                  <a:lnTo>
                    <a:pt x="731" y="182"/>
                  </a:lnTo>
                  <a:lnTo>
                    <a:pt x="733" y="182"/>
                  </a:lnTo>
                  <a:lnTo>
                    <a:pt x="738" y="183"/>
                  </a:lnTo>
                  <a:lnTo>
                    <a:pt x="738" y="183"/>
                  </a:lnTo>
                  <a:lnTo>
                    <a:pt x="740" y="180"/>
                  </a:lnTo>
                  <a:lnTo>
                    <a:pt x="742" y="178"/>
                  </a:lnTo>
                  <a:lnTo>
                    <a:pt x="746" y="174"/>
                  </a:lnTo>
                  <a:lnTo>
                    <a:pt x="746" y="173"/>
                  </a:lnTo>
                  <a:lnTo>
                    <a:pt x="747" y="167"/>
                  </a:lnTo>
                  <a:lnTo>
                    <a:pt x="756" y="162"/>
                  </a:lnTo>
                  <a:lnTo>
                    <a:pt x="758" y="158"/>
                  </a:lnTo>
                  <a:lnTo>
                    <a:pt x="755" y="158"/>
                  </a:lnTo>
                  <a:lnTo>
                    <a:pt x="755" y="144"/>
                  </a:lnTo>
                  <a:lnTo>
                    <a:pt x="749" y="141"/>
                  </a:lnTo>
                  <a:lnTo>
                    <a:pt x="749" y="144"/>
                  </a:lnTo>
                  <a:lnTo>
                    <a:pt x="749" y="146"/>
                  </a:lnTo>
                  <a:lnTo>
                    <a:pt x="749" y="149"/>
                  </a:lnTo>
                  <a:lnTo>
                    <a:pt x="751" y="148"/>
                  </a:lnTo>
                  <a:lnTo>
                    <a:pt x="753" y="146"/>
                  </a:lnTo>
                  <a:lnTo>
                    <a:pt x="749" y="153"/>
                  </a:lnTo>
                  <a:lnTo>
                    <a:pt x="742" y="155"/>
                  </a:lnTo>
                  <a:lnTo>
                    <a:pt x="738" y="153"/>
                  </a:lnTo>
                  <a:lnTo>
                    <a:pt x="740" y="151"/>
                  </a:lnTo>
                  <a:lnTo>
                    <a:pt x="740" y="144"/>
                  </a:lnTo>
                  <a:lnTo>
                    <a:pt x="742" y="144"/>
                  </a:lnTo>
                  <a:lnTo>
                    <a:pt x="744" y="144"/>
                  </a:lnTo>
                  <a:lnTo>
                    <a:pt x="746" y="137"/>
                  </a:lnTo>
                  <a:lnTo>
                    <a:pt x="746" y="135"/>
                  </a:lnTo>
                  <a:lnTo>
                    <a:pt x="744" y="137"/>
                  </a:lnTo>
                  <a:lnTo>
                    <a:pt x="746" y="132"/>
                  </a:lnTo>
                  <a:lnTo>
                    <a:pt x="747" y="126"/>
                  </a:lnTo>
                  <a:lnTo>
                    <a:pt x="753" y="124"/>
                  </a:lnTo>
                  <a:lnTo>
                    <a:pt x="755" y="123"/>
                  </a:lnTo>
                  <a:lnTo>
                    <a:pt x="751" y="128"/>
                  </a:lnTo>
                  <a:lnTo>
                    <a:pt x="751" y="132"/>
                  </a:lnTo>
                  <a:lnTo>
                    <a:pt x="753" y="133"/>
                  </a:lnTo>
                  <a:lnTo>
                    <a:pt x="756" y="130"/>
                  </a:lnTo>
                  <a:lnTo>
                    <a:pt x="756" y="124"/>
                  </a:lnTo>
                  <a:lnTo>
                    <a:pt x="755" y="119"/>
                  </a:lnTo>
                  <a:lnTo>
                    <a:pt x="753" y="119"/>
                  </a:lnTo>
                  <a:lnTo>
                    <a:pt x="747" y="123"/>
                  </a:lnTo>
                  <a:lnTo>
                    <a:pt x="744" y="123"/>
                  </a:lnTo>
                  <a:lnTo>
                    <a:pt x="740" y="114"/>
                  </a:lnTo>
                  <a:lnTo>
                    <a:pt x="738" y="112"/>
                  </a:lnTo>
                  <a:lnTo>
                    <a:pt x="738" y="116"/>
                  </a:lnTo>
                  <a:lnTo>
                    <a:pt x="737" y="117"/>
                  </a:lnTo>
                  <a:lnTo>
                    <a:pt x="735" y="116"/>
                  </a:lnTo>
                  <a:lnTo>
                    <a:pt x="735" y="114"/>
                  </a:lnTo>
                  <a:lnTo>
                    <a:pt x="730" y="112"/>
                  </a:lnTo>
                  <a:lnTo>
                    <a:pt x="730" y="108"/>
                  </a:lnTo>
                  <a:lnTo>
                    <a:pt x="730" y="107"/>
                  </a:lnTo>
                  <a:lnTo>
                    <a:pt x="722" y="108"/>
                  </a:lnTo>
                  <a:lnTo>
                    <a:pt x="717" y="105"/>
                  </a:lnTo>
                  <a:lnTo>
                    <a:pt x="717" y="103"/>
                  </a:lnTo>
                  <a:lnTo>
                    <a:pt x="717" y="101"/>
                  </a:lnTo>
                  <a:lnTo>
                    <a:pt x="712" y="98"/>
                  </a:lnTo>
                  <a:lnTo>
                    <a:pt x="712" y="96"/>
                  </a:lnTo>
                  <a:lnTo>
                    <a:pt x="710" y="92"/>
                  </a:lnTo>
                  <a:lnTo>
                    <a:pt x="710" y="78"/>
                  </a:lnTo>
                  <a:lnTo>
                    <a:pt x="710" y="76"/>
                  </a:lnTo>
                  <a:lnTo>
                    <a:pt x="712" y="76"/>
                  </a:lnTo>
                  <a:lnTo>
                    <a:pt x="715" y="69"/>
                  </a:lnTo>
                  <a:lnTo>
                    <a:pt x="715" y="69"/>
                  </a:lnTo>
                  <a:lnTo>
                    <a:pt x="717" y="71"/>
                  </a:lnTo>
                  <a:lnTo>
                    <a:pt x="717" y="69"/>
                  </a:lnTo>
                  <a:lnTo>
                    <a:pt x="717" y="66"/>
                  </a:lnTo>
                  <a:lnTo>
                    <a:pt x="717" y="67"/>
                  </a:lnTo>
                  <a:lnTo>
                    <a:pt x="713" y="60"/>
                  </a:lnTo>
                  <a:lnTo>
                    <a:pt x="712" y="57"/>
                  </a:lnTo>
                  <a:lnTo>
                    <a:pt x="712" y="50"/>
                  </a:lnTo>
                  <a:lnTo>
                    <a:pt x="713" y="46"/>
                  </a:lnTo>
                  <a:lnTo>
                    <a:pt x="713" y="46"/>
                  </a:lnTo>
                  <a:lnTo>
                    <a:pt x="713" y="35"/>
                  </a:lnTo>
                  <a:lnTo>
                    <a:pt x="715" y="35"/>
                  </a:lnTo>
                  <a:lnTo>
                    <a:pt x="715" y="35"/>
                  </a:lnTo>
                  <a:lnTo>
                    <a:pt x="717" y="33"/>
                  </a:lnTo>
                  <a:lnTo>
                    <a:pt x="717" y="32"/>
                  </a:lnTo>
                  <a:lnTo>
                    <a:pt x="719" y="30"/>
                  </a:lnTo>
                  <a:lnTo>
                    <a:pt x="724" y="37"/>
                  </a:lnTo>
                  <a:lnTo>
                    <a:pt x="726" y="37"/>
                  </a:lnTo>
                  <a:lnTo>
                    <a:pt x="726" y="32"/>
                  </a:lnTo>
                  <a:lnTo>
                    <a:pt x="726" y="26"/>
                  </a:lnTo>
                  <a:lnTo>
                    <a:pt x="724" y="25"/>
                  </a:lnTo>
                  <a:lnTo>
                    <a:pt x="722" y="23"/>
                  </a:lnTo>
                  <a:lnTo>
                    <a:pt x="722" y="19"/>
                  </a:lnTo>
                  <a:lnTo>
                    <a:pt x="728" y="10"/>
                  </a:lnTo>
                  <a:lnTo>
                    <a:pt x="731" y="1"/>
                  </a:lnTo>
                  <a:lnTo>
                    <a:pt x="735" y="0"/>
                  </a:lnTo>
                  <a:lnTo>
                    <a:pt x="737" y="1"/>
                  </a:lnTo>
                  <a:lnTo>
                    <a:pt x="740" y="0"/>
                  </a:lnTo>
                  <a:lnTo>
                    <a:pt x="742" y="3"/>
                  </a:lnTo>
                  <a:lnTo>
                    <a:pt x="742" y="5"/>
                  </a:lnTo>
                  <a:lnTo>
                    <a:pt x="742" y="7"/>
                  </a:lnTo>
                  <a:lnTo>
                    <a:pt x="740" y="10"/>
                  </a:lnTo>
                  <a:lnTo>
                    <a:pt x="742" y="12"/>
                  </a:lnTo>
                  <a:lnTo>
                    <a:pt x="744" y="10"/>
                  </a:lnTo>
                  <a:lnTo>
                    <a:pt x="744" y="16"/>
                  </a:lnTo>
                  <a:lnTo>
                    <a:pt x="746" y="12"/>
                  </a:lnTo>
                  <a:lnTo>
                    <a:pt x="747" y="10"/>
                  </a:lnTo>
                  <a:lnTo>
                    <a:pt x="751" y="14"/>
                  </a:lnTo>
                  <a:lnTo>
                    <a:pt x="755" y="10"/>
                  </a:lnTo>
                  <a:lnTo>
                    <a:pt x="755" y="19"/>
                  </a:lnTo>
                  <a:lnTo>
                    <a:pt x="756" y="23"/>
                  </a:lnTo>
                  <a:lnTo>
                    <a:pt x="758" y="23"/>
                  </a:lnTo>
                  <a:lnTo>
                    <a:pt x="765" y="33"/>
                  </a:lnTo>
                  <a:lnTo>
                    <a:pt x="767" y="55"/>
                  </a:lnTo>
                  <a:lnTo>
                    <a:pt x="767" y="55"/>
                  </a:lnTo>
                  <a:lnTo>
                    <a:pt x="767" y="58"/>
                  </a:lnTo>
                  <a:lnTo>
                    <a:pt x="771" y="58"/>
                  </a:lnTo>
                  <a:lnTo>
                    <a:pt x="771" y="66"/>
                  </a:lnTo>
                  <a:lnTo>
                    <a:pt x="776" y="64"/>
                  </a:lnTo>
                  <a:lnTo>
                    <a:pt x="778" y="67"/>
                  </a:lnTo>
                  <a:lnTo>
                    <a:pt x="778" y="73"/>
                  </a:lnTo>
                  <a:lnTo>
                    <a:pt x="781" y="80"/>
                  </a:lnTo>
                  <a:lnTo>
                    <a:pt x="781" y="83"/>
                  </a:lnTo>
                  <a:lnTo>
                    <a:pt x="783" y="83"/>
                  </a:lnTo>
                  <a:lnTo>
                    <a:pt x="783" y="82"/>
                  </a:lnTo>
                  <a:lnTo>
                    <a:pt x="785" y="80"/>
                  </a:lnTo>
                  <a:lnTo>
                    <a:pt x="787" y="82"/>
                  </a:lnTo>
                  <a:lnTo>
                    <a:pt x="787" y="87"/>
                  </a:lnTo>
                  <a:lnTo>
                    <a:pt x="788" y="89"/>
                  </a:lnTo>
                  <a:lnTo>
                    <a:pt x="790" y="91"/>
                  </a:lnTo>
                  <a:lnTo>
                    <a:pt x="785" y="91"/>
                  </a:lnTo>
                  <a:lnTo>
                    <a:pt x="778" y="89"/>
                  </a:lnTo>
                  <a:lnTo>
                    <a:pt x="776" y="89"/>
                  </a:lnTo>
                  <a:lnTo>
                    <a:pt x="776" y="89"/>
                  </a:lnTo>
                  <a:lnTo>
                    <a:pt x="776" y="91"/>
                  </a:lnTo>
                  <a:lnTo>
                    <a:pt x="774" y="92"/>
                  </a:lnTo>
                  <a:lnTo>
                    <a:pt x="774" y="92"/>
                  </a:lnTo>
                  <a:lnTo>
                    <a:pt x="780" y="94"/>
                  </a:lnTo>
                  <a:lnTo>
                    <a:pt x="783" y="98"/>
                  </a:lnTo>
                  <a:lnTo>
                    <a:pt x="780" y="103"/>
                  </a:lnTo>
                  <a:lnTo>
                    <a:pt x="778" y="103"/>
                  </a:lnTo>
                  <a:lnTo>
                    <a:pt x="776" y="105"/>
                  </a:lnTo>
                  <a:lnTo>
                    <a:pt x="774" y="105"/>
                  </a:lnTo>
                  <a:lnTo>
                    <a:pt x="772" y="107"/>
                  </a:lnTo>
                  <a:lnTo>
                    <a:pt x="771" y="108"/>
                  </a:lnTo>
                  <a:lnTo>
                    <a:pt x="772" y="110"/>
                  </a:lnTo>
                  <a:lnTo>
                    <a:pt x="771" y="112"/>
                  </a:lnTo>
                  <a:lnTo>
                    <a:pt x="776" y="112"/>
                  </a:lnTo>
                  <a:lnTo>
                    <a:pt x="780" y="117"/>
                  </a:lnTo>
                  <a:lnTo>
                    <a:pt x="783" y="119"/>
                  </a:lnTo>
                  <a:lnTo>
                    <a:pt x="788" y="119"/>
                  </a:lnTo>
                  <a:lnTo>
                    <a:pt x="790" y="114"/>
                  </a:lnTo>
                  <a:lnTo>
                    <a:pt x="792" y="114"/>
                  </a:lnTo>
                  <a:lnTo>
                    <a:pt x="794" y="116"/>
                  </a:lnTo>
                  <a:lnTo>
                    <a:pt x="792" y="117"/>
                  </a:lnTo>
                  <a:lnTo>
                    <a:pt x="794" y="117"/>
                  </a:lnTo>
                  <a:lnTo>
                    <a:pt x="796" y="121"/>
                  </a:lnTo>
                  <a:lnTo>
                    <a:pt x="796" y="119"/>
                  </a:lnTo>
                  <a:lnTo>
                    <a:pt x="799" y="121"/>
                  </a:lnTo>
                  <a:lnTo>
                    <a:pt x="801" y="119"/>
                  </a:lnTo>
                  <a:lnTo>
                    <a:pt x="801" y="123"/>
                  </a:lnTo>
                  <a:lnTo>
                    <a:pt x="801" y="126"/>
                  </a:lnTo>
                  <a:lnTo>
                    <a:pt x="799" y="128"/>
                  </a:lnTo>
                  <a:lnTo>
                    <a:pt x="796" y="126"/>
                  </a:lnTo>
                  <a:lnTo>
                    <a:pt x="794" y="126"/>
                  </a:lnTo>
                  <a:lnTo>
                    <a:pt x="792" y="126"/>
                  </a:lnTo>
                  <a:lnTo>
                    <a:pt x="799" y="137"/>
                  </a:lnTo>
                  <a:lnTo>
                    <a:pt x="803" y="137"/>
                  </a:lnTo>
                  <a:lnTo>
                    <a:pt x="803" y="141"/>
                  </a:lnTo>
                  <a:lnTo>
                    <a:pt x="805" y="144"/>
                  </a:lnTo>
                  <a:lnTo>
                    <a:pt x="805" y="146"/>
                  </a:lnTo>
                  <a:lnTo>
                    <a:pt x="808" y="151"/>
                  </a:lnTo>
                  <a:lnTo>
                    <a:pt x="806" y="164"/>
                  </a:lnTo>
                  <a:lnTo>
                    <a:pt x="810" y="173"/>
                  </a:lnTo>
                  <a:lnTo>
                    <a:pt x="815" y="164"/>
                  </a:lnTo>
                  <a:lnTo>
                    <a:pt x="815" y="157"/>
                  </a:lnTo>
                  <a:lnTo>
                    <a:pt x="815" y="155"/>
                  </a:lnTo>
                  <a:lnTo>
                    <a:pt x="817" y="155"/>
                  </a:lnTo>
                  <a:lnTo>
                    <a:pt x="817" y="141"/>
                  </a:lnTo>
                  <a:lnTo>
                    <a:pt x="821" y="135"/>
                  </a:lnTo>
                  <a:lnTo>
                    <a:pt x="822" y="132"/>
                  </a:lnTo>
                  <a:lnTo>
                    <a:pt x="826" y="130"/>
                  </a:lnTo>
                  <a:lnTo>
                    <a:pt x="829" y="130"/>
                  </a:lnTo>
                  <a:lnTo>
                    <a:pt x="831" y="135"/>
                  </a:lnTo>
                  <a:lnTo>
                    <a:pt x="835" y="141"/>
                  </a:lnTo>
                  <a:lnTo>
                    <a:pt x="844" y="148"/>
                  </a:lnTo>
                  <a:lnTo>
                    <a:pt x="849" y="173"/>
                  </a:lnTo>
                  <a:lnTo>
                    <a:pt x="846" y="174"/>
                  </a:lnTo>
                  <a:lnTo>
                    <a:pt x="844" y="174"/>
                  </a:lnTo>
                  <a:lnTo>
                    <a:pt x="842" y="173"/>
                  </a:lnTo>
                  <a:lnTo>
                    <a:pt x="842" y="167"/>
                  </a:lnTo>
                  <a:lnTo>
                    <a:pt x="840" y="174"/>
                  </a:lnTo>
                  <a:lnTo>
                    <a:pt x="840" y="180"/>
                  </a:lnTo>
                  <a:lnTo>
                    <a:pt x="840" y="187"/>
                  </a:lnTo>
                  <a:lnTo>
                    <a:pt x="853" y="214"/>
                  </a:lnTo>
                  <a:lnTo>
                    <a:pt x="856" y="217"/>
                  </a:lnTo>
                  <a:lnTo>
                    <a:pt x="860" y="217"/>
                  </a:lnTo>
                  <a:lnTo>
                    <a:pt x="862" y="210"/>
                  </a:lnTo>
                  <a:lnTo>
                    <a:pt x="863" y="208"/>
                  </a:lnTo>
                  <a:lnTo>
                    <a:pt x="865" y="210"/>
                  </a:lnTo>
                  <a:lnTo>
                    <a:pt x="867" y="208"/>
                  </a:lnTo>
                  <a:lnTo>
                    <a:pt x="867" y="210"/>
                  </a:lnTo>
                  <a:lnTo>
                    <a:pt x="869" y="210"/>
                  </a:lnTo>
                  <a:lnTo>
                    <a:pt x="871" y="199"/>
                  </a:lnTo>
                  <a:lnTo>
                    <a:pt x="872" y="191"/>
                  </a:lnTo>
                  <a:lnTo>
                    <a:pt x="876" y="187"/>
                  </a:lnTo>
                  <a:lnTo>
                    <a:pt x="879" y="178"/>
                  </a:lnTo>
                  <a:lnTo>
                    <a:pt x="879" y="173"/>
                  </a:lnTo>
                  <a:lnTo>
                    <a:pt x="881" y="171"/>
                  </a:lnTo>
                  <a:lnTo>
                    <a:pt x="881" y="157"/>
                  </a:lnTo>
                  <a:lnTo>
                    <a:pt x="883" y="155"/>
                  </a:lnTo>
                  <a:lnTo>
                    <a:pt x="887" y="155"/>
                  </a:lnTo>
                  <a:lnTo>
                    <a:pt x="888" y="153"/>
                  </a:lnTo>
                  <a:lnTo>
                    <a:pt x="890" y="153"/>
                  </a:lnTo>
                  <a:lnTo>
                    <a:pt x="892" y="151"/>
                  </a:lnTo>
                  <a:lnTo>
                    <a:pt x="896" y="153"/>
                  </a:lnTo>
                  <a:lnTo>
                    <a:pt x="899" y="153"/>
                  </a:lnTo>
                  <a:lnTo>
                    <a:pt x="897" y="151"/>
                  </a:lnTo>
                  <a:lnTo>
                    <a:pt x="894" y="149"/>
                  </a:lnTo>
                  <a:lnTo>
                    <a:pt x="892" y="148"/>
                  </a:lnTo>
                  <a:lnTo>
                    <a:pt x="894" y="146"/>
                  </a:lnTo>
                  <a:lnTo>
                    <a:pt x="892" y="144"/>
                  </a:lnTo>
                  <a:lnTo>
                    <a:pt x="896" y="144"/>
                  </a:lnTo>
                  <a:lnTo>
                    <a:pt x="896" y="142"/>
                  </a:lnTo>
                  <a:lnTo>
                    <a:pt x="897" y="142"/>
                  </a:lnTo>
                  <a:lnTo>
                    <a:pt x="899" y="142"/>
                  </a:lnTo>
                  <a:lnTo>
                    <a:pt x="899" y="141"/>
                  </a:lnTo>
                  <a:lnTo>
                    <a:pt x="897" y="141"/>
                  </a:lnTo>
                  <a:lnTo>
                    <a:pt x="896" y="137"/>
                  </a:lnTo>
                  <a:lnTo>
                    <a:pt x="890" y="137"/>
                  </a:lnTo>
                  <a:lnTo>
                    <a:pt x="888" y="133"/>
                  </a:lnTo>
                  <a:lnTo>
                    <a:pt x="887" y="130"/>
                  </a:lnTo>
                  <a:lnTo>
                    <a:pt x="888" y="126"/>
                  </a:lnTo>
                  <a:lnTo>
                    <a:pt x="888" y="124"/>
                  </a:lnTo>
                  <a:lnTo>
                    <a:pt x="887" y="121"/>
                  </a:lnTo>
                  <a:lnTo>
                    <a:pt x="888" y="117"/>
                  </a:lnTo>
                  <a:lnTo>
                    <a:pt x="887" y="112"/>
                  </a:lnTo>
                  <a:lnTo>
                    <a:pt x="888" y="105"/>
                  </a:lnTo>
                  <a:lnTo>
                    <a:pt x="894" y="107"/>
                  </a:lnTo>
                  <a:lnTo>
                    <a:pt x="896" y="105"/>
                  </a:lnTo>
                  <a:lnTo>
                    <a:pt x="903" y="103"/>
                  </a:lnTo>
                  <a:lnTo>
                    <a:pt x="908" y="105"/>
                  </a:lnTo>
                  <a:lnTo>
                    <a:pt x="910" y="108"/>
                  </a:lnTo>
                  <a:lnTo>
                    <a:pt x="917" y="112"/>
                  </a:lnTo>
                  <a:lnTo>
                    <a:pt x="924" y="112"/>
                  </a:lnTo>
                  <a:lnTo>
                    <a:pt x="926" y="112"/>
                  </a:lnTo>
                  <a:lnTo>
                    <a:pt x="929" y="112"/>
                  </a:lnTo>
                  <a:lnTo>
                    <a:pt x="931" y="110"/>
                  </a:lnTo>
                  <a:lnTo>
                    <a:pt x="933" y="112"/>
                  </a:lnTo>
                  <a:lnTo>
                    <a:pt x="935" y="121"/>
                  </a:lnTo>
                  <a:lnTo>
                    <a:pt x="931" y="121"/>
                  </a:lnTo>
                  <a:lnTo>
                    <a:pt x="933" y="121"/>
                  </a:lnTo>
                  <a:lnTo>
                    <a:pt x="938" y="130"/>
                  </a:lnTo>
                  <a:lnTo>
                    <a:pt x="938" y="132"/>
                  </a:lnTo>
                  <a:lnTo>
                    <a:pt x="938" y="132"/>
                  </a:lnTo>
                  <a:lnTo>
                    <a:pt x="947" y="132"/>
                  </a:lnTo>
                  <a:lnTo>
                    <a:pt x="949" y="133"/>
                  </a:lnTo>
                  <a:lnTo>
                    <a:pt x="953" y="135"/>
                  </a:lnTo>
                  <a:lnTo>
                    <a:pt x="953" y="137"/>
                  </a:lnTo>
                  <a:lnTo>
                    <a:pt x="951" y="142"/>
                  </a:lnTo>
                  <a:lnTo>
                    <a:pt x="945" y="146"/>
                  </a:lnTo>
                  <a:lnTo>
                    <a:pt x="944" y="149"/>
                  </a:lnTo>
                  <a:lnTo>
                    <a:pt x="953" y="149"/>
                  </a:lnTo>
                  <a:lnTo>
                    <a:pt x="954" y="153"/>
                  </a:lnTo>
                  <a:lnTo>
                    <a:pt x="954" y="158"/>
                  </a:lnTo>
                  <a:lnTo>
                    <a:pt x="953" y="160"/>
                  </a:lnTo>
                  <a:lnTo>
                    <a:pt x="949" y="164"/>
                  </a:lnTo>
                  <a:lnTo>
                    <a:pt x="947" y="164"/>
                  </a:lnTo>
                  <a:lnTo>
                    <a:pt x="944" y="169"/>
                  </a:lnTo>
                  <a:lnTo>
                    <a:pt x="942" y="167"/>
                  </a:lnTo>
                  <a:lnTo>
                    <a:pt x="942" y="162"/>
                  </a:lnTo>
                  <a:lnTo>
                    <a:pt x="940" y="164"/>
                  </a:lnTo>
                  <a:lnTo>
                    <a:pt x="938" y="166"/>
                  </a:lnTo>
                  <a:lnTo>
                    <a:pt x="935" y="164"/>
                  </a:lnTo>
                  <a:lnTo>
                    <a:pt x="933" y="166"/>
                  </a:lnTo>
                  <a:lnTo>
                    <a:pt x="938" y="173"/>
                  </a:lnTo>
                  <a:lnTo>
                    <a:pt x="937" y="173"/>
                  </a:lnTo>
                  <a:lnTo>
                    <a:pt x="937" y="174"/>
                  </a:lnTo>
                  <a:lnTo>
                    <a:pt x="938" y="174"/>
                  </a:lnTo>
                  <a:lnTo>
                    <a:pt x="938" y="180"/>
                  </a:lnTo>
                  <a:lnTo>
                    <a:pt x="944" y="176"/>
                  </a:lnTo>
                  <a:lnTo>
                    <a:pt x="940" y="187"/>
                  </a:lnTo>
                  <a:lnTo>
                    <a:pt x="942" y="191"/>
                  </a:lnTo>
                  <a:lnTo>
                    <a:pt x="954" y="208"/>
                  </a:lnTo>
                  <a:lnTo>
                    <a:pt x="954" y="210"/>
                  </a:lnTo>
                  <a:lnTo>
                    <a:pt x="953" y="212"/>
                  </a:lnTo>
                  <a:lnTo>
                    <a:pt x="953" y="215"/>
                  </a:lnTo>
                  <a:lnTo>
                    <a:pt x="954" y="219"/>
                  </a:lnTo>
                  <a:lnTo>
                    <a:pt x="953" y="221"/>
                  </a:lnTo>
                  <a:lnTo>
                    <a:pt x="953" y="223"/>
                  </a:lnTo>
                  <a:lnTo>
                    <a:pt x="947" y="224"/>
                  </a:lnTo>
                  <a:lnTo>
                    <a:pt x="942" y="230"/>
                  </a:lnTo>
                  <a:lnTo>
                    <a:pt x="942" y="233"/>
                  </a:lnTo>
                  <a:lnTo>
                    <a:pt x="933" y="244"/>
                  </a:lnTo>
                  <a:lnTo>
                    <a:pt x="928" y="246"/>
                  </a:lnTo>
                  <a:lnTo>
                    <a:pt x="926" y="248"/>
                  </a:lnTo>
                  <a:lnTo>
                    <a:pt x="922" y="253"/>
                  </a:lnTo>
                  <a:lnTo>
                    <a:pt x="920" y="251"/>
                  </a:lnTo>
                  <a:lnTo>
                    <a:pt x="920" y="251"/>
                  </a:lnTo>
                  <a:lnTo>
                    <a:pt x="919" y="248"/>
                  </a:lnTo>
                  <a:lnTo>
                    <a:pt x="913" y="242"/>
                  </a:lnTo>
                  <a:lnTo>
                    <a:pt x="910" y="239"/>
                  </a:lnTo>
                  <a:lnTo>
                    <a:pt x="908" y="242"/>
                  </a:lnTo>
                  <a:lnTo>
                    <a:pt x="908" y="244"/>
                  </a:lnTo>
                  <a:lnTo>
                    <a:pt x="912" y="249"/>
                  </a:lnTo>
                  <a:lnTo>
                    <a:pt x="913" y="253"/>
                  </a:lnTo>
                  <a:lnTo>
                    <a:pt x="915" y="258"/>
                  </a:lnTo>
                  <a:lnTo>
                    <a:pt x="915" y="260"/>
                  </a:lnTo>
                  <a:lnTo>
                    <a:pt x="913" y="258"/>
                  </a:lnTo>
                  <a:lnTo>
                    <a:pt x="912" y="258"/>
                  </a:lnTo>
                  <a:lnTo>
                    <a:pt x="906" y="255"/>
                  </a:lnTo>
                  <a:lnTo>
                    <a:pt x="904" y="253"/>
                  </a:lnTo>
                  <a:lnTo>
                    <a:pt x="904" y="251"/>
                  </a:lnTo>
                  <a:lnTo>
                    <a:pt x="903" y="251"/>
                  </a:lnTo>
                  <a:lnTo>
                    <a:pt x="903" y="258"/>
                  </a:lnTo>
                  <a:lnTo>
                    <a:pt x="897" y="257"/>
                  </a:lnTo>
                  <a:lnTo>
                    <a:pt x="896" y="258"/>
                  </a:lnTo>
                  <a:lnTo>
                    <a:pt x="892" y="255"/>
                  </a:lnTo>
                  <a:lnTo>
                    <a:pt x="892" y="257"/>
                  </a:lnTo>
                  <a:lnTo>
                    <a:pt x="888" y="244"/>
                  </a:lnTo>
                  <a:lnTo>
                    <a:pt x="887" y="244"/>
                  </a:lnTo>
                  <a:lnTo>
                    <a:pt x="881" y="248"/>
                  </a:lnTo>
                  <a:lnTo>
                    <a:pt x="881" y="248"/>
                  </a:lnTo>
                  <a:lnTo>
                    <a:pt x="879" y="248"/>
                  </a:lnTo>
                  <a:lnTo>
                    <a:pt x="871" y="244"/>
                  </a:lnTo>
                  <a:lnTo>
                    <a:pt x="867" y="248"/>
                  </a:lnTo>
                  <a:lnTo>
                    <a:pt x="869" y="249"/>
                  </a:lnTo>
                  <a:lnTo>
                    <a:pt x="867" y="249"/>
                  </a:lnTo>
                  <a:lnTo>
                    <a:pt x="867" y="253"/>
                  </a:lnTo>
                  <a:lnTo>
                    <a:pt x="874" y="257"/>
                  </a:lnTo>
                  <a:lnTo>
                    <a:pt x="878" y="257"/>
                  </a:lnTo>
                  <a:lnTo>
                    <a:pt x="879" y="258"/>
                  </a:lnTo>
                  <a:lnTo>
                    <a:pt x="878" y="264"/>
                  </a:lnTo>
                  <a:lnTo>
                    <a:pt x="878" y="265"/>
                  </a:lnTo>
                  <a:lnTo>
                    <a:pt x="878" y="267"/>
                  </a:lnTo>
                  <a:lnTo>
                    <a:pt x="871" y="278"/>
                  </a:lnTo>
                  <a:lnTo>
                    <a:pt x="869" y="280"/>
                  </a:lnTo>
                  <a:lnTo>
                    <a:pt x="867" y="283"/>
                  </a:lnTo>
                  <a:lnTo>
                    <a:pt x="863" y="283"/>
                  </a:lnTo>
                  <a:lnTo>
                    <a:pt x="862" y="289"/>
                  </a:lnTo>
                  <a:lnTo>
                    <a:pt x="862" y="290"/>
                  </a:lnTo>
                  <a:lnTo>
                    <a:pt x="847" y="292"/>
                  </a:lnTo>
                  <a:lnTo>
                    <a:pt x="844" y="287"/>
                  </a:lnTo>
                  <a:lnTo>
                    <a:pt x="835" y="280"/>
                  </a:lnTo>
                  <a:lnTo>
                    <a:pt x="835" y="280"/>
                  </a:lnTo>
                  <a:lnTo>
                    <a:pt x="829" y="276"/>
                  </a:lnTo>
                  <a:lnTo>
                    <a:pt x="822" y="271"/>
                  </a:lnTo>
                  <a:lnTo>
                    <a:pt x="821" y="271"/>
                  </a:lnTo>
                  <a:lnTo>
                    <a:pt x="819" y="273"/>
                  </a:lnTo>
                  <a:lnTo>
                    <a:pt x="813" y="271"/>
                  </a:lnTo>
                  <a:lnTo>
                    <a:pt x="812" y="274"/>
                  </a:lnTo>
                  <a:lnTo>
                    <a:pt x="817" y="278"/>
                  </a:lnTo>
                  <a:lnTo>
                    <a:pt x="829" y="292"/>
                  </a:lnTo>
                  <a:lnTo>
                    <a:pt x="846" y="296"/>
                  </a:lnTo>
                  <a:lnTo>
                    <a:pt x="847" y="296"/>
                  </a:lnTo>
                  <a:lnTo>
                    <a:pt x="862" y="296"/>
                  </a:lnTo>
                  <a:lnTo>
                    <a:pt x="863" y="298"/>
                  </a:lnTo>
                  <a:lnTo>
                    <a:pt x="863" y="298"/>
                  </a:lnTo>
                  <a:lnTo>
                    <a:pt x="862" y="305"/>
                  </a:lnTo>
                  <a:lnTo>
                    <a:pt x="862" y="307"/>
                  </a:lnTo>
                  <a:lnTo>
                    <a:pt x="860" y="310"/>
                  </a:lnTo>
                  <a:lnTo>
                    <a:pt x="858" y="315"/>
                  </a:lnTo>
                  <a:lnTo>
                    <a:pt x="856" y="317"/>
                  </a:lnTo>
                  <a:lnTo>
                    <a:pt x="853" y="323"/>
                  </a:lnTo>
                  <a:lnTo>
                    <a:pt x="849" y="324"/>
                  </a:lnTo>
                  <a:lnTo>
                    <a:pt x="849" y="328"/>
                  </a:lnTo>
                  <a:lnTo>
                    <a:pt x="846" y="337"/>
                  </a:lnTo>
                  <a:lnTo>
                    <a:pt x="844" y="337"/>
                  </a:lnTo>
                  <a:lnTo>
                    <a:pt x="842" y="340"/>
                  </a:lnTo>
                  <a:lnTo>
                    <a:pt x="837" y="342"/>
                  </a:lnTo>
                  <a:lnTo>
                    <a:pt x="829" y="340"/>
                  </a:lnTo>
                  <a:lnTo>
                    <a:pt x="829" y="344"/>
                  </a:lnTo>
                  <a:lnTo>
                    <a:pt x="822" y="339"/>
                  </a:lnTo>
                  <a:lnTo>
                    <a:pt x="822" y="340"/>
                  </a:lnTo>
                  <a:lnTo>
                    <a:pt x="822" y="342"/>
                  </a:lnTo>
                  <a:lnTo>
                    <a:pt x="821" y="339"/>
                  </a:lnTo>
                  <a:lnTo>
                    <a:pt x="821" y="339"/>
                  </a:lnTo>
                  <a:lnTo>
                    <a:pt x="817" y="337"/>
                  </a:lnTo>
                  <a:lnTo>
                    <a:pt x="817" y="337"/>
                  </a:lnTo>
                  <a:lnTo>
                    <a:pt x="817" y="339"/>
                  </a:lnTo>
                  <a:lnTo>
                    <a:pt x="817" y="342"/>
                  </a:lnTo>
                  <a:lnTo>
                    <a:pt x="819" y="344"/>
                  </a:lnTo>
                  <a:lnTo>
                    <a:pt x="817" y="346"/>
                  </a:lnTo>
                  <a:lnTo>
                    <a:pt x="817" y="346"/>
                  </a:lnTo>
                  <a:lnTo>
                    <a:pt x="813" y="344"/>
                  </a:lnTo>
                  <a:lnTo>
                    <a:pt x="813" y="348"/>
                  </a:lnTo>
                  <a:lnTo>
                    <a:pt x="815" y="349"/>
                  </a:lnTo>
                  <a:lnTo>
                    <a:pt x="812" y="356"/>
                  </a:lnTo>
                  <a:lnTo>
                    <a:pt x="810" y="356"/>
                  </a:lnTo>
                  <a:lnTo>
                    <a:pt x="808" y="358"/>
                  </a:lnTo>
                  <a:lnTo>
                    <a:pt x="808" y="360"/>
                  </a:lnTo>
                  <a:lnTo>
                    <a:pt x="806" y="358"/>
                  </a:lnTo>
                  <a:lnTo>
                    <a:pt x="805" y="362"/>
                  </a:lnTo>
                  <a:lnTo>
                    <a:pt x="803" y="358"/>
                  </a:lnTo>
                  <a:lnTo>
                    <a:pt x="801" y="358"/>
                  </a:lnTo>
                  <a:lnTo>
                    <a:pt x="799" y="356"/>
                  </a:lnTo>
                  <a:lnTo>
                    <a:pt x="796" y="355"/>
                  </a:lnTo>
                  <a:lnTo>
                    <a:pt x="792" y="351"/>
                  </a:lnTo>
                  <a:lnTo>
                    <a:pt x="790" y="353"/>
                  </a:lnTo>
                  <a:lnTo>
                    <a:pt x="790" y="349"/>
                  </a:lnTo>
                  <a:lnTo>
                    <a:pt x="788" y="351"/>
                  </a:lnTo>
                  <a:lnTo>
                    <a:pt x="785" y="351"/>
                  </a:lnTo>
                  <a:lnTo>
                    <a:pt x="783" y="351"/>
                  </a:lnTo>
                  <a:lnTo>
                    <a:pt x="783" y="351"/>
                  </a:lnTo>
                  <a:lnTo>
                    <a:pt x="780" y="351"/>
                  </a:lnTo>
                  <a:lnTo>
                    <a:pt x="774" y="349"/>
                  </a:lnTo>
                  <a:lnTo>
                    <a:pt x="772" y="348"/>
                  </a:lnTo>
                  <a:lnTo>
                    <a:pt x="760" y="340"/>
                  </a:lnTo>
                  <a:lnTo>
                    <a:pt x="756" y="346"/>
                  </a:lnTo>
                  <a:lnTo>
                    <a:pt x="758" y="348"/>
                  </a:lnTo>
                  <a:lnTo>
                    <a:pt x="760" y="349"/>
                  </a:lnTo>
                  <a:lnTo>
                    <a:pt x="762" y="348"/>
                  </a:lnTo>
                  <a:lnTo>
                    <a:pt x="762" y="346"/>
                  </a:lnTo>
                  <a:lnTo>
                    <a:pt x="762" y="344"/>
                  </a:lnTo>
                  <a:lnTo>
                    <a:pt x="763" y="348"/>
                  </a:lnTo>
                  <a:lnTo>
                    <a:pt x="772" y="349"/>
                  </a:lnTo>
                  <a:lnTo>
                    <a:pt x="774" y="351"/>
                  </a:lnTo>
                  <a:lnTo>
                    <a:pt x="774" y="353"/>
                  </a:lnTo>
                  <a:lnTo>
                    <a:pt x="776" y="351"/>
                  </a:lnTo>
                  <a:lnTo>
                    <a:pt x="781" y="353"/>
                  </a:lnTo>
                  <a:lnTo>
                    <a:pt x="781" y="355"/>
                  </a:lnTo>
                  <a:lnTo>
                    <a:pt x="780" y="356"/>
                  </a:lnTo>
                  <a:lnTo>
                    <a:pt x="778" y="358"/>
                  </a:lnTo>
                  <a:lnTo>
                    <a:pt x="780" y="358"/>
                  </a:lnTo>
                  <a:lnTo>
                    <a:pt x="781" y="356"/>
                  </a:lnTo>
                  <a:lnTo>
                    <a:pt x="783" y="355"/>
                  </a:lnTo>
                  <a:lnTo>
                    <a:pt x="787" y="353"/>
                  </a:lnTo>
                  <a:lnTo>
                    <a:pt x="788" y="355"/>
                  </a:lnTo>
                  <a:lnTo>
                    <a:pt x="790" y="356"/>
                  </a:lnTo>
                  <a:lnTo>
                    <a:pt x="794" y="360"/>
                  </a:lnTo>
                  <a:lnTo>
                    <a:pt x="797" y="360"/>
                  </a:lnTo>
                  <a:lnTo>
                    <a:pt x="797" y="362"/>
                  </a:lnTo>
                  <a:lnTo>
                    <a:pt x="801" y="362"/>
                  </a:lnTo>
                  <a:lnTo>
                    <a:pt x="801" y="364"/>
                  </a:lnTo>
                  <a:lnTo>
                    <a:pt x="801" y="364"/>
                  </a:lnTo>
                  <a:lnTo>
                    <a:pt x="803" y="367"/>
                  </a:lnTo>
                  <a:lnTo>
                    <a:pt x="805" y="376"/>
                  </a:lnTo>
                  <a:lnTo>
                    <a:pt x="805" y="380"/>
                  </a:lnTo>
                  <a:lnTo>
                    <a:pt x="805" y="381"/>
                  </a:lnTo>
                  <a:lnTo>
                    <a:pt x="803" y="383"/>
                  </a:lnTo>
                  <a:lnTo>
                    <a:pt x="796" y="383"/>
                  </a:lnTo>
                  <a:lnTo>
                    <a:pt x="794" y="385"/>
                  </a:lnTo>
                  <a:lnTo>
                    <a:pt x="792" y="385"/>
                  </a:lnTo>
                  <a:lnTo>
                    <a:pt x="781" y="385"/>
                  </a:lnTo>
                  <a:lnTo>
                    <a:pt x="780" y="387"/>
                  </a:lnTo>
                  <a:lnTo>
                    <a:pt x="776" y="385"/>
                  </a:lnTo>
                  <a:lnTo>
                    <a:pt x="774" y="387"/>
                  </a:lnTo>
                  <a:lnTo>
                    <a:pt x="778" y="392"/>
                  </a:lnTo>
                  <a:lnTo>
                    <a:pt x="781" y="390"/>
                  </a:lnTo>
                  <a:lnTo>
                    <a:pt x="783" y="394"/>
                  </a:lnTo>
                  <a:lnTo>
                    <a:pt x="780" y="394"/>
                  </a:lnTo>
                  <a:lnTo>
                    <a:pt x="776" y="394"/>
                  </a:lnTo>
                  <a:lnTo>
                    <a:pt x="772" y="394"/>
                  </a:lnTo>
                  <a:lnTo>
                    <a:pt x="772" y="403"/>
                  </a:lnTo>
                  <a:lnTo>
                    <a:pt x="772" y="412"/>
                  </a:lnTo>
                  <a:lnTo>
                    <a:pt x="769" y="406"/>
                  </a:lnTo>
                  <a:lnTo>
                    <a:pt x="767" y="406"/>
                  </a:lnTo>
                  <a:lnTo>
                    <a:pt x="767" y="408"/>
                  </a:lnTo>
                  <a:lnTo>
                    <a:pt x="763" y="410"/>
                  </a:lnTo>
                  <a:lnTo>
                    <a:pt x="765" y="412"/>
                  </a:lnTo>
                  <a:lnTo>
                    <a:pt x="763" y="415"/>
                  </a:lnTo>
                  <a:lnTo>
                    <a:pt x="763" y="415"/>
                  </a:lnTo>
                  <a:lnTo>
                    <a:pt x="758" y="415"/>
                  </a:lnTo>
                  <a:lnTo>
                    <a:pt x="760" y="419"/>
                  </a:lnTo>
                  <a:lnTo>
                    <a:pt x="762" y="421"/>
                  </a:lnTo>
                  <a:lnTo>
                    <a:pt x="758" y="426"/>
                  </a:lnTo>
                  <a:lnTo>
                    <a:pt x="749" y="433"/>
                  </a:lnTo>
                  <a:lnTo>
                    <a:pt x="742" y="433"/>
                  </a:lnTo>
                  <a:lnTo>
                    <a:pt x="742" y="435"/>
                  </a:lnTo>
                  <a:lnTo>
                    <a:pt x="747" y="439"/>
                  </a:lnTo>
                  <a:lnTo>
                    <a:pt x="746" y="449"/>
                  </a:lnTo>
                  <a:lnTo>
                    <a:pt x="746" y="451"/>
                  </a:lnTo>
                  <a:lnTo>
                    <a:pt x="742" y="451"/>
                  </a:lnTo>
                  <a:lnTo>
                    <a:pt x="742" y="458"/>
                  </a:lnTo>
                  <a:lnTo>
                    <a:pt x="742" y="462"/>
                  </a:lnTo>
                  <a:lnTo>
                    <a:pt x="738" y="462"/>
                  </a:lnTo>
                  <a:lnTo>
                    <a:pt x="738" y="464"/>
                  </a:lnTo>
                  <a:lnTo>
                    <a:pt x="738" y="505"/>
                  </a:lnTo>
                  <a:lnTo>
                    <a:pt x="735" y="510"/>
                  </a:lnTo>
                  <a:lnTo>
                    <a:pt x="738" y="510"/>
                  </a:lnTo>
                  <a:lnTo>
                    <a:pt x="740" y="517"/>
                  </a:lnTo>
                  <a:lnTo>
                    <a:pt x="742" y="519"/>
                  </a:lnTo>
                  <a:lnTo>
                    <a:pt x="744" y="519"/>
                  </a:lnTo>
                  <a:lnTo>
                    <a:pt x="744" y="517"/>
                  </a:lnTo>
                  <a:lnTo>
                    <a:pt x="746" y="526"/>
                  </a:lnTo>
                  <a:lnTo>
                    <a:pt x="746" y="524"/>
                  </a:lnTo>
                  <a:lnTo>
                    <a:pt x="747" y="517"/>
                  </a:lnTo>
                  <a:lnTo>
                    <a:pt x="747" y="517"/>
                  </a:lnTo>
                  <a:lnTo>
                    <a:pt x="756" y="517"/>
                  </a:lnTo>
                  <a:lnTo>
                    <a:pt x="758" y="519"/>
                  </a:lnTo>
                  <a:lnTo>
                    <a:pt x="760" y="519"/>
                  </a:lnTo>
                  <a:lnTo>
                    <a:pt x="762" y="517"/>
                  </a:lnTo>
                  <a:lnTo>
                    <a:pt x="763" y="519"/>
                  </a:lnTo>
                  <a:lnTo>
                    <a:pt x="763" y="521"/>
                  </a:lnTo>
                  <a:lnTo>
                    <a:pt x="765" y="530"/>
                  </a:lnTo>
                  <a:lnTo>
                    <a:pt x="771" y="542"/>
                  </a:lnTo>
                  <a:lnTo>
                    <a:pt x="771" y="551"/>
                  </a:lnTo>
                  <a:lnTo>
                    <a:pt x="774" y="556"/>
                  </a:lnTo>
                  <a:lnTo>
                    <a:pt x="774" y="567"/>
                  </a:lnTo>
                  <a:lnTo>
                    <a:pt x="774" y="571"/>
                  </a:lnTo>
                  <a:lnTo>
                    <a:pt x="771" y="572"/>
                  </a:lnTo>
                  <a:lnTo>
                    <a:pt x="771" y="574"/>
                  </a:lnTo>
                  <a:lnTo>
                    <a:pt x="776" y="571"/>
                  </a:lnTo>
                  <a:lnTo>
                    <a:pt x="776" y="572"/>
                  </a:lnTo>
                  <a:lnTo>
                    <a:pt x="778" y="572"/>
                  </a:lnTo>
                  <a:lnTo>
                    <a:pt x="796" y="563"/>
                  </a:lnTo>
                  <a:lnTo>
                    <a:pt x="803" y="565"/>
                  </a:lnTo>
                  <a:lnTo>
                    <a:pt x="808" y="569"/>
                  </a:lnTo>
                  <a:lnTo>
                    <a:pt x="810" y="571"/>
                  </a:lnTo>
                  <a:lnTo>
                    <a:pt x="821" y="576"/>
                  </a:lnTo>
                  <a:lnTo>
                    <a:pt x="828" y="578"/>
                  </a:lnTo>
                  <a:lnTo>
                    <a:pt x="844" y="587"/>
                  </a:lnTo>
                  <a:lnTo>
                    <a:pt x="851" y="597"/>
                  </a:lnTo>
                  <a:lnTo>
                    <a:pt x="851" y="599"/>
                  </a:lnTo>
                  <a:lnTo>
                    <a:pt x="853" y="601"/>
                  </a:lnTo>
                  <a:lnTo>
                    <a:pt x="854" y="601"/>
                  </a:lnTo>
                  <a:lnTo>
                    <a:pt x="856" y="601"/>
                  </a:lnTo>
                  <a:lnTo>
                    <a:pt x="856" y="603"/>
                  </a:lnTo>
                  <a:lnTo>
                    <a:pt x="860" y="603"/>
                  </a:lnTo>
                  <a:lnTo>
                    <a:pt x="862" y="603"/>
                  </a:lnTo>
                  <a:lnTo>
                    <a:pt x="863" y="603"/>
                  </a:lnTo>
                  <a:lnTo>
                    <a:pt x="867" y="606"/>
                  </a:lnTo>
                  <a:lnTo>
                    <a:pt x="879" y="610"/>
                  </a:lnTo>
                  <a:lnTo>
                    <a:pt x="883" y="612"/>
                  </a:lnTo>
                  <a:lnTo>
                    <a:pt x="883" y="615"/>
                  </a:lnTo>
                  <a:lnTo>
                    <a:pt x="888" y="617"/>
                  </a:lnTo>
                  <a:lnTo>
                    <a:pt x="888" y="619"/>
                  </a:lnTo>
                  <a:lnTo>
                    <a:pt x="883" y="633"/>
                  </a:lnTo>
                  <a:lnTo>
                    <a:pt x="890" y="621"/>
                  </a:lnTo>
                  <a:lnTo>
                    <a:pt x="922" y="622"/>
                  </a:lnTo>
                  <a:lnTo>
                    <a:pt x="924" y="621"/>
                  </a:lnTo>
                  <a:lnTo>
                    <a:pt x="928" y="621"/>
                  </a:lnTo>
                  <a:lnTo>
                    <a:pt x="928" y="624"/>
                  </a:lnTo>
                  <a:lnTo>
                    <a:pt x="929" y="622"/>
                  </a:lnTo>
                  <a:lnTo>
                    <a:pt x="933" y="624"/>
                  </a:lnTo>
                  <a:lnTo>
                    <a:pt x="935" y="626"/>
                  </a:lnTo>
                  <a:lnTo>
                    <a:pt x="937" y="624"/>
                  </a:lnTo>
                  <a:lnTo>
                    <a:pt x="938" y="631"/>
                  </a:lnTo>
                  <a:lnTo>
                    <a:pt x="937" y="653"/>
                  </a:lnTo>
                  <a:lnTo>
                    <a:pt x="938" y="658"/>
                  </a:lnTo>
                  <a:lnTo>
                    <a:pt x="938" y="676"/>
                  </a:lnTo>
                  <a:lnTo>
                    <a:pt x="938" y="678"/>
                  </a:lnTo>
                  <a:lnTo>
                    <a:pt x="937" y="683"/>
                  </a:lnTo>
                  <a:lnTo>
                    <a:pt x="938" y="685"/>
                  </a:lnTo>
                  <a:lnTo>
                    <a:pt x="940" y="687"/>
                  </a:lnTo>
                  <a:lnTo>
                    <a:pt x="940" y="688"/>
                  </a:lnTo>
                  <a:lnTo>
                    <a:pt x="944" y="692"/>
                  </a:lnTo>
                  <a:lnTo>
                    <a:pt x="945" y="692"/>
                  </a:lnTo>
                  <a:lnTo>
                    <a:pt x="947" y="695"/>
                  </a:lnTo>
                  <a:lnTo>
                    <a:pt x="951" y="701"/>
                  </a:lnTo>
                  <a:lnTo>
                    <a:pt x="951" y="701"/>
                  </a:lnTo>
                  <a:lnTo>
                    <a:pt x="947" y="703"/>
                  </a:lnTo>
                  <a:lnTo>
                    <a:pt x="940" y="708"/>
                  </a:lnTo>
                  <a:lnTo>
                    <a:pt x="940" y="708"/>
                  </a:lnTo>
                  <a:lnTo>
                    <a:pt x="949" y="704"/>
                  </a:lnTo>
                  <a:lnTo>
                    <a:pt x="953" y="704"/>
                  </a:lnTo>
                  <a:lnTo>
                    <a:pt x="963" y="715"/>
                  </a:lnTo>
                  <a:lnTo>
                    <a:pt x="965" y="722"/>
                  </a:lnTo>
                  <a:lnTo>
                    <a:pt x="965" y="726"/>
                  </a:lnTo>
                  <a:lnTo>
                    <a:pt x="958" y="733"/>
                  </a:lnTo>
                  <a:lnTo>
                    <a:pt x="967" y="726"/>
                  </a:lnTo>
                  <a:lnTo>
                    <a:pt x="969" y="726"/>
                  </a:lnTo>
                  <a:lnTo>
                    <a:pt x="972" y="729"/>
                  </a:lnTo>
                  <a:lnTo>
                    <a:pt x="974" y="729"/>
                  </a:lnTo>
                  <a:lnTo>
                    <a:pt x="978" y="733"/>
                  </a:lnTo>
                  <a:lnTo>
                    <a:pt x="979" y="733"/>
                  </a:lnTo>
                  <a:lnTo>
                    <a:pt x="978" y="724"/>
                  </a:lnTo>
                  <a:lnTo>
                    <a:pt x="979" y="722"/>
                  </a:lnTo>
                  <a:lnTo>
                    <a:pt x="981" y="722"/>
                  </a:lnTo>
                  <a:lnTo>
                    <a:pt x="981" y="719"/>
                  </a:lnTo>
                  <a:lnTo>
                    <a:pt x="985" y="719"/>
                  </a:lnTo>
                  <a:lnTo>
                    <a:pt x="987" y="719"/>
                  </a:lnTo>
                  <a:lnTo>
                    <a:pt x="987" y="719"/>
                  </a:lnTo>
                  <a:lnTo>
                    <a:pt x="990" y="722"/>
                  </a:lnTo>
                  <a:lnTo>
                    <a:pt x="990" y="728"/>
                  </a:lnTo>
                  <a:lnTo>
                    <a:pt x="992" y="728"/>
                  </a:lnTo>
                  <a:lnTo>
                    <a:pt x="995" y="726"/>
                  </a:lnTo>
                  <a:lnTo>
                    <a:pt x="995" y="724"/>
                  </a:lnTo>
                  <a:lnTo>
                    <a:pt x="995" y="722"/>
                  </a:lnTo>
                  <a:lnTo>
                    <a:pt x="995" y="720"/>
                  </a:lnTo>
                  <a:lnTo>
                    <a:pt x="994" y="720"/>
                  </a:lnTo>
                  <a:lnTo>
                    <a:pt x="990" y="715"/>
                  </a:lnTo>
                  <a:lnTo>
                    <a:pt x="990" y="713"/>
                  </a:lnTo>
                  <a:lnTo>
                    <a:pt x="994" y="712"/>
                  </a:lnTo>
                  <a:lnTo>
                    <a:pt x="994" y="712"/>
                  </a:lnTo>
                  <a:lnTo>
                    <a:pt x="995" y="710"/>
                  </a:lnTo>
                  <a:lnTo>
                    <a:pt x="999" y="704"/>
                  </a:lnTo>
                  <a:lnTo>
                    <a:pt x="1001" y="703"/>
                  </a:lnTo>
                  <a:lnTo>
                    <a:pt x="1006" y="703"/>
                  </a:lnTo>
                  <a:lnTo>
                    <a:pt x="1008" y="703"/>
                  </a:lnTo>
                  <a:lnTo>
                    <a:pt x="1008" y="701"/>
                  </a:lnTo>
                  <a:lnTo>
                    <a:pt x="1003" y="703"/>
                  </a:lnTo>
                  <a:lnTo>
                    <a:pt x="1001" y="703"/>
                  </a:lnTo>
                  <a:lnTo>
                    <a:pt x="999" y="701"/>
                  </a:lnTo>
                  <a:lnTo>
                    <a:pt x="997" y="695"/>
                  </a:lnTo>
                  <a:lnTo>
                    <a:pt x="995" y="695"/>
                  </a:lnTo>
                  <a:lnTo>
                    <a:pt x="994" y="690"/>
                  </a:lnTo>
                  <a:lnTo>
                    <a:pt x="994" y="688"/>
                  </a:lnTo>
                  <a:lnTo>
                    <a:pt x="995" y="687"/>
                  </a:lnTo>
                  <a:lnTo>
                    <a:pt x="994" y="687"/>
                  </a:lnTo>
                  <a:lnTo>
                    <a:pt x="992" y="660"/>
                  </a:lnTo>
                  <a:lnTo>
                    <a:pt x="983" y="642"/>
                  </a:lnTo>
                  <a:lnTo>
                    <a:pt x="979" y="640"/>
                  </a:lnTo>
                  <a:lnTo>
                    <a:pt x="1017" y="613"/>
                  </a:lnTo>
                  <a:lnTo>
                    <a:pt x="1011" y="617"/>
                  </a:lnTo>
                  <a:lnTo>
                    <a:pt x="1026" y="594"/>
                  </a:lnTo>
                  <a:lnTo>
                    <a:pt x="1029" y="596"/>
                  </a:lnTo>
                  <a:lnTo>
                    <a:pt x="1031" y="597"/>
                  </a:lnTo>
                  <a:lnTo>
                    <a:pt x="1035" y="596"/>
                  </a:lnTo>
                  <a:lnTo>
                    <a:pt x="1035" y="592"/>
                  </a:lnTo>
                  <a:lnTo>
                    <a:pt x="1033" y="592"/>
                  </a:lnTo>
                  <a:lnTo>
                    <a:pt x="1033" y="585"/>
                  </a:lnTo>
                  <a:lnTo>
                    <a:pt x="1031" y="583"/>
                  </a:lnTo>
                  <a:lnTo>
                    <a:pt x="1028" y="592"/>
                  </a:lnTo>
                  <a:lnTo>
                    <a:pt x="1026" y="592"/>
                  </a:lnTo>
                  <a:lnTo>
                    <a:pt x="1024" y="572"/>
                  </a:lnTo>
                  <a:lnTo>
                    <a:pt x="1024" y="571"/>
                  </a:lnTo>
                  <a:lnTo>
                    <a:pt x="1013" y="533"/>
                  </a:lnTo>
                  <a:lnTo>
                    <a:pt x="1011" y="533"/>
                  </a:lnTo>
                  <a:lnTo>
                    <a:pt x="994" y="519"/>
                  </a:lnTo>
                  <a:lnTo>
                    <a:pt x="994" y="517"/>
                  </a:lnTo>
                  <a:lnTo>
                    <a:pt x="995" y="515"/>
                  </a:lnTo>
                  <a:lnTo>
                    <a:pt x="994" y="510"/>
                  </a:lnTo>
                  <a:lnTo>
                    <a:pt x="994" y="508"/>
                  </a:lnTo>
                  <a:lnTo>
                    <a:pt x="995" y="508"/>
                  </a:lnTo>
                  <a:lnTo>
                    <a:pt x="999" y="505"/>
                  </a:lnTo>
                  <a:lnTo>
                    <a:pt x="1004" y="505"/>
                  </a:lnTo>
                  <a:lnTo>
                    <a:pt x="1006" y="503"/>
                  </a:lnTo>
                  <a:lnTo>
                    <a:pt x="1011" y="503"/>
                  </a:lnTo>
                  <a:lnTo>
                    <a:pt x="1011" y="499"/>
                  </a:lnTo>
                  <a:lnTo>
                    <a:pt x="1010" y="497"/>
                  </a:lnTo>
                  <a:lnTo>
                    <a:pt x="1010" y="494"/>
                  </a:lnTo>
                  <a:lnTo>
                    <a:pt x="1010" y="490"/>
                  </a:lnTo>
                  <a:lnTo>
                    <a:pt x="1015" y="492"/>
                  </a:lnTo>
                  <a:lnTo>
                    <a:pt x="1015" y="494"/>
                  </a:lnTo>
                  <a:lnTo>
                    <a:pt x="1022" y="492"/>
                  </a:lnTo>
                  <a:lnTo>
                    <a:pt x="1017" y="490"/>
                  </a:lnTo>
                  <a:lnTo>
                    <a:pt x="1015" y="489"/>
                  </a:lnTo>
                  <a:lnTo>
                    <a:pt x="1017" y="483"/>
                  </a:lnTo>
                  <a:lnTo>
                    <a:pt x="1017" y="483"/>
                  </a:lnTo>
                  <a:lnTo>
                    <a:pt x="1019" y="480"/>
                  </a:lnTo>
                  <a:lnTo>
                    <a:pt x="1017" y="481"/>
                  </a:lnTo>
                  <a:lnTo>
                    <a:pt x="1011" y="480"/>
                  </a:lnTo>
                  <a:lnTo>
                    <a:pt x="1011" y="478"/>
                  </a:lnTo>
                  <a:lnTo>
                    <a:pt x="1011" y="478"/>
                  </a:lnTo>
                  <a:lnTo>
                    <a:pt x="1013" y="476"/>
                  </a:lnTo>
                  <a:lnTo>
                    <a:pt x="1015" y="474"/>
                  </a:lnTo>
                  <a:lnTo>
                    <a:pt x="1013" y="472"/>
                  </a:lnTo>
                  <a:lnTo>
                    <a:pt x="1011" y="471"/>
                  </a:lnTo>
                  <a:lnTo>
                    <a:pt x="1010" y="465"/>
                  </a:lnTo>
                  <a:lnTo>
                    <a:pt x="1011" y="460"/>
                  </a:lnTo>
                  <a:lnTo>
                    <a:pt x="1010" y="460"/>
                  </a:lnTo>
                  <a:lnTo>
                    <a:pt x="1010" y="458"/>
                  </a:lnTo>
                  <a:lnTo>
                    <a:pt x="1015" y="456"/>
                  </a:lnTo>
                  <a:lnTo>
                    <a:pt x="1015" y="456"/>
                  </a:lnTo>
                  <a:lnTo>
                    <a:pt x="1011" y="456"/>
                  </a:lnTo>
                  <a:lnTo>
                    <a:pt x="1010" y="455"/>
                  </a:lnTo>
                  <a:lnTo>
                    <a:pt x="1008" y="456"/>
                  </a:lnTo>
                  <a:lnTo>
                    <a:pt x="1006" y="455"/>
                  </a:lnTo>
                  <a:lnTo>
                    <a:pt x="1004" y="453"/>
                  </a:lnTo>
                  <a:lnTo>
                    <a:pt x="1004" y="449"/>
                  </a:lnTo>
                  <a:lnTo>
                    <a:pt x="1006" y="444"/>
                  </a:lnTo>
                  <a:lnTo>
                    <a:pt x="1008" y="439"/>
                  </a:lnTo>
                  <a:lnTo>
                    <a:pt x="1010" y="437"/>
                  </a:lnTo>
                  <a:lnTo>
                    <a:pt x="1010" y="433"/>
                  </a:lnTo>
                  <a:lnTo>
                    <a:pt x="1011" y="433"/>
                  </a:lnTo>
                  <a:lnTo>
                    <a:pt x="1011" y="431"/>
                  </a:lnTo>
                  <a:lnTo>
                    <a:pt x="1013" y="428"/>
                  </a:lnTo>
                  <a:lnTo>
                    <a:pt x="1015" y="428"/>
                  </a:lnTo>
                  <a:lnTo>
                    <a:pt x="1015" y="422"/>
                  </a:lnTo>
                  <a:lnTo>
                    <a:pt x="1013" y="424"/>
                  </a:lnTo>
                  <a:lnTo>
                    <a:pt x="1011" y="426"/>
                  </a:lnTo>
                  <a:lnTo>
                    <a:pt x="1010" y="424"/>
                  </a:lnTo>
                  <a:lnTo>
                    <a:pt x="1008" y="422"/>
                  </a:lnTo>
                  <a:lnTo>
                    <a:pt x="1004" y="421"/>
                  </a:lnTo>
                  <a:lnTo>
                    <a:pt x="1004" y="417"/>
                  </a:lnTo>
                  <a:lnTo>
                    <a:pt x="1003" y="414"/>
                  </a:lnTo>
                  <a:lnTo>
                    <a:pt x="1003" y="406"/>
                  </a:lnTo>
                  <a:lnTo>
                    <a:pt x="1003" y="405"/>
                  </a:lnTo>
                  <a:lnTo>
                    <a:pt x="1006" y="403"/>
                  </a:lnTo>
                  <a:lnTo>
                    <a:pt x="1011" y="394"/>
                  </a:lnTo>
                  <a:lnTo>
                    <a:pt x="1013" y="394"/>
                  </a:lnTo>
                  <a:lnTo>
                    <a:pt x="1013" y="396"/>
                  </a:lnTo>
                  <a:lnTo>
                    <a:pt x="1024" y="396"/>
                  </a:lnTo>
                  <a:lnTo>
                    <a:pt x="1033" y="398"/>
                  </a:lnTo>
                  <a:lnTo>
                    <a:pt x="1035" y="399"/>
                  </a:lnTo>
                  <a:lnTo>
                    <a:pt x="1035" y="399"/>
                  </a:lnTo>
                  <a:lnTo>
                    <a:pt x="1038" y="401"/>
                  </a:lnTo>
                  <a:lnTo>
                    <a:pt x="1042" y="401"/>
                  </a:lnTo>
                  <a:lnTo>
                    <a:pt x="1045" y="403"/>
                  </a:lnTo>
                  <a:lnTo>
                    <a:pt x="1044" y="405"/>
                  </a:lnTo>
                  <a:lnTo>
                    <a:pt x="1044" y="406"/>
                  </a:lnTo>
                  <a:lnTo>
                    <a:pt x="1047" y="405"/>
                  </a:lnTo>
                  <a:lnTo>
                    <a:pt x="1053" y="403"/>
                  </a:lnTo>
                  <a:lnTo>
                    <a:pt x="1053" y="405"/>
                  </a:lnTo>
                  <a:lnTo>
                    <a:pt x="1053" y="408"/>
                  </a:lnTo>
                  <a:lnTo>
                    <a:pt x="1058" y="406"/>
                  </a:lnTo>
                  <a:lnTo>
                    <a:pt x="1058" y="406"/>
                  </a:lnTo>
                  <a:lnTo>
                    <a:pt x="1060" y="405"/>
                  </a:lnTo>
                  <a:lnTo>
                    <a:pt x="1069" y="401"/>
                  </a:lnTo>
                  <a:lnTo>
                    <a:pt x="1072" y="398"/>
                  </a:lnTo>
                  <a:lnTo>
                    <a:pt x="1083" y="403"/>
                  </a:lnTo>
                  <a:lnTo>
                    <a:pt x="1085" y="406"/>
                  </a:lnTo>
                  <a:lnTo>
                    <a:pt x="1088" y="408"/>
                  </a:lnTo>
                  <a:lnTo>
                    <a:pt x="1092" y="408"/>
                  </a:lnTo>
                  <a:lnTo>
                    <a:pt x="1092" y="410"/>
                  </a:lnTo>
                  <a:lnTo>
                    <a:pt x="1094" y="412"/>
                  </a:lnTo>
                  <a:lnTo>
                    <a:pt x="1090" y="419"/>
                  </a:lnTo>
                  <a:lnTo>
                    <a:pt x="1090" y="419"/>
                  </a:lnTo>
                  <a:lnTo>
                    <a:pt x="1092" y="419"/>
                  </a:lnTo>
                  <a:lnTo>
                    <a:pt x="1094" y="419"/>
                  </a:lnTo>
                  <a:lnTo>
                    <a:pt x="1094" y="415"/>
                  </a:lnTo>
                  <a:lnTo>
                    <a:pt x="1095" y="415"/>
                  </a:lnTo>
                  <a:lnTo>
                    <a:pt x="1097" y="415"/>
                  </a:lnTo>
                  <a:lnTo>
                    <a:pt x="1097" y="421"/>
                  </a:lnTo>
                  <a:lnTo>
                    <a:pt x="1101" y="422"/>
                  </a:lnTo>
                  <a:lnTo>
                    <a:pt x="1101" y="424"/>
                  </a:lnTo>
                  <a:lnTo>
                    <a:pt x="1099" y="426"/>
                  </a:lnTo>
                  <a:lnTo>
                    <a:pt x="1099" y="430"/>
                  </a:lnTo>
                  <a:lnTo>
                    <a:pt x="1101" y="428"/>
                  </a:lnTo>
                  <a:lnTo>
                    <a:pt x="1102" y="426"/>
                  </a:lnTo>
                  <a:lnTo>
                    <a:pt x="1104" y="424"/>
                  </a:lnTo>
                  <a:lnTo>
                    <a:pt x="1108" y="426"/>
                  </a:lnTo>
                  <a:lnTo>
                    <a:pt x="1110" y="428"/>
                  </a:lnTo>
                  <a:lnTo>
                    <a:pt x="1108" y="430"/>
                  </a:lnTo>
                  <a:lnTo>
                    <a:pt x="1106" y="430"/>
                  </a:lnTo>
                  <a:lnTo>
                    <a:pt x="1104" y="431"/>
                  </a:lnTo>
                  <a:lnTo>
                    <a:pt x="1104" y="435"/>
                  </a:lnTo>
                  <a:lnTo>
                    <a:pt x="1106" y="439"/>
                  </a:lnTo>
                  <a:lnTo>
                    <a:pt x="1110" y="439"/>
                  </a:lnTo>
                  <a:lnTo>
                    <a:pt x="1108" y="440"/>
                  </a:lnTo>
                  <a:lnTo>
                    <a:pt x="1108" y="442"/>
                  </a:lnTo>
                  <a:lnTo>
                    <a:pt x="1113" y="440"/>
                  </a:lnTo>
                  <a:lnTo>
                    <a:pt x="1117" y="442"/>
                  </a:lnTo>
                  <a:lnTo>
                    <a:pt x="1119" y="444"/>
                  </a:lnTo>
                  <a:lnTo>
                    <a:pt x="1119" y="447"/>
                  </a:lnTo>
                  <a:lnTo>
                    <a:pt x="1120" y="446"/>
                  </a:lnTo>
                  <a:lnTo>
                    <a:pt x="1126" y="446"/>
                  </a:lnTo>
                  <a:lnTo>
                    <a:pt x="1129" y="444"/>
                  </a:lnTo>
                  <a:lnTo>
                    <a:pt x="1131" y="446"/>
                  </a:lnTo>
                  <a:lnTo>
                    <a:pt x="1131" y="449"/>
                  </a:lnTo>
                  <a:lnTo>
                    <a:pt x="1131" y="451"/>
                  </a:lnTo>
                  <a:lnTo>
                    <a:pt x="1133" y="451"/>
                  </a:lnTo>
                  <a:lnTo>
                    <a:pt x="1138" y="447"/>
                  </a:lnTo>
                  <a:lnTo>
                    <a:pt x="1138" y="446"/>
                  </a:lnTo>
                  <a:lnTo>
                    <a:pt x="1140" y="446"/>
                  </a:lnTo>
                  <a:lnTo>
                    <a:pt x="1144" y="449"/>
                  </a:lnTo>
                  <a:lnTo>
                    <a:pt x="1144" y="451"/>
                  </a:lnTo>
                  <a:lnTo>
                    <a:pt x="1144" y="453"/>
                  </a:lnTo>
                  <a:lnTo>
                    <a:pt x="1140" y="456"/>
                  </a:lnTo>
                  <a:lnTo>
                    <a:pt x="1138" y="462"/>
                  </a:lnTo>
                  <a:lnTo>
                    <a:pt x="1140" y="465"/>
                  </a:lnTo>
                  <a:lnTo>
                    <a:pt x="1140" y="467"/>
                  </a:lnTo>
                  <a:lnTo>
                    <a:pt x="1140" y="467"/>
                  </a:lnTo>
                  <a:lnTo>
                    <a:pt x="1142" y="471"/>
                  </a:lnTo>
                  <a:lnTo>
                    <a:pt x="1144" y="476"/>
                  </a:lnTo>
                  <a:lnTo>
                    <a:pt x="1140" y="476"/>
                  </a:lnTo>
                  <a:lnTo>
                    <a:pt x="1140" y="478"/>
                  </a:lnTo>
                  <a:lnTo>
                    <a:pt x="1138" y="480"/>
                  </a:lnTo>
                  <a:lnTo>
                    <a:pt x="1122" y="478"/>
                  </a:lnTo>
                  <a:lnTo>
                    <a:pt x="1119" y="476"/>
                  </a:lnTo>
                  <a:lnTo>
                    <a:pt x="1117" y="476"/>
                  </a:lnTo>
                  <a:lnTo>
                    <a:pt x="1115" y="478"/>
                  </a:lnTo>
                  <a:lnTo>
                    <a:pt x="1120" y="478"/>
                  </a:lnTo>
                  <a:lnTo>
                    <a:pt x="1126" y="481"/>
                  </a:lnTo>
                  <a:lnTo>
                    <a:pt x="1136" y="481"/>
                  </a:lnTo>
                  <a:lnTo>
                    <a:pt x="1140" y="483"/>
                  </a:lnTo>
                  <a:lnTo>
                    <a:pt x="1144" y="485"/>
                  </a:lnTo>
                  <a:lnTo>
                    <a:pt x="1144" y="489"/>
                  </a:lnTo>
                  <a:lnTo>
                    <a:pt x="1144" y="489"/>
                  </a:lnTo>
                  <a:lnTo>
                    <a:pt x="1144" y="490"/>
                  </a:lnTo>
                  <a:lnTo>
                    <a:pt x="1140" y="499"/>
                  </a:lnTo>
                  <a:lnTo>
                    <a:pt x="1140" y="501"/>
                  </a:lnTo>
                  <a:lnTo>
                    <a:pt x="1145" y="499"/>
                  </a:lnTo>
                  <a:lnTo>
                    <a:pt x="1147" y="501"/>
                  </a:lnTo>
                  <a:lnTo>
                    <a:pt x="1147" y="503"/>
                  </a:lnTo>
                  <a:lnTo>
                    <a:pt x="1144" y="505"/>
                  </a:lnTo>
                  <a:lnTo>
                    <a:pt x="1144" y="506"/>
                  </a:lnTo>
                  <a:lnTo>
                    <a:pt x="1145" y="506"/>
                  </a:lnTo>
                  <a:lnTo>
                    <a:pt x="1147" y="508"/>
                  </a:lnTo>
                  <a:lnTo>
                    <a:pt x="1147" y="510"/>
                  </a:lnTo>
                  <a:lnTo>
                    <a:pt x="1147" y="512"/>
                  </a:lnTo>
                  <a:lnTo>
                    <a:pt x="1145" y="512"/>
                  </a:lnTo>
                  <a:lnTo>
                    <a:pt x="1145" y="510"/>
                  </a:lnTo>
                  <a:lnTo>
                    <a:pt x="1140" y="515"/>
                  </a:lnTo>
                  <a:lnTo>
                    <a:pt x="1138" y="512"/>
                  </a:lnTo>
                  <a:lnTo>
                    <a:pt x="1136" y="510"/>
                  </a:lnTo>
                  <a:lnTo>
                    <a:pt x="1135" y="512"/>
                  </a:lnTo>
                  <a:lnTo>
                    <a:pt x="1136" y="515"/>
                  </a:lnTo>
                  <a:lnTo>
                    <a:pt x="1136" y="517"/>
                  </a:lnTo>
                  <a:lnTo>
                    <a:pt x="1129" y="517"/>
                  </a:lnTo>
                  <a:lnTo>
                    <a:pt x="1131" y="519"/>
                  </a:lnTo>
                  <a:lnTo>
                    <a:pt x="1136" y="519"/>
                  </a:lnTo>
                  <a:lnTo>
                    <a:pt x="1138" y="521"/>
                  </a:lnTo>
                  <a:lnTo>
                    <a:pt x="1145" y="515"/>
                  </a:lnTo>
                  <a:lnTo>
                    <a:pt x="1156" y="513"/>
                  </a:lnTo>
                  <a:lnTo>
                    <a:pt x="1160" y="515"/>
                  </a:lnTo>
                  <a:lnTo>
                    <a:pt x="1161" y="522"/>
                  </a:lnTo>
                  <a:lnTo>
                    <a:pt x="1161" y="522"/>
                  </a:lnTo>
                  <a:lnTo>
                    <a:pt x="1163" y="528"/>
                  </a:lnTo>
                  <a:lnTo>
                    <a:pt x="1161" y="537"/>
                  </a:lnTo>
                  <a:lnTo>
                    <a:pt x="1145" y="546"/>
                  </a:lnTo>
                  <a:lnTo>
                    <a:pt x="1161" y="538"/>
                  </a:lnTo>
                  <a:lnTo>
                    <a:pt x="1165" y="526"/>
                  </a:lnTo>
                  <a:lnTo>
                    <a:pt x="1167" y="522"/>
                  </a:lnTo>
                  <a:lnTo>
                    <a:pt x="1167" y="530"/>
                  </a:lnTo>
                  <a:lnTo>
                    <a:pt x="1167" y="531"/>
                  </a:lnTo>
                  <a:lnTo>
                    <a:pt x="1170" y="528"/>
                  </a:lnTo>
                  <a:lnTo>
                    <a:pt x="1170" y="530"/>
                  </a:lnTo>
                  <a:lnTo>
                    <a:pt x="1170" y="533"/>
                  </a:lnTo>
                  <a:lnTo>
                    <a:pt x="1170" y="537"/>
                  </a:lnTo>
                  <a:lnTo>
                    <a:pt x="1170" y="538"/>
                  </a:lnTo>
                  <a:lnTo>
                    <a:pt x="1172" y="533"/>
                  </a:lnTo>
                  <a:lnTo>
                    <a:pt x="1181" y="528"/>
                  </a:lnTo>
                  <a:lnTo>
                    <a:pt x="1188" y="526"/>
                  </a:lnTo>
                  <a:lnTo>
                    <a:pt x="1192" y="515"/>
                  </a:lnTo>
                  <a:lnTo>
                    <a:pt x="1193" y="519"/>
                  </a:lnTo>
                  <a:lnTo>
                    <a:pt x="1197" y="519"/>
                  </a:lnTo>
                  <a:lnTo>
                    <a:pt x="1199" y="522"/>
                  </a:lnTo>
                  <a:lnTo>
                    <a:pt x="1197" y="528"/>
                  </a:lnTo>
                  <a:lnTo>
                    <a:pt x="1201" y="521"/>
                  </a:lnTo>
                  <a:lnTo>
                    <a:pt x="1195" y="513"/>
                  </a:lnTo>
                  <a:lnTo>
                    <a:pt x="1199" y="515"/>
                  </a:lnTo>
                  <a:lnTo>
                    <a:pt x="1201" y="515"/>
                  </a:lnTo>
                  <a:lnTo>
                    <a:pt x="1202" y="513"/>
                  </a:lnTo>
                  <a:lnTo>
                    <a:pt x="1201" y="512"/>
                  </a:lnTo>
                  <a:lnTo>
                    <a:pt x="1201" y="510"/>
                  </a:lnTo>
                  <a:lnTo>
                    <a:pt x="1204" y="510"/>
                  </a:lnTo>
                  <a:lnTo>
                    <a:pt x="1204" y="506"/>
                  </a:lnTo>
                  <a:lnTo>
                    <a:pt x="1202" y="501"/>
                  </a:lnTo>
                  <a:lnTo>
                    <a:pt x="1204" y="503"/>
                  </a:lnTo>
                  <a:lnTo>
                    <a:pt x="1206" y="501"/>
                  </a:lnTo>
                  <a:lnTo>
                    <a:pt x="1208" y="499"/>
                  </a:lnTo>
                  <a:lnTo>
                    <a:pt x="1208" y="497"/>
                  </a:lnTo>
                  <a:lnTo>
                    <a:pt x="1211" y="496"/>
                  </a:lnTo>
                  <a:lnTo>
                    <a:pt x="1206" y="487"/>
                  </a:lnTo>
                  <a:lnTo>
                    <a:pt x="1211" y="478"/>
                  </a:lnTo>
                  <a:lnTo>
                    <a:pt x="1213" y="476"/>
                  </a:lnTo>
                  <a:lnTo>
                    <a:pt x="1215" y="472"/>
                  </a:lnTo>
                  <a:lnTo>
                    <a:pt x="1215" y="472"/>
                  </a:lnTo>
                  <a:lnTo>
                    <a:pt x="1217" y="469"/>
                  </a:lnTo>
                  <a:lnTo>
                    <a:pt x="1220" y="469"/>
                  </a:lnTo>
                  <a:lnTo>
                    <a:pt x="1222" y="469"/>
                  </a:lnTo>
                  <a:lnTo>
                    <a:pt x="1224" y="471"/>
                  </a:lnTo>
                  <a:lnTo>
                    <a:pt x="1222" y="472"/>
                  </a:lnTo>
                  <a:lnTo>
                    <a:pt x="1224" y="474"/>
                  </a:lnTo>
                  <a:lnTo>
                    <a:pt x="1224" y="476"/>
                  </a:lnTo>
                  <a:lnTo>
                    <a:pt x="1224" y="478"/>
                  </a:lnTo>
                  <a:lnTo>
                    <a:pt x="1224" y="481"/>
                  </a:lnTo>
                  <a:lnTo>
                    <a:pt x="1224" y="483"/>
                  </a:lnTo>
                  <a:lnTo>
                    <a:pt x="1226" y="481"/>
                  </a:lnTo>
                  <a:lnTo>
                    <a:pt x="1227" y="483"/>
                  </a:lnTo>
                  <a:lnTo>
                    <a:pt x="1227" y="490"/>
                  </a:lnTo>
                  <a:lnTo>
                    <a:pt x="1231" y="490"/>
                  </a:lnTo>
                  <a:lnTo>
                    <a:pt x="1229" y="490"/>
                  </a:lnTo>
                  <a:lnTo>
                    <a:pt x="1229" y="494"/>
                  </a:lnTo>
                  <a:lnTo>
                    <a:pt x="1233" y="492"/>
                  </a:lnTo>
                  <a:lnTo>
                    <a:pt x="1235" y="494"/>
                  </a:lnTo>
                  <a:lnTo>
                    <a:pt x="1231" y="499"/>
                  </a:lnTo>
                  <a:lnTo>
                    <a:pt x="1235" y="499"/>
                  </a:lnTo>
                  <a:lnTo>
                    <a:pt x="1235" y="501"/>
                  </a:lnTo>
                  <a:lnTo>
                    <a:pt x="1236" y="499"/>
                  </a:lnTo>
                  <a:lnTo>
                    <a:pt x="1238" y="499"/>
                  </a:lnTo>
                  <a:lnTo>
                    <a:pt x="1238" y="503"/>
                  </a:lnTo>
                  <a:lnTo>
                    <a:pt x="1240" y="503"/>
                  </a:lnTo>
                  <a:lnTo>
                    <a:pt x="1242" y="503"/>
                  </a:lnTo>
                  <a:lnTo>
                    <a:pt x="1240" y="506"/>
                  </a:lnTo>
                  <a:lnTo>
                    <a:pt x="1236" y="508"/>
                  </a:lnTo>
                  <a:lnTo>
                    <a:pt x="1231" y="508"/>
                  </a:lnTo>
                  <a:lnTo>
                    <a:pt x="1227" y="510"/>
                  </a:lnTo>
                  <a:lnTo>
                    <a:pt x="1227" y="512"/>
                  </a:lnTo>
                  <a:lnTo>
                    <a:pt x="1229" y="510"/>
                  </a:lnTo>
                  <a:lnTo>
                    <a:pt x="1231" y="510"/>
                  </a:lnTo>
                  <a:lnTo>
                    <a:pt x="1233" y="510"/>
                  </a:lnTo>
                  <a:lnTo>
                    <a:pt x="1238" y="510"/>
                  </a:lnTo>
                  <a:lnTo>
                    <a:pt x="1242" y="508"/>
                  </a:lnTo>
                  <a:lnTo>
                    <a:pt x="1243" y="508"/>
                  </a:lnTo>
                  <a:lnTo>
                    <a:pt x="1242" y="512"/>
                  </a:lnTo>
                  <a:lnTo>
                    <a:pt x="1243" y="512"/>
                  </a:lnTo>
                  <a:lnTo>
                    <a:pt x="1243" y="515"/>
                  </a:lnTo>
                  <a:lnTo>
                    <a:pt x="1243" y="517"/>
                  </a:lnTo>
                  <a:lnTo>
                    <a:pt x="1243" y="517"/>
                  </a:lnTo>
                  <a:lnTo>
                    <a:pt x="1247" y="517"/>
                  </a:lnTo>
                  <a:lnTo>
                    <a:pt x="1247" y="519"/>
                  </a:lnTo>
                  <a:lnTo>
                    <a:pt x="1247" y="521"/>
                  </a:lnTo>
                  <a:lnTo>
                    <a:pt x="1249" y="521"/>
                  </a:lnTo>
                  <a:lnTo>
                    <a:pt x="1249" y="522"/>
                  </a:lnTo>
                  <a:lnTo>
                    <a:pt x="1242" y="524"/>
                  </a:lnTo>
                  <a:lnTo>
                    <a:pt x="1240" y="524"/>
                  </a:lnTo>
                  <a:lnTo>
                    <a:pt x="1238" y="524"/>
                  </a:lnTo>
                  <a:lnTo>
                    <a:pt x="1238" y="526"/>
                  </a:lnTo>
                  <a:lnTo>
                    <a:pt x="1240" y="526"/>
                  </a:lnTo>
                  <a:lnTo>
                    <a:pt x="1252" y="526"/>
                  </a:lnTo>
                  <a:lnTo>
                    <a:pt x="1254" y="530"/>
                  </a:lnTo>
                  <a:lnTo>
                    <a:pt x="1252" y="531"/>
                  </a:lnTo>
                  <a:lnTo>
                    <a:pt x="1251" y="533"/>
                  </a:lnTo>
                  <a:lnTo>
                    <a:pt x="1252" y="533"/>
                  </a:lnTo>
                  <a:lnTo>
                    <a:pt x="1251" y="535"/>
                  </a:lnTo>
                  <a:lnTo>
                    <a:pt x="1247" y="537"/>
                  </a:lnTo>
                  <a:lnTo>
                    <a:pt x="1243" y="540"/>
                  </a:lnTo>
                  <a:lnTo>
                    <a:pt x="1245" y="540"/>
                  </a:lnTo>
                  <a:lnTo>
                    <a:pt x="1249" y="537"/>
                  </a:lnTo>
                  <a:lnTo>
                    <a:pt x="1252" y="537"/>
                  </a:lnTo>
                  <a:lnTo>
                    <a:pt x="1254" y="537"/>
                  </a:lnTo>
                  <a:lnTo>
                    <a:pt x="1258" y="540"/>
                  </a:lnTo>
                  <a:lnTo>
                    <a:pt x="1256" y="540"/>
                  </a:lnTo>
                  <a:lnTo>
                    <a:pt x="1254" y="542"/>
                  </a:lnTo>
                  <a:lnTo>
                    <a:pt x="1254" y="544"/>
                  </a:lnTo>
                  <a:lnTo>
                    <a:pt x="1256" y="542"/>
                  </a:lnTo>
                  <a:lnTo>
                    <a:pt x="1260" y="544"/>
                  </a:lnTo>
                  <a:lnTo>
                    <a:pt x="1260" y="546"/>
                  </a:lnTo>
                  <a:lnTo>
                    <a:pt x="1261" y="547"/>
                  </a:lnTo>
                  <a:lnTo>
                    <a:pt x="1265" y="549"/>
                  </a:lnTo>
                  <a:lnTo>
                    <a:pt x="1265" y="553"/>
                  </a:lnTo>
                  <a:lnTo>
                    <a:pt x="1260" y="556"/>
                  </a:lnTo>
                  <a:lnTo>
                    <a:pt x="1256" y="556"/>
                  </a:lnTo>
                  <a:lnTo>
                    <a:pt x="1256" y="558"/>
                  </a:lnTo>
                  <a:lnTo>
                    <a:pt x="1263" y="558"/>
                  </a:lnTo>
                  <a:lnTo>
                    <a:pt x="1267" y="562"/>
                  </a:lnTo>
                  <a:lnTo>
                    <a:pt x="1265" y="563"/>
                  </a:lnTo>
                  <a:lnTo>
                    <a:pt x="1272" y="565"/>
                  </a:lnTo>
                  <a:lnTo>
                    <a:pt x="1272" y="571"/>
                  </a:lnTo>
                  <a:lnTo>
                    <a:pt x="1267" y="576"/>
                  </a:lnTo>
                  <a:lnTo>
                    <a:pt x="1267" y="580"/>
                  </a:lnTo>
                  <a:lnTo>
                    <a:pt x="1265" y="580"/>
                  </a:lnTo>
                  <a:lnTo>
                    <a:pt x="1258" y="576"/>
                  </a:lnTo>
                  <a:lnTo>
                    <a:pt x="1256" y="578"/>
                  </a:lnTo>
                  <a:lnTo>
                    <a:pt x="1260" y="580"/>
                  </a:lnTo>
                  <a:lnTo>
                    <a:pt x="1260" y="580"/>
                  </a:lnTo>
                  <a:lnTo>
                    <a:pt x="1249" y="581"/>
                  </a:lnTo>
                  <a:lnTo>
                    <a:pt x="1267" y="583"/>
                  </a:lnTo>
                  <a:lnTo>
                    <a:pt x="1267" y="585"/>
                  </a:lnTo>
                  <a:lnTo>
                    <a:pt x="1265" y="585"/>
                  </a:lnTo>
                  <a:lnTo>
                    <a:pt x="1263" y="587"/>
                  </a:lnTo>
                  <a:lnTo>
                    <a:pt x="1263" y="587"/>
                  </a:lnTo>
                  <a:lnTo>
                    <a:pt x="1267" y="590"/>
                  </a:lnTo>
                  <a:lnTo>
                    <a:pt x="1268" y="592"/>
                  </a:lnTo>
                  <a:lnTo>
                    <a:pt x="1265" y="592"/>
                  </a:lnTo>
                  <a:lnTo>
                    <a:pt x="1263" y="594"/>
                  </a:lnTo>
                  <a:lnTo>
                    <a:pt x="1274" y="594"/>
                  </a:lnTo>
                  <a:lnTo>
                    <a:pt x="1274" y="599"/>
                  </a:lnTo>
                  <a:lnTo>
                    <a:pt x="1276" y="601"/>
                  </a:lnTo>
                  <a:lnTo>
                    <a:pt x="1274" y="603"/>
                  </a:lnTo>
                  <a:lnTo>
                    <a:pt x="1283" y="603"/>
                  </a:lnTo>
                  <a:lnTo>
                    <a:pt x="1285" y="604"/>
                  </a:lnTo>
                  <a:lnTo>
                    <a:pt x="1285" y="608"/>
                  </a:lnTo>
                  <a:lnTo>
                    <a:pt x="1286" y="606"/>
                  </a:lnTo>
                  <a:lnTo>
                    <a:pt x="1290" y="606"/>
                  </a:lnTo>
                  <a:lnTo>
                    <a:pt x="1290" y="610"/>
                  </a:lnTo>
                  <a:lnTo>
                    <a:pt x="1288" y="612"/>
                  </a:lnTo>
                  <a:lnTo>
                    <a:pt x="1290" y="613"/>
                  </a:lnTo>
                  <a:lnTo>
                    <a:pt x="1292" y="615"/>
                  </a:lnTo>
                  <a:lnTo>
                    <a:pt x="1288" y="619"/>
                  </a:lnTo>
                  <a:lnTo>
                    <a:pt x="1288" y="621"/>
                  </a:lnTo>
                  <a:lnTo>
                    <a:pt x="1292" y="619"/>
                  </a:lnTo>
                  <a:lnTo>
                    <a:pt x="1295" y="621"/>
                  </a:lnTo>
                  <a:lnTo>
                    <a:pt x="1297" y="621"/>
                  </a:lnTo>
                  <a:lnTo>
                    <a:pt x="1301" y="619"/>
                  </a:lnTo>
                  <a:lnTo>
                    <a:pt x="1301" y="621"/>
                  </a:lnTo>
                  <a:lnTo>
                    <a:pt x="1302" y="622"/>
                  </a:lnTo>
                  <a:lnTo>
                    <a:pt x="1299" y="631"/>
                  </a:lnTo>
                  <a:lnTo>
                    <a:pt x="1306" y="624"/>
                  </a:lnTo>
                  <a:lnTo>
                    <a:pt x="1308" y="622"/>
                  </a:lnTo>
                  <a:lnTo>
                    <a:pt x="1308" y="626"/>
                  </a:lnTo>
                  <a:lnTo>
                    <a:pt x="1309" y="626"/>
                  </a:lnTo>
                  <a:lnTo>
                    <a:pt x="1311" y="624"/>
                  </a:lnTo>
                  <a:lnTo>
                    <a:pt x="1311" y="629"/>
                  </a:lnTo>
                  <a:lnTo>
                    <a:pt x="1315" y="631"/>
                  </a:lnTo>
                  <a:lnTo>
                    <a:pt x="1322" y="635"/>
                  </a:lnTo>
                  <a:lnTo>
                    <a:pt x="1324" y="633"/>
                  </a:lnTo>
                  <a:lnTo>
                    <a:pt x="1324" y="631"/>
                  </a:lnTo>
                  <a:lnTo>
                    <a:pt x="1326" y="629"/>
                  </a:lnTo>
                  <a:lnTo>
                    <a:pt x="1329" y="631"/>
                  </a:lnTo>
                  <a:lnTo>
                    <a:pt x="1327" y="635"/>
                  </a:lnTo>
                  <a:lnTo>
                    <a:pt x="1331" y="635"/>
                  </a:lnTo>
                  <a:lnTo>
                    <a:pt x="1333" y="637"/>
                  </a:lnTo>
                  <a:lnTo>
                    <a:pt x="1334" y="637"/>
                  </a:lnTo>
                  <a:lnTo>
                    <a:pt x="1336" y="640"/>
                  </a:lnTo>
                  <a:lnTo>
                    <a:pt x="1334" y="642"/>
                  </a:lnTo>
                  <a:lnTo>
                    <a:pt x="1334" y="644"/>
                  </a:lnTo>
                  <a:lnTo>
                    <a:pt x="1334" y="644"/>
                  </a:lnTo>
                  <a:lnTo>
                    <a:pt x="1333" y="644"/>
                  </a:lnTo>
                  <a:lnTo>
                    <a:pt x="1329" y="644"/>
                  </a:lnTo>
                  <a:lnTo>
                    <a:pt x="1327" y="644"/>
                  </a:lnTo>
                  <a:lnTo>
                    <a:pt x="1322" y="647"/>
                  </a:lnTo>
                  <a:lnTo>
                    <a:pt x="1322" y="647"/>
                  </a:lnTo>
                  <a:lnTo>
                    <a:pt x="1318" y="649"/>
                  </a:lnTo>
                  <a:lnTo>
                    <a:pt x="1304" y="653"/>
                  </a:lnTo>
                  <a:lnTo>
                    <a:pt x="1302" y="656"/>
                  </a:lnTo>
                  <a:lnTo>
                    <a:pt x="1306" y="654"/>
                  </a:lnTo>
                  <a:lnTo>
                    <a:pt x="1313" y="651"/>
                  </a:lnTo>
                  <a:lnTo>
                    <a:pt x="1315" y="653"/>
                  </a:lnTo>
                  <a:lnTo>
                    <a:pt x="1301" y="658"/>
                  </a:lnTo>
                  <a:lnTo>
                    <a:pt x="1297" y="658"/>
                  </a:lnTo>
                  <a:lnTo>
                    <a:pt x="1292" y="665"/>
                  </a:lnTo>
                  <a:lnTo>
                    <a:pt x="1288" y="663"/>
                  </a:lnTo>
                  <a:lnTo>
                    <a:pt x="1286" y="662"/>
                  </a:lnTo>
                  <a:lnTo>
                    <a:pt x="1281" y="660"/>
                  </a:lnTo>
                  <a:lnTo>
                    <a:pt x="1277" y="662"/>
                  </a:lnTo>
                  <a:lnTo>
                    <a:pt x="1277" y="663"/>
                  </a:lnTo>
                  <a:lnTo>
                    <a:pt x="1288" y="665"/>
                  </a:lnTo>
                  <a:lnTo>
                    <a:pt x="1290" y="669"/>
                  </a:lnTo>
                  <a:lnTo>
                    <a:pt x="1290" y="676"/>
                  </a:lnTo>
                  <a:lnTo>
                    <a:pt x="1297" y="671"/>
                  </a:lnTo>
                  <a:lnTo>
                    <a:pt x="1299" y="669"/>
                  </a:lnTo>
                  <a:lnTo>
                    <a:pt x="1306" y="663"/>
                  </a:lnTo>
                  <a:lnTo>
                    <a:pt x="1309" y="662"/>
                  </a:lnTo>
                  <a:lnTo>
                    <a:pt x="1313" y="656"/>
                  </a:lnTo>
                  <a:lnTo>
                    <a:pt x="1317" y="654"/>
                  </a:lnTo>
                  <a:lnTo>
                    <a:pt x="1326" y="653"/>
                  </a:lnTo>
                  <a:lnTo>
                    <a:pt x="1329" y="654"/>
                  </a:lnTo>
                  <a:lnTo>
                    <a:pt x="1331" y="653"/>
                  </a:lnTo>
                  <a:lnTo>
                    <a:pt x="1324" y="651"/>
                  </a:lnTo>
                  <a:lnTo>
                    <a:pt x="1320" y="653"/>
                  </a:lnTo>
                  <a:lnTo>
                    <a:pt x="1327" y="649"/>
                  </a:lnTo>
                  <a:lnTo>
                    <a:pt x="1338" y="649"/>
                  </a:lnTo>
                  <a:lnTo>
                    <a:pt x="1340" y="651"/>
                  </a:lnTo>
                  <a:lnTo>
                    <a:pt x="1338" y="654"/>
                  </a:lnTo>
                  <a:lnTo>
                    <a:pt x="1340" y="662"/>
                  </a:lnTo>
                  <a:lnTo>
                    <a:pt x="1338" y="663"/>
                  </a:lnTo>
                  <a:lnTo>
                    <a:pt x="1338" y="671"/>
                  </a:lnTo>
                  <a:lnTo>
                    <a:pt x="1338" y="671"/>
                  </a:lnTo>
                  <a:lnTo>
                    <a:pt x="1342" y="663"/>
                  </a:lnTo>
                  <a:lnTo>
                    <a:pt x="1345" y="662"/>
                  </a:lnTo>
                  <a:lnTo>
                    <a:pt x="1349" y="662"/>
                  </a:lnTo>
                  <a:lnTo>
                    <a:pt x="1351" y="662"/>
                  </a:lnTo>
                  <a:lnTo>
                    <a:pt x="1351" y="663"/>
                  </a:lnTo>
                  <a:lnTo>
                    <a:pt x="1359" y="667"/>
                  </a:lnTo>
                  <a:lnTo>
                    <a:pt x="1359" y="669"/>
                  </a:lnTo>
                  <a:lnTo>
                    <a:pt x="1358" y="669"/>
                  </a:lnTo>
                  <a:lnTo>
                    <a:pt x="1359" y="672"/>
                  </a:lnTo>
                  <a:lnTo>
                    <a:pt x="1361" y="672"/>
                  </a:lnTo>
                  <a:lnTo>
                    <a:pt x="1361" y="674"/>
                  </a:lnTo>
                  <a:lnTo>
                    <a:pt x="1363" y="676"/>
                  </a:lnTo>
                  <a:lnTo>
                    <a:pt x="1363" y="678"/>
                  </a:lnTo>
                  <a:lnTo>
                    <a:pt x="1361" y="678"/>
                  </a:lnTo>
                  <a:lnTo>
                    <a:pt x="1361" y="679"/>
                  </a:lnTo>
                  <a:lnTo>
                    <a:pt x="1354" y="678"/>
                  </a:lnTo>
                  <a:lnTo>
                    <a:pt x="1356" y="681"/>
                  </a:lnTo>
                  <a:lnTo>
                    <a:pt x="1358" y="681"/>
                  </a:lnTo>
                  <a:lnTo>
                    <a:pt x="1359" y="681"/>
                  </a:lnTo>
                  <a:lnTo>
                    <a:pt x="1361" y="685"/>
                  </a:lnTo>
                  <a:lnTo>
                    <a:pt x="1359" y="687"/>
                  </a:lnTo>
                  <a:lnTo>
                    <a:pt x="1359" y="688"/>
                  </a:lnTo>
                  <a:lnTo>
                    <a:pt x="1363" y="692"/>
                  </a:lnTo>
                  <a:lnTo>
                    <a:pt x="1359" y="692"/>
                  </a:lnTo>
                  <a:lnTo>
                    <a:pt x="1359" y="694"/>
                  </a:lnTo>
                  <a:lnTo>
                    <a:pt x="1363" y="695"/>
                  </a:lnTo>
                  <a:lnTo>
                    <a:pt x="1365" y="699"/>
                  </a:lnTo>
                  <a:lnTo>
                    <a:pt x="1359" y="697"/>
                  </a:lnTo>
                  <a:lnTo>
                    <a:pt x="1359" y="69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7" name="Freeform 3897"/>
            <p:cNvSpPr>
              <a:spLocks/>
            </p:cNvSpPr>
            <p:nvPr/>
          </p:nvSpPr>
          <p:spPr bwMode="auto">
            <a:xfrm>
              <a:off x="1713" y="1857"/>
              <a:ext cx="27" cy="32"/>
            </a:xfrm>
            <a:custGeom>
              <a:avLst/>
              <a:gdLst/>
              <a:ahLst/>
              <a:cxnLst>
                <a:cxn ang="0">
                  <a:pos x="25" y="18"/>
                </a:cxn>
                <a:cxn ang="0">
                  <a:pos x="23" y="16"/>
                </a:cxn>
                <a:cxn ang="0">
                  <a:pos x="20" y="20"/>
                </a:cxn>
                <a:cxn ang="0">
                  <a:pos x="20" y="18"/>
                </a:cxn>
                <a:cxn ang="0">
                  <a:pos x="14" y="22"/>
                </a:cxn>
                <a:cxn ang="0">
                  <a:pos x="13" y="20"/>
                </a:cxn>
                <a:cxn ang="0">
                  <a:pos x="16" y="16"/>
                </a:cxn>
                <a:cxn ang="0">
                  <a:pos x="14" y="16"/>
                </a:cxn>
                <a:cxn ang="0">
                  <a:pos x="18" y="4"/>
                </a:cxn>
                <a:cxn ang="0">
                  <a:pos x="16" y="0"/>
                </a:cxn>
                <a:cxn ang="0">
                  <a:pos x="16" y="0"/>
                </a:cxn>
                <a:cxn ang="0">
                  <a:pos x="14" y="0"/>
                </a:cxn>
                <a:cxn ang="0">
                  <a:pos x="14" y="0"/>
                </a:cxn>
                <a:cxn ang="0">
                  <a:pos x="13" y="0"/>
                </a:cxn>
                <a:cxn ang="0">
                  <a:pos x="13" y="2"/>
                </a:cxn>
                <a:cxn ang="0">
                  <a:pos x="2" y="20"/>
                </a:cxn>
                <a:cxn ang="0">
                  <a:pos x="0" y="29"/>
                </a:cxn>
                <a:cxn ang="0">
                  <a:pos x="2" y="32"/>
                </a:cxn>
                <a:cxn ang="0">
                  <a:pos x="5" y="32"/>
                </a:cxn>
                <a:cxn ang="0">
                  <a:pos x="9" y="30"/>
                </a:cxn>
                <a:cxn ang="0">
                  <a:pos x="14" y="32"/>
                </a:cxn>
                <a:cxn ang="0">
                  <a:pos x="20" y="29"/>
                </a:cxn>
                <a:cxn ang="0">
                  <a:pos x="23" y="25"/>
                </a:cxn>
                <a:cxn ang="0">
                  <a:pos x="27" y="23"/>
                </a:cxn>
                <a:cxn ang="0">
                  <a:pos x="27" y="23"/>
                </a:cxn>
                <a:cxn ang="0">
                  <a:pos x="25" y="22"/>
                </a:cxn>
                <a:cxn ang="0">
                  <a:pos x="25" y="18"/>
                </a:cxn>
              </a:cxnLst>
              <a:rect l="0" t="0" r="r" b="b"/>
              <a:pathLst>
                <a:path w="27" h="32">
                  <a:moveTo>
                    <a:pt x="25" y="18"/>
                  </a:moveTo>
                  <a:lnTo>
                    <a:pt x="23" y="16"/>
                  </a:lnTo>
                  <a:lnTo>
                    <a:pt x="20" y="20"/>
                  </a:lnTo>
                  <a:lnTo>
                    <a:pt x="20" y="18"/>
                  </a:lnTo>
                  <a:lnTo>
                    <a:pt x="14" y="22"/>
                  </a:lnTo>
                  <a:lnTo>
                    <a:pt x="13" y="20"/>
                  </a:lnTo>
                  <a:lnTo>
                    <a:pt x="16" y="16"/>
                  </a:lnTo>
                  <a:lnTo>
                    <a:pt x="14" y="16"/>
                  </a:lnTo>
                  <a:lnTo>
                    <a:pt x="18" y="4"/>
                  </a:lnTo>
                  <a:lnTo>
                    <a:pt x="16" y="0"/>
                  </a:lnTo>
                  <a:lnTo>
                    <a:pt x="16" y="0"/>
                  </a:lnTo>
                  <a:lnTo>
                    <a:pt x="14" y="0"/>
                  </a:lnTo>
                  <a:lnTo>
                    <a:pt x="14" y="0"/>
                  </a:lnTo>
                  <a:lnTo>
                    <a:pt x="13" y="0"/>
                  </a:lnTo>
                  <a:lnTo>
                    <a:pt x="13" y="2"/>
                  </a:lnTo>
                  <a:lnTo>
                    <a:pt x="2" y="20"/>
                  </a:lnTo>
                  <a:lnTo>
                    <a:pt x="0" y="29"/>
                  </a:lnTo>
                  <a:lnTo>
                    <a:pt x="2" y="32"/>
                  </a:lnTo>
                  <a:lnTo>
                    <a:pt x="5" y="32"/>
                  </a:lnTo>
                  <a:lnTo>
                    <a:pt x="9" y="30"/>
                  </a:lnTo>
                  <a:lnTo>
                    <a:pt x="14" y="32"/>
                  </a:lnTo>
                  <a:lnTo>
                    <a:pt x="20" y="29"/>
                  </a:lnTo>
                  <a:lnTo>
                    <a:pt x="23" y="25"/>
                  </a:lnTo>
                  <a:lnTo>
                    <a:pt x="27" y="23"/>
                  </a:lnTo>
                  <a:lnTo>
                    <a:pt x="27" y="23"/>
                  </a:lnTo>
                  <a:lnTo>
                    <a:pt x="25" y="22"/>
                  </a:lnTo>
                  <a:lnTo>
                    <a:pt x="25"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8" name="Freeform 3898"/>
            <p:cNvSpPr>
              <a:spLocks/>
            </p:cNvSpPr>
            <p:nvPr/>
          </p:nvSpPr>
          <p:spPr bwMode="auto">
            <a:xfrm>
              <a:off x="1713" y="1857"/>
              <a:ext cx="27" cy="32"/>
            </a:xfrm>
            <a:custGeom>
              <a:avLst/>
              <a:gdLst/>
              <a:ahLst/>
              <a:cxnLst>
                <a:cxn ang="0">
                  <a:pos x="25" y="18"/>
                </a:cxn>
                <a:cxn ang="0">
                  <a:pos x="23" y="16"/>
                </a:cxn>
                <a:cxn ang="0">
                  <a:pos x="20" y="20"/>
                </a:cxn>
                <a:cxn ang="0">
                  <a:pos x="20" y="18"/>
                </a:cxn>
                <a:cxn ang="0">
                  <a:pos x="14" y="22"/>
                </a:cxn>
                <a:cxn ang="0">
                  <a:pos x="13" y="20"/>
                </a:cxn>
                <a:cxn ang="0">
                  <a:pos x="16" y="16"/>
                </a:cxn>
                <a:cxn ang="0">
                  <a:pos x="14" y="16"/>
                </a:cxn>
                <a:cxn ang="0">
                  <a:pos x="18" y="4"/>
                </a:cxn>
                <a:cxn ang="0">
                  <a:pos x="16" y="0"/>
                </a:cxn>
                <a:cxn ang="0">
                  <a:pos x="16" y="0"/>
                </a:cxn>
                <a:cxn ang="0">
                  <a:pos x="14" y="0"/>
                </a:cxn>
                <a:cxn ang="0">
                  <a:pos x="14" y="0"/>
                </a:cxn>
                <a:cxn ang="0">
                  <a:pos x="13" y="0"/>
                </a:cxn>
                <a:cxn ang="0">
                  <a:pos x="13" y="2"/>
                </a:cxn>
                <a:cxn ang="0">
                  <a:pos x="2" y="20"/>
                </a:cxn>
                <a:cxn ang="0">
                  <a:pos x="0" y="29"/>
                </a:cxn>
                <a:cxn ang="0">
                  <a:pos x="2" y="32"/>
                </a:cxn>
                <a:cxn ang="0">
                  <a:pos x="5" y="32"/>
                </a:cxn>
                <a:cxn ang="0">
                  <a:pos x="9" y="30"/>
                </a:cxn>
                <a:cxn ang="0">
                  <a:pos x="14" y="32"/>
                </a:cxn>
                <a:cxn ang="0">
                  <a:pos x="20" y="29"/>
                </a:cxn>
                <a:cxn ang="0">
                  <a:pos x="23" y="25"/>
                </a:cxn>
                <a:cxn ang="0">
                  <a:pos x="27" y="23"/>
                </a:cxn>
                <a:cxn ang="0">
                  <a:pos x="27" y="23"/>
                </a:cxn>
                <a:cxn ang="0">
                  <a:pos x="25" y="22"/>
                </a:cxn>
                <a:cxn ang="0">
                  <a:pos x="25" y="18"/>
                </a:cxn>
              </a:cxnLst>
              <a:rect l="0" t="0" r="r" b="b"/>
              <a:pathLst>
                <a:path w="27" h="32">
                  <a:moveTo>
                    <a:pt x="25" y="18"/>
                  </a:moveTo>
                  <a:lnTo>
                    <a:pt x="23" y="16"/>
                  </a:lnTo>
                  <a:lnTo>
                    <a:pt x="20" y="20"/>
                  </a:lnTo>
                  <a:lnTo>
                    <a:pt x="20" y="18"/>
                  </a:lnTo>
                  <a:lnTo>
                    <a:pt x="14" y="22"/>
                  </a:lnTo>
                  <a:lnTo>
                    <a:pt x="13" y="20"/>
                  </a:lnTo>
                  <a:lnTo>
                    <a:pt x="16" y="16"/>
                  </a:lnTo>
                  <a:lnTo>
                    <a:pt x="14" y="16"/>
                  </a:lnTo>
                  <a:lnTo>
                    <a:pt x="18" y="4"/>
                  </a:lnTo>
                  <a:lnTo>
                    <a:pt x="16" y="0"/>
                  </a:lnTo>
                  <a:lnTo>
                    <a:pt x="16" y="0"/>
                  </a:lnTo>
                  <a:lnTo>
                    <a:pt x="14" y="0"/>
                  </a:lnTo>
                  <a:lnTo>
                    <a:pt x="14" y="0"/>
                  </a:lnTo>
                  <a:lnTo>
                    <a:pt x="13" y="0"/>
                  </a:lnTo>
                  <a:lnTo>
                    <a:pt x="13" y="2"/>
                  </a:lnTo>
                  <a:lnTo>
                    <a:pt x="2" y="20"/>
                  </a:lnTo>
                  <a:lnTo>
                    <a:pt x="0" y="29"/>
                  </a:lnTo>
                  <a:lnTo>
                    <a:pt x="2" y="32"/>
                  </a:lnTo>
                  <a:lnTo>
                    <a:pt x="5" y="32"/>
                  </a:lnTo>
                  <a:lnTo>
                    <a:pt x="9" y="30"/>
                  </a:lnTo>
                  <a:lnTo>
                    <a:pt x="14" y="32"/>
                  </a:lnTo>
                  <a:lnTo>
                    <a:pt x="20" y="29"/>
                  </a:lnTo>
                  <a:lnTo>
                    <a:pt x="23" y="25"/>
                  </a:lnTo>
                  <a:lnTo>
                    <a:pt x="27" y="23"/>
                  </a:lnTo>
                  <a:lnTo>
                    <a:pt x="27" y="23"/>
                  </a:lnTo>
                  <a:lnTo>
                    <a:pt x="25" y="22"/>
                  </a:lnTo>
                  <a:lnTo>
                    <a:pt x="25"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9" name="Freeform 3899"/>
            <p:cNvSpPr>
              <a:spLocks/>
            </p:cNvSpPr>
            <p:nvPr/>
          </p:nvSpPr>
          <p:spPr bwMode="auto">
            <a:xfrm>
              <a:off x="2866" y="481"/>
              <a:ext cx="171" cy="273"/>
            </a:xfrm>
            <a:custGeom>
              <a:avLst/>
              <a:gdLst/>
              <a:ahLst/>
              <a:cxnLst>
                <a:cxn ang="0">
                  <a:pos x="82" y="38"/>
                </a:cxn>
                <a:cxn ang="0">
                  <a:pos x="89" y="95"/>
                </a:cxn>
                <a:cxn ang="0">
                  <a:pos x="76" y="70"/>
                </a:cxn>
                <a:cxn ang="0">
                  <a:pos x="53" y="32"/>
                </a:cxn>
                <a:cxn ang="0">
                  <a:pos x="48" y="59"/>
                </a:cxn>
                <a:cxn ang="0">
                  <a:pos x="39" y="47"/>
                </a:cxn>
                <a:cxn ang="0">
                  <a:pos x="32" y="38"/>
                </a:cxn>
                <a:cxn ang="0">
                  <a:pos x="50" y="25"/>
                </a:cxn>
                <a:cxn ang="0">
                  <a:pos x="28" y="22"/>
                </a:cxn>
                <a:cxn ang="0">
                  <a:pos x="21" y="31"/>
                </a:cxn>
                <a:cxn ang="0">
                  <a:pos x="7" y="25"/>
                </a:cxn>
                <a:cxn ang="0">
                  <a:pos x="5" y="41"/>
                </a:cxn>
                <a:cxn ang="0">
                  <a:pos x="3" y="59"/>
                </a:cxn>
                <a:cxn ang="0">
                  <a:pos x="9" y="81"/>
                </a:cxn>
                <a:cxn ang="0">
                  <a:pos x="19" y="65"/>
                </a:cxn>
                <a:cxn ang="0">
                  <a:pos x="16" y="81"/>
                </a:cxn>
                <a:cxn ang="0">
                  <a:pos x="26" y="97"/>
                </a:cxn>
                <a:cxn ang="0">
                  <a:pos x="16" y="104"/>
                </a:cxn>
                <a:cxn ang="0">
                  <a:pos x="37" y="127"/>
                </a:cxn>
                <a:cxn ang="0">
                  <a:pos x="30" y="140"/>
                </a:cxn>
                <a:cxn ang="0">
                  <a:pos x="43" y="152"/>
                </a:cxn>
                <a:cxn ang="0">
                  <a:pos x="55" y="145"/>
                </a:cxn>
                <a:cxn ang="0">
                  <a:pos x="60" y="134"/>
                </a:cxn>
                <a:cxn ang="0">
                  <a:pos x="69" y="122"/>
                </a:cxn>
                <a:cxn ang="0">
                  <a:pos x="75" y="129"/>
                </a:cxn>
                <a:cxn ang="0">
                  <a:pos x="91" y="115"/>
                </a:cxn>
                <a:cxn ang="0">
                  <a:pos x="93" y="123"/>
                </a:cxn>
                <a:cxn ang="0">
                  <a:pos x="96" y="138"/>
                </a:cxn>
                <a:cxn ang="0">
                  <a:pos x="98" y="141"/>
                </a:cxn>
                <a:cxn ang="0">
                  <a:pos x="78" y="152"/>
                </a:cxn>
                <a:cxn ang="0">
                  <a:pos x="69" y="161"/>
                </a:cxn>
                <a:cxn ang="0">
                  <a:pos x="53" y="170"/>
                </a:cxn>
                <a:cxn ang="0">
                  <a:pos x="48" y="188"/>
                </a:cxn>
                <a:cxn ang="0">
                  <a:pos x="64" y="186"/>
                </a:cxn>
                <a:cxn ang="0">
                  <a:pos x="76" y="181"/>
                </a:cxn>
                <a:cxn ang="0">
                  <a:pos x="98" y="175"/>
                </a:cxn>
                <a:cxn ang="0">
                  <a:pos x="91" y="186"/>
                </a:cxn>
                <a:cxn ang="0">
                  <a:pos x="69" y="195"/>
                </a:cxn>
                <a:cxn ang="0">
                  <a:pos x="75" y="206"/>
                </a:cxn>
                <a:cxn ang="0">
                  <a:pos x="60" y="202"/>
                </a:cxn>
                <a:cxn ang="0">
                  <a:pos x="59" y="231"/>
                </a:cxn>
                <a:cxn ang="0">
                  <a:pos x="80" y="241"/>
                </a:cxn>
                <a:cxn ang="0">
                  <a:pos x="87" y="250"/>
                </a:cxn>
                <a:cxn ang="0">
                  <a:pos x="91" y="273"/>
                </a:cxn>
                <a:cxn ang="0">
                  <a:pos x="101" y="264"/>
                </a:cxn>
                <a:cxn ang="0">
                  <a:pos x="107" y="245"/>
                </a:cxn>
                <a:cxn ang="0">
                  <a:pos x="110" y="216"/>
                </a:cxn>
                <a:cxn ang="0">
                  <a:pos x="121" y="207"/>
                </a:cxn>
                <a:cxn ang="0">
                  <a:pos x="123" y="168"/>
                </a:cxn>
                <a:cxn ang="0">
                  <a:pos x="134" y="148"/>
                </a:cxn>
                <a:cxn ang="0">
                  <a:pos x="142" y="125"/>
                </a:cxn>
                <a:cxn ang="0">
                  <a:pos x="166" y="116"/>
                </a:cxn>
                <a:cxn ang="0">
                  <a:pos x="153" y="95"/>
                </a:cxn>
                <a:cxn ang="0">
                  <a:pos x="128" y="66"/>
                </a:cxn>
                <a:cxn ang="0">
                  <a:pos x="119" y="36"/>
                </a:cxn>
                <a:cxn ang="0">
                  <a:pos x="109" y="56"/>
                </a:cxn>
                <a:cxn ang="0">
                  <a:pos x="112" y="40"/>
                </a:cxn>
                <a:cxn ang="0">
                  <a:pos x="98" y="13"/>
                </a:cxn>
                <a:cxn ang="0">
                  <a:pos x="84" y="6"/>
                </a:cxn>
              </a:cxnLst>
              <a:rect l="0" t="0" r="r" b="b"/>
              <a:pathLst>
                <a:path w="171" h="273">
                  <a:moveTo>
                    <a:pt x="84" y="6"/>
                  </a:moveTo>
                  <a:lnTo>
                    <a:pt x="84" y="7"/>
                  </a:lnTo>
                  <a:lnTo>
                    <a:pt x="85" y="11"/>
                  </a:lnTo>
                  <a:lnTo>
                    <a:pt x="80" y="13"/>
                  </a:lnTo>
                  <a:lnTo>
                    <a:pt x="80" y="27"/>
                  </a:lnTo>
                  <a:lnTo>
                    <a:pt x="80" y="27"/>
                  </a:lnTo>
                  <a:lnTo>
                    <a:pt x="82" y="38"/>
                  </a:lnTo>
                  <a:lnTo>
                    <a:pt x="82" y="40"/>
                  </a:lnTo>
                  <a:lnTo>
                    <a:pt x="84" y="65"/>
                  </a:lnTo>
                  <a:lnTo>
                    <a:pt x="84" y="68"/>
                  </a:lnTo>
                  <a:lnTo>
                    <a:pt x="85" y="75"/>
                  </a:lnTo>
                  <a:lnTo>
                    <a:pt x="93" y="95"/>
                  </a:lnTo>
                  <a:lnTo>
                    <a:pt x="93" y="95"/>
                  </a:lnTo>
                  <a:lnTo>
                    <a:pt x="89" y="95"/>
                  </a:lnTo>
                  <a:lnTo>
                    <a:pt x="85" y="91"/>
                  </a:lnTo>
                  <a:lnTo>
                    <a:pt x="78" y="74"/>
                  </a:lnTo>
                  <a:lnTo>
                    <a:pt x="76" y="74"/>
                  </a:lnTo>
                  <a:lnTo>
                    <a:pt x="76" y="75"/>
                  </a:lnTo>
                  <a:lnTo>
                    <a:pt x="75" y="77"/>
                  </a:lnTo>
                  <a:lnTo>
                    <a:pt x="75" y="75"/>
                  </a:lnTo>
                  <a:lnTo>
                    <a:pt x="76" y="70"/>
                  </a:lnTo>
                  <a:lnTo>
                    <a:pt x="71" y="31"/>
                  </a:lnTo>
                  <a:lnTo>
                    <a:pt x="69" y="27"/>
                  </a:lnTo>
                  <a:lnTo>
                    <a:pt x="69" y="25"/>
                  </a:lnTo>
                  <a:lnTo>
                    <a:pt x="64" y="24"/>
                  </a:lnTo>
                  <a:lnTo>
                    <a:pt x="60" y="20"/>
                  </a:lnTo>
                  <a:lnTo>
                    <a:pt x="57" y="29"/>
                  </a:lnTo>
                  <a:lnTo>
                    <a:pt x="53" y="32"/>
                  </a:lnTo>
                  <a:lnTo>
                    <a:pt x="53" y="34"/>
                  </a:lnTo>
                  <a:lnTo>
                    <a:pt x="51" y="38"/>
                  </a:lnTo>
                  <a:lnTo>
                    <a:pt x="50" y="41"/>
                  </a:lnTo>
                  <a:lnTo>
                    <a:pt x="55" y="68"/>
                  </a:lnTo>
                  <a:lnTo>
                    <a:pt x="57" y="70"/>
                  </a:lnTo>
                  <a:lnTo>
                    <a:pt x="53" y="70"/>
                  </a:lnTo>
                  <a:lnTo>
                    <a:pt x="48" y="59"/>
                  </a:lnTo>
                  <a:lnTo>
                    <a:pt x="46" y="54"/>
                  </a:lnTo>
                  <a:lnTo>
                    <a:pt x="44" y="49"/>
                  </a:lnTo>
                  <a:lnTo>
                    <a:pt x="43" y="52"/>
                  </a:lnTo>
                  <a:lnTo>
                    <a:pt x="41" y="56"/>
                  </a:lnTo>
                  <a:lnTo>
                    <a:pt x="41" y="52"/>
                  </a:lnTo>
                  <a:lnTo>
                    <a:pt x="41" y="49"/>
                  </a:lnTo>
                  <a:lnTo>
                    <a:pt x="39" y="47"/>
                  </a:lnTo>
                  <a:lnTo>
                    <a:pt x="43" y="43"/>
                  </a:lnTo>
                  <a:lnTo>
                    <a:pt x="44" y="40"/>
                  </a:lnTo>
                  <a:lnTo>
                    <a:pt x="39" y="40"/>
                  </a:lnTo>
                  <a:lnTo>
                    <a:pt x="30" y="43"/>
                  </a:lnTo>
                  <a:lnTo>
                    <a:pt x="26" y="41"/>
                  </a:lnTo>
                  <a:lnTo>
                    <a:pt x="28" y="40"/>
                  </a:lnTo>
                  <a:lnTo>
                    <a:pt x="32" y="38"/>
                  </a:lnTo>
                  <a:lnTo>
                    <a:pt x="35" y="32"/>
                  </a:lnTo>
                  <a:lnTo>
                    <a:pt x="37" y="29"/>
                  </a:lnTo>
                  <a:lnTo>
                    <a:pt x="41" y="29"/>
                  </a:lnTo>
                  <a:lnTo>
                    <a:pt x="43" y="27"/>
                  </a:lnTo>
                  <a:lnTo>
                    <a:pt x="44" y="31"/>
                  </a:lnTo>
                  <a:lnTo>
                    <a:pt x="48" y="27"/>
                  </a:lnTo>
                  <a:lnTo>
                    <a:pt x="50" y="25"/>
                  </a:lnTo>
                  <a:lnTo>
                    <a:pt x="50" y="22"/>
                  </a:lnTo>
                  <a:lnTo>
                    <a:pt x="48" y="15"/>
                  </a:lnTo>
                  <a:lnTo>
                    <a:pt x="46" y="15"/>
                  </a:lnTo>
                  <a:lnTo>
                    <a:pt x="41" y="16"/>
                  </a:lnTo>
                  <a:lnTo>
                    <a:pt x="35" y="22"/>
                  </a:lnTo>
                  <a:lnTo>
                    <a:pt x="28" y="24"/>
                  </a:lnTo>
                  <a:lnTo>
                    <a:pt x="28" y="22"/>
                  </a:lnTo>
                  <a:lnTo>
                    <a:pt x="26" y="22"/>
                  </a:lnTo>
                  <a:lnTo>
                    <a:pt x="25" y="15"/>
                  </a:lnTo>
                  <a:lnTo>
                    <a:pt x="23" y="16"/>
                  </a:lnTo>
                  <a:lnTo>
                    <a:pt x="25" y="29"/>
                  </a:lnTo>
                  <a:lnTo>
                    <a:pt x="23" y="31"/>
                  </a:lnTo>
                  <a:lnTo>
                    <a:pt x="21" y="27"/>
                  </a:lnTo>
                  <a:lnTo>
                    <a:pt x="21" y="31"/>
                  </a:lnTo>
                  <a:lnTo>
                    <a:pt x="14" y="16"/>
                  </a:lnTo>
                  <a:lnTo>
                    <a:pt x="12" y="20"/>
                  </a:lnTo>
                  <a:lnTo>
                    <a:pt x="12" y="22"/>
                  </a:lnTo>
                  <a:lnTo>
                    <a:pt x="10" y="25"/>
                  </a:lnTo>
                  <a:lnTo>
                    <a:pt x="9" y="22"/>
                  </a:lnTo>
                  <a:lnTo>
                    <a:pt x="7" y="24"/>
                  </a:lnTo>
                  <a:lnTo>
                    <a:pt x="7" y="25"/>
                  </a:lnTo>
                  <a:lnTo>
                    <a:pt x="9" y="32"/>
                  </a:lnTo>
                  <a:lnTo>
                    <a:pt x="9" y="34"/>
                  </a:lnTo>
                  <a:lnTo>
                    <a:pt x="5" y="34"/>
                  </a:lnTo>
                  <a:lnTo>
                    <a:pt x="3" y="29"/>
                  </a:lnTo>
                  <a:lnTo>
                    <a:pt x="2" y="29"/>
                  </a:lnTo>
                  <a:lnTo>
                    <a:pt x="2" y="34"/>
                  </a:lnTo>
                  <a:lnTo>
                    <a:pt x="5" y="41"/>
                  </a:lnTo>
                  <a:lnTo>
                    <a:pt x="3" y="43"/>
                  </a:lnTo>
                  <a:lnTo>
                    <a:pt x="2" y="41"/>
                  </a:lnTo>
                  <a:lnTo>
                    <a:pt x="0" y="43"/>
                  </a:lnTo>
                  <a:lnTo>
                    <a:pt x="0" y="47"/>
                  </a:lnTo>
                  <a:lnTo>
                    <a:pt x="2" y="47"/>
                  </a:lnTo>
                  <a:lnTo>
                    <a:pt x="2" y="63"/>
                  </a:lnTo>
                  <a:lnTo>
                    <a:pt x="3" y="59"/>
                  </a:lnTo>
                  <a:lnTo>
                    <a:pt x="5" y="68"/>
                  </a:lnTo>
                  <a:lnTo>
                    <a:pt x="5" y="65"/>
                  </a:lnTo>
                  <a:lnTo>
                    <a:pt x="7" y="68"/>
                  </a:lnTo>
                  <a:lnTo>
                    <a:pt x="7" y="72"/>
                  </a:lnTo>
                  <a:lnTo>
                    <a:pt x="7" y="74"/>
                  </a:lnTo>
                  <a:lnTo>
                    <a:pt x="7" y="79"/>
                  </a:lnTo>
                  <a:lnTo>
                    <a:pt x="9" y="81"/>
                  </a:lnTo>
                  <a:lnTo>
                    <a:pt x="12" y="79"/>
                  </a:lnTo>
                  <a:lnTo>
                    <a:pt x="14" y="70"/>
                  </a:lnTo>
                  <a:lnTo>
                    <a:pt x="10" y="65"/>
                  </a:lnTo>
                  <a:lnTo>
                    <a:pt x="16" y="66"/>
                  </a:lnTo>
                  <a:lnTo>
                    <a:pt x="18" y="70"/>
                  </a:lnTo>
                  <a:lnTo>
                    <a:pt x="18" y="68"/>
                  </a:lnTo>
                  <a:lnTo>
                    <a:pt x="19" y="65"/>
                  </a:lnTo>
                  <a:lnTo>
                    <a:pt x="21" y="65"/>
                  </a:lnTo>
                  <a:lnTo>
                    <a:pt x="19" y="68"/>
                  </a:lnTo>
                  <a:lnTo>
                    <a:pt x="21" y="72"/>
                  </a:lnTo>
                  <a:lnTo>
                    <a:pt x="18" y="74"/>
                  </a:lnTo>
                  <a:lnTo>
                    <a:pt x="18" y="77"/>
                  </a:lnTo>
                  <a:lnTo>
                    <a:pt x="18" y="79"/>
                  </a:lnTo>
                  <a:lnTo>
                    <a:pt x="16" y="81"/>
                  </a:lnTo>
                  <a:lnTo>
                    <a:pt x="16" y="84"/>
                  </a:lnTo>
                  <a:lnTo>
                    <a:pt x="19" y="88"/>
                  </a:lnTo>
                  <a:lnTo>
                    <a:pt x="19" y="91"/>
                  </a:lnTo>
                  <a:lnTo>
                    <a:pt x="23" y="91"/>
                  </a:lnTo>
                  <a:lnTo>
                    <a:pt x="26" y="90"/>
                  </a:lnTo>
                  <a:lnTo>
                    <a:pt x="26" y="95"/>
                  </a:lnTo>
                  <a:lnTo>
                    <a:pt x="26" y="97"/>
                  </a:lnTo>
                  <a:lnTo>
                    <a:pt x="16" y="95"/>
                  </a:lnTo>
                  <a:lnTo>
                    <a:pt x="14" y="91"/>
                  </a:lnTo>
                  <a:lnTo>
                    <a:pt x="10" y="91"/>
                  </a:lnTo>
                  <a:lnTo>
                    <a:pt x="18" y="100"/>
                  </a:lnTo>
                  <a:lnTo>
                    <a:pt x="19" y="102"/>
                  </a:lnTo>
                  <a:lnTo>
                    <a:pt x="19" y="104"/>
                  </a:lnTo>
                  <a:lnTo>
                    <a:pt x="16" y="104"/>
                  </a:lnTo>
                  <a:lnTo>
                    <a:pt x="16" y="111"/>
                  </a:lnTo>
                  <a:lnTo>
                    <a:pt x="19" y="113"/>
                  </a:lnTo>
                  <a:lnTo>
                    <a:pt x="19" y="116"/>
                  </a:lnTo>
                  <a:lnTo>
                    <a:pt x="21" y="118"/>
                  </a:lnTo>
                  <a:lnTo>
                    <a:pt x="21" y="120"/>
                  </a:lnTo>
                  <a:lnTo>
                    <a:pt x="32" y="127"/>
                  </a:lnTo>
                  <a:lnTo>
                    <a:pt x="37" y="127"/>
                  </a:lnTo>
                  <a:lnTo>
                    <a:pt x="39" y="123"/>
                  </a:lnTo>
                  <a:lnTo>
                    <a:pt x="39" y="129"/>
                  </a:lnTo>
                  <a:lnTo>
                    <a:pt x="35" y="131"/>
                  </a:lnTo>
                  <a:lnTo>
                    <a:pt x="28" y="131"/>
                  </a:lnTo>
                  <a:lnTo>
                    <a:pt x="28" y="132"/>
                  </a:lnTo>
                  <a:lnTo>
                    <a:pt x="30" y="136"/>
                  </a:lnTo>
                  <a:lnTo>
                    <a:pt x="30" y="140"/>
                  </a:lnTo>
                  <a:lnTo>
                    <a:pt x="34" y="141"/>
                  </a:lnTo>
                  <a:lnTo>
                    <a:pt x="37" y="140"/>
                  </a:lnTo>
                  <a:lnTo>
                    <a:pt x="37" y="145"/>
                  </a:lnTo>
                  <a:lnTo>
                    <a:pt x="35" y="148"/>
                  </a:lnTo>
                  <a:lnTo>
                    <a:pt x="37" y="152"/>
                  </a:lnTo>
                  <a:lnTo>
                    <a:pt x="37" y="150"/>
                  </a:lnTo>
                  <a:lnTo>
                    <a:pt x="43" y="152"/>
                  </a:lnTo>
                  <a:lnTo>
                    <a:pt x="44" y="150"/>
                  </a:lnTo>
                  <a:lnTo>
                    <a:pt x="44" y="154"/>
                  </a:lnTo>
                  <a:lnTo>
                    <a:pt x="46" y="152"/>
                  </a:lnTo>
                  <a:lnTo>
                    <a:pt x="50" y="154"/>
                  </a:lnTo>
                  <a:lnTo>
                    <a:pt x="51" y="150"/>
                  </a:lnTo>
                  <a:lnTo>
                    <a:pt x="55" y="150"/>
                  </a:lnTo>
                  <a:lnTo>
                    <a:pt x="55" y="145"/>
                  </a:lnTo>
                  <a:lnTo>
                    <a:pt x="55" y="143"/>
                  </a:lnTo>
                  <a:lnTo>
                    <a:pt x="57" y="140"/>
                  </a:lnTo>
                  <a:lnTo>
                    <a:pt x="60" y="138"/>
                  </a:lnTo>
                  <a:lnTo>
                    <a:pt x="62" y="140"/>
                  </a:lnTo>
                  <a:lnTo>
                    <a:pt x="64" y="140"/>
                  </a:lnTo>
                  <a:lnTo>
                    <a:pt x="62" y="136"/>
                  </a:lnTo>
                  <a:lnTo>
                    <a:pt x="60" y="134"/>
                  </a:lnTo>
                  <a:lnTo>
                    <a:pt x="59" y="132"/>
                  </a:lnTo>
                  <a:lnTo>
                    <a:pt x="62" y="113"/>
                  </a:lnTo>
                  <a:lnTo>
                    <a:pt x="64" y="111"/>
                  </a:lnTo>
                  <a:lnTo>
                    <a:pt x="66" y="111"/>
                  </a:lnTo>
                  <a:lnTo>
                    <a:pt x="66" y="118"/>
                  </a:lnTo>
                  <a:lnTo>
                    <a:pt x="68" y="122"/>
                  </a:lnTo>
                  <a:lnTo>
                    <a:pt x="69" y="122"/>
                  </a:lnTo>
                  <a:lnTo>
                    <a:pt x="71" y="116"/>
                  </a:lnTo>
                  <a:lnTo>
                    <a:pt x="73" y="107"/>
                  </a:lnTo>
                  <a:lnTo>
                    <a:pt x="75" y="102"/>
                  </a:lnTo>
                  <a:lnTo>
                    <a:pt x="76" y="106"/>
                  </a:lnTo>
                  <a:lnTo>
                    <a:pt x="76" y="111"/>
                  </a:lnTo>
                  <a:lnTo>
                    <a:pt x="73" y="122"/>
                  </a:lnTo>
                  <a:lnTo>
                    <a:pt x="75" y="129"/>
                  </a:lnTo>
                  <a:lnTo>
                    <a:pt x="76" y="131"/>
                  </a:lnTo>
                  <a:lnTo>
                    <a:pt x="78" y="134"/>
                  </a:lnTo>
                  <a:lnTo>
                    <a:pt x="85" y="131"/>
                  </a:lnTo>
                  <a:lnTo>
                    <a:pt x="85" y="127"/>
                  </a:lnTo>
                  <a:lnTo>
                    <a:pt x="89" y="127"/>
                  </a:lnTo>
                  <a:lnTo>
                    <a:pt x="91" y="123"/>
                  </a:lnTo>
                  <a:lnTo>
                    <a:pt x="91" y="115"/>
                  </a:lnTo>
                  <a:lnTo>
                    <a:pt x="93" y="113"/>
                  </a:lnTo>
                  <a:lnTo>
                    <a:pt x="94" y="111"/>
                  </a:lnTo>
                  <a:lnTo>
                    <a:pt x="94" y="111"/>
                  </a:lnTo>
                  <a:lnTo>
                    <a:pt x="96" y="116"/>
                  </a:lnTo>
                  <a:lnTo>
                    <a:pt x="98" y="116"/>
                  </a:lnTo>
                  <a:lnTo>
                    <a:pt x="94" y="122"/>
                  </a:lnTo>
                  <a:lnTo>
                    <a:pt x="93" y="123"/>
                  </a:lnTo>
                  <a:lnTo>
                    <a:pt x="93" y="127"/>
                  </a:lnTo>
                  <a:lnTo>
                    <a:pt x="91" y="129"/>
                  </a:lnTo>
                  <a:lnTo>
                    <a:pt x="91" y="132"/>
                  </a:lnTo>
                  <a:lnTo>
                    <a:pt x="91" y="134"/>
                  </a:lnTo>
                  <a:lnTo>
                    <a:pt x="93" y="134"/>
                  </a:lnTo>
                  <a:lnTo>
                    <a:pt x="94" y="132"/>
                  </a:lnTo>
                  <a:lnTo>
                    <a:pt x="96" y="138"/>
                  </a:lnTo>
                  <a:lnTo>
                    <a:pt x="100" y="138"/>
                  </a:lnTo>
                  <a:lnTo>
                    <a:pt x="105" y="134"/>
                  </a:lnTo>
                  <a:lnTo>
                    <a:pt x="107" y="136"/>
                  </a:lnTo>
                  <a:lnTo>
                    <a:pt x="105" y="138"/>
                  </a:lnTo>
                  <a:lnTo>
                    <a:pt x="101" y="138"/>
                  </a:lnTo>
                  <a:lnTo>
                    <a:pt x="100" y="140"/>
                  </a:lnTo>
                  <a:lnTo>
                    <a:pt x="98" y="141"/>
                  </a:lnTo>
                  <a:lnTo>
                    <a:pt x="96" y="143"/>
                  </a:lnTo>
                  <a:lnTo>
                    <a:pt x="91" y="143"/>
                  </a:lnTo>
                  <a:lnTo>
                    <a:pt x="89" y="140"/>
                  </a:lnTo>
                  <a:lnTo>
                    <a:pt x="82" y="141"/>
                  </a:lnTo>
                  <a:lnTo>
                    <a:pt x="78" y="145"/>
                  </a:lnTo>
                  <a:lnTo>
                    <a:pt x="80" y="150"/>
                  </a:lnTo>
                  <a:lnTo>
                    <a:pt x="78" y="152"/>
                  </a:lnTo>
                  <a:lnTo>
                    <a:pt x="76" y="150"/>
                  </a:lnTo>
                  <a:lnTo>
                    <a:pt x="75" y="150"/>
                  </a:lnTo>
                  <a:lnTo>
                    <a:pt x="73" y="152"/>
                  </a:lnTo>
                  <a:lnTo>
                    <a:pt x="71" y="154"/>
                  </a:lnTo>
                  <a:lnTo>
                    <a:pt x="71" y="157"/>
                  </a:lnTo>
                  <a:lnTo>
                    <a:pt x="69" y="157"/>
                  </a:lnTo>
                  <a:lnTo>
                    <a:pt x="69" y="161"/>
                  </a:lnTo>
                  <a:lnTo>
                    <a:pt x="66" y="163"/>
                  </a:lnTo>
                  <a:lnTo>
                    <a:pt x="64" y="161"/>
                  </a:lnTo>
                  <a:lnTo>
                    <a:pt x="55" y="165"/>
                  </a:lnTo>
                  <a:lnTo>
                    <a:pt x="55" y="166"/>
                  </a:lnTo>
                  <a:lnTo>
                    <a:pt x="57" y="170"/>
                  </a:lnTo>
                  <a:lnTo>
                    <a:pt x="57" y="172"/>
                  </a:lnTo>
                  <a:lnTo>
                    <a:pt x="53" y="170"/>
                  </a:lnTo>
                  <a:lnTo>
                    <a:pt x="53" y="166"/>
                  </a:lnTo>
                  <a:lnTo>
                    <a:pt x="51" y="165"/>
                  </a:lnTo>
                  <a:lnTo>
                    <a:pt x="48" y="165"/>
                  </a:lnTo>
                  <a:lnTo>
                    <a:pt x="46" y="166"/>
                  </a:lnTo>
                  <a:lnTo>
                    <a:pt x="50" y="184"/>
                  </a:lnTo>
                  <a:lnTo>
                    <a:pt x="48" y="188"/>
                  </a:lnTo>
                  <a:lnTo>
                    <a:pt x="48" y="188"/>
                  </a:lnTo>
                  <a:lnTo>
                    <a:pt x="51" y="189"/>
                  </a:lnTo>
                  <a:lnTo>
                    <a:pt x="53" y="189"/>
                  </a:lnTo>
                  <a:lnTo>
                    <a:pt x="57" y="186"/>
                  </a:lnTo>
                  <a:lnTo>
                    <a:pt x="57" y="188"/>
                  </a:lnTo>
                  <a:lnTo>
                    <a:pt x="62" y="188"/>
                  </a:lnTo>
                  <a:lnTo>
                    <a:pt x="62" y="186"/>
                  </a:lnTo>
                  <a:lnTo>
                    <a:pt x="64" y="186"/>
                  </a:lnTo>
                  <a:lnTo>
                    <a:pt x="64" y="188"/>
                  </a:lnTo>
                  <a:lnTo>
                    <a:pt x="66" y="188"/>
                  </a:lnTo>
                  <a:lnTo>
                    <a:pt x="68" y="186"/>
                  </a:lnTo>
                  <a:lnTo>
                    <a:pt x="68" y="186"/>
                  </a:lnTo>
                  <a:lnTo>
                    <a:pt x="73" y="186"/>
                  </a:lnTo>
                  <a:lnTo>
                    <a:pt x="75" y="181"/>
                  </a:lnTo>
                  <a:lnTo>
                    <a:pt x="76" y="181"/>
                  </a:lnTo>
                  <a:lnTo>
                    <a:pt x="80" y="181"/>
                  </a:lnTo>
                  <a:lnTo>
                    <a:pt x="82" y="182"/>
                  </a:lnTo>
                  <a:lnTo>
                    <a:pt x="89" y="181"/>
                  </a:lnTo>
                  <a:lnTo>
                    <a:pt x="91" y="182"/>
                  </a:lnTo>
                  <a:lnTo>
                    <a:pt x="94" y="179"/>
                  </a:lnTo>
                  <a:lnTo>
                    <a:pt x="94" y="177"/>
                  </a:lnTo>
                  <a:lnTo>
                    <a:pt x="98" y="175"/>
                  </a:lnTo>
                  <a:lnTo>
                    <a:pt x="98" y="179"/>
                  </a:lnTo>
                  <a:lnTo>
                    <a:pt x="98" y="177"/>
                  </a:lnTo>
                  <a:lnTo>
                    <a:pt x="98" y="181"/>
                  </a:lnTo>
                  <a:lnTo>
                    <a:pt x="100" y="184"/>
                  </a:lnTo>
                  <a:lnTo>
                    <a:pt x="98" y="186"/>
                  </a:lnTo>
                  <a:lnTo>
                    <a:pt x="93" y="184"/>
                  </a:lnTo>
                  <a:lnTo>
                    <a:pt x="91" y="186"/>
                  </a:lnTo>
                  <a:lnTo>
                    <a:pt x="91" y="182"/>
                  </a:lnTo>
                  <a:lnTo>
                    <a:pt x="89" y="186"/>
                  </a:lnTo>
                  <a:lnTo>
                    <a:pt x="85" y="186"/>
                  </a:lnTo>
                  <a:lnTo>
                    <a:pt x="85" y="188"/>
                  </a:lnTo>
                  <a:lnTo>
                    <a:pt x="84" y="189"/>
                  </a:lnTo>
                  <a:lnTo>
                    <a:pt x="82" y="188"/>
                  </a:lnTo>
                  <a:lnTo>
                    <a:pt x="69" y="195"/>
                  </a:lnTo>
                  <a:lnTo>
                    <a:pt x="66" y="195"/>
                  </a:lnTo>
                  <a:lnTo>
                    <a:pt x="68" y="197"/>
                  </a:lnTo>
                  <a:lnTo>
                    <a:pt x="69" y="198"/>
                  </a:lnTo>
                  <a:lnTo>
                    <a:pt x="82" y="202"/>
                  </a:lnTo>
                  <a:lnTo>
                    <a:pt x="84" y="206"/>
                  </a:lnTo>
                  <a:lnTo>
                    <a:pt x="84" y="207"/>
                  </a:lnTo>
                  <a:lnTo>
                    <a:pt x="75" y="206"/>
                  </a:lnTo>
                  <a:lnTo>
                    <a:pt x="75" y="204"/>
                  </a:lnTo>
                  <a:lnTo>
                    <a:pt x="71" y="206"/>
                  </a:lnTo>
                  <a:lnTo>
                    <a:pt x="68" y="204"/>
                  </a:lnTo>
                  <a:lnTo>
                    <a:pt x="66" y="204"/>
                  </a:lnTo>
                  <a:lnTo>
                    <a:pt x="64" y="207"/>
                  </a:lnTo>
                  <a:lnTo>
                    <a:pt x="62" y="209"/>
                  </a:lnTo>
                  <a:lnTo>
                    <a:pt x="60" y="202"/>
                  </a:lnTo>
                  <a:lnTo>
                    <a:pt x="57" y="200"/>
                  </a:lnTo>
                  <a:lnTo>
                    <a:pt x="53" y="206"/>
                  </a:lnTo>
                  <a:lnTo>
                    <a:pt x="53" y="211"/>
                  </a:lnTo>
                  <a:lnTo>
                    <a:pt x="53" y="214"/>
                  </a:lnTo>
                  <a:lnTo>
                    <a:pt x="57" y="225"/>
                  </a:lnTo>
                  <a:lnTo>
                    <a:pt x="57" y="225"/>
                  </a:lnTo>
                  <a:lnTo>
                    <a:pt x="59" y="231"/>
                  </a:lnTo>
                  <a:lnTo>
                    <a:pt x="68" y="234"/>
                  </a:lnTo>
                  <a:lnTo>
                    <a:pt x="69" y="234"/>
                  </a:lnTo>
                  <a:lnTo>
                    <a:pt x="71" y="238"/>
                  </a:lnTo>
                  <a:lnTo>
                    <a:pt x="71" y="241"/>
                  </a:lnTo>
                  <a:lnTo>
                    <a:pt x="73" y="243"/>
                  </a:lnTo>
                  <a:lnTo>
                    <a:pt x="78" y="243"/>
                  </a:lnTo>
                  <a:lnTo>
                    <a:pt x="80" y="241"/>
                  </a:lnTo>
                  <a:lnTo>
                    <a:pt x="82" y="243"/>
                  </a:lnTo>
                  <a:lnTo>
                    <a:pt x="84" y="241"/>
                  </a:lnTo>
                  <a:lnTo>
                    <a:pt x="87" y="241"/>
                  </a:lnTo>
                  <a:lnTo>
                    <a:pt x="89" y="243"/>
                  </a:lnTo>
                  <a:lnTo>
                    <a:pt x="91" y="243"/>
                  </a:lnTo>
                  <a:lnTo>
                    <a:pt x="91" y="245"/>
                  </a:lnTo>
                  <a:lnTo>
                    <a:pt x="87" y="250"/>
                  </a:lnTo>
                  <a:lnTo>
                    <a:pt x="87" y="247"/>
                  </a:lnTo>
                  <a:lnTo>
                    <a:pt x="84" y="247"/>
                  </a:lnTo>
                  <a:lnTo>
                    <a:pt x="78" y="250"/>
                  </a:lnTo>
                  <a:lnTo>
                    <a:pt x="78" y="252"/>
                  </a:lnTo>
                  <a:lnTo>
                    <a:pt x="89" y="263"/>
                  </a:lnTo>
                  <a:lnTo>
                    <a:pt x="91" y="266"/>
                  </a:lnTo>
                  <a:lnTo>
                    <a:pt x="91" y="273"/>
                  </a:lnTo>
                  <a:lnTo>
                    <a:pt x="91" y="272"/>
                  </a:lnTo>
                  <a:lnTo>
                    <a:pt x="93" y="268"/>
                  </a:lnTo>
                  <a:lnTo>
                    <a:pt x="93" y="270"/>
                  </a:lnTo>
                  <a:lnTo>
                    <a:pt x="96" y="273"/>
                  </a:lnTo>
                  <a:lnTo>
                    <a:pt x="98" y="273"/>
                  </a:lnTo>
                  <a:lnTo>
                    <a:pt x="101" y="270"/>
                  </a:lnTo>
                  <a:lnTo>
                    <a:pt x="101" y="264"/>
                  </a:lnTo>
                  <a:lnTo>
                    <a:pt x="103" y="264"/>
                  </a:lnTo>
                  <a:lnTo>
                    <a:pt x="101" y="259"/>
                  </a:lnTo>
                  <a:lnTo>
                    <a:pt x="101" y="256"/>
                  </a:lnTo>
                  <a:lnTo>
                    <a:pt x="101" y="254"/>
                  </a:lnTo>
                  <a:lnTo>
                    <a:pt x="101" y="252"/>
                  </a:lnTo>
                  <a:lnTo>
                    <a:pt x="105" y="248"/>
                  </a:lnTo>
                  <a:lnTo>
                    <a:pt x="107" y="245"/>
                  </a:lnTo>
                  <a:lnTo>
                    <a:pt x="105" y="245"/>
                  </a:lnTo>
                  <a:lnTo>
                    <a:pt x="107" y="241"/>
                  </a:lnTo>
                  <a:lnTo>
                    <a:pt x="105" y="239"/>
                  </a:lnTo>
                  <a:lnTo>
                    <a:pt x="107" y="234"/>
                  </a:lnTo>
                  <a:lnTo>
                    <a:pt x="107" y="225"/>
                  </a:lnTo>
                  <a:lnTo>
                    <a:pt x="107" y="222"/>
                  </a:lnTo>
                  <a:lnTo>
                    <a:pt x="110" y="216"/>
                  </a:lnTo>
                  <a:lnTo>
                    <a:pt x="114" y="216"/>
                  </a:lnTo>
                  <a:lnTo>
                    <a:pt x="112" y="213"/>
                  </a:lnTo>
                  <a:lnTo>
                    <a:pt x="110" y="213"/>
                  </a:lnTo>
                  <a:lnTo>
                    <a:pt x="110" y="211"/>
                  </a:lnTo>
                  <a:lnTo>
                    <a:pt x="117" y="207"/>
                  </a:lnTo>
                  <a:lnTo>
                    <a:pt x="119" y="207"/>
                  </a:lnTo>
                  <a:lnTo>
                    <a:pt x="121" y="207"/>
                  </a:lnTo>
                  <a:lnTo>
                    <a:pt x="121" y="206"/>
                  </a:lnTo>
                  <a:lnTo>
                    <a:pt x="121" y="204"/>
                  </a:lnTo>
                  <a:lnTo>
                    <a:pt x="123" y="193"/>
                  </a:lnTo>
                  <a:lnTo>
                    <a:pt x="123" y="193"/>
                  </a:lnTo>
                  <a:lnTo>
                    <a:pt x="123" y="172"/>
                  </a:lnTo>
                  <a:lnTo>
                    <a:pt x="123" y="170"/>
                  </a:lnTo>
                  <a:lnTo>
                    <a:pt x="123" y="168"/>
                  </a:lnTo>
                  <a:lnTo>
                    <a:pt x="128" y="166"/>
                  </a:lnTo>
                  <a:lnTo>
                    <a:pt x="132" y="168"/>
                  </a:lnTo>
                  <a:lnTo>
                    <a:pt x="132" y="166"/>
                  </a:lnTo>
                  <a:lnTo>
                    <a:pt x="132" y="154"/>
                  </a:lnTo>
                  <a:lnTo>
                    <a:pt x="134" y="152"/>
                  </a:lnTo>
                  <a:lnTo>
                    <a:pt x="132" y="148"/>
                  </a:lnTo>
                  <a:lnTo>
                    <a:pt x="134" y="148"/>
                  </a:lnTo>
                  <a:lnTo>
                    <a:pt x="134" y="147"/>
                  </a:lnTo>
                  <a:lnTo>
                    <a:pt x="134" y="138"/>
                  </a:lnTo>
                  <a:lnTo>
                    <a:pt x="132" y="136"/>
                  </a:lnTo>
                  <a:lnTo>
                    <a:pt x="137" y="134"/>
                  </a:lnTo>
                  <a:lnTo>
                    <a:pt x="139" y="132"/>
                  </a:lnTo>
                  <a:lnTo>
                    <a:pt x="141" y="132"/>
                  </a:lnTo>
                  <a:lnTo>
                    <a:pt x="142" y="125"/>
                  </a:lnTo>
                  <a:lnTo>
                    <a:pt x="141" y="123"/>
                  </a:lnTo>
                  <a:lnTo>
                    <a:pt x="144" y="122"/>
                  </a:lnTo>
                  <a:lnTo>
                    <a:pt x="148" y="123"/>
                  </a:lnTo>
                  <a:lnTo>
                    <a:pt x="151" y="118"/>
                  </a:lnTo>
                  <a:lnTo>
                    <a:pt x="155" y="118"/>
                  </a:lnTo>
                  <a:lnTo>
                    <a:pt x="160" y="115"/>
                  </a:lnTo>
                  <a:lnTo>
                    <a:pt x="166" y="116"/>
                  </a:lnTo>
                  <a:lnTo>
                    <a:pt x="169" y="116"/>
                  </a:lnTo>
                  <a:lnTo>
                    <a:pt x="169" y="115"/>
                  </a:lnTo>
                  <a:lnTo>
                    <a:pt x="171" y="107"/>
                  </a:lnTo>
                  <a:lnTo>
                    <a:pt x="171" y="100"/>
                  </a:lnTo>
                  <a:lnTo>
                    <a:pt x="169" y="98"/>
                  </a:lnTo>
                  <a:lnTo>
                    <a:pt x="166" y="98"/>
                  </a:lnTo>
                  <a:lnTo>
                    <a:pt x="153" y="95"/>
                  </a:lnTo>
                  <a:lnTo>
                    <a:pt x="151" y="91"/>
                  </a:lnTo>
                  <a:lnTo>
                    <a:pt x="146" y="88"/>
                  </a:lnTo>
                  <a:lnTo>
                    <a:pt x="142" y="77"/>
                  </a:lnTo>
                  <a:lnTo>
                    <a:pt x="141" y="77"/>
                  </a:lnTo>
                  <a:lnTo>
                    <a:pt x="139" y="74"/>
                  </a:lnTo>
                  <a:lnTo>
                    <a:pt x="128" y="74"/>
                  </a:lnTo>
                  <a:lnTo>
                    <a:pt x="128" y="66"/>
                  </a:lnTo>
                  <a:lnTo>
                    <a:pt x="128" y="63"/>
                  </a:lnTo>
                  <a:lnTo>
                    <a:pt x="128" y="61"/>
                  </a:lnTo>
                  <a:lnTo>
                    <a:pt x="130" y="59"/>
                  </a:lnTo>
                  <a:lnTo>
                    <a:pt x="130" y="56"/>
                  </a:lnTo>
                  <a:lnTo>
                    <a:pt x="123" y="38"/>
                  </a:lnTo>
                  <a:lnTo>
                    <a:pt x="121" y="38"/>
                  </a:lnTo>
                  <a:lnTo>
                    <a:pt x="119" y="36"/>
                  </a:lnTo>
                  <a:lnTo>
                    <a:pt x="117" y="36"/>
                  </a:lnTo>
                  <a:lnTo>
                    <a:pt x="116" y="41"/>
                  </a:lnTo>
                  <a:lnTo>
                    <a:pt x="116" y="45"/>
                  </a:lnTo>
                  <a:lnTo>
                    <a:pt x="117" y="49"/>
                  </a:lnTo>
                  <a:lnTo>
                    <a:pt x="114" y="52"/>
                  </a:lnTo>
                  <a:lnTo>
                    <a:pt x="110" y="59"/>
                  </a:lnTo>
                  <a:lnTo>
                    <a:pt x="109" y="56"/>
                  </a:lnTo>
                  <a:lnTo>
                    <a:pt x="110" y="54"/>
                  </a:lnTo>
                  <a:lnTo>
                    <a:pt x="112" y="50"/>
                  </a:lnTo>
                  <a:lnTo>
                    <a:pt x="110" y="45"/>
                  </a:lnTo>
                  <a:lnTo>
                    <a:pt x="110" y="43"/>
                  </a:lnTo>
                  <a:lnTo>
                    <a:pt x="109" y="43"/>
                  </a:lnTo>
                  <a:lnTo>
                    <a:pt x="110" y="41"/>
                  </a:lnTo>
                  <a:lnTo>
                    <a:pt x="112" y="40"/>
                  </a:lnTo>
                  <a:lnTo>
                    <a:pt x="112" y="31"/>
                  </a:lnTo>
                  <a:lnTo>
                    <a:pt x="114" y="29"/>
                  </a:lnTo>
                  <a:lnTo>
                    <a:pt x="116" y="24"/>
                  </a:lnTo>
                  <a:lnTo>
                    <a:pt x="101" y="6"/>
                  </a:lnTo>
                  <a:lnTo>
                    <a:pt x="98" y="7"/>
                  </a:lnTo>
                  <a:lnTo>
                    <a:pt x="98" y="11"/>
                  </a:lnTo>
                  <a:lnTo>
                    <a:pt x="98" y="13"/>
                  </a:lnTo>
                  <a:lnTo>
                    <a:pt x="96" y="11"/>
                  </a:lnTo>
                  <a:lnTo>
                    <a:pt x="94" y="11"/>
                  </a:lnTo>
                  <a:lnTo>
                    <a:pt x="94" y="0"/>
                  </a:lnTo>
                  <a:lnTo>
                    <a:pt x="85" y="0"/>
                  </a:lnTo>
                  <a:lnTo>
                    <a:pt x="84" y="0"/>
                  </a:lnTo>
                  <a:lnTo>
                    <a:pt x="84" y="6"/>
                  </a:lnTo>
                  <a:lnTo>
                    <a:pt x="84"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0" name="Freeform 3900"/>
            <p:cNvSpPr>
              <a:spLocks/>
            </p:cNvSpPr>
            <p:nvPr/>
          </p:nvSpPr>
          <p:spPr bwMode="auto">
            <a:xfrm>
              <a:off x="2862" y="579"/>
              <a:ext cx="27" cy="54"/>
            </a:xfrm>
            <a:custGeom>
              <a:avLst/>
              <a:gdLst/>
              <a:ahLst/>
              <a:cxnLst>
                <a:cxn ang="0">
                  <a:pos x="25" y="49"/>
                </a:cxn>
                <a:cxn ang="0">
                  <a:pos x="23" y="45"/>
                </a:cxn>
                <a:cxn ang="0">
                  <a:pos x="22" y="40"/>
                </a:cxn>
                <a:cxn ang="0">
                  <a:pos x="22" y="38"/>
                </a:cxn>
                <a:cxn ang="0">
                  <a:pos x="22" y="38"/>
                </a:cxn>
                <a:cxn ang="0">
                  <a:pos x="20" y="36"/>
                </a:cxn>
                <a:cxn ang="0">
                  <a:pos x="16" y="31"/>
                </a:cxn>
                <a:cxn ang="0">
                  <a:pos x="14" y="29"/>
                </a:cxn>
                <a:cxn ang="0">
                  <a:pos x="13" y="29"/>
                </a:cxn>
                <a:cxn ang="0">
                  <a:pos x="14" y="25"/>
                </a:cxn>
                <a:cxn ang="0">
                  <a:pos x="13" y="24"/>
                </a:cxn>
                <a:cxn ang="0">
                  <a:pos x="11" y="11"/>
                </a:cxn>
                <a:cxn ang="0">
                  <a:pos x="6" y="6"/>
                </a:cxn>
                <a:cxn ang="0">
                  <a:pos x="6" y="4"/>
                </a:cxn>
                <a:cxn ang="0">
                  <a:pos x="4" y="2"/>
                </a:cxn>
                <a:cxn ang="0">
                  <a:pos x="0" y="0"/>
                </a:cxn>
                <a:cxn ang="0">
                  <a:pos x="0" y="9"/>
                </a:cxn>
                <a:cxn ang="0">
                  <a:pos x="2" y="11"/>
                </a:cxn>
                <a:cxn ang="0">
                  <a:pos x="4" y="13"/>
                </a:cxn>
                <a:cxn ang="0">
                  <a:pos x="9" y="33"/>
                </a:cxn>
                <a:cxn ang="0">
                  <a:pos x="13" y="36"/>
                </a:cxn>
                <a:cxn ang="0">
                  <a:pos x="14" y="36"/>
                </a:cxn>
                <a:cxn ang="0">
                  <a:pos x="18" y="42"/>
                </a:cxn>
                <a:cxn ang="0">
                  <a:pos x="18" y="43"/>
                </a:cxn>
                <a:cxn ang="0">
                  <a:pos x="22" y="45"/>
                </a:cxn>
                <a:cxn ang="0">
                  <a:pos x="22" y="52"/>
                </a:cxn>
                <a:cxn ang="0">
                  <a:pos x="27" y="54"/>
                </a:cxn>
                <a:cxn ang="0">
                  <a:pos x="25" y="50"/>
                </a:cxn>
                <a:cxn ang="0">
                  <a:pos x="25" y="49"/>
                </a:cxn>
                <a:cxn ang="0">
                  <a:pos x="25" y="49"/>
                </a:cxn>
              </a:cxnLst>
              <a:rect l="0" t="0" r="r" b="b"/>
              <a:pathLst>
                <a:path w="27" h="54">
                  <a:moveTo>
                    <a:pt x="25" y="49"/>
                  </a:moveTo>
                  <a:lnTo>
                    <a:pt x="23" y="45"/>
                  </a:lnTo>
                  <a:lnTo>
                    <a:pt x="22" y="40"/>
                  </a:lnTo>
                  <a:lnTo>
                    <a:pt x="22" y="38"/>
                  </a:lnTo>
                  <a:lnTo>
                    <a:pt x="22" y="38"/>
                  </a:lnTo>
                  <a:lnTo>
                    <a:pt x="20" y="36"/>
                  </a:lnTo>
                  <a:lnTo>
                    <a:pt x="16" y="31"/>
                  </a:lnTo>
                  <a:lnTo>
                    <a:pt x="14" y="29"/>
                  </a:lnTo>
                  <a:lnTo>
                    <a:pt x="13" y="29"/>
                  </a:lnTo>
                  <a:lnTo>
                    <a:pt x="14" y="25"/>
                  </a:lnTo>
                  <a:lnTo>
                    <a:pt x="13" y="24"/>
                  </a:lnTo>
                  <a:lnTo>
                    <a:pt x="11" y="11"/>
                  </a:lnTo>
                  <a:lnTo>
                    <a:pt x="6" y="6"/>
                  </a:lnTo>
                  <a:lnTo>
                    <a:pt x="6" y="4"/>
                  </a:lnTo>
                  <a:lnTo>
                    <a:pt x="4" y="2"/>
                  </a:lnTo>
                  <a:lnTo>
                    <a:pt x="0" y="0"/>
                  </a:lnTo>
                  <a:lnTo>
                    <a:pt x="0" y="9"/>
                  </a:lnTo>
                  <a:lnTo>
                    <a:pt x="2" y="11"/>
                  </a:lnTo>
                  <a:lnTo>
                    <a:pt x="4" y="13"/>
                  </a:lnTo>
                  <a:lnTo>
                    <a:pt x="9" y="33"/>
                  </a:lnTo>
                  <a:lnTo>
                    <a:pt x="13" y="36"/>
                  </a:lnTo>
                  <a:lnTo>
                    <a:pt x="14" y="36"/>
                  </a:lnTo>
                  <a:lnTo>
                    <a:pt x="18" y="42"/>
                  </a:lnTo>
                  <a:lnTo>
                    <a:pt x="18" y="43"/>
                  </a:lnTo>
                  <a:lnTo>
                    <a:pt x="22" y="45"/>
                  </a:lnTo>
                  <a:lnTo>
                    <a:pt x="22" y="52"/>
                  </a:lnTo>
                  <a:lnTo>
                    <a:pt x="27" y="54"/>
                  </a:lnTo>
                  <a:lnTo>
                    <a:pt x="25" y="50"/>
                  </a:lnTo>
                  <a:lnTo>
                    <a:pt x="25" y="49"/>
                  </a:lnTo>
                  <a:lnTo>
                    <a:pt x="25" y="4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1" name="Freeform 3901"/>
            <p:cNvSpPr>
              <a:spLocks/>
            </p:cNvSpPr>
            <p:nvPr/>
          </p:nvSpPr>
          <p:spPr bwMode="auto">
            <a:xfrm>
              <a:off x="3017" y="601"/>
              <a:ext cx="38" cy="34"/>
            </a:xfrm>
            <a:custGeom>
              <a:avLst/>
              <a:gdLst/>
              <a:ahLst/>
              <a:cxnLst>
                <a:cxn ang="0">
                  <a:pos x="16" y="34"/>
                </a:cxn>
                <a:cxn ang="0">
                  <a:pos x="16" y="32"/>
                </a:cxn>
                <a:cxn ang="0">
                  <a:pos x="20" y="32"/>
                </a:cxn>
                <a:cxn ang="0">
                  <a:pos x="24" y="28"/>
                </a:cxn>
                <a:cxn ang="0">
                  <a:pos x="31" y="27"/>
                </a:cxn>
                <a:cxn ang="0">
                  <a:pos x="33" y="14"/>
                </a:cxn>
                <a:cxn ang="0">
                  <a:pos x="38" y="11"/>
                </a:cxn>
                <a:cxn ang="0">
                  <a:pos x="31" y="3"/>
                </a:cxn>
                <a:cxn ang="0">
                  <a:pos x="31" y="2"/>
                </a:cxn>
                <a:cxn ang="0">
                  <a:pos x="20" y="3"/>
                </a:cxn>
                <a:cxn ang="0">
                  <a:pos x="18" y="3"/>
                </a:cxn>
                <a:cxn ang="0">
                  <a:pos x="20" y="2"/>
                </a:cxn>
                <a:cxn ang="0">
                  <a:pos x="20" y="0"/>
                </a:cxn>
                <a:cxn ang="0">
                  <a:pos x="20" y="0"/>
                </a:cxn>
                <a:cxn ang="0">
                  <a:pos x="15" y="0"/>
                </a:cxn>
                <a:cxn ang="0">
                  <a:pos x="13" y="5"/>
                </a:cxn>
                <a:cxn ang="0">
                  <a:pos x="11" y="7"/>
                </a:cxn>
                <a:cxn ang="0">
                  <a:pos x="9" y="5"/>
                </a:cxn>
                <a:cxn ang="0">
                  <a:pos x="8" y="7"/>
                </a:cxn>
                <a:cxn ang="0">
                  <a:pos x="0" y="11"/>
                </a:cxn>
                <a:cxn ang="0">
                  <a:pos x="4" y="14"/>
                </a:cxn>
                <a:cxn ang="0">
                  <a:pos x="8" y="16"/>
                </a:cxn>
                <a:cxn ang="0">
                  <a:pos x="8" y="25"/>
                </a:cxn>
                <a:cxn ang="0">
                  <a:pos x="9" y="28"/>
                </a:cxn>
                <a:cxn ang="0">
                  <a:pos x="9" y="30"/>
                </a:cxn>
                <a:cxn ang="0">
                  <a:pos x="11" y="32"/>
                </a:cxn>
                <a:cxn ang="0">
                  <a:pos x="16" y="34"/>
                </a:cxn>
                <a:cxn ang="0">
                  <a:pos x="16" y="34"/>
                </a:cxn>
              </a:cxnLst>
              <a:rect l="0" t="0" r="r" b="b"/>
              <a:pathLst>
                <a:path w="38" h="34">
                  <a:moveTo>
                    <a:pt x="16" y="34"/>
                  </a:moveTo>
                  <a:lnTo>
                    <a:pt x="16" y="32"/>
                  </a:lnTo>
                  <a:lnTo>
                    <a:pt x="20" y="32"/>
                  </a:lnTo>
                  <a:lnTo>
                    <a:pt x="24" y="28"/>
                  </a:lnTo>
                  <a:lnTo>
                    <a:pt x="31" y="27"/>
                  </a:lnTo>
                  <a:lnTo>
                    <a:pt x="33" y="14"/>
                  </a:lnTo>
                  <a:lnTo>
                    <a:pt x="38" y="11"/>
                  </a:lnTo>
                  <a:lnTo>
                    <a:pt x="31" y="3"/>
                  </a:lnTo>
                  <a:lnTo>
                    <a:pt x="31" y="2"/>
                  </a:lnTo>
                  <a:lnTo>
                    <a:pt x="20" y="3"/>
                  </a:lnTo>
                  <a:lnTo>
                    <a:pt x="18" y="3"/>
                  </a:lnTo>
                  <a:lnTo>
                    <a:pt x="20" y="2"/>
                  </a:lnTo>
                  <a:lnTo>
                    <a:pt x="20" y="0"/>
                  </a:lnTo>
                  <a:lnTo>
                    <a:pt x="20" y="0"/>
                  </a:lnTo>
                  <a:lnTo>
                    <a:pt x="15" y="0"/>
                  </a:lnTo>
                  <a:lnTo>
                    <a:pt x="13" y="5"/>
                  </a:lnTo>
                  <a:lnTo>
                    <a:pt x="11" y="7"/>
                  </a:lnTo>
                  <a:lnTo>
                    <a:pt x="9" y="5"/>
                  </a:lnTo>
                  <a:lnTo>
                    <a:pt x="8" y="7"/>
                  </a:lnTo>
                  <a:lnTo>
                    <a:pt x="0" y="11"/>
                  </a:lnTo>
                  <a:lnTo>
                    <a:pt x="4" y="14"/>
                  </a:lnTo>
                  <a:lnTo>
                    <a:pt x="8" y="16"/>
                  </a:lnTo>
                  <a:lnTo>
                    <a:pt x="8" y="25"/>
                  </a:lnTo>
                  <a:lnTo>
                    <a:pt x="9" y="28"/>
                  </a:lnTo>
                  <a:lnTo>
                    <a:pt x="9" y="30"/>
                  </a:lnTo>
                  <a:lnTo>
                    <a:pt x="11" y="32"/>
                  </a:lnTo>
                  <a:lnTo>
                    <a:pt x="16" y="34"/>
                  </a:lnTo>
                  <a:lnTo>
                    <a:pt x="16" y="3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2" name="Rectangle 3902"/>
            <p:cNvSpPr>
              <a:spLocks noChangeArrowheads="1"/>
            </p:cNvSpPr>
            <p:nvPr/>
          </p:nvSpPr>
          <p:spPr bwMode="auto">
            <a:xfrm>
              <a:off x="3067" y="642"/>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3" name="Rectangle 3903"/>
            <p:cNvSpPr>
              <a:spLocks noChangeArrowheads="1"/>
            </p:cNvSpPr>
            <p:nvPr/>
          </p:nvSpPr>
          <p:spPr bwMode="auto">
            <a:xfrm>
              <a:off x="3067" y="642"/>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4" name="Freeform 3904"/>
            <p:cNvSpPr>
              <a:spLocks/>
            </p:cNvSpPr>
            <p:nvPr/>
          </p:nvSpPr>
          <p:spPr bwMode="auto">
            <a:xfrm>
              <a:off x="3028" y="626"/>
              <a:ext cx="64" cy="78"/>
            </a:xfrm>
            <a:custGeom>
              <a:avLst/>
              <a:gdLst/>
              <a:ahLst/>
              <a:cxnLst>
                <a:cxn ang="0">
                  <a:pos x="61" y="39"/>
                </a:cxn>
                <a:cxn ang="0">
                  <a:pos x="59" y="37"/>
                </a:cxn>
                <a:cxn ang="0">
                  <a:pos x="55" y="34"/>
                </a:cxn>
                <a:cxn ang="0">
                  <a:pos x="52" y="32"/>
                </a:cxn>
                <a:cxn ang="0">
                  <a:pos x="46" y="37"/>
                </a:cxn>
                <a:cxn ang="0">
                  <a:pos x="43" y="32"/>
                </a:cxn>
                <a:cxn ang="0">
                  <a:pos x="38" y="27"/>
                </a:cxn>
                <a:cxn ang="0">
                  <a:pos x="36" y="23"/>
                </a:cxn>
                <a:cxn ang="0">
                  <a:pos x="36" y="16"/>
                </a:cxn>
                <a:cxn ang="0">
                  <a:pos x="39" y="12"/>
                </a:cxn>
                <a:cxn ang="0">
                  <a:pos x="38" y="7"/>
                </a:cxn>
                <a:cxn ang="0">
                  <a:pos x="34" y="5"/>
                </a:cxn>
                <a:cxn ang="0">
                  <a:pos x="32" y="0"/>
                </a:cxn>
                <a:cxn ang="0">
                  <a:pos x="30" y="5"/>
                </a:cxn>
                <a:cxn ang="0">
                  <a:pos x="25" y="9"/>
                </a:cxn>
                <a:cxn ang="0">
                  <a:pos x="14" y="7"/>
                </a:cxn>
                <a:cxn ang="0">
                  <a:pos x="0" y="18"/>
                </a:cxn>
                <a:cxn ang="0">
                  <a:pos x="2" y="20"/>
                </a:cxn>
                <a:cxn ang="0">
                  <a:pos x="4" y="23"/>
                </a:cxn>
                <a:cxn ang="0">
                  <a:pos x="11" y="30"/>
                </a:cxn>
                <a:cxn ang="0">
                  <a:pos x="11" y="36"/>
                </a:cxn>
                <a:cxn ang="0">
                  <a:pos x="7" y="41"/>
                </a:cxn>
                <a:cxn ang="0">
                  <a:pos x="5" y="48"/>
                </a:cxn>
                <a:cxn ang="0">
                  <a:pos x="5" y="50"/>
                </a:cxn>
                <a:cxn ang="0">
                  <a:pos x="2" y="55"/>
                </a:cxn>
                <a:cxn ang="0">
                  <a:pos x="0" y="57"/>
                </a:cxn>
                <a:cxn ang="0">
                  <a:pos x="0" y="61"/>
                </a:cxn>
                <a:cxn ang="0">
                  <a:pos x="2" y="66"/>
                </a:cxn>
                <a:cxn ang="0">
                  <a:pos x="7" y="66"/>
                </a:cxn>
                <a:cxn ang="0">
                  <a:pos x="20" y="62"/>
                </a:cxn>
                <a:cxn ang="0">
                  <a:pos x="23" y="61"/>
                </a:cxn>
                <a:cxn ang="0">
                  <a:pos x="25" y="55"/>
                </a:cxn>
                <a:cxn ang="0">
                  <a:pos x="29" y="57"/>
                </a:cxn>
                <a:cxn ang="0">
                  <a:pos x="29" y="61"/>
                </a:cxn>
                <a:cxn ang="0">
                  <a:pos x="30" y="57"/>
                </a:cxn>
                <a:cxn ang="0">
                  <a:pos x="30" y="61"/>
                </a:cxn>
                <a:cxn ang="0">
                  <a:pos x="29" y="62"/>
                </a:cxn>
                <a:cxn ang="0">
                  <a:pos x="29" y="69"/>
                </a:cxn>
                <a:cxn ang="0">
                  <a:pos x="25" y="75"/>
                </a:cxn>
                <a:cxn ang="0">
                  <a:pos x="29" y="77"/>
                </a:cxn>
                <a:cxn ang="0">
                  <a:pos x="32" y="77"/>
                </a:cxn>
                <a:cxn ang="0">
                  <a:pos x="32" y="73"/>
                </a:cxn>
                <a:cxn ang="0">
                  <a:pos x="36" y="68"/>
                </a:cxn>
                <a:cxn ang="0">
                  <a:pos x="38" y="69"/>
                </a:cxn>
                <a:cxn ang="0">
                  <a:pos x="41" y="69"/>
                </a:cxn>
                <a:cxn ang="0">
                  <a:pos x="43" y="66"/>
                </a:cxn>
                <a:cxn ang="0">
                  <a:pos x="45" y="64"/>
                </a:cxn>
                <a:cxn ang="0">
                  <a:pos x="48" y="59"/>
                </a:cxn>
                <a:cxn ang="0">
                  <a:pos x="50" y="53"/>
                </a:cxn>
                <a:cxn ang="0">
                  <a:pos x="52" y="48"/>
                </a:cxn>
                <a:cxn ang="0">
                  <a:pos x="64" y="44"/>
                </a:cxn>
                <a:cxn ang="0">
                  <a:pos x="64" y="43"/>
                </a:cxn>
                <a:cxn ang="0">
                  <a:pos x="61" y="41"/>
                </a:cxn>
              </a:cxnLst>
              <a:rect l="0" t="0" r="r" b="b"/>
              <a:pathLst>
                <a:path w="64" h="78">
                  <a:moveTo>
                    <a:pt x="61" y="41"/>
                  </a:moveTo>
                  <a:lnTo>
                    <a:pt x="61" y="39"/>
                  </a:lnTo>
                  <a:lnTo>
                    <a:pt x="59" y="39"/>
                  </a:lnTo>
                  <a:lnTo>
                    <a:pt x="59" y="37"/>
                  </a:lnTo>
                  <a:lnTo>
                    <a:pt x="57" y="36"/>
                  </a:lnTo>
                  <a:lnTo>
                    <a:pt x="55" y="34"/>
                  </a:lnTo>
                  <a:lnTo>
                    <a:pt x="54" y="32"/>
                  </a:lnTo>
                  <a:lnTo>
                    <a:pt x="52" y="32"/>
                  </a:lnTo>
                  <a:lnTo>
                    <a:pt x="52" y="34"/>
                  </a:lnTo>
                  <a:lnTo>
                    <a:pt x="46" y="37"/>
                  </a:lnTo>
                  <a:lnTo>
                    <a:pt x="43" y="34"/>
                  </a:lnTo>
                  <a:lnTo>
                    <a:pt x="43" y="32"/>
                  </a:lnTo>
                  <a:lnTo>
                    <a:pt x="41" y="32"/>
                  </a:lnTo>
                  <a:lnTo>
                    <a:pt x="38" y="27"/>
                  </a:lnTo>
                  <a:lnTo>
                    <a:pt x="36" y="25"/>
                  </a:lnTo>
                  <a:lnTo>
                    <a:pt x="36" y="23"/>
                  </a:lnTo>
                  <a:lnTo>
                    <a:pt x="36" y="20"/>
                  </a:lnTo>
                  <a:lnTo>
                    <a:pt x="36" y="16"/>
                  </a:lnTo>
                  <a:lnTo>
                    <a:pt x="39" y="16"/>
                  </a:lnTo>
                  <a:lnTo>
                    <a:pt x="39" y="12"/>
                  </a:lnTo>
                  <a:lnTo>
                    <a:pt x="39" y="12"/>
                  </a:lnTo>
                  <a:lnTo>
                    <a:pt x="38" y="7"/>
                  </a:lnTo>
                  <a:lnTo>
                    <a:pt x="34" y="7"/>
                  </a:lnTo>
                  <a:lnTo>
                    <a:pt x="34" y="5"/>
                  </a:lnTo>
                  <a:lnTo>
                    <a:pt x="34" y="2"/>
                  </a:lnTo>
                  <a:lnTo>
                    <a:pt x="32" y="0"/>
                  </a:lnTo>
                  <a:lnTo>
                    <a:pt x="32" y="0"/>
                  </a:lnTo>
                  <a:lnTo>
                    <a:pt x="30" y="5"/>
                  </a:lnTo>
                  <a:lnTo>
                    <a:pt x="27" y="5"/>
                  </a:lnTo>
                  <a:lnTo>
                    <a:pt x="25" y="9"/>
                  </a:lnTo>
                  <a:lnTo>
                    <a:pt x="20" y="9"/>
                  </a:lnTo>
                  <a:lnTo>
                    <a:pt x="14" y="7"/>
                  </a:lnTo>
                  <a:lnTo>
                    <a:pt x="0" y="16"/>
                  </a:lnTo>
                  <a:lnTo>
                    <a:pt x="0" y="18"/>
                  </a:lnTo>
                  <a:lnTo>
                    <a:pt x="0" y="20"/>
                  </a:lnTo>
                  <a:lnTo>
                    <a:pt x="2" y="20"/>
                  </a:lnTo>
                  <a:lnTo>
                    <a:pt x="4" y="23"/>
                  </a:lnTo>
                  <a:lnTo>
                    <a:pt x="4" y="23"/>
                  </a:lnTo>
                  <a:lnTo>
                    <a:pt x="4" y="25"/>
                  </a:lnTo>
                  <a:lnTo>
                    <a:pt x="11" y="30"/>
                  </a:lnTo>
                  <a:lnTo>
                    <a:pt x="11" y="32"/>
                  </a:lnTo>
                  <a:lnTo>
                    <a:pt x="11" y="36"/>
                  </a:lnTo>
                  <a:lnTo>
                    <a:pt x="7" y="39"/>
                  </a:lnTo>
                  <a:lnTo>
                    <a:pt x="7" y="41"/>
                  </a:lnTo>
                  <a:lnTo>
                    <a:pt x="5" y="44"/>
                  </a:lnTo>
                  <a:lnTo>
                    <a:pt x="5" y="48"/>
                  </a:lnTo>
                  <a:lnTo>
                    <a:pt x="5" y="50"/>
                  </a:lnTo>
                  <a:lnTo>
                    <a:pt x="5" y="50"/>
                  </a:lnTo>
                  <a:lnTo>
                    <a:pt x="5" y="52"/>
                  </a:lnTo>
                  <a:lnTo>
                    <a:pt x="2" y="55"/>
                  </a:lnTo>
                  <a:lnTo>
                    <a:pt x="2" y="57"/>
                  </a:lnTo>
                  <a:lnTo>
                    <a:pt x="0" y="57"/>
                  </a:lnTo>
                  <a:lnTo>
                    <a:pt x="0" y="59"/>
                  </a:lnTo>
                  <a:lnTo>
                    <a:pt x="0" y="61"/>
                  </a:lnTo>
                  <a:lnTo>
                    <a:pt x="0" y="62"/>
                  </a:lnTo>
                  <a:lnTo>
                    <a:pt x="2" y="66"/>
                  </a:lnTo>
                  <a:lnTo>
                    <a:pt x="5" y="64"/>
                  </a:lnTo>
                  <a:lnTo>
                    <a:pt x="7" y="66"/>
                  </a:lnTo>
                  <a:lnTo>
                    <a:pt x="9" y="64"/>
                  </a:lnTo>
                  <a:lnTo>
                    <a:pt x="20" y="62"/>
                  </a:lnTo>
                  <a:lnTo>
                    <a:pt x="20" y="62"/>
                  </a:lnTo>
                  <a:lnTo>
                    <a:pt x="23" y="61"/>
                  </a:lnTo>
                  <a:lnTo>
                    <a:pt x="23" y="59"/>
                  </a:lnTo>
                  <a:lnTo>
                    <a:pt x="25" y="55"/>
                  </a:lnTo>
                  <a:lnTo>
                    <a:pt x="29" y="57"/>
                  </a:lnTo>
                  <a:lnTo>
                    <a:pt x="29" y="57"/>
                  </a:lnTo>
                  <a:lnTo>
                    <a:pt x="27" y="59"/>
                  </a:lnTo>
                  <a:lnTo>
                    <a:pt x="29" y="61"/>
                  </a:lnTo>
                  <a:lnTo>
                    <a:pt x="29" y="62"/>
                  </a:lnTo>
                  <a:lnTo>
                    <a:pt x="30" y="57"/>
                  </a:lnTo>
                  <a:lnTo>
                    <a:pt x="32" y="57"/>
                  </a:lnTo>
                  <a:lnTo>
                    <a:pt x="30" y="61"/>
                  </a:lnTo>
                  <a:lnTo>
                    <a:pt x="30" y="62"/>
                  </a:lnTo>
                  <a:lnTo>
                    <a:pt x="29" y="62"/>
                  </a:lnTo>
                  <a:lnTo>
                    <a:pt x="27" y="66"/>
                  </a:lnTo>
                  <a:lnTo>
                    <a:pt x="29" y="69"/>
                  </a:lnTo>
                  <a:lnTo>
                    <a:pt x="29" y="71"/>
                  </a:lnTo>
                  <a:lnTo>
                    <a:pt x="25" y="75"/>
                  </a:lnTo>
                  <a:lnTo>
                    <a:pt x="27" y="78"/>
                  </a:lnTo>
                  <a:lnTo>
                    <a:pt x="29" y="77"/>
                  </a:lnTo>
                  <a:lnTo>
                    <a:pt x="29" y="78"/>
                  </a:lnTo>
                  <a:lnTo>
                    <a:pt x="32" y="77"/>
                  </a:lnTo>
                  <a:lnTo>
                    <a:pt x="32" y="75"/>
                  </a:lnTo>
                  <a:lnTo>
                    <a:pt x="32" y="73"/>
                  </a:lnTo>
                  <a:lnTo>
                    <a:pt x="36" y="69"/>
                  </a:lnTo>
                  <a:lnTo>
                    <a:pt x="36" y="68"/>
                  </a:lnTo>
                  <a:lnTo>
                    <a:pt x="38" y="68"/>
                  </a:lnTo>
                  <a:lnTo>
                    <a:pt x="38" y="69"/>
                  </a:lnTo>
                  <a:lnTo>
                    <a:pt x="39" y="71"/>
                  </a:lnTo>
                  <a:lnTo>
                    <a:pt x="41" y="69"/>
                  </a:lnTo>
                  <a:lnTo>
                    <a:pt x="41" y="68"/>
                  </a:lnTo>
                  <a:lnTo>
                    <a:pt x="43" y="66"/>
                  </a:lnTo>
                  <a:lnTo>
                    <a:pt x="45" y="66"/>
                  </a:lnTo>
                  <a:lnTo>
                    <a:pt x="45" y="64"/>
                  </a:lnTo>
                  <a:lnTo>
                    <a:pt x="46" y="62"/>
                  </a:lnTo>
                  <a:lnTo>
                    <a:pt x="48" y="59"/>
                  </a:lnTo>
                  <a:lnTo>
                    <a:pt x="48" y="57"/>
                  </a:lnTo>
                  <a:lnTo>
                    <a:pt x="50" y="53"/>
                  </a:lnTo>
                  <a:lnTo>
                    <a:pt x="52" y="52"/>
                  </a:lnTo>
                  <a:lnTo>
                    <a:pt x="52" y="48"/>
                  </a:lnTo>
                  <a:lnTo>
                    <a:pt x="59" y="44"/>
                  </a:lnTo>
                  <a:lnTo>
                    <a:pt x="64" y="44"/>
                  </a:lnTo>
                  <a:lnTo>
                    <a:pt x="64" y="43"/>
                  </a:lnTo>
                  <a:lnTo>
                    <a:pt x="64" y="43"/>
                  </a:lnTo>
                  <a:lnTo>
                    <a:pt x="61" y="41"/>
                  </a:lnTo>
                  <a:lnTo>
                    <a:pt x="61" y="41"/>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5" name="Freeform 3905"/>
            <p:cNvSpPr>
              <a:spLocks/>
            </p:cNvSpPr>
            <p:nvPr/>
          </p:nvSpPr>
          <p:spPr bwMode="auto">
            <a:xfrm>
              <a:off x="3116" y="585"/>
              <a:ext cx="8" cy="14"/>
            </a:xfrm>
            <a:custGeom>
              <a:avLst/>
              <a:gdLst/>
              <a:ahLst/>
              <a:cxnLst>
                <a:cxn ang="0">
                  <a:pos x="5" y="5"/>
                </a:cxn>
                <a:cxn ang="0">
                  <a:pos x="5" y="2"/>
                </a:cxn>
                <a:cxn ang="0">
                  <a:pos x="1" y="0"/>
                </a:cxn>
                <a:cxn ang="0">
                  <a:pos x="1" y="0"/>
                </a:cxn>
                <a:cxn ang="0">
                  <a:pos x="1" y="2"/>
                </a:cxn>
                <a:cxn ang="0">
                  <a:pos x="0" y="3"/>
                </a:cxn>
                <a:cxn ang="0">
                  <a:pos x="1" y="9"/>
                </a:cxn>
                <a:cxn ang="0">
                  <a:pos x="3" y="9"/>
                </a:cxn>
                <a:cxn ang="0">
                  <a:pos x="3" y="12"/>
                </a:cxn>
                <a:cxn ang="0">
                  <a:pos x="5" y="14"/>
                </a:cxn>
                <a:cxn ang="0">
                  <a:pos x="8" y="14"/>
                </a:cxn>
                <a:cxn ang="0">
                  <a:pos x="8" y="11"/>
                </a:cxn>
                <a:cxn ang="0">
                  <a:pos x="8" y="11"/>
                </a:cxn>
                <a:cxn ang="0">
                  <a:pos x="7" y="5"/>
                </a:cxn>
                <a:cxn ang="0">
                  <a:pos x="5" y="5"/>
                </a:cxn>
                <a:cxn ang="0">
                  <a:pos x="5" y="5"/>
                </a:cxn>
              </a:cxnLst>
              <a:rect l="0" t="0" r="r" b="b"/>
              <a:pathLst>
                <a:path w="8" h="14">
                  <a:moveTo>
                    <a:pt x="5" y="5"/>
                  </a:moveTo>
                  <a:lnTo>
                    <a:pt x="5" y="2"/>
                  </a:lnTo>
                  <a:lnTo>
                    <a:pt x="1" y="0"/>
                  </a:lnTo>
                  <a:lnTo>
                    <a:pt x="1" y="0"/>
                  </a:lnTo>
                  <a:lnTo>
                    <a:pt x="1" y="2"/>
                  </a:lnTo>
                  <a:lnTo>
                    <a:pt x="0" y="3"/>
                  </a:lnTo>
                  <a:lnTo>
                    <a:pt x="1" y="9"/>
                  </a:lnTo>
                  <a:lnTo>
                    <a:pt x="3" y="9"/>
                  </a:lnTo>
                  <a:lnTo>
                    <a:pt x="3" y="12"/>
                  </a:lnTo>
                  <a:lnTo>
                    <a:pt x="5" y="14"/>
                  </a:lnTo>
                  <a:lnTo>
                    <a:pt x="8" y="14"/>
                  </a:lnTo>
                  <a:lnTo>
                    <a:pt x="8" y="11"/>
                  </a:lnTo>
                  <a:lnTo>
                    <a:pt x="8" y="11"/>
                  </a:lnTo>
                  <a:lnTo>
                    <a:pt x="7" y="5"/>
                  </a:lnTo>
                  <a:lnTo>
                    <a:pt x="5" y="5"/>
                  </a:lnTo>
                  <a:lnTo>
                    <a:pt x="5" y="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6" name="Freeform 3906"/>
            <p:cNvSpPr>
              <a:spLocks/>
            </p:cNvSpPr>
            <p:nvPr/>
          </p:nvSpPr>
          <p:spPr bwMode="auto">
            <a:xfrm>
              <a:off x="3139" y="572"/>
              <a:ext cx="28" cy="13"/>
            </a:xfrm>
            <a:custGeom>
              <a:avLst/>
              <a:gdLst/>
              <a:ahLst/>
              <a:cxnLst>
                <a:cxn ang="0">
                  <a:pos x="25" y="7"/>
                </a:cxn>
                <a:cxn ang="0">
                  <a:pos x="21" y="7"/>
                </a:cxn>
                <a:cxn ang="0">
                  <a:pos x="19" y="6"/>
                </a:cxn>
                <a:cxn ang="0">
                  <a:pos x="19" y="4"/>
                </a:cxn>
                <a:cxn ang="0">
                  <a:pos x="14" y="2"/>
                </a:cxn>
                <a:cxn ang="0">
                  <a:pos x="12" y="0"/>
                </a:cxn>
                <a:cxn ang="0">
                  <a:pos x="10" y="0"/>
                </a:cxn>
                <a:cxn ang="0">
                  <a:pos x="10" y="4"/>
                </a:cxn>
                <a:cxn ang="0">
                  <a:pos x="9" y="6"/>
                </a:cxn>
                <a:cxn ang="0">
                  <a:pos x="7" y="4"/>
                </a:cxn>
                <a:cxn ang="0">
                  <a:pos x="3" y="7"/>
                </a:cxn>
                <a:cxn ang="0">
                  <a:pos x="3" y="9"/>
                </a:cxn>
                <a:cxn ang="0">
                  <a:pos x="0" y="7"/>
                </a:cxn>
                <a:cxn ang="0">
                  <a:pos x="0" y="13"/>
                </a:cxn>
                <a:cxn ang="0">
                  <a:pos x="3" y="13"/>
                </a:cxn>
                <a:cxn ang="0">
                  <a:pos x="3" y="13"/>
                </a:cxn>
                <a:cxn ang="0">
                  <a:pos x="3" y="11"/>
                </a:cxn>
                <a:cxn ang="0">
                  <a:pos x="9" y="7"/>
                </a:cxn>
                <a:cxn ang="0">
                  <a:pos x="12" y="7"/>
                </a:cxn>
                <a:cxn ang="0">
                  <a:pos x="12" y="6"/>
                </a:cxn>
                <a:cxn ang="0">
                  <a:pos x="12" y="6"/>
                </a:cxn>
                <a:cxn ang="0">
                  <a:pos x="16" y="6"/>
                </a:cxn>
                <a:cxn ang="0">
                  <a:pos x="19" y="9"/>
                </a:cxn>
                <a:cxn ang="0">
                  <a:pos x="23" y="11"/>
                </a:cxn>
                <a:cxn ang="0">
                  <a:pos x="25" y="9"/>
                </a:cxn>
                <a:cxn ang="0">
                  <a:pos x="28" y="7"/>
                </a:cxn>
                <a:cxn ang="0">
                  <a:pos x="28" y="6"/>
                </a:cxn>
                <a:cxn ang="0">
                  <a:pos x="28" y="4"/>
                </a:cxn>
                <a:cxn ang="0">
                  <a:pos x="25" y="7"/>
                </a:cxn>
                <a:cxn ang="0">
                  <a:pos x="25" y="7"/>
                </a:cxn>
              </a:cxnLst>
              <a:rect l="0" t="0" r="r" b="b"/>
              <a:pathLst>
                <a:path w="28" h="13">
                  <a:moveTo>
                    <a:pt x="25" y="7"/>
                  </a:moveTo>
                  <a:lnTo>
                    <a:pt x="21" y="7"/>
                  </a:lnTo>
                  <a:lnTo>
                    <a:pt x="19" y="6"/>
                  </a:lnTo>
                  <a:lnTo>
                    <a:pt x="19" y="4"/>
                  </a:lnTo>
                  <a:lnTo>
                    <a:pt x="14" y="2"/>
                  </a:lnTo>
                  <a:lnTo>
                    <a:pt x="12" y="0"/>
                  </a:lnTo>
                  <a:lnTo>
                    <a:pt x="10" y="0"/>
                  </a:lnTo>
                  <a:lnTo>
                    <a:pt x="10" y="4"/>
                  </a:lnTo>
                  <a:lnTo>
                    <a:pt x="9" y="6"/>
                  </a:lnTo>
                  <a:lnTo>
                    <a:pt x="7" y="4"/>
                  </a:lnTo>
                  <a:lnTo>
                    <a:pt x="3" y="7"/>
                  </a:lnTo>
                  <a:lnTo>
                    <a:pt x="3" y="9"/>
                  </a:lnTo>
                  <a:lnTo>
                    <a:pt x="0" y="7"/>
                  </a:lnTo>
                  <a:lnTo>
                    <a:pt x="0" y="13"/>
                  </a:lnTo>
                  <a:lnTo>
                    <a:pt x="3" y="13"/>
                  </a:lnTo>
                  <a:lnTo>
                    <a:pt x="3" y="13"/>
                  </a:lnTo>
                  <a:lnTo>
                    <a:pt x="3" y="11"/>
                  </a:lnTo>
                  <a:lnTo>
                    <a:pt x="9" y="7"/>
                  </a:lnTo>
                  <a:lnTo>
                    <a:pt x="12" y="7"/>
                  </a:lnTo>
                  <a:lnTo>
                    <a:pt x="12" y="6"/>
                  </a:lnTo>
                  <a:lnTo>
                    <a:pt x="12" y="6"/>
                  </a:lnTo>
                  <a:lnTo>
                    <a:pt x="16" y="6"/>
                  </a:lnTo>
                  <a:lnTo>
                    <a:pt x="19" y="9"/>
                  </a:lnTo>
                  <a:lnTo>
                    <a:pt x="23" y="11"/>
                  </a:lnTo>
                  <a:lnTo>
                    <a:pt x="25" y="9"/>
                  </a:lnTo>
                  <a:lnTo>
                    <a:pt x="28" y="7"/>
                  </a:lnTo>
                  <a:lnTo>
                    <a:pt x="28" y="6"/>
                  </a:lnTo>
                  <a:lnTo>
                    <a:pt x="28" y="4"/>
                  </a:lnTo>
                  <a:lnTo>
                    <a:pt x="25" y="7"/>
                  </a:lnTo>
                  <a:lnTo>
                    <a:pt x="25" y="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7" name="Freeform 3907"/>
            <p:cNvSpPr>
              <a:spLocks/>
            </p:cNvSpPr>
            <p:nvPr/>
          </p:nvSpPr>
          <p:spPr bwMode="auto">
            <a:xfrm>
              <a:off x="2985" y="481"/>
              <a:ext cx="145" cy="75"/>
            </a:xfrm>
            <a:custGeom>
              <a:avLst/>
              <a:gdLst/>
              <a:ahLst/>
              <a:cxnLst>
                <a:cxn ang="0">
                  <a:pos x="6" y="2"/>
                </a:cxn>
                <a:cxn ang="0">
                  <a:pos x="6" y="6"/>
                </a:cxn>
                <a:cxn ang="0">
                  <a:pos x="0" y="11"/>
                </a:cxn>
                <a:cxn ang="0">
                  <a:pos x="4" y="18"/>
                </a:cxn>
                <a:cxn ang="0">
                  <a:pos x="6" y="20"/>
                </a:cxn>
                <a:cxn ang="0">
                  <a:pos x="7" y="22"/>
                </a:cxn>
                <a:cxn ang="0">
                  <a:pos x="11" y="25"/>
                </a:cxn>
                <a:cxn ang="0">
                  <a:pos x="20" y="27"/>
                </a:cxn>
                <a:cxn ang="0">
                  <a:pos x="25" y="25"/>
                </a:cxn>
                <a:cxn ang="0">
                  <a:pos x="34" y="22"/>
                </a:cxn>
                <a:cxn ang="0">
                  <a:pos x="41" y="20"/>
                </a:cxn>
                <a:cxn ang="0">
                  <a:pos x="59" y="18"/>
                </a:cxn>
                <a:cxn ang="0">
                  <a:pos x="57" y="22"/>
                </a:cxn>
                <a:cxn ang="0">
                  <a:pos x="61" y="25"/>
                </a:cxn>
                <a:cxn ang="0">
                  <a:pos x="59" y="27"/>
                </a:cxn>
                <a:cxn ang="0">
                  <a:pos x="45" y="31"/>
                </a:cxn>
                <a:cxn ang="0">
                  <a:pos x="38" y="31"/>
                </a:cxn>
                <a:cxn ang="0">
                  <a:pos x="43" y="36"/>
                </a:cxn>
                <a:cxn ang="0">
                  <a:pos x="47" y="38"/>
                </a:cxn>
                <a:cxn ang="0">
                  <a:pos x="45" y="41"/>
                </a:cxn>
                <a:cxn ang="0">
                  <a:pos x="34" y="38"/>
                </a:cxn>
                <a:cxn ang="0">
                  <a:pos x="29" y="34"/>
                </a:cxn>
                <a:cxn ang="0">
                  <a:pos x="25" y="40"/>
                </a:cxn>
                <a:cxn ang="0">
                  <a:pos x="31" y="47"/>
                </a:cxn>
                <a:cxn ang="0">
                  <a:pos x="41" y="54"/>
                </a:cxn>
                <a:cxn ang="0">
                  <a:pos x="47" y="57"/>
                </a:cxn>
                <a:cxn ang="0">
                  <a:pos x="50" y="54"/>
                </a:cxn>
                <a:cxn ang="0">
                  <a:pos x="54" y="54"/>
                </a:cxn>
                <a:cxn ang="0">
                  <a:pos x="63" y="54"/>
                </a:cxn>
                <a:cxn ang="0">
                  <a:pos x="72" y="54"/>
                </a:cxn>
                <a:cxn ang="0">
                  <a:pos x="72" y="59"/>
                </a:cxn>
                <a:cxn ang="0">
                  <a:pos x="75" y="66"/>
                </a:cxn>
                <a:cxn ang="0">
                  <a:pos x="75" y="72"/>
                </a:cxn>
                <a:cxn ang="0">
                  <a:pos x="81" y="75"/>
                </a:cxn>
                <a:cxn ang="0">
                  <a:pos x="84" y="75"/>
                </a:cxn>
                <a:cxn ang="0">
                  <a:pos x="97" y="68"/>
                </a:cxn>
                <a:cxn ang="0">
                  <a:pos x="104" y="61"/>
                </a:cxn>
                <a:cxn ang="0">
                  <a:pos x="109" y="61"/>
                </a:cxn>
                <a:cxn ang="0">
                  <a:pos x="114" y="61"/>
                </a:cxn>
                <a:cxn ang="0">
                  <a:pos x="120" y="52"/>
                </a:cxn>
                <a:cxn ang="0">
                  <a:pos x="123" y="47"/>
                </a:cxn>
                <a:cxn ang="0">
                  <a:pos x="125" y="43"/>
                </a:cxn>
                <a:cxn ang="0">
                  <a:pos x="122" y="36"/>
                </a:cxn>
                <a:cxn ang="0">
                  <a:pos x="129" y="32"/>
                </a:cxn>
                <a:cxn ang="0">
                  <a:pos x="134" y="25"/>
                </a:cxn>
                <a:cxn ang="0">
                  <a:pos x="134" y="22"/>
                </a:cxn>
                <a:cxn ang="0">
                  <a:pos x="143" y="16"/>
                </a:cxn>
                <a:cxn ang="0">
                  <a:pos x="141" y="7"/>
                </a:cxn>
                <a:cxn ang="0">
                  <a:pos x="143" y="2"/>
                </a:cxn>
                <a:cxn ang="0">
                  <a:pos x="68" y="0"/>
                </a:cxn>
                <a:cxn ang="0">
                  <a:pos x="65" y="0"/>
                </a:cxn>
                <a:cxn ang="0">
                  <a:pos x="20" y="0"/>
                </a:cxn>
                <a:cxn ang="0">
                  <a:pos x="9" y="2"/>
                </a:cxn>
              </a:cxnLst>
              <a:rect l="0" t="0" r="r" b="b"/>
              <a:pathLst>
                <a:path w="145" h="75">
                  <a:moveTo>
                    <a:pt x="9" y="4"/>
                  </a:moveTo>
                  <a:lnTo>
                    <a:pt x="9" y="4"/>
                  </a:lnTo>
                  <a:lnTo>
                    <a:pt x="6" y="2"/>
                  </a:lnTo>
                  <a:lnTo>
                    <a:pt x="6" y="4"/>
                  </a:lnTo>
                  <a:lnTo>
                    <a:pt x="6" y="6"/>
                  </a:lnTo>
                  <a:lnTo>
                    <a:pt x="6" y="6"/>
                  </a:lnTo>
                  <a:lnTo>
                    <a:pt x="4" y="6"/>
                  </a:lnTo>
                  <a:lnTo>
                    <a:pt x="0" y="9"/>
                  </a:lnTo>
                  <a:lnTo>
                    <a:pt x="0" y="11"/>
                  </a:lnTo>
                  <a:lnTo>
                    <a:pt x="2" y="11"/>
                  </a:lnTo>
                  <a:lnTo>
                    <a:pt x="2" y="15"/>
                  </a:lnTo>
                  <a:lnTo>
                    <a:pt x="4" y="18"/>
                  </a:lnTo>
                  <a:lnTo>
                    <a:pt x="4" y="20"/>
                  </a:lnTo>
                  <a:lnTo>
                    <a:pt x="6" y="24"/>
                  </a:lnTo>
                  <a:lnTo>
                    <a:pt x="6" y="20"/>
                  </a:lnTo>
                  <a:lnTo>
                    <a:pt x="7" y="20"/>
                  </a:lnTo>
                  <a:lnTo>
                    <a:pt x="7" y="20"/>
                  </a:lnTo>
                  <a:lnTo>
                    <a:pt x="7" y="22"/>
                  </a:lnTo>
                  <a:lnTo>
                    <a:pt x="9" y="22"/>
                  </a:lnTo>
                  <a:lnTo>
                    <a:pt x="7" y="24"/>
                  </a:lnTo>
                  <a:lnTo>
                    <a:pt x="11" y="25"/>
                  </a:lnTo>
                  <a:lnTo>
                    <a:pt x="20" y="25"/>
                  </a:lnTo>
                  <a:lnTo>
                    <a:pt x="20" y="25"/>
                  </a:lnTo>
                  <a:lnTo>
                    <a:pt x="20" y="27"/>
                  </a:lnTo>
                  <a:lnTo>
                    <a:pt x="22" y="29"/>
                  </a:lnTo>
                  <a:lnTo>
                    <a:pt x="25" y="25"/>
                  </a:lnTo>
                  <a:lnTo>
                    <a:pt x="25" y="25"/>
                  </a:lnTo>
                  <a:lnTo>
                    <a:pt x="31" y="25"/>
                  </a:lnTo>
                  <a:lnTo>
                    <a:pt x="31" y="22"/>
                  </a:lnTo>
                  <a:lnTo>
                    <a:pt x="34" y="22"/>
                  </a:lnTo>
                  <a:lnTo>
                    <a:pt x="36" y="22"/>
                  </a:lnTo>
                  <a:lnTo>
                    <a:pt x="41" y="22"/>
                  </a:lnTo>
                  <a:lnTo>
                    <a:pt x="41" y="20"/>
                  </a:lnTo>
                  <a:lnTo>
                    <a:pt x="54" y="20"/>
                  </a:lnTo>
                  <a:lnTo>
                    <a:pt x="56" y="18"/>
                  </a:lnTo>
                  <a:lnTo>
                    <a:pt x="59" y="18"/>
                  </a:lnTo>
                  <a:lnTo>
                    <a:pt x="61" y="16"/>
                  </a:lnTo>
                  <a:lnTo>
                    <a:pt x="61" y="20"/>
                  </a:lnTo>
                  <a:lnTo>
                    <a:pt x="57" y="22"/>
                  </a:lnTo>
                  <a:lnTo>
                    <a:pt x="61" y="22"/>
                  </a:lnTo>
                  <a:lnTo>
                    <a:pt x="61" y="24"/>
                  </a:lnTo>
                  <a:lnTo>
                    <a:pt x="61" y="25"/>
                  </a:lnTo>
                  <a:lnTo>
                    <a:pt x="59" y="25"/>
                  </a:lnTo>
                  <a:lnTo>
                    <a:pt x="57" y="27"/>
                  </a:lnTo>
                  <a:lnTo>
                    <a:pt x="59" y="27"/>
                  </a:lnTo>
                  <a:lnTo>
                    <a:pt x="57" y="29"/>
                  </a:lnTo>
                  <a:lnTo>
                    <a:pt x="45" y="29"/>
                  </a:lnTo>
                  <a:lnTo>
                    <a:pt x="45" y="31"/>
                  </a:lnTo>
                  <a:lnTo>
                    <a:pt x="43" y="31"/>
                  </a:lnTo>
                  <a:lnTo>
                    <a:pt x="43" y="29"/>
                  </a:lnTo>
                  <a:lnTo>
                    <a:pt x="38" y="31"/>
                  </a:lnTo>
                  <a:lnTo>
                    <a:pt x="40" y="32"/>
                  </a:lnTo>
                  <a:lnTo>
                    <a:pt x="38" y="34"/>
                  </a:lnTo>
                  <a:lnTo>
                    <a:pt x="43" y="36"/>
                  </a:lnTo>
                  <a:lnTo>
                    <a:pt x="43" y="38"/>
                  </a:lnTo>
                  <a:lnTo>
                    <a:pt x="45" y="36"/>
                  </a:lnTo>
                  <a:lnTo>
                    <a:pt x="47" y="38"/>
                  </a:lnTo>
                  <a:lnTo>
                    <a:pt x="47" y="40"/>
                  </a:lnTo>
                  <a:lnTo>
                    <a:pt x="47" y="40"/>
                  </a:lnTo>
                  <a:lnTo>
                    <a:pt x="45" y="41"/>
                  </a:lnTo>
                  <a:lnTo>
                    <a:pt x="41" y="40"/>
                  </a:lnTo>
                  <a:lnTo>
                    <a:pt x="34" y="40"/>
                  </a:lnTo>
                  <a:lnTo>
                    <a:pt x="34" y="38"/>
                  </a:lnTo>
                  <a:lnTo>
                    <a:pt x="32" y="38"/>
                  </a:lnTo>
                  <a:lnTo>
                    <a:pt x="32" y="36"/>
                  </a:lnTo>
                  <a:lnTo>
                    <a:pt x="29" y="34"/>
                  </a:lnTo>
                  <a:lnTo>
                    <a:pt x="25" y="38"/>
                  </a:lnTo>
                  <a:lnTo>
                    <a:pt x="25" y="38"/>
                  </a:lnTo>
                  <a:lnTo>
                    <a:pt x="25" y="40"/>
                  </a:lnTo>
                  <a:lnTo>
                    <a:pt x="27" y="41"/>
                  </a:lnTo>
                  <a:lnTo>
                    <a:pt x="29" y="45"/>
                  </a:lnTo>
                  <a:lnTo>
                    <a:pt x="31" y="47"/>
                  </a:lnTo>
                  <a:lnTo>
                    <a:pt x="32" y="50"/>
                  </a:lnTo>
                  <a:lnTo>
                    <a:pt x="40" y="50"/>
                  </a:lnTo>
                  <a:lnTo>
                    <a:pt x="41" y="54"/>
                  </a:lnTo>
                  <a:lnTo>
                    <a:pt x="41" y="56"/>
                  </a:lnTo>
                  <a:lnTo>
                    <a:pt x="43" y="59"/>
                  </a:lnTo>
                  <a:lnTo>
                    <a:pt x="47" y="57"/>
                  </a:lnTo>
                  <a:lnTo>
                    <a:pt x="47" y="57"/>
                  </a:lnTo>
                  <a:lnTo>
                    <a:pt x="47" y="56"/>
                  </a:lnTo>
                  <a:lnTo>
                    <a:pt x="50" y="54"/>
                  </a:lnTo>
                  <a:lnTo>
                    <a:pt x="52" y="57"/>
                  </a:lnTo>
                  <a:lnTo>
                    <a:pt x="54" y="54"/>
                  </a:lnTo>
                  <a:lnTo>
                    <a:pt x="54" y="54"/>
                  </a:lnTo>
                  <a:lnTo>
                    <a:pt x="54" y="56"/>
                  </a:lnTo>
                  <a:lnTo>
                    <a:pt x="59" y="57"/>
                  </a:lnTo>
                  <a:lnTo>
                    <a:pt x="63" y="54"/>
                  </a:lnTo>
                  <a:lnTo>
                    <a:pt x="70" y="57"/>
                  </a:lnTo>
                  <a:lnTo>
                    <a:pt x="72" y="56"/>
                  </a:lnTo>
                  <a:lnTo>
                    <a:pt x="72" y="54"/>
                  </a:lnTo>
                  <a:lnTo>
                    <a:pt x="73" y="54"/>
                  </a:lnTo>
                  <a:lnTo>
                    <a:pt x="72" y="57"/>
                  </a:lnTo>
                  <a:lnTo>
                    <a:pt x="72" y="59"/>
                  </a:lnTo>
                  <a:lnTo>
                    <a:pt x="72" y="65"/>
                  </a:lnTo>
                  <a:lnTo>
                    <a:pt x="73" y="68"/>
                  </a:lnTo>
                  <a:lnTo>
                    <a:pt x="75" y="66"/>
                  </a:lnTo>
                  <a:lnTo>
                    <a:pt x="73" y="68"/>
                  </a:lnTo>
                  <a:lnTo>
                    <a:pt x="77" y="70"/>
                  </a:lnTo>
                  <a:lnTo>
                    <a:pt x="75" y="72"/>
                  </a:lnTo>
                  <a:lnTo>
                    <a:pt x="77" y="72"/>
                  </a:lnTo>
                  <a:lnTo>
                    <a:pt x="81" y="74"/>
                  </a:lnTo>
                  <a:lnTo>
                    <a:pt x="81" y="75"/>
                  </a:lnTo>
                  <a:lnTo>
                    <a:pt x="82" y="75"/>
                  </a:lnTo>
                  <a:lnTo>
                    <a:pt x="84" y="74"/>
                  </a:lnTo>
                  <a:lnTo>
                    <a:pt x="84" y="75"/>
                  </a:lnTo>
                  <a:lnTo>
                    <a:pt x="91" y="74"/>
                  </a:lnTo>
                  <a:lnTo>
                    <a:pt x="95" y="72"/>
                  </a:lnTo>
                  <a:lnTo>
                    <a:pt x="97" y="68"/>
                  </a:lnTo>
                  <a:lnTo>
                    <a:pt x="97" y="65"/>
                  </a:lnTo>
                  <a:lnTo>
                    <a:pt x="98" y="63"/>
                  </a:lnTo>
                  <a:lnTo>
                    <a:pt x="104" y="61"/>
                  </a:lnTo>
                  <a:lnTo>
                    <a:pt x="107" y="57"/>
                  </a:lnTo>
                  <a:lnTo>
                    <a:pt x="109" y="59"/>
                  </a:lnTo>
                  <a:lnTo>
                    <a:pt x="109" y="61"/>
                  </a:lnTo>
                  <a:lnTo>
                    <a:pt x="111" y="61"/>
                  </a:lnTo>
                  <a:lnTo>
                    <a:pt x="113" y="59"/>
                  </a:lnTo>
                  <a:lnTo>
                    <a:pt x="114" y="61"/>
                  </a:lnTo>
                  <a:lnTo>
                    <a:pt x="118" y="56"/>
                  </a:lnTo>
                  <a:lnTo>
                    <a:pt x="120" y="54"/>
                  </a:lnTo>
                  <a:lnTo>
                    <a:pt x="120" y="52"/>
                  </a:lnTo>
                  <a:lnTo>
                    <a:pt x="122" y="50"/>
                  </a:lnTo>
                  <a:lnTo>
                    <a:pt x="122" y="49"/>
                  </a:lnTo>
                  <a:lnTo>
                    <a:pt x="123" y="47"/>
                  </a:lnTo>
                  <a:lnTo>
                    <a:pt x="123" y="45"/>
                  </a:lnTo>
                  <a:lnTo>
                    <a:pt x="123" y="43"/>
                  </a:lnTo>
                  <a:lnTo>
                    <a:pt x="125" y="43"/>
                  </a:lnTo>
                  <a:lnTo>
                    <a:pt x="123" y="41"/>
                  </a:lnTo>
                  <a:lnTo>
                    <a:pt x="123" y="41"/>
                  </a:lnTo>
                  <a:lnTo>
                    <a:pt x="122" y="36"/>
                  </a:lnTo>
                  <a:lnTo>
                    <a:pt x="125" y="32"/>
                  </a:lnTo>
                  <a:lnTo>
                    <a:pt x="127" y="31"/>
                  </a:lnTo>
                  <a:lnTo>
                    <a:pt x="129" y="32"/>
                  </a:lnTo>
                  <a:lnTo>
                    <a:pt x="131" y="29"/>
                  </a:lnTo>
                  <a:lnTo>
                    <a:pt x="132" y="29"/>
                  </a:lnTo>
                  <a:lnTo>
                    <a:pt x="134" y="25"/>
                  </a:lnTo>
                  <a:lnTo>
                    <a:pt x="136" y="25"/>
                  </a:lnTo>
                  <a:lnTo>
                    <a:pt x="134" y="24"/>
                  </a:lnTo>
                  <a:lnTo>
                    <a:pt x="134" y="22"/>
                  </a:lnTo>
                  <a:lnTo>
                    <a:pt x="138" y="18"/>
                  </a:lnTo>
                  <a:lnTo>
                    <a:pt x="138" y="16"/>
                  </a:lnTo>
                  <a:lnTo>
                    <a:pt x="143" y="16"/>
                  </a:lnTo>
                  <a:lnTo>
                    <a:pt x="145" y="13"/>
                  </a:lnTo>
                  <a:lnTo>
                    <a:pt x="145" y="11"/>
                  </a:lnTo>
                  <a:lnTo>
                    <a:pt x="141" y="7"/>
                  </a:lnTo>
                  <a:lnTo>
                    <a:pt x="141" y="7"/>
                  </a:lnTo>
                  <a:lnTo>
                    <a:pt x="141" y="6"/>
                  </a:lnTo>
                  <a:lnTo>
                    <a:pt x="143" y="2"/>
                  </a:lnTo>
                  <a:lnTo>
                    <a:pt x="143" y="0"/>
                  </a:lnTo>
                  <a:lnTo>
                    <a:pt x="68" y="0"/>
                  </a:lnTo>
                  <a:lnTo>
                    <a:pt x="68" y="0"/>
                  </a:lnTo>
                  <a:lnTo>
                    <a:pt x="66" y="0"/>
                  </a:lnTo>
                  <a:lnTo>
                    <a:pt x="66" y="2"/>
                  </a:lnTo>
                  <a:lnTo>
                    <a:pt x="65" y="0"/>
                  </a:lnTo>
                  <a:lnTo>
                    <a:pt x="65" y="0"/>
                  </a:lnTo>
                  <a:lnTo>
                    <a:pt x="20" y="0"/>
                  </a:lnTo>
                  <a:lnTo>
                    <a:pt x="20" y="0"/>
                  </a:lnTo>
                  <a:lnTo>
                    <a:pt x="18" y="0"/>
                  </a:lnTo>
                  <a:lnTo>
                    <a:pt x="9" y="0"/>
                  </a:lnTo>
                  <a:lnTo>
                    <a:pt x="9" y="2"/>
                  </a:lnTo>
                  <a:lnTo>
                    <a:pt x="9" y="4"/>
                  </a:lnTo>
                  <a:lnTo>
                    <a:pt x="9" y="4"/>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8" name="Freeform 3908"/>
            <p:cNvSpPr>
              <a:spLocks/>
            </p:cNvSpPr>
            <p:nvPr/>
          </p:nvSpPr>
          <p:spPr bwMode="auto">
            <a:xfrm>
              <a:off x="1122" y="574"/>
              <a:ext cx="57" cy="93"/>
            </a:xfrm>
            <a:custGeom>
              <a:avLst/>
              <a:gdLst/>
              <a:ahLst/>
              <a:cxnLst>
                <a:cxn ang="0">
                  <a:pos x="57" y="48"/>
                </a:cxn>
                <a:cxn ang="0">
                  <a:pos x="57" y="47"/>
                </a:cxn>
                <a:cxn ang="0">
                  <a:pos x="52" y="36"/>
                </a:cxn>
                <a:cxn ang="0">
                  <a:pos x="45" y="30"/>
                </a:cxn>
                <a:cxn ang="0">
                  <a:pos x="41" y="32"/>
                </a:cxn>
                <a:cxn ang="0">
                  <a:pos x="36" y="32"/>
                </a:cxn>
                <a:cxn ang="0">
                  <a:pos x="38" y="22"/>
                </a:cxn>
                <a:cxn ang="0">
                  <a:pos x="36" y="20"/>
                </a:cxn>
                <a:cxn ang="0">
                  <a:pos x="34" y="20"/>
                </a:cxn>
                <a:cxn ang="0">
                  <a:pos x="31" y="14"/>
                </a:cxn>
                <a:cxn ang="0">
                  <a:pos x="27" y="14"/>
                </a:cxn>
                <a:cxn ang="0">
                  <a:pos x="15" y="2"/>
                </a:cxn>
                <a:cxn ang="0">
                  <a:pos x="6" y="0"/>
                </a:cxn>
                <a:cxn ang="0">
                  <a:pos x="2" y="5"/>
                </a:cxn>
                <a:cxn ang="0">
                  <a:pos x="2" y="7"/>
                </a:cxn>
                <a:cxn ang="0">
                  <a:pos x="0" y="9"/>
                </a:cxn>
                <a:cxn ang="0">
                  <a:pos x="2" y="20"/>
                </a:cxn>
                <a:cxn ang="0">
                  <a:pos x="4" y="22"/>
                </a:cxn>
                <a:cxn ang="0">
                  <a:pos x="6" y="25"/>
                </a:cxn>
                <a:cxn ang="0">
                  <a:pos x="4" y="27"/>
                </a:cxn>
                <a:cxn ang="0">
                  <a:pos x="0" y="29"/>
                </a:cxn>
                <a:cxn ang="0">
                  <a:pos x="4" y="38"/>
                </a:cxn>
                <a:cxn ang="0">
                  <a:pos x="6" y="38"/>
                </a:cxn>
                <a:cxn ang="0">
                  <a:pos x="6" y="41"/>
                </a:cxn>
                <a:cxn ang="0">
                  <a:pos x="6" y="48"/>
                </a:cxn>
                <a:cxn ang="0">
                  <a:pos x="9" y="48"/>
                </a:cxn>
                <a:cxn ang="0">
                  <a:pos x="9" y="52"/>
                </a:cxn>
                <a:cxn ang="0">
                  <a:pos x="8" y="52"/>
                </a:cxn>
                <a:cxn ang="0">
                  <a:pos x="8" y="54"/>
                </a:cxn>
                <a:cxn ang="0">
                  <a:pos x="13" y="55"/>
                </a:cxn>
                <a:cxn ang="0">
                  <a:pos x="16" y="55"/>
                </a:cxn>
                <a:cxn ang="0">
                  <a:pos x="25" y="61"/>
                </a:cxn>
                <a:cxn ang="0">
                  <a:pos x="24" y="63"/>
                </a:cxn>
                <a:cxn ang="0">
                  <a:pos x="25" y="64"/>
                </a:cxn>
                <a:cxn ang="0">
                  <a:pos x="24" y="66"/>
                </a:cxn>
                <a:cxn ang="0">
                  <a:pos x="11" y="66"/>
                </a:cxn>
                <a:cxn ang="0">
                  <a:pos x="9" y="70"/>
                </a:cxn>
                <a:cxn ang="0">
                  <a:pos x="22" y="82"/>
                </a:cxn>
                <a:cxn ang="0">
                  <a:pos x="18" y="88"/>
                </a:cxn>
                <a:cxn ang="0">
                  <a:pos x="18" y="91"/>
                </a:cxn>
                <a:cxn ang="0">
                  <a:pos x="25" y="93"/>
                </a:cxn>
                <a:cxn ang="0">
                  <a:pos x="29" y="88"/>
                </a:cxn>
                <a:cxn ang="0">
                  <a:pos x="29" y="86"/>
                </a:cxn>
                <a:cxn ang="0">
                  <a:pos x="27" y="86"/>
                </a:cxn>
                <a:cxn ang="0">
                  <a:pos x="27" y="86"/>
                </a:cxn>
                <a:cxn ang="0">
                  <a:pos x="31" y="80"/>
                </a:cxn>
                <a:cxn ang="0">
                  <a:pos x="34" y="86"/>
                </a:cxn>
                <a:cxn ang="0">
                  <a:pos x="38" y="84"/>
                </a:cxn>
                <a:cxn ang="0">
                  <a:pos x="49" y="79"/>
                </a:cxn>
                <a:cxn ang="0">
                  <a:pos x="52" y="80"/>
                </a:cxn>
                <a:cxn ang="0">
                  <a:pos x="54" y="80"/>
                </a:cxn>
                <a:cxn ang="0">
                  <a:pos x="54" y="80"/>
                </a:cxn>
                <a:cxn ang="0">
                  <a:pos x="57" y="68"/>
                </a:cxn>
                <a:cxn ang="0">
                  <a:pos x="56" y="66"/>
                </a:cxn>
                <a:cxn ang="0">
                  <a:pos x="54" y="66"/>
                </a:cxn>
                <a:cxn ang="0">
                  <a:pos x="54" y="66"/>
                </a:cxn>
                <a:cxn ang="0">
                  <a:pos x="54" y="52"/>
                </a:cxn>
                <a:cxn ang="0">
                  <a:pos x="57" y="48"/>
                </a:cxn>
                <a:cxn ang="0">
                  <a:pos x="57" y="48"/>
                </a:cxn>
              </a:cxnLst>
              <a:rect l="0" t="0" r="r" b="b"/>
              <a:pathLst>
                <a:path w="57" h="93">
                  <a:moveTo>
                    <a:pt x="57" y="48"/>
                  </a:moveTo>
                  <a:lnTo>
                    <a:pt x="57" y="47"/>
                  </a:lnTo>
                  <a:lnTo>
                    <a:pt x="52" y="36"/>
                  </a:lnTo>
                  <a:lnTo>
                    <a:pt x="45" y="30"/>
                  </a:lnTo>
                  <a:lnTo>
                    <a:pt x="41" y="32"/>
                  </a:lnTo>
                  <a:lnTo>
                    <a:pt x="36" y="32"/>
                  </a:lnTo>
                  <a:lnTo>
                    <a:pt x="38" y="22"/>
                  </a:lnTo>
                  <a:lnTo>
                    <a:pt x="36" y="20"/>
                  </a:lnTo>
                  <a:lnTo>
                    <a:pt x="34" y="20"/>
                  </a:lnTo>
                  <a:lnTo>
                    <a:pt x="31" y="14"/>
                  </a:lnTo>
                  <a:lnTo>
                    <a:pt x="27" y="14"/>
                  </a:lnTo>
                  <a:lnTo>
                    <a:pt x="15" y="2"/>
                  </a:lnTo>
                  <a:lnTo>
                    <a:pt x="6" y="0"/>
                  </a:lnTo>
                  <a:lnTo>
                    <a:pt x="2" y="5"/>
                  </a:lnTo>
                  <a:lnTo>
                    <a:pt x="2" y="7"/>
                  </a:lnTo>
                  <a:lnTo>
                    <a:pt x="0" y="9"/>
                  </a:lnTo>
                  <a:lnTo>
                    <a:pt x="2" y="20"/>
                  </a:lnTo>
                  <a:lnTo>
                    <a:pt x="4" y="22"/>
                  </a:lnTo>
                  <a:lnTo>
                    <a:pt x="6" y="25"/>
                  </a:lnTo>
                  <a:lnTo>
                    <a:pt x="4" y="27"/>
                  </a:lnTo>
                  <a:lnTo>
                    <a:pt x="0" y="29"/>
                  </a:lnTo>
                  <a:lnTo>
                    <a:pt x="4" y="38"/>
                  </a:lnTo>
                  <a:lnTo>
                    <a:pt x="6" y="38"/>
                  </a:lnTo>
                  <a:lnTo>
                    <a:pt x="6" y="41"/>
                  </a:lnTo>
                  <a:lnTo>
                    <a:pt x="6" y="48"/>
                  </a:lnTo>
                  <a:lnTo>
                    <a:pt x="9" y="48"/>
                  </a:lnTo>
                  <a:lnTo>
                    <a:pt x="9" y="52"/>
                  </a:lnTo>
                  <a:lnTo>
                    <a:pt x="8" y="52"/>
                  </a:lnTo>
                  <a:lnTo>
                    <a:pt x="8" y="54"/>
                  </a:lnTo>
                  <a:lnTo>
                    <a:pt x="13" y="55"/>
                  </a:lnTo>
                  <a:lnTo>
                    <a:pt x="16" y="55"/>
                  </a:lnTo>
                  <a:lnTo>
                    <a:pt x="25" y="61"/>
                  </a:lnTo>
                  <a:lnTo>
                    <a:pt x="24" y="63"/>
                  </a:lnTo>
                  <a:lnTo>
                    <a:pt x="25" y="64"/>
                  </a:lnTo>
                  <a:lnTo>
                    <a:pt x="24" y="66"/>
                  </a:lnTo>
                  <a:lnTo>
                    <a:pt x="11" y="66"/>
                  </a:lnTo>
                  <a:lnTo>
                    <a:pt x="9" y="70"/>
                  </a:lnTo>
                  <a:lnTo>
                    <a:pt x="22" y="82"/>
                  </a:lnTo>
                  <a:lnTo>
                    <a:pt x="18" y="88"/>
                  </a:lnTo>
                  <a:lnTo>
                    <a:pt x="18" y="91"/>
                  </a:lnTo>
                  <a:lnTo>
                    <a:pt x="25" y="93"/>
                  </a:lnTo>
                  <a:lnTo>
                    <a:pt x="29" y="88"/>
                  </a:lnTo>
                  <a:lnTo>
                    <a:pt x="29" y="86"/>
                  </a:lnTo>
                  <a:lnTo>
                    <a:pt x="27" y="86"/>
                  </a:lnTo>
                  <a:lnTo>
                    <a:pt x="27" y="86"/>
                  </a:lnTo>
                  <a:lnTo>
                    <a:pt x="31" y="80"/>
                  </a:lnTo>
                  <a:lnTo>
                    <a:pt x="34" y="86"/>
                  </a:lnTo>
                  <a:lnTo>
                    <a:pt x="38" y="84"/>
                  </a:lnTo>
                  <a:lnTo>
                    <a:pt x="49" y="79"/>
                  </a:lnTo>
                  <a:lnTo>
                    <a:pt x="52" y="80"/>
                  </a:lnTo>
                  <a:lnTo>
                    <a:pt x="54" y="80"/>
                  </a:lnTo>
                  <a:lnTo>
                    <a:pt x="54" y="80"/>
                  </a:lnTo>
                  <a:lnTo>
                    <a:pt x="57" y="68"/>
                  </a:lnTo>
                  <a:lnTo>
                    <a:pt x="56" y="66"/>
                  </a:lnTo>
                  <a:lnTo>
                    <a:pt x="54" y="66"/>
                  </a:lnTo>
                  <a:lnTo>
                    <a:pt x="54" y="66"/>
                  </a:lnTo>
                  <a:lnTo>
                    <a:pt x="54" y="52"/>
                  </a:lnTo>
                  <a:lnTo>
                    <a:pt x="57" y="48"/>
                  </a:lnTo>
                  <a:lnTo>
                    <a:pt x="57" y="48"/>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9" name="Freeform 3909"/>
            <p:cNvSpPr>
              <a:spLocks/>
            </p:cNvSpPr>
            <p:nvPr/>
          </p:nvSpPr>
          <p:spPr bwMode="auto">
            <a:xfrm>
              <a:off x="1005" y="538"/>
              <a:ext cx="107" cy="125"/>
            </a:xfrm>
            <a:custGeom>
              <a:avLst/>
              <a:gdLst/>
              <a:ahLst/>
              <a:cxnLst>
                <a:cxn ang="0">
                  <a:pos x="96" y="83"/>
                </a:cxn>
                <a:cxn ang="0">
                  <a:pos x="92" y="77"/>
                </a:cxn>
                <a:cxn ang="0">
                  <a:pos x="94" y="66"/>
                </a:cxn>
                <a:cxn ang="0">
                  <a:pos x="96" y="59"/>
                </a:cxn>
                <a:cxn ang="0">
                  <a:pos x="94" y="56"/>
                </a:cxn>
                <a:cxn ang="0">
                  <a:pos x="92" y="58"/>
                </a:cxn>
                <a:cxn ang="0">
                  <a:pos x="91" y="52"/>
                </a:cxn>
                <a:cxn ang="0">
                  <a:pos x="87" y="50"/>
                </a:cxn>
                <a:cxn ang="0">
                  <a:pos x="85" y="41"/>
                </a:cxn>
                <a:cxn ang="0">
                  <a:pos x="75" y="38"/>
                </a:cxn>
                <a:cxn ang="0">
                  <a:pos x="69" y="41"/>
                </a:cxn>
                <a:cxn ang="0">
                  <a:pos x="67" y="40"/>
                </a:cxn>
                <a:cxn ang="0">
                  <a:pos x="67" y="31"/>
                </a:cxn>
                <a:cxn ang="0">
                  <a:pos x="64" y="22"/>
                </a:cxn>
                <a:cxn ang="0">
                  <a:pos x="60" y="27"/>
                </a:cxn>
                <a:cxn ang="0">
                  <a:pos x="60" y="24"/>
                </a:cxn>
                <a:cxn ang="0">
                  <a:pos x="55" y="17"/>
                </a:cxn>
                <a:cxn ang="0">
                  <a:pos x="48" y="13"/>
                </a:cxn>
                <a:cxn ang="0">
                  <a:pos x="42" y="24"/>
                </a:cxn>
                <a:cxn ang="0">
                  <a:pos x="41" y="34"/>
                </a:cxn>
                <a:cxn ang="0">
                  <a:pos x="39" y="11"/>
                </a:cxn>
                <a:cxn ang="0">
                  <a:pos x="34" y="6"/>
                </a:cxn>
                <a:cxn ang="0">
                  <a:pos x="30" y="6"/>
                </a:cxn>
                <a:cxn ang="0">
                  <a:pos x="23" y="0"/>
                </a:cxn>
                <a:cxn ang="0">
                  <a:pos x="5" y="8"/>
                </a:cxn>
                <a:cxn ang="0">
                  <a:pos x="1" y="6"/>
                </a:cxn>
                <a:cxn ang="0">
                  <a:pos x="1" y="31"/>
                </a:cxn>
                <a:cxn ang="0">
                  <a:pos x="10" y="29"/>
                </a:cxn>
                <a:cxn ang="0">
                  <a:pos x="12" y="43"/>
                </a:cxn>
                <a:cxn ang="0">
                  <a:pos x="10" y="47"/>
                </a:cxn>
                <a:cxn ang="0">
                  <a:pos x="19" y="36"/>
                </a:cxn>
                <a:cxn ang="0">
                  <a:pos x="23" y="33"/>
                </a:cxn>
                <a:cxn ang="0">
                  <a:pos x="26" y="34"/>
                </a:cxn>
                <a:cxn ang="0">
                  <a:pos x="25" y="43"/>
                </a:cxn>
                <a:cxn ang="0">
                  <a:pos x="23" y="50"/>
                </a:cxn>
                <a:cxn ang="0">
                  <a:pos x="28" y="49"/>
                </a:cxn>
                <a:cxn ang="0">
                  <a:pos x="30" y="52"/>
                </a:cxn>
                <a:cxn ang="0">
                  <a:pos x="35" y="54"/>
                </a:cxn>
                <a:cxn ang="0">
                  <a:pos x="26" y="59"/>
                </a:cxn>
                <a:cxn ang="0">
                  <a:pos x="35" y="63"/>
                </a:cxn>
                <a:cxn ang="0">
                  <a:pos x="26" y="70"/>
                </a:cxn>
                <a:cxn ang="0">
                  <a:pos x="12" y="66"/>
                </a:cxn>
                <a:cxn ang="0">
                  <a:pos x="12" y="79"/>
                </a:cxn>
                <a:cxn ang="0">
                  <a:pos x="23" y="90"/>
                </a:cxn>
                <a:cxn ang="0">
                  <a:pos x="32" y="90"/>
                </a:cxn>
                <a:cxn ang="0">
                  <a:pos x="35" y="84"/>
                </a:cxn>
                <a:cxn ang="0">
                  <a:pos x="44" y="83"/>
                </a:cxn>
                <a:cxn ang="0">
                  <a:pos x="48" y="90"/>
                </a:cxn>
                <a:cxn ang="0">
                  <a:pos x="55" y="88"/>
                </a:cxn>
                <a:cxn ang="0">
                  <a:pos x="67" y="91"/>
                </a:cxn>
                <a:cxn ang="0">
                  <a:pos x="71" y="95"/>
                </a:cxn>
                <a:cxn ang="0">
                  <a:pos x="75" y="93"/>
                </a:cxn>
                <a:cxn ang="0">
                  <a:pos x="76" y="100"/>
                </a:cxn>
                <a:cxn ang="0">
                  <a:pos x="80" y="115"/>
                </a:cxn>
                <a:cxn ang="0">
                  <a:pos x="85" y="122"/>
                </a:cxn>
                <a:cxn ang="0">
                  <a:pos x="91" y="125"/>
                </a:cxn>
                <a:cxn ang="0">
                  <a:pos x="94" y="122"/>
                </a:cxn>
                <a:cxn ang="0">
                  <a:pos x="103" y="120"/>
                </a:cxn>
                <a:cxn ang="0">
                  <a:pos x="103" y="111"/>
                </a:cxn>
                <a:cxn ang="0">
                  <a:pos x="98" y="88"/>
                </a:cxn>
              </a:cxnLst>
              <a:rect l="0" t="0" r="r" b="b"/>
              <a:pathLst>
                <a:path w="107" h="125">
                  <a:moveTo>
                    <a:pt x="98" y="88"/>
                  </a:moveTo>
                  <a:lnTo>
                    <a:pt x="96" y="83"/>
                  </a:lnTo>
                  <a:lnTo>
                    <a:pt x="92" y="81"/>
                  </a:lnTo>
                  <a:lnTo>
                    <a:pt x="92" y="77"/>
                  </a:lnTo>
                  <a:lnTo>
                    <a:pt x="91" y="72"/>
                  </a:lnTo>
                  <a:lnTo>
                    <a:pt x="94" y="66"/>
                  </a:lnTo>
                  <a:lnTo>
                    <a:pt x="94" y="63"/>
                  </a:lnTo>
                  <a:lnTo>
                    <a:pt x="96" y="59"/>
                  </a:lnTo>
                  <a:lnTo>
                    <a:pt x="96" y="58"/>
                  </a:lnTo>
                  <a:lnTo>
                    <a:pt x="94" y="56"/>
                  </a:lnTo>
                  <a:lnTo>
                    <a:pt x="94" y="56"/>
                  </a:lnTo>
                  <a:lnTo>
                    <a:pt x="92" y="58"/>
                  </a:lnTo>
                  <a:lnTo>
                    <a:pt x="91" y="52"/>
                  </a:lnTo>
                  <a:lnTo>
                    <a:pt x="91" y="52"/>
                  </a:lnTo>
                  <a:lnTo>
                    <a:pt x="87" y="52"/>
                  </a:lnTo>
                  <a:lnTo>
                    <a:pt x="87" y="50"/>
                  </a:lnTo>
                  <a:lnTo>
                    <a:pt x="87" y="47"/>
                  </a:lnTo>
                  <a:lnTo>
                    <a:pt x="85" y="41"/>
                  </a:lnTo>
                  <a:lnTo>
                    <a:pt x="76" y="34"/>
                  </a:lnTo>
                  <a:lnTo>
                    <a:pt x="75" y="38"/>
                  </a:lnTo>
                  <a:lnTo>
                    <a:pt x="71" y="38"/>
                  </a:lnTo>
                  <a:lnTo>
                    <a:pt x="69" y="41"/>
                  </a:lnTo>
                  <a:lnTo>
                    <a:pt x="67" y="41"/>
                  </a:lnTo>
                  <a:lnTo>
                    <a:pt x="67" y="40"/>
                  </a:lnTo>
                  <a:lnTo>
                    <a:pt x="66" y="38"/>
                  </a:lnTo>
                  <a:lnTo>
                    <a:pt x="67" y="31"/>
                  </a:lnTo>
                  <a:lnTo>
                    <a:pt x="66" y="25"/>
                  </a:lnTo>
                  <a:lnTo>
                    <a:pt x="64" y="22"/>
                  </a:lnTo>
                  <a:lnTo>
                    <a:pt x="64" y="25"/>
                  </a:lnTo>
                  <a:lnTo>
                    <a:pt x="60" y="27"/>
                  </a:lnTo>
                  <a:lnTo>
                    <a:pt x="60" y="25"/>
                  </a:lnTo>
                  <a:lnTo>
                    <a:pt x="60" y="24"/>
                  </a:lnTo>
                  <a:lnTo>
                    <a:pt x="58" y="20"/>
                  </a:lnTo>
                  <a:lnTo>
                    <a:pt x="55" y="17"/>
                  </a:lnTo>
                  <a:lnTo>
                    <a:pt x="51" y="13"/>
                  </a:lnTo>
                  <a:lnTo>
                    <a:pt x="48" y="13"/>
                  </a:lnTo>
                  <a:lnTo>
                    <a:pt x="42" y="20"/>
                  </a:lnTo>
                  <a:lnTo>
                    <a:pt x="42" y="24"/>
                  </a:lnTo>
                  <a:lnTo>
                    <a:pt x="42" y="31"/>
                  </a:lnTo>
                  <a:lnTo>
                    <a:pt x="41" y="34"/>
                  </a:lnTo>
                  <a:lnTo>
                    <a:pt x="37" y="29"/>
                  </a:lnTo>
                  <a:lnTo>
                    <a:pt x="39" y="11"/>
                  </a:lnTo>
                  <a:lnTo>
                    <a:pt x="37" y="8"/>
                  </a:lnTo>
                  <a:lnTo>
                    <a:pt x="34" y="6"/>
                  </a:lnTo>
                  <a:lnTo>
                    <a:pt x="30" y="8"/>
                  </a:lnTo>
                  <a:lnTo>
                    <a:pt x="30" y="6"/>
                  </a:lnTo>
                  <a:lnTo>
                    <a:pt x="30" y="4"/>
                  </a:lnTo>
                  <a:lnTo>
                    <a:pt x="23" y="0"/>
                  </a:lnTo>
                  <a:lnTo>
                    <a:pt x="17" y="4"/>
                  </a:lnTo>
                  <a:lnTo>
                    <a:pt x="5" y="8"/>
                  </a:lnTo>
                  <a:lnTo>
                    <a:pt x="3" y="6"/>
                  </a:lnTo>
                  <a:lnTo>
                    <a:pt x="1" y="6"/>
                  </a:lnTo>
                  <a:lnTo>
                    <a:pt x="0" y="17"/>
                  </a:lnTo>
                  <a:lnTo>
                    <a:pt x="1" y="31"/>
                  </a:lnTo>
                  <a:lnTo>
                    <a:pt x="3" y="31"/>
                  </a:lnTo>
                  <a:lnTo>
                    <a:pt x="10" y="29"/>
                  </a:lnTo>
                  <a:lnTo>
                    <a:pt x="14" y="29"/>
                  </a:lnTo>
                  <a:lnTo>
                    <a:pt x="12" y="43"/>
                  </a:lnTo>
                  <a:lnTo>
                    <a:pt x="9" y="45"/>
                  </a:lnTo>
                  <a:lnTo>
                    <a:pt x="10" y="47"/>
                  </a:lnTo>
                  <a:lnTo>
                    <a:pt x="16" y="45"/>
                  </a:lnTo>
                  <a:lnTo>
                    <a:pt x="19" y="36"/>
                  </a:lnTo>
                  <a:lnTo>
                    <a:pt x="21" y="34"/>
                  </a:lnTo>
                  <a:lnTo>
                    <a:pt x="23" y="33"/>
                  </a:lnTo>
                  <a:lnTo>
                    <a:pt x="25" y="33"/>
                  </a:lnTo>
                  <a:lnTo>
                    <a:pt x="26" y="34"/>
                  </a:lnTo>
                  <a:lnTo>
                    <a:pt x="26" y="38"/>
                  </a:lnTo>
                  <a:lnTo>
                    <a:pt x="25" y="43"/>
                  </a:lnTo>
                  <a:lnTo>
                    <a:pt x="23" y="45"/>
                  </a:lnTo>
                  <a:lnTo>
                    <a:pt x="23" y="50"/>
                  </a:lnTo>
                  <a:lnTo>
                    <a:pt x="26" y="52"/>
                  </a:lnTo>
                  <a:lnTo>
                    <a:pt x="28" y="49"/>
                  </a:lnTo>
                  <a:lnTo>
                    <a:pt x="28" y="49"/>
                  </a:lnTo>
                  <a:lnTo>
                    <a:pt x="30" y="52"/>
                  </a:lnTo>
                  <a:lnTo>
                    <a:pt x="35" y="50"/>
                  </a:lnTo>
                  <a:lnTo>
                    <a:pt x="35" y="54"/>
                  </a:lnTo>
                  <a:lnTo>
                    <a:pt x="34" y="56"/>
                  </a:lnTo>
                  <a:lnTo>
                    <a:pt x="26" y="59"/>
                  </a:lnTo>
                  <a:lnTo>
                    <a:pt x="26" y="61"/>
                  </a:lnTo>
                  <a:lnTo>
                    <a:pt x="35" y="63"/>
                  </a:lnTo>
                  <a:lnTo>
                    <a:pt x="34" y="72"/>
                  </a:lnTo>
                  <a:lnTo>
                    <a:pt x="26" y="70"/>
                  </a:lnTo>
                  <a:lnTo>
                    <a:pt x="17" y="66"/>
                  </a:lnTo>
                  <a:lnTo>
                    <a:pt x="12" y="66"/>
                  </a:lnTo>
                  <a:lnTo>
                    <a:pt x="10" y="70"/>
                  </a:lnTo>
                  <a:lnTo>
                    <a:pt x="12" y="79"/>
                  </a:lnTo>
                  <a:lnTo>
                    <a:pt x="16" y="84"/>
                  </a:lnTo>
                  <a:lnTo>
                    <a:pt x="23" y="90"/>
                  </a:lnTo>
                  <a:lnTo>
                    <a:pt x="30" y="91"/>
                  </a:lnTo>
                  <a:lnTo>
                    <a:pt x="32" y="90"/>
                  </a:lnTo>
                  <a:lnTo>
                    <a:pt x="34" y="84"/>
                  </a:lnTo>
                  <a:lnTo>
                    <a:pt x="35" y="84"/>
                  </a:lnTo>
                  <a:lnTo>
                    <a:pt x="46" y="81"/>
                  </a:lnTo>
                  <a:lnTo>
                    <a:pt x="44" y="83"/>
                  </a:lnTo>
                  <a:lnTo>
                    <a:pt x="46" y="86"/>
                  </a:lnTo>
                  <a:lnTo>
                    <a:pt x="48" y="90"/>
                  </a:lnTo>
                  <a:lnTo>
                    <a:pt x="51" y="90"/>
                  </a:lnTo>
                  <a:lnTo>
                    <a:pt x="55" y="88"/>
                  </a:lnTo>
                  <a:lnTo>
                    <a:pt x="66" y="90"/>
                  </a:lnTo>
                  <a:lnTo>
                    <a:pt x="67" y="91"/>
                  </a:lnTo>
                  <a:lnTo>
                    <a:pt x="67" y="95"/>
                  </a:lnTo>
                  <a:lnTo>
                    <a:pt x="71" y="95"/>
                  </a:lnTo>
                  <a:lnTo>
                    <a:pt x="73" y="93"/>
                  </a:lnTo>
                  <a:lnTo>
                    <a:pt x="75" y="93"/>
                  </a:lnTo>
                  <a:lnTo>
                    <a:pt x="75" y="97"/>
                  </a:lnTo>
                  <a:lnTo>
                    <a:pt x="76" y="100"/>
                  </a:lnTo>
                  <a:lnTo>
                    <a:pt x="76" y="108"/>
                  </a:lnTo>
                  <a:lnTo>
                    <a:pt x="80" y="115"/>
                  </a:lnTo>
                  <a:lnTo>
                    <a:pt x="80" y="116"/>
                  </a:lnTo>
                  <a:lnTo>
                    <a:pt x="85" y="122"/>
                  </a:lnTo>
                  <a:lnTo>
                    <a:pt x="87" y="122"/>
                  </a:lnTo>
                  <a:lnTo>
                    <a:pt x="91" y="125"/>
                  </a:lnTo>
                  <a:lnTo>
                    <a:pt x="92" y="124"/>
                  </a:lnTo>
                  <a:lnTo>
                    <a:pt x="94" y="122"/>
                  </a:lnTo>
                  <a:lnTo>
                    <a:pt x="98" y="122"/>
                  </a:lnTo>
                  <a:lnTo>
                    <a:pt x="103" y="120"/>
                  </a:lnTo>
                  <a:lnTo>
                    <a:pt x="105" y="116"/>
                  </a:lnTo>
                  <a:lnTo>
                    <a:pt x="103" y="111"/>
                  </a:lnTo>
                  <a:lnTo>
                    <a:pt x="107" y="104"/>
                  </a:lnTo>
                  <a:lnTo>
                    <a:pt x="98" y="88"/>
                  </a:lnTo>
                  <a:lnTo>
                    <a:pt x="98" y="88"/>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0" name="Freeform 3910"/>
            <p:cNvSpPr>
              <a:spLocks/>
            </p:cNvSpPr>
            <p:nvPr/>
          </p:nvSpPr>
          <p:spPr bwMode="auto">
            <a:xfrm>
              <a:off x="1103" y="481"/>
              <a:ext cx="21" cy="34"/>
            </a:xfrm>
            <a:custGeom>
              <a:avLst/>
              <a:gdLst/>
              <a:ahLst/>
              <a:cxnLst>
                <a:cxn ang="0">
                  <a:pos x="0" y="15"/>
                </a:cxn>
                <a:cxn ang="0">
                  <a:pos x="9" y="15"/>
                </a:cxn>
                <a:cxn ang="0">
                  <a:pos x="10" y="16"/>
                </a:cxn>
                <a:cxn ang="0">
                  <a:pos x="10" y="20"/>
                </a:cxn>
                <a:cxn ang="0">
                  <a:pos x="10" y="22"/>
                </a:cxn>
                <a:cxn ang="0">
                  <a:pos x="16" y="32"/>
                </a:cxn>
                <a:cxn ang="0">
                  <a:pos x="18" y="34"/>
                </a:cxn>
                <a:cxn ang="0">
                  <a:pos x="21" y="7"/>
                </a:cxn>
                <a:cxn ang="0">
                  <a:pos x="19" y="0"/>
                </a:cxn>
                <a:cxn ang="0">
                  <a:pos x="2" y="0"/>
                </a:cxn>
                <a:cxn ang="0">
                  <a:pos x="0" y="15"/>
                </a:cxn>
                <a:cxn ang="0">
                  <a:pos x="0" y="15"/>
                </a:cxn>
              </a:cxnLst>
              <a:rect l="0" t="0" r="r" b="b"/>
              <a:pathLst>
                <a:path w="21" h="34">
                  <a:moveTo>
                    <a:pt x="0" y="15"/>
                  </a:moveTo>
                  <a:lnTo>
                    <a:pt x="9" y="15"/>
                  </a:lnTo>
                  <a:lnTo>
                    <a:pt x="10" y="16"/>
                  </a:lnTo>
                  <a:lnTo>
                    <a:pt x="10" y="20"/>
                  </a:lnTo>
                  <a:lnTo>
                    <a:pt x="10" y="22"/>
                  </a:lnTo>
                  <a:lnTo>
                    <a:pt x="16" y="32"/>
                  </a:lnTo>
                  <a:lnTo>
                    <a:pt x="18" y="34"/>
                  </a:lnTo>
                  <a:lnTo>
                    <a:pt x="21" y="7"/>
                  </a:lnTo>
                  <a:lnTo>
                    <a:pt x="19" y="0"/>
                  </a:lnTo>
                  <a:lnTo>
                    <a:pt x="2" y="0"/>
                  </a:lnTo>
                  <a:lnTo>
                    <a:pt x="0" y="15"/>
                  </a:lnTo>
                  <a:lnTo>
                    <a:pt x="0" y="1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1" name="Freeform 3911"/>
            <p:cNvSpPr>
              <a:spLocks/>
            </p:cNvSpPr>
            <p:nvPr/>
          </p:nvSpPr>
          <p:spPr bwMode="auto">
            <a:xfrm>
              <a:off x="1158" y="481"/>
              <a:ext cx="177" cy="163"/>
            </a:xfrm>
            <a:custGeom>
              <a:avLst/>
              <a:gdLst/>
              <a:ahLst/>
              <a:cxnLst>
                <a:cxn ang="0">
                  <a:pos x="7" y="11"/>
                </a:cxn>
                <a:cxn ang="0">
                  <a:pos x="5" y="20"/>
                </a:cxn>
                <a:cxn ang="0">
                  <a:pos x="27" y="34"/>
                </a:cxn>
                <a:cxn ang="0">
                  <a:pos x="30" y="41"/>
                </a:cxn>
                <a:cxn ang="0">
                  <a:pos x="14" y="41"/>
                </a:cxn>
                <a:cxn ang="0">
                  <a:pos x="13" y="52"/>
                </a:cxn>
                <a:cxn ang="0">
                  <a:pos x="21" y="56"/>
                </a:cxn>
                <a:cxn ang="0">
                  <a:pos x="25" y="68"/>
                </a:cxn>
                <a:cxn ang="0">
                  <a:pos x="32" y="57"/>
                </a:cxn>
                <a:cxn ang="0">
                  <a:pos x="43" y="56"/>
                </a:cxn>
                <a:cxn ang="0">
                  <a:pos x="39" y="65"/>
                </a:cxn>
                <a:cxn ang="0">
                  <a:pos x="46" y="59"/>
                </a:cxn>
                <a:cxn ang="0">
                  <a:pos x="50" y="59"/>
                </a:cxn>
                <a:cxn ang="0">
                  <a:pos x="57" y="56"/>
                </a:cxn>
                <a:cxn ang="0">
                  <a:pos x="80" y="59"/>
                </a:cxn>
                <a:cxn ang="0">
                  <a:pos x="66" y="63"/>
                </a:cxn>
                <a:cxn ang="0">
                  <a:pos x="63" y="68"/>
                </a:cxn>
                <a:cxn ang="0">
                  <a:pos x="91" y="66"/>
                </a:cxn>
                <a:cxn ang="0">
                  <a:pos x="45" y="84"/>
                </a:cxn>
                <a:cxn ang="0">
                  <a:pos x="48" y="104"/>
                </a:cxn>
                <a:cxn ang="0">
                  <a:pos x="46" y="109"/>
                </a:cxn>
                <a:cxn ang="0">
                  <a:pos x="48" y="118"/>
                </a:cxn>
                <a:cxn ang="0">
                  <a:pos x="57" y="122"/>
                </a:cxn>
                <a:cxn ang="0">
                  <a:pos x="52" y="132"/>
                </a:cxn>
                <a:cxn ang="0">
                  <a:pos x="59" y="147"/>
                </a:cxn>
                <a:cxn ang="0">
                  <a:pos x="64" y="145"/>
                </a:cxn>
                <a:cxn ang="0">
                  <a:pos x="66" y="156"/>
                </a:cxn>
                <a:cxn ang="0">
                  <a:pos x="95" y="163"/>
                </a:cxn>
                <a:cxn ang="0">
                  <a:pos x="88" y="148"/>
                </a:cxn>
                <a:cxn ang="0">
                  <a:pos x="105" y="157"/>
                </a:cxn>
                <a:cxn ang="0">
                  <a:pos x="95" y="123"/>
                </a:cxn>
                <a:cxn ang="0">
                  <a:pos x="107" y="141"/>
                </a:cxn>
                <a:cxn ang="0">
                  <a:pos x="121" y="140"/>
                </a:cxn>
                <a:cxn ang="0">
                  <a:pos x="118" y="123"/>
                </a:cxn>
                <a:cxn ang="0">
                  <a:pos x="129" y="125"/>
                </a:cxn>
                <a:cxn ang="0">
                  <a:pos x="127" y="81"/>
                </a:cxn>
                <a:cxn ang="0">
                  <a:pos x="143" y="100"/>
                </a:cxn>
                <a:cxn ang="0">
                  <a:pos x="150" y="90"/>
                </a:cxn>
                <a:cxn ang="0">
                  <a:pos x="177" y="66"/>
                </a:cxn>
                <a:cxn ang="0">
                  <a:pos x="171" y="49"/>
                </a:cxn>
                <a:cxn ang="0">
                  <a:pos x="157" y="50"/>
                </a:cxn>
                <a:cxn ang="0">
                  <a:pos x="155" y="36"/>
                </a:cxn>
                <a:cxn ang="0">
                  <a:pos x="143" y="31"/>
                </a:cxn>
                <a:cxn ang="0">
                  <a:pos x="136" y="32"/>
                </a:cxn>
                <a:cxn ang="0">
                  <a:pos x="141" y="9"/>
                </a:cxn>
                <a:cxn ang="0">
                  <a:pos x="30" y="0"/>
                </a:cxn>
                <a:cxn ang="0">
                  <a:pos x="30" y="0"/>
                </a:cxn>
                <a:cxn ang="0">
                  <a:pos x="2" y="0"/>
                </a:cxn>
              </a:cxnLst>
              <a:rect l="0" t="0" r="r" b="b"/>
              <a:pathLst>
                <a:path w="177" h="163">
                  <a:moveTo>
                    <a:pt x="2" y="6"/>
                  </a:moveTo>
                  <a:lnTo>
                    <a:pt x="7" y="7"/>
                  </a:lnTo>
                  <a:lnTo>
                    <a:pt x="7" y="9"/>
                  </a:lnTo>
                  <a:lnTo>
                    <a:pt x="7" y="11"/>
                  </a:lnTo>
                  <a:lnTo>
                    <a:pt x="0" y="11"/>
                  </a:lnTo>
                  <a:lnTo>
                    <a:pt x="4" y="15"/>
                  </a:lnTo>
                  <a:lnTo>
                    <a:pt x="4" y="16"/>
                  </a:lnTo>
                  <a:lnTo>
                    <a:pt x="5" y="20"/>
                  </a:lnTo>
                  <a:lnTo>
                    <a:pt x="11" y="29"/>
                  </a:lnTo>
                  <a:lnTo>
                    <a:pt x="16" y="34"/>
                  </a:lnTo>
                  <a:lnTo>
                    <a:pt x="18" y="36"/>
                  </a:lnTo>
                  <a:lnTo>
                    <a:pt x="27" y="34"/>
                  </a:lnTo>
                  <a:lnTo>
                    <a:pt x="30" y="36"/>
                  </a:lnTo>
                  <a:lnTo>
                    <a:pt x="38" y="31"/>
                  </a:lnTo>
                  <a:lnTo>
                    <a:pt x="36" y="38"/>
                  </a:lnTo>
                  <a:lnTo>
                    <a:pt x="30" y="41"/>
                  </a:lnTo>
                  <a:lnTo>
                    <a:pt x="25" y="41"/>
                  </a:lnTo>
                  <a:lnTo>
                    <a:pt x="23" y="43"/>
                  </a:lnTo>
                  <a:lnTo>
                    <a:pt x="20" y="45"/>
                  </a:lnTo>
                  <a:lnTo>
                    <a:pt x="14" y="41"/>
                  </a:lnTo>
                  <a:lnTo>
                    <a:pt x="13" y="43"/>
                  </a:lnTo>
                  <a:lnTo>
                    <a:pt x="11" y="47"/>
                  </a:lnTo>
                  <a:lnTo>
                    <a:pt x="13" y="49"/>
                  </a:lnTo>
                  <a:lnTo>
                    <a:pt x="13" y="52"/>
                  </a:lnTo>
                  <a:lnTo>
                    <a:pt x="14" y="56"/>
                  </a:lnTo>
                  <a:lnTo>
                    <a:pt x="18" y="54"/>
                  </a:lnTo>
                  <a:lnTo>
                    <a:pt x="18" y="56"/>
                  </a:lnTo>
                  <a:lnTo>
                    <a:pt x="21" y="56"/>
                  </a:lnTo>
                  <a:lnTo>
                    <a:pt x="21" y="57"/>
                  </a:lnTo>
                  <a:lnTo>
                    <a:pt x="23" y="61"/>
                  </a:lnTo>
                  <a:lnTo>
                    <a:pt x="23" y="61"/>
                  </a:lnTo>
                  <a:lnTo>
                    <a:pt x="25" y="68"/>
                  </a:lnTo>
                  <a:lnTo>
                    <a:pt x="27" y="65"/>
                  </a:lnTo>
                  <a:lnTo>
                    <a:pt x="29" y="61"/>
                  </a:lnTo>
                  <a:lnTo>
                    <a:pt x="32" y="61"/>
                  </a:lnTo>
                  <a:lnTo>
                    <a:pt x="32" y="57"/>
                  </a:lnTo>
                  <a:lnTo>
                    <a:pt x="32" y="56"/>
                  </a:lnTo>
                  <a:lnTo>
                    <a:pt x="34" y="52"/>
                  </a:lnTo>
                  <a:lnTo>
                    <a:pt x="39" y="56"/>
                  </a:lnTo>
                  <a:lnTo>
                    <a:pt x="43" y="56"/>
                  </a:lnTo>
                  <a:lnTo>
                    <a:pt x="39" y="59"/>
                  </a:lnTo>
                  <a:lnTo>
                    <a:pt x="38" y="61"/>
                  </a:lnTo>
                  <a:lnTo>
                    <a:pt x="38" y="65"/>
                  </a:lnTo>
                  <a:lnTo>
                    <a:pt x="39" y="65"/>
                  </a:lnTo>
                  <a:lnTo>
                    <a:pt x="41" y="68"/>
                  </a:lnTo>
                  <a:lnTo>
                    <a:pt x="43" y="68"/>
                  </a:lnTo>
                  <a:lnTo>
                    <a:pt x="46" y="65"/>
                  </a:lnTo>
                  <a:lnTo>
                    <a:pt x="46" y="59"/>
                  </a:lnTo>
                  <a:lnTo>
                    <a:pt x="50" y="57"/>
                  </a:lnTo>
                  <a:lnTo>
                    <a:pt x="52" y="50"/>
                  </a:lnTo>
                  <a:lnTo>
                    <a:pt x="52" y="52"/>
                  </a:lnTo>
                  <a:lnTo>
                    <a:pt x="50" y="59"/>
                  </a:lnTo>
                  <a:lnTo>
                    <a:pt x="52" y="61"/>
                  </a:lnTo>
                  <a:lnTo>
                    <a:pt x="57" y="59"/>
                  </a:lnTo>
                  <a:lnTo>
                    <a:pt x="57" y="56"/>
                  </a:lnTo>
                  <a:lnTo>
                    <a:pt x="57" y="56"/>
                  </a:lnTo>
                  <a:lnTo>
                    <a:pt x="64" y="52"/>
                  </a:lnTo>
                  <a:lnTo>
                    <a:pt x="63" y="57"/>
                  </a:lnTo>
                  <a:lnTo>
                    <a:pt x="68" y="61"/>
                  </a:lnTo>
                  <a:lnTo>
                    <a:pt x="80" y="59"/>
                  </a:lnTo>
                  <a:lnTo>
                    <a:pt x="82" y="59"/>
                  </a:lnTo>
                  <a:lnTo>
                    <a:pt x="80" y="61"/>
                  </a:lnTo>
                  <a:lnTo>
                    <a:pt x="77" y="63"/>
                  </a:lnTo>
                  <a:lnTo>
                    <a:pt x="66" y="63"/>
                  </a:lnTo>
                  <a:lnTo>
                    <a:pt x="64" y="65"/>
                  </a:lnTo>
                  <a:lnTo>
                    <a:pt x="61" y="65"/>
                  </a:lnTo>
                  <a:lnTo>
                    <a:pt x="61" y="66"/>
                  </a:lnTo>
                  <a:lnTo>
                    <a:pt x="63" y="68"/>
                  </a:lnTo>
                  <a:lnTo>
                    <a:pt x="66" y="72"/>
                  </a:lnTo>
                  <a:lnTo>
                    <a:pt x="77" y="70"/>
                  </a:lnTo>
                  <a:lnTo>
                    <a:pt x="79" y="68"/>
                  </a:lnTo>
                  <a:lnTo>
                    <a:pt x="91" y="66"/>
                  </a:lnTo>
                  <a:lnTo>
                    <a:pt x="95" y="65"/>
                  </a:lnTo>
                  <a:lnTo>
                    <a:pt x="93" y="70"/>
                  </a:lnTo>
                  <a:lnTo>
                    <a:pt x="52" y="77"/>
                  </a:lnTo>
                  <a:lnTo>
                    <a:pt x="45" y="84"/>
                  </a:lnTo>
                  <a:lnTo>
                    <a:pt x="41" y="86"/>
                  </a:lnTo>
                  <a:lnTo>
                    <a:pt x="38" y="91"/>
                  </a:lnTo>
                  <a:lnTo>
                    <a:pt x="43" y="104"/>
                  </a:lnTo>
                  <a:lnTo>
                    <a:pt x="48" y="104"/>
                  </a:lnTo>
                  <a:lnTo>
                    <a:pt x="54" y="107"/>
                  </a:lnTo>
                  <a:lnTo>
                    <a:pt x="55" y="111"/>
                  </a:lnTo>
                  <a:lnTo>
                    <a:pt x="48" y="111"/>
                  </a:lnTo>
                  <a:lnTo>
                    <a:pt x="46" y="109"/>
                  </a:lnTo>
                  <a:lnTo>
                    <a:pt x="45" y="109"/>
                  </a:lnTo>
                  <a:lnTo>
                    <a:pt x="45" y="115"/>
                  </a:lnTo>
                  <a:lnTo>
                    <a:pt x="46" y="118"/>
                  </a:lnTo>
                  <a:lnTo>
                    <a:pt x="48" y="118"/>
                  </a:lnTo>
                  <a:lnTo>
                    <a:pt x="48" y="120"/>
                  </a:lnTo>
                  <a:lnTo>
                    <a:pt x="48" y="122"/>
                  </a:lnTo>
                  <a:lnTo>
                    <a:pt x="50" y="123"/>
                  </a:lnTo>
                  <a:lnTo>
                    <a:pt x="57" y="122"/>
                  </a:lnTo>
                  <a:lnTo>
                    <a:pt x="59" y="123"/>
                  </a:lnTo>
                  <a:lnTo>
                    <a:pt x="71" y="129"/>
                  </a:lnTo>
                  <a:lnTo>
                    <a:pt x="70" y="131"/>
                  </a:lnTo>
                  <a:lnTo>
                    <a:pt x="52" y="132"/>
                  </a:lnTo>
                  <a:lnTo>
                    <a:pt x="52" y="138"/>
                  </a:lnTo>
                  <a:lnTo>
                    <a:pt x="54" y="141"/>
                  </a:lnTo>
                  <a:lnTo>
                    <a:pt x="57" y="143"/>
                  </a:lnTo>
                  <a:lnTo>
                    <a:pt x="59" y="147"/>
                  </a:lnTo>
                  <a:lnTo>
                    <a:pt x="61" y="148"/>
                  </a:lnTo>
                  <a:lnTo>
                    <a:pt x="63" y="147"/>
                  </a:lnTo>
                  <a:lnTo>
                    <a:pt x="63" y="145"/>
                  </a:lnTo>
                  <a:lnTo>
                    <a:pt x="64" y="145"/>
                  </a:lnTo>
                  <a:lnTo>
                    <a:pt x="64" y="147"/>
                  </a:lnTo>
                  <a:lnTo>
                    <a:pt x="63" y="148"/>
                  </a:lnTo>
                  <a:lnTo>
                    <a:pt x="64" y="152"/>
                  </a:lnTo>
                  <a:lnTo>
                    <a:pt x="66" y="156"/>
                  </a:lnTo>
                  <a:lnTo>
                    <a:pt x="71" y="156"/>
                  </a:lnTo>
                  <a:lnTo>
                    <a:pt x="73" y="159"/>
                  </a:lnTo>
                  <a:lnTo>
                    <a:pt x="86" y="163"/>
                  </a:lnTo>
                  <a:lnTo>
                    <a:pt x="95" y="163"/>
                  </a:lnTo>
                  <a:lnTo>
                    <a:pt x="96" y="159"/>
                  </a:lnTo>
                  <a:lnTo>
                    <a:pt x="95" y="154"/>
                  </a:lnTo>
                  <a:lnTo>
                    <a:pt x="89" y="152"/>
                  </a:lnTo>
                  <a:lnTo>
                    <a:pt x="88" y="148"/>
                  </a:lnTo>
                  <a:lnTo>
                    <a:pt x="96" y="148"/>
                  </a:lnTo>
                  <a:lnTo>
                    <a:pt x="100" y="150"/>
                  </a:lnTo>
                  <a:lnTo>
                    <a:pt x="102" y="154"/>
                  </a:lnTo>
                  <a:lnTo>
                    <a:pt x="105" y="157"/>
                  </a:lnTo>
                  <a:lnTo>
                    <a:pt x="107" y="161"/>
                  </a:lnTo>
                  <a:lnTo>
                    <a:pt x="107" y="159"/>
                  </a:lnTo>
                  <a:lnTo>
                    <a:pt x="95" y="131"/>
                  </a:lnTo>
                  <a:lnTo>
                    <a:pt x="95" y="123"/>
                  </a:lnTo>
                  <a:lnTo>
                    <a:pt x="96" y="123"/>
                  </a:lnTo>
                  <a:lnTo>
                    <a:pt x="96" y="125"/>
                  </a:lnTo>
                  <a:lnTo>
                    <a:pt x="102" y="136"/>
                  </a:lnTo>
                  <a:lnTo>
                    <a:pt x="107" y="141"/>
                  </a:lnTo>
                  <a:lnTo>
                    <a:pt x="112" y="154"/>
                  </a:lnTo>
                  <a:lnTo>
                    <a:pt x="116" y="159"/>
                  </a:lnTo>
                  <a:lnTo>
                    <a:pt x="118" y="159"/>
                  </a:lnTo>
                  <a:lnTo>
                    <a:pt x="121" y="140"/>
                  </a:lnTo>
                  <a:lnTo>
                    <a:pt x="116" y="131"/>
                  </a:lnTo>
                  <a:lnTo>
                    <a:pt x="116" y="120"/>
                  </a:lnTo>
                  <a:lnTo>
                    <a:pt x="118" y="122"/>
                  </a:lnTo>
                  <a:lnTo>
                    <a:pt x="118" y="123"/>
                  </a:lnTo>
                  <a:lnTo>
                    <a:pt x="121" y="131"/>
                  </a:lnTo>
                  <a:lnTo>
                    <a:pt x="123" y="134"/>
                  </a:lnTo>
                  <a:lnTo>
                    <a:pt x="127" y="134"/>
                  </a:lnTo>
                  <a:lnTo>
                    <a:pt x="129" y="125"/>
                  </a:lnTo>
                  <a:lnTo>
                    <a:pt x="127" y="122"/>
                  </a:lnTo>
                  <a:lnTo>
                    <a:pt x="125" y="118"/>
                  </a:lnTo>
                  <a:lnTo>
                    <a:pt x="127" y="82"/>
                  </a:lnTo>
                  <a:lnTo>
                    <a:pt x="127" y="81"/>
                  </a:lnTo>
                  <a:lnTo>
                    <a:pt x="129" y="111"/>
                  </a:lnTo>
                  <a:lnTo>
                    <a:pt x="134" y="118"/>
                  </a:lnTo>
                  <a:lnTo>
                    <a:pt x="136" y="118"/>
                  </a:lnTo>
                  <a:lnTo>
                    <a:pt x="143" y="100"/>
                  </a:lnTo>
                  <a:lnTo>
                    <a:pt x="143" y="84"/>
                  </a:lnTo>
                  <a:lnTo>
                    <a:pt x="145" y="88"/>
                  </a:lnTo>
                  <a:lnTo>
                    <a:pt x="146" y="95"/>
                  </a:lnTo>
                  <a:lnTo>
                    <a:pt x="150" y="90"/>
                  </a:lnTo>
                  <a:lnTo>
                    <a:pt x="150" y="90"/>
                  </a:lnTo>
                  <a:lnTo>
                    <a:pt x="150" y="84"/>
                  </a:lnTo>
                  <a:lnTo>
                    <a:pt x="166" y="77"/>
                  </a:lnTo>
                  <a:lnTo>
                    <a:pt x="177" y="66"/>
                  </a:lnTo>
                  <a:lnTo>
                    <a:pt x="177" y="59"/>
                  </a:lnTo>
                  <a:lnTo>
                    <a:pt x="177" y="56"/>
                  </a:lnTo>
                  <a:lnTo>
                    <a:pt x="173" y="54"/>
                  </a:lnTo>
                  <a:lnTo>
                    <a:pt x="171" y="49"/>
                  </a:lnTo>
                  <a:lnTo>
                    <a:pt x="164" y="36"/>
                  </a:lnTo>
                  <a:lnTo>
                    <a:pt x="162" y="36"/>
                  </a:lnTo>
                  <a:lnTo>
                    <a:pt x="159" y="47"/>
                  </a:lnTo>
                  <a:lnTo>
                    <a:pt x="157" y="50"/>
                  </a:lnTo>
                  <a:lnTo>
                    <a:pt x="157" y="49"/>
                  </a:lnTo>
                  <a:lnTo>
                    <a:pt x="159" y="47"/>
                  </a:lnTo>
                  <a:lnTo>
                    <a:pt x="157" y="38"/>
                  </a:lnTo>
                  <a:lnTo>
                    <a:pt x="155" y="36"/>
                  </a:lnTo>
                  <a:lnTo>
                    <a:pt x="152" y="29"/>
                  </a:lnTo>
                  <a:lnTo>
                    <a:pt x="148" y="27"/>
                  </a:lnTo>
                  <a:lnTo>
                    <a:pt x="146" y="27"/>
                  </a:lnTo>
                  <a:lnTo>
                    <a:pt x="143" y="31"/>
                  </a:lnTo>
                  <a:lnTo>
                    <a:pt x="141" y="31"/>
                  </a:lnTo>
                  <a:lnTo>
                    <a:pt x="137" y="36"/>
                  </a:lnTo>
                  <a:lnTo>
                    <a:pt x="136" y="36"/>
                  </a:lnTo>
                  <a:lnTo>
                    <a:pt x="136" y="32"/>
                  </a:lnTo>
                  <a:lnTo>
                    <a:pt x="137" y="29"/>
                  </a:lnTo>
                  <a:lnTo>
                    <a:pt x="141" y="27"/>
                  </a:lnTo>
                  <a:lnTo>
                    <a:pt x="145" y="7"/>
                  </a:lnTo>
                  <a:lnTo>
                    <a:pt x="141" y="9"/>
                  </a:lnTo>
                  <a:lnTo>
                    <a:pt x="141" y="7"/>
                  </a:lnTo>
                  <a:lnTo>
                    <a:pt x="145" y="4"/>
                  </a:lnTo>
                  <a:lnTo>
                    <a:pt x="143" y="0"/>
                  </a:lnTo>
                  <a:lnTo>
                    <a:pt x="30" y="0"/>
                  </a:lnTo>
                  <a:lnTo>
                    <a:pt x="32" y="2"/>
                  </a:lnTo>
                  <a:lnTo>
                    <a:pt x="32" y="4"/>
                  </a:lnTo>
                  <a:lnTo>
                    <a:pt x="30" y="0"/>
                  </a:lnTo>
                  <a:lnTo>
                    <a:pt x="30" y="0"/>
                  </a:lnTo>
                  <a:lnTo>
                    <a:pt x="23" y="0"/>
                  </a:lnTo>
                  <a:lnTo>
                    <a:pt x="21" y="0"/>
                  </a:lnTo>
                  <a:lnTo>
                    <a:pt x="21" y="0"/>
                  </a:lnTo>
                  <a:lnTo>
                    <a:pt x="2" y="0"/>
                  </a:lnTo>
                  <a:lnTo>
                    <a:pt x="0" y="2"/>
                  </a:lnTo>
                  <a:lnTo>
                    <a:pt x="2" y="6"/>
                  </a:lnTo>
                  <a:lnTo>
                    <a:pt x="2"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2" name="Freeform 3912"/>
            <p:cNvSpPr>
              <a:spLocks/>
            </p:cNvSpPr>
            <p:nvPr/>
          </p:nvSpPr>
          <p:spPr bwMode="auto">
            <a:xfrm>
              <a:off x="1262" y="481"/>
              <a:ext cx="299" cy="302"/>
            </a:xfrm>
            <a:custGeom>
              <a:avLst/>
              <a:gdLst/>
              <a:ahLst/>
              <a:cxnLst>
                <a:cxn ang="0">
                  <a:pos x="51" y="20"/>
                </a:cxn>
                <a:cxn ang="0">
                  <a:pos x="87" y="72"/>
                </a:cxn>
                <a:cxn ang="0">
                  <a:pos x="98" y="90"/>
                </a:cxn>
                <a:cxn ang="0">
                  <a:pos x="80" y="90"/>
                </a:cxn>
                <a:cxn ang="0">
                  <a:pos x="128" y="91"/>
                </a:cxn>
                <a:cxn ang="0">
                  <a:pos x="117" y="104"/>
                </a:cxn>
                <a:cxn ang="0">
                  <a:pos x="116" y="116"/>
                </a:cxn>
                <a:cxn ang="0">
                  <a:pos x="78" y="100"/>
                </a:cxn>
                <a:cxn ang="0">
                  <a:pos x="41" y="127"/>
                </a:cxn>
                <a:cxn ang="0">
                  <a:pos x="41" y="154"/>
                </a:cxn>
                <a:cxn ang="0">
                  <a:pos x="53" y="152"/>
                </a:cxn>
                <a:cxn ang="0">
                  <a:pos x="64" y="161"/>
                </a:cxn>
                <a:cxn ang="0">
                  <a:pos x="76" y="147"/>
                </a:cxn>
                <a:cxn ang="0">
                  <a:pos x="85" y="161"/>
                </a:cxn>
                <a:cxn ang="0">
                  <a:pos x="66" y="168"/>
                </a:cxn>
                <a:cxn ang="0">
                  <a:pos x="76" y="177"/>
                </a:cxn>
                <a:cxn ang="0">
                  <a:pos x="69" y="186"/>
                </a:cxn>
                <a:cxn ang="0">
                  <a:pos x="76" y="204"/>
                </a:cxn>
                <a:cxn ang="0">
                  <a:pos x="108" y="172"/>
                </a:cxn>
                <a:cxn ang="0">
                  <a:pos x="94" y="211"/>
                </a:cxn>
                <a:cxn ang="0">
                  <a:pos x="82" y="218"/>
                </a:cxn>
                <a:cxn ang="0">
                  <a:pos x="53" y="191"/>
                </a:cxn>
                <a:cxn ang="0">
                  <a:pos x="19" y="189"/>
                </a:cxn>
                <a:cxn ang="0">
                  <a:pos x="37" y="218"/>
                </a:cxn>
                <a:cxn ang="0">
                  <a:pos x="37" y="231"/>
                </a:cxn>
                <a:cxn ang="0">
                  <a:pos x="33" y="238"/>
                </a:cxn>
                <a:cxn ang="0">
                  <a:pos x="16" y="241"/>
                </a:cxn>
                <a:cxn ang="0">
                  <a:pos x="10" y="279"/>
                </a:cxn>
                <a:cxn ang="0">
                  <a:pos x="28" y="286"/>
                </a:cxn>
                <a:cxn ang="0">
                  <a:pos x="46" y="272"/>
                </a:cxn>
                <a:cxn ang="0">
                  <a:pos x="69" y="275"/>
                </a:cxn>
                <a:cxn ang="0">
                  <a:pos x="96" y="261"/>
                </a:cxn>
                <a:cxn ang="0">
                  <a:pos x="121" y="281"/>
                </a:cxn>
                <a:cxn ang="0">
                  <a:pos x="157" y="293"/>
                </a:cxn>
                <a:cxn ang="0">
                  <a:pos x="169" y="256"/>
                </a:cxn>
                <a:cxn ang="0">
                  <a:pos x="157" y="231"/>
                </a:cxn>
                <a:cxn ang="0">
                  <a:pos x="119" y="225"/>
                </a:cxn>
                <a:cxn ang="0">
                  <a:pos x="167" y="223"/>
                </a:cxn>
                <a:cxn ang="0">
                  <a:pos x="189" y="202"/>
                </a:cxn>
                <a:cxn ang="0">
                  <a:pos x="180" y="175"/>
                </a:cxn>
                <a:cxn ang="0">
                  <a:pos x="221" y="166"/>
                </a:cxn>
                <a:cxn ang="0">
                  <a:pos x="232" y="143"/>
                </a:cxn>
                <a:cxn ang="0">
                  <a:pos x="233" y="125"/>
                </a:cxn>
                <a:cxn ang="0">
                  <a:pos x="214" y="97"/>
                </a:cxn>
                <a:cxn ang="0">
                  <a:pos x="190" y="88"/>
                </a:cxn>
                <a:cxn ang="0">
                  <a:pos x="187" y="75"/>
                </a:cxn>
                <a:cxn ang="0">
                  <a:pos x="239" y="88"/>
                </a:cxn>
                <a:cxn ang="0">
                  <a:pos x="192" y="70"/>
                </a:cxn>
                <a:cxn ang="0">
                  <a:pos x="198" y="52"/>
                </a:cxn>
                <a:cxn ang="0">
                  <a:pos x="198" y="45"/>
                </a:cxn>
                <a:cxn ang="0">
                  <a:pos x="246" y="47"/>
                </a:cxn>
                <a:cxn ang="0">
                  <a:pos x="237" y="18"/>
                </a:cxn>
                <a:cxn ang="0">
                  <a:pos x="273" y="31"/>
                </a:cxn>
                <a:cxn ang="0">
                  <a:pos x="294" y="6"/>
                </a:cxn>
                <a:cxn ang="0">
                  <a:pos x="124" y="25"/>
                </a:cxn>
                <a:cxn ang="0">
                  <a:pos x="151" y="34"/>
                </a:cxn>
                <a:cxn ang="0">
                  <a:pos x="123" y="40"/>
                </a:cxn>
                <a:cxn ang="0">
                  <a:pos x="66" y="6"/>
                </a:cxn>
              </a:cxnLst>
              <a:rect l="0" t="0" r="r" b="b"/>
              <a:pathLst>
                <a:path w="299" h="302">
                  <a:moveTo>
                    <a:pt x="66" y="6"/>
                  </a:moveTo>
                  <a:lnTo>
                    <a:pt x="66" y="7"/>
                  </a:lnTo>
                  <a:lnTo>
                    <a:pt x="66" y="9"/>
                  </a:lnTo>
                  <a:lnTo>
                    <a:pt x="55" y="4"/>
                  </a:lnTo>
                  <a:lnTo>
                    <a:pt x="53" y="2"/>
                  </a:lnTo>
                  <a:lnTo>
                    <a:pt x="50" y="2"/>
                  </a:lnTo>
                  <a:lnTo>
                    <a:pt x="48" y="2"/>
                  </a:lnTo>
                  <a:lnTo>
                    <a:pt x="48" y="16"/>
                  </a:lnTo>
                  <a:lnTo>
                    <a:pt x="51" y="20"/>
                  </a:lnTo>
                  <a:lnTo>
                    <a:pt x="58" y="25"/>
                  </a:lnTo>
                  <a:lnTo>
                    <a:pt x="62" y="25"/>
                  </a:lnTo>
                  <a:lnTo>
                    <a:pt x="69" y="32"/>
                  </a:lnTo>
                  <a:lnTo>
                    <a:pt x="73" y="41"/>
                  </a:lnTo>
                  <a:lnTo>
                    <a:pt x="80" y="52"/>
                  </a:lnTo>
                  <a:lnTo>
                    <a:pt x="82" y="65"/>
                  </a:lnTo>
                  <a:lnTo>
                    <a:pt x="82" y="66"/>
                  </a:lnTo>
                  <a:lnTo>
                    <a:pt x="83" y="74"/>
                  </a:lnTo>
                  <a:lnTo>
                    <a:pt x="87" y="72"/>
                  </a:lnTo>
                  <a:lnTo>
                    <a:pt x="89" y="70"/>
                  </a:lnTo>
                  <a:lnTo>
                    <a:pt x="89" y="72"/>
                  </a:lnTo>
                  <a:lnTo>
                    <a:pt x="87" y="75"/>
                  </a:lnTo>
                  <a:lnTo>
                    <a:pt x="91" y="81"/>
                  </a:lnTo>
                  <a:lnTo>
                    <a:pt x="92" y="81"/>
                  </a:lnTo>
                  <a:lnTo>
                    <a:pt x="94" y="84"/>
                  </a:lnTo>
                  <a:lnTo>
                    <a:pt x="96" y="86"/>
                  </a:lnTo>
                  <a:lnTo>
                    <a:pt x="99" y="86"/>
                  </a:lnTo>
                  <a:lnTo>
                    <a:pt x="98" y="90"/>
                  </a:lnTo>
                  <a:lnTo>
                    <a:pt x="92" y="88"/>
                  </a:lnTo>
                  <a:lnTo>
                    <a:pt x="89" y="88"/>
                  </a:lnTo>
                  <a:lnTo>
                    <a:pt x="85" y="81"/>
                  </a:lnTo>
                  <a:lnTo>
                    <a:pt x="82" y="81"/>
                  </a:lnTo>
                  <a:lnTo>
                    <a:pt x="80" y="77"/>
                  </a:lnTo>
                  <a:lnTo>
                    <a:pt x="78" y="79"/>
                  </a:lnTo>
                  <a:lnTo>
                    <a:pt x="76" y="82"/>
                  </a:lnTo>
                  <a:lnTo>
                    <a:pt x="76" y="88"/>
                  </a:lnTo>
                  <a:lnTo>
                    <a:pt x="80" y="90"/>
                  </a:lnTo>
                  <a:lnTo>
                    <a:pt x="85" y="95"/>
                  </a:lnTo>
                  <a:lnTo>
                    <a:pt x="101" y="97"/>
                  </a:lnTo>
                  <a:lnTo>
                    <a:pt x="108" y="100"/>
                  </a:lnTo>
                  <a:lnTo>
                    <a:pt x="117" y="100"/>
                  </a:lnTo>
                  <a:lnTo>
                    <a:pt x="119" y="100"/>
                  </a:lnTo>
                  <a:lnTo>
                    <a:pt x="119" y="97"/>
                  </a:lnTo>
                  <a:lnTo>
                    <a:pt x="121" y="97"/>
                  </a:lnTo>
                  <a:lnTo>
                    <a:pt x="124" y="91"/>
                  </a:lnTo>
                  <a:lnTo>
                    <a:pt x="128" y="91"/>
                  </a:lnTo>
                  <a:lnTo>
                    <a:pt x="128" y="91"/>
                  </a:lnTo>
                  <a:lnTo>
                    <a:pt x="126" y="97"/>
                  </a:lnTo>
                  <a:lnTo>
                    <a:pt x="124" y="102"/>
                  </a:lnTo>
                  <a:lnTo>
                    <a:pt x="126" y="102"/>
                  </a:lnTo>
                  <a:lnTo>
                    <a:pt x="123" y="106"/>
                  </a:lnTo>
                  <a:lnTo>
                    <a:pt x="123" y="104"/>
                  </a:lnTo>
                  <a:lnTo>
                    <a:pt x="121" y="107"/>
                  </a:lnTo>
                  <a:lnTo>
                    <a:pt x="121" y="107"/>
                  </a:lnTo>
                  <a:lnTo>
                    <a:pt x="117" y="104"/>
                  </a:lnTo>
                  <a:lnTo>
                    <a:pt x="116" y="106"/>
                  </a:lnTo>
                  <a:lnTo>
                    <a:pt x="103" y="104"/>
                  </a:lnTo>
                  <a:lnTo>
                    <a:pt x="99" y="106"/>
                  </a:lnTo>
                  <a:lnTo>
                    <a:pt x="101" y="109"/>
                  </a:lnTo>
                  <a:lnTo>
                    <a:pt x="105" y="111"/>
                  </a:lnTo>
                  <a:lnTo>
                    <a:pt x="108" y="113"/>
                  </a:lnTo>
                  <a:lnTo>
                    <a:pt x="108" y="115"/>
                  </a:lnTo>
                  <a:lnTo>
                    <a:pt x="117" y="115"/>
                  </a:lnTo>
                  <a:lnTo>
                    <a:pt x="116" y="116"/>
                  </a:lnTo>
                  <a:lnTo>
                    <a:pt x="112" y="116"/>
                  </a:lnTo>
                  <a:lnTo>
                    <a:pt x="116" y="125"/>
                  </a:lnTo>
                  <a:lnTo>
                    <a:pt x="116" y="127"/>
                  </a:lnTo>
                  <a:lnTo>
                    <a:pt x="110" y="123"/>
                  </a:lnTo>
                  <a:lnTo>
                    <a:pt x="108" y="122"/>
                  </a:lnTo>
                  <a:lnTo>
                    <a:pt x="107" y="116"/>
                  </a:lnTo>
                  <a:lnTo>
                    <a:pt x="103" y="116"/>
                  </a:lnTo>
                  <a:lnTo>
                    <a:pt x="91" y="102"/>
                  </a:lnTo>
                  <a:lnTo>
                    <a:pt x="78" y="100"/>
                  </a:lnTo>
                  <a:lnTo>
                    <a:pt x="69" y="97"/>
                  </a:lnTo>
                  <a:lnTo>
                    <a:pt x="67" y="97"/>
                  </a:lnTo>
                  <a:lnTo>
                    <a:pt x="67" y="98"/>
                  </a:lnTo>
                  <a:lnTo>
                    <a:pt x="64" y="102"/>
                  </a:lnTo>
                  <a:lnTo>
                    <a:pt x="44" y="106"/>
                  </a:lnTo>
                  <a:lnTo>
                    <a:pt x="42" y="107"/>
                  </a:lnTo>
                  <a:lnTo>
                    <a:pt x="39" y="123"/>
                  </a:lnTo>
                  <a:lnTo>
                    <a:pt x="42" y="125"/>
                  </a:lnTo>
                  <a:lnTo>
                    <a:pt x="41" y="127"/>
                  </a:lnTo>
                  <a:lnTo>
                    <a:pt x="35" y="129"/>
                  </a:lnTo>
                  <a:lnTo>
                    <a:pt x="33" y="131"/>
                  </a:lnTo>
                  <a:lnTo>
                    <a:pt x="30" y="138"/>
                  </a:lnTo>
                  <a:lnTo>
                    <a:pt x="32" y="141"/>
                  </a:lnTo>
                  <a:lnTo>
                    <a:pt x="32" y="147"/>
                  </a:lnTo>
                  <a:lnTo>
                    <a:pt x="33" y="147"/>
                  </a:lnTo>
                  <a:lnTo>
                    <a:pt x="33" y="154"/>
                  </a:lnTo>
                  <a:lnTo>
                    <a:pt x="35" y="152"/>
                  </a:lnTo>
                  <a:lnTo>
                    <a:pt x="41" y="154"/>
                  </a:lnTo>
                  <a:lnTo>
                    <a:pt x="35" y="156"/>
                  </a:lnTo>
                  <a:lnTo>
                    <a:pt x="33" y="157"/>
                  </a:lnTo>
                  <a:lnTo>
                    <a:pt x="33" y="159"/>
                  </a:lnTo>
                  <a:lnTo>
                    <a:pt x="33" y="161"/>
                  </a:lnTo>
                  <a:lnTo>
                    <a:pt x="41" y="163"/>
                  </a:lnTo>
                  <a:lnTo>
                    <a:pt x="48" y="159"/>
                  </a:lnTo>
                  <a:lnTo>
                    <a:pt x="50" y="154"/>
                  </a:lnTo>
                  <a:lnTo>
                    <a:pt x="53" y="154"/>
                  </a:lnTo>
                  <a:lnTo>
                    <a:pt x="53" y="152"/>
                  </a:lnTo>
                  <a:lnTo>
                    <a:pt x="55" y="145"/>
                  </a:lnTo>
                  <a:lnTo>
                    <a:pt x="58" y="141"/>
                  </a:lnTo>
                  <a:lnTo>
                    <a:pt x="57" y="150"/>
                  </a:lnTo>
                  <a:lnTo>
                    <a:pt x="53" y="157"/>
                  </a:lnTo>
                  <a:lnTo>
                    <a:pt x="53" y="159"/>
                  </a:lnTo>
                  <a:lnTo>
                    <a:pt x="53" y="161"/>
                  </a:lnTo>
                  <a:lnTo>
                    <a:pt x="53" y="163"/>
                  </a:lnTo>
                  <a:lnTo>
                    <a:pt x="55" y="165"/>
                  </a:lnTo>
                  <a:lnTo>
                    <a:pt x="64" y="161"/>
                  </a:lnTo>
                  <a:lnTo>
                    <a:pt x="66" y="163"/>
                  </a:lnTo>
                  <a:lnTo>
                    <a:pt x="67" y="161"/>
                  </a:lnTo>
                  <a:lnTo>
                    <a:pt x="78" y="123"/>
                  </a:lnTo>
                  <a:lnTo>
                    <a:pt x="76" y="141"/>
                  </a:lnTo>
                  <a:lnTo>
                    <a:pt x="76" y="143"/>
                  </a:lnTo>
                  <a:lnTo>
                    <a:pt x="78" y="143"/>
                  </a:lnTo>
                  <a:lnTo>
                    <a:pt x="80" y="141"/>
                  </a:lnTo>
                  <a:lnTo>
                    <a:pt x="78" y="143"/>
                  </a:lnTo>
                  <a:lnTo>
                    <a:pt x="76" y="147"/>
                  </a:lnTo>
                  <a:lnTo>
                    <a:pt x="75" y="148"/>
                  </a:lnTo>
                  <a:lnTo>
                    <a:pt x="75" y="154"/>
                  </a:lnTo>
                  <a:lnTo>
                    <a:pt x="75" y="156"/>
                  </a:lnTo>
                  <a:lnTo>
                    <a:pt x="80" y="154"/>
                  </a:lnTo>
                  <a:lnTo>
                    <a:pt x="85" y="156"/>
                  </a:lnTo>
                  <a:lnTo>
                    <a:pt x="85" y="157"/>
                  </a:lnTo>
                  <a:lnTo>
                    <a:pt x="87" y="156"/>
                  </a:lnTo>
                  <a:lnTo>
                    <a:pt x="87" y="159"/>
                  </a:lnTo>
                  <a:lnTo>
                    <a:pt x="85" y="161"/>
                  </a:lnTo>
                  <a:lnTo>
                    <a:pt x="80" y="157"/>
                  </a:lnTo>
                  <a:lnTo>
                    <a:pt x="73" y="159"/>
                  </a:lnTo>
                  <a:lnTo>
                    <a:pt x="71" y="161"/>
                  </a:lnTo>
                  <a:lnTo>
                    <a:pt x="71" y="163"/>
                  </a:lnTo>
                  <a:lnTo>
                    <a:pt x="69" y="166"/>
                  </a:lnTo>
                  <a:lnTo>
                    <a:pt x="75" y="168"/>
                  </a:lnTo>
                  <a:lnTo>
                    <a:pt x="71" y="170"/>
                  </a:lnTo>
                  <a:lnTo>
                    <a:pt x="67" y="168"/>
                  </a:lnTo>
                  <a:lnTo>
                    <a:pt x="66" y="168"/>
                  </a:lnTo>
                  <a:lnTo>
                    <a:pt x="60" y="175"/>
                  </a:lnTo>
                  <a:lnTo>
                    <a:pt x="60" y="177"/>
                  </a:lnTo>
                  <a:lnTo>
                    <a:pt x="62" y="177"/>
                  </a:lnTo>
                  <a:lnTo>
                    <a:pt x="62" y="179"/>
                  </a:lnTo>
                  <a:lnTo>
                    <a:pt x="66" y="177"/>
                  </a:lnTo>
                  <a:lnTo>
                    <a:pt x="73" y="177"/>
                  </a:lnTo>
                  <a:lnTo>
                    <a:pt x="75" y="175"/>
                  </a:lnTo>
                  <a:lnTo>
                    <a:pt x="76" y="175"/>
                  </a:lnTo>
                  <a:lnTo>
                    <a:pt x="76" y="177"/>
                  </a:lnTo>
                  <a:lnTo>
                    <a:pt x="75" y="177"/>
                  </a:lnTo>
                  <a:lnTo>
                    <a:pt x="71" y="181"/>
                  </a:lnTo>
                  <a:lnTo>
                    <a:pt x="73" y="179"/>
                  </a:lnTo>
                  <a:lnTo>
                    <a:pt x="71" y="179"/>
                  </a:lnTo>
                  <a:lnTo>
                    <a:pt x="66" y="181"/>
                  </a:lnTo>
                  <a:lnTo>
                    <a:pt x="66" y="181"/>
                  </a:lnTo>
                  <a:lnTo>
                    <a:pt x="66" y="184"/>
                  </a:lnTo>
                  <a:lnTo>
                    <a:pt x="71" y="182"/>
                  </a:lnTo>
                  <a:lnTo>
                    <a:pt x="69" y="186"/>
                  </a:lnTo>
                  <a:lnTo>
                    <a:pt x="67" y="189"/>
                  </a:lnTo>
                  <a:lnTo>
                    <a:pt x="69" y="195"/>
                  </a:lnTo>
                  <a:lnTo>
                    <a:pt x="73" y="198"/>
                  </a:lnTo>
                  <a:lnTo>
                    <a:pt x="76" y="193"/>
                  </a:lnTo>
                  <a:lnTo>
                    <a:pt x="76" y="189"/>
                  </a:lnTo>
                  <a:lnTo>
                    <a:pt x="78" y="188"/>
                  </a:lnTo>
                  <a:lnTo>
                    <a:pt x="78" y="191"/>
                  </a:lnTo>
                  <a:lnTo>
                    <a:pt x="75" y="200"/>
                  </a:lnTo>
                  <a:lnTo>
                    <a:pt x="76" y="204"/>
                  </a:lnTo>
                  <a:lnTo>
                    <a:pt x="80" y="206"/>
                  </a:lnTo>
                  <a:lnTo>
                    <a:pt x="85" y="204"/>
                  </a:lnTo>
                  <a:lnTo>
                    <a:pt x="91" y="206"/>
                  </a:lnTo>
                  <a:lnTo>
                    <a:pt x="96" y="204"/>
                  </a:lnTo>
                  <a:lnTo>
                    <a:pt x="99" y="198"/>
                  </a:lnTo>
                  <a:lnTo>
                    <a:pt x="103" y="186"/>
                  </a:lnTo>
                  <a:lnTo>
                    <a:pt x="107" y="182"/>
                  </a:lnTo>
                  <a:lnTo>
                    <a:pt x="108" y="175"/>
                  </a:lnTo>
                  <a:lnTo>
                    <a:pt x="108" y="172"/>
                  </a:lnTo>
                  <a:lnTo>
                    <a:pt x="108" y="168"/>
                  </a:lnTo>
                  <a:lnTo>
                    <a:pt x="110" y="166"/>
                  </a:lnTo>
                  <a:lnTo>
                    <a:pt x="114" y="166"/>
                  </a:lnTo>
                  <a:lnTo>
                    <a:pt x="110" y="170"/>
                  </a:lnTo>
                  <a:lnTo>
                    <a:pt x="110" y="175"/>
                  </a:lnTo>
                  <a:lnTo>
                    <a:pt x="98" y="202"/>
                  </a:lnTo>
                  <a:lnTo>
                    <a:pt x="98" y="204"/>
                  </a:lnTo>
                  <a:lnTo>
                    <a:pt x="92" y="209"/>
                  </a:lnTo>
                  <a:lnTo>
                    <a:pt x="94" y="211"/>
                  </a:lnTo>
                  <a:lnTo>
                    <a:pt x="94" y="213"/>
                  </a:lnTo>
                  <a:lnTo>
                    <a:pt x="96" y="213"/>
                  </a:lnTo>
                  <a:lnTo>
                    <a:pt x="96" y="214"/>
                  </a:lnTo>
                  <a:lnTo>
                    <a:pt x="94" y="216"/>
                  </a:lnTo>
                  <a:lnTo>
                    <a:pt x="91" y="214"/>
                  </a:lnTo>
                  <a:lnTo>
                    <a:pt x="89" y="213"/>
                  </a:lnTo>
                  <a:lnTo>
                    <a:pt x="80" y="213"/>
                  </a:lnTo>
                  <a:lnTo>
                    <a:pt x="82" y="216"/>
                  </a:lnTo>
                  <a:lnTo>
                    <a:pt x="82" y="218"/>
                  </a:lnTo>
                  <a:lnTo>
                    <a:pt x="82" y="220"/>
                  </a:lnTo>
                  <a:lnTo>
                    <a:pt x="80" y="220"/>
                  </a:lnTo>
                  <a:lnTo>
                    <a:pt x="73" y="214"/>
                  </a:lnTo>
                  <a:lnTo>
                    <a:pt x="67" y="214"/>
                  </a:lnTo>
                  <a:lnTo>
                    <a:pt x="62" y="211"/>
                  </a:lnTo>
                  <a:lnTo>
                    <a:pt x="60" y="211"/>
                  </a:lnTo>
                  <a:lnTo>
                    <a:pt x="60" y="209"/>
                  </a:lnTo>
                  <a:lnTo>
                    <a:pt x="55" y="193"/>
                  </a:lnTo>
                  <a:lnTo>
                    <a:pt x="53" y="191"/>
                  </a:lnTo>
                  <a:lnTo>
                    <a:pt x="53" y="188"/>
                  </a:lnTo>
                  <a:lnTo>
                    <a:pt x="48" y="181"/>
                  </a:lnTo>
                  <a:lnTo>
                    <a:pt x="33" y="177"/>
                  </a:lnTo>
                  <a:lnTo>
                    <a:pt x="25" y="182"/>
                  </a:lnTo>
                  <a:lnTo>
                    <a:pt x="23" y="182"/>
                  </a:lnTo>
                  <a:lnTo>
                    <a:pt x="21" y="186"/>
                  </a:lnTo>
                  <a:lnTo>
                    <a:pt x="19" y="186"/>
                  </a:lnTo>
                  <a:lnTo>
                    <a:pt x="19" y="188"/>
                  </a:lnTo>
                  <a:lnTo>
                    <a:pt x="19" y="189"/>
                  </a:lnTo>
                  <a:lnTo>
                    <a:pt x="19" y="191"/>
                  </a:lnTo>
                  <a:lnTo>
                    <a:pt x="19" y="197"/>
                  </a:lnTo>
                  <a:lnTo>
                    <a:pt x="25" y="202"/>
                  </a:lnTo>
                  <a:lnTo>
                    <a:pt x="25" y="204"/>
                  </a:lnTo>
                  <a:lnTo>
                    <a:pt x="28" y="209"/>
                  </a:lnTo>
                  <a:lnTo>
                    <a:pt x="28" y="214"/>
                  </a:lnTo>
                  <a:lnTo>
                    <a:pt x="30" y="218"/>
                  </a:lnTo>
                  <a:lnTo>
                    <a:pt x="33" y="220"/>
                  </a:lnTo>
                  <a:lnTo>
                    <a:pt x="37" y="218"/>
                  </a:lnTo>
                  <a:lnTo>
                    <a:pt x="41" y="218"/>
                  </a:lnTo>
                  <a:lnTo>
                    <a:pt x="41" y="220"/>
                  </a:lnTo>
                  <a:lnTo>
                    <a:pt x="35" y="223"/>
                  </a:lnTo>
                  <a:lnTo>
                    <a:pt x="35" y="223"/>
                  </a:lnTo>
                  <a:lnTo>
                    <a:pt x="39" y="225"/>
                  </a:lnTo>
                  <a:lnTo>
                    <a:pt x="39" y="225"/>
                  </a:lnTo>
                  <a:lnTo>
                    <a:pt x="37" y="227"/>
                  </a:lnTo>
                  <a:lnTo>
                    <a:pt x="37" y="231"/>
                  </a:lnTo>
                  <a:lnTo>
                    <a:pt x="37" y="231"/>
                  </a:lnTo>
                  <a:lnTo>
                    <a:pt x="39" y="231"/>
                  </a:lnTo>
                  <a:lnTo>
                    <a:pt x="44" y="232"/>
                  </a:lnTo>
                  <a:lnTo>
                    <a:pt x="42" y="232"/>
                  </a:lnTo>
                  <a:lnTo>
                    <a:pt x="42" y="234"/>
                  </a:lnTo>
                  <a:lnTo>
                    <a:pt x="39" y="232"/>
                  </a:lnTo>
                  <a:lnTo>
                    <a:pt x="39" y="231"/>
                  </a:lnTo>
                  <a:lnTo>
                    <a:pt x="33" y="232"/>
                  </a:lnTo>
                  <a:lnTo>
                    <a:pt x="32" y="234"/>
                  </a:lnTo>
                  <a:lnTo>
                    <a:pt x="33" y="238"/>
                  </a:lnTo>
                  <a:lnTo>
                    <a:pt x="30" y="238"/>
                  </a:lnTo>
                  <a:lnTo>
                    <a:pt x="30" y="236"/>
                  </a:lnTo>
                  <a:lnTo>
                    <a:pt x="28" y="236"/>
                  </a:lnTo>
                  <a:lnTo>
                    <a:pt x="26" y="238"/>
                  </a:lnTo>
                  <a:lnTo>
                    <a:pt x="25" y="236"/>
                  </a:lnTo>
                  <a:lnTo>
                    <a:pt x="21" y="236"/>
                  </a:lnTo>
                  <a:lnTo>
                    <a:pt x="19" y="236"/>
                  </a:lnTo>
                  <a:lnTo>
                    <a:pt x="19" y="239"/>
                  </a:lnTo>
                  <a:lnTo>
                    <a:pt x="16" y="241"/>
                  </a:lnTo>
                  <a:lnTo>
                    <a:pt x="14" y="243"/>
                  </a:lnTo>
                  <a:lnTo>
                    <a:pt x="12" y="247"/>
                  </a:lnTo>
                  <a:lnTo>
                    <a:pt x="1" y="254"/>
                  </a:lnTo>
                  <a:lnTo>
                    <a:pt x="0" y="259"/>
                  </a:lnTo>
                  <a:lnTo>
                    <a:pt x="0" y="268"/>
                  </a:lnTo>
                  <a:lnTo>
                    <a:pt x="0" y="273"/>
                  </a:lnTo>
                  <a:lnTo>
                    <a:pt x="5" y="284"/>
                  </a:lnTo>
                  <a:lnTo>
                    <a:pt x="7" y="284"/>
                  </a:lnTo>
                  <a:lnTo>
                    <a:pt x="10" y="279"/>
                  </a:lnTo>
                  <a:lnTo>
                    <a:pt x="10" y="273"/>
                  </a:lnTo>
                  <a:lnTo>
                    <a:pt x="12" y="282"/>
                  </a:lnTo>
                  <a:lnTo>
                    <a:pt x="14" y="275"/>
                  </a:lnTo>
                  <a:lnTo>
                    <a:pt x="12" y="261"/>
                  </a:lnTo>
                  <a:lnTo>
                    <a:pt x="14" y="257"/>
                  </a:lnTo>
                  <a:lnTo>
                    <a:pt x="16" y="284"/>
                  </a:lnTo>
                  <a:lnTo>
                    <a:pt x="21" y="284"/>
                  </a:lnTo>
                  <a:lnTo>
                    <a:pt x="23" y="288"/>
                  </a:lnTo>
                  <a:lnTo>
                    <a:pt x="28" y="286"/>
                  </a:lnTo>
                  <a:lnTo>
                    <a:pt x="30" y="281"/>
                  </a:lnTo>
                  <a:lnTo>
                    <a:pt x="28" y="275"/>
                  </a:lnTo>
                  <a:lnTo>
                    <a:pt x="30" y="281"/>
                  </a:lnTo>
                  <a:lnTo>
                    <a:pt x="35" y="284"/>
                  </a:lnTo>
                  <a:lnTo>
                    <a:pt x="37" y="288"/>
                  </a:lnTo>
                  <a:lnTo>
                    <a:pt x="41" y="288"/>
                  </a:lnTo>
                  <a:lnTo>
                    <a:pt x="42" y="282"/>
                  </a:lnTo>
                  <a:lnTo>
                    <a:pt x="44" y="279"/>
                  </a:lnTo>
                  <a:lnTo>
                    <a:pt x="46" y="272"/>
                  </a:lnTo>
                  <a:lnTo>
                    <a:pt x="46" y="275"/>
                  </a:lnTo>
                  <a:lnTo>
                    <a:pt x="48" y="281"/>
                  </a:lnTo>
                  <a:lnTo>
                    <a:pt x="46" y="281"/>
                  </a:lnTo>
                  <a:lnTo>
                    <a:pt x="57" y="291"/>
                  </a:lnTo>
                  <a:lnTo>
                    <a:pt x="64" y="293"/>
                  </a:lnTo>
                  <a:lnTo>
                    <a:pt x="66" y="295"/>
                  </a:lnTo>
                  <a:lnTo>
                    <a:pt x="78" y="293"/>
                  </a:lnTo>
                  <a:lnTo>
                    <a:pt x="69" y="281"/>
                  </a:lnTo>
                  <a:lnTo>
                    <a:pt x="69" y="275"/>
                  </a:lnTo>
                  <a:lnTo>
                    <a:pt x="73" y="284"/>
                  </a:lnTo>
                  <a:lnTo>
                    <a:pt x="78" y="284"/>
                  </a:lnTo>
                  <a:lnTo>
                    <a:pt x="82" y="279"/>
                  </a:lnTo>
                  <a:lnTo>
                    <a:pt x="82" y="270"/>
                  </a:lnTo>
                  <a:lnTo>
                    <a:pt x="89" y="281"/>
                  </a:lnTo>
                  <a:lnTo>
                    <a:pt x="96" y="284"/>
                  </a:lnTo>
                  <a:lnTo>
                    <a:pt x="99" y="282"/>
                  </a:lnTo>
                  <a:lnTo>
                    <a:pt x="99" y="275"/>
                  </a:lnTo>
                  <a:lnTo>
                    <a:pt x="96" y="261"/>
                  </a:lnTo>
                  <a:lnTo>
                    <a:pt x="103" y="284"/>
                  </a:lnTo>
                  <a:lnTo>
                    <a:pt x="107" y="288"/>
                  </a:lnTo>
                  <a:lnTo>
                    <a:pt x="116" y="284"/>
                  </a:lnTo>
                  <a:lnTo>
                    <a:pt x="117" y="277"/>
                  </a:lnTo>
                  <a:lnTo>
                    <a:pt x="112" y="266"/>
                  </a:lnTo>
                  <a:lnTo>
                    <a:pt x="114" y="268"/>
                  </a:lnTo>
                  <a:lnTo>
                    <a:pt x="119" y="270"/>
                  </a:lnTo>
                  <a:lnTo>
                    <a:pt x="119" y="277"/>
                  </a:lnTo>
                  <a:lnTo>
                    <a:pt x="121" y="281"/>
                  </a:lnTo>
                  <a:lnTo>
                    <a:pt x="128" y="281"/>
                  </a:lnTo>
                  <a:lnTo>
                    <a:pt x="132" y="279"/>
                  </a:lnTo>
                  <a:lnTo>
                    <a:pt x="135" y="279"/>
                  </a:lnTo>
                  <a:lnTo>
                    <a:pt x="137" y="284"/>
                  </a:lnTo>
                  <a:lnTo>
                    <a:pt x="137" y="288"/>
                  </a:lnTo>
                  <a:lnTo>
                    <a:pt x="135" y="295"/>
                  </a:lnTo>
                  <a:lnTo>
                    <a:pt x="133" y="298"/>
                  </a:lnTo>
                  <a:lnTo>
                    <a:pt x="135" y="302"/>
                  </a:lnTo>
                  <a:lnTo>
                    <a:pt x="157" y="293"/>
                  </a:lnTo>
                  <a:lnTo>
                    <a:pt x="169" y="275"/>
                  </a:lnTo>
                  <a:lnTo>
                    <a:pt x="169" y="284"/>
                  </a:lnTo>
                  <a:lnTo>
                    <a:pt x="176" y="279"/>
                  </a:lnTo>
                  <a:lnTo>
                    <a:pt x="178" y="273"/>
                  </a:lnTo>
                  <a:lnTo>
                    <a:pt x="183" y="272"/>
                  </a:lnTo>
                  <a:lnTo>
                    <a:pt x="183" y="252"/>
                  </a:lnTo>
                  <a:lnTo>
                    <a:pt x="182" y="245"/>
                  </a:lnTo>
                  <a:lnTo>
                    <a:pt x="176" y="247"/>
                  </a:lnTo>
                  <a:lnTo>
                    <a:pt x="169" y="256"/>
                  </a:lnTo>
                  <a:lnTo>
                    <a:pt x="167" y="256"/>
                  </a:lnTo>
                  <a:lnTo>
                    <a:pt x="167" y="250"/>
                  </a:lnTo>
                  <a:lnTo>
                    <a:pt x="160" y="247"/>
                  </a:lnTo>
                  <a:lnTo>
                    <a:pt x="162" y="245"/>
                  </a:lnTo>
                  <a:lnTo>
                    <a:pt x="167" y="241"/>
                  </a:lnTo>
                  <a:lnTo>
                    <a:pt x="169" y="238"/>
                  </a:lnTo>
                  <a:lnTo>
                    <a:pt x="166" y="231"/>
                  </a:lnTo>
                  <a:lnTo>
                    <a:pt x="162" y="229"/>
                  </a:lnTo>
                  <a:lnTo>
                    <a:pt x="157" y="231"/>
                  </a:lnTo>
                  <a:lnTo>
                    <a:pt x="148" y="239"/>
                  </a:lnTo>
                  <a:lnTo>
                    <a:pt x="146" y="239"/>
                  </a:lnTo>
                  <a:lnTo>
                    <a:pt x="149" y="232"/>
                  </a:lnTo>
                  <a:lnTo>
                    <a:pt x="149" y="229"/>
                  </a:lnTo>
                  <a:lnTo>
                    <a:pt x="137" y="227"/>
                  </a:lnTo>
                  <a:lnTo>
                    <a:pt x="130" y="229"/>
                  </a:lnTo>
                  <a:lnTo>
                    <a:pt x="123" y="238"/>
                  </a:lnTo>
                  <a:lnTo>
                    <a:pt x="121" y="229"/>
                  </a:lnTo>
                  <a:lnTo>
                    <a:pt x="119" y="225"/>
                  </a:lnTo>
                  <a:lnTo>
                    <a:pt x="124" y="227"/>
                  </a:lnTo>
                  <a:lnTo>
                    <a:pt x="133" y="223"/>
                  </a:lnTo>
                  <a:lnTo>
                    <a:pt x="133" y="222"/>
                  </a:lnTo>
                  <a:lnTo>
                    <a:pt x="128" y="218"/>
                  </a:lnTo>
                  <a:lnTo>
                    <a:pt x="126" y="213"/>
                  </a:lnTo>
                  <a:lnTo>
                    <a:pt x="126" y="211"/>
                  </a:lnTo>
                  <a:lnTo>
                    <a:pt x="135" y="220"/>
                  </a:lnTo>
                  <a:lnTo>
                    <a:pt x="144" y="225"/>
                  </a:lnTo>
                  <a:lnTo>
                    <a:pt x="167" y="223"/>
                  </a:lnTo>
                  <a:lnTo>
                    <a:pt x="169" y="220"/>
                  </a:lnTo>
                  <a:lnTo>
                    <a:pt x="173" y="222"/>
                  </a:lnTo>
                  <a:lnTo>
                    <a:pt x="171" y="223"/>
                  </a:lnTo>
                  <a:lnTo>
                    <a:pt x="171" y="223"/>
                  </a:lnTo>
                  <a:lnTo>
                    <a:pt x="180" y="220"/>
                  </a:lnTo>
                  <a:lnTo>
                    <a:pt x="183" y="211"/>
                  </a:lnTo>
                  <a:lnTo>
                    <a:pt x="185" y="206"/>
                  </a:lnTo>
                  <a:lnTo>
                    <a:pt x="185" y="204"/>
                  </a:lnTo>
                  <a:lnTo>
                    <a:pt x="189" y="202"/>
                  </a:lnTo>
                  <a:lnTo>
                    <a:pt x="190" y="200"/>
                  </a:lnTo>
                  <a:lnTo>
                    <a:pt x="183" y="195"/>
                  </a:lnTo>
                  <a:lnTo>
                    <a:pt x="183" y="191"/>
                  </a:lnTo>
                  <a:lnTo>
                    <a:pt x="185" y="189"/>
                  </a:lnTo>
                  <a:lnTo>
                    <a:pt x="183" y="184"/>
                  </a:lnTo>
                  <a:lnTo>
                    <a:pt x="180" y="182"/>
                  </a:lnTo>
                  <a:lnTo>
                    <a:pt x="182" y="182"/>
                  </a:lnTo>
                  <a:lnTo>
                    <a:pt x="182" y="179"/>
                  </a:lnTo>
                  <a:lnTo>
                    <a:pt x="180" y="175"/>
                  </a:lnTo>
                  <a:lnTo>
                    <a:pt x="180" y="173"/>
                  </a:lnTo>
                  <a:lnTo>
                    <a:pt x="183" y="175"/>
                  </a:lnTo>
                  <a:lnTo>
                    <a:pt x="198" y="175"/>
                  </a:lnTo>
                  <a:lnTo>
                    <a:pt x="199" y="179"/>
                  </a:lnTo>
                  <a:lnTo>
                    <a:pt x="205" y="177"/>
                  </a:lnTo>
                  <a:lnTo>
                    <a:pt x="210" y="170"/>
                  </a:lnTo>
                  <a:lnTo>
                    <a:pt x="215" y="172"/>
                  </a:lnTo>
                  <a:lnTo>
                    <a:pt x="217" y="173"/>
                  </a:lnTo>
                  <a:lnTo>
                    <a:pt x="221" y="166"/>
                  </a:lnTo>
                  <a:lnTo>
                    <a:pt x="221" y="166"/>
                  </a:lnTo>
                  <a:lnTo>
                    <a:pt x="223" y="161"/>
                  </a:lnTo>
                  <a:lnTo>
                    <a:pt x="201" y="156"/>
                  </a:lnTo>
                  <a:lnTo>
                    <a:pt x="205" y="152"/>
                  </a:lnTo>
                  <a:lnTo>
                    <a:pt x="212" y="152"/>
                  </a:lnTo>
                  <a:lnTo>
                    <a:pt x="221" y="157"/>
                  </a:lnTo>
                  <a:lnTo>
                    <a:pt x="226" y="148"/>
                  </a:lnTo>
                  <a:lnTo>
                    <a:pt x="232" y="145"/>
                  </a:lnTo>
                  <a:lnTo>
                    <a:pt x="232" y="143"/>
                  </a:lnTo>
                  <a:lnTo>
                    <a:pt x="228" y="138"/>
                  </a:lnTo>
                  <a:lnTo>
                    <a:pt x="224" y="136"/>
                  </a:lnTo>
                  <a:lnTo>
                    <a:pt x="217" y="134"/>
                  </a:lnTo>
                  <a:lnTo>
                    <a:pt x="214" y="132"/>
                  </a:lnTo>
                  <a:lnTo>
                    <a:pt x="210" y="131"/>
                  </a:lnTo>
                  <a:lnTo>
                    <a:pt x="214" y="129"/>
                  </a:lnTo>
                  <a:lnTo>
                    <a:pt x="228" y="129"/>
                  </a:lnTo>
                  <a:lnTo>
                    <a:pt x="232" y="127"/>
                  </a:lnTo>
                  <a:lnTo>
                    <a:pt x="233" y="125"/>
                  </a:lnTo>
                  <a:lnTo>
                    <a:pt x="239" y="122"/>
                  </a:lnTo>
                  <a:lnTo>
                    <a:pt x="235" y="120"/>
                  </a:lnTo>
                  <a:lnTo>
                    <a:pt x="235" y="116"/>
                  </a:lnTo>
                  <a:lnTo>
                    <a:pt x="237" y="115"/>
                  </a:lnTo>
                  <a:lnTo>
                    <a:pt x="235" y="102"/>
                  </a:lnTo>
                  <a:lnTo>
                    <a:pt x="233" y="100"/>
                  </a:lnTo>
                  <a:lnTo>
                    <a:pt x="224" y="97"/>
                  </a:lnTo>
                  <a:lnTo>
                    <a:pt x="212" y="98"/>
                  </a:lnTo>
                  <a:lnTo>
                    <a:pt x="214" y="97"/>
                  </a:lnTo>
                  <a:lnTo>
                    <a:pt x="217" y="95"/>
                  </a:lnTo>
                  <a:lnTo>
                    <a:pt x="219" y="93"/>
                  </a:lnTo>
                  <a:lnTo>
                    <a:pt x="219" y="91"/>
                  </a:lnTo>
                  <a:lnTo>
                    <a:pt x="217" y="88"/>
                  </a:lnTo>
                  <a:lnTo>
                    <a:pt x="196" y="90"/>
                  </a:lnTo>
                  <a:lnTo>
                    <a:pt x="192" y="91"/>
                  </a:lnTo>
                  <a:lnTo>
                    <a:pt x="190" y="95"/>
                  </a:lnTo>
                  <a:lnTo>
                    <a:pt x="189" y="95"/>
                  </a:lnTo>
                  <a:lnTo>
                    <a:pt x="190" y="88"/>
                  </a:lnTo>
                  <a:lnTo>
                    <a:pt x="187" y="88"/>
                  </a:lnTo>
                  <a:lnTo>
                    <a:pt x="187" y="84"/>
                  </a:lnTo>
                  <a:lnTo>
                    <a:pt x="194" y="86"/>
                  </a:lnTo>
                  <a:lnTo>
                    <a:pt x="207" y="82"/>
                  </a:lnTo>
                  <a:lnTo>
                    <a:pt x="215" y="82"/>
                  </a:lnTo>
                  <a:lnTo>
                    <a:pt x="215" y="81"/>
                  </a:lnTo>
                  <a:lnTo>
                    <a:pt x="208" y="77"/>
                  </a:lnTo>
                  <a:lnTo>
                    <a:pt x="189" y="77"/>
                  </a:lnTo>
                  <a:lnTo>
                    <a:pt x="187" y="75"/>
                  </a:lnTo>
                  <a:lnTo>
                    <a:pt x="190" y="74"/>
                  </a:lnTo>
                  <a:lnTo>
                    <a:pt x="205" y="74"/>
                  </a:lnTo>
                  <a:lnTo>
                    <a:pt x="207" y="72"/>
                  </a:lnTo>
                  <a:lnTo>
                    <a:pt x="217" y="74"/>
                  </a:lnTo>
                  <a:lnTo>
                    <a:pt x="219" y="77"/>
                  </a:lnTo>
                  <a:lnTo>
                    <a:pt x="219" y="81"/>
                  </a:lnTo>
                  <a:lnTo>
                    <a:pt x="221" y="84"/>
                  </a:lnTo>
                  <a:lnTo>
                    <a:pt x="223" y="86"/>
                  </a:lnTo>
                  <a:lnTo>
                    <a:pt x="239" y="88"/>
                  </a:lnTo>
                  <a:lnTo>
                    <a:pt x="240" y="86"/>
                  </a:lnTo>
                  <a:lnTo>
                    <a:pt x="240" y="84"/>
                  </a:lnTo>
                  <a:lnTo>
                    <a:pt x="240" y="79"/>
                  </a:lnTo>
                  <a:lnTo>
                    <a:pt x="237" y="74"/>
                  </a:lnTo>
                  <a:lnTo>
                    <a:pt x="240" y="70"/>
                  </a:lnTo>
                  <a:lnTo>
                    <a:pt x="237" y="68"/>
                  </a:lnTo>
                  <a:lnTo>
                    <a:pt x="217" y="68"/>
                  </a:lnTo>
                  <a:lnTo>
                    <a:pt x="217" y="66"/>
                  </a:lnTo>
                  <a:lnTo>
                    <a:pt x="192" y="70"/>
                  </a:lnTo>
                  <a:lnTo>
                    <a:pt x="194" y="68"/>
                  </a:lnTo>
                  <a:lnTo>
                    <a:pt x="194" y="66"/>
                  </a:lnTo>
                  <a:lnTo>
                    <a:pt x="189" y="65"/>
                  </a:lnTo>
                  <a:lnTo>
                    <a:pt x="185" y="63"/>
                  </a:lnTo>
                  <a:lnTo>
                    <a:pt x="190" y="61"/>
                  </a:lnTo>
                  <a:lnTo>
                    <a:pt x="198" y="61"/>
                  </a:lnTo>
                  <a:lnTo>
                    <a:pt x="196" y="54"/>
                  </a:lnTo>
                  <a:lnTo>
                    <a:pt x="194" y="52"/>
                  </a:lnTo>
                  <a:lnTo>
                    <a:pt x="198" y="52"/>
                  </a:lnTo>
                  <a:lnTo>
                    <a:pt x="198" y="54"/>
                  </a:lnTo>
                  <a:lnTo>
                    <a:pt x="199" y="57"/>
                  </a:lnTo>
                  <a:lnTo>
                    <a:pt x="203" y="59"/>
                  </a:lnTo>
                  <a:lnTo>
                    <a:pt x="217" y="61"/>
                  </a:lnTo>
                  <a:lnTo>
                    <a:pt x="217" y="57"/>
                  </a:lnTo>
                  <a:lnTo>
                    <a:pt x="214" y="54"/>
                  </a:lnTo>
                  <a:lnTo>
                    <a:pt x="214" y="52"/>
                  </a:lnTo>
                  <a:lnTo>
                    <a:pt x="199" y="49"/>
                  </a:lnTo>
                  <a:lnTo>
                    <a:pt x="198" y="45"/>
                  </a:lnTo>
                  <a:lnTo>
                    <a:pt x="199" y="45"/>
                  </a:lnTo>
                  <a:lnTo>
                    <a:pt x="210" y="47"/>
                  </a:lnTo>
                  <a:lnTo>
                    <a:pt x="221" y="56"/>
                  </a:lnTo>
                  <a:lnTo>
                    <a:pt x="230" y="56"/>
                  </a:lnTo>
                  <a:lnTo>
                    <a:pt x="232" y="54"/>
                  </a:lnTo>
                  <a:lnTo>
                    <a:pt x="232" y="49"/>
                  </a:lnTo>
                  <a:lnTo>
                    <a:pt x="235" y="50"/>
                  </a:lnTo>
                  <a:lnTo>
                    <a:pt x="244" y="52"/>
                  </a:lnTo>
                  <a:lnTo>
                    <a:pt x="246" y="47"/>
                  </a:lnTo>
                  <a:lnTo>
                    <a:pt x="246" y="45"/>
                  </a:lnTo>
                  <a:lnTo>
                    <a:pt x="248" y="45"/>
                  </a:lnTo>
                  <a:lnTo>
                    <a:pt x="248" y="43"/>
                  </a:lnTo>
                  <a:lnTo>
                    <a:pt x="249" y="47"/>
                  </a:lnTo>
                  <a:lnTo>
                    <a:pt x="255" y="45"/>
                  </a:lnTo>
                  <a:lnTo>
                    <a:pt x="257" y="40"/>
                  </a:lnTo>
                  <a:lnTo>
                    <a:pt x="253" y="25"/>
                  </a:lnTo>
                  <a:lnTo>
                    <a:pt x="235" y="24"/>
                  </a:lnTo>
                  <a:lnTo>
                    <a:pt x="237" y="18"/>
                  </a:lnTo>
                  <a:lnTo>
                    <a:pt x="242" y="18"/>
                  </a:lnTo>
                  <a:lnTo>
                    <a:pt x="249" y="22"/>
                  </a:lnTo>
                  <a:lnTo>
                    <a:pt x="257" y="22"/>
                  </a:lnTo>
                  <a:lnTo>
                    <a:pt x="257" y="25"/>
                  </a:lnTo>
                  <a:lnTo>
                    <a:pt x="257" y="29"/>
                  </a:lnTo>
                  <a:lnTo>
                    <a:pt x="262" y="32"/>
                  </a:lnTo>
                  <a:lnTo>
                    <a:pt x="265" y="32"/>
                  </a:lnTo>
                  <a:lnTo>
                    <a:pt x="265" y="32"/>
                  </a:lnTo>
                  <a:lnTo>
                    <a:pt x="273" y="31"/>
                  </a:lnTo>
                  <a:lnTo>
                    <a:pt x="280" y="31"/>
                  </a:lnTo>
                  <a:lnTo>
                    <a:pt x="281" y="29"/>
                  </a:lnTo>
                  <a:lnTo>
                    <a:pt x="285" y="29"/>
                  </a:lnTo>
                  <a:lnTo>
                    <a:pt x="292" y="16"/>
                  </a:lnTo>
                  <a:lnTo>
                    <a:pt x="289" y="15"/>
                  </a:lnTo>
                  <a:lnTo>
                    <a:pt x="285" y="16"/>
                  </a:lnTo>
                  <a:lnTo>
                    <a:pt x="285" y="13"/>
                  </a:lnTo>
                  <a:lnTo>
                    <a:pt x="289" y="7"/>
                  </a:lnTo>
                  <a:lnTo>
                    <a:pt x="294" y="6"/>
                  </a:lnTo>
                  <a:lnTo>
                    <a:pt x="296" y="4"/>
                  </a:lnTo>
                  <a:lnTo>
                    <a:pt x="299" y="0"/>
                  </a:lnTo>
                  <a:lnTo>
                    <a:pt x="114" y="0"/>
                  </a:lnTo>
                  <a:lnTo>
                    <a:pt x="114" y="0"/>
                  </a:lnTo>
                  <a:lnTo>
                    <a:pt x="128" y="7"/>
                  </a:lnTo>
                  <a:lnTo>
                    <a:pt x="126" y="9"/>
                  </a:lnTo>
                  <a:lnTo>
                    <a:pt x="123" y="11"/>
                  </a:lnTo>
                  <a:lnTo>
                    <a:pt x="124" y="13"/>
                  </a:lnTo>
                  <a:lnTo>
                    <a:pt x="124" y="25"/>
                  </a:lnTo>
                  <a:lnTo>
                    <a:pt x="126" y="25"/>
                  </a:lnTo>
                  <a:lnTo>
                    <a:pt x="126" y="27"/>
                  </a:lnTo>
                  <a:lnTo>
                    <a:pt x="128" y="29"/>
                  </a:lnTo>
                  <a:lnTo>
                    <a:pt x="133" y="31"/>
                  </a:lnTo>
                  <a:lnTo>
                    <a:pt x="139" y="36"/>
                  </a:lnTo>
                  <a:lnTo>
                    <a:pt x="149" y="31"/>
                  </a:lnTo>
                  <a:lnTo>
                    <a:pt x="153" y="31"/>
                  </a:lnTo>
                  <a:lnTo>
                    <a:pt x="153" y="32"/>
                  </a:lnTo>
                  <a:lnTo>
                    <a:pt x="151" y="34"/>
                  </a:lnTo>
                  <a:lnTo>
                    <a:pt x="149" y="34"/>
                  </a:lnTo>
                  <a:lnTo>
                    <a:pt x="139" y="40"/>
                  </a:lnTo>
                  <a:lnTo>
                    <a:pt x="139" y="41"/>
                  </a:lnTo>
                  <a:lnTo>
                    <a:pt x="139" y="43"/>
                  </a:lnTo>
                  <a:lnTo>
                    <a:pt x="139" y="45"/>
                  </a:lnTo>
                  <a:lnTo>
                    <a:pt x="139" y="45"/>
                  </a:lnTo>
                  <a:lnTo>
                    <a:pt x="128" y="38"/>
                  </a:lnTo>
                  <a:lnTo>
                    <a:pt x="124" y="38"/>
                  </a:lnTo>
                  <a:lnTo>
                    <a:pt x="123" y="40"/>
                  </a:lnTo>
                  <a:lnTo>
                    <a:pt x="123" y="32"/>
                  </a:lnTo>
                  <a:lnTo>
                    <a:pt x="119" y="32"/>
                  </a:lnTo>
                  <a:lnTo>
                    <a:pt x="119" y="25"/>
                  </a:lnTo>
                  <a:lnTo>
                    <a:pt x="117" y="24"/>
                  </a:lnTo>
                  <a:lnTo>
                    <a:pt x="117" y="20"/>
                  </a:lnTo>
                  <a:lnTo>
                    <a:pt x="103" y="0"/>
                  </a:lnTo>
                  <a:lnTo>
                    <a:pt x="53" y="0"/>
                  </a:lnTo>
                  <a:lnTo>
                    <a:pt x="64" y="4"/>
                  </a:lnTo>
                  <a:lnTo>
                    <a:pt x="66" y="6"/>
                  </a:lnTo>
                  <a:lnTo>
                    <a:pt x="66" y="6"/>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3" name="Freeform 3913"/>
            <p:cNvSpPr>
              <a:spLocks/>
            </p:cNvSpPr>
            <p:nvPr/>
          </p:nvSpPr>
          <p:spPr bwMode="auto">
            <a:xfrm>
              <a:off x="1308" y="762"/>
              <a:ext cx="9" cy="8"/>
            </a:xfrm>
            <a:custGeom>
              <a:avLst/>
              <a:gdLst/>
              <a:ahLst/>
              <a:cxnLst>
                <a:cxn ang="0">
                  <a:pos x="0" y="5"/>
                </a:cxn>
                <a:cxn ang="0">
                  <a:pos x="0" y="7"/>
                </a:cxn>
                <a:cxn ang="0">
                  <a:pos x="9" y="8"/>
                </a:cxn>
                <a:cxn ang="0">
                  <a:pos x="0" y="0"/>
                </a:cxn>
                <a:cxn ang="0">
                  <a:pos x="0" y="5"/>
                </a:cxn>
                <a:cxn ang="0">
                  <a:pos x="0" y="5"/>
                </a:cxn>
              </a:cxnLst>
              <a:rect l="0" t="0" r="r" b="b"/>
              <a:pathLst>
                <a:path w="9" h="8">
                  <a:moveTo>
                    <a:pt x="0" y="5"/>
                  </a:moveTo>
                  <a:lnTo>
                    <a:pt x="0" y="7"/>
                  </a:lnTo>
                  <a:lnTo>
                    <a:pt x="9" y="8"/>
                  </a:lnTo>
                  <a:lnTo>
                    <a:pt x="0" y="0"/>
                  </a:lnTo>
                  <a:lnTo>
                    <a:pt x="0" y="5"/>
                  </a:lnTo>
                  <a:lnTo>
                    <a:pt x="0" y="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4" name="Freeform 3914"/>
            <p:cNvSpPr>
              <a:spLocks/>
            </p:cNvSpPr>
            <p:nvPr/>
          </p:nvSpPr>
          <p:spPr bwMode="auto">
            <a:xfrm>
              <a:off x="1306" y="753"/>
              <a:ext cx="4" cy="9"/>
            </a:xfrm>
            <a:custGeom>
              <a:avLst/>
              <a:gdLst/>
              <a:ahLst/>
              <a:cxnLst>
                <a:cxn ang="0">
                  <a:pos x="2" y="3"/>
                </a:cxn>
                <a:cxn ang="0">
                  <a:pos x="2" y="0"/>
                </a:cxn>
                <a:cxn ang="0">
                  <a:pos x="0" y="7"/>
                </a:cxn>
                <a:cxn ang="0">
                  <a:pos x="2" y="9"/>
                </a:cxn>
                <a:cxn ang="0">
                  <a:pos x="4" y="9"/>
                </a:cxn>
                <a:cxn ang="0">
                  <a:pos x="2" y="3"/>
                </a:cxn>
                <a:cxn ang="0">
                  <a:pos x="2" y="3"/>
                </a:cxn>
              </a:cxnLst>
              <a:rect l="0" t="0" r="r" b="b"/>
              <a:pathLst>
                <a:path w="4" h="9">
                  <a:moveTo>
                    <a:pt x="2" y="3"/>
                  </a:moveTo>
                  <a:lnTo>
                    <a:pt x="2" y="0"/>
                  </a:lnTo>
                  <a:lnTo>
                    <a:pt x="0" y="7"/>
                  </a:lnTo>
                  <a:lnTo>
                    <a:pt x="2" y="9"/>
                  </a:lnTo>
                  <a:lnTo>
                    <a:pt x="4" y="9"/>
                  </a:lnTo>
                  <a:lnTo>
                    <a:pt x="2" y="3"/>
                  </a:lnTo>
                  <a:lnTo>
                    <a:pt x="2" y="3"/>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5" name="Freeform 3915"/>
            <p:cNvSpPr>
              <a:spLocks/>
            </p:cNvSpPr>
            <p:nvPr/>
          </p:nvSpPr>
          <p:spPr bwMode="auto">
            <a:xfrm>
              <a:off x="1413" y="1611"/>
              <a:ext cx="9" cy="9"/>
            </a:xfrm>
            <a:custGeom>
              <a:avLst/>
              <a:gdLst/>
              <a:ahLst/>
              <a:cxnLst>
                <a:cxn ang="0">
                  <a:pos x="0" y="9"/>
                </a:cxn>
                <a:cxn ang="0">
                  <a:pos x="2" y="9"/>
                </a:cxn>
                <a:cxn ang="0">
                  <a:pos x="7" y="5"/>
                </a:cxn>
                <a:cxn ang="0">
                  <a:pos x="9" y="0"/>
                </a:cxn>
                <a:cxn ang="0">
                  <a:pos x="9" y="0"/>
                </a:cxn>
                <a:cxn ang="0">
                  <a:pos x="9" y="0"/>
                </a:cxn>
                <a:cxn ang="0">
                  <a:pos x="9" y="2"/>
                </a:cxn>
                <a:cxn ang="0">
                  <a:pos x="7" y="3"/>
                </a:cxn>
                <a:cxn ang="0">
                  <a:pos x="7" y="5"/>
                </a:cxn>
                <a:cxn ang="0">
                  <a:pos x="6" y="5"/>
                </a:cxn>
                <a:cxn ang="0">
                  <a:pos x="4" y="3"/>
                </a:cxn>
                <a:cxn ang="0">
                  <a:pos x="4" y="3"/>
                </a:cxn>
                <a:cxn ang="0">
                  <a:pos x="4" y="5"/>
                </a:cxn>
                <a:cxn ang="0">
                  <a:pos x="4" y="5"/>
                </a:cxn>
                <a:cxn ang="0">
                  <a:pos x="4" y="5"/>
                </a:cxn>
                <a:cxn ang="0">
                  <a:pos x="4" y="5"/>
                </a:cxn>
                <a:cxn ang="0">
                  <a:pos x="2" y="5"/>
                </a:cxn>
                <a:cxn ang="0">
                  <a:pos x="2" y="5"/>
                </a:cxn>
                <a:cxn ang="0">
                  <a:pos x="2" y="7"/>
                </a:cxn>
                <a:cxn ang="0">
                  <a:pos x="0" y="7"/>
                </a:cxn>
                <a:cxn ang="0">
                  <a:pos x="0" y="7"/>
                </a:cxn>
                <a:cxn ang="0">
                  <a:pos x="0" y="9"/>
                </a:cxn>
                <a:cxn ang="0">
                  <a:pos x="0" y="9"/>
                </a:cxn>
                <a:cxn ang="0">
                  <a:pos x="0" y="9"/>
                </a:cxn>
                <a:cxn ang="0">
                  <a:pos x="0" y="9"/>
                </a:cxn>
              </a:cxnLst>
              <a:rect l="0" t="0" r="r" b="b"/>
              <a:pathLst>
                <a:path w="9" h="9">
                  <a:moveTo>
                    <a:pt x="0" y="9"/>
                  </a:moveTo>
                  <a:lnTo>
                    <a:pt x="2" y="9"/>
                  </a:lnTo>
                  <a:lnTo>
                    <a:pt x="7" y="5"/>
                  </a:lnTo>
                  <a:lnTo>
                    <a:pt x="9" y="0"/>
                  </a:lnTo>
                  <a:lnTo>
                    <a:pt x="9" y="0"/>
                  </a:lnTo>
                  <a:lnTo>
                    <a:pt x="9" y="0"/>
                  </a:lnTo>
                  <a:lnTo>
                    <a:pt x="9" y="2"/>
                  </a:lnTo>
                  <a:lnTo>
                    <a:pt x="7" y="3"/>
                  </a:lnTo>
                  <a:lnTo>
                    <a:pt x="7" y="5"/>
                  </a:lnTo>
                  <a:lnTo>
                    <a:pt x="6" y="5"/>
                  </a:lnTo>
                  <a:lnTo>
                    <a:pt x="4" y="3"/>
                  </a:lnTo>
                  <a:lnTo>
                    <a:pt x="4" y="3"/>
                  </a:lnTo>
                  <a:lnTo>
                    <a:pt x="4" y="5"/>
                  </a:lnTo>
                  <a:lnTo>
                    <a:pt x="4" y="5"/>
                  </a:lnTo>
                  <a:lnTo>
                    <a:pt x="4" y="5"/>
                  </a:lnTo>
                  <a:lnTo>
                    <a:pt x="4" y="5"/>
                  </a:lnTo>
                  <a:lnTo>
                    <a:pt x="2" y="5"/>
                  </a:lnTo>
                  <a:lnTo>
                    <a:pt x="2" y="5"/>
                  </a:lnTo>
                  <a:lnTo>
                    <a:pt x="2" y="7"/>
                  </a:lnTo>
                  <a:lnTo>
                    <a:pt x="0" y="7"/>
                  </a:lnTo>
                  <a:lnTo>
                    <a:pt x="0" y="7"/>
                  </a:lnTo>
                  <a:lnTo>
                    <a:pt x="0" y="9"/>
                  </a:lnTo>
                  <a:lnTo>
                    <a:pt x="0" y="9"/>
                  </a:lnTo>
                  <a:lnTo>
                    <a:pt x="0"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6" name="Freeform 3916"/>
            <p:cNvSpPr>
              <a:spLocks/>
            </p:cNvSpPr>
            <p:nvPr/>
          </p:nvSpPr>
          <p:spPr bwMode="auto">
            <a:xfrm>
              <a:off x="1413" y="1611"/>
              <a:ext cx="9" cy="9"/>
            </a:xfrm>
            <a:custGeom>
              <a:avLst/>
              <a:gdLst/>
              <a:ahLst/>
              <a:cxnLst>
                <a:cxn ang="0">
                  <a:pos x="0" y="9"/>
                </a:cxn>
                <a:cxn ang="0">
                  <a:pos x="2" y="9"/>
                </a:cxn>
                <a:cxn ang="0">
                  <a:pos x="7" y="5"/>
                </a:cxn>
                <a:cxn ang="0">
                  <a:pos x="9" y="0"/>
                </a:cxn>
                <a:cxn ang="0">
                  <a:pos x="9" y="0"/>
                </a:cxn>
                <a:cxn ang="0">
                  <a:pos x="9" y="0"/>
                </a:cxn>
                <a:cxn ang="0">
                  <a:pos x="9" y="2"/>
                </a:cxn>
                <a:cxn ang="0">
                  <a:pos x="7" y="3"/>
                </a:cxn>
                <a:cxn ang="0">
                  <a:pos x="7" y="5"/>
                </a:cxn>
                <a:cxn ang="0">
                  <a:pos x="6" y="5"/>
                </a:cxn>
                <a:cxn ang="0">
                  <a:pos x="4" y="3"/>
                </a:cxn>
                <a:cxn ang="0">
                  <a:pos x="4" y="3"/>
                </a:cxn>
                <a:cxn ang="0">
                  <a:pos x="4" y="5"/>
                </a:cxn>
                <a:cxn ang="0">
                  <a:pos x="4" y="5"/>
                </a:cxn>
                <a:cxn ang="0">
                  <a:pos x="4" y="5"/>
                </a:cxn>
                <a:cxn ang="0">
                  <a:pos x="4" y="5"/>
                </a:cxn>
                <a:cxn ang="0">
                  <a:pos x="2" y="5"/>
                </a:cxn>
                <a:cxn ang="0">
                  <a:pos x="2" y="5"/>
                </a:cxn>
                <a:cxn ang="0">
                  <a:pos x="2" y="7"/>
                </a:cxn>
                <a:cxn ang="0">
                  <a:pos x="0" y="7"/>
                </a:cxn>
                <a:cxn ang="0">
                  <a:pos x="0" y="7"/>
                </a:cxn>
                <a:cxn ang="0">
                  <a:pos x="0" y="9"/>
                </a:cxn>
                <a:cxn ang="0">
                  <a:pos x="0" y="9"/>
                </a:cxn>
                <a:cxn ang="0">
                  <a:pos x="0" y="9"/>
                </a:cxn>
                <a:cxn ang="0">
                  <a:pos x="0" y="9"/>
                </a:cxn>
              </a:cxnLst>
              <a:rect l="0" t="0" r="r" b="b"/>
              <a:pathLst>
                <a:path w="9" h="9">
                  <a:moveTo>
                    <a:pt x="0" y="9"/>
                  </a:moveTo>
                  <a:lnTo>
                    <a:pt x="2" y="9"/>
                  </a:lnTo>
                  <a:lnTo>
                    <a:pt x="7" y="5"/>
                  </a:lnTo>
                  <a:lnTo>
                    <a:pt x="9" y="0"/>
                  </a:lnTo>
                  <a:lnTo>
                    <a:pt x="9" y="0"/>
                  </a:lnTo>
                  <a:lnTo>
                    <a:pt x="9" y="0"/>
                  </a:lnTo>
                  <a:lnTo>
                    <a:pt x="9" y="2"/>
                  </a:lnTo>
                  <a:lnTo>
                    <a:pt x="7" y="3"/>
                  </a:lnTo>
                  <a:lnTo>
                    <a:pt x="7" y="5"/>
                  </a:lnTo>
                  <a:lnTo>
                    <a:pt x="6" y="5"/>
                  </a:lnTo>
                  <a:lnTo>
                    <a:pt x="4" y="3"/>
                  </a:lnTo>
                  <a:lnTo>
                    <a:pt x="4" y="3"/>
                  </a:lnTo>
                  <a:lnTo>
                    <a:pt x="4" y="5"/>
                  </a:lnTo>
                  <a:lnTo>
                    <a:pt x="4" y="5"/>
                  </a:lnTo>
                  <a:lnTo>
                    <a:pt x="4" y="5"/>
                  </a:lnTo>
                  <a:lnTo>
                    <a:pt x="4" y="5"/>
                  </a:lnTo>
                  <a:lnTo>
                    <a:pt x="2" y="5"/>
                  </a:lnTo>
                  <a:lnTo>
                    <a:pt x="2" y="5"/>
                  </a:lnTo>
                  <a:lnTo>
                    <a:pt x="2" y="7"/>
                  </a:lnTo>
                  <a:lnTo>
                    <a:pt x="0" y="7"/>
                  </a:lnTo>
                  <a:lnTo>
                    <a:pt x="0" y="7"/>
                  </a:lnTo>
                  <a:lnTo>
                    <a:pt x="0" y="9"/>
                  </a:lnTo>
                  <a:lnTo>
                    <a:pt x="0" y="9"/>
                  </a:lnTo>
                  <a:lnTo>
                    <a:pt x="0"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7" name="Freeform 3917"/>
            <p:cNvSpPr>
              <a:spLocks/>
            </p:cNvSpPr>
            <p:nvPr/>
          </p:nvSpPr>
          <p:spPr bwMode="auto">
            <a:xfrm>
              <a:off x="1415" y="1607"/>
              <a:ext cx="18" cy="25"/>
            </a:xfrm>
            <a:custGeom>
              <a:avLst/>
              <a:gdLst/>
              <a:ahLst/>
              <a:cxnLst>
                <a:cxn ang="0">
                  <a:pos x="16" y="11"/>
                </a:cxn>
                <a:cxn ang="0">
                  <a:pos x="18" y="9"/>
                </a:cxn>
                <a:cxn ang="0">
                  <a:pos x="16" y="9"/>
                </a:cxn>
                <a:cxn ang="0">
                  <a:pos x="18" y="9"/>
                </a:cxn>
                <a:cxn ang="0">
                  <a:pos x="18" y="7"/>
                </a:cxn>
                <a:cxn ang="0">
                  <a:pos x="16" y="7"/>
                </a:cxn>
                <a:cxn ang="0">
                  <a:pos x="14" y="6"/>
                </a:cxn>
                <a:cxn ang="0">
                  <a:pos x="14" y="4"/>
                </a:cxn>
                <a:cxn ang="0">
                  <a:pos x="13" y="4"/>
                </a:cxn>
                <a:cxn ang="0">
                  <a:pos x="13" y="2"/>
                </a:cxn>
                <a:cxn ang="0">
                  <a:pos x="13" y="0"/>
                </a:cxn>
                <a:cxn ang="0">
                  <a:pos x="9" y="13"/>
                </a:cxn>
                <a:cxn ang="0">
                  <a:pos x="7" y="15"/>
                </a:cxn>
                <a:cxn ang="0">
                  <a:pos x="7" y="15"/>
                </a:cxn>
                <a:cxn ang="0">
                  <a:pos x="7" y="15"/>
                </a:cxn>
                <a:cxn ang="0">
                  <a:pos x="9" y="11"/>
                </a:cxn>
                <a:cxn ang="0">
                  <a:pos x="9" y="6"/>
                </a:cxn>
                <a:cxn ang="0">
                  <a:pos x="9" y="4"/>
                </a:cxn>
                <a:cxn ang="0">
                  <a:pos x="9" y="6"/>
                </a:cxn>
                <a:cxn ang="0">
                  <a:pos x="5" y="13"/>
                </a:cxn>
                <a:cxn ang="0">
                  <a:pos x="0" y="20"/>
                </a:cxn>
                <a:cxn ang="0">
                  <a:pos x="0" y="22"/>
                </a:cxn>
                <a:cxn ang="0">
                  <a:pos x="0" y="22"/>
                </a:cxn>
                <a:cxn ang="0">
                  <a:pos x="2" y="23"/>
                </a:cxn>
                <a:cxn ang="0">
                  <a:pos x="2" y="23"/>
                </a:cxn>
                <a:cxn ang="0">
                  <a:pos x="9" y="15"/>
                </a:cxn>
                <a:cxn ang="0">
                  <a:pos x="9" y="16"/>
                </a:cxn>
                <a:cxn ang="0">
                  <a:pos x="4" y="25"/>
                </a:cxn>
                <a:cxn ang="0">
                  <a:pos x="5" y="22"/>
                </a:cxn>
                <a:cxn ang="0">
                  <a:pos x="7" y="22"/>
                </a:cxn>
                <a:cxn ang="0">
                  <a:pos x="7" y="23"/>
                </a:cxn>
                <a:cxn ang="0">
                  <a:pos x="9" y="22"/>
                </a:cxn>
                <a:cxn ang="0">
                  <a:pos x="14" y="13"/>
                </a:cxn>
                <a:cxn ang="0">
                  <a:pos x="13" y="22"/>
                </a:cxn>
                <a:cxn ang="0">
                  <a:pos x="14" y="13"/>
                </a:cxn>
                <a:cxn ang="0">
                  <a:pos x="14" y="13"/>
                </a:cxn>
                <a:cxn ang="0">
                  <a:pos x="16" y="9"/>
                </a:cxn>
                <a:cxn ang="0">
                  <a:pos x="16" y="7"/>
                </a:cxn>
                <a:cxn ang="0">
                  <a:pos x="16" y="7"/>
                </a:cxn>
                <a:cxn ang="0">
                  <a:pos x="16" y="9"/>
                </a:cxn>
                <a:cxn ang="0">
                  <a:pos x="13" y="22"/>
                </a:cxn>
                <a:cxn ang="0">
                  <a:pos x="13" y="22"/>
                </a:cxn>
              </a:cxnLst>
              <a:rect l="0" t="0" r="r" b="b"/>
              <a:pathLst>
                <a:path w="18" h="25">
                  <a:moveTo>
                    <a:pt x="14" y="20"/>
                  </a:moveTo>
                  <a:lnTo>
                    <a:pt x="16" y="11"/>
                  </a:lnTo>
                  <a:lnTo>
                    <a:pt x="18" y="11"/>
                  </a:lnTo>
                  <a:lnTo>
                    <a:pt x="18" y="9"/>
                  </a:lnTo>
                  <a:lnTo>
                    <a:pt x="18" y="9"/>
                  </a:lnTo>
                  <a:lnTo>
                    <a:pt x="16" y="9"/>
                  </a:lnTo>
                  <a:lnTo>
                    <a:pt x="18" y="9"/>
                  </a:lnTo>
                  <a:lnTo>
                    <a:pt x="18" y="9"/>
                  </a:lnTo>
                  <a:lnTo>
                    <a:pt x="18" y="9"/>
                  </a:lnTo>
                  <a:lnTo>
                    <a:pt x="18" y="7"/>
                  </a:lnTo>
                  <a:lnTo>
                    <a:pt x="16" y="6"/>
                  </a:lnTo>
                  <a:lnTo>
                    <a:pt x="16" y="7"/>
                  </a:lnTo>
                  <a:lnTo>
                    <a:pt x="16" y="6"/>
                  </a:lnTo>
                  <a:lnTo>
                    <a:pt x="14" y="6"/>
                  </a:lnTo>
                  <a:lnTo>
                    <a:pt x="14" y="6"/>
                  </a:lnTo>
                  <a:lnTo>
                    <a:pt x="14" y="4"/>
                  </a:lnTo>
                  <a:lnTo>
                    <a:pt x="14" y="4"/>
                  </a:lnTo>
                  <a:lnTo>
                    <a:pt x="13" y="4"/>
                  </a:lnTo>
                  <a:lnTo>
                    <a:pt x="13" y="4"/>
                  </a:lnTo>
                  <a:lnTo>
                    <a:pt x="13" y="2"/>
                  </a:lnTo>
                  <a:lnTo>
                    <a:pt x="13" y="2"/>
                  </a:lnTo>
                  <a:lnTo>
                    <a:pt x="13" y="0"/>
                  </a:lnTo>
                  <a:lnTo>
                    <a:pt x="13" y="0"/>
                  </a:lnTo>
                  <a:lnTo>
                    <a:pt x="9" y="13"/>
                  </a:lnTo>
                  <a:lnTo>
                    <a:pt x="9" y="13"/>
                  </a:lnTo>
                  <a:lnTo>
                    <a:pt x="7" y="15"/>
                  </a:lnTo>
                  <a:lnTo>
                    <a:pt x="7" y="15"/>
                  </a:lnTo>
                  <a:lnTo>
                    <a:pt x="7" y="15"/>
                  </a:lnTo>
                  <a:lnTo>
                    <a:pt x="7" y="15"/>
                  </a:lnTo>
                  <a:lnTo>
                    <a:pt x="7" y="15"/>
                  </a:lnTo>
                  <a:lnTo>
                    <a:pt x="7" y="13"/>
                  </a:lnTo>
                  <a:lnTo>
                    <a:pt x="9" y="11"/>
                  </a:lnTo>
                  <a:lnTo>
                    <a:pt x="9" y="9"/>
                  </a:lnTo>
                  <a:lnTo>
                    <a:pt x="9" y="6"/>
                  </a:lnTo>
                  <a:lnTo>
                    <a:pt x="9" y="2"/>
                  </a:lnTo>
                  <a:lnTo>
                    <a:pt x="9" y="4"/>
                  </a:lnTo>
                  <a:lnTo>
                    <a:pt x="9" y="4"/>
                  </a:lnTo>
                  <a:lnTo>
                    <a:pt x="9" y="6"/>
                  </a:lnTo>
                  <a:lnTo>
                    <a:pt x="7" y="11"/>
                  </a:lnTo>
                  <a:lnTo>
                    <a:pt x="5" y="13"/>
                  </a:lnTo>
                  <a:lnTo>
                    <a:pt x="5" y="15"/>
                  </a:lnTo>
                  <a:lnTo>
                    <a:pt x="0" y="20"/>
                  </a:lnTo>
                  <a:lnTo>
                    <a:pt x="0" y="22"/>
                  </a:lnTo>
                  <a:lnTo>
                    <a:pt x="0" y="22"/>
                  </a:lnTo>
                  <a:lnTo>
                    <a:pt x="0" y="22"/>
                  </a:lnTo>
                  <a:lnTo>
                    <a:pt x="0" y="22"/>
                  </a:lnTo>
                  <a:lnTo>
                    <a:pt x="2" y="22"/>
                  </a:lnTo>
                  <a:lnTo>
                    <a:pt x="2" y="23"/>
                  </a:lnTo>
                  <a:lnTo>
                    <a:pt x="2" y="23"/>
                  </a:lnTo>
                  <a:lnTo>
                    <a:pt x="2" y="23"/>
                  </a:lnTo>
                  <a:lnTo>
                    <a:pt x="7" y="15"/>
                  </a:lnTo>
                  <a:lnTo>
                    <a:pt x="9" y="15"/>
                  </a:lnTo>
                  <a:lnTo>
                    <a:pt x="9" y="15"/>
                  </a:lnTo>
                  <a:lnTo>
                    <a:pt x="9" y="16"/>
                  </a:lnTo>
                  <a:lnTo>
                    <a:pt x="4" y="25"/>
                  </a:lnTo>
                  <a:lnTo>
                    <a:pt x="4" y="25"/>
                  </a:lnTo>
                  <a:lnTo>
                    <a:pt x="5" y="22"/>
                  </a:lnTo>
                  <a:lnTo>
                    <a:pt x="5" y="22"/>
                  </a:lnTo>
                  <a:lnTo>
                    <a:pt x="7" y="22"/>
                  </a:lnTo>
                  <a:lnTo>
                    <a:pt x="7" y="22"/>
                  </a:lnTo>
                  <a:lnTo>
                    <a:pt x="7" y="23"/>
                  </a:lnTo>
                  <a:lnTo>
                    <a:pt x="7" y="23"/>
                  </a:lnTo>
                  <a:lnTo>
                    <a:pt x="7" y="23"/>
                  </a:lnTo>
                  <a:lnTo>
                    <a:pt x="9" y="22"/>
                  </a:lnTo>
                  <a:lnTo>
                    <a:pt x="14" y="13"/>
                  </a:lnTo>
                  <a:lnTo>
                    <a:pt x="14" y="13"/>
                  </a:lnTo>
                  <a:lnTo>
                    <a:pt x="14" y="15"/>
                  </a:lnTo>
                  <a:lnTo>
                    <a:pt x="13" y="22"/>
                  </a:lnTo>
                  <a:lnTo>
                    <a:pt x="14" y="13"/>
                  </a:lnTo>
                  <a:lnTo>
                    <a:pt x="14" y="13"/>
                  </a:lnTo>
                  <a:lnTo>
                    <a:pt x="16" y="13"/>
                  </a:lnTo>
                  <a:lnTo>
                    <a:pt x="14" y="13"/>
                  </a:lnTo>
                  <a:lnTo>
                    <a:pt x="14" y="13"/>
                  </a:lnTo>
                  <a:lnTo>
                    <a:pt x="16" y="9"/>
                  </a:lnTo>
                  <a:lnTo>
                    <a:pt x="16" y="9"/>
                  </a:lnTo>
                  <a:lnTo>
                    <a:pt x="16" y="7"/>
                  </a:lnTo>
                  <a:lnTo>
                    <a:pt x="16" y="7"/>
                  </a:lnTo>
                  <a:lnTo>
                    <a:pt x="16" y="7"/>
                  </a:lnTo>
                  <a:lnTo>
                    <a:pt x="16" y="9"/>
                  </a:lnTo>
                  <a:lnTo>
                    <a:pt x="16" y="9"/>
                  </a:lnTo>
                  <a:lnTo>
                    <a:pt x="13" y="20"/>
                  </a:lnTo>
                  <a:lnTo>
                    <a:pt x="13" y="22"/>
                  </a:lnTo>
                  <a:lnTo>
                    <a:pt x="13" y="23"/>
                  </a:lnTo>
                  <a:lnTo>
                    <a:pt x="13" y="22"/>
                  </a:lnTo>
                  <a:lnTo>
                    <a:pt x="14"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8" name="Freeform 3918"/>
            <p:cNvSpPr>
              <a:spLocks/>
            </p:cNvSpPr>
            <p:nvPr/>
          </p:nvSpPr>
          <p:spPr bwMode="auto">
            <a:xfrm>
              <a:off x="1415" y="1607"/>
              <a:ext cx="18" cy="25"/>
            </a:xfrm>
            <a:custGeom>
              <a:avLst/>
              <a:gdLst/>
              <a:ahLst/>
              <a:cxnLst>
                <a:cxn ang="0">
                  <a:pos x="16" y="11"/>
                </a:cxn>
                <a:cxn ang="0">
                  <a:pos x="18" y="9"/>
                </a:cxn>
                <a:cxn ang="0">
                  <a:pos x="16" y="9"/>
                </a:cxn>
                <a:cxn ang="0">
                  <a:pos x="18" y="9"/>
                </a:cxn>
                <a:cxn ang="0">
                  <a:pos x="18" y="7"/>
                </a:cxn>
                <a:cxn ang="0">
                  <a:pos x="16" y="7"/>
                </a:cxn>
                <a:cxn ang="0">
                  <a:pos x="14" y="6"/>
                </a:cxn>
                <a:cxn ang="0">
                  <a:pos x="14" y="4"/>
                </a:cxn>
                <a:cxn ang="0">
                  <a:pos x="13" y="4"/>
                </a:cxn>
                <a:cxn ang="0">
                  <a:pos x="13" y="2"/>
                </a:cxn>
                <a:cxn ang="0">
                  <a:pos x="13" y="0"/>
                </a:cxn>
                <a:cxn ang="0">
                  <a:pos x="9" y="13"/>
                </a:cxn>
                <a:cxn ang="0">
                  <a:pos x="7" y="15"/>
                </a:cxn>
                <a:cxn ang="0">
                  <a:pos x="7" y="15"/>
                </a:cxn>
                <a:cxn ang="0">
                  <a:pos x="7" y="15"/>
                </a:cxn>
                <a:cxn ang="0">
                  <a:pos x="9" y="11"/>
                </a:cxn>
                <a:cxn ang="0">
                  <a:pos x="9" y="6"/>
                </a:cxn>
                <a:cxn ang="0">
                  <a:pos x="9" y="4"/>
                </a:cxn>
                <a:cxn ang="0">
                  <a:pos x="9" y="6"/>
                </a:cxn>
                <a:cxn ang="0">
                  <a:pos x="5" y="13"/>
                </a:cxn>
                <a:cxn ang="0">
                  <a:pos x="0" y="20"/>
                </a:cxn>
                <a:cxn ang="0">
                  <a:pos x="0" y="22"/>
                </a:cxn>
                <a:cxn ang="0">
                  <a:pos x="0" y="22"/>
                </a:cxn>
                <a:cxn ang="0">
                  <a:pos x="2" y="23"/>
                </a:cxn>
                <a:cxn ang="0">
                  <a:pos x="2" y="23"/>
                </a:cxn>
                <a:cxn ang="0">
                  <a:pos x="9" y="15"/>
                </a:cxn>
                <a:cxn ang="0">
                  <a:pos x="9" y="16"/>
                </a:cxn>
                <a:cxn ang="0">
                  <a:pos x="4" y="25"/>
                </a:cxn>
                <a:cxn ang="0">
                  <a:pos x="5" y="22"/>
                </a:cxn>
                <a:cxn ang="0">
                  <a:pos x="7" y="22"/>
                </a:cxn>
                <a:cxn ang="0">
                  <a:pos x="7" y="23"/>
                </a:cxn>
                <a:cxn ang="0">
                  <a:pos x="9" y="22"/>
                </a:cxn>
                <a:cxn ang="0">
                  <a:pos x="14" y="13"/>
                </a:cxn>
                <a:cxn ang="0">
                  <a:pos x="13" y="22"/>
                </a:cxn>
                <a:cxn ang="0">
                  <a:pos x="14" y="13"/>
                </a:cxn>
                <a:cxn ang="0">
                  <a:pos x="14" y="13"/>
                </a:cxn>
                <a:cxn ang="0">
                  <a:pos x="16" y="9"/>
                </a:cxn>
                <a:cxn ang="0">
                  <a:pos x="16" y="7"/>
                </a:cxn>
                <a:cxn ang="0">
                  <a:pos x="16" y="7"/>
                </a:cxn>
                <a:cxn ang="0">
                  <a:pos x="16" y="9"/>
                </a:cxn>
                <a:cxn ang="0">
                  <a:pos x="13" y="22"/>
                </a:cxn>
                <a:cxn ang="0">
                  <a:pos x="13" y="22"/>
                </a:cxn>
              </a:cxnLst>
              <a:rect l="0" t="0" r="r" b="b"/>
              <a:pathLst>
                <a:path w="18" h="25">
                  <a:moveTo>
                    <a:pt x="14" y="20"/>
                  </a:moveTo>
                  <a:lnTo>
                    <a:pt x="16" y="11"/>
                  </a:lnTo>
                  <a:lnTo>
                    <a:pt x="18" y="11"/>
                  </a:lnTo>
                  <a:lnTo>
                    <a:pt x="18" y="9"/>
                  </a:lnTo>
                  <a:lnTo>
                    <a:pt x="18" y="9"/>
                  </a:lnTo>
                  <a:lnTo>
                    <a:pt x="16" y="9"/>
                  </a:lnTo>
                  <a:lnTo>
                    <a:pt x="18" y="9"/>
                  </a:lnTo>
                  <a:lnTo>
                    <a:pt x="18" y="9"/>
                  </a:lnTo>
                  <a:lnTo>
                    <a:pt x="18" y="9"/>
                  </a:lnTo>
                  <a:lnTo>
                    <a:pt x="18" y="7"/>
                  </a:lnTo>
                  <a:lnTo>
                    <a:pt x="16" y="6"/>
                  </a:lnTo>
                  <a:lnTo>
                    <a:pt x="16" y="7"/>
                  </a:lnTo>
                  <a:lnTo>
                    <a:pt x="16" y="6"/>
                  </a:lnTo>
                  <a:lnTo>
                    <a:pt x="14" y="6"/>
                  </a:lnTo>
                  <a:lnTo>
                    <a:pt x="14" y="6"/>
                  </a:lnTo>
                  <a:lnTo>
                    <a:pt x="14" y="4"/>
                  </a:lnTo>
                  <a:lnTo>
                    <a:pt x="14" y="4"/>
                  </a:lnTo>
                  <a:lnTo>
                    <a:pt x="13" y="4"/>
                  </a:lnTo>
                  <a:lnTo>
                    <a:pt x="13" y="4"/>
                  </a:lnTo>
                  <a:lnTo>
                    <a:pt x="13" y="2"/>
                  </a:lnTo>
                  <a:lnTo>
                    <a:pt x="13" y="2"/>
                  </a:lnTo>
                  <a:lnTo>
                    <a:pt x="13" y="0"/>
                  </a:lnTo>
                  <a:lnTo>
                    <a:pt x="13" y="0"/>
                  </a:lnTo>
                  <a:lnTo>
                    <a:pt x="9" y="13"/>
                  </a:lnTo>
                  <a:lnTo>
                    <a:pt x="9" y="13"/>
                  </a:lnTo>
                  <a:lnTo>
                    <a:pt x="7" y="15"/>
                  </a:lnTo>
                  <a:lnTo>
                    <a:pt x="7" y="15"/>
                  </a:lnTo>
                  <a:lnTo>
                    <a:pt x="7" y="15"/>
                  </a:lnTo>
                  <a:lnTo>
                    <a:pt x="7" y="15"/>
                  </a:lnTo>
                  <a:lnTo>
                    <a:pt x="7" y="15"/>
                  </a:lnTo>
                  <a:lnTo>
                    <a:pt x="7" y="13"/>
                  </a:lnTo>
                  <a:lnTo>
                    <a:pt x="9" y="11"/>
                  </a:lnTo>
                  <a:lnTo>
                    <a:pt x="9" y="9"/>
                  </a:lnTo>
                  <a:lnTo>
                    <a:pt x="9" y="6"/>
                  </a:lnTo>
                  <a:lnTo>
                    <a:pt x="9" y="2"/>
                  </a:lnTo>
                  <a:lnTo>
                    <a:pt x="9" y="4"/>
                  </a:lnTo>
                  <a:lnTo>
                    <a:pt x="9" y="4"/>
                  </a:lnTo>
                  <a:lnTo>
                    <a:pt x="9" y="6"/>
                  </a:lnTo>
                  <a:lnTo>
                    <a:pt x="7" y="11"/>
                  </a:lnTo>
                  <a:lnTo>
                    <a:pt x="5" y="13"/>
                  </a:lnTo>
                  <a:lnTo>
                    <a:pt x="5" y="15"/>
                  </a:lnTo>
                  <a:lnTo>
                    <a:pt x="0" y="20"/>
                  </a:lnTo>
                  <a:lnTo>
                    <a:pt x="0" y="22"/>
                  </a:lnTo>
                  <a:lnTo>
                    <a:pt x="0" y="22"/>
                  </a:lnTo>
                  <a:lnTo>
                    <a:pt x="0" y="22"/>
                  </a:lnTo>
                  <a:lnTo>
                    <a:pt x="0" y="22"/>
                  </a:lnTo>
                  <a:lnTo>
                    <a:pt x="2" y="22"/>
                  </a:lnTo>
                  <a:lnTo>
                    <a:pt x="2" y="23"/>
                  </a:lnTo>
                  <a:lnTo>
                    <a:pt x="2" y="23"/>
                  </a:lnTo>
                  <a:lnTo>
                    <a:pt x="2" y="23"/>
                  </a:lnTo>
                  <a:lnTo>
                    <a:pt x="7" y="15"/>
                  </a:lnTo>
                  <a:lnTo>
                    <a:pt x="9" y="15"/>
                  </a:lnTo>
                  <a:lnTo>
                    <a:pt x="9" y="15"/>
                  </a:lnTo>
                  <a:lnTo>
                    <a:pt x="9" y="16"/>
                  </a:lnTo>
                  <a:lnTo>
                    <a:pt x="4" y="25"/>
                  </a:lnTo>
                  <a:lnTo>
                    <a:pt x="4" y="25"/>
                  </a:lnTo>
                  <a:lnTo>
                    <a:pt x="5" y="22"/>
                  </a:lnTo>
                  <a:lnTo>
                    <a:pt x="5" y="22"/>
                  </a:lnTo>
                  <a:lnTo>
                    <a:pt x="7" y="22"/>
                  </a:lnTo>
                  <a:lnTo>
                    <a:pt x="7" y="22"/>
                  </a:lnTo>
                  <a:lnTo>
                    <a:pt x="7" y="23"/>
                  </a:lnTo>
                  <a:lnTo>
                    <a:pt x="7" y="23"/>
                  </a:lnTo>
                  <a:lnTo>
                    <a:pt x="7" y="23"/>
                  </a:lnTo>
                  <a:lnTo>
                    <a:pt x="9" y="22"/>
                  </a:lnTo>
                  <a:lnTo>
                    <a:pt x="14" y="13"/>
                  </a:lnTo>
                  <a:lnTo>
                    <a:pt x="14" y="13"/>
                  </a:lnTo>
                  <a:lnTo>
                    <a:pt x="14" y="15"/>
                  </a:lnTo>
                  <a:lnTo>
                    <a:pt x="13" y="22"/>
                  </a:lnTo>
                  <a:lnTo>
                    <a:pt x="14" y="13"/>
                  </a:lnTo>
                  <a:lnTo>
                    <a:pt x="14" y="13"/>
                  </a:lnTo>
                  <a:lnTo>
                    <a:pt x="16" y="13"/>
                  </a:lnTo>
                  <a:lnTo>
                    <a:pt x="14" y="13"/>
                  </a:lnTo>
                  <a:lnTo>
                    <a:pt x="14" y="13"/>
                  </a:lnTo>
                  <a:lnTo>
                    <a:pt x="16" y="9"/>
                  </a:lnTo>
                  <a:lnTo>
                    <a:pt x="16" y="9"/>
                  </a:lnTo>
                  <a:lnTo>
                    <a:pt x="16" y="7"/>
                  </a:lnTo>
                  <a:lnTo>
                    <a:pt x="16" y="7"/>
                  </a:lnTo>
                  <a:lnTo>
                    <a:pt x="16" y="7"/>
                  </a:lnTo>
                  <a:lnTo>
                    <a:pt x="16" y="9"/>
                  </a:lnTo>
                  <a:lnTo>
                    <a:pt x="16" y="9"/>
                  </a:lnTo>
                  <a:lnTo>
                    <a:pt x="13" y="20"/>
                  </a:lnTo>
                  <a:lnTo>
                    <a:pt x="13" y="22"/>
                  </a:lnTo>
                  <a:lnTo>
                    <a:pt x="13" y="23"/>
                  </a:lnTo>
                  <a:lnTo>
                    <a:pt x="13" y="22"/>
                  </a:lnTo>
                  <a:lnTo>
                    <a:pt x="14"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9" name="Freeform 3919"/>
            <p:cNvSpPr>
              <a:spLocks/>
            </p:cNvSpPr>
            <p:nvPr/>
          </p:nvSpPr>
          <p:spPr bwMode="auto">
            <a:xfrm>
              <a:off x="1433" y="1613"/>
              <a:ext cx="3" cy="10"/>
            </a:xfrm>
            <a:custGeom>
              <a:avLst/>
              <a:gdLst/>
              <a:ahLst/>
              <a:cxnLst>
                <a:cxn ang="0">
                  <a:pos x="0" y="9"/>
                </a:cxn>
                <a:cxn ang="0">
                  <a:pos x="2" y="9"/>
                </a:cxn>
                <a:cxn ang="0">
                  <a:pos x="2" y="9"/>
                </a:cxn>
                <a:cxn ang="0">
                  <a:pos x="2" y="9"/>
                </a:cxn>
                <a:cxn ang="0">
                  <a:pos x="2" y="9"/>
                </a:cxn>
                <a:cxn ang="0">
                  <a:pos x="3" y="9"/>
                </a:cxn>
                <a:cxn ang="0">
                  <a:pos x="3" y="9"/>
                </a:cxn>
                <a:cxn ang="0">
                  <a:pos x="3" y="7"/>
                </a:cxn>
                <a:cxn ang="0">
                  <a:pos x="3" y="7"/>
                </a:cxn>
                <a:cxn ang="0">
                  <a:pos x="3" y="7"/>
                </a:cxn>
                <a:cxn ang="0">
                  <a:pos x="3" y="5"/>
                </a:cxn>
                <a:cxn ang="0">
                  <a:pos x="3" y="5"/>
                </a:cxn>
                <a:cxn ang="0">
                  <a:pos x="3" y="5"/>
                </a:cxn>
                <a:cxn ang="0">
                  <a:pos x="3" y="0"/>
                </a:cxn>
                <a:cxn ang="0">
                  <a:pos x="3" y="0"/>
                </a:cxn>
                <a:cxn ang="0">
                  <a:pos x="2" y="0"/>
                </a:cxn>
                <a:cxn ang="0">
                  <a:pos x="2" y="1"/>
                </a:cxn>
                <a:cxn ang="0">
                  <a:pos x="2" y="1"/>
                </a:cxn>
                <a:cxn ang="0">
                  <a:pos x="2" y="1"/>
                </a:cxn>
                <a:cxn ang="0">
                  <a:pos x="2" y="3"/>
                </a:cxn>
                <a:cxn ang="0">
                  <a:pos x="2" y="3"/>
                </a:cxn>
                <a:cxn ang="0">
                  <a:pos x="2" y="3"/>
                </a:cxn>
                <a:cxn ang="0">
                  <a:pos x="2" y="3"/>
                </a:cxn>
                <a:cxn ang="0">
                  <a:pos x="0" y="5"/>
                </a:cxn>
                <a:cxn ang="0">
                  <a:pos x="2" y="5"/>
                </a:cxn>
                <a:cxn ang="0">
                  <a:pos x="2" y="7"/>
                </a:cxn>
                <a:cxn ang="0">
                  <a:pos x="0" y="9"/>
                </a:cxn>
                <a:cxn ang="0">
                  <a:pos x="0" y="10"/>
                </a:cxn>
                <a:cxn ang="0">
                  <a:pos x="0" y="9"/>
                </a:cxn>
                <a:cxn ang="0">
                  <a:pos x="0" y="9"/>
                </a:cxn>
              </a:cxnLst>
              <a:rect l="0" t="0" r="r" b="b"/>
              <a:pathLst>
                <a:path w="3" h="10">
                  <a:moveTo>
                    <a:pt x="0" y="9"/>
                  </a:moveTo>
                  <a:lnTo>
                    <a:pt x="2" y="9"/>
                  </a:lnTo>
                  <a:lnTo>
                    <a:pt x="2" y="9"/>
                  </a:lnTo>
                  <a:lnTo>
                    <a:pt x="2" y="9"/>
                  </a:lnTo>
                  <a:lnTo>
                    <a:pt x="2" y="9"/>
                  </a:lnTo>
                  <a:lnTo>
                    <a:pt x="3" y="9"/>
                  </a:lnTo>
                  <a:lnTo>
                    <a:pt x="3" y="9"/>
                  </a:lnTo>
                  <a:lnTo>
                    <a:pt x="3" y="7"/>
                  </a:lnTo>
                  <a:lnTo>
                    <a:pt x="3" y="7"/>
                  </a:lnTo>
                  <a:lnTo>
                    <a:pt x="3" y="7"/>
                  </a:lnTo>
                  <a:lnTo>
                    <a:pt x="3" y="5"/>
                  </a:lnTo>
                  <a:lnTo>
                    <a:pt x="3" y="5"/>
                  </a:lnTo>
                  <a:lnTo>
                    <a:pt x="3" y="5"/>
                  </a:lnTo>
                  <a:lnTo>
                    <a:pt x="3" y="0"/>
                  </a:lnTo>
                  <a:lnTo>
                    <a:pt x="3" y="0"/>
                  </a:lnTo>
                  <a:lnTo>
                    <a:pt x="2" y="0"/>
                  </a:lnTo>
                  <a:lnTo>
                    <a:pt x="2" y="1"/>
                  </a:lnTo>
                  <a:lnTo>
                    <a:pt x="2" y="1"/>
                  </a:lnTo>
                  <a:lnTo>
                    <a:pt x="2" y="1"/>
                  </a:lnTo>
                  <a:lnTo>
                    <a:pt x="2" y="3"/>
                  </a:lnTo>
                  <a:lnTo>
                    <a:pt x="2" y="3"/>
                  </a:lnTo>
                  <a:lnTo>
                    <a:pt x="2" y="3"/>
                  </a:lnTo>
                  <a:lnTo>
                    <a:pt x="2" y="3"/>
                  </a:lnTo>
                  <a:lnTo>
                    <a:pt x="0" y="5"/>
                  </a:lnTo>
                  <a:lnTo>
                    <a:pt x="2" y="5"/>
                  </a:lnTo>
                  <a:lnTo>
                    <a:pt x="2" y="7"/>
                  </a:lnTo>
                  <a:lnTo>
                    <a:pt x="0" y="9"/>
                  </a:lnTo>
                  <a:lnTo>
                    <a:pt x="0" y="10"/>
                  </a:lnTo>
                  <a:lnTo>
                    <a:pt x="0" y="9"/>
                  </a:lnTo>
                  <a:lnTo>
                    <a:pt x="0"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0" name="Freeform 3920"/>
            <p:cNvSpPr>
              <a:spLocks/>
            </p:cNvSpPr>
            <p:nvPr/>
          </p:nvSpPr>
          <p:spPr bwMode="auto">
            <a:xfrm>
              <a:off x="1433" y="1613"/>
              <a:ext cx="3" cy="10"/>
            </a:xfrm>
            <a:custGeom>
              <a:avLst/>
              <a:gdLst/>
              <a:ahLst/>
              <a:cxnLst>
                <a:cxn ang="0">
                  <a:pos x="0" y="9"/>
                </a:cxn>
                <a:cxn ang="0">
                  <a:pos x="2" y="9"/>
                </a:cxn>
                <a:cxn ang="0">
                  <a:pos x="2" y="9"/>
                </a:cxn>
                <a:cxn ang="0">
                  <a:pos x="2" y="9"/>
                </a:cxn>
                <a:cxn ang="0">
                  <a:pos x="2" y="9"/>
                </a:cxn>
                <a:cxn ang="0">
                  <a:pos x="3" y="9"/>
                </a:cxn>
                <a:cxn ang="0">
                  <a:pos x="3" y="9"/>
                </a:cxn>
                <a:cxn ang="0">
                  <a:pos x="3" y="7"/>
                </a:cxn>
                <a:cxn ang="0">
                  <a:pos x="3" y="7"/>
                </a:cxn>
                <a:cxn ang="0">
                  <a:pos x="3" y="7"/>
                </a:cxn>
                <a:cxn ang="0">
                  <a:pos x="3" y="5"/>
                </a:cxn>
                <a:cxn ang="0">
                  <a:pos x="3" y="5"/>
                </a:cxn>
                <a:cxn ang="0">
                  <a:pos x="3" y="5"/>
                </a:cxn>
                <a:cxn ang="0">
                  <a:pos x="3" y="0"/>
                </a:cxn>
                <a:cxn ang="0">
                  <a:pos x="3" y="0"/>
                </a:cxn>
                <a:cxn ang="0">
                  <a:pos x="2" y="0"/>
                </a:cxn>
                <a:cxn ang="0">
                  <a:pos x="2" y="1"/>
                </a:cxn>
                <a:cxn ang="0">
                  <a:pos x="2" y="1"/>
                </a:cxn>
                <a:cxn ang="0">
                  <a:pos x="2" y="1"/>
                </a:cxn>
                <a:cxn ang="0">
                  <a:pos x="2" y="3"/>
                </a:cxn>
                <a:cxn ang="0">
                  <a:pos x="2" y="3"/>
                </a:cxn>
                <a:cxn ang="0">
                  <a:pos x="2" y="3"/>
                </a:cxn>
                <a:cxn ang="0">
                  <a:pos x="2" y="3"/>
                </a:cxn>
                <a:cxn ang="0">
                  <a:pos x="0" y="5"/>
                </a:cxn>
                <a:cxn ang="0">
                  <a:pos x="2" y="5"/>
                </a:cxn>
                <a:cxn ang="0">
                  <a:pos x="2" y="7"/>
                </a:cxn>
                <a:cxn ang="0">
                  <a:pos x="0" y="9"/>
                </a:cxn>
                <a:cxn ang="0">
                  <a:pos x="0" y="10"/>
                </a:cxn>
                <a:cxn ang="0">
                  <a:pos x="0" y="9"/>
                </a:cxn>
                <a:cxn ang="0">
                  <a:pos x="0" y="9"/>
                </a:cxn>
              </a:cxnLst>
              <a:rect l="0" t="0" r="r" b="b"/>
              <a:pathLst>
                <a:path w="3" h="10">
                  <a:moveTo>
                    <a:pt x="0" y="9"/>
                  </a:moveTo>
                  <a:lnTo>
                    <a:pt x="2" y="9"/>
                  </a:lnTo>
                  <a:lnTo>
                    <a:pt x="2" y="9"/>
                  </a:lnTo>
                  <a:lnTo>
                    <a:pt x="2" y="9"/>
                  </a:lnTo>
                  <a:lnTo>
                    <a:pt x="2" y="9"/>
                  </a:lnTo>
                  <a:lnTo>
                    <a:pt x="3" y="9"/>
                  </a:lnTo>
                  <a:lnTo>
                    <a:pt x="3" y="9"/>
                  </a:lnTo>
                  <a:lnTo>
                    <a:pt x="3" y="7"/>
                  </a:lnTo>
                  <a:lnTo>
                    <a:pt x="3" y="7"/>
                  </a:lnTo>
                  <a:lnTo>
                    <a:pt x="3" y="7"/>
                  </a:lnTo>
                  <a:lnTo>
                    <a:pt x="3" y="5"/>
                  </a:lnTo>
                  <a:lnTo>
                    <a:pt x="3" y="5"/>
                  </a:lnTo>
                  <a:lnTo>
                    <a:pt x="3" y="5"/>
                  </a:lnTo>
                  <a:lnTo>
                    <a:pt x="3" y="0"/>
                  </a:lnTo>
                  <a:lnTo>
                    <a:pt x="3" y="0"/>
                  </a:lnTo>
                  <a:lnTo>
                    <a:pt x="2" y="0"/>
                  </a:lnTo>
                  <a:lnTo>
                    <a:pt x="2" y="1"/>
                  </a:lnTo>
                  <a:lnTo>
                    <a:pt x="2" y="1"/>
                  </a:lnTo>
                  <a:lnTo>
                    <a:pt x="2" y="1"/>
                  </a:lnTo>
                  <a:lnTo>
                    <a:pt x="2" y="3"/>
                  </a:lnTo>
                  <a:lnTo>
                    <a:pt x="2" y="3"/>
                  </a:lnTo>
                  <a:lnTo>
                    <a:pt x="2" y="3"/>
                  </a:lnTo>
                  <a:lnTo>
                    <a:pt x="2" y="3"/>
                  </a:lnTo>
                  <a:lnTo>
                    <a:pt x="0" y="5"/>
                  </a:lnTo>
                  <a:lnTo>
                    <a:pt x="2" y="5"/>
                  </a:lnTo>
                  <a:lnTo>
                    <a:pt x="2" y="7"/>
                  </a:lnTo>
                  <a:lnTo>
                    <a:pt x="0" y="9"/>
                  </a:lnTo>
                  <a:lnTo>
                    <a:pt x="0" y="10"/>
                  </a:lnTo>
                  <a:lnTo>
                    <a:pt x="0" y="9"/>
                  </a:lnTo>
                  <a:lnTo>
                    <a:pt x="0"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1" name="Freeform 3921"/>
            <p:cNvSpPr>
              <a:spLocks/>
            </p:cNvSpPr>
            <p:nvPr/>
          </p:nvSpPr>
          <p:spPr bwMode="auto">
            <a:xfrm>
              <a:off x="1163" y="904"/>
              <a:ext cx="90" cy="122"/>
            </a:xfrm>
            <a:custGeom>
              <a:avLst/>
              <a:gdLst/>
              <a:ahLst/>
              <a:cxnLst>
                <a:cxn ang="0">
                  <a:pos x="38" y="0"/>
                </a:cxn>
                <a:cxn ang="0">
                  <a:pos x="33" y="2"/>
                </a:cxn>
                <a:cxn ang="0">
                  <a:pos x="31" y="6"/>
                </a:cxn>
                <a:cxn ang="0">
                  <a:pos x="27" y="2"/>
                </a:cxn>
                <a:cxn ang="0">
                  <a:pos x="18" y="6"/>
                </a:cxn>
                <a:cxn ang="0">
                  <a:pos x="11" y="9"/>
                </a:cxn>
                <a:cxn ang="0">
                  <a:pos x="8" y="16"/>
                </a:cxn>
                <a:cxn ang="0">
                  <a:pos x="11" y="20"/>
                </a:cxn>
                <a:cxn ang="0">
                  <a:pos x="13" y="20"/>
                </a:cxn>
                <a:cxn ang="0">
                  <a:pos x="11" y="22"/>
                </a:cxn>
                <a:cxn ang="0">
                  <a:pos x="15" y="29"/>
                </a:cxn>
                <a:cxn ang="0">
                  <a:pos x="18" y="31"/>
                </a:cxn>
                <a:cxn ang="0">
                  <a:pos x="15" y="31"/>
                </a:cxn>
                <a:cxn ang="0">
                  <a:pos x="8" y="25"/>
                </a:cxn>
                <a:cxn ang="0">
                  <a:pos x="4" y="25"/>
                </a:cxn>
                <a:cxn ang="0">
                  <a:pos x="0" y="29"/>
                </a:cxn>
                <a:cxn ang="0">
                  <a:pos x="2" y="32"/>
                </a:cxn>
                <a:cxn ang="0">
                  <a:pos x="4" y="36"/>
                </a:cxn>
                <a:cxn ang="0">
                  <a:pos x="2" y="38"/>
                </a:cxn>
                <a:cxn ang="0">
                  <a:pos x="2" y="50"/>
                </a:cxn>
                <a:cxn ang="0">
                  <a:pos x="4" y="61"/>
                </a:cxn>
                <a:cxn ang="0">
                  <a:pos x="2" y="63"/>
                </a:cxn>
                <a:cxn ang="0">
                  <a:pos x="2" y="72"/>
                </a:cxn>
                <a:cxn ang="0">
                  <a:pos x="4" y="79"/>
                </a:cxn>
                <a:cxn ang="0">
                  <a:pos x="2" y="84"/>
                </a:cxn>
                <a:cxn ang="0">
                  <a:pos x="8" y="88"/>
                </a:cxn>
                <a:cxn ang="0">
                  <a:pos x="9" y="97"/>
                </a:cxn>
                <a:cxn ang="0">
                  <a:pos x="9" y="111"/>
                </a:cxn>
                <a:cxn ang="0">
                  <a:pos x="13" y="111"/>
                </a:cxn>
                <a:cxn ang="0">
                  <a:pos x="11" y="116"/>
                </a:cxn>
                <a:cxn ang="0">
                  <a:pos x="11" y="122"/>
                </a:cxn>
                <a:cxn ang="0">
                  <a:pos x="18" y="120"/>
                </a:cxn>
                <a:cxn ang="0">
                  <a:pos x="27" y="122"/>
                </a:cxn>
                <a:cxn ang="0">
                  <a:pos x="27" y="116"/>
                </a:cxn>
                <a:cxn ang="0">
                  <a:pos x="25" y="118"/>
                </a:cxn>
                <a:cxn ang="0">
                  <a:pos x="27" y="116"/>
                </a:cxn>
                <a:cxn ang="0">
                  <a:pos x="31" y="104"/>
                </a:cxn>
                <a:cxn ang="0">
                  <a:pos x="34" y="102"/>
                </a:cxn>
                <a:cxn ang="0">
                  <a:pos x="34" y="88"/>
                </a:cxn>
                <a:cxn ang="0">
                  <a:pos x="31" y="82"/>
                </a:cxn>
                <a:cxn ang="0">
                  <a:pos x="25" y="81"/>
                </a:cxn>
                <a:cxn ang="0">
                  <a:pos x="24" y="82"/>
                </a:cxn>
                <a:cxn ang="0">
                  <a:pos x="24" y="79"/>
                </a:cxn>
                <a:cxn ang="0">
                  <a:pos x="36" y="77"/>
                </a:cxn>
                <a:cxn ang="0">
                  <a:pos x="40" y="77"/>
                </a:cxn>
                <a:cxn ang="0">
                  <a:pos x="43" y="79"/>
                </a:cxn>
                <a:cxn ang="0">
                  <a:pos x="49" y="81"/>
                </a:cxn>
                <a:cxn ang="0">
                  <a:pos x="56" y="82"/>
                </a:cxn>
                <a:cxn ang="0">
                  <a:pos x="63" y="75"/>
                </a:cxn>
                <a:cxn ang="0">
                  <a:pos x="65" y="70"/>
                </a:cxn>
                <a:cxn ang="0">
                  <a:pos x="70" y="57"/>
                </a:cxn>
                <a:cxn ang="0">
                  <a:pos x="66" y="54"/>
                </a:cxn>
                <a:cxn ang="0">
                  <a:pos x="72" y="52"/>
                </a:cxn>
                <a:cxn ang="0">
                  <a:pos x="77" y="36"/>
                </a:cxn>
                <a:cxn ang="0">
                  <a:pos x="86" y="22"/>
                </a:cxn>
                <a:cxn ang="0">
                  <a:pos x="88" y="20"/>
                </a:cxn>
                <a:cxn ang="0">
                  <a:pos x="88" y="15"/>
                </a:cxn>
                <a:cxn ang="0">
                  <a:pos x="72" y="9"/>
                </a:cxn>
                <a:cxn ang="0">
                  <a:pos x="61" y="9"/>
                </a:cxn>
                <a:cxn ang="0">
                  <a:pos x="58" y="15"/>
                </a:cxn>
                <a:cxn ang="0">
                  <a:pos x="56" y="9"/>
                </a:cxn>
                <a:cxn ang="0">
                  <a:pos x="49" y="6"/>
                </a:cxn>
                <a:cxn ang="0">
                  <a:pos x="41" y="2"/>
                </a:cxn>
              </a:cxnLst>
              <a:rect l="0" t="0" r="r" b="b"/>
              <a:pathLst>
                <a:path w="90" h="122">
                  <a:moveTo>
                    <a:pt x="41" y="2"/>
                  </a:moveTo>
                  <a:lnTo>
                    <a:pt x="40" y="0"/>
                  </a:lnTo>
                  <a:lnTo>
                    <a:pt x="38" y="0"/>
                  </a:lnTo>
                  <a:lnTo>
                    <a:pt x="36" y="0"/>
                  </a:lnTo>
                  <a:lnTo>
                    <a:pt x="33" y="2"/>
                  </a:lnTo>
                  <a:lnTo>
                    <a:pt x="33" y="2"/>
                  </a:lnTo>
                  <a:lnTo>
                    <a:pt x="33" y="6"/>
                  </a:lnTo>
                  <a:lnTo>
                    <a:pt x="33" y="6"/>
                  </a:lnTo>
                  <a:lnTo>
                    <a:pt x="31" y="6"/>
                  </a:lnTo>
                  <a:lnTo>
                    <a:pt x="31" y="4"/>
                  </a:lnTo>
                  <a:lnTo>
                    <a:pt x="29" y="2"/>
                  </a:lnTo>
                  <a:lnTo>
                    <a:pt x="27" y="2"/>
                  </a:lnTo>
                  <a:lnTo>
                    <a:pt x="20" y="6"/>
                  </a:lnTo>
                  <a:lnTo>
                    <a:pt x="20" y="6"/>
                  </a:lnTo>
                  <a:lnTo>
                    <a:pt x="18" y="6"/>
                  </a:lnTo>
                  <a:lnTo>
                    <a:pt x="16" y="6"/>
                  </a:lnTo>
                  <a:lnTo>
                    <a:pt x="15" y="7"/>
                  </a:lnTo>
                  <a:lnTo>
                    <a:pt x="11" y="9"/>
                  </a:lnTo>
                  <a:lnTo>
                    <a:pt x="9" y="9"/>
                  </a:lnTo>
                  <a:lnTo>
                    <a:pt x="8" y="13"/>
                  </a:lnTo>
                  <a:lnTo>
                    <a:pt x="8" y="16"/>
                  </a:lnTo>
                  <a:lnTo>
                    <a:pt x="8" y="18"/>
                  </a:lnTo>
                  <a:lnTo>
                    <a:pt x="9" y="22"/>
                  </a:lnTo>
                  <a:lnTo>
                    <a:pt x="11" y="20"/>
                  </a:lnTo>
                  <a:lnTo>
                    <a:pt x="11" y="20"/>
                  </a:lnTo>
                  <a:lnTo>
                    <a:pt x="11" y="20"/>
                  </a:lnTo>
                  <a:lnTo>
                    <a:pt x="13" y="20"/>
                  </a:lnTo>
                  <a:lnTo>
                    <a:pt x="11" y="20"/>
                  </a:lnTo>
                  <a:lnTo>
                    <a:pt x="11" y="22"/>
                  </a:lnTo>
                  <a:lnTo>
                    <a:pt x="11" y="22"/>
                  </a:lnTo>
                  <a:lnTo>
                    <a:pt x="13" y="27"/>
                  </a:lnTo>
                  <a:lnTo>
                    <a:pt x="15" y="29"/>
                  </a:lnTo>
                  <a:lnTo>
                    <a:pt x="15" y="29"/>
                  </a:lnTo>
                  <a:lnTo>
                    <a:pt x="16" y="29"/>
                  </a:lnTo>
                  <a:lnTo>
                    <a:pt x="18" y="31"/>
                  </a:lnTo>
                  <a:lnTo>
                    <a:pt x="18" y="31"/>
                  </a:lnTo>
                  <a:lnTo>
                    <a:pt x="18" y="31"/>
                  </a:lnTo>
                  <a:lnTo>
                    <a:pt x="16" y="31"/>
                  </a:lnTo>
                  <a:lnTo>
                    <a:pt x="15" y="31"/>
                  </a:lnTo>
                  <a:lnTo>
                    <a:pt x="11" y="29"/>
                  </a:lnTo>
                  <a:lnTo>
                    <a:pt x="8" y="23"/>
                  </a:lnTo>
                  <a:lnTo>
                    <a:pt x="8" y="25"/>
                  </a:lnTo>
                  <a:lnTo>
                    <a:pt x="6" y="25"/>
                  </a:lnTo>
                  <a:lnTo>
                    <a:pt x="6"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4"/>
                  </a:lnTo>
                  <a:lnTo>
                    <a:pt x="0" y="68"/>
                  </a:lnTo>
                  <a:lnTo>
                    <a:pt x="2" y="72"/>
                  </a:lnTo>
                  <a:lnTo>
                    <a:pt x="2" y="79"/>
                  </a:lnTo>
                  <a:lnTo>
                    <a:pt x="2" y="79"/>
                  </a:lnTo>
                  <a:lnTo>
                    <a:pt x="4" y="79"/>
                  </a:lnTo>
                  <a:lnTo>
                    <a:pt x="4" y="81"/>
                  </a:lnTo>
                  <a:lnTo>
                    <a:pt x="2" y="81"/>
                  </a:lnTo>
                  <a:lnTo>
                    <a:pt x="2" y="84"/>
                  </a:lnTo>
                  <a:lnTo>
                    <a:pt x="2" y="84"/>
                  </a:lnTo>
                  <a:lnTo>
                    <a:pt x="4" y="84"/>
                  </a:lnTo>
                  <a:lnTo>
                    <a:pt x="8" y="88"/>
                  </a:lnTo>
                  <a:lnTo>
                    <a:pt x="8"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4"/>
                  </a:lnTo>
                  <a:lnTo>
                    <a:pt x="27" y="113"/>
                  </a:lnTo>
                  <a:lnTo>
                    <a:pt x="31" y="104"/>
                  </a:lnTo>
                  <a:lnTo>
                    <a:pt x="33" y="104"/>
                  </a:lnTo>
                  <a:lnTo>
                    <a:pt x="33" y="104"/>
                  </a:lnTo>
                  <a:lnTo>
                    <a:pt x="34" y="102"/>
                  </a:lnTo>
                  <a:lnTo>
                    <a:pt x="36" y="97"/>
                  </a:lnTo>
                  <a:lnTo>
                    <a:pt x="36" y="91"/>
                  </a:lnTo>
                  <a:lnTo>
                    <a:pt x="34" y="88"/>
                  </a:lnTo>
                  <a:lnTo>
                    <a:pt x="31" y="86"/>
                  </a:lnTo>
                  <a:lnTo>
                    <a:pt x="31" y="82"/>
                  </a:lnTo>
                  <a:lnTo>
                    <a:pt x="31" y="82"/>
                  </a:lnTo>
                  <a:lnTo>
                    <a:pt x="31" y="82"/>
                  </a:lnTo>
                  <a:lnTo>
                    <a:pt x="27" y="82"/>
                  </a:lnTo>
                  <a:lnTo>
                    <a:pt x="25" y="81"/>
                  </a:lnTo>
                  <a:lnTo>
                    <a:pt x="25" y="82"/>
                  </a:lnTo>
                  <a:lnTo>
                    <a:pt x="25" y="81"/>
                  </a:lnTo>
                  <a:lnTo>
                    <a:pt x="24" y="82"/>
                  </a:lnTo>
                  <a:lnTo>
                    <a:pt x="24" y="81"/>
                  </a:lnTo>
                  <a:lnTo>
                    <a:pt x="24" y="81"/>
                  </a:lnTo>
                  <a:lnTo>
                    <a:pt x="24" y="79"/>
                  </a:lnTo>
                  <a:lnTo>
                    <a:pt x="25" y="79"/>
                  </a:lnTo>
                  <a:lnTo>
                    <a:pt x="34" y="79"/>
                  </a:lnTo>
                  <a:lnTo>
                    <a:pt x="36" y="77"/>
                  </a:lnTo>
                  <a:lnTo>
                    <a:pt x="38" y="79"/>
                  </a:lnTo>
                  <a:lnTo>
                    <a:pt x="38" y="79"/>
                  </a:lnTo>
                  <a:lnTo>
                    <a:pt x="40" y="77"/>
                  </a:lnTo>
                  <a:lnTo>
                    <a:pt x="40" y="79"/>
                  </a:lnTo>
                  <a:lnTo>
                    <a:pt x="41" y="79"/>
                  </a:lnTo>
                  <a:lnTo>
                    <a:pt x="43" y="79"/>
                  </a:lnTo>
                  <a:lnTo>
                    <a:pt x="45" y="79"/>
                  </a:lnTo>
                  <a:lnTo>
                    <a:pt x="47" y="81"/>
                  </a:lnTo>
                  <a:lnTo>
                    <a:pt x="49" y="81"/>
                  </a:lnTo>
                  <a:lnTo>
                    <a:pt x="52" y="82"/>
                  </a:lnTo>
                  <a:lnTo>
                    <a:pt x="54" y="82"/>
                  </a:lnTo>
                  <a:lnTo>
                    <a:pt x="56" y="82"/>
                  </a:lnTo>
                  <a:lnTo>
                    <a:pt x="59" y="81"/>
                  </a:lnTo>
                  <a:lnTo>
                    <a:pt x="59" y="79"/>
                  </a:lnTo>
                  <a:lnTo>
                    <a:pt x="63" y="75"/>
                  </a:lnTo>
                  <a:lnTo>
                    <a:pt x="63" y="73"/>
                  </a:lnTo>
                  <a:lnTo>
                    <a:pt x="63" y="72"/>
                  </a:lnTo>
                  <a:lnTo>
                    <a:pt x="65"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90" y="16"/>
                  </a:lnTo>
                  <a:lnTo>
                    <a:pt x="88" y="15"/>
                  </a:lnTo>
                  <a:lnTo>
                    <a:pt x="88" y="15"/>
                  </a:lnTo>
                  <a:lnTo>
                    <a:pt x="86" y="16"/>
                  </a:lnTo>
                  <a:lnTo>
                    <a:pt x="72" y="9"/>
                  </a:lnTo>
                  <a:lnTo>
                    <a:pt x="65" y="9"/>
                  </a:lnTo>
                  <a:lnTo>
                    <a:pt x="63" y="9"/>
                  </a:lnTo>
                  <a:lnTo>
                    <a:pt x="61" y="9"/>
                  </a:lnTo>
                  <a:lnTo>
                    <a:pt x="59" y="13"/>
                  </a:lnTo>
                  <a:lnTo>
                    <a:pt x="59" y="13"/>
                  </a:lnTo>
                  <a:lnTo>
                    <a:pt x="58" y="15"/>
                  </a:lnTo>
                  <a:lnTo>
                    <a:pt x="56" y="13"/>
                  </a:lnTo>
                  <a:lnTo>
                    <a:pt x="56" y="11"/>
                  </a:lnTo>
                  <a:lnTo>
                    <a:pt x="56" y="9"/>
                  </a:lnTo>
                  <a:lnTo>
                    <a:pt x="52" y="6"/>
                  </a:lnTo>
                  <a:lnTo>
                    <a:pt x="50" y="4"/>
                  </a:lnTo>
                  <a:lnTo>
                    <a:pt x="49" y="6"/>
                  </a:lnTo>
                  <a:lnTo>
                    <a:pt x="49" y="6"/>
                  </a:lnTo>
                  <a:lnTo>
                    <a:pt x="49" y="4"/>
                  </a:lnTo>
                  <a:lnTo>
                    <a:pt x="4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2" name="Freeform 3922"/>
            <p:cNvSpPr>
              <a:spLocks/>
            </p:cNvSpPr>
            <p:nvPr/>
          </p:nvSpPr>
          <p:spPr bwMode="auto">
            <a:xfrm>
              <a:off x="1163" y="904"/>
              <a:ext cx="90" cy="122"/>
            </a:xfrm>
            <a:custGeom>
              <a:avLst/>
              <a:gdLst/>
              <a:ahLst/>
              <a:cxnLst>
                <a:cxn ang="0">
                  <a:pos x="38" y="0"/>
                </a:cxn>
                <a:cxn ang="0">
                  <a:pos x="33" y="2"/>
                </a:cxn>
                <a:cxn ang="0">
                  <a:pos x="31" y="6"/>
                </a:cxn>
                <a:cxn ang="0">
                  <a:pos x="27" y="2"/>
                </a:cxn>
                <a:cxn ang="0">
                  <a:pos x="18" y="6"/>
                </a:cxn>
                <a:cxn ang="0">
                  <a:pos x="11" y="9"/>
                </a:cxn>
                <a:cxn ang="0">
                  <a:pos x="8" y="16"/>
                </a:cxn>
                <a:cxn ang="0">
                  <a:pos x="11" y="20"/>
                </a:cxn>
                <a:cxn ang="0">
                  <a:pos x="13" y="20"/>
                </a:cxn>
                <a:cxn ang="0">
                  <a:pos x="11" y="22"/>
                </a:cxn>
                <a:cxn ang="0">
                  <a:pos x="15" y="29"/>
                </a:cxn>
                <a:cxn ang="0">
                  <a:pos x="18" y="31"/>
                </a:cxn>
                <a:cxn ang="0">
                  <a:pos x="15" y="31"/>
                </a:cxn>
                <a:cxn ang="0">
                  <a:pos x="8" y="25"/>
                </a:cxn>
                <a:cxn ang="0">
                  <a:pos x="4" y="25"/>
                </a:cxn>
                <a:cxn ang="0">
                  <a:pos x="0" y="29"/>
                </a:cxn>
                <a:cxn ang="0">
                  <a:pos x="2" y="32"/>
                </a:cxn>
                <a:cxn ang="0">
                  <a:pos x="4" y="36"/>
                </a:cxn>
                <a:cxn ang="0">
                  <a:pos x="2" y="38"/>
                </a:cxn>
                <a:cxn ang="0">
                  <a:pos x="2" y="50"/>
                </a:cxn>
                <a:cxn ang="0">
                  <a:pos x="4" y="61"/>
                </a:cxn>
                <a:cxn ang="0">
                  <a:pos x="2" y="63"/>
                </a:cxn>
                <a:cxn ang="0">
                  <a:pos x="2" y="72"/>
                </a:cxn>
                <a:cxn ang="0">
                  <a:pos x="4" y="79"/>
                </a:cxn>
                <a:cxn ang="0">
                  <a:pos x="2" y="84"/>
                </a:cxn>
                <a:cxn ang="0">
                  <a:pos x="8" y="88"/>
                </a:cxn>
                <a:cxn ang="0">
                  <a:pos x="9" y="97"/>
                </a:cxn>
                <a:cxn ang="0">
                  <a:pos x="9" y="111"/>
                </a:cxn>
                <a:cxn ang="0">
                  <a:pos x="13" y="111"/>
                </a:cxn>
                <a:cxn ang="0">
                  <a:pos x="11" y="116"/>
                </a:cxn>
                <a:cxn ang="0">
                  <a:pos x="11" y="122"/>
                </a:cxn>
                <a:cxn ang="0">
                  <a:pos x="18" y="120"/>
                </a:cxn>
                <a:cxn ang="0">
                  <a:pos x="27" y="122"/>
                </a:cxn>
                <a:cxn ang="0">
                  <a:pos x="27" y="116"/>
                </a:cxn>
                <a:cxn ang="0">
                  <a:pos x="25" y="118"/>
                </a:cxn>
                <a:cxn ang="0">
                  <a:pos x="27" y="116"/>
                </a:cxn>
                <a:cxn ang="0">
                  <a:pos x="31" y="104"/>
                </a:cxn>
                <a:cxn ang="0">
                  <a:pos x="34" y="102"/>
                </a:cxn>
                <a:cxn ang="0">
                  <a:pos x="34" y="88"/>
                </a:cxn>
                <a:cxn ang="0">
                  <a:pos x="31" y="82"/>
                </a:cxn>
                <a:cxn ang="0">
                  <a:pos x="25" y="81"/>
                </a:cxn>
                <a:cxn ang="0">
                  <a:pos x="24" y="82"/>
                </a:cxn>
                <a:cxn ang="0">
                  <a:pos x="24" y="79"/>
                </a:cxn>
                <a:cxn ang="0">
                  <a:pos x="36" y="77"/>
                </a:cxn>
                <a:cxn ang="0">
                  <a:pos x="40" y="77"/>
                </a:cxn>
                <a:cxn ang="0">
                  <a:pos x="43" y="79"/>
                </a:cxn>
                <a:cxn ang="0">
                  <a:pos x="49" y="81"/>
                </a:cxn>
                <a:cxn ang="0">
                  <a:pos x="56" y="82"/>
                </a:cxn>
                <a:cxn ang="0">
                  <a:pos x="63" y="75"/>
                </a:cxn>
                <a:cxn ang="0">
                  <a:pos x="65" y="70"/>
                </a:cxn>
                <a:cxn ang="0">
                  <a:pos x="70" y="57"/>
                </a:cxn>
                <a:cxn ang="0">
                  <a:pos x="66" y="54"/>
                </a:cxn>
                <a:cxn ang="0">
                  <a:pos x="72" y="52"/>
                </a:cxn>
                <a:cxn ang="0">
                  <a:pos x="77" y="36"/>
                </a:cxn>
                <a:cxn ang="0">
                  <a:pos x="86" y="22"/>
                </a:cxn>
                <a:cxn ang="0">
                  <a:pos x="88" y="20"/>
                </a:cxn>
                <a:cxn ang="0">
                  <a:pos x="88" y="15"/>
                </a:cxn>
                <a:cxn ang="0">
                  <a:pos x="72" y="9"/>
                </a:cxn>
                <a:cxn ang="0">
                  <a:pos x="61" y="9"/>
                </a:cxn>
                <a:cxn ang="0">
                  <a:pos x="58" y="15"/>
                </a:cxn>
                <a:cxn ang="0">
                  <a:pos x="56" y="9"/>
                </a:cxn>
                <a:cxn ang="0">
                  <a:pos x="49" y="6"/>
                </a:cxn>
                <a:cxn ang="0">
                  <a:pos x="41" y="2"/>
                </a:cxn>
              </a:cxnLst>
              <a:rect l="0" t="0" r="r" b="b"/>
              <a:pathLst>
                <a:path w="90" h="122">
                  <a:moveTo>
                    <a:pt x="41" y="2"/>
                  </a:moveTo>
                  <a:lnTo>
                    <a:pt x="40" y="0"/>
                  </a:lnTo>
                  <a:lnTo>
                    <a:pt x="38" y="0"/>
                  </a:lnTo>
                  <a:lnTo>
                    <a:pt x="36" y="0"/>
                  </a:lnTo>
                  <a:lnTo>
                    <a:pt x="33" y="2"/>
                  </a:lnTo>
                  <a:lnTo>
                    <a:pt x="33" y="2"/>
                  </a:lnTo>
                  <a:lnTo>
                    <a:pt x="33" y="6"/>
                  </a:lnTo>
                  <a:lnTo>
                    <a:pt x="33" y="6"/>
                  </a:lnTo>
                  <a:lnTo>
                    <a:pt x="31" y="6"/>
                  </a:lnTo>
                  <a:lnTo>
                    <a:pt x="31" y="4"/>
                  </a:lnTo>
                  <a:lnTo>
                    <a:pt x="29" y="2"/>
                  </a:lnTo>
                  <a:lnTo>
                    <a:pt x="27" y="2"/>
                  </a:lnTo>
                  <a:lnTo>
                    <a:pt x="20" y="6"/>
                  </a:lnTo>
                  <a:lnTo>
                    <a:pt x="20" y="6"/>
                  </a:lnTo>
                  <a:lnTo>
                    <a:pt x="18" y="6"/>
                  </a:lnTo>
                  <a:lnTo>
                    <a:pt x="16" y="6"/>
                  </a:lnTo>
                  <a:lnTo>
                    <a:pt x="15" y="7"/>
                  </a:lnTo>
                  <a:lnTo>
                    <a:pt x="11" y="9"/>
                  </a:lnTo>
                  <a:lnTo>
                    <a:pt x="9" y="9"/>
                  </a:lnTo>
                  <a:lnTo>
                    <a:pt x="8" y="13"/>
                  </a:lnTo>
                  <a:lnTo>
                    <a:pt x="8" y="16"/>
                  </a:lnTo>
                  <a:lnTo>
                    <a:pt x="8" y="18"/>
                  </a:lnTo>
                  <a:lnTo>
                    <a:pt x="9" y="22"/>
                  </a:lnTo>
                  <a:lnTo>
                    <a:pt x="11" y="20"/>
                  </a:lnTo>
                  <a:lnTo>
                    <a:pt x="11" y="20"/>
                  </a:lnTo>
                  <a:lnTo>
                    <a:pt x="11" y="20"/>
                  </a:lnTo>
                  <a:lnTo>
                    <a:pt x="13" y="20"/>
                  </a:lnTo>
                  <a:lnTo>
                    <a:pt x="11" y="20"/>
                  </a:lnTo>
                  <a:lnTo>
                    <a:pt x="11" y="22"/>
                  </a:lnTo>
                  <a:lnTo>
                    <a:pt x="11" y="22"/>
                  </a:lnTo>
                  <a:lnTo>
                    <a:pt x="13" y="27"/>
                  </a:lnTo>
                  <a:lnTo>
                    <a:pt x="15" y="29"/>
                  </a:lnTo>
                  <a:lnTo>
                    <a:pt x="15" y="29"/>
                  </a:lnTo>
                  <a:lnTo>
                    <a:pt x="16" y="29"/>
                  </a:lnTo>
                  <a:lnTo>
                    <a:pt x="18" y="31"/>
                  </a:lnTo>
                  <a:lnTo>
                    <a:pt x="18" y="31"/>
                  </a:lnTo>
                  <a:lnTo>
                    <a:pt x="18" y="31"/>
                  </a:lnTo>
                  <a:lnTo>
                    <a:pt x="16" y="31"/>
                  </a:lnTo>
                  <a:lnTo>
                    <a:pt x="15" y="31"/>
                  </a:lnTo>
                  <a:lnTo>
                    <a:pt x="11" y="29"/>
                  </a:lnTo>
                  <a:lnTo>
                    <a:pt x="8" y="23"/>
                  </a:lnTo>
                  <a:lnTo>
                    <a:pt x="8" y="25"/>
                  </a:lnTo>
                  <a:lnTo>
                    <a:pt x="6" y="25"/>
                  </a:lnTo>
                  <a:lnTo>
                    <a:pt x="6"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4"/>
                  </a:lnTo>
                  <a:lnTo>
                    <a:pt x="0" y="68"/>
                  </a:lnTo>
                  <a:lnTo>
                    <a:pt x="2" y="72"/>
                  </a:lnTo>
                  <a:lnTo>
                    <a:pt x="2" y="79"/>
                  </a:lnTo>
                  <a:lnTo>
                    <a:pt x="2" y="79"/>
                  </a:lnTo>
                  <a:lnTo>
                    <a:pt x="4" y="79"/>
                  </a:lnTo>
                  <a:lnTo>
                    <a:pt x="4" y="81"/>
                  </a:lnTo>
                  <a:lnTo>
                    <a:pt x="2" y="81"/>
                  </a:lnTo>
                  <a:lnTo>
                    <a:pt x="2" y="84"/>
                  </a:lnTo>
                  <a:lnTo>
                    <a:pt x="2" y="84"/>
                  </a:lnTo>
                  <a:lnTo>
                    <a:pt x="4" y="84"/>
                  </a:lnTo>
                  <a:lnTo>
                    <a:pt x="8" y="88"/>
                  </a:lnTo>
                  <a:lnTo>
                    <a:pt x="8"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4"/>
                  </a:lnTo>
                  <a:lnTo>
                    <a:pt x="27" y="113"/>
                  </a:lnTo>
                  <a:lnTo>
                    <a:pt x="31" y="104"/>
                  </a:lnTo>
                  <a:lnTo>
                    <a:pt x="33" y="104"/>
                  </a:lnTo>
                  <a:lnTo>
                    <a:pt x="33" y="104"/>
                  </a:lnTo>
                  <a:lnTo>
                    <a:pt x="34" y="102"/>
                  </a:lnTo>
                  <a:lnTo>
                    <a:pt x="36" y="97"/>
                  </a:lnTo>
                  <a:lnTo>
                    <a:pt x="36" y="91"/>
                  </a:lnTo>
                  <a:lnTo>
                    <a:pt x="34" y="88"/>
                  </a:lnTo>
                  <a:lnTo>
                    <a:pt x="31" y="86"/>
                  </a:lnTo>
                  <a:lnTo>
                    <a:pt x="31" y="82"/>
                  </a:lnTo>
                  <a:lnTo>
                    <a:pt x="31" y="82"/>
                  </a:lnTo>
                  <a:lnTo>
                    <a:pt x="31" y="82"/>
                  </a:lnTo>
                  <a:lnTo>
                    <a:pt x="27" y="82"/>
                  </a:lnTo>
                  <a:lnTo>
                    <a:pt x="25" y="81"/>
                  </a:lnTo>
                  <a:lnTo>
                    <a:pt x="25" y="82"/>
                  </a:lnTo>
                  <a:lnTo>
                    <a:pt x="25" y="81"/>
                  </a:lnTo>
                  <a:lnTo>
                    <a:pt x="24" y="82"/>
                  </a:lnTo>
                  <a:lnTo>
                    <a:pt x="24" y="81"/>
                  </a:lnTo>
                  <a:lnTo>
                    <a:pt x="24" y="81"/>
                  </a:lnTo>
                  <a:lnTo>
                    <a:pt x="24" y="79"/>
                  </a:lnTo>
                  <a:lnTo>
                    <a:pt x="25" y="79"/>
                  </a:lnTo>
                  <a:lnTo>
                    <a:pt x="34" y="79"/>
                  </a:lnTo>
                  <a:lnTo>
                    <a:pt x="36" y="77"/>
                  </a:lnTo>
                  <a:lnTo>
                    <a:pt x="38" y="79"/>
                  </a:lnTo>
                  <a:lnTo>
                    <a:pt x="38" y="79"/>
                  </a:lnTo>
                  <a:lnTo>
                    <a:pt x="40" y="77"/>
                  </a:lnTo>
                  <a:lnTo>
                    <a:pt x="40" y="79"/>
                  </a:lnTo>
                  <a:lnTo>
                    <a:pt x="41" y="79"/>
                  </a:lnTo>
                  <a:lnTo>
                    <a:pt x="43" y="79"/>
                  </a:lnTo>
                  <a:lnTo>
                    <a:pt x="45" y="79"/>
                  </a:lnTo>
                  <a:lnTo>
                    <a:pt x="47" y="81"/>
                  </a:lnTo>
                  <a:lnTo>
                    <a:pt x="49" y="81"/>
                  </a:lnTo>
                  <a:lnTo>
                    <a:pt x="52" y="82"/>
                  </a:lnTo>
                  <a:lnTo>
                    <a:pt x="54" y="82"/>
                  </a:lnTo>
                  <a:lnTo>
                    <a:pt x="56" y="82"/>
                  </a:lnTo>
                  <a:lnTo>
                    <a:pt x="59" y="81"/>
                  </a:lnTo>
                  <a:lnTo>
                    <a:pt x="59" y="79"/>
                  </a:lnTo>
                  <a:lnTo>
                    <a:pt x="63" y="75"/>
                  </a:lnTo>
                  <a:lnTo>
                    <a:pt x="63" y="73"/>
                  </a:lnTo>
                  <a:lnTo>
                    <a:pt x="63" y="72"/>
                  </a:lnTo>
                  <a:lnTo>
                    <a:pt x="65"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90" y="16"/>
                  </a:lnTo>
                  <a:lnTo>
                    <a:pt x="88" y="15"/>
                  </a:lnTo>
                  <a:lnTo>
                    <a:pt x="88" y="15"/>
                  </a:lnTo>
                  <a:lnTo>
                    <a:pt x="86" y="16"/>
                  </a:lnTo>
                  <a:lnTo>
                    <a:pt x="72" y="9"/>
                  </a:lnTo>
                  <a:lnTo>
                    <a:pt x="65" y="9"/>
                  </a:lnTo>
                  <a:lnTo>
                    <a:pt x="63" y="9"/>
                  </a:lnTo>
                  <a:lnTo>
                    <a:pt x="61" y="9"/>
                  </a:lnTo>
                  <a:lnTo>
                    <a:pt x="59" y="13"/>
                  </a:lnTo>
                  <a:lnTo>
                    <a:pt x="59" y="13"/>
                  </a:lnTo>
                  <a:lnTo>
                    <a:pt x="58" y="15"/>
                  </a:lnTo>
                  <a:lnTo>
                    <a:pt x="56" y="13"/>
                  </a:lnTo>
                  <a:lnTo>
                    <a:pt x="56" y="11"/>
                  </a:lnTo>
                  <a:lnTo>
                    <a:pt x="56" y="9"/>
                  </a:lnTo>
                  <a:lnTo>
                    <a:pt x="52" y="6"/>
                  </a:lnTo>
                  <a:lnTo>
                    <a:pt x="50" y="4"/>
                  </a:lnTo>
                  <a:lnTo>
                    <a:pt x="49" y="6"/>
                  </a:lnTo>
                  <a:lnTo>
                    <a:pt x="49" y="6"/>
                  </a:lnTo>
                  <a:lnTo>
                    <a:pt x="49" y="4"/>
                  </a:lnTo>
                  <a:lnTo>
                    <a:pt x="4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3" name="Freeform 3923"/>
            <p:cNvSpPr>
              <a:spLocks/>
            </p:cNvSpPr>
            <p:nvPr/>
          </p:nvSpPr>
          <p:spPr bwMode="auto">
            <a:xfrm>
              <a:off x="2964" y="1796"/>
              <a:ext cx="89" cy="43"/>
            </a:xfrm>
            <a:custGeom>
              <a:avLst/>
              <a:gdLst/>
              <a:ahLst/>
              <a:cxnLst>
                <a:cxn ang="0">
                  <a:pos x="84" y="27"/>
                </a:cxn>
                <a:cxn ang="0">
                  <a:pos x="80" y="29"/>
                </a:cxn>
                <a:cxn ang="0">
                  <a:pos x="75" y="25"/>
                </a:cxn>
                <a:cxn ang="0">
                  <a:pos x="69" y="24"/>
                </a:cxn>
                <a:cxn ang="0">
                  <a:pos x="66" y="25"/>
                </a:cxn>
                <a:cxn ang="0">
                  <a:pos x="62" y="24"/>
                </a:cxn>
                <a:cxn ang="0">
                  <a:pos x="57" y="27"/>
                </a:cxn>
                <a:cxn ang="0">
                  <a:pos x="55" y="31"/>
                </a:cxn>
                <a:cxn ang="0">
                  <a:pos x="48" y="33"/>
                </a:cxn>
                <a:cxn ang="0">
                  <a:pos x="44" y="33"/>
                </a:cxn>
                <a:cxn ang="0">
                  <a:pos x="30" y="36"/>
                </a:cxn>
                <a:cxn ang="0">
                  <a:pos x="27" y="43"/>
                </a:cxn>
                <a:cxn ang="0">
                  <a:pos x="14" y="43"/>
                </a:cxn>
                <a:cxn ang="0">
                  <a:pos x="3" y="36"/>
                </a:cxn>
                <a:cxn ang="0">
                  <a:pos x="0" y="25"/>
                </a:cxn>
                <a:cxn ang="0">
                  <a:pos x="3" y="18"/>
                </a:cxn>
                <a:cxn ang="0">
                  <a:pos x="5" y="18"/>
                </a:cxn>
                <a:cxn ang="0">
                  <a:pos x="7" y="20"/>
                </a:cxn>
                <a:cxn ang="0">
                  <a:pos x="12" y="20"/>
                </a:cxn>
                <a:cxn ang="0">
                  <a:pos x="16" y="16"/>
                </a:cxn>
                <a:cxn ang="0">
                  <a:pos x="16" y="15"/>
                </a:cxn>
                <a:cxn ang="0">
                  <a:pos x="18" y="15"/>
                </a:cxn>
                <a:cxn ang="0">
                  <a:pos x="19" y="11"/>
                </a:cxn>
                <a:cxn ang="0">
                  <a:pos x="19" y="8"/>
                </a:cxn>
                <a:cxn ang="0">
                  <a:pos x="21" y="8"/>
                </a:cxn>
                <a:cxn ang="0">
                  <a:pos x="23" y="6"/>
                </a:cxn>
                <a:cxn ang="0">
                  <a:pos x="27" y="2"/>
                </a:cxn>
                <a:cxn ang="0">
                  <a:pos x="28" y="2"/>
                </a:cxn>
                <a:cxn ang="0">
                  <a:pos x="32" y="0"/>
                </a:cxn>
                <a:cxn ang="0">
                  <a:pos x="34" y="2"/>
                </a:cxn>
                <a:cxn ang="0">
                  <a:pos x="41" y="0"/>
                </a:cxn>
                <a:cxn ang="0">
                  <a:pos x="48" y="8"/>
                </a:cxn>
                <a:cxn ang="0">
                  <a:pos x="50" y="8"/>
                </a:cxn>
                <a:cxn ang="0">
                  <a:pos x="53" y="6"/>
                </a:cxn>
                <a:cxn ang="0">
                  <a:pos x="55" y="4"/>
                </a:cxn>
                <a:cxn ang="0">
                  <a:pos x="62" y="4"/>
                </a:cxn>
                <a:cxn ang="0">
                  <a:pos x="64" y="6"/>
                </a:cxn>
                <a:cxn ang="0">
                  <a:pos x="69" y="2"/>
                </a:cxn>
                <a:cxn ang="0">
                  <a:pos x="77" y="2"/>
                </a:cxn>
                <a:cxn ang="0">
                  <a:pos x="86" y="9"/>
                </a:cxn>
                <a:cxn ang="0">
                  <a:pos x="89" y="11"/>
                </a:cxn>
                <a:cxn ang="0">
                  <a:pos x="84" y="27"/>
                </a:cxn>
              </a:cxnLst>
              <a:rect l="0" t="0" r="r" b="b"/>
              <a:pathLst>
                <a:path w="89" h="43">
                  <a:moveTo>
                    <a:pt x="84" y="27"/>
                  </a:moveTo>
                  <a:lnTo>
                    <a:pt x="80" y="29"/>
                  </a:lnTo>
                  <a:lnTo>
                    <a:pt x="75" y="25"/>
                  </a:lnTo>
                  <a:lnTo>
                    <a:pt x="69" y="24"/>
                  </a:lnTo>
                  <a:lnTo>
                    <a:pt x="66" y="25"/>
                  </a:lnTo>
                  <a:lnTo>
                    <a:pt x="62" y="24"/>
                  </a:lnTo>
                  <a:lnTo>
                    <a:pt x="57" y="27"/>
                  </a:lnTo>
                  <a:lnTo>
                    <a:pt x="55" y="31"/>
                  </a:lnTo>
                  <a:lnTo>
                    <a:pt x="48" y="33"/>
                  </a:lnTo>
                  <a:lnTo>
                    <a:pt x="44" y="33"/>
                  </a:lnTo>
                  <a:lnTo>
                    <a:pt x="30" y="36"/>
                  </a:lnTo>
                  <a:lnTo>
                    <a:pt x="27" y="43"/>
                  </a:lnTo>
                  <a:lnTo>
                    <a:pt x="14" y="43"/>
                  </a:lnTo>
                  <a:lnTo>
                    <a:pt x="3" y="36"/>
                  </a:lnTo>
                  <a:lnTo>
                    <a:pt x="0" y="25"/>
                  </a:lnTo>
                  <a:lnTo>
                    <a:pt x="3" y="18"/>
                  </a:lnTo>
                  <a:lnTo>
                    <a:pt x="5" y="18"/>
                  </a:lnTo>
                  <a:lnTo>
                    <a:pt x="7" y="20"/>
                  </a:lnTo>
                  <a:lnTo>
                    <a:pt x="12" y="20"/>
                  </a:lnTo>
                  <a:lnTo>
                    <a:pt x="16" y="16"/>
                  </a:lnTo>
                  <a:lnTo>
                    <a:pt x="16" y="15"/>
                  </a:lnTo>
                  <a:lnTo>
                    <a:pt x="18" y="15"/>
                  </a:lnTo>
                  <a:lnTo>
                    <a:pt x="19" y="11"/>
                  </a:lnTo>
                  <a:lnTo>
                    <a:pt x="19" y="8"/>
                  </a:lnTo>
                  <a:lnTo>
                    <a:pt x="21" y="8"/>
                  </a:lnTo>
                  <a:lnTo>
                    <a:pt x="23" y="6"/>
                  </a:lnTo>
                  <a:lnTo>
                    <a:pt x="27" y="2"/>
                  </a:lnTo>
                  <a:lnTo>
                    <a:pt x="28" y="2"/>
                  </a:lnTo>
                  <a:lnTo>
                    <a:pt x="32" y="0"/>
                  </a:lnTo>
                  <a:lnTo>
                    <a:pt x="34" y="2"/>
                  </a:lnTo>
                  <a:lnTo>
                    <a:pt x="41" y="0"/>
                  </a:lnTo>
                  <a:lnTo>
                    <a:pt x="48" y="8"/>
                  </a:lnTo>
                  <a:lnTo>
                    <a:pt x="50" y="8"/>
                  </a:lnTo>
                  <a:lnTo>
                    <a:pt x="53" y="6"/>
                  </a:lnTo>
                  <a:lnTo>
                    <a:pt x="55" y="4"/>
                  </a:lnTo>
                  <a:lnTo>
                    <a:pt x="62" y="4"/>
                  </a:lnTo>
                  <a:lnTo>
                    <a:pt x="64" y="6"/>
                  </a:lnTo>
                  <a:lnTo>
                    <a:pt x="69" y="2"/>
                  </a:lnTo>
                  <a:lnTo>
                    <a:pt x="77" y="2"/>
                  </a:lnTo>
                  <a:lnTo>
                    <a:pt x="86" y="9"/>
                  </a:lnTo>
                  <a:lnTo>
                    <a:pt x="89" y="11"/>
                  </a:lnTo>
                  <a:lnTo>
                    <a:pt x="84" y="2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4" name="Freeform 3924"/>
            <p:cNvSpPr>
              <a:spLocks/>
            </p:cNvSpPr>
            <p:nvPr/>
          </p:nvSpPr>
          <p:spPr bwMode="auto">
            <a:xfrm>
              <a:off x="2964" y="1796"/>
              <a:ext cx="89" cy="43"/>
            </a:xfrm>
            <a:custGeom>
              <a:avLst/>
              <a:gdLst/>
              <a:ahLst/>
              <a:cxnLst>
                <a:cxn ang="0">
                  <a:pos x="84" y="27"/>
                </a:cxn>
                <a:cxn ang="0">
                  <a:pos x="80" y="29"/>
                </a:cxn>
                <a:cxn ang="0">
                  <a:pos x="75" y="25"/>
                </a:cxn>
                <a:cxn ang="0">
                  <a:pos x="69" y="24"/>
                </a:cxn>
                <a:cxn ang="0">
                  <a:pos x="66" y="25"/>
                </a:cxn>
                <a:cxn ang="0">
                  <a:pos x="62" y="24"/>
                </a:cxn>
                <a:cxn ang="0">
                  <a:pos x="57" y="27"/>
                </a:cxn>
                <a:cxn ang="0">
                  <a:pos x="55" y="31"/>
                </a:cxn>
                <a:cxn ang="0">
                  <a:pos x="48" y="33"/>
                </a:cxn>
                <a:cxn ang="0">
                  <a:pos x="44" y="33"/>
                </a:cxn>
                <a:cxn ang="0">
                  <a:pos x="30" y="36"/>
                </a:cxn>
                <a:cxn ang="0">
                  <a:pos x="27" y="43"/>
                </a:cxn>
                <a:cxn ang="0">
                  <a:pos x="14" y="43"/>
                </a:cxn>
                <a:cxn ang="0">
                  <a:pos x="3" y="36"/>
                </a:cxn>
                <a:cxn ang="0">
                  <a:pos x="0" y="25"/>
                </a:cxn>
                <a:cxn ang="0">
                  <a:pos x="3" y="18"/>
                </a:cxn>
                <a:cxn ang="0">
                  <a:pos x="5" y="18"/>
                </a:cxn>
                <a:cxn ang="0">
                  <a:pos x="7" y="20"/>
                </a:cxn>
                <a:cxn ang="0">
                  <a:pos x="12" y="20"/>
                </a:cxn>
                <a:cxn ang="0">
                  <a:pos x="16" y="16"/>
                </a:cxn>
                <a:cxn ang="0">
                  <a:pos x="16" y="15"/>
                </a:cxn>
                <a:cxn ang="0">
                  <a:pos x="18" y="15"/>
                </a:cxn>
                <a:cxn ang="0">
                  <a:pos x="19" y="11"/>
                </a:cxn>
                <a:cxn ang="0">
                  <a:pos x="19" y="8"/>
                </a:cxn>
                <a:cxn ang="0">
                  <a:pos x="21" y="8"/>
                </a:cxn>
                <a:cxn ang="0">
                  <a:pos x="23" y="6"/>
                </a:cxn>
                <a:cxn ang="0">
                  <a:pos x="27" y="2"/>
                </a:cxn>
                <a:cxn ang="0">
                  <a:pos x="28" y="2"/>
                </a:cxn>
                <a:cxn ang="0">
                  <a:pos x="32" y="0"/>
                </a:cxn>
                <a:cxn ang="0">
                  <a:pos x="34" y="2"/>
                </a:cxn>
                <a:cxn ang="0">
                  <a:pos x="41" y="0"/>
                </a:cxn>
                <a:cxn ang="0">
                  <a:pos x="48" y="8"/>
                </a:cxn>
                <a:cxn ang="0">
                  <a:pos x="50" y="8"/>
                </a:cxn>
                <a:cxn ang="0">
                  <a:pos x="53" y="6"/>
                </a:cxn>
                <a:cxn ang="0">
                  <a:pos x="55" y="4"/>
                </a:cxn>
                <a:cxn ang="0">
                  <a:pos x="62" y="4"/>
                </a:cxn>
                <a:cxn ang="0">
                  <a:pos x="64" y="6"/>
                </a:cxn>
                <a:cxn ang="0">
                  <a:pos x="69" y="2"/>
                </a:cxn>
                <a:cxn ang="0">
                  <a:pos x="77" y="2"/>
                </a:cxn>
                <a:cxn ang="0">
                  <a:pos x="86" y="9"/>
                </a:cxn>
                <a:cxn ang="0">
                  <a:pos x="89" y="11"/>
                </a:cxn>
                <a:cxn ang="0">
                  <a:pos x="84" y="27"/>
                </a:cxn>
              </a:cxnLst>
              <a:rect l="0" t="0" r="r" b="b"/>
              <a:pathLst>
                <a:path w="89" h="43">
                  <a:moveTo>
                    <a:pt x="84" y="27"/>
                  </a:moveTo>
                  <a:lnTo>
                    <a:pt x="80" y="29"/>
                  </a:lnTo>
                  <a:lnTo>
                    <a:pt x="75" y="25"/>
                  </a:lnTo>
                  <a:lnTo>
                    <a:pt x="69" y="24"/>
                  </a:lnTo>
                  <a:lnTo>
                    <a:pt x="66" y="25"/>
                  </a:lnTo>
                  <a:lnTo>
                    <a:pt x="62" y="24"/>
                  </a:lnTo>
                  <a:lnTo>
                    <a:pt x="57" y="27"/>
                  </a:lnTo>
                  <a:lnTo>
                    <a:pt x="55" y="31"/>
                  </a:lnTo>
                  <a:lnTo>
                    <a:pt x="48" y="33"/>
                  </a:lnTo>
                  <a:lnTo>
                    <a:pt x="44" y="33"/>
                  </a:lnTo>
                  <a:lnTo>
                    <a:pt x="30" y="36"/>
                  </a:lnTo>
                  <a:lnTo>
                    <a:pt x="27" y="43"/>
                  </a:lnTo>
                  <a:lnTo>
                    <a:pt x="14" y="43"/>
                  </a:lnTo>
                  <a:lnTo>
                    <a:pt x="3" y="36"/>
                  </a:lnTo>
                  <a:lnTo>
                    <a:pt x="0" y="25"/>
                  </a:lnTo>
                  <a:lnTo>
                    <a:pt x="3" y="18"/>
                  </a:lnTo>
                  <a:lnTo>
                    <a:pt x="5" y="18"/>
                  </a:lnTo>
                  <a:lnTo>
                    <a:pt x="7" y="20"/>
                  </a:lnTo>
                  <a:lnTo>
                    <a:pt x="12" y="20"/>
                  </a:lnTo>
                  <a:lnTo>
                    <a:pt x="16" y="16"/>
                  </a:lnTo>
                  <a:lnTo>
                    <a:pt x="16" y="15"/>
                  </a:lnTo>
                  <a:lnTo>
                    <a:pt x="18" y="15"/>
                  </a:lnTo>
                  <a:lnTo>
                    <a:pt x="19" y="11"/>
                  </a:lnTo>
                  <a:lnTo>
                    <a:pt x="19" y="8"/>
                  </a:lnTo>
                  <a:lnTo>
                    <a:pt x="21" y="8"/>
                  </a:lnTo>
                  <a:lnTo>
                    <a:pt x="23" y="6"/>
                  </a:lnTo>
                  <a:lnTo>
                    <a:pt x="27" y="2"/>
                  </a:lnTo>
                  <a:lnTo>
                    <a:pt x="28" y="2"/>
                  </a:lnTo>
                  <a:lnTo>
                    <a:pt x="32" y="0"/>
                  </a:lnTo>
                  <a:lnTo>
                    <a:pt x="34" y="2"/>
                  </a:lnTo>
                  <a:lnTo>
                    <a:pt x="41" y="0"/>
                  </a:lnTo>
                  <a:lnTo>
                    <a:pt x="48" y="8"/>
                  </a:lnTo>
                  <a:lnTo>
                    <a:pt x="50" y="8"/>
                  </a:lnTo>
                  <a:lnTo>
                    <a:pt x="53" y="6"/>
                  </a:lnTo>
                  <a:lnTo>
                    <a:pt x="55" y="4"/>
                  </a:lnTo>
                  <a:lnTo>
                    <a:pt x="62" y="4"/>
                  </a:lnTo>
                  <a:lnTo>
                    <a:pt x="64" y="6"/>
                  </a:lnTo>
                  <a:lnTo>
                    <a:pt x="69" y="2"/>
                  </a:lnTo>
                  <a:lnTo>
                    <a:pt x="77" y="2"/>
                  </a:lnTo>
                  <a:lnTo>
                    <a:pt x="86" y="9"/>
                  </a:lnTo>
                  <a:lnTo>
                    <a:pt x="89" y="11"/>
                  </a:lnTo>
                  <a:lnTo>
                    <a:pt x="84" y="2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5" name="Freeform 3925"/>
            <p:cNvSpPr>
              <a:spLocks/>
            </p:cNvSpPr>
            <p:nvPr/>
          </p:nvSpPr>
          <p:spPr bwMode="auto">
            <a:xfrm>
              <a:off x="3044" y="1548"/>
              <a:ext cx="22" cy="20"/>
            </a:xfrm>
            <a:custGeom>
              <a:avLst/>
              <a:gdLst/>
              <a:ahLst/>
              <a:cxnLst>
                <a:cxn ang="0">
                  <a:pos x="18" y="0"/>
                </a:cxn>
                <a:cxn ang="0">
                  <a:pos x="7" y="0"/>
                </a:cxn>
                <a:cxn ang="0">
                  <a:pos x="6" y="4"/>
                </a:cxn>
                <a:cxn ang="0">
                  <a:pos x="4" y="2"/>
                </a:cxn>
                <a:cxn ang="0">
                  <a:pos x="2" y="4"/>
                </a:cxn>
                <a:cxn ang="0">
                  <a:pos x="0" y="2"/>
                </a:cxn>
                <a:cxn ang="0">
                  <a:pos x="0" y="9"/>
                </a:cxn>
                <a:cxn ang="0">
                  <a:pos x="2" y="11"/>
                </a:cxn>
                <a:cxn ang="0">
                  <a:pos x="4" y="13"/>
                </a:cxn>
                <a:cxn ang="0">
                  <a:pos x="4" y="15"/>
                </a:cxn>
                <a:cxn ang="0">
                  <a:pos x="2" y="18"/>
                </a:cxn>
                <a:cxn ang="0">
                  <a:pos x="2" y="20"/>
                </a:cxn>
                <a:cxn ang="0">
                  <a:pos x="6" y="13"/>
                </a:cxn>
                <a:cxn ang="0">
                  <a:pos x="7" y="9"/>
                </a:cxn>
                <a:cxn ang="0">
                  <a:pos x="11" y="11"/>
                </a:cxn>
                <a:cxn ang="0">
                  <a:pos x="11" y="11"/>
                </a:cxn>
                <a:cxn ang="0">
                  <a:pos x="13" y="9"/>
                </a:cxn>
                <a:cxn ang="0">
                  <a:pos x="14" y="8"/>
                </a:cxn>
                <a:cxn ang="0">
                  <a:pos x="18" y="8"/>
                </a:cxn>
                <a:cxn ang="0">
                  <a:pos x="18" y="6"/>
                </a:cxn>
                <a:cxn ang="0">
                  <a:pos x="22" y="4"/>
                </a:cxn>
                <a:cxn ang="0">
                  <a:pos x="22" y="4"/>
                </a:cxn>
                <a:cxn ang="0">
                  <a:pos x="18" y="0"/>
                </a:cxn>
                <a:cxn ang="0">
                  <a:pos x="18" y="0"/>
                </a:cxn>
                <a:cxn ang="0">
                  <a:pos x="18" y="0"/>
                </a:cxn>
              </a:cxnLst>
              <a:rect l="0" t="0" r="r" b="b"/>
              <a:pathLst>
                <a:path w="22" h="20">
                  <a:moveTo>
                    <a:pt x="18" y="0"/>
                  </a:moveTo>
                  <a:lnTo>
                    <a:pt x="7" y="0"/>
                  </a:lnTo>
                  <a:lnTo>
                    <a:pt x="6" y="4"/>
                  </a:lnTo>
                  <a:lnTo>
                    <a:pt x="4" y="2"/>
                  </a:lnTo>
                  <a:lnTo>
                    <a:pt x="2" y="4"/>
                  </a:lnTo>
                  <a:lnTo>
                    <a:pt x="0" y="2"/>
                  </a:lnTo>
                  <a:lnTo>
                    <a:pt x="0" y="9"/>
                  </a:lnTo>
                  <a:lnTo>
                    <a:pt x="2" y="11"/>
                  </a:lnTo>
                  <a:lnTo>
                    <a:pt x="4" y="13"/>
                  </a:lnTo>
                  <a:lnTo>
                    <a:pt x="4" y="15"/>
                  </a:lnTo>
                  <a:lnTo>
                    <a:pt x="2" y="18"/>
                  </a:lnTo>
                  <a:lnTo>
                    <a:pt x="2" y="20"/>
                  </a:lnTo>
                  <a:lnTo>
                    <a:pt x="6" y="13"/>
                  </a:lnTo>
                  <a:lnTo>
                    <a:pt x="7" y="9"/>
                  </a:lnTo>
                  <a:lnTo>
                    <a:pt x="11" y="11"/>
                  </a:lnTo>
                  <a:lnTo>
                    <a:pt x="11" y="11"/>
                  </a:lnTo>
                  <a:lnTo>
                    <a:pt x="13" y="9"/>
                  </a:lnTo>
                  <a:lnTo>
                    <a:pt x="14" y="8"/>
                  </a:lnTo>
                  <a:lnTo>
                    <a:pt x="18" y="8"/>
                  </a:lnTo>
                  <a:lnTo>
                    <a:pt x="18" y="6"/>
                  </a:lnTo>
                  <a:lnTo>
                    <a:pt x="22" y="4"/>
                  </a:lnTo>
                  <a:lnTo>
                    <a:pt x="22" y="4"/>
                  </a:lnTo>
                  <a:lnTo>
                    <a:pt x="18" y="0"/>
                  </a:lnTo>
                  <a:lnTo>
                    <a:pt x="18" y="0"/>
                  </a:lnTo>
                  <a:lnTo>
                    <a:pt x="1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6" name="Freeform 3926"/>
            <p:cNvSpPr>
              <a:spLocks/>
            </p:cNvSpPr>
            <p:nvPr/>
          </p:nvSpPr>
          <p:spPr bwMode="auto">
            <a:xfrm>
              <a:off x="3044" y="1548"/>
              <a:ext cx="22" cy="20"/>
            </a:xfrm>
            <a:custGeom>
              <a:avLst/>
              <a:gdLst/>
              <a:ahLst/>
              <a:cxnLst>
                <a:cxn ang="0">
                  <a:pos x="18" y="0"/>
                </a:cxn>
                <a:cxn ang="0">
                  <a:pos x="7" y="0"/>
                </a:cxn>
                <a:cxn ang="0">
                  <a:pos x="6" y="4"/>
                </a:cxn>
                <a:cxn ang="0">
                  <a:pos x="4" y="2"/>
                </a:cxn>
                <a:cxn ang="0">
                  <a:pos x="2" y="4"/>
                </a:cxn>
                <a:cxn ang="0">
                  <a:pos x="0" y="2"/>
                </a:cxn>
                <a:cxn ang="0">
                  <a:pos x="0" y="9"/>
                </a:cxn>
                <a:cxn ang="0">
                  <a:pos x="2" y="11"/>
                </a:cxn>
                <a:cxn ang="0">
                  <a:pos x="4" y="13"/>
                </a:cxn>
                <a:cxn ang="0">
                  <a:pos x="4" y="15"/>
                </a:cxn>
                <a:cxn ang="0">
                  <a:pos x="2" y="18"/>
                </a:cxn>
                <a:cxn ang="0">
                  <a:pos x="2" y="20"/>
                </a:cxn>
                <a:cxn ang="0">
                  <a:pos x="6" y="13"/>
                </a:cxn>
                <a:cxn ang="0">
                  <a:pos x="7" y="9"/>
                </a:cxn>
                <a:cxn ang="0">
                  <a:pos x="11" y="11"/>
                </a:cxn>
                <a:cxn ang="0">
                  <a:pos x="11" y="11"/>
                </a:cxn>
                <a:cxn ang="0">
                  <a:pos x="13" y="9"/>
                </a:cxn>
                <a:cxn ang="0">
                  <a:pos x="14" y="8"/>
                </a:cxn>
                <a:cxn ang="0">
                  <a:pos x="18" y="8"/>
                </a:cxn>
                <a:cxn ang="0">
                  <a:pos x="18" y="6"/>
                </a:cxn>
                <a:cxn ang="0">
                  <a:pos x="22" y="4"/>
                </a:cxn>
                <a:cxn ang="0">
                  <a:pos x="22" y="4"/>
                </a:cxn>
                <a:cxn ang="0">
                  <a:pos x="18" y="0"/>
                </a:cxn>
                <a:cxn ang="0">
                  <a:pos x="18" y="0"/>
                </a:cxn>
                <a:cxn ang="0">
                  <a:pos x="18" y="0"/>
                </a:cxn>
              </a:cxnLst>
              <a:rect l="0" t="0" r="r" b="b"/>
              <a:pathLst>
                <a:path w="22" h="20">
                  <a:moveTo>
                    <a:pt x="18" y="0"/>
                  </a:moveTo>
                  <a:lnTo>
                    <a:pt x="7" y="0"/>
                  </a:lnTo>
                  <a:lnTo>
                    <a:pt x="6" y="4"/>
                  </a:lnTo>
                  <a:lnTo>
                    <a:pt x="4" y="2"/>
                  </a:lnTo>
                  <a:lnTo>
                    <a:pt x="2" y="4"/>
                  </a:lnTo>
                  <a:lnTo>
                    <a:pt x="0" y="2"/>
                  </a:lnTo>
                  <a:lnTo>
                    <a:pt x="0" y="9"/>
                  </a:lnTo>
                  <a:lnTo>
                    <a:pt x="2" y="11"/>
                  </a:lnTo>
                  <a:lnTo>
                    <a:pt x="4" y="13"/>
                  </a:lnTo>
                  <a:lnTo>
                    <a:pt x="4" y="15"/>
                  </a:lnTo>
                  <a:lnTo>
                    <a:pt x="2" y="18"/>
                  </a:lnTo>
                  <a:lnTo>
                    <a:pt x="2" y="20"/>
                  </a:lnTo>
                  <a:lnTo>
                    <a:pt x="6" y="13"/>
                  </a:lnTo>
                  <a:lnTo>
                    <a:pt x="7" y="9"/>
                  </a:lnTo>
                  <a:lnTo>
                    <a:pt x="11" y="11"/>
                  </a:lnTo>
                  <a:lnTo>
                    <a:pt x="11" y="11"/>
                  </a:lnTo>
                  <a:lnTo>
                    <a:pt x="13" y="9"/>
                  </a:lnTo>
                  <a:lnTo>
                    <a:pt x="14" y="8"/>
                  </a:lnTo>
                  <a:lnTo>
                    <a:pt x="18" y="8"/>
                  </a:lnTo>
                  <a:lnTo>
                    <a:pt x="18" y="6"/>
                  </a:lnTo>
                  <a:lnTo>
                    <a:pt x="22" y="4"/>
                  </a:lnTo>
                  <a:lnTo>
                    <a:pt x="22" y="4"/>
                  </a:lnTo>
                  <a:lnTo>
                    <a:pt x="18" y="0"/>
                  </a:lnTo>
                  <a:lnTo>
                    <a:pt x="18" y="0"/>
                  </a:lnTo>
                  <a:lnTo>
                    <a:pt x="1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7" name="Freeform 3927"/>
            <p:cNvSpPr>
              <a:spLocks/>
            </p:cNvSpPr>
            <p:nvPr/>
          </p:nvSpPr>
          <p:spPr bwMode="auto">
            <a:xfrm>
              <a:off x="3046" y="1532"/>
              <a:ext cx="14" cy="13"/>
            </a:xfrm>
            <a:custGeom>
              <a:avLst/>
              <a:gdLst/>
              <a:ahLst/>
              <a:cxnLst>
                <a:cxn ang="0">
                  <a:pos x="5" y="6"/>
                </a:cxn>
                <a:cxn ang="0">
                  <a:pos x="2" y="6"/>
                </a:cxn>
                <a:cxn ang="0">
                  <a:pos x="0" y="7"/>
                </a:cxn>
                <a:cxn ang="0">
                  <a:pos x="2" y="7"/>
                </a:cxn>
                <a:cxn ang="0">
                  <a:pos x="4" y="7"/>
                </a:cxn>
                <a:cxn ang="0">
                  <a:pos x="7" y="13"/>
                </a:cxn>
                <a:cxn ang="0">
                  <a:pos x="9" y="13"/>
                </a:cxn>
                <a:cxn ang="0">
                  <a:pos x="9" y="9"/>
                </a:cxn>
                <a:cxn ang="0">
                  <a:pos x="14" y="7"/>
                </a:cxn>
                <a:cxn ang="0">
                  <a:pos x="14" y="6"/>
                </a:cxn>
                <a:cxn ang="0">
                  <a:pos x="12" y="4"/>
                </a:cxn>
                <a:cxn ang="0">
                  <a:pos x="11" y="2"/>
                </a:cxn>
                <a:cxn ang="0">
                  <a:pos x="11" y="2"/>
                </a:cxn>
                <a:cxn ang="0">
                  <a:pos x="9" y="0"/>
                </a:cxn>
                <a:cxn ang="0">
                  <a:pos x="7" y="4"/>
                </a:cxn>
                <a:cxn ang="0">
                  <a:pos x="5" y="6"/>
                </a:cxn>
              </a:cxnLst>
              <a:rect l="0" t="0" r="r" b="b"/>
              <a:pathLst>
                <a:path w="14" h="13">
                  <a:moveTo>
                    <a:pt x="5" y="6"/>
                  </a:moveTo>
                  <a:lnTo>
                    <a:pt x="2" y="6"/>
                  </a:lnTo>
                  <a:lnTo>
                    <a:pt x="0" y="7"/>
                  </a:lnTo>
                  <a:lnTo>
                    <a:pt x="2" y="7"/>
                  </a:lnTo>
                  <a:lnTo>
                    <a:pt x="4" y="7"/>
                  </a:lnTo>
                  <a:lnTo>
                    <a:pt x="7" y="13"/>
                  </a:lnTo>
                  <a:lnTo>
                    <a:pt x="9" y="13"/>
                  </a:lnTo>
                  <a:lnTo>
                    <a:pt x="9" y="9"/>
                  </a:lnTo>
                  <a:lnTo>
                    <a:pt x="14" y="7"/>
                  </a:lnTo>
                  <a:lnTo>
                    <a:pt x="14" y="6"/>
                  </a:lnTo>
                  <a:lnTo>
                    <a:pt x="12" y="4"/>
                  </a:lnTo>
                  <a:lnTo>
                    <a:pt x="11" y="2"/>
                  </a:lnTo>
                  <a:lnTo>
                    <a:pt x="11" y="2"/>
                  </a:lnTo>
                  <a:lnTo>
                    <a:pt x="9" y="0"/>
                  </a:lnTo>
                  <a:lnTo>
                    <a:pt x="7" y="4"/>
                  </a:lnTo>
                  <a:lnTo>
                    <a:pt x="5"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8" name="Freeform 3928"/>
            <p:cNvSpPr>
              <a:spLocks/>
            </p:cNvSpPr>
            <p:nvPr/>
          </p:nvSpPr>
          <p:spPr bwMode="auto">
            <a:xfrm>
              <a:off x="3046" y="1532"/>
              <a:ext cx="14" cy="13"/>
            </a:xfrm>
            <a:custGeom>
              <a:avLst/>
              <a:gdLst/>
              <a:ahLst/>
              <a:cxnLst>
                <a:cxn ang="0">
                  <a:pos x="5" y="6"/>
                </a:cxn>
                <a:cxn ang="0">
                  <a:pos x="2" y="6"/>
                </a:cxn>
                <a:cxn ang="0">
                  <a:pos x="0" y="7"/>
                </a:cxn>
                <a:cxn ang="0">
                  <a:pos x="2" y="7"/>
                </a:cxn>
                <a:cxn ang="0">
                  <a:pos x="4" y="7"/>
                </a:cxn>
                <a:cxn ang="0">
                  <a:pos x="7" y="13"/>
                </a:cxn>
                <a:cxn ang="0">
                  <a:pos x="9" y="13"/>
                </a:cxn>
                <a:cxn ang="0">
                  <a:pos x="9" y="9"/>
                </a:cxn>
                <a:cxn ang="0">
                  <a:pos x="14" y="7"/>
                </a:cxn>
                <a:cxn ang="0">
                  <a:pos x="14" y="6"/>
                </a:cxn>
                <a:cxn ang="0">
                  <a:pos x="12" y="4"/>
                </a:cxn>
                <a:cxn ang="0">
                  <a:pos x="11" y="2"/>
                </a:cxn>
                <a:cxn ang="0">
                  <a:pos x="11" y="2"/>
                </a:cxn>
                <a:cxn ang="0">
                  <a:pos x="9" y="0"/>
                </a:cxn>
                <a:cxn ang="0">
                  <a:pos x="7" y="4"/>
                </a:cxn>
                <a:cxn ang="0">
                  <a:pos x="5" y="6"/>
                </a:cxn>
              </a:cxnLst>
              <a:rect l="0" t="0" r="r" b="b"/>
              <a:pathLst>
                <a:path w="14" h="13">
                  <a:moveTo>
                    <a:pt x="5" y="6"/>
                  </a:moveTo>
                  <a:lnTo>
                    <a:pt x="2" y="6"/>
                  </a:lnTo>
                  <a:lnTo>
                    <a:pt x="0" y="7"/>
                  </a:lnTo>
                  <a:lnTo>
                    <a:pt x="2" y="7"/>
                  </a:lnTo>
                  <a:lnTo>
                    <a:pt x="4" y="7"/>
                  </a:lnTo>
                  <a:lnTo>
                    <a:pt x="7" y="13"/>
                  </a:lnTo>
                  <a:lnTo>
                    <a:pt x="9" y="13"/>
                  </a:lnTo>
                  <a:lnTo>
                    <a:pt x="9" y="9"/>
                  </a:lnTo>
                  <a:lnTo>
                    <a:pt x="14" y="7"/>
                  </a:lnTo>
                  <a:lnTo>
                    <a:pt x="14" y="6"/>
                  </a:lnTo>
                  <a:lnTo>
                    <a:pt x="12" y="4"/>
                  </a:lnTo>
                  <a:lnTo>
                    <a:pt x="11" y="2"/>
                  </a:lnTo>
                  <a:lnTo>
                    <a:pt x="11" y="2"/>
                  </a:lnTo>
                  <a:lnTo>
                    <a:pt x="9" y="0"/>
                  </a:lnTo>
                  <a:lnTo>
                    <a:pt x="7" y="4"/>
                  </a:lnTo>
                  <a:lnTo>
                    <a:pt x="5"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9" name="Freeform 3929"/>
            <p:cNvSpPr>
              <a:spLocks/>
            </p:cNvSpPr>
            <p:nvPr/>
          </p:nvSpPr>
          <p:spPr bwMode="auto">
            <a:xfrm>
              <a:off x="3069" y="1515"/>
              <a:ext cx="77" cy="64"/>
            </a:xfrm>
            <a:custGeom>
              <a:avLst/>
              <a:gdLst/>
              <a:ahLst/>
              <a:cxnLst>
                <a:cxn ang="0">
                  <a:pos x="36" y="0"/>
                </a:cxn>
                <a:cxn ang="0">
                  <a:pos x="39" y="1"/>
                </a:cxn>
                <a:cxn ang="0">
                  <a:pos x="54" y="7"/>
                </a:cxn>
                <a:cxn ang="0">
                  <a:pos x="70" y="7"/>
                </a:cxn>
                <a:cxn ang="0">
                  <a:pos x="73" y="5"/>
                </a:cxn>
                <a:cxn ang="0">
                  <a:pos x="77" y="7"/>
                </a:cxn>
                <a:cxn ang="0">
                  <a:pos x="77" y="10"/>
                </a:cxn>
                <a:cxn ang="0">
                  <a:pos x="70" y="23"/>
                </a:cxn>
                <a:cxn ang="0">
                  <a:pos x="70" y="32"/>
                </a:cxn>
                <a:cxn ang="0">
                  <a:pos x="70" y="37"/>
                </a:cxn>
                <a:cxn ang="0">
                  <a:pos x="66" y="42"/>
                </a:cxn>
                <a:cxn ang="0">
                  <a:pos x="66" y="48"/>
                </a:cxn>
                <a:cxn ang="0">
                  <a:pos x="75" y="51"/>
                </a:cxn>
                <a:cxn ang="0">
                  <a:pos x="72" y="57"/>
                </a:cxn>
                <a:cxn ang="0">
                  <a:pos x="68" y="55"/>
                </a:cxn>
                <a:cxn ang="0">
                  <a:pos x="64" y="64"/>
                </a:cxn>
                <a:cxn ang="0">
                  <a:pos x="59" y="62"/>
                </a:cxn>
                <a:cxn ang="0">
                  <a:pos x="54" y="64"/>
                </a:cxn>
                <a:cxn ang="0">
                  <a:pos x="45" y="58"/>
                </a:cxn>
                <a:cxn ang="0">
                  <a:pos x="38" y="53"/>
                </a:cxn>
                <a:cxn ang="0">
                  <a:pos x="30" y="49"/>
                </a:cxn>
                <a:cxn ang="0">
                  <a:pos x="18" y="53"/>
                </a:cxn>
                <a:cxn ang="0">
                  <a:pos x="14" y="57"/>
                </a:cxn>
                <a:cxn ang="0">
                  <a:pos x="16" y="41"/>
                </a:cxn>
                <a:cxn ang="0">
                  <a:pos x="13" y="42"/>
                </a:cxn>
                <a:cxn ang="0">
                  <a:pos x="7" y="41"/>
                </a:cxn>
                <a:cxn ang="0">
                  <a:pos x="4" y="41"/>
                </a:cxn>
                <a:cxn ang="0">
                  <a:pos x="0" y="35"/>
                </a:cxn>
                <a:cxn ang="0">
                  <a:pos x="2" y="28"/>
                </a:cxn>
                <a:cxn ang="0">
                  <a:pos x="4" y="28"/>
                </a:cxn>
                <a:cxn ang="0">
                  <a:pos x="0" y="23"/>
                </a:cxn>
                <a:cxn ang="0">
                  <a:pos x="0" y="21"/>
                </a:cxn>
                <a:cxn ang="0">
                  <a:pos x="0" y="14"/>
                </a:cxn>
                <a:cxn ang="0">
                  <a:pos x="9" y="10"/>
                </a:cxn>
                <a:cxn ang="0">
                  <a:pos x="11" y="8"/>
                </a:cxn>
                <a:cxn ang="0">
                  <a:pos x="14" y="7"/>
                </a:cxn>
                <a:cxn ang="0">
                  <a:pos x="22" y="3"/>
                </a:cxn>
                <a:cxn ang="0">
                  <a:pos x="30" y="5"/>
                </a:cxn>
                <a:cxn ang="0">
                  <a:pos x="32" y="1"/>
                </a:cxn>
              </a:cxnLst>
              <a:rect l="0" t="0" r="r" b="b"/>
              <a:pathLst>
                <a:path w="77" h="64">
                  <a:moveTo>
                    <a:pt x="34" y="1"/>
                  </a:moveTo>
                  <a:lnTo>
                    <a:pt x="36" y="0"/>
                  </a:lnTo>
                  <a:lnTo>
                    <a:pt x="38" y="3"/>
                  </a:lnTo>
                  <a:lnTo>
                    <a:pt x="39" y="1"/>
                  </a:lnTo>
                  <a:lnTo>
                    <a:pt x="52" y="5"/>
                  </a:lnTo>
                  <a:lnTo>
                    <a:pt x="54" y="7"/>
                  </a:lnTo>
                  <a:lnTo>
                    <a:pt x="57" y="7"/>
                  </a:lnTo>
                  <a:lnTo>
                    <a:pt x="70" y="7"/>
                  </a:lnTo>
                  <a:lnTo>
                    <a:pt x="73" y="7"/>
                  </a:lnTo>
                  <a:lnTo>
                    <a:pt x="73" y="5"/>
                  </a:lnTo>
                  <a:lnTo>
                    <a:pt x="75" y="5"/>
                  </a:lnTo>
                  <a:lnTo>
                    <a:pt x="77" y="7"/>
                  </a:lnTo>
                  <a:lnTo>
                    <a:pt x="77" y="8"/>
                  </a:lnTo>
                  <a:lnTo>
                    <a:pt x="77" y="10"/>
                  </a:lnTo>
                  <a:lnTo>
                    <a:pt x="73" y="14"/>
                  </a:lnTo>
                  <a:lnTo>
                    <a:pt x="70" y="23"/>
                  </a:lnTo>
                  <a:lnTo>
                    <a:pt x="70" y="26"/>
                  </a:lnTo>
                  <a:lnTo>
                    <a:pt x="70" y="32"/>
                  </a:lnTo>
                  <a:lnTo>
                    <a:pt x="70" y="35"/>
                  </a:lnTo>
                  <a:lnTo>
                    <a:pt x="70" y="37"/>
                  </a:lnTo>
                  <a:lnTo>
                    <a:pt x="70" y="39"/>
                  </a:lnTo>
                  <a:lnTo>
                    <a:pt x="66" y="42"/>
                  </a:lnTo>
                  <a:lnTo>
                    <a:pt x="64" y="44"/>
                  </a:lnTo>
                  <a:lnTo>
                    <a:pt x="66" y="48"/>
                  </a:lnTo>
                  <a:lnTo>
                    <a:pt x="73" y="48"/>
                  </a:lnTo>
                  <a:lnTo>
                    <a:pt x="75" y="51"/>
                  </a:lnTo>
                  <a:lnTo>
                    <a:pt x="75" y="57"/>
                  </a:lnTo>
                  <a:lnTo>
                    <a:pt x="72" y="57"/>
                  </a:lnTo>
                  <a:lnTo>
                    <a:pt x="68" y="51"/>
                  </a:lnTo>
                  <a:lnTo>
                    <a:pt x="68" y="55"/>
                  </a:lnTo>
                  <a:lnTo>
                    <a:pt x="64" y="62"/>
                  </a:lnTo>
                  <a:lnTo>
                    <a:pt x="64" y="64"/>
                  </a:lnTo>
                  <a:lnTo>
                    <a:pt x="64" y="64"/>
                  </a:lnTo>
                  <a:lnTo>
                    <a:pt x="59" y="62"/>
                  </a:lnTo>
                  <a:lnTo>
                    <a:pt x="55" y="64"/>
                  </a:lnTo>
                  <a:lnTo>
                    <a:pt x="54" y="64"/>
                  </a:lnTo>
                  <a:lnTo>
                    <a:pt x="50" y="64"/>
                  </a:lnTo>
                  <a:lnTo>
                    <a:pt x="45" y="58"/>
                  </a:lnTo>
                  <a:lnTo>
                    <a:pt x="43" y="55"/>
                  </a:lnTo>
                  <a:lnTo>
                    <a:pt x="38" y="53"/>
                  </a:lnTo>
                  <a:lnTo>
                    <a:pt x="34" y="51"/>
                  </a:lnTo>
                  <a:lnTo>
                    <a:pt x="30" y="49"/>
                  </a:lnTo>
                  <a:lnTo>
                    <a:pt x="22" y="51"/>
                  </a:lnTo>
                  <a:lnTo>
                    <a:pt x="18" y="53"/>
                  </a:lnTo>
                  <a:lnTo>
                    <a:pt x="16" y="55"/>
                  </a:lnTo>
                  <a:lnTo>
                    <a:pt x="14" y="57"/>
                  </a:lnTo>
                  <a:lnTo>
                    <a:pt x="16" y="42"/>
                  </a:lnTo>
                  <a:lnTo>
                    <a:pt x="16" y="41"/>
                  </a:lnTo>
                  <a:lnTo>
                    <a:pt x="13" y="41"/>
                  </a:lnTo>
                  <a:lnTo>
                    <a:pt x="13" y="42"/>
                  </a:lnTo>
                  <a:lnTo>
                    <a:pt x="9" y="44"/>
                  </a:lnTo>
                  <a:lnTo>
                    <a:pt x="7" y="41"/>
                  </a:lnTo>
                  <a:lnTo>
                    <a:pt x="5" y="41"/>
                  </a:lnTo>
                  <a:lnTo>
                    <a:pt x="4" y="41"/>
                  </a:lnTo>
                  <a:lnTo>
                    <a:pt x="2" y="37"/>
                  </a:lnTo>
                  <a:lnTo>
                    <a:pt x="0" y="35"/>
                  </a:lnTo>
                  <a:lnTo>
                    <a:pt x="0" y="32"/>
                  </a:lnTo>
                  <a:lnTo>
                    <a:pt x="2" y="28"/>
                  </a:lnTo>
                  <a:lnTo>
                    <a:pt x="5" y="28"/>
                  </a:lnTo>
                  <a:lnTo>
                    <a:pt x="4" y="28"/>
                  </a:lnTo>
                  <a:lnTo>
                    <a:pt x="0" y="26"/>
                  </a:lnTo>
                  <a:lnTo>
                    <a:pt x="0" y="23"/>
                  </a:lnTo>
                  <a:lnTo>
                    <a:pt x="2" y="23"/>
                  </a:lnTo>
                  <a:lnTo>
                    <a:pt x="0" y="21"/>
                  </a:lnTo>
                  <a:lnTo>
                    <a:pt x="0" y="21"/>
                  </a:lnTo>
                  <a:lnTo>
                    <a:pt x="0" y="14"/>
                  </a:lnTo>
                  <a:lnTo>
                    <a:pt x="2" y="14"/>
                  </a:lnTo>
                  <a:lnTo>
                    <a:pt x="9" y="10"/>
                  </a:lnTo>
                  <a:lnTo>
                    <a:pt x="9" y="10"/>
                  </a:lnTo>
                  <a:lnTo>
                    <a:pt x="11" y="8"/>
                  </a:lnTo>
                  <a:lnTo>
                    <a:pt x="13" y="8"/>
                  </a:lnTo>
                  <a:lnTo>
                    <a:pt x="14" y="7"/>
                  </a:lnTo>
                  <a:lnTo>
                    <a:pt x="22" y="7"/>
                  </a:lnTo>
                  <a:lnTo>
                    <a:pt x="22" y="3"/>
                  </a:lnTo>
                  <a:lnTo>
                    <a:pt x="25" y="5"/>
                  </a:lnTo>
                  <a:lnTo>
                    <a:pt x="30" y="5"/>
                  </a:lnTo>
                  <a:lnTo>
                    <a:pt x="32" y="3"/>
                  </a:lnTo>
                  <a:lnTo>
                    <a:pt x="32" y="1"/>
                  </a:lnTo>
                  <a:lnTo>
                    <a:pt x="3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0" name="Freeform 3930"/>
            <p:cNvSpPr>
              <a:spLocks/>
            </p:cNvSpPr>
            <p:nvPr/>
          </p:nvSpPr>
          <p:spPr bwMode="auto">
            <a:xfrm>
              <a:off x="3069" y="1515"/>
              <a:ext cx="77" cy="64"/>
            </a:xfrm>
            <a:custGeom>
              <a:avLst/>
              <a:gdLst/>
              <a:ahLst/>
              <a:cxnLst>
                <a:cxn ang="0">
                  <a:pos x="36" y="0"/>
                </a:cxn>
                <a:cxn ang="0">
                  <a:pos x="39" y="1"/>
                </a:cxn>
                <a:cxn ang="0">
                  <a:pos x="54" y="7"/>
                </a:cxn>
                <a:cxn ang="0">
                  <a:pos x="70" y="7"/>
                </a:cxn>
                <a:cxn ang="0">
                  <a:pos x="73" y="5"/>
                </a:cxn>
                <a:cxn ang="0">
                  <a:pos x="77" y="7"/>
                </a:cxn>
                <a:cxn ang="0">
                  <a:pos x="77" y="10"/>
                </a:cxn>
                <a:cxn ang="0">
                  <a:pos x="70" y="23"/>
                </a:cxn>
                <a:cxn ang="0">
                  <a:pos x="70" y="32"/>
                </a:cxn>
                <a:cxn ang="0">
                  <a:pos x="70" y="37"/>
                </a:cxn>
                <a:cxn ang="0">
                  <a:pos x="66" y="42"/>
                </a:cxn>
                <a:cxn ang="0">
                  <a:pos x="66" y="48"/>
                </a:cxn>
                <a:cxn ang="0">
                  <a:pos x="75" y="51"/>
                </a:cxn>
                <a:cxn ang="0">
                  <a:pos x="72" y="57"/>
                </a:cxn>
                <a:cxn ang="0">
                  <a:pos x="68" y="55"/>
                </a:cxn>
                <a:cxn ang="0">
                  <a:pos x="64" y="64"/>
                </a:cxn>
                <a:cxn ang="0">
                  <a:pos x="59" y="62"/>
                </a:cxn>
                <a:cxn ang="0">
                  <a:pos x="54" y="64"/>
                </a:cxn>
                <a:cxn ang="0">
                  <a:pos x="45" y="58"/>
                </a:cxn>
                <a:cxn ang="0">
                  <a:pos x="38" y="53"/>
                </a:cxn>
                <a:cxn ang="0">
                  <a:pos x="30" y="49"/>
                </a:cxn>
                <a:cxn ang="0">
                  <a:pos x="18" y="53"/>
                </a:cxn>
                <a:cxn ang="0">
                  <a:pos x="14" y="57"/>
                </a:cxn>
                <a:cxn ang="0">
                  <a:pos x="16" y="41"/>
                </a:cxn>
                <a:cxn ang="0">
                  <a:pos x="13" y="42"/>
                </a:cxn>
                <a:cxn ang="0">
                  <a:pos x="7" y="41"/>
                </a:cxn>
                <a:cxn ang="0">
                  <a:pos x="4" y="41"/>
                </a:cxn>
                <a:cxn ang="0">
                  <a:pos x="0" y="35"/>
                </a:cxn>
                <a:cxn ang="0">
                  <a:pos x="2" y="28"/>
                </a:cxn>
                <a:cxn ang="0">
                  <a:pos x="4" y="28"/>
                </a:cxn>
                <a:cxn ang="0">
                  <a:pos x="0" y="23"/>
                </a:cxn>
                <a:cxn ang="0">
                  <a:pos x="0" y="21"/>
                </a:cxn>
                <a:cxn ang="0">
                  <a:pos x="0" y="14"/>
                </a:cxn>
                <a:cxn ang="0">
                  <a:pos x="9" y="10"/>
                </a:cxn>
                <a:cxn ang="0">
                  <a:pos x="11" y="8"/>
                </a:cxn>
                <a:cxn ang="0">
                  <a:pos x="14" y="7"/>
                </a:cxn>
                <a:cxn ang="0">
                  <a:pos x="22" y="3"/>
                </a:cxn>
                <a:cxn ang="0">
                  <a:pos x="30" y="5"/>
                </a:cxn>
                <a:cxn ang="0">
                  <a:pos x="32" y="1"/>
                </a:cxn>
              </a:cxnLst>
              <a:rect l="0" t="0" r="r" b="b"/>
              <a:pathLst>
                <a:path w="77" h="64">
                  <a:moveTo>
                    <a:pt x="34" y="1"/>
                  </a:moveTo>
                  <a:lnTo>
                    <a:pt x="36" y="0"/>
                  </a:lnTo>
                  <a:lnTo>
                    <a:pt x="38" y="3"/>
                  </a:lnTo>
                  <a:lnTo>
                    <a:pt x="39" y="1"/>
                  </a:lnTo>
                  <a:lnTo>
                    <a:pt x="52" y="5"/>
                  </a:lnTo>
                  <a:lnTo>
                    <a:pt x="54" y="7"/>
                  </a:lnTo>
                  <a:lnTo>
                    <a:pt x="57" y="7"/>
                  </a:lnTo>
                  <a:lnTo>
                    <a:pt x="70" y="7"/>
                  </a:lnTo>
                  <a:lnTo>
                    <a:pt x="73" y="7"/>
                  </a:lnTo>
                  <a:lnTo>
                    <a:pt x="73" y="5"/>
                  </a:lnTo>
                  <a:lnTo>
                    <a:pt x="75" y="5"/>
                  </a:lnTo>
                  <a:lnTo>
                    <a:pt x="77" y="7"/>
                  </a:lnTo>
                  <a:lnTo>
                    <a:pt x="77" y="8"/>
                  </a:lnTo>
                  <a:lnTo>
                    <a:pt x="77" y="10"/>
                  </a:lnTo>
                  <a:lnTo>
                    <a:pt x="73" y="14"/>
                  </a:lnTo>
                  <a:lnTo>
                    <a:pt x="70" y="23"/>
                  </a:lnTo>
                  <a:lnTo>
                    <a:pt x="70" y="26"/>
                  </a:lnTo>
                  <a:lnTo>
                    <a:pt x="70" y="32"/>
                  </a:lnTo>
                  <a:lnTo>
                    <a:pt x="70" y="35"/>
                  </a:lnTo>
                  <a:lnTo>
                    <a:pt x="70" y="37"/>
                  </a:lnTo>
                  <a:lnTo>
                    <a:pt x="70" y="39"/>
                  </a:lnTo>
                  <a:lnTo>
                    <a:pt x="66" y="42"/>
                  </a:lnTo>
                  <a:lnTo>
                    <a:pt x="64" y="44"/>
                  </a:lnTo>
                  <a:lnTo>
                    <a:pt x="66" y="48"/>
                  </a:lnTo>
                  <a:lnTo>
                    <a:pt x="73" y="48"/>
                  </a:lnTo>
                  <a:lnTo>
                    <a:pt x="75" y="51"/>
                  </a:lnTo>
                  <a:lnTo>
                    <a:pt x="75" y="57"/>
                  </a:lnTo>
                  <a:lnTo>
                    <a:pt x="72" y="57"/>
                  </a:lnTo>
                  <a:lnTo>
                    <a:pt x="68" y="51"/>
                  </a:lnTo>
                  <a:lnTo>
                    <a:pt x="68" y="55"/>
                  </a:lnTo>
                  <a:lnTo>
                    <a:pt x="64" y="62"/>
                  </a:lnTo>
                  <a:lnTo>
                    <a:pt x="64" y="64"/>
                  </a:lnTo>
                  <a:lnTo>
                    <a:pt x="64" y="64"/>
                  </a:lnTo>
                  <a:lnTo>
                    <a:pt x="59" y="62"/>
                  </a:lnTo>
                  <a:lnTo>
                    <a:pt x="55" y="64"/>
                  </a:lnTo>
                  <a:lnTo>
                    <a:pt x="54" y="64"/>
                  </a:lnTo>
                  <a:lnTo>
                    <a:pt x="50" y="64"/>
                  </a:lnTo>
                  <a:lnTo>
                    <a:pt x="45" y="58"/>
                  </a:lnTo>
                  <a:lnTo>
                    <a:pt x="43" y="55"/>
                  </a:lnTo>
                  <a:lnTo>
                    <a:pt x="38" y="53"/>
                  </a:lnTo>
                  <a:lnTo>
                    <a:pt x="34" y="51"/>
                  </a:lnTo>
                  <a:lnTo>
                    <a:pt x="30" y="49"/>
                  </a:lnTo>
                  <a:lnTo>
                    <a:pt x="22" y="51"/>
                  </a:lnTo>
                  <a:lnTo>
                    <a:pt x="18" y="53"/>
                  </a:lnTo>
                  <a:lnTo>
                    <a:pt x="16" y="55"/>
                  </a:lnTo>
                  <a:lnTo>
                    <a:pt x="14" y="57"/>
                  </a:lnTo>
                  <a:lnTo>
                    <a:pt x="16" y="42"/>
                  </a:lnTo>
                  <a:lnTo>
                    <a:pt x="16" y="41"/>
                  </a:lnTo>
                  <a:lnTo>
                    <a:pt x="13" y="41"/>
                  </a:lnTo>
                  <a:lnTo>
                    <a:pt x="13" y="42"/>
                  </a:lnTo>
                  <a:lnTo>
                    <a:pt x="9" y="44"/>
                  </a:lnTo>
                  <a:lnTo>
                    <a:pt x="7" y="41"/>
                  </a:lnTo>
                  <a:lnTo>
                    <a:pt x="5" y="41"/>
                  </a:lnTo>
                  <a:lnTo>
                    <a:pt x="4" y="41"/>
                  </a:lnTo>
                  <a:lnTo>
                    <a:pt x="2" y="37"/>
                  </a:lnTo>
                  <a:lnTo>
                    <a:pt x="0" y="35"/>
                  </a:lnTo>
                  <a:lnTo>
                    <a:pt x="0" y="32"/>
                  </a:lnTo>
                  <a:lnTo>
                    <a:pt x="2" y="28"/>
                  </a:lnTo>
                  <a:lnTo>
                    <a:pt x="5" y="28"/>
                  </a:lnTo>
                  <a:lnTo>
                    <a:pt x="4" y="28"/>
                  </a:lnTo>
                  <a:lnTo>
                    <a:pt x="0" y="26"/>
                  </a:lnTo>
                  <a:lnTo>
                    <a:pt x="0" y="23"/>
                  </a:lnTo>
                  <a:lnTo>
                    <a:pt x="2" y="23"/>
                  </a:lnTo>
                  <a:lnTo>
                    <a:pt x="0" y="21"/>
                  </a:lnTo>
                  <a:lnTo>
                    <a:pt x="0" y="21"/>
                  </a:lnTo>
                  <a:lnTo>
                    <a:pt x="0" y="14"/>
                  </a:lnTo>
                  <a:lnTo>
                    <a:pt x="2" y="14"/>
                  </a:lnTo>
                  <a:lnTo>
                    <a:pt x="9" y="10"/>
                  </a:lnTo>
                  <a:lnTo>
                    <a:pt x="9" y="10"/>
                  </a:lnTo>
                  <a:lnTo>
                    <a:pt x="11" y="8"/>
                  </a:lnTo>
                  <a:lnTo>
                    <a:pt x="13" y="8"/>
                  </a:lnTo>
                  <a:lnTo>
                    <a:pt x="14" y="7"/>
                  </a:lnTo>
                  <a:lnTo>
                    <a:pt x="22" y="7"/>
                  </a:lnTo>
                  <a:lnTo>
                    <a:pt x="22" y="3"/>
                  </a:lnTo>
                  <a:lnTo>
                    <a:pt x="25" y="5"/>
                  </a:lnTo>
                  <a:lnTo>
                    <a:pt x="30" y="5"/>
                  </a:lnTo>
                  <a:lnTo>
                    <a:pt x="32" y="3"/>
                  </a:lnTo>
                  <a:lnTo>
                    <a:pt x="32" y="1"/>
                  </a:lnTo>
                  <a:lnTo>
                    <a:pt x="3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1" name="Freeform 3931"/>
            <p:cNvSpPr>
              <a:spLocks/>
            </p:cNvSpPr>
            <p:nvPr/>
          </p:nvSpPr>
          <p:spPr bwMode="auto">
            <a:xfrm>
              <a:off x="2789" y="1657"/>
              <a:ext cx="143" cy="191"/>
            </a:xfrm>
            <a:custGeom>
              <a:avLst/>
              <a:gdLst/>
              <a:ahLst/>
              <a:cxnLst>
                <a:cxn ang="0">
                  <a:pos x="77" y="22"/>
                </a:cxn>
                <a:cxn ang="0">
                  <a:pos x="80" y="15"/>
                </a:cxn>
                <a:cxn ang="0">
                  <a:pos x="71" y="15"/>
                </a:cxn>
                <a:cxn ang="0">
                  <a:pos x="66" y="15"/>
                </a:cxn>
                <a:cxn ang="0">
                  <a:pos x="62" y="11"/>
                </a:cxn>
                <a:cxn ang="0">
                  <a:pos x="62" y="2"/>
                </a:cxn>
                <a:cxn ang="0">
                  <a:pos x="55" y="0"/>
                </a:cxn>
                <a:cxn ang="0">
                  <a:pos x="45" y="0"/>
                </a:cxn>
                <a:cxn ang="0">
                  <a:pos x="45" y="13"/>
                </a:cxn>
                <a:cxn ang="0">
                  <a:pos x="46" y="16"/>
                </a:cxn>
                <a:cxn ang="0">
                  <a:pos x="46" y="20"/>
                </a:cxn>
                <a:cxn ang="0">
                  <a:pos x="46" y="23"/>
                </a:cxn>
                <a:cxn ang="0">
                  <a:pos x="50" y="29"/>
                </a:cxn>
                <a:cxn ang="0">
                  <a:pos x="41" y="38"/>
                </a:cxn>
                <a:cxn ang="0">
                  <a:pos x="37" y="36"/>
                </a:cxn>
                <a:cxn ang="0">
                  <a:pos x="36" y="36"/>
                </a:cxn>
                <a:cxn ang="0">
                  <a:pos x="21" y="34"/>
                </a:cxn>
                <a:cxn ang="0">
                  <a:pos x="18" y="40"/>
                </a:cxn>
                <a:cxn ang="0">
                  <a:pos x="25" y="43"/>
                </a:cxn>
                <a:cxn ang="0">
                  <a:pos x="23" y="43"/>
                </a:cxn>
                <a:cxn ang="0">
                  <a:pos x="11" y="61"/>
                </a:cxn>
                <a:cxn ang="0">
                  <a:pos x="18" y="70"/>
                </a:cxn>
                <a:cxn ang="0">
                  <a:pos x="12" y="77"/>
                </a:cxn>
                <a:cxn ang="0">
                  <a:pos x="4" y="79"/>
                </a:cxn>
                <a:cxn ang="0">
                  <a:pos x="0" y="100"/>
                </a:cxn>
                <a:cxn ang="0">
                  <a:pos x="2" y="109"/>
                </a:cxn>
                <a:cxn ang="0">
                  <a:pos x="5" y="116"/>
                </a:cxn>
                <a:cxn ang="0">
                  <a:pos x="5" y="125"/>
                </a:cxn>
                <a:cxn ang="0">
                  <a:pos x="7" y="134"/>
                </a:cxn>
                <a:cxn ang="0">
                  <a:pos x="11" y="145"/>
                </a:cxn>
                <a:cxn ang="0">
                  <a:pos x="34" y="157"/>
                </a:cxn>
                <a:cxn ang="0">
                  <a:pos x="25" y="184"/>
                </a:cxn>
                <a:cxn ang="0">
                  <a:pos x="46" y="184"/>
                </a:cxn>
                <a:cxn ang="0">
                  <a:pos x="62" y="188"/>
                </a:cxn>
                <a:cxn ang="0">
                  <a:pos x="70" y="191"/>
                </a:cxn>
                <a:cxn ang="0">
                  <a:pos x="73" y="188"/>
                </a:cxn>
                <a:cxn ang="0">
                  <a:pos x="86" y="189"/>
                </a:cxn>
                <a:cxn ang="0">
                  <a:pos x="102" y="184"/>
                </a:cxn>
                <a:cxn ang="0">
                  <a:pos x="111" y="186"/>
                </a:cxn>
                <a:cxn ang="0">
                  <a:pos x="111" y="179"/>
                </a:cxn>
                <a:cxn ang="0">
                  <a:pos x="118" y="168"/>
                </a:cxn>
                <a:cxn ang="0">
                  <a:pos x="125" y="159"/>
                </a:cxn>
                <a:cxn ang="0">
                  <a:pos x="98" y="127"/>
                </a:cxn>
                <a:cxn ang="0">
                  <a:pos x="96" y="120"/>
                </a:cxn>
                <a:cxn ang="0">
                  <a:pos x="103" y="120"/>
                </a:cxn>
                <a:cxn ang="0">
                  <a:pos x="130" y="106"/>
                </a:cxn>
                <a:cxn ang="0">
                  <a:pos x="139" y="107"/>
                </a:cxn>
                <a:cxn ang="0">
                  <a:pos x="143" y="91"/>
                </a:cxn>
                <a:cxn ang="0">
                  <a:pos x="130" y="56"/>
                </a:cxn>
                <a:cxn ang="0">
                  <a:pos x="134" y="38"/>
                </a:cxn>
                <a:cxn ang="0">
                  <a:pos x="123" y="25"/>
                </a:cxn>
                <a:cxn ang="0">
                  <a:pos x="116" y="20"/>
                </a:cxn>
                <a:cxn ang="0">
                  <a:pos x="112" y="16"/>
                </a:cxn>
                <a:cxn ang="0">
                  <a:pos x="103" y="16"/>
                </a:cxn>
                <a:cxn ang="0">
                  <a:pos x="105" y="11"/>
                </a:cxn>
                <a:cxn ang="0">
                  <a:pos x="98" y="20"/>
                </a:cxn>
                <a:cxn ang="0">
                  <a:pos x="91" y="20"/>
                </a:cxn>
                <a:cxn ang="0">
                  <a:pos x="86" y="25"/>
                </a:cxn>
                <a:cxn ang="0">
                  <a:pos x="77" y="25"/>
                </a:cxn>
              </a:cxnLst>
              <a:rect l="0" t="0" r="r" b="b"/>
              <a:pathLst>
                <a:path w="143" h="191">
                  <a:moveTo>
                    <a:pt x="77" y="25"/>
                  </a:moveTo>
                  <a:lnTo>
                    <a:pt x="77" y="23"/>
                  </a:lnTo>
                  <a:lnTo>
                    <a:pt x="77" y="22"/>
                  </a:lnTo>
                  <a:lnTo>
                    <a:pt x="80" y="18"/>
                  </a:lnTo>
                  <a:lnTo>
                    <a:pt x="80" y="15"/>
                  </a:lnTo>
                  <a:lnTo>
                    <a:pt x="80" y="15"/>
                  </a:lnTo>
                  <a:lnTo>
                    <a:pt x="75" y="16"/>
                  </a:lnTo>
                  <a:lnTo>
                    <a:pt x="73" y="16"/>
                  </a:lnTo>
                  <a:lnTo>
                    <a:pt x="71" y="15"/>
                  </a:lnTo>
                  <a:lnTo>
                    <a:pt x="68" y="13"/>
                  </a:lnTo>
                  <a:lnTo>
                    <a:pt x="68" y="15"/>
                  </a:lnTo>
                  <a:lnTo>
                    <a:pt x="66" y="15"/>
                  </a:lnTo>
                  <a:lnTo>
                    <a:pt x="66" y="13"/>
                  </a:lnTo>
                  <a:lnTo>
                    <a:pt x="62" y="13"/>
                  </a:lnTo>
                  <a:lnTo>
                    <a:pt x="62" y="11"/>
                  </a:lnTo>
                  <a:lnTo>
                    <a:pt x="64" y="9"/>
                  </a:lnTo>
                  <a:lnTo>
                    <a:pt x="64" y="6"/>
                  </a:lnTo>
                  <a:lnTo>
                    <a:pt x="62" y="2"/>
                  </a:lnTo>
                  <a:lnTo>
                    <a:pt x="57" y="2"/>
                  </a:lnTo>
                  <a:lnTo>
                    <a:pt x="55" y="2"/>
                  </a:lnTo>
                  <a:lnTo>
                    <a:pt x="55" y="0"/>
                  </a:lnTo>
                  <a:lnTo>
                    <a:pt x="54" y="2"/>
                  </a:lnTo>
                  <a:lnTo>
                    <a:pt x="46" y="0"/>
                  </a:lnTo>
                  <a:lnTo>
                    <a:pt x="45" y="0"/>
                  </a:lnTo>
                  <a:lnTo>
                    <a:pt x="45" y="2"/>
                  </a:lnTo>
                  <a:lnTo>
                    <a:pt x="48" y="11"/>
                  </a:lnTo>
                  <a:lnTo>
                    <a:pt x="45" y="13"/>
                  </a:lnTo>
                  <a:lnTo>
                    <a:pt x="45" y="15"/>
                  </a:lnTo>
                  <a:lnTo>
                    <a:pt x="45" y="15"/>
                  </a:lnTo>
                  <a:lnTo>
                    <a:pt x="46" y="16"/>
                  </a:lnTo>
                  <a:lnTo>
                    <a:pt x="46" y="16"/>
                  </a:lnTo>
                  <a:lnTo>
                    <a:pt x="46" y="18"/>
                  </a:lnTo>
                  <a:lnTo>
                    <a:pt x="46" y="20"/>
                  </a:lnTo>
                  <a:lnTo>
                    <a:pt x="48" y="22"/>
                  </a:lnTo>
                  <a:lnTo>
                    <a:pt x="48" y="22"/>
                  </a:lnTo>
                  <a:lnTo>
                    <a:pt x="46" y="23"/>
                  </a:lnTo>
                  <a:lnTo>
                    <a:pt x="46" y="25"/>
                  </a:lnTo>
                  <a:lnTo>
                    <a:pt x="50" y="27"/>
                  </a:lnTo>
                  <a:lnTo>
                    <a:pt x="50" y="29"/>
                  </a:lnTo>
                  <a:lnTo>
                    <a:pt x="43" y="29"/>
                  </a:lnTo>
                  <a:lnTo>
                    <a:pt x="43" y="32"/>
                  </a:lnTo>
                  <a:lnTo>
                    <a:pt x="41" y="38"/>
                  </a:lnTo>
                  <a:lnTo>
                    <a:pt x="43" y="43"/>
                  </a:lnTo>
                  <a:lnTo>
                    <a:pt x="41" y="38"/>
                  </a:lnTo>
                  <a:lnTo>
                    <a:pt x="37" y="36"/>
                  </a:lnTo>
                  <a:lnTo>
                    <a:pt x="37" y="40"/>
                  </a:lnTo>
                  <a:lnTo>
                    <a:pt x="36" y="40"/>
                  </a:lnTo>
                  <a:lnTo>
                    <a:pt x="36" y="36"/>
                  </a:lnTo>
                  <a:lnTo>
                    <a:pt x="34" y="32"/>
                  </a:lnTo>
                  <a:lnTo>
                    <a:pt x="29" y="32"/>
                  </a:lnTo>
                  <a:lnTo>
                    <a:pt x="21" y="34"/>
                  </a:lnTo>
                  <a:lnTo>
                    <a:pt x="21" y="36"/>
                  </a:lnTo>
                  <a:lnTo>
                    <a:pt x="20" y="38"/>
                  </a:lnTo>
                  <a:lnTo>
                    <a:pt x="18" y="40"/>
                  </a:lnTo>
                  <a:lnTo>
                    <a:pt x="18" y="40"/>
                  </a:lnTo>
                  <a:lnTo>
                    <a:pt x="21" y="41"/>
                  </a:lnTo>
                  <a:lnTo>
                    <a:pt x="25" y="43"/>
                  </a:lnTo>
                  <a:lnTo>
                    <a:pt x="25" y="47"/>
                  </a:lnTo>
                  <a:lnTo>
                    <a:pt x="25" y="47"/>
                  </a:lnTo>
                  <a:lnTo>
                    <a:pt x="23" y="43"/>
                  </a:lnTo>
                  <a:lnTo>
                    <a:pt x="20" y="45"/>
                  </a:lnTo>
                  <a:lnTo>
                    <a:pt x="16" y="57"/>
                  </a:lnTo>
                  <a:lnTo>
                    <a:pt x="11" y="61"/>
                  </a:lnTo>
                  <a:lnTo>
                    <a:pt x="12" y="64"/>
                  </a:lnTo>
                  <a:lnTo>
                    <a:pt x="18" y="66"/>
                  </a:lnTo>
                  <a:lnTo>
                    <a:pt x="18" y="70"/>
                  </a:lnTo>
                  <a:lnTo>
                    <a:pt x="14" y="72"/>
                  </a:lnTo>
                  <a:lnTo>
                    <a:pt x="12" y="73"/>
                  </a:lnTo>
                  <a:lnTo>
                    <a:pt x="12" y="77"/>
                  </a:lnTo>
                  <a:lnTo>
                    <a:pt x="11" y="81"/>
                  </a:lnTo>
                  <a:lnTo>
                    <a:pt x="7" y="81"/>
                  </a:lnTo>
                  <a:lnTo>
                    <a:pt x="4" y="79"/>
                  </a:lnTo>
                  <a:lnTo>
                    <a:pt x="2" y="79"/>
                  </a:lnTo>
                  <a:lnTo>
                    <a:pt x="2" y="98"/>
                  </a:lnTo>
                  <a:lnTo>
                    <a:pt x="0" y="100"/>
                  </a:lnTo>
                  <a:lnTo>
                    <a:pt x="0" y="102"/>
                  </a:lnTo>
                  <a:lnTo>
                    <a:pt x="2" y="107"/>
                  </a:lnTo>
                  <a:lnTo>
                    <a:pt x="2" y="109"/>
                  </a:lnTo>
                  <a:lnTo>
                    <a:pt x="4" y="111"/>
                  </a:lnTo>
                  <a:lnTo>
                    <a:pt x="4" y="114"/>
                  </a:lnTo>
                  <a:lnTo>
                    <a:pt x="5" y="116"/>
                  </a:lnTo>
                  <a:lnTo>
                    <a:pt x="5" y="120"/>
                  </a:lnTo>
                  <a:lnTo>
                    <a:pt x="2" y="123"/>
                  </a:lnTo>
                  <a:lnTo>
                    <a:pt x="5" y="125"/>
                  </a:lnTo>
                  <a:lnTo>
                    <a:pt x="4" y="127"/>
                  </a:lnTo>
                  <a:lnTo>
                    <a:pt x="4" y="129"/>
                  </a:lnTo>
                  <a:lnTo>
                    <a:pt x="7" y="134"/>
                  </a:lnTo>
                  <a:lnTo>
                    <a:pt x="7" y="138"/>
                  </a:lnTo>
                  <a:lnTo>
                    <a:pt x="5" y="139"/>
                  </a:lnTo>
                  <a:lnTo>
                    <a:pt x="11" y="145"/>
                  </a:lnTo>
                  <a:lnTo>
                    <a:pt x="12" y="147"/>
                  </a:lnTo>
                  <a:lnTo>
                    <a:pt x="34" y="154"/>
                  </a:lnTo>
                  <a:lnTo>
                    <a:pt x="34" y="157"/>
                  </a:lnTo>
                  <a:lnTo>
                    <a:pt x="29" y="163"/>
                  </a:lnTo>
                  <a:lnTo>
                    <a:pt x="25" y="173"/>
                  </a:lnTo>
                  <a:lnTo>
                    <a:pt x="25" y="184"/>
                  </a:lnTo>
                  <a:lnTo>
                    <a:pt x="27" y="186"/>
                  </a:lnTo>
                  <a:lnTo>
                    <a:pt x="29" y="188"/>
                  </a:lnTo>
                  <a:lnTo>
                    <a:pt x="46" y="184"/>
                  </a:lnTo>
                  <a:lnTo>
                    <a:pt x="57" y="189"/>
                  </a:lnTo>
                  <a:lnTo>
                    <a:pt x="59" y="188"/>
                  </a:lnTo>
                  <a:lnTo>
                    <a:pt x="62" y="188"/>
                  </a:lnTo>
                  <a:lnTo>
                    <a:pt x="64" y="188"/>
                  </a:lnTo>
                  <a:lnTo>
                    <a:pt x="66" y="191"/>
                  </a:lnTo>
                  <a:lnTo>
                    <a:pt x="70" y="191"/>
                  </a:lnTo>
                  <a:lnTo>
                    <a:pt x="71" y="191"/>
                  </a:lnTo>
                  <a:lnTo>
                    <a:pt x="71" y="189"/>
                  </a:lnTo>
                  <a:lnTo>
                    <a:pt x="73" y="188"/>
                  </a:lnTo>
                  <a:lnTo>
                    <a:pt x="77" y="188"/>
                  </a:lnTo>
                  <a:lnTo>
                    <a:pt x="80" y="189"/>
                  </a:lnTo>
                  <a:lnTo>
                    <a:pt x="86" y="189"/>
                  </a:lnTo>
                  <a:lnTo>
                    <a:pt x="91" y="186"/>
                  </a:lnTo>
                  <a:lnTo>
                    <a:pt x="100" y="184"/>
                  </a:lnTo>
                  <a:lnTo>
                    <a:pt x="102" y="184"/>
                  </a:lnTo>
                  <a:lnTo>
                    <a:pt x="105" y="184"/>
                  </a:lnTo>
                  <a:lnTo>
                    <a:pt x="109" y="184"/>
                  </a:lnTo>
                  <a:lnTo>
                    <a:pt x="111" y="186"/>
                  </a:lnTo>
                  <a:lnTo>
                    <a:pt x="112" y="186"/>
                  </a:lnTo>
                  <a:lnTo>
                    <a:pt x="112" y="184"/>
                  </a:lnTo>
                  <a:lnTo>
                    <a:pt x="111" y="179"/>
                  </a:lnTo>
                  <a:lnTo>
                    <a:pt x="111" y="173"/>
                  </a:lnTo>
                  <a:lnTo>
                    <a:pt x="111" y="172"/>
                  </a:lnTo>
                  <a:lnTo>
                    <a:pt x="118" y="168"/>
                  </a:lnTo>
                  <a:lnTo>
                    <a:pt x="120" y="163"/>
                  </a:lnTo>
                  <a:lnTo>
                    <a:pt x="125" y="161"/>
                  </a:lnTo>
                  <a:lnTo>
                    <a:pt x="125" y="159"/>
                  </a:lnTo>
                  <a:lnTo>
                    <a:pt x="103" y="136"/>
                  </a:lnTo>
                  <a:lnTo>
                    <a:pt x="102" y="129"/>
                  </a:lnTo>
                  <a:lnTo>
                    <a:pt x="98" y="127"/>
                  </a:lnTo>
                  <a:lnTo>
                    <a:pt x="96" y="123"/>
                  </a:lnTo>
                  <a:lnTo>
                    <a:pt x="96" y="122"/>
                  </a:lnTo>
                  <a:lnTo>
                    <a:pt x="96" y="120"/>
                  </a:lnTo>
                  <a:lnTo>
                    <a:pt x="102" y="123"/>
                  </a:lnTo>
                  <a:lnTo>
                    <a:pt x="102" y="123"/>
                  </a:lnTo>
                  <a:lnTo>
                    <a:pt x="103" y="120"/>
                  </a:lnTo>
                  <a:lnTo>
                    <a:pt x="118" y="113"/>
                  </a:lnTo>
                  <a:lnTo>
                    <a:pt x="120" y="111"/>
                  </a:lnTo>
                  <a:lnTo>
                    <a:pt x="130" y="106"/>
                  </a:lnTo>
                  <a:lnTo>
                    <a:pt x="132" y="100"/>
                  </a:lnTo>
                  <a:lnTo>
                    <a:pt x="134" y="100"/>
                  </a:lnTo>
                  <a:lnTo>
                    <a:pt x="139" y="107"/>
                  </a:lnTo>
                  <a:lnTo>
                    <a:pt x="141" y="107"/>
                  </a:lnTo>
                  <a:lnTo>
                    <a:pt x="143" y="93"/>
                  </a:lnTo>
                  <a:lnTo>
                    <a:pt x="143" y="91"/>
                  </a:lnTo>
                  <a:lnTo>
                    <a:pt x="137" y="86"/>
                  </a:lnTo>
                  <a:lnTo>
                    <a:pt x="136" y="59"/>
                  </a:lnTo>
                  <a:lnTo>
                    <a:pt x="130" y="56"/>
                  </a:lnTo>
                  <a:lnTo>
                    <a:pt x="130" y="54"/>
                  </a:lnTo>
                  <a:lnTo>
                    <a:pt x="134" y="47"/>
                  </a:lnTo>
                  <a:lnTo>
                    <a:pt x="134" y="38"/>
                  </a:lnTo>
                  <a:lnTo>
                    <a:pt x="132" y="31"/>
                  </a:lnTo>
                  <a:lnTo>
                    <a:pt x="125" y="29"/>
                  </a:lnTo>
                  <a:lnTo>
                    <a:pt x="123" y="25"/>
                  </a:lnTo>
                  <a:lnTo>
                    <a:pt x="121" y="20"/>
                  </a:lnTo>
                  <a:lnTo>
                    <a:pt x="118" y="22"/>
                  </a:lnTo>
                  <a:lnTo>
                    <a:pt x="116" y="20"/>
                  </a:lnTo>
                  <a:lnTo>
                    <a:pt x="116" y="20"/>
                  </a:lnTo>
                  <a:lnTo>
                    <a:pt x="116" y="16"/>
                  </a:lnTo>
                  <a:lnTo>
                    <a:pt x="112" y="16"/>
                  </a:lnTo>
                  <a:lnTo>
                    <a:pt x="111" y="15"/>
                  </a:lnTo>
                  <a:lnTo>
                    <a:pt x="105" y="15"/>
                  </a:lnTo>
                  <a:lnTo>
                    <a:pt x="103" y="16"/>
                  </a:lnTo>
                  <a:lnTo>
                    <a:pt x="103" y="15"/>
                  </a:lnTo>
                  <a:lnTo>
                    <a:pt x="107" y="13"/>
                  </a:lnTo>
                  <a:lnTo>
                    <a:pt x="105" y="11"/>
                  </a:lnTo>
                  <a:lnTo>
                    <a:pt x="103" y="13"/>
                  </a:lnTo>
                  <a:lnTo>
                    <a:pt x="100" y="16"/>
                  </a:lnTo>
                  <a:lnTo>
                    <a:pt x="98" y="20"/>
                  </a:lnTo>
                  <a:lnTo>
                    <a:pt x="96" y="20"/>
                  </a:lnTo>
                  <a:lnTo>
                    <a:pt x="96" y="18"/>
                  </a:lnTo>
                  <a:lnTo>
                    <a:pt x="91" y="20"/>
                  </a:lnTo>
                  <a:lnTo>
                    <a:pt x="87" y="23"/>
                  </a:lnTo>
                  <a:lnTo>
                    <a:pt x="87" y="25"/>
                  </a:lnTo>
                  <a:lnTo>
                    <a:pt x="86" y="25"/>
                  </a:lnTo>
                  <a:lnTo>
                    <a:pt x="82" y="23"/>
                  </a:lnTo>
                  <a:lnTo>
                    <a:pt x="77" y="27"/>
                  </a:lnTo>
                  <a:lnTo>
                    <a:pt x="77"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2" name="Freeform 3932"/>
            <p:cNvSpPr>
              <a:spLocks/>
            </p:cNvSpPr>
            <p:nvPr/>
          </p:nvSpPr>
          <p:spPr bwMode="auto">
            <a:xfrm>
              <a:off x="2789" y="1657"/>
              <a:ext cx="143" cy="191"/>
            </a:xfrm>
            <a:custGeom>
              <a:avLst/>
              <a:gdLst/>
              <a:ahLst/>
              <a:cxnLst>
                <a:cxn ang="0">
                  <a:pos x="77" y="22"/>
                </a:cxn>
                <a:cxn ang="0">
                  <a:pos x="80" y="15"/>
                </a:cxn>
                <a:cxn ang="0">
                  <a:pos x="71" y="15"/>
                </a:cxn>
                <a:cxn ang="0">
                  <a:pos x="66" y="15"/>
                </a:cxn>
                <a:cxn ang="0">
                  <a:pos x="62" y="11"/>
                </a:cxn>
                <a:cxn ang="0">
                  <a:pos x="62" y="2"/>
                </a:cxn>
                <a:cxn ang="0">
                  <a:pos x="55" y="0"/>
                </a:cxn>
                <a:cxn ang="0">
                  <a:pos x="45" y="0"/>
                </a:cxn>
                <a:cxn ang="0">
                  <a:pos x="45" y="13"/>
                </a:cxn>
                <a:cxn ang="0">
                  <a:pos x="46" y="16"/>
                </a:cxn>
                <a:cxn ang="0">
                  <a:pos x="46" y="20"/>
                </a:cxn>
                <a:cxn ang="0">
                  <a:pos x="46" y="23"/>
                </a:cxn>
                <a:cxn ang="0">
                  <a:pos x="50" y="29"/>
                </a:cxn>
                <a:cxn ang="0">
                  <a:pos x="41" y="38"/>
                </a:cxn>
                <a:cxn ang="0">
                  <a:pos x="37" y="36"/>
                </a:cxn>
                <a:cxn ang="0">
                  <a:pos x="36" y="36"/>
                </a:cxn>
                <a:cxn ang="0">
                  <a:pos x="21" y="34"/>
                </a:cxn>
                <a:cxn ang="0">
                  <a:pos x="18" y="40"/>
                </a:cxn>
                <a:cxn ang="0">
                  <a:pos x="25" y="43"/>
                </a:cxn>
                <a:cxn ang="0">
                  <a:pos x="23" y="43"/>
                </a:cxn>
                <a:cxn ang="0">
                  <a:pos x="11" y="61"/>
                </a:cxn>
                <a:cxn ang="0">
                  <a:pos x="18" y="70"/>
                </a:cxn>
                <a:cxn ang="0">
                  <a:pos x="12" y="77"/>
                </a:cxn>
                <a:cxn ang="0">
                  <a:pos x="4" y="79"/>
                </a:cxn>
                <a:cxn ang="0">
                  <a:pos x="0" y="100"/>
                </a:cxn>
                <a:cxn ang="0">
                  <a:pos x="2" y="109"/>
                </a:cxn>
                <a:cxn ang="0">
                  <a:pos x="5" y="116"/>
                </a:cxn>
                <a:cxn ang="0">
                  <a:pos x="5" y="125"/>
                </a:cxn>
                <a:cxn ang="0">
                  <a:pos x="7" y="134"/>
                </a:cxn>
                <a:cxn ang="0">
                  <a:pos x="11" y="145"/>
                </a:cxn>
                <a:cxn ang="0">
                  <a:pos x="34" y="157"/>
                </a:cxn>
                <a:cxn ang="0">
                  <a:pos x="25" y="184"/>
                </a:cxn>
                <a:cxn ang="0">
                  <a:pos x="46" y="184"/>
                </a:cxn>
                <a:cxn ang="0">
                  <a:pos x="62" y="188"/>
                </a:cxn>
                <a:cxn ang="0">
                  <a:pos x="70" y="191"/>
                </a:cxn>
                <a:cxn ang="0">
                  <a:pos x="73" y="188"/>
                </a:cxn>
                <a:cxn ang="0">
                  <a:pos x="86" y="189"/>
                </a:cxn>
                <a:cxn ang="0">
                  <a:pos x="102" y="184"/>
                </a:cxn>
                <a:cxn ang="0">
                  <a:pos x="111" y="186"/>
                </a:cxn>
                <a:cxn ang="0">
                  <a:pos x="111" y="179"/>
                </a:cxn>
                <a:cxn ang="0">
                  <a:pos x="118" y="168"/>
                </a:cxn>
                <a:cxn ang="0">
                  <a:pos x="125" y="159"/>
                </a:cxn>
                <a:cxn ang="0">
                  <a:pos x="98" y="127"/>
                </a:cxn>
                <a:cxn ang="0">
                  <a:pos x="96" y="120"/>
                </a:cxn>
                <a:cxn ang="0">
                  <a:pos x="103" y="120"/>
                </a:cxn>
                <a:cxn ang="0">
                  <a:pos x="130" y="106"/>
                </a:cxn>
                <a:cxn ang="0">
                  <a:pos x="139" y="107"/>
                </a:cxn>
                <a:cxn ang="0">
                  <a:pos x="143" y="91"/>
                </a:cxn>
                <a:cxn ang="0">
                  <a:pos x="130" y="56"/>
                </a:cxn>
                <a:cxn ang="0">
                  <a:pos x="134" y="38"/>
                </a:cxn>
                <a:cxn ang="0">
                  <a:pos x="123" y="25"/>
                </a:cxn>
                <a:cxn ang="0">
                  <a:pos x="116" y="20"/>
                </a:cxn>
                <a:cxn ang="0">
                  <a:pos x="112" y="16"/>
                </a:cxn>
                <a:cxn ang="0">
                  <a:pos x="103" y="16"/>
                </a:cxn>
                <a:cxn ang="0">
                  <a:pos x="105" y="11"/>
                </a:cxn>
                <a:cxn ang="0">
                  <a:pos x="98" y="20"/>
                </a:cxn>
                <a:cxn ang="0">
                  <a:pos x="91" y="20"/>
                </a:cxn>
                <a:cxn ang="0">
                  <a:pos x="86" y="25"/>
                </a:cxn>
                <a:cxn ang="0">
                  <a:pos x="77" y="25"/>
                </a:cxn>
              </a:cxnLst>
              <a:rect l="0" t="0" r="r" b="b"/>
              <a:pathLst>
                <a:path w="143" h="191">
                  <a:moveTo>
                    <a:pt x="77" y="25"/>
                  </a:moveTo>
                  <a:lnTo>
                    <a:pt x="77" y="23"/>
                  </a:lnTo>
                  <a:lnTo>
                    <a:pt x="77" y="22"/>
                  </a:lnTo>
                  <a:lnTo>
                    <a:pt x="80" y="18"/>
                  </a:lnTo>
                  <a:lnTo>
                    <a:pt x="80" y="15"/>
                  </a:lnTo>
                  <a:lnTo>
                    <a:pt x="80" y="15"/>
                  </a:lnTo>
                  <a:lnTo>
                    <a:pt x="75" y="16"/>
                  </a:lnTo>
                  <a:lnTo>
                    <a:pt x="73" y="16"/>
                  </a:lnTo>
                  <a:lnTo>
                    <a:pt x="71" y="15"/>
                  </a:lnTo>
                  <a:lnTo>
                    <a:pt x="68" y="13"/>
                  </a:lnTo>
                  <a:lnTo>
                    <a:pt x="68" y="15"/>
                  </a:lnTo>
                  <a:lnTo>
                    <a:pt x="66" y="15"/>
                  </a:lnTo>
                  <a:lnTo>
                    <a:pt x="66" y="13"/>
                  </a:lnTo>
                  <a:lnTo>
                    <a:pt x="62" y="13"/>
                  </a:lnTo>
                  <a:lnTo>
                    <a:pt x="62" y="11"/>
                  </a:lnTo>
                  <a:lnTo>
                    <a:pt x="64" y="9"/>
                  </a:lnTo>
                  <a:lnTo>
                    <a:pt x="64" y="6"/>
                  </a:lnTo>
                  <a:lnTo>
                    <a:pt x="62" y="2"/>
                  </a:lnTo>
                  <a:lnTo>
                    <a:pt x="57" y="2"/>
                  </a:lnTo>
                  <a:lnTo>
                    <a:pt x="55" y="2"/>
                  </a:lnTo>
                  <a:lnTo>
                    <a:pt x="55" y="0"/>
                  </a:lnTo>
                  <a:lnTo>
                    <a:pt x="54" y="2"/>
                  </a:lnTo>
                  <a:lnTo>
                    <a:pt x="46" y="0"/>
                  </a:lnTo>
                  <a:lnTo>
                    <a:pt x="45" y="0"/>
                  </a:lnTo>
                  <a:lnTo>
                    <a:pt x="45" y="2"/>
                  </a:lnTo>
                  <a:lnTo>
                    <a:pt x="48" y="11"/>
                  </a:lnTo>
                  <a:lnTo>
                    <a:pt x="45" y="13"/>
                  </a:lnTo>
                  <a:lnTo>
                    <a:pt x="45" y="15"/>
                  </a:lnTo>
                  <a:lnTo>
                    <a:pt x="45" y="15"/>
                  </a:lnTo>
                  <a:lnTo>
                    <a:pt x="46" y="16"/>
                  </a:lnTo>
                  <a:lnTo>
                    <a:pt x="46" y="16"/>
                  </a:lnTo>
                  <a:lnTo>
                    <a:pt x="46" y="18"/>
                  </a:lnTo>
                  <a:lnTo>
                    <a:pt x="46" y="20"/>
                  </a:lnTo>
                  <a:lnTo>
                    <a:pt x="48" y="22"/>
                  </a:lnTo>
                  <a:lnTo>
                    <a:pt x="48" y="22"/>
                  </a:lnTo>
                  <a:lnTo>
                    <a:pt x="46" y="23"/>
                  </a:lnTo>
                  <a:lnTo>
                    <a:pt x="46" y="25"/>
                  </a:lnTo>
                  <a:lnTo>
                    <a:pt x="50" y="27"/>
                  </a:lnTo>
                  <a:lnTo>
                    <a:pt x="50" y="29"/>
                  </a:lnTo>
                  <a:lnTo>
                    <a:pt x="43" y="29"/>
                  </a:lnTo>
                  <a:lnTo>
                    <a:pt x="43" y="32"/>
                  </a:lnTo>
                  <a:lnTo>
                    <a:pt x="41" y="38"/>
                  </a:lnTo>
                  <a:lnTo>
                    <a:pt x="43" y="43"/>
                  </a:lnTo>
                  <a:lnTo>
                    <a:pt x="41" y="38"/>
                  </a:lnTo>
                  <a:lnTo>
                    <a:pt x="37" y="36"/>
                  </a:lnTo>
                  <a:lnTo>
                    <a:pt x="37" y="40"/>
                  </a:lnTo>
                  <a:lnTo>
                    <a:pt x="36" y="40"/>
                  </a:lnTo>
                  <a:lnTo>
                    <a:pt x="36" y="36"/>
                  </a:lnTo>
                  <a:lnTo>
                    <a:pt x="34" y="32"/>
                  </a:lnTo>
                  <a:lnTo>
                    <a:pt x="29" y="32"/>
                  </a:lnTo>
                  <a:lnTo>
                    <a:pt x="21" y="34"/>
                  </a:lnTo>
                  <a:lnTo>
                    <a:pt x="21" y="36"/>
                  </a:lnTo>
                  <a:lnTo>
                    <a:pt x="20" y="38"/>
                  </a:lnTo>
                  <a:lnTo>
                    <a:pt x="18" y="40"/>
                  </a:lnTo>
                  <a:lnTo>
                    <a:pt x="18" y="40"/>
                  </a:lnTo>
                  <a:lnTo>
                    <a:pt x="21" y="41"/>
                  </a:lnTo>
                  <a:lnTo>
                    <a:pt x="25" y="43"/>
                  </a:lnTo>
                  <a:lnTo>
                    <a:pt x="25" y="47"/>
                  </a:lnTo>
                  <a:lnTo>
                    <a:pt x="25" y="47"/>
                  </a:lnTo>
                  <a:lnTo>
                    <a:pt x="23" y="43"/>
                  </a:lnTo>
                  <a:lnTo>
                    <a:pt x="20" y="45"/>
                  </a:lnTo>
                  <a:lnTo>
                    <a:pt x="16" y="57"/>
                  </a:lnTo>
                  <a:lnTo>
                    <a:pt x="11" y="61"/>
                  </a:lnTo>
                  <a:lnTo>
                    <a:pt x="12" y="64"/>
                  </a:lnTo>
                  <a:lnTo>
                    <a:pt x="18" y="66"/>
                  </a:lnTo>
                  <a:lnTo>
                    <a:pt x="18" y="70"/>
                  </a:lnTo>
                  <a:lnTo>
                    <a:pt x="14" y="72"/>
                  </a:lnTo>
                  <a:lnTo>
                    <a:pt x="12" y="73"/>
                  </a:lnTo>
                  <a:lnTo>
                    <a:pt x="12" y="77"/>
                  </a:lnTo>
                  <a:lnTo>
                    <a:pt x="11" y="81"/>
                  </a:lnTo>
                  <a:lnTo>
                    <a:pt x="7" y="81"/>
                  </a:lnTo>
                  <a:lnTo>
                    <a:pt x="4" y="79"/>
                  </a:lnTo>
                  <a:lnTo>
                    <a:pt x="2" y="79"/>
                  </a:lnTo>
                  <a:lnTo>
                    <a:pt x="2" y="98"/>
                  </a:lnTo>
                  <a:lnTo>
                    <a:pt x="0" y="100"/>
                  </a:lnTo>
                  <a:lnTo>
                    <a:pt x="0" y="102"/>
                  </a:lnTo>
                  <a:lnTo>
                    <a:pt x="2" y="107"/>
                  </a:lnTo>
                  <a:lnTo>
                    <a:pt x="2" y="109"/>
                  </a:lnTo>
                  <a:lnTo>
                    <a:pt x="4" y="111"/>
                  </a:lnTo>
                  <a:lnTo>
                    <a:pt x="4" y="114"/>
                  </a:lnTo>
                  <a:lnTo>
                    <a:pt x="5" y="116"/>
                  </a:lnTo>
                  <a:lnTo>
                    <a:pt x="5" y="120"/>
                  </a:lnTo>
                  <a:lnTo>
                    <a:pt x="2" y="123"/>
                  </a:lnTo>
                  <a:lnTo>
                    <a:pt x="5" y="125"/>
                  </a:lnTo>
                  <a:lnTo>
                    <a:pt x="4" y="127"/>
                  </a:lnTo>
                  <a:lnTo>
                    <a:pt x="4" y="129"/>
                  </a:lnTo>
                  <a:lnTo>
                    <a:pt x="7" y="134"/>
                  </a:lnTo>
                  <a:lnTo>
                    <a:pt x="7" y="138"/>
                  </a:lnTo>
                  <a:lnTo>
                    <a:pt x="5" y="139"/>
                  </a:lnTo>
                  <a:lnTo>
                    <a:pt x="11" y="145"/>
                  </a:lnTo>
                  <a:lnTo>
                    <a:pt x="12" y="147"/>
                  </a:lnTo>
                  <a:lnTo>
                    <a:pt x="34" y="154"/>
                  </a:lnTo>
                  <a:lnTo>
                    <a:pt x="34" y="157"/>
                  </a:lnTo>
                  <a:lnTo>
                    <a:pt x="29" y="163"/>
                  </a:lnTo>
                  <a:lnTo>
                    <a:pt x="25" y="173"/>
                  </a:lnTo>
                  <a:lnTo>
                    <a:pt x="25" y="184"/>
                  </a:lnTo>
                  <a:lnTo>
                    <a:pt x="27" y="186"/>
                  </a:lnTo>
                  <a:lnTo>
                    <a:pt x="29" y="188"/>
                  </a:lnTo>
                  <a:lnTo>
                    <a:pt x="46" y="184"/>
                  </a:lnTo>
                  <a:lnTo>
                    <a:pt x="57" y="189"/>
                  </a:lnTo>
                  <a:lnTo>
                    <a:pt x="59" y="188"/>
                  </a:lnTo>
                  <a:lnTo>
                    <a:pt x="62" y="188"/>
                  </a:lnTo>
                  <a:lnTo>
                    <a:pt x="64" y="188"/>
                  </a:lnTo>
                  <a:lnTo>
                    <a:pt x="66" y="191"/>
                  </a:lnTo>
                  <a:lnTo>
                    <a:pt x="70" y="191"/>
                  </a:lnTo>
                  <a:lnTo>
                    <a:pt x="71" y="191"/>
                  </a:lnTo>
                  <a:lnTo>
                    <a:pt x="71" y="189"/>
                  </a:lnTo>
                  <a:lnTo>
                    <a:pt x="73" y="188"/>
                  </a:lnTo>
                  <a:lnTo>
                    <a:pt x="77" y="188"/>
                  </a:lnTo>
                  <a:lnTo>
                    <a:pt x="80" y="189"/>
                  </a:lnTo>
                  <a:lnTo>
                    <a:pt x="86" y="189"/>
                  </a:lnTo>
                  <a:lnTo>
                    <a:pt x="91" y="186"/>
                  </a:lnTo>
                  <a:lnTo>
                    <a:pt x="100" y="184"/>
                  </a:lnTo>
                  <a:lnTo>
                    <a:pt x="102" y="184"/>
                  </a:lnTo>
                  <a:lnTo>
                    <a:pt x="105" y="184"/>
                  </a:lnTo>
                  <a:lnTo>
                    <a:pt x="109" y="184"/>
                  </a:lnTo>
                  <a:lnTo>
                    <a:pt x="111" y="186"/>
                  </a:lnTo>
                  <a:lnTo>
                    <a:pt x="112" y="186"/>
                  </a:lnTo>
                  <a:lnTo>
                    <a:pt x="112" y="184"/>
                  </a:lnTo>
                  <a:lnTo>
                    <a:pt x="111" y="179"/>
                  </a:lnTo>
                  <a:lnTo>
                    <a:pt x="111" y="173"/>
                  </a:lnTo>
                  <a:lnTo>
                    <a:pt x="111" y="172"/>
                  </a:lnTo>
                  <a:lnTo>
                    <a:pt x="118" y="168"/>
                  </a:lnTo>
                  <a:lnTo>
                    <a:pt x="120" y="163"/>
                  </a:lnTo>
                  <a:lnTo>
                    <a:pt x="125" y="161"/>
                  </a:lnTo>
                  <a:lnTo>
                    <a:pt x="125" y="159"/>
                  </a:lnTo>
                  <a:lnTo>
                    <a:pt x="103" y="136"/>
                  </a:lnTo>
                  <a:lnTo>
                    <a:pt x="102" y="129"/>
                  </a:lnTo>
                  <a:lnTo>
                    <a:pt x="98" y="127"/>
                  </a:lnTo>
                  <a:lnTo>
                    <a:pt x="96" y="123"/>
                  </a:lnTo>
                  <a:lnTo>
                    <a:pt x="96" y="122"/>
                  </a:lnTo>
                  <a:lnTo>
                    <a:pt x="96" y="120"/>
                  </a:lnTo>
                  <a:lnTo>
                    <a:pt x="102" y="123"/>
                  </a:lnTo>
                  <a:lnTo>
                    <a:pt x="102" y="123"/>
                  </a:lnTo>
                  <a:lnTo>
                    <a:pt x="103" y="120"/>
                  </a:lnTo>
                  <a:lnTo>
                    <a:pt x="118" y="113"/>
                  </a:lnTo>
                  <a:lnTo>
                    <a:pt x="120" y="111"/>
                  </a:lnTo>
                  <a:lnTo>
                    <a:pt x="130" y="106"/>
                  </a:lnTo>
                  <a:lnTo>
                    <a:pt x="132" y="100"/>
                  </a:lnTo>
                  <a:lnTo>
                    <a:pt x="134" y="100"/>
                  </a:lnTo>
                  <a:lnTo>
                    <a:pt x="139" y="107"/>
                  </a:lnTo>
                  <a:lnTo>
                    <a:pt x="141" y="107"/>
                  </a:lnTo>
                  <a:lnTo>
                    <a:pt x="143" y="93"/>
                  </a:lnTo>
                  <a:lnTo>
                    <a:pt x="143" y="91"/>
                  </a:lnTo>
                  <a:lnTo>
                    <a:pt x="137" y="86"/>
                  </a:lnTo>
                  <a:lnTo>
                    <a:pt x="136" y="59"/>
                  </a:lnTo>
                  <a:lnTo>
                    <a:pt x="130" y="56"/>
                  </a:lnTo>
                  <a:lnTo>
                    <a:pt x="130" y="54"/>
                  </a:lnTo>
                  <a:lnTo>
                    <a:pt x="134" y="47"/>
                  </a:lnTo>
                  <a:lnTo>
                    <a:pt x="134" y="38"/>
                  </a:lnTo>
                  <a:lnTo>
                    <a:pt x="132" y="31"/>
                  </a:lnTo>
                  <a:lnTo>
                    <a:pt x="125" y="29"/>
                  </a:lnTo>
                  <a:lnTo>
                    <a:pt x="123" y="25"/>
                  </a:lnTo>
                  <a:lnTo>
                    <a:pt x="121" y="20"/>
                  </a:lnTo>
                  <a:lnTo>
                    <a:pt x="118" y="22"/>
                  </a:lnTo>
                  <a:lnTo>
                    <a:pt x="116" y="20"/>
                  </a:lnTo>
                  <a:lnTo>
                    <a:pt x="116" y="20"/>
                  </a:lnTo>
                  <a:lnTo>
                    <a:pt x="116" y="16"/>
                  </a:lnTo>
                  <a:lnTo>
                    <a:pt x="112" y="16"/>
                  </a:lnTo>
                  <a:lnTo>
                    <a:pt x="111" y="15"/>
                  </a:lnTo>
                  <a:lnTo>
                    <a:pt x="105" y="15"/>
                  </a:lnTo>
                  <a:lnTo>
                    <a:pt x="103" y="16"/>
                  </a:lnTo>
                  <a:lnTo>
                    <a:pt x="103" y="15"/>
                  </a:lnTo>
                  <a:lnTo>
                    <a:pt x="107" y="13"/>
                  </a:lnTo>
                  <a:lnTo>
                    <a:pt x="105" y="11"/>
                  </a:lnTo>
                  <a:lnTo>
                    <a:pt x="103" y="13"/>
                  </a:lnTo>
                  <a:lnTo>
                    <a:pt x="100" y="16"/>
                  </a:lnTo>
                  <a:lnTo>
                    <a:pt x="98" y="20"/>
                  </a:lnTo>
                  <a:lnTo>
                    <a:pt x="96" y="20"/>
                  </a:lnTo>
                  <a:lnTo>
                    <a:pt x="96" y="18"/>
                  </a:lnTo>
                  <a:lnTo>
                    <a:pt x="91" y="20"/>
                  </a:lnTo>
                  <a:lnTo>
                    <a:pt x="87" y="23"/>
                  </a:lnTo>
                  <a:lnTo>
                    <a:pt x="87" y="25"/>
                  </a:lnTo>
                  <a:lnTo>
                    <a:pt x="86" y="25"/>
                  </a:lnTo>
                  <a:lnTo>
                    <a:pt x="82" y="23"/>
                  </a:lnTo>
                  <a:lnTo>
                    <a:pt x="77" y="27"/>
                  </a:lnTo>
                  <a:lnTo>
                    <a:pt x="77" y="25"/>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2123" name="Freeform 3933"/>
            <p:cNvSpPr>
              <a:spLocks/>
            </p:cNvSpPr>
            <p:nvPr/>
          </p:nvSpPr>
          <p:spPr bwMode="auto">
            <a:xfrm>
              <a:off x="2903" y="1663"/>
              <a:ext cx="9" cy="10"/>
            </a:xfrm>
            <a:custGeom>
              <a:avLst/>
              <a:gdLst/>
              <a:ahLst/>
              <a:cxnLst>
                <a:cxn ang="0">
                  <a:pos x="7" y="5"/>
                </a:cxn>
                <a:cxn ang="0">
                  <a:pos x="7" y="7"/>
                </a:cxn>
                <a:cxn ang="0">
                  <a:pos x="9" y="9"/>
                </a:cxn>
                <a:cxn ang="0">
                  <a:pos x="9" y="10"/>
                </a:cxn>
                <a:cxn ang="0">
                  <a:pos x="7" y="9"/>
                </a:cxn>
                <a:cxn ang="0">
                  <a:pos x="6" y="10"/>
                </a:cxn>
                <a:cxn ang="0">
                  <a:pos x="4" y="10"/>
                </a:cxn>
                <a:cxn ang="0">
                  <a:pos x="2" y="10"/>
                </a:cxn>
                <a:cxn ang="0">
                  <a:pos x="0" y="9"/>
                </a:cxn>
                <a:cxn ang="0">
                  <a:pos x="0" y="7"/>
                </a:cxn>
                <a:cxn ang="0">
                  <a:pos x="2" y="7"/>
                </a:cxn>
                <a:cxn ang="0">
                  <a:pos x="0" y="3"/>
                </a:cxn>
                <a:cxn ang="0">
                  <a:pos x="2" y="3"/>
                </a:cxn>
                <a:cxn ang="0">
                  <a:pos x="6" y="5"/>
                </a:cxn>
                <a:cxn ang="0">
                  <a:pos x="6" y="3"/>
                </a:cxn>
                <a:cxn ang="0">
                  <a:pos x="4" y="3"/>
                </a:cxn>
                <a:cxn ang="0">
                  <a:pos x="2" y="1"/>
                </a:cxn>
                <a:cxn ang="0">
                  <a:pos x="2" y="0"/>
                </a:cxn>
                <a:cxn ang="0">
                  <a:pos x="4" y="0"/>
                </a:cxn>
                <a:cxn ang="0">
                  <a:pos x="4" y="1"/>
                </a:cxn>
                <a:cxn ang="0">
                  <a:pos x="7" y="1"/>
                </a:cxn>
                <a:cxn ang="0">
                  <a:pos x="9" y="3"/>
                </a:cxn>
                <a:cxn ang="0">
                  <a:pos x="7" y="5"/>
                </a:cxn>
              </a:cxnLst>
              <a:rect l="0" t="0" r="r" b="b"/>
              <a:pathLst>
                <a:path w="9" h="10">
                  <a:moveTo>
                    <a:pt x="7" y="5"/>
                  </a:moveTo>
                  <a:lnTo>
                    <a:pt x="7" y="7"/>
                  </a:lnTo>
                  <a:lnTo>
                    <a:pt x="9" y="9"/>
                  </a:lnTo>
                  <a:lnTo>
                    <a:pt x="9" y="10"/>
                  </a:lnTo>
                  <a:lnTo>
                    <a:pt x="7" y="9"/>
                  </a:lnTo>
                  <a:lnTo>
                    <a:pt x="6" y="10"/>
                  </a:lnTo>
                  <a:lnTo>
                    <a:pt x="4" y="10"/>
                  </a:lnTo>
                  <a:lnTo>
                    <a:pt x="2" y="10"/>
                  </a:lnTo>
                  <a:lnTo>
                    <a:pt x="0" y="9"/>
                  </a:lnTo>
                  <a:lnTo>
                    <a:pt x="0" y="7"/>
                  </a:lnTo>
                  <a:lnTo>
                    <a:pt x="2" y="7"/>
                  </a:lnTo>
                  <a:lnTo>
                    <a:pt x="0" y="3"/>
                  </a:lnTo>
                  <a:lnTo>
                    <a:pt x="2" y="3"/>
                  </a:lnTo>
                  <a:lnTo>
                    <a:pt x="6" y="5"/>
                  </a:lnTo>
                  <a:lnTo>
                    <a:pt x="6" y="3"/>
                  </a:lnTo>
                  <a:lnTo>
                    <a:pt x="4" y="3"/>
                  </a:lnTo>
                  <a:lnTo>
                    <a:pt x="2" y="1"/>
                  </a:lnTo>
                  <a:lnTo>
                    <a:pt x="2" y="0"/>
                  </a:lnTo>
                  <a:lnTo>
                    <a:pt x="4" y="0"/>
                  </a:lnTo>
                  <a:lnTo>
                    <a:pt x="4" y="1"/>
                  </a:lnTo>
                  <a:lnTo>
                    <a:pt x="7" y="1"/>
                  </a:lnTo>
                  <a:lnTo>
                    <a:pt x="9" y="3"/>
                  </a:lnTo>
                  <a:lnTo>
                    <a:pt x="7"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4" name="Freeform 3934"/>
            <p:cNvSpPr>
              <a:spLocks/>
            </p:cNvSpPr>
            <p:nvPr/>
          </p:nvSpPr>
          <p:spPr bwMode="auto">
            <a:xfrm>
              <a:off x="2903" y="1663"/>
              <a:ext cx="9" cy="10"/>
            </a:xfrm>
            <a:custGeom>
              <a:avLst/>
              <a:gdLst/>
              <a:ahLst/>
              <a:cxnLst>
                <a:cxn ang="0">
                  <a:pos x="7" y="5"/>
                </a:cxn>
                <a:cxn ang="0">
                  <a:pos x="7" y="7"/>
                </a:cxn>
                <a:cxn ang="0">
                  <a:pos x="9" y="9"/>
                </a:cxn>
                <a:cxn ang="0">
                  <a:pos x="9" y="10"/>
                </a:cxn>
                <a:cxn ang="0">
                  <a:pos x="7" y="9"/>
                </a:cxn>
                <a:cxn ang="0">
                  <a:pos x="6" y="10"/>
                </a:cxn>
                <a:cxn ang="0">
                  <a:pos x="4" y="10"/>
                </a:cxn>
                <a:cxn ang="0">
                  <a:pos x="2" y="10"/>
                </a:cxn>
                <a:cxn ang="0">
                  <a:pos x="0" y="9"/>
                </a:cxn>
                <a:cxn ang="0">
                  <a:pos x="0" y="7"/>
                </a:cxn>
                <a:cxn ang="0">
                  <a:pos x="2" y="7"/>
                </a:cxn>
                <a:cxn ang="0">
                  <a:pos x="0" y="3"/>
                </a:cxn>
                <a:cxn ang="0">
                  <a:pos x="2" y="3"/>
                </a:cxn>
                <a:cxn ang="0">
                  <a:pos x="6" y="5"/>
                </a:cxn>
                <a:cxn ang="0">
                  <a:pos x="6" y="3"/>
                </a:cxn>
                <a:cxn ang="0">
                  <a:pos x="4" y="3"/>
                </a:cxn>
                <a:cxn ang="0">
                  <a:pos x="2" y="1"/>
                </a:cxn>
                <a:cxn ang="0">
                  <a:pos x="2" y="0"/>
                </a:cxn>
                <a:cxn ang="0">
                  <a:pos x="4" y="0"/>
                </a:cxn>
                <a:cxn ang="0">
                  <a:pos x="4" y="1"/>
                </a:cxn>
                <a:cxn ang="0">
                  <a:pos x="7" y="1"/>
                </a:cxn>
                <a:cxn ang="0">
                  <a:pos x="9" y="3"/>
                </a:cxn>
                <a:cxn ang="0">
                  <a:pos x="7" y="5"/>
                </a:cxn>
              </a:cxnLst>
              <a:rect l="0" t="0" r="r" b="b"/>
              <a:pathLst>
                <a:path w="9" h="10">
                  <a:moveTo>
                    <a:pt x="7" y="5"/>
                  </a:moveTo>
                  <a:lnTo>
                    <a:pt x="7" y="7"/>
                  </a:lnTo>
                  <a:lnTo>
                    <a:pt x="9" y="9"/>
                  </a:lnTo>
                  <a:lnTo>
                    <a:pt x="9" y="10"/>
                  </a:lnTo>
                  <a:lnTo>
                    <a:pt x="7" y="9"/>
                  </a:lnTo>
                  <a:lnTo>
                    <a:pt x="6" y="10"/>
                  </a:lnTo>
                  <a:lnTo>
                    <a:pt x="4" y="10"/>
                  </a:lnTo>
                  <a:lnTo>
                    <a:pt x="2" y="10"/>
                  </a:lnTo>
                  <a:lnTo>
                    <a:pt x="0" y="9"/>
                  </a:lnTo>
                  <a:lnTo>
                    <a:pt x="0" y="7"/>
                  </a:lnTo>
                  <a:lnTo>
                    <a:pt x="2" y="7"/>
                  </a:lnTo>
                  <a:lnTo>
                    <a:pt x="0" y="3"/>
                  </a:lnTo>
                  <a:lnTo>
                    <a:pt x="2" y="3"/>
                  </a:lnTo>
                  <a:lnTo>
                    <a:pt x="6" y="5"/>
                  </a:lnTo>
                  <a:lnTo>
                    <a:pt x="6" y="3"/>
                  </a:lnTo>
                  <a:lnTo>
                    <a:pt x="4" y="3"/>
                  </a:lnTo>
                  <a:lnTo>
                    <a:pt x="2" y="1"/>
                  </a:lnTo>
                  <a:lnTo>
                    <a:pt x="2" y="0"/>
                  </a:lnTo>
                  <a:lnTo>
                    <a:pt x="4" y="0"/>
                  </a:lnTo>
                  <a:lnTo>
                    <a:pt x="4" y="1"/>
                  </a:lnTo>
                  <a:lnTo>
                    <a:pt x="7" y="1"/>
                  </a:lnTo>
                  <a:lnTo>
                    <a:pt x="9" y="3"/>
                  </a:lnTo>
                  <a:lnTo>
                    <a:pt x="7"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5" name="Freeform 3935"/>
            <p:cNvSpPr>
              <a:spLocks/>
            </p:cNvSpPr>
            <p:nvPr/>
          </p:nvSpPr>
          <p:spPr bwMode="auto">
            <a:xfrm>
              <a:off x="701" y="1800"/>
              <a:ext cx="925" cy="494"/>
            </a:xfrm>
            <a:custGeom>
              <a:avLst/>
              <a:gdLst/>
              <a:ahLst/>
              <a:cxnLst>
                <a:cxn ang="0">
                  <a:pos x="901" y="50"/>
                </a:cxn>
                <a:cxn ang="0">
                  <a:pos x="864" y="96"/>
                </a:cxn>
                <a:cxn ang="0">
                  <a:pos x="775" y="125"/>
                </a:cxn>
                <a:cxn ang="0">
                  <a:pos x="757" y="141"/>
                </a:cxn>
                <a:cxn ang="0">
                  <a:pos x="680" y="178"/>
                </a:cxn>
                <a:cxn ang="0">
                  <a:pos x="669" y="155"/>
                </a:cxn>
                <a:cxn ang="0">
                  <a:pos x="653" y="127"/>
                </a:cxn>
                <a:cxn ang="0">
                  <a:pos x="650" y="93"/>
                </a:cxn>
                <a:cxn ang="0">
                  <a:pos x="625" y="107"/>
                </a:cxn>
                <a:cxn ang="0">
                  <a:pos x="614" y="155"/>
                </a:cxn>
                <a:cxn ang="0">
                  <a:pos x="589" y="105"/>
                </a:cxn>
                <a:cxn ang="0">
                  <a:pos x="637" y="84"/>
                </a:cxn>
                <a:cxn ang="0">
                  <a:pos x="646" y="70"/>
                </a:cxn>
                <a:cxn ang="0">
                  <a:pos x="593" y="64"/>
                </a:cxn>
                <a:cxn ang="0">
                  <a:pos x="557" y="62"/>
                </a:cxn>
                <a:cxn ang="0">
                  <a:pos x="559" y="34"/>
                </a:cxn>
                <a:cxn ang="0">
                  <a:pos x="500" y="20"/>
                </a:cxn>
                <a:cxn ang="0">
                  <a:pos x="31" y="11"/>
                </a:cxn>
                <a:cxn ang="0">
                  <a:pos x="38" y="25"/>
                </a:cxn>
                <a:cxn ang="0">
                  <a:pos x="31" y="37"/>
                </a:cxn>
                <a:cxn ang="0">
                  <a:pos x="9" y="57"/>
                </a:cxn>
                <a:cxn ang="0">
                  <a:pos x="13" y="66"/>
                </a:cxn>
                <a:cxn ang="0">
                  <a:pos x="13" y="93"/>
                </a:cxn>
                <a:cxn ang="0">
                  <a:pos x="16" y="219"/>
                </a:cxn>
                <a:cxn ang="0">
                  <a:pos x="41" y="250"/>
                </a:cxn>
                <a:cxn ang="0">
                  <a:pos x="45" y="273"/>
                </a:cxn>
                <a:cxn ang="0">
                  <a:pos x="75" y="323"/>
                </a:cxn>
                <a:cxn ang="0">
                  <a:pos x="107" y="337"/>
                </a:cxn>
                <a:cxn ang="0">
                  <a:pos x="316" y="394"/>
                </a:cxn>
                <a:cxn ang="0">
                  <a:pos x="411" y="471"/>
                </a:cxn>
                <a:cxn ang="0">
                  <a:pos x="437" y="459"/>
                </a:cxn>
                <a:cxn ang="0">
                  <a:pos x="445" y="441"/>
                </a:cxn>
                <a:cxn ang="0">
                  <a:pos x="453" y="430"/>
                </a:cxn>
                <a:cxn ang="0">
                  <a:pos x="457" y="435"/>
                </a:cxn>
                <a:cxn ang="0">
                  <a:pos x="518" y="414"/>
                </a:cxn>
                <a:cxn ang="0">
                  <a:pos x="546" y="421"/>
                </a:cxn>
                <a:cxn ang="0">
                  <a:pos x="559" y="414"/>
                </a:cxn>
                <a:cxn ang="0">
                  <a:pos x="550" y="405"/>
                </a:cxn>
                <a:cxn ang="0">
                  <a:pos x="596" y="400"/>
                </a:cxn>
                <a:cxn ang="0">
                  <a:pos x="630" y="410"/>
                </a:cxn>
                <a:cxn ang="0">
                  <a:pos x="669" y="421"/>
                </a:cxn>
                <a:cxn ang="0">
                  <a:pos x="682" y="466"/>
                </a:cxn>
                <a:cxn ang="0">
                  <a:pos x="710" y="491"/>
                </a:cxn>
                <a:cxn ang="0">
                  <a:pos x="703" y="366"/>
                </a:cxn>
                <a:cxn ang="0">
                  <a:pos x="727" y="344"/>
                </a:cxn>
                <a:cxn ang="0">
                  <a:pos x="773" y="312"/>
                </a:cxn>
                <a:cxn ang="0">
                  <a:pos x="773" y="303"/>
                </a:cxn>
                <a:cxn ang="0">
                  <a:pos x="768" y="287"/>
                </a:cxn>
                <a:cxn ang="0">
                  <a:pos x="780" y="278"/>
                </a:cxn>
                <a:cxn ang="0">
                  <a:pos x="775" y="266"/>
                </a:cxn>
                <a:cxn ang="0">
                  <a:pos x="760" y="241"/>
                </a:cxn>
                <a:cxn ang="0">
                  <a:pos x="771" y="237"/>
                </a:cxn>
                <a:cxn ang="0">
                  <a:pos x="776" y="232"/>
                </a:cxn>
                <a:cxn ang="0">
                  <a:pos x="782" y="252"/>
                </a:cxn>
                <a:cxn ang="0">
                  <a:pos x="785" y="223"/>
                </a:cxn>
                <a:cxn ang="0">
                  <a:pos x="810" y="212"/>
                </a:cxn>
                <a:cxn ang="0">
                  <a:pos x="834" y="186"/>
                </a:cxn>
                <a:cxn ang="0">
                  <a:pos x="873" y="178"/>
                </a:cxn>
                <a:cxn ang="0">
                  <a:pos x="860" y="162"/>
                </a:cxn>
                <a:cxn ang="0">
                  <a:pos x="878" y="128"/>
                </a:cxn>
                <a:cxn ang="0">
                  <a:pos x="891" y="121"/>
                </a:cxn>
                <a:cxn ang="0">
                  <a:pos x="909" y="116"/>
                </a:cxn>
              </a:cxnLst>
              <a:rect l="0" t="0" r="r" b="b"/>
              <a:pathLst>
                <a:path w="925" h="494">
                  <a:moveTo>
                    <a:pt x="923" y="107"/>
                  </a:moveTo>
                  <a:lnTo>
                    <a:pt x="921" y="105"/>
                  </a:lnTo>
                  <a:lnTo>
                    <a:pt x="921" y="105"/>
                  </a:lnTo>
                  <a:lnTo>
                    <a:pt x="923" y="104"/>
                  </a:lnTo>
                  <a:lnTo>
                    <a:pt x="923" y="98"/>
                  </a:lnTo>
                  <a:lnTo>
                    <a:pt x="921" y="100"/>
                  </a:lnTo>
                  <a:lnTo>
                    <a:pt x="921" y="100"/>
                  </a:lnTo>
                  <a:lnTo>
                    <a:pt x="917" y="100"/>
                  </a:lnTo>
                  <a:lnTo>
                    <a:pt x="916" y="98"/>
                  </a:lnTo>
                  <a:lnTo>
                    <a:pt x="914" y="95"/>
                  </a:lnTo>
                  <a:lnTo>
                    <a:pt x="914" y="91"/>
                  </a:lnTo>
                  <a:lnTo>
                    <a:pt x="910" y="87"/>
                  </a:lnTo>
                  <a:lnTo>
                    <a:pt x="910" y="57"/>
                  </a:lnTo>
                  <a:lnTo>
                    <a:pt x="901" y="50"/>
                  </a:lnTo>
                  <a:lnTo>
                    <a:pt x="900" y="50"/>
                  </a:lnTo>
                  <a:lnTo>
                    <a:pt x="898" y="52"/>
                  </a:lnTo>
                  <a:lnTo>
                    <a:pt x="892" y="54"/>
                  </a:lnTo>
                  <a:lnTo>
                    <a:pt x="889" y="52"/>
                  </a:lnTo>
                  <a:lnTo>
                    <a:pt x="887" y="50"/>
                  </a:lnTo>
                  <a:lnTo>
                    <a:pt x="885" y="48"/>
                  </a:lnTo>
                  <a:lnTo>
                    <a:pt x="884" y="46"/>
                  </a:lnTo>
                  <a:lnTo>
                    <a:pt x="882" y="48"/>
                  </a:lnTo>
                  <a:lnTo>
                    <a:pt x="869" y="79"/>
                  </a:lnTo>
                  <a:lnTo>
                    <a:pt x="867" y="89"/>
                  </a:lnTo>
                  <a:lnTo>
                    <a:pt x="864" y="93"/>
                  </a:lnTo>
                  <a:lnTo>
                    <a:pt x="864" y="95"/>
                  </a:lnTo>
                  <a:lnTo>
                    <a:pt x="866" y="96"/>
                  </a:lnTo>
                  <a:lnTo>
                    <a:pt x="864" y="96"/>
                  </a:lnTo>
                  <a:lnTo>
                    <a:pt x="862" y="95"/>
                  </a:lnTo>
                  <a:lnTo>
                    <a:pt x="862" y="96"/>
                  </a:lnTo>
                  <a:lnTo>
                    <a:pt x="862" y="98"/>
                  </a:lnTo>
                  <a:lnTo>
                    <a:pt x="859" y="96"/>
                  </a:lnTo>
                  <a:lnTo>
                    <a:pt x="855" y="98"/>
                  </a:lnTo>
                  <a:lnTo>
                    <a:pt x="853" y="98"/>
                  </a:lnTo>
                  <a:lnTo>
                    <a:pt x="851" y="100"/>
                  </a:lnTo>
                  <a:lnTo>
                    <a:pt x="850" y="104"/>
                  </a:lnTo>
                  <a:lnTo>
                    <a:pt x="794" y="104"/>
                  </a:lnTo>
                  <a:lnTo>
                    <a:pt x="784" y="111"/>
                  </a:lnTo>
                  <a:lnTo>
                    <a:pt x="780" y="118"/>
                  </a:lnTo>
                  <a:lnTo>
                    <a:pt x="775" y="121"/>
                  </a:lnTo>
                  <a:lnTo>
                    <a:pt x="773" y="123"/>
                  </a:lnTo>
                  <a:lnTo>
                    <a:pt x="775" y="125"/>
                  </a:lnTo>
                  <a:lnTo>
                    <a:pt x="776" y="125"/>
                  </a:lnTo>
                  <a:lnTo>
                    <a:pt x="776" y="125"/>
                  </a:lnTo>
                  <a:lnTo>
                    <a:pt x="776" y="127"/>
                  </a:lnTo>
                  <a:lnTo>
                    <a:pt x="776" y="128"/>
                  </a:lnTo>
                  <a:lnTo>
                    <a:pt x="775" y="127"/>
                  </a:lnTo>
                  <a:lnTo>
                    <a:pt x="775" y="128"/>
                  </a:lnTo>
                  <a:lnTo>
                    <a:pt x="775" y="128"/>
                  </a:lnTo>
                  <a:lnTo>
                    <a:pt x="776" y="130"/>
                  </a:lnTo>
                  <a:lnTo>
                    <a:pt x="776" y="134"/>
                  </a:lnTo>
                  <a:lnTo>
                    <a:pt x="776" y="136"/>
                  </a:lnTo>
                  <a:lnTo>
                    <a:pt x="771" y="136"/>
                  </a:lnTo>
                  <a:lnTo>
                    <a:pt x="766" y="141"/>
                  </a:lnTo>
                  <a:lnTo>
                    <a:pt x="764" y="141"/>
                  </a:lnTo>
                  <a:lnTo>
                    <a:pt x="757" y="141"/>
                  </a:lnTo>
                  <a:lnTo>
                    <a:pt x="757" y="141"/>
                  </a:lnTo>
                  <a:lnTo>
                    <a:pt x="753" y="143"/>
                  </a:lnTo>
                  <a:lnTo>
                    <a:pt x="751" y="139"/>
                  </a:lnTo>
                  <a:lnTo>
                    <a:pt x="744" y="139"/>
                  </a:lnTo>
                  <a:lnTo>
                    <a:pt x="730" y="143"/>
                  </a:lnTo>
                  <a:lnTo>
                    <a:pt x="734" y="152"/>
                  </a:lnTo>
                  <a:lnTo>
                    <a:pt x="728" y="155"/>
                  </a:lnTo>
                  <a:lnTo>
                    <a:pt x="728" y="157"/>
                  </a:lnTo>
                  <a:lnTo>
                    <a:pt x="727" y="157"/>
                  </a:lnTo>
                  <a:lnTo>
                    <a:pt x="727" y="157"/>
                  </a:lnTo>
                  <a:lnTo>
                    <a:pt x="716" y="166"/>
                  </a:lnTo>
                  <a:lnTo>
                    <a:pt x="712" y="166"/>
                  </a:lnTo>
                  <a:lnTo>
                    <a:pt x="685" y="178"/>
                  </a:lnTo>
                  <a:lnTo>
                    <a:pt x="680" y="178"/>
                  </a:lnTo>
                  <a:lnTo>
                    <a:pt x="675" y="180"/>
                  </a:lnTo>
                  <a:lnTo>
                    <a:pt x="669" y="180"/>
                  </a:lnTo>
                  <a:lnTo>
                    <a:pt x="669" y="178"/>
                  </a:lnTo>
                  <a:lnTo>
                    <a:pt x="668" y="178"/>
                  </a:lnTo>
                  <a:lnTo>
                    <a:pt x="666" y="178"/>
                  </a:lnTo>
                  <a:lnTo>
                    <a:pt x="664" y="177"/>
                  </a:lnTo>
                  <a:lnTo>
                    <a:pt x="659" y="175"/>
                  </a:lnTo>
                  <a:lnTo>
                    <a:pt x="664" y="170"/>
                  </a:lnTo>
                  <a:lnTo>
                    <a:pt x="664" y="166"/>
                  </a:lnTo>
                  <a:lnTo>
                    <a:pt x="666" y="162"/>
                  </a:lnTo>
                  <a:lnTo>
                    <a:pt x="668" y="161"/>
                  </a:lnTo>
                  <a:lnTo>
                    <a:pt x="668" y="159"/>
                  </a:lnTo>
                  <a:lnTo>
                    <a:pt x="668" y="157"/>
                  </a:lnTo>
                  <a:lnTo>
                    <a:pt x="669" y="155"/>
                  </a:lnTo>
                  <a:lnTo>
                    <a:pt x="673" y="155"/>
                  </a:lnTo>
                  <a:lnTo>
                    <a:pt x="677" y="146"/>
                  </a:lnTo>
                  <a:lnTo>
                    <a:pt x="675" y="146"/>
                  </a:lnTo>
                  <a:lnTo>
                    <a:pt x="673" y="143"/>
                  </a:lnTo>
                  <a:lnTo>
                    <a:pt x="673" y="134"/>
                  </a:lnTo>
                  <a:lnTo>
                    <a:pt x="668" y="123"/>
                  </a:lnTo>
                  <a:lnTo>
                    <a:pt x="666" y="125"/>
                  </a:lnTo>
                  <a:lnTo>
                    <a:pt x="660" y="127"/>
                  </a:lnTo>
                  <a:lnTo>
                    <a:pt x="660" y="127"/>
                  </a:lnTo>
                  <a:lnTo>
                    <a:pt x="659" y="132"/>
                  </a:lnTo>
                  <a:lnTo>
                    <a:pt x="653" y="134"/>
                  </a:lnTo>
                  <a:lnTo>
                    <a:pt x="652" y="132"/>
                  </a:lnTo>
                  <a:lnTo>
                    <a:pt x="652" y="132"/>
                  </a:lnTo>
                  <a:lnTo>
                    <a:pt x="653" y="127"/>
                  </a:lnTo>
                  <a:lnTo>
                    <a:pt x="657" y="123"/>
                  </a:lnTo>
                  <a:lnTo>
                    <a:pt x="659" y="120"/>
                  </a:lnTo>
                  <a:lnTo>
                    <a:pt x="660" y="118"/>
                  </a:lnTo>
                  <a:lnTo>
                    <a:pt x="660" y="116"/>
                  </a:lnTo>
                  <a:lnTo>
                    <a:pt x="660" y="107"/>
                  </a:lnTo>
                  <a:lnTo>
                    <a:pt x="659" y="105"/>
                  </a:lnTo>
                  <a:lnTo>
                    <a:pt x="659" y="104"/>
                  </a:lnTo>
                  <a:lnTo>
                    <a:pt x="660" y="102"/>
                  </a:lnTo>
                  <a:lnTo>
                    <a:pt x="660" y="102"/>
                  </a:lnTo>
                  <a:lnTo>
                    <a:pt x="659" y="98"/>
                  </a:lnTo>
                  <a:lnTo>
                    <a:pt x="657" y="96"/>
                  </a:lnTo>
                  <a:lnTo>
                    <a:pt x="652" y="95"/>
                  </a:lnTo>
                  <a:lnTo>
                    <a:pt x="650" y="93"/>
                  </a:lnTo>
                  <a:lnTo>
                    <a:pt x="650" y="93"/>
                  </a:lnTo>
                  <a:lnTo>
                    <a:pt x="646" y="89"/>
                  </a:lnTo>
                  <a:lnTo>
                    <a:pt x="644" y="89"/>
                  </a:lnTo>
                  <a:lnTo>
                    <a:pt x="643" y="89"/>
                  </a:lnTo>
                  <a:lnTo>
                    <a:pt x="641" y="87"/>
                  </a:lnTo>
                  <a:lnTo>
                    <a:pt x="637" y="87"/>
                  </a:lnTo>
                  <a:lnTo>
                    <a:pt x="634" y="87"/>
                  </a:lnTo>
                  <a:lnTo>
                    <a:pt x="634" y="89"/>
                  </a:lnTo>
                  <a:lnTo>
                    <a:pt x="634" y="93"/>
                  </a:lnTo>
                  <a:lnTo>
                    <a:pt x="636" y="95"/>
                  </a:lnTo>
                  <a:lnTo>
                    <a:pt x="634" y="95"/>
                  </a:lnTo>
                  <a:lnTo>
                    <a:pt x="628" y="98"/>
                  </a:lnTo>
                  <a:lnTo>
                    <a:pt x="627" y="105"/>
                  </a:lnTo>
                  <a:lnTo>
                    <a:pt x="625" y="105"/>
                  </a:lnTo>
                  <a:lnTo>
                    <a:pt x="625" y="107"/>
                  </a:lnTo>
                  <a:lnTo>
                    <a:pt x="625" y="105"/>
                  </a:lnTo>
                  <a:lnTo>
                    <a:pt x="623" y="102"/>
                  </a:lnTo>
                  <a:lnTo>
                    <a:pt x="623" y="100"/>
                  </a:lnTo>
                  <a:lnTo>
                    <a:pt x="621" y="102"/>
                  </a:lnTo>
                  <a:lnTo>
                    <a:pt x="619" y="104"/>
                  </a:lnTo>
                  <a:lnTo>
                    <a:pt x="616" y="105"/>
                  </a:lnTo>
                  <a:lnTo>
                    <a:pt x="616" y="109"/>
                  </a:lnTo>
                  <a:lnTo>
                    <a:pt x="614" y="111"/>
                  </a:lnTo>
                  <a:lnTo>
                    <a:pt x="612" y="120"/>
                  </a:lnTo>
                  <a:lnTo>
                    <a:pt x="614" y="120"/>
                  </a:lnTo>
                  <a:lnTo>
                    <a:pt x="612" y="121"/>
                  </a:lnTo>
                  <a:lnTo>
                    <a:pt x="609" y="134"/>
                  </a:lnTo>
                  <a:lnTo>
                    <a:pt x="614" y="145"/>
                  </a:lnTo>
                  <a:lnTo>
                    <a:pt x="614" y="155"/>
                  </a:lnTo>
                  <a:lnTo>
                    <a:pt x="607" y="171"/>
                  </a:lnTo>
                  <a:lnTo>
                    <a:pt x="600" y="177"/>
                  </a:lnTo>
                  <a:lnTo>
                    <a:pt x="596" y="177"/>
                  </a:lnTo>
                  <a:lnTo>
                    <a:pt x="594" y="175"/>
                  </a:lnTo>
                  <a:lnTo>
                    <a:pt x="589" y="162"/>
                  </a:lnTo>
                  <a:lnTo>
                    <a:pt x="587" y="143"/>
                  </a:lnTo>
                  <a:lnTo>
                    <a:pt x="602" y="100"/>
                  </a:lnTo>
                  <a:lnTo>
                    <a:pt x="600" y="98"/>
                  </a:lnTo>
                  <a:lnTo>
                    <a:pt x="596" y="102"/>
                  </a:lnTo>
                  <a:lnTo>
                    <a:pt x="596" y="107"/>
                  </a:lnTo>
                  <a:lnTo>
                    <a:pt x="593" y="107"/>
                  </a:lnTo>
                  <a:lnTo>
                    <a:pt x="587" y="114"/>
                  </a:lnTo>
                  <a:lnTo>
                    <a:pt x="587" y="112"/>
                  </a:lnTo>
                  <a:lnTo>
                    <a:pt x="589" y="105"/>
                  </a:lnTo>
                  <a:lnTo>
                    <a:pt x="591" y="105"/>
                  </a:lnTo>
                  <a:lnTo>
                    <a:pt x="603" y="86"/>
                  </a:lnTo>
                  <a:lnTo>
                    <a:pt x="603" y="87"/>
                  </a:lnTo>
                  <a:lnTo>
                    <a:pt x="607" y="86"/>
                  </a:lnTo>
                  <a:lnTo>
                    <a:pt x="609" y="84"/>
                  </a:lnTo>
                  <a:lnTo>
                    <a:pt x="609" y="89"/>
                  </a:lnTo>
                  <a:lnTo>
                    <a:pt x="609" y="89"/>
                  </a:lnTo>
                  <a:lnTo>
                    <a:pt x="614" y="84"/>
                  </a:lnTo>
                  <a:lnTo>
                    <a:pt x="623" y="82"/>
                  </a:lnTo>
                  <a:lnTo>
                    <a:pt x="625" y="80"/>
                  </a:lnTo>
                  <a:lnTo>
                    <a:pt x="628" y="79"/>
                  </a:lnTo>
                  <a:lnTo>
                    <a:pt x="632" y="80"/>
                  </a:lnTo>
                  <a:lnTo>
                    <a:pt x="636" y="82"/>
                  </a:lnTo>
                  <a:lnTo>
                    <a:pt x="637" y="84"/>
                  </a:lnTo>
                  <a:lnTo>
                    <a:pt x="639" y="84"/>
                  </a:lnTo>
                  <a:lnTo>
                    <a:pt x="641" y="82"/>
                  </a:lnTo>
                  <a:lnTo>
                    <a:pt x="641" y="80"/>
                  </a:lnTo>
                  <a:lnTo>
                    <a:pt x="643" y="80"/>
                  </a:lnTo>
                  <a:lnTo>
                    <a:pt x="644" y="82"/>
                  </a:lnTo>
                  <a:lnTo>
                    <a:pt x="652" y="82"/>
                  </a:lnTo>
                  <a:lnTo>
                    <a:pt x="652" y="80"/>
                  </a:lnTo>
                  <a:lnTo>
                    <a:pt x="650" y="80"/>
                  </a:lnTo>
                  <a:lnTo>
                    <a:pt x="650" y="79"/>
                  </a:lnTo>
                  <a:lnTo>
                    <a:pt x="648" y="79"/>
                  </a:lnTo>
                  <a:lnTo>
                    <a:pt x="646" y="77"/>
                  </a:lnTo>
                  <a:lnTo>
                    <a:pt x="646" y="73"/>
                  </a:lnTo>
                  <a:lnTo>
                    <a:pt x="646" y="71"/>
                  </a:lnTo>
                  <a:lnTo>
                    <a:pt x="646" y="70"/>
                  </a:lnTo>
                  <a:lnTo>
                    <a:pt x="644" y="70"/>
                  </a:lnTo>
                  <a:lnTo>
                    <a:pt x="637" y="70"/>
                  </a:lnTo>
                  <a:lnTo>
                    <a:pt x="634" y="68"/>
                  </a:lnTo>
                  <a:lnTo>
                    <a:pt x="634" y="64"/>
                  </a:lnTo>
                  <a:lnTo>
                    <a:pt x="632" y="62"/>
                  </a:lnTo>
                  <a:lnTo>
                    <a:pt x="630" y="62"/>
                  </a:lnTo>
                  <a:lnTo>
                    <a:pt x="627" y="64"/>
                  </a:lnTo>
                  <a:lnTo>
                    <a:pt x="616" y="64"/>
                  </a:lnTo>
                  <a:lnTo>
                    <a:pt x="611" y="68"/>
                  </a:lnTo>
                  <a:lnTo>
                    <a:pt x="609" y="70"/>
                  </a:lnTo>
                  <a:lnTo>
                    <a:pt x="607" y="70"/>
                  </a:lnTo>
                  <a:lnTo>
                    <a:pt x="600" y="70"/>
                  </a:lnTo>
                  <a:lnTo>
                    <a:pt x="598" y="70"/>
                  </a:lnTo>
                  <a:lnTo>
                    <a:pt x="593" y="64"/>
                  </a:lnTo>
                  <a:lnTo>
                    <a:pt x="587" y="61"/>
                  </a:lnTo>
                  <a:lnTo>
                    <a:pt x="582" y="61"/>
                  </a:lnTo>
                  <a:lnTo>
                    <a:pt x="580" y="61"/>
                  </a:lnTo>
                  <a:lnTo>
                    <a:pt x="578" y="62"/>
                  </a:lnTo>
                  <a:lnTo>
                    <a:pt x="578" y="59"/>
                  </a:lnTo>
                  <a:lnTo>
                    <a:pt x="580" y="57"/>
                  </a:lnTo>
                  <a:lnTo>
                    <a:pt x="582" y="55"/>
                  </a:lnTo>
                  <a:lnTo>
                    <a:pt x="587" y="50"/>
                  </a:lnTo>
                  <a:lnTo>
                    <a:pt x="589" y="48"/>
                  </a:lnTo>
                  <a:lnTo>
                    <a:pt x="589" y="46"/>
                  </a:lnTo>
                  <a:lnTo>
                    <a:pt x="586" y="46"/>
                  </a:lnTo>
                  <a:lnTo>
                    <a:pt x="578" y="50"/>
                  </a:lnTo>
                  <a:lnTo>
                    <a:pt x="564" y="61"/>
                  </a:lnTo>
                  <a:lnTo>
                    <a:pt x="557" y="62"/>
                  </a:lnTo>
                  <a:lnTo>
                    <a:pt x="552" y="66"/>
                  </a:lnTo>
                  <a:lnTo>
                    <a:pt x="543" y="66"/>
                  </a:lnTo>
                  <a:lnTo>
                    <a:pt x="541" y="68"/>
                  </a:lnTo>
                  <a:lnTo>
                    <a:pt x="541" y="66"/>
                  </a:lnTo>
                  <a:lnTo>
                    <a:pt x="541" y="64"/>
                  </a:lnTo>
                  <a:lnTo>
                    <a:pt x="541" y="61"/>
                  </a:lnTo>
                  <a:lnTo>
                    <a:pt x="539" y="59"/>
                  </a:lnTo>
                  <a:lnTo>
                    <a:pt x="528" y="66"/>
                  </a:lnTo>
                  <a:lnTo>
                    <a:pt x="525" y="66"/>
                  </a:lnTo>
                  <a:lnTo>
                    <a:pt x="523" y="66"/>
                  </a:lnTo>
                  <a:lnTo>
                    <a:pt x="521" y="64"/>
                  </a:lnTo>
                  <a:lnTo>
                    <a:pt x="546" y="43"/>
                  </a:lnTo>
                  <a:lnTo>
                    <a:pt x="552" y="41"/>
                  </a:lnTo>
                  <a:lnTo>
                    <a:pt x="559" y="34"/>
                  </a:lnTo>
                  <a:lnTo>
                    <a:pt x="557" y="34"/>
                  </a:lnTo>
                  <a:lnTo>
                    <a:pt x="553" y="32"/>
                  </a:lnTo>
                  <a:lnTo>
                    <a:pt x="546" y="32"/>
                  </a:lnTo>
                  <a:lnTo>
                    <a:pt x="541" y="30"/>
                  </a:lnTo>
                  <a:lnTo>
                    <a:pt x="537" y="30"/>
                  </a:lnTo>
                  <a:lnTo>
                    <a:pt x="534" y="32"/>
                  </a:lnTo>
                  <a:lnTo>
                    <a:pt x="532" y="32"/>
                  </a:lnTo>
                  <a:lnTo>
                    <a:pt x="528" y="30"/>
                  </a:lnTo>
                  <a:lnTo>
                    <a:pt x="527" y="29"/>
                  </a:lnTo>
                  <a:lnTo>
                    <a:pt x="516" y="23"/>
                  </a:lnTo>
                  <a:lnTo>
                    <a:pt x="516" y="21"/>
                  </a:lnTo>
                  <a:lnTo>
                    <a:pt x="509" y="20"/>
                  </a:lnTo>
                  <a:lnTo>
                    <a:pt x="502" y="18"/>
                  </a:lnTo>
                  <a:lnTo>
                    <a:pt x="500" y="20"/>
                  </a:lnTo>
                  <a:lnTo>
                    <a:pt x="496" y="20"/>
                  </a:lnTo>
                  <a:lnTo>
                    <a:pt x="495" y="20"/>
                  </a:lnTo>
                  <a:lnTo>
                    <a:pt x="495" y="20"/>
                  </a:lnTo>
                  <a:lnTo>
                    <a:pt x="495" y="18"/>
                  </a:lnTo>
                  <a:lnTo>
                    <a:pt x="489" y="16"/>
                  </a:lnTo>
                  <a:lnTo>
                    <a:pt x="484" y="16"/>
                  </a:lnTo>
                  <a:lnTo>
                    <a:pt x="484" y="16"/>
                  </a:lnTo>
                  <a:lnTo>
                    <a:pt x="482" y="16"/>
                  </a:lnTo>
                  <a:lnTo>
                    <a:pt x="478" y="11"/>
                  </a:lnTo>
                  <a:lnTo>
                    <a:pt x="478" y="9"/>
                  </a:lnTo>
                  <a:lnTo>
                    <a:pt x="475" y="0"/>
                  </a:lnTo>
                  <a:lnTo>
                    <a:pt x="471" y="0"/>
                  </a:lnTo>
                  <a:lnTo>
                    <a:pt x="471" y="11"/>
                  </a:lnTo>
                  <a:lnTo>
                    <a:pt x="31" y="11"/>
                  </a:lnTo>
                  <a:lnTo>
                    <a:pt x="32" y="12"/>
                  </a:lnTo>
                  <a:lnTo>
                    <a:pt x="34" y="14"/>
                  </a:lnTo>
                  <a:lnTo>
                    <a:pt x="36" y="14"/>
                  </a:lnTo>
                  <a:lnTo>
                    <a:pt x="38" y="16"/>
                  </a:lnTo>
                  <a:lnTo>
                    <a:pt x="40" y="16"/>
                  </a:lnTo>
                  <a:lnTo>
                    <a:pt x="40" y="18"/>
                  </a:lnTo>
                  <a:lnTo>
                    <a:pt x="38" y="16"/>
                  </a:lnTo>
                  <a:lnTo>
                    <a:pt x="36" y="16"/>
                  </a:lnTo>
                  <a:lnTo>
                    <a:pt x="36" y="20"/>
                  </a:lnTo>
                  <a:lnTo>
                    <a:pt x="36" y="21"/>
                  </a:lnTo>
                  <a:lnTo>
                    <a:pt x="34" y="21"/>
                  </a:lnTo>
                  <a:lnTo>
                    <a:pt x="34" y="21"/>
                  </a:lnTo>
                  <a:lnTo>
                    <a:pt x="36" y="23"/>
                  </a:lnTo>
                  <a:lnTo>
                    <a:pt x="38" y="25"/>
                  </a:lnTo>
                  <a:lnTo>
                    <a:pt x="40" y="30"/>
                  </a:lnTo>
                  <a:lnTo>
                    <a:pt x="40" y="39"/>
                  </a:lnTo>
                  <a:lnTo>
                    <a:pt x="38" y="39"/>
                  </a:lnTo>
                  <a:lnTo>
                    <a:pt x="38" y="37"/>
                  </a:lnTo>
                  <a:lnTo>
                    <a:pt x="36" y="36"/>
                  </a:lnTo>
                  <a:lnTo>
                    <a:pt x="34" y="37"/>
                  </a:lnTo>
                  <a:lnTo>
                    <a:pt x="32" y="41"/>
                  </a:lnTo>
                  <a:lnTo>
                    <a:pt x="31" y="43"/>
                  </a:lnTo>
                  <a:lnTo>
                    <a:pt x="29" y="45"/>
                  </a:lnTo>
                  <a:lnTo>
                    <a:pt x="31" y="45"/>
                  </a:lnTo>
                  <a:lnTo>
                    <a:pt x="29" y="46"/>
                  </a:lnTo>
                  <a:lnTo>
                    <a:pt x="27" y="48"/>
                  </a:lnTo>
                  <a:lnTo>
                    <a:pt x="27" y="45"/>
                  </a:lnTo>
                  <a:lnTo>
                    <a:pt x="31" y="37"/>
                  </a:lnTo>
                  <a:lnTo>
                    <a:pt x="32" y="36"/>
                  </a:lnTo>
                  <a:lnTo>
                    <a:pt x="32" y="36"/>
                  </a:lnTo>
                  <a:lnTo>
                    <a:pt x="32" y="32"/>
                  </a:lnTo>
                  <a:lnTo>
                    <a:pt x="32" y="30"/>
                  </a:lnTo>
                  <a:lnTo>
                    <a:pt x="29" y="30"/>
                  </a:lnTo>
                  <a:lnTo>
                    <a:pt x="25" y="29"/>
                  </a:lnTo>
                  <a:lnTo>
                    <a:pt x="15" y="29"/>
                  </a:lnTo>
                  <a:lnTo>
                    <a:pt x="2" y="23"/>
                  </a:lnTo>
                  <a:lnTo>
                    <a:pt x="2" y="25"/>
                  </a:lnTo>
                  <a:lnTo>
                    <a:pt x="0" y="29"/>
                  </a:lnTo>
                  <a:lnTo>
                    <a:pt x="0" y="30"/>
                  </a:lnTo>
                  <a:lnTo>
                    <a:pt x="2" y="36"/>
                  </a:lnTo>
                  <a:lnTo>
                    <a:pt x="6" y="37"/>
                  </a:lnTo>
                  <a:lnTo>
                    <a:pt x="9" y="57"/>
                  </a:lnTo>
                  <a:lnTo>
                    <a:pt x="11" y="57"/>
                  </a:lnTo>
                  <a:lnTo>
                    <a:pt x="11" y="55"/>
                  </a:lnTo>
                  <a:lnTo>
                    <a:pt x="13" y="57"/>
                  </a:lnTo>
                  <a:lnTo>
                    <a:pt x="13" y="59"/>
                  </a:lnTo>
                  <a:lnTo>
                    <a:pt x="11" y="59"/>
                  </a:lnTo>
                  <a:lnTo>
                    <a:pt x="11" y="62"/>
                  </a:lnTo>
                  <a:lnTo>
                    <a:pt x="11" y="62"/>
                  </a:lnTo>
                  <a:lnTo>
                    <a:pt x="13" y="62"/>
                  </a:lnTo>
                  <a:lnTo>
                    <a:pt x="15" y="62"/>
                  </a:lnTo>
                  <a:lnTo>
                    <a:pt x="15" y="62"/>
                  </a:lnTo>
                  <a:lnTo>
                    <a:pt x="15" y="70"/>
                  </a:lnTo>
                  <a:lnTo>
                    <a:pt x="15" y="70"/>
                  </a:lnTo>
                  <a:lnTo>
                    <a:pt x="13" y="70"/>
                  </a:lnTo>
                  <a:lnTo>
                    <a:pt x="13" y="66"/>
                  </a:lnTo>
                  <a:lnTo>
                    <a:pt x="11" y="66"/>
                  </a:lnTo>
                  <a:lnTo>
                    <a:pt x="13" y="71"/>
                  </a:lnTo>
                  <a:lnTo>
                    <a:pt x="15" y="73"/>
                  </a:lnTo>
                  <a:lnTo>
                    <a:pt x="20" y="73"/>
                  </a:lnTo>
                  <a:lnTo>
                    <a:pt x="23" y="77"/>
                  </a:lnTo>
                  <a:lnTo>
                    <a:pt x="23" y="77"/>
                  </a:lnTo>
                  <a:lnTo>
                    <a:pt x="20" y="75"/>
                  </a:lnTo>
                  <a:lnTo>
                    <a:pt x="15" y="77"/>
                  </a:lnTo>
                  <a:lnTo>
                    <a:pt x="15" y="77"/>
                  </a:lnTo>
                  <a:lnTo>
                    <a:pt x="13" y="86"/>
                  </a:lnTo>
                  <a:lnTo>
                    <a:pt x="15" y="86"/>
                  </a:lnTo>
                  <a:lnTo>
                    <a:pt x="13" y="87"/>
                  </a:lnTo>
                  <a:lnTo>
                    <a:pt x="15" y="91"/>
                  </a:lnTo>
                  <a:lnTo>
                    <a:pt x="13" y="93"/>
                  </a:lnTo>
                  <a:lnTo>
                    <a:pt x="9" y="136"/>
                  </a:lnTo>
                  <a:lnTo>
                    <a:pt x="9" y="136"/>
                  </a:lnTo>
                  <a:lnTo>
                    <a:pt x="9" y="136"/>
                  </a:lnTo>
                  <a:lnTo>
                    <a:pt x="9" y="137"/>
                  </a:lnTo>
                  <a:lnTo>
                    <a:pt x="7" y="139"/>
                  </a:lnTo>
                  <a:lnTo>
                    <a:pt x="6" y="143"/>
                  </a:lnTo>
                  <a:lnTo>
                    <a:pt x="6" y="150"/>
                  </a:lnTo>
                  <a:lnTo>
                    <a:pt x="11" y="182"/>
                  </a:lnTo>
                  <a:lnTo>
                    <a:pt x="11" y="195"/>
                  </a:lnTo>
                  <a:lnTo>
                    <a:pt x="7" y="200"/>
                  </a:lnTo>
                  <a:lnTo>
                    <a:pt x="7" y="205"/>
                  </a:lnTo>
                  <a:lnTo>
                    <a:pt x="9" y="207"/>
                  </a:lnTo>
                  <a:lnTo>
                    <a:pt x="16" y="218"/>
                  </a:lnTo>
                  <a:lnTo>
                    <a:pt x="16" y="219"/>
                  </a:lnTo>
                  <a:lnTo>
                    <a:pt x="16" y="225"/>
                  </a:lnTo>
                  <a:lnTo>
                    <a:pt x="18" y="236"/>
                  </a:lnTo>
                  <a:lnTo>
                    <a:pt x="29" y="246"/>
                  </a:lnTo>
                  <a:lnTo>
                    <a:pt x="29" y="248"/>
                  </a:lnTo>
                  <a:lnTo>
                    <a:pt x="29" y="250"/>
                  </a:lnTo>
                  <a:lnTo>
                    <a:pt x="29" y="252"/>
                  </a:lnTo>
                  <a:lnTo>
                    <a:pt x="32" y="253"/>
                  </a:lnTo>
                  <a:lnTo>
                    <a:pt x="34" y="253"/>
                  </a:lnTo>
                  <a:lnTo>
                    <a:pt x="34" y="253"/>
                  </a:lnTo>
                  <a:lnTo>
                    <a:pt x="36" y="255"/>
                  </a:lnTo>
                  <a:lnTo>
                    <a:pt x="36" y="253"/>
                  </a:lnTo>
                  <a:lnTo>
                    <a:pt x="36" y="253"/>
                  </a:lnTo>
                  <a:lnTo>
                    <a:pt x="36" y="248"/>
                  </a:lnTo>
                  <a:lnTo>
                    <a:pt x="41" y="250"/>
                  </a:lnTo>
                  <a:lnTo>
                    <a:pt x="45" y="250"/>
                  </a:lnTo>
                  <a:lnTo>
                    <a:pt x="43" y="252"/>
                  </a:lnTo>
                  <a:lnTo>
                    <a:pt x="41" y="252"/>
                  </a:lnTo>
                  <a:lnTo>
                    <a:pt x="40" y="253"/>
                  </a:lnTo>
                  <a:lnTo>
                    <a:pt x="40" y="255"/>
                  </a:lnTo>
                  <a:lnTo>
                    <a:pt x="43" y="261"/>
                  </a:lnTo>
                  <a:lnTo>
                    <a:pt x="43" y="262"/>
                  </a:lnTo>
                  <a:lnTo>
                    <a:pt x="38" y="259"/>
                  </a:lnTo>
                  <a:lnTo>
                    <a:pt x="38" y="257"/>
                  </a:lnTo>
                  <a:lnTo>
                    <a:pt x="36" y="257"/>
                  </a:lnTo>
                  <a:lnTo>
                    <a:pt x="36" y="259"/>
                  </a:lnTo>
                  <a:lnTo>
                    <a:pt x="40" y="269"/>
                  </a:lnTo>
                  <a:lnTo>
                    <a:pt x="41" y="273"/>
                  </a:lnTo>
                  <a:lnTo>
                    <a:pt x="45" y="273"/>
                  </a:lnTo>
                  <a:lnTo>
                    <a:pt x="47" y="277"/>
                  </a:lnTo>
                  <a:lnTo>
                    <a:pt x="47" y="278"/>
                  </a:lnTo>
                  <a:lnTo>
                    <a:pt x="45" y="280"/>
                  </a:lnTo>
                  <a:lnTo>
                    <a:pt x="47" y="286"/>
                  </a:lnTo>
                  <a:lnTo>
                    <a:pt x="61" y="303"/>
                  </a:lnTo>
                  <a:lnTo>
                    <a:pt x="63" y="303"/>
                  </a:lnTo>
                  <a:lnTo>
                    <a:pt x="63" y="307"/>
                  </a:lnTo>
                  <a:lnTo>
                    <a:pt x="65" y="309"/>
                  </a:lnTo>
                  <a:lnTo>
                    <a:pt x="66" y="310"/>
                  </a:lnTo>
                  <a:lnTo>
                    <a:pt x="66" y="310"/>
                  </a:lnTo>
                  <a:lnTo>
                    <a:pt x="66" y="312"/>
                  </a:lnTo>
                  <a:lnTo>
                    <a:pt x="68" y="319"/>
                  </a:lnTo>
                  <a:lnTo>
                    <a:pt x="68" y="321"/>
                  </a:lnTo>
                  <a:lnTo>
                    <a:pt x="75" y="323"/>
                  </a:lnTo>
                  <a:lnTo>
                    <a:pt x="79" y="325"/>
                  </a:lnTo>
                  <a:lnTo>
                    <a:pt x="81" y="323"/>
                  </a:lnTo>
                  <a:lnTo>
                    <a:pt x="82" y="323"/>
                  </a:lnTo>
                  <a:lnTo>
                    <a:pt x="88" y="327"/>
                  </a:lnTo>
                  <a:lnTo>
                    <a:pt x="89" y="328"/>
                  </a:lnTo>
                  <a:lnTo>
                    <a:pt x="95" y="330"/>
                  </a:lnTo>
                  <a:lnTo>
                    <a:pt x="97" y="332"/>
                  </a:lnTo>
                  <a:lnTo>
                    <a:pt x="97" y="330"/>
                  </a:lnTo>
                  <a:lnTo>
                    <a:pt x="98" y="330"/>
                  </a:lnTo>
                  <a:lnTo>
                    <a:pt x="100" y="330"/>
                  </a:lnTo>
                  <a:lnTo>
                    <a:pt x="102" y="332"/>
                  </a:lnTo>
                  <a:lnTo>
                    <a:pt x="102" y="335"/>
                  </a:lnTo>
                  <a:lnTo>
                    <a:pt x="102" y="335"/>
                  </a:lnTo>
                  <a:lnTo>
                    <a:pt x="107" y="337"/>
                  </a:lnTo>
                  <a:lnTo>
                    <a:pt x="118" y="348"/>
                  </a:lnTo>
                  <a:lnTo>
                    <a:pt x="120" y="350"/>
                  </a:lnTo>
                  <a:lnTo>
                    <a:pt x="122" y="360"/>
                  </a:lnTo>
                  <a:lnTo>
                    <a:pt x="157" y="357"/>
                  </a:lnTo>
                  <a:lnTo>
                    <a:pt x="159" y="359"/>
                  </a:lnTo>
                  <a:lnTo>
                    <a:pt x="220" y="382"/>
                  </a:lnTo>
                  <a:lnTo>
                    <a:pt x="263" y="382"/>
                  </a:lnTo>
                  <a:lnTo>
                    <a:pt x="263" y="373"/>
                  </a:lnTo>
                  <a:lnTo>
                    <a:pt x="289" y="373"/>
                  </a:lnTo>
                  <a:lnTo>
                    <a:pt x="293" y="375"/>
                  </a:lnTo>
                  <a:lnTo>
                    <a:pt x="295" y="378"/>
                  </a:lnTo>
                  <a:lnTo>
                    <a:pt x="298" y="380"/>
                  </a:lnTo>
                  <a:lnTo>
                    <a:pt x="302" y="384"/>
                  </a:lnTo>
                  <a:lnTo>
                    <a:pt x="316" y="394"/>
                  </a:lnTo>
                  <a:lnTo>
                    <a:pt x="320" y="409"/>
                  </a:lnTo>
                  <a:lnTo>
                    <a:pt x="336" y="423"/>
                  </a:lnTo>
                  <a:lnTo>
                    <a:pt x="343" y="425"/>
                  </a:lnTo>
                  <a:lnTo>
                    <a:pt x="352" y="410"/>
                  </a:lnTo>
                  <a:lnTo>
                    <a:pt x="354" y="409"/>
                  </a:lnTo>
                  <a:lnTo>
                    <a:pt x="357" y="410"/>
                  </a:lnTo>
                  <a:lnTo>
                    <a:pt x="370" y="409"/>
                  </a:lnTo>
                  <a:lnTo>
                    <a:pt x="382" y="423"/>
                  </a:lnTo>
                  <a:lnTo>
                    <a:pt x="387" y="435"/>
                  </a:lnTo>
                  <a:lnTo>
                    <a:pt x="393" y="441"/>
                  </a:lnTo>
                  <a:lnTo>
                    <a:pt x="396" y="446"/>
                  </a:lnTo>
                  <a:lnTo>
                    <a:pt x="400" y="450"/>
                  </a:lnTo>
                  <a:lnTo>
                    <a:pt x="405" y="464"/>
                  </a:lnTo>
                  <a:lnTo>
                    <a:pt x="411" y="471"/>
                  </a:lnTo>
                  <a:lnTo>
                    <a:pt x="414" y="475"/>
                  </a:lnTo>
                  <a:lnTo>
                    <a:pt x="420" y="475"/>
                  </a:lnTo>
                  <a:lnTo>
                    <a:pt x="423" y="476"/>
                  </a:lnTo>
                  <a:lnTo>
                    <a:pt x="430" y="478"/>
                  </a:lnTo>
                  <a:lnTo>
                    <a:pt x="436" y="480"/>
                  </a:lnTo>
                  <a:lnTo>
                    <a:pt x="441" y="480"/>
                  </a:lnTo>
                  <a:lnTo>
                    <a:pt x="441" y="480"/>
                  </a:lnTo>
                  <a:lnTo>
                    <a:pt x="441" y="480"/>
                  </a:lnTo>
                  <a:lnTo>
                    <a:pt x="439" y="475"/>
                  </a:lnTo>
                  <a:lnTo>
                    <a:pt x="437" y="473"/>
                  </a:lnTo>
                  <a:lnTo>
                    <a:pt x="436" y="462"/>
                  </a:lnTo>
                  <a:lnTo>
                    <a:pt x="437" y="462"/>
                  </a:lnTo>
                  <a:lnTo>
                    <a:pt x="437" y="459"/>
                  </a:lnTo>
                  <a:lnTo>
                    <a:pt x="437" y="459"/>
                  </a:lnTo>
                  <a:lnTo>
                    <a:pt x="436" y="457"/>
                  </a:lnTo>
                  <a:lnTo>
                    <a:pt x="434" y="457"/>
                  </a:lnTo>
                  <a:lnTo>
                    <a:pt x="436" y="457"/>
                  </a:lnTo>
                  <a:lnTo>
                    <a:pt x="437" y="457"/>
                  </a:lnTo>
                  <a:lnTo>
                    <a:pt x="437" y="457"/>
                  </a:lnTo>
                  <a:lnTo>
                    <a:pt x="439" y="455"/>
                  </a:lnTo>
                  <a:lnTo>
                    <a:pt x="439" y="450"/>
                  </a:lnTo>
                  <a:lnTo>
                    <a:pt x="437" y="446"/>
                  </a:lnTo>
                  <a:lnTo>
                    <a:pt x="443" y="446"/>
                  </a:lnTo>
                  <a:lnTo>
                    <a:pt x="445" y="443"/>
                  </a:lnTo>
                  <a:lnTo>
                    <a:pt x="443" y="443"/>
                  </a:lnTo>
                  <a:lnTo>
                    <a:pt x="443" y="443"/>
                  </a:lnTo>
                  <a:lnTo>
                    <a:pt x="443" y="441"/>
                  </a:lnTo>
                  <a:lnTo>
                    <a:pt x="445" y="441"/>
                  </a:lnTo>
                  <a:lnTo>
                    <a:pt x="446" y="441"/>
                  </a:lnTo>
                  <a:lnTo>
                    <a:pt x="448" y="439"/>
                  </a:lnTo>
                  <a:lnTo>
                    <a:pt x="448" y="437"/>
                  </a:lnTo>
                  <a:lnTo>
                    <a:pt x="448" y="437"/>
                  </a:lnTo>
                  <a:lnTo>
                    <a:pt x="452" y="435"/>
                  </a:lnTo>
                  <a:lnTo>
                    <a:pt x="452" y="435"/>
                  </a:lnTo>
                  <a:lnTo>
                    <a:pt x="453" y="434"/>
                  </a:lnTo>
                  <a:lnTo>
                    <a:pt x="452" y="434"/>
                  </a:lnTo>
                  <a:lnTo>
                    <a:pt x="452" y="432"/>
                  </a:lnTo>
                  <a:lnTo>
                    <a:pt x="452"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7" y="410"/>
                  </a:lnTo>
                  <a:lnTo>
                    <a:pt x="477" y="410"/>
                  </a:lnTo>
                  <a:lnTo>
                    <a:pt x="478" y="410"/>
                  </a:lnTo>
                  <a:lnTo>
                    <a:pt x="478" y="414"/>
                  </a:lnTo>
                  <a:lnTo>
                    <a:pt x="480" y="414"/>
                  </a:lnTo>
                  <a:lnTo>
                    <a:pt x="480" y="414"/>
                  </a:lnTo>
                  <a:lnTo>
                    <a:pt x="478" y="416"/>
                  </a:lnTo>
                  <a:lnTo>
                    <a:pt x="478" y="416"/>
                  </a:lnTo>
                  <a:lnTo>
                    <a:pt x="487" y="412"/>
                  </a:lnTo>
                  <a:lnTo>
                    <a:pt x="502" y="410"/>
                  </a:lnTo>
                  <a:lnTo>
                    <a:pt x="518" y="414"/>
                  </a:lnTo>
                  <a:lnTo>
                    <a:pt x="520" y="412"/>
                  </a:lnTo>
                  <a:lnTo>
                    <a:pt x="520" y="410"/>
                  </a:lnTo>
                  <a:lnTo>
                    <a:pt x="521" y="410"/>
                  </a:lnTo>
                  <a:lnTo>
                    <a:pt x="523" y="410"/>
                  </a:lnTo>
                  <a:lnTo>
                    <a:pt x="528" y="412"/>
                  </a:lnTo>
                  <a:lnTo>
                    <a:pt x="530" y="414"/>
                  </a:lnTo>
                  <a:lnTo>
                    <a:pt x="532" y="414"/>
                  </a:lnTo>
                  <a:lnTo>
                    <a:pt x="536" y="419"/>
                  </a:lnTo>
                  <a:lnTo>
                    <a:pt x="539" y="419"/>
                  </a:lnTo>
                  <a:lnTo>
                    <a:pt x="539" y="421"/>
                  </a:lnTo>
                  <a:lnTo>
                    <a:pt x="541" y="421"/>
                  </a:lnTo>
                  <a:lnTo>
                    <a:pt x="545" y="419"/>
                  </a:lnTo>
                  <a:lnTo>
                    <a:pt x="546" y="421"/>
                  </a:lnTo>
                  <a:lnTo>
                    <a:pt x="546" y="421"/>
                  </a:lnTo>
                  <a:lnTo>
                    <a:pt x="552" y="421"/>
                  </a:lnTo>
                  <a:lnTo>
                    <a:pt x="553" y="419"/>
                  </a:lnTo>
                  <a:lnTo>
                    <a:pt x="553" y="418"/>
                  </a:lnTo>
                  <a:lnTo>
                    <a:pt x="553" y="418"/>
                  </a:lnTo>
                  <a:lnTo>
                    <a:pt x="553" y="416"/>
                  </a:lnTo>
                  <a:lnTo>
                    <a:pt x="555" y="416"/>
                  </a:lnTo>
                  <a:lnTo>
                    <a:pt x="557" y="418"/>
                  </a:lnTo>
                  <a:lnTo>
                    <a:pt x="561" y="419"/>
                  </a:lnTo>
                  <a:lnTo>
                    <a:pt x="564" y="425"/>
                  </a:lnTo>
                  <a:lnTo>
                    <a:pt x="568" y="423"/>
                  </a:lnTo>
                  <a:lnTo>
                    <a:pt x="568" y="421"/>
                  </a:lnTo>
                  <a:lnTo>
                    <a:pt x="566" y="419"/>
                  </a:lnTo>
                  <a:lnTo>
                    <a:pt x="562" y="418"/>
                  </a:lnTo>
                  <a:lnTo>
                    <a:pt x="559" y="414"/>
                  </a:lnTo>
                  <a:lnTo>
                    <a:pt x="561" y="414"/>
                  </a:lnTo>
                  <a:lnTo>
                    <a:pt x="561" y="410"/>
                  </a:lnTo>
                  <a:lnTo>
                    <a:pt x="564" y="409"/>
                  </a:lnTo>
                  <a:lnTo>
                    <a:pt x="564" y="405"/>
                  </a:lnTo>
                  <a:lnTo>
                    <a:pt x="564" y="403"/>
                  </a:lnTo>
                  <a:lnTo>
                    <a:pt x="564" y="403"/>
                  </a:lnTo>
                  <a:lnTo>
                    <a:pt x="561" y="405"/>
                  </a:lnTo>
                  <a:lnTo>
                    <a:pt x="559" y="407"/>
                  </a:lnTo>
                  <a:lnTo>
                    <a:pt x="557" y="407"/>
                  </a:lnTo>
                  <a:lnTo>
                    <a:pt x="557" y="403"/>
                  </a:lnTo>
                  <a:lnTo>
                    <a:pt x="555" y="403"/>
                  </a:lnTo>
                  <a:lnTo>
                    <a:pt x="555" y="403"/>
                  </a:lnTo>
                  <a:lnTo>
                    <a:pt x="553" y="405"/>
                  </a:lnTo>
                  <a:lnTo>
                    <a:pt x="550" y="405"/>
                  </a:lnTo>
                  <a:lnTo>
                    <a:pt x="548" y="403"/>
                  </a:lnTo>
                  <a:lnTo>
                    <a:pt x="548" y="400"/>
                  </a:lnTo>
                  <a:lnTo>
                    <a:pt x="552" y="398"/>
                  </a:lnTo>
                  <a:lnTo>
                    <a:pt x="561" y="401"/>
                  </a:lnTo>
                  <a:lnTo>
                    <a:pt x="564" y="400"/>
                  </a:lnTo>
                  <a:lnTo>
                    <a:pt x="566" y="400"/>
                  </a:lnTo>
                  <a:lnTo>
                    <a:pt x="569" y="398"/>
                  </a:lnTo>
                  <a:lnTo>
                    <a:pt x="582" y="400"/>
                  </a:lnTo>
                  <a:lnTo>
                    <a:pt x="584" y="398"/>
                  </a:lnTo>
                  <a:lnTo>
                    <a:pt x="586" y="389"/>
                  </a:lnTo>
                  <a:lnTo>
                    <a:pt x="587" y="398"/>
                  </a:lnTo>
                  <a:lnTo>
                    <a:pt x="586" y="401"/>
                  </a:lnTo>
                  <a:lnTo>
                    <a:pt x="587" y="401"/>
                  </a:lnTo>
                  <a:lnTo>
                    <a:pt x="596" y="400"/>
                  </a:lnTo>
                  <a:lnTo>
                    <a:pt x="598" y="396"/>
                  </a:lnTo>
                  <a:lnTo>
                    <a:pt x="600" y="396"/>
                  </a:lnTo>
                  <a:lnTo>
                    <a:pt x="602" y="396"/>
                  </a:lnTo>
                  <a:lnTo>
                    <a:pt x="602" y="396"/>
                  </a:lnTo>
                  <a:lnTo>
                    <a:pt x="602"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3"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3" y="482"/>
                  </a:lnTo>
                  <a:lnTo>
                    <a:pt x="694" y="489"/>
                  </a:lnTo>
                  <a:lnTo>
                    <a:pt x="694" y="492"/>
                  </a:lnTo>
                  <a:lnTo>
                    <a:pt x="694" y="492"/>
                  </a:lnTo>
                  <a:lnTo>
                    <a:pt x="696" y="494"/>
                  </a:lnTo>
                  <a:lnTo>
                    <a:pt x="703" y="492"/>
                  </a:lnTo>
                  <a:lnTo>
                    <a:pt x="707" y="491"/>
                  </a:lnTo>
                  <a:lnTo>
                    <a:pt x="709" y="492"/>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2"/>
                  </a:lnTo>
                  <a:lnTo>
                    <a:pt x="723" y="350"/>
                  </a:lnTo>
                  <a:lnTo>
                    <a:pt x="725" y="350"/>
                  </a:lnTo>
                  <a:lnTo>
                    <a:pt x="727" y="348"/>
                  </a:lnTo>
                  <a:lnTo>
                    <a:pt x="728" y="346"/>
                  </a:lnTo>
                  <a:lnTo>
                    <a:pt x="727"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8" y="319"/>
                  </a:lnTo>
                  <a:lnTo>
                    <a:pt x="773" y="316"/>
                  </a:lnTo>
                  <a:lnTo>
                    <a:pt x="773" y="314"/>
                  </a:lnTo>
                  <a:lnTo>
                    <a:pt x="773" y="312"/>
                  </a:lnTo>
                  <a:lnTo>
                    <a:pt x="769" y="312"/>
                  </a:lnTo>
                  <a:lnTo>
                    <a:pt x="769" y="312"/>
                  </a:lnTo>
                  <a:lnTo>
                    <a:pt x="768" y="312"/>
                  </a:lnTo>
                  <a:lnTo>
                    <a:pt x="768" y="312"/>
                  </a:lnTo>
                  <a:lnTo>
                    <a:pt x="768" y="310"/>
                  </a:lnTo>
                  <a:lnTo>
                    <a:pt x="769" y="309"/>
                  </a:lnTo>
                  <a:lnTo>
                    <a:pt x="771" y="309"/>
                  </a:lnTo>
                  <a:lnTo>
                    <a:pt x="771" y="307"/>
                  </a:lnTo>
                  <a:lnTo>
                    <a:pt x="771" y="305"/>
                  </a:lnTo>
                  <a:lnTo>
                    <a:pt x="766" y="303"/>
                  </a:lnTo>
                  <a:lnTo>
                    <a:pt x="769" y="303"/>
                  </a:lnTo>
                  <a:lnTo>
                    <a:pt x="771" y="302"/>
                  </a:lnTo>
                  <a:lnTo>
                    <a:pt x="773" y="303"/>
                  </a:lnTo>
                  <a:lnTo>
                    <a:pt x="773" y="303"/>
                  </a:lnTo>
                  <a:lnTo>
                    <a:pt x="775" y="305"/>
                  </a:lnTo>
                  <a:lnTo>
                    <a:pt x="776" y="305"/>
                  </a:lnTo>
                  <a:lnTo>
                    <a:pt x="778" y="305"/>
                  </a:lnTo>
                  <a:lnTo>
                    <a:pt x="782" y="302"/>
                  </a:lnTo>
                  <a:lnTo>
                    <a:pt x="784" y="300"/>
                  </a:lnTo>
                  <a:lnTo>
                    <a:pt x="784" y="296"/>
                  </a:lnTo>
                  <a:lnTo>
                    <a:pt x="782" y="294"/>
                  </a:lnTo>
                  <a:lnTo>
                    <a:pt x="778" y="298"/>
                  </a:lnTo>
                  <a:lnTo>
                    <a:pt x="778" y="298"/>
                  </a:lnTo>
                  <a:lnTo>
                    <a:pt x="778" y="296"/>
                  </a:lnTo>
                  <a:lnTo>
                    <a:pt x="778" y="293"/>
                  </a:lnTo>
                  <a:lnTo>
                    <a:pt x="771" y="294"/>
                  </a:lnTo>
                  <a:lnTo>
                    <a:pt x="769" y="294"/>
                  </a:lnTo>
                  <a:lnTo>
                    <a:pt x="768"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2"/>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8"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7"/>
                  </a:lnTo>
                  <a:lnTo>
                    <a:pt x="776" y="223"/>
                  </a:lnTo>
                  <a:lnTo>
                    <a:pt x="778" y="219"/>
                  </a:lnTo>
                  <a:lnTo>
                    <a:pt x="780" y="221"/>
                  </a:lnTo>
                  <a:lnTo>
                    <a:pt x="780" y="221"/>
                  </a:lnTo>
                  <a:lnTo>
                    <a:pt x="780" y="221"/>
                  </a:lnTo>
                  <a:lnTo>
                    <a:pt x="778" y="225"/>
                  </a:lnTo>
                  <a:lnTo>
                    <a:pt x="778" y="225"/>
                  </a:lnTo>
                  <a:lnTo>
                    <a:pt x="776" y="227"/>
                  </a:lnTo>
                  <a:lnTo>
                    <a:pt x="776" y="228"/>
                  </a:lnTo>
                  <a:lnTo>
                    <a:pt x="776" y="230"/>
                  </a:lnTo>
                  <a:lnTo>
                    <a:pt x="776" y="232"/>
                  </a:lnTo>
                  <a:lnTo>
                    <a:pt x="775" y="234"/>
                  </a:lnTo>
                  <a:lnTo>
                    <a:pt x="775" y="234"/>
                  </a:lnTo>
                  <a:lnTo>
                    <a:pt x="776" y="234"/>
                  </a:lnTo>
                  <a:lnTo>
                    <a:pt x="776" y="236"/>
                  </a:lnTo>
                  <a:lnTo>
                    <a:pt x="776" y="239"/>
                  </a:lnTo>
                  <a:lnTo>
                    <a:pt x="776" y="241"/>
                  </a:lnTo>
                  <a:lnTo>
                    <a:pt x="775" y="241"/>
                  </a:lnTo>
                  <a:lnTo>
                    <a:pt x="775" y="243"/>
                  </a:lnTo>
                  <a:lnTo>
                    <a:pt x="775" y="244"/>
                  </a:lnTo>
                  <a:lnTo>
                    <a:pt x="776" y="246"/>
                  </a:lnTo>
                  <a:lnTo>
                    <a:pt x="780" y="246"/>
                  </a:lnTo>
                  <a:lnTo>
                    <a:pt x="780" y="248"/>
                  </a:lnTo>
                  <a:lnTo>
                    <a:pt x="782" y="250"/>
                  </a:lnTo>
                  <a:lnTo>
                    <a:pt x="782" y="252"/>
                  </a:lnTo>
                  <a:lnTo>
                    <a:pt x="784" y="253"/>
                  </a:lnTo>
                  <a:lnTo>
                    <a:pt x="784" y="253"/>
                  </a:lnTo>
                  <a:lnTo>
                    <a:pt x="784" y="255"/>
                  </a:lnTo>
                  <a:lnTo>
                    <a:pt x="782" y="255"/>
                  </a:lnTo>
                  <a:lnTo>
                    <a:pt x="778" y="264"/>
                  </a:lnTo>
                  <a:lnTo>
                    <a:pt x="780" y="269"/>
                  </a:lnTo>
                  <a:lnTo>
                    <a:pt x="780" y="269"/>
                  </a:lnTo>
                  <a:lnTo>
                    <a:pt x="782" y="269"/>
                  </a:lnTo>
                  <a:lnTo>
                    <a:pt x="784" y="269"/>
                  </a:lnTo>
                  <a:lnTo>
                    <a:pt x="791" y="252"/>
                  </a:lnTo>
                  <a:lnTo>
                    <a:pt x="791" y="250"/>
                  </a:lnTo>
                  <a:lnTo>
                    <a:pt x="793" y="246"/>
                  </a:lnTo>
                  <a:lnTo>
                    <a:pt x="794" y="241"/>
                  </a:lnTo>
                  <a:lnTo>
                    <a:pt x="785" y="223"/>
                  </a:lnTo>
                  <a:lnTo>
                    <a:pt x="785" y="221"/>
                  </a:lnTo>
                  <a:lnTo>
                    <a:pt x="789" y="225"/>
                  </a:lnTo>
                  <a:lnTo>
                    <a:pt x="793" y="227"/>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2"/>
                  </a:lnTo>
                  <a:lnTo>
                    <a:pt x="807" y="202"/>
                  </a:lnTo>
                  <a:lnTo>
                    <a:pt x="807" y="200"/>
                  </a:lnTo>
                  <a:lnTo>
                    <a:pt x="812" y="193"/>
                  </a:lnTo>
                  <a:lnTo>
                    <a:pt x="814" y="193"/>
                  </a:lnTo>
                  <a:lnTo>
                    <a:pt x="816" y="191"/>
                  </a:lnTo>
                  <a:lnTo>
                    <a:pt x="826" y="187"/>
                  </a:lnTo>
                  <a:lnTo>
                    <a:pt x="826" y="186"/>
                  </a:lnTo>
                  <a:lnTo>
                    <a:pt x="830" y="184"/>
                  </a:lnTo>
                  <a:lnTo>
                    <a:pt x="834" y="186"/>
                  </a:lnTo>
                  <a:lnTo>
                    <a:pt x="851" y="182"/>
                  </a:lnTo>
                  <a:lnTo>
                    <a:pt x="853" y="180"/>
                  </a:lnTo>
                  <a:lnTo>
                    <a:pt x="855" y="177"/>
                  </a:lnTo>
                  <a:lnTo>
                    <a:pt x="855" y="175"/>
                  </a:lnTo>
                  <a:lnTo>
                    <a:pt x="857" y="177"/>
                  </a:lnTo>
                  <a:lnTo>
                    <a:pt x="857" y="178"/>
                  </a:lnTo>
                  <a:lnTo>
                    <a:pt x="859" y="178"/>
                  </a:lnTo>
                  <a:lnTo>
                    <a:pt x="860" y="178"/>
                  </a:lnTo>
                  <a:lnTo>
                    <a:pt x="864" y="177"/>
                  </a:lnTo>
                  <a:lnTo>
                    <a:pt x="866" y="177"/>
                  </a:lnTo>
                  <a:lnTo>
                    <a:pt x="866" y="178"/>
                  </a:lnTo>
                  <a:lnTo>
                    <a:pt x="867" y="178"/>
                  </a:lnTo>
                  <a:lnTo>
                    <a:pt x="871" y="177"/>
                  </a:lnTo>
                  <a:lnTo>
                    <a:pt x="873" y="178"/>
                  </a:lnTo>
                  <a:lnTo>
                    <a:pt x="876" y="175"/>
                  </a:lnTo>
                  <a:lnTo>
                    <a:pt x="876" y="175"/>
                  </a:lnTo>
                  <a:lnTo>
                    <a:pt x="876" y="171"/>
                  </a:lnTo>
                  <a:lnTo>
                    <a:pt x="876" y="170"/>
                  </a:lnTo>
                  <a:lnTo>
                    <a:pt x="875" y="170"/>
                  </a:lnTo>
                  <a:lnTo>
                    <a:pt x="875" y="173"/>
                  </a:lnTo>
                  <a:lnTo>
                    <a:pt x="875" y="175"/>
                  </a:lnTo>
                  <a:lnTo>
                    <a:pt x="873" y="175"/>
                  </a:lnTo>
                  <a:lnTo>
                    <a:pt x="867" y="173"/>
                  </a:lnTo>
                  <a:lnTo>
                    <a:pt x="866" y="170"/>
                  </a:lnTo>
                  <a:lnTo>
                    <a:pt x="864" y="170"/>
                  </a:lnTo>
                  <a:lnTo>
                    <a:pt x="864" y="166"/>
                  </a:lnTo>
                  <a:lnTo>
                    <a:pt x="862" y="164"/>
                  </a:lnTo>
                  <a:lnTo>
                    <a:pt x="860" y="162"/>
                  </a:lnTo>
                  <a:lnTo>
                    <a:pt x="860" y="162"/>
                  </a:lnTo>
                  <a:lnTo>
                    <a:pt x="860" y="161"/>
                  </a:lnTo>
                  <a:lnTo>
                    <a:pt x="860" y="161"/>
                  </a:lnTo>
                  <a:lnTo>
                    <a:pt x="862" y="159"/>
                  </a:lnTo>
                  <a:lnTo>
                    <a:pt x="862" y="157"/>
                  </a:lnTo>
                  <a:lnTo>
                    <a:pt x="864" y="157"/>
                  </a:lnTo>
                  <a:lnTo>
                    <a:pt x="860" y="150"/>
                  </a:lnTo>
                  <a:lnTo>
                    <a:pt x="862" y="146"/>
                  </a:lnTo>
                  <a:lnTo>
                    <a:pt x="867" y="143"/>
                  </a:lnTo>
                  <a:lnTo>
                    <a:pt x="871" y="136"/>
                  </a:lnTo>
                  <a:lnTo>
                    <a:pt x="873" y="132"/>
                  </a:lnTo>
                  <a:lnTo>
                    <a:pt x="875" y="130"/>
                  </a:lnTo>
                  <a:lnTo>
                    <a:pt x="876" y="128"/>
                  </a:lnTo>
                  <a:lnTo>
                    <a:pt x="878" y="128"/>
                  </a:lnTo>
                  <a:lnTo>
                    <a:pt x="878" y="132"/>
                  </a:lnTo>
                  <a:lnTo>
                    <a:pt x="878" y="132"/>
                  </a:lnTo>
                  <a:lnTo>
                    <a:pt x="880" y="130"/>
                  </a:lnTo>
                  <a:lnTo>
                    <a:pt x="880" y="127"/>
                  </a:lnTo>
                  <a:lnTo>
                    <a:pt x="882" y="127"/>
                  </a:lnTo>
                  <a:lnTo>
                    <a:pt x="882" y="128"/>
                  </a:lnTo>
                  <a:lnTo>
                    <a:pt x="884" y="128"/>
                  </a:lnTo>
                  <a:lnTo>
                    <a:pt x="885" y="128"/>
                  </a:lnTo>
                  <a:lnTo>
                    <a:pt x="885" y="127"/>
                  </a:lnTo>
                  <a:lnTo>
                    <a:pt x="887" y="125"/>
                  </a:lnTo>
                  <a:lnTo>
                    <a:pt x="889" y="125"/>
                  </a:lnTo>
                  <a:lnTo>
                    <a:pt x="889" y="125"/>
                  </a:lnTo>
                  <a:lnTo>
                    <a:pt x="891" y="123"/>
                  </a:lnTo>
                  <a:lnTo>
                    <a:pt x="891" y="121"/>
                  </a:lnTo>
                  <a:lnTo>
                    <a:pt x="892" y="120"/>
                  </a:lnTo>
                  <a:lnTo>
                    <a:pt x="892" y="116"/>
                  </a:lnTo>
                  <a:lnTo>
                    <a:pt x="894" y="114"/>
                  </a:lnTo>
                  <a:lnTo>
                    <a:pt x="894" y="114"/>
                  </a:lnTo>
                  <a:lnTo>
                    <a:pt x="896" y="114"/>
                  </a:lnTo>
                  <a:lnTo>
                    <a:pt x="896" y="116"/>
                  </a:lnTo>
                  <a:lnTo>
                    <a:pt x="896" y="118"/>
                  </a:lnTo>
                  <a:lnTo>
                    <a:pt x="898" y="118"/>
                  </a:lnTo>
                  <a:lnTo>
                    <a:pt x="900" y="118"/>
                  </a:lnTo>
                  <a:lnTo>
                    <a:pt x="901" y="120"/>
                  </a:lnTo>
                  <a:lnTo>
                    <a:pt x="903" y="120"/>
                  </a:lnTo>
                  <a:lnTo>
                    <a:pt x="905" y="118"/>
                  </a:lnTo>
                  <a:lnTo>
                    <a:pt x="907" y="116"/>
                  </a:lnTo>
                  <a:lnTo>
                    <a:pt x="909" y="116"/>
                  </a:lnTo>
                  <a:lnTo>
                    <a:pt x="910" y="116"/>
                  </a:lnTo>
                  <a:lnTo>
                    <a:pt x="910" y="114"/>
                  </a:lnTo>
                  <a:lnTo>
                    <a:pt x="916" y="112"/>
                  </a:lnTo>
                  <a:lnTo>
                    <a:pt x="916" y="112"/>
                  </a:lnTo>
                  <a:lnTo>
                    <a:pt x="917" y="112"/>
                  </a:lnTo>
                  <a:lnTo>
                    <a:pt x="919" y="111"/>
                  </a:lnTo>
                  <a:lnTo>
                    <a:pt x="921" y="111"/>
                  </a:lnTo>
                  <a:lnTo>
                    <a:pt x="923" y="109"/>
                  </a:lnTo>
                  <a:lnTo>
                    <a:pt x="925" y="107"/>
                  </a:lnTo>
                  <a:lnTo>
                    <a:pt x="923" y="10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6" name="Freeform 3936"/>
            <p:cNvSpPr>
              <a:spLocks/>
            </p:cNvSpPr>
            <p:nvPr/>
          </p:nvSpPr>
          <p:spPr bwMode="auto">
            <a:xfrm>
              <a:off x="701" y="1800"/>
              <a:ext cx="925" cy="494"/>
            </a:xfrm>
            <a:custGeom>
              <a:avLst/>
              <a:gdLst/>
              <a:ahLst/>
              <a:cxnLst>
                <a:cxn ang="0">
                  <a:pos x="901" y="50"/>
                </a:cxn>
                <a:cxn ang="0">
                  <a:pos x="864" y="96"/>
                </a:cxn>
                <a:cxn ang="0">
                  <a:pos x="775" y="125"/>
                </a:cxn>
                <a:cxn ang="0">
                  <a:pos x="757" y="141"/>
                </a:cxn>
                <a:cxn ang="0">
                  <a:pos x="680" y="178"/>
                </a:cxn>
                <a:cxn ang="0">
                  <a:pos x="669" y="155"/>
                </a:cxn>
                <a:cxn ang="0">
                  <a:pos x="653" y="127"/>
                </a:cxn>
                <a:cxn ang="0">
                  <a:pos x="650" y="93"/>
                </a:cxn>
                <a:cxn ang="0">
                  <a:pos x="625" y="107"/>
                </a:cxn>
                <a:cxn ang="0">
                  <a:pos x="614" y="155"/>
                </a:cxn>
                <a:cxn ang="0">
                  <a:pos x="589" y="105"/>
                </a:cxn>
                <a:cxn ang="0">
                  <a:pos x="637" y="84"/>
                </a:cxn>
                <a:cxn ang="0">
                  <a:pos x="646" y="70"/>
                </a:cxn>
                <a:cxn ang="0">
                  <a:pos x="593" y="64"/>
                </a:cxn>
                <a:cxn ang="0">
                  <a:pos x="557" y="62"/>
                </a:cxn>
                <a:cxn ang="0">
                  <a:pos x="559" y="34"/>
                </a:cxn>
                <a:cxn ang="0">
                  <a:pos x="500" y="20"/>
                </a:cxn>
                <a:cxn ang="0">
                  <a:pos x="31" y="11"/>
                </a:cxn>
                <a:cxn ang="0">
                  <a:pos x="38" y="25"/>
                </a:cxn>
                <a:cxn ang="0">
                  <a:pos x="31" y="37"/>
                </a:cxn>
                <a:cxn ang="0">
                  <a:pos x="9" y="57"/>
                </a:cxn>
                <a:cxn ang="0">
                  <a:pos x="13" y="66"/>
                </a:cxn>
                <a:cxn ang="0">
                  <a:pos x="13" y="93"/>
                </a:cxn>
                <a:cxn ang="0">
                  <a:pos x="16" y="219"/>
                </a:cxn>
                <a:cxn ang="0">
                  <a:pos x="41" y="250"/>
                </a:cxn>
                <a:cxn ang="0">
                  <a:pos x="45" y="273"/>
                </a:cxn>
                <a:cxn ang="0">
                  <a:pos x="75" y="323"/>
                </a:cxn>
                <a:cxn ang="0">
                  <a:pos x="107" y="337"/>
                </a:cxn>
                <a:cxn ang="0">
                  <a:pos x="316" y="394"/>
                </a:cxn>
                <a:cxn ang="0">
                  <a:pos x="411" y="471"/>
                </a:cxn>
                <a:cxn ang="0">
                  <a:pos x="437" y="459"/>
                </a:cxn>
                <a:cxn ang="0">
                  <a:pos x="445" y="441"/>
                </a:cxn>
                <a:cxn ang="0">
                  <a:pos x="453" y="430"/>
                </a:cxn>
                <a:cxn ang="0">
                  <a:pos x="457" y="435"/>
                </a:cxn>
                <a:cxn ang="0">
                  <a:pos x="518" y="414"/>
                </a:cxn>
                <a:cxn ang="0">
                  <a:pos x="546" y="421"/>
                </a:cxn>
                <a:cxn ang="0">
                  <a:pos x="559" y="414"/>
                </a:cxn>
                <a:cxn ang="0">
                  <a:pos x="550" y="405"/>
                </a:cxn>
                <a:cxn ang="0">
                  <a:pos x="596" y="400"/>
                </a:cxn>
                <a:cxn ang="0">
                  <a:pos x="630" y="410"/>
                </a:cxn>
                <a:cxn ang="0">
                  <a:pos x="669" y="421"/>
                </a:cxn>
                <a:cxn ang="0">
                  <a:pos x="682" y="466"/>
                </a:cxn>
                <a:cxn ang="0">
                  <a:pos x="710" y="491"/>
                </a:cxn>
                <a:cxn ang="0">
                  <a:pos x="703" y="366"/>
                </a:cxn>
                <a:cxn ang="0">
                  <a:pos x="727" y="344"/>
                </a:cxn>
                <a:cxn ang="0">
                  <a:pos x="773" y="312"/>
                </a:cxn>
                <a:cxn ang="0">
                  <a:pos x="773" y="303"/>
                </a:cxn>
                <a:cxn ang="0">
                  <a:pos x="768" y="287"/>
                </a:cxn>
                <a:cxn ang="0">
                  <a:pos x="780" y="278"/>
                </a:cxn>
                <a:cxn ang="0">
                  <a:pos x="775" y="266"/>
                </a:cxn>
                <a:cxn ang="0">
                  <a:pos x="760" y="241"/>
                </a:cxn>
                <a:cxn ang="0">
                  <a:pos x="771" y="237"/>
                </a:cxn>
                <a:cxn ang="0">
                  <a:pos x="776" y="232"/>
                </a:cxn>
                <a:cxn ang="0">
                  <a:pos x="782" y="252"/>
                </a:cxn>
                <a:cxn ang="0">
                  <a:pos x="785" y="223"/>
                </a:cxn>
                <a:cxn ang="0">
                  <a:pos x="810" y="212"/>
                </a:cxn>
                <a:cxn ang="0">
                  <a:pos x="834" y="186"/>
                </a:cxn>
                <a:cxn ang="0">
                  <a:pos x="873" y="178"/>
                </a:cxn>
                <a:cxn ang="0">
                  <a:pos x="860" y="162"/>
                </a:cxn>
                <a:cxn ang="0">
                  <a:pos x="878" y="128"/>
                </a:cxn>
                <a:cxn ang="0">
                  <a:pos x="891" y="121"/>
                </a:cxn>
                <a:cxn ang="0">
                  <a:pos x="909" y="116"/>
                </a:cxn>
              </a:cxnLst>
              <a:rect l="0" t="0" r="r" b="b"/>
              <a:pathLst>
                <a:path w="925" h="494">
                  <a:moveTo>
                    <a:pt x="923" y="107"/>
                  </a:moveTo>
                  <a:lnTo>
                    <a:pt x="921" y="105"/>
                  </a:lnTo>
                  <a:lnTo>
                    <a:pt x="921" y="105"/>
                  </a:lnTo>
                  <a:lnTo>
                    <a:pt x="923" y="104"/>
                  </a:lnTo>
                  <a:lnTo>
                    <a:pt x="923" y="98"/>
                  </a:lnTo>
                  <a:lnTo>
                    <a:pt x="921" y="100"/>
                  </a:lnTo>
                  <a:lnTo>
                    <a:pt x="921" y="100"/>
                  </a:lnTo>
                  <a:lnTo>
                    <a:pt x="917" y="100"/>
                  </a:lnTo>
                  <a:lnTo>
                    <a:pt x="916" y="98"/>
                  </a:lnTo>
                  <a:lnTo>
                    <a:pt x="914" y="95"/>
                  </a:lnTo>
                  <a:lnTo>
                    <a:pt x="914" y="91"/>
                  </a:lnTo>
                  <a:lnTo>
                    <a:pt x="910" y="87"/>
                  </a:lnTo>
                  <a:lnTo>
                    <a:pt x="910" y="57"/>
                  </a:lnTo>
                  <a:lnTo>
                    <a:pt x="901" y="50"/>
                  </a:lnTo>
                  <a:lnTo>
                    <a:pt x="900" y="50"/>
                  </a:lnTo>
                  <a:lnTo>
                    <a:pt x="898" y="52"/>
                  </a:lnTo>
                  <a:lnTo>
                    <a:pt x="892" y="54"/>
                  </a:lnTo>
                  <a:lnTo>
                    <a:pt x="889" y="52"/>
                  </a:lnTo>
                  <a:lnTo>
                    <a:pt x="887" y="50"/>
                  </a:lnTo>
                  <a:lnTo>
                    <a:pt x="885" y="48"/>
                  </a:lnTo>
                  <a:lnTo>
                    <a:pt x="884" y="46"/>
                  </a:lnTo>
                  <a:lnTo>
                    <a:pt x="882" y="48"/>
                  </a:lnTo>
                  <a:lnTo>
                    <a:pt x="869" y="79"/>
                  </a:lnTo>
                  <a:lnTo>
                    <a:pt x="867" y="89"/>
                  </a:lnTo>
                  <a:lnTo>
                    <a:pt x="864" y="93"/>
                  </a:lnTo>
                  <a:lnTo>
                    <a:pt x="864" y="95"/>
                  </a:lnTo>
                  <a:lnTo>
                    <a:pt x="866" y="96"/>
                  </a:lnTo>
                  <a:lnTo>
                    <a:pt x="864" y="96"/>
                  </a:lnTo>
                  <a:lnTo>
                    <a:pt x="862" y="95"/>
                  </a:lnTo>
                  <a:lnTo>
                    <a:pt x="862" y="96"/>
                  </a:lnTo>
                  <a:lnTo>
                    <a:pt x="862" y="98"/>
                  </a:lnTo>
                  <a:lnTo>
                    <a:pt x="859" y="96"/>
                  </a:lnTo>
                  <a:lnTo>
                    <a:pt x="855" y="98"/>
                  </a:lnTo>
                  <a:lnTo>
                    <a:pt x="853" y="98"/>
                  </a:lnTo>
                  <a:lnTo>
                    <a:pt x="851" y="100"/>
                  </a:lnTo>
                  <a:lnTo>
                    <a:pt x="850" y="104"/>
                  </a:lnTo>
                  <a:lnTo>
                    <a:pt x="794" y="104"/>
                  </a:lnTo>
                  <a:lnTo>
                    <a:pt x="784" y="111"/>
                  </a:lnTo>
                  <a:lnTo>
                    <a:pt x="780" y="118"/>
                  </a:lnTo>
                  <a:lnTo>
                    <a:pt x="775" y="121"/>
                  </a:lnTo>
                  <a:lnTo>
                    <a:pt x="773" y="123"/>
                  </a:lnTo>
                  <a:lnTo>
                    <a:pt x="775" y="125"/>
                  </a:lnTo>
                  <a:lnTo>
                    <a:pt x="776" y="125"/>
                  </a:lnTo>
                  <a:lnTo>
                    <a:pt x="776" y="125"/>
                  </a:lnTo>
                  <a:lnTo>
                    <a:pt x="776" y="127"/>
                  </a:lnTo>
                  <a:lnTo>
                    <a:pt x="776" y="128"/>
                  </a:lnTo>
                  <a:lnTo>
                    <a:pt x="775" y="127"/>
                  </a:lnTo>
                  <a:lnTo>
                    <a:pt x="775" y="128"/>
                  </a:lnTo>
                  <a:lnTo>
                    <a:pt x="775" y="128"/>
                  </a:lnTo>
                  <a:lnTo>
                    <a:pt x="776" y="130"/>
                  </a:lnTo>
                  <a:lnTo>
                    <a:pt x="776" y="134"/>
                  </a:lnTo>
                  <a:lnTo>
                    <a:pt x="776" y="136"/>
                  </a:lnTo>
                  <a:lnTo>
                    <a:pt x="771" y="136"/>
                  </a:lnTo>
                  <a:lnTo>
                    <a:pt x="766" y="141"/>
                  </a:lnTo>
                  <a:lnTo>
                    <a:pt x="764" y="141"/>
                  </a:lnTo>
                  <a:lnTo>
                    <a:pt x="757" y="141"/>
                  </a:lnTo>
                  <a:lnTo>
                    <a:pt x="757" y="141"/>
                  </a:lnTo>
                  <a:lnTo>
                    <a:pt x="753" y="143"/>
                  </a:lnTo>
                  <a:lnTo>
                    <a:pt x="751" y="139"/>
                  </a:lnTo>
                  <a:lnTo>
                    <a:pt x="744" y="139"/>
                  </a:lnTo>
                  <a:lnTo>
                    <a:pt x="730" y="143"/>
                  </a:lnTo>
                  <a:lnTo>
                    <a:pt x="734" y="152"/>
                  </a:lnTo>
                  <a:lnTo>
                    <a:pt x="728" y="155"/>
                  </a:lnTo>
                  <a:lnTo>
                    <a:pt x="728" y="157"/>
                  </a:lnTo>
                  <a:lnTo>
                    <a:pt x="727" y="157"/>
                  </a:lnTo>
                  <a:lnTo>
                    <a:pt x="727" y="157"/>
                  </a:lnTo>
                  <a:lnTo>
                    <a:pt x="716" y="166"/>
                  </a:lnTo>
                  <a:lnTo>
                    <a:pt x="712" y="166"/>
                  </a:lnTo>
                  <a:lnTo>
                    <a:pt x="685" y="178"/>
                  </a:lnTo>
                  <a:lnTo>
                    <a:pt x="680" y="178"/>
                  </a:lnTo>
                  <a:lnTo>
                    <a:pt x="675" y="180"/>
                  </a:lnTo>
                  <a:lnTo>
                    <a:pt x="669" y="180"/>
                  </a:lnTo>
                  <a:lnTo>
                    <a:pt x="669" y="178"/>
                  </a:lnTo>
                  <a:lnTo>
                    <a:pt x="668" y="178"/>
                  </a:lnTo>
                  <a:lnTo>
                    <a:pt x="666" y="178"/>
                  </a:lnTo>
                  <a:lnTo>
                    <a:pt x="664" y="177"/>
                  </a:lnTo>
                  <a:lnTo>
                    <a:pt x="659" y="175"/>
                  </a:lnTo>
                  <a:lnTo>
                    <a:pt x="664" y="170"/>
                  </a:lnTo>
                  <a:lnTo>
                    <a:pt x="664" y="166"/>
                  </a:lnTo>
                  <a:lnTo>
                    <a:pt x="666" y="162"/>
                  </a:lnTo>
                  <a:lnTo>
                    <a:pt x="668" y="161"/>
                  </a:lnTo>
                  <a:lnTo>
                    <a:pt x="668" y="159"/>
                  </a:lnTo>
                  <a:lnTo>
                    <a:pt x="668" y="157"/>
                  </a:lnTo>
                  <a:lnTo>
                    <a:pt x="669" y="155"/>
                  </a:lnTo>
                  <a:lnTo>
                    <a:pt x="673" y="155"/>
                  </a:lnTo>
                  <a:lnTo>
                    <a:pt x="677" y="146"/>
                  </a:lnTo>
                  <a:lnTo>
                    <a:pt x="675" y="146"/>
                  </a:lnTo>
                  <a:lnTo>
                    <a:pt x="673" y="143"/>
                  </a:lnTo>
                  <a:lnTo>
                    <a:pt x="673" y="134"/>
                  </a:lnTo>
                  <a:lnTo>
                    <a:pt x="668" y="123"/>
                  </a:lnTo>
                  <a:lnTo>
                    <a:pt x="666" y="125"/>
                  </a:lnTo>
                  <a:lnTo>
                    <a:pt x="660" y="127"/>
                  </a:lnTo>
                  <a:lnTo>
                    <a:pt x="660" y="127"/>
                  </a:lnTo>
                  <a:lnTo>
                    <a:pt x="659" y="132"/>
                  </a:lnTo>
                  <a:lnTo>
                    <a:pt x="653" y="134"/>
                  </a:lnTo>
                  <a:lnTo>
                    <a:pt x="652" y="132"/>
                  </a:lnTo>
                  <a:lnTo>
                    <a:pt x="652" y="132"/>
                  </a:lnTo>
                  <a:lnTo>
                    <a:pt x="653" y="127"/>
                  </a:lnTo>
                  <a:lnTo>
                    <a:pt x="657" y="123"/>
                  </a:lnTo>
                  <a:lnTo>
                    <a:pt x="659" y="120"/>
                  </a:lnTo>
                  <a:lnTo>
                    <a:pt x="660" y="118"/>
                  </a:lnTo>
                  <a:lnTo>
                    <a:pt x="660" y="116"/>
                  </a:lnTo>
                  <a:lnTo>
                    <a:pt x="660" y="107"/>
                  </a:lnTo>
                  <a:lnTo>
                    <a:pt x="659" y="105"/>
                  </a:lnTo>
                  <a:lnTo>
                    <a:pt x="659" y="104"/>
                  </a:lnTo>
                  <a:lnTo>
                    <a:pt x="660" y="102"/>
                  </a:lnTo>
                  <a:lnTo>
                    <a:pt x="660" y="102"/>
                  </a:lnTo>
                  <a:lnTo>
                    <a:pt x="659" y="98"/>
                  </a:lnTo>
                  <a:lnTo>
                    <a:pt x="657" y="96"/>
                  </a:lnTo>
                  <a:lnTo>
                    <a:pt x="652" y="95"/>
                  </a:lnTo>
                  <a:lnTo>
                    <a:pt x="650" y="93"/>
                  </a:lnTo>
                  <a:lnTo>
                    <a:pt x="650" y="93"/>
                  </a:lnTo>
                  <a:lnTo>
                    <a:pt x="646" y="89"/>
                  </a:lnTo>
                  <a:lnTo>
                    <a:pt x="644" y="89"/>
                  </a:lnTo>
                  <a:lnTo>
                    <a:pt x="643" y="89"/>
                  </a:lnTo>
                  <a:lnTo>
                    <a:pt x="641" y="87"/>
                  </a:lnTo>
                  <a:lnTo>
                    <a:pt x="637" y="87"/>
                  </a:lnTo>
                  <a:lnTo>
                    <a:pt x="634" y="87"/>
                  </a:lnTo>
                  <a:lnTo>
                    <a:pt x="634" y="89"/>
                  </a:lnTo>
                  <a:lnTo>
                    <a:pt x="634" y="93"/>
                  </a:lnTo>
                  <a:lnTo>
                    <a:pt x="636" y="95"/>
                  </a:lnTo>
                  <a:lnTo>
                    <a:pt x="634" y="95"/>
                  </a:lnTo>
                  <a:lnTo>
                    <a:pt x="628" y="98"/>
                  </a:lnTo>
                  <a:lnTo>
                    <a:pt x="627" y="105"/>
                  </a:lnTo>
                  <a:lnTo>
                    <a:pt x="625" y="105"/>
                  </a:lnTo>
                  <a:lnTo>
                    <a:pt x="625" y="107"/>
                  </a:lnTo>
                  <a:lnTo>
                    <a:pt x="625" y="105"/>
                  </a:lnTo>
                  <a:lnTo>
                    <a:pt x="623" y="102"/>
                  </a:lnTo>
                  <a:lnTo>
                    <a:pt x="623" y="100"/>
                  </a:lnTo>
                  <a:lnTo>
                    <a:pt x="621" y="102"/>
                  </a:lnTo>
                  <a:lnTo>
                    <a:pt x="619" y="104"/>
                  </a:lnTo>
                  <a:lnTo>
                    <a:pt x="616" y="105"/>
                  </a:lnTo>
                  <a:lnTo>
                    <a:pt x="616" y="109"/>
                  </a:lnTo>
                  <a:lnTo>
                    <a:pt x="614" y="111"/>
                  </a:lnTo>
                  <a:lnTo>
                    <a:pt x="612" y="120"/>
                  </a:lnTo>
                  <a:lnTo>
                    <a:pt x="614" y="120"/>
                  </a:lnTo>
                  <a:lnTo>
                    <a:pt x="612" y="121"/>
                  </a:lnTo>
                  <a:lnTo>
                    <a:pt x="609" y="134"/>
                  </a:lnTo>
                  <a:lnTo>
                    <a:pt x="614" y="145"/>
                  </a:lnTo>
                  <a:lnTo>
                    <a:pt x="614" y="155"/>
                  </a:lnTo>
                  <a:lnTo>
                    <a:pt x="607" y="171"/>
                  </a:lnTo>
                  <a:lnTo>
                    <a:pt x="600" y="177"/>
                  </a:lnTo>
                  <a:lnTo>
                    <a:pt x="596" y="177"/>
                  </a:lnTo>
                  <a:lnTo>
                    <a:pt x="594" y="175"/>
                  </a:lnTo>
                  <a:lnTo>
                    <a:pt x="589" y="162"/>
                  </a:lnTo>
                  <a:lnTo>
                    <a:pt x="587" y="143"/>
                  </a:lnTo>
                  <a:lnTo>
                    <a:pt x="602" y="100"/>
                  </a:lnTo>
                  <a:lnTo>
                    <a:pt x="600" y="98"/>
                  </a:lnTo>
                  <a:lnTo>
                    <a:pt x="596" y="102"/>
                  </a:lnTo>
                  <a:lnTo>
                    <a:pt x="596" y="107"/>
                  </a:lnTo>
                  <a:lnTo>
                    <a:pt x="593" y="107"/>
                  </a:lnTo>
                  <a:lnTo>
                    <a:pt x="587" y="114"/>
                  </a:lnTo>
                  <a:lnTo>
                    <a:pt x="587" y="112"/>
                  </a:lnTo>
                  <a:lnTo>
                    <a:pt x="589" y="105"/>
                  </a:lnTo>
                  <a:lnTo>
                    <a:pt x="591" y="105"/>
                  </a:lnTo>
                  <a:lnTo>
                    <a:pt x="603" y="86"/>
                  </a:lnTo>
                  <a:lnTo>
                    <a:pt x="603" y="87"/>
                  </a:lnTo>
                  <a:lnTo>
                    <a:pt x="607" y="86"/>
                  </a:lnTo>
                  <a:lnTo>
                    <a:pt x="609" y="84"/>
                  </a:lnTo>
                  <a:lnTo>
                    <a:pt x="609" y="89"/>
                  </a:lnTo>
                  <a:lnTo>
                    <a:pt x="609" y="89"/>
                  </a:lnTo>
                  <a:lnTo>
                    <a:pt x="614" y="84"/>
                  </a:lnTo>
                  <a:lnTo>
                    <a:pt x="623" y="82"/>
                  </a:lnTo>
                  <a:lnTo>
                    <a:pt x="625" y="80"/>
                  </a:lnTo>
                  <a:lnTo>
                    <a:pt x="628" y="79"/>
                  </a:lnTo>
                  <a:lnTo>
                    <a:pt x="632" y="80"/>
                  </a:lnTo>
                  <a:lnTo>
                    <a:pt x="636" y="82"/>
                  </a:lnTo>
                  <a:lnTo>
                    <a:pt x="637" y="84"/>
                  </a:lnTo>
                  <a:lnTo>
                    <a:pt x="639" y="84"/>
                  </a:lnTo>
                  <a:lnTo>
                    <a:pt x="641" y="82"/>
                  </a:lnTo>
                  <a:lnTo>
                    <a:pt x="641" y="80"/>
                  </a:lnTo>
                  <a:lnTo>
                    <a:pt x="643" y="80"/>
                  </a:lnTo>
                  <a:lnTo>
                    <a:pt x="644" y="82"/>
                  </a:lnTo>
                  <a:lnTo>
                    <a:pt x="652" y="82"/>
                  </a:lnTo>
                  <a:lnTo>
                    <a:pt x="652" y="80"/>
                  </a:lnTo>
                  <a:lnTo>
                    <a:pt x="650" y="80"/>
                  </a:lnTo>
                  <a:lnTo>
                    <a:pt x="650" y="79"/>
                  </a:lnTo>
                  <a:lnTo>
                    <a:pt x="648" y="79"/>
                  </a:lnTo>
                  <a:lnTo>
                    <a:pt x="646" y="77"/>
                  </a:lnTo>
                  <a:lnTo>
                    <a:pt x="646" y="73"/>
                  </a:lnTo>
                  <a:lnTo>
                    <a:pt x="646" y="71"/>
                  </a:lnTo>
                  <a:lnTo>
                    <a:pt x="646" y="70"/>
                  </a:lnTo>
                  <a:lnTo>
                    <a:pt x="644" y="70"/>
                  </a:lnTo>
                  <a:lnTo>
                    <a:pt x="637" y="70"/>
                  </a:lnTo>
                  <a:lnTo>
                    <a:pt x="634" y="68"/>
                  </a:lnTo>
                  <a:lnTo>
                    <a:pt x="634" y="64"/>
                  </a:lnTo>
                  <a:lnTo>
                    <a:pt x="632" y="62"/>
                  </a:lnTo>
                  <a:lnTo>
                    <a:pt x="630" y="62"/>
                  </a:lnTo>
                  <a:lnTo>
                    <a:pt x="627" y="64"/>
                  </a:lnTo>
                  <a:lnTo>
                    <a:pt x="616" y="64"/>
                  </a:lnTo>
                  <a:lnTo>
                    <a:pt x="611" y="68"/>
                  </a:lnTo>
                  <a:lnTo>
                    <a:pt x="609" y="70"/>
                  </a:lnTo>
                  <a:lnTo>
                    <a:pt x="607" y="70"/>
                  </a:lnTo>
                  <a:lnTo>
                    <a:pt x="600" y="70"/>
                  </a:lnTo>
                  <a:lnTo>
                    <a:pt x="598" y="70"/>
                  </a:lnTo>
                  <a:lnTo>
                    <a:pt x="593" y="64"/>
                  </a:lnTo>
                  <a:lnTo>
                    <a:pt x="587" y="61"/>
                  </a:lnTo>
                  <a:lnTo>
                    <a:pt x="582" y="61"/>
                  </a:lnTo>
                  <a:lnTo>
                    <a:pt x="580" y="61"/>
                  </a:lnTo>
                  <a:lnTo>
                    <a:pt x="578" y="62"/>
                  </a:lnTo>
                  <a:lnTo>
                    <a:pt x="578" y="59"/>
                  </a:lnTo>
                  <a:lnTo>
                    <a:pt x="580" y="57"/>
                  </a:lnTo>
                  <a:lnTo>
                    <a:pt x="582" y="55"/>
                  </a:lnTo>
                  <a:lnTo>
                    <a:pt x="587" y="50"/>
                  </a:lnTo>
                  <a:lnTo>
                    <a:pt x="589" y="48"/>
                  </a:lnTo>
                  <a:lnTo>
                    <a:pt x="589" y="46"/>
                  </a:lnTo>
                  <a:lnTo>
                    <a:pt x="586" y="46"/>
                  </a:lnTo>
                  <a:lnTo>
                    <a:pt x="578" y="50"/>
                  </a:lnTo>
                  <a:lnTo>
                    <a:pt x="564" y="61"/>
                  </a:lnTo>
                  <a:lnTo>
                    <a:pt x="557" y="62"/>
                  </a:lnTo>
                  <a:lnTo>
                    <a:pt x="552" y="66"/>
                  </a:lnTo>
                  <a:lnTo>
                    <a:pt x="543" y="66"/>
                  </a:lnTo>
                  <a:lnTo>
                    <a:pt x="541" y="68"/>
                  </a:lnTo>
                  <a:lnTo>
                    <a:pt x="541" y="66"/>
                  </a:lnTo>
                  <a:lnTo>
                    <a:pt x="541" y="64"/>
                  </a:lnTo>
                  <a:lnTo>
                    <a:pt x="541" y="61"/>
                  </a:lnTo>
                  <a:lnTo>
                    <a:pt x="539" y="59"/>
                  </a:lnTo>
                  <a:lnTo>
                    <a:pt x="528" y="66"/>
                  </a:lnTo>
                  <a:lnTo>
                    <a:pt x="525" y="66"/>
                  </a:lnTo>
                  <a:lnTo>
                    <a:pt x="523" y="66"/>
                  </a:lnTo>
                  <a:lnTo>
                    <a:pt x="521" y="64"/>
                  </a:lnTo>
                  <a:lnTo>
                    <a:pt x="546" y="43"/>
                  </a:lnTo>
                  <a:lnTo>
                    <a:pt x="552" y="41"/>
                  </a:lnTo>
                  <a:lnTo>
                    <a:pt x="559" y="34"/>
                  </a:lnTo>
                  <a:lnTo>
                    <a:pt x="557" y="34"/>
                  </a:lnTo>
                  <a:lnTo>
                    <a:pt x="553" y="32"/>
                  </a:lnTo>
                  <a:lnTo>
                    <a:pt x="546" y="32"/>
                  </a:lnTo>
                  <a:lnTo>
                    <a:pt x="541" y="30"/>
                  </a:lnTo>
                  <a:lnTo>
                    <a:pt x="537" y="30"/>
                  </a:lnTo>
                  <a:lnTo>
                    <a:pt x="534" y="32"/>
                  </a:lnTo>
                  <a:lnTo>
                    <a:pt x="532" y="32"/>
                  </a:lnTo>
                  <a:lnTo>
                    <a:pt x="528" y="30"/>
                  </a:lnTo>
                  <a:lnTo>
                    <a:pt x="527" y="29"/>
                  </a:lnTo>
                  <a:lnTo>
                    <a:pt x="516" y="23"/>
                  </a:lnTo>
                  <a:lnTo>
                    <a:pt x="516" y="21"/>
                  </a:lnTo>
                  <a:lnTo>
                    <a:pt x="509" y="20"/>
                  </a:lnTo>
                  <a:lnTo>
                    <a:pt x="502" y="18"/>
                  </a:lnTo>
                  <a:lnTo>
                    <a:pt x="500" y="20"/>
                  </a:lnTo>
                  <a:lnTo>
                    <a:pt x="496" y="20"/>
                  </a:lnTo>
                  <a:lnTo>
                    <a:pt x="495" y="20"/>
                  </a:lnTo>
                  <a:lnTo>
                    <a:pt x="495" y="20"/>
                  </a:lnTo>
                  <a:lnTo>
                    <a:pt x="495" y="18"/>
                  </a:lnTo>
                  <a:lnTo>
                    <a:pt x="489" y="16"/>
                  </a:lnTo>
                  <a:lnTo>
                    <a:pt x="484" y="16"/>
                  </a:lnTo>
                  <a:lnTo>
                    <a:pt x="484" y="16"/>
                  </a:lnTo>
                  <a:lnTo>
                    <a:pt x="482" y="16"/>
                  </a:lnTo>
                  <a:lnTo>
                    <a:pt x="478" y="11"/>
                  </a:lnTo>
                  <a:lnTo>
                    <a:pt x="478" y="9"/>
                  </a:lnTo>
                  <a:lnTo>
                    <a:pt x="475" y="0"/>
                  </a:lnTo>
                  <a:lnTo>
                    <a:pt x="471" y="0"/>
                  </a:lnTo>
                  <a:lnTo>
                    <a:pt x="471" y="11"/>
                  </a:lnTo>
                  <a:lnTo>
                    <a:pt x="31" y="11"/>
                  </a:lnTo>
                  <a:lnTo>
                    <a:pt x="32" y="12"/>
                  </a:lnTo>
                  <a:lnTo>
                    <a:pt x="34" y="14"/>
                  </a:lnTo>
                  <a:lnTo>
                    <a:pt x="36" y="14"/>
                  </a:lnTo>
                  <a:lnTo>
                    <a:pt x="38" y="16"/>
                  </a:lnTo>
                  <a:lnTo>
                    <a:pt x="40" y="16"/>
                  </a:lnTo>
                  <a:lnTo>
                    <a:pt x="40" y="18"/>
                  </a:lnTo>
                  <a:lnTo>
                    <a:pt x="38" y="16"/>
                  </a:lnTo>
                  <a:lnTo>
                    <a:pt x="36" y="16"/>
                  </a:lnTo>
                  <a:lnTo>
                    <a:pt x="36" y="20"/>
                  </a:lnTo>
                  <a:lnTo>
                    <a:pt x="36" y="21"/>
                  </a:lnTo>
                  <a:lnTo>
                    <a:pt x="34" y="21"/>
                  </a:lnTo>
                  <a:lnTo>
                    <a:pt x="34" y="21"/>
                  </a:lnTo>
                  <a:lnTo>
                    <a:pt x="36" y="23"/>
                  </a:lnTo>
                  <a:lnTo>
                    <a:pt x="38" y="25"/>
                  </a:lnTo>
                  <a:lnTo>
                    <a:pt x="40" y="30"/>
                  </a:lnTo>
                  <a:lnTo>
                    <a:pt x="40" y="39"/>
                  </a:lnTo>
                  <a:lnTo>
                    <a:pt x="38" y="39"/>
                  </a:lnTo>
                  <a:lnTo>
                    <a:pt x="38" y="37"/>
                  </a:lnTo>
                  <a:lnTo>
                    <a:pt x="36" y="36"/>
                  </a:lnTo>
                  <a:lnTo>
                    <a:pt x="34" y="37"/>
                  </a:lnTo>
                  <a:lnTo>
                    <a:pt x="32" y="41"/>
                  </a:lnTo>
                  <a:lnTo>
                    <a:pt x="31" y="43"/>
                  </a:lnTo>
                  <a:lnTo>
                    <a:pt x="29" y="45"/>
                  </a:lnTo>
                  <a:lnTo>
                    <a:pt x="31" y="45"/>
                  </a:lnTo>
                  <a:lnTo>
                    <a:pt x="29" y="46"/>
                  </a:lnTo>
                  <a:lnTo>
                    <a:pt x="27" y="48"/>
                  </a:lnTo>
                  <a:lnTo>
                    <a:pt x="27" y="45"/>
                  </a:lnTo>
                  <a:lnTo>
                    <a:pt x="31" y="37"/>
                  </a:lnTo>
                  <a:lnTo>
                    <a:pt x="32" y="36"/>
                  </a:lnTo>
                  <a:lnTo>
                    <a:pt x="32" y="36"/>
                  </a:lnTo>
                  <a:lnTo>
                    <a:pt x="32" y="32"/>
                  </a:lnTo>
                  <a:lnTo>
                    <a:pt x="32" y="30"/>
                  </a:lnTo>
                  <a:lnTo>
                    <a:pt x="29" y="30"/>
                  </a:lnTo>
                  <a:lnTo>
                    <a:pt x="25" y="29"/>
                  </a:lnTo>
                  <a:lnTo>
                    <a:pt x="15" y="29"/>
                  </a:lnTo>
                  <a:lnTo>
                    <a:pt x="2" y="23"/>
                  </a:lnTo>
                  <a:lnTo>
                    <a:pt x="2" y="25"/>
                  </a:lnTo>
                  <a:lnTo>
                    <a:pt x="0" y="29"/>
                  </a:lnTo>
                  <a:lnTo>
                    <a:pt x="0" y="30"/>
                  </a:lnTo>
                  <a:lnTo>
                    <a:pt x="2" y="36"/>
                  </a:lnTo>
                  <a:lnTo>
                    <a:pt x="6" y="37"/>
                  </a:lnTo>
                  <a:lnTo>
                    <a:pt x="9" y="57"/>
                  </a:lnTo>
                  <a:lnTo>
                    <a:pt x="11" y="57"/>
                  </a:lnTo>
                  <a:lnTo>
                    <a:pt x="11" y="55"/>
                  </a:lnTo>
                  <a:lnTo>
                    <a:pt x="13" y="57"/>
                  </a:lnTo>
                  <a:lnTo>
                    <a:pt x="13" y="59"/>
                  </a:lnTo>
                  <a:lnTo>
                    <a:pt x="11" y="59"/>
                  </a:lnTo>
                  <a:lnTo>
                    <a:pt x="11" y="62"/>
                  </a:lnTo>
                  <a:lnTo>
                    <a:pt x="11" y="62"/>
                  </a:lnTo>
                  <a:lnTo>
                    <a:pt x="13" y="62"/>
                  </a:lnTo>
                  <a:lnTo>
                    <a:pt x="15" y="62"/>
                  </a:lnTo>
                  <a:lnTo>
                    <a:pt x="15" y="62"/>
                  </a:lnTo>
                  <a:lnTo>
                    <a:pt x="15" y="70"/>
                  </a:lnTo>
                  <a:lnTo>
                    <a:pt x="15" y="70"/>
                  </a:lnTo>
                  <a:lnTo>
                    <a:pt x="13" y="70"/>
                  </a:lnTo>
                  <a:lnTo>
                    <a:pt x="13" y="66"/>
                  </a:lnTo>
                  <a:lnTo>
                    <a:pt x="11" y="66"/>
                  </a:lnTo>
                  <a:lnTo>
                    <a:pt x="13" y="71"/>
                  </a:lnTo>
                  <a:lnTo>
                    <a:pt x="15" y="73"/>
                  </a:lnTo>
                  <a:lnTo>
                    <a:pt x="20" y="73"/>
                  </a:lnTo>
                  <a:lnTo>
                    <a:pt x="23" y="77"/>
                  </a:lnTo>
                  <a:lnTo>
                    <a:pt x="23" y="77"/>
                  </a:lnTo>
                  <a:lnTo>
                    <a:pt x="20" y="75"/>
                  </a:lnTo>
                  <a:lnTo>
                    <a:pt x="15" y="77"/>
                  </a:lnTo>
                  <a:lnTo>
                    <a:pt x="15" y="77"/>
                  </a:lnTo>
                  <a:lnTo>
                    <a:pt x="13" y="86"/>
                  </a:lnTo>
                  <a:lnTo>
                    <a:pt x="15" y="86"/>
                  </a:lnTo>
                  <a:lnTo>
                    <a:pt x="13" y="87"/>
                  </a:lnTo>
                  <a:lnTo>
                    <a:pt x="15" y="91"/>
                  </a:lnTo>
                  <a:lnTo>
                    <a:pt x="13" y="93"/>
                  </a:lnTo>
                  <a:lnTo>
                    <a:pt x="9" y="136"/>
                  </a:lnTo>
                  <a:lnTo>
                    <a:pt x="9" y="136"/>
                  </a:lnTo>
                  <a:lnTo>
                    <a:pt x="9" y="136"/>
                  </a:lnTo>
                  <a:lnTo>
                    <a:pt x="9" y="137"/>
                  </a:lnTo>
                  <a:lnTo>
                    <a:pt x="7" y="139"/>
                  </a:lnTo>
                  <a:lnTo>
                    <a:pt x="6" y="143"/>
                  </a:lnTo>
                  <a:lnTo>
                    <a:pt x="6" y="150"/>
                  </a:lnTo>
                  <a:lnTo>
                    <a:pt x="11" y="182"/>
                  </a:lnTo>
                  <a:lnTo>
                    <a:pt x="11" y="195"/>
                  </a:lnTo>
                  <a:lnTo>
                    <a:pt x="7" y="200"/>
                  </a:lnTo>
                  <a:lnTo>
                    <a:pt x="7" y="205"/>
                  </a:lnTo>
                  <a:lnTo>
                    <a:pt x="9" y="207"/>
                  </a:lnTo>
                  <a:lnTo>
                    <a:pt x="16" y="218"/>
                  </a:lnTo>
                  <a:lnTo>
                    <a:pt x="16" y="219"/>
                  </a:lnTo>
                  <a:lnTo>
                    <a:pt x="16" y="225"/>
                  </a:lnTo>
                  <a:lnTo>
                    <a:pt x="18" y="236"/>
                  </a:lnTo>
                  <a:lnTo>
                    <a:pt x="29" y="246"/>
                  </a:lnTo>
                  <a:lnTo>
                    <a:pt x="29" y="248"/>
                  </a:lnTo>
                  <a:lnTo>
                    <a:pt x="29" y="250"/>
                  </a:lnTo>
                  <a:lnTo>
                    <a:pt x="29" y="252"/>
                  </a:lnTo>
                  <a:lnTo>
                    <a:pt x="32" y="253"/>
                  </a:lnTo>
                  <a:lnTo>
                    <a:pt x="34" y="253"/>
                  </a:lnTo>
                  <a:lnTo>
                    <a:pt x="34" y="253"/>
                  </a:lnTo>
                  <a:lnTo>
                    <a:pt x="36" y="255"/>
                  </a:lnTo>
                  <a:lnTo>
                    <a:pt x="36" y="253"/>
                  </a:lnTo>
                  <a:lnTo>
                    <a:pt x="36" y="253"/>
                  </a:lnTo>
                  <a:lnTo>
                    <a:pt x="36" y="248"/>
                  </a:lnTo>
                  <a:lnTo>
                    <a:pt x="41" y="250"/>
                  </a:lnTo>
                  <a:lnTo>
                    <a:pt x="45" y="250"/>
                  </a:lnTo>
                  <a:lnTo>
                    <a:pt x="43" y="252"/>
                  </a:lnTo>
                  <a:lnTo>
                    <a:pt x="41" y="252"/>
                  </a:lnTo>
                  <a:lnTo>
                    <a:pt x="40" y="253"/>
                  </a:lnTo>
                  <a:lnTo>
                    <a:pt x="40" y="255"/>
                  </a:lnTo>
                  <a:lnTo>
                    <a:pt x="43" y="261"/>
                  </a:lnTo>
                  <a:lnTo>
                    <a:pt x="43" y="262"/>
                  </a:lnTo>
                  <a:lnTo>
                    <a:pt x="38" y="259"/>
                  </a:lnTo>
                  <a:lnTo>
                    <a:pt x="38" y="257"/>
                  </a:lnTo>
                  <a:lnTo>
                    <a:pt x="36" y="257"/>
                  </a:lnTo>
                  <a:lnTo>
                    <a:pt x="36" y="259"/>
                  </a:lnTo>
                  <a:lnTo>
                    <a:pt x="40" y="269"/>
                  </a:lnTo>
                  <a:lnTo>
                    <a:pt x="41" y="273"/>
                  </a:lnTo>
                  <a:lnTo>
                    <a:pt x="45" y="273"/>
                  </a:lnTo>
                  <a:lnTo>
                    <a:pt x="47" y="277"/>
                  </a:lnTo>
                  <a:lnTo>
                    <a:pt x="47" y="278"/>
                  </a:lnTo>
                  <a:lnTo>
                    <a:pt x="45" y="280"/>
                  </a:lnTo>
                  <a:lnTo>
                    <a:pt x="47" y="286"/>
                  </a:lnTo>
                  <a:lnTo>
                    <a:pt x="61" y="303"/>
                  </a:lnTo>
                  <a:lnTo>
                    <a:pt x="63" y="303"/>
                  </a:lnTo>
                  <a:lnTo>
                    <a:pt x="63" y="307"/>
                  </a:lnTo>
                  <a:lnTo>
                    <a:pt x="65" y="309"/>
                  </a:lnTo>
                  <a:lnTo>
                    <a:pt x="66" y="310"/>
                  </a:lnTo>
                  <a:lnTo>
                    <a:pt x="66" y="310"/>
                  </a:lnTo>
                  <a:lnTo>
                    <a:pt x="66" y="312"/>
                  </a:lnTo>
                  <a:lnTo>
                    <a:pt x="68" y="319"/>
                  </a:lnTo>
                  <a:lnTo>
                    <a:pt x="68" y="321"/>
                  </a:lnTo>
                  <a:lnTo>
                    <a:pt x="75" y="323"/>
                  </a:lnTo>
                  <a:lnTo>
                    <a:pt x="79" y="325"/>
                  </a:lnTo>
                  <a:lnTo>
                    <a:pt x="81" y="323"/>
                  </a:lnTo>
                  <a:lnTo>
                    <a:pt x="82" y="323"/>
                  </a:lnTo>
                  <a:lnTo>
                    <a:pt x="88" y="327"/>
                  </a:lnTo>
                  <a:lnTo>
                    <a:pt x="89" y="328"/>
                  </a:lnTo>
                  <a:lnTo>
                    <a:pt x="95" y="330"/>
                  </a:lnTo>
                  <a:lnTo>
                    <a:pt x="97" y="332"/>
                  </a:lnTo>
                  <a:lnTo>
                    <a:pt x="97" y="330"/>
                  </a:lnTo>
                  <a:lnTo>
                    <a:pt x="98" y="330"/>
                  </a:lnTo>
                  <a:lnTo>
                    <a:pt x="100" y="330"/>
                  </a:lnTo>
                  <a:lnTo>
                    <a:pt x="102" y="332"/>
                  </a:lnTo>
                  <a:lnTo>
                    <a:pt x="102" y="335"/>
                  </a:lnTo>
                  <a:lnTo>
                    <a:pt x="102" y="335"/>
                  </a:lnTo>
                  <a:lnTo>
                    <a:pt x="107" y="337"/>
                  </a:lnTo>
                  <a:lnTo>
                    <a:pt x="118" y="348"/>
                  </a:lnTo>
                  <a:lnTo>
                    <a:pt x="120" y="350"/>
                  </a:lnTo>
                  <a:lnTo>
                    <a:pt x="122" y="360"/>
                  </a:lnTo>
                  <a:lnTo>
                    <a:pt x="157" y="357"/>
                  </a:lnTo>
                  <a:lnTo>
                    <a:pt x="159" y="359"/>
                  </a:lnTo>
                  <a:lnTo>
                    <a:pt x="220" y="382"/>
                  </a:lnTo>
                  <a:lnTo>
                    <a:pt x="263" y="382"/>
                  </a:lnTo>
                  <a:lnTo>
                    <a:pt x="263" y="373"/>
                  </a:lnTo>
                  <a:lnTo>
                    <a:pt x="289" y="373"/>
                  </a:lnTo>
                  <a:lnTo>
                    <a:pt x="293" y="375"/>
                  </a:lnTo>
                  <a:lnTo>
                    <a:pt x="295" y="378"/>
                  </a:lnTo>
                  <a:lnTo>
                    <a:pt x="298" y="380"/>
                  </a:lnTo>
                  <a:lnTo>
                    <a:pt x="302" y="384"/>
                  </a:lnTo>
                  <a:lnTo>
                    <a:pt x="316" y="394"/>
                  </a:lnTo>
                  <a:lnTo>
                    <a:pt x="320" y="409"/>
                  </a:lnTo>
                  <a:lnTo>
                    <a:pt x="336" y="423"/>
                  </a:lnTo>
                  <a:lnTo>
                    <a:pt x="343" y="425"/>
                  </a:lnTo>
                  <a:lnTo>
                    <a:pt x="352" y="410"/>
                  </a:lnTo>
                  <a:lnTo>
                    <a:pt x="354" y="409"/>
                  </a:lnTo>
                  <a:lnTo>
                    <a:pt x="357" y="410"/>
                  </a:lnTo>
                  <a:lnTo>
                    <a:pt x="370" y="409"/>
                  </a:lnTo>
                  <a:lnTo>
                    <a:pt x="382" y="423"/>
                  </a:lnTo>
                  <a:lnTo>
                    <a:pt x="387" y="435"/>
                  </a:lnTo>
                  <a:lnTo>
                    <a:pt x="393" y="441"/>
                  </a:lnTo>
                  <a:lnTo>
                    <a:pt x="396" y="446"/>
                  </a:lnTo>
                  <a:lnTo>
                    <a:pt x="400" y="450"/>
                  </a:lnTo>
                  <a:lnTo>
                    <a:pt x="405" y="464"/>
                  </a:lnTo>
                  <a:lnTo>
                    <a:pt x="411" y="471"/>
                  </a:lnTo>
                  <a:lnTo>
                    <a:pt x="414" y="475"/>
                  </a:lnTo>
                  <a:lnTo>
                    <a:pt x="420" y="475"/>
                  </a:lnTo>
                  <a:lnTo>
                    <a:pt x="423" y="476"/>
                  </a:lnTo>
                  <a:lnTo>
                    <a:pt x="430" y="478"/>
                  </a:lnTo>
                  <a:lnTo>
                    <a:pt x="436" y="480"/>
                  </a:lnTo>
                  <a:lnTo>
                    <a:pt x="441" y="480"/>
                  </a:lnTo>
                  <a:lnTo>
                    <a:pt x="441" y="480"/>
                  </a:lnTo>
                  <a:lnTo>
                    <a:pt x="441" y="480"/>
                  </a:lnTo>
                  <a:lnTo>
                    <a:pt x="439" y="475"/>
                  </a:lnTo>
                  <a:lnTo>
                    <a:pt x="437" y="473"/>
                  </a:lnTo>
                  <a:lnTo>
                    <a:pt x="436" y="462"/>
                  </a:lnTo>
                  <a:lnTo>
                    <a:pt x="437" y="462"/>
                  </a:lnTo>
                  <a:lnTo>
                    <a:pt x="437" y="459"/>
                  </a:lnTo>
                  <a:lnTo>
                    <a:pt x="437" y="459"/>
                  </a:lnTo>
                  <a:lnTo>
                    <a:pt x="436" y="457"/>
                  </a:lnTo>
                  <a:lnTo>
                    <a:pt x="434" y="457"/>
                  </a:lnTo>
                  <a:lnTo>
                    <a:pt x="436" y="457"/>
                  </a:lnTo>
                  <a:lnTo>
                    <a:pt x="437" y="457"/>
                  </a:lnTo>
                  <a:lnTo>
                    <a:pt x="437" y="457"/>
                  </a:lnTo>
                  <a:lnTo>
                    <a:pt x="439" y="455"/>
                  </a:lnTo>
                  <a:lnTo>
                    <a:pt x="439" y="450"/>
                  </a:lnTo>
                  <a:lnTo>
                    <a:pt x="437" y="446"/>
                  </a:lnTo>
                  <a:lnTo>
                    <a:pt x="443" y="446"/>
                  </a:lnTo>
                  <a:lnTo>
                    <a:pt x="445" y="443"/>
                  </a:lnTo>
                  <a:lnTo>
                    <a:pt x="443" y="443"/>
                  </a:lnTo>
                  <a:lnTo>
                    <a:pt x="443" y="443"/>
                  </a:lnTo>
                  <a:lnTo>
                    <a:pt x="443" y="441"/>
                  </a:lnTo>
                  <a:lnTo>
                    <a:pt x="445" y="441"/>
                  </a:lnTo>
                  <a:lnTo>
                    <a:pt x="446" y="441"/>
                  </a:lnTo>
                  <a:lnTo>
                    <a:pt x="448" y="439"/>
                  </a:lnTo>
                  <a:lnTo>
                    <a:pt x="448" y="437"/>
                  </a:lnTo>
                  <a:lnTo>
                    <a:pt x="448" y="437"/>
                  </a:lnTo>
                  <a:lnTo>
                    <a:pt x="452" y="435"/>
                  </a:lnTo>
                  <a:lnTo>
                    <a:pt x="452" y="435"/>
                  </a:lnTo>
                  <a:lnTo>
                    <a:pt x="453" y="434"/>
                  </a:lnTo>
                  <a:lnTo>
                    <a:pt x="452" y="434"/>
                  </a:lnTo>
                  <a:lnTo>
                    <a:pt x="452" y="432"/>
                  </a:lnTo>
                  <a:lnTo>
                    <a:pt x="452"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7" y="410"/>
                  </a:lnTo>
                  <a:lnTo>
                    <a:pt x="477" y="410"/>
                  </a:lnTo>
                  <a:lnTo>
                    <a:pt x="478" y="410"/>
                  </a:lnTo>
                  <a:lnTo>
                    <a:pt x="478" y="414"/>
                  </a:lnTo>
                  <a:lnTo>
                    <a:pt x="480" y="414"/>
                  </a:lnTo>
                  <a:lnTo>
                    <a:pt x="480" y="414"/>
                  </a:lnTo>
                  <a:lnTo>
                    <a:pt x="478" y="416"/>
                  </a:lnTo>
                  <a:lnTo>
                    <a:pt x="478" y="416"/>
                  </a:lnTo>
                  <a:lnTo>
                    <a:pt x="487" y="412"/>
                  </a:lnTo>
                  <a:lnTo>
                    <a:pt x="502" y="410"/>
                  </a:lnTo>
                  <a:lnTo>
                    <a:pt x="518" y="414"/>
                  </a:lnTo>
                  <a:lnTo>
                    <a:pt x="520" y="412"/>
                  </a:lnTo>
                  <a:lnTo>
                    <a:pt x="520" y="410"/>
                  </a:lnTo>
                  <a:lnTo>
                    <a:pt x="521" y="410"/>
                  </a:lnTo>
                  <a:lnTo>
                    <a:pt x="523" y="410"/>
                  </a:lnTo>
                  <a:lnTo>
                    <a:pt x="528" y="412"/>
                  </a:lnTo>
                  <a:lnTo>
                    <a:pt x="530" y="414"/>
                  </a:lnTo>
                  <a:lnTo>
                    <a:pt x="532" y="414"/>
                  </a:lnTo>
                  <a:lnTo>
                    <a:pt x="536" y="419"/>
                  </a:lnTo>
                  <a:lnTo>
                    <a:pt x="539" y="419"/>
                  </a:lnTo>
                  <a:lnTo>
                    <a:pt x="539" y="421"/>
                  </a:lnTo>
                  <a:lnTo>
                    <a:pt x="541" y="421"/>
                  </a:lnTo>
                  <a:lnTo>
                    <a:pt x="545" y="419"/>
                  </a:lnTo>
                  <a:lnTo>
                    <a:pt x="546" y="421"/>
                  </a:lnTo>
                  <a:lnTo>
                    <a:pt x="546" y="421"/>
                  </a:lnTo>
                  <a:lnTo>
                    <a:pt x="552" y="421"/>
                  </a:lnTo>
                  <a:lnTo>
                    <a:pt x="553" y="419"/>
                  </a:lnTo>
                  <a:lnTo>
                    <a:pt x="553" y="418"/>
                  </a:lnTo>
                  <a:lnTo>
                    <a:pt x="553" y="418"/>
                  </a:lnTo>
                  <a:lnTo>
                    <a:pt x="553" y="416"/>
                  </a:lnTo>
                  <a:lnTo>
                    <a:pt x="555" y="416"/>
                  </a:lnTo>
                  <a:lnTo>
                    <a:pt x="557" y="418"/>
                  </a:lnTo>
                  <a:lnTo>
                    <a:pt x="561" y="419"/>
                  </a:lnTo>
                  <a:lnTo>
                    <a:pt x="564" y="425"/>
                  </a:lnTo>
                  <a:lnTo>
                    <a:pt x="568" y="423"/>
                  </a:lnTo>
                  <a:lnTo>
                    <a:pt x="568" y="421"/>
                  </a:lnTo>
                  <a:lnTo>
                    <a:pt x="566" y="419"/>
                  </a:lnTo>
                  <a:lnTo>
                    <a:pt x="562" y="418"/>
                  </a:lnTo>
                  <a:lnTo>
                    <a:pt x="559" y="414"/>
                  </a:lnTo>
                  <a:lnTo>
                    <a:pt x="561" y="414"/>
                  </a:lnTo>
                  <a:lnTo>
                    <a:pt x="561" y="410"/>
                  </a:lnTo>
                  <a:lnTo>
                    <a:pt x="564" y="409"/>
                  </a:lnTo>
                  <a:lnTo>
                    <a:pt x="564" y="405"/>
                  </a:lnTo>
                  <a:lnTo>
                    <a:pt x="564" y="403"/>
                  </a:lnTo>
                  <a:lnTo>
                    <a:pt x="564" y="403"/>
                  </a:lnTo>
                  <a:lnTo>
                    <a:pt x="561" y="405"/>
                  </a:lnTo>
                  <a:lnTo>
                    <a:pt x="559" y="407"/>
                  </a:lnTo>
                  <a:lnTo>
                    <a:pt x="557" y="407"/>
                  </a:lnTo>
                  <a:lnTo>
                    <a:pt x="557" y="403"/>
                  </a:lnTo>
                  <a:lnTo>
                    <a:pt x="555" y="403"/>
                  </a:lnTo>
                  <a:lnTo>
                    <a:pt x="555" y="403"/>
                  </a:lnTo>
                  <a:lnTo>
                    <a:pt x="553" y="405"/>
                  </a:lnTo>
                  <a:lnTo>
                    <a:pt x="550" y="405"/>
                  </a:lnTo>
                  <a:lnTo>
                    <a:pt x="548" y="403"/>
                  </a:lnTo>
                  <a:lnTo>
                    <a:pt x="548" y="400"/>
                  </a:lnTo>
                  <a:lnTo>
                    <a:pt x="552" y="398"/>
                  </a:lnTo>
                  <a:lnTo>
                    <a:pt x="561" y="401"/>
                  </a:lnTo>
                  <a:lnTo>
                    <a:pt x="564" y="400"/>
                  </a:lnTo>
                  <a:lnTo>
                    <a:pt x="566" y="400"/>
                  </a:lnTo>
                  <a:lnTo>
                    <a:pt x="569" y="398"/>
                  </a:lnTo>
                  <a:lnTo>
                    <a:pt x="582" y="400"/>
                  </a:lnTo>
                  <a:lnTo>
                    <a:pt x="584" y="398"/>
                  </a:lnTo>
                  <a:lnTo>
                    <a:pt x="586" y="389"/>
                  </a:lnTo>
                  <a:lnTo>
                    <a:pt x="587" y="398"/>
                  </a:lnTo>
                  <a:lnTo>
                    <a:pt x="586" y="401"/>
                  </a:lnTo>
                  <a:lnTo>
                    <a:pt x="587" y="401"/>
                  </a:lnTo>
                  <a:lnTo>
                    <a:pt x="596" y="400"/>
                  </a:lnTo>
                  <a:lnTo>
                    <a:pt x="598" y="396"/>
                  </a:lnTo>
                  <a:lnTo>
                    <a:pt x="600" y="396"/>
                  </a:lnTo>
                  <a:lnTo>
                    <a:pt x="602" y="396"/>
                  </a:lnTo>
                  <a:lnTo>
                    <a:pt x="602" y="396"/>
                  </a:lnTo>
                  <a:lnTo>
                    <a:pt x="602"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3"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3" y="482"/>
                  </a:lnTo>
                  <a:lnTo>
                    <a:pt x="694" y="489"/>
                  </a:lnTo>
                  <a:lnTo>
                    <a:pt x="694" y="492"/>
                  </a:lnTo>
                  <a:lnTo>
                    <a:pt x="694" y="492"/>
                  </a:lnTo>
                  <a:lnTo>
                    <a:pt x="696" y="494"/>
                  </a:lnTo>
                  <a:lnTo>
                    <a:pt x="703" y="492"/>
                  </a:lnTo>
                  <a:lnTo>
                    <a:pt x="707" y="491"/>
                  </a:lnTo>
                  <a:lnTo>
                    <a:pt x="709" y="492"/>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2"/>
                  </a:lnTo>
                  <a:lnTo>
                    <a:pt x="723" y="350"/>
                  </a:lnTo>
                  <a:lnTo>
                    <a:pt x="725" y="350"/>
                  </a:lnTo>
                  <a:lnTo>
                    <a:pt x="727" y="348"/>
                  </a:lnTo>
                  <a:lnTo>
                    <a:pt x="728" y="346"/>
                  </a:lnTo>
                  <a:lnTo>
                    <a:pt x="727"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8" y="319"/>
                  </a:lnTo>
                  <a:lnTo>
                    <a:pt x="773" y="316"/>
                  </a:lnTo>
                  <a:lnTo>
                    <a:pt x="773" y="314"/>
                  </a:lnTo>
                  <a:lnTo>
                    <a:pt x="773" y="312"/>
                  </a:lnTo>
                  <a:lnTo>
                    <a:pt x="769" y="312"/>
                  </a:lnTo>
                  <a:lnTo>
                    <a:pt x="769" y="312"/>
                  </a:lnTo>
                  <a:lnTo>
                    <a:pt x="768" y="312"/>
                  </a:lnTo>
                  <a:lnTo>
                    <a:pt x="768" y="312"/>
                  </a:lnTo>
                  <a:lnTo>
                    <a:pt x="768" y="310"/>
                  </a:lnTo>
                  <a:lnTo>
                    <a:pt x="769" y="309"/>
                  </a:lnTo>
                  <a:lnTo>
                    <a:pt x="771" y="309"/>
                  </a:lnTo>
                  <a:lnTo>
                    <a:pt x="771" y="307"/>
                  </a:lnTo>
                  <a:lnTo>
                    <a:pt x="771" y="305"/>
                  </a:lnTo>
                  <a:lnTo>
                    <a:pt x="766" y="303"/>
                  </a:lnTo>
                  <a:lnTo>
                    <a:pt x="769" y="303"/>
                  </a:lnTo>
                  <a:lnTo>
                    <a:pt x="771" y="302"/>
                  </a:lnTo>
                  <a:lnTo>
                    <a:pt x="773" y="303"/>
                  </a:lnTo>
                  <a:lnTo>
                    <a:pt x="773" y="303"/>
                  </a:lnTo>
                  <a:lnTo>
                    <a:pt x="775" y="305"/>
                  </a:lnTo>
                  <a:lnTo>
                    <a:pt x="776" y="305"/>
                  </a:lnTo>
                  <a:lnTo>
                    <a:pt x="778" y="305"/>
                  </a:lnTo>
                  <a:lnTo>
                    <a:pt x="782" y="302"/>
                  </a:lnTo>
                  <a:lnTo>
                    <a:pt x="784" y="300"/>
                  </a:lnTo>
                  <a:lnTo>
                    <a:pt x="784" y="296"/>
                  </a:lnTo>
                  <a:lnTo>
                    <a:pt x="782" y="294"/>
                  </a:lnTo>
                  <a:lnTo>
                    <a:pt x="778" y="298"/>
                  </a:lnTo>
                  <a:lnTo>
                    <a:pt x="778" y="298"/>
                  </a:lnTo>
                  <a:lnTo>
                    <a:pt x="778" y="296"/>
                  </a:lnTo>
                  <a:lnTo>
                    <a:pt x="778" y="293"/>
                  </a:lnTo>
                  <a:lnTo>
                    <a:pt x="771" y="294"/>
                  </a:lnTo>
                  <a:lnTo>
                    <a:pt x="769" y="294"/>
                  </a:lnTo>
                  <a:lnTo>
                    <a:pt x="768"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2"/>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8"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7"/>
                  </a:lnTo>
                  <a:lnTo>
                    <a:pt x="776" y="223"/>
                  </a:lnTo>
                  <a:lnTo>
                    <a:pt x="778" y="219"/>
                  </a:lnTo>
                  <a:lnTo>
                    <a:pt x="780" y="221"/>
                  </a:lnTo>
                  <a:lnTo>
                    <a:pt x="780" y="221"/>
                  </a:lnTo>
                  <a:lnTo>
                    <a:pt x="780" y="221"/>
                  </a:lnTo>
                  <a:lnTo>
                    <a:pt x="778" y="225"/>
                  </a:lnTo>
                  <a:lnTo>
                    <a:pt x="778" y="225"/>
                  </a:lnTo>
                  <a:lnTo>
                    <a:pt x="776" y="227"/>
                  </a:lnTo>
                  <a:lnTo>
                    <a:pt x="776" y="228"/>
                  </a:lnTo>
                  <a:lnTo>
                    <a:pt x="776" y="230"/>
                  </a:lnTo>
                  <a:lnTo>
                    <a:pt x="776" y="232"/>
                  </a:lnTo>
                  <a:lnTo>
                    <a:pt x="775" y="234"/>
                  </a:lnTo>
                  <a:lnTo>
                    <a:pt x="775" y="234"/>
                  </a:lnTo>
                  <a:lnTo>
                    <a:pt x="776" y="234"/>
                  </a:lnTo>
                  <a:lnTo>
                    <a:pt x="776" y="236"/>
                  </a:lnTo>
                  <a:lnTo>
                    <a:pt x="776" y="239"/>
                  </a:lnTo>
                  <a:lnTo>
                    <a:pt x="776" y="241"/>
                  </a:lnTo>
                  <a:lnTo>
                    <a:pt x="775" y="241"/>
                  </a:lnTo>
                  <a:lnTo>
                    <a:pt x="775" y="243"/>
                  </a:lnTo>
                  <a:lnTo>
                    <a:pt x="775" y="244"/>
                  </a:lnTo>
                  <a:lnTo>
                    <a:pt x="776" y="246"/>
                  </a:lnTo>
                  <a:lnTo>
                    <a:pt x="780" y="246"/>
                  </a:lnTo>
                  <a:lnTo>
                    <a:pt x="780" y="248"/>
                  </a:lnTo>
                  <a:lnTo>
                    <a:pt x="782" y="250"/>
                  </a:lnTo>
                  <a:lnTo>
                    <a:pt x="782" y="252"/>
                  </a:lnTo>
                  <a:lnTo>
                    <a:pt x="784" y="253"/>
                  </a:lnTo>
                  <a:lnTo>
                    <a:pt x="784" y="253"/>
                  </a:lnTo>
                  <a:lnTo>
                    <a:pt x="784" y="255"/>
                  </a:lnTo>
                  <a:lnTo>
                    <a:pt x="782" y="255"/>
                  </a:lnTo>
                  <a:lnTo>
                    <a:pt x="778" y="264"/>
                  </a:lnTo>
                  <a:lnTo>
                    <a:pt x="780" y="269"/>
                  </a:lnTo>
                  <a:lnTo>
                    <a:pt x="780" y="269"/>
                  </a:lnTo>
                  <a:lnTo>
                    <a:pt x="782" y="269"/>
                  </a:lnTo>
                  <a:lnTo>
                    <a:pt x="784" y="269"/>
                  </a:lnTo>
                  <a:lnTo>
                    <a:pt x="791" y="252"/>
                  </a:lnTo>
                  <a:lnTo>
                    <a:pt x="791" y="250"/>
                  </a:lnTo>
                  <a:lnTo>
                    <a:pt x="793" y="246"/>
                  </a:lnTo>
                  <a:lnTo>
                    <a:pt x="794" y="241"/>
                  </a:lnTo>
                  <a:lnTo>
                    <a:pt x="785" y="223"/>
                  </a:lnTo>
                  <a:lnTo>
                    <a:pt x="785" y="221"/>
                  </a:lnTo>
                  <a:lnTo>
                    <a:pt x="789" y="225"/>
                  </a:lnTo>
                  <a:lnTo>
                    <a:pt x="793" y="227"/>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2"/>
                  </a:lnTo>
                  <a:lnTo>
                    <a:pt x="807" y="202"/>
                  </a:lnTo>
                  <a:lnTo>
                    <a:pt x="807" y="200"/>
                  </a:lnTo>
                  <a:lnTo>
                    <a:pt x="812" y="193"/>
                  </a:lnTo>
                  <a:lnTo>
                    <a:pt x="814" y="193"/>
                  </a:lnTo>
                  <a:lnTo>
                    <a:pt x="816" y="191"/>
                  </a:lnTo>
                  <a:lnTo>
                    <a:pt x="826" y="187"/>
                  </a:lnTo>
                  <a:lnTo>
                    <a:pt x="826" y="186"/>
                  </a:lnTo>
                  <a:lnTo>
                    <a:pt x="830" y="184"/>
                  </a:lnTo>
                  <a:lnTo>
                    <a:pt x="834" y="186"/>
                  </a:lnTo>
                  <a:lnTo>
                    <a:pt x="851" y="182"/>
                  </a:lnTo>
                  <a:lnTo>
                    <a:pt x="853" y="180"/>
                  </a:lnTo>
                  <a:lnTo>
                    <a:pt x="855" y="177"/>
                  </a:lnTo>
                  <a:lnTo>
                    <a:pt x="855" y="175"/>
                  </a:lnTo>
                  <a:lnTo>
                    <a:pt x="857" y="177"/>
                  </a:lnTo>
                  <a:lnTo>
                    <a:pt x="857" y="178"/>
                  </a:lnTo>
                  <a:lnTo>
                    <a:pt x="859" y="178"/>
                  </a:lnTo>
                  <a:lnTo>
                    <a:pt x="860" y="178"/>
                  </a:lnTo>
                  <a:lnTo>
                    <a:pt x="864" y="177"/>
                  </a:lnTo>
                  <a:lnTo>
                    <a:pt x="866" y="177"/>
                  </a:lnTo>
                  <a:lnTo>
                    <a:pt x="866" y="178"/>
                  </a:lnTo>
                  <a:lnTo>
                    <a:pt x="867" y="178"/>
                  </a:lnTo>
                  <a:lnTo>
                    <a:pt x="871" y="177"/>
                  </a:lnTo>
                  <a:lnTo>
                    <a:pt x="873" y="178"/>
                  </a:lnTo>
                  <a:lnTo>
                    <a:pt x="876" y="175"/>
                  </a:lnTo>
                  <a:lnTo>
                    <a:pt x="876" y="175"/>
                  </a:lnTo>
                  <a:lnTo>
                    <a:pt x="876" y="171"/>
                  </a:lnTo>
                  <a:lnTo>
                    <a:pt x="876" y="170"/>
                  </a:lnTo>
                  <a:lnTo>
                    <a:pt x="875" y="170"/>
                  </a:lnTo>
                  <a:lnTo>
                    <a:pt x="875" y="173"/>
                  </a:lnTo>
                  <a:lnTo>
                    <a:pt x="875" y="175"/>
                  </a:lnTo>
                  <a:lnTo>
                    <a:pt x="873" y="175"/>
                  </a:lnTo>
                  <a:lnTo>
                    <a:pt x="867" y="173"/>
                  </a:lnTo>
                  <a:lnTo>
                    <a:pt x="866" y="170"/>
                  </a:lnTo>
                  <a:lnTo>
                    <a:pt x="864" y="170"/>
                  </a:lnTo>
                  <a:lnTo>
                    <a:pt x="864" y="166"/>
                  </a:lnTo>
                  <a:lnTo>
                    <a:pt x="862" y="164"/>
                  </a:lnTo>
                  <a:lnTo>
                    <a:pt x="860" y="162"/>
                  </a:lnTo>
                  <a:lnTo>
                    <a:pt x="860" y="162"/>
                  </a:lnTo>
                  <a:lnTo>
                    <a:pt x="860" y="161"/>
                  </a:lnTo>
                  <a:lnTo>
                    <a:pt x="860" y="161"/>
                  </a:lnTo>
                  <a:lnTo>
                    <a:pt x="862" y="159"/>
                  </a:lnTo>
                  <a:lnTo>
                    <a:pt x="862" y="157"/>
                  </a:lnTo>
                  <a:lnTo>
                    <a:pt x="864" y="157"/>
                  </a:lnTo>
                  <a:lnTo>
                    <a:pt x="860" y="150"/>
                  </a:lnTo>
                  <a:lnTo>
                    <a:pt x="862" y="146"/>
                  </a:lnTo>
                  <a:lnTo>
                    <a:pt x="867" y="143"/>
                  </a:lnTo>
                  <a:lnTo>
                    <a:pt x="871" y="136"/>
                  </a:lnTo>
                  <a:lnTo>
                    <a:pt x="873" y="132"/>
                  </a:lnTo>
                  <a:lnTo>
                    <a:pt x="875" y="130"/>
                  </a:lnTo>
                  <a:lnTo>
                    <a:pt x="876" y="128"/>
                  </a:lnTo>
                  <a:lnTo>
                    <a:pt x="878" y="128"/>
                  </a:lnTo>
                  <a:lnTo>
                    <a:pt x="878" y="132"/>
                  </a:lnTo>
                  <a:lnTo>
                    <a:pt x="878" y="132"/>
                  </a:lnTo>
                  <a:lnTo>
                    <a:pt x="880" y="130"/>
                  </a:lnTo>
                  <a:lnTo>
                    <a:pt x="880" y="127"/>
                  </a:lnTo>
                  <a:lnTo>
                    <a:pt x="882" y="127"/>
                  </a:lnTo>
                  <a:lnTo>
                    <a:pt x="882" y="128"/>
                  </a:lnTo>
                  <a:lnTo>
                    <a:pt x="884" y="128"/>
                  </a:lnTo>
                  <a:lnTo>
                    <a:pt x="885" y="128"/>
                  </a:lnTo>
                  <a:lnTo>
                    <a:pt x="885" y="127"/>
                  </a:lnTo>
                  <a:lnTo>
                    <a:pt x="887" y="125"/>
                  </a:lnTo>
                  <a:lnTo>
                    <a:pt x="889" y="125"/>
                  </a:lnTo>
                  <a:lnTo>
                    <a:pt x="889" y="125"/>
                  </a:lnTo>
                  <a:lnTo>
                    <a:pt x="891" y="123"/>
                  </a:lnTo>
                  <a:lnTo>
                    <a:pt x="891" y="121"/>
                  </a:lnTo>
                  <a:lnTo>
                    <a:pt x="892" y="120"/>
                  </a:lnTo>
                  <a:lnTo>
                    <a:pt x="892" y="116"/>
                  </a:lnTo>
                  <a:lnTo>
                    <a:pt x="894" y="114"/>
                  </a:lnTo>
                  <a:lnTo>
                    <a:pt x="894" y="114"/>
                  </a:lnTo>
                  <a:lnTo>
                    <a:pt x="896" y="114"/>
                  </a:lnTo>
                  <a:lnTo>
                    <a:pt x="896" y="116"/>
                  </a:lnTo>
                  <a:lnTo>
                    <a:pt x="896" y="118"/>
                  </a:lnTo>
                  <a:lnTo>
                    <a:pt x="898" y="118"/>
                  </a:lnTo>
                  <a:lnTo>
                    <a:pt x="900" y="118"/>
                  </a:lnTo>
                  <a:lnTo>
                    <a:pt x="901" y="120"/>
                  </a:lnTo>
                  <a:lnTo>
                    <a:pt x="903" y="120"/>
                  </a:lnTo>
                  <a:lnTo>
                    <a:pt x="905" y="118"/>
                  </a:lnTo>
                  <a:lnTo>
                    <a:pt x="907" y="116"/>
                  </a:lnTo>
                  <a:lnTo>
                    <a:pt x="909" y="116"/>
                  </a:lnTo>
                  <a:lnTo>
                    <a:pt x="910" y="116"/>
                  </a:lnTo>
                  <a:lnTo>
                    <a:pt x="910" y="114"/>
                  </a:lnTo>
                  <a:lnTo>
                    <a:pt x="916" y="112"/>
                  </a:lnTo>
                  <a:lnTo>
                    <a:pt x="916" y="112"/>
                  </a:lnTo>
                  <a:lnTo>
                    <a:pt x="917" y="112"/>
                  </a:lnTo>
                  <a:lnTo>
                    <a:pt x="919" y="111"/>
                  </a:lnTo>
                  <a:lnTo>
                    <a:pt x="921" y="111"/>
                  </a:lnTo>
                  <a:lnTo>
                    <a:pt x="923" y="109"/>
                  </a:lnTo>
                  <a:lnTo>
                    <a:pt x="925" y="107"/>
                  </a:lnTo>
                  <a:lnTo>
                    <a:pt x="923" y="10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7" name="Freeform 3937"/>
            <p:cNvSpPr>
              <a:spLocks/>
            </p:cNvSpPr>
            <p:nvPr/>
          </p:nvSpPr>
          <p:spPr bwMode="auto">
            <a:xfrm>
              <a:off x="96" y="1256"/>
              <a:ext cx="9" cy="9"/>
            </a:xfrm>
            <a:custGeom>
              <a:avLst/>
              <a:gdLst/>
              <a:ahLst/>
              <a:cxnLst>
                <a:cxn ang="0">
                  <a:pos x="2" y="0"/>
                </a:cxn>
                <a:cxn ang="0">
                  <a:pos x="2" y="2"/>
                </a:cxn>
                <a:cxn ang="0">
                  <a:pos x="4" y="0"/>
                </a:cxn>
                <a:cxn ang="0">
                  <a:pos x="4" y="0"/>
                </a:cxn>
                <a:cxn ang="0">
                  <a:pos x="6" y="2"/>
                </a:cxn>
                <a:cxn ang="0">
                  <a:pos x="9" y="7"/>
                </a:cxn>
                <a:cxn ang="0">
                  <a:pos x="7" y="9"/>
                </a:cxn>
                <a:cxn ang="0">
                  <a:pos x="4" y="9"/>
                </a:cxn>
                <a:cxn ang="0">
                  <a:pos x="2" y="7"/>
                </a:cxn>
                <a:cxn ang="0">
                  <a:pos x="0" y="3"/>
                </a:cxn>
                <a:cxn ang="0">
                  <a:pos x="0" y="0"/>
                </a:cxn>
                <a:cxn ang="0">
                  <a:pos x="2" y="0"/>
                </a:cxn>
              </a:cxnLst>
              <a:rect l="0" t="0" r="r" b="b"/>
              <a:pathLst>
                <a:path w="9" h="9">
                  <a:moveTo>
                    <a:pt x="2" y="0"/>
                  </a:moveTo>
                  <a:lnTo>
                    <a:pt x="2" y="2"/>
                  </a:lnTo>
                  <a:lnTo>
                    <a:pt x="4" y="0"/>
                  </a:lnTo>
                  <a:lnTo>
                    <a:pt x="4" y="0"/>
                  </a:lnTo>
                  <a:lnTo>
                    <a:pt x="6" y="2"/>
                  </a:lnTo>
                  <a:lnTo>
                    <a:pt x="9" y="7"/>
                  </a:lnTo>
                  <a:lnTo>
                    <a:pt x="7" y="9"/>
                  </a:lnTo>
                  <a:lnTo>
                    <a:pt x="4" y="9"/>
                  </a:lnTo>
                  <a:lnTo>
                    <a:pt x="2" y="7"/>
                  </a:lnTo>
                  <a:lnTo>
                    <a:pt x="0" y="3"/>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8" name="Freeform 3938"/>
            <p:cNvSpPr>
              <a:spLocks/>
            </p:cNvSpPr>
            <p:nvPr/>
          </p:nvSpPr>
          <p:spPr bwMode="auto">
            <a:xfrm>
              <a:off x="96" y="1256"/>
              <a:ext cx="9" cy="9"/>
            </a:xfrm>
            <a:custGeom>
              <a:avLst/>
              <a:gdLst/>
              <a:ahLst/>
              <a:cxnLst>
                <a:cxn ang="0">
                  <a:pos x="2" y="0"/>
                </a:cxn>
                <a:cxn ang="0">
                  <a:pos x="2" y="2"/>
                </a:cxn>
                <a:cxn ang="0">
                  <a:pos x="4" y="0"/>
                </a:cxn>
                <a:cxn ang="0">
                  <a:pos x="4" y="0"/>
                </a:cxn>
                <a:cxn ang="0">
                  <a:pos x="6" y="2"/>
                </a:cxn>
                <a:cxn ang="0">
                  <a:pos x="9" y="7"/>
                </a:cxn>
                <a:cxn ang="0">
                  <a:pos x="7" y="9"/>
                </a:cxn>
                <a:cxn ang="0">
                  <a:pos x="4" y="9"/>
                </a:cxn>
                <a:cxn ang="0">
                  <a:pos x="2" y="7"/>
                </a:cxn>
                <a:cxn ang="0">
                  <a:pos x="0" y="3"/>
                </a:cxn>
                <a:cxn ang="0">
                  <a:pos x="0" y="0"/>
                </a:cxn>
                <a:cxn ang="0">
                  <a:pos x="2" y="0"/>
                </a:cxn>
              </a:cxnLst>
              <a:rect l="0" t="0" r="r" b="b"/>
              <a:pathLst>
                <a:path w="9" h="9">
                  <a:moveTo>
                    <a:pt x="2" y="0"/>
                  </a:moveTo>
                  <a:lnTo>
                    <a:pt x="2" y="2"/>
                  </a:lnTo>
                  <a:lnTo>
                    <a:pt x="4" y="0"/>
                  </a:lnTo>
                  <a:lnTo>
                    <a:pt x="4" y="0"/>
                  </a:lnTo>
                  <a:lnTo>
                    <a:pt x="6" y="2"/>
                  </a:lnTo>
                  <a:lnTo>
                    <a:pt x="9" y="7"/>
                  </a:lnTo>
                  <a:lnTo>
                    <a:pt x="7" y="9"/>
                  </a:lnTo>
                  <a:lnTo>
                    <a:pt x="4" y="9"/>
                  </a:lnTo>
                  <a:lnTo>
                    <a:pt x="2" y="7"/>
                  </a:lnTo>
                  <a:lnTo>
                    <a:pt x="0" y="3"/>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9" name="Freeform 3939"/>
            <p:cNvSpPr>
              <a:spLocks/>
            </p:cNvSpPr>
            <p:nvPr/>
          </p:nvSpPr>
          <p:spPr bwMode="auto">
            <a:xfrm>
              <a:off x="526" y="1581"/>
              <a:ext cx="15" cy="39"/>
            </a:xfrm>
            <a:custGeom>
              <a:avLst/>
              <a:gdLst/>
              <a:ahLst/>
              <a:cxnLst>
                <a:cxn ang="0">
                  <a:pos x="11" y="8"/>
                </a:cxn>
                <a:cxn ang="0">
                  <a:pos x="11" y="7"/>
                </a:cxn>
                <a:cxn ang="0">
                  <a:pos x="13" y="10"/>
                </a:cxn>
                <a:cxn ang="0">
                  <a:pos x="11" y="16"/>
                </a:cxn>
                <a:cxn ang="0">
                  <a:pos x="13" y="14"/>
                </a:cxn>
                <a:cxn ang="0">
                  <a:pos x="13" y="14"/>
                </a:cxn>
                <a:cxn ang="0">
                  <a:pos x="15" y="16"/>
                </a:cxn>
                <a:cxn ang="0">
                  <a:pos x="15" y="17"/>
                </a:cxn>
                <a:cxn ang="0">
                  <a:pos x="13" y="19"/>
                </a:cxn>
                <a:cxn ang="0">
                  <a:pos x="13" y="23"/>
                </a:cxn>
                <a:cxn ang="0">
                  <a:pos x="15" y="23"/>
                </a:cxn>
                <a:cxn ang="0">
                  <a:pos x="15" y="37"/>
                </a:cxn>
                <a:cxn ang="0">
                  <a:pos x="15" y="39"/>
                </a:cxn>
                <a:cxn ang="0">
                  <a:pos x="13" y="39"/>
                </a:cxn>
                <a:cxn ang="0">
                  <a:pos x="13" y="35"/>
                </a:cxn>
                <a:cxn ang="0">
                  <a:pos x="11" y="35"/>
                </a:cxn>
                <a:cxn ang="0">
                  <a:pos x="9" y="28"/>
                </a:cxn>
                <a:cxn ang="0">
                  <a:pos x="9" y="26"/>
                </a:cxn>
                <a:cxn ang="0">
                  <a:pos x="11" y="23"/>
                </a:cxn>
                <a:cxn ang="0">
                  <a:pos x="11" y="21"/>
                </a:cxn>
                <a:cxn ang="0">
                  <a:pos x="11" y="23"/>
                </a:cxn>
                <a:cxn ang="0">
                  <a:pos x="9" y="25"/>
                </a:cxn>
                <a:cxn ang="0">
                  <a:pos x="9" y="25"/>
                </a:cxn>
                <a:cxn ang="0">
                  <a:pos x="8" y="23"/>
                </a:cxn>
                <a:cxn ang="0">
                  <a:pos x="8" y="21"/>
                </a:cxn>
                <a:cxn ang="0">
                  <a:pos x="6" y="21"/>
                </a:cxn>
                <a:cxn ang="0">
                  <a:pos x="4" y="19"/>
                </a:cxn>
                <a:cxn ang="0">
                  <a:pos x="6" y="19"/>
                </a:cxn>
                <a:cxn ang="0">
                  <a:pos x="6" y="17"/>
                </a:cxn>
                <a:cxn ang="0">
                  <a:pos x="4" y="16"/>
                </a:cxn>
                <a:cxn ang="0">
                  <a:pos x="6" y="16"/>
                </a:cxn>
                <a:cxn ang="0">
                  <a:pos x="6" y="14"/>
                </a:cxn>
                <a:cxn ang="0">
                  <a:pos x="4" y="12"/>
                </a:cxn>
                <a:cxn ang="0">
                  <a:pos x="4" y="8"/>
                </a:cxn>
                <a:cxn ang="0">
                  <a:pos x="0" y="7"/>
                </a:cxn>
                <a:cxn ang="0">
                  <a:pos x="0" y="5"/>
                </a:cxn>
                <a:cxn ang="0">
                  <a:pos x="0" y="5"/>
                </a:cxn>
                <a:cxn ang="0">
                  <a:pos x="0" y="3"/>
                </a:cxn>
                <a:cxn ang="0">
                  <a:pos x="0" y="1"/>
                </a:cxn>
                <a:cxn ang="0">
                  <a:pos x="2" y="0"/>
                </a:cxn>
                <a:cxn ang="0">
                  <a:pos x="4" y="1"/>
                </a:cxn>
                <a:cxn ang="0">
                  <a:pos x="6" y="3"/>
                </a:cxn>
                <a:cxn ang="0">
                  <a:pos x="8" y="5"/>
                </a:cxn>
                <a:cxn ang="0">
                  <a:pos x="9" y="7"/>
                </a:cxn>
                <a:cxn ang="0">
                  <a:pos x="9" y="7"/>
                </a:cxn>
                <a:cxn ang="0">
                  <a:pos x="11" y="8"/>
                </a:cxn>
              </a:cxnLst>
              <a:rect l="0" t="0" r="r" b="b"/>
              <a:pathLst>
                <a:path w="15" h="39">
                  <a:moveTo>
                    <a:pt x="11" y="8"/>
                  </a:moveTo>
                  <a:lnTo>
                    <a:pt x="11" y="7"/>
                  </a:lnTo>
                  <a:lnTo>
                    <a:pt x="13" y="10"/>
                  </a:lnTo>
                  <a:lnTo>
                    <a:pt x="11" y="16"/>
                  </a:lnTo>
                  <a:lnTo>
                    <a:pt x="13" y="14"/>
                  </a:lnTo>
                  <a:lnTo>
                    <a:pt x="13" y="14"/>
                  </a:lnTo>
                  <a:lnTo>
                    <a:pt x="15" y="16"/>
                  </a:lnTo>
                  <a:lnTo>
                    <a:pt x="15" y="17"/>
                  </a:lnTo>
                  <a:lnTo>
                    <a:pt x="13" y="19"/>
                  </a:lnTo>
                  <a:lnTo>
                    <a:pt x="13" y="23"/>
                  </a:lnTo>
                  <a:lnTo>
                    <a:pt x="15" y="23"/>
                  </a:lnTo>
                  <a:lnTo>
                    <a:pt x="15" y="37"/>
                  </a:lnTo>
                  <a:lnTo>
                    <a:pt x="15" y="39"/>
                  </a:lnTo>
                  <a:lnTo>
                    <a:pt x="13" y="39"/>
                  </a:lnTo>
                  <a:lnTo>
                    <a:pt x="13" y="35"/>
                  </a:lnTo>
                  <a:lnTo>
                    <a:pt x="11" y="35"/>
                  </a:lnTo>
                  <a:lnTo>
                    <a:pt x="9" y="28"/>
                  </a:lnTo>
                  <a:lnTo>
                    <a:pt x="9" y="26"/>
                  </a:lnTo>
                  <a:lnTo>
                    <a:pt x="11" y="23"/>
                  </a:lnTo>
                  <a:lnTo>
                    <a:pt x="11" y="21"/>
                  </a:lnTo>
                  <a:lnTo>
                    <a:pt x="11" y="23"/>
                  </a:lnTo>
                  <a:lnTo>
                    <a:pt x="9" y="25"/>
                  </a:lnTo>
                  <a:lnTo>
                    <a:pt x="9" y="25"/>
                  </a:lnTo>
                  <a:lnTo>
                    <a:pt x="8" y="23"/>
                  </a:lnTo>
                  <a:lnTo>
                    <a:pt x="8" y="21"/>
                  </a:lnTo>
                  <a:lnTo>
                    <a:pt x="6" y="21"/>
                  </a:lnTo>
                  <a:lnTo>
                    <a:pt x="4" y="19"/>
                  </a:lnTo>
                  <a:lnTo>
                    <a:pt x="6" y="19"/>
                  </a:lnTo>
                  <a:lnTo>
                    <a:pt x="6" y="17"/>
                  </a:lnTo>
                  <a:lnTo>
                    <a:pt x="4" y="16"/>
                  </a:lnTo>
                  <a:lnTo>
                    <a:pt x="6" y="16"/>
                  </a:lnTo>
                  <a:lnTo>
                    <a:pt x="6" y="14"/>
                  </a:lnTo>
                  <a:lnTo>
                    <a:pt x="4" y="12"/>
                  </a:lnTo>
                  <a:lnTo>
                    <a:pt x="4" y="8"/>
                  </a:lnTo>
                  <a:lnTo>
                    <a:pt x="0" y="7"/>
                  </a:lnTo>
                  <a:lnTo>
                    <a:pt x="0" y="5"/>
                  </a:lnTo>
                  <a:lnTo>
                    <a:pt x="0" y="5"/>
                  </a:lnTo>
                  <a:lnTo>
                    <a:pt x="0" y="3"/>
                  </a:lnTo>
                  <a:lnTo>
                    <a:pt x="0" y="1"/>
                  </a:lnTo>
                  <a:lnTo>
                    <a:pt x="2" y="0"/>
                  </a:lnTo>
                  <a:lnTo>
                    <a:pt x="4" y="1"/>
                  </a:lnTo>
                  <a:lnTo>
                    <a:pt x="6" y="3"/>
                  </a:lnTo>
                  <a:lnTo>
                    <a:pt x="8" y="5"/>
                  </a:lnTo>
                  <a:lnTo>
                    <a:pt x="9" y="7"/>
                  </a:lnTo>
                  <a:lnTo>
                    <a:pt x="9" y="7"/>
                  </a:lnTo>
                  <a:lnTo>
                    <a:pt x="11" y="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0" name="Freeform 3940"/>
            <p:cNvSpPr>
              <a:spLocks/>
            </p:cNvSpPr>
            <p:nvPr/>
          </p:nvSpPr>
          <p:spPr bwMode="auto">
            <a:xfrm>
              <a:off x="526" y="1581"/>
              <a:ext cx="15" cy="39"/>
            </a:xfrm>
            <a:custGeom>
              <a:avLst/>
              <a:gdLst/>
              <a:ahLst/>
              <a:cxnLst>
                <a:cxn ang="0">
                  <a:pos x="11" y="8"/>
                </a:cxn>
                <a:cxn ang="0">
                  <a:pos x="11" y="7"/>
                </a:cxn>
                <a:cxn ang="0">
                  <a:pos x="13" y="10"/>
                </a:cxn>
                <a:cxn ang="0">
                  <a:pos x="11" y="16"/>
                </a:cxn>
                <a:cxn ang="0">
                  <a:pos x="13" y="14"/>
                </a:cxn>
                <a:cxn ang="0">
                  <a:pos x="13" y="14"/>
                </a:cxn>
                <a:cxn ang="0">
                  <a:pos x="15" y="16"/>
                </a:cxn>
                <a:cxn ang="0">
                  <a:pos x="15" y="17"/>
                </a:cxn>
                <a:cxn ang="0">
                  <a:pos x="13" y="19"/>
                </a:cxn>
                <a:cxn ang="0">
                  <a:pos x="13" y="23"/>
                </a:cxn>
                <a:cxn ang="0">
                  <a:pos x="15" y="23"/>
                </a:cxn>
                <a:cxn ang="0">
                  <a:pos x="15" y="37"/>
                </a:cxn>
                <a:cxn ang="0">
                  <a:pos x="15" y="39"/>
                </a:cxn>
                <a:cxn ang="0">
                  <a:pos x="13" y="39"/>
                </a:cxn>
                <a:cxn ang="0">
                  <a:pos x="13" y="35"/>
                </a:cxn>
                <a:cxn ang="0">
                  <a:pos x="11" y="35"/>
                </a:cxn>
                <a:cxn ang="0">
                  <a:pos x="9" y="28"/>
                </a:cxn>
                <a:cxn ang="0">
                  <a:pos x="9" y="26"/>
                </a:cxn>
                <a:cxn ang="0">
                  <a:pos x="11" y="23"/>
                </a:cxn>
                <a:cxn ang="0">
                  <a:pos x="11" y="21"/>
                </a:cxn>
                <a:cxn ang="0">
                  <a:pos x="11" y="23"/>
                </a:cxn>
                <a:cxn ang="0">
                  <a:pos x="9" y="25"/>
                </a:cxn>
                <a:cxn ang="0">
                  <a:pos x="9" y="25"/>
                </a:cxn>
                <a:cxn ang="0">
                  <a:pos x="8" y="23"/>
                </a:cxn>
                <a:cxn ang="0">
                  <a:pos x="8" y="21"/>
                </a:cxn>
                <a:cxn ang="0">
                  <a:pos x="6" y="21"/>
                </a:cxn>
                <a:cxn ang="0">
                  <a:pos x="4" y="19"/>
                </a:cxn>
                <a:cxn ang="0">
                  <a:pos x="6" y="19"/>
                </a:cxn>
                <a:cxn ang="0">
                  <a:pos x="6" y="17"/>
                </a:cxn>
                <a:cxn ang="0">
                  <a:pos x="4" y="16"/>
                </a:cxn>
                <a:cxn ang="0">
                  <a:pos x="6" y="16"/>
                </a:cxn>
                <a:cxn ang="0">
                  <a:pos x="6" y="14"/>
                </a:cxn>
                <a:cxn ang="0">
                  <a:pos x="4" y="12"/>
                </a:cxn>
                <a:cxn ang="0">
                  <a:pos x="4" y="8"/>
                </a:cxn>
                <a:cxn ang="0">
                  <a:pos x="0" y="7"/>
                </a:cxn>
                <a:cxn ang="0">
                  <a:pos x="0" y="5"/>
                </a:cxn>
                <a:cxn ang="0">
                  <a:pos x="0" y="5"/>
                </a:cxn>
                <a:cxn ang="0">
                  <a:pos x="0" y="3"/>
                </a:cxn>
                <a:cxn ang="0">
                  <a:pos x="0" y="1"/>
                </a:cxn>
                <a:cxn ang="0">
                  <a:pos x="2" y="0"/>
                </a:cxn>
                <a:cxn ang="0">
                  <a:pos x="4" y="1"/>
                </a:cxn>
                <a:cxn ang="0">
                  <a:pos x="6" y="3"/>
                </a:cxn>
                <a:cxn ang="0">
                  <a:pos x="8" y="5"/>
                </a:cxn>
                <a:cxn ang="0">
                  <a:pos x="9" y="7"/>
                </a:cxn>
                <a:cxn ang="0">
                  <a:pos x="9" y="7"/>
                </a:cxn>
                <a:cxn ang="0">
                  <a:pos x="11" y="8"/>
                </a:cxn>
              </a:cxnLst>
              <a:rect l="0" t="0" r="r" b="b"/>
              <a:pathLst>
                <a:path w="15" h="39">
                  <a:moveTo>
                    <a:pt x="11" y="8"/>
                  </a:moveTo>
                  <a:lnTo>
                    <a:pt x="11" y="7"/>
                  </a:lnTo>
                  <a:lnTo>
                    <a:pt x="13" y="10"/>
                  </a:lnTo>
                  <a:lnTo>
                    <a:pt x="11" y="16"/>
                  </a:lnTo>
                  <a:lnTo>
                    <a:pt x="13" y="14"/>
                  </a:lnTo>
                  <a:lnTo>
                    <a:pt x="13" y="14"/>
                  </a:lnTo>
                  <a:lnTo>
                    <a:pt x="15" y="16"/>
                  </a:lnTo>
                  <a:lnTo>
                    <a:pt x="15" y="17"/>
                  </a:lnTo>
                  <a:lnTo>
                    <a:pt x="13" y="19"/>
                  </a:lnTo>
                  <a:lnTo>
                    <a:pt x="13" y="23"/>
                  </a:lnTo>
                  <a:lnTo>
                    <a:pt x="15" y="23"/>
                  </a:lnTo>
                  <a:lnTo>
                    <a:pt x="15" y="37"/>
                  </a:lnTo>
                  <a:lnTo>
                    <a:pt x="15" y="39"/>
                  </a:lnTo>
                  <a:lnTo>
                    <a:pt x="13" y="39"/>
                  </a:lnTo>
                  <a:lnTo>
                    <a:pt x="13" y="35"/>
                  </a:lnTo>
                  <a:lnTo>
                    <a:pt x="11" y="35"/>
                  </a:lnTo>
                  <a:lnTo>
                    <a:pt x="9" y="28"/>
                  </a:lnTo>
                  <a:lnTo>
                    <a:pt x="9" y="26"/>
                  </a:lnTo>
                  <a:lnTo>
                    <a:pt x="11" y="23"/>
                  </a:lnTo>
                  <a:lnTo>
                    <a:pt x="11" y="21"/>
                  </a:lnTo>
                  <a:lnTo>
                    <a:pt x="11" y="23"/>
                  </a:lnTo>
                  <a:lnTo>
                    <a:pt x="9" y="25"/>
                  </a:lnTo>
                  <a:lnTo>
                    <a:pt x="9" y="25"/>
                  </a:lnTo>
                  <a:lnTo>
                    <a:pt x="8" y="23"/>
                  </a:lnTo>
                  <a:lnTo>
                    <a:pt x="8" y="21"/>
                  </a:lnTo>
                  <a:lnTo>
                    <a:pt x="6" y="21"/>
                  </a:lnTo>
                  <a:lnTo>
                    <a:pt x="4" y="19"/>
                  </a:lnTo>
                  <a:lnTo>
                    <a:pt x="6" y="19"/>
                  </a:lnTo>
                  <a:lnTo>
                    <a:pt x="6" y="17"/>
                  </a:lnTo>
                  <a:lnTo>
                    <a:pt x="4" y="16"/>
                  </a:lnTo>
                  <a:lnTo>
                    <a:pt x="6" y="16"/>
                  </a:lnTo>
                  <a:lnTo>
                    <a:pt x="6" y="14"/>
                  </a:lnTo>
                  <a:lnTo>
                    <a:pt x="4" y="12"/>
                  </a:lnTo>
                  <a:lnTo>
                    <a:pt x="4" y="8"/>
                  </a:lnTo>
                  <a:lnTo>
                    <a:pt x="0" y="7"/>
                  </a:lnTo>
                  <a:lnTo>
                    <a:pt x="0" y="5"/>
                  </a:lnTo>
                  <a:lnTo>
                    <a:pt x="0" y="5"/>
                  </a:lnTo>
                  <a:lnTo>
                    <a:pt x="0" y="3"/>
                  </a:lnTo>
                  <a:lnTo>
                    <a:pt x="0" y="1"/>
                  </a:lnTo>
                  <a:lnTo>
                    <a:pt x="2" y="0"/>
                  </a:lnTo>
                  <a:lnTo>
                    <a:pt x="4" y="1"/>
                  </a:lnTo>
                  <a:lnTo>
                    <a:pt x="6" y="3"/>
                  </a:lnTo>
                  <a:lnTo>
                    <a:pt x="8" y="5"/>
                  </a:lnTo>
                  <a:lnTo>
                    <a:pt x="9" y="7"/>
                  </a:lnTo>
                  <a:lnTo>
                    <a:pt x="9" y="7"/>
                  </a:lnTo>
                  <a:lnTo>
                    <a:pt x="11" y="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1" name="Freeform 3941"/>
            <p:cNvSpPr>
              <a:spLocks/>
            </p:cNvSpPr>
            <p:nvPr/>
          </p:nvSpPr>
          <p:spPr bwMode="auto">
            <a:xfrm>
              <a:off x="539" y="1563"/>
              <a:ext cx="16" cy="32"/>
            </a:xfrm>
            <a:custGeom>
              <a:avLst/>
              <a:gdLst/>
              <a:ahLst/>
              <a:cxnLst>
                <a:cxn ang="0">
                  <a:pos x="3" y="16"/>
                </a:cxn>
                <a:cxn ang="0">
                  <a:pos x="3" y="16"/>
                </a:cxn>
                <a:cxn ang="0">
                  <a:pos x="0" y="1"/>
                </a:cxn>
                <a:cxn ang="0">
                  <a:pos x="0" y="0"/>
                </a:cxn>
                <a:cxn ang="0">
                  <a:pos x="2" y="0"/>
                </a:cxn>
                <a:cxn ang="0">
                  <a:pos x="9" y="0"/>
                </a:cxn>
                <a:cxn ang="0">
                  <a:pos x="12" y="7"/>
                </a:cxn>
                <a:cxn ang="0">
                  <a:pos x="14" y="12"/>
                </a:cxn>
                <a:cxn ang="0">
                  <a:pos x="14" y="14"/>
                </a:cxn>
                <a:cxn ang="0">
                  <a:pos x="16" y="18"/>
                </a:cxn>
                <a:cxn ang="0">
                  <a:pos x="9" y="1"/>
                </a:cxn>
                <a:cxn ang="0">
                  <a:pos x="9" y="1"/>
                </a:cxn>
                <a:cxn ang="0">
                  <a:pos x="9" y="3"/>
                </a:cxn>
                <a:cxn ang="0">
                  <a:pos x="7" y="3"/>
                </a:cxn>
                <a:cxn ang="0">
                  <a:pos x="9" y="10"/>
                </a:cxn>
                <a:cxn ang="0">
                  <a:pos x="11" y="12"/>
                </a:cxn>
                <a:cxn ang="0">
                  <a:pos x="11" y="14"/>
                </a:cxn>
                <a:cxn ang="0">
                  <a:pos x="12" y="16"/>
                </a:cxn>
                <a:cxn ang="0">
                  <a:pos x="14" y="19"/>
                </a:cxn>
                <a:cxn ang="0">
                  <a:pos x="12" y="18"/>
                </a:cxn>
                <a:cxn ang="0">
                  <a:pos x="12" y="19"/>
                </a:cxn>
                <a:cxn ang="0">
                  <a:pos x="12" y="19"/>
                </a:cxn>
                <a:cxn ang="0">
                  <a:pos x="14" y="21"/>
                </a:cxn>
                <a:cxn ang="0">
                  <a:pos x="14" y="23"/>
                </a:cxn>
                <a:cxn ang="0">
                  <a:pos x="12" y="23"/>
                </a:cxn>
                <a:cxn ang="0">
                  <a:pos x="11" y="23"/>
                </a:cxn>
                <a:cxn ang="0">
                  <a:pos x="11" y="26"/>
                </a:cxn>
                <a:cxn ang="0">
                  <a:pos x="11" y="28"/>
                </a:cxn>
                <a:cxn ang="0">
                  <a:pos x="9" y="26"/>
                </a:cxn>
                <a:cxn ang="0">
                  <a:pos x="5" y="32"/>
                </a:cxn>
                <a:cxn ang="0">
                  <a:pos x="3" y="32"/>
                </a:cxn>
                <a:cxn ang="0">
                  <a:pos x="3" y="32"/>
                </a:cxn>
                <a:cxn ang="0">
                  <a:pos x="3" y="30"/>
                </a:cxn>
                <a:cxn ang="0">
                  <a:pos x="3" y="23"/>
                </a:cxn>
                <a:cxn ang="0">
                  <a:pos x="3" y="23"/>
                </a:cxn>
                <a:cxn ang="0">
                  <a:pos x="5" y="23"/>
                </a:cxn>
                <a:cxn ang="0">
                  <a:pos x="7" y="21"/>
                </a:cxn>
                <a:cxn ang="0">
                  <a:pos x="5" y="21"/>
                </a:cxn>
                <a:cxn ang="0">
                  <a:pos x="3" y="19"/>
                </a:cxn>
                <a:cxn ang="0">
                  <a:pos x="7" y="18"/>
                </a:cxn>
                <a:cxn ang="0">
                  <a:pos x="7" y="16"/>
                </a:cxn>
                <a:cxn ang="0">
                  <a:pos x="5" y="18"/>
                </a:cxn>
                <a:cxn ang="0">
                  <a:pos x="3" y="18"/>
                </a:cxn>
                <a:cxn ang="0">
                  <a:pos x="3" y="16"/>
                </a:cxn>
              </a:cxnLst>
              <a:rect l="0" t="0" r="r" b="b"/>
              <a:pathLst>
                <a:path w="16" h="32">
                  <a:moveTo>
                    <a:pt x="3" y="16"/>
                  </a:moveTo>
                  <a:lnTo>
                    <a:pt x="3" y="16"/>
                  </a:lnTo>
                  <a:lnTo>
                    <a:pt x="0" y="1"/>
                  </a:lnTo>
                  <a:lnTo>
                    <a:pt x="0" y="0"/>
                  </a:lnTo>
                  <a:lnTo>
                    <a:pt x="2" y="0"/>
                  </a:lnTo>
                  <a:lnTo>
                    <a:pt x="9" y="0"/>
                  </a:lnTo>
                  <a:lnTo>
                    <a:pt x="12" y="7"/>
                  </a:lnTo>
                  <a:lnTo>
                    <a:pt x="14" y="12"/>
                  </a:lnTo>
                  <a:lnTo>
                    <a:pt x="14" y="14"/>
                  </a:lnTo>
                  <a:lnTo>
                    <a:pt x="16" y="18"/>
                  </a:lnTo>
                  <a:lnTo>
                    <a:pt x="9" y="1"/>
                  </a:lnTo>
                  <a:lnTo>
                    <a:pt x="9" y="1"/>
                  </a:lnTo>
                  <a:lnTo>
                    <a:pt x="9" y="3"/>
                  </a:lnTo>
                  <a:lnTo>
                    <a:pt x="7" y="3"/>
                  </a:lnTo>
                  <a:lnTo>
                    <a:pt x="9" y="10"/>
                  </a:lnTo>
                  <a:lnTo>
                    <a:pt x="11" y="12"/>
                  </a:lnTo>
                  <a:lnTo>
                    <a:pt x="11" y="14"/>
                  </a:lnTo>
                  <a:lnTo>
                    <a:pt x="12" y="16"/>
                  </a:lnTo>
                  <a:lnTo>
                    <a:pt x="14" y="19"/>
                  </a:lnTo>
                  <a:lnTo>
                    <a:pt x="12" y="18"/>
                  </a:lnTo>
                  <a:lnTo>
                    <a:pt x="12" y="19"/>
                  </a:lnTo>
                  <a:lnTo>
                    <a:pt x="12" y="19"/>
                  </a:lnTo>
                  <a:lnTo>
                    <a:pt x="14" y="21"/>
                  </a:lnTo>
                  <a:lnTo>
                    <a:pt x="14" y="23"/>
                  </a:lnTo>
                  <a:lnTo>
                    <a:pt x="12" y="23"/>
                  </a:lnTo>
                  <a:lnTo>
                    <a:pt x="11" y="23"/>
                  </a:lnTo>
                  <a:lnTo>
                    <a:pt x="11" y="26"/>
                  </a:lnTo>
                  <a:lnTo>
                    <a:pt x="11" y="28"/>
                  </a:lnTo>
                  <a:lnTo>
                    <a:pt x="9" y="26"/>
                  </a:lnTo>
                  <a:lnTo>
                    <a:pt x="5" y="32"/>
                  </a:lnTo>
                  <a:lnTo>
                    <a:pt x="3" y="32"/>
                  </a:lnTo>
                  <a:lnTo>
                    <a:pt x="3" y="32"/>
                  </a:lnTo>
                  <a:lnTo>
                    <a:pt x="3" y="30"/>
                  </a:lnTo>
                  <a:lnTo>
                    <a:pt x="3" y="23"/>
                  </a:lnTo>
                  <a:lnTo>
                    <a:pt x="3" y="23"/>
                  </a:lnTo>
                  <a:lnTo>
                    <a:pt x="5" y="23"/>
                  </a:lnTo>
                  <a:lnTo>
                    <a:pt x="7" y="21"/>
                  </a:lnTo>
                  <a:lnTo>
                    <a:pt x="5" y="21"/>
                  </a:lnTo>
                  <a:lnTo>
                    <a:pt x="3" y="19"/>
                  </a:lnTo>
                  <a:lnTo>
                    <a:pt x="7" y="18"/>
                  </a:lnTo>
                  <a:lnTo>
                    <a:pt x="7" y="16"/>
                  </a:lnTo>
                  <a:lnTo>
                    <a:pt x="5" y="18"/>
                  </a:lnTo>
                  <a:lnTo>
                    <a:pt x="3" y="18"/>
                  </a:lnTo>
                  <a:lnTo>
                    <a:pt x="3"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2" name="Freeform 3942"/>
            <p:cNvSpPr>
              <a:spLocks/>
            </p:cNvSpPr>
            <p:nvPr/>
          </p:nvSpPr>
          <p:spPr bwMode="auto">
            <a:xfrm>
              <a:off x="539" y="1563"/>
              <a:ext cx="16" cy="32"/>
            </a:xfrm>
            <a:custGeom>
              <a:avLst/>
              <a:gdLst/>
              <a:ahLst/>
              <a:cxnLst>
                <a:cxn ang="0">
                  <a:pos x="3" y="16"/>
                </a:cxn>
                <a:cxn ang="0">
                  <a:pos x="3" y="16"/>
                </a:cxn>
                <a:cxn ang="0">
                  <a:pos x="0" y="1"/>
                </a:cxn>
                <a:cxn ang="0">
                  <a:pos x="0" y="0"/>
                </a:cxn>
                <a:cxn ang="0">
                  <a:pos x="2" y="0"/>
                </a:cxn>
                <a:cxn ang="0">
                  <a:pos x="9" y="0"/>
                </a:cxn>
                <a:cxn ang="0">
                  <a:pos x="12" y="7"/>
                </a:cxn>
                <a:cxn ang="0">
                  <a:pos x="14" y="12"/>
                </a:cxn>
                <a:cxn ang="0">
                  <a:pos x="14" y="14"/>
                </a:cxn>
                <a:cxn ang="0">
                  <a:pos x="16" y="18"/>
                </a:cxn>
                <a:cxn ang="0">
                  <a:pos x="9" y="1"/>
                </a:cxn>
                <a:cxn ang="0">
                  <a:pos x="9" y="1"/>
                </a:cxn>
                <a:cxn ang="0">
                  <a:pos x="9" y="3"/>
                </a:cxn>
                <a:cxn ang="0">
                  <a:pos x="7" y="3"/>
                </a:cxn>
                <a:cxn ang="0">
                  <a:pos x="9" y="10"/>
                </a:cxn>
                <a:cxn ang="0">
                  <a:pos x="11" y="12"/>
                </a:cxn>
                <a:cxn ang="0">
                  <a:pos x="11" y="14"/>
                </a:cxn>
                <a:cxn ang="0">
                  <a:pos x="12" y="16"/>
                </a:cxn>
                <a:cxn ang="0">
                  <a:pos x="14" y="19"/>
                </a:cxn>
                <a:cxn ang="0">
                  <a:pos x="12" y="18"/>
                </a:cxn>
                <a:cxn ang="0">
                  <a:pos x="12" y="19"/>
                </a:cxn>
                <a:cxn ang="0">
                  <a:pos x="12" y="19"/>
                </a:cxn>
                <a:cxn ang="0">
                  <a:pos x="14" y="21"/>
                </a:cxn>
                <a:cxn ang="0">
                  <a:pos x="14" y="23"/>
                </a:cxn>
                <a:cxn ang="0">
                  <a:pos x="12" y="23"/>
                </a:cxn>
                <a:cxn ang="0">
                  <a:pos x="11" y="23"/>
                </a:cxn>
                <a:cxn ang="0">
                  <a:pos x="11" y="26"/>
                </a:cxn>
                <a:cxn ang="0">
                  <a:pos x="11" y="28"/>
                </a:cxn>
                <a:cxn ang="0">
                  <a:pos x="9" y="26"/>
                </a:cxn>
                <a:cxn ang="0">
                  <a:pos x="5" y="32"/>
                </a:cxn>
                <a:cxn ang="0">
                  <a:pos x="3" y="32"/>
                </a:cxn>
                <a:cxn ang="0">
                  <a:pos x="3" y="32"/>
                </a:cxn>
                <a:cxn ang="0">
                  <a:pos x="3" y="30"/>
                </a:cxn>
                <a:cxn ang="0">
                  <a:pos x="3" y="23"/>
                </a:cxn>
                <a:cxn ang="0">
                  <a:pos x="3" y="23"/>
                </a:cxn>
                <a:cxn ang="0">
                  <a:pos x="5" y="23"/>
                </a:cxn>
                <a:cxn ang="0">
                  <a:pos x="7" y="21"/>
                </a:cxn>
                <a:cxn ang="0">
                  <a:pos x="5" y="21"/>
                </a:cxn>
                <a:cxn ang="0">
                  <a:pos x="3" y="19"/>
                </a:cxn>
                <a:cxn ang="0">
                  <a:pos x="7" y="18"/>
                </a:cxn>
                <a:cxn ang="0">
                  <a:pos x="7" y="16"/>
                </a:cxn>
                <a:cxn ang="0">
                  <a:pos x="5" y="18"/>
                </a:cxn>
                <a:cxn ang="0">
                  <a:pos x="3" y="18"/>
                </a:cxn>
                <a:cxn ang="0">
                  <a:pos x="3" y="16"/>
                </a:cxn>
              </a:cxnLst>
              <a:rect l="0" t="0" r="r" b="b"/>
              <a:pathLst>
                <a:path w="16" h="32">
                  <a:moveTo>
                    <a:pt x="3" y="16"/>
                  </a:moveTo>
                  <a:lnTo>
                    <a:pt x="3" y="16"/>
                  </a:lnTo>
                  <a:lnTo>
                    <a:pt x="0" y="1"/>
                  </a:lnTo>
                  <a:lnTo>
                    <a:pt x="0" y="0"/>
                  </a:lnTo>
                  <a:lnTo>
                    <a:pt x="2" y="0"/>
                  </a:lnTo>
                  <a:lnTo>
                    <a:pt x="9" y="0"/>
                  </a:lnTo>
                  <a:lnTo>
                    <a:pt x="12" y="7"/>
                  </a:lnTo>
                  <a:lnTo>
                    <a:pt x="14" y="12"/>
                  </a:lnTo>
                  <a:lnTo>
                    <a:pt x="14" y="14"/>
                  </a:lnTo>
                  <a:lnTo>
                    <a:pt x="16" y="18"/>
                  </a:lnTo>
                  <a:lnTo>
                    <a:pt x="9" y="1"/>
                  </a:lnTo>
                  <a:lnTo>
                    <a:pt x="9" y="1"/>
                  </a:lnTo>
                  <a:lnTo>
                    <a:pt x="9" y="3"/>
                  </a:lnTo>
                  <a:lnTo>
                    <a:pt x="7" y="3"/>
                  </a:lnTo>
                  <a:lnTo>
                    <a:pt x="9" y="10"/>
                  </a:lnTo>
                  <a:lnTo>
                    <a:pt x="11" y="12"/>
                  </a:lnTo>
                  <a:lnTo>
                    <a:pt x="11" y="14"/>
                  </a:lnTo>
                  <a:lnTo>
                    <a:pt x="12" y="16"/>
                  </a:lnTo>
                  <a:lnTo>
                    <a:pt x="14" y="19"/>
                  </a:lnTo>
                  <a:lnTo>
                    <a:pt x="12" y="18"/>
                  </a:lnTo>
                  <a:lnTo>
                    <a:pt x="12" y="19"/>
                  </a:lnTo>
                  <a:lnTo>
                    <a:pt x="12" y="19"/>
                  </a:lnTo>
                  <a:lnTo>
                    <a:pt x="14" y="21"/>
                  </a:lnTo>
                  <a:lnTo>
                    <a:pt x="14" y="23"/>
                  </a:lnTo>
                  <a:lnTo>
                    <a:pt x="12" y="23"/>
                  </a:lnTo>
                  <a:lnTo>
                    <a:pt x="11" y="23"/>
                  </a:lnTo>
                  <a:lnTo>
                    <a:pt x="11" y="26"/>
                  </a:lnTo>
                  <a:lnTo>
                    <a:pt x="11" y="28"/>
                  </a:lnTo>
                  <a:lnTo>
                    <a:pt x="9" y="26"/>
                  </a:lnTo>
                  <a:lnTo>
                    <a:pt x="5" y="32"/>
                  </a:lnTo>
                  <a:lnTo>
                    <a:pt x="3" y="32"/>
                  </a:lnTo>
                  <a:lnTo>
                    <a:pt x="3" y="32"/>
                  </a:lnTo>
                  <a:lnTo>
                    <a:pt x="3" y="30"/>
                  </a:lnTo>
                  <a:lnTo>
                    <a:pt x="3" y="23"/>
                  </a:lnTo>
                  <a:lnTo>
                    <a:pt x="3" y="23"/>
                  </a:lnTo>
                  <a:lnTo>
                    <a:pt x="5" y="23"/>
                  </a:lnTo>
                  <a:lnTo>
                    <a:pt x="7" y="21"/>
                  </a:lnTo>
                  <a:lnTo>
                    <a:pt x="5" y="21"/>
                  </a:lnTo>
                  <a:lnTo>
                    <a:pt x="3" y="19"/>
                  </a:lnTo>
                  <a:lnTo>
                    <a:pt x="7" y="18"/>
                  </a:lnTo>
                  <a:lnTo>
                    <a:pt x="7" y="16"/>
                  </a:lnTo>
                  <a:lnTo>
                    <a:pt x="5" y="18"/>
                  </a:lnTo>
                  <a:lnTo>
                    <a:pt x="3" y="18"/>
                  </a:lnTo>
                  <a:lnTo>
                    <a:pt x="3"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3" name="Freeform 3943"/>
            <p:cNvSpPr>
              <a:spLocks/>
            </p:cNvSpPr>
            <p:nvPr/>
          </p:nvSpPr>
          <p:spPr bwMode="auto">
            <a:xfrm>
              <a:off x="544" y="1598"/>
              <a:ext cx="11" cy="24"/>
            </a:xfrm>
            <a:custGeom>
              <a:avLst/>
              <a:gdLst/>
              <a:ahLst/>
              <a:cxnLst>
                <a:cxn ang="0">
                  <a:pos x="6" y="9"/>
                </a:cxn>
                <a:cxn ang="0">
                  <a:pos x="4" y="8"/>
                </a:cxn>
                <a:cxn ang="0">
                  <a:pos x="4" y="9"/>
                </a:cxn>
                <a:cxn ang="0">
                  <a:pos x="2" y="8"/>
                </a:cxn>
                <a:cxn ang="0">
                  <a:pos x="2" y="6"/>
                </a:cxn>
                <a:cxn ang="0">
                  <a:pos x="0" y="4"/>
                </a:cxn>
                <a:cxn ang="0">
                  <a:pos x="2" y="2"/>
                </a:cxn>
                <a:cxn ang="0">
                  <a:pos x="4" y="2"/>
                </a:cxn>
                <a:cxn ang="0">
                  <a:pos x="4" y="0"/>
                </a:cxn>
                <a:cxn ang="0">
                  <a:pos x="7" y="6"/>
                </a:cxn>
                <a:cxn ang="0">
                  <a:pos x="11" y="4"/>
                </a:cxn>
                <a:cxn ang="0">
                  <a:pos x="11" y="9"/>
                </a:cxn>
                <a:cxn ang="0">
                  <a:pos x="7" y="9"/>
                </a:cxn>
                <a:cxn ang="0">
                  <a:pos x="9" y="24"/>
                </a:cxn>
                <a:cxn ang="0">
                  <a:pos x="7" y="20"/>
                </a:cxn>
                <a:cxn ang="0">
                  <a:pos x="6" y="18"/>
                </a:cxn>
                <a:cxn ang="0">
                  <a:pos x="6" y="22"/>
                </a:cxn>
                <a:cxn ang="0">
                  <a:pos x="4" y="20"/>
                </a:cxn>
                <a:cxn ang="0">
                  <a:pos x="4" y="15"/>
                </a:cxn>
                <a:cxn ang="0">
                  <a:pos x="6" y="15"/>
                </a:cxn>
                <a:cxn ang="0">
                  <a:pos x="7" y="13"/>
                </a:cxn>
                <a:cxn ang="0">
                  <a:pos x="7" y="11"/>
                </a:cxn>
                <a:cxn ang="0">
                  <a:pos x="6" y="13"/>
                </a:cxn>
                <a:cxn ang="0">
                  <a:pos x="6" y="11"/>
                </a:cxn>
                <a:cxn ang="0">
                  <a:pos x="4" y="9"/>
                </a:cxn>
                <a:cxn ang="0">
                  <a:pos x="6" y="9"/>
                </a:cxn>
              </a:cxnLst>
              <a:rect l="0" t="0" r="r" b="b"/>
              <a:pathLst>
                <a:path w="11" h="24">
                  <a:moveTo>
                    <a:pt x="6" y="9"/>
                  </a:moveTo>
                  <a:lnTo>
                    <a:pt x="4" y="8"/>
                  </a:lnTo>
                  <a:lnTo>
                    <a:pt x="4" y="9"/>
                  </a:lnTo>
                  <a:lnTo>
                    <a:pt x="2" y="8"/>
                  </a:lnTo>
                  <a:lnTo>
                    <a:pt x="2" y="6"/>
                  </a:lnTo>
                  <a:lnTo>
                    <a:pt x="0" y="4"/>
                  </a:lnTo>
                  <a:lnTo>
                    <a:pt x="2" y="2"/>
                  </a:lnTo>
                  <a:lnTo>
                    <a:pt x="4" y="2"/>
                  </a:lnTo>
                  <a:lnTo>
                    <a:pt x="4" y="0"/>
                  </a:lnTo>
                  <a:lnTo>
                    <a:pt x="7" y="6"/>
                  </a:lnTo>
                  <a:lnTo>
                    <a:pt x="11" y="4"/>
                  </a:lnTo>
                  <a:lnTo>
                    <a:pt x="11" y="9"/>
                  </a:lnTo>
                  <a:lnTo>
                    <a:pt x="7" y="9"/>
                  </a:lnTo>
                  <a:lnTo>
                    <a:pt x="9" y="24"/>
                  </a:lnTo>
                  <a:lnTo>
                    <a:pt x="7" y="20"/>
                  </a:lnTo>
                  <a:lnTo>
                    <a:pt x="6" y="18"/>
                  </a:lnTo>
                  <a:lnTo>
                    <a:pt x="6" y="22"/>
                  </a:lnTo>
                  <a:lnTo>
                    <a:pt x="4" y="20"/>
                  </a:lnTo>
                  <a:lnTo>
                    <a:pt x="4" y="15"/>
                  </a:lnTo>
                  <a:lnTo>
                    <a:pt x="6" y="15"/>
                  </a:lnTo>
                  <a:lnTo>
                    <a:pt x="7" y="13"/>
                  </a:lnTo>
                  <a:lnTo>
                    <a:pt x="7" y="11"/>
                  </a:lnTo>
                  <a:lnTo>
                    <a:pt x="6" y="13"/>
                  </a:lnTo>
                  <a:lnTo>
                    <a:pt x="6" y="11"/>
                  </a:lnTo>
                  <a:lnTo>
                    <a:pt x="4" y="9"/>
                  </a:lnTo>
                  <a:lnTo>
                    <a:pt x="6"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4" name="Freeform 3944"/>
            <p:cNvSpPr>
              <a:spLocks/>
            </p:cNvSpPr>
            <p:nvPr/>
          </p:nvSpPr>
          <p:spPr bwMode="auto">
            <a:xfrm>
              <a:off x="544" y="1598"/>
              <a:ext cx="11" cy="24"/>
            </a:xfrm>
            <a:custGeom>
              <a:avLst/>
              <a:gdLst/>
              <a:ahLst/>
              <a:cxnLst>
                <a:cxn ang="0">
                  <a:pos x="6" y="9"/>
                </a:cxn>
                <a:cxn ang="0">
                  <a:pos x="4" y="8"/>
                </a:cxn>
                <a:cxn ang="0">
                  <a:pos x="4" y="9"/>
                </a:cxn>
                <a:cxn ang="0">
                  <a:pos x="2" y="8"/>
                </a:cxn>
                <a:cxn ang="0">
                  <a:pos x="2" y="6"/>
                </a:cxn>
                <a:cxn ang="0">
                  <a:pos x="0" y="4"/>
                </a:cxn>
                <a:cxn ang="0">
                  <a:pos x="2" y="2"/>
                </a:cxn>
                <a:cxn ang="0">
                  <a:pos x="4" y="2"/>
                </a:cxn>
                <a:cxn ang="0">
                  <a:pos x="4" y="0"/>
                </a:cxn>
                <a:cxn ang="0">
                  <a:pos x="7" y="6"/>
                </a:cxn>
                <a:cxn ang="0">
                  <a:pos x="11" y="4"/>
                </a:cxn>
                <a:cxn ang="0">
                  <a:pos x="11" y="9"/>
                </a:cxn>
                <a:cxn ang="0">
                  <a:pos x="7" y="9"/>
                </a:cxn>
                <a:cxn ang="0">
                  <a:pos x="9" y="24"/>
                </a:cxn>
                <a:cxn ang="0">
                  <a:pos x="7" y="20"/>
                </a:cxn>
                <a:cxn ang="0">
                  <a:pos x="6" y="18"/>
                </a:cxn>
                <a:cxn ang="0">
                  <a:pos x="6" y="22"/>
                </a:cxn>
                <a:cxn ang="0">
                  <a:pos x="4" y="20"/>
                </a:cxn>
                <a:cxn ang="0">
                  <a:pos x="4" y="15"/>
                </a:cxn>
                <a:cxn ang="0">
                  <a:pos x="6" y="15"/>
                </a:cxn>
                <a:cxn ang="0">
                  <a:pos x="7" y="13"/>
                </a:cxn>
                <a:cxn ang="0">
                  <a:pos x="7" y="11"/>
                </a:cxn>
                <a:cxn ang="0">
                  <a:pos x="6" y="13"/>
                </a:cxn>
                <a:cxn ang="0">
                  <a:pos x="6" y="11"/>
                </a:cxn>
                <a:cxn ang="0">
                  <a:pos x="4" y="9"/>
                </a:cxn>
                <a:cxn ang="0">
                  <a:pos x="6" y="9"/>
                </a:cxn>
              </a:cxnLst>
              <a:rect l="0" t="0" r="r" b="b"/>
              <a:pathLst>
                <a:path w="11" h="24">
                  <a:moveTo>
                    <a:pt x="6" y="9"/>
                  </a:moveTo>
                  <a:lnTo>
                    <a:pt x="4" y="8"/>
                  </a:lnTo>
                  <a:lnTo>
                    <a:pt x="4" y="9"/>
                  </a:lnTo>
                  <a:lnTo>
                    <a:pt x="2" y="8"/>
                  </a:lnTo>
                  <a:lnTo>
                    <a:pt x="2" y="6"/>
                  </a:lnTo>
                  <a:lnTo>
                    <a:pt x="0" y="4"/>
                  </a:lnTo>
                  <a:lnTo>
                    <a:pt x="2" y="2"/>
                  </a:lnTo>
                  <a:lnTo>
                    <a:pt x="4" y="2"/>
                  </a:lnTo>
                  <a:lnTo>
                    <a:pt x="4" y="0"/>
                  </a:lnTo>
                  <a:lnTo>
                    <a:pt x="7" y="6"/>
                  </a:lnTo>
                  <a:lnTo>
                    <a:pt x="11" y="4"/>
                  </a:lnTo>
                  <a:lnTo>
                    <a:pt x="11" y="9"/>
                  </a:lnTo>
                  <a:lnTo>
                    <a:pt x="7" y="9"/>
                  </a:lnTo>
                  <a:lnTo>
                    <a:pt x="9" y="24"/>
                  </a:lnTo>
                  <a:lnTo>
                    <a:pt x="7" y="20"/>
                  </a:lnTo>
                  <a:lnTo>
                    <a:pt x="6" y="18"/>
                  </a:lnTo>
                  <a:lnTo>
                    <a:pt x="6" y="22"/>
                  </a:lnTo>
                  <a:lnTo>
                    <a:pt x="4" y="20"/>
                  </a:lnTo>
                  <a:lnTo>
                    <a:pt x="4" y="15"/>
                  </a:lnTo>
                  <a:lnTo>
                    <a:pt x="6" y="15"/>
                  </a:lnTo>
                  <a:lnTo>
                    <a:pt x="7" y="13"/>
                  </a:lnTo>
                  <a:lnTo>
                    <a:pt x="7" y="11"/>
                  </a:lnTo>
                  <a:lnTo>
                    <a:pt x="6" y="13"/>
                  </a:lnTo>
                  <a:lnTo>
                    <a:pt x="6" y="11"/>
                  </a:lnTo>
                  <a:lnTo>
                    <a:pt x="4" y="9"/>
                  </a:lnTo>
                  <a:lnTo>
                    <a:pt x="6"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5" name="Freeform 3945"/>
            <p:cNvSpPr>
              <a:spLocks/>
            </p:cNvSpPr>
            <p:nvPr/>
          </p:nvSpPr>
          <p:spPr bwMode="auto">
            <a:xfrm>
              <a:off x="551" y="1593"/>
              <a:ext cx="16" cy="20"/>
            </a:xfrm>
            <a:custGeom>
              <a:avLst/>
              <a:gdLst/>
              <a:ahLst/>
              <a:cxnLst>
                <a:cxn ang="0">
                  <a:pos x="4" y="5"/>
                </a:cxn>
                <a:cxn ang="0">
                  <a:pos x="4" y="5"/>
                </a:cxn>
                <a:cxn ang="0">
                  <a:pos x="2" y="4"/>
                </a:cxn>
                <a:cxn ang="0">
                  <a:pos x="0" y="2"/>
                </a:cxn>
                <a:cxn ang="0">
                  <a:pos x="0" y="2"/>
                </a:cxn>
                <a:cxn ang="0">
                  <a:pos x="2" y="0"/>
                </a:cxn>
                <a:cxn ang="0">
                  <a:pos x="9" y="4"/>
                </a:cxn>
                <a:cxn ang="0">
                  <a:pos x="13" y="4"/>
                </a:cxn>
                <a:cxn ang="0">
                  <a:pos x="15" y="4"/>
                </a:cxn>
                <a:cxn ang="0">
                  <a:pos x="16" y="5"/>
                </a:cxn>
                <a:cxn ang="0">
                  <a:pos x="16" y="7"/>
                </a:cxn>
                <a:cxn ang="0">
                  <a:pos x="16" y="14"/>
                </a:cxn>
                <a:cxn ang="0">
                  <a:pos x="16" y="14"/>
                </a:cxn>
                <a:cxn ang="0">
                  <a:pos x="11" y="9"/>
                </a:cxn>
                <a:cxn ang="0">
                  <a:pos x="11" y="9"/>
                </a:cxn>
                <a:cxn ang="0">
                  <a:pos x="11" y="11"/>
                </a:cxn>
                <a:cxn ang="0">
                  <a:pos x="15" y="14"/>
                </a:cxn>
                <a:cxn ang="0">
                  <a:pos x="15" y="18"/>
                </a:cxn>
                <a:cxn ang="0">
                  <a:pos x="13" y="20"/>
                </a:cxn>
                <a:cxn ang="0">
                  <a:pos x="11" y="18"/>
                </a:cxn>
                <a:cxn ang="0">
                  <a:pos x="9" y="20"/>
                </a:cxn>
                <a:cxn ang="0">
                  <a:pos x="8" y="20"/>
                </a:cxn>
                <a:cxn ang="0">
                  <a:pos x="6" y="7"/>
                </a:cxn>
                <a:cxn ang="0">
                  <a:pos x="6" y="7"/>
                </a:cxn>
                <a:cxn ang="0">
                  <a:pos x="6" y="7"/>
                </a:cxn>
                <a:cxn ang="0">
                  <a:pos x="4" y="7"/>
                </a:cxn>
                <a:cxn ang="0">
                  <a:pos x="4" y="7"/>
                </a:cxn>
                <a:cxn ang="0">
                  <a:pos x="4" y="5"/>
                </a:cxn>
                <a:cxn ang="0">
                  <a:pos x="4" y="5"/>
                </a:cxn>
              </a:cxnLst>
              <a:rect l="0" t="0" r="r" b="b"/>
              <a:pathLst>
                <a:path w="16" h="20">
                  <a:moveTo>
                    <a:pt x="4" y="5"/>
                  </a:moveTo>
                  <a:lnTo>
                    <a:pt x="4" y="5"/>
                  </a:lnTo>
                  <a:lnTo>
                    <a:pt x="2" y="4"/>
                  </a:lnTo>
                  <a:lnTo>
                    <a:pt x="0" y="2"/>
                  </a:lnTo>
                  <a:lnTo>
                    <a:pt x="0" y="2"/>
                  </a:lnTo>
                  <a:lnTo>
                    <a:pt x="2" y="0"/>
                  </a:lnTo>
                  <a:lnTo>
                    <a:pt x="9" y="4"/>
                  </a:lnTo>
                  <a:lnTo>
                    <a:pt x="13" y="4"/>
                  </a:lnTo>
                  <a:lnTo>
                    <a:pt x="15" y="4"/>
                  </a:lnTo>
                  <a:lnTo>
                    <a:pt x="16" y="5"/>
                  </a:lnTo>
                  <a:lnTo>
                    <a:pt x="16" y="7"/>
                  </a:lnTo>
                  <a:lnTo>
                    <a:pt x="16" y="14"/>
                  </a:lnTo>
                  <a:lnTo>
                    <a:pt x="16" y="14"/>
                  </a:lnTo>
                  <a:lnTo>
                    <a:pt x="11" y="9"/>
                  </a:lnTo>
                  <a:lnTo>
                    <a:pt x="11" y="9"/>
                  </a:lnTo>
                  <a:lnTo>
                    <a:pt x="11" y="11"/>
                  </a:lnTo>
                  <a:lnTo>
                    <a:pt x="15" y="14"/>
                  </a:lnTo>
                  <a:lnTo>
                    <a:pt x="15" y="18"/>
                  </a:lnTo>
                  <a:lnTo>
                    <a:pt x="13" y="20"/>
                  </a:lnTo>
                  <a:lnTo>
                    <a:pt x="11" y="18"/>
                  </a:lnTo>
                  <a:lnTo>
                    <a:pt x="9" y="20"/>
                  </a:lnTo>
                  <a:lnTo>
                    <a:pt x="8" y="20"/>
                  </a:lnTo>
                  <a:lnTo>
                    <a:pt x="6" y="7"/>
                  </a:lnTo>
                  <a:lnTo>
                    <a:pt x="6" y="7"/>
                  </a:lnTo>
                  <a:lnTo>
                    <a:pt x="6" y="7"/>
                  </a:lnTo>
                  <a:lnTo>
                    <a:pt x="4" y="7"/>
                  </a:lnTo>
                  <a:lnTo>
                    <a:pt x="4" y="7"/>
                  </a:lnTo>
                  <a:lnTo>
                    <a:pt x="4" y="5"/>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6" name="Freeform 3946"/>
            <p:cNvSpPr>
              <a:spLocks/>
            </p:cNvSpPr>
            <p:nvPr/>
          </p:nvSpPr>
          <p:spPr bwMode="auto">
            <a:xfrm>
              <a:off x="551" y="1593"/>
              <a:ext cx="16" cy="20"/>
            </a:xfrm>
            <a:custGeom>
              <a:avLst/>
              <a:gdLst/>
              <a:ahLst/>
              <a:cxnLst>
                <a:cxn ang="0">
                  <a:pos x="4" y="5"/>
                </a:cxn>
                <a:cxn ang="0">
                  <a:pos x="4" y="5"/>
                </a:cxn>
                <a:cxn ang="0">
                  <a:pos x="2" y="4"/>
                </a:cxn>
                <a:cxn ang="0">
                  <a:pos x="0" y="2"/>
                </a:cxn>
                <a:cxn ang="0">
                  <a:pos x="0" y="2"/>
                </a:cxn>
                <a:cxn ang="0">
                  <a:pos x="2" y="0"/>
                </a:cxn>
                <a:cxn ang="0">
                  <a:pos x="9" y="4"/>
                </a:cxn>
                <a:cxn ang="0">
                  <a:pos x="13" y="4"/>
                </a:cxn>
                <a:cxn ang="0">
                  <a:pos x="15" y="4"/>
                </a:cxn>
                <a:cxn ang="0">
                  <a:pos x="16" y="5"/>
                </a:cxn>
                <a:cxn ang="0">
                  <a:pos x="16" y="7"/>
                </a:cxn>
                <a:cxn ang="0">
                  <a:pos x="16" y="14"/>
                </a:cxn>
                <a:cxn ang="0">
                  <a:pos x="16" y="14"/>
                </a:cxn>
                <a:cxn ang="0">
                  <a:pos x="11" y="9"/>
                </a:cxn>
                <a:cxn ang="0">
                  <a:pos x="11" y="9"/>
                </a:cxn>
                <a:cxn ang="0">
                  <a:pos x="11" y="11"/>
                </a:cxn>
                <a:cxn ang="0">
                  <a:pos x="15" y="14"/>
                </a:cxn>
                <a:cxn ang="0">
                  <a:pos x="15" y="18"/>
                </a:cxn>
                <a:cxn ang="0">
                  <a:pos x="13" y="20"/>
                </a:cxn>
                <a:cxn ang="0">
                  <a:pos x="11" y="18"/>
                </a:cxn>
                <a:cxn ang="0">
                  <a:pos x="9" y="20"/>
                </a:cxn>
                <a:cxn ang="0">
                  <a:pos x="8" y="20"/>
                </a:cxn>
                <a:cxn ang="0">
                  <a:pos x="6" y="7"/>
                </a:cxn>
                <a:cxn ang="0">
                  <a:pos x="6" y="7"/>
                </a:cxn>
                <a:cxn ang="0">
                  <a:pos x="6" y="7"/>
                </a:cxn>
                <a:cxn ang="0">
                  <a:pos x="4" y="7"/>
                </a:cxn>
                <a:cxn ang="0">
                  <a:pos x="4" y="7"/>
                </a:cxn>
                <a:cxn ang="0">
                  <a:pos x="4" y="5"/>
                </a:cxn>
                <a:cxn ang="0">
                  <a:pos x="4" y="5"/>
                </a:cxn>
              </a:cxnLst>
              <a:rect l="0" t="0" r="r" b="b"/>
              <a:pathLst>
                <a:path w="16" h="20">
                  <a:moveTo>
                    <a:pt x="4" y="5"/>
                  </a:moveTo>
                  <a:lnTo>
                    <a:pt x="4" y="5"/>
                  </a:lnTo>
                  <a:lnTo>
                    <a:pt x="2" y="4"/>
                  </a:lnTo>
                  <a:lnTo>
                    <a:pt x="0" y="2"/>
                  </a:lnTo>
                  <a:lnTo>
                    <a:pt x="0" y="2"/>
                  </a:lnTo>
                  <a:lnTo>
                    <a:pt x="2" y="0"/>
                  </a:lnTo>
                  <a:lnTo>
                    <a:pt x="9" y="4"/>
                  </a:lnTo>
                  <a:lnTo>
                    <a:pt x="13" y="4"/>
                  </a:lnTo>
                  <a:lnTo>
                    <a:pt x="15" y="4"/>
                  </a:lnTo>
                  <a:lnTo>
                    <a:pt x="16" y="5"/>
                  </a:lnTo>
                  <a:lnTo>
                    <a:pt x="16" y="7"/>
                  </a:lnTo>
                  <a:lnTo>
                    <a:pt x="16" y="14"/>
                  </a:lnTo>
                  <a:lnTo>
                    <a:pt x="16" y="14"/>
                  </a:lnTo>
                  <a:lnTo>
                    <a:pt x="11" y="9"/>
                  </a:lnTo>
                  <a:lnTo>
                    <a:pt x="11" y="9"/>
                  </a:lnTo>
                  <a:lnTo>
                    <a:pt x="11" y="11"/>
                  </a:lnTo>
                  <a:lnTo>
                    <a:pt x="15" y="14"/>
                  </a:lnTo>
                  <a:lnTo>
                    <a:pt x="15" y="18"/>
                  </a:lnTo>
                  <a:lnTo>
                    <a:pt x="13" y="20"/>
                  </a:lnTo>
                  <a:lnTo>
                    <a:pt x="11" y="18"/>
                  </a:lnTo>
                  <a:lnTo>
                    <a:pt x="9" y="20"/>
                  </a:lnTo>
                  <a:lnTo>
                    <a:pt x="8" y="20"/>
                  </a:lnTo>
                  <a:lnTo>
                    <a:pt x="6" y="7"/>
                  </a:lnTo>
                  <a:lnTo>
                    <a:pt x="6" y="7"/>
                  </a:lnTo>
                  <a:lnTo>
                    <a:pt x="6" y="7"/>
                  </a:lnTo>
                  <a:lnTo>
                    <a:pt x="4" y="7"/>
                  </a:lnTo>
                  <a:lnTo>
                    <a:pt x="4" y="7"/>
                  </a:lnTo>
                  <a:lnTo>
                    <a:pt x="4" y="5"/>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7" name="Freeform 3947"/>
            <p:cNvSpPr>
              <a:spLocks/>
            </p:cNvSpPr>
            <p:nvPr/>
          </p:nvSpPr>
          <p:spPr bwMode="auto">
            <a:xfrm>
              <a:off x="569" y="1602"/>
              <a:ext cx="6" cy="9"/>
            </a:xfrm>
            <a:custGeom>
              <a:avLst/>
              <a:gdLst/>
              <a:ahLst/>
              <a:cxnLst>
                <a:cxn ang="0">
                  <a:pos x="2" y="0"/>
                </a:cxn>
                <a:cxn ang="0">
                  <a:pos x="2" y="0"/>
                </a:cxn>
                <a:cxn ang="0">
                  <a:pos x="6" y="7"/>
                </a:cxn>
                <a:cxn ang="0">
                  <a:pos x="6" y="7"/>
                </a:cxn>
                <a:cxn ang="0">
                  <a:pos x="4" y="7"/>
                </a:cxn>
                <a:cxn ang="0">
                  <a:pos x="4" y="7"/>
                </a:cxn>
                <a:cxn ang="0">
                  <a:pos x="4" y="9"/>
                </a:cxn>
                <a:cxn ang="0">
                  <a:pos x="2" y="9"/>
                </a:cxn>
                <a:cxn ang="0">
                  <a:pos x="0" y="7"/>
                </a:cxn>
                <a:cxn ang="0">
                  <a:pos x="0" y="0"/>
                </a:cxn>
                <a:cxn ang="0">
                  <a:pos x="2" y="0"/>
                </a:cxn>
              </a:cxnLst>
              <a:rect l="0" t="0" r="r" b="b"/>
              <a:pathLst>
                <a:path w="6" h="9">
                  <a:moveTo>
                    <a:pt x="2" y="0"/>
                  </a:moveTo>
                  <a:lnTo>
                    <a:pt x="2" y="0"/>
                  </a:lnTo>
                  <a:lnTo>
                    <a:pt x="6" y="7"/>
                  </a:lnTo>
                  <a:lnTo>
                    <a:pt x="6" y="7"/>
                  </a:lnTo>
                  <a:lnTo>
                    <a:pt x="4" y="7"/>
                  </a:lnTo>
                  <a:lnTo>
                    <a:pt x="4" y="7"/>
                  </a:lnTo>
                  <a:lnTo>
                    <a:pt x="4" y="9"/>
                  </a:lnTo>
                  <a:lnTo>
                    <a:pt x="2" y="9"/>
                  </a:lnTo>
                  <a:lnTo>
                    <a:pt x="0" y="7"/>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8" name="Freeform 3948"/>
            <p:cNvSpPr>
              <a:spLocks/>
            </p:cNvSpPr>
            <p:nvPr/>
          </p:nvSpPr>
          <p:spPr bwMode="auto">
            <a:xfrm>
              <a:off x="569" y="1602"/>
              <a:ext cx="6" cy="9"/>
            </a:xfrm>
            <a:custGeom>
              <a:avLst/>
              <a:gdLst/>
              <a:ahLst/>
              <a:cxnLst>
                <a:cxn ang="0">
                  <a:pos x="2" y="0"/>
                </a:cxn>
                <a:cxn ang="0">
                  <a:pos x="2" y="0"/>
                </a:cxn>
                <a:cxn ang="0">
                  <a:pos x="6" y="7"/>
                </a:cxn>
                <a:cxn ang="0">
                  <a:pos x="6" y="7"/>
                </a:cxn>
                <a:cxn ang="0">
                  <a:pos x="4" y="7"/>
                </a:cxn>
                <a:cxn ang="0">
                  <a:pos x="4" y="7"/>
                </a:cxn>
                <a:cxn ang="0">
                  <a:pos x="4" y="9"/>
                </a:cxn>
                <a:cxn ang="0">
                  <a:pos x="2" y="9"/>
                </a:cxn>
                <a:cxn ang="0">
                  <a:pos x="0" y="7"/>
                </a:cxn>
                <a:cxn ang="0">
                  <a:pos x="0" y="0"/>
                </a:cxn>
                <a:cxn ang="0">
                  <a:pos x="2" y="0"/>
                </a:cxn>
              </a:cxnLst>
              <a:rect l="0" t="0" r="r" b="b"/>
              <a:pathLst>
                <a:path w="6" h="9">
                  <a:moveTo>
                    <a:pt x="2" y="0"/>
                  </a:moveTo>
                  <a:lnTo>
                    <a:pt x="2" y="0"/>
                  </a:lnTo>
                  <a:lnTo>
                    <a:pt x="6" y="7"/>
                  </a:lnTo>
                  <a:lnTo>
                    <a:pt x="6" y="7"/>
                  </a:lnTo>
                  <a:lnTo>
                    <a:pt x="4" y="7"/>
                  </a:lnTo>
                  <a:lnTo>
                    <a:pt x="4" y="7"/>
                  </a:lnTo>
                  <a:lnTo>
                    <a:pt x="4" y="9"/>
                  </a:lnTo>
                  <a:lnTo>
                    <a:pt x="2" y="9"/>
                  </a:lnTo>
                  <a:lnTo>
                    <a:pt x="0" y="7"/>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9" name="Freeform 3949"/>
            <p:cNvSpPr>
              <a:spLocks/>
            </p:cNvSpPr>
            <p:nvPr/>
          </p:nvSpPr>
          <p:spPr bwMode="auto">
            <a:xfrm>
              <a:off x="567" y="1613"/>
              <a:ext cx="6" cy="5"/>
            </a:xfrm>
            <a:custGeom>
              <a:avLst/>
              <a:gdLst/>
              <a:ahLst/>
              <a:cxnLst>
                <a:cxn ang="0">
                  <a:pos x="6" y="0"/>
                </a:cxn>
                <a:cxn ang="0">
                  <a:pos x="6" y="1"/>
                </a:cxn>
                <a:cxn ang="0">
                  <a:pos x="6" y="3"/>
                </a:cxn>
                <a:cxn ang="0">
                  <a:pos x="4" y="5"/>
                </a:cxn>
                <a:cxn ang="0">
                  <a:pos x="4" y="3"/>
                </a:cxn>
                <a:cxn ang="0">
                  <a:pos x="0" y="3"/>
                </a:cxn>
                <a:cxn ang="0">
                  <a:pos x="0" y="1"/>
                </a:cxn>
                <a:cxn ang="0">
                  <a:pos x="0" y="0"/>
                </a:cxn>
                <a:cxn ang="0">
                  <a:pos x="4" y="0"/>
                </a:cxn>
                <a:cxn ang="0">
                  <a:pos x="4" y="0"/>
                </a:cxn>
                <a:cxn ang="0">
                  <a:pos x="6" y="0"/>
                </a:cxn>
              </a:cxnLst>
              <a:rect l="0" t="0" r="r" b="b"/>
              <a:pathLst>
                <a:path w="6" h="5">
                  <a:moveTo>
                    <a:pt x="6" y="0"/>
                  </a:moveTo>
                  <a:lnTo>
                    <a:pt x="6" y="1"/>
                  </a:lnTo>
                  <a:lnTo>
                    <a:pt x="6" y="3"/>
                  </a:lnTo>
                  <a:lnTo>
                    <a:pt x="4" y="5"/>
                  </a:lnTo>
                  <a:lnTo>
                    <a:pt x="4" y="3"/>
                  </a:lnTo>
                  <a:lnTo>
                    <a:pt x="0" y="3"/>
                  </a:lnTo>
                  <a:lnTo>
                    <a:pt x="0" y="1"/>
                  </a:lnTo>
                  <a:lnTo>
                    <a:pt x="0" y="0"/>
                  </a:lnTo>
                  <a:lnTo>
                    <a:pt x="4" y="0"/>
                  </a:lnTo>
                  <a:lnTo>
                    <a:pt x="4"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0" name="Freeform 3950"/>
            <p:cNvSpPr>
              <a:spLocks/>
            </p:cNvSpPr>
            <p:nvPr/>
          </p:nvSpPr>
          <p:spPr bwMode="auto">
            <a:xfrm>
              <a:off x="567" y="1613"/>
              <a:ext cx="6" cy="5"/>
            </a:xfrm>
            <a:custGeom>
              <a:avLst/>
              <a:gdLst/>
              <a:ahLst/>
              <a:cxnLst>
                <a:cxn ang="0">
                  <a:pos x="6" y="0"/>
                </a:cxn>
                <a:cxn ang="0">
                  <a:pos x="6" y="1"/>
                </a:cxn>
                <a:cxn ang="0">
                  <a:pos x="6" y="3"/>
                </a:cxn>
                <a:cxn ang="0">
                  <a:pos x="4" y="5"/>
                </a:cxn>
                <a:cxn ang="0">
                  <a:pos x="4" y="3"/>
                </a:cxn>
                <a:cxn ang="0">
                  <a:pos x="0" y="3"/>
                </a:cxn>
                <a:cxn ang="0">
                  <a:pos x="0" y="1"/>
                </a:cxn>
                <a:cxn ang="0">
                  <a:pos x="0" y="0"/>
                </a:cxn>
                <a:cxn ang="0">
                  <a:pos x="4" y="0"/>
                </a:cxn>
                <a:cxn ang="0">
                  <a:pos x="4" y="0"/>
                </a:cxn>
                <a:cxn ang="0">
                  <a:pos x="6" y="0"/>
                </a:cxn>
              </a:cxnLst>
              <a:rect l="0" t="0" r="r" b="b"/>
              <a:pathLst>
                <a:path w="6" h="5">
                  <a:moveTo>
                    <a:pt x="6" y="0"/>
                  </a:moveTo>
                  <a:lnTo>
                    <a:pt x="6" y="1"/>
                  </a:lnTo>
                  <a:lnTo>
                    <a:pt x="6" y="3"/>
                  </a:lnTo>
                  <a:lnTo>
                    <a:pt x="4" y="5"/>
                  </a:lnTo>
                  <a:lnTo>
                    <a:pt x="4" y="3"/>
                  </a:lnTo>
                  <a:lnTo>
                    <a:pt x="0" y="3"/>
                  </a:lnTo>
                  <a:lnTo>
                    <a:pt x="0" y="1"/>
                  </a:lnTo>
                  <a:lnTo>
                    <a:pt x="0" y="0"/>
                  </a:lnTo>
                  <a:lnTo>
                    <a:pt x="4" y="0"/>
                  </a:lnTo>
                  <a:lnTo>
                    <a:pt x="4"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1" name="Freeform 3951"/>
            <p:cNvSpPr>
              <a:spLocks/>
            </p:cNvSpPr>
            <p:nvPr/>
          </p:nvSpPr>
          <p:spPr bwMode="auto">
            <a:xfrm>
              <a:off x="578" y="1613"/>
              <a:ext cx="7" cy="7"/>
            </a:xfrm>
            <a:custGeom>
              <a:avLst/>
              <a:gdLst/>
              <a:ahLst/>
              <a:cxnLst>
                <a:cxn ang="0">
                  <a:pos x="5" y="3"/>
                </a:cxn>
                <a:cxn ang="0">
                  <a:pos x="7" y="5"/>
                </a:cxn>
                <a:cxn ang="0">
                  <a:pos x="5" y="7"/>
                </a:cxn>
                <a:cxn ang="0">
                  <a:pos x="5" y="7"/>
                </a:cxn>
                <a:cxn ang="0">
                  <a:pos x="5" y="7"/>
                </a:cxn>
                <a:cxn ang="0">
                  <a:pos x="2" y="5"/>
                </a:cxn>
                <a:cxn ang="0">
                  <a:pos x="2" y="3"/>
                </a:cxn>
                <a:cxn ang="0">
                  <a:pos x="0" y="0"/>
                </a:cxn>
                <a:cxn ang="0">
                  <a:pos x="2" y="1"/>
                </a:cxn>
                <a:cxn ang="0">
                  <a:pos x="4" y="3"/>
                </a:cxn>
                <a:cxn ang="0">
                  <a:pos x="5" y="3"/>
                </a:cxn>
              </a:cxnLst>
              <a:rect l="0" t="0" r="r" b="b"/>
              <a:pathLst>
                <a:path w="7" h="7">
                  <a:moveTo>
                    <a:pt x="5" y="3"/>
                  </a:moveTo>
                  <a:lnTo>
                    <a:pt x="7" y="5"/>
                  </a:lnTo>
                  <a:lnTo>
                    <a:pt x="5" y="7"/>
                  </a:lnTo>
                  <a:lnTo>
                    <a:pt x="5" y="7"/>
                  </a:lnTo>
                  <a:lnTo>
                    <a:pt x="5" y="7"/>
                  </a:lnTo>
                  <a:lnTo>
                    <a:pt x="2" y="5"/>
                  </a:lnTo>
                  <a:lnTo>
                    <a:pt x="2" y="3"/>
                  </a:lnTo>
                  <a:lnTo>
                    <a:pt x="0" y="0"/>
                  </a:lnTo>
                  <a:lnTo>
                    <a:pt x="2" y="1"/>
                  </a:lnTo>
                  <a:lnTo>
                    <a:pt x="4" y="3"/>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2" name="Freeform 3952"/>
            <p:cNvSpPr>
              <a:spLocks/>
            </p:cNvSpPr>
            <p:nvPr/>
          </p:nvSpPr>
          <p:spPr bwMode="auto">
            <a:xfrm>
              <a:off x="578" y="1613"/>
              <a:ext cx="7" cy="7"/>
            </a:xfrm>
            <a:custGeom>
              <a:avLst/>
              <a:gdLst/>
              <a:ahLst/>
              <a:cxnLst>
                <a:cxn ang="0">
                  <a:pos x="5" y="3"/>
                </a:cxn>
                <a:cxn ang="0">
                  <a:pos x="7" y="5"/>
                </a:cxn>
                <a:cxn ang="0">
                  <a:pos x="5" y="7"/>
                </a:cxn>
                <a:cxn ang="0">
                  <a:pos x="5" y="7"/>
                </a:cxn>
                <a:cxn ang="0">
                  <a:pos x="5" y="7"/>
                </a:cxn>
                <a:cxn ang="0">
                  <a:pos x="2" y="5"/>
                </a:cxn>
                <a:cxn ang="0">
                  <a:pos x="2" y="3"/>
                </a:cxn>
                <a:cxn ang="0">
                  <a:pos x="0" y="0"/>
                </a:cxn>
                <a:cxn ang="0">
                  <a:pos x="2" y="1"/>
                </a:cxn>
                <a:cxn ang="0">
                  <a:pos x="4" y="3"/>
                </a:cxn>
                <a:cxn ang="0">
                  <a:pos x="5" y="3"/>
                </a:cxn>
              </a:cxnLst>
              <a:rect l="0" t="0" r="r" b="b"/>
              <a:pathLst>
                <a:path w="7" h="7">
                  <a:moveTo>
                    <a:pt x="5" y="3"/>
                  </a:moveTo>
                  <a:lnTo>
                    <a:pt x="7" y="5"/>
                  </a:lnTo>
                  <a:lnTo>
                    <a:pt x="5" y="7"/>
                  </a:lnTo>
                  <a:lnTo>
                    <a:pt x="5" y="7"/>
                  </a:lnTo>
                  <a:lnTo>
                    <a:pt x="5" y="7"/>
                  </a:lnTo>
                  <a:lnTo>
                    <a:pt x="2" y="5"/>
                  </a:lnTo>
                  <a:lnTo>
                    <a:pt x="2" y="3"/>
                  </a:lnTo>
                  <a:lnTo>
                    <a:pt x="0" y="0"/>
                  </a:lnTo>
                  <a:lnTo>
                    <a:pt x="2" y="1"/>
                  </a:lnTo>
                  <a:lnTo>
                    <a:pt x="4" y="3"/>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3" name="Freeform 3953"/>
            <p:cNvSpPr>
              <a:spLocks/>
            </p:cNvSpPr>
            <p:nvPr/>
          </p:nvSpPr>
          <p:spPr bwMode="auto">
            <a:xfrm>
              <a:off x="514" y="1557"/>
              <a:ext cx="23" cy="27"/>
            </a:xfrm>
            <a:custGeom>
              <a:avLst/>
              <a:gdLst/>
              <a:ahLst/>
              <a:cxnLst>
                <a:cxn ang="0">
                  <a:pos x="20" y="7"/>
                </a:cxn>
                <a:cxn ang="0">
                  <a:pos x="21" y="7"/>
                </a:cxn>
                <a:cxn ang="0">
                  <a:pos x="21" y="9"/>
                </a:cxn>
                <a:cxn ang="0">
                  <a:pos x="21" y="13"/>
                </a:cxn>
                <a:cxn ang="0">
                  <a:pos x="18" y="11"/>
                </a:cxn>
                <a:cxn ang="0">
                  <a:pos x="21" y="13"/>
                </a:cxn>
                <a:cxn ang="0">
                  <a:pos x="21" y="16"/>
                </a:cxn>
                <a:cxn ang="0">
                  <a:pos x="20" y="16"/>
                </a:cxn>
                <a:cxn ang="0">
                  <a:pos x="12" y="13"/>
                </a:cxn>
                <a:cxn ang="0">
                  <a:pos x="11" y="15"/>
                </a:cxn>
                <a:cxn ang="0">
                  <a:pos x="14" y="16"/>
                </a:cxn>
                <a:cxn ang="0">
                  <a:pos x="18" y="16"/>
                </a:cxn>
                <a:cxn ang="0">
                  <a:pos x="20" y="16"/>
                </a:cxn>
                <a:cxn ang="0">
                  <a:pos x="21" y="18"/>
                </a:cxn>
                <a:cxn ang="0">
                  <a:pos x="23" y="24"/>
                </a:cxn>
                <a:cxn ang="0">
                  <a:pos x="21" y="24"/>
                </a:cxn>
                <a:cxn ang="0">
                  <a:pos x="21" y="25"/>
                </a:cxn>
                <a:cxn ang="0">
                  <a:pos x="12" y="20"/>
                </a:cxn>
                <a:cxn ang="0">
                  <a:pos x="11" y="16"/>
                </a:cxn>
                <a:cxn ang="0">
                  <a:pos x="9" y="16"/>
                </a:cxn>
                <a:cxn ang="0">
                  <a:pos x="9" y="20"/>
                </a:cxn>
                <a:cxn ang="0">
                  <a:pos x="11" y="22"/>
                </a:cxn>
                <a:cxn ang="0">
                  <a:pos x="11" y="27"/>
                </a:cxn>
                <a:cxn ang="0">
                  <a:pos x="9" y="27"/>
                </a:cxn>
                <a:cxn ang="0">
                  <a:pos x="7" y="27"/>
                </a:cxn>
                <a:cxn ang="0">
                  <a:pos x="5" y="25"/>
                </a:cxn>
                <a:cxn ang="0">
                  <a:pos x="5" y="25"/>
                </a:cxn>
                <a:cxn ang="0">
                  <a:pos x="7" y="24"/>
                </a:cxn>
                <a:cxn ang="0">
                  <a:pos x="5" y="22"/>
                </a:cxn>
                <a:cxn ang="0">
                  <a:pos x="5" y="22"/>
                </a:cxn>
                <a:cxn ang="0">
                  <a:pos x="3" y="20"/>
                </a:cxn>
                <a:cxn ang="0">
                  <a:pos x="3" y="18"/>
                </a:cxn>
                <a:cxn ang="0">
                  <a:pos x="2" y="16"/>
                </a:cxn>
                <a:cxn ang="0">
                  <a:pos x="0" y="15"/>
                </a:cxn>
                <a:cxn ang="0">
                  <a:pos x="0" y="13"/>
                </a:cxn>
                <a:cxn ang="0">
                  <a:pos x="0" y="11"/>
                </a:cxn>
                <a:cxn ang="0">
                  <a:pos x="2" y="13"/>
                </a:cxn>
                <a:cxn ang="0">
                  <a:pos x="2" y="11"/>
                </a:cxn>
                <a:cxn ang="0">
                  <a:pos x="0" y="7"/>
                </a:cxn>
                <a:cxn ang="0">
                  <a:pos x="0" y="6"/>
                </a:cxn>
                <a:cxn ang="0">
                  <a:pos x="0" y="4"/>
                </a:cxn>
                <a:cxn ang="0">
                  <a:pos x="2" y="6"/>
                </a:cxn>
                <a:cxn ang="0">
                  <a:pos x="3" y="6"/>
                </a:cxn>
                <a:cxn ang="0">
                  <a:pos x="3" y="4"/>
                </a:cxn>
                <a:cxn ang="0">
                  <a:pos x="5" y="2"/>
                </a:cxn>
                <a:cxn ang="0">
                  <a:pos x="7" y="0"/>
                </a:cxn>
                <a:cxn ang="0">
                  <a:pos x="12" y="4"/>
                </a:cxn>
                <a:cxn ang="0">
                  <a:pos x="12" y="6"/>
                </a:cxn>
                <a:cxn ang="0">
                  <a:pos x="14" y="6"/>
                </a:cxn>
                <a:cxn ang="0">
                  <a:pos x="14" y="6"/>
                </a:cxn>
                <a:cxn ang="0">
                  <a:pos x="18" y="6"/>
                </a:cxn>
                <a:cxn ang="0">
                  <a:pos x="20" y="7"/>
                </a:cxn>
              </a:cxnLst>
              <a:rect l="0" t="0" r="r" b="b"/>
              <a:pathLst>
                <a:path w="23" h="27">
                  <a:moveTo>
                    <a:pt x="20" y="7"/>
                  </a:moveTo>
                  <a:lnTo>
                    <a:pt x="21" y="7"/>
                  </a:lnTo>
                  <a:lnTo>
                    <a:pt x="21" y="9"/>
                  </a:lnTo>
                  <a:lnTo>
                    <a:pt x="21" y="13"/>
                  </a:lnTo>
                  <a:lnTo>
                    <a:pt x="18" y="11"/>
                  </a:lnTo>
                  <a:lnTo>
                    <a:pt x="21" y="13"/>
                  </a:lnTo>
                  <a:lnTo>
                    <a:pt x="21" y="16"/>
                  </a:lnTo>
                  <a:lnTo>
                    <a:pt x="20" y="16"/>
                  </a:lnTo>
                  <a:lnTo>
                    <a:pt x="12" y="13"/>
                  </a:lnTo>
                  <a:lnTo>
                    <a:pt x="11" y="15"/>
                  </a:lnTo>
                  <a:lnTo>
                    <a:pt x="14" y="16"/>
                  </a:lnTo>
                  <a:lnTo>
                    <a:pt x="18" y="16"/>
                  </a:lnTo>
                  <a:lnTo>
                    <a:pt x="20" y="16"/>
                  </a:lnTo>
                  <a:lnTo>
                    <a:pt x="21" y="18"/>
                  </a:lnTo>
                  <a:lnTo>
                    <a:pt x="23" y="24"/>
                  </a:lnTo>
                  <a:lnTo>
                    <a:pt x="21" y="24"/>
                  </a:lnTo>
                  <a:lnTo>
                    <a:pt x="21" y="25"/>
                  </a:lnTo>
                  <a:lnTo>
                    <a:pt x="12" y="20"/>
                  </a:lnTo>
                  <a:lnTo>
                    <a:pt x="11" y="16"/>
                  </a:lnTo>
                  <a:lnTo>
                    <a:pt x="9" y="16"/>
                  </a:lnTo>
                  <a:lnTo>
                    <a:pt x="9" y="20"/>
                  </a:lnTo>
                  <a:lnTo>
                    <a:pt x="11" y="22"/>
                  </a:lnTo>
                  <a:lnTo>
                    <a:pt x="11" y="27"/>
                  </a:lnTo>
                  <a:lnTo>
                    <a:pt x="9" y="27"/>
                  </a:lnTo>
                  <a:lnTo>
                    <a:pt x="7" y="27"/>
                  </a:lnTo>
                  <a:lnTo>
                    <a:pt x="5" y="25"/>
                  </a:lnTo>
                  <a:lnTo>
                    <a:pt x="5" y="25"/>
                  </a:lnTo>
                  <a:lnTo>
                    <a:pt x="7" y="24"/>
                  </a:lnTo>
                  <a:lnTo>
                    <a:pt x="5" y="22"/>
                  </a:lnTo>
                  <a:lnTo>
                    <a:pt x="5" y="22"/>
                  </a:lnTo>
                  <a:lnTo>
                    <a:pt x="3" y="20"/>
                  </a:lnTo>
                  <a:lnTo>
                    <a:pt x="3" y="18"/>
                  </a:lnTo>
                  <a:lnTo>
                    <a:pt x="2" y="16"/>
                  </a:lnTo>
                  <a:lnTo>
                    <a:pt x="0" y="15"/>
                  </a:lnTo>
                  <a:lnTo>
                    <a:pt x="0" y="13"/>
                  </a:lnTo>
                  <a:lnTo>
                    <a:pt x="0" y="11"/>
                  </a:lnTo>
                  <a:lnTo>
                    <a:pt x="2" y="13"/>
                  </a:lnTo>
                  <a:lnTo>
                    <a:pt x="2" y="11"/>
                  </a:lnTo>
                  <a:lnTo>
                    <a:pt x="0" y="7"/>
                  </a:lnTo>
                  <a:lnTo>
                    <a:pt x="0" y="6"/>
                  </a:lnTo>
                  <a:lnTo>
                    <a:pt x="0" y="4"/>
                  </a:lnTo>
                  <a:lnTo>
                    <a:pt x="2" y="6"/>
                  </a:lnTo>
                  <a:lnTo>
                    <a:pt x="3" y="6"/>
                  </a:lnTo>
                  <a:lnTo>
                    <a:pt x="3" y="4"/>
                  </a:lnTo>
                  <a:lnTo>
                    <a:pt x="5" y="2"/>
                  </a:lnTo>
                  <a:lnTo>
                    <a:pt x="7" y="0"/>
                  </a:lnTo>
                  <a:lnTo>
                    <a:pt x="12" y="4"/>
                  </a:lnTo>
                  <a:lnTo>
                    <a:pt x="12" y="6"/>
                  </a:lnTo>
                  <a:lnTo>
                    <a:pt x="14" y="6"/>
                  </a:lnTo>
                  <a:lnTo>
                    <a:pt x="14" y="6"/>
                  </a:lnTo>
                  <a:lnTo>
                    <a:pt x="18" y="6"/>
                  </a:lnTo>
                  <a:lnTo>
                    <a:pt x="2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4" name="Freeform 3954"/>
            <p:cNvSpPr>
              <a:spLocks/>
            </p:cNvSpPr>
            <p:nvPr/>
          </p:nvSpPr>
          <p:spPr bwMode="auto">
            <a:xfrm>
              <a:off x="514" y="1557"/>
              <a:ext cx="23" cy="27"/>
            </a:xfrm>
            <a:custGeom>
              <a:avLst/>
              <a:gdLst/>
              <a:ahLst/>
              <a:cxnLst>
                <a:cxn ang="0">
                  <a:pos x="20" y="7"/>
                </a:cxn>
                <a:cxn ang="0">
                  <a:pos x="21" y="7"/>
                </a:cxn>
                <a:cxn ang="0">
                  <a:pos x="21" y="9"/>
                </a:cxn>
                <a:cxn ang="0">
                  <a:pos x="21" y="13"/>
                </a:cxn>
                <a:cxn ang="0">
                  <a:pos x="18" y="11"/>
                </a:cxn>
                <a:cxn ang="0">
                  <a:pos x="21" y="13"/>
                </a:cxn>
                <a:cxn ang="0">
                  <a:pos x="21" y="16"/>
                </a:cxn>
                <a:cxn ang="0">
                  <a:pos x="20" y="16"/>
                </a:cxn>
                <a:cxn ang="0">
                  <a:pos x="12" y="13"/>
                </a:cxn>
                <a:cxn ang="0">
                  <a:pos x="11" y="15"/>
                </a:cxn>
                <a:cxn ang="0">
                  <a:pos x="14" y="16"/>
                </a:cxn>
                <a:cxn ang="0">
                  <a:pos x="18" y="16"/>
                </a:cxn>
                <a:cxn ang="0">
                  <a:pos x="20" y="16"/>
                </a:cxn>
                <a:cxn ang="0">
                  <a:pos x="21" y="18"/>
                </a:cxn>
                <a:cxn ang="0">
                  <a:pos x="23" y="24"/>
                </a:cxn>
                <a:cxn ang="0">
                  <a:pos x="21" y="24"/>
                </a:cxn>
                <a:cxn ang="0">
                  <a:pos x="21" y="25"/>
                </a:cxn>
                <a:cxn ang="0">
                  <a:pos x="12" y="20"/>
                </a:cxn>
                <a:cxn ang="0">
                  <a:pos x="11" y="16"/>
                </a:cxn>
                <a:cxn ang="0">
                  <a:pos x="9" y="16"/>
                </a:cxn>
                <a:cxn ang="0">
                  <a:pos x="9" y="20"/>
                </a:cxn>
                <a:cxn ang="0">
                  <a:pos x="11" y="22"/>
                </a:cxn>
                <a:cxn ang="0">
                  <a:pos x="11" y="27"/>
                </a:cxn>
                <a:cxn ang="0">
                  <a:pos x="9" y="27"/>
                </a:cxn>
                <a:cxn ang="0">
                  <a:pos x="7" y="27"/>
                </a:cxn>
                <a:cxn ang="0">
                  <a:pos x="5" y="25"/>
                </a:cxn>
                <a:cxn ang="0">
                  <a:pos x="5" y="25"/>
                </a:cxn>
                <a:cxn ang="0">
                  <a:pos x="7" y="24"/>
                </a:cxn>
                <a:cxn ang="0">
                  <a:pos x="5" y="22"/>
                </a:cxn>
                <a:cxn ang="0">
                  <a:pos x="5" y="22"/>
                </a:cxn>
                <a:cxn ang="0">
                  <a:pos x="3" y="20"/>
                </a:cxn>
                <a:cxn ang="0">
                  <a:pos x="3" y="18"/>
                </a:cxn>
                <a:cxn ang="0">
                  <a:pos x="2" y="16"/>
                </a:cxn>
                <a:cxn ang="0">
                  <a:pos x="0" y="15"/>
                </a:cxn>
                <a:cxn ang="0">
                  <a:pos x="0" y="13"/>
                </a:cxn>
                <a:cxn ang="0">
                  <a:pos x="0" y="11"/>
                </a:cxn>
                <a:cxn ang="0">
                  <a:pos x="2" y="13"/>
                </a:cxn>
                <a:cxn ang="0">
                  <a:pos x="2" y="11"/>
                </a:cxn>
                <a:cxn ang="0">
                  <a:pos x="0" y="7"/>
                </a:cxn>
                <a:cxn ang="0">
                  <a:pos x="0" y="6"/>
                </a:cxn>
                <a:cxn ang="0">
                  <a:pos x="0" y="4"/>
                </a:cxn>
                <a:cxn ang="0">
                  <a:pos x="2" y="6"/>
                </a:cxn>
                <a:cxn ang="0">
                  <a:pos x="3" y="6"/>
                </a:cxn>
                <a:cxn ang="0">
                  <a:pos x="3" y="4"/>
                </a:cxn>
                <a:cxn ang="0">
                  <a:pos x="5" y="2"/>
                </a:cxn>
                <a:cxn ang="0">
                  <a:pos x="7" y="0"/>
                </a:cxn>
                <a:cxn ang="0">
                  <a:pos x="12" y="4"/>
                </a:cxn>
                <a:cxn ang="0">
                  <a:pos x="12" y="6"/>
                </a:cxn>
                <a:cxn ang="0">
                  <a:pos x="14" y="6"/>
                </a:cxn>
                <a:cxn ang="0">
                  <a:pos x="14" y="6"/>
                </a:cxn>
                <a:cxn ang="0">
                  <a:pos x="18" y="6"/>
                </a:cxn>
                <a:cxn ang="0">
                  <a:pos x="20" y="7"/>
                </a:cxn>
              </a:cxnLst>
              <a:rect l="0" t="0" r="r" b="b"/>
              <a:pathLst>
                <a:path w="23" h="27">
                  <a:moveTo>
                    <a:pt x="20" y="7"/>
                  </a:moveTo>
                  <a:lnTo>
                    <a:pt x="21" y="7"/>
                  </a:lnTo>
                  <a:lnTo>
                    <a:pt x="21" y="9"/>
                  </a:lnTo>
                  <a:lnTo>
                    <a:pt x="21" y="13"/>
                  </a:lnTo>
                  <a:lnTo>
                    <a:pt x="18" y="11"/>
                  </a:lnTo>
                  <a:lnTo>
                    <a:pt x="21" y="13"/>
                  </a:lnTo>
                  <a:lnTo>
                    <a:pt x="21" y="16"/>
                  </a:lnTo>
                  <a:lnTo>
                    <a:pt x="20" y="16"/>
                  </a:lnTo>
                  <a:lnTo>
                    <a:pt x="12" y="13"/>
                  </a:lnTo>
                  <a:lnTo>
                    <a:pt x="11" y="15"/>
                  </a:lnTo>
                  <a:lnTo>
                    <a:pt x="14" y="16"/>
                  </a:lnTo>
                  <a:lnTo>
                    <a:pt x="18" y="16"/>
                  </a:lnTo>
                  <a:lnTo>
                    <a:pt x="20" y="16"/>
                  </a:lnTo>
                  <a:lnTo>
                    <a:pt x="21" y="18"/>
                  </a:lnTo>
                  <a:lnTo>
                    <a:pt x="23" y="24"/>
                  </a:lnTo>
                  <a:lnTo>
                    <a:pt x="21" y="24"/>
                  </a:lnTo>
                  <a:lnTo>
                    <a:pt x="21" y="25"/>
                  </a:lnTo>
                  <a:lnTo>
                    <a:pt x="12" y="20"/>
                  </a:lnTo>
                  <a:lnTo>
                    <a:pt x="11" y="16"/>
                  </a:lnTo>
                  <a:lnTo>
                    <a:pt x="9" y="16"/>
                  </a:lnTo>
                  <a:lnTo>
                    <a:pt x="9" y="20"/>
                  </a:lnTo>
                  <a:lnTo>
                    <a:pt x="11" y="22"/>
                  </a:lnTo>
                  <a:lnTo>
                    <a:pt x="11" y="27"/>
                  </a:lnTo>
                  <a:lnTo>
                    <a:pt x="9" y="27"/>
                  </a:lnTo>
                  <a:lnTo>
                    <a:pt x="7" y="27"/>
                  </a:lnTo>
                  <a:lnTo>
                    <a:pt x="5" y="25"/>
                  </a:lnTo>
                  <a:lnTo>
                    <a:pt x="5" y="25"/>
                  </a:lnTo>
                  <a:lnTo>
                    <a:pt x="7" y="24"/>
                  </a:lnTo>
                  <a:lnTo>
                    <a:pt x="5" y="22"/>
                  </a:lnTo>
                  <a:lnTo>
                    <a:pt x="5" y="22"/>
                  </a:lnTo>
                  <a:lnTo>
                    <a:pt x="3" y="20"/>
                  </a:lnTo>
                  <a:lnTo>
                    <a:pt x="3" y="18"/>
                  </a:lnTo>
                  <a:lnTo>
                    <a:pt x="2" y="16"/>
                  </a:lnTo>
                  <a:lnTo>
                    <a:pt x="0" y="15"/>
                  </a:lnTo>
                  <a:lnTo>
                    <a:pt x="0" y="13"/>
                  </a:lnTo>
                  <a:lnTo>
                    <a:pt x="0" y="11"/>
                  </a:lnTo>
                  <a:lnTo>
                    <a:pt x="2" y="13"/>
                  </a:lnTo>
                  <a:lnTo>
                    <a:pt x="2" y="11"/>
                  </a:lnTo>
                  <a:lnTo>
                    <a:pt x="0" y="7"/>
                  </a:lnTo>
                  <a:lnTo>
                    <a:pt x="0" y="6"/>
                  </a:lnTo>
                  <a:lnTo>
                    <a:pt x="0" y="4"/>
                  </a:lnTo>
                  <a:lnTo>
                    <a:pt x="2" y="6"/>
                  </a:lnTo>
                  <a:lnTo>
                    <a:pt x="3" y="6"/>
                  </a:lnTo>
                  <a:lnTo>
                    <a:pt x="3" y="4"/>
                  </a:lnTo>
                  <a:lnTo>
                    <a:pt x="5" y="2"/>
                  </a:lnTo>
                  <a:lnTo>
                    <a:pt x="7" y="0"/>
                  </a:lnTo>
                  <a:lnTo>
                    <a:pt x="12" y="4"/>
                  </a:lnTo>
                  <a:lnTo>
                    <a:pt x="12" y="6"/>
                  </a:lnTo>
                  <a:lnTo>
                    <a:pt x="14" y="6"/>
                  </a:lnTo>
                  <a:lnTo>
                    <a:pt x="14" y="6"/>
                  </a:lnTo>
                  <a:lnTo>
                    <a:pt x="18" y="6"/>
                  </a:lnTo>
                  <a:lnTo>
                    <a:pt x="2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5" name="Freeform 3955"/>
            <p:cNvSpPr>
              <a:spLocks/>
            </p:cNvSpPr>
            <p:nvPr/>
          </p:nvSpPr>
          <p:spPr bwMode="auto">
            <a:xfrm>
              <a:off x="555" y="1616"/>
              <a:ext cx="28" cy="45"/>
            </a:xfrm>
            <a:custGeom>
              <a:avLst/>
              <a:gdLst/>
              <a:ahLst/>
              <a:cxnLst>
                <a:cxn ang="0">
                  <a:pos x="18" y="11"/>
                </a:cxn>
                <a:cxn ang="0">
                  <a:pos x="21" y="16"/>
                </a:cxn>
                <a:cxn ang="0">
                  <a:pos x="20" y="18"/>
                </a:cxn>
                <a:cxn ang="0">
                  <a:pos x="21" y="20"/>
                </a:cxn>
                <a:cxn ang="0">
                  <a:pos x="25" y="25"/>
                </a:cxn>
                <a:cxn ang="0">
                  <a:pos x="20" y="23"/>
                </a:cxn>
                <a:cxn ang="0">
                  <a:pos x="21" y="27"/>
                </a:cxn>
                <a:cxn ang="0">
                  <a:pos x="25" y="27"/>
                </a:cxn>
                <a:cxn ang="0">
                  <a:pos x="27" y="31"/>
                </a:cxn>
                <a:cxn ang="0">
                  <a:pos x="27" y="32"/>
                </a:cxn>
                <a:cxn ang="0">
                  <a:pos x="28" y="32"/>
                </a:cxn>
                <a:cxn ang="0">
                  <a:pos x="28" y="34"/>
                </a:cxn>
                <a:cxn ang="0">
                  <a:pos x="28" y="38"/>
                </a:cxn>
                <a:cxn ang="0">
                  <a:pos x="28" y="39"/>
                </a:cxn>
                <a:cxn ang="0">
                  <a:pos x="28" y="45"/>
                </a:cxn>
                <a:cxn ang="0">
                  <a:pos x="25" y="45"/>
                </a:cxn>
                <a:cxn ang="0">
                  <a:pos x="21" y="39"/>
                </a:cxn>
                <a:cxn ang="0">
                  <a:pos x="20" y="34"/>
                </a:cxn>
                <a:cxn ang="0">
                  <a:pos x="14" y="31"/>
                </a:cxn>
                <a:cxn ang="0">
                  <a:pos x="12" y="29"/>
                </a:cxn>
                <a:cxn ang="0">
                  <a:pos x="12" y="27"/>
                </a:cxn>
                <a:cxn ang="0">
                  <a:pos x="14" y="22"/>
                </a:cxn>
                <a:cxn ang="0">
                  <a:pos x="12" y="20"/>
                </a:cxn>
                <a:cxn ang="0">
                  <a:pos x="9" y="20"/>
                </a:cxn>
                <a:cxn ang="0">
                  <a:pos x="7" y="16"/>
                </a:cxn>
                <a:cxn ang="0">
                  <a:pos x="9" y="6"/>
                </a:cxn>
                <a:cxn ang="0">
                  <a:pos x="7" y="7"/>
                </a:cxn>
                <a:cxn ang="0">
                  <a:pos x="4" y="11"/>
                </a:cxn>
                <a:cxn ang="0">
                  <a:pos x="2" y="9"/>
                </a:cxn>
                <a:cxn ang="0">
                  <a:pos x="4" y="2"/>
                </a:cxn>
                <a:cxn ang="0">
                  <a:pos x="4" y="0"/>
                </a:cxn>
                <a:cxn ang="0">
                  <a:pos x="7" y="0"/>
                </a:cxn>
                <a:cxn ang="0">
                  <a:pos x="9" y="0"/>
                </a:cxn>
                <a:cxn ang="0">
                  <a:pos x="12" y="4"/>
                </a:cxn>
                <a:cxn ang="0">
                  <a:pos x="11" y="7"/>
                </a:cxn>
                <a:cxn ang="0">
                  <a:pos x="16" y="9"/>
                </a:cxn>
              </a:cxnLst>
              <a:rect l="0" t="0" r="r" b="b"/>
              <a:pathLst>
                <a:path w="28" h="45">
                  <a:moveTo>
                    <a:pt x="16" y="9"/>
                  </a:moveTo>
                  <a:lnTo>
                    <a:pt x="18" y="11"/>
                  </a:lnTo>
                  <a:lnTo>
                    <a:pt x="21" y="14"/>
                  </a:lnTo>
                  <a:lnTo>
                    <a:pt x="21" y="16"/>
                  </a:lnTo>
                  <a:lnTo>
                    <a:pt x="21" y="18"/>
                  </a:lnTo>
                  <a:lnTo>
                    <a:pt x="20" y="18"/>
                  </a:lnTo>
                  <a:lnTo>
                    <a:pt x="20" y="18"/>
                  </a:lnTo>
                  <a:lnTo>
                    <a:pt x="21" y="20"/>
                  </a:lnTo>
                  <a:lnTo>
                    <a:pt x="21" y="18"/>
                  </a:lnTo>
                  <a:lnTo>
                    <a:pt x="25" y="25"/>
                  </a:lnTo>
                  <a:lnTo>
                    <a:pt x="20" y="22"/>
                  </a:lnTo>
                  <a:lnTo>
                    <a:pt x="20" y="23"/>
                  </a:lnTo>
                  <a:lnTo>
                    <a:pt x="23" y="25"/>
                  </a:lnTo>
                  <a:lnTo>
                    <a:pt x="21" y="27"/>
                  </a:lnTo>
                  <a:lnTo>
                    <a:pt x="23" y="27"/>
                  </a:lnTo>
                  <a:lnTo>
                    <a:pt x="25" y="27"/>
                  </a:lnTo>
                  <a:lnTo>
                    <a:pt x="27" y="29"/>
                  </a:lnTo>
                  <a:lnTo>
                    <a:pt x="27" y="31"/>
                  </a:lnTo>
                  <a:lnTo>
                    <a:pt x="25" y="31"/>
                  </a:lnTo>
                  <a:lnTo>
                    <a:pt x="27" y="32"/>
                  </a:lnTo>
                  <a:lnTo>
                    <a:pt x="28" y="31"/>
                  </a:lnTo>
                  <a:lnTo>
                    <a:pt x="28" y="32"/>
                  </a:lnTo>
                  <a:lnTo>
                    <a:pt x="28" y="34"/>
                  </a:lnTo>
                  <a:lnTo>
                    <a:pt x="28" y="34"/>
                  </a:lnTo>
                  <a:lnTo>
                    <a:pt x="27" y="38"/>
                  </a:lnTo>
                  <a:lnTo>
                    <a:pt x="28" y="38"/>
                  </a:lnTo>
                  <a:lnTo>
                    <a:pt x="28" y="38"/>
                  </a:lnTo>
                  <a:lnTo>
                    <a:pt x="28" y="39"/>
                  </a:lnTo>
                  <a:lnTo>
                    <a:pt x="28" y="41"/>
                  </a:lnTo>
                  <a:lnTo>
                    <a:pt x="28" y="45"/>
                  </a:lnTo>
                  <a:lnTo>
                    <a:pt x="28" y="45"/>
                  </a:lnTo>
                  <a:lnTo>
                    <a:pt x="25" y="45"/>
                  </a:lnTo>
                  <a:lnTo>
                    <a:pt x="23" y="38"/>
                  </a:lnTo>
                  <a:lnTo>
                    <a:pt x="21" y="39"/>
                  </a:lnTo>
                  <a:lnTo>
                    <a:pt x="21" y="38"/>
                  </a:lnTo>
                  <a:lnTo>
                    <a:pt x="20" y="34"/>
                  </a:lnTo>
                  <a:lnTo>
                    <a:pt x="18" y="32"/>
                  </a:lnTo>
                  <a:lnTo>
                    <a:pt x="14" y="31"/>
                  </a:lnTo>
                  <a:lnTo>
                    <a:pt x="14" y="31"/>
                  </a:lnTo>
                  <a:lnTo>
                    <a:pt x="12" y="29"/>
                  </a:lnTo>
                  <a:lnTo>
                    <a:pt x="9" y="27"/>
                  </a:lnTo>
                  <a:lnTo>
                    <a:pt x="12" y="27"/>
                  </a:lnTo>
                  <a:lnTo>
                    <a:pt x="12" y="23"/>
                  </a:lnTo>
                  <a:lnTo>
                    <a:pt x="14" y="22"/>
                  </a:lnTo>
                  <a:lnTo>
                    <a:pt x="14" y="20"/>
                  </a:lnTo>
                  <a:lnTo>
                    <a:pt x="12" y="20"/>
                  </a:lnTo>
                  <a:lnTo>
                    <a:pt x="11" y="20"/>
                  </a:lnTo>
                  <a:lnTo>
                    <a:pt x="9" y="20"/>
                  </a:lnTo>
                  <a:lnTo>
                    <a:pt x="7" y="20"/>
                  </a:lnTo>
                  <a:lnTo>
                    <a:pt x="7" y="16"/>
                  </a:lnTo>
                  <a:lnTo>
                    <a:pt x="9" y="14"/>
                  </a:lnTo>
                  <a:lnTo>
                    <a:pt x="9" y="6"/>
                  </a:lnTo>
                  <a:lnTo>
                    <a:pt x="9" y="6"/>
                  </a:lnTo>
                  <a:lnTo>
                    <a:pt x="7" y="7"/>
                  </a:lnTo>
                  <a:lnTo>
                    <a:pt x="5" y="9"/>
                  </a:lnTo>
                  <a:lnTo>
                    <a:pt x="4" y="11"/>
                  </a:lnTo>
                  <a:lnTo>
                    <a:pt x="0" y="11"/>
                  </a:lnTo>
                  <a:lnTo>
                    <a:pt x="2" y="9"/>
                  </a:lnTo>
                  <a:lnTo>
                    <a:pt x="5" y="4"/>
                  </a:lnTo>
                  <a:lnTo>
                    <a:pt x="4" y="2"/>
                  </a:lnTo>
                  <a:lnTo>
                    <a:pt x="2" y="0"/>
                  </a:lnTo>
                  <a:lnTo>
                    <a:pt x="4" y="0"/>
                  </a:lnTo>
                  <a:lnTo>
                    <a:pt x="5" y="0"/>
                  </a:lnTo>
                  <a:lnTo>
                    <a:pt x="7" y="0"/>
                  </a:lnTo>
                  <a:lnTo>
                    <a:pt x="9" y="0"/>
                  </a:lnTo>
                  <a:lnTo>
                    <a:pt x="9" y="0"/>
                  </a:lnTo>
                  <a:lnTo>
                    <a:pt x="12" y="2"/>
                  </a:lnTo>
                  <a:lnTo>
                    <a:pt x="12" y="4"/>
                  </a:lnTo>
                  <a:lnTo>
                    <a:pt x="11" y="6"/>
                  </a:lnTo>
                  <a:lnTo>
                    <a:pt x="11" y="7"/>
                  </a:lnTo>
                  <a:lnTo>
                    <a:pt x="14" y="7"/>
                  </a:lnTo>
                  <a:lnTo>
                    <a:pt x="16"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6" name="Freeform 3956"/>
            <p:cNvSpPr>
              <a:spLocks/>
            </p:cNvSpPr>
            <p:nvPr/>
          </p:nvSpPr>
          <p:spPr bwMode="auto">
            <a:xfrm>
              <a:off x="555" y="1616"/>
              <a:ext cx="28" cy="45"/>
            </a:xfrm>
            <a:custGeom>
              <a:avLst/>
              <a:gdLst/>
              <a:ahLst/>
              <a:cxnLst>
                <a:cxn ang="0">
                  <a:pos x="18" y="11"/>
                </a:cxn>
                <a:cxn ang="0">
                  <a:pos x="21" y="16"/>
                </a:cxn>
                <a:cxn ang="0">
                  <a:pos x="20" y="18"/>
                </a:cxn>
                <a:cxn ang="0">
                  <a:pos x="21" y="20"/>
                </a:cxn>
                <a:cxn ang="0">
                  <a:pos x="25" y="25"/>
                </a:cxn>
                <a:cxn ang="0">
                  <a:pos x="20" y="23"/>
                </a:cxn>
                <a:cxn ang="0">
                  <a:pos x="21" y="27"/>
                </a:cxn>
                <a:cxn ang="0">
                  <a:pos x="25" y="27"/>
                </a:cxn>
                <a:cxn ang="0">
                  <a:pos x="27" y="31"/>
                </a:cxn>
                <a:cxn ang="0">
                  <a:pos x="27" y="32"/>
                </a:cxn>
                <a:cxn ang="0">
                  <a:pos x="28" y="32"/>
                </a:cxn>
                <a:cxn ang="0">
                  <a:pos x="28" y="34"/>
                </a:cxn>
                <a:cxn ang="0">
                  <a:pos x="28" y="38"/>
                </a:cxn>
                <a:cxn ang="0">
                  <a:pos x="28" y="39"/>
                </a:cxn>
                <a:cxn ang="0">
                  <a:pos x="28" y="45"/>
                </a:cxn>
                <a:cxn ang="0">
                  <a:pos x="25" y="45"/>
                </a:cxn>
                <a:cxn ang="0">
                  <a:pos x="21" y="39"/>
                </a:cxn>
                <a:cxn ang="0">
                  <a:pos x="20" y="34"/>
                </a:cxn>
                <a:cxn ang="0">
                  <a:pos x="14" y="31"/>
                </a:cxn>
                <a:cxn ang="0">
                  <a:pos x="12" y="29"/>
                </a:cxn>
                <a:cxn ang="0">
                  <a:pos x="12" y="27"/>
                </a:cxn>
                <a:cxn ang="0">
                  <a:pos x="14" y="22"/>
                </a:cxn>
                <a:cxn ang="0">
                  <a:pos x="12" y="20"/>
                </a:cxn>
                <a:cxn ang="0">
                  <a:pos x="9" y="20"/>
                </a:cxn>
                <a:cxn ang="0">
                  <a:pos x="7" y="16"/>
                </a:cxn>
                <a:cxn ang="0">
                  <a:pos x="9" y="6"/>
                </a:cxn>
                <a:cxn ang="0">
                  <a:pos x="7" y="7"/>
                </a:cxn>
                <a:cxn ang="0">
                  <a:pos x="4" y="11"/>
                </a:cxn>
                <a:cxn ang="0">
                  <a:pos x="2" y="9"/>
                </a:cxn>
                <a:cxn ang="0">
                  <a:pos x="4" y="2"/>
                </a:cxn>
                <a:cxn ang="0">
                  <a:pos x="4" y="0"/>
                </a:cxn>
                <a:cxn ang="0">
                  <a:pos x="7" y="0"/>
                </a:cxn>
                <a:cxn ang="0">
                  <a:pos x="9" y="0"/>
                </a:cxn>
                <a:cxn ang="0">
                  <a:pos x="12" y="4"/>
                </a:cxn>
                <a:cxn ang="0">
                  <a:pos x="11" y="7"/>
                </a:cxn>
                <a:cxn ang="0">
                  <a:pos x="16" y="9"/>
                </a:cxn>
              </a:cxnLst>
              <a:rect l="0" t="0" r="r" b="b"/>
              <a:pathLst>
                <a:path w="28" h="45">
                  <a:moveTo>
                    <a:pt x="16" y="9"/>
                  </a:moveTo>
                  <a:lnTo>
                    <a:pt x="18" y="11"/>
                  </a:lnTo>
                  <a:lnTo>
                    <a:pt x="21" y="14"/>
                  </a:lnTo>
                  <a:lnTo>
                    <a:pt x="21" y="16"/>
                  </a:lnTo>
                  <a:lnTo>
                    <a:pt x="21" y="18"/>
                  </a:lnTo>
                  <a:lnTo>
                    <a:pt x="20" y="18"/>
                  </a:lnTo>
                  <a:lnTo>
                    <a:pt x="20" y="18"/>
                  </a:lnTo>
                  <a:lnTo>
                    <a:pt x="21" y="20"/>
                  </a:lnTo>
                  <a:lnTo>
                    <a:pt x="21" y="18"/>
                  </a:lnTo>
                  <a:lnTo>
                    <a:pt x="25" y="25"/>
                  </a:lnTo>
                  <a:lnTo>
                    <a:pt x="20" y="22"/>
                  </a:lnTo>
                  <a:lnTo>
                    <a:pt x="20" y="23"/>
                  </a:lnTo>
                  <a:lnTo>
                    <a:pt x="23" y="25"/>
                  </a:lnTo>
                  <a:lnTo>
                    <a:pt x="21" y="27"/>
                  </a:lnTo>
                  <a:lnTo>
                    <a:pt x="23" y="27"/>
                  </a:lnTo>
                  <a:lnTo>
                    <a:pt x="25" y="27"/>
                  </a:lnTo>
                  <a:lnTo>
                    <a:pt x="27" y="29"/>
                  </a:lnTo>
                  <a:lnTo>
                    <a:pt x="27" y="31"/>
                  </a:lnTo>
                  <a:lnTo>
                    <a:pt x="25" y="31"/>
                  </a:lnTo>
                  <a:lnTo>
                    <a:pt x="27" y="32"/>
                  </a:lnTo>
                  <a:lnTo>
                    <a:pt x="28" y="31"/>
                  </a:lnTo>
                  <a:lnTo>
                    <a:pt x="28" y="32"/>
                  </a:lnTo>
                  <a:lnTo>
                    <a:pt x="28" y="34"/>
                  </a:lnTo>
                  <a:lnTo>
                    <a:pt x="28" y="34"/>
                  </a:lnTo>
                  <a:lnTo>
                    <a:pt x="27" y="38"/>
                  </a:lnTo>
                  <a:lnTo>
                    <a:pt x="28" y="38"/>
                  </a:lnTo>
                  <a:lnTo>
                    <a:pt x="28" y="38"/>
                  </a:lnTo>
                  <a:lnTo>
                    <a:pt x="28" y="39"/>
                  </a:lnTo>
                  <a:lnTo>
                    <a:pt x="28" y="41"/>
                  </a:lnTo>
                  <a:lnTo>
                    <a:pt x="28" y="45"/>
                  </a:lnTo>
                  <a:lnTo>
                    <a:pt x="28" y="45"/>
                  </a:lnTo>
                  <a:lnTo>
                    <a:pt x="25" y="45"/>
                  </a:lnTo>
                  <a:lnTo>
                    <a:pt x="23" y="38"/>
                  </a:lnTo>
                  <a:lnTo>
                    <a:pt x="21" y="39"/>
                  </a:lnTo>
                  <a:lnTo>
                    <a:pt x="21" y="38"/>
                  </a:lnTo>
                  <a:lnTo>
                    <a:pt x="20" y="34"/>
                  </a:lnTo>
                  <a:lnTo>
                    <a:pt x="18" y="32"/>
                  </a:lnTo>
                  <a:lnTo>
                    <a:pt x="14" y="31"/>
                  </a:lnTo>
                  <a:lnTo>
                    <a:pt x="14" y="31"/>
                  </a:lnTo>
                  <a:lnTo>
                    <a:pt x="12" y="29"/>
                  </a:lnTo>
                  <a:lnTo>
                    <a:pt x="9" y="27"/>
                  </a:lnTo>
                  <a:lnTo>
                    <a:pt x="12" y="27"/>
                  </a:lnTo>
                  <a:lnTo>
                    <a:pt x="12" y="23"/>
                  </a:lnTo>
                  <a:lnTo>
                    <a:pt x="14" y="22"/>
                  </a:lnTo>
                  <a:lnTo>
                    <a:pt x="14" y="20"/>
                  </a:lnTo>
                  <a:lnTo>
                    <a:pt x="12" y="20"/>
                  </a:lnTo>
                  <a:lnTo>
                    <a:pt x="11" y="20"/>
                  </a:lnTo>
                  <a:lnTo>
                    <a:pt x="9" y="20"/>
                  </a:lnTo>
                  <a:lnTo>
                    <a:pt x="7" y="20"/>
                  </a:lnTo>
                  <a:lnTo>
                    <a:pt x="7" y="16"/>
                  </a:lnTo>
                  <a:lnTo>
                    <a:pt x="9" y="14"/>
                  </a:lnTo>
                  <a:lnTo>
                    <a:pt x="9" y="6"/>
                  </a:lnTo>
                  <a:lnTo>
                    <a:pt x="9" y="6"/>
                  </a:lnTo>
                  <a:lnTo>
                    <a:pt x="7" y="7"/>
                  </a:lnTo>
                  <a:lnTo>
                    <a:pt x="5" y="9"/>
                  </a:lnTo>
                  <a:lnTo>
                    <a:pt x="4" y="11"/>
                  </a:lnTo>
                  <a:lnTo>
                    <a:pt x="0" y="11"/>
                  </a:lnTo>
                  <a:lnTo>
                    <a:pt x="2" y="9"/>
                  </a:lnTo>
                  <a:lnTo>
                    <a:pt x="5" y="4"/>
                  </a:lnTo>
                  <a:lnTo>
                    <a:pt x="4" y="2"/>
                  </a:lnTo>
                  <a:lnTo>
                    <a:pt x="2" y="0"/>
                  </a:lnTo>
                  <a:lnTo>
                    <a:pt x="4" y="0"/>
                  </a:lnTo>
                  <a:lnTo>
                    <a:pt x="5" y="0"/>
                  </a:lnTo>
                  <a:lnTo>
                    <a:pt x="7" y="0"/>
                  </a:lnTo>
                  <a:lnTo>
                    <a:pt x="9" y="0"/>
                  </a:lnTo>
                  <a:lnTo>
                    <a:pt x="9" y="0"/>
                  </a:lnTo>
                  <a:lnTo>
                    <a:pt x="12" y="2"/>
                  </a:lnTo>
                  <a:lnTo>
                    <a:pt x="12" y="4"/>
                  </a:lnTo>
                  <a:lnTo>
                    <a:pt x="11" y="6"/>
                  </a:lnTo>
                  <a:lnTo>
                    <a:pt x="11" y="7"/>
                  </a:lnTo>
                  <a:lnTo>
                    <a:pt x="14" y="7"/>
                  </a:lnTo>
                  <a:lnTo>
                    <a:pt x="16"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7" name="Freeform 3957"/>
            <p:cNvSpPr>
              <a:spLocks/>
            </p:cNvSpPr>
            <p:nvPr/>
          </p:nvSpPr>
          <p:spPr bwMode="auto">
            <a:xfrm>
              <a:off x="587" y="1627"/>
              <a:ext cx="14" cy="23"/>
            </a:xfrm>
            <a:custGeom>
              <a:avLst/>
              <a:gdLst/>
              <a:ahLst/>
              <a:cxnLst>
                <a:cxn ang="0">
                  <a:pos x="7" y="18"/>
                </a:cxn>
                <a:cxn ang="0">
                  <a:pos x="7" y="18"/>
                </a:cxn>
                <a:cxn ang="0">
                  <a:pos x="9" y="18"/>
                </a:cxn>
                <a:cxn ang="0">
                  <a:pos x="9" y="16"/>
                </a:cxn>
                <a:cxn ang="0">
                  <a:pos x="9" y="18"/>
                </a:cxn>
                <a:cxn ang="0">
                  <a:pos x="9" y="20"/>
                </a:cxn>
                <a:cxn ang="0">
                  <a:pos x="9" y="21"/>
                </a:cxn>
                <a:cxn ang="0">
                  <a:pos x="13" y="23"/>
                </a:cxn>
                <a:cxn ang="0">
                  <a:pos x="14" y="23"/>
                </a:cxn>
                <a:cxn ang="0">
                  <a:pos x="14" y="21"/>
                </a:cxn>
                <a:cxn ang="0">
                  <a:pos x="14" y="20"/>
                </a:cxn>
                <a:cxn ang="0">
                  <a:pos x="13" y="18"/>
                </a:cxn>
                <a:cxn ang="0">
                  <a:pos x="13" y="9"/>
                </a:cxn>
                <a:cxn ang="0">
                  <a:pos x="11" y="0"/>
                </a:cxn>
                <a:cxn ang="0">
                  <a:pos x="9" y="0"/>
                </a:cxn>
                <a:cxn ang="0">
                  <a:pos x="5" y="2"/>
                </a:cxn>
                <a:cxn ang="0">
                  <a:pos x="5" y="2"/>
                </a:cxn>
                <a:cxn ang="0">
                  <a:pos x="2" y="3"/>
                </a:cxn>
                <a:cxn ang="0">
                  <a:pos x="4" y="5"/>
                </a:cxn>
                <a:cxn ang="0">
                  <a:pos x="4" y="5"/>
                </a:cxn>
                <a:cxn ang="0">
                  <a:pos x="2" y="7"/>
                </a:cxn>
                <a:cxn ang="0">
                  <a:pos x="4" y="7"/>
                </a:cxn>
                <a:cxn ang="0">
                  <a:pos x="2" y="11"/>
                </a:cxn>
                <a:cxn ang="0">
                  <a:pos x="2" y="11"/>
                </a:cxn>
                <a:cxn ang="0">
                  <a:pos x="2" y="12"/>
                </a:cxn>
                <a:cxn ang="0">
                  <a:pos x="0" y="14"/>
                </a:cxn>
                <a:cxn ang="0">
                  <a:pos x="2" y="16"/>
                </a:cxn>
                <a:cxn ang="0">
                  <a:pos x="4" y="18"/>
                </a:cxn>
                <a:cxn ang="0">
                  <a:pos x="5" y="16"/>
                </a:cxn>
                <a:cxn ang="0">
                  <a:pos x="4" y="12"/>
                </a:cxn>
                <a:cxn ang="0">
                  <a:pos x="5" y="14"/>
                </a:cxn>
                <a:cxn ang="0">
                  <a:pos x="7" y="14"/>
                </a:cxn>
                <a:cxn ang="0">
                  <a:pos x="7" y="9"/>
                </a:cxn>
                <a:cxn ang="0">
                  <a:pos x="9" y="14"/>
                </a:cxn>
                <a:cxn ang="0">
                  <a:pos x="7" y="16"/>
                </a:cxn>
                <a:cxn ang="0">
                  <a:pos x="7" y="18"/>
                </a:cxn>
              </a:cxnLst>
              <a:rect l="0" t="0" r="r" b="b"/>
              <a:pathLst>
                <a:path w="14" h="23">
                  <a:moveTo>
                    <a:pt x="7" y="18"/>
                  </a:moveTo>
                  <a:lnTo>
                    <a:pt x="7" y="18"/>
                  </a:lnTo>
                  <a:lnTo>
                    <a:pt x="9" y="18"/>
                  </a:lnTo>
                  <a:lnTo>
                    <a:pt x="9" y="16"/>
                  </a:lnTo>
                  <a:lnTo>
                    <a:pt x="9" y="18"/>
                  </a:lnTo>
                  <a:lnTo>
                    <a:pt x="9" y="20"/>
                  </a:lnTo>
                  <a:lnTo>
                    <a:pt x="9" y="21"/>
                  </a:lnTo>
                  <a:lnTo>
                    <a:pt x="13" y="23"/>
                  </a:lnTo>
                  <a:lnTo>
                    <a:pt x="14" y="23"/>
                  </a:lnTo>
                  <a:lnTo>
                    <a:pt x="14" y="21"/>
                  </a:lnTo>
                  <a:lnTo>
                    <a:pt x="14" y="20"/>
                  </a:lnTo>
                  <a:lnTo>
                    <a:pt x="13" y="18"/>
                  </a:lnTo>
                  <a:lnTo>
                    <a:pt x="13" y="9"/>
                  </a:lnTo>
                  <a:lnTo>
                    <a:pt x="11" y="0"/>
                  </a:lnTo>
                  <a:lnTo>
                    <a:pt x="9" y="0"/>
                  </a:lnTo>
                  <a:lnTo>
                    <a:pt x="5" y="2"/>
                  </a:lnTo>
                  <a:lnTo>
                    <a:pt x="5" y="2"/>
                  </a:lnTo>
                  <a:lnTo>
                    <a:pt x="2" y="3"/>
                  </a:lnTo>
                  <a:lnTo>
                    <a:pt x="4" y="5"/>
                  </a:lnTo>
                  <a:lnTo>
                    <a:pt x="4" y="5"/>
                  </a:lnTo>
                  <a:lnTo>
                    <a:pt x="2" y="7"/>
                  </a:lnTo>
                  <a:lnTo>
                    <a:pt x="4" y="7"/>
                  </a:lnTo>
                  <a:lnTo>
                    <a:pt x="2" y="11"/>
                  </a:lnTo>
                  <a:lnTo>
                    <a:pt x="2" y="11"/>
                  </a:lnTo>
                  <a:lnTo>
                    <a:pt x="2" y="12"/>
                  </a:lnTo>
                  <a:lnTo>
                    <a:pt x="0" y="14"/>
                  </a:lnTo>
                  <a:lnTo>
                    <a:pt x="2" y="16"/>
                  </a:lnTo>
                  <a:lnTo>
                    <a:pt x="4" y="18"/>
                  </a:lnTo>
                  <a:lnTo>
                    <a:pt x="5" y="16"/>
                  </a:lnTo>
                  <a:lnTo>
                    <a:pt x="4" y="12"/>
                  </a:lnTo>
                  <a:lnTo>
                    <a:pt x="5" y="14"/>
                  </a:lnTo>
                  <a:lnTo>
                    <a:pt x="7" y="14"/>
                  </a:lnTo>
                  <a:lnTo>
                    <a:pt x="7" y="9"/>
                  </a:lnTo>
                  <a:lnTo>
                    <a:pt x="9" y="14"/>
                  </a:lnTo>
                  <a:lnTo>
                    <a:pt x="7" y="16"/>
                  </a:lnTo>
                  <a:lnTo>
                    <a:pt x="7"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8" name="Freeform 3958"/>
            <p:cNvSpPr>
              <a:spLocks/>
            </p:cNvSpPr>
            <p:nvPr/>
          </p:nvSpPr>
          <p:spPr bwMode="auto">
            <a:xfrm>
              <a:off x="587" y="1627"/>
              <a:ext cx="14" cy="23"/>
            </a:xfrm>
            <a:custGeom>
              <a:avLst/>
              <a:gdLst/>
              <a:ahLst/>
              <a:cxnLst>
                <a:cxn ang="0">
                  <a:pos x="7" y="18"/>
                </a:cxn>
                <a:cxn ang="0">
                  <a:pos x="7" y="18"/>
                </a:cxn>
                <a:cxn ang="0">
                  <a:pos x="9" y="18"/>
                </a:cxn>
                <a:cxn ang="0">
                  <a:pos x="9" y="16"/>
                </a:cxn>
                <a:cxn ang="0">
                  <a:pos x="9" y="18"/>
                </a:cxn>
                <a:cxn ang="0">
                  <a:pos x="9" y="20"/>
                </a:cxn>
                <a:cxn ang="0">
                  <a:pos x="9" y="21"/>
                </a:cxn>
                <a:cxn ang="0">
                  <a:pos x="13" y="23"/>
                </a:cxn>
                <a:cxn ang="0">
                  <a:pos x="14" y="23"/>
                </a:cxn>
                <a:cxn ang="0">
                  <a:pos x="14" y="21"/>
                </a:cxn>
                <a:cxn ang="0">
                  <a:pos x="14" y="20"/>
                </a:cxn>
                <a:cxn ang="0">
                  <a:pos x="13" y="18"/>
                </a:cxn>
                <a:cxn ang="0">
                  <a:pos x="13" y="9"/>
                </a:cxn>
                <a:cxn ang="0">
                  <a:pos x="11" y="0"/>
                </a:cxn>
                <a:cxn ang="0">
                  <a:pos x="9" y="0"/>
                </a:cxn>
                <a:cxn ang="0">
                  <a:pos x="5" y="2"/>
                </a:cxn>
                <a:cxn ang="0">
                  <a:pos x="5" y="2"/>
                </a:cxn>
                <a:cxn ang="0">
                  <a:pos x="2" y="3"/>
                </a:cxn>
                <a:cxn ang="0">
                  <a:pos x="4" y="5"/>
                </a:cxn>
                <a:cxn ang="0">
                  <a:pos x="4" y="5"/>
                </a:cxn>
                <a:cxn ang="0">
                  <a:pos x="2" y="7"/>
                </a:cxn>
                <a:cxn ang="0">
                  <a:pos x="4" y="7"/>
                </a:cxn>
                <a:cxn ang="0">
                  <a:pos x="2" y="11"/>
                </a:cxn>
                <a:cxn ang="0">
                  <a:pos x="2" y="11"/>
                </a:cxn>
                <a:cxn ang="0">
                  <a:pos x="2" y="12"/>
                </a:cxn>
                <a:cxn ang="0">
                  <a:pos x="0" y="14"/>
                </a:cxn>
                <a:cxn ang="0">
                  <a:pos x="2" y="16"/>
                </a:cxn>
                <a:cxn ang="0">
                  <a:pos x="4" y="18"/>
                </a:cxn>
                <a:cxn ang="0">
                  <a:pos x="5" y="16"/>
                </a:cxn>
                <a:cxn ang="0">
                  <a:pos x="4" y="12"/>
                </a:cxn>
                <a:cxn ang="0">
                  <a:pos x="5" y="14"/>
                </a:cxn>
                <a:cxn ang="0">
                  <a:pos x="7" y="14"/>
                </a:cxn>
                <a:cxn ang="0">
                  <a:pos x="7" y="9"/>
                </a:cxn>
                <a:cxn ang="0">
                  <a:pos x="9" y="14"/>
                </a:cxn>
                <a:cxn ang="0">
                  <a:pos x="7" y="16"/>
                </a:cxn>
                <a:cxn ang="0">
                  <a:pos x="7" y="18"/>
                </a:cxn>
              </a:cxnLst>
              <a:rect l="0" t="0" r="r" b="b"/>
              <a:pathLst>
                <a:path w="14" h="23">
                  <a:moveTo>
                    <a:pt x="7" y="18"/>
                  </a:moveTo>
                  <a:lnTo>
                    <a:pt x="7" y="18"/>
                  </a:lnTo>
                  <a:lnTo>
                    <a:pt x="9" y="18"/>
                  </a:lnTo>
                  <a:lnTo>
                    <a:pt x="9" y="16"/>
                  </a:lnTo>
                  <a:lnTo>
                    <a:pt x="9" y="18"/>
                  </a:lnTo>
                  <a:lnTo>
                    <a:pt x="9" y="20"/>
                  </a:lnTo>
                  <a:lnTo>
                    <a:pt x="9" y="21"/>
                  </a:lnTo>
                  <a:lnTo>
                    <a:pt x="13" y="23"/>
                  </a:lnTo>
                  <a:lnTo>
                    <a:pt x="14" y="23"/>
                  </a:lnTo>
                  <a:lnTo>
                    <a:pt x="14" y="21"/>
                  </a:lnTo>
                  <a:lnTo>
                    <a:pt x="14" y="20"/>
                  </a:lnTo>
                  <a:lnTo>
                    <a:pt x="13" y="18"/>
                  </a:lnTo>
                  <a:lnTo>
                    <a:pt x="13" y="9"/>
                  </a:lnTo>
                  <a:lnTo>
                    <a:pt x="11" y="0"/>
                  </a:lnTo>
                  <a:lnTo>
                    <a:pt x="9" y="0"/>
                  </a:lnTo>
                  <a:lnTo>
                    <a:pt x="5" y="2"/>
                  </a:lnTo>
                  <a:lnTo>
                    <a:pt x="5" y="2"/>
                  </a:lnTo>
                  <a:lnTo>
                    <a:pt x="2" y="3"/>
                  </a:lnTo>
                  <a:lnTo>
                    <a:pt x="4" y="5"/>
                  </a:lnTo>
                  <a:lnTo>
                    <a:pt x="4" y="5"/>
                  </a:lnTo>
                  <a:lnTo>
                    <a:pt x="2" y="7"/>
                  </a:lnTo>
                  <a:lnTo>
                    <a:pt x="4" y="7"/>
                  </a:lnTo>
                  <a:lnTo>
                    <a:pt x="2" y="11"/>
                  </a:lnTo>
                  <a:lnTo>
                    <a:pt x="2" y="11"/>
                  </a:lnTo>
                  <a:lnTo>
                    <a:pt x="2" y="12"/>
                  </a:lnTo>
                  <a:lnTo>
                    <a:pt x="0" y="14"/>
                  </a:lnTo>
                  <a:lnTo>
                    <a:pt x="2" y="16"/>
                  </a:lnTo>
                  <a:lnTo>
                    <a:pt x="4" y="18"/>
                  </a:lnTo>
                  <a:lnTo>
                    <a:pt x="5" y="16"/>
                  </a:lnTo>
                  <a:lnTo>
                    <a:pt x="4" y="12"/>
                  </a:lnTo>
                  <a:lnTo>
                    <a:pt x="5" y="14"/>
                  </a:lnTo>
                  <a:lnTo>
                    <a:pt x="7" y="14"/>
                  </a:lnTo>
                  <a:lnTo>
                    <a:pt x="7" y="9"/>
                  </a:lnTo>
                  <a:lnTo>
                    <a:pt x="9" y="14"/>
                  </a:lnTo>
                  <a:lnTo>
                    <a:pt x="7" y="16"/>
                  </a:lnTo>
                  <a:lnTo>
                    <a:pt x="7"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9" name="Freeform 3959"/>
            <p:cNvSpPr>
              <a:spLocks/>
            </p:cNvSpPr>
            <p:nvPr/>
          </p:nvSpPr>
          <p:spPr bwMode="auto">
            <a:xfrm>
              <a:off x="564" y="1647"/>
              <a:ext cx="7" cy="14"/>
            </a:xfrm>
            <a:custGeom>
              <a:avLst/>
              <a:gdLst/>
              <a:ahLst/>
              <a:cxnLst>
                <a:cxn ang="0">
                  <a:pos x="3" y="7"/>
                </a:cxn>
                <a:cxn ang="0">
                  <a:pos x="5" y="7"/>
                </a:cxn>
                <a:cxn ang="0">
                  <a:pos x="7" y="14"/>
                </a:cxn>
                <a:cxn ang="0">
                  <a:pos x="7" y="14"/>
                </a:cxn>
                <a:cxn ang="0">
                  <a:pos x="5" y="12"/>
                </a:cxn>
                <a:cxn ang="0">
                  <a:pos x="0" y="5"/>
                </a:cxn>
                <a:cxn ang="0">
                  <a:pos x="0" y="1"/>
                </a:cxn>
                <a:cxn ang="0">
                  <a:pos x="0" y="0"/>
                </a:cxn>
                <a:cxn ang="0">
                  <a:pos x="3" y="1"/>
                </a:cxn>
                <a:cxn ang="0">
                  <a:pos x="3" y="7"/>
                </a:cxn>
              </a:cxnLst>
              <a:rect l="0" t="0" r="r" b="b"/>
              <a:pathLst>
                <a:path w="7" h="14">
                  <a:moveTo>
                    <a:pt x="3" y="7"/>
                  </a:moveTo>
                  <a:lnTo>
                    <a:pt x="5" y="7"/>
                  </a:lnTo>
                  <a:lnTo>
                    <a:pt x="7" y="14"/>
                  </a:lnTo>
                  <a:lnTo>
                    <a:pt x="7" y="14"/>
                  </a:lnTo>
                  <a:lnTo>
                    <a:pt x="5" y="12"/>
                  </a:lnTo>
                  <a:lnTo>
                    <a:pt x="0" y="5"/>
                  </a:lnTo>
                  <a:lnTo>
                    <a:pt x="0" y="1"/>
                  </a:lnTo>
                  <a:lnTo>
                    <a:pt x="0" y="0"/>
                  </a:lnTo>
                  <a:lnTo>
                    <a:pt x="3" y="1"/>
                  </a:lnTo>
                  <a:lnTo>
                    <a:pt x="3"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0" name="Freeform 3960"/>
            <p:cNvSpPr>
              <a:spLocks/>
            </p:cNvSpPr>
            <p:nvPr/>
          </p:nvSpPr>
          <p:spPr bwMode="auto">
            <a:xfrm>
              <a:off x="564" y="1647"/>
              <a:ext cx="7" cy="14"/>
            </a:xfrm>
            <a:custGeom>
              <a:avLst/>
              <a:gdLst/>
              <a:ahLst/>
              <a:cxnLst>
                <a:cxn ang="0">
                  <a:pos x="3" y="7"/>
                </a:cxn>
                <a:cxn ang="0">
                  <a:pos x="5" y="7"/>
                </a:cxn>
                <a:cxn ang="0">
                  <a:pos x="7" y="14"/>
                </a:cxn>
                <a:cxn ang="0">
                  <a:pos x="7" y="14"/>
                </a:cxn>
                <a:cxn ang="0">
                  <a:pos x="5" y="12"/>
                </a:cxn>
                <a:cxn ang="0">
                  <a:pos x="0" y="5"/>
                </a:cxn>
                <a:cxn ang="0">
                  <a:pos x="0" y="1"/>
                </a:cxn>
                <a:cxn ang="0">
                  <a:pos x="0" y="0"/>
                </a:cxn>
                <a:cxn ang="0">
                  <a:pos x="3" y="1"/>
                </a:cxn>
                <a:cxn ang="0">
                  <a:pos x="3" y="7"/>
                </a:cxn>
              </a:cxnLst>
              <a:rect l="0" t="0" r="r" b="b"/>
              <a:pathLst>
                <a:path w="7" h="14">
                  <a:moveTo>
                    <a:pt x="3" y="7"/>
                  </a:moveTo>
                  <a:lnTo>
                    <a:pt x="5" y="7"/>
                  </a:lnTo>
                  <a:lnTo>
                    <a:pt x="7" y="14"/>
                  </a:lnTo>
                  <a:lnTo>
                    <a:pt x="7" y="14"/>
                  </a:lnTo>
                  <a:lnTo>
                    <a:pt x="5" y="12"/>
                  </a:lnTo>
                  <a:lnTo>
                    <a:pt x="0" y="5"/>
                  </a:lnTo>
                  <a:lnTo>
                    <a:pt x="0" y="1"/>
                  </a:lnTo>
                  <a:lnTo>
                    <a:pt x="0" y="0"/>
                  </a:lnTo>
                  <a:lnTo>
                    <a:pt x="3" y="1"/>
                  </a:lnTo>
                  <a:lnTo>
                    <a:pt x="3"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1" name="Freeform 3961"/>
            <p:cNvSpPr>
              <a:spLocks/>
            </p:cNvSpPr>
            <p:nvPr/>
          </p:nvSpPr>
          <p:spPr bwMode="auto">
            <a:xfrm>
              <a:off x="591" y="1645"/>
              <a:ext cx="3" cy="9"/>
            </a:xfrm>
            <a:custGeom>
              <a:avLst/>
              <a:gdLst/>
              <a:ahLst/>
              <a:cxnLst>
                <a:cxn ang="0">
                  <a:pos x="0" y="0"/>
                </a:cxn>
                <a:cxn ang="0">
                  <a:pos x="3" y="3"/>
                </a:cxn>
                <a:cxn ang="0">
                  <a:pos x="3" y="7"/>
                </a:cxn>
                <a:cxn ang="0">
                  <a:pos x="1" y="9"/>
                </a:cxn>
                <a:cxn ang="0">
                  <a:pos x="0" y="5"/>
                </a:cxn>
                <a:cxn ang="0">
                  <a:pos x="0" y="3"/>
                </a:cxn>
                <a:cxn ang="0">
                  <a:pos x="0" y="0"/>
                </a:cxn>
              </a:cxnLst>
              <a:rect l="0" t="0" r="r" b="b"/>
              <a:pathLst>
                <a:path w="3" h="9">
                  <a:moveTo>
                    <a:pt x="0" y="0"/>
                  </a:moveTo>
                  <a:lnTo>
                    <a:pt x="3" y="3"/>
                  </a:lnTo>
                  <a:lnTo>
                    <a:pt x="3" y="7"/>
                  </a:lnTo>
                  <a:lnTo>
                    <a:pt x="1" y="9"/>
                  </a:lnTo>
                  <a:lnTo>
                    <a:pt x="0" y="5"/>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2" name="Freeform 3962"/>
            <p:cNvSpPr>
              <a:spLocks/>
            </p:cNvSpPr>
            <p:nvPr/>
          </p:nvSpPr>
          <p:spPr bwMode="auto">
            <a:xfrm>
              <a:off x="591" y="1645"/>
              <a:ext cx="3" cy="9"/>
            </a:xfrm>
            <a:custGeom>
              <a:avLst/>
              <a:gdLst/>
              <a:ahLst/>
              <a:cxnLst>
                <a:cxn ang="0">
                  <a:pos x="0" y="0"/>
                </a:cxn>
                <a:cxn ang="0">
                  <a:pos x="3" y="3"/>
                </a:cxn>
                <a:cxn ang="0">
                  <a:pos x="3" y="7"/>
                </a:cxn>
                <a:cxn ang="0">
                  <a:pos x="1" y="9"/>
                </a:cxn>
                <a:cxn ang="0">
                  <a:pos x="0" y="5"/>
                </a:cxn>
                <a:cxn ang="0">
                  <a:pos x="0" y="3"/>
                </a:cxn>
                <a:cxn ang="0">
                  <a:pos x="0" y="0"/>
                </a:cxn>
              </a:cxnLst>
              <a:rect l="0" t="0" r="r" b="b"/>
              <a:pathLst>
                <a:path w="3" h="9">
                  <a:moveTo>
                    <a:pt x="0" y="0"/>
                  </a:moveTo>
                  <a:lnTo>
                    <a:pt x="3" y="3"/>
                  </a:lnTo>
                  <a:lnTo>
                    <a:pt x="3" y="7"/>
                  </a:lnTo>
                  <a:lnTo>
                    <a:pt x="1" y="9"/>
                  </a:lnTo>
                  <a:lnTo>
                    <a:pt x="0" y="5"/>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3" name="Freeform 3963"/>
            <p:cNvSpPr>
              <a:spLocks/>
            </p:cNvSpPr>
            <p:nvPr/>
          </p:nvSpPr>
          <p:spPr bwMode="auto">
            <a:xfrm>
              <a:off x="0" y="1693"/>
              <a:ext cx="7" cy="9"/>
            </a:xfrm>
            <a:custGeom>
              <a:avLst/>
              <a:gdLst/>
              <a:ahLst/>
              <a:cxnLst>
                <a:cxn ang="0">
                  <a:pos x="0" y="2"/>
                </a:cxn>
                <a:cxn ang="0">
                  <a:pos x="5" y="0"/>
                </a:cxn>
                <a:cxn ang="0">
                  <a:pos x="7" y="2"/>
                </a:cxn>
                <a:cxn ang="0">
                  <a:pos x="7" y="4"/>
                </a:cxn>
                <a:cxn ang="0">
                  <a:pos x="7" y="5"/>
                </a:cxn>
                <a:cxn ang="0">
                  <a:pos x="0" y="9"/>
                </a:cxn>
                <a:cxn ang="0">
                  <a:pos x="0" y="2"/>
                </a:cxn>
                <a:cxn ang="0">
                  <a:pos x="0" y="2"/>
                </a:cxn>
              </a:cxnLst>
              <a:rect l="0" t="0" r="r" b="b"/>
              <a:pathLst>
                <a:path w="7" h="9">
                  <a:moveTo>
                    <a:pt x="0" y="2"/>
                  </a:moveTo>
                  <a:lnTo>
                    <a:pt x="5" y="0"/>
                  </a:lnTo>
                  <a:lnTo>
                    <a:pt x="7" y="2"/>
                  </a:lnTo>
                  <a:lnTo>
                    <a:pt x="7" y="4"/>
                  </a:lnTo>
                  <a:lnTo>
                    <a:pt x="7" y="5"/>
                  </a:lnTo>
                  <a:lnTo>
                    <a:pt x="0" y="9"/>
                  </a:lnTo>
                  <a:lnTo>
                    <a:pt x="0" y="2"/>
                  </a:lnTo>
                  <a:lnTo>
                    <a:pt x="0" y="2"/>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4" name="Freeform 3964"/>
            <p:cNvSpPr>
              <a:spLocks/>
            </p:cNvSpPr>
            <p:nvPr/>
          </p:nvSpPr>
          <p:spPr bwMode="auto">
            <a:xfrm>
              <a:off x="11" y="1680"/>
              <a:ext cx="23" cy="20"/>
            </a:xfrm>
            <a:custGeom>
              <a:avLst/>
              <a:gdLst/>
              <a:ahLst/>
              <a:cxnLst>
                <a:cxn ang="0">
                  <a:pos x="0" y="20"/>
                </a:cxn>
                <a:cxn ang="0">
                  <a:pos x="0" y="18"/>
                </a:cxn>
                <a:cxn ang="0">
                  <a:pos x="0" y="18"/>
                </a:cxn>
                <a:cxn ang="0">
                  <a:pos x="7" y="17"/>
                </a:cxn>
                <a:cxn ang="0">
                  <a:pos x="9" y="15"/>
                </a:cxn>
                <a:cxn ang="0">
                  <a:pos x="9" y="11"/>
                </a:cxn>
                <a:cxn ang="0">
                  <a:pos x="10" y="9"/>
                </a:cxn>
                <a:cxn ang="0">
                  <a:pos x="12" y="9"/>
                </a:cxn>
                <a:cxn ang="0">
                  <a:pos x="14" y="9"/>
                </a:cxn>
                <a:cxn ang="0">
                  <a:pos x="12" y="8"/>
                </a:cxn>
                <a:cxn ang="0">
                  <a:pos x="10" y="8"/>
                </a:cxn>
                <a:cxn ang="0">
                  <a:pos x="9" y="4"/>
                </a:cxn>
                <a:cxn ang="0">
                  <a:pos x="10" y="2"/>
                </a:cxn>
                <a:cxn ang="0">
                  <a:pos x="12" y="2"/>
                </a:cxn>
                <a:cxn ang="0">
                  <a:pos x="14" y="0"/>
                </a:cxn>
                <a:cxn ang="0">
                  <a:pos x="16" y="2"/>
                </a:cxn>
                <a:cxn ang="0">
                  <a:pos x="18" y="4"/>
                </a:cxn>
                <a:cxn ang="0">
                  <a:pos x="19" y="0"/>
                </a:cxn>
                <a:cxn ang="0">
                  <a:pos x="21" y="0"/>
                </a:cxn>
                <a:cxn ang="0">
                  <a:pos x="23" y="2"/>
                </a:cxn>
                <a:cxn ang="0">
                  <a:pos x="21" y="4"/>
                </a:cxn>
                <a:cxn ang="0">
                  <a:pos x="19" y="8"/>
                </a:cxn>
                <a:cxn ang="0">
                  <a:pos x="18" y="9"/>
                </a:cxn>
                <a:cxn ang="0">
                  <a:pos x="19" y="8"/>
                </a:cxn>
                <a:cxn ang="0">
                  <a:pos x="19" y="9"/>
                </a:cxn>
                <a:cxn ang="0">
                  <a:pos x="19" y="11"/>
                </a:cxn>
                <a:cxn ang="0">
                  <a:pos x="16" y="13"/>
                </a:cxn>
                <a:cxn ang="0">
                  <a:pos x="14" y="15"/>
                </a:cxn>
                <a:cxn ang="0">
                  <a:pos x="12" y="15"/>
                </a:cxn>
                <a:cxn ang="0">
                  <a:pos x="7" y="18"/>
                </a:cxn>
                <a:cxn ang="0">
                  <a:pos x="0" y="20"/>
                </a:cxn>
              </a:cxnLst>
              <a:rect l="0" t="0" r="r" b="b"/>
              <a:pathLst>
                <a:path w="23" h="20">
                  <a:moveTo>
                    <a:pt x="0" y="20"/>
                  </a:moveTo>
                  <a:lnTo>
                    <a:pt x="0" y="18"/>
                  </a:lnTo>
                  <a:lnTo>
                    <a:pt x="0" y="18"/>
                  </a:lnTo>
                  <a:lnTo>
                    <a:pt x="7" y="17"/>
                  </a:lnTo>
                  <a:lnTo>
                    <a:pt x="9" y="15"/>
                  </a:lnTo>
                  <a:lnTo>
                    <a:pt x="9" y="11"/>
                  </a:lnTo>
                  <a:lnTo>
                    <a:pt x="10" y="9"/>
                  </a:lnTo>
                  <a:lnTo>
                    <a:pt x="12" y="9"/>
                  </a:lnTo>
                  <a:lnTo>
                    <a:pt x="14" y="9"/>
                  </a:lnTo>
                  <a:lnTo>
                    <a:pt x="12" y="8"/>
                  </a:lnTo>
                  <a:lnTo>
                    <a:pt x="10" y="8"/>
                  </a:lnTo>
                  <a:lnTo>
                    <a:pt x="9" y="4"/>
                  </a:lnTo>
                  <a:lnTo>
                    <a:pt x="10" y="2"/>
                  </a:lnTo>
                  <a:lnTo>
                    <a:pt x="12" y="2"/>
                  </a:lnTo>
                  <a:lnTo>
                    <a:pt x="14" y="0"/>
                  </a:lnTo>
                  <a:lnTo>
                    <a:pt x="16" y="2"/>
                  </a:lnTo>
                  <a:lnTo>
                    <a:pt x="18" y="4"/>
                  </a:lnTo>
                  <a:lnTo>
                    <a:pt x="19" y="0"/>
                  </a:lnTo>
                  <a:lnTo>
                    <a:pt x="21" y="0"/>
                  </a:lnTo>
                  <a:lnTo>
                    <a:pt x="23" y="2"/>
                  </a:lnTo>
                  <a:lnTo>
                    <a:pt x="21" y="4"/>
                  </a:lnTo>
                  <a:lnTo>
                    <a:pt x="19" y="8"/>
                  </a:lnTo>
                  <a:lnTo>
                    <a:pt x="18" y="9"/>
                  </a:lnTo>
                  <a:lnTo>
                    <a:pt x="19" y="8"/>
                  </a:lnTo>
                  <a:lnTo>
                    <a:pt x="19" y="9"/>
                  </a:lnTo>
                  <a:lnTo>
                    <a:pt x="19" y="11"/>
                  </a:lnTo>
                  <a:lnTo>
                    <a:pt x="16" y="13"/>
                  </a:lnTo>
                  <a:lnTo>
                    <a:pt x="14" y="15"/>
                  </a:lnTo>
                  <a:lnTo>
                    <a:pt x="12" y="15"/>
                  </a:lnTo>
                  <a:lnTo>
                    <a:pt x="7" y="18"/>
                  </a:lnTo>
                  <a:lnTo>
                    <a:pt x="0"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5" name="Freeform 3965"/>
            <p:cNvSpPr>
              <a:spLocks/>
            </p:cNvSpPr>
            <p:nvPr/>
          </p:nvSpPr>
          <p:spPr bwMode="auto">
            <a:xfrm>
              <a:off x="11" y="1680"/>
              <a:ext cx="23" cy="20"/>
            </a:xfrm>
            <a:custGeom>
              <a:avLst/>
              <a:gdLst/>
              <a:ahLst/>
              <a:cxnLst>
                <a:cxn ang="0">
                  <a:pos x="0" y="20"/>
                </a:cxn>
                <a:cxn ang="0">
                  <a:pos x="0" y="18"/>
                </a:cxn>
                <a:cxn ang="0">
                  <a:pos x="0" y="18"/>
                </a:cxn>
                <a:cxn ang="0">
                  <a:pos x="7" y="17"/>
                </a:cxn>
                <a:cxn ang="0">
                  <a:pos x="9" y="15"/>
                </a:cxn>
                <a:cxn ang="0">
                  <a:pos x="9" y="11"/>
                </a:cxn>
                <a:cxn ang="0">
                  <a:pos x="10" y="9"/>
                </a:cxn>
                <a:cxn ang="0">
                  <a:pos x="12" y="9"/>
                </a:cxn>
                <a:cxn ang="0">
                  <a:pos x="14" y="9"/>
                </a:cxn>
                <a:cxn ang="0">
                  <a:pos x="12" y="8"/>
                </a:cxn>
                <a:cxn ang="0">
                  <a:pos x="10" y="8"/>
                </a:cxn>
                <a:cxn ang="0">
                  <a:pos x="9" y="4"/>
                </a:cxn>
                <a:cxn ang="0">
                  <a:pos x="10" y="2"/>
                </a:cxn>
                <a:cxn ang="0">
                  <a:pos x="12" y="2"/>
                </a:cxn>
                <a:cxn ang="0">
                  <a:pos x="14" y="0"/>
                </a:cxn>
                <a:cxn ang="0">
                  <a:pos x="16" y="2"/>
                </a:cxn>
                <a:cxn ang="0">
                  <a:pos x="18" y="4"/>
                </a:cxn>
                <a:cxn ang="0">
                  <a:pos x="19" y="0"/>
                </a:cxn>
                <a:cxn ang="0">
                  <a:pos x="21" y="0"/>
                </a:cxn>
                <a:cxn ang="0">
                  <a:pos x="23" y="2"/>
                </a:cxn>
                <a:cxn ang="0">
                  <a:pos x="21" y="4"/>
                </a:cxn>
                <a:cxn ang="0">
                  <a:pos x="19" y="8"/>
                </a:cxn>
                <a:cxn ang="0">
                  <a:pos x="18" y="9"/>
                </a:cxn>
                <a:cxn ang="0">
                  <a:pos x="19" y="8"/>
                </a:cxn>
                <a:cxn ang="0">
                  <a:pos x="19" y="9"/>
                </a:cxn>
                <a:cxn ang="0">
                  <a:pos x="19" y="11"/>
                </a:cxn>
                <a:cxn ang="0">
                  <a:pos x="16" y="13"/>
                </a:cxn>
                <a:cxn ang="0">
                  <a:pos x="14" y="15"/>
                </a:cxn>
                <a:cxn ang="0">
                  <a:pos x="12" y="15"/>
                </a:cxn>
                <a:cxn ang="0">
                  <a:pos x="7" y="18"/>
                </a:cxn>
                <a:cxn ang="0">
                  <a:pos x="0" y="20"/>
                </a:cxn>
              </a:cxnLst>
              <a:rect l="0" t="0" r="r" b="b"/>
              <a:pathLst>
                <a:path w="23" h="20">
                  <a:moveTo>
                    <a:pt x="0" y="20"/>
                  </a:moveTo>
                  <a:lnTo>
                    <a:pt x="0" y="18"/>
                  </a:lnTo>
                  <a:lnTo>
                    <a:pt x="0" y="18"/>
                  </a:lnTo>
                  <a:lnTo>
                    <a:pt x="7" y="17"/>
                  </a:lnTo>
                  <a:lnTo>
                    <a:pt x="9" y="15"/>
                  </a:lnTo>
                  <a:lnTo>
                    <a:pt x="9" y="11"/>
                  </a:lnTo>
                  <a:lnTo>
                    <a:pt x="10" y="9"/>
                  </a:lnTo>
                  <a:lnTo>
                    <a:pt x="12" y="9"/>
                  </a:lnTo>
                  <a:lnTo>
                    <a:pt x="14" y="9"/>
                  </a:lnTo>
                  <a:lnTo>
                    <a:pt x="12" y="8"/>
                  </a:lnTo>
                  <a:lnTo>
                    <a:pt x="10" y="8"/>
                  </a:lnTo>
                  <a:lnTo>
                    <a:pt x="9" y="4"/>
                  </a:lnTo>
                  <a:lnTo>
                    <a:pt x="10" y="2"/>
                  </a:lnTo>
                  <a:lnTo>
                    <a:pt x="12" y="2"/>
                  </a:lnTo>
                  <a:lnTo>
                    <a:pt x="14" y="0"/>
                  </a:lnTo>
                  <a:lnTo>
                    <a:pt x="16" y="2"/>
                  </a:lnTo>
                  <a:lnTo>
                    <a:pt x="18" y="4"/>
                  </a:lnTo>
                  <a:lnTo>
                    <a:pt x="19" y="0"/>
                  </a:lnTo>
                  <a:lnTo>
                    <a:pt x="21" y="0"/>
                  </a:lnTo>
                  <a:lnTo>
                    <a:pt x="23" y="2"/>
                  </a:lnTo>
                  <a:lnTo>
                    <a:pt x="21" y="4"/>
                  </a:lnTo>
                  <a:lnTo>
                    <a:pt x="19" y="8"/>
                  </a:lnTo>
                  <a:lnTo>
                    <a:pt x="18" y="9"/>
                  </a:lnTo>
                  <a:lnTo>
                    <a:pt x="19" y="8"/>
                  </a:lnTo>
                  <a:lnTo>
                    <a:pt x="19" y="9"/>
                  </a:lnTo>
                  <a:lnTo>
                    <a:pt x="19" y="11"/>
                  </a:lnTo>
                  <a:lnTo>
                    <a:pt x="16" y="13"/>
                  </a:lnTo>
                  <a:lnTo>
                    <a:pt x="14" y="15"/>
                  </a:lnTo>
                  <a:lnTo>
                    <a:pt x="12" y="15"/>
                  </a:lnTo>
                  <a:lnTo>
                    <a:pt x="7" y="18"/>
                  </a:lnTo>
                  <a:lnTo>
                    <a:pt x="0"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6" name="Freeform 3966"/>
            <p:cNvSpPr>
              <a:spLocks/>
            </p:cNvSpPr>
            <p:nvPr/>
          </p:nvSpPr>
          <p:spPr bwMode="auto">
            <a:xfrm>
              <a:off x="37" y="1673"/>
              <a:ext cx="6" cy="7"/>
            </a:xfrm>
            <a:custGeom>
              <a:avLst/>
              <a:gdLst/>
              <a:ahLst/>
              <a:cxnLst>
                <a:cxn ang="0">
                  <a:pos x="2" y="0"/>
                </a:cxn>
                <a:cxn ang="0">
                  <a:pos x="2" y="2"/>
                </a:cxn>
                <a:cxn ang="0">
                  <a:pos x="4" y="2"/>
                </a:cxn>
                <a:cxn ang="0">
                  <a:pos x="6" y="6"/>
                </a:cxn>
                <a:cxn ang="0">
                  <a:pos x="4" y="7"/>
                </a:cxn>
                <a:cxn ang="0">
                  <a:pos x="0" y="6"/>
                </a:cxn>
                <a:cxn ang="0">
                  <a:pos x="0" y="4"/>
                </a:cxn>
                <a:cxn ang="0">
                  <a:pos x="0" y="2"/>
                </a:cxn>
                <a:cxn ang="0">
                  <a:pos x="2" y="0"/>
                </a:cxn>
              </a:cxnLst>
              <a:rect l="0" t="0" r="r" b="b"/>
              <a:pathLst>
                <a:path w="6" h="7">
                  <a:moveTo>
                    <a:pt x="2" y="0"/>
                  </a:moveTo>
                  <a:lnTo>
                    <a:pt x="2" y="2"/>
                  </a:lnTo>
                  <a:lnTo>
                    <a:pt x="4" y="2"/>
                  </a:lnTo>
                  <a:lnTo>
                    <a:pt x="6" y="6"/>
                  </a:lnTo>
                  <a:lnTo>
                    <a:pt x="4" y="7"/>
                  </a:lnTo>
                  <a:lnTo>
                    <a:pt x="0" y="6"/>
                  </a:lnTo>
                  <a:lnTo>
                    <a:pt x="0" y="4"/>
                  </a:lnTo>
                  <a:lnTo>
                    <a:pt x="0"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7" name="Freeform 3967"/>
            <p:cNvSpPr>
              <a:spLocks/>
            </p:cNvSpPr>
            <p:nvPr/>
          </p:nvSpPr>
          <p:spPr bwMode="auto">
            <a:xfrm>
              <a:off x="37" y="1673"/>
              <a:ext cx="6" cy="7"/>
            </a:xfrm>
            <a:custGeom>
              <a:avLst/>
              <a:gdLst/>
              <a:ahLst/>
              <a:cxnLst>
                <a:cxn ang="0">
                  <a:pos x="2" y="0"/>
                </a:cxn>
                <a:cxn ang="0">
                  <a:pos x="2" y="2"/>
                </a:cxn>
                <a:cxn ang="0">
                  <a:pos x="4" y="2"/>
                </a:cxn>
                <a:cxn ang="0">
                  <a:pos x="6" y="6"/>
                </a:cxn>
                <a:cxn ang="0">
                  <a:pos x="4" y="7"/>
                </a:cxn>
                <a:cxn ang="0">
                  <a:pos x="0" y="6"/>
                </a:cxn>
                <a:cxn ang="0">
                  <a:pos x="0" y="4"/>
                </a:cxn>
                <a:cxn ang="0">
                  <a:pos x="0" y="2"/>
                </a:cxn>
                <a:cxn ang="0">
                  <a:pos x="2" y="0"/>
                </a:cxn>
              </a:cxnLst>
              <a:rect l="0" t="0" r="r" b="b"/>
              <a:pathLst>
                <a:path w="6" h="7">
                  <a:moveTo>
                    <a:pt x="2" y="0"/>
                  </a:moveTo>
                  <a:lnTo>
                    <a:pt x="2" y="2"/>
                  </a:lnTo>
                  <a:lnTo>
                    <a:pt x="4" y="2"/>
                  </a:lnTo>
                  <a:lnTo>
                    <a:pt x="6" y="6"/>
                  </a:lnTo>
                  <a:lnTo>
                    <a:pt x="4" y="7"/>
                  </a:lnTo>
                  <a:lnTo>
                    <a:pt x="0" y="6"/>
                  </a:lnTo>
                  <a:lnTo>
                    <a:pt x="0" y="4"/>
                  </a:lnTo>
                  <a:lnTo>
                    <a:pt x="0"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8" name="Freeform 3968"/>
            <p:cNvSpPr>
              <a:spLocks/>
            </p:cNvSpPr>
            <p:nvPr/>
          </p:nvSpPr>
          <p:spPr bwMode="auto">
            <a:xfrm>
              <a:off x="55" y="1650"/>
              <a:ext cx="29" cy="22"/>
            </a:xfrm>
            <a:custGeom>
              <a:avLst/>
              <a:gdLst/>
              <a:ahLst/>
              <a:cxnLst>
                <a:cxn ang="0">
                  <a:pos x="0" y="14"/>
                </a:cxn>
                <a:cxn ang="0">
                  <a:pos x="7" y="9"/>
                </a:cxn>
                <a:cxn ang="0">
                  <a:pos x="7" y="4"/>
                </a:cxn>
                <a:cxn ang="0">
                  <a:pos x="13" y="5"/>
                </a:cxn>
                <a:cxn ang="0">
                  <a:pos x="16" y="4"/>
                </a:cxn>
                <a:cxn ang="0">
                  <a:pos x="20" y="0"/>
                </a:cxn>
                <a:cxn ang="0">
                  <a:pos x="24" y="2"/>
                </a:cxn>
                <a:cxn ang="0">
                  <a:pos x="25" y="7"/>
                </a:cxn>
                <a:cxn ang="0">
                  <a:pos x="27" y="9"/>
                </a:cxn>
                <a:cxn ang="0">
                  <a:pos x="29" y="9"/>
                </a:cxn>
                <a:cxn ang="0">
                  <a:pos x="29" y="11"/>
                </a:cxn>
                <a:cxn ang="0">
                  <a:pos x="29" y="11"/>
                </a:cxn>
                <a:cxn ang="0">
                  <a:pos x="29" y="13"/>
                </a:cxn>
                <a:cxn ang="0">
                  <a:pos x="27" y="11"/>
                </a:cxn>
                <a:cxn ang="0">
                  <a:pos x="25" y="13"/>
                </a:cxn>
                <a:cxn ang="0">
                  <a:pos x="22" y="14"/>
                </a:cxn>
                <a:cxn ang="0">
                  <a:pos x="15" y="13"/>
                </a:cxn>
                <a:cxn ang="0">
                  <a:pos x="6" y="22"/>
                </a:cxn>
                <a:cxn ang="0">
                  <a:pos x="2" y="18"/>
                </a:cxn>
                <a:cxn ang="0">
                  <a:pos x="0" y="14"/>
                </a:cxn>
              </a:cxnLst>
              <a:rect l="0" t="0" r="r" b="b"/>
              <a:pathLst>
                <a:path w="29" h="22">
                  <a:moveTo>
                    <a:pt x="0" y="14"/>
                  </a:moveTo>
                  <a:lnTo>
                    <a:pt x="7" y="9"/>
                  </a:lnTo>
                  <a:lnTo>
                    <a:pt x="7" y="4"/>
                  </a:lnTo>
                  <a:lnTo>
                    <a:pt x="13" y="5"/>
                  </a:lnTo>
                  <a:lnTo>
                    <a:pt x="16" y="4"/>
                  </a:lnTo>
                  <a:lnTo>
                    <a:pt x="20" y="0"/>
                  </a:lnTo>
                  <a:lnTo>
                    <a:pt x="24" y="2"/>
                  </a:lnTo>
                  <a:lnTo>
                    <a:pt x="25" y="7"/>
                  </a:lnTo>
                  <a:lnTo>
                    <a:pt x="27" y="9"/>
                  </a:lnTo>
                  <a:lnTo>
                    <a:pt x="29" y="9"/>
                  </a:lnTo>
                  <a:lnTo>
                    <a:pt x="29" y="11"/>
                  </a:lnTo>
                  <a:lnTo>
                    <a:pt x="29" y="11"/>
                  </a:lnTo>
                  <a:lnTo>
                    <a:pt x="29" y="13"/>
                  </a:lnTo>
                  <a:lnTo>
                    <a:pt x="27" y="11"/>
                  </a:lnTo>
                  <a:lnTo>
                    <a:pt x="25" y="13"/>
                  </a:lnTo>
                  <a:lnTo>
                    <a:pt x="22" y="14"/>
                  </a:lnTo>
                  <a:lnTo>
                    <a:pt x="15" y="13"/>
                  </a:lnTo>
                  <a:lnTo>
                    <a:pt x="6" y="22"/>
                  </a:lnTo>
                  <a:lnTo>
                    <a:pt x="2" y="18"/>
                  </a:lnTo>
                  <a:lnTo>
                    <a:pt x="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9" name="Freeform 3969"/>
            <p:cNvSpPr>
              <a:spLocks/>
            </p:cNvSpPr>
            <p:nvPr/>
          </p:nvSpPr>
          <p:spPr bwMode="auto">
            <a:xfrm>
              <a:off x="55" y="1650"/>
              <a:ext cx="29" cy="22"/>
            </a:xfrm>
            <a:custGeom>
              <a:avLst/>
              <a:gdLst/>
              <a:ahLst/>
              <a:cxnLst>
                <a:cxn ang="0">
                  <a:pos x="0" y="14"/>
                </a:cxn>
                <a:cxn ang="0">
                  <a:pos x="7" y="9"/>
                </a:cxn>
                <a:cxn ang="0">
                  <a:pos x="7" y="4"/>
                </a:cxn>
                <a:cxn ang="0">
                  <a:pos x="13" y="5"/>
                </a:cxn>
                <a:cxn ang="0">
                  <a:pos x="16" y="4"/>
                </a:cxn>
                <a:cxn ang="0">
                  <a:pos x="20" y="0"/>
                </a:cxn>
                <a:cxn ang="0">
                  <a:pos x="24" y="2"/>
                </a:cxn>
                <a:cxn ang="0">
                  <a:pos x="25" y="7"/>
                </a:cxn>
                <a:cxn ang="0">
                  <a:pos x="27" y="9"/>
                </a:cxn>
                <a:cxn ang="0">
                  <a:pos x="29" y="9"/>
                </a:cxn>
                <a:cxn ang="0">
                  <a:pos x="29" y="11"/>
                </a:cxn>
                <a:cxn ang="0">
                  <a:pos x="29" y="11"/>
                </a:cxn>
                <a:cxn ang="0">
                  <a:pos x="29" y="13"/>
                </a:cxn>
                <a:cxn ang="0">
                  <a:pos x="27" y="11"/>
                </a:cxn>
                <a:cxn ang="0">
                  <a:pos x="25" y="13"/>
                </a:cxn>
                <a:cxn ang="0">
                  <a:pos x="22" y="14"/>
                </a:cxn>
                <a:cxn ang="0">
                  <a:pos x="15" y="13"/>
                </a:cxn>
                <a:cxn ang="0">
                  <a:pos x="6" y="22"/>
                </a:cxn>
                <a:cxn ang="0">
                  <a:pos x="2" y="18"/>
                </a:cxn>
                <a:cxn ang="0">
                  <a:pos x="0" y="14"/>
                </a:cxn>
              </a:cxnLst>
              <a:rect l="0" t="0" r="r" b="b"/>
              <a:pathLst>
                <a:path w="29" h="22">
                  <a:moveTo>
                    <a:pt x="0" y="14"/>
                  </a:moveTo>
                  <a:lnTo>
                    <a:pt x="7" y="9"/>
                  </a:lnTo>
                  <a:lnTo>
                    <a:pt x="7" y="4"/>
                  </a:lnTo>
                  <a:lnTo>
                    <a:pt x="13" y="5"/>
                  </a:lnTo>
                  <a:lnTo>
                    <a:pt x="16" y="4"/>
                  </a:lnTo>
                  <a:lnTo>
                    <a:pt x="20" y="0"/>
                  </a:lnTo>
                  <a:lnTo>
                    <a:pt x="24" y="2"/>
                  </a:lnTo>
                  <a:lnTo>
                    <a:pt x="25" y="7"/>
                  </a:lnTo>
                  <a:lnTo>
                    <a:pt x="27" y="9"/>
                  </a:lnTo>
                  <a:lnTo>
                    <a:pt x="29" y="9"/>
                  </a:lnTo>
                  <a:lnTo>
                    <a:pt x="29" y="11"/>
                  </a:lnTo>
                  <a:lnTo>
                    <a:pt x="29" y="11"/>
                  </a:lnTo>
                  <a:lnTo>
                    <a:pt x="29" y="13"/>
                  </a:lnTo>
                  <a:lnTo>
                    <a:pt x="27" y="11"/>
                  </a:lnTo>
                  <a:lnTo>
                    <a:pt x="25" y="13"/>
                  </a:lnTo>
                  <a:lnTo>
                    <a:pt x="22" y="14"/>
                  </a:lnTo>
                  <a:lnTo>
                    <a:pt x="15" y="13"/>
                  </a:lnTo>
                  <a:lnTo>
                    <a:pt x="6" y="22"/>
                  </a:lnTo>
                  <a:lnTo>
                    <a:pt x="2" y="18"/>
                  </a:lnTo>
                  <a:lnTo>
                    <a:pt x="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0" name="Freeform 3970"/>
            <p:cNvSpPr>
              <a:spLocks/>
            </p:cNvSpPr>
            <p:nvPr/>
          </p:nvSpPr>
          <p:spPr bwMode="auto">
            <a:xfrm>
              <a:off x="91" y="1668"/>
              <a:ext cx="2" cy="2"/>
            </a:xfrm>
            <a:custGeom>
              <a:avLst/>
              <a:gdLst/>
              <a:ahLst/>
              <a:cxnLst>
                <a:cxn ang="0">
                  <a:pos x="0" y="0"/>
                </a:cxn>
                <a:cxn ang="0">
                  <a:pos x="2" y="0"/>
                </a:cxn>
                <a:cxn ang="0">
                  <a:pos x="2" y="0"/>
                </a:cxn>
                <a:cxn ang="0">
                  <a:pos x="2" y="2"/>
                </a:cxn>
                <a:cxn ang="0">
                  <a:pos x="2" y="2"/>
                </a:cxn>
                <a:cxn ang="0">
                  <a:pos x="0" y="2"/>
                </a:cxn>
                <a:cxn ang="0">
                  <a:pos x="0" y="0"/>
                </a:cxn>
              </a:cxnLst>
              <a:rect l="0" t="0" r="r" b="b"/>
              <a:pathLst>
                <a:path w="2" h="2">
                  <a:moveTo>
                    <a:pt x="0" y="0"/>
                  </a:moveTo>
                  <a:lnTo>
                    <a:pt x="2" y="0"/>
                  </a:lnTo>
                  <a:lnTo>
                    <a:pt x="2" y="0"/>
                  </a:lnTo>
                  <a:lnTo>
                    <a:pt x="2" y="2"/>
                  </a:lnTo>
                  <a:lnTo>
                    <a:pt x="2"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1" name="Freeform 3971"/>
            <p:cNvSpPr>
              <a:spLocks/>
            </p:cNvSpPr>
            <p:nvPr/>
          </p:nvSpPr>
          <p:spPr bwMode="auto">
            <a:xfrm>
              <a:off x="91" y="1668"/>
              <a:ext cx="2" cy="2"/>
            </a:xfrm>
            <a:custGeom>
              <a:avLst/>
              <a:gdLst/>
              <a:ahLst/>
              <a:cxnLst>
                <a:cxn ang="0">
                  <a:pos x="0" y="0"/>
                </a:cxn>
                <a:cxn ang="0">
                  <a:pos x="2" y="0"/>
                </a:cxn>
                <a:cxn ang="0">
                  <a:pos x="2" y="0"/>
                </a:cxn>
                <a:cxn ang="0">
                  <a:pos x="2" y="2"/>
                </a:cxn>
                <a:cxn ang="0">
                  <a:pos x="2" y="2"/>
                </a:cxn>
                <a:cxn ang="0">
                  <a:pos x="0" y="2"/>
                </a:cxn>
                <a:cxn ang="0">
                  <a:pos x="0" y="0"/>
                </a:cxn>
              </a:cxnLst>
              <a:rect l="0" t="0" r="r" b="b"/>
              <a:pathLst>
                <a:path w="2" h="2">
                  <a:moveTo>
                    <a:pt x="0" y="0"/>
                  </a:moveTo>
                  <a:lnTo>
                    <a:pt x="2" y="0"/>
                  </a:lnTo>
                  <a:lnTo>
                    <a:pt x="2" y="0"/>
                  </a:lnTo>
                  <a:lnTo>
                    <a:pt x="2" y="2"/>
                  </a:lnTo>
                  <a:lnTo>
                    <a:pt x="2"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2" name="Freeform 3972"/>
            <p:cNvSpPr>
              <a:spLocks/>
            </p:cNvSpPr>
            <p:nvPr/>
          </p:nvSpPr>
          <p:spPr bwMode="auto">
            <a:xfrm>
              <a:off x="121" y="1641"/>
              <a:ext cx="6" cy="7"/>
            </a:xfrm>
            <a:custGeom>
              <a:avLst/>
              <a:gdLst/>
              <a:ahLst/>
              <a:cxnLst>
                <a:cxn ang="0">
                  <a:pos x="4" y="2"/>
                </a:cxn>
                <a:cxn ang="0">
                  <a:pos x="2" y="0"/>
                </a:cxn>
                <a:cxn ang="0">
                  <a:pos x="4" y="2"/>
                </a:cxn>
                <a:cxn ang="0">
                  <a:pos x="4" y="2"/>
                </a:cxn>
                <a:cxn ang="0">
                  <a:pos x="4" y="2"/>
                </a:cxn>
                <a:cxn ang="0">
                  <a:pos x="6" y="0"/>
                </a:cxn>
                <a:cxn ang="0">
                  <a:pos x="6" y="2"/>
                </a:cxn>
                <a:cxn ang="0">
                  <a:pos x="6" y="4"/>
                </a:cxn>
                <a:cxn ang="0">
                  <a:pos x="6" y="6"/>
                </a:cxn>
                <a:cxn ang="0">
                  <a:pos x="6" y="7"/>
                </a:cxn>
                <a:cxn ang="0">
                  <a:pos x="4" y="6"/>
                </a:cxn>
                <a:cxn ang="0">
                  <a:pos x="2" y="7"/>
                </a:cxn>
                <a:cxn ang="0">
                  <a:pos x="0" y="2"/>
                </a:cxn>
                <a:cxn ang="0">
                  <a:pos x="2" y="0"/>
                </a:cxn>
                <a:cxn ang="0">
                  <a:pos x="2" y="2"/>
                </a:cxn>
                <a:cxn ang="0">
                  <a:pos x="4" y="4"/>
                </a:cxn>
                <a:cxn ang="0">
                  <a:pos x="4" y="2"/>
                </a:cxn>
              </a:cxnLst>
              <a:rect l="0" t="0" r="r" b="b"/>
              <a:pathLst>
                <a:path w="6" h="7">
                  <a:moveTo>
                    <a:pt x="4" y="2"/>
                  </a:moveTo>
                  <a:lnTo>
                    <a:pt x="2" y="0"/>
                  </a:lnTo>
                  <a:lnTo>
                    <a:pt x="4" y="2"/>
                  </a:lnTo>
                  <a:lnTo>
                    <a:pt x="4" y="2"/>
                  </a:lnTo>
                  <a:lnTo>
                    <a:pt x="4" y="2"/>
                  </a:lnTo>
                  <a:lnTo>
                    <a:pt x="6" y="0"/>
                  </a:lnTo>
                  <a:lnTo>
                    <a:pt x="6" y="2"/>
                  </a:lnTo>
                  <a:lnTo>
                    <a:pt x="6" y="4"/>
                  </a:lnTo>
                  <a:lnTo>
                    <a:pt x="6" y="6"/>
                  </a:lnTo>
                  <a:lnTo>
                    <a:pt x="6" y="7"/>
                  </a:lnTo>
                  <a:lnTo>
                    <a:pt x="4" y="6"/>
                  </a:lnTo>
                  <a:lnTo>
                    <a:pt x="2" y="7"/>
                  </a:lnTo>
                  <a:lnTo>
                    <a:pt x="0" y="2"/>
                  </a:lnTo>
                  <a:lnTo>
                    <a:pt x="2" y="0"/>
                  </a:lnTo>
                  <a:lnTo>
                    <a:pt x="2" y="2"/>
                  </a:lnTo>
                  <a:lnTo>
                    <a:pt x="4" y="4"/>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3" name="Freeform 3973"/>
            <p:cNvSpPr>
              <a:spLocks/>
            </p:cNvSpPr>
            <p:nvPr/>
          </p:nvSpPr>
          <p:spPr bwMode="auto">
            <a:xfrm>
              <a:off x="121" y="1641"/>
              <a:ext cx="6" cy="7"/>
            </a:xfrm>
            <a:custGeom>
              <a:avLst/>
              <a:gdLst/>
              <a:ahLst/>
              <a:cxnLst>
                <a:cxn ang="0">
                  <a:pos x="4" y="2"/>
                </a:cxn>
                <a:cxn ang="0">
                  <a:pos x="2" y="0"/>
                </a:cxn>
                <a:cxn ang="0">
                  <a:pos x="4" y="2"/>
                </a:cxn>
                <a:cxn ang="0">
                  <a:pos x="4" y="2"/>
                </a:cxn>
                <a:cxn ang="0">
                  <a:pos x="4" y="2"/>
                </a:cxn>
                <a:cxn ang="0">
                  <a:pos x="6" y="0"/>
                </a:cxn>
                <a:cxn ang="0">
                  <a:pos x="6" y="2"/>
                </a:cxn>
                <a:cxn ang="0">
                  <a:pos x="6" y="4"/>
                </a:cxn>
                <a:cxn ang="0">
                  <a:pos x="6" y="6"/>
                </a:cxn>
                <a:cxn ang="0">
                  <a:pos x="6" y="7"/>
                </a:cxn>
                <a:cxn ang="0">
                  <a:pos x="4" y="6"/>
                </a:cxn>
                <a:cxn ang="0">
                  <a:pos x="2" y="7"/>
                </a:cxn>
                <a:cxn ang="0">
                  <a:pos x="0" y="2"/>
                </a:cxn>
                <a:cxn ang="0">
                  <a:pos x="2" y="0"/>
                </a:cxn>
                <a:cxn ang="0">
                  <a:pos x="2" y="2"/>
                </a:cxn>
                <a:cxn ang="0">
                  <a:pos x="4" y="4"/>
                </a:cxn>
                <a:cxn ang="0">
                  <a:pos x="4" y="2"/>
                </a:cxn>
              </a:cxnLst>
              <a:rect l="0" t="0" r="r" b="b"/>
              <a:pathLst>
                <a:path w="6" h="7">
                  <a:moveTo>
                    <a:pt x="4" y="2"/>
                  </a:moveTo>
                  <a:lnTo>
                    <a:pt x="2" y="0"/>
                  </a:lnTo>
                  <a:lnTo>
                    <a:pt x="4" y="2"/>
                  </a:lnTo>
                  <a:lnTo>
                    <a:pt x="4" y="2"/>
                  </a:lnTo>
                  <a:lnTo>
                    <a:pt x="4" y="2"/>
                  </a:lnTo>
                  <a:lnTo>
                    <a:pt x="6" y="0"/>
                  </a:lnTo>
                  <a:lnTo>
                    <a:pt x="6" y="2"/>
                  </a:lnTo>
                  <a:lnTo>
                    <a:pt x="6" y="4"/>
                  </a:lnTo>
                  <a:lnTo>
                    <a:pt x="6" y="6"/>
                  </a:lnTo>
                  <a:lnTo>
                    <a:pt x="6" y="7"/>
                  </a:lnTo>
                  <a:lnTo>
                    <a:pt x="4" y="6"/>
                  </a:lnTo>
                  <a:lnTo>
                    <a:pt x="2" y="7"/>
                  </a:lnTo>
                  <a:lnTo>
                    <a:pt x="0" y="2"/>
                  </a:lnTo>
                  <a:lnTo>
                    <a:pt x="2" y="0"/>
                  </a:lnTo>
                  <a:lnTo>
                    <a:pt x="2" y="2"/>
                  </a:lnTo>
                  <a:lnTo>
                    <a:pt x="4" y="4"/>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4" name="Freeform 3974"/>
            <p:cNvSpPr>
              <a:spLocks/>
            </p:cNvSpPr>
            <p:nvPr/>
          </p:nvSpPr>
          <p:spPr bwMode="auto">
            <a:xfrm>
              <a:off x="159" y="1616"/>
              <a:ext cx="3" cy="9"/>
            </a:xfrm>
            <a:custGeom>
              <a:avLst/>
              <a:gdLst/>
              <a:ahLst/>
              <a:cxnLst>
                <a:cxn ang="0">
                  <a:pos x="0" y="0"/>
                </a:cxn>
                <a:cxn ang="0">
                  <a:pos x="0" y="0"/>
                </a:cxn>
                <a:cxn ang="0">
                  <a:pos x="0" y="0"/>
                </a:cxn>
                <a:cxn ang="0">
                  <a:pos x="2" y="0"/>
                </a:cxn>
                <a:cxn ang="0">
                  <a:pos x="3" y="0"/>
                </a:cxn>
                <a:cxn ang="0">
                  <a:pos x="3" y="2"/>
                </a:cxn>
                <a:cxn ang="0">
                  <a:pos x="3" y="4"/>
                </a:cxn>
                <a:cxn ang="0">
                  <a:pos x="2" y="9"/>
                </a:cxn>
                <a:cxn ang="0">
                  <a:pos x="2" y="7"/>
                </a:cxn>
                <a:cxn ang="0">
                  <a:pos x="2" y="2"/>
                </a:cxn>
                <a:cxn ang="0">
                  <a:pos x="0" y="0"/>
                </a:cxn>
                <a:cxn ang="0">
                  <a:pos x="0" y="0"/>
                </a:cxn>
              </a:cxnLst>
              <a:rect l="0" t="0" r="r" b="b"/>
              <a:pathLst>
                <a:path w="3" h="9">
                  <a:moveTo>
                    <a:pt x="0" y="0"/>
                  </a:moveTo>
                  <a:lnTo>
                    <a:pt x="0" y="0"/>
                  </a:lnTo>
                  <a:lnTo>
                    <a:pt x="0" y="0"/>
                  </a:lnTo>
                  <a:lnTo>
                    <a:pt x="2" y="0"/>
                  </a:lnTo>
                  <a:lnTo>
                    <a:pt x="3" y="0"/>
                  </a:lnTo>
                  <a:lnTo>
                    <a:pt x="3" y="2"/>
                  </a:lnTo>
                  <a:lnTo>
                    <a:pt x="3" y="4"/>
                  </a:lnTo>
                  <a:lnTo>
                    <a:pt x="2" y="9"/>
                  </a:lnTo>
                  <a:lnTo>
                    <a:pt x="2" y="7"/>
                  </a:lnTo>
                  <a:lnTo>
                    <a:pt x="2"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5" name="Freeform 3975"/>
            <p:cNvSpPr>
              <a:spLocks/>
            </p:cNvSpPr>
            <p:nvPr/>
          </p:nvSpPr>
          <p:spPr bwMode="auto">
            <a:xfrm>
              <a:off x="159" y="1616"/>
              <a:ext cx="3" cy="9"/>
            </a:xfrm>
            <a:custGeom>
              <a:avLst/>
              <a:gdLst/>
              <a:ahLst/>
              <a:cxnLst>
                <a:cxn ang="0">
                  <a:pos x="0" y="0"/>
                </a:cxn>
                <a:cxn ang="0">
                  <a:pos x="0" y="0"/>
                </a:cxn>
                <a:cxn ang="0">
                  <a:pos x="0" y="0"/>
                </a:cxn>
                <a:cxn ang="0">
                  <a:pos x="2" y="0"/>
                </a:cxn>
                <a:cxn ang="0">
                  <a:pos x="3" y="0"/>
                </a:cxn>
                <a:cxn ang="0">
                  <a:pos x="3" y="2"/>
                </a:cxn>
                <a:cxn ang="0">
                  <a:pos x="3" y="4"/>
                </a:cxn>
                <a:cxn ang="0">
                  <a:pos x="2" y="9"/>
                </a:cxn>
                <a:cxn ang="0">
                  <a:pos x="2" y="7"/>
                </a:cxn>
                <a:cxn ang="0">
                  <a:pos x="2" y="2"/>
                </a:cxn>
                <a:cxn ang="0">
                  <a:pos x="0" y="0"/>
                </a:cxn>
                <a:cxn ang="0">
                  <a:pos x="0" y="0"/>
                </a:cxn>
              </a:cxnLst>
              <a:rect l="0" t="0" r="r" b="b"/>
              <a:pathLst>
                <a:path w="3" h="9">
                  <a:moveTo>
                    <a:pt x="0" y="0"/>
                  </a:moveTo>
                  <a:lnTo>
                    <a:pt x="0" y="0"/>
                  </a:lnTo>
                  <a:lnTo>
                    <a:pt x="0" y="0"/>
                  </a:lnTo>
                  <a:lnTo>
                    <a:pt x="2" y="0"/>
                  </a:lnTo>
                  <a:lnTo>
                    <a:pt x="3" y="0"/>
                  </a:lnTo>
                  <a:lnTo>
                    <a:pt x="3" y="2"/>
                  </a:lnTo>
                  <a:lnTo>
                    <a:pt x="3" y="4"/>
                  </a:lnTo>
                  <a:lnTo>
                    <a:pt x="2" y="9"/>
                  </a:lnTo>
                  <a:lnTo>
                    <a:pt x="2" y="7"/>
                  </a:lnTo>
                  <a:lnTo>
                    <a:pt x="2"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6" name="Freeform 3976"/>
            <p:cNvSpPr>
              <a:spLocks/>
            </p:cNvSpPr>
            <p:nvPr/>
          </p:nvSpPr>
          <p:spPr bwMode="auto">
            <a:xfrm>
              <a:off x="219" y="1609"/>
              <a:ext cx="4" cy="5"/>
            </a:xfrm>
            <a:custGeom>
              <a:avLst/>
              <a:gdLst/>
              <a:ahLst/>
              <a:cxnLst>
                <a:cxn ang="0">
                  <a:pos x="0" y="0"/>
                </a:cxn>
                <a:cxn ang="0">
                  <a:pos x="4" y="0"/>
                </a:cxn>
                <a:cxn ang="0">
                  <a:pos x="4" y="0"/>
                </a:cxn>
                <a:cxn ang="0">
                  <a:pos x="4" y="2"/>
                </a:cxn>
                <a:cxn ang="0">
                  <a:pos x="2" y="5"/>
                </a:cxn>
                <a:cxn ang="0">
                  <a:pos x="0" y="5"/>
                </a:cxn>
                <a:cxn ang="0">
                  <a:pos x="0" y="0"/>
                </a:cxn>
              </a:cxnLst>
              <a:rect l="0" t="0" r="r" b="b"/>
              <a:pathLst>
                <a:path w="4" h="5">
                  <a:moveTo>
                    <a:pt x="0" y="0"/>
                  </a:moveTo>
                  <a:lnTo>
                    <a:pt x="4" y="0"/>
                  </a:lnTo>
                  <a:lnTo>
                    <a:pt x="4" y="0"/>
                  </a:lnTo>
                  <a:lnTo>
                    <a:pt x="4" y="2"/>
                  </a:lnTo>
                  <a:lnTo>
                    <a:pt x="2" y="5"/>
                  </a:lnTo>
                  <a:lnTo>
                    <a:pt x="0" y="5"/>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7" name="Freeform 3977"/>
            <p:cNvSpPr>
              <a:spLocks/>
            </p:cNvSpPr>
            <p:nvPr/>
          </p:nvSpPr>
          <p:spPr bwMode="auto">
            <a:xfrm>
              <a:off x="219" y="1609"/>
              <a:ext cx="4" cy="5"/>
            </a:xfrm>
            <a:custGeom>
              <a:avLst/>
              <a:gdLst/>
              <a:ahLst/>
              <a:cxnLst>
                <a:cxn ang="0">
                  <a:pos x="0" y="0"/>
                </a:cxn>
                <a:cxn ang="0">
                  <a:pos x="4" y="0"/>
                </a:cxn>
                <a:cxn ang="0">
                  <a:pos x="4" y="0"/>
                </a:cxn>
                <a:cxn ang="0">
                  <a:pos x="4" y="2"/>
                </a:cxn>
                <a:cxn ang="0">
                  <a:pos x="2" y="5"/>
                </a:cxn>
                <a:cxn ang="0">
                  <a:pos x="0" y="5"/>
                </a:cxn>
                <a:cxn ang="0">
                  <a:pos x="0" y="0"/>
                </a:cxn>
              </a:cxnLst>
              <a:rect l="0" t="0" r="r" b="b"/>
              <a:pathLst>
                <a:path w="4" h="5">
                  <a:moveTo>
                    <a:pt x="0" y="0"/>
                  </a:moveTo>
                  <a:lnTo>
                    <a:pt x="4" y="0"/>
                  </a:lnTo>
                  <a:lnTo>
                    <a:pt x="4" y="0"/>
                  </a:lnTo>
                  <a:lnTo>
                    <a:pt x="4" y="2"/>
                  </a:lnTo>
                  <a:lnTo>
                    <a:pt x="2" y="5"/>
                  </a:lnTo>
                  <a:lnTo>
                    <a:pt x="0" y="5"/>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8" name="Freeform 3978"/>
            <p:cNvSpPr>
              <a:spLocks/>
            </p:cNvSpPr>
            <p:nvPr/>
          </p:nvSpPr>
          <p:spPr bwMode="auto">
            <a:xfrm>
              <a:off x="227" y="1607"/>
              <a:ext cx="3" cy="4"/>
            </a:xfrm>
            <a:custGeom>
              <a:avLst/>
              <a:gdLst/>
              <a:ahLst/>
              <a:cxnLst>
                <a:cxn ang="0">
                  <a:pos x="1" y="4"/>
                </a:cxn>
                <a:cxn ang="0">
                  <a:pos x="0" y="2"/>
                </a:cxn>
                <a:cxn ang="0">
                  <a:pos x="0" y="2"/>
                </a:cxn>
                <a:cxn ang="0">
                  <a:pos x="1" y="0"/>
                </a:cxn>
                <a:cxn ang="0">
                  <a:pos x="3" y="0"/>
                </a:cxn>
                <a:cxn ang="0">
                  <a:pos x="3" y="2"/>
                </a:cxn>
                <a:cxn ang="0">
                  <a:pos x="1" y="4"/>
                </a:cxn>
              </a:cxnLst>
              <a:rect l="0" t="0" r="r" b="b"/>
              <a:pathLst>
                <a:path w="3" h="4">
                  <a:moveTo>
                    <a:pt x="1" y="4"/>
                  </a:moveTo>
                  <a:lnTo>
                    <a:pt x="0" y="2"/>
                  </a:lnTo>
                  <a:lnTo>
                    <a:pt x="0" y="2"/>
                  </a:lnTo>
                  <a:lnTo>
                    <a:pt x="1" y="0"/>
                  </a:lnTo>
                  <a:lnTo>
                    <a:pt x="3" y="0"/>
                  </a:lnTo>
                  <a:lnTo>
                    <a:pt x="3" y="2"/>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9" name="Freeform 3979"/>
            <p:cNvSpPr>
              <a:spLocks/>
            </p:cNvSpPr>
            <p:nvPr/>
          </p:nvSpPr>
          <p:spPr bwMode="auto">
            <a:xfrm>
              <a:off x="227" y="1607"/>
              <a:ext cx="3" cy="4"/>
            </a:xfrm>
            <a:custGeom>
              <a:avLst/>
              <a:gdLst/>
              <a:ahLst/>
              <a:cxnLst>
                <a:cxn ang="0">
                  <a:pos x="1" y="4"/>
                </a:cxn>
                <a:cxn ang="0">
                  <a:pos x="0" y="2"/>
                </a:cxn>
                <a:cxn ang="0">
                  <a:pos x="0" y="2"/>
                </a:cxn>
                <a:cxn ang="0">
                  <a:pos x="1" y="0"/>
                </a:cxn>
                <a:cxn ang="0">
                  <a:pos x="3" y="0"/>
                </a:cxn>
                <a:cxn ang="0">
                  <a:pos x="3" y="2"/>
                </a:cxn>
                <a:cxn ang="0">
                  <a:pos x="1" y="4"/>
                </a:cxn>
              </a:cxnLst>
              <a:rect l="0" t="0" r="r" b="b"/>
              <a:pathLst>
                <a:path w="3" h="4">
                  <a:moveTo>
                    <a:pt x="1" y="4"/>
                  </a:moveTo>
                  <a:lnTo>
                    <a:pt x="0" y="2"/>
                  </a:lnTo>
                  <a:lnTo>
                    <a:pt x="0" y="2"/>
                  </a:lnTo>
                  <a:lnTo>
                    <a:pt x="1" y="0"/>
                  </a:lnTo>
                  <a:lnTo>
                    <a:pt x="3" y="0"/>
                  </a:lnTo>
                  <a:lnTo>
                    <a:pt x="3" y="2"/>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0" name="Freeform 3980"/>
            <p:cNvSpPr>
              <a:spLocks/>
            </p:cNvSpPr>
            <p:nvPr/>
          </p:nvSpPr>
          <p:spPr bwMode="auto">
            <a:xfrm>
              <a:off x="241" y="1591"/>
              <a:ext cx="9" cy="6"/>
            </a:xfrm>
            <a:custGeom>
              <a:avLst/>
              <a:gdLst/>
              <a:ahLst/>
              <a:cxnLst>
                <a:cxn ang="0">
                  <a:pos x="5" y="2"/>
                </a:cxn>
                <a:cxn ang="0">
                  <a:pos x="2" y="6"/>
                </a:cxn>
                <a:cxn ang="0">
                  <a:pos x="0" y="2"/>
                </a:cxn>
                <a:cxn ang="0">
                  <a:pos x="2" y="0"/>
                </a:cxn>
                <a:cxn ang="0">
                  <a:pos x="3" y="0"/>
                </a:cxn>
                <a:cxn ang="0">
                  <a:pos x="5" y="0"/>
                </a:cxn>
                <a:cxn ang="0">
                  <a:pos x="9" y="0"/>
                </a:cxn>
                <a:cxn ang="0">
                  <a:pos x="9" y="0"/>
                </a:cxn>
                <a:cxn ang="0">
                  <a:pos x="5" y="2"/>
                </a:cxn>
              </a:cxnLst>
              <a:rect l="0" t="0" r="r" b="b"/>
              <a:pathLst>
                <a:path w="9" h="6">
                  <a:moveTo>
                    <a:pt x="5" y="2"/>
                  </a:moveTo>
                  <a:lnTo>
                    <a:pt x="2" y="6"/>
                  </a:lnTo>
                  <a:lnTo>
                    <a:pt x="0" y="2"/>
                  </a:lnTo>
                  <a:lnTo>
                    <a:pt x="2" y="0"/>
                  </a:lnTo>
                  <a:lnTo>
                    <a:pt x="3" y="0"/>
                  </a:lnTo>
                  <a:lnTo>
                    <a:pt x="5" y="0"/>
                  </a:lnTo>
                  <a:lnTo>
                    <a:pt x="9" y="0"/>
                  </a:lnTo>
                  <a:lnTo>
                    <a:pt x="9"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1" name="Freeform 3981"/>
            <p:cNvSpPr>
              <a:spLocks/>
            </p:cNvSpPr>
            <p:nvPr/>
          </p:nvSpPr>
          <p:spPr bwMode="auto">
            <a:xfrm>
              <a:off x="241" y="1591"/>
              <a:ext cx="9" cy="6"/>
            </a:xfrm>
            <a:custGeom>
              <a:avLst/>
              <a:gdLst/>
              <a:ahLst/>
              <a:cxnLst>
                <a:cxn ang="0">
                  <a:pos x="5" y="2"/>
                </a:cxn>
                <a:cxn ang="0">
                  <a:pos x="2" y="6"/>
                </a:cxn>
                <a:cxn ang="0">
                  <a:pos x="0" y="2"/>
                </a:cxn>
                <a:cxn ang="0">
                  <a:pos x="2" y="0"/>
                </a:cxn>
                <a:cxn ang="0">
                  <a:pos x="3" y="0"/>
                </a:cxn>
                <a:cxn ang="0">
                  <a:pos x="5" y="0"/>
                </a:cxn>
                <a:cxn ang="0">
                  <a:pos x="9" y="0"/>
                </a:cxn>
                <a:cxn ang="0">
                  <a:pos x="9" y="0"/>
                </a:cxn>
                <a:cxn ang="0">
                  <a:pos x="5" y="2"/>
                </a:cxn>
              </a:cxnLst>
              <a:rect l="0" t="0" r="r" b="b"/>
              <a:pathLst>
                <a:path w="9" h="6">
                  <a:moveTo>
                    <a:pt x="5" y="2"/>
                  </a:moveTo>
                  <a:lnTo>
                    <a:pt x="2" y="6"/>
                  </a:lnTo>
                  <a:lnTo>
                    <a:pt x="0" y="2"/>
                  </a:lnTo>
                  <a:lnTo>
                    <a:pt x="2" y="0"/>
                  </a:lnTo>
                  <a:lnTo>
                    <a:pt x="3" y="0"/>
                  </a:lnTo>
                  <a:lnTo>
                    <a:pt x="5" y="0"/>
                  </a:lnTo>
                  <a:lnTo>
                    <a:pt x="9" y="0"/>
                  </a:lnTo>
                  <a:lnTo>
                    <a:pt x="9"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2" name="Freeform 3982"/>
            <p:cNvSpPr>
              <a:spLocks/>
            </p:cNvSpPr>
            <p:nvPr/>
          </p:nvSpPr>
          <p:spPr bwMode="auto">
            <a:xfrm>
              <a:off x="218" y="1568"/>
              <a:ext cx="43" cy="36"/>
            </a:xfrm>
            <a:custGeom>
              <a:avLst/>
              <a:gdLst/>
              <a:ahLst/>
              <a:cxnLst>
                <a:cxn ang="0">
                  <a:pos x="0" y="18"/>
                </a:cxn>
                <a:cxn ang="0">
                  <a:pos x="3" y="18"/>
                </a:cxn>
                <a:cxn ang="0">
                  <a:pos x="7" y="11"/>
                </a:cxn>
                <a:cxn ang="0">
                  <a:pos x="9" y="9"/>
                </a:cxn>
                <a:cxn ang="0">
                  <a:pos x="12" y="13"/>
                </a:cxn>
                <a:cxn ang="0">
                  <a:pos x="14" y="16"/>
                </a:cxn>
                <a:cxn ang="0">
                  <a:pos x="18" y="13"/>
                </a:cxn>
                <a:cxn ang="0">
                  <a:pos x="18" y="11"/>
                </a:cxn>
                <a:cxn ang="0">
                  <a:pos x="16" y="5"/>
                </a:cxn>
                <a:cxn ang="0">
                  <a:pos x="16" y="2"/>
                </a:cxn>
                <a:cxn ang="0">
                  <a:pos x="19" y="5"/>
                </a:cxn>
                <a:cxn ang="0">
                  <a:pos x="21" y="9"/>
                </a:cxn>
                <a:cxn ang="0">
                  <a:pos x="23" y="4"/>
                </a:cxn>
                <a:cxn ang="0">
                  <a:pos x="28" y="4"/>
                </a:cxn>
                <a:cxn ang="0">
                  <a:pos x="26" y="0"/>
                </a:cxn>
                <a:cxn ang="0">
                  <a:pos x="28" y="0"/>
                </a:cxn>
                <a:cxn ang="0">
                  <a:pos x="30" y="5"/>
                </a:cxn>
                <a:cxn ang="0">
                  <a:pos x="34" y="2"/>
                </a:cxn>
                <a:cxn ang="0">
                  <a:pos x="37" y="4"/>
                </a:cxn>
                <a:cxn ang="0">
                  <a:pos x="37" y="7"/>
                </a:cxn>
                <a:cxn ang="0">
                  <a:pos x="37" y="9"/>
                </a:cxn>
                <a:cxn ang="0">
                  <a:pos x="43" y="11"/>
                </a:cxn>
                <a:cxn ang="0">
                  <a:pos x="37" y="14"/>
                </a:cxn>
                <a:cxn ang="0">
                  <a:pos x="30" y="13"/>
                </a:cxn>
                <a:cxn ang="0">
                  <a:pos x="35" y="16"/>
                </a:cxn>
                <a:cxn ang="0">
                  <a:pos x="35" y="20"/>
                </a:cxn>
                <a:cxn ang="0">
                  <a:pos x="34" y="18"/>
                </a:cxn>
                <a:cxn ang="0">
                  <a:pos x="30" y="18"/>
                </a:cxn>
                <a:cxn ang="0">
                  <a:pos x="28" y="20"/>
                </a:cxn>
                <a:cxn ang="0">
                  <a:pos x="28" y="21"/>
                </a:cxn>
                <a:cxn ang="0">
                  <a:pos x="21" y="25"/>
                </a:cxn>
                <a:cxn ang="0">
                  <a:pos x="19" y="27"/>
                </a:cxn>
                <a:cxn ang="0">
                  <a:pos x="19" y="30"/>
                </a:cxn>
                <a:cxn ang="0">
                  <a:pos x="12" y="36"/>
                </a:cxn>
                <a:cxn ang="0">
                  <a:pos x="16" y="29"/>
                </a:cxn>
                <a:cxn ang="0">
                  <a:pos x="12" y="27"/>
                </a:cxn>
                <a:cxn ang="0">
                  <a:pos x="12" y="23"/>
                </a:cxn>
                <a:cxn ang="0">
                  <a:pos x="9" y="23"/>
                </a:cxn>
                <a:cxn ang="0">
                  <a:pos x="10" y="25"/>
                </a:cxn>
                <a:cxn ang="0">
                  <a:pos x="9" y="32"/>
                </a:cxn>
                <a:cxn ang="0">
                  <a:pos x="5" y="21"/>
                </a:cxn>
                <a:cxn ang="0">
                  <a:pos x="1" y="18"/>
                </a:cxn>
              </a:cxnLst>
              <a:rect l="0" t="0" r="r" b="b"/>
              <a:pathLst>
                <a:path w="43" h="36">
                  <a:moveTo>
                    <a:pt x="1" y="18"/>
                  </a:moveTo>
                  <a:lnTo>
                    <a:pt x="0" y="18"/>
                  </a:lnTo>
                  <a:lnTo>
                    <a:pt x="0" y="18"/>
                  </a:lnTo>
                  <a:lnTo>
                    <a:pt x="3" y="18"/>
                  </a:lnTo>
                  <a:lnTo>
                    <a:pt x="3" y="14"/>
                  </a:lnTo>
                  <a:lnTo>
                    <a:pt x="7" y="11"/>
                  </a:lnTo>
                  <a:lnTo>
                    <a:pt x="7" y="11"/>
                  </a:lnTo>
                  <a:lnTo>
                    <a:pt x="9" y="9"/>
                  </a:lnTo>
                  <a:lnTo>
                    <a:pt x="14" y="9"/>
                  </a:lnTo>
                  <a:lnTo>
                    <a:pt x="12" y="13"/>
                  </a:lnTo>
                  <a:lnTo>
                    <a:pt x="14" y="13"/>
                  </a:lnTo>
                  <a:lnTo>
                    <a:pt x="14" y="16"/>
                  </a:lnTo>
                  <a:lnTo>
                    <a:pt x="18" y="16"/>
                  </a:lnTo>
                  <a:lnTo>
                    <a:pt x="18" y="13"/>
                  </a:lnTo>
                  <a:lnTo>
                    <a:pt x="18" y="13"/>
                  </a:lnTo>
                  <a:lnTo>
                    <a:pt x="18" y="11"/>
                  </a:lnTo>
                  <a:lnTo>
                    <a:pt x="18" y="11"/>
                  </a:lnTo>
                  <a:lnTo>
                    <a:pt x="16" y="5"/>
                  </a:lnTo>
                  <a:lnTo>
                    <a:pt x="14" y="4"/>
                  </a:lnTo>
                  <a:lnTo>
                    <a:pt x="16" y="2"/>
                  </a:lnTo>
                  <a:lnTo>
                    <a:pt x="18" y="2"/>
                  </a:lnTo>
                  <a:lnTo>
                    <a:pt x="19" y="5"/>
                  </a:lnTo>
                  <a:lnTo>
                    <a:pt x="19" y="7"/>
                  </a:lnTo>
                  <a:lnTo>
                    <a:pt x="21" y="9"/>
                  </a:lnTo>
                  <a:lnTo>
                    <a:pt x="23" y="5"/>
                  </a:lnTo>
                  <a:lnTo>
                    <a:pt x="23" y="4"/>
                  </a:lnTo>
                  <a:lnTo>
                    <a:pt x="26" y="5"/>
                  </a:lnTo>
                  <a:lnTo>
                    <a:pt x="28" y="4"/>
                  </a:lnTo>
                  <a:lnTo>
                    <a:pt x="28" y="2"/>
                  </a:lnTo>
                  <a:lnTo>
                    <a:pt x="26" y="0"/>
                  </a:lnTo>
                  <a:lnTo>
                    <a:pt x="28" y="2"/>
                  </a:lnTo>
                  <a:lnTo>
                    <a:pt x="28" y="0"/>
                  </a:lnTo>
                  <a:lnTo>
                    <a:pt x="30" y="2"/>
                  </a:lnTo>
                  <a:lnTo>
                    <a:pt x="30" y="5"/>
                  </a:lnTo>
                  <a:lnTo>
                    <a:pt x="32" y="5"/>
                  </a:lnTo>
                  <a:lnTo>
                    <a:pt x="34" y="2"/>
                  </a:lnTo>
                  <a:lnTo>
                    <a:pt x="37" y="2"/>
                  </a:lnTo>
                  <a:lnTo>
                    <a:pt x="37" y="4"/>
                  </a:lnTo>
                  <a:lnTo>
                    <a:pt x="37" y="7"/>
                  </a:lnTo>
                  <a:lnTo>
                    <a:pt x="37" y="7"/>
                  </a:lnTo>
                  <a:lnTo>
                    <a:pt x="37" y="9"/>
                  </a:lnTo>
                  <a:lnTo>
                    <a:pt x="37" y="9"/>
                  </a:lnTo>
                  <a:lnTo>
                    <a:pt x="37" y="11"/>
                  </a:lnTo>
                  <a:lnTo>
                    <a:pt x="43" y="11"/>
                  </a:lnTo>
                  <a:lnTo>
                    <a:pt x="41" y="14"/>
                  </a:lnTo>
                  <a:lnTo>
                    <a:pt x="37" y="14"/>
                  </a:lnTo>
                  <a:lnTo>
                    <a:pt x="32" y="13"/>
                  </a:lnTo>
                  <a:lnTo>
                    <a:pt x="30" y="13"/>
                  </a:lnTo>
                  <a:lnTo>
                    <a:pt x="30" y="14"/>
                  </a:lnTo>
                  <a:lnTo>
                    <a:pt x="35" y="16"/>
                  </a:lnTo>
                  <a:lnTo>
                    <a:pt x="35" y="18"/>
                  </a:lnTo>
                  <a:lnTo>
                    <a:pt x="35" y="20"/>
                  </a:lnTo>
                  <a:lnTo>
                    <a:pt x="34" y="20"/>
                  </a:lnTo>
                  <a:lnTo>
                    <a:pt x="34" y="18"/>
                  </a:lnTo>
                  <a:lnTo>
                    <a:pt x="32" y="18"/>
                  </a:lnTo>
                  <a:lnTo>
                    <a:pt x="30" y="18"/>
                  </a:lnTo>
                  <a:lnTo>
                    <a:pt x="28" y="20"/>
                  </a:lnTo>
                  <a:lnTo>
                    <a:pt x="28" y="20"/>
                  </a:lnTo>
                  <a:lnTo>
                    <a:pt x="30" y="21"/>
                  </a:lnTo>
                  <a:lnTo>
                    <a:pt x="28" y="21"/>
                  </a:lnTo>
                  <a:lnTo>
                    <a:pt x="25" y="21"/>
                  </a:lnTo>
                  <a:lnTo>
                    <a:pt x="21" y="25"/>
                  </a:lnTo>
                  <a:lnTo>
                    <a:pt x="19" y="27"/>
                  </a:lnTo>
                  <a:lnTo>
                    <a:pt x="19" y="27"/>
                  </a:lnTo>
                  <a:lnTo>
                    <a:pt x="19" y="29"/>
                  </a:lnTo>
                  <a:lnTo>
                    <a:pt x="19" y="30"/>
                  </a:lnTo>
                  <a:lnTo>
                    <a:pt x="18" y="32"/>
                  </a:lnTo>
                  <a:lnTo>
                    <a:pt x="12" y="36"/>
                  </a:lnTo>
                  <a:lnTo>
                    <a:pt x="16" y="30"/>
                  </a:lnTo>
                  <a:lnTo>
                    <a:pt x="16" y="29"/>
                  </a:lnTo>
                  <a:lnTo>
                    <a:pt x="14" y="29"/>
                  </a:lnTo>
                  <a:lnTo>
                    <a:pt x="12" y="27"/>
                  </a:lnTo>
                  <a:lnTo>
                    <a:pt x="14" y="25"/>
                  </a:lnTo>
                  <a:lnTo>
                    <a:pt x="12" y="23"/>
                  </a:lnTo>
                  <a:lnTo>
                    <a:pt x="9" y="23"/>
                  </a:lnTo>
                  <a:lnTo>
                    <a:pt x="9" y="23"/>
                  </a:lnTo>
                  <a:lnTo>
                    <a:pt x="9" y="25"/>
                  </a:lnTo>
                  <a:lnTo>
                    <a:pt x="10" y="25"/>
                  </a:lnTo>
                  <a:lnTo>
                    <a:pt x="10" y="30"/>
                  </a:lnTo>
                  <a:lnTo>
                    <a:pt x="9" y="32"/>
                  </a:lnTo>
                  <a:lnTo>
                    <a:pt x="7" y="29"/>
                  </a:lnTo>
                  <a:lnTo>
                    <a:pt x="5" y="21"/>
                  </a:lnTo>
                  <a:lnTo>
                    <a:pt x="1" y="20"/>
                  </a:lnTo>
                  <a:lnTo>
                    <a:pt x="1"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3" name="Freeform 3983"/>
            <p:cNvSpPr>
              <a:spLocks/>
            </p:cNvSpPr>
            <p:nvPr/>
          </p:nvSpPr>
          <p:spPr bwMode="auto">
            <a:xfrm>
              <a:off x="218" y="1568"/>
              <a:ext cx="43" cy="36"/>
            </a:xfrm>
            <a:custGeom>
              <a:avLst/>
              <a:gdLst/>
              <a:ahLst/>
              <a:cxnLst>
                <a:cxn ang="0">
                  <a:pos x="0" y="18"/>
                </a:cxn>
                <a:cxn ang="0">
                  <a:pos x="3" y="18"/>
                </a:cxn>
                <a:cxn ang="0">
                  <a:pos x="7" y="11"/>
                </a:cxn>
                <a:cxn ang="0">
                  <a:pos x="9" y="9"/>
                </a:cxn>
                <a:cxn ang="0">
                  <a:pos x="12" y="13"/>
                </a:cxn>
                <a:cxn ang="0">
                  <a:pos x="14" y="16"/>
                </a:cxn>
                <a:cxn ang="0">
                  <a:pos x="18" y="13"/>
                </a:cxn>
                <a:cxn ang="0">
                  <a:pos x="18" y="11"/>
                </a:cxn>
                <a:cxn ang="0">
                  <a:pos x="16" y="5"/>
                </a:cxn>
                <a:cxn ang="0">
                  <a:pos x="16" y="2"/>
                </a:cxn>
                <a:cxn ang="0">
                  <a:pos x="19" y="5"/>
                </a:cxn>
                <a:cxn ang="0">
                  <a:pos x="21" y="9"/>
                </a:cxn>
                <a:cxn ang="0">
                  <a:pos x="23" y="4"/>
                </a:cxn>
                <a:cxn ang="0">
                  <a:pos x="28" y="4"/>
                </a:cxn>
                <a:cxn ang="0">
                  <a:pos x="26" y="0"/>
                </a:cxn>
                <a:cxn ang="0">
                  <a:pos x="28" y="0"/>
                </a:cxn>
                <a:cxn ang="0">
                  <a:pos x="30" y="5"/>
                </a:cxn>
                <a:cxn ang="0">
                  <a:pos x="34" y="2"/>
                </a:cxn>
                <a:cxn ang="0">
                  <a:pos x="37" y="4"/>
                </a:cxn>
                <a:cxn ang="0">
                  <a:pos x="37" y="7"/>
                </a:cxn>
                <a:cxn ang="0">
                  <a:pos x="37" y="9"/>
                </a:cxn>
                <a:cxn ang="0">
                  <a:pos x="43" y="11"/>
                </a:cxn>
                <a:cxn ang="0">
                  <a:pos x="37" y="14"/>
                </a:cxn>
                <a:cxn ang="0">
                  <a:pos x="30" y="13"/>
                </a:cxn>
                <a:cxn ang="0">
                  <a:pos x="35" y="16"/>
                </a:cxn>
                <a:cxn ang="0">
                  <a:pos x="35" y="20"/>
                </a:cxn>
                <a:cxn ang="0">
                  <a:pos x="34" y="18"/>
                </a:cxn>
                <a:cxn ang="0">
                  <a:pos x="30" y="18"/>
                </a:cxn>
                <a:cxn ang="0">
                  <a:pos x="28" y="20"/>
                </a:cxn>
                <a:cxn ang="0">
                  <a:pos x="28" y="21"/>
                </a:cxn>
                <a:cxn ang="0">
                  <a:pos x="21" y="25"/>
                </a:cxn>
                <a:cxn ang="0">
                  <a:pos x="19" y="27"/>
                </a:cxn>
                <a:cxn ang="0">
                  <a:pos x="19" y="30"/>
                </a:cxn>
                <a:cxn ang="0">
                  <a:pos x="12" y="36"/>
                </a:cxn>
                <a:cxn ang="0">
                  <a:pos x="16" y="29"/>
                </a:cxn>
                <a:cxn ang="0">
                  <a:pos x="12" y="27"/>
                </a:cxn>
                <a:cxn ang="0">
                  <a:pos x="12" y="23"/>
                </a:cxn>
                <a:cxn ang="0">
                  <a:pos x="9" y="23"/>
                </a:cxn>
                <a:cxn ang="0">
                  <a:pos x="10" y="25"/>
                </a:cxn>
                <a:cxn ang="0">
                  <a:pos x="9" y="32"/>
                </a:cxn>
                <a:cxn ang="0">
                  <a:pos x="5" y="21"/>
                </a:cxn>
                <a:cxn ang="0">
                  <a:pos x="1" y="18"/>
                </a:cxn>
              </a:cxnLst>
              <a:rect l="0" t="0" r="r" b="b"/>
              <a:pathLst>
                <a:path w="43" h="36">
                  <a:moveTo>
                    <a:pt x="1" y="18"/>
                  </a:moveTo>
                  <a:lnTo>
                    <a:pt x="0" y="18"/>
                  </a:lnTo>
                  <a:lnTo>
                    <a:pt x="0" y="18"/>
                  </a:lnTo>
                  <a:lnTo>
                    <a:pt x="3" y="18"/>
                  </a:lnTo>
                  <a:lnTo>
                    <a:pt x="3" y="14"/>
                  </a:lnTo>
                  <a:lnTo>
                    <a:pt x="7" y="11"/>
                  </a:lnTo>
                  <a:lnTo>
                    <a:pt x="7" y="11"/>
                  </a:lnTo>
                  <a:lnTo>
                    <a:pt x="9" y="9"/>
                  </a:lnTo>
                  <a:lnTo>
                    <a:pt x="14" y="9"/>
                  </a:lnTo>
                  <a:lnTo>
                    <a:pt x="12" y="13"/>
                  </a:lnTo>
                  <a:lnTo>
                    <a:pt x="14" y="13"/>
                  </a:lnTo>
                  <a:lnTo>
                    <a:pt x="14" y="16"/>
                  </a:lnTo>
                  <a:lnTo>
                    <a:pt x="18" y="16"/>
                  </a:lnTo>
                  <a:lnTo>
                    <a:pt x="18" y="13"/>
                  </a:lnTo>
                  <a:lnTo>
                    <a:pt x="18" y="13"/>
                  </a:lnTo>
                  <a:lnTo>
                    <a:pt x="18" y="11"/>
                  </a:lnTo>
                  <a:lnTo>
                    <a:pt x="18" y="11"/>
                  </a:lnTo>
                  <a:lnTo>
                    <a:pt x="16" y="5"/>
                  </a:lnTo>
                  <a:lnTo>
                    <a:pt x="14" y="4"/>
                  </a:lnTo>
                  <a:lnTo>
                    <a:pt x="16" y="2"/>
                  </a:lnTo>
                  <a:lnTo>
                    <a:pt x="18" y="2"/>
                  </a:lnTo>
                  <a:lnTo>
                    <a:pt x="19" y="5"/>
                  </a:lnTo>
                  <a:lnTo>
                    <a:pt x="19" y="7"/>
                  </a:lnTo>
                  <a:lnTo>
                    <a:pt x="21" y="9"/>
                  </a:lnTo>
                  <a:lnTo>
                    <a:pt x="23" y="5"/>
                  </a:lnTo>
                  <a:lnTo>
                    <a:pt x="23" y="4"/>
                  </a:lnTo>
                  <a:lnTo>
                    <a:pt x="26" y="5"/>
                  </a:lnTo>
                  <a:lnTo>
                    <a:pt x="28" y="4"/>
                  </a:lnTo>
                  <a:lnTo>
                    <a:pt x="28" y="2"/>
                  </a:lnTo>
                  <a:lnTo>
                    <a:pt x="26" y="0"/>
                  </a:lnTo>
                  <a:lnTo>
                    <a:pt x="28" y="2"/>
                  </a:lnTo>
                  <a:lnTo>
                    <a:pt x="28" y="0"/>
                  </a:lnTo>
                  <a:lnTo>
                    <a:pt x="30" y="2"/>
                  </a:lnTo>
                  <a:lnTo>
                    <a:pt x="30" y="5"/>
                  </a:lnTo>
                  <a:lnTo>
                    <a:pt x="32" y="5"/>
                  </a:lnTo>
                  <a:lnTo>
                    <a:pt x="34" y="2"/>
                  </a:lnTo>
                  <a:lnTo>
                    <a:pt x="37" y="2"/>
                  </a:lnTo>
                  <a:lnTo>
                    <a:pt x="37" y="4"/>
                  </a:lnTo>
                  <a:lnTo>
                    <a:pt x="37" y="7"/>
                  </a:lnTo>
                  <a:lnTo>
                    <a:pt x="37" y="7"/>
                  </a:lnTo>
                  <a:lnTo>
                    <a:pt x="37" y="9"/>
                  </a:lnTo>
                  <a:lnTo>
                    <a:pt x="37" y="9"/>
                  </a:lnTo>
                  <a:lnTo>
                    <a:pt x="37" y="11"/>
                  </a:lnTo>
                  <a:lnTo>
                    <a:pt x="43" y="11"/>
                  </a:lnTo>
                  <a:lnTo>
                    <a:pt x="41" y="14"/>
                  </a:lnTo>
                  <a:lnTo>
                    <a:pt x="37" y="14"/>
                  </a:lnTo>
                  <a:lnTo>
                    <a:pt x="32" y="13"/>
                  </a:lnTo>
                  <a:lnTo>
                    <a:pt x="30" y="13"/>
                  </a:lnTo>
                  <a:lnTo>
                    <a:pt x="30" y="14"/>
                  </a:lnTo>
                  <a:lnTo>
                    <a:pt x="35" y="16"/>
                  </a:lnTo>
                  <a:lnTo>
                    <a:pt x="35" y="18"/>
                  </a:lnTo>
                  <a:lnTo>
                    <a:pt x="35" y="20"/>
                  </a:lnTo>
                  <a:lnTo>
                    <a:pt x="34" y="20"/>
                  </a:lnTo>
                  <a:lnTo>
                    <a:pt x="34" y="18"/>
                  </a:lnTo>
                  <a:lnTo>
                    <a:pt x="32" y="18"/>
                  </a:lnTo>
                  <a:lnTo>
                    <a:pt x="30" y="18"/>
                  </a:lnTo>
                  <a:lnTo>
                    <a:pt x="28" y="20"/>
                  </a:lnTo>
                  <a:lnTo>
                    <a:pt x="28" y="20"/>
                  </a:lnTo>
                  <a:lnTo>
                    <a:pt x="30" y="21"/>
                  </a:lnTo>
                  <a:lnTo>
                    <a:pt x="28" y="21"/>
                  </a:lnTo>
                  <a:lnTo>
                    <a:pt x="25" y="21"/>
                  </a:lnTo>
                  <a:lnTo>
                    <a:pt x="21" y="25"/>
                  </a:lnTo>
                  <a:lnTo>
                    <a:pt x="19" y="27"/>
                  </a:lnTo>
                  <a:lnTo>
                    <a:pt x="19" y="27"/>
                  </a:lnTo>
                  <a:lnTo>
                    <a:pt x="19" y="29"/>
                  </a:lnTo>
                  <a:lnTo>
                    <a:pt x="19" y="30"/>
                  </a:lnTo>
                  <a:lnTo>
                    <a:pt x="18" y="32"/>
                  </a:lnTo>
                  <a:lnTo>
                    <a:pt x="12" y="36"/>
                  </a:lnTo>
                  <a:lnTo>
                    <a:pt x="16" y="30"/>
                  </a:lnTo>
                  <a:lnTo>
                    <a:pt x="16" y="29"/>
                  </a:lnTo>
                  <a:lnTo>
                    <a:pt x="14" y="29"/>
                  </a:lnTo>
                  <a:lnTo>
                    <a:pt x="12" y="27"/>
                  </a:lnTo>
                  <a:lnTo>
                    <a:pt x="14" y="25"/>
                  </a:lnTo>
                  <a:lnTo>
                    <a:pt x="12" y="23"/>
                  </a:lnTo>
                  <a:lnTo>
                    <a:pt x="9" y="23"/>
                  </a:lnTo>
                  <a:lnTo>
                    <a:pt x="9" y="23"/>
                  </a:lnTo>
                  <a:lnTo>
                    <a:pt x="9" y="25"/>
                  </a:lnTo>
                  <a:lnTo>
                    <a:pt x="10" y="25"/>
                  </a:lnTo>
                  <a:lnTo>
                    <a:pt x="10" y="30"/>
                  </a:lnTo>
                  <a:lnTo>
                    <a:pt x="9" y="32"/>
                  </a:lnTo>
                  <a:lnTo>
                    <a:pt x="7" y="29"/>
                  </a:lnTo>
                  <a:lnTo>
                    <a:pt x="5" y="21"/>
                  </a:lnTo>
                  <a:lnTo>
                    <a:pt x="1" y="20"/>
                  </a:lnTo>
                  <a:lnTo>
                    <a:pt x="1"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4" name="Freeform 3984"/>
            <p:cNvSpPr>
              <a:spLocks/>
            </p:cNvSpPr>
            <p:nvPr/>
          </p:nvSpPr>
          <p:spPr bwMode="auto">
            <a:xfrm>
              <a:off x="241" y="1563"/>
              <a:ext cx="5" cy="3"/>
            </a:xfrm>
            <a:custGeom>
              <a:avLst/>
              <a:gdLst/>
              <a:ahLst/>
              <a:cxnLst>
                <a:cxn ang="0">
                  <a:pos x="0" y="1"/>
                </a:cxn>
                <a:cxn ang="0">
                  <a:pos x="0" y="1"/>
                </a:cxn>
                <a:cxn ang="0">
                  <a:pos x="0" y="0"/>
                </a:cxn>
                <a:cxn ang="0">
                  <a:pos x="2" y="0"/>
                </a:cxn>
                <a:cxn ang="0">
                  <a:pos x="5" y="0"/>
                </a:cxn>
                <a:cxn ang="0">
                  <a:pos x="5" y="3"/>
                </a:cxn>
                <a:cxn ang="0">
                  <a:pos x="3" y="1"/>
                </a:cxn>
                <a:cxn ang="0">
                  <a:pos x="0" y="1"/>
                </a:cxn>
                <a:cxn ang="0">
                  <a:pos x="0" y="1"/>
                </a:cxn>
              </a:cxnLst>
              <a:rect l="0" t="0" r="r" b="b"/>
              <a:pathLst>
                <a:path w="5" h="3">
                  <a:moveTo>
                    <a:pt x="0" y="1"/>
                  </a:moveTo>
                  <a:lnTo>
                    <a:pt x="0" y="1"/>
                  </a:lnTo>
                  <a:lnTo>
                    <a:pt x="0" y="0"/>
                  </a:lnTo>
                  <a:lnTo>
                    <a:pt x="2" y="0"/>
                  </a:lnTo>
                  <a:lnTo>
                    <a:pt x="5" y="0"/>
                  </a:lnTo>
                  <a:lnTo>
                    <a:pt x="5" y="3"/>
                  </a:lnTo>
                  <a:lnTo>
                    <a:pt x="3" y="1"/>
                  </a:lnTo>
                  <a:lnTo>
                    <a:pt x="0" y="1"/>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5" name="Freeform 3985"/>
            <p:cNvSpPr>
              <a:spLocks/>
            </p:cNvSpPr>
            <p:nvPr/>
          </p:nvSpPr>
          <p:spPr bwMode="auto">
            <a:xfrm>
              <a:off x="241" y="1563"/>
              <a:ext cx="5" cy="3"/>
            </a:xfrm>
            <a:custGeom>
              <a:avLst/>
              <a:gdLst/>
              <a:ahLst/>
              <a:cxnLst>
                <a:cxn ang="0">
                  <a:pos x="0" y="1"/>
                </a:cxn>
                <a:cxn ang="0">
                  <a:pos x="0" y="1"/>
                </a:cxn>
                <a:cxn ang="0">
                  <a:pos x="0" y="0"/>
                </a:cxn>
                <a:cxn ang="0">
                  <a:pos x="2" y="0"/>
                </a:cxn>
                <a:cxn ang="0">
                  <a:pos x="5" y="0"/>
                </a:cxn>
                <a:cxn ang="0">
                  <a:pos x="5" y="3"/>
                </a:cxn>
                <a:cxn ang="0">
                  <a:pos x="3" y="1"/>
                </a:cxn>
                <a:cxn ang="0">
                  <a:pos x="0" y="1"/>
                </a:cxn>
                <a:cxn ang="0">
                  <a:pos x="0" y="1"/>
                </a:cxn>
              </a:cxnLst>
              <a:rect l="0" t="0" r="r" b="b"/>
              <a:pathLst>
                <a:path w="5" h="3">
                  <a:moveTo>
                    <a:pt x="0" y="1"/>
                  </a:moveTo>
                  <a:lnTo>
                    <a:pt x="0" y="1"/>
                  </a:lnTo>
                  <a:lnTo>
                    <a:pt x="0" y="0"/>
                  </a:lnTo>
                  <a:lnTo>
                    <a:pt x="2" y="0"/>
                  </a:lnTo>
                  <a:lnTo>
                    <a:pt x="5" y="0"/>
                  </a:lnTo>
                  <a:lnTo>
                    <a:pt x="5" y="3"/>
                  </a:lnTo>
                  <a:lnTo>
                    <a:pt x="3" y="1"/>
                  </a:lnTo>
                  <a:lnTo>
                    <a:pt x="0" y="1"/>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6" name="Freeform 3986"/>
            <p:cNvSpPr>
              <a:spLocks/>
            </p:cNvSpPr>
            <p:nvPr/>
          </p:nvSpPr>
          <p:spPr bwMode="auto">
            <a:xfrm>
              <a:off x="244" y="1552"/>
              <a:ext cx="18" cy="12"/>
            </a:xfrm>
            <a:custGeom>
              <a:avLst/>
              <a:gdLst/>
              <a:ahLst/>
              <a:cxnLst>
                <a:cxn ang="0">
                  <a:pos x="8" y="7"/>
                </a:cxn>
                <a:cxn ang="0">
                  <a:pos x="8" y="7"/>
                </a:cxn>
                <a:cxn ang="0">
                  <a:pos x="8" y="5"/>
                </a:cxn>
                <a:cxn ang="0">
                  <a:pos x="6" y="5"/>
                </a:cxn>
                <a:cxn ang="0">
                  <a:pos x="4" y="5"/>
                </a:cxn>
                <a:cxn ang="0">
                  <a:pos x="6" y="4"/>
                </a:cxn>
                <a:cxn ang="0">
                  <a:pos x="6" y="4"/>
                </a:cxn>
                <a:cxn ang="0">
                  <a:pos x="8" y="2"/>
                </a:cxn>
                <a:cxn ang="0">
                  <a:pos x="9" y="0"/>
                </a:cxn>
                <a:cxn ang="0">
                  <a:pos x="15" y="2"/>
                </a:cxn>
                <a:cxn ang="0">
                  <a:pos x="15" y="2"/>
                </a:cxn>
                <a:cxn ang="0">
                  <a:pos x="13" y="4"/>
                </a:cxn>
                <a:cxn ang="0">
                  <a:pos x="13" y="5"/>
                </a:cxn>
                <a:cxn ang="0">
                  <a:pos x="15" y="4"/>
                </a:cxn>
                <a:cxn ang="0">
                  <a:pos x="17" y="4"/>
                </a:cxn>
                <a:cxn ang="0">
                  <a:pos x="17" y="7"/>
                </a:cxn>
                <a:cxn ang="0">
                  <a:pos x="18" y="5"/>
                </a:cxn>
                <a:cxn ang="0">
                  <a:pos x="18" y="9"/>
                </a:cxn>
                <a:cxn ang="0">
                  <a:pos x="17" y="9"/>
                </a:cxn>
                <a:cxn ang="0">
                  <a:pos x="15" y="11"/>
                </a:cxn>
                <a:cxn ang="0">
                  <a:pos x="11" y="11"/>
                </a:cxn>
                <a:cxn ang="0">
                  <a:pos x="9" y="11"/>
                </a:cxn>
                <a:cxn ang="0">
                  <a:pos x="9" y="12"/>
                </a:cxn>
                <a:cxn ang="0">
                  <a:pos x="8" y="12"/>
                </a:cxn>
                <a:cxn ang="0">
                  <a:pos x="8" y="12"/>
                </a:cxn>
                <a:cxn ang="0">
                  <a:pos x="6" y="12"/>
                </a:cxn>
                <a:cxn ang="0">
                  <a:pos x="6" y="12"/>
                </a:cxn>
                <a:cxn ang="0">
                  <a:pos x="4" y="11"/>
                </a:cxn>
                <a:cxn ang="0">
                  <a:pos x="0" y="9"/>
                </a:cxn>
                <a:cxn ang="0">
                  <a:pos x="2" y="9"/>
                </a:cxn>
                <a:cxn ang="0">
                  <a:pos x="2" y="7"/>
                </a:cxn>
                <a:cxn ang="0">
                  <a:pos x="4" y="5"/>
                </a:cxn>
                <a:cxn ang="0">
                  <a:pos x="6" y="7"/>
                </a:cxn>
                <a:cxn ang="0">
                  <a:pos x="8" y="7"/>
                </a:cxn>
              </a:cxnLst>
              <a:rect l="0" t="0" r="r" b="b"/>
              <a:pathLst>
                <a:path w="18" h="12">
                  <a:moveTo>
                    <a:pt x="8" y="7"/>
                  </a:moveTo>
                  <a:lnTo>
                    <a:pt x="8" y="7"/>
                  </a:lnTo>
                  <a:lnTo>
                    <a:pt x="8" y="5"/>
                  </a:lnTo>
                  <a:lnTo>
                    <a:pt x="6" y="5"/>
                  </a:lnTo>
                  <a:lnTo>
                    <a:pt x="4" y="5"/>
                  </a:lnTo>
                  <a:lnTo>
                    <a:pt x="6" y="4"/>
                  </a:lnTo>
                  <a:lnTo>
                    <a:pt x="6" y="4"/>
                  </a:lnTo>
                  <a:lnTo>
                    <a:pt x="8" y="2"/>
                  </a:lnTo>
                  <a:lnTo>
                    <a:pt x="9" y="0"/>
                  </a:lnTo>
                  <a:lnTo>
                    <a:pt x="15" y="2"/>
                  </a:lnTo>
                  <a:lnTo>
                    <a:pt x="15" y="2"/>
                  </a:lnTo>
                  <a:lnTo>
                    <a:pt x="13" y="4"/>
                  </a:lnTo>
                  <a:lnTo>
                    <a:pt x="13" y="5"/>
                  </a:lnTo>
                  <a:lnTo>
                    <a:pt x="15" y="4"/>
                  </a:lnTo>
                  <a:lnTo>
                    <a:pt x="17" y="4"/>
                  </a:lnTo>
                  <a:lnTo>
                    <a:pt x="17" y="7"/>
                  </a:lnTo>
                  <a:lnTo>
                    <a:pt x="18" y="5"/>
                  </a:lnTo>
                  <a:lnTo>
                    <a:pt x="18" y="9"/>
                  </a:lnTo>
                  <a:lnTo>
                    <a:pt x="17" y="9"/>
                  </a:lnTo>
                  <a:lnTo>
                    <a:pt x="15" y="11"/>
                  </a:lnTo>
                  <a:lnTo>
                    <a:pt x="11" y="11"/>
                  </a:lnTo>
                  <a:lnTo>
                    <a:pt x="9" y="11"/>
                  </a:lnTo>
                  <a:lnTo>
                    <a:pt x="9" y="12"/>
                  </a:lnTo>
                  <a:lnTo>
                    <a:pt x="8" y="12"/>
                  </a:lnTo>
                  <a:lnTo>
                    <a:pt x="8" y="12"/>
                  </a:lnTo>
                  <a:lnTo>
                    <a:pt x="6" y="12"/>
                  </a:lnTo>
                  <a:lnTo>
                    <a:pt x="6" y="12"/>
                  </a:lnTo>
                  <a:lnTo>
                    <a:pt x="4" y="11"/>
                  </a:lnTo>
                  <a:lnTo>
                    <a:pt x="0" y="9"/>
                  </a:lnTo>
                  <a:lnTo>
                    <a:pt x="2" y="9"/>
                  </a:lnTo>
                  <a:lnTo>
                    <a:pt x="2" y="7"/>
                  </a:lnTo>
                  <a:lnTo>
                    <a:pt x="4" y="5"/>
                  </a:lnTo>
                  <a:lnTo>
                    <a:pt x="6" y="7"/>
                  </a:lnTo>
                  <a:lnTo>
                    <a:pt x="8"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7" name="Freeform 3987"/>
            <p:cNvSpPr>
              <a:spLocks/>
            </p:cNvSpPr>
            <p:nvPr/>
          </p:nvSpPr>
          <p:spPr bwMode="auto">
            <a:xfrm>
              <a:off x="244" y="1552"/>
              <a:ext cx="18" cy="12"/>
            </a:xfrm>
            <a:custGeom>
              <a:avLst/>
              <a:gdLst/>
              <a:ahLst/>
              <a:cxnLst>
                <a:cxn ang="0">
                  <a:pos x="8" y="7"/>
                </a:cxn>
                <a:cxn ang="0">
                  <a:pos x="8" y="7"/>
                </a:cxn>
                <a:cxn ang="0">
                  <a:pos x="8" y="5"/>
                </a:cxn>
                <a:cxn ang="0">
                  <a:pos x="6" y="5"/>
                </a:cxn>
                <a:cxn ang="0">
                  <a:pos x="4" y="5"/>
                </a:cxn>
                <a:cxn ang="0">
                  <a:pos x="6" y="4"/>
                </a:cxn>
                <a:cxn ang="0">
                  <a:pos x="6" y="4"/>
                </a:cxn>
                <a:cxn ang="0">
                  <a:pos x="8" y="2"/>
                </a:cxn>
                <a:cxn ang="0">
                  <a:pos x="9" y="0"/>
                </a:cxn>
                <a:cxn ang="0">
                  <a:pos x="15" y="2"/>
                </a:cxn>
                <a:cxn ang="0">
                  <a:pos x="15" y="2"/>
                </a:cxn>
                <a:cxn ang="0">
                  <a:pos x="13" y="4"/>
                </a:cxn>
                <a:cxn ang="0">
                  <a:pos x="13" y="5"/>
                </a:cxn>
                <a:cxn ang="0">
                  <a:pos x="15" y="4"/>
                </a:cxn>
                <a:cxn ang="0">
                  <a:pos x="17" y="4"/>
                </a:cxn>
                <a:cxn ang="0">
                  <a:pos x="17" y="7"/>
                </a:cxn>
                <a:cxn ang="0">
                  <a:pos x="18" y="5"/>
                </a:cxn>
                <a:cxn ang="0">
                  <a:pos x="18" y="9"/>
                </a:cxn>
                <a:cxn ang="0">
                  <a:pos x="17" y="9"/>
                </a:cxn>
                <a:cxn ang="0">
                  <a:pos x="15" y="11"/>
                </a:cxn>
                <a:cxn ang="0">
                  <a:pos x="11" y="11"/>
                </a:cxn>
                <a:cxn ang="0">
                  <a:pos x="9" y="11"/>
                </a:cxn>
                <a:cxn ang="0">
                  <a:pos x="9" y="12"/>
                </a:cxn>
                <a:cxn ang="0">
                  <a:pos x="8" y="12"/>
                </a:cxn>
                <a:cxn ang="0">
                  <a:pos x="8" y="12"/>
                </a:cxn>
                <a:cxn ang="0">
                  <a:pos x="6" y="12"/>
                </a:cxn>
                <a:cxn ang="0">
                  <a:pos x="6" y="12"/>
                </a:cxn>
                <a:cxn ang="0">
                  <a:pos x="4" y="11"/>
                </a:cxn>
                <a:cxn ang="0">
                  <a:pos x="0" y="9"/>
                </a:cxn>
                <a:cxn ang="0">
                  <a:pos x="2" y="9"/>
                </a:cxn>
                <a:cxn ang="0">
                  <a:pos x="2" y="7"/>
                </a:cxn>
                <a:cxn ang="0">
                  <a:pos x="4" y="5"/>
                </a:cxn>
                <a:cxn ang="0">
                  <a:pos x="6" y="7"/>
                </a:cxn>
                <a:cxn ang="0">
                  <a:pos x="8" y="7"/>
                </a:cxn>
              </a:cxnLst>
              <a:rect l="0" t="0" r="r" b="b"/>
              <a:pathLst>
                <a:path w="18" h="12">
                  <a:moveTo>
                    <a:pt x="8" y="7"/>
                  </a:moveTo>
                  <a:lnTo>
                    <a:pt x="8" y="7"/>
                  </a:lnTo>
                  <a:lnTo>
                    <a:pt x="8" y="5"/>
                  </a:lnTo>
                  <a:lnTo>
                    <a:pt x="6" y="5"/>
                  </a:lnTo>
                  <a:lnTo>
                    <a:pt x="4" y="5"/>
                  </a:lnTo>
                  <a:lnTo>
                    <a:pt x="6" y="4"/>
                  </a:lnTo>
                  <a:lnTo>
                    <a:pt x="6" y="4"/>
                  </a:lnTo>
                  <a:lnTo>
                    <a:pt x="8" y="2"/>
                  </a:lnTo>
                  <a:lnTo>
                    <a:pt x="9" y="0"/>
                  </a:lnTo>
                  <a:lnTo>
                    <a:pt x="15" y="2"/>
                  </a:lnTo>
                  <a:lnTo>
                    <a:pt x="15" y="2"/>
                  </a:lnTo>
                  <a:lnTo>
                    <a:pt x="13" y="4"/>
                  </a:lnTo>
                  <a:lnTo>
                    <a:pt x="13" y="5"/>
                  </a:lnTo>
                  <a:lnTo>
                    <a:pt x="15" y="4"/>
                  </a:lnTo>
                  <a:lnTo>
                    <a:pt x="17" y="4"/>
                  </a:lnTo>
                  <a:lnTo>
                    <a:pt x="17" y="7"/>
                  </a:lnTo>
                  <a:lnTo>
                    <a:pt x="18" y="5"/>
                  </a:lnTo>
                  <a:lnTo>
                    <a:pt x="18" y="9"/>
                  </a:lnTo>
                  <a:lnTo>
                    <a:pt x="17" y="9"/>
                  </a:lnTo>
                  <a:lnTo>
                    <a:pt x="15" y="11"/>
                  </a:lnTo>
                  <a:lnTo>
                    <a:pt x="11" y="11"/>
                  </a:lnTo>
                  <a:lnTo>
                    <a:pt x="9" y="11"/>
                  </a:lnTo>
                  <a:lnTo>
                    <a:pt x="9" y="12"/>
                  </a:lnTo>
                  <a:lnTo>
                    <a:pt x="8" y="12"/>
                  </a:lnTo>
                  <a:lnTo>
                    <a:pt x="8" y="12"/>
                  </a:lnTo>
                  <a:lnTo>
                    <a:pt x="6" y="12"/>
                  </a:lnTo>
                  <a:lnTo>
                    <a:pt x="6" y="12"/>
                  </a:lnTo>
                  <a:lnTo>
                    <a:pt x="4" y="11"/>
                  </a:lnTo>
                  <a:lnTo>
                    <a:pt x="0" y="9"/>
                  </a:lnTo>
                  <a:lnTo>
                    <a:pt x="2" y="9"/>
                  </a:lnTo>
                  <a:lnTo>
                    <a:pt x="2" y="7"/>
                  </a:lnTo>
                  <a:lnTo>
                    <a:pt x="4" y="5"/>
                  </a:lnTo>
                  <a:lnTo>
                    <a:pt x="6" y="7"/>
                  </a:lnTo>
                  <a:lnTo>
                    <a:pt x="8"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8" name="Freeform 3988"/>
            <p:cNvSpPr>
              <a:spLocks/>
            </p:cNvSpPr>
            <p:nvPr/>
          </p:nvSpPr>
          <p:spPr bwMode="auto">
            <a:xfrm>
              <a:off x="253" y="1548"/>
              <a:ext cx="4" cy="2"/>
            </a:xfrm>
            <a:custGeom>
              <a:avLst/>
              <a:gdLst/>
              <a:ahLst/>
              <a:cxnLst>
                <a:cxn ang="0">
                  <a:pos x="0" y="0"/>
                </a:cxn>
                <a:cxn ang="0">
                  <a:pos x="2" y="0"/>
                </a:cxn>
                <a:cxn ang="0">
                  <a:pos x="2" y="0"/>
                </a:cxn>
                <a:cxn ang="0">
                  <a:pos x="4" y="0"/>
                </a:cxn>
                <a:cxn ang="0">
                  <a:pos x="4" y="2"/>
                </a:cxn>
                <a:cxn ang="0">
                  <a:pos x="4" y="2"/>
                </a:cxn>
                <a:cxn ang="0">
                  <a:pos x="2" y="2"/>
                </a:cxn>
                <a:cxn ang="0">
                  <a:pos x="0" y="2"/>
                </a:cxn>
                <a:cxn ang="0">
                  <a:pos x="0" y="0"/>
                </a:cxn>
              </a:cxnLst>
              <a:rect l="0" t="0" r="r" b="b"/>
              <a:pathLst>
                <a:path w="4" h="2">
                  <a:moveTo>
                    <a:pt x="0" y="0"/>
                  </a:moveTo>
                  <a:lnTo>
                    <a:pt x="2" y="0"/>
                  </a:lnTo>
                  <a:lnTo>
                    <a:pt x="2" y="0"/>
                  </a:lnTo>
                  <a:lnTo>
                    <a:pt x="4" y="0"/>
                  </a:lnTo>
                  <a:lnTo>
                    <a:pt x="4" y="2"/>
                  </a:lnTo>
                  <a:lnTo>
                    <a:pt x="4" y="2"/>
                  </a:lnTo>
                  <a:lnTo>
                    <a:pt x="2"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9" name="Freeform 3989"/>
            <p:cNvSpPr>
              <a:spLocks/>
            </p:cNvSpPr>
            <p:nvPr/>
          </p:nvSpPr>
          <p:spPr bwMode="auto">
            <a:xfrm>
              <a:off x="253" y="1548"/>
              <a:ext cx="4" cy="2"/>
            </a:xfrm>
            <a:custGeom>
              <a:avLst/>
              <a:gdLst/>
              <a:ahLst/>
              <a:cxnLst>
                <a:cxn ang="0">
                  <a:pos x="0" y="0"/>
                </a:cxn>
                <a:cxn ang="0">
                  <a:pos x="2" y="0"/>
                </a:cxn>
                <a:cxn ang="0">
                  <a:pos x="2" y="0"/>
                </a:cxn>
                <a:cxn ang="0">
                  <a:pos x="4" y="0"/>
                </a:cxn>
                <a:cxn ang="0">
                  <a:pos x="4" y="2"/>
                </a:cxn>
                <a:cxn ang="0">
                  <a:pos x="4" y="2"/>
                </a:cxn>
                <a:cxn ang="0">
                  <a:pos x="2" y="2"/>
                </a:cxn>
                <a:cxn ang="0">
                  <a:pos x="0" y="2"/>
                </a:cxn>
                <a:cxn ang="0">
                  <a:pos x="0" y="0"/>
                </a:cxn>
              </a:cxnLst>
              <a:rect l="0" t="0" r="r" b="b"/>
              <a:pathLst>
                <a:path w="4" h="2">
                  <a:moveTo>
                    <a:pt x="0" y="0"/>
                  </a:moveTo>
                  <a:lnTo>
                    <a:pt x="2" y="0"/>
                  </a:lnTo>
                  <a:lnTo>
                    <a:pt x="2" y="0"/>
                  </a:lnTo>
                  <a:lnTo>
                    <a:pt x="4" y="0"/>
                  </a:lnTo>
                  <a:lnTo>
                    <a:pt x="4" y="2"/>
                  </a:lnTo>
                  <a:lnTo>
                    <a:pt x="4" y="2"/>
                  </a:lnTo>
                  <a:lnTo>
                    <a:pt x="2"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0" name="Freeform 3990"/>
            <p:cNvSpPr>
              <a:spLocks/>
            </p:cNvSpPr>
            <p:nvPr/>
          </p:nvSpPr>
          <p:spPr bwMode="auto">
            <a:xfrm>
              <a:off x="328" y="1493"/>
              <a:ext cx="16" cy="20"/>
            </a:xfrm>
            <a:custGeom>
              <a:avLst/>
              <a:gdLst/>
              <a:ahLst/>
              <a:cxnLst>
                <a:cxn ang="0">
                  <a:pos x="4" y="13"/>
                </a:cxn>
                <a:cxn ang="0">
                  <a:pos x="4" y="11"/>
                </a:cxn>
                <a:cxn ang="0">
                  <a:pos x="7" y="7"/>
                </a:cxn>
                <a:cxn ang="0">
                  <a:pos x="11" y="4"/>
                </a:cxn>
                <a:cxn ang="0">
                  <a:pos x="13" y="0"/>
                </a:cxn>
                <a:cxn ang="0">
                  <a:pos x="13" y="2"/>
                </a:cxn>
                <a:cxn ang="0">
                  <a:pos x="13" y="2"/>
                </a:cxn>
                <a:cxn ang="0">
                  <a:pos x="15" y="2"/>
                </a:cxn>
                <a:cxn ang="0">
                  <a:pos x="16" y="4"/>
                </a:cxn>
                <a:cxn ang="0">
                  <a:pos x="9" y="11"/>
                </a:cxn>
                <a:cxn ang="0">
                  <a:pos x="9" y="14"/>
                </a:cxn>
                <a:cxn ang="0">
                  <a:pos x="7" y="14"/>
                </a:cxn>
                <a:cxn ang="0">
                  <a:pos x="7" y="16"/>
                </a:cxn>
                <a:cxn ang="0">
                  <a:pos x="2" y="20"/>
                </a:cxn>
                <a:cxn ang="0">
                  <a:pos x="0" y="18"/>
                </a:cxn>
                <a:cxn ang="0">
                  <a:pos x="0" y="16"/>
                </a:cxn>
                <a:cxn ang="0">
                  <a:pos x="2" y="14"/>
                </a:cxn>
                <a:cxn ang="0">
                  <a:pos x="4" y="13"/>
                </a:cxn>
                <a:cxn ang="0">
                  <a:pos x="4" y="13"/>
                </a:cxn>
              </a:cxnLst>
              <a:rect l="0" t="0" r="r" b="b"/>
              <a:pathLst>
                <a:path w="16" h="20">
                  <a:moveTo>
                    <a:pt x="4" y="13"/>
                  </a:moveTo>
                  <a:lnTo>
                    <a:pt x="4" y="11"/>
                  </a:lnTo>
                  <a:lnTo>
                    <a:pt x="7" y="7"/>
                  </a:lnTo>
                  <a:lnTo>
                    <a:pt x="11" y="4"/>
                  </a:lnTo>
                  <a:lnTo>
                    <a:pt x="13" y="0"/>
                  </a:lnTo>
                  <a:lnTo>
                    <a:pt x="13" y="2"/>
                  </a:lnTo>
                  <a:lnTo>
                    <a:pt x="13" y="2"/>
                  </a:lnTo>
                  <a:lnTo>
                    <a:pt x="15" y="2"/>
                  </a:lnTo>
                  <a:lnTo>
                    <a:pt x="16" y="4"/>
                  </a:lnTo>
                  <a:lnTo>
                    <a:pt x="9" y="11"/>
                  </a:lnTo>
                  <a:lnTo>
                    <a:pt x="9" y="14"/>
                  </a:lnTo>
                  <a:lnTo>
                    <a:pt x="7" y="14"/>
                  </a:lnTo>
                  <a:lnTo>
                    <a:pt x="7" y="16"/>
                  </a:lnTo>
                  <a:lnTo>
                    <a:pt x="2" y="20"/>
                  </a:lnTo>
                  <a:lnTo>
                    <a:pt x="0" y="18"/>
                  </a:lnTo>
                  <a:lnTo>
                    <a:pt x="0" y="16"/>
                  </a:lnTo>
                  <a:lnTo>
                    <a:pt x="2" y="14"/>
                  </a:lnTo>
                  <a:lnTo>
                    <a:pt x="4" y="13"/>
                  </a:lnTo>
                  <a:lnTo>
                    <a:pt x="4"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1" name="Freeform 3991"/>
            <p:cNvSpPr>
              <a:spLocks/>
            </p:cNvSpPr>
            <p:nvPr/>
          </p:nvSpPr>
          <p:spPr bwMode="auto">
            <a:xfrm>
              <a:off x="328" y="1493"/>
              <a:ext cx="16" cy="20"/>
            </a:xfrm>
            <a:custGeom>
              <a:avLst/>
              <a:gdLst/>
              <a:ahLst/>
              <a:cxnLst>
                <a:cxn ang="0">
                  <a:pos x="4" y="13"/>
                </a:cxn>
                <a:cxn ang="0">
                  <a:pos x="4" y="11"/>
                </a:cxn>
                <a:cxn ang="0">
                  <a:pos x="7" y="7"/>
                </a:cxn>
                <a:cxn ang="0">
                  <a:pos x="11" y="4"/>
                </a:cxn>
                <a:cxn ang="0">
                  <a:pos x="13" y="0"/>
                </a:cxn>
                <a:cxn ang="0">
                  <a:pos x="13" y="2"/>
                </a:cxn>
                <a:cxn ang="0">
                  <a:pos x="13" y="2"/>
                </a:cxn>
                <a:cxn ang="0">
                  <a:pos x="15" y="2"/>
                </a:cxn>
                <a:cxn ang="0">
                  <a:pos x="16" y="4"/>
                </a:cxn>
                <a:cxn ang="0">
                  <a:pos x="9" y="11"/>
                </a:cxn>
                <a:cxn ang="0">
                  <a:pos x="9" y="14"/>
                </a:cxn>
                <a:cxn ang="0">
                  <a:pos x="7" y="14"/>
                </a:cxn>
                <a:cxn ang="0">
                  <a:pos x="7" y="16"/>
                </a:cxn>
                <a:cxn ang="0">
                  <a:pos x="2" y="20"/>
                </a:cxn>
                <a:cxn ang="0">
                  <a:pos x="0" y="18"/>
                </a:cxn>
                <a:cxn ang="0">
                  <a:pos x="0" y="16"/>
                </a:cxn>
                <a:cxn ang="0">
                  <a:pos x="2" y="14"/>
                </a:cxn>
                <a:cxn ang="0">
                  <a:pos x="4" y="13"/>
                </a:cxn>
                <a:cxn ang="0">
                  <a:pos x="4" y="13"/>
                </a:cxn>
              </a:cxnLst>
              <a:rect l="0" t="0" r="r" b="b"/>
              <a:pathLst>
                <a:path w="16" h="20">
                  <a:moveTo>
                    <a:pt x="4" y="13"/>
                  </a:moveTo>
                  <a:lnTo>
                    <a:pt x="4" y="11"/>
                  </a:lnTo>
                  <a:lnTo>
                    <a:pt x="7" y="7"/>
                  </a:lnTo>
                  <a:lnTo>
                    <a:pt x="11" y="4"/>
                  </a:lnTo>
                  <a:lnTo>
                    <a:pt x="13" y="0"/>
                  </a:lnTo>
                  <a:lnTo>
                    <a:pt x="13" y="2"/>
                  </a:lnTo>
                  <a:lnTo>
                    <a:pt x="13" y="2"/>
                  </a:lnTo>
                  <a:lnTo>
                    <a:pt x="15" y="2"/>
                  </a:lnTo>
                  <a:lnTo>
                    <a:pt x="16" y="4"/>
                  </a:lnTo>
                  <a:lnTo>
                    <a:pt x="9" y="11"/>
                  </a:lnTo>
                  <a:lnTo>
                    <a:pt x="9" y="14"/>
                  </a:lnTo>
                  <a:lnTo>
                    <a:pt x="7" y="14"/>
                  </a:lnTo>
                  <a:lnTo>
                    <a:pt x="7" y="16"/>
                  </a:lnTo>
                  <a:lnTo>
                    <a:pt x="2" y="20"/>
                  </a:lnTo>
                  <a:lnTo>
                    <a:pt x="0" y="18"/>
                  </a:lnTo>
                  <a:lnTo>
                    <a:pt x="0" y="16"/>
                  </a:lnTo>
                  <a:lnTo>
                    <a:pt x="2" y="14"/>
                  </a:lnTo>
                  <a:lnTo>
                    <a:pt x="4" y="13"/>
                  </a:lnTo>
                  <a:lnTo>
                    <a:pt x="4"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2" name="Freeform 3992"/>
            <p:cNvSpPr>
              <a:spLocks/>
            </p:cNvSpPr>
            <p:nvPr/>
          </p:nvSpPr>
          <p:spPr bwMode="auto">
            <a:xfrm>
              <a:off x="346" y="1490"/>
              <a:ext cx="11" cy="5"/>
            </a:xfrm>
            <a:custGeom>
              <a:avLst/>
              <a:gdLst/>
              <a:ahLst/>
              <a:cxnLst>
                <a:cxn ang="0">
                  <a:pos x="2" y="3"/>
                </a:cxn>
                <a:cxn ang="0">
                  <a:pos x="0" y="3"/>
                </a:cxn>
                <a:cxn ang="0">
                  <a:pos x="2" y="3"/>
                </a:cxn>
                <a:cxn ang="0">
                  <a:pos x="2" y="1"/>
                </a:cxn>
                <a:cxn ang="0">
                  <a:pos x="2" y="0"/>
                </a:cxn>
                <a:cxn ang="0">
                  <a:pos x="4" y="0"/>
                </a:cxn>
                <a:cxn ang="0">
                  <a:pos x="6" y="0"/>
                </a:cxn>
                <a:cxn ang="0">
                  <a:pos x="6" y="0"/>
                </a:cxn>
                <a:cxn ang="0">
                  <a:pos x="7" y="1"/>
                </a:cxn>
                <a:cxn ang="0">
                  <a:pos x="9" y="1"/>
                </a:cxn>
                <a:cxn ang="0">
                  <a:pos x="11" y="1"/>
                </a:cxn>
                <a:cxn ang="0">
                  <a:pos x="11" y="3"/>
                </a:cxn>
                <a:cxn ang="0">
                  <a:pos x="4" y="5"/>
                </a:cxn>
                <a:cxn ang="0">
                  <a:pos x="4" y="3"/>
                </a:cxn>
                <a:cxn ang="0">
                  <a:pos x="4" y="3"/>
                </a:cxn>
                <a:cxn ang="0">
                  <a:pos x="2" y="3"/>
                </a:cxn>
                <a:cxn ang="0">
                  <a:pos x="2" y="3"/>
                </a:cxn>
              </a:cxnLst>
              <a:rect l="0" t="0" r="r" b="b"/>
              <a:pathLst>
                <a:path w="11" h="5">
                  <a:moveTo>
                    <a:pt x="2" y="3"/>
                  </a:moveTo>
                  <a:lnTo>
                    <a:pt x="0" y="3"/>
                  </a:lnTo>
                  <a:lnTo>
                    <a:pt x="2" y="3"/>
                  </a:lnTo>
                  <a:lnTo>
                    <a:pt x="2" y="1"/>
                  </a:lnTo>
                  <a:lnTo>
                    <a:pt x="2" y="0"/>
                  </a:lnTo>
                  <a:lnTo>
                    <a:pt x="4" y="0"/>
                  </a:lnTo>
                  <a:lnTo>
                    <a:pt x="6" y="0"/>
                  </a:lnTo>
                  <a:lnTo>
                    <a:pt x="6" y="0"/>
                  </a:lnTo>
                  <a:lnTo>
                    <a:pt x="7" y="1"/>
                  </a:lnTo>
                  <a:lnTo>
                    <a:pt x="9" y="1"/>
                  </a:lnTo>
                  <a:lnTo>
                    <a:pt x="11" y="1"/>
                  </a:lnTo>
                  <a:lnTo>
                    <a:pt x="11" y="3"/>
                  </a:lnTo>
                  <a:lnTo>
                    <a:pt x="4" y="5"/>
                  </a:lnTo>
                  <a:lnTo>
                    <a:pt x="4" y="3"/>
                  </a:lnTo>
                  <a:lnTo>
                    <a:pt x="4" y="3"/>
                  </a:lnTo>
                  <a:lnTo>
                    <a:pt x="2" y="3"/>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3" name="Freeform 3993"/>
            <p:cNvSpPr>
              <a:spLocks/>
            </p:cNvSpPr>
            <p:nvPr/>
          </p:nvSpPr>
          <p:spPr bwMode="auto">
            <a:xfrm>
              <a:off x="346" y="1490"/>
              <a:ext cx="11" cy="5"/>
            </a:xfrm>
            <a:custGeom>
              <a:avLst/>
              <a:gdLst/>
              <a:ahLst/>
              <a:cxnLst>
                <a:cxn ang="0">
                  <a:pos x="2" y="3"/>
                </a:cxn>
                <a:cxn ang="0">
                  <a:pos x="0" y="3"/>
                </a:cxn>
                <a:cxn ang="0">
                  <a:pos x="2" y="3"/>
                </a:cxn>
                <a:cxn ang="0">
                  <a:pos x="2" y="1"/>
                </a:cxn>
                <a:cxn ang="0">
                  <a:pos x="2" y="0"/>
                </a:cxn>
                <a:cxn ang="0">
                  <a:pos x="4" y="0"/>
                </a:cxn>
                <a:cxn ang="0">
                  <a:pos x="6" y="0"/>
                </a:cxn>
                <a:cxn ang="0">
                  <a:pos x="6" y="0"/>
                </a:cxn>
                <a:cxn ang="0">
                  <a:pos x="7" y="1"/>
                </a:cxn>
                <a:cxn ang="0">
                  <a:pos x="9" y="1"/>
                </a:cxn>
                <a:cxn ang="0">
                  <a:pos x="11" y="1"/>
                </a:cxn>
                <a:cxn ang="0">
                  <a:pos x="11" y="3"/>
                </a:cxn>
                <a:cxn ang="0">
                  <a:pos x="4" y="5"/>
                </a:cxn>
                <a:cxn ang="0">
                  <a:pos x="4" y="3"/>
                </a:cxn>
                <a:cxn ang="0">
                  <a:pos x="4" y="3"/>
                </a:cxn>
                <a:cxn ang="0">
                  <a:pos x="2" y="3"/>
                </a:cxn>
                <a:cxn ang="0">
                  <a:pos x="2" y="3"/>
                </a:cxn>
              </a:cxnLst>
              <a:rect l="0" t="0" r="r" b="b"/>
              <a:pathLst>
                <a:path w="11" h="5">
                  <a:moveTo>
                    <a:pt x="2" y="3"/>
                  </a:moveTo>
                  <a:lnTo>
                    <a:pt x="0" y="3"/>
                  </a:lnTo>
                  <a:lnTo>
                    <a:pt x="2" y="3"/>
                  </a:lnTo>
                  <a:lnTo>
                    <a:pt x="2" y="1"/>
                  </a:lnTo>
                  <a:lnTo>
                    <a:pt x="2" y="0"/>
                  </a:lnTo>
                  <a:lnTo>
                    <a:pt x="4" y="0"/>
                  </a:lnTo>
                  <a:lnTo>
                    <a:pt x="6" y="0"/>
                  </a:lnTo>
                  <a:lnTo>
                    <a:pt x="6" y="0"/>
                  </a:lnTo>
                  <a:lnTo>
                    <a:pt x="7" y="1"/>
                  </a:lnTo>
                  <a:lnTo>
                    <a:pt x="9" y="1"/>
                  </a:lnTo>
                  <a:lnTo>
                    <a:pt x="11" y="1"/>
                  </a:lnTo>
                  <a:lnTo>
                    <a:pt x="11" y="3"/>
                  </a:lnTo>
                  <a:lnTo>
                    <a:pt x="4" y="5"/>
                  </a:lnTo>
                  <a:lnTo>
                    <a:pt x="4" y="3"/>
                  </a:lnTo>
                  <a:lnTo>
                    <a:pt x="4" y="3"/>
                  </a:lnTo>
                  <a:lnTo>
                    <a:pt x="2" y="3"/>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4" name="Freeform 3994"/>
            <p:cNvSpPr>
              <a:spLocks/>
            </p:cNvSpPr>
            <p:nvPr/>
          </p:nvSpPr>
          <p:spPr bwMode="auto">
            <a:xfrm>
              <a:off x="118" y="1541"/>
              <a:ext cx="5" cy="7"/>
            </a:xfrm>
            <a:custGeom>
              <a:avLst/>
              <a:gdLst/>
              <a:ahLst/>
              <a:cxnLst>
                <a:cxn ang="0">
                  <a:pos x="5" y="0"/>
                </a:cxn>
                <a:cxn ang="0">
                  <a:pos x="5" y="0"/>
                </a:cxn>
                <a:cxn ang="0">
                  <a:pos x="3" y="7"/>
                </a:cxn>
                <a:cxn ang="0">
                  <a:pos x="2" y="7"/>
                </a:cxn>
                <a:cxn ang="0">
                  <a:pos x="0" y="7"/>
                </a:cxn>
                <a:cxn ang="0">
                  <a:pos x="0" y="6"/>
                </a:cxn>
                <a:cxn ang="0">
                  <a:pos x="0" y="4"/>
                </a:cxn>
                <a:cxn ang="0">
                  <a:pos x="2" y="4"/>
                </a:cxn>
                <a:cxn ang="0">
                  <a:pos x="5" y="0"/>
                </a:cxn>
              </a:cxnLst>
              <a:rect l="0" t="0" r="r" b="b"/>
              <a:pathLst>
                <a:path w="5" h="7">
                  <a:moveTo>
                    <a:pt x="5" y="0"/>
                  </a:moveTo>
                  <a:lnTo>
                    <a:pt x="5" y="0"/>
                  </a:lnTo>
                  <a:lnTo>
                    <a:pt x="3" y="7"/>
                  </a:lnTo>
                  <a:lnTo>
                    <a:pt x="2" y="7"/>
                  </a:lnTo>
                  <a:lnTo>
                    <a:pt x="0" y="7"/>
                  </a:lnTo>
                  <a:lnTo>
                    <a:pt x="0" y="6"/>
                  </a:lnTo>
                  <a:lnTo>
                    <a:pt x="0" y="4"/>
                  </a:lnTo>
                  <a:lnTo>
                    <a:pt x="2" y="4"/>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5" name="Freeform 3995"/>
            <p:cNvSpPr>
              <a:spLocks/>
            </p:cNvSpPr>
            <p:nvPr/>
          </p:nvSpPr>
          <p:spPr bwMode="auto">
            <a:xfrm>
              <a:off x="118" y="1541"/>
              <a:ext cx="5" cy="7"/>
            </a:xfrm>
            <a:custGeom>
              <a:avLst/>
              <a:gdLst/>
              <a:ahLst/>
              <a:cxnLst>
                <a:cxn ang="0">
                  <a:pos x="5" y="0"/>
                </a:cxn>
                <a:cxn ang="0">
                  <a:pos x="5" y="0"/>
                </a:cxn>
                <a:cxn ang="0">
                  <a:pos x="3" y="7"/>
                </a:cxn>
                <a:cxn ang="0">
                  <a:pos x="2" y="7"/>
                </a:cxn>
                <a:cxn ang="0">
                  <a:pos x="0" y="7"/>
                </a:cxn>
                <a:cxn ang="0">
                  <a:pos x="0" y="6"/>
                </a:cxn>
                <a:cxn ang="0">
                  <a:pos x="0" y="4"/>
                </a:cxn>
                <a:cxn ang="0">
                  <a:pos x="2" y="4"/>
                </a:cxn>
                <a:cxn ang="0">
                  <a:pos x="5" y="0"/>
                </a:cxn>
              </a:cxnLst>
              <a:rect l="0" t="0" r="r" b="b"/>
              <a:pathLst>
                <a:path w="5" h="7">
                  <a:moveTo>
                    <a:pt x="5" y="0"/>
                  </a:moveTo>
                  <a:lnTo>
                    <a:pt x="5" y="0"/>
                  </a:lnTo>
                  <a:lnTo>
                    <a:pt x="3" y="7"/>
                  </a:lnTo>
                  <a:lnTo>
                    <a:pt x="2" y="7"/>
                  </a:lnTo>
                  <a:lnTo>
                    <a:pt x="0" y="7"/>
                  </a:lnTo>
                  <a:lnTo>
                    <a:pt x="0" y="6"/>
                  </a:lnTo>
                  <a:lnTo>
                    <a:pt x="0" y="4"/>
                  </a:lnTo>
                  <a:lnTo>
                    <a:pt x="2" y="4"/>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6" name="Freeform 3996"/>
            <p:cNvSpPr>
              <a:spLocks/>
            </p:cNvSpPr>
            <p:nvPr/>
          </p:nvSpPr>
          <p:spPr bwMode="auto">
            <a:xfrm>
              <a:off x="16" y="1493"/>
              <a:ext cx="30" cy="18"/>
            </a:xfrm>
            <a:custGeom>
              <a:avLst/>
              <a:gdLst/>
              <a:ahLst/>
              <a:cxnLst>
                <a:cxn ang="0">
                  <a:pos x="0" y="4"/>
                </a:cxn>
                <a:cxn ang="0">
                  <a:pos x="11" y="4"/>
                </a:cxn>
                <a:cxn ang="0">
                  <a:pos x="16" y="0"/>
                </a:cxn>
                <a:cxn ang="0">
                  <a:pos x="20" y="0"/>
                </a:cxn>
                <a:cxn ang="0">
                  <a:pos x="21" y="2"/>
                </a:cxn>
                <a:cxn ang="0">
                  <a:pos x="27" y="2"/>
                </a:cxn>
                <a:cxn ang="0">
                  <a:pos x="29" y="2"/>
                </a:cxn>
                <a:cxn ang="0">
                  <a:pos x="29" y="9"/>
                </a:cxn>
                <a:cxn ang="0">
                  <a:pos x="30" y="9"/>
                </a:cxn>
                <a:cxn ang="0">
                  <a:pos x="30" y="11"/>
                </a:cxn>
                <a:cxn ang="0">
                  <a:pos x="29" y="13"/>
                </a:cxn>
                <a:cxn ang="0">
                  <a:pos x="27" y="13"/>
                </a:cxn>
                <a:cxn ang="0">
                  <a:pos x="25" y="14"/>
                </a:cxn>
                <a:cxn ang="0">
                  <a:pos x="23" y="14"/>
                </a:cxn>
                <a:cxn ang="0">
                  <a:pos x="21" y="16"/>
                </a:cxn>
                <a:cxn ang="0">
                  <a:pos x="21" y="18"/>
                </a:cxn>
                <a:cxn ang="0">
                  <a:pos x="9" y="13"/>
                </a:cxn>
                <a:cxn ang="0">
                  <a:pos x="7" y="13"/>
                </a:cxn>
                <a:cxn ang="0">
                  <a:pos x="5" y="13"/>
                </a:cxn>
                <a:cxn ang="0">
                  <a:pos x="2" y="9"/>
                </a:cxn>
                <a:cxn ang="0">
                  <a:pos x="2" y="5"/>
                </a:cxn>
                <a:cxn ang="0">
                  <a:pos x="0" y="5"/>
                </a:cxn>
                <a:cxn ang="0">
                  <a:pos x="0" y="4"/>
                </a:cxn>
              </a:cxnLst>
              <a:rect l="0" t="0" r="r" b="b"/>
              <a:pathLst>
                <a:path w="30" h="18">
                  <a:moveTo>
                    <a:pt x="0" y="4"/>
                  </a:moveTo>
                  <a:lnTo>
                    <a:pt x="11" y="4"/>
                  </a:lnTo>
                  <a:lnTo>
                    <a:pt x="16" y="0"/>
                  </a:lnTo>
                  <a:lnTo>
                    <a:pt x="20" y="0"/>
                  </a:lnTo>
                  <a:lnTo>
                    <a:pt x="21" y="2"/>
                  </a:lnTo>
                  <a:lnTo>
                    <a:pt x="27" y="2"/>
                  </a:lnTo>
                  <a:lnTo>
                    <a:pt x="29" y="2"/>
                  </a:lnTo>
                  <a:lnTo>
                    <a:pt x="29" y="9"/>
                  </a:lnTo>
                  <a:lnTo>
                    <a:pt x="30" y="9"/>
                  </a:lnTo>
                  <a:lnTo>
                    <a:pt x="30" y="11"/>
                  </a:lnTo>
                  <a:lnTo>
                    <a:pt x="29" y="13"/>
                  </a:lnTo>
                  <a:lnTo>
                    <a:pt x="27" y="13"/>
                  </a:lnTo>
                  <a:lnTo>
                    <a:pt x="25" y="14"/>
                  </a:lnTo>
                  <a:lnTo>
                    <a:pt x="23" y="14"/>
                  </a:lnTo>
                  <a:lnTo>
                    <a:pt x="21" y="16"/>
                  </a:lnTo>
                  <a:lnTo>
                    <a:pt x="21" y="18"/>
                  </a:lnTo>
                  <a:lnTo>
                    <a:pt x="9" y="13"/>
                  </a:lnTo>
                  <a:lnTo>
                    <a:pt x="7" y="13"/>
                  </a:lnTo>
                  <a:lnTo>
                    <a:pt x="5" y="13"/>
                  </a:lnTo>
                  <a:lnTo>
                    <a:pt x="2" y="9"/>
                  </a:lnTo>
                  <a:lnTo>
                    <a:pt x="2" y="5"/>
                  </a:lnTo>
                  <a:lnTo>
                    <a:pt x="0" y="5"/>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7" name="Freeform 3997"/>
            <p:cNvSpPr>
              <a:spLocks/>
            </p:cNvSpPr>
            <p:nvPr/>
          </p:nvSpPr>
          <p:spPr bwMode="auto">
            <a:xfrm>
              <a:off x="16" y="1493"/>
              <a:ext cx="30" cy="18"/>
            </a:xfrm>
            <a:custGeom>
              <a:avLst/>
              <a:gdLst/>
              <a:ahLst/>
              <a:cxnLst>
                <a:cxn ang="0">
                  <a:pos x="0" y="4"/>
                </a:cxn>
                <a:cxn ang="0">
                  <a:pos x="11" y="4"/>
                </a:cxn>
                <a:cxn ang="0">
                  <a:pos x="16" y="0"/>
                </a:cxn>
                <a:cxn ang="0">
                  <a:pos x="20" y="0"/>
                </a:cxn>
                <a:cxn ang="0">
                  <a:pos x="21" y="2"/>
                </a:cxn>
                <a:cxn ang="0">
                  <a:pos x="27" y="2"/>
                </a:cxn>
                <a:cxn ang="0">
                  <a:pos x="29" y="2"/>
                </a:cxn>
                <a:cxn ang="0">
                  <a:pos x="29" y="9"/>
                </a:cxn>
                <a:cxn ang="0">
                  <a:pos x="30" y="9"/>
                </a:cxn>
                <a:cxn ang="0">
                  <a:pos x="30" y="11"/>
                </a:cxn>
                <a:cxn ang="0">
                  <a:pos x="29" y="13"/>
                </a:cxn>
                <a:cxn ang="0">
                  <a:pos x="27" y="13"/>
                </a:cxn>
                <a:cxn ang="0">
                  <a:pos x="25" y="14"/>
                </a:cxn>
                <a:cxn ang="0">
                  <a:pos x="23" y="14"/>
                </a:cxn>
                <a:cxn ang="0">
                  <a:pos x="21" y="16"/>
                </a:cxn>
                <a:cxn ang="0">
                  <a:pos x="21" y="18"/>
                </a:cxn>
                <a:cxn ang="0">
                  <a:pos x="9" y="13"/>
                </a:cxn>
                <a:cxn ang="0">
                  <a:pos x="7" y="13"/>
                </a:cxn>
                <a:cxn ang="0">
                  <a:pos x="5" y="13"/>
                </a:cxn>
                <a:cxn ang="0">
                  <a:pos x="2" y="9"/>
                </a:cxn>
                <a:cxn ang="0">
                  <a:pos x="2" y="5"/>
                </a:cxn>
                <a:cxn ang="0">
                  <a:pos x="0" y="5"/>
                </a:cxn>
                <a:cxn ang="0">
                  <a:pos x="0" y="4"/>
                </a:cxn>
              </a:cxnLst>
              <a:rect l="0" t="0" r="r" b="b"/>
              <a:pathLst>
                <a:path w="30" h="18">
                  <a:moveTo>
                    <a:pt x="0" y="4"/>
                  </a:moveTo>
                  <a:lnTo>
                    <a:pt x="11" y="4"/>
                  </a:lnTo>
                  <a:lnTo>
                    <a:pt x="16" y="0"/>
                  </a:lnTo>
                  <a:lnTo>
                    <a:pt x="20" y="0"/>
                  </a:lnTo>
                  <a:lnTo>
                    <a:pt x="21" y="2"/>
                  </a:lnTo>
                  <a:lnTo>
                    <a:pt x="27" y="2"/>
                  </a:lnTo>
                  <a:lnTo>
                    <a:pt x="29" y="2"/>
                  </a:lnTo>
                  <a:lnTo>
                    <a:pt x="29" y="9"/>
                  </a:lnTo>
                  <a:lnTo>
                    <a:pt x="30" y="9"/>
                  </a:lnTo>
                  <a:lnTo>
                    <a:pt x="30" y="11"/>
                  </a:lnTo>
                  <a:lnTo>
                    <a:pt x="29" y="13"/>
                  </a:lnTo>
                  <a:lnTo>
                    <a:pt x="27" y="13"/>
                  </a:lnTo>
                  <a:lnTo>
                    <a:pt x="25" y="14"/>
                  </a:lnTo>
                  <a:lnTo>
                    <a:pt x="23" y="14"/>
                  </a:lnTo>
                  <a:lnTo>
                    <a:pt x="21" y="16"/>
                  </a:lnTo>
                  <a:lnTo>
                    <a:pt x="21" y="18"/>
                  </a:lnTo>
                  <a:lnTo>
                    <a:pt x="9" y="13"/>
                  </a:lnTo>
                  <a:lnTo>
                    <a:pt x="7" y="13"/>
                  </a:lnTo>
                  <a:lnTo>
                    <a:pt x="5" y="13"/>
                  </a:lnTo>
                  <a:lnTo>
                    <a:pt x="2" y="9"/>
                  </a:lnTo>
                  <a:lnTo>
                    <a:pt x="2" y="5"/>
                  </a:lnTo>
                  <a:lnTo>
                    <a:pt x="0" y="5"/>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8" name="Freeform 3998"/>
            <p:cNvSpPr>
              <a:spLocks/>
            </p:cNvSpPr>
            <p:nvPr/>
          </p:nvSpPr>
          <p:spPr bwMode="auto">
            <a:xfrm>
              <a:off x="50" y="1477"/>
              <a:ext cx="18" cy="16"/>
            </a:xfrm>
            <a:custGeom>
              <a:avLst/>
              <a:gdLst/>
              <a:ahLst/>
              <a:cxnLst>
                <a:cxn ang="0">
                  <a:pos x="0" y="7"/>
                </a:cxn>
                <a:cxn ang="0">
                  <a:pos x="2" y="5"/>
                </a:cxn>
                <a:cxn ang="0">
                  <a:pos x="5" y="2"/>
                </a:cxn>
                <a:cxn ang="0">
                  <a:pos x="7" y="0"/>
                </a:cxn>
                <a:cxn ang="0">
                  <a:pos x="16" y="4"/>
                </a:cxn>
                <a:cxn ang="0">
                  <a:pos x="18" y="5"/>
                </a:cxn>
                <a:cxn ang="0">
                  <a:pos x="18" y="9"/>
                </a:cxn>
                <a:cxn ang="0">
                  <a:pos x="11" y="16"/>
                </a:cxn>
                <a:cxn ang="0">
                  <a:pos x="7" y="9"/>
                </a:cxn>
                <a:cxn ang="0">
                  <a:pos x="4" y="7"/>
                </a:cxn>
                <a:cxn ang="0">
                  <a:pos x="0" y="7"/>
                </a:cxn>
              </a:cxnLst>
              <a:rect l="0" t="0" r="r" b="b"/>
              <a:pathLst>
                <a:path w="18" h="16">
                  <a:moveTo>
                    <a:pt x="0" y="7"/>
                  </a:moveTo>
                  <a:lnTo>
                    <a:pt x="2" y="5"/>
                  </a:lnTo>
                  <a:lnTo>
                    <a:pt x="5" y="2"/>
                  </a:lnTo>
                  <a:lnTo>
                    <a:pt x="7" y="0"/>
                  </a:lnTo>
                  <a:lnTo>
                    <a:pt x="16" y="4"/>
                  </a:lnTo>
                  <a:lnTo>
                    <a:pt x="18" y="5"/>
                  </a:lnTo>
                  <a:lnTo>
                    <a:pt x="18" y="9"/>
                  </a:lnTo>
                  <a:lnTo>
                    <a:pt x="11" y="16"/>
                  </a:lnTo>
                  <a:lnTo>
                    <a:pt x="7" y="9"/>
                  </a:lnTo>
                  <a:lnTo>
                    <a:pt x="4" y="7"/>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9" name="Freeform 3999"/>
            <p:cNvSpPr>
              <a:spLocks/>
            </p:cNvSpPr>
            <p:nvPr/>
          </p:nvSpPr>
          <p:spPr bwMode="auto">
            <a:xfrm>
              <a:off x="50" y="1477"/>
              <a:ext cx="18" cy="16"/>
            </a:xfrm>
            <a:custGeom>
              <a:avLst/>
              <a:gdLst/>
              <a:ahLst/>
              <a:cxnLst>
                <a:cxn ang="0">
                  <a:pos x="0" y="7"/>
                </a:cxn>
                <a:cxn ang="0">
                  <a:pos x="2" y="5"/>
                </a:cxn>
                <a:cxn ang="0">
                  <a:pos x="5" y="2"/>
                </a:cxn>
                <a:cxn ang="0">
                  <a:pos x="7" y="0"/>
                </a:cxn>
                <a:cxn ang="0">
                  <a:pos x="16" y="4"/>
                </a:cxn>
                <a:cxn ang="0">
                  <a:pos x="18" y="5"/>
                </a:cxn>
                <a:cxn ang="0">
                  <a:pos x="18" y="9"/>
                </a:cxn>
                <a:cxn ang="0">
                  <a:pos x="11" y="16"/>
                </a:cxn>
                <a:cxn ang="0">
                  <a:pos x="7" y="9"/>
                </a:cxn>
                <a:cxn ang="0">
                  <a:pos x="4" y="7"/>
                </a:cxn>
                <a:cxn ang="0">
                  <a:pos x="0" y="7"/>
                </a:cxn>
              </a:cxnLst>
              <a:rect l="0" t="0" r="r" b="b"/>
              <a:pathLst>
                <a:path w="18" h="16">
                  <a:moveTo>
                    <a:pt x="0" y="7"/>
                  </a:moveTo>
                  <a:lnTo>
                    <a:pt x="2" y="5"/>
                  </a:lnTo>
                  <a:lnTo>
                    <a:pt x="5" y="2"/>
                  </a:lnTo>
                  <a:lnTo>
                    <a:pt x="7" y="0"/>
                  </a:lnTo>
                  <a:lnTo>
                    <a:pt x="16" y="4"/>
                  </a:lnTo>
                  <a:lnTo>
                    <a:pt x="18" y="5"/>
                  </a:lnTo>
                  <a:lnTo>
                    <a:pt x="18" y="9"/>
                  </a:lnTo>
                  <a:lnTo>
                    <a:pt x="11" y="16"/>
                  </a:lnTo>
                  <a:lnTo>
                    <a:pt x="7" y="9"/>
                  </a:lnTo>
                  <a:lnTo>
                    <a:pt x="4" y="7"/>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0" name="Freeform 4000"/>
            <p:cNvSpPr>
              <a:spLocks/>
            </p:cNvSpPr>
            <p:nvPr/>
          </p:nvSpPr>
          <p:spPr bwMode="auto">
            <a:xfrm>
              <a:off x="57" y="1404"/>
              <a:ext cx="13" cy="11"/>
            </a:xfrm>
            <a:custGeom>
              <a:avLst/>
              <a:gdLst/>
              <a:ahLst/>
              <a:cxnLst>
                <a:cxn ang="0">
                  <a:pos x="11" y="0"/>
                </a:cxn>
                <a:cxn ang="0">
                  <a:pos x="13" y="2"/>
                </a:cxn>
                <a:cxn ang="0">
                  <a:pos x="11" y="5"/>
                </a:cxn>
                <a:cxn ang="0">
                  <a:pos x="11" y="7"/>
                </a:cxn>
                <a:cxn ang="0">
                  <a:pos x="9" y="9"/>
                </a:cxn>
                <a:cxn ang="0">
                  <a:pos x="4" y="9"/>
                </a:cxn>
                <a:cxn ang="0">
                  <a:pos x="2" y="11"/>
                </a:cxn>
                <a:cxn ang="0">
                  <a:pos x="0" y="11"/>
                </a:cxn>
                <a:cxn ang="0">
                  <a:pos x="0" y="5"/>
                </a:cxn>
                <a:cxn ang="0">
                  <a:pos x="7" y="0"/>
                </a:cxn>
                <a:cxn ang="0">
                  <a:pos x="11" y="0"/>
                </a:cxn>
              </a:cxnLst>
              <a:rect l="0" t="0" r="r" b="b"/>
              <a:pathLst>
                <a:path w="13" h="11">
                  <a:moveTo>
                    <a:pt x="11" y="0"/>
                  </a:moveTo>
                  <a:lnTo>
                    <a:pt x="13" y="2"/>
                  </a:lnTo>
                  <a:lnTo>
                    <a:pt x="11" y="5"/>
                  </a:lnTo>
                  <a:lnTo>
                    <a:pt x="11" y="7"/>
                  </a:lnTo>
                  <a:lnTo>
                    <a:pt x="9" y="9"/>
                  </a:lnTo>
                  <a:lnTo>
                    <a:pt x="4" y="9"/>
                  </a:lnTo>
                  <a:lnTo>
                    <a:pt x="2" y="11"/>
                  </a:lnTo>
                  <a:lnTo>
                    <a:pt x="0" y="11"/>
                  </a:lnTo>
                  <a:lnTo>
                    <a:pt x="0" y="5"/>
                  </a:lnTo>
                  <a:lnTo>
                    <a:pt x="7" y="0"/>
                  </a:lnTo>
                  <a:lnTo>
                    <a:pt x="1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1" name="Freeform 4001"/>
            <p:cNvSpPr>
              <a:spLocks/>
            </p:cNvSpPr>
            <p:nvPr/>
          </p:nvSpPr>
          <p:spPr bwMode="auto">
            <a:xfrm>
              <a:off x="57" y="1404"/>
              <a:ext cx="13" cy="11"/>
            </a:xfrm>
            <a:custGeom>
              <a:avLst/>
              <a:gdLst/>
              <a:ahLst/>
              <a:cxnLst>
                <a:cxn ang="0">
                  <a:pos x="11" y="0"/>
                </a:cxn>
                <a:cxn ang="0">
                  <a:pos x="13" y="2"/>
                </a:cxn>
                <a:cxn ang="0">
                  <a:pos x="11" y="5"/>
                </a:cxn>
                <a:cxn ang="0">
                  <a:pos x="11" y="7"/>
                </a:cxn>
                <a:cxn ang="0">
                  <a:pos x="9" y="9"/>
                </a:cxn>
                <a:cxn ang="0">
                  <a:pos x="4" y="9"/>
                </a:cxn>
                <a:cxn ang="0">
                  <a:pos x="2" y="11"/>
                </a:cxn>
                <a:cxn ang="0">
                  <a:pos x="0" y="11"/>
                </a:cxn>
                <a:cxn ang="0">
                  <a:pos x="0" y="5"/>
                </a:cxn>
                <a:cxn ang="0">
                  <a:pos x="7" y="0"/>
                </a:cxn>
                <a:cxn ang="0">
                  <a:pos x="11" y="0"/>
                </a:cxn>
              </a:cxnLst>
              <a:rect l="0" t="0" r="r" b="b"/>
              <a:pathLst>
                <a:path w="13" h="11">
                  <a:moveTo>
                    <a:pt x="11" y="0"/>
                  </a:moveTo>
                  <a:lnTo>
                    <a:pt x="13" y="2"/>
                  </a:lnTo>
                  <a:lnTo>
                    <a:pt x="11" y="5"/>
                  </a:lnTo>
                  <a:lnTo>
                    <a:pt x="11" y="7"/>
                  </a:lnTo>
                  <a:lnTo>
                    <a:pt x="9" y="9"/>
                  </a:lnTo>
                  <a:lnTo>
                    <a:pt x="4" y="9"/>
                  </a:lnTo>
                  <a:lnTo>
                    <a:pt x="2" y="11"/>
                  </a:lnTo>
                  <a:lnTo>
                    <a:pt x="0" y="11"/>
                  </a:lnTo>
                  <a:lnTo>
                    <a:pt x="0" y="5"/>
                  </a:lnTo>
                  <a:lnTo>
                    <a:pt x="7" y="0"/>
                  </a:lnTo>
                  <a:lnTo>
                    <a:pt x="1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2" name="Freeform 4002"/>
            <p:cNvSpPr>
              <a:spLocks/>
            </p:cNvSpPr>
            <p:nvPr/>
          </p:nvSpPr>
          <p:spPr bwMode="auto">
            <a:xfrm>
              <a:off x="7" y="1058"/>
              <a:ext cx="477" cy="599"/>
            </a:xfrm>
            <a:custGeom>
              <a:avLst/>
              <a:gdLst/>
              <a:ahLst/>
              <a:cxnLst>
                <a:cxn ang="0">
                  <a:pos x="393" y="59"/>
                </a:cxn>
                <a:cxn ang="0">
                  <a:pos x="353" y="57"/>
                </a:cxn>
                <a:cxn ang="0">
                  <a:pos x="271" y="44"/>
                </a:cxn>
                <a:cxn ang="0">
                  <a:pos x="243" y="23"/>
                </a:cxn>
                <a:cxn ang="0">
                  <a:pos x="205" y="14"/>
                </a:cxn>
                <a:cxn ang="0">
                  <a:pos x="195" y="18"/>
                </a:cxn>
                <a:cxn ang="0">
                  <a:pos x="179" y="9"/>
                </a:cxn>
                <a:cxn ang="0">
                  <a:pos x="145" y="21"/>
                </a:cxn>
                <a:cxn ang="0">
                  <a:pos x="129" y="51"/>
                </a:cxn>
                <a:cxn ang="0">
                  <a:pos x="100" y="51"/>
                </a:cxn>
                <a:cxn ang="0">
                  <a:pos x="84" y="82"/>
                </a:cxn>
                <a:cxn ang="0">
                  <a:pos x="30" y="132"/>
                </a:cxn>
                <a:cxn ang="0">
                  <a:pos x="70" y="182"/>
                </a:cxn>
                <a:cxn ang="0">
                  <a:pos x="104" y="194"/>
                </a:cxn>
                <a:cxn ang="0">
                  <a:pos x="130" y="210"/>
                </a:cxn>
                <a:cxn ang="0">
                  <a:pos x="116" y="219"/>
                </a:cxn>
                <a:cxn ang="0">
                  <a:pos x="114" y="225"/>
                </a:cxn>
                <a:cxn ang="0">
                  <a:pos x="86" y="233"/>
                </a:cxn>
                <a:cxn ang="0">
                  <a:pos x="50" y="217"/>
                </a:cxn>
                <a:cxn ang="0">
                  <a:pos x="13" y="239"/>
                </a:cxn>
                <a:cxn ang="0">
                  <a:pos x="20" y="267"/>
                </a:cxn>
                <a:cxn ang="0">
                  <a:pos x="80" y="296"/>
                </a:cxn>
                <a:cxn ang="0">
                  <a:pos x="109" y="280"/>
                </a:cxn>
                <a:cxn ang="0">
                  <a:pos x="118" y="316"/>
                </a:cxn>
                <a:cxn ang="0">
                  <a:pos x="70" y="348"/>
                </a:cxn>
                <a:cxn ang="0">
                  <a:pos x="38" y="385"/>
                </a:cxn>
                <a:cxn ang="0">
                  <a:pos x="45" y="396"/>
                </a:cxn>
                <a:cxn ang="0">
                  <a:pos x="50" y="414"/>
                </a:cxn>
                <a:cxn ang="0">
                  <a:pos x="66" y="446"/>
                </a:cxn>
                <a:cxn ang="0">
                  <a:pos x="89" y="442"/>
                </a:cxn>
                <a:cxn ang="0">
                  <a:pos x="96" y="469"/>
                </a:cxn>
                <a:cxn ang="0">
                  <a:pos x="105" y="485"/>
                </a:cxn>
                <a:cxn ang="0">
                  <a:pos x="136" y="481"/>
                </a:cxn>
                <a:cxn ang="0">
                  <a:pos x="171" y="481"/>
                </a:cxn>
                <a:cxn ang="0">
                  <a:pos x="157" y="530"/>
                </a:cxn>
                <a:cxn ang="0">
                  <a:pos x="120" y="571"/>
                </a:cxn>
                <a:cxn ang="0">
                  <a:pos x="82" y="589"/>
                </a:cxn>
                <a:cxn ang="0">
                  <a:pos x="80" y="594"/>
                </a:cxn>
                <a:cxn ang="0">
                  <a:pos x="104" y="578"/>
                </a:cxn>
                <a:cxn ang="0">
                  <a:pos x="129" y="572"/>
                </a:cxn>
                <a:cxn ang="0">
                  <a:pos x="143" y="553"/>
                </a:cxn>
                <a:cxn ang="0">
                  <a:pos x="173" y="544"/>
                </a:cxn>
                <a:cxn ang="0">
                  <a:pos x="195" y="521"/>
                </a:cxn>
                <a:cxn ang="0">
                  <a:pos x="223" y="496"/>
                </a:cxn>
                <a:cxn ang="0">
                  <a:pos x="229" y="462"/>
                </a:cxn>
                <a:cxn ang="0">
                  <a:pos x="239" y="437"/>
                </a:cxn>
                <a:cxn ang="0">
                  <a:pos x="280" y="407"/>
                </a:cxn>
                <a:cxn ang="0">
                  <a:pos x="280" y="415"/>
                </a:cxn>
                <a:cxn ang="0">
                  <a:pos x="266" y="462"/>
                </a:cxn>
                <a:cxn ang="0">
                  <a:pos x="270" y="467"/>
                </a:cxn>
                <a:cxn ang="0">
                  <a:pos x="296" y="448"/>
                </a:cxn>
                <a:cxn ang="0">
                  <a:pos x="318" y="433"/>
                </a:cxn>
                <a:cxn ang="0">
                  <a:pos x="314" y="419"/>
                </a:cxn>
                <a:cxn ang="0">
                  <a:pos x="334" y="415"/>
                </a:cxn>
                <a:cxn ang="0">
                  <a:pos x="352" y="424"/>
                </a:cxn>
                <a:cxn ang="0">
                  <a:pos x="373" y="439"/>
                </a:cxn>
                <a:cxn ang="0">
                  <a:pos x="407" y="444"/>
                </a:cxn>
                <a:cxn ang="0">
                  <a:pos x="461" y="453"/>
                </a:cxn>
                <a:cxn ang="0">
                  <a:pos x="452" y="464"/>
                </a:cxn>
                <a:cxn ang="0">
                  <a:pos x="477" y="465"/>
                </a:cxn>
              </a:cxnLst>
              <a:rect l="0" t="0" r="r" b="b"/>
              <a:pathLst>
                <a:path w="477" h="599">
                  <a:moveTo>
                    <a:pt x="434" y="428"/>
                  </a:moveTo>
                  <a:lnTo>
                    <a:pt x="434" y="76"/>
                  </a:lnTo>
                  <a:lnTo>
                    <a:pt x="432" y="76"/>
                  </a:lnTo>
                  <a:lnTo>
                    <a:pt x="430" y="76"/>
                  </a:lnTo>
                  <a:lnTo>
                    <a:pt x="430" y="78"/>
                  </a:lnTo>
                  <a:lnTo>
                    <a:pt x="428" y="82"/>
                  </a:lnTo>
                  <a:lnTo>
                    <a:pt x="427" y="80"/>
                  </a:lnTo>
                  <a:lnTo>
                    <a:pt x="425" y="75"/>
                  </a:lnTo>
                  <a:lnTo>
                    <a:pt x="416" y="71"/>
                  </a:lnTo>
                  <a:lnTo>
                    <a:pt x="416" y="69"/>
                  </a:lnTo>
                  <a:lnTo>
                    <a:pt x="411" y="68"/>
                  </a:lnTo>
                  <a:lnTo>
                    <a:pt x="411" y="66"/>
                  </a:lnTo>
                  <a:lnTo>
                    <a:pt x="409" y="64"/>
                  </a:lnTo>
                  <a:lnTo>
                    <a:pt x="398" y="59"/>
                  </a:lnTo>
                  <a:lnTo>
                    <a:pt x="396" y="59"/>
                  </a:lnTo>
                  <a:lnTo>
                    <a:pt x="394" y="60"/>
                  </a:lnTo>
                  <a:lnTo>
                    <a:pt x="393" y="59"/>
                  </a:lnTo>
                  <a:lnTo>
                    <a:pt x="394" y="62"/>
                  </a:lnTo>
                  <a:lnTo>
                    <a:pt x="393" y="64"/>
                  </a:lnTo>
                  <a:lnTo>
                    <a:pt x="391" y="60"/>
                  </a:lnTo>
                  <a:lnTo>
                    <a:pt x="389" y="59"/>
                  </a:lnTo>
                  <a:lnTo>
                    <a:pt x="387" y="60"/>
                  </a:lnTo>
                  <a:lnTo>
                    <a:pt x="380" y="62"/>
                  </a:lnTo>
                  <a:lnTo>
                    <a:pt x="378" y="62"/>
                  </a:lnTo>
                  <a:lnTo>
                    <a:pt x="375" y="66"/>
                  </a:lnTo>
                  <a:lnTo>
                    <a:pt x="373" y="66"/>
                  </a:lnTo>
                  <a:lnTo>
                    <a:pt x="371" y="64"/>
                  </a:lnTo>
                  <a:lnTo>
                    <a:pt x="370" y="66"/>
                  </a:lnTo>
                  <a:lnTo>
                    <a:pt x="364" y="64"/>
                  </a:lnTo>
                  <a:lnTo>
                    <a:pt x="364" y="64"/>
                  </a:lnTo>
                  <a:lnTo>
                    <a:pt x="364" y="62"/>
                  </a:lnTo>
                  <a:lnTo>
                    <a:pt x="359" y="62"/>
                  </a:lnTo>
                  <a:lnTo>
                    <a:pt x="355" y="59"/>
                  </a:lnTo>
                  <a:lnTo>
                    <a:pt x="353" y="57"/>
                  </a:lnTo>
                  <a:lnTo>
                    <a:pt x="337" y="57"/>
                  </a:lnTo>
                  <a:lnTo>
                    <a:pt x="328" y="53"/>
                  </a:lnTo>
                  <a:lnTo>
                    <a:pt x="325" y="53"/>
                  </a:lnTo>
                  <a:lnTo>
                    <a:pt x="323" y="50"/>
                  </a:lnTo>
                  <a:lnTo>
                    <a:pt x="318" y="48"/>
                  </a:lnTo>
                  <a:lnTo>
                    <a:pt x="312" y="48"/>
                  </a:lnTo>
                  <a:lnTo>
                    <a:pt x="312" y="44"/>
                  </a:lnTo>
                  <a:lnTo>
                    <a:pt x="300" y="41"/>
                  </a:lnTo>
                  <a:lnTo>
                    <a:pt x="295" y="41"/>
                  </a:lnTo>
                  <a:lnTo>
                    <a:pt x="291" y="43"/>
                  </a:lnTo>
                  <a:lnTo>
                    <a:pt x="284" y="46"/>
                  </a:lnTo>
                  <a:lnTo>
                    <a:pt x="284" y="44"/>
                  </a:lnTo>
                  <a:lnTo>
                    <a:pt x="287" y="44"/>
                  </a:lnTo>
                  <a:lnTo>
                    <a:pt x="286" y="41"/>
                  </a:lnTo>
                  <a:lnTo>
                    <a:pt x="284" y="41"/>
                  </a:lnTo>
                  <a:lnTo>
                    <a:pt x="282" y="41"/>
                  </a:lnTo>
                  <a:lnTo>
                    <a:pt x="271" y="44"/>
                  </a:lnTo>
                  <a:lnTo>
                    <a:pt x="262" y="43"/>
                  </a:lnTo>
                  <a:lnTo>
                    <a:pt x="264" y="41"/>
                  </a:lnTo>
                  <a:lnTo>
                    <a:pt x="264" y="39"/>
                  </a:lnTo>
                  <a:lnTo>
                    <a:pt x="254" y="39"/>
                  </a:lnTo>
                  <a:lnTo>
                    <a:pt x="252" y="37"/>
                  </a:lnTo>
                  <a:lnTo>
                    <a:pt x="259" y="37"/>
                  </a:lnTo>
                  <a:lnTo>
                    <a:pt x="257" y="35"/>
                  </a:lnTo>
                  <a:lnTo>
                    <a:pt x="254" y="35"/>
                  </a:lnTo>
                  <a:lnTo>
                    <a:pt x="254" y="34"/>
                  </a:lnTo>
                  <a:lnTo>
                    <a:pt x="255" y="28"/>
                  </a:lnTo>
                  <a:lnTo>
                    <a:pt x="255" y="25"/>
                  </a:lnTo>
                  <a:lnTo>
                    <a:pt x="250" y="23"/>
                  </a:lnTo>
                  <a:lnTo>
                    <a:pt x="245" y="23"/>
                  </a:lnTo>
                  <a:lnTo>
                    <a:pt x="246" y="26"/>
                  </a:lnTo>
                  <a:lnTo>
                    <a:pt x="245" y="26"/>
                  </a:lnTo>
                  <a:lnTo>
                    <a:pt x="243" y="26"/>
                  </a:lnTo>
                  <a:lnTo>
                    <a:pt x="243" y="23"/>
                  </a:lnTo>
                  <a:lnTo>
                    <a:pt x="241" y="19"/>
                  </a:lnTo>
                  <a:lnTo>
                    <a:pt x="236" y="19"/>
                  </a:lnTo>
                  <a:lnTo>
                    <a:pt x="230" y="25"/>
                  </a:lnTo>
                  <a:lnTo>
                    <a:pt x="229" y="21"/>
                  </a:lnTo>
                  <a:lnTo>
                    <a:pt x="227" y="23"/>
                  </a:lnTo>
                  <a:lnTo>
                    <a:pt x="225" y="26"/>
                  </a:lnTo>
                  <a:lnTo>
                    <a:pt x="221" y="26"/>
                  </a:lnTo>
                  <a:lnTo>
                    <a:pt x="220" y="25"/>
                  </a:lnTo>
                  <a:lnTo>
                    <a:pt x="218" y="23"/>
                  </a:lnTo>
                  <a:lnTo>
                    <a:pt x="216" y="23"/>
                  </a:lnTo>
                  <a:lnTo>
                    <a:pt x="216" y="19"/>
                  </a:lnTo>
                  <a:lnTo>
                    <a:pt x="214" y="12"/>
                  </a:lnTo>
                  <a:lnTo>
                    <a:pt x="209" y="10"/>
                  </a:lnTo>
                  <a:lnTo>
                    <a:pt x="209" y="14"/>
                  </a:lnTo>
                  <a:lnTo>
                    <a:pt x="207" y="12"/>
                  </a:lnTo>
                  <a:lnTo>
                    <a:pt x="207" y="14"/>
                  </a:lnTo>
                  <a:lnTo>
                    <a:pt x="205" y="14"/>
                  </a:lnTo>
                  <a:lnTo>
                    <a:pt x="204" y="16"/>
                  </a:lnTo>
                  <a:lnTo>
                    <a:pt x="202" y="21"/>
                  </a:lnTo>
                  <a:lnTo>
                    <a:pt x="205" y="25"/>
                  </a:lnTo>
                  <a:lnTo>
                    <a:pt x="205" y="26"/>
                  </a:lnTo>
                  <a:lnTo>
                    <a:pt x="205" y="30"/>
                  </a:lnTo>
                  <a:lnTo>
                    <a:pt x="202" y="30"/>
                  </a:lnTo>
                  <a:lnTo>
                    <a:pt x="202" y="26"/>
                  </a:lnTo>
                  <a:lnTo>
                    <a:pt x="200" y="25"/>
                  </a:lnTo>
                  <a:lnTo>
                    <a:pt x="198" y="26"/>
                  </a:lnTo>
                  <a:lnTo>
                    <a:pt x="198" y="23"/>
                  </a:lnTo>
                  <a:lnTo>
                    <a:pt x="196" y="28"/>
                  </a:lnTo>
                  <a:lnTo>
                    <a:pt x="191" y="23"/>
                  </a:lnTo>
                  <a:lnTo>
                    <a:pt x="189" y="23"/>
                  </a:lnTo>
                  <a:lnTo>
                    <a:pt x="187" y="25"/>
                  </a:lnTo>
                  <a:lnTo>
                    <a:pt x="191" y="19"/>
                  </a:lnTo>
                  <a:lnTo>
                    <a:pt x="193" y="19"/>
                  </a:lnTo>
                  <a:lnTo>
                    <a:pt x="195" y="18"/>
                  </a:lnTo>
                  <a:lnTo>
                    <a:pt x="200" y="14"/>
                  </a:lnTo>
                  <a:lnTo>
                    <a:pt x="200" y="12"/>
                  </a:lnTo>
                  <a:lnTo>
                    <a:pt x="200" y="9"/>
                  </a:lnTo>
                  <a:lnTo>
                    <a:pt x="198" y="7"/>
                  </a:lnTo>
                  <a:lnTo>
                    <a:pt x="193" y="9"/>
                  </a:lnTo>
                  <a:lnTo>
                    <a:pt x="193" y="7"/>
                  </a:lnTo>
                  <a:lnTo>
                    <a:pt x="191" y="5"/>
                  </a:lnTo>
                  <a:lnTo>
                    <a:pt x="189" y="3"/>
                  </a:lnTo>
                  <a:lnTo>
                    <a:pt x="187" y="3"/>
                  </a:lnTo>
                  <a:lnTo>
                    <a:pt x="184" y="1"/>
                  </a:lnTo>
                  <a:lnTo>
                    <a:pt x="182" y="0"/>
                  </a:lnTo>
                  <a:lnTo>
                    <a:pt x="180" y="1"/>
                  </a:lnTo>
                  <a:lnTo>
                    <a:pt x="180" y="3"/>
                  </a:lnTo>
                  <a:lnTo>
                    <a:pt x="179" y="5"/>
                  </a:lnTo>
                  <a:lnTo>
                    <a:pt x="179" y="7"/>
                  </a:lnTo>
                  <a:lnTo>
                    <a:pt x="177" y="7"/>
                  </a:lnTo>
                  <a:lnTo>
                    <a:pt x="179" y="9"/>
                  </a:lnTo>
                  <a:lnTo>
                    <a:pt x="177" y="10"/>
                  </a:lnTo>
                  <a:lnTo>
                    <a:pt x="175" y="9"/>
                  </a:lnTo>
                  <a:lnTo>
                    <a:pt x="175" y="10"/>
                  </a:lnTo>
                  <a:lnTo>
                    <a:pt x="170" y="18"/>
                  </a:lnTo>
                  <a:lnTo>
                    <a:pt x="163" y="25"/>
                  </a:lnTo>
                  <a:lnTo>
                    <a:pt x="155" y="25"/>
                  </a:lnTo>
                  <a:lnTo>
                    <a:pt x="155" y="26"/>
                  </a:lnTo>
                  <a:lnTo>
                    <a:pt x="148" y="28"/>
                  </a:lnTo>
                  <a:lnTo>
                    <a:pt x="143" y="26"/>
                  </a:lnTo>
                  <a:lnTo>
                    <a:pt x="145" y="28"/>
                  </a:lnTo>
                  <a:lnTo>
                    <a:pt x="141" y="28"/>
                  </a:lnTo>
                  <a:lnTo>
                    <a:pt x="143" y="32"/>
                  </a:lnTo>
                  <a:lnTo>
                    <a:pt x="138" y="30"/>
                  </a:lnTo>
                  <a:lnTo>
                    <a:pt x="139" y="26"/>
                  </a:lnTo>
                  <a:lnTo>
                    <a:pt x="141" y="25"/>
                  </a:lnTo>
                  <a:lnTo>
                    <a:pt x="145" y="23"/>
                  </a:lnTo>
                  <a:lnTo>
                    <a:pt x="145" y="21"/>
                  </a:lnTo>
                  <a:lnTo>
                    <a:pt x="136" y="25"/>
                  </a:lnTo>
                  <a:lnTo>
                    <a:pt x="132" y="28"/>
                  </a:lnTo>
                  <a:lnTo>
                    <a:pt x="130" y="32"/>
                  </a:lnTo>
                  <a:lnTo>
                    <a:pt x="130" y="32"/>
                  </a:lnTo>
                  <a:lnTo>
                    <a:pt x="129" y="34"/>
                  </a:lnTo>
                  <a:lnTo>
                    <a:pt x="129" y="35"/>
                  </a:lnTo>
                  <a:lnTo>
                    <a:pt x="132" y="35"/>
                  </a:lnTo>
                  <a:lnTo>
                    <a:pt x="132" y="39"/>
                  </a:lnTo>
                  <a:lnTo>
                    <a:pt x="136" y="41"/>
                  </a:lnTo>
                  <a:lnTo>
                    <a:pt x="138" y="41"/>
                  </a:lnTo>
                  <a:lnTo>
                    <a:pt x="134" y="43"/>
                  </a:lnTo>
                  <a:lnTo>
                    <a:pt x="132" y="43"/>
                  </a:lnTo>
                  <a:lnTo>
                    <a:pt x="130" y="44"/>
                  </a:lnTo>
                  <a:lnTo>
                    <a:pt x="132" y="46"/>
                  </a:lnTo>
                  <a:lnTo>
                    <a:pt x="132" y="50"/>
                  </a:lnTo>
                  <a:lnTo>
                    <a:pt x="130" y="53"/>
                  </a:lnTo>
                  <a:lnTo>
                    <a:pt x="129" y="51"/>
                  </a:lnTo>
                  <a:lnTo>
                    <a:pt x="129" y="46"/>
                  </a:lnTo>
                  <a:lnTo>
                    <a:pt x="127" y="50"/>
                  </a:lnTo>
                  <a:lnTo>
                    <a:pt x="129" y="46"/>
                  </a:lnTo>
                  <a:lnTo>
                    <a:pt x="127" y="43"/>
                  </a:lnTo>
                  <a:lnTo>
                    <a:pt x="129" y="41"/>
                  </a:lnTo>
                  <a:lnTo>
                    <a:pt x="129" y="37"/>
                  </a:lnTo>
                  <a:lnTo>
                    <a:pt x="125" y="37"/>
                  </a:lnTo>
                  <a:lnTo>
                    <a:pt x="118" y="43"/>
                  </a:lnTo>
                  <a:lnTo>
                    <a:pt x="118" y="44"/>
                  </a:lnTo>
                  <a:lnTo>
                    <a:pt x="121" y="43"/>
                  </a:lnTo>
                  <a:lnTo>
                    <a:pt x="118" y="44"/>
                  </a:lnTo>
                  <a:lnTo>
                    <a:pt x="105" y="53"/>
                  </a:lnTo>
                  <a:lnTo>
                    <a:pt x="102" y="55"/>
                  </a:lnTo>
                  <a:lnTo>
                    <a:pt x="98" y="59"/>
                  </a:lnTo>
                  <a:lnTo>
                    <a:pt x="98" y="55"/>
                  </a:lnTo>
                  <a:lnTo>
                    <a:pt x="100" y="53"/>
                  </a:lnTo>
                  <a:lnTo>
                    <a:pt x="100" y="51"/>
                  </a:lnTo>
                  <a:lnTo>
                    <a:pt x="98" y="51"/>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6"/>
                  </a:lnTo>
                  <a:lnTo>
                    <a:pt x="84" y="76"/>
                  </a:lnTo>
                  <a:lnTo>
                    <a:pt x="82" y="76"/>
                  </a:lnTo>
                  <a:lnTo>
                    <a:pt x="80" y="78"/>
                  </a:lnTo>
                  <a:lnTo>
                    <a:pt x="84" y="82"/>
                  </a:lnTo>
                  <a:lnTo>
                    <a:pt x="88" y="84"/>
                  </a:lnTo>
                  <a:lnTo>
                    <a:pt x="88" y="85"/>
                  </a:lnTo>
                  <a:lnTo>
                    <a:pt x="80" y="80"/>
                  </a:lnTo>
                  <a:lnTo>
                    <a:pt x="82" y="84"/>
                  </a:lnTo>
                  <a:lnTo>
                    <a:pt x="79" y="92"/>
                  </a:lnTo>
                  <a:lnTo>
                    <a:pt x="79" y="94"/>
                  </a:lnTo>
                  <a:lnTo>
                    <a:pt x="79" y="89"/>
                  </a:lnTo>
                  <a:lnTo>
                    <a:pt x="73" y="103"/>
                  </a:lnTo>
                  <a:lnTo>
                    <a:pt x="66" y="110"/>
                  </a:lnTo>
                  <a:lnTo>
                    <a:pt x="36" y="117"/>
                  </a:lnTo>
                  <a:lnTo>
                    <a:pt x="34" y="116"/>
                  </a:lnTo>
                  <a:lnTo>
                    <a:pt x="36" y="116"/>
                  </a:lnTo>
                  <a:lnTo>
                    <a:pt x="36" y="114"/>
                  </a:lnTo>
                  <a:lnTo>
                    <a:pt x="29" y="116"/>
                  </a:lnTo>
                  <a:lnTo>
                    <a:pt x="29" y="132"/>
                  </a:lnTo>
                  <a:lnTo>
                    <a:pt x="30" y="132"/>
                  </a:lnTo>
                  <a:lnTo>
                    <a:pt x="30" y="132"/>
                  </a:lnTo>
                  <a:lnTo>
                    <a:pt x="29" y="134"/>
                  </a:lnTo>
                  <a:lnTo>
                    <a:pt x="25" y="135"/>
                  </a:lnTo>
                  <a:lnTo>
                    <a:pt x="23" y="137"/>
                  </a:lnTo>
                  <a:lnTo>
                    <a:pt x="23" y="137"/>
                  </a:lnTo>
                  <a:lnTo>
                    <a:pt x="25" y="135"/>
                  </a:lnTo>
                  <a:lnTo>
                    <a:pt x="25" y="134"/>
                  </a:lnTo>
                  <a:lnTo>
                    <a:pt x="20" y="135"/>
                  </a:lnTo>
                  <a:lnTo>
                    <a:pt x="20" y="137"/>
                  </a:lnTo>
                  <a:lnTo>
                    <a:pt x="29" y="142"/>
                  </a:lnTo>
                  <a:lnTo>
                    <a:pt x="34" y="148"/>
                  </a:lnTo>
                  <a:lnTo>
                    <a:pt x="41" y="153"/>
                  </a:lnTo>
                  <a:lnTo>
                    <a:pt x="45" y="153"/>
                  </a:lnTo>
                  <a:lnTo>
                    <a:pt x="64" y="171"/>
                  </a:lnTo>
                  <a:lnTo>
                    <a:pt x="64" y="173"/>
                  </a:lnTo>
                  <a:lnTo>
                    <a:pt x="66" y="175"/>
                  </a:lnTo>
                  <a:lnTo>
                    <a:pt x="68" y="180"/>
                  </a:lnTo>
                  <a:lnTo>
                    <a:pt x="70" y="182"/>
                  </a:lnTo>
                  <a:lnTo>
                    <a:pt x="70" y="183"/>
                  </a:lnTo>
                  <a:lnTo>
                    <a:pt x="72" y="191"/>
                  </a:lnTo>
                  <a:lnTo>
                    <a:pt x="84" y="196"/>
                  </a:lnTo>
                  <a:lnTo>
                    <a:pt x="84" y="196"/>
                  </a:lnTo>
                  <a:lnTo>
                    <a:pt x="84" y="194"/>
                  </a:lnTo>
                  <a:lnTo>
                    <a:pt x="86" y="192"/>
                  </a:lnTo>
                  <a:lnTo>
                    <a:pt x="89" y="192"/>
                  </a:lnTo>
                  <a:lnTo>
                    <a:pt x="89" y="191"/>
                  </a:lnTo>
                  <a:lnTo>
                    <a:pt x="89" y="189"/>
                  </a:lnTo>
                  <a:lnTo>
                    <a:pt x="91" y="189"/>
                  </a:lnTo>
                  <a:lnTo>
                    <a:pt x="93" y="189"/>
                  </a:lnTo>
                  <a:lnTo>
                    <a:pt x="89" y="196"/>
                  </a:lnTo>
                  <a:lnTo>
                    <a:pt x="89" y="198"/>
                  </a:lnTo>
                  <a:lnTo>
                    <a:pt x="93" y="194"/>
                  </a:lnTo>
                  <a:lnTo>
                    <a:pt x="96" y="194"/>
                  </a:lnTo>
                  <a:lnTo>
                    <a:pt x="100" y="194"/>
                  </a:lnTo>
                  <a:lnTo>
                    <a:pt x="104" y="194"/>
                  </a:lnTo>
                  <a:lnTo>
                    <a:pt x="105" y="198"/>
                  </a:lnTo>
                  <a:lnTo>
                    <a:pt x="104" y="198"/>
                  </a:lnTo>
                  <a:lnTo>
                    <a:pt x="102" y="200"/>
                  </a:lnTo>
                  <a:lnTo>
                    <a:pt x="100" y="205"/>
                  </a:lnTo>
                  <a:lnTo>
                    <a:pt x="104" y="210"/>
                  </a:lnTo>
                  <a:lnTo>
                    <a:pt x="107" y="214"/>
                  </a:lnTo>
                  <a:lnTo>
                    <a:pt x="109" y="212"/>
                  </a:lnTo>
                  <a:lnTo>
                    <a:pt x="109" y="208"/>
                  </a:lnTo>
                  <a:lnTo>
                    <a:pt x="109" y="208"/>
                  </a:lnTo>
                  <a:lnTo>
                    <a:pt x="109" y="210"/>
                  </a:lnTo>
                  <a:lnTo>
                    <a:pt x="111" y="212"/>
                  </a:lnTo>
                  <a:lnTo>
                    <a:pt x="111" y="210"/>
                  </a:lnTo>
                  <a:lnTo>
                    <a:pt x="116" y="210"/>
                  </a:lnTo>
                  <a:lnTo>
                    <a:pt x="120" y="212"/>
                  </a:lnTo>
                  <a:lnTo>
                    <a:pt x="125" y="212"/>
                  </a:lnTo>
                  <a:lnTo>
                    <a:pt x="127" y="208"/>
                  </a:lnTo>
                  <a:lnTo>
                    <a:pt x="130" y="210"/>
                  </a:lnTo>
                  <a:lnTo>
                    <a:pt x="132" y="208"/>
                  </a:lnTo>
                  <a:lnTo>
                    <a:pt x="136" y="208"/>
                  </a:lnTo>
                  <a:lnTo>
                    <a:pt x="136" y="210"/>
                  </a:lnTo>
                  <a:lnTo>
                    <a:pt x="129" y="212"/>
                  </a:lnTo>
                  <a:lnTo>
                    <a:pt x="127" y="216"/>
                  </a:lnTo>
                  <a:lnTo>
                    <a:pt x="129" y="216"/>
                  </a:lnTo>
                  <a:lnTo>
                    <a:pt x="129" y="214"/>
                  </a:lnTo>
                  <a:lnTo>
                    <a:pt x="136" y="212"/>
                  </a:lnTo>
                  <a:lnTo>
                    <a:pt x="138" y="212"/>
                  </a:lnTo>
                  <a:lnTo>
                    <a:pt x="138" y="216"/>
                  </a:lnTo>
                  <a:lnTo>
                    <a:pt x="136" y="217"/>
                  </a:lnTo>
                  <a:lnTo>
                    <a:pt x="129" y="217"/>
                  </a:lnTo>
                  <a:lnTo>
                    <a:pt x="127" y="219"/>
                  </a:lnTo>
                  <a:lnTo>
                    <a:pt x="125" y="221"/>
                  </a:lnTo>
                  <a:lnTo>
                    <a:pt x="120" y="221"/>
                  </a:lnTo>
                  <a:lnTo>
                    <a:pt x="118" y="221"/>
                  </a:lnTo>
                  <a:lnTo>
                    <a:pt x="116" y="219"/>
                  </a:lnTo>
                  <a:lnTo>
                    <a:pt x="114" y="217"/>
                  </a:lnTo>
                  <a:lnTo>
                    <a:pt x="113" y="216"/>
                  </a:lnTo>
                  <a:lnTo>
                    <a:pt x="111" y="216"/>
                  </a:lnTo>
                  <a:lnTo>
                    <a:pt x="111" y="214"/>
                  </a:lnTo>
                  <a:lnTo>
                    <a:pt x="109" y="216"/>
                  </a:lnTo>
                  <a:lnTo>
                    <a:pt x="107" y="217"/>
                  </a:lnTo>
                  <a:lnTo>
                    <a:pt x="102" y="216"/>
                  </a:lnTo>
                  <a:lnTo>
                    <a:pt x="100" y="214"/>
                  </a:lnTo>
                  <a:lnTo>
                    <a:pt x="96" y="208"/>
                  </a:lnTo>
                  <a:lnTo>
                    <a:pt x="100" y="217"/>
                  </a:lnTo>
                  <a:lnTo>
                    <a:pt x="98" y="219"/>
                  </a:lnTo>
                  <a:lnTo>
                    <a:pt x="98" y="223"/>
                  </a:lnTo>
                  <a:lnTo>
                    <a:pt x="100" y="225"/>
                  </a:lnTo>
                  <a:lnTo>
                    <a:pt x="100" y="223"/>
                  </a:lnTo>
                  <a:lnTo>
                    <a:pt x="102" y="219"/>
                  </a:lnTo>
                  <a:lnTo>
                    <a:pt x="113" y="223"/>
                  </a:lnTo>
                  <a:lnTo>
                    <a:pt x="114" y="225"/>
                  </a:lnTo>
                  <a:lnTo>
                    <a:pt x="114" y="226"/>
                  </a:lnTo>
                  <a:lnTo>
                    <a:pt x="113" y="230"/>
                  </a:lnTo>
                  <a:lnTo>
                    <a:pt x="113" y="228"/>
                  </a:lnTo>
                  <a:lnTo>
                    <a:pt x="111" y="226"/>
                  </a:lnTo>
                  <a:lnTo>
                    <a:pt x="105" y="225"/>
                  </a:lnTo>
                  <a:lnTo>
                    <a:pt x="102" y="233"/>
                  </a:lnTo>
                  <a:lnTo>
                    <a:pt x="102" y="235"/>
                  </a:lnTo>
                  <a:lnTo>
                    <a:pt x="100" y="237"/>
                  </a:lnTo>
                  <a:lnTo>
                    <a:pt x="98" y="235"/>
                  </a:lnTo>
                  <a:lnTo>
                    <a:pt x="98" y="233"/>
                  </a:lnTo>
                  <a:lnTo>
                    <a:pt x="96" y="232"/>
                  </a:lnTo>
                  <a:lnTo>
                    <a:pt x="93" y="233"/>
                  </a:lnTo>
                  <a:lnTo>
                    <a:pt x="93" y="233"/>
                  </a:lnTo>
                  <a:lnTo>
                    <a:pt x="91" y="233"/>
                  </a:lnTo>
                  <a:lnTo>
                    <a:pt x="88" y="233"/>
                  </a:lnTo>
                  <a:lnTo>
                    <a:pt x="88" y="232"/>
                  </a:lnTo>
                  <a:lnTo>
                    <a:pt x="86" y="233"/>
                  </a:lnTo>
                  <a:lnTo>
                    <a:pt x="86" y="232"/>
                  </a:lnTo>
                  <a:lnTo>
                    <a:pt x="84" y="232"/>
                  </a:lnTo>
                  <a:lnTo>
                    <a:pt x="82" y="233"/>
                  </a:lnTo>
                  <a:lnTo>
                    <a:pt x="82" y="233"/>
                  </a:lnTo>
                  <a:lnTo>
                    <a:pt x="72" y="233"/>
                  </a:lnTo>
                  <a:lnTo>
                    <a:pt x="68" y="230"/>
                  </a:lnTo>
                  <a:lnTo>
                    <a:pt x="68" y="228"/>
                  </a:lnTo>
                  <a:lnTo>
                    <a:pt x="64" y="228"/>
                  </a:lnTo>
                  <a:lnTo>
                    <a:pt x="70" y="223"/>
                  </a:lnTo>
                  <a:lnTo>
                    <a:pt x="68" y="221"/>
                  </a:lnTo>
                  <a:lnTo>
                    <a:pt x="70" y="217"/>
                  </a:lnTo>
                  <a:lnTo>
                    <a:pt x="68" y="214"/>
                  </a:lnTo>
                  <a:lnTo>
                    <a:pt x="66" y="212"/>
                  </a:lnTo>
                  <a:lnTo>
                    <a:pt x="66" y="212"/>
                  </a:lnTo>
                  <a:lnTo>
                    <a:pt x="72" y="210"/>
                  </a:lnTo>
                  <a:lnTo>
                    <a:pt x="54" y="212"/>
                  </a:lnTo>
                  <a:lnTo>
                    <a:pt x="50" y="217"/>
                  </a:lnTo>
                  <a:lnTo>
                    <a:pt x="47" y="217"/>
                  </a:lnTo>
                  <a:lnTo>
                    <a:pt x="45" y="219"/>
                  </a:lnTo>
                  <a:lnTo>
                    <a:pt x="43" y="219"/>
                  </a:lnTo>
                  <a:lnTo>
                    <a:pt x="36" y="225"/>
                  </a:lnTo>
                  <a:lnTo>
                    <a:pt x="39" y="226"/>
                  </a:lnTo>
                  <a:lnTo>
                    <a:pt x="41" y="230"/>
                  </a:lnTo>
                  <a:lnTo>
                    <a:pt x="39" y="230"/>
                  </a:lnTo>
                  <a:lnTo>
                    <a:pt x="32" y="232"/>
                  </a:lnTo>
                  <a:lnTo>
                    <a:pt x="32" y="230"/>
                  </a:lnTo>
                  <a:lnTo>
                    <a:pt x="32" y="228"/>
                  </a:lnTo>
                  <a:lnTo>
                    <a:pt x="22" y="233"/>
                  </a:lnTo>
                  <a:lnTo>
                    <a:pt x="20" y="235"/>
                  </a:lnTo>
                  <a:lnTo>
                    <a:pt x="20" y="235"/>
                  </a:lnTo>
                  <a:lnTo>
                    <a:pt x="18" y="237"/>
                  </a:lnTo>
                  <a:lnTo>
                    <a:pt x="18" y="239"/>
                  </a:lnTo>
                  <a:lnTo>
                    <a:pt x="14" y="241"/>
                  </a:lnTo>
                  <a:lnTo>
                    <a:pt x="13" y="239"/>
                  </a:lnTo>
                  <a:lnTo>
                    <a:pt x="11" y="241"/>
                  </a:lnTo>
                  <a:lnTo>
                    <a:pt x="9" y="242"/>
                  </a:lnTo>
                  <a:lnTo>
                    <a:pt x="9" y="244"/>
                  </a:lnTo>
                  <a:lnTo>
                    <a:pt x="9" y="246"/>
                  </a:lnTo>
                  <a:lnTo>
                    <a:pt x="4" y="250"/>
                  </a:lnTo>
                  <a:lnTo>
                    <a:pt x="2" y="250"/>
                  </a:lnTo>
                  <a:lnTo>
                    <a:pt x="4" y="246"/>
                  </a:lnTo>
                  <a:lnTo>
                    <a:pt x="0" y="248"/>
                  </a:lnTo>
                  <a:lnTo>
                    <a:pt x="0" y="250"/>
                  </a:lnTo>
                  <a:lnTo>
                    <a:pt x="13" y="258"/>
                  </a:lnTo>
                  <a:lnTo>
                    <a:pt x="20" y="262"/>
                  </a:lnTo>
                  <a:lnTo>
                    <a:pt x="22" y="262"/>
                  </a:lnTo>
                  <a:lnTo>
                    <a:pt x="20" y="258"/>
                  </a:lnTo>
                  <a:lnTo>
                    <a:pt x="30" y="262"/>
                  </a:lnTo>
                  <a:lnTo>
                    <a:pt x="25" y="266"/>
                  </a:lnTo>
                  <a:lnTo>
                    <a:pt x="23" y="269"/>
                  </a:lnTo>
                  <a:lnTo>
                    <a:pt x="20" y="267"/>
                  </a:lnTo>
                  <a:lnTo>
                    <a:pt x="22" y="266"/>
                  </a:lnTo>
                  <a:lnTo>
                    <a:pt x="20" y="264"/>
                  </a:lnTo>
                  <a:lnTo>
                    <a:pt x="20" y="267"/>
                  </a:lnTo>
                  <a:lnTo>
                    <a:pt x="23" y="275"/>
                  </a:lnTo>
                  <a:lnTo>
                    <a:pt x="27" y="276"/>
                  </a:lnTo>
                  <a:lnTo>
                    <a:pt x="27" y="280"/>
                  </a:lnTo>
                  <a:lnTo>
                    <a:pt x="25" y="283"/>
                  </a:lnTo>
                  <a:lnTo>
                    <a:pt x="29" y="289"/>
                  </a:lnTo>
                  <a:lnTo>
                    <a:pt x="30" y="289"/>
                  </a:lnTo>
                  <a:lnTo>
                    <a:pt x="30" y="291"/>
                  </a:lnTo>
                  <a:lnTo>
                    <a:pt x="47" y="292"/>
                  </a:lnTo>
                  <a:lnTo>
                    <a:pt x="52" y="294"/>
                  </a:lnTo>
                  <a:lnTo>
                    <a:pt x="61" y="291"/>
                  </a:lnTo>
                  <a:lnTo>
                    <a:pt x="66" y="291"/>
                  </a:lnTo>
                  <a:lnTo>
                    <a:pt x="72" y="291"/>
                  </a:lnTo>
                  <a:lnTo>
                    <a:pt x="77" y="292"/>
                  </a:lnTo>
                  <a:lnTo>
                    <a:pt x="80" y="296"/>
                  </a:lnTo>
                  <a:lnTo>
                    <a:pt x="80" y="294"/>
                  </a:lnTo>
                  <a:lnTo>
                    <a:pt x="80" y="292"/>
                  </a:lnTo>
                  <a:lnTo>
                    <a:pt x="79" y="291"/>
                  </a:lnTo>
                  <a:lnTo>
                    <a:pt x="77" y="291"/>
                  </a:lnTo>
                  <a:lnTo>
                    <a:pt x="75" y="289"/>
                  </a:lnTo>
                  <a:lnTo>
                    <a:pt x="80" y="287"/>
                  </a:lnTo>
                  <a:lnTo>
                    <a:pt x="82" y="291"/>
                  </a:lnTo>
                  <a:lnTo>
                    <a:pt x="84" y="292"/>
                  </a:lnTo>
                  <a:lnTo>
                    <a:pt x="86" y="301"/>
                  </a:lnTo>
                  <a:lnTo>
                    <a:pt x="86" y="301"/>
                  </a:lnTo>
                  <a:lnTo>
                    <a:pt x="91" y="292"/>
                  </a:lnTo>
                  <a:lnTo>
                    <a:pt x="96" y="285"/>
                  </a:lnTo>
                  <a:lnTo>
                    <a:pt x="102" y="283"/>
                  </a:lnTo>
                  <a:lnTo>
                    <a:pt x="102" y="282"/>
                  </a:lnTo>
                  <a:lnTo>
                    <a:pt x="105" y="283"/>
                  </a:lnTo>
                  <a:lnTo>
                    <a:pt x="107" y="282"/>
                  </a:lnTo>
                  <a:lnTo>
                    <a:pt x="109" y="280"/>
                  </a:lnTo>
                  <a:lnTo>
                    <a:pt x="113" y="278"/>
                  </a:lnTo>
                  <a:lnTo>
                    <a:pt x="116" y="282"/>
                  </a:lnTo>
                  <a:lnTo>
                    <a:pt x="118" y="283"/>
                  </a:lnTo>
                  <a:lnTo>
                    <a:pt x="118" y="287"/>
                  </a:lnTo>
                  <a:lnTo>
                    <a:pt x="114" y="292"/>
                  </a:lnTo>
                  <a:lnTo>
                    <a:pt x="111" y="294"/>
                  </a:lnTo>
                  <a:lnTo>
                    <a:pt x="109" y="292"/>
                  </a:lnTo>
                  <a:lnTo>
                    <a:pt x="105" y="292"/>
                  </a:lnTo>
                  <a:lnTo>
                    <a:pt x="105" y="296"/>
                  </a:lnTo>
                  <a:lnTo>
                    <a:pt x="107" y="298"/>
                  </a:lnTo>
                  <a:lnTo>
                    <a:pt x="109" y="296"/>
                  </a:lnTo>
                  <a:lnTo>
                    <a:pt x="111" y="298"/>
                  </a:lnTo>
                  <a:lnTo>
                    <a:pt x="116" y="307"/>
                  </a:lnTo>
                  <a:lnTo>
                    <a:pt x="114" y="308"/>
                  </a:lnTo>
                  <a:lnTo>
                    <a:pt x="114" y="310"/>
                  </a:lnTo>
                  <a:lnTo>
                    <a:pt x="116" y="312"/>
                  </a:lnTo>
                  <a:lnTo>
                    <a:pt x="118" y="316"/>
                  </a:lnTo>
                  <a:lnTo>
                    <a:pt x="118" y="319"/>
                  </a:lnTo>
                  <a:lnTo>
                    <a:pt x="113" y="328"/>
                  </a:lnTo>
                  <a:lnTo>
                    <a:pt x="111" y="330"/>
                  </a:lnTo>
                  <a:lnTo>
                    <a:pt x="107" y="330"/>
                  </a:lnTo>
                  <a:lnTo>
                    <a:pt x="105" y="330"/>
                  </a:lnTo>
                  <a:lnTo>
                    <a:pt x="102" y="332"/>
                  </a:lnTo>
                  <a:lnTo>
                    <a:pt x="100" y="332"/>
                  </a:lnTo>
                  <a:lnTo>
                    <a:pt x="95" y="333"/>
                  </a:lnTo>
                  <a:lnTo>
                    <a:pt x="93" y="333"/>
                  </a:lnTo>
                  <a:lnTo>
                    <a:pt x="96" y="330"/>
                  </a:lnTo>
                  <a:lnTo>
                    <a:pt x="96" y="330"/>
                  </a:lnTo>
                  <a:lnTo>
                    <a:pt x="93" y="330"/>
                  </a:lnTo>
                  <a:lnTo>
                    <a:pt x="80" y="344"/>
                  </a:lnTo>
                  <a:lnTo>
                    <a:pt x="79" y="346"/>
                  </a:lnTo>
                  <a:lnTo>
                    <a:pt x="75" y="344"/>
                  </a:lnTo>
                  <a:lnTo>
                    <a:pt x="73" y="344"/>
                  </a:lnTo>
                  <a:lnTo>
                    <a:pt x="70" y="348"/>
                  </a:lnTo>
                  <a:lnTo>
                    <a:pt x="64" y="349"/>
                  </a:lnTo>
                  <a:lnTo>
                    <a:pt x="63" y="351"/>
                  </a:lnTo>
                  <a:lnTo>
                    <a:pt x="63" y="351"/>
                  </a:lnTo>
                  <a:lnTo>
                    <a:pt x="64" y="353"/>
                  </a:lnTo>
                  <a:lnTo>
                    <a:pt x="64" y="355"/>
                  </a:lnTo>
                  <a:lnTo>
                    <a:pt x="63" y="357"/>
                  </a:lnTo>
                  <a:lnTo>
                    <a:pt x="59" y="355"/>
                  </a:lnTo>
                  <a:lnTo>
                    <a:pt x="55" y="357"/>
                  </a:lnTo>
                  <a:lnTo>
                    <a:pt x="52" y="360"/>
                  </a:lnTo>
                  <a:lnTo>
                    <a:pt x="50" y="364"/>
                  </a:lnTo>
                  <a:lnTo>
                    <a:pt x="48" y="362"/>
                  </a:lnTo>
                  <a:lnTo>
                    <a:pt x="47" y="362"/>
                  </a:lnTo>
                  <a:lnTo>
                    <a:pt x="41" y="369"/>
                  </a:lnTo>
                  <a:lnTo>
                    <a:pt x="41" y="369"/>
                  </a:lnTo>
                  <a:lnTo>
                    <a:pt x="39" y="371"/>
                  </a:lnTo>
                  <a:lnTo>
                    <a:pt x="38" y="378"/>
                  </a:lnTo>
                  <a:lnTo>
                    <a:pt x="38" y="385"/>
                  </a:lnTo>
                  <a:lnTo>
                    <a:pt x="36" y="387"/>
                  </a:lnTo>
                  <a:lnTo>
                    <a:pt x="34" y="387"/>
                  </a:lnTo>
                  <a:lnTo>
                    <a:pt x="32" y="387"/>
                  </a:lnTo>
                  <a:lnTo>
                    <a:pt x="30" y="387"/>
                  </a:lnTo>
                  <a:lnTo>
                    <a:pt x="30" y="389"/>
                  </a:lnTo>
                  <a:lnTo>
                    <a:pt x="34" y="392"/>
                  </a:lnTo>
                  <a:lnTo>
                    <a:pt x="32" y="392"/>
                  </a:lnTo>
                  <a:lnTo>
                    <a:pt x="30" y="394"/>
                  </a:lnTo>
                  <a:lnTo>
                    <a:pt x="29" y="398"/>
                  </a:lnTo>
                  <a:lnTo>
                    <a:pt x="30" y="398"/>
                  </a:lnTo>
                  <a:lnTo>
                    <a:pt x="36" y="396"/>
                  </a:lnTo>
                  <a:lnTo>
                    <a:pt x="38" y="396"/>
                  </a:lnTo>
                  <a:lnTo>
                    <a:pt x="39" y="394"/>
                  </a:lnTo>
                  <a:lnTo>
                    <a:pt x="45" y="392"/>
                  </a:lnTo>
                  <a:lnTo>
                    <a:pt x="45" y="394"/>
                  </a:lnTo>
                  <a:lnTo>
                    <a:pt x="43" y="394"/>
                  </a:lnTo>
                  <a:lnTo>
                    <a:pt x="45" y="396"/>
                  </a:lnTo>
                  <a:lnTo>
                    <a:pt x="39" y="396"/>
                  </a:lnTo>
                  <a:lnTo>
                    <a:pt x="36" y="398"/>
                  </a:lnTo>
                  <a:lnTo>
                    <a:pt x="34" y="399"/>
                  </a:lnTo>
                  <a:lnTo>
                    <a:pt x="34" y="401"/>
                  </a:lnTo>
                  <a:lnTo>
                    <a:pt x="38" y="405"/>
                  </a:lnTo>
                  <a:lnTo>
                    <a:pt x="41" y="401"/>
                  </a:lnTo>
                  <a:lnTo>
                    <a:pt x="43" y="401"/>
                  </a:lnTo>
                  <a:lnTo>
                    <a:pt x="43" y="403"/>
                  </a:lnTo>
                  <a:lnTo>
                    <a:pt x="41" y="407"/>
                  </a:lnTo>
                  <a:lnTo>
                    <a:pt x="43" y="410"/>
                  </a:lnTo>
                  <a:lnTo>
                    <a:pt x="43" y="410"/>
                  </a:lnTo>
                  <a:lnTo>
                    <a:pt x="45" y="414"/>
                  </a:lnTo>
                  <a:lnTo>
                    <a:pt x="45" y="415"/>
                  </a:lnTo>
                  <a:lnTo>
                    <a:pt x="47" y="415"/>
                  </a:lnTo>
                  <a:lnTo>
                    <a:pt x="48" y="415"/>
                  </a:lnTo>
                  <a:lnTo>
                    <a:pt x="50" y="412"/>
                  </a:lnTo>
                  <a:lnTo>
                    <a:pt x="50" y="414"/>
                  </a:lnTo>
                  <a:lnTo>
                    <a:pt x="52" y="414"/>
                  </a:lnTo>
                  <a:lnTo>
                    <a:pt x="55" y="414"/>
                  </a:lnTo>
                  <a:lnTo>
                    <a:pt x="54" y="417"/>
                  </a:lnTo>
                  <a:lnTo>
                    <a:pt x="63" y="421"/>
                  </a:lnTo>
                  <a:lnTo>
                    <a:pt x="66" y="419"/>
                  </a:lnTo>
                  <a:lnTo>
                    <a:pt x="70" y="419"/>
                  </a:lnTo>
                  <a:lnTo>
                    <a:pt x="70" y="423"/>
                  </a:lnTo>
                  <a:lnTo>
                    <a:pt x="68" y="424"/>
                  </a:lnTo>
                  <a:lnTo>
                    <a:pt x="64" y="426"/>
                  </a:lnTo>
                  <a:lnTo>
                    <a:pt x="57" y="437"/>
                  </a:lnTo>
                  <a:lnTo>
                    <a:pt x="57" y="439"/>
                  </a:lnTo>
                  <a:lnTo>
                    <a:pt x="57" y="440"/>
                  </a:lnTo>
                  <a:lnTo>
                    <a:pt x="59" y="446"/>
                  </a:lnTo>
                  <a:lnTo>
                    <a:pt x="61" y="448"/>
                  </a:lnTo>
                  <a:lnTo>
                    <a:pt x="63" y="446"/>
                  </a:lnTo>
                  <a:lnTo>
                    <a:pt x="64" y="444"/>
                  </a:lnTo>
                  <a:lnTo>
                    <a:pt x="66" y="446"/>
                  </a:lnTo>
                  <a:lnTo>
                    <a:pt x="64" y="448"/>
                  </a:lnTo>
                  <a:lnTo>
                    <a:pt x="64" y="448"/>
                  </a:lnTo>
                  <a:lnTo>
                    <a:pt x="70" y="448"/>
                  </a:lnTo>
                  <a:lnTo>
                    <a:pt x="68" y="449"/>
                  </a:lnTo>
                  <a:lnTo>
                    <a:pt x="64" y="449"/>
                  </a:lnTo>
                  <a:lnTo>
                    <a:pt x="63" y="451"/>
                  </a:lnTo>
                  <a:lnTo>
                    <a:pt x="64" y="453"/>
                  </a:lnTo>
                  <a:lnTo>
                    <a:pt x="68" y="455"/>
                  </a:lnTo>
                  <a:lnTo>
                    <a:pt x="70" y="455"/>
                  </a:lnTo>
                  <a:lnTo>
                    <a:pt x="72" y="457"/>
                  </a:lnTo>
                  <a:lnTo>
                    <a:pt x="72" y="457"/>
                  </a:lnTo>
                  <a:lnTo>
                    <a:pt x="73" y="457"/>
                  </a:lnTo>
                  <a:lnTo>
                    <a:pt x="75" y="457"/>
                  </a:lnTo>
                  <a:lnTo>
                    <a:pt x="79" y="458"/>
                  </a:lnTo>
                  <a:lnTo>
                    <a:pt x="80" y="458"/>
                  </a:lnTo>
                  <a:lnTo>
                    <a:pt x="88" y="448"/>
                  </a:lnTo>
                  <a:lnTo>
                    <a:pt x="89" y="442"/>
                  </a:lnTo>
                  <a:lnTo>
                    <a:pt x="91" y="442"/>
                  </a:lnTo>
                  <a:lnTo>
                    <a:pt x="91" y="440"/>
                  </a:lnTo>
                  <a:lnTo>
                    <a:pt x="88" y="439"/>
                  </a:lnTo>
                  <a:lnTo>
                    <a:pt x="88" y="435"/>
                  </a:lnTo>
                  <a:lnTo>
                    <a:pt x="93" y="428"/>
                  </a:lnTo>
                  <a:lnTo>
                    <a:pt x="100" y="421"/>
                  </a:lnTo>
                  <a:lnTo>
                    <a:pt x="105" y="419"/>
                  </a:lnTo>
                  <a:lnTo>
                    <a:pt x="91" y="435"/>
                  </a:lnTo>
                  <a:lnTo>
                    <a:pt x="89" y="437"/>
                  </a:lnTo>
                  <a:lnTo>
                    <a:pt x="91" y="439"/>
                  </a:lnTo>
                  <a:lnTo>
                    <a:pt x="93" y="440"/>
                  </a:lnTo>
                  <a:lnTo>
                    <a:pt x="93" y="446"/>
                  </a:lnTo>
                  <a:lnTo>
                    <a:pt x="102" y="462"/>
                  </a:lnTo>
                  <a:lnTo>
                    <a:pt x="102" y="464"/>
                  </a:lnTo>
                  <a:lnTo>
                    <a:pt x="98" y="467"/>
                  </a:lnTo>
                  <a:lnTo>
                    <a:pt x="98" y="469"/>
                  </a:lnTo>
                  <a:lnTo>
                    <a:pt x="96" y="469"/>
                  </a:lnTo>
                  <a:lnTo>
                    <a:pt x="96" y="471"/>
                  </a:lnTo>
                  <a:lnTo>
                    <a:pt x="98" y="476"/>
                  </a:lnTo>
                  <a:lnTo>
                    <a:pt x="100" y="474"/>
                  </a:lnTo>
                  <a:lnTo>
                    <a:pt x="102" y="474"/>
                  </a:lnTo>
                  <a:lnTo>
                    <a:pt x="104" y="474"/>
                  </a:lnTo>
                  <a:lnTo>
                    <a:pt x="102" y="476"/>
                  </a:lnTo>
                  <a:lnTo>
                    <a:pt x="100" y="478"/>
                  </a:lnTo>
                  <a:lnTo>
                    <a:pt x="100" y="483"/>
                  </a:lnTo>
                  <a:lnTo>
                    <a:pt x="102" y="483"/>
                  </a:lnTo>
                  <a:lnTo>
                    <a:pt x="104" y="483"/>
                  </a:lnTo>
                  <a:lnTo>
                    <a:pt x="102" y="483"/>
                  </a:lnTo>
                  <a:lnTo>
                    <a:pt x="98" y="487"/>
                  </a:lnTo>
                  <a:lnTo>
                    <a:pt x="96" y="487"/>
                  </a:lnTo>
                  <a:lnTo>
                    <a:pt x="95" y="489"/>
                  </a:lnTo>
                  <a:lnTo>
                    <a:pt x="100" y="490"/>
                  </a:lnTo>
                  <a:lnTo>
                    <a:pt x="104" y="489"/>
                  </a:lnTo>
                  <a:lnTo>
                    <a:pt x="105" y="485"/>
                  </a:lnTo>
                  <a:lnTo>
                    <a:pt x="109" y="483"/>
                  </a:lnTo>
                  <a:lnTo>
                    <a:pt x="113" y="480"/>
                  </a:lnTo>
                  <a:lnTo>
                    <a:pt x="116" y="480"/>
                  </a:lnTo>
                  <a:lnTo>
                    <a:pt x="120" y="476"/>
                  </a:lnTo>
                  <a:lnTo>
                    <a:pt x="123" y="469"/>
                  </a:lnTo>
                  <a:lnTo>
                    <a:pt x="125" y="474"/>
                  </a:lnTo>
                  <a:lnTo>
                    <a:pt x="123" y="476"/>
                  </a:lnTo>
                  <a:lnTo>
                    <a:pt x="123" y="478"/>
                  </a:lnTo>
                  <a:lnTo>
                    <a:pt x="123" y="480"/>
                  </a:lnTo>
                  <a:lnTo>
                    <a:pt x="125" y="481"/>
                  </a:lnTo>
                  <a:lnTo>
                    <a:pt x="127" y="481"/>
                  </a:lnTo>
                  <a:lnTo>
                    <a:pt x="129" y="483"/>
                  </a:lnTo>
                  <a:lnTo>
                    <a:pt x="130" y="483"/>
                  </a:lnTo>
                  <a:lnTo>
                    <a:pt x="132" y="481"/>
                  </a:lnTo>
                  <a:lnTo>
                    <a:pt x="134" y="480"/>
                  </a:lnTo>
                  <a:lnTo>
                    <a:pt x="134" y="481"/>
                  </a:lnTo>
                  <a:lnTo>
                    <a:pt x="136" y="481"/>
                  </a:lnTo>
                  <a:lnTo>
                    <a:pt x="136" y="483"/>
                  </a:lnTo>
                  <a:lnTo>
                    <a:pt x="138" y="483"/>
                  </a:lnTo>
                  <a:lnTo>
                    <a:pt x="143" y="496"/>
                  </a:lnTo>
                  <a:lnTo>
                    <a:pt x="145" y="496"/>
                  </a:lnTo>
                  <a:lnTo>
                    <a:pt x="146" y="496"/>
                  </a:lnTo>
                  <a:lnTo>
                    <a:pt x="148" y="494"/>
                  </a:lnTo>
                  <a:lnTo>
                    <a:pt x="148" y="489"/>
                  </a:lnTo>
                  <a:lnTo>
                    <a:pt x="146" y="485"/>
                  </a:lnTo>
                  <a:lnTo>
                    <a:pt x="148" y="481"/>
                  </a:lnTo>
                  <a:lnTo>
                    <a:pt x="152" y="480"/>
                  </a:lnTo>
                  <a:lnTo>
                    <a:pt x="152" y="478"/>
                  </a:lnTo>
                  <a:lnTo>
                    <a:pt x="154" y="478"/>
                  </a:lnTo>
                  <a:lnTo>
                    <a:pt x="154" y="480"/>
                  </a:lnTo>
                  <a:lnTo>
                    <a:pt x="152" y="483"/>
                  </a:lnTo>
                  <a:lnTo>
                    <a:pt x="157" y="489"/>
                  </a:lnTo>
                  <a:lnTo>
                    <a:pt x="159" y="489"/>
                  </a:lnTo>
                  <a:lnTo>
                    <a:pt x="171" y="481"/>
                  </a:lnTo>
                  <a:lnTo>
                    <a:pt x="177" y="476"/>
                  </a:lnTo>
                  <a:lnTo>
                    <a:pt x="180" y="474"/>
                  </a:lnTo>
                  <a:lnTo>
                    <a:pt x="180" y="476"/>
                  </a:lnTo>
                  <a:lnTo>
                    <a:pt x="177" y="483"/>
                  </a:lnTo>
                  <a:lnTo>
                    <a:pt x="175" y="485"/>
                  </a:lnTo>
                  <a:lnTo>
                    <a:pt x="175" y="485"/>
                  </a:lnTo>
                  <a:lnTo>
                    <a:pt x="175" y="485"/>
                  </a:lnTo>
                  <a:lnTo>
                    <a:pt x="173" y="489"/>
                  </a:lnTo>
                  <a:lnTo>
                    <a:pt x="170" y="490"/>
                  </a:lnTo>
                  <a:lnTo>
                    <a:pt x="168" y="499"/>
                  </a:lnTo>
                  <a:lnTo>
                    <a:pt x="171" y="499"/>
                  </a:lnTo>
                  <a:lnTo>
                    <a:pt x="168" y="505"/>
                  </a:lnTo>
                  <a:lnTo>
                    <a:pt x="164" y="519"/>
                  </a:lnTo>
                  <a:lnTo>
                    <a:pt x="159" y="528"/>
                  </a:lnTo>
                  <a:lnTo>
                    <a:pt x="159" y="528"/>
                  </a:lnTo>
                  <a:lnTo>
                    <a:pt x="157" y="528"/>
                  </a:lnTo>
                  <a:lnTo>
                    <a:pt x="157" y="530"/>
                  </a:lnTo>
                  <a:lnTo>
                    <a:pt x="152" y="535"/>
                  </a:lnTo>
                  <a:lnTo>
                    <a:pt x="152" y="535"/>
                  </a:lnTo>
                  <a:lnTo>
                    <a:pt x="148" y="544"/>
                  </a:lnTo>
                  <a:lnTo>
                    <a:pt x="146" y="542"/>
                  </a:lnTo>
                  <a:lnTo>
                    <a:pt x="146" y="544"/>
                  </a:lnTo>
                  <a:lnTo>
                    <a:pt x="145" y="542"/>
                  </a:lnTo>
                  <a:lnTo>
                    <a:pt x="141" y="548"/>
                  </a:lnTo>
                  <a:lnTo>
                    <a:pt x="138" y="548"/>
                  </a:lnTo>
                  <a:lnTo>
                    <a:pt x="132" y="551"/>
                  </a:lnTo>
                  <a:lnTo>
                    <a:pt x="130" y="551"/>
                  </a:lnTo>
                  <a:lnTo>
                    <a:pt x="121" y="564"/>
                  </a:lnTo>
                  <a:lnTo>
                    <a:pt x="120" y="569"/>
                  </a:lnTo>
                  <a:lnTo>
                    <a:pt x="120" y="569"/>
                  </a:lnTo>
                  <a:lnTo>
                    <a:pt x="123" y="571"/>
                  </a:lnTo>
                  <a:lnTo>
                    <a:pt x="123" y="572"/>
                  </a:lnTo>
                  <a:lnTo>
                    <a:pt x="121" y="572"/>
                  </a:lnTo>
                  <a:lnTo>
                    <a:pt x="120" y="571"/>
                  </a:lnTo>
                  <a:lnTo>
                    <a:pt x="118" y="569"/>
                  </a:lnTo>
                  <a:lnTo>
                    <a:pt x="118" y="571"/>
                  </a:lnTo>
                  <a:lnTo>
                    <a:pt x="116" y="572"/>
                  </a:lnTo>
                  <a:lnTo>
                    <a:pt x="114" y="571"/>
                  </a:lnTo>
                  <a:lnTo>
                    <a:pt x="113" y="569"/>
                  </a:lnTo>
                  <a:lnTo>
                    <a:pt x="114" y="567"/>
                  </a:lnTo>
                  <a:lnTo>
                    <a:pt x="114" y="565"/>
                  </a:lnTo>
                  <a:lnTo>
                    <a:pt x="111" y="567"/>
                  </a:lnTo>
                  <a:lnTo>
                    <a:pt x="109" y="565"/>
                  </a:lnTo>
                  <a:lnTo>
                    <a:pt x="107" y="565"/>
                  </a:lnTo>
                  <a:lnTo>
                    <a:pt x="89" y="578"/>
                  </a:lnTo>
                  <a:lnTo>
                    <a:pt x="88" y="581"/>
                  </a:lnTo>
                  <a:lnTo>
                    <a:pt x="88" y="581"/>
                  </a:lnTo>
                  <a:lnTo>
                    <a:pt x="88" y="581"/>
                  </a:lnTo>
                  <a:lnTo>
                    <a:pt x="88" y="585"/>
                  </a:lnTo>
                  <a:lnTo>
                    <a:pt x="84" y="587"/>
                  </a:lnTo>
                  <a:lnTo>
                    <a:pt x="82" y="589"/>
                  </a:lnTo>
                  <a:lnTo>
                    <a:pt x="82" y="589"/>
                  </a:lnTo>
                  <a:lnTo>
                    <a:pt x="80" y="589"/>
                  </a:lnTo>
                  <a:lnTo>
                    <a:pt x="79" y="589"/>
                  </a:lnTo>
                  <a:lnTo>
                    <a:pt x="79" y="589"/>
                  </a:lnTo>
                  <a:lnTo>
                    <a:pt x="77" y="590"/>
                  </a:lnTo>
                  <a:lnTo>
                    <a:pt x="75" y="590"/>
                  </a:lnTo>
                  <a:lnTo>
                    <a:pt x="73" y="592"/>
                  </a:lnTo>
                  <a:lnTo>
                    <a:pt x="73" y="592"/>
                  </a:lnTo>
                  <a:lnTo>
                    <a:pt x="75" y="592"/>
                  </a:lnTo>
                  <a:lnTo>
                    <a:pt x="75" y="596"/>
                  </a:lnTo>
                  <a:lnTo>
                    <a:pt x="75" y="599"/>
                  </a:lnTo>
                  <a:lnTo>
                    <a:pt x="77" y="599"/>
                  </a:lnTo>
                  <a:lnTo>
                    <a:pt x="79" y="597"/>
                  </a:lnTo>
                  <a:lnTo>
                    <a:pt x="79" y="596"/>
                  </a:lnTo>
                  <a:lnTo>
                    <a:pt x="79" y="592"/>
                  </a:lnTo>
                  <a:lnTo>
                    <a:pt x="79" y="592"/>
                  </a:lnTo>
                  <a:lnTo>
                    <a:pt x="80" y="594"/>
                  </a:lnTo>
                  <a:lnTo>
                    <a:pt x="82" y="596"/>
                  </a:lnTo>
                  <a:lnTo>
                    <a:pt x="88" y="594"/>
                  </a:lnTo>
                  <a:lnTo>
                    <a:pt x="86" y="589"/>
                  </a:lnTo>
                  <a:lnTo>
                    <a:pt x="86" y="587"/>
                  </a:lnTo>
                  <a:lnTo>
                    <a:pt x="89" y="589"/>
                  </a:lnTo>
                  <a:lnTo>
                    <a:pt x="89" y="590"/>
                  </a:lnTo>
                  <a:lnTo>
                    <a:pt x="89" y="592"/>
                  </a:lnTo>
                  <a:lnTo>
                    <a:pt x="91" y="592"/>
                  </a:lnTo>
                  <a:lnTo>
                    <a:pt x="91" y="594"/>
                  </a:lnTo>
                  <a:lnTo>
                    <a:pt x="93" y="592"/>
                  </a:lnTo>
                  <a:lnTo>
                    <a:pt x="95" y="590"/>
                  </a:lnTo>
                  <a:lnTo>
                    <a:pt x="95" y="592"/>
                  </a:lnTo>
                  <a:lnTo>
                    <a:pt x="96" y="590"/>
                  </a:lnTo>
                  <a:lnTo>
                    <a:pt x="96" y="589"/>
                  </a:lnTo>
                  <a:lnTo>
                    <a:pt x="98" y="587"/>
                  </a:lnTo>
                  <a:lnTo>
                    <a:pt x="102" y="580"/>
                  </a:lnTo>
                  <a:lnTo>
                    <a:pt x="104" y="578"/>
                  </a:lnTo>
                  <a:lnTo>
                    <a:pt x="105" y="578"/>
                  </a:lnTo>
                  <a:lnTo>
                    <a:pt x="105" y="580"/>
                  </a:lnTo>
                  <a:lnTo>
                    <a:pt x="104" y="583"/>
                  </a:lnTo>
                  <a:lnTo>
                    <a:pt x="105" y="585"/>
                  </a:lnTo>
                  <a:lnTo>
                    <a:pt x="109" y="583"/>
                  </a:lnTo>
                  <a:lnTo>
                    <a:pt x="113" y="581"/>
                  </a:lnTo>
                  <a:lnTo>
                    <a:pt x="116" y="581"/>
                  </a:lnTo>
                  <a:lnTo>
                    <a:pt x="116" y="580"/>
                  </a:lnTo>
                  <a:lnTo>
                    <a:pt x="118" y="580"/>
                  </a:lnTo>
                  <a:lnTo>
                    <a:pt x="118" y="578"/>
                  </a:lnTo>
                  <a:lnTo>
                    <a:pt x="120" y="580"/>
                  </a:lnTo>
                  <a:lnTo>
                    <a:pt x="121" y="578"/>
                  </a:lnTo>
                  <a:lnTo>
                    <a:pt x="121" y="576"/>
                  </a:lnTo>
                  <a:lnTo>
                    <a:pt x="123" y="576"/>
                  </a:lnTo>
                  <a:lnTo>
                    <a:pt x="125" y="576"/>
                  </a:lnTo>
                  <a:lnTo>
                    <a:pt x="127" y="574"/>
                  </a:lnTo>
                  <a:lnTo>
                    <a:pt x="129" y="572"/>
                  </a:lnTo>
                  <a:lnTo>
                    <a:pt x="130" y="572"/>
                  </a:lnTo>
                  <a:lnTo>
                    <a:pt x="130" y="571"/>
                  </a:lnTo>
                  <a:lnTo>
                    <a:pt x="132" y="571"/>
                  </a:lnTo>
                  <a:lnTo>
                    <a:pt x="134" y="574"/>
                  </a:lnTo>
                  <a:lnTo>
                    <a:pt x="134" y="580"/>
                  </a:lnTo>
                  <a:lnTo>
                    <a:pt x="134" y="580"/>
                  </a:lnTo>
                  <a:lnTo>
                    <a:pt x="138" y="569"/>
                  </a:lnTo>
                  <a:lnTo>
                    <a:pt x="138" y="571"/>
                  </a:lnTo>
                  <a:lnTo>
                    <a:pt x="145" y="569"/>
                  </a:lnTo>
                  <a:lnTo>
                    <a:pt x="146" y="567"/>
                  </a:lnTo>
                  <a:lnTo>
                    <a:pt x="148" y="567"/>
                  </a:lnTo>
                  <a:lnTo>
                    <a:pt x="150" y="565"/>
                  </a:lnTo>
                  <a:lnTo>
                    <a:pt x="150" y="560"/>
                  </a:lnTo>
                  <a:lnTo>
                    <a:pt x="146" y="560"/>
                  </a:lnTo>
                  <a:lnTo>
                    <a:pt x="145" y="558"/>
                  </a:lnTo>
                  <a:lnTo>
                    <a:pt x="143" y="556"/>
                  </a:lnTo>
                  <a:lnTo>
                    <a:pt x="143" y="553"/>
                  </a:lnTo>
                  <a:lnTo>
                    <a:pt x="145" y="553"/>
                  </a:lnTo>
                  <a:lnTo>
                    <a:pt x="146" y="558"/>
                  </a:lnTo>
                  <a:lnTo>
                    <a:pt x="150" y="558"/>
                  </a:lnTo>
                  <a:lnTo>
                    <a:pt x="154" y="555"/>
                  </a:lnTo>
                  <a:lnTo>
                    <a:pt x="157" y="553"/>
                  </a:lnTo>
                  <a:lnTo>
                    <a:pt x="163" y="553"/>
                  </a:lnTo>
                  <a:lnTo>
                    <a:pt x="163" y="551"/>
                  </a:lnTo>
                  <a:lnTo>
                    <a:pt x="163" y="551"/>
                  </a:lnTo>
                  <a:lnTo>
                    <a:pt x="159" y="551"/>
                  </a:lnTo>
                  <a:lnTo>
                    <a:pt x="161" y="549"/>
                  </a:lnTo>
                  <a:lnTo>
                    <a:pt x="164" y="548"/>
                  </a:lnTo>
                  <a:lnTo>
                    <a:pt x="166" y="549"/>
                  </a:lnTo>
                  <a:lnTo>
                    <a:pt x="168" y="549"/>
                  </a:lnTo>
                  <a:lnTo>
                    <a:pt x="168" y="546"/>
                  </a:lnTo>
                  <a:lnTo>
                    <a:pt x="168" y="544"/>
                  </a:lnTo>
                  <a:lnTo>
                    <a:pt x="170" y="542"/>
                  </a:lnTo>
                  <a:lnTo>
                    <a:pt x="173" y="544"/>
                  </a:lnTo>
                  <a:lnTo>
                    <a:pt x="177" y="540"/>
                  </a:lnTo>
                  <a:lnTo>
                    <a:pt x="179" y="539"/>
                  </a:lnTo>
                  <a:lnTo>
                    <a:pt x="179" y="539"/>
                  </a:lnTo>
                  <a:lnTo>
                    <a:pt x="180" y="539"/>
                  </a:lnTo>
                  <a:lnTo>
                    <a:pt x="180" y="537"/>
                  </a:lnTo>
                  <a:lnTo>
                    <a:pt x="182" y="539"/>
                  </a:lnTo>
                  <a:lnTo>
                    <a:pt x="182" y="537"/>
                  </a:lnTo>
                  <a:lnTo>
                    <a:pt x="184" y="535"/>
                  </a:lnTo>
                  <a:lnTo>
                    <a:pt x="186" y="533"/>
                  </a:lnTo>
                  <a:lnTo>
                    <a:pt x="186" y="530"/>
                  </a:lnTo>
                  <a:lnTo>
                    <a:pt x="184" y="530"/>
                  </a:lnTo>
                  <a:lnTo>
                    <a:pt x="184" y="530"/>
                  </a:lnTo>
                  <a:lnTo>
                    <a:pt x="184" y="528"/>
                  </a:lnTo>
                  <a:lnTo>
                    <a:pt x="189" y="524"/>
                  </a:lnTo>
                  <a:lnTo>
                    <a:pt x="191" y="524"/>
                  </a:lnTo>
                  <a:lnTo>
                    <a:pt x="191" y="521"/>
                  </a:lnTo>
                  <a:lnTo>
                    <a:pt x="195" y="521"/>
                  </a:lnTo>
                  <a:lnTo>
                    <a:pt x="196" y="519"/>
                  </a:lnTo>
                  <a:lnTo>
                    <a:pt x="196" y="519"/>
                  </a:lnTo>
                  <a:lnTo>
                    <a:pt x="196" y="515"/>
                  </a:lnTo>
                  <a:lnTo>
                    <a:pt x="198" y="515"/>
                  </a:lnTo>
                  <a:lnTo>
                    <a:pt x="202" y="517"/>
                  </a:lnTo>
                  <a:lnTo>
                    <a:pt x="204" y="514"/>
                  </a:lnTo>
                  <a:lnTo>
                    <a:pt x="204" y="514"/>
                  </a:lnTo>
                  <a:lnTo>
                    <a:pt x="207" y="510"/>
                  </a:lnTo>
                  <a:lnTo>
                    <a:pt x="207" y="508"/>
                  </a:lnTo>
                  <a:lnTo>
                    <a:pt x="214" y="506"/>
                  </a:lnTo>
                  <a:lnTo>
                    <a:pt x="218" y="505"/>
                  </a:lnTo>
                  <a:lnTo>
                    <a:pt x="220" y="505"/>
                  </a:lnTo>
                  <a:lnTo>
                    <a:pt x="221" y="503"/>
                  </a:lnTo>
                  <a:lnTo>
                    <a:pt x="221" y="499"/>
                  </a:lnTo>
                  <a:lnTo>
                    <a:pt x="220" y="499"/>
                  </a:lnTo>
                  <a:lnTo>
                    <a:pt x="223" y="498"/>
                  </a:lnTo>
                  <a:lnTo>
                    <a:pt x="223" y="496"/>
                  </a:lnTo>
                  <a:lnTo>
                    <a:pt x="223" y="494"/>
                  </a:lnTo>
                  <a:lnTo>
                    <a:pt x="223" y="492"/>
                  </a:lnTo>
                  <a:lnTo>
                    <a:pt x="225" y="492"/>
                  </a:lnTo>
                  <a:lnTo>
                    <a:pt x="227" y="490"/>
                  </a:lnTo>
                  <a:lnTo>
                    <a:pt x="232" y="489"/>
                  </a:lnTo>
                  <a:lnTo>
                    <a:pt x="234" y="485"/>
                  </a:lnTo>
                  <a:lnTo>
                    <a:pt x="234" y="481"/>
                  </a:lnTo>
                  <a:lnTo>
                    <a:pt x="234" y="480"/>
                  </a:lnTo>
                  <a:lnTo>
                    <a:pt x="229" y="478"/>
                  </a:lnTo>
                  <a:lnTo>
                    <a:pt x="229" y="476"/>
                  </a:lnTo>
                  <a:lnTo>
                    <a:pt x="225" y="476"/>
                  </a:lnTo>
                  <a:lnTo>
                    <a:pt x="221" y="478"/>
                  </a:lnTo>
                  <a:lnTo>
                    <a:pt x="220" y="476"/>
                  </a:lnTo>
                  <a:lnTo>
                    <a:pt x="223" y="467"/>
                  </a:lnTo>
                  <a:lnTo>
                    <a:pt x="227" y="465"/>
                  </a:lnTo>
                  <a:lnTo>
                    <a:pt x="229" y="464"/>
                  </a:lnTo>
                  <a:lnTo>
                    <a:pt x="229" y="462"/>
                  </a:lnTo>
                  <a:lnTo>
                    <a:pt x="230" y="460"/>
                  </a:lnTo>
                  <a:lnTo>
                    <a:pt x="230" y="458"/>
                  </a:lnTo>
                  <a:lnTo>
                    <a:pt x="230" y="457"/>
                  </a:lnTo>
                  <a:lnTo>
                    <a:pt x="232" y="457"/>
                  </a:lnTo>
                  <a:lnTo>
                    <a:pt x="232" y="455"/>
                  </a:lnTo>
                  <a:lnTo>
                    <a:pt x="234" y="455"/>
                  </a:lnTo>
                  <a:lnTo>
                    <a:pt x="234" y="457"/>
                  </a:lnTo>
                  <a:lnTo>
                    <a:pt x="237" y="457"/>
                  </a:lnTo>
                  <a:lnTo>
                    <a:pt x="239" y="455"/>
                  </a:lnTo>
                  <a:lnTo>
                    <a:pt x="239" y="453"/>
                  </a:lnTo>
                  <a:lnTo>
                    <a:pt x="236" y="451"/>
                  </a:lnTo>
                  <a:lnTo>
                    <a:pt x="237" y="451"/>
                  </a:lnTo>
                  <a:lnTo>
                    <a:pt x="243" y="449"/>
                  </a:lnTo>
                  <a:lnTo>
                    <a:pt x="245" y="446"/>
                  </a:lnTo>
                  <a:lnTo>
                    <a:pt x="245" y="444"/>
                  </a:lnTo>
                  <a:lnTo>
                    <a:pt x="245" y="442"/>
                  </a:lnTo>
                  <a:lnTo>
                    <a:pt x="239" y="437"/>
                  </a:lnTo>
                  <a:lnTo>
                    <a:pt x="241" y="437"/>
                  </a:lnTo>
                  <a:lnTo>
                    <a:pt x="243" y="439"/>
                  </a:lnTo>
                  <a:lnTo>
                    <a:pt x="246" y="439"/>
                  </a:lnTo>
                  <a:lnTo>
                    <a:pt x="252" y="433"/>
                  </a:lnTo>
                  <a:lnTo>
                    <a:pt x="254" y="428"/>
                  </a:lnTo>
                  <a:lnTo>
                    <a:pt x="259" y="421"/>
                  </a:lnTo>
                  <a:lnTo>
                    <a:pt x="259" y="417"/>
                  </a:lnTo>
                  <a:lnTo>
                    <a:pt x="270" y="412"/>
                  </a:lnTo>
                  <a:lnTo>
                    <a:pt x="277" y="405"/>
                  </a:lnTo>
                  <a:lnTo>
                    <a:pt x="277" y="403"/>
                  </a:lnTo>
                  <a:lnTo>
                    <a:pt x="277" y="399"/>
                  </a:lnTo>
                  <a:lnTo>
                    <a:pt x="284" y="371"/>
                  </a:lnTo>
                  <a:lnTo>
                    <a:pt x="286" y="373"/>
                  </a:lnTo>
                  <a:lnTo>
                    <a:pt x="286" y="387"/>
                  </a:lnTo>
                  <a:lnTo>
                    <a:pt x="280" y="398"/>
                  </a:lnTo>
                  <a:lnTo>
                    <a:pt x="279" y="405"/>
                  </a:lnTo>
                  <a:lnTo>
                    <a:pt x="280" y="407"/>
                  </a:lnTo>
                  <a:lnTo>
                    <a:pt x="286" y="407"/>
                  </a:lnTo>
                  <a:lnTo>
                    <a:pt x="291" y="399"/>
                  </a:lnTo>
                  <a:lnTo>
                    <a:pt x="296" y="398"/>
                  </a:lnTo>
                  <a:lnTo>
                    <a:pt x="298" y="398"/>
                  </a:lnTo>
                  <a:lnTo>
                    <a:pt x="296" y="399"/>
                  </a:lnTo>
                  <a:lnTo>
                    <a:pt x="295" y="401"/>
                  </a:lnTo>
                  <a:lnTo>
                    <a:pt x="291" y="403"/>
                  </a:lnTo>
                  <a:lnTo>
                    <a:pt x="289" y="407"/>
                  </a:lnTo>
                  <a:lnTo>
                    <a:pt x="287" y="408"/>
                  </a:lnTo>
                  <a:lnTo>
                    <a:pt x="287" y="412"/>
                  </a:lnTo>
                  <a:lnTo>
                    <a:pt x="289" y="414"/>
                  </a:lnTo>
                  <a:lnTo>
                    <a:pt x="303" y="419"/>
                  </a:lnTo>
                  <a:lnTo>
                    <a:pt x="291" y="415"/>
                  </a:lnTo>
                  <a:lnTo>
                    <a:pt x="286" y="419"/>
                  </a:lnTo>
                  <a:lnTo>
                    <a:pt x="284" y="417"/>
                  </a:lnTo>
                  <a:lnTo>
                    <a:pt x="282" y="414"/>
                  </a:lnTo>
                  <a:lnTo>
                    <a:pt x="280" y="415"/>
                  </a:lnTo>
                  <a:lnTo>
                    <a:pt x="268" y="423"/>
                  </a:lnTo>
                  <a:lnTo>
                    <a:pt x="266" y="424"/>
                  </a:lnTo>
                  <a:lnTo>
                    <a:pt x="268" y="433"/>
                  </a:lnTo>
                  <a:lnTo>
                    <a:pt x="266" y="439"/>
                  </a:lnTo>
                  <a:lnTo>
                    <a:pt x="264" y="440"/>
                  </a:lnTo>
                  <a:lnTo>
                    <a:pt x="262" y="444"/>
                  </a:lnTo>
                  <a:lnTo>
                    <a:pt x="261" y="448"/>
                  </a:lnTo>
                  <a:lnTo>
                    <a:pt x="261" y="449"/>
                  </a:lnTo>
                  <a:lnTo>
                    <a:pt x="259" y="451"/>
                  </a:lnTo>
                  <a:lnTo>
                    <a:pt x="259" y="455"/>
                  </a:lnTo>
                  <a:lnTo>
                    <a:pt x="259" y="457"/>
                  </a:lnTo>
                  <a:lnTo>
                    <a:pt x="264" y="458"/>
                  </a:lnTo>
                  <a:lnTo>
                    <a:pt x="271" y="455"/>
                  </a:lnTo>
                  <a:lnTo>
                    <a:pt x="273" y="455"/>
                  </a:lnTo>
                  <a:lnTo>
                    <a:pt x="270" y="460"/>
                  </a:lnTo>
                  <a:lnTo>
                    <a:pt x="268" y="462"/>
                  </a:lnTo>
                  <a:lnTo>
                    <a:pt x="266" y="462"/>
                  </a:lnTo>
                  <a:lnTo>
                    <a:pt x="266" y="464"/>
                  </a:lnTo>
                  <a:lnTo>
                    <a:pt x="266" y="464"/>
                  </a:lnTo>
                  <a:lnTo>
                    <a:pt x="264" y="464"/>
                  </a:lnTo>
                  <a:lnTo>
                    <a:pt x="262" y="464"/>
                  </a:lnTo>
                  <a:lnTo>
                    <a:pt x="262" y="464"/>
                  </a:lnTo>
                  <a:lnTo>
                    <a:pt x="261" y="465"/>
                  </a:lnTo>
                  <a:lnTo>
                    <a:pt x="259" y="464"/>
                  </a:lnTo>
                  <a:lnTo>
                    <a:pt x="259" y="465"/>
                  </a:lnTo>
                  <a:lnTo>
                    <a:pt x="259" y="467"/>
                  </a:lnTo>
                  <a:lnTo>
                    <a:pt x="257" y="469"/>
                  </a:lnTo>
                  <a:lnTo>
                    <a:pt x="257" y="471"/>
                  </a:lnTo>
                  <a:lnTo>
                    <a:pt x="259" y="471"/>
                  </a:lnTo>
                  <a:lnTo>
                    <a:pt x="261" y="473"/>
                  </a:lnTo>
                  <a:lnTo>
                    <a:pt x="264" y="471"/>
                  </a:lnTo>
                  <a:lnTo>
                    <a:pt x="270" y="471"/>
                  </a:lnTo>
                  <a:lnTo>
                    <a:pt x="268" y="469"/>
                  </a:lnTo>
                  <a:lnTo>
                    <a:pt x="270" y="467"/>
                  </a:lnTo>
                  <a:lnTo>
                    <a:pt x="271" y="469"/>
                  </a:lnTo>
                  <a:lnTo>
                    <a:pt x="273" y="471"/>
                  </a:lnTo>
                  <a:lnTo>
                    <a:pt x="279" y="462"/>
                  </a:lnTo>
                  <a:lnTo>
                    <a:pt x="280" y="462"/>
                  </a:lnTo>
                  <a:lnTo>
                    <a:pt x="282" y="460"/>
                  </a:lnTo>
                  <a:lnTo>
                    <a:pt x="282" y="467"/>
                  </a:lnTo>
                  <a:lnTo>
                    <a:pt x="286" y="462"/>
                  </a:lnTo>
                  <a:lnTo>
                    <a:pt x="286" y="458"/>
                  </a:lnTo>
                  <a:lnTo>
                    <a:pt x="289" y="457"/>
                  </a:lnTo>
                  <a:lnTo>
                    <a:pt x="291" y="457"/>
                  </a:lnTo>
                  <a:lnTo>
                    <a:pt x="291" y="455"/>
                  </a:lnTo>
                  <a:lnTo>
                    <a:pt x="291" y="451"/>
                  </a:lnTo>
                  <a:lnTo>
                    <a:pt x="291" y="451"/>
                  </a:lnTo>
                  <a:lnTo>
                    <a:pt x="293" y="449"/>
                  </a:lnTo>
                  <a:lnTo>
                    <a:pt x="295" y="457"/>
                  </a:lnTo>
                  <a:lnTo>
                    <a:pt x="295" y="449"/>
                  </a:lnTo>
                  <a:lnTo>
                    <a:pt x="296" y="448"/>
                  </a:lnTo>
                  <a:lnTo>
                    <a:pt x="296" y="444"/>
                  </a:lnTo>
                  <a:lnTo>
                    <a:pt x="298" y="448"/>
                  </a:lnTo>
                  <a:lnTo>
                    <a:pt x="300" y="448"/>
                  </a:lnTo>
                  <a:lnTo>
                    <a:pt x="302" y="448"/>
                  </a:lnTo>
                  <a:lnTo>
                    <a:pt x="302" y="448"/>
                  </a:lnTo>
                  <a:lnTo>
                    <a:pt x="307" y="449"/>
                  </a:lnTo>
                  <a:lnTo>
                    <a:pt x="309" y="448"/>
                  </a:lnTo>
                  <a:lnTo>
                    <a:pt x="311" y="446"/>
                  </a:lnTo>
                  <a:lnTo>
                    <a:pt x="312" y="442"/>
                  </a:lnTo>
                  <a:lnTo>
                    <a:pt x="314" y="442"/>
                  </a:lnTo>
                  <a:lnTo>
                    <a:pt x="316" y="442"/>
                  </a:lnTo>
                  <a:lnTo>
                    <a:pt x="318" y="440"/>
                  </a:lnTo>
                  <a:lnTo>
                    <a:pt x="316" y="439"/>
                  </a:lnTo>
                  <a:lnTo>
                    <a:pt x="316" y="439"/>
                  </a:lnTo>
                  <a:lnTo>
                    <a:pt x="314" y="439"/>
                  </a:lnTo>
                  <a:lnTo>
                    <a:pt x="314" y="435"/>
                  </a:lnTo>
                  <a:lnTo>
                    <a:pt x="318" y="433"/>
                  </a:lnTo>
                  <a:lnTo>
                    <a:pt x="318" y="433"/>
                  </a:lnTo>
                  <a:lnTo>
                    <a:pt x="320" y="430"/>
                  </a:lnTo>
                  <a:lnTo>
                    <a:pt x="318" y="428"/>
                  </a:lnTo>
                  <a:lnTo>
                    <a:pt x="316" y="430"/>
                  </a:lnTo>
                  <a:lnTo>
                    <a:pt x="314" y="430"/>
                  </a:lnTo>
                  <a:lnTo>
                    <a:pt x="311" y="432"/>
                  </a:lnTo>
                  <a:lnTo>
                    <a:pt x="309" y="430"/>
                  </a:lnTo>
                  <a:lnTo>
                    <a:pt x="312" y="428"/>
                  </a:lnTo>
                  <a:lnTo>
                    <a:pt x="316" y="426"/>
                  </a:lnTo>
                  <a:lnTo>
                    <a:pt x="316" y="423"/>
                  </a:lnTo>
                  <a:lnTo>
                    <a:pt x="314" y="424"/>
                  </a:lnTo>
                  <a:lnTo>
                    <a:pt x="314" y="423"/>
                  </a:lnTo>
                  <a:lnTo>
                    <a:pt x="311" y="424"/>
                  </a:lnTo>
                  <a:lnTo>
                    <a:pt x="311" y="423"/>
                  </a:lnTo>
                  <a:lnTo>
                    <a:pt x="309" y="421"/>
                  </a:lnTo>
                  <a:lnTo>
                    <a:pt x="311" y="419"/>
                  </a:lnTo>
                  <a:lnTo>
                    <a:pt x="314" y="419"/>
                  </a:lnTo>
                  <a:lnTo>
                    <a:pt x="316" y="415"/>
                  </a:lnTo>
                  <a:lnTo>
                    <a:pt x="312" y="415"/>
                  </a:lnTo>
                  <a:lnTo>
                    <a:pt x="316" y="412"/>
                  </a:lnTo>
                  <a:lnTo>
                    <a:pt x="316" y="410"/>
                  </a:lnTo>
                  <a:lnTo>
                    <a:pt x="318" y="414"/>
                  </a:lnTo>
                  <a:lnTo>
                    <a:pt x="318" y="412"/>
                  </a:lnTo>
                  <a:lnTo>
                    <a:pt x="320" y="408"/>
                  </a:lnTo>
                  <a:lnTo>
                    <a:pt x="323" y="407"/>
                  </a:lnTo>
                  <a:lnTo>
                    <a:pt x="323" y="408"/>
                  </a:lnTo>
                  <a:lnTo>
                    <a:pt x="320" y="417"/>
                  </a:lnTo>
                  <a:lnTo>
                    <a:pt x="321" y="419"/>
                  </a:lnTo>
                  <a:lnTo>
                    <a:pt x="323" y="419"/>
                  </a:lnTo>
                  <a:lnTo>
                    <a:pt x="325" y="417"/>
                  </a:lnTo>
                  <a:lnTo>
                    <a:pt x="325" y="408"/>
                  </a:lnTo>
                  <a:lnTo>
                    <a:pt x="327" y="414"/>
                  </a:lnTo>
                  <a:lnTo>
                    <a:pt x="327" y="415"/>
                  </a:lnTo>
                  <a:lnTo>
                    <a:pt x="334" y="415"/>
                  </a:lnTo>
                  <a:lnTo>
                    <a:pt x="336" y="415"/>
                  </a:lnTo>
                  <a:lnTo>
                    <a:pt x="337" y="415"/>
                  </a:lnTo>
                  <a:lnTo>
                    <a:pt x="339" y="412"/>
                  </a:lnTo>
                  <a:lnTo>
                    <a:pt x="343" y="410"/>
                  </a:lnTo>
                  <a:lnTo>
                    <a:pt x="346" y="410"/>
                  </a:lnTo>
                  <a:lnTo>
                    <a:pt x="346" y="412"/>
                  </a:lnTo>
                  <a:lnTo>
                    <a:pt x="341" y="412"/>
                  </a:lnTo>
                  <a:lnTo>
                    <a:pt x="341" y="419"/>
                  </a:lnTo>
                  <a:lnTo>
                    <a:pt x="343" y="421"/>
                  </a:lnTo>
                  <a:lnTo>
                    <a:pt x="348" y="417"/>
                  </a:lnTo>
                  <a:lnTo>
                    <a:pt x="348" y="419"/>
                  </a:lnTo>
                  <a:lnTo>
                    <a:pt x="341" y="424"/>
                  </a:lnTo>
                  <a:lnTo>
                    <a:pt x="345" y="424"/>
                  </a:lnTo>
                  <a:lnTo>
                    <a:pt x="350" y="421"/>
                  </a:lnTo>
                  <a:lnTo>
                    <a:pt x="352" y="421"/>
                  </a:lnTo>
                  <a:lnTo>
                    <a:pt x="346" y="426"/>
                  </a:lnTo>
                  <a:lnTo>
                    <a:pt x="352" y="424"/>
                  </a:lnTo>
                  <a:lnTo>
                    <a:pt x="353" y="426"/>
                  </a:lnTo>
                  <a:lnTo>
                    <a:pt x="355" y="426"/>
                  </a:lnTo>
                  <a:lnTo>
                    <a:pt x="357" y="426"/>
                  </a:lnTo>
                  <a:lnTo>
                    <a:pt x="353" y="430"/>
                  </a:lnTo>
                  <a:lnTo>
                    <a:pt x="357" y="430"/>
                  </a:lnTo>
                  <a:lnTo>
                    <a:pt x="361" y="435"/>
                  </a:lnTo>
                  <a:lnTo>
                    <a:pt x="362" y="437"/>
                  </a:lnTo>
                  <a:lnTo>
                    <a:pt x="364" y="437"/>
                  </a:lnTo>
                  <a:lnTo>
                    <a:pt x="364" y="435"/>
                  </a:lnTo>
                  <a:lnTo>
                    <a:pt x="366" y="433"/>
                  </a:lnTo>
                  <a:lnTo>
                    <a:pt x="366" y="433"/>
                  </a:lnTo>
                  <a:lnTo>
                    <a:pt x="366" y="432"/>
                  </a:lnTo>
                  <a:lnTo>
                    <a:pt x="368" y="432"/>
                  </a:lnTo>
                  <a:lnTo>
                    <a:pt x="370" y="433"/>
                  </a:lnTo>
                  <a:lnTo>
                    <a:pt x="370" y="435"/>
                  </a:lnTo>
                  <a:lnTo>
                    <a:pt x="370" y="437"/>
                  </a:lnTo>
                  <a:lnTo>
                    <a:pt x="373" y="439"/>
                  </a:lnTo>
                  <a:lnTo>
                    <a:pt x="373" y="440"/>
                  </a:lnTo>
                  <a:lnTo>
                    <a:pt x="375" y="440"/>
                  </a:lnTo>
                  <a:lnTo>
                    <a:pt x="375" y="440"/>
                  </a:lnTo>
                  <a:lnTo>
                    <a:pt x="378" y="440"/>
                  </a:lnTo>
                  <a:lnTo>
                    <a:pt x="378" y="440"/>
                  </a:lnTo>
                  <a:lnTo>
                    <a:pt x="380" y="442"/>
                  </a:lnTo>
                  <a:lnTo>
                    <a:pt x="382" y="444"/>
                  </a:lnTo>
                  <a:lnTo>
                    <a:pt x="382" y="446"/>
                  </a:lnTo>
                  <a:lnTo>
                    <a:pt x="382" y="446"/>
                  </a:lnTo>
                  <a:lnTo>
                    <a:pt x="384" y="448"/>
                  </a:lnTo>
                  <a:lnTo>
                    <a:pt x="386" y="448"/>
                  </a:lnTo>
                  <a:lnTo>
                    <a:pt x="389" y="446"/>
                  </a:lnTo>
                  <a:lnTo>
                    <a:pt x="400" y="446"/>
                  </a:lnTo>
                  <a:lnTo>
                    <a:pt x="400" y="444"/>
                  </a:lnTo>
                  <a:lnTo>
                    <a:pt x="403" y="446"/>
                  </a:lnTo>
                  <a:lnTo>
                    <a:pt x="403" y="444"/>
                  </a:lnTo>
                  <a:lnTo>
                    <a:pt x="407" y="444"/>
                  </a:lnTo>
                  <a:lnTo>
                    <a:pt x="409" y="446"/>
                  </a:lnTo>
                  <a:lnTo>
                    <a:pt x="421" y="448"/>
                  </a:lnTo>
                  <a:lnTo>
                    <a:pt x="425" y="446"/>
                  </a:lnTo>
                  <a:lnTo>
                    <a:pt x="427" y="448"/>
                  </a:lnTo>
                  <a:lnTo>
                    <a:pt x="427" y="448"/>
                  </a:lnTo>
                  <a:lnTo>
                    <a:pt x="425" y="449"/>
                  </a:lnTo>
                  <a:lnTo>
                    <a:pt x="425" y="449"/>
                  </a:lnTo>
                  <a:lnTo>
                    <a:pt x="432" y="453"/>
                  </a:lnTo>
                  <a:lnTo>
                    <a:pt x="443" y="457"/>
                  </a:lnTo>
                  <a:lnTo>
                    <a:pt x="448" y="453"/>
                  </a:lnTo>
                  <a:lnTo>
                    <a:pt x="453" y="448"/>
                  </a:lnTo>
                  <a:lnTo>
                    <a:pt x="453" y="446"/>
                  </a:lnTo>
                  <a:lnTo>
                    <a:pt x="455" y="444"/>
                  </a:lnTo>
                  <a:lnTo>
                    <a:pt x="461" y="451"/>
                  </a:lnTo>
                  <a:lnTo>
                    <a:pt x="464" y="451"/>
                  </a:lnTo>
                  <a:lnTo>
                    <a:pt x="462" y="451"/>
                  </a:lnTo>
                  <a:lnTo>
                    <a:pt x="461" y="453"/>
                  </a:lnTo>
                  <a:lnTo>
                    <a:pt x="461" y="460"/>
                  </a:lnTo>
                  <a:lnTo>
                    <a:pt x="461" y="460"/>
                  </a:lnTo>
                  <a:lnTo>
                    <a:pt x="459" y="460"/>
                  </a:lnTo>
                  <a:lnTo>
                    <a:pt x="459" y="455"/>
                  </a:lnTo>
                  <a:lnTo>
                    <a:pt x="459" y="453"/>
                  </a:lnTo>
                  <a:lnTo>
                    <a:pt x="459" y="449"/>
                  </a:lnTo>
                  <a:lnTo>
                    <a:pt x="457" y="448"/>
                  </a:lnTo>
                  <a:lnTo>
                    <a:pt x="457" y="448"/>
                  </a:lnTo>
                  <a:lnTo>
                    <a:pt x="455" y="449"/>
                  </a:lnTo>
                  <a:lnTo>
                    <a:pt x="455" y="451"/>
                  </a:lnTo>
                  <a:lnTo>
                    <a:pt x="455" y="455"/>
                  </a:lnTo>
                  <a:lnTo>
                    <a:pt x="455" y="455"/>
                  </a:lnTo>
                  <a:lnTo>
                    <a:pt x="455" y="457"/>
                  </a:lnTo>
                  <a:lnTo>
                    <a:pt x="455" y="460"/>
                  </a:lnTo>
                  <a:lnTo>
                    <a:pt x="453" y="460"/>
                  </a:lnTo>
                  <a:lnTo>
                    <a:pt x="452" y="462"/>
                  </a:lnTo>
                  <a:lnTo>
                    <a:pt x="452" y="464"/>
                  </a:lnTo>
                  <a:lnTo>
                    <a:pt x="457" y="465"/>
                  </a:lnTo>
                  <a:lnTo>
                    <a:pt x="457" y="465"/>
                  </a:lnTo>
                  <a:lnTo>
                    <a:pt x="459" y="467"/>
                  </a:lnTo>
                  <a:lnTo>
                    <a:pt x="461" y="467"/>
                  </a:lnTo>
                  <a:lnTo>
                    <a:pt x="461" y="467"/>
                  </a:lnTo>
                  <a:lnTo>
                    <a:pt x="461" y="467"/>
                  </a:lnTo>
                  <a:lnTo>
                    <a:pt x="466" y="471"/>
                  </a:lnTo>
                  <a:lnTo>
                    <a:pt x="469" y="474"/>
                  </a:lnTo>
                  <a:lnTo>
                    <a:pt x="469" y="473"/>
                  </a:lnTo>
                  <a:lnTo>
                    <a:pt x="471" y="473"/>
                  </a:lnTo>
                  <a:lnTo>
                    <a:pt x="475" y="473"/>
                  </a:lnTo>
                  <a:lnTo>
                    <a:pt x="475" y="471"/>
                  </a:lnTo>
                  <a:lnTo>
                    <a:pt x="475" y="469"/>
                  </a:lnTo>
                  <a:lnTo>
                    <a:pt x="475" y="465"/>
                  </a:lnTo>
                  <a:lnTo>
                    <a:pt x="475" y="465"/>
                  </a:lnTo>
                  <a:lnTo>
                    <a:pt x="477" y="467"/>
                  </a:lnTo>
                  <a:lnTo>
                    <a:pt x="477" y="465"/>
                  </a:lnTo>
                  <a:lnTo>
                    <a:pt x="461" y="446"/>
                  </a:lnTo>
                  <a:lnTo>
                    <a:pt x="462" y="446"/>
                  </a:lnTo>
                  <a:lnTo>
                    <a:pt x="462" y="437"/>
                  </a:lnTo>
                  <a:lnTo>
                    <a:pt x="453" y="437"/>
                  </a:lnTo>
                  <a:lnTo>
                    <a:pt x="450" y="442"/>
                  </a:lnTo>
                  <a:lnTo>
                    <a:pt x="448" y="440"/>
                  </a:lnTo>
                  <a:lnTo>
                    <a:pt x="443" y="439"/>
                  </a:lnTo>
                  <a:lnTo>
                    <a:pt x="439" y="440"/>
                  </a:lnTo>
                  <a:lnTo>
                    <a:pt x="434" y="437"/>
                  </a:lnTo>
                  <a:lnTo>
                    <a:pt x="434" y="42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3" name="Freeform 4003"/>
            <p:cNvSpPr>
              <a:spLocks/>
            </p:cNvSpPr>
            <p:nvPr/>
          </p:nvSpPr>
          <p:spPr bwMode="auto">
            <a:xfrm>
              <a:off x="7" y="1058"/>
              <a:ext cx="477" cy="599"/>
            </a:xfrm>
            <a:custGeom>
              <a:avLst/>
              <a:gdLst/>
              <a:ahLst/>
              <a:cxnLst>
                <a:cxn ang="0">
                  <a:pos x="393" y="59"/>
                </a:cxn>
                <a:cxn ang="0">
                  <a:pos x="353" y="57"/>
                </a:cxn>
                <a:cxn ang="0">
                  <a:pos x="271" y="44"/>
                </a:cxn>
                <a:cxn ang="0">
                  <a:pos x="243" y="23"/>
                </a:cxn>
                <a:cxn ang="0">
                  <a:pos x="205" y="14"/>
                </a:cxn>
                <a:cxn ang="0">
                  <a:pos x="195" y="18"/>
                </a:cxn>
                <a:cxn ang="0">
                  <a:pos x="179" y="9"/>
                </a:cxn>
                <a:cxn ang="0">
                  <a:pos x="145" y="21"/>
                </a:cxn>
                <a:cxn ang="0">
                  <a:pos x="129" y="51"/>
                </a:cxn>
                <a:cxn ang="0">
                  <a:pos x="100" y="51"/>
                </a:cxn>
                <a:cxn ang="0">
                  <a:pos x="84" y="82"/>
                </a:cxn>
                <a:cxn ang="0">
                  <a:pos x="30" y="132"/>
                </a:cxn>
                <a:cxn ang="0">
                  <a:pos x="70" y="182"/>
                </a:cxn>
                <a:cxn ang="0">
                  <a:pos x="104" y="194"/>
                </a:cxn>
                <a:cxn ang="0">
                  <a:pos x="130" y="210"/>
                </a:cxn>
                <a:cxn ang="0">
                  <a:pos x="116" y="219"/>
                </a:cxn>
                <a:cxn ang="0">
                  <a:pos x="114" y="225"/>
                </a:cxn>
                <a:cxn ang="0">
                  <a:pos x="86" y="233"/>
                </a:cxn>
                <a:cxn ang="0">
                  <a:pos x="50" y="217"/>
                </a:cxn>
                <a:cxn ang="0">
                  <a:pos x="13" y="239"/>
                </a:cxn>
                <a:cxn ang="0">
                  <a:pos x="20" y="267"/>
                </a:cxn>
                <a:cxn ang="0">
                  <a:pos x="80" y="296"/>
                </a:cxn>
                <a:cxn ang="0">
                  <a:pos x="109" y="280"/>
                </a:cxn>
                <a:cxn ang="0">
                  <a:pos x="118" y="316"/>
                </a:cxn>
                <a:cxn ang="0">
                  <a:pos x="70" y="348"/>
                </a:cxn>
                <a:cxn ang="0">
                  <a:pos x="38" y="385"/>
                </a:cxn>
                <a:cxn ang="0">
                  <a:pos x="45" y="396"/>
                </a:cxn>
                <a:cxn ang="0">
                  <a:pos x="50" y="414"/>
                </a:cxn>
                <a:cxn ang="0">
                  <a:pos x="66" y="446"/>
                </a:cxn>
                <a:cxn ang="0">
                  <a:pos x="89" y="442"/>
                </a:cxn>
                <a:cxn ang="0">
                  <a:pos x="96" y="469"/>
                </a:cxn>
                <a:cxn ang="0">
                  <a:pos x="105" y="485"/>
                </a:cxn>
                <a:cxn ang="0">
                  <a:pos x="136" y="481"/>
                </a:cxn>
                <a:cxn ang="0">
                  <a:pos x="171" y="481"/>
                </a:cxn>
                <a:cxn ang="0">
                  <a:pos x="157" y="530"/>
                </a:cxn>
                <a:cxn ang="0">
                  <a:pos x="120" y="571"/>
                </a:cxn>
                <a:cxn ang="0">
                  <a:pos x="82" y="589"/>
                </a:cxn>
                <a:cxn ang="0">
                  <a:pos x="80" y="594"/>
                </a:cxn>
                <a:cxn ang="0">
                  <a:pos x="104" y="578"/>
                </a:cxn>
                <a:cxn ang="0">
                  <a:pos x="129" y="572"/>
                </a:cxn>
                <a:cxn ang="0">
                  <a:pos x="143" y="553"/>
                </a:cxn>
                <a:cxn ang="0">
                  <a:pos x="173" y="544"/>
                </a:cxn>
                <a:cxn ang="0">
                  <a:pos x="195" y="521"/>
                </a:cxn>
                <a:cxn ang="0">
                  <a:pos x="223" y="496"/>
                </a:cxn>
                <a:cxn ang="0">
                  <a:pos x="229" y="462"/>
                </a:cxn>
                <a:cxn ang="0">
                  <a:pos x="239" y="437"/>
                </a:cxn>
                <a:cxn ang="0">
                  <a:pos x="280" y="407"/>
                </a:cxn>
                <a:cxn ang="0">
                  <a:pos x="280" y="415"/>
                </a:cxn>
                <a:cxn ang="0">
                  <a:pos x="266" y="462"/>
                </a:cxn>
                <a:cxn ang="0">
                  <a:pos x="270" y="467"/>
                </a:cxn>
                <a:cxn ang="0">
                  <a:pos x="296" y="448"/>
                </a:cxn>
                <a:cxn ang="0">
                  <a:pos x="318" y="433"/>
                </a:cxn>
                <a:cxn ang="0">
                  <a:pos x="314" y="419"/>
                </a:cxn>
                <a:cxn ang="0">
                  <a:pos x="334" y="415"/>
                </a:cxn>
                <a:cxn ang="0">
                  <a:pos x="352" y="424"/>
                </a:cxn>
                <a:cxn ang="0">
                  <a:pos x="373" y="439"/>
                </a:cxn>
                <a:cxn ang="0">
                  <a:pos x="407" y="444"/>
                </a:cxn>
                <a:cxn ang="0">
                  <a:pos x="461" y="453"/>
                </a:cxn>
                <a:cxn ang="0">
                  <a:pos x="452" y="464"/>
                </a:cxn>
                <a:cxn ang="0">
                  <a:pos x="477" y="465"/>
                </a:cxn>
              </a:cxnLst>
              <a:rect l="0" t="0" r="r" b="b"/>
              <a:pathLst>
                <a:path w="477" h="599">
                  <a:moveTo>
                    <a:pt x="434" y="428"/>
                  </a:moveTo>
                  <a:lnTo>
                    <a:pt x="434" y="76"/>
                  </a:lnTo>
                  <a:lnTo>
                    <a:pt x="432" y="76"/>
                  </a:lnTo>
                  <a:lnTo>
                    <a:pt x="430" y="76"/>
                  </a:lnTo>
                  <a:lnTo>
                    <a:pt x="430" y="78"/>
                  </a:lnTo>
                  <a:lnTo>
                    <a:pt x="428" y="82"/>
                  </a:lnTo>
                  <a:lnTo>
                    <a:pt x="427" y="80"/>
                  </a:lnTo>
                  <a:lnTo>
                    <a:pt x="425" y="75"/>
                  </a:lnTo>
                  <a:lnTo>
                    <a:pt x="416" y="71"/>
                  </a:lnTo>
                  <a:lnTo>
                    <a:pt x="416" y="69"/>
                  </a:lnTo>
                  <a:lnTo>
                    <a:pt x="411" y="68"/>
                  </a:lnTo>
                  <a:lnTo>
                    <a:pt x="411" y="66"/>
                  </a:lnTo>
                  <a:lnTo>
                    <a:pt x="409" y="64"/>
                  </a:lnTo>
                  <a:lnTo>
                    <a:pt x="398" y="59"/>
                  </a:lnTo>
                  <a:lnTo>
                    <a:pt x="396" y="59"/>
                  </a:lnTo>
                  <a:lnTo>
                    <a:pt x="394" y="60"/>
                  </a:lnTo>
                  <a:lnTo>
                    <a:pt x="393" y="59"/>
                  </a:lnTo>
                  <a:lnTo>
                    <a:pt x="394" y="62"/>
                  </a:lnTo>
                  <a:lnTo>
                    <a:pt x="393" y="64"/>
                  </a:lnTo>
                  <a:lnTo>
                    <a:pt x="391" y="60"/>
                  </a:lnTo>
                  <a:lnTo>
                    <a:pt x="389" y="59"/>
                  </a:lnTo>
                  <a:lnTo>
                    <a:pt x="387" y="60"/>
                  </a:lnTo>
                  <a:lnTo>
                    <a:pt x="380" y="62"/>
                  </a:lnTo>
                  <a:lnTo>
                    <a:pt x="378" y="62"/>
                  </a:lnTo>
                  <a:lnTo>
                    <a:pt x="375" y="66"/>
                  </a:lnTo>
                  <a:lnTo>
                    <a:pt x="373" y="66"/>
                  </a:lnTo>
                  <a:lnTo>
                    <a:pt x="371" y="64"/>
                  </a:lnTo>
                  <a:lnTo>
                    <a:pt x="370" y="66"/>
                  </a:lnTo>
                  <a:lnTo>
                    <a:pt x="364" y="64"/>
                  </a:lnTo>
                  <a:lnTo>
                    <a:pt x="364" y="64"/>
                  </a:lnTo>
                  <a:lnTo>
                    <a:pt x="364" y="62"/>
                  </a:lnTo>
                  <a:lnTo>
                    <a:pt x="359" y="62"/>
                  </a:lnTo>
                  <a:lnTo>
                    <a:pt x="355" y="59"/>
                  </a:lnTo>
                  <a:lnTo>
                    <a:pt x="353" y="57"/>
                  </a:lnTo>
                  <a:lnTo>
                    <a:pt x="337" y="57"/>
                  </a:lnTo>
                  <a:lnTo>
                    <a:pt x="328" y="53"/>
                  </a:lnTo>
                  <a:lnTo>
                    <a:pt x="325" y="53"/>
                  </a:lnTo>
                  <a:lnTo>
                    <a:pt x="323" y="50"/>
                  </a:lnTo>
                  <a:lnTo>
                    <a:pt x="318" y="48"/>
                  </a:lnTo>
                  <a:lnTo>
                    <a:pt x="312" y="48"/>
                  </a:lnTo>
                  <a:lnTo>
                    <a:pt x="312" y="44"/>
                  </a:lnTo>
                  <a:lnTo>
                    <a:pt x="300" y="41"/>
                  </a:lnTo>
                  <a:lnTo>
                    <a:pt x="295" y="41"/>
                  </a:lnTo>
                  <a:lnTo>
                    <a:pt x="291" y="43"/>
                  </a:lnTo>
                  <a:lnTo>
                    <a:pt x="284" y="46"/>
                  </a:lnTo>
                  <a:lnTo>
                    <a:pt x="284" y="44"/>
                  </a:lnTo>
                  <a:lnTo>
                    <a:pt x="287" y="44"/>
                  </a:lnTo>
                  <a:lnTo>
                    <a:pt x="286" y="41"/>
                  </a:lnTo>
                  <a:lnTo>
                    <a:pt x="284" y="41"/>
                  </a:lnTo>
                  <a:lnTo>
                    <a:pt x="282" y="41"/>
                  </a:lnTo>
                  <a:lnTo>
                    <a:pt x="271" y="44"/>
                  </a:lnTo>
                  <a:lnTo>
                    <a:pt x="262" y="43"/>
                  </a:lnTo>
                  <a:lnTo>
                    <a:pt x="264" y="41"/>
                  </a:lnTo>
                  <a:lnTo>
                    <a:pt x="264" y="39"/>
                  </a:lnTo>
                  <a:lnTo>
                    <a:pt x="254" y="39"/>
                  </a:lnTo>
                  <a:lnTo>
                    <a:pt x="252" y="37"/>
                  </a:lnTo>
                  <a:lnTo>
                    <a:pt x="259" y="37"/>
                  </a:lnTo>
                  <a:lnTo>
                    <a:pt x="257" y="35"/>
                  </a:lnTo>
                  <a:lnTo>
                    <a:pt x="254" y="35"/>
                  </a:lnTo>
                  <a:lnTo>
                    <a:pt x="254" y="34"/>
                  </a:lnTo>
                  <a:lnTo>
                    <a:pt x="255" y="28"/>
                  </a:lnTo>
                  <a:lnTo>
                    <a:pt x="255" y="25"/>
                  </a:lnTo>
                  <a:lnTo>
                    <a:pt x="250" y="23"/>
                  </a:lnTo>
                  <a:lnTo>
                    <a:pt x="245" y="23"/>
                  </a:lnTo>
                  <a:lnTo>
                    <a:pt x="246" y="26"/>
                  </a:lnTo>
                  <a:lnTo>
                    <a:pt x="245" y="26"/>
                  </a:lnTo>
                  <a:lnTo>
                    <a:pt x="243" y="26"/>
                  </a:lnTo>
                  <a:lnTo>
                    <a:pt x="243" y="23"/>
                  </a:lnTo>
                  <a:lnTo>
                    <a:pt x="241" y="19"/>
                  </a:lnTo>
                  <a:lnTo>
                    <a:pt x="236" y="19"/>
                  </a:lnTo>
                  <a:lnTo>
                    <a:pt x="230" y="25"/>
                  </a:lnTo>
                  <a:lnTo>
                    <a:pt x="229" y="21"/>
                  </a:lnTo>
                  <a:lnTo>
                    <a:pt x="227" y="23"/>
                  </a:lnTo>
                  <a:lnTo>
                    <a:pt x="225" y="26"/>
                  </a:lnTo>
                  <a:lnTo>
                    <a:pt x="221" y="26"/>
                  </a:lnTo>
                  <a:lnTo>
                    <a:pt x="220" y="25"/>
                  </a:lnTo>
                  <a:lnTo>
                    <a:pt x="218" y="23"/>
                  </a:lnTo>
                  <a:lnTo>
                    <a:pt x="216" y="23"/>
                  </a:lnTo>
                  <a:lnTo>
                    <a:pt x="216" y="19"/>
                  </a:lnTo>
                  <a:lnTo>
                    <a:pt x="214" y="12"/>
                  </a:lnTo>
                  <a:lnTo>
                    <a:pt x="209" y="10"/>
                  </a:lnTo>
                  <a:lnTo>
                    <a:pt x="209" y="14"/>
                  </a:lnTo>
                  <a:lnTo>
                    <a:pt x="207" y="12"/>
                  </a:lnTo>
                  <a:lnTo>
                    <a:pt x="207" y="14"/>
                  </a:lnTo>
                  <a:lnTo>
                    <a:pt x="205" y="14"/>
                  </a:lnTo>
                  <a:lnTo>
                    <a:pt x="204" y="16"/>
                  </a:lnTo>
                  <a:lnTo>
                    <a:pt x="202" y="21"/>
                  </a:lnTo>
                  <a:lnTo>
                    <a:pt x="205" y="25"/>
                  </a:lnTo>
                  <a:lnTo>
                    <a:pt x="205" y="26"/>
                  </a:lnTo>
                  <a:lnTo>
                    <a:pt x="205" y="30"/>
                  </a:lnTo>
                  <a:lnTo>
                    <a:pt x="202" y="30"/>
                  </a:lnTo>
                  <a:lnTo>
                    <a:pt x="202" y="26"/>
                  </a:lnTo>
                  <a:lnTo>
                    <a:pt x="200" y="25"/>
                  </a:lnTo>
                  <a:lnTo>
                    <a:pt x="198" y="26"/>
                  </a:lnTo>
                  <a:lnTo>
                    <a:pt x="198" y="23"/>
                  </a:lnTo>
                  <a:lnTo>
                    <a:pt x="196" y="28"/>
                  </a:lnTo>
                  <a:lnTo>
                    <a:pt x="191" y="23"/>
                  </a:lnTo>
                  <a:lnTo>
                    <a:pt x="189" y="23"/>
                  </a:lnTo>
                  <a:lnTo>
                    <a:pt x="187" y="25"/>
                  </a:lnTo>
                  <a:lnTo>
                    <a:pt x="191" y="19"/>
                  </a:lnTo>
                  <a:lnTo>
                    <a:pt x="193" y="19"/>
                  </a:lnTo>
                  <a:lnTo>
                    <a:pt x="195" y="18"/>
                  </a:lnTo>
                  <a:lnTo>
                    <a:pt x="200" y="14"/>
                  </a:lnTo>
                  <a:lnTo>
                    <a:pt x="200" y="12"/>
                  </a:lnTo>
                  <a:lnTo>
                    <a:pt x="200" y="9"/>
                  </a:lnTo>
                  <a:lnTo>
                    <a:pt x="198" y="7"/>
                  </a:lnTo>
                  <a:lnTo>
                    <a:pt x="193" y="9"/>
                  </a:lnTo>
                  <a:lnTo>
                    <a:pt x="193" y="7"/>
                  </a:lnTo>
                  <a:lnTo>
                    <a:pt x="191" y="5"/>
                  </a:lnTo>
                  <a:lnTo>
                    <a:pt x="189" y="3"/>
                  </a:lnTo>
                  <a:lnTo>
                    <a:pt x="187" y="3"/>
                  </a:lnTo>
                  <a:lnTo>
                    <a:pt x="184" y="1"/>
                  </a:lnTo>
                  <a:lnTo>
                    <a:pt x="182" y="0"/>
                  </a:lnTo>
                  <a:lnTo>
                    <a:pt x="180" y="1"/>
                  </a:lnTo>
                  <a:lnTo>
                    <a:pt x="180" y="3"/>
                  </a:lnTo>
                  <a:lnTo>
                    <a:pt x="179" y="5"/>
                  </a:lnTo>
                  <a:lnTo>
                    <a:pt x="179" y="7"/>
                  </a:lnTo>
                  <a:lnTo>
                    <a:pt x="177" y="7"/>
                  </a:lnTo>
                  <a:lnTo>
                    <a:pt x="179" y="9"/>
                  </a:lnTo>
                  <a:lnTo>
                    <a:pt x="177" y="10"/>
                  </a:lnTo>
                  <a:lnTo>
                    <a:pt x="175" y="9"/>
                  </a:lnTo>
                  <a:lnTo>
                    <a:pt x="175" y="10"/>
                  </a:lnTo>
                  <a:lnTo>
                    <a:pt x="170" y="18"/>
                  </a:lnTo>
                  <a:lnTo>
                    <a:pt x="163" y="25"/>
                  </a:lnTo>
                  <a:lnTo>
                    <a:pt x="155" y="25"/>
                  </a:lnTo>
                  <a:lnTo>
                    <a:pt x="155" y="26"/>
                  </a:lnTo>
                  <a:lnTo>
                    <a:pt x="148" y="28"/>
                  </a:lnTo>
                  <a:lnTo>
                    <a:pt x="143" y="26"/>
                  </a:lnTo>
                  <a:lnTo>
                    <a:pt x="145" y="28"/>
                  </a:lnTo>
                  <a:lnTo>
                    <a:pt x="141" y="28"/>
                  </a:lnTo>
                  <a:lnTo>
                    <a:pt x="143" y="32"/>
                  </a:lnTo>
                  <a:lnTo>
                    <a:pt x="138" y="30"/>
                  </a:lnTo>
                  <a:lnTo>
                    <a:pt x="139" y="26"/>
                  </a:lnTo>
                  <a:lnTo>
                    <a:pt x="141" y="25"/>
                  </a:lnTo>
                  <a:lnTo>
                    <a:pt x="145" y="23"/>
                  </a:lnTo>
                  <a:lnTo>
                    <a:pt x="145" y="21"/>
                  </a:lnTo>
                  <a:lnTo>
                    <a:pt x="136" y="25"/>
                  </a:lnTo>
                  <a:lnTo>
                    <a:pt x="132" y="28"/>
                  </a:lnTo>
                  <a:lnTo>
                    <a:pt x="130" y="32"/>
                  </a:lnTo>
                  <a:lnTo>
                    <a:pt x="130" y="32"/>
                  </a:lnTo>
                  <a:lnTo>
                    <a:pt x="129" y="34"/>
                  </a:lnTo>
                  <a:lnTo>
                    <a:pt x="129" y="35"/>
                  </a:lnTo>
                  <a:lnTo>
                    <a:pt x="132" y="35"/>
                  </a:lnTo>
                  <a:lnTo>
                    <a:pt x="132" y="39"/>
                  </a:lnTo>
                  <a:lnTo>
                    <a:pt x="136" y="41"/>
                  </a:lnTo>
                  <a:lnTo>
                    <a:pt x="138" y="41"/>
                  </a:lnTo>
                  <a:lnTo>
                    <a:pt x="134" y="43"/>
                  </a:lnTo>
                  <a:lnTo>
                    <a:pt x="132" y="43"/>
                  </a:lnTo>
                  <a:lnTo>
                    <a:pt x="130" y="44"/>
                  </a:lnTo>
                  <a:lnTo>
                    <a:pt x="132" y="46"/>
                  </a:lnTo>
                  <a:lnTo>
                    <a:pt x="132" y="50"/>
                  </a:lnTo>
                  <a:lnTo>
                    <a:pt x="130" y="53"/>
                  </a:lnTo>
                  <a:lnTo>
                    <a:pt x="129" y="51"/>
                  </a:lnTo>
                  <a:lnTo>
                    <a:pt x="129" y="46"/>
                  </a:lnTo>
                  <a:lnTo>
                    <a:pt x="127" y="50"/>
                  </a:lnTo>
                  <a:lnTo>
                    <a:pt x="129" y="46"/>
                  </a:lnTo>
                  <a:lnTo>
                    <a:pt x="127" y="43"/>
                  </a:lnTo>
                  <a:lnTo>
                    <a:pt x="129" y="41"/>
                  </a:lnTo>
                  <a:lnTo>
                    <a:pt x="129" y="37"/>
                  </a:lnTo>
                  <a:lnTo>
                    <a:pt x="125" y="37"/>
                  </a:lnTo>
                  <a:lnTo>
                    <a:pt x="118" y="43"/>
                  </a:lnTo>
                  <a:lnTo>
                    <a:pt x="118" y="44"/>
                  </a:lnTo>
                  <a:lnTo>
                    <a:pt x="121" y="43"/>
                  </a:lnTo>
                  <a:lnTo>
                    <a:pt x="118" y="44"/>
                  </a:lnTo>
                  <a:lnTo>
                    <a:pt x="105" y="53"/>
                  </a:lnTo>
                  <a:lnTo>
                    <a:pt x="102" y="55"/>
                  </a:lnTo>
                  <a:lnTo>
                    <a:pt x="98" y="59"/>
                  </a:lnTo>
                  <a:lnTo>
                    <a:pt x="98" y="55"/>
                  </a:lnTo>
                  <a:lnTo>
                    <a:pt x="100" y="53"/>
                  </a:lnTo>
                  <a:lnTo>
                    <a:pt x="100" y="51"/>
                  </a:lnTo>
                  <a:lnTo>
                    <a:pt x="98" y="51"/>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6"/>
                  </a:lnTo>
                  <a:lnTo>
                    <a:pt x="84" y="76"/>
                  </a:lnTo>
                  <a:lnTo>
                    <a:pt x="82" y="76"/>
                  </a:lnTo>
                  <a:lnTo>
                    <a:pt x="80" y="78"/>
                  </a:lnTo>
                  <a:lnTo>
                    <a:pt x="84" y="82"/>
                  </a:lnTo>
                  <a:lnTo>
                    <a:pt x="88" y="84"/>
                  </a:lnTo>
                  <a:lnTo>
                    <a:pt x="88" y="85"/>
                  </a:lnTo>
                  <a:lnTo>
                    <a:pt x="80" y="80"/>
                  </a:lnTo>
                  <a:lnTo>
                    <a:pt x="82" y="84"/>
                  </a:lnTo>
                  <a:lnTo>
                    <a:pt x="79" y="92"/>
                  </a:lnTo>
                  <a:lnTo>
                    <a:pt x="79" y="94"/>
                  </a:lnTo>
                  <a:lnTo>
                    <a:pt x="79" y="89"/>
                  </a:lnTo>
                  <a:lnTo>
                    <a:pt x="73" y="103"/>
                  </a:lnTo>
                  <a:lnTo>
                    <a:pt x="66" y="110"/>
                  </a:lnTo>
                  <a:lnTo>
                    <a:pt x="36" y="117"/>
                  </a:lnTo>
                  <a:lnTo>
                    <a:pt x="34" y="116"/>
                  </a:lnTo>
                  <a:lnTo>
                    <a:pt x="36" y="116"/>
                  </a:lnTo>
                  <a:lnTo>
                    <a:pt x="36" y="114"/>
                  </a:lnTo>
                  <a:lnTo>
                    <a:pt x="29" y="116"/>
                  </a:lnTo>
                  <a:lnTo>
                    <a:pt x="29" y="132"/>
                  </a:lnTo>
                  <a:lnTo>
                    <a:pt x="30" y="132"/>
                  </a:lnTo>
                  <a:lnTo>
                    <a:pt x="30" y="132"/>
                  </a:lnTo>
                  <a:lnTo>
                    <a:pt x="29" y="134"/>
                  </a:lnTo>
                  <a:lnTo>
                    <a:pt x="25" y="135"/>
                  </a:lnTo>
                  <a:lnTo>
                    <a:pt x="23" y="137"/>
                  </a:lnTo>
                  <a:lnTo>
                    <a:pt x="23" y="137"/>
                  </a:lnTo>
                  <a:lnTo>
                    <a:pt x="25" y="135"/>
                  </a:lnTo>
                  <a:lnTo>
                    <a:pt x="25" y="134"/>
                  </a:lnTo>
                  <a:lnTo>
                    <a:pt x="20" y="135"/>
                  </a:lnTo>
                  <a:lnTo>
                    <a:pt x="20" y="137"/>
                  </a:lnTo>
                  <a:lnTo>
                    <a:pt x="29" y="142"/>
                  </a:lnTo>
                  <a:lnTo>
                    <a:pt x="34" y="148"/>
                  </a:lnTo>
                  <a:lnTo>
                    <a:pt x="41" y="153"/>
                  </a:lnTo>
                  <a:lnTo>
                    <a:pt x="45" y="153"/>
                  </a:lnTo>
                  <a:lnTo>
                    <a:pt x="64" y="171"/>
                  </a:lnTo>
                  <a:lnTo>
                    <a:pt x="64" y="173"/>
                  </a:lnTo>
                  <a:lnTo>
                    <a:pt x="66" y="175"/>
                  </a:lnTo>
                  <a:lnTo>
                    <a:pt x="68" y="180"/>
                  </a:lnTo>
                  <a:lnTo>
                    <a:pt x="70" y="182"/>
                  </a:lnTo>
                  <a:lnTo>
                    <a:pt x="70" y="183"/>
                  </a:lnTo>
                  <a:lnTo>
                    <a:pt x="72" y="191"/>
                  </a:lnTo>
                  <a:lnTo>
                    <a:pt x="84" y="196"/>
                  </a:lnTo>
                  <a:lnTo>
                    <a:pt x="84" y="196"/>
                  </a:lnTo>
                  <a:lnTo>
                    <a:pt x="84" y="194"/>
                  </a:lnTo>
                  <a:lnTo>
                    <a:pt x="86" y="192"/>
                  </a:lnTo>
                  <a:lnTo>
                    <a:pt x="89" y="192"/>
                  </a:lnTo>
                  <a:lnTo>
                    <a:pt x="89" y="191"/>
                  </a:lnTo>
                  <a:lnTo>
                    <a:pt x="89" y="189"/>
                  </a:lnTo>
                  <a:lnTo>
                    <a:pt x="91" y="189"/>
                  </a:lnTo>
                  <a:lnTo>
                    <a:pt x="93" y="189"/>
                  </a:lnTo>
                  <a:lnTo>
                    <a:pt x="89" y="196"/>
                  </a:lnTo>
                  <a:lnTo>
                    <a:pt x="89" y="198"/>
                  </a:lnTo>
                  <a:lnTo>
                    <a:pt x="93" y="194"/>
                  </a:lnTo>
                  <a:lnTo>
                    <a:pt x="96" y="194"/>
                  </a:lnTo>
                  <a:lnTo>
                    <a:pt x="100" y="194"/>
                  </a:lnTo>
                  <a:lnTo>
                    <a:pt x="104" y="194"/>
                  </a:lnTo>
                  <a:lnTo>
                    <a:pt x="105" y="198"/>
                  </a:lnTo>
                  <a:lnTo>
                    <a:pt x="104" y="198"/>
                  </a:lnTo>
                  <a:lnTo>
                    <a:pt x="102" y="200"/>
                  </a:lnTo>
                  <a:lnTo>
                    <a:pt x="100" y="205"/>
                  </a:lnTo>
                  <a:lnTo>
                    <a:pt x="104" y="210"/>
                  </a:lnTo>
                  <a:lnTo>
                    <a:pt x="107" y="214"/>
                  </a:lnTo>
                  <a:lnTo>
                    <a:pt x="109" y="212"/>
                  </a:lnTo>
                  <a:lnTo>
                    <a:pt x="109" y="208"/>
                  </a:lnTo>
                  <a:lnTo>
                    <a:pt x="109" y="208"/>
                  </a:lnTo>
                  <a:lnTo>
                    <a:pt x="109" y="210"/>
                  </a:lnTo>
                  <a:lnTo>
                    <a:pt x="111" y="212"/>
                  </a:lnTo>
                  <a:lnTo>
                    <a:pt x="111" y="210"/>
                  </a:lnTo>
                  <a:lnTo>
                    <a:pt x="116" y="210"/>
                  </a:lnTo>
                  <a:lnTo>
                    <a:pt x="120" y="212"/>
                  </a:lnTo>
                  <a:lnTo>
                    <a:pt x="125" y="212"/>
                  </a:lnTo>
                  <a:lnTo>
                    <a:pt x="127" y="208"/>
                  </a:lnTo>
                  <a:lnTo>
                    <a:pt x="130" y="210"/>
                  </a:lnTo>
                  <a:lnTo>
                    <a:pt x="132" y="208"/>
                  </a:lnTo>
                  <a:lnTo>
                    <a:pt x="136" y="208"/>
                  </a:lnTo>
                  <a:lnTo>
                    <a:pt x="136" y="210"/>
                  </a:lnTo>
                  <a:lnTo>
                    <a:pt x="129" y="212"/>
                  </a:lnTo>
                  <a:lnTo>
                    <a:pt x="127" y="216"/>
                  </a:lnTo>
                  <a:lnTo>
                    <a:pt x="129" y="216"/>
                  </a:lnTo>
                  <a:lnTo>
                    <a:pt x="129" y="214"/>
                  </a:lnTo>
                  <a:lnTo>
                    <a:pt x="136" y="212"/>
                  </a:lnTo>
                  <a:lnTo>
                    <a:pt x="138" y="212"/>
                  </a:lnTo>
                  <a:lnTo>
                    <a:pt x="138" y="216"/>
                  </a:lnTo>
                  <a:lnTo>
                    <a:pt x="136" y="217"/>
                  </a:lnTo>
                  <a:lnTo>
                    <a:pt x="129" y="217"/>
                  </a:lnTo>
                  <a:lnTo>
                    <a:pt x="127" y="219"/>
                  </a:lnTo>
                  <a:lnTo>
                    <a:pt x="125" y="221"/>
                  </a:lnTo>
                  <a:lnTo>
                    <a:pt x="120" y="221"/>
                  </a:lnTo>
                  <a:lnTo>
                    <a:pt x="118" y="221"/>
                  </a:lnTo>
                  <a:lnTo>
                    <a:pt x="116" y="219"/>
                  </a:lnTo>
                  <a:lnTo>
                    <a:pt x="114" y="217"/>
                  </a:lnTo>
                  <a:lnTo>
                    <a:pt x="113" y="216"/>
                  </a:lnTo>
                  <a:lnTo>
                    <a:pt x="111" y="216"/>
                  </a:lnTo>
                  <a:lnTo>
                    <a:pt x="111" y="214"/>
                  </a:lnTo>
                  <a:lnTo>
                    <a:pt x="109" y="216"/>
                  </a:lnTo>
                  <a:lnTo>
                    <a:pt x="107" y="217"/>
                  </a:lnTo>
                  <a:lnTo>
                    <a:pt x="102" y="216"/>
                  </a:lnTo>
                  <a:lnTo>
                    <a:pt x="100" y="214"/>
                  </a:lnTo>
                  <a:lnTo>
                    <a:pt x="96" y="208"/>
                  </a:lnTo>
                  <a:lnTo>
                    <a:pt x="100" y="217"/>
                  </a:lnTo>
                  <a:lnTo>
                    <a:pt x="98" y="219"/>
                  </a:lnTo>
                  <a:lnTo>
                    <a:pt x="98" y="223"/>
                  </a:lnTo>
                  <a:lnTo>
                    <a:pt x="100" y="225"/>
                  </a:lnTo>
                  <a:lnTo>
                    <a:pt x="100" y="223"/>
                  </a:lnTo>
                  <a:lnTo>
                    <a:pt x="102" y="219"/>
                  </a:lnTo>
                  <a:lnTo>
                    <a:pt x="113" y="223"/>
                  </a:lnTo>
                  <a:lnTo>
                    <a:pt x="114" y="225"/>
                  </a:lnTo>
                  <a:lnTo>
                    <a:pt x="114" y="226"/>
                  </a:lnTo>
                  <a:lnTo>
                    <a:pt x="113" y="230"/>
                  </a:lnTo>
                  <a:lnTo>
                    <a:pt x="113" y="228"/>
                  </a:lnTo>
                  <a:lnTo>
                    <a:pt x="111" y="226"/>
                  </a:lnTo>
                  <a:lnTo>
                    <a:pt x="105" y="225"/>
                  </a:lnTo>
                  <a:lnTo>
                    <a:pt x="102" y="233"/>
                  </a:lnTo>
                  <a:lnTo>
                    <a:pt x="102" y="235"/>
                  </a:lnTo>
                  <a:lnTo>
                    <a:pt x="100" y="237"/>
                  </a:lnTo>
                  <a:lnTo>
                    <a:pt x="98" y="235"/>
                  </a:lnTo>
                  <a:lnTo>
                    <a:pt x="98" y="233"/>
                  </a:lnTo>
                  <a:lnTo>
                    <a:pt x="96" y="232"/>
                  </a:lnTo>
                  <a:lnTo>
                    <a:pt x="93" y="233"/>
                  </a:lnTo>
                  <a:lnTo>
                    <a:pt x="93" y="233"/>
                  </a:lnTo>
                  <a:lnTo>
                    <a:pt x="91" y="233"/>
                  </a:lnTo>
                  <a:lnTo>
                    <a:pt x="88" y="233"/>
                  </a:lnTo>
                  <a:lnTo>
                    <a:pt x="88" y="232"/>
                  </a:lnTo>
                  <a:lnTo>
                    <a:pt x="86" y="233"/>
                  </a:lnTo>
                  <a:lnTo>
                    <a:pt x="86" y="232"/>
                  </a:lnTo>
                  <a:lnTo>
                    <a:pt x="84" y="232"/>
                  </a:lnTo>
                  <a:lnTo>
                    <a:pt x="82" y="233"/>
                  </a:lnTo>
                  <a:lnTo>
                    <a:pt x="82" y="233"/>
                  </a:lnTo>
                  <a:lnTo>
                    <a:pt x="72" y="233"/>
                  </a:lnTo>
                  <a:lnTo>
                    <a:pt x="68" y="230"/>
                  </a:lnTo>
                  <a:lnTo>
                    <a:pt x="68" y="228"/>
                  </a:lnTo>
                  <a:lnTo>
                    <a:pt x="64" y="228"/>
                  </a:lnTo>
                  <a:lnTo>
                    <a:pt x="70" y="223"/>
                  </a:lnTo>
                  <a:lnTo>
                    <a:pt x="68" y="221"/>
                  </a:lnTo>
                  <a:lnTo>
                    <a:pt x="70" y="217"/>
                  </a:lnTo>
                  <a:lnTo>
                    <a:pt x="68" y="214"/>
                  </a:lnTo>
                  <a:lnTo>
                    <a:pt x="66" y="212"/>
                  </a:lnTo>
                  <a:lnTo>
                    <a:pt x="66" y="212"/>
                  </a:lnTo>
                  <a:lnTo>
                    <a:pt x="72" y="210"/>
                  </a:lnTo>
                  <a:lnTo>
                    <a:pt x="54" y="212"/>
                  </a:lnTo>
                  <a:lnTo>
                    <a:pt x="50" y="217"/>
                  </a:lnTo>
                  <a:lnTo>
                    <a:pt x="47" y="217"/>
                  </a:lnTo>
                  <a:lnTo>
                    <a:pt x="45" y="219"/>
                  </a:lnTo>
                  <a:lnTo>
                    <a:pt x="43" y="219"/>
                  </a:lnTo>
                  <a:lnTo>
                    <a:pt x="36" y="225"/>
                  </a:lnTo>
                  <a:lnTo>
                    <a:pt x="39" y="226"/>
                  </a:lnTo>
                  <a:lnTo>
                    <a:pt x="41" y="230"/>
                  </a:lnTo>
                  <a:lnTo>
                    <a:pt x="39" y="230"/>
                  </a:lnTo>
                  <a:lnTo>
                    <a:pt x="32" y="232"/>
                  </a:lnTo>
                  <a:lnTo>
                    <a:pt x="32" y="230"/>
                  </a:lnTo>
                  <a:lnTo>
                    <a:pt x="32" y="228"/>
                  </a:lnTo>
                  <a:lnTo>
                    <a:pt x="22" y="233"/>
                  </a:lnTo>
                  <a:lnTo>
                    <a:pt x="20" y="235"/>
                  </a:lnTo>
                  <a:lnTo>
                    <a:pt x="20" y="235"/>
                  </a:lnTo>
                  <a:lnTo>
                    <a:pt x="18" y="237"/>
                  </a:lnTo>
                  <a:lnTo>
                    <a:pt x="18" y="239"/>
                  </a:lnTo>
                  <a:lnTo>
                    <a:pt x="14" y="241"/>
                  </a:lnTo>
                  <a:lnTo>
                    <a:pt x="13" y="239"/>
                  </a:lnTo>
                  <a:lnTo>
                    <a:pt x="11" y="241"/>
                  </a:lnTo>
                  <a:lnTo>
                    <a:pt x="9" y="242"/>
                  </a:lnTo>
                  <a:lnTo>
                    <a:pt x="9" y="244"/>
                  </a:lnTo>
                  <a:lnTo>
                    <a:pt x="9" y="246"/>
                  </a:lnTo>
                  <a:lnTo>
                    <a:pt x="4" y="250"/>
                  </a:lnTo>
                  <a:lnTo>
                    <a:pt x="2" y="250"/>
                  </a:lnTo>
                  <a:lnTo>
                    <a:pt x="4" y="246"/>
                  </a:lnTo>
                  <a:lnTo>
                    <a:pt x="0" y="248"/>
                  </a:lnTo>
                  <a:lnTo>
                    <a:pt x="0" y="250"/>
                  </a:lnTo>
                  <a:lnTo>
                    <a:pt x="13" y="258"/>
                  </a:lnTo>
                  <a:lnTo>
                    <a:pt x="20" y="262"/>
                  </a:lnTo>
                  <a:lnTo>
                    <a:pt x="22" y="262"/>
                  </a:lnTo>
                  <a:lnTo>
                    <a:pt x="20" y="258"/>
                  </a:lnTo>
                  <a:lnTo>
                    <a:pt x="30" y="262"/>
                  </a:lnTo>
                  <a:lnTo>
                    <a:pt x="25" y="266"/>
                  </a:lnTo>
                  <a:lnTo>
                    <a:pt x="23" y="269"/>
                  </a:lnTo>
                  <a:lnTo>
                    <a:pt x="20" y="267"/>
                  </a:lnTo>
                  <a:lnTo>
                    <a:pt x="22" y="266"/>
                  </a:lnTo>
                  <a:lnTo>
                    <a:pt x="20" y="264"/>
                  </a:lnTo>
                  <a:lnTo>
                    <a:pt x="20" y="267"/>
                  </a:lnTo>
                  <a:lnTo>
                    <a:pt x="23" y="275"/>
                  </a:lnTo>
                  <a:lnTo>
                    <a:pt x="27" y="276"/>
                  </a:lnTo>
                  <a:lnTo>
                    <a:pt x="27" y="280"/>
                  </a:lnTo>
                  <a:lnTo>
                    <a:pt x="25" y="283"/>
                  </a:lnTo>
                  <a:lnTo>
                    <a:pt x="29" y="289"/>
                  </a:lnTo>
                  <a:lnTo>
                    <a:pt x="30" y="289"/>
                  </a:lnTo>
                  <a:lnTo>
                    <a:pt x="30" y="291"/>
                  </a:lnTo>
                  <a:lnTo>
                    <a:pt x="47" y="292"/>
                  </a:lnTo>
                  <a:lnTo>
                    <a:pt x="52" y="294"/>
                  </a:lnTo>
                  <a:lnTo>
                    <a:pt x="61" y="291"/>
                  </a:lnTo>
                  <a:lnTo>
                    <a:pt x="66" y="291"/>
                  </a:lnTo>
                  <a:lnTo>
                    <a:pt x="72" y="291"/>
                  </a:lnTo>
                  <a:lnTo>
                    <a:pt x="77" y="292"/>
                  </a:lnTo>
                  <a:lnTo>
                    <a:pt x="80" y="296"/>
                  </a:lnTo>
                  <a:lnTo>
                    <a:pt x="80" y="294"/>
                  </a:lnTo>
                  <a:lnTo>
                    <a:pt x="80" y="292"/>
                  </a:lnTo>
                  <a:lnTo>
                    <a:pt x="79" y="291"/>
                  </a:lnTo>
                  <a:lnTo>
                    <a:pt x="77" y="291"/>
                  </a:lnTo>
                  <a:lnTo>
                    <a:pt x="75" y="289"/>
                  </a:lnTo>
                  <a:lnTo>
                    <a:pt x="80" y="287"/>
                  </a:lnTo>
                  <a:lnTo>
                    <a:pt x="82" y="291"/>
                  </a:lnTo>
                  <a:lnTo>
                    <a:pt x="84" y="292"/>
                  </a:lnTo>
                  <a:lnTo>
                    <a:pt x="86" y="301"/>
                  </a:lnTo>
                  <a:lnTo>
                    <a:pt x="86" y="301"/>
                  </a:lnTo>
                  <a:lnTo>
                    <a:pt x="91" y="292"/>
                  </a:lnTo>
                  <a:lnTo>
                    <a:pt x="96" y="285"/>
                  </a:lnTo>
                  <a:lnTo>
                    <a:pt x="102" y="283"/>
                  </a:lnTo>
                  <a:lnTo>
                    <a:pt x="102" y="282"/>
                  </a:lnTo>
                  <a:lnTo>
                    <a:pt x="105" y="283"/>
                  </a:lnTo>
                  <a:lnTo>
                    <a:pt x="107" y="282"/>
                  </a:lnTo>
                  <a:lnTo>
                    <a:pt x="109" y="280"/>
                  </a:lnTo>
                  <a:lnTo>
                    <a:pt x="113" y="278"/>
                  </a:lnTo>
                  <a:lnTo>
                    <a:pt x="116" y="282"/>
                  </a:lnTo>
                  <a:lnTo>
                    <a:pt x="118" y="283"/>
                  </a:lnTo>
                  <a:lnTo>
                    <a:pt x="118" y="287"/>
                  </a:lnTo>
                  <a:lnTo>
                    <a:pt x="114" y="292"/>
                  </a:lnTo>
                  <a:lnTo>
                    <a:pt x="111" y="294"/>
                  </a:lnTo>
                  <a:lnTo>
                    <a:pt x="109" y="292"/>
                  </a:lnTo>
                  <a:lnTo>
                    <a:pt x="105" y="292"/>
                  </a:lnTo>
                  <a:lnTo>
                    <a:pt x="105" y="296"/>
                  </a:lnTo>
                  <a:lnTo>
                    <a:pt x="107" y="298"/>
                  </a:lnTo>
                  <a:lnTo>
                    <a:pt x="109" y="296"/>
                  </a:lnTo>
                  <a:lnTo>
                    <a:pt x="111" y="298"/>
                  </a:lnTo>
                  <a:lnTo>
                    <a:pt x="116" y="307"/>
                  </a:lnTo>
                  <a:lnTo>
                    <a:pt x="114" y="308"/>
                  </a:lnTo>
                  <a:lnTo>
                    <a:pt x="114" y="310"/>
                  </a:lnTo>
                  <a:lnTo>
                    <a:pt x="116" y="312"/>
                  </a:lnTo>
                  <a:lnTo>
                    <a:pt x="118" y="316"/>
                  </a:lnTo>
                  <a:lnTo>
                    <a:pt x="118" y="319"/>
                  </a:lnTo>
                  <a:lnTo>
                    <a:pt x="113" y="328"/>
                  </a:lnTo>
                  <a:lnTo>
                    <a:pt x="111" y="330"/>
                  </a:lnTo>
                  <a:lnTo>
                    <a:pt x="107" y="330"/>
                  </a:lnTo>
                  <a:lnTo>
                    <a:pt x="105" y="330"/>
                  </a:lnTo>
                  <a:lnTo>
                    <a:pt x="102" y="332"/>
                  </a:lnTo>
                  <a:lnTo>
                    <a:pt x="100" y="332"/>
                  </a:lnTo>
                  <a:lnTo>
                    <a:pt x="95" y="333"/>
                  </a:lnTo>
                  <a:lnTo>
                    <a:pt x="93" y="333"/>
                  </a:lnTo>
                  <a:lnTo>
                    <a:pt x="96" y="330"/>
                  </a:lnTo>
                  <a:lnTo>
                    <a:pt x="96" y="330"/>
                  </a:lnTo>
                  <a:lnTo>
                    <a:pt x="93" y="330"/>
                  </a:lnTo>
                  <a:lnTo>
                    <a:pt x="80" y="344"/>
                  </a:lnTo>
                  <a:lnTo>
                    <a:pt x="79" y="346"/>
                  </a:lnTo>
                  <a:lnTo>
                    <a:pt x="75" y="344"/>
                  </a:lnTo>
                  <a:lnTo>
                    <a:pt x="73" y="344"/>
                  </a:lnTo>
                  <a:lnTo>
                    <a:pt x="70" y="348"/>
                  </a:lnTo>
                  <a:lnTo>
                    <a:pt x="64" y="349"/>
                  </a:lnTo>
                  <a:lnTo>
                    <a:pt x="63" y="351"/>
                  </a:lnTo>
                  <a:lnTo>
                    <a:pt x="63" y="351"/>
                  </a:lnTo>
                  <a:lnTo>
                    <a:pt x="64" y="353"/>
                  </a:lnTo>
                  <a:lnTo>
                    <a:pt x="64" y="355"/>
                  </a:lnTo>
                  <a:lnTo>
                    <a:pt x="63" y="357"/>
                  </a:lnTo>
                  <a:lnTo>
                    <a:pt x="59" y="355"/>
                  </a:lnTo>
                  <a:lnTo>
                    <a:pt x="55" y="357"/>
                  </a:lnTo>
                  <a:lnTo>
                    <a:pt x="52" y="360"/>
                  </a:lnTo>
                  <a:lnTo>
                    <a:pt x="50" y="364"/>
                  </a:lnTo>
                  <a:lnTo>
                    <a:pt x="48" y="362"/>
                  </a:lnTo>
                  <a:lnTo>
                    <a:pt x="47" y="362"/>
                  </a:lnTo>
                  <a:lnTo>
                    <a:pt x="41" y="369"/>
                  </a:lnTo>
                  <a:lnTo>
                    <a:pt x="41" y="369"/>
                  </a:lnTo>
                  <a:lnTo>
                    <a:pt x="39" y="371"/>
                  </a:lnTo>
                  <a:lnTo>
                    <a:pt x="38" y="378"/>
                  </a:lnTo>
                  <a:lnTo>
                    <a:pt x="38" y="385"/>
                  </a:lnTo>
                  <a:lnTo>
                    <a:pt x="36" y="387"/>
                  </a:lnTo>
                  <a:lnTo>
                    <a:pt x="34" y="387"/>
                  </a:lnTo>
                  <a:lnTo>
                    <a:pt x="32" y="387"/>
                  </a:lnTo>
                  <a:lnTo>
                    <a:pt x="30" y="387"/>
                  </a:lnTo>
                  <a:lnTo>
                    <a:pt x="30" y="389"/>
                  </a:lnTo>
                  <a:lnTo>
                    <a:pt x="34" y="392"/>
                  </a:lnTo>
                  <a:lnTo>
                    <a:pt x="32" y="392"/>
                  </a:lnTo>
                  <a:lnTo>
                    <a:pt x="30" y="394"/>
                  </a:lnTo>
                  <a:lnTo>
                    <a:pt x="29" y="398"/>
                  </a:lnTo>
                  <a:lnTo>
                    <a:pt x="30" y="398"/>
                  </a:lnTo>
                  <a:lnTo>
                    <a:pt x="36" y="396"/>
                  </a:lnTo>
                  <a:lnTo>
                    <a:pt x="38" y="396"/>
                  </a:lnTo>
                  <a:lnTo>
                    <a:pt x="39" y="394"/>
                  </a:lnTo>
                  <a:lnTo>
                    <a:pt x="45" y="392"/>
                  </a:lnTo>
                  <a:lnTo>
                    <a:pt x="45" y="394"/>
                  </a:lnTo>
                  <a:lnTo>
                    <a:pt x="43" y="394"/>
                  </a:lnTo>
                  <a:lnTo>
                    <a:pt x="45" y="396"/>
                  </a:lnTo>
                  <a:lnTo>
                    <a:pt x="39" y="396"/>
                  </a:lnTo>
                  <a:lnTo>
                    <a:pt x="36" y="398"/>
                  </a:lnTo>
                  <a:lnTo>
                    <a:pt x="34" y="399"/>
                  </a:lnTo>
                  <a:lnTo>
                    <a:pt x="34" y="401"/>
                  </a:lnTo>
                  <a:lnTo>
                    <a:pt x="38" y="405"/>
                  </a:lnTo>
                  <a:lnTo>
                    <a:pt x="41" y="401"/>
                  </a:lnTo>
                  <a:lnTo>
                    <a:pt x="43" y="401"/>
                  </a:lnTo>
                  <a:lnTo>
                    <a:pt x="43" y="403"/>
                  </a:lnTo>
                  <a:lnTo>
                    <a:pt x="41" y="407"/>
                  </a:lnTo>
                  <a:lnTo>
                    <a:pt x="43" y="410"/>
                  </a:lnTo>
                  <a:lnTo>
                    <a:pt x="43" y="410"/>
                  </a:lnTo>
                  <a:lnTo>
                    <a:pt x="45" y="414"/>
                  </a:lnTo>
                  <a:lnTo>
                    <a:pt x="45" y="415"/>
                  </a:lnTo>
                  <a:lnTo>
                    <a:pt x="47" y="415"/>
                  </a:lnTo>
                  <a:lnTo>
                    <a:pt x="48" y="415"/>
                  </a:lnTo>
                  <a:lnTo>
                    <a:pt x="50" y="412"/>
                  </a:lnTo>
                  <a:lnTo>
                    <a:pt x="50" y="414"/>
                  </a:lnTo>
                  <a:lnTo>
                    <a:pt x="52" y="414"/>
                  </a:lnTo>
                  <a:lnTo>
                    <a:pt x="55" y="414"/>
                  </a:lnTo>
                  <a:lnTo>
                    <a:pt x="54" y="417"/>
                  </a:lnTo>
                  <a:lnTo>
                    <a:pt x="63" y="421"/>
                  </a:lnTo>
                  <a:lnTo>
                    <a:pt x="66" y="419"/>
                  </a:lnTo>
                  <a:lnTo>
                    <a:pt x="70" y="419"/>
                  </a:lnTo>
                  <a:lnTo>
                    <a:pt x="70" y="423"/>
                  </a:lnTo>
                  <a:lnTo>
                    <a:pt x="68" y="424"/>
                  </a:lnTo>
                  <a:lnTo>
                    <a:pt x="64" y="426"/>
                  </a:lnTo>
                  <a:lnTo>
                    <a:pt x="57" y="437"/>
                  </a:lnTo>
                  <a:lnTo>
                    <a:pt x="57" y="439"/>
                  </a:lnTo>
                  <a:lnTo>
                    <a:pt x="57" y="440"/>
                  </a:lnTo>
                  <a:lnTo>
                    <a:pt x="59" y="446"/>
                  </a:lnTo>
                  <a:lnTo>
                    <a:pt x="61" y="448"/>
                  </a:lnTo>
                  <a:lnTo>
                    <a:pt x="63" y="446"/>
                  </a:lnTo>
                  <a:lnTo>
                    <a:pt x="64" y="444"/>
                  </a:lnTo>
                  <a:lnTo>
                    <a:pt x="66" y="446"/>
                  </a:lnTo>
                  <a:lnTo>
                    <a:pt x="64" y="448"/>
                  </a:lnTo>
                  <a:lnTo>
                    <a:pt x="64" y="448"/>
                  </a:lnTo>
                  <a:lnTo>
                    <a:pt x="70" y="448"/>
                  </a:lnTo>
                  <a:lnTo>
                    <a:pt x="68" y="449"/>
                  </a:lnTo>
                  <a:lnTo>
                    <a:pt x="64" y="449"/>
                  </a:lnTo>
                  <a:lnTo>
                    <a:pt x="63" y="451"/>
                  </a:lnTo>
                  <a:lnTo>
                    <a:pt x="64" y="453"/>
                  </a:lnTo>
                  <a:lnTo>
                    <a:pt x="68" y="455"/>
                  </a:lnTo>
                  <a:lnTo>
                    <a:pt x="70" y="455"/>
                  </a:lnTo>
                  <a:lnTo>
                    <a:pt x="72" y="457"/>
                  </a:lnTo>
                  <a:lnTo>
                    <a:pt x="72" y="457"/>
                  </a:lnTo>
                  <a:lnTo>
                    <a:pt x="73" y="457"/>
                  </a:lnTo>
                  <a:lnTo>
                    <a:pt x="75" y="457"/>
                  </a:lnTo>
                  <a:lnTo>
                    <a:pt x="79" y="458"/>
                  </a:lnTo>
                  <a:lnTo>
                    <a:pt x="80" y="458"/>
                  </a:lnTo>
                  <a:lnTo>
                    <a:pt x="88" y="448"/>
                  </a:lnTo>
                  <a:lnTo>
                    <a:pt x="89" y="442"/>
                  </a:lnTo>
                  <a:lnTo>
                    <a:pt x="91" y="442"/>
                  </a:lnTo>
                  <a:lnTo>
                    <a:pt x="91" y="440"/>
                  </a:lnTo>
                  <a:lnTo>
                    <a:pt x="88" y="439"/>
                  </a:lnTo>
                  <a:lnTo>
                    <a:pt x="88" y="435"/>
                  </a:lnTo>
                  <a:lnTo>
                    <a:pt x="93" y="428"/>
                  </a:lnTo>
                  <a:lnTo>
                    <a:pt x="100" y="421"/>
                  </a:lnTo>
                  <a:lnTo>
                    <a:pt x="105" y="419"/>
                  </a:lnTo>
                  <a:lnTo>
                    <a:pt x="91" y="435"/>
                  </a:lnTo>
                  <a:lnTo>
                    <a:pt x="89" y="437"/>
                  </a:lnTo>
                  <a:lnTo>
                    <a:pt x="91" y="439"/>
                  </a:lnTo>
                  <a:lnTo>
                    <a:pt x="93" y="440"/>
                  </a:lnTo>
                  <a:lnTo>
                    <a:pt x="93" y="446"/>
                  </a:lnTo>
                  <a:lnTo>
                    <a:pt x="102" y="462"/>
                  </a:lnTo>
                  <a:lnTo>
                    <a:pt x="102" y="464"/>
                  </a:lnTo>
                  <a:lnTo>
                    <a:pt x="98" y="467"/>
                  </a:lnTo>
                  <a:lnTo>
                    <a:pt x="98" y="469"/>
                  </a:lnTo>
                  <a:lnTo>
                    <a:pt x="96" y="469"/>
                  </a:lnTo>
                  <a:lnTo>
                    <a:pt x="96" y="471"/>
                  </a:lnTo>
                  <a:lnTo>
                    <a:pt x="98" y="476"/>
                  </a:lnTo>
                  <a:lnTo>
                    <a:pt x="100" y="474"/>
                  </a:lnTo>
                  <a:lnTo>
                    <a:pt x="102" y="474"/>
                  </a:lnTo>
                  <a:lnTo>
                    <a:pt x="104" y="474"/>
                  </a:lnTo>
                  <a:lnTo>
                    <a:pt x="102" y="476"/>
                  </a:lnTo>
                  <a:lnTo>
                    <a:pt x="100" y="478"/>
                  </a:lnTo>
                  <a:lnTo>
                    <a:pt x="100" y="483"/>
                  </a:lnTo>
                  <a:lnTo>
                    <a:pt x="102" y="483"/>
                  </a:lnTo>
                  <a:lnTo>
                    <a:pt x="104" y="483"/>
                  </a:lnTo>
                  <a:lnTo>
                    <a:pt x="102" y="483"/>
                  </a:lnTo>
                  <a:lnTo>
                    <a:pt x="98" y="487"/>
                  </a:lnTo>
                  <a:lnTo>
                    <a:pt x="96" y="487"/>
                  </a:lnTo>
                  <a:lnTo>
                    <a:pt x="95" y="489"/>
                  </a:lnTo>
                  <a:lnTo>
                    <a:pt x="100" y="490"/>
                  </a:lnTo>
                  <a:lnTo>
                    <a:pt x="104" y="489"/>
                  </a:lnTo>
                  <a:lnTo>
                    <a:pt x="105" y="485"/>
                  </a:lnTo>
                  <a:lnTo>
                    <a:pt x="109" y="483"/>
                  </a:lnTo>
                  <a:lnTo>
                    <a:pt x="113" y="480"/>
                  </a:lnTo>
                  <a:lnTo>
                    <a:pt x="116" y="480"/>
                  </a:lnTo>
                  <a:lnTo>
                    <a:pt x="120" y="476"/>
                  </a:lnTo>
                  <a:lnTo>
                    <a:pt x="123" y="469"/>
                  </a:lnTo>
                  <a:lnTo>
                    <a:pt x="125" y="474"/>
                  </a:lnTo>
                  <a:lnTo>
                    <a:pt x="123" y="476"/>
                  </a:lnTo>
                  <a:lnTo>
                    <a:pt x="123" y="478"/>
                  </a:lnTo>
                  <a:lnTo>
                    <a:pt x="123" y="480"/>
                  </a:lnTo>
                  <a:lnTo>
                    <a:pt x="125" y="481"/>
                  </a:lnTo>
                  <a:lnTo>
                    <a:pt x="127" y="481"/>
                  </a:lnTo>
                  <a:lnTo>
                    <a:pt x="129" y="483"/>
                  </a:lnTo>
                  <a:lnTo>
                    <a:pt x="130" y="483"/>
                  </a:lnTo>
                  <a:lnTo>
                    <a:pt x="132" y="481"/>
                  </a:lnTo>
                  <a:lnTo>
                    <a:pt x="134" y="480"/>
                  </a:lnTo>
                  <a:lnTo>
                    <a:pt x="134" y="481"/>
                  </a:lnTo>
                  <a:lnTo>
                    <a:pt x="136" y="481"/>
                  </a:lnTo>
                  <a:lnTo>
                    <a:pt x="136" y="483"/>
                  </a:lnTo>
                  <a:lnTo>
                    <a:pt x="138" y="483"/>
                  </a:lnTo>
                  <a:lnTo>
                    <a:pt x="143" y="496"/>
                  </a:lnTo>
                  <a:lnTo>
                    <a:pt x="145" y="496"/>
                  </a:lnTo>
                  <a:lnTo>
                    <a:pt x="146" y="496"/>
                  </a:lnTo>
                  <a:lnTo>
                    <a:pt x="148" y="494"/>
                  </a:lnTo>
                  <a:lnTo>
                    <a:pt x="148" y="489"/>
                  </a:lnTo>
                  <a:lnTo>
                    <a:pt x="146" y="485"/>
                  </a:lnTo>
                  <a:lnTo>
                    <a:pt x="148" y="481"/>
                  </a:lnTo>
                  <a:lnTo>
                    <a:pt x="152" y="480"/>
                  </a:lnTo>
                  <a:lnTo>
                    <a:pt x="152" y="478"/>
                  </a:lnTo>
                  <a:lnTo>
                    <a:pt x="154" y="478"/>
                  </a:lnTo>
                  <a:lnTo>
                    <a:pt x="154" y="480"/>
                  </a:lnTo>
                  <a:lnTo>
                    <a:pt x="152" y="483"/>
                  </a:lnTo>
                  <a:lnTo>
                    <a:pt x="157" y="489"/>
                  </a:lnTo>
                  <a:lnTo>
                    <a:pt x="159" y="489"/>
                  </a:lnTo>
                  <a:lnTo>
                    <a:pt x="171" y="481"/>
                  </a:lnTo>
                  <a:lnTo>
                    <a:pt x="177" y="476"/>
                  </a:lnTo>
                  <a:lnTo>
                    <a:pt x="180" y="474"/>
                  </a:lnTo>
                  <a:lnTo>
                    <a:pt x="180" y="476"/>
                  </a:lnTo>
                  <a:lnTo>
                    <a:pt x="177" y="483"/>
                  </a:lnTo>
                  <a:lnTo>
                    <a:pt x="175" y="485"/>
                  </a:lnTo>
                  <a:lnTo>
                    <a:pt x="175" y="485"/>
                  </a:lnTo>
                  <a:lnTo>
                    <a:pt x="175" y="485"/>
                  </a:lnTo>
                  <a:lnTo>
                    <a:pt x="173" y="489"/>
                  </a:lnTo>
                  <a:lnTo>
                    <a:pt x="170" y="490"/>
                  </a:lnTo>
                  <a:lnTo>
                    <a:pt x="168" y="499"/>
                  </a:lnTo>
                  <a:lnTo>
                    <a:pt x="171" y="499"/>
                  </a:lnTo>
                  <a:lnTo>
                    <a:pt x="168" y="505"/>
                  </a:lnTo>
                  <a:lnTo>
                    <a:pt x="164" y="519"/>
                  </a:lnTo>
                  <a:lnTo>
                    <a:pt x="159" y="528"/>
                  </a:lnTo>
                  <a:lnTo>
                    <a:pt x="159" y="528"/>
                  </a:lnTo>
                  <a:lnTo>
                    <a:pt x="157" y="528"/>
                  </a:lnTo>
                  <a:lnTo>
                    <a:pt x="157" y="530"/>
                  </a:lnTo>
                  <a:lnTo>
                    <a:pt x="152" y="535"/>
                  </a:lnTo>
                  <a:lnTo>
                    <a:pt x="152" y="535"/>
                  </a:lnTo>
                  <a:lnTo>
                    <a:pt x="148" y="544"/>
                  </a:lnTo>
                  <a:lnTo>
                    <a:pt x="146" y="542"/>
                  </a:lnTo>
                  <a:lnTo>
                    <a:pt x="146" y="544"/>
                  </a:lnTo>
                  <a:lnTo>
                    <a:pt x="145" y="542"/>
                  </a:lnTo>
                  <a:lnTo>
                    <a:pt x="141" y="548"/>
                  </a:lnTo>
                  <a:lnTo>
                    <a:pt x="138" y="548"/>
                  </a:lnTo>
                  <a:lnTo>
                    <a:pt x="132" y="551"/>
                  </a:lnTo>
                  <a:lnTo>
                    <a:pt x="130" y="551"/>
                  </a:lnTo>
                  <a:lnTo>
                    <a:pt x="121" y="564"/>
                  </a:lnTo>
                  <a:lnTo>
                    <a:pt x="120" y="569"/>
                  </a:lnTo>
                  <a:lnTo>
                    <a:pt x="120" y="569"/>
                  </a:lnTo>
                  <a:lnTo>
                    <a:pt x="123" y="571"/>
                  </a:lnTo>
                  <a:lnTo>
                    <a:pt x="123" y="572"/>
                  </a:lnTo>
                  <a:lnTo>
                    <a:pt x="121" y="572"/>
                  </a:lnTo>
                  <a:lnTo>
                    <a:pt x="120" y="571"/>
                  </a:lnTo>
                  <a:lnTo>
                    <a:pt x="118" y="569"/>
                  </a:lnTo>
                  <a:lnTo>
                    <a:pt x="118" y="571"/>
                  </a:lnTo>
                  <a:lnTo>
                    <a:pt x="116" y="572"/>
                  </a:lnTo>
                  <a:lnTo>
                    <a:pt x="114" y="571"/>
                  </a:lnTo>
                  <a:lnTo>
                    <a:pt x="113" y="569"/>
                  </a:lnTo>
                  <a:lnTo>
                    <a:pt x="114" y="567"/>
                  </a:lnTo>
                  <a:lnTo>
                    <a:pt x="114" y="565"/>
                  </a:lnTo>
                  <a:lnTo>
                    <a:pt x="111" y="567"/>
                  </a:lnTo>
                  <a:lnTo>
                    <a:pt x="109" y="565"/>
                  </a:lnTo>
                  <a:lnTo>
                    <a:pt x="107" y="565"/>
                  </a:lnTo>
                  <a:lnTo>
                    <a:pt x="89" y="578"/>
                  </a:lnTo>
                  <a:lnTo>
                    <a:pt x="88" y="581"/>
                  </a:lnTo>
                  <a:lnTo>
                    <a:pt x="88" y="581"/>
                  </a:lnTo>
                  <a:lnTo>
                    <a:pt x="88" y="581"/>
                  </a:lnTo>
                  <a:lnTo>
                    <a:pt x="88" y="585"/>
                  </a:lnTo>
                  <a:lnTo>
                    <a:pt x="84" y="587"/>
                  </a:lnTo>
                  <a:lnTo>
                    <a:pt x="82" y="589"/>
                  </a:lnTo>
                  <a:lnTo>
                    <a:pt x="82" y="589"/>
                  </a:lnTo>
                  <a:lnTo>
                    <a:pt x="80" y="589"/>
                  </a:lnTo>
                  <a:lnTo>
                    <a:pt x="79" y="589"/>
                  </a:lnTo>
                  <a:lnTo>
                    <a:pt x="79" y="589"/>
                  </a:lnTo>
                  <a:lnTo>
                    <a:pt x="77" y="590"/>
                  </a:lnTo>
                  <a:lnTo>
                    <a:pt x="75" y="590"/>
                  </a:lnTo>
                  <a:lnTo>
                    <a:pt x="73" y="592"/>
                  </a:lnTo>
                  <a:lnTo>
                    <a:pt x="73" y="592"/>
                  </a:lnTo>
                  <a:lnTo>
                    <a:pt x="75" y="592"/>
                  </a:lnTo>
                  <a:lnTo>
                    <a:pt x="75" y="596"/>
                  </a:lnTo>
                  <a:lnTo>
                    <a:pt x="75" y="599"/>
                  </a:lnTo>
                  <a:lnTo>
                    <a:pt x="77" y="599"/>
                  </a:lnTo>
                  <a:lnTo>
                    <a:pt x="79" y="597"/>
                  </a:lnTo>
                  <a:lnTo>
                    <a:pt x="79" y="596"/>
                  </a:lnTo>
                  <a:lnTo>
                    <a:pt x="79" y="592"/>
                  </a:lnTo>
                  <a:lnTo>
                    <a:pt x="79" y="592"/>
                  </a:lnTo>
                  <a:lnTo>
                    <a:pt x="80" y="594"/>
                  </a:lnTo>
                  <a:lnTo>
                    <a:pt x="82" y="596"/>
                  </a:lnTo>
                  <a:lnTo>
                    <a:pt x="88" y="594"/>
                  </a:lnTo>
                  <a:lnTo>
                    <a:pt x="86" y="589"/>
                  </a:lnTo>
                  <a:lnTo>
                    <a:pt x="86" y="587"/>
                  </a:lnTo>
                  <a:lnTo>
                    <a:pt x="89" y="589"/>
                  </a:lnTo>
                  <a:lnTo>
                    <a:pt x="89" y="590"/>
                  </a:lnTo>
                  <a:lnTo>
                    <a:pt x="89" y="592"/>
                  </a:lnTo>
                  <a:lnTo>
                    <a:pt x="91" y="592"/>
                  </a:lnTo>
                  <a:lnTo>
                    <a:pt x="91" y="594"/>
                  </a:lnTo>
                  <a:lnTo>
                    <a:pt x="93" y="592"/>
                  </a:lnTo>
                  <a:lnTo>
                    <a:pt x="95" y="590"/>
                  </a:lnTo>
                  <a:lnTo>
                    <a:pt x="95" y="592"/>
                  </a:lnTo>
                  <a:lnTo>
                    <a:pt x="96" y="590"/>
                  </a:lnTo>
                  <a:lnTo>
                    <a:pt x="96" y="589"/>
                  </a:lnTo>
                  <a:lnTo>
                    <a:pt x="98" y="587"/>
                  </a:lnTo>
                  <a:lnTo>
                    <a:pt x="102" y="580"/>
                  </a:lnTo>
                  <a:lnTo>
                    <a:pt x="104" y="578"/>
                  </a:lnTo>
                  <a:lnTo>
                    <a:pt x="105" y="578"/>
                  </a:lnTo>
                  <a:lnTo>
                    <a:pt x="105" y="580"/>
                  </a:lnTo>
                  <a:lnTo>
                    <a:pt x="104" y="583"/>
                  </a:lnTo>
                  <a:lnTo>
                    <a:pt x="105" y="585"/>
                  </a:lnTo>
                  <a:lnTo>
                    <a:pt x="109" y="583"/>
                  </a:lnTo>
                  <a:lnTo>
                    <a:pt x="113" y="581"/>
                  </a:lnTo>
                  <a:lnTo>
                    <a:pt x="116" y="581"/>
                  </a:lnTo>
                  <a:lnTo>
                    <a:pt x="116" y="580"/>
                  </a:lnTo>
                  <a:lnTo>
                    <a:pt x="118" y="580"/>
                  </a:lnTo>
                  <a:lnTo>
                    <a:pt x="118" y="578"/>
                  </a:lnTo>
                  <a:lnTo>
                    <a:pt x="120" y="580"/>
                  </a:lnTo>
                  <a:lnTo>
                    <a:pt x="121" y="578"/>
                  </a:lnTo>
                  <a:lnTo>
                    <a:pt x="121" y="576"/>
                  </a:lnTo>
                  <a:lnTo>
                    <a:pt x="123" y="576"/>
                  </a:lnTo>
                  <a:lnTo>
                    <a:pt x="125" y="576"/>
                  </a:lnTo>
                  <a:lnTo>
                    <a:pt x="127" y="574"/>
                  </a:lnTo>
                  <a:lnTo>
                    <a:pt x="129" y="572"/>
                  </a:lnTo>
                  <a:lnTo>
                    <a:pt x="130" y="572"/>
                  </a:lnTo>
                  <a:lnTo>
                    <a:pt x="130" y="571"/>
                  </a:lnTo>
                  <a:lnTo>
                    <a:pt x="132" y="571"/>
                  </a:lnTo>
                  <a:lnTo>
                    <a:pt x="134" y="574"/>
                  </a:lnTo>
                  <a:lnTo>
                    <a:pt x="134" y="580"/>
                  </a:lnTo>
                  <a:lnTo>
                    <a:pt x="134" y="580"/>
                  </a:lnTo>
                  <a:lnTo>
                    <a:pt x="138" y="569"/>
                  </a:lnTo>
                  <a:lnTo>
                    <a:pt x="138" y="571"/>
                  </a:lnTo>
                  <a:lnTo>
                    <a:pt x="145" y="569"/>
                  </a:lnTo>
                  <a:lnTo>
                    <a:pt x="146" y="567"/>
                  </a:lnTo>
                  <a:lnTo>
                    <a:pt x="148" y="567"/>
                  </a:lnTo>
                  <a:lnTo>
                    <a:pt x="150" y="565"/>
                  </a:lnTo>
                  <a:lnTo>
                    <a:pt x="150" y="560"/>
                  </a:lnTo>
                  <a:lnTo>
                    <a:pt x="146" y="560"/>
                  </a:lnTo>
                  <a:lnTo>
                    <a:pt x="145" y="558"/>
                  </a:lnTo>
                  <a:lnTo>
                    <a:pt x="143" y="556"/>
                  </a:lnTo>
                  <a:lnTo>
                    <a:pt x="143" y="553"/>
                  </a:lnTo>
                  <a:lnTo>
                    <a:pt x="145" y="553"/>
                  </a:lnTo>
                  <a:lnTo>
                    <a:pt x="146" y="558"/>
                  </a:lnTo>
                  <a:lnTo>
                    <a:pt x="150" y="558"/>
                  </a:lnTo>
                  <a:lnTo>
                    <a:pt x="154" y="555"/>
                  </a:lnTo>
                  <a:lnTo>
                    <a:pt x="157" y="553"/>
                  </a:lnTo>
                  <a:lnTo>
                    <a:pt x="163" y="553"/>
                  </a:lnTo>
                  <a:lnTo>
                    <a:pt x="163" y="551"/>
                  </a:lnTo>
                  <a:lnTo>
                    <a:pt x="163" y="551"/>
                  </a:lnTo>
                  <a:lnTo>
                    <a:pt x="159" y="551"/>
                  </a:lnTo>
                  <a:lnTo>
                    <a:pt x="161" y="549"/>
                  </a:lnTo>
                  <a:lnTo>
                    <a:pt x="164" y="548"/>
                  </a:lnTo>
                  <a:lnTo>
                    <a:pt x="166" y="549"/>
                  </a:lnTo>
                  <a:lnTo>
                    <a:pt x="168" y="549"/>
                  </a:lnTo>
                  <a:lnTo>
                    <a:pt x="168" y="546"/>
                  </a:lnTo>
                  <a:lnTo>
                    <a:pt x="168" y="544"/>
                  </a:lnTo>
                  <a:lnTo>
                    <a:pt x="170" y="542"/>
                  </a:lnTo>
                  <a:lnTo>
                    <a:pt x="173" y="544"/>
                  </a:lnTo>
                  <a:lnTo>
                    <a:pt x="177" y="540"/>
                  </a:lnTo>
                  <a:lnTo>
                    <a:pt x="179" y="539"/>
                  </a:lnTo>
                  <a:lnTo>
                    <a:pt x="179" y="539"/>
                  </a:lnTo>
                  <a:lnTo>
                    <a:pt x="180" y="539"/>
                  </a:lnTo>
                  <a:lnTo>
                    <a:pt x="180" y="537"/>
                  </a:lnTo>
                  <a:lnTo>
                    <a:pt x="182" y="539"/>
                  </a:lnTo>
                  <a:lnTo>
                    <a:pt x="182" y="537"/>
                  </a:lnTo>
                  <a:lnTo>
                    <a:pt x="184" y="535"/>
                  </a:lnTo>
                  <a:lnTo>
                    <a:pt x="186" y="533"/>
                  </a:lnTo>
                  <a:lnTo>
                    <a:pt x="186" y="530"/>
                  </a:lnTo>
                  <a:lnTo>
                    <a:pt x="184" y="530"/>
                  </a:lnTo>
                  <a:lnTo>
                    <a:pt x="184" y="530"/>
                  </a:lnTo>
                  <a:lnTo>
                    <a:pt x="184" y="528"/>
                  </a:lnTo>
                  <a:lnTo>
                    <a:pt x="189" y="524"/>
                  </a:lnTo>
                  <a:lnTo>
                    <a:pt x="191" y="524"/>
                  </a:lnTo>
                  <a:lnTo>
                    <a:pt x="191" y="521"/>
                  </a:lnTo>
                  <a:lnTo>
                    <a:pt x="195" y="521"/>
                  </a:lnTo>
                  <a:lnTo>
                    <a:pt x="196" y="519"/>
                  </a:lnTo>
                  <a:lnTo>
                    <a:pt x="196" y="519"/>
                  </a:lnTo>
                  <a:lnTo>
                    <a:pt x="196" y="515"/>
                  </a:lnTo>
                  <a:lnTo>
                    <a:pt x="198" y="515"/>
                  </a:lnTo>
                  <a:lnTo>
                    <a:pt x="202" y="517"/>
                  </a:lnTo>
                  <a:lnTo>
                    <a:pt x="204" y="514"/>
                  </a:lnTo>
                  <a:lnTo>
                    <a:pt x="204" y="514"/>
                  </a:lnTo>
                  <a:lnTo>
                    <a:pt x="207" y="510"/>
                  </a:lnTo>
                  <a:lnTo>
                    <a:pt x="207" y="508"/>
                  </a:lnTo>
                  <a:lnTo>
                    <a:pt x="214" y="506"/>
                  </a:lnTo>
                  <a:lnTo>
                    <a:pt x="218" y="505"/>
                  </a:lnTo>
                  <a:lnTo>
                    <a:pt x="220" y="505"/>
                  </a:lnTo>
                  <a:lnTo>
                    <a:pt x="221" y="503"/>
                  </a:lnTo>
                  <a:lnTo>
                    <a:pt x="221" y="499"/>
                  </a:lnTo>
                  <a:lnTo>
                    <a:pt x="220" y="499"/>
                  </a:lnTo>
                  <a:lnTo>
                    <a:pt x="223" y="498"/>
                  </a:lnTo>
                  <a:lnTo>
                    <a:pt x="223" y="496"/>
                  </a:lnTo>
                  <a:lnTo>
                    <a:pt x="223" y="494"/>
                  </a:lnTo>
                  <a:lnTo>
                    <a:pt x="223" y="492"/>
                  </a:lnTo>
                  <a:lnTo>
                    <a:pt x="225" y="492"/>
                  </a:lnTo>
                  <a:lnTo>
                    <a:pt x="227" y="490"/>
                  </a:lnTo>
                  <a:lnTo>
                    <a:pt x="232" y="489"/>
                  </a:lnTo>
                  <a:lnTo>
                    <a:pt x="234" y="485"/>
                  </a:lnTo>
                  <a:lnTo>
                    <a:pt x="234" y="481"/>
                  </a:lnTo>
                  <a:lnTo>
                    <a:pt x="234" y="480"/>
                  </a:lnTo>
                  <a:lnTo>
                    <a:pt x="229" y="478"/>
                  </a:lnTo>
                  <a:lnTo>
                    <a:pt x="229" y="476"/>
                  </a:lnTo>
                  <a:lnTo>
                    <a:pt x="225" y="476"/>
                  </a:lnTo>
                  <a:lnTo>
                    <a:pt x="221" y="478"/>
                  </a:lnTo>
                  <a:lnTo>
                    <a:pt x="220" y="476"/>
                  </a:lnTo>
                  <a:lnTo>
                    <a:pt x="223" y="467"/>
                  </a:lnTo>
                  <a:lnTo>
                    <a:pt x="227" y="465"/>
                  </a:lnTo>
                  <a:lnTo>
                    <a:pt x="229" y="464"/>
                  </a:lnTo>
                  <a:lnTo>
                    <a:pt x="229" y="462"/>
                  </a:lnTo>
                  <a:lnTo>
                    <a:pt x="230" y="460"/>
                  </a:lnTo>
                  <a:lnTo>
                    <a:pt x="230" y="458"/>
                  </a:lnTo>
                  <a:lnTo>
                    <a:pt x="230" y="457"/>
                  </a:lnTo>
                  <a:lnTo>
                    <a:pt x="232" y="457"/>
                  </a:lnTo>
                  <a:lnTo>
                    <a:pt x="232" y="455"/>
                  </a:lnTo>
                  <a:lnTo>
                    <a:pt x="234" y="455"/>
                  </a:lnTo>
                  <a:lnTo>
                    <a:pt x="234" y="457"/>
                  </a:lnTo>
                  <a:lnTo>
                    <a:pt x="237" y="457"/>
                  </a:lnTo>
                  <a:lnTo>
                    <a:pt x="239" y="455"/>
                  </a:lnTo>
                  <a:lnTo>
                    <a:pt x="239" y="453"/>
                  </a:lnTo>
                  <a:lnTo>
                    <a:pt x="236" y="451"/>
                  </a:lnTo>
                  <a:lnTo>
                    <a:pt x="237" y="451"/>
                  </a:lnTo>
                  <a:lnTo>
                    <a:pt x="243" y="449"/>
                  </a:lnTo>
                  <a:lnTo>
                    <a:pt x="245" y="446"/>
                  </a:lnTo>
                  <a:lnTo>
                    <a:pt x="245" y="444"/>
                  </a:lnTo>
                  <a:lnTo>
                    <a:pt x="245" y="442"/>
                  </a:lnTo>
                  <a:lnTo>
                    <a:pt x="239" y="437"/>
                  </a:lnTo>
                  <a:lnTo>
                    <a:pt x="241" y="437"/>
                  </a:lnTo>
                  <a:lnTo>
                    <a:pt x="243" y="439"/>
                  </a:lnTo>
                  <a:lnTo>
                    <a:pt x="246" y="439"/>
                  </a:lnTo>
                  <a:lnTo>
                    <a:pt x="252" y="433"/>
                  </a:lnTo>
                  <a:lnTo>
                    <a:pt x="254" y="428"/>
                  </a:lnTo>
                  <a:lnTo>
                    <a:pt x="259" y="421"/>
                  </a:lnTo>
                  <a:lnTo>
                    <a:pt x="259" y="417"/>
                  </a:lnTo>
                  <a:lnTo>
                    <a:pt x="270" y="412"/>
                  </a:lnTo>
                  <a:lnTo>
                    <a:pt x="277" y="405"/>
                  </a:lnTo>
                  <a:lnTo>
                    <a:pt x="277" y="403"/>
                  </a:lnTo>
                  <a:lnTo>
                    <a:pt x="277" y="399"/>
                  </a:lnTo>
                  <a:lnTo>
                    <a:pt x="284" y="371"/>
                  </a:lnTo>
                  <a:lnTo>
                    <a:pt x="286" y="373"/>
                  </a:lnTo>
                  <a:lnTo>
                    <a:pt x="286" y="387"/>
                  </a:lnTo>
                  <a:lnTo>
                    <a:pt x="280" y="398"/>
                  </a:lnTo>
                  <a:lnTo>
                    <a:pt x="279" y="405"/>
                  </a:lnTo>
                  <a:lnTo>
                    <a:pt x="280" y="407"/>
                  </a:lnTo>
                  <a:lnTo>
                    <a:pt x="286" y="407"/>
                  </a:lnTo>
                  <a:lnTo>
                    <a:pt x="291" y="399"/>
                  </a:lnTo>
                  <a:lnTo>
                    <a:pt x="296" y="398"/>
                  </a:lnTo>
                  <a:lnTo>
                    <a:pt x="298" y="398"/>
                  </a:lnTo>
                  <a:lnTo>
                    <a:pt x="296" y="399"/>
                  </a:lnTo>
                  <a:lnTo>
                    <a:pt x="295" y="401"/>
                  </a:lnTo>
                  <a:lnTo>
                    <a:pt x="291" y="403"/>
                  </a:lnTo>
                  <a:lnTo>
                    <a:pt x="289" y="407"/>
                  </a:lnTo>
                  <a:lnTo>
                    <a:pt x="287" y="408"/>
                  </a:lnTo>
                  <a:lnTo>
                    <a:pt x="287" y="412"/>
                  </a:lnTo>
                  <a:lnTo>
                    <a:pt x="289" y="414"/>
                  </a:lnTo>
                  <a:lnTo>
                    <a:pt x="303" y="419"/>
                  </a:lnTo>
                  <a:lnTo>
                    <a:pt x="291" y="415"/>
                  </a:lnTo>
                  <a:lnTo>
                    <a:pt x="286" y="419"/>
                  </a:lnTo>
                  <a:lnTo>
                    <a:pt x="284" y="417"/>
                  </a:lnTo>
                  <a:lnTo>
                    <a:pt x="282" y="414"/>
                  </a:lnTo>
                  <a:lnTo>
                    <a:pt x="280" y="415"/>
                  </a:lnTo>
                  <a:lnTo>
                    <a:pt x="268" y="423"/>
                  </a:lnTo>
                  <a:lnTo>
                    <a:pt x="266" y="424"/>
                  </a:lnTo>
                  <a:lnTo>
                    <a:pt x="268" y="433"/>
                  </a:lnTo>
                  <a:lnTo>
                    <a:pt x="266" y="439"/>
                  </a:lnTo>
                  <a:lnTo>
                    <a:pt x="264" y="440"/>
                  </a:lnTo>
                  <a:lnTo>
                    <a:pt x="262" y="444"/>
                  </a:lnTo>
                  <a:lnTo>
                    <a:pt x="261" y="448"/>
                  </a:lnTo>
                  <a:lnTo>
                    <a:pt x="261" y="449"/>
                  </a:lnTo>
                  <a:lnTo>
                    <a:pt x="259" y="451"/>
                  </a:lnTo>
                  <a:lnTo>
                    <a:pt x="259" y="455"/>
                  </a:lnTo>
                  <a:lnTo>
                    <a:pt x="259" y="457"/>
                  </a:lnTo>
                  <a:lnTo>
                    <a:pt x="264" y="458"/>
                  </a:lnTo>
                  <a:lnTo>
                    <a:pt x="271" y="455"/>
                  </a:lnTo>
                  <a:lnTo>
                    <a:pt x="273" y="455"/>
                  </a:lnTo>
                  <a:lnTo>
                    <a:pt x="270" y="460"/>
                  </a:lnTo>
                  <a:lnTo>
                    <a:pt x="268" y="462"/>
                  </a:lnTo>
                  <a:lnTo>
                    <a:pt x="266" y="462"/>
                  </a:lnTo>
                  <a:lnTo>
                    <a:pt x="266" y="464"/>
                  </a:lnTo>
                  <a:lnTo>
                    <a:pt x="266" y="464"/>
                  </a:lnTo>
                  <a:lnTo>
                    <a:pt x="264" y="464"/>
                  </a:lnTo>
                  <a:lnTo>
                    <a:pt x="262" y="464"/>
                  </a:lnTo>
                  <a:lnTo>
                    <a:pt x="262" y="464"/>
                  </a:lnTo>
                  <a:lnTo>
                    <a:pt x="261" y="465"/>
                  </a:lnTo>
                  <a:lnTo>
                    <a:pt x="259" y="464"/>
                  </a:lnTo>
                  <a:lnTo>
                    <a:pt x="259" y="465"/>
                  </a:lnTo>
                  <a:lnTo>
                    <a:pt x="259" y="467"/>
                  </a:lnTo>
                  <a:lnTo>
                    <a:pt x="257" y="469"/>
                  </a:lnTo>
                  <a:lnTo>
                    <a:pt x="257" y="471"/>
                  </a:lnTo>
                  <a:lnTo>
                    <a:pt x="259" y="471"/>
                  </a:lnTo>
                  <a:lnTo>
                    <a:pt x="261" y="473"/>
                  </a:lnTo>
                  <a:lnTo>
                    <a:pt x="264" y="471"/>
                  </a:lnTo>
                  <a:lnTo>
                    <a:pt x="270" y="471"/>
                  </a:lnTo>
                  <a:lnTo>
                    <a:pt x="268" y="469"/>
                  </a:lnTo>
                  <a:lnTo>
                    <a:pt x="270" y="467"/>
                  </a:lnTo>
                  <a:lnTo>
                    <a:pt x="271" y="469"/>
                  </a:lnTo>
                  <a:lnTo>
                    <a:pt x="273" y="471"/>
                  </a:lnTo>
                  <a:lnTo>
                    <a:pt x="279" y="462"/>
                  </a:lnTo>
                  <a:lnTo>
                    <a:pt x="280" y="462"/>
                  </a:lnTo>
                  <a:lnTo>
                    <a:pt x="282" y="460"/>
                  </a:lnTo>
                  <a:lnTo>
                    <a:pt x="282" y="467"/>
                  </a:lnTo>
                  <a:lnTo>
                    <a:pt x="286" y="462"/>
                  </a:lnTo>
                  <a:lnTo>
                    <a:pt x="286" y="458"/>
                  </a:lnTo>
                  <a:lnTo>
                    <a:pt x="289" y="457"/>
                  </a:lnTo>
                  <a:lnTo>
                    <a:pt x="291" y="457"/>
                  </a:lnTo>
                  <a:lnTo>
                    <a:pt x="291" y="455"/>
                  </a:lnTo>
                  <a:lnTo>
                    <a:pt x="291" y="451"/>
                  </a:lnTo>
                  <a:lnTo>
                    <a:pt x="291" y="451"/>
                  </a:lnTo>
                  <a:lnTo>
                    <a:pt x="293" y="449"/>
                  </a:lnTo>
                  <a:lnTo>
                    <a:pt x="295" y="457"/>
                  </a:lnTo>
                  <a:lnTo>
                    <a:pt x="295" y="449"/>
                  </a:lnTo>
                  <a:lnTo>
                    <a:pt x="296" y="448"/>
                  </a:lnTo>
                  <a:lnTo>
                    <a:pt x="296" y="444"/>
                  </a:lnTo>
                  <a:lnTo>
                    <a:pt x="298" y="448"/>
                  </a:lnTo>
                  <a:lnTo>
                    <a:pt x="300" y="448"/>
                  </a:lnTo>
                  <a:lnTo>
                    <a:pt x="302" y="448"/>
                  </a:lnTo>
                  <a:lnTo>
                    <a:pt x="302" y="448"/>
                  </a:lnTo>
                  <a:lnTo>
                    <a:pt x="307" y="449"/>
                  </a:lnTo>
                  <a:lnTo>
                    <a:pt x="309" y="448"/>
                  </a:lnTo>
                  <a:lnTo>
                    <a:pt x="311" y="446"/>
                  </a:lnTo>
                  <a:lnTo>
                    <a:pt x="312" y="442"/>
                  </a:lnTo>
                  <a:lnTo>
                    <a:pt x="314" y="442"/>
                  </a:lnTo>
                  <a:lnTo>
                    <a:pt x="316" y="442"/>
                  </a:lnTo>
                  <a:lnTo>
                    <a:pt x="318" y="440"/>
                  </a:lnTo>
                  <a:lnTo>
                    <a:pt x="316" y="439"/>
                  </a:lnTo>
                  <a:lnTo>
                    <a:pt x="316" y="439"/>
                  </a:lnTo>
                  <a:lnTo>
                    <a:pt x="314" y="439"/>
                  </a:lnTo>
                  <a:lnTo>
                    <a:pt x="314" y="435"/>
                  </a:lnTo>
                  <a:lnTo>
                    <a:pt x="318" y="433"/>
                  </a:lnTo>
                  <a:lnTo>
                    <a:pt x="318" y="433"/>
                  </a:lnTo>
                  <a:lnTo>
                    <a:pt x="320" y="430"/>
                  </a:lnTo>
                  <a:lnTo>
                    <a:pt x="318" y="428"/>
                  </a:lnTo>
                  <a:lnTo>
                    <a:pt x="316" y="430"/>
                  </a:lnTo>
                  <a:lnTo>
                    <a:pt x="314" y="430"/>
                  </a:lnTo>
                  <a:lnTo>
                    <a:pt x="311" y="432"/>
                  </a:lnTo>
                  <a:lnTo>
                    <a:pt x="309" y="430"/>
                  </a:lnTo>
                  <a:lnTo>
                    <a:pt x="312" y="428"/>
                  </a:lnTo>
                  <a:lnTo>
                    <a:pt x="316" y="426"/>
                  </a:lnTo>
                  <a:lnTo>
                    <a:pt x="316" y="423"/>
                  </a:lnTo>
                  <a:lnTo>
                    <a:pt x="314" y="424"/>
                  </a:lnTo>
                  <a:lnTo>
                    <a:pt x="314" y="423"/>
                  </a:lnTo>
                  <a:lnTo>
                    <a:pt x="311" y="424"/>
                  </a:lnTo>
                  <a:lnTo>
                    <a:pt x="311" y="423"/>
                  </a:lnTo>
                  <a:lnTo>
                    <a:pt x="309" y="421"/>
                  </a:lnTo>
                  <a:lnTo>
                    <a:pt x="311" y="419"/>
                  </a:lnTo>
                  <a:lnTo>
                    <a:pt x="314" y="419"/>
                  </a:lnTo>
                  <a:lnTo>
                    <a:pt x="316" y="415"/>
                  </a:lnTo>
                  <a:lnTo>
                    <a:pt x="312" y="415"/>
                  </a:lnTo>
                  <a:lnTo>
                    <a:pt x="316" y="412"/>
                  </a:lnTo>
                  <a:lnTo>
                    <a:pt x="316" y="410"/>
                  </a:lnTo>
                  <a:lnTo>
                    <a:pt x="318" y="414"/>
                  </a:lnTo>
                  <a:lnTo>
                    <a:pt x="318" y="412"/>
                  </a:lnTo>
                  <a:lnTo>
                    <a:pt x="320" y="408"/>
                  </a:lnTo>
                  <a:lnTo>
                    <a:pt x="323" y="407"/>
                  </a:lnTo>
                  <a:lnTo>
                    <a:pt x="323" y="408"/>
                  </a:lnTo>
                  <a:lnTo>
                    <a:pt x="320" y="417"/>
                  </a:lnTo>
                  <a:lnTo>
                    <a:pt x="321" y="419"/>
                  </a:lnTo>
                  <a:lnTo>
                    <a:pt x="323" y="419"/>
                  </a:lnTo>
                  <a:lnTo>
                    <a:pt x="325" y="417"/>
                  </a:lnTo>
                  <a:lnTo>
                    <a:pt x="325" y="408"/>
                  </a:lnTo>
                  <a:lnTo>
                    <a:pt x="327" y="414"/>
                  </a:lnTo>
                  <a:lnTo>
                    <a:pt x="327" y="415"/>
                  </a:lnTo>
                  <a:lnTo>
                    <a:pt x="334" y="415"/>
                  </a:lnTo>
                  <a:lnTo>
                    <a:pt x="336" y="415"/>
                  </a:lnTo>
                  <a:lnTo>
                    <a:pt x="337" y="415"/>
                  </a:lnTo>
                  <a:lnTo>
                    <a:pt x="339" y="412"/>
                  </a:lnTo>
                  <a:lnTo>
                    <a:pt x="343" y="410"/>
                  </a:lnTo>
                  <a:lnTo>
                    <a:pt x="346" y="410"/>
                  </a:lnTo>
                  <a:lnTo>
                    <a:pt x="346" y="412"/>
                  </a:lnTo>
                  <a:lnTo>
                    <a:pt x="341" y="412"/>
                  </a:lnTo>
                  <a:lnTo>
                    <a:pt x="341" y="419"/>
                  </a:lnTo>
                  <a:lnTo>
                    <a:pt x="343" y="421"/>
                  </a:lnTo>
                  <a:lnTo>
                    <a:pt x="348" y="417"/>
                  </a:lnTo>
                  <a:lnTo>
                    <a:pt x="348" y="419"/>
                  </a:lnTo>
                  <a:lnTo>
                    <a:pt x="341" y="424"/>
                  </a:lnTo>
                  <a:lnTo>
                    <a:pt x="345" y="424"/>
                  </a:lnTo>
                  <a:lnTo>
                    <a:pt x="350" y="421"/>
                  </a:lnTo>
                  <a:lnTo>
                    <a:pt x="352" y="421"/>
                  </a:lnTo>
                  <a:lnTo>
                    <a:pt x="346" y="426"/>
                  </a:lnTo>
                  <a:lnTo>
                    <a:pt x="352" y="424"/>
                  </a:lnTo>
                  <a:lnTo>
                    <a:pt x="353" y="426"/>
                  </a:lnTo>
                  <a:lnTo>
                    <a:pt x="355" y="426"/>
                  </a:lnTo>
                  <a:lnTo>
                    <a:pt x="357" y="426"/>
                  </a:lnTo>
                  <a:lnTo>
                    <a:pt x="353" y="430"/>
                  </a:lnTo>
                  <a:lnTo>
                    <a:pt x="357" y="430"/>
                  </a:lnTo>
                  <a:lnTo>
                    <a:pt x="361" y="435"/>
                  </a:lnTo>
                  <a:lnTo>
                    <a:pt x="362" y="437"/>
                  </a:lnTo>
                  <a:lnTo>
                    <a:pt x="364" y="437"/>
                  </a:lnTo>
                  <a:lnTo>
                    <a:pt x="364" y="435"/>
                  </a:lnTo>
                  <a:lnTo>
                    <a:pt x="366" y="433"/>
                  </a:lnTo>
                  <a:lnTo>
                    <a:pt x="366" y="433"/>
                  </a:lnTo>
                  <a:lnTo>
                    <a:pt x="366" y="432"/>
                  </a:lnTo>
                  <a:lnTo>
                    <a:pt x="368" y="432"/>
                  </a:lnTo>
                  <a:lnTo>
                    <a:pt x="370" y="433"/>
                  </a:lnTo>
                  <a:lnTo>
                    <a:pt x="370" y="435"/>
                  </a:lnTo>
                  <a:lnTo>
                    <a:pt x="370" y="437"/>
                  </a:lnTo>
                  <a:lnTo>
                    <a:pt x="373" y="439"/>
                  </a:lnTo>
                  <a:lnTo>
                    <a:pt x="373" y="440"/>
                  </a:lnTo>
                  <a:lnTo>
                    <a:pt x="375" y="440"/>
                  </a:lnTo>
                  <a:lnTo>
                    <a:pt x="375" y="440"/>
                  </a:lnTo>
                  <a:lnTo>
                    <a:pt x="378" y="440"/>
                  </a:lnTo>
                  <a:lnTo>
                    <a:pt x="378" y="440"/>
                  </a:lnTo>
                  <a:lnTo>
                    <a:pt x="380" y="442"/>
                  </a:lnTo>
                  <a:lnTo>
                    <a:pt x="382" y="444"/>
                  </a:lnTo>
                  <a:lnTo>
                    <a:pt x="382" y="446"/>
                  </a:lnTo>
                  <a:lnTo>
                    <a:pt x="382" y="446"/>
                  </a:lnTo>
                  <a:lnTo>
                    <a:pt x="384" y="448"/>
                  </a:lnTo>
                  <a:lnTo>
                    <a:pt x="386" y="448"/>
                  </a:lnTo>
                  <a:lnTo>
                    <a:pt x="389" y="446"/>
                  </a:lnTo>
                  <a:lnTo>
                    <a:pt x="400" y="446"/>
                  </a:lnTo>
                  <a:lnTo>
                    <a:pt x="400" y="444"/>
                  </a:lnTo>
                  <a:lnTo>
                    <a:pt x="403" y="446"/>
                  </a:lnTo>
                  <a:lnTo>
                    <a:pt x="403" y="444"/>
                  </a:lnTo>
                  <a:lnTo>
                    <a:pt x="407" y="444"/>
                  </a:lnTo>
                  <a:lnTo>
                    <a:pt x="409" y="446"/>
                  </a:lnTo>
                  <a:lnTo>
                    <a:pt x="421" y="448"/>
                  </a:lnTo>
                  <a:lnTo>
                    <a:pt x="425" y="446"/>
                  </a:lnTo>
                  <a:lnTo>
                    <a:pt x="427" y="448"/>
                  </a:lnTo>
                  <a:lnTo>
                    <a:pt x="427" y="448"/>
                  </a:lnTo>
                  <a:lnTo>
                    <a:pt x="425" y="449"/>
                  </a:lnTo>
                  <a:lnTo>
                    <a:pt x="425" y="449"/>
                  </a:lnTo>
                  <a:lnTo>
                    <a:pt x="432" y="453"/>
                  </a:lnTo>
                  <a:lnTo>
                    <a:pt x="443" y="457"/>
                  </a:lnTo>
                  <a:lnTo>
                    <a:pt x="448" y="453"/>
                  </a:lnTo>
                  <a:lnTo>
                    <a:pt x="453" y="448"/>
                  </a:lnTo>
                  <a:lnTo>
                    <a:pt x="453" y="446"/>
                  </a:lnTo>
                  <a:lnTo>
                    <a:pt x="455" y="444"/>
                  </a:lnTo>
                  <a:lnTo>
                    <a:pt x="461" y="451"/>
                  </a:lnTo>
                  <a:lnTo>
                    <a:pt x="464" y="451"/>
                  </a:lnTo>
                  <a:lnTo>
                    <a:pt x="462" y="451"/>
                  </a:lnTo>
                  <a:lnTo>
                    <a:pt x="461" y="453"/>
                  </a:lnTo>
                  <a:lnTo>
                    <a:pt x="461" y="460"/>
                  </a:lnTo>
                  <a:lnTo>
                    <a:pt x="461" y="460"/>
                  </a:lnTo>
                  <a:lnTo>
                    <a:pt x="459" y="460"/>
                  </a:lnTo>
                  <a:lnTo>
                    <a:pt x="459" y="455"/>
                  </a:lnTo>
                  <a:lnTo>
                    <a:pt x="459" y="453"/>
                  </a:lnTo>
                  <a:lnTo>
                    <a:pt x="459" y="449"/>
                  </a:lnTo>
                  <a:lnTo>
                    <a:pt x="457" y="448"/>
                  </a:lnTo>
                  <a:lnTo>
                    <a:pt x="457" y="448"/>
                  </a:lnTo>
                  <a:lnTo>
                    <a:pt x="455" y="449"/>
                  </a:lnTo>
                  <a:lnTo>
                    <a:pt x="455" y="451"/>
                  </a:lnTo>
                  <a:lnTo>
                    <a:pt x="455" y="455"/>
                  </a:lnTo>
                  <a:lnTo>
                    <a:pt x="455" y="455"/>
                  </a:lnTo>
                  <a:lnTo>
                    <a:pt x="455" y="457"/>
                  </a:lnTo>
                  <a:lnTo>
                    <a:pt x="455" y="460"/>
                  </a:lnTo>
                  <a:lnTo>
                    <a:pt x="453" y="460"/>
                  </a:lnTo>
                  <a:lnTo>
                    <a:pt x="452" y="462"/>
                  </a:lnTo>
                  <a:lnTo>
                    <a:pt x="452" y="464"/>
                  </a:lnTo>
                  <a:lnTo>
                    <a:pt x="457" y="465"/>
                  </a:lnTo>
                  <a:lnTo>
                    <a:pt x="457" y="465"/>
                  </a:lnTo>
                  <a:lnTo>
                    <a:pt x="459" y="467"/>
                  </a:lnTo>
                  <a:lnTo>
                    <a:pt x="461" y="467"/>
                  </a:lnTo>
                  <a:lnTo>
                    <a:pt x="461" y="467"/>
                  </a:lnTo>
                  <a:lnTo>
                    <a:pt x="461" y="467"/>
                  </a:lnTo>
                  <a:lnTo>
                    <a:pt x="466" y="471"/>
                  </a:lnTo>
                  <a:lnTo>
                    <a:pt x="469" y="474"/>
                  </a:lnTo>
                  <a:lnTo>
                    <a:pt x="469" y="473"/>
                  </a:lnTo>
                  <a:lnTo>
                    <a:pt x="471" y="473"/>
                  </a:lnTo>
                  <a:lnTo>
                    <a:pt x="475" y="473"/>
                  </a:lnTo>
                  <a:lnTo>
                    <a:pt x="475" y="471"/>
                  </a:lnTo>
                  <a:lnTo>
                    <a:pt x="475" y="469"/>
                  </a:lnTo>
                  <a:lnTo>
                    <a:pt x="475" y="465"/>
                  </a:lnTo>
                  <a:lnTo>
                    <a:pt x="475" y="465"/>
                  </a:lnTo>
                  <a:lnTo>
                    <a:pt x="477" y="467"/>
                  </a:lnTo>
                  <a:lnTo>
                    <a:pt x="477" y="465"/>
                  </a:lnTo>
                  <a:lnTo>
                    <a:pt x="461" y="446"/>
                  </a:lnTo>
                  <a:lnTo>
                    <a:pt x="462" y="446"/>
                  </a:lnTo>
                  <a:lnTo>
                    <a:pt x="462" y="437"/>
                  </a:lnTo>
                  <a:lnTo>
                    <a:pt x="453" y="437"/>
                  </a:lnTo>
                  <a:lnTo>
                    <a:pt x="450" y="442"/>
                  </a:lnTo>
                  <a:lnTo>
                    <a:pt x="448" y="440"/>
                  </a:lnTo>
                  <a:lnTo>
                    <a:pt x="443" y="439"/>
                  </a:lnTo>
                  <a:lnTo>
                    <a:pt x="439" y="440"/>
                  </a:lnTo>
                  <a:lnTo>
                    <a:pt x="434" y="437"/>
                  </a:lnTo>
                  <a:lnTo>
                    <a:pt x="434" y="42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4" name="Freeform 4004"/>
            <p:cNvSpPr>
              <a:spLocks/>
            </p:cNvSpPr>
            <p:nvPr/>
          </p:nvSpPr>
          <p:spPr bwMode="auto">
            <a:xfrm>
              <a:off x="1592" y="1921"/>
              <a:ext cx="3" cy="4"/>
            </a:xfrm>
            <a:custGeom>
              <a:avLst/>
              <a:gdLst/>
              <a:ahLst/>
              <a:cxnLst>
                <a:cxn ang="0">
                  <a:pos x="0" y="2"/>
                </a:cxn>
                <a:cxn ang="0">
                  <a:pos x="1" y="4"/>
                </a:cxn>
                <a:cxn ang="0">
                  <a:pos x="3" y="4"/>
                </a:cxn>
                <a:cxn ang="0">
                  <a:pos x="3" y="2"/>
                </a:cxn>
                <a:cxn ang="0">
                  <a:pos x="1" y="2"/>
                </a:cxn>
                <a:cxn ang="0">
                  <a:pos x="1" y="0"/>
                </a:cxn>
                <a:cxn ang="0">
                  <a:pos x="1" y="0"/>
                </a:cxn>
                <a:cxn ang="0">
                  <a:pos x="0" y="2"/>
                </a:cxn>
              </a:cxnLst>
              <a:rect l="0" t="0" r="r" b="b"/>
              <a:pathLst>
                <a:path w="3" h="4">
                  <a:moveTo>
                    <a:pt x="0" y="2"/>
                  </a:moveTo>
                  <a:lnTo>
                    <a:pt x="1" y="4"/>
                  </a:lnTo>
                  <a:lnTo>
                    <a:pt x="3" y="4"/>
                  </a:lnTo>
                  <a:lnTo>
                    <a:pt x="3" y="2"/>
                  </a:lnTo>
                  <a:lnTo>
                    <a:pt x="1" y="2"/>
                  </a:lnTo>
                  <a:lnTo>
                    <a:pt x="1" y="0"/>
                  </a:lnTo>
                  <a:lnTo>
                    <a:pt x="1"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5" name="Freeform 4005"/>
            <p:cNvSpPr>
              <a:spLocks/>
            </p:cNvSpPr>
            <p:nvPr/>
          </p:nvSpPr>
          <p:spPr bwMode="auto">
            <a:xfrm>
              <a:off x="1592" y="1921"/>
              <a:ext cx="3" cy="4"/>
            </a:xfrm>
            <a:custGeom>
              <a:avLst/>
              <a:gdLst/>
              <a:ahLst/>
              <a:cxnLst>
                <a:cxn ang="0">
                  <a:pos x="0" y="2"/>
                </a:cxn>
                <a:cxn ang="0">
                  <a:pos x="1" y="4"/>
                </a:cxn>
                <a:cxn ang="0">
                  <a:pos x="3" y="4"/>
                </a:cxn>
                <a:cxn ang="0">
                  <a:pos x="3" y="2"/>
                </a:cxn>
                <a:cxn ang="0">
                  <a:pos x="1" y="2"/>
                </a:cxn>
                <a:cxn ang="0">
                  <a:pos x="1" y="0"/>
                </a:cxn>
                <a:cxn ang="0">
                  <a:pos x="1" y="0"/>
                </a:cxn>
                <a:cxn ang="0">
                  <a:pos x="0" y="2"/>
                </a:cxn>
              </a:cxnLst>
              <a:rect l="0" t="0" r="r" b="b"/>
              <a:pathLst>
                <a:path w="3" h="4">
                  <a:moveTo>
                    <a:pt x="0" y="2"/>
                  </a:moveTo>
                  <a:lnTo>
                    <a:pt x="1" y="4"/>
                  </a:lnTo>
                  <a:lnTo>
                    <a:pt x="3" y="4"/>
                  </a:lnTo>
                  <a:lnTo>
                    <a:pt x="3" y="2"/>
                  </a:lnTo>
                  <a:lnTo>
                    <a:pt x="1" y="2"/>
                  </a:lnTo>
                  <a:lnTo>
                    <a:pt x="1" y="0"/>
                  </a:lnTo>
                  <a:lnTo>
                    <a:pt x="1"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6" name="Freeform 4006"/>
            <p:cNvSpPr>
              <a:spLocks/>
            </p:cNvSpPr>
            <p:nvPr/>
          </p:nvSpPr>
          <p:spPr bwMode="auto">
            <a:xfrm>
              <a:off x="1595" y="1920"/>
              <a:ext cx="2" cy="1"/>
            </a:xfrm>
            <a:custGeom>
              <a:avLst/>
              <a:gdLst/>
              <a:ahLst/>
              <a:cxnLst>
                <a:cxn ang="0">
                  <a:pos x="0" y="1"/>
                </a:cxn>
                <a:cxn ang="0">
                  <a:pos x="2" y="1"/>
                </a:cxn>
                <a:cxn ang="0">
                  <a:pos x="2" y="1"/>
                </a:cxn>
                <a:cxn ang="0">
                  <a:pos x="2" y="0"/>
                </a:cxn>
                <a:cxn ang="0">
                  <a:pos x="0" y="0"/>
                </a:cxn>
                <a:cxn ang="0">
                  <a:pos x="0" y="0"/>
                </a:cxn>
                <a:cxn ang="0">
                  <a:pos x="0" y="1"/>
                </a:cxn>
              </a:cxnLst>
              <a:rect l="0" t="0" r="r" b="b"/>
              <a:pathLst>
                <a:path w="2" h="1">
                  <a:moveTo>
                    <a:pt x="0" y="1"/>
                  </a:moveTo>
                  <a:lnTo>
                    <a:pt x="2" y="1"/>
                  </a:lnTo>
                  <a:lnTo>
                    <a:pt x="2" y="1"/>
                  </a:lnTo>
                  <a:lnTo>
                    <a:pt x="2" y="0"/>
                  </a:lnTo>
                  <a:lnTo>
                    <a:pt x="0" y="0"/>
                  </a:ln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7" name="Freeform 4007"/>
            <p:cNvSpPr>
              <a:spLocks/>
            </p:cNvSpPr>
            <p:nvPr/>
          </p:nvSpPr>
          <p:spPr bwMode="auto">
            <a:xfrm>
              <a:off x="1595" y="1920"/>
              <a:ext cx="2" cy="1"/>
            </a:xfrm>
            <a:custGeom>
              <a:avLst/>
              <a:gdLst/>
              <a:ahLst/>
              <a:cxnLst>
                <a:cxn ang="0">
                  <a:pos x="0" y="1"/>
                </a:cxn>
                <a:cxn ang="0">
                  <a:pos x="2" y="1"/>
                </a:cxn>
                <a:cxn ang="0">
                  <a:pos x="2" y="1"/>
                </a:cxn>
                <a:cxn ang="0">
                  <a:pos x="2" y="0"/>
                </a:cxn>
                <a:cxn ang="0">
                  <a:pos x="0" y="0"/>
                </a:cxn>
                <a:cxn ang="0">
                  <a:pos x="0" y="0"/>
                </a:cxn>
                <a:cxn ang="0">
                  <a:pos x="0" y="1"/>
                </a:cxn>
              </a:cxnLst>
              <a:rect l="0" t="0" r="r" b="b"/>
              <a:pathLst>
                <a:path w="2" h="1">
                  <a:moveTo>
                    <a:pt x="0" y="1"/>
                  </a:moveTo>
                  <a:lnTo>
                    <a:pt x="2" y="1"/>
                  </a:lnTo>
                  <a:lnTo>
                    <a:pt x="2" y="1"/>
                  </a:lnTo>
                  <a:lnTo>
                    <a:pt x="2" y="0"/>
                  </a:lnTo>
                  <a:lnTo>
                    <a:pt x="0" y="0"/>
                  </a:ln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8" name="Freeform 4008"/>
            <p:cNvSpPr>
              <a:spLocks/>
            </p:cNvSpPr>
            <p:nvPr/>
          </p:nvSpPr>
          <p:spPr bwMode="auto">
            <a:xfrm>
              <a:off x="1597" y="1923"/>
              <a:ext cx="1" cy="2"/>
            </a:xfrm>
            <a:custGeom>
              <a:avLst/>
              <a:gdLst/>
              <a:ahLst/>
              <a:cxnLst>
                <a:cxn ang="0">
                  <a:pos x="0" y="0"/>
                </a:cxn>
                <a:cxn ang="0">
                  <a:pos x="0" y="2"/>
                </a:cxn>
                <a:cxn ang="0">
                  <a:pos x="0" y="2"/>
                </a:cxn>
                <a:cxn ang="0">
                  <a:pos x="0" y="0"/>
                </a:cxn>
                <a:cxn ang="0">
                  <a:pos x="0" y="0"/>
                </a:cxn>
                <a:cxn ang="0">
                  <a:pos x="0" y="0"/>
                </a:cxn>
              </a:cxnLst>
              <a:rect l="0" t="0" r="r" b="b"/>
              <a:pathLst>
                <a:path h="2">
                  <a:moveTo>
                    <a:pt x="0" y="0"/>
                  </a:moveTo>
                  <a:lnTo>
                    <a:pt x="0" y="2"/>
                  </a:lnTo>
                  <a:lnTo>
                    <a:pt x="0" y="2"/>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9" name="Freeform 4009"/>
            <p:cNvSpPr>
              <a:spLocks/>
            </p:cNvSpPr>
            <p:nvPr/>
          </p:nvSpPr>
          <p:spPr bwMode="auto">
            <a:xfrm>
              <a:off x="1597" y="1923"/>
              <a:ext cx="1" cy="2"/>
            </a:xfrm>
            <a:custGeom>
              <a:avLst/>
              <a:gdLst/>
              <a:ahLst/>
              <a:cxnLst>
                <a:cxn ang="0">
                  <a:pos x="0" y="0"/>
                </a:cxn>
                <a:cxn ang="0">
                  <a:pos x="0" y="2"/>
                </a:cxn>
                <a:cxn ang="0">
                  <a:pos x="0" y="2"/>
                </a:cxn>
                <a:cxn ang="0">
                  <a:pos x="0" y="0"/>
                </a:cxn>
                <a:cxn ang="0">
                  <a:pos x="0" y="0"/>
                </a:cxn>
                <a:cxn ang="0">
                  <a:pos x="0" y="0"/>
                </a:cxn>
              </a:cxnLst>
              <a:rect l="0" t="0" r="r" b="b"/>
              <a:pathLst>
                <a:path h="2">
                  <a:moveTo>
                    <a:pt x="0" y="0"/>
                  </a:moveTo>
                  <a:lnTo>
                    <a:pt x="0" y="2"/>
                  </a:lnTo>
                  <a:lnTo>
                    <a:pt x="0" y="2"/>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0" name="Freeform 4010"/>
            <p:cNvSpPr>
              <a:spLocks/>
            </p:cNvSpPr>
            <p:nvPr/>
          </p:nvSpPr>
          <p:spPr bwMode="auto">
            <a:xfrm>
              <a:off x="484" y="1513"/>
              <a:ext cx="132" cy="146"/>
            </a:xfrm>
            <a:custGeom>
              <a:avLst/>
              <a:gdLst/>
              <a:ahLst/>
              <a:cxnLst>
                <a:cxn ang="0">
                  <a:pos x="10" y="25"/>
                </a:cxn>
                <a:cxn ang="0">
                  <a:pos x="25" y="19"/>
                </a:cxn>
                <a:cxn ang="0">
                  <a:pos x="28" y="12"/>
                </a:cxn>
                <a:cxn ang="0">
                  <a:pos x="37" y="5"/>
                </a:cxn>
                <a:cxn ang="0">
                  <a:pos x="50" y="7"/>
                </a:cxn>
                <a:cxn ang="0">
                  <a:pos x="60" y="21"/>
                </a:cxn>
                <a:cxn ang="0">
                  <a:pos x="67" y="30"/>
                </a:cxn>
                <a:cxn ang="0">
                  <a:pos x="94" y="78"/>
                </a:cxn>
                <a:cxn ang="0">
                  <a:pos x="98" y="84"/>
                </a:cxn>
                <a:cxn ang="0">
                  <a:pos x="116" y="101"/>
                </a:cxn>
                <a:cxn ang="0">
                  <a:pos x="132" y="128"/>
                </a:cxn>
                <a:cxn ang="0">
                  <a:pos x="132" y="137"/>
                </a:cxn>
                <a:cxn ang="0">
                  <a:pos x="123" y="144"/>
                </a:cxn>
                <a:cxn ang="0">
                  <a:pos x="119" y="146"/>
                </a:cxn>
                <a:cxn ang="0">
                  <a:pos x="119" y="141"/>
                </a:cxn>
                <a:cxn ang="0">
                  <a:pos x="123" y="137"/>
                </a:cxn>
                <a:cxn ang="0">
                  <a:pos x="119" y="132"/>
                </a:cxn>
                <a:cxn ang="0">
                  <a:pos x="117" y="121"/>
                </a:cxn>
                <a:cxn ang="0">
                  <a:pos x="114" y="112"/>
                </a:cxn>
                <a:cxn ang="0">
                  <a:pos x="110" y="112"/>
                </a:cxn>
                <a:cxn ang="0">
                  <a:pos x="105" y="116"/>
                </a:cxn>
                <a:cxn ang="0">
                  <a:pos x="103" y="119"/>
                </a:cxn>
                <a:cxn ang="0">
                  <a:pos x="99" y="125"/>
                </a:cxn>
                <a:cxn ang="0">
                  <a:pos x="96" y="119"/>
                </a:cxn>
                <a:cxn ang="0">
                  <a:pos x="101" y="109"/>
                </a:cxn>
                <a:cxn ang="0">
                  <a:pos x="101" y="103"/>
                </a:cxn>
                <a:cxn ang="0">
                  <a:pos x="96" y="93"/>
                </a:cxn>
                <a:cxn ang="0">
                  <a:pos x="91" y="89"/>
                </a:cxn>
                <a:cxn ang="0">
                  <a:pos x="87" y="85"/>
                </a:cxn>
                <a:cxn ang="0">
                  <a:pos x="85" y="80"/>
                </a:cxn>
                <a:cxn ang="0">
                  <a:pos x="82" y="80"/>
                </a:cxn>
                <a:cxn ang="0">
                  <a:pos x="78" y="80"/>
                </a:cxn>
                <a:cxn ang="0">
                  <a:pos x="80" y="75"/>
                </a:cxn>
                <a:cxn ang="0">
                  <a:pos x="76" y="73"/>
                </a:cxn>
                <a:cxn ang="0">
                  <a:pos x="76" y="68"/>
                </a:cxn>
                <a:cxn ang="0">
                  <a:pos x="73" y="66"/>
                </a:cxn>
                <a:cxn ang="0">
                  <a:pos x="83" y="69"/>
                </a:cxn>
                <a:cxn ang="0">
                  <a:pos x="80" y="64"/>
                </a:cxn>
                <a:cxn ang="0">
                  <a:pos x="76" y="57"/>
                </a:cxn>
                <a:cxn ang="0">
                  <a:pos x="75" y="57"/>
                </a:cxn>
                <a:cxn ang="0">
                  <a:pos x="71" y="55"/>
                </a:cxn>
                <a:cxn ang="0">
                  <a:pos x="73" y="53"/>
                </a:cxn>
                <a:cxn ang="0">
                  <a:pos x="71" y="50"/>
                </a:cxn>
                <a:cxn ang="0">
                  <a:pos x="66" y="50"/>
                </a:cxn>
                <a:cxn ang="0">
                  <a:pos x="64" y="48"/>
                </a:cxn>
                <a:cxn ang="0">
                  <a:pos x="51" y="34"/>
                </a:cxn>
                <a:cxn ang="0">
                  <a:pos x="42" y="14"/>
                </a:cxn>
                <a:cxn ang="0">
                  <a:pos x="50" y="43"/>
                </a:cxn>
                <a:cxn ang="0">
                  <a:pos x="42" y="39"/>
                </a:cxn>
                <a:cxn ang="0">
                  <a:pos x="37" y="35"/>
                </a:cxn>
                <a:cxn ang="0">
                  <a:pos x="35" y="28"/>
                </a:cxn>
                <a:cxn ang="0">
                  <a:pos x="30" y="30"/>
                </a:cxn>
                <a:cxn ang="0">
                  <a:pos x="25" y="25"/>
                </a:cxn>
                <a:cxn ang="0">
                  <a:pos x="21" y="26"/>
                </a:cxn>
                <a:cxn ang="0">
                  <a:pos x="25" y="28"/>
                </a:cxn>
                <a:cxn ang="0">
                  <a:pos x="28" y="34"/>
                </a:cxn>
                <a:cxn ang="0">
                  <a:pos x="33" y="39"/>
                </a:cxn>
                <a:cxn ang="0">
                  <a:pos x="28" y="43"/>
                </a:cxn>
                <a:cxn ang="0">
                  <a:pos x="19" y="41"/>
                </a:cxn>
                <a:cxn ang="0">
                  <a:pos x="10" y="32"/>
                </a:cxn>
                <a:cxn ang="0">
                  <a:pos x="0" y="21"/>
                </a:cxn>
              </a:cxnLst>
              <a:rect l="0" t="0" r="r" b="b"/>
              <a:pathLst>
                <a:path w="132" h="146">
                  <a:moveTo>
                    <a:pt x="1" y="12"/>
                  </a:moveTo>
                  <a:lnTo>
                    <a:pt x="7" y="16"/>
                  </a:lnTo>
                  <a:lnTo>
                    <a:pt x="10" y="25"/>
                  </a:lnTo>
                  <a:lnTo>
                    <a:pt x="10" y="25"/>
                  </a:lnTo>
                  <a:lnTo>
                    <a:pt x="12" y="26"/>
                  </a:lnTo>
                  <a:lnTo>
                    <a:pt x="16" y="25"/>
                  </a:lnTo>
                  <a:lnTo>
                    <a:pt x="19" y="21"/>
                  </a:lnTo>
                  <a:lnTo>
                    <a:pt x="25" y="19"/>
                  </a:lnTo>
                  <a:lnTo>
                    <a:pt x="26" y="16"/>
                  </a:lnTo>
                  <a:lnTo>
                    <a:pt x="26" y="14"/>
                  </a:lnTo>
                  <a:lnTo>
                    <a:pt x="26" y="12"/>
                  </a:lnTo>
                  <a:lnTo>
                    <a:pt x="28" y="12"/>
                  </a:lnTo>
                  <a:lnTo>
                    <a:pt x="30" y="10"/>
                  </a:lnTo>
                  <a:lnTo>
                    <a:pt x="30" y="7"/>
                  </a:lnTo>
                  <a:lnTo>
                    <a:pt x="32" y="5"/>
                  </a:lnTo>
                  <a:lnTo>
                    <a:pt x="37" y="5"/>
                  </a:lnTo>
                  <a:lnTo>
                    <a:pt x="44" y="0"/>
                  </a:lnTo>
                  <a:lnTo>
                    <a:pt x="44" y="0"/>
                  </a:lnTo>
                  <a:lnTo>
                    <a:pt x="46" y="2"/>
                  </a:lnTo>
                  <a:lnTo>
                    <a:pt x="50" y="7"/>
                  </a:lnTo>
                  <a:lnTo>
                    <a:pt x="50" y="9"/>
                  </a:lnTo>
                  <a:lnTo>
                    <a:pt x="51" y="9"/>
                  </a:lnTo>
                  <a:lnTo>
                    <a:pt x="57" y="18"/>
                  </a:lnTo>
                  <a:lnTo>
                    <a:pt x="60" y="21"/>
                  </a:lnTo>
                  <a:lnTo>
                    <a:pt x="60" y="25"/>
                  </a:lnTo>
                  <a:lnTo>
                    <a:pt x="60" y="26"/>
                  </a:lnTo>
                  <a:lnTo>
                    <a:pt x="62" y="28"/>
                  </a:lnTo>
                  <a:lnTo>
                    <a:pt x="67" y="30"/>
                  </a:lnTo>
                  <a:lnTo>
                    <a:pt x="87" y="66"/>
                  </a:lnTo>
                  <a:lnTo>
                    <a:pt x="87" y="66"/>
                  </a:lnTo>
                  <a:lnTo>
                    <a:pt x="89" y="71"/>
                  </a:lnTo>
                  <a:lnTo>
                    <a:pt x="94" y="78"/>
                  </a:lnTo>
                  <a:lnTo>
                    <a:pt x="94" y="78"/>
                  </a:lnTo>
                  <a:lnTo>
                    <a:pt x="94" y="80"/>
                  </a:lnTo>
                  <a:lnTo>
                    <a:pt x="94" y="82"/>
                  </a:lnTo>
                  <a:lnTo>
                    <a:pt x="98" y="84"/>
                  </a:lnTo>
                  <a:lnTo>
                    <a:pt x="99" y="93"/>
                  </a:lnTo>
                  <a:lnTo>
                    <a:pt x="103" y="96"/>
                  </a:lnTo>
                  <a:lnTo>
                    <a:pt x="105" y="100"/>
                  </a:lnTo>
                  <a:lnTo>
                    <a:pt x="116" y="101"/>
                  </a:lnTo>
                  <a:lnTo>
                    <a:pt x="124" y="110"/>
                  </a:lnTo>
                  <a:lnTo>
                    <a:pt x="130" y="110"/>
                  </a:lnTo>
                  <a:lnTo>
                    <a:pt x="132" y="114"/>
                  </a:lnTo>
                  <a:lnTo>
                    <a:pt x="132" y="128"/>
                  </a:lnTo>
                  <a:lnTo>
                    <a:pt x="132" y="134"/>
                  </a:lnTo>
                  <a:lnTo>
                    <a:pt x="132" y="135"/>
                  </a:lnTo>
                  <a:lnTo>
                    <a:pt x="132" y="137"/>
                  </a:lnTo>
                  <a:lnTo>
                    <a:pt x="132" y="137"/>
                  </a:lnTo>
                  <a:lnTo>
                    <a:pt x="130" y="139"/>
                  </a:lnTo>
                  <a:lnTo>
                    <a:pt x="128" y="139"/>
                  </a:lnTo>
                  <a:lnTo>
                    <a:pt x="124" y="144"/>
                  </a:lnTo>
                  <a:lnTo>
                    <a:pt x="123" y="144"/>
                  </a:lnTo>
                  <a:lnTo>
                    <a:pt x="121" y="144"/>
                  </a:lnTo>
                  <a:lnTo>
                    <a:pt x="121" y="146"/>
                  </a:lnTo>
                  <a:lnTo>
                    <a:pt x="119" y="144"/>
                  </a:lnTo>
                  <a:lnTo>
                    <a:pt x="119" y="146"/>
                  </a:lnTo>
                  <a:lnTo>
                    <a:pt x="117" y="146"/>
                  </a:lnTo>
                  <a:lnTo>
                    <a:pt x="117" y="141"/>
                  </a:lnTo>
                  <a:lnTo>
                    <a:pt x="119" y="139"/>
                  </a:lnTo>
                  <a:lnTo>
                    <a:pt x="119" y="141"/>
                  </a:lnTo>
                  <a:lnTo>
                    <a:pt x="121" y="139"/>
                  </a:lnTo>
                  <a:lnTo>
                    <a:pt x="121" y="139"/>
                  </a:lnTo>
                  <a:lnTo>
                    <a:pt x="123" y="137"/>
                  </a:lnTo>
                  <a:lnTo>
                    <a:pt x="123" y="137"/>
                  </a:lnTo>
                  <a:lnTo>
                    <a:pt x="123" y="132"/>
                  </a:lnTo>
                  <a:lnTo>
                    <a:pt x="121" y="132"/>
                  </a:lnTo>
                  <a:lnTo>
                    <a:pt x="119" y="132"/>
                  </a:lnTo>
                  <a:lnTo>
                    <a:pt x="119" y="132"/>
                  </a:lnTo>
                  <a:lnTo>
                    <a:pt x="119" y="132"/>
                  </a:lnTo>
                  <a:lnTo>
                    <a:pt x="119" y="125"/>
                  </a:lnTo>
                  <a:lnTo>
                    <a:pt x="117" y="123"/>
                  </a:lnTo>
                  <a:lnTo>
                    <a:pt x="117" y="121"/>
                  </a:lnTo>
                  <a:lnTo>
                    <a:pt x="116" y="116"/>
                  </a:lnTo>
                  <a:lnTo>
                    <a:pt x="114" y="114"/>
                  </a:lnTo>
                  <a:lnTo>
                    <a:pt x="114" y="114"/>
                  </a:lnTo>
                  <a:lnTo>
                    <a:pt x="114" y="112"/>
                  </a:lnTo>
                  <a:lnTo>
                    <a:pt x="116" y="110"/>
                  </a:lnTo>
                  <a:lnTo>
                    <a:pt x="114" y="109"/>
                  </a:lnTo>
                  <a:lnTo>
                    <a:pt x="112" y="109"/>
                  </a:lnTo>
                  <a:lnTo>
                    <a:pt x="110" y="112"/>
                  </a:lnTo>
                  <a:lnTo>
                    <a:pt x="110" y="112"/>
                  </a:lnTo>
                  <a:lnTo>
                    <a:pt x="108" y="114"/>
                  </a:lnTo>
                  <a:lnTo>
                    <a:pt x="107" y="114"/>
                  </a:lnTo>
                  <a:lnTo>
                    <a:pt x="105" y="116"/>
                  </a:lnTo>
                  <a:lnTo>
                    <a:pt x="103" y="116"/>
                  </a:lnTo>
                  <a:lnTo>
                    <a:pt x="103" y="117"/>
                  </a:lnTo>
                  <a:lnTo>
                    <a:pt x="103" y="119"/>
                  </a:lnTo>
                  <a:lnTo>
                    <a:pt x="103" y="119"/>
                  </a:lnTo>
                  <a:lnTo>
                    <a:pt x="103" y="121"/>
                  </a:lnTo>
                  <a:lnTo>
                    <a:pt x="101" y="123"/>
                  </a:lnTo>
                  <a:lnTo>
                    <a:pt x="101" y="123"/>
                  </a:lnTo>
                  <a:lnTo>
                    <a:pt x="99" y="125"/>
                  </a:lnTo>
                  <a:lnTo>
                    <a:pt x="99" y="126"/>
                  </a:lnTo>
                  <a:lnTo>
                    <a:pt x="96" y="123"/>
                  </a:lnTo>
                  <a:lnTo>
                    <a:pt x="96" y="121"/>
                  </a:lnTo>
                  <a:lnTo>
                    <a:pt x="96" y="119"/>
                  </a:lnTo>
                  <a:lnTo>
                    <a:pt x="98" y="119"/>
                  </a:lnTo>
                  <a:lnTo>
                    <a:pt x="99" y="117"/>
                  </a:lnTo>
                  <a:lnTo>
                    <a:pt x="101" y="112"/>
                  </a:lnTo>
                  <a:lnTo>
                    <a:pt x="101" y="109"/>
                  </a:lnTo>
                  <a:lnTo>
                    <a:pt x="101" y="107"/>
                  </a:lnTo>
                  <a:lnTo>
                    <a:pt x="107" y="107"/>
                  </a:lnTo>
                  <a:lnTo>
                    <a:pt x="107" y="107"/>
                  </a:lnTo>
                  <a:lnTo>
                    <a:pt x="101" y="103"/>
                  </a:lnTo>
                  <a:lnTo>
                    <a:pt x="99" y="101"/>
                  </a:lnTo>
                  <a:lnTo>
                    <a:pt x="98" y="101"/>
                  </a:lnTo>
                  <a:lnTo>
                    <a:pt x="96" y="98"/>
                  </a:lnTo>
                  <a:lnTo>
                    <a:pt x="96" y="93"/>
                  </a:lnTo>
                  <a:lnTo>
                    <a:pt x="92" y="93"/>
                  </a:lnTo>
                  <a:lnTo>
                    <a:pt x="92" y="91"/>
                  </a:lnTo>
                  <a:lnTo>
                    <a:pt x="92" y="89"/>
                  </a:lnTo>
                  <a:lnTo>
                    <a:pt x="91" y="89"/>
                  </a:lnTo>
                  <a:lnTo>
                    <a:pt x="87" y="89"/>
                  </a:lnTo>
                  <a:lnTo>
                    <a:pt x="83" y="84"/>
                  </a:lnTo>
                  <a:lnTo>
                    <a:pt x="83" y="82"/>
                  </a:lnTo>
                  <a:lnTo>
                    <a:pt x="87" y="85"/>
                  </a:lnTo>
                  <a:lnTo>
                    <a:pt x="89" y="87"/>
                  </a:lnTo>
                  <a:lnTo>
                    <a:pt x="87" y="84"/>
                  </a:lnTo>
                  <a:lnTo>
                    <a:pt x="87" y="80"/>
                  </a:lnTo>
                  <a:lnTo>
                    <a:pt x="85" y="80"/>
                  </a:lnTo>
                  <a:lnTo>
                    <a:pt x="83" y="82"/>
                  </a:lnTo>
                  <a:lnTo>
                    <a:pt x="83" y="82"/>
                  </a:lnTo>
                  <a:lnTo>
                    <a:pt x="82" y="80"/>
                  </a:lnTo>
                  <a:lnTo>
                    <a:pt x="82" y="80"/>
                  </a:lnTo>
                  <a:lnTo>
                    <a:pt x="82" y="78"/>
                  </a:lnTo>
                  <a:lnTo>
                    <a:pt x="80" y="78"/>
                  </a:lnTo>
                  <a:lnTo>
                    <a:pt x="80" y="80"/>
                  </a:lnTo>
                  <a:lnTo>
                    <a:pt x="78" y="80"/>
                  </a:lnTo>
                  <a:lnTo>
                    <a:pt x="76" y="78"/>
                  </a:lnTo>
                  <a:lnTo>
                    <a:pt x="76" y="76"/>
                  </a:lnTo>
                  <a:lnTo>
                    <a:pt x="76" y="75"/>
                  </a:lnTo>
                  <a:lnTo>
                    <a:pt x="80" y="75"/>
                  </a:lnTo>
                  <a:lnTo>
                    <a:pt x="82" y="73"/>
                  </a:lnTo>
                  <a:lnTo>
                    <a:pt x="78" y="73"/>
                  </a:lnTo>
                  <a:lnTo>
                    <a:pt x="76" y="73"/>
                  </a:lnTo>
                  <a:lnTo>
                    <a:pt x="76" y="73"/>
                  </a:lnTo>
                  <a:lnTo>
                    <a:pt x="78" y="71"/>
                  </a:lnTo>
                  <a:lnTo>
                    <a:pt x="76" y="71"/>
                  </a:lnTo>
                  <a:lnTo>
                    <a:pt x="76" y="69"/>
                  </a:lnTo>
                  <a:lnTo>
                    <a:pt x="76" y="68"/>
                  </a:lnTo>
                  <a:lnTo>
                    <a:pt x="78" y="68"/>
                  </a:lnTo>
                  <a:lnTo>
                    <a:pt x="76" y="66"/>
                  </a:lnTo>
                  <a:lnTo>
                    <a:pt x="75" y="68"/>
                  </a:lnTo>
                  <a:lnTo>
                    <a:pt x="73" y="66"/>
                  </a:lnTo>
                  <a:lnTo>
                    <a:pt x="75" y="64"/>
                  </a:lnTo>
                  <a:lnTo>
                    <a:pt x="80" y="66"/>
                  </a:lnTo>
                  <a:lnTo>
                    <a:pt x="82" y="69"/>
                  </a:lnTo>
                  <a:lnTo>
                    <a:pt x="83" y="69"/>
                  </a:lnTo>
                  <a:lnTo>
                    <a:pt x="83" y="69"/>
                  </a:lnTo>
                  <a:lnTo>
                    <a:pt x="82" y="68"/>
                  </a:lnTo>
                  <a:lnTo>
                    <a:pt x="82" y="64"/>
                  </a:lnTo>
                  <a:lnTo>
                    <a:pt x="80" y="64"/>
                  </a:lnTo>
                  <a:lnTo>
                    <a:pt x="80" y="64"/>
                  </a:lnTo>
                  <a:lnTo>
                    <a:pt x="76" y="60"/>
                  </a:lnTo>
                  <a:lnTo>
                    <a:pt x="75" y="59"/>
                  </a:lnTo>
                  <a:lnTo>
                    <a:pt x="76" y="57"/>
                  </a:lnTo>
                  <a:lnTo>
                    <a:pt x="80" y="57"/>
                  </a:lnTo>
                  <a:lnTo>
                    <a:pt x="80" y="57"/>
                  </a:lnTo>
                  <a:lnTo>
                    <a:pt x="78" y="57"/>
                  </a:lnTo>
                  <a:lnTo>
                    <a:pt x="75" y="57"/>
                  </a:lnTo>
                  <a:lnTo>
                    <a:pt x="73" y="59"/>
                  </a:lnTo>
                  <a:lnTo>
                    <a:pt x="73" y="60"/>
                  </a:lnTo>
                  <a:lnTo>
                    <a:pt x="71" y="57"/>
                  </a:lnTo>
                  <a:lnTo>
                    <a:pt x="71" y="55"/>
                  </a:lnTo>
                  <a:lnTo>
                    <a:pt x="73" y="55"/>
                  </a:lnTo>
                  <a:lnTo>
                    <a:pt x="76" y="51"/>
                  </a:lnTo>
                  <a:lnTo>
                    <a:pt x="75" y="51"/>
                  </a:lnTo>
                  <a:lnTo>
                    <a:pt x="73" y="53"/>
                  </a:lnTo>
                  <a:lnTo>
                    <a:pt x="73" y="51"/>
                  </a:lnTo>
                  <a:lnTo>
                    <a:pt x="75" y="48"/>
                  </a:lnTo>
                  <a:lnTo>
                    <a:pt x="73" y="48"/>
                  </a:lnTo>
                  <a:lnTo>
                    <a:pt x="71" y="50"/>
                  </a:lnTo>
                  <a:lnTo>
                    <a:pt x="71" y="51"/>
                  </a:lnTo>
                  <a:lnTo>
                    <a:pt x="69" y="53"/>
                  </a:lnTo>
                  <a:lnTo>
                    <a:pt x="67" y="53"/>
                  </a:lnTo>
                  <a:lnTo>
                    <a:pt x="66" y="50"/>
                  </a:lnTo>
                  <a:lnTo>
                    <a:pt x="66" y="48"/>
                  </a:lnTo>
                  <a:lnTo>
                    <a:pt x="66" y="46"/>
                  </a:lnTo>
                  <a:lnTo>
                    <a:pt x="64" y="46"/>
                  </a:lnTo>
                  <a:lnTo>
                    <a:pt x="64" y="48"/>
                  </a:lnTo>
                  <a:lnTo>
                    <a:pt x="58" y="43"/>
                  </a:lnTo>
                  <a:lnTo>
                    <a:pt x="55" y="43"/>
                  </a:lnTo>
                  <a:lnTo>
                    <a:pt x="51" y="35"/>
                  </a:lnTo>
                  <a:lnTo>
                    <a:pt x="51" y="34"/>
                  </a:lnTo>
                  <a:lnTo>
                    <a:pt x="51" y="30"/>
                  </a:lnTo>
                  <a:lnTo>
                    <a:pt x="50" y="30"/>
                  </a:lnTo>
                  <a:lnTo>
                    <a:pt x="44" y="10"/>
                  </a:lnTo>
                  <a:lnTo>
                    <a:pt x="42" y="14"/>
                  </a:lnTo>
                  <a:lnTo>
                    <a:pt x="44" y="18"/>
                  </a:lnTo>
                  <a:lnTo>
                    <a:pt x="44" y="19"/>
                  </a:lnTo>
                  <a:lnTo>
                    <a:pt x="42" y="18"/>
                  </a:lnTo>
                  <a:lnTo>
                    <a:pt x="50" y="43"/>
                  </a:lnTo>
                  <a:lnTo>
                    <a:pt x="48" y="48"/>
                  </a:lnTo>
                  <a:lnTo>
                    <a:pt x="46" y="46"/>
                  </a:lnTo>
                  <a:lnTo>
                    <a:pt x="44" y="41"/>
                  </a:lnTo>
                  <a:lnTo>
                    <a:pt x="42" y="39"/>
                  </a:lnTo>
                  <a:lnTo>
                    <a:pt x="42" y="43"/>
                  </a:lnTo>
                  <a:lnTo>
                    <a:pt x="37" y="43"/>
                  </a:lnTo>
                  <a:lnTo>
                    <a:pt x="37" y="37"/>
                  </a:lnTo>
                  <a:lnTo>
                    <a:pt x="37" y="35"/>
                  </a:lnTo>
                  <a:lnTo>
                    <a:pt x="37" y="35"/>
                  </a:lnTo>
                  <a:lnTo>
                    <a:pt x="35" y="32"/>
                  </a:lnTo>
                  <a:lnTo>
                    <a:pt x="35" y="28"/>
                  </a:lnTo>
                  <a:lnTo>
                    <a:pt x="35" y="28"/>
                  </a:lnTo>
                  <a:lnTo>
                    <a:pt x="33" y="25"/>
                  </a:lnTo>
                  <a:lnTo>
                    <a:pt x="32" y="26"/>
                  </a:lnTo>
                  <a:lnTo>
                    <a:pt x="32" y="30"/>
                  </a:lnTo>
                  <a:lnTo>
                    <a:pt x="30" y="30"/>
                  </a:lnTo>
                  <a:lnTo>
                    <a:pt x="28" y="28"/>
                  </a:lnTo>
                  <a:lnTo>
                    <a:pt x="26" y="25"/>
                  </a:lnTo>
                  <a:lnTo>
                    <a:pt x="25" y="25"/>
                  </a:lnTo>
                  <a:lnTo>
                    <a:pt x="25" y="25"/>
                  </a:lnTo>
                  <a:lnTo>
                    <a:pt x="25" y="26"/>
                  </a:lnTo>
                  <a:lnTo>
                    <a:pt x="21" y="23"/>
                  </a:lnTo>
                  <a:lnTo>
                    <a:pt x="21" y="25"/>
                  </a:lnTo>
                  <a:lnTo>
                    <a:pt x="21" y="26"/>
                  </a:lnTo>
                  <a:lnTo>
                    <a:pt x="19" y="26"/>
                  </a:lnTo>
                  <a:lnTo>
                    <a:pt x="19" y="26"/>
                  </a:lnTo>
                  <a:lnTo>
                    <a:pt x="23" y="26"/>
                  </a:lnTo>
                  <a:lnTo>
                    <a:pt x="25" y="28"/>
                  </a:lnTo>
                  <a:lnTo>
                    <a:pt x="25" y="30"/>
                  </a:lnTo>
                  <a:lnTo>
                    <a:pt x="25" y="30"/>
                  </a:lnTo>
                  <a:lnTo>
                    <a:pt x="28" y="34"/>
                  </a:lnTo>
                  <a:lnTo>
                    <a:pt x="28" y="34"/>
                  </a:lnTo>
                  <a:lnTo>
                    <a:pt x="28" y="35"/>
                  </a:lnTo>
                  <a:lnTo>
                    <a:pt x="30" y="34"/>
                  </a:lnTo>
                  <a:lnTo>
                    <a:pt x="32" y="34"/>
                  </a:lnTo>
                  <a:lnTo>
                    <a:pt x="33" y="39"/>
                  </a:lnTo>
                  <a:lnTo>
                    <a:pt x="33" y="43"/>
                  </a:lnTo>
                  <a:lnTo>
                    <a:pt x="32" y="44"/>
                  </a:lnTo>
                  <a:lnTo>
                    <a:pt x="28" y="44"/>
                  </a:lnTo>
                  <a:lnTo>
                    <a:pt x="28" y="43"/>
                  </a:lnTo>
                  <a:lnTo>
                    <a:pt x="28" y="43"/>
                  </a:lnTo>
                  <a:lnTo>
                    <a:pt x="28" y="46"/>
                  </a:lnTo>
                  <a:lnTo>
                    <a:pt x="25" y="46"/>
                  </a:lnTo>
                  <a:lnTo>
                    <a:pt x="19" y="41"/>
                  </a:lnTo>
                  <a:lnTo>
                    <a:pt x="16" y="41"/>
                  </a:lnTo>
                  <a:lnTo>
                    <a:pt x="12" y="37"/>
                  </a:lnTo>
                  <a:lnTo>
                    <a:pt x="8" y="35"/>
                  </a:lnTo>
                  <a:lnTo>
                    <a:pt x="10" y="32"/>
                  </a:lnTo>
                  <a:lnTo>
                    <a:pt x="8" y="32"/>
                  </a:lnTo>
                  <a:lnTo>
                    <a:pt x="7" y="34"/>
                  </a:lnTo>
                  <a:lnTo>
                    <a:pt x="0" y="23"/>
                  </a:lnTo>
                  <a:lnTo>
                    <a:pt x="0" y="21"/>
                  </a:lnTo>
                  <a:lnTo>
                    <a:pt x="1" y="14"/>
                  </a:lnTo>
                  <a:lnTo>
                    <a:pt x="1"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1" name="Freeform 4011"/>
            <p:cNvSpPr>
              <a:spLocks/>
            </p:cNvSpPr>
            <p:nvPr/>
          </p:nvSpPr>
          <p:spPr bwMode="auto">
            <a:xfrm>
              <a:off x="484" y="1513"/>
              <a:ext cx="132" cy="146"/>
            </a:xfrm>
            <a:custGeom>
              <a:avLst/>
              <a:gdLst/>
              <a:ahLst/>
              <a:cxnLst>
                <a:cxn ang="0">
                  <a:pos x="10" y="25"/>
                </a:cxn>
                <a:cxn ang="0">
                  <a:pos x="25" y="19"/>
                </a:cxn>
                <a:cxn ang="0">
                  <a:pos x="28" y="12"/>
                </a:cxn>
                <a:cxn ang="0">
                  <a:pos x="37" y="5"/>
                </a:cxn>
                <a:cxn ang="0">
                  <a:pos x="50" y="7"/>
                </a:cxn>
                <a:cxn ang="0">
                  <a:pos x="60" y="21"/>
                </a:cxn>
                <a:cxn ang="0">
                  <a:pos x="67" y="30"/>
                </a:cxn>
                <a:cxn ang="0">
                  <a:pos x="94" y="78"/>
                </a:cxn>
                <a:cxn ang="0">
                  <a:pos x="98" y="84"/>
                </a:cxn>
                <a:cxn ang="0">
                  <a:pos x="116" y="101"/>
                </a:cxn>
                <a:cxn ang="0">
                  <a:pos x="132" y="128"/>
                </a:cxn>
                <a:cxn ang="0">
                  <a:pos x="132" y="137"/>
                </a:cxn>
                <a:cxn ang="0">
                  <a:pos x="123" y="144"/>
                </a:cxn>
                <a:cxn ang="0">
                  <a:pos x="119" y="146"/>
                </a:cxn>
                <a:cxn ang="0">
                  <a:pos x="119" y="141"/>
                </a:cxn>
                <a:cxn ang="0">
                  <a:pos x="123" y="137"/>
                </a:cxn>
                <a:cxn ang="0">
                  <a:pos x="119" y="132"/>
                </a:cxn>
                <a:cxn ang="0">
                  <a:pos x="117" y="121"/>
                </a:cxn>
                <a:cxn ang="0">
                  <a:pos x="114" y="112"/>
                </a:cxn>
                <a:cxn ang="0">
                  <a:pos x="110" y="112"/>
                </a:cxn>
                <a:cxn ang="0">
                  <a:pos x="105" y="116"/>
                </a:cxn>
                <a:cxn ang="0">
                  <a:pos x="103" y="119"/>
                </a:cxn>
                <a:cxn ang="0">
                  <a:pos x="99" y="125"/>
                </a:cxn>
                <a:cxn ang="0">
                  <a:pos x="96" y="119"/>
                </a:cxn>
                <a:cxn ang="0">
                  <a:pos x="101" y="109"/>
                </a:cxn>
                <a:cxn ang="0">
                  <a:pos x="101" y="103"/>
                </a:cxn>
                <a:cxn ang="0">
                  <a:pos x="96" y="93"/>
                </a:cxn>
                <a:cxn ang="0">
                  <a:pos x="91" y="89"/>
                </a:cxn>
                <a:cxn ang="0">
                  <a:pos x="87" y="85"/>
                </a:cxn>
                <a:cxn ang="0">
                  <a:pos x="85" y="80"/>
                </a:cxn>
                <a:cxn ang="0">
                  <a:pos x="82" y="80"/>
                </a:cxn>
                <a:cxn ang="0">
                  <a:pos x="78" y="80"/>
                </a:cxn>
                <a:cxn ang="0">
                  <a:pos x="80" y="75"/>
                </a:cxn>
                <a:cxn ang="0">
                  <a:pos x="76" y="73"/>
                </a:cxn>
                <a:cxn ang="0">
                  <a:pos x="76" y="68"/>
                </a:cxn>
                <a:cxn ang="0">
                  <a:pos x="73" y="66"/>
                </a:cxn>
                <a:cxn ang="0">
                  <a:pos x="83" y="69"/>
                </a:cxn>
                <a:cxn ang="0">
                  <a:pos x="80" y="64"/>
                </a:cxn>
                <a:cxn ang="0">
                  <a:pos x="76" y="57"/>
                </a:cxn>
                <a:cxn ang="0">
                  <a:pos x="75" y="57"/>
                </a:cxn>
                <a:cxn ang="0">
                  <a:pos x="71" y="55"/>
                </a:cxn>
                <a:cxn ang="0">
                  <a:pos x="73" y="53"/>
                </a:cxn>
                <a:cxn ang="0">
                  <a:pos x="71" y="50"/>
                </a:cxn>
                <a:cxn ang="0">
                  <a:pos x="66" y="50"/>
                </a:cxn>
                <a:cxn ang="0">
                  <a:pos x="64" y="48"/>
                </a:cxn>
                <a:cxn ang="0">
                  <a:pos x="51" y="34"/>
                </a:cxn>
                <a:cxn ang="0">
                  <a:pos x="42" y="14"/>
                </a:cxn>
                <a:cxn ang="0">
                  <a:pos x="50" y="43"/>
                </a:cxn>
                <a:cxn ang="0">
                  <a:pos x="42" y="39"/>
                </a:cxn>
                <a:cxn ang="0">
                  <a:pos x="37" y="35"/>
                </a:cxn>
                <a:cxn ang="0">
                  <a:pos x="35" y="28"/>
                </a:cxn>
                <a:cxn ang="0">
                  <a:pos x="30" y="30"/>
                </a:cxn>
                <a:cxn ang="0">
                  <a:pos x="25" y="25"/>
                </a:cxn>
                <a:cxn ang="0">
                  <a:pos x="21" y="26"/>
                </a:cxn>
                <a:cxn ang="0">
                  <a:pos x="25" y="28"/>
                </a:cxn>
                <a:cxn ang="0">
                  <a:pos x="28" y="34"/>
                </a:cxn>
                <a:cxn ang="0">
                  <a:pos x="33" y="39"/>
                </a:cxn>
                <a:cxn ang="0">
                  <a:pos x="28" y="43"/>
                </a:cxn>
                <a:cxn ang="0">
                  <a:pos x="19" y="41"/>
                </a:cxn>
                <a:cxn ang="0">
                  <a:pos x="10" y="32"/>
                </a:cxn>
                <a:cxn ang="0">
                  <a:pos x="0" y="21"/>
                </a:cxn>
              </a:cxnLst>
              <a:rect l="0" t="0" r="r" b="b"/>
              <a:pathLst>
                <a:path w="132" h="146">
                  <a:moveTo>
                    <a:pt x="1" y="12"/>
                  </a:moveTo>
                  <a:lnTo>
                    <a:pt x="7" y="16"/>
                  </a:lnTo>
                  <a:lnTo>
                    <a:pt x="10" y="25"/>
                  </a:lnTo>
                  <a:lnTo>
                    <a:pt x="10" y="25"/>
                  </a:lnTo>
                  <a:lnTo>
                    <a:pt x="12" y="26"/>
                  </a:lnTo>
                  <a:lnTo>
                    <a:pt x="16" y="25"/>
                  </a:lnTo>
                  <a:lnTo>
                    <a:pt x="19" y="21"/>
                  </a:lnTo>
                  <a:lnTo>
                    <a:pt x="25" y="19"/>
                  </a:lnTo>
                  <a:lnTo>
                    <a:pt x="26" y="16"/>
                  </a:lnTo>
                  <a:lnTo>
                    <a:pt x="26" y="14"/>
                  </a:lnTo>
                  <a:lnTo>
                    <a:pt x="26" y="12"/>
                  </a:lnTo>
                  <a:lnTo>
                    <a:pt x="28" y="12"/>
                  </a:lnTo>
                  <a:lnTo>
                    <a:pt x="30" y="10"/>
                  </a:lnTo>
                  <a:lnTo>
                    <a:pt x="30" y="7"/>
                  </a:lnTo>
                  <a:lnTo>
                    <a:pt x="32" y="5"/>
                  </a:lnTo>
                  <a:lnTo>
                    <a:pt x="37" y="5"/>
                  </a:lnTo>
                  <a:lnTo>
                    <a:pt x="44" y="0"/>
                  </a:lnTo>
                  <a:lnTo>
                    <a:pt x="44" y="0"/>
                  </a:lnTo>
                  <a:lnTo>
                    <a:pt x="46" y="2"/>
                  </a:lnTo>
                  <a:lnTo>
                    <a:pt x="50" y="7"/>
                  </a:lnTo>
                  <a:lnTo>
                    <a:pt x="50" y="9"/>
                  </a:lnTo>
                  <a:lnTo>
                    <a:pt x="51" y="9"/>
                  </a:lnTo>
                  <a:lnTo>
                    <a:pt x="57" y="18"/>
                  </a:lnTo>
                  <a:lnTo>
                    <a:pt x="60" y="21"/>
                  </a:lnTo>
                  <a:lnTo>
                    <a:pt x="60" y="25"/>
                  </a:lnTo>
                  <a:lnTo>
                    <a:pt x="60" y="26"/>
                  </a:lnTo>
                  <a:lnTo>
                    <a:pt x="62" y="28"/>
                  </a:lnTo>
                  <a:lnTo>
                    <a:pt x="67" y="30"/>
                  </a:lnTo>
                  <a:lnTo>
                    <a:pt x="87" y="66"/>
                  </a:lnTo>
                  <a:lnTo>
                    <a:pt x="87" y="66"/>
                  </a:lnTo>
                  <a:lnTo>
                    <a:pt x="89" y="71"/>
                  </a:lnTo>
                  <a:lnTo>
                    <a:pt x="94" y="78"/>
                  </a:lnTo>
                  <a:lnTo>
                    <a:pt x="94" y="78"/>
                  </a:lnTo>
                  <a:lnTo>
                    <a:pt x="94" y="80"/>
                  </a:lnTo>
                  <a:lnTo>
                    <a:pt x="94" y="82"/>
                  </a:lnTo>
                  <a:lnTo>
                    <a:pt x="98" y="84"/>
                  </a:lnTo>
                  <a:lnTo>
                    <a:pt x="99" y="93"/>
                  </a:lnTo>
                  <a:lnTo>
                    <a:pt x="103" y="96"/>
                  </a:lnTo>
                  <a:lnTo>
                    <a:pt x="105" y="100"/>
                  </a:lnTo>
                  <a:lnTo>
                    <a:pt x="116" y="101"/>
                  </a:lnTo>
                  <a:lnTo>
                    <a:pt x="124" y="110"/>
                  </a:lnTo>
                  <a:lnTo>
                    <a:pt x="130" y="110"/>
                  </a:lnTo>
                  <a:lnTo>
                    <a:pt x="132" y="114"/>
                  </a:lnTo>
                  <a:lnTo>
                    <a:pt x="132" y="128"/>
                  </a:lnTo>
                  <a:lnTo>
                    <a:pt x="132" y="134"/>
                  </a:lnTo>
                  <a:lnTo>
                    <a:pt x="132" y="135"/>
                  </a:lnTo>
                  <a:lnTo>
                    <a:pt x="132" y="137"/>
                  </a:lnTo>
                  <a:lnTo>
                    <a:pt x="132" y="137"/>
                  </a:lnTo>
                  <a:lnTo>
                    <a:pt x="130" y="139"/>
                  </a:lnTo>
                  <a:lnTo>
                    <a:pt x="128" y="139"/>
                  </a:lnTo>
                  <a:lnTo>
                    <a:pt x="124" y="144"/>
                  </a:lnTo>
                  <a:lnTo>
                    <a:pt x="123" y="144"/>
                  </a:lnTo>
                  <a:lnTo>
                    <a:pt x="121" y="144"/>
                  </a:lnTo>
                  <a:lnTo>
                    <a:pt x="121" y="146"/>
                  </a:lnTo>
                  <a:lnTo>
                    <a:pt x="119" y="144"/>
                  </a:lnTo>
                  <a:lnTo>
                    <a:pt x="119" y="146"/>
                  </a:lnTo>
                  <a:lnTo>
                    <a:pt x="117" y="146"/>
                  </a:lnTo>
                  <a:lnTo>
                    <a:pt x="117" y="141"/>
                  </a:lnTo>
                  <a:lnTo>
                    <a:pt x="119" y="139"/>
                  </a:lnTo>
                  <a:lnTo>
                    <a:pt x="119" y="141"/>
                  </a:lnTo>
                  <a:lnTo>
                    <a:pt x="121" y="139"/>
                  </a:lnTo>
                  <a:lnTo>
                    <a:pt x="121" y="139"/>
                  </a:lnTo>
                  <a:lnTo>
                    <a:pt x="123" y="137"/>
                  </a:lnTo>
                  <a:lnTo>
                    <a:pt x="123" y="137"/>
                  </a:lnTo>
                  <a:lnTo>
                    <a:pt x="123" y="132"/>
                  </a:lnTo>
                  <a:lnTo>
                    <a:pt x="121" y="132"/>
                  </a:lnTo>
                  <a:lnTo>
                    <a:pt x="119" y="132"/>
                  </a:lnTo>
                  <a:lnTo>
                    <a:pt x="119" y="132"/>
                  </a:lnTo>
                  <a:lnTo>
                    <a:pt x="119" y="132"/>
                  </a:lnTo>
                  <a:lnTo>
                    <a:pt x="119" y="125"/>
                  </a:lnTo>
                  <a:lnTo>
                    <a:pt x="117" y="123"/>
                  </a:lnTo>
                  <a:lnTo>
                    <a:pt x="117" y="121"/>
                  </a:lnTo>
                  <a:lnTo>
                    <a:pt x="116" y="116"/>
                  </a:lnTo>
                  <a:lnTo>
                    <a:pt x="114" y="114"/>
                  </a:lnTo>
                  <a:lnTo>
                    <a:pt x="114" y="114"/>
                  </a:lnTo>
                  <a:lnTo>
                    <a:pt x="114" y="112"/>
                  </a:lnTo>
                  <a:lnTo>
                    <a:pt x="116" y="110"/>
                  </a:lnTo>
                  <a:lnTo>
                    <a:pt x="114" y="109"/>
                  </a:lnTo>
                  <a:lnTo>
                    <a:pt x="112" y="109"/>
                  </a:lnTo>
                  <a:lnTo>
                    <a:pt x="110" y="112"/>
                  </a:lnTo>
                  <a:lnTo>
                    <a:pt x="110" y="112"/>
                  </a:lnTo>
                  <a:lnTo>
                    <a:pt x="108" y="114"/>
                  </a:lnTo>
                  <a:lnTo>
                    <a:pt x="107" y="114"/>
                  </a:lnTo>
                  <a:lnTo>
                    <a:pt x="105" y="116"/>
                  </a:lnTo>
                  <a:lnTo>
                    <a:pt x="103" y="116"/>
                  </a:lnTo>
                  <a:lnTo>
                    <a:pt x="103" y="117"/>
                  </a:lnTo>
                  <a:lnTo>
                    <a:pt x="103" y="119"/>
                  </a:lnTo>
                  <a:lnTo>
                    <a:pt x="103" y="119"/>
                  </a:lnTo>
                  <a:lnTo>
                    <a:pt x="103" y="121"/>
                  </a:lnTo>
                  <a:lnTo>
                    <a:pt x="101" y="123"/>
                  </a:lnTo>
                  <a:lnTo>
                    <a:pt x="101" y="123"/>
                  </a:lnTo>
                  <a:lnTo>
                    <a:pt x="99" y="125"/>
                  </a:lnTo>
                  <a:lnTo>
                    <a:pt x="99" y="126"/>
                  </a:lnTo>
                  <a:lnTo>
                    <a:pt x="96" y="123"/>
                  </a:lnTo>
                  <a:lnTo>
                    <a:pt x="96" y="121"/>
                  </a:lnTo>
                  <a:lnTo>
                    <a:pt x="96" y="119"/>
                  </a:lnTo>
                  <a:lnTo>
                    <a:pt x="98" y="119"/>
                  </a:lnTo>
                  <a:lnTo>
                    <a:pt x="99" y="117"/>
                  </a:lnTo>
                  <a:lnTo>
                    <a:pt x="101" y="112"/>
                  </a:lnTo>
                  <a:lnTo>
                    <a:pt x="101" y="109"/>
                  </a:lnTo>
                  <a:lnTo>
                    <a:pt x="101" y="107"/>
                  </a:lnTo>
                  <a:lnTo>
                    <a:pt x="107" y="107"/>
                  </a:lnTo>
                  <a:lnTo>
                    <a:pt x="107" y="107"/>
                  </a:lnTo>
                  <a:lnTo>
                    <a:pt x="101" y="103"/>
                  </a:lnTo>
                  <a:lnTo>
                    <a:pt x="99" y="101"/>
                  </a:lnTo>
                  <a:lnTo>
                    <a:pt x="98" y="101"/>
                  </a:lnTo>
                  <a:lnTo>
                    <a:pt x="96" y="98"/>
                  </a:lnTo>
                  <a:lnTo>
                    <a:pt x="96" y="93"/>
                  </a:lnTo>
                  <a:lnTo>
                    <a:pt x="92" y="93"/>
                  </a:lnTo>
                  <a:lnTo>
                    <a:pt x="92" y="91"/>
                  </a:lnTo>
                  <a:lnTo>
                    <a:pt x="92" y="89"/>
                  </a:lnTo>
                  <a:lnTo>
                    <a:pt x="91" y="89"/>
                  </a:lnTo>
                  <a:lnTo>
                    <a:pt x="87" y="89"/>
                  </a:lnTo>
                  <a:lnTo>
                    <a:pt x="83" y="84"/>
                  </a:lnTo>
                  <a:lnTo>
                    <a:pt x="83" y="82"/>
                  </a:lnTo>
                  <a:lnTo>
                    <a:pt x="87" y="85"/>
                  </a:lnTo>
                  <a:lnTo>
                    <a:pt x="89" y="87"/>
                  </a:lnTo>
                  <a:lnTo>
                    <a:pt x="87" y="84"/>
                  </a:lnTo>
                  <a:lnTo>
                    <a:pt x="87" y="80"/>
                  </a:lnTo>
                  <a:lnTo>
                    <a:pt x="85" y="80"/>
                  </a:lnTo>
                  <a:lnTo>
                    <a:pt x="83" y="82"/>
                  </a:lnTo>
                  <a:lnTo>
                    <a:pt x="83" y="82"/>
                  </a:lnTo>
                  <a:lnTo>
                    <a:pt x="82" y="80"/>
                  </a:lnTo>
                  <a:lnTo>
                    <a:pt x="82" y="80"/>
                  </a:lnTo>
                  <a:lnTo>
                    <a:pt x="82" y="78"/>
                  </a:lnTo>
                  <a:lnTo>
                    <a:pt x="80" y="78"/>
                  </a:lnTo>
                  <a:lnTo>
                    <a:pt x="80" y="80"/>
                  </a:lnTo>
                  <a:lnTo>
                    <a:pt x="78" y="80"/>
                  </a:lnTo>
                  <a:lnTo>
                    <a:pt x="76" y="78"/>
                  </a:lnTo>
                  <a:lnTo>
                    <a:pt x="76" y="76"/>
                  </a:lnTo>
                  <a:lnTo>
                    <a:pt x="76" y="75"/>
                  </a:lnTo>
                  <a:lnTo>
                    <a:pt x="80" y="75"/>
                  </a:lnTo>
                  <a:lnTo>
                    <a:pt x="82" y="73"/>
                  </a:lnTo>
                  <a:lnTo>
                    <a:pt x="78" y="73"/>
                  </a:lnTo>
                  <a:lnTo>
                    <a:pt x="76" y="73"/>
                  </a:lnTo>
                  <a:lnTo>
                    <a:pt x="76" y="73"/>
                  </a:lnTo>
                  <a:lnTo>
                    <a:pt x="78" y="71"/>
                  </a:lnTo>
                  <a:lnTo>
                    <a:pt x="76" y="71"/>
                  </a:lnTo>
                  <a:lnTo>
                    <a:pt x="76" y="69"/>
                  </a:lnTo>
                  <a:lnTo>
                    <a:pt x="76" y="68"/>
                  </a:lnTo>
                  <a:lnTo>
                    <a:pt x="78" y="68"/>
                  </a:lnTo>
                  <a:lnTo>
                    <a:pt x="76" y="66"/>
                  </a:lnTo>
                  <a:lnTo>
                    <a:pt x="75" y="68"/>
                  </a:lnTo>
                  <a:lnTo>
                    <a:pt x="73" y="66"/>
                  </a:lnTo>
                  <a:lnTo>
                    <a:pt x="75" y="64"/>
                  </a:lnTo>
                  <a:lnTo>
                    <a:pt x="80" y="66"/>
                  </a:lnTo>
                  <a:lnTo>
                    <a:pt x="82" y="69"/>
                  </a:lnTo>
                  <a:lnTo>
                    <a:pt x="83" y="69"/>
                  </a:lnTo>
                  <a:lnTo>
                    <a:pt x="83" y="69"/>
                  </a:lnTo>
                  <a:lnTo>
                    <a:pt x="82" y="68"/>
                  </a:lnTo>
                  <a:lnTo>
                    <a:pt x="82" y="64"/>
                  </a:lnTo>
                  <a:lnTo>
                    <a:pt x="80" y="64"/>
                  </a:lnTo>
                  <a:lnTo>
                    <a:pt x="80" y="64"/>
                  </a:lnTo>
                  <a:lnTo>
                    <a:pt x="76" y="60"/>
                  </a:lnTo>
                  <a:lnTo>
                    <a:pt x="75" y="59"/>
                  </a:lnTo>
                  <a:lnTo>
                    <a:pt x="76" y="57"/>
                  </a:lnTo>
                  <a:lnTo>
                    <a:pt x="80" y="57"/>
                  </a:lnTo>
                  <a:lnTo>
                    <a:pt x="80" y="57"/>
                  </a:lnTo>
                  <a:lnTo>
                    <a:pt x="78" y="57"/>
                  </a:lnTo>
                  <a:lnTo>
                    <a:pt x="75" y="57"/>
                  </a:lnTo>
                  <a:lnTo>
                    <a:pt x="73" y="59"/>
                  </a:lnTo>
                  <a:lnTo>
                    <a:pt x="73" y="60"/>
                  </a:lnTo>
                  <a:lnTo>
                    <a:pt x="71" y="57"/>
                  </a:lnTo>
                  <a:lnTo>
                    <a:pt x="71" y="55"/>
                  </a:lnTo>
                  <a:lnTo>
                    <a:pt x="73" y="55"/>
                  </a:lnTo>
                  <a:lnTo>
                    <a:pt x="76" y="51"/>
                  </a:lnTo>
                  <a:lnTo>
                    <a:pt x="75" y="51"/>
                  </a:lnTo>
                  <a:lnTo>
                    <a:pt x="73" y="53"/>
                  </a:lnTo>
                  <a:lnTo>
                    <a:pt x="73" y="51"/>
                  </a:lnTo>
                  <a:lnTo>
                    <a:pt x="75" y="48"/>
                  </a:lnTo>
                  <a:lnTo>
                    <a:pt x="73" y="48"/>
                  </a:lnTo>
                  <a:lnTo>
                    <a:pt x="71" y="50"/>
                  </a:lnTo>
                  <a:lnTo>
                    <a:pt x="71" y="51"/>
                  </a:lnTo>
                  <a:lnTo>
                    <a:pt x="69" y="53"/>
                  </a:lnTo>
                  <a:lnTo>
                    <a:pt x="67" y="53"/>
                  </a:lnTo>
                  <a:lnTo>
                    <a:pt x="66" y="50"/>
                  </a:lnTo>
                  <a:lnTo>
                    <a:pt x="66" y="48"/>
                  </a:lnTo>
                  <a:lnTo>
                    <a:pt x="66" y="46"/>
                  </a:lnTo>
                  <a:lnTo>
                    <a:pt x="64" y="46"/>
                  </a:lnTo>
                  <a:lnTo>
                    <a:pt x="64" y="48"/>
                  </a:lnTo>
                  <a:lnTo>
                    <a:pt x="58" y="43"/>
                  </a:lnTo>
                  <a:lnTo>
                    <a:pt x="55" y="43"/>
                  </a:lnTo>
                  <a:lnTo>
                    <a:pt x="51" y="35"/>
                  </a:lnTo>
                  <a:lnTo>
                    <a:pt x="51" y="34"/>
                  </a:lnTo>
                  <a:lnTo>
                    <a:pt x="51" y="30"/>
                  </a:lnTo>
                  <a:lnTo>
                    <a:pt x="50" y="30"/>
                  </a:lnTo>
                  <a:lnTo>
                    <a:pt x="44" y="10"/>
                  </a:lnTo>
                  <a:lnTo>
                    <a:pt x="42" y="14"/>
                  </a:lnTo>
                  <a:lnTo>
                    <a:pt x="44" y="18"/>
                  </a:lnTo>
                  <a:lnTo>
                    <a:pt x="44" y="19"/>
                  </a:lnTo>
                  <a:lnTo>
                    <a:pt x="42" y="18"/>
                  </a:lnTo>
                  <a:lnTo>
                    <a:pt x="50" y="43"/>
                  </a:lnTo>
                  <a:lnTo>
                    <a:pt x="48" y="48"/>
                  </a:lnTo>
                  <a:lnTo>
                    <a:pt x="46" y="46"/>
                  </a:lnTo>
                  <a:lnTo>
                    <a:pt x="44" y="41"/>
                  </a:lnTo>
                  <a:lnTo>
                    <a:pt x="42" y="39"/>
                  </a:lnTo>
                  <a:lnTo>
                    <a:pt x="42" y="43"/>
                  </a:lnTo>
                  <a:lnTo>
                    <a:pt x="37" y="43"/>
                  </a:lnTo>
                  <a:lnTo>
                    <a:pt x="37" y="37"/>
                  </a:lnTo>
                  <a:lnTo>
                    <a:pt x="37" y="35"/>
                  </a:lnTo>
                  <a:lnTo>
                    <a:pt x="37" y="35"/>
                  </a:lnTo>
                  <a:lnTo>
                    <a:pt x="35" y="32"/>
                  </a:lnTo>
                  <a:lnTo>
                    <a:pt x="35" y="28"/>
                  </a:lnTo>
                  <a:lnTo>
                    <a:pt x="35" y="28"/>
                  </a:lnTo>
                  <a:lnTo>
                    <a:pt x="33" y="25"/>
                  </a:lnTo>
                  <a:lnTo>
                    <a:pt x="32" y="26"/>
                  </a:lnTo>
                  <a:lnTo>
                    <a:pt x="32" y="30"/>
                  </a:lnTo>
                  <a:lnTo>
                    <a:pt x="30" y="30"/>
                  </a:lnTo>
                  <a:lnTo>
                    <a:pt x="28" y="28"/>
                  </a:lnTo>
                  <a:lnTo>
                    <a:pt x="26" y="25"/>
                  </a:lnTo>
                  <a:lnTo>
                    <a:pt x="25" y="25"/>
                  </a:lnTo>
                  <a:lnTo>
                    <a:pt x="25" y="25"/>
                  </a:lnTo>
                  <a:lnTo>
                    <a:pt x="25" y="26"/>
                  </a:lnTo>
                  <a:lnTo>
                    <a:pt x="21" y="23"/>
                  </a:lnTo>
                  <a:lnTo>
                    <a:pt x="21" y="25"/>
                  </a:lnTo>
                  <a:lnTo>
                    <a:pt x="21" y="26"/>
                  </a:lnTo>
                  <a:lnTo>
                    <a:pt x="19" y="26"/>
                  </a:lnTo>
                  <a:lnTo>
                    <a:pt x="19" y="26"/>
                  </a:lnTo>
                  <a:lnTo>
                    <a:pt x="23" y="26"/>
                  </a:lnTo>
                  <a:lnTo>
                    <a:pt x="25" y="28"/>
                  </a:lnTo>
                  <a:lnTo>
                    <a:pt x="25" y="30"/>
                  </a:lnTo>
                  <a:lnTo>
                    <a:pt x="25" y="30"/>
                  </a:lnTo>
                  <a:lnTo>
                    <a:pt x="28" y="34"/>
                  </a:lnTo>
                  <a:lnTo>
                    <a:pt x="28" y="34"/>
                  </a:lnTo>
                  <a:lnTo>
                    <a:pt x="28" y="35"/>
                  </a:lnTo>
                  <a:lnTo>
                    <a:pt x="30" y="34"/>
                  </a:lnTo>
                  <a:lnTo>
                    <a:pt x="32" y="34"/>
                  </a:lnTo>
                  <a:lnTo>
                    <a:pt x="33" y="39"/>
                  </a:lnTo>
                  <a:lnTo>
                    <a:pt x="33" y="43"/>
                  </a:lnTo>
                  <a:lnTo>
                    <a:pt x="32" y="44"/>
                  </a:lnTo>
                  <a:lnTo>
                    <a:pt x="28" y="44"/>
                  </a:lnTo>
                  <a:lnTo>
                    <a:pt x="28" y="43"/>
                  </a:lnTo>
                  <a:lnTo>
                    <a:pt x="28" y="43"/>
                  </a:lnTo>
                  <a:lnTo>
                    <a:pt x="28" y="46"/>
                  </a:lnTo>
                  <a:lnTo>
                    <a:pt x="25" y="46"/>
                  </a:lnTo>
                  <a:lnTo>
                    <a:pt x="19" y="41"/>
                  </a:lnTo>
                  <a:lnTo>
                    <a:pt x="16" y="41"/>
                  </a:lnTo>
                  <a:lnTo>
                    <a:pt x="12" y="37"/>
                  </a:lnTo>
                  <a:lnTo>
                    <a:pt x="8" y="35"/>
                  </a:lnTo>
                  <a:lnTo>
                    <a:pt x="10" y="32"/>
                  </a:lnTo>
                  <a:lnTo>
                    <a:pt x="8" y="32"/>
                  </a:lnTo>
                  <a:lnTo>
                    <a:pt x="7" y="34"/>
                  </a:lnTo>
                  <a:lnTo>
                    <a:pt x="0" y="23"/>
                  </a:lnTo>
                  <a:lnTo>
                    <a:pt x="0" y="21"/>
                  </a:lnTo>
                  <a:lnTo>
                    <a:pt x="1" y="14"/>
                  </a:lnTo>
                  <a:lnTo>
                    <a:pt x="1"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2" name="Freeform 4012"/>
            <p:cNvSpPr>
              <a:spLocks/>
            </p:cNvSpPr>
            <p:nvPr/>
          </p:nvSpPr>
          <p:spPr bwMode="auto">
            <a:xfrm>
              <a:off x="5701" y="1377"/>
              <a:ext cx="52" cy="27"/>
            </a:xfrm>
            <a:custGeom>
              <a:avLst/>
              <a:gdLst/>
              <a:ahLst/>
              <a:cxnLst>
                <a:cxn ang="0">
                  <a:pos x="34" y="27"/>
                </a:cxn>
                <a:cxn ang="0">
                  <a:pos x="34" y="25"/>
                </a:cxn>
                <a:cxn ang="0">
                  <a:pos x="34" y="23"/>
                </a:cxn>
                <a:cxn ang="0">
                  <a:pos x="27" y="22"/>
                </a:cxn>
                <a:cxn ang="0">
                  <a:pos x="20" y="14"/>
                </a:cxn>
                <a:cxn ang="0">
                  <a:pos x="16" y="14"/>
                </a:cxn>
                <a:cxn ang="0">
                  <a:pos x="13" y="14"/>
                </a:cxn>
                <a:cxn ang="0">
                  <a:pos x="9" y="16"/>
                </a:cxn>
                <a:cxn ang="0">
                  <a:pos x="7" y="16"/>
                </a:cxn>
                <a:cxn ang="0">
                  <a:pos x="5" y="16"/>
                </a:cxn>
                <a:cxn ang="0">
                  <a:pos x="4" y="14"/>
                </a:cxn>
                <a:cxn ang="0">
                  <a:pos x="2" y="11"/>
                </a:cxn>
                <a:cxn ang="0">
                  <a:pos x="0" y="9"/>
                </a:cxn>
                <a:cxn ang="0">
                  <a:pos x="4" y="2"/>
                </a:cxn>
                <a:cxn ang="0">
                  <a:pos x="2" y="0"/>
                </a:cxn>
                <a:cxn ang="0">
                  <a:pos x="5" y="4"/>
                </a:cxn>
                <a:cxn ang="0">
                  <a:pos x="13" y="5"/>
                </a:cxn>
                <a:cxn ang="0">
                  <a:pos x="16" y="7"/>
                </a:cxn>
                <a:cxn ang="0">
                  <a:pos x="18" y="5"/>
                </a:cxn>
                <a:cxn ang="0">
                  <a:pos x="20" y="5"/>
                </a:cxn>
                <a:cxn ang="0">
                  <a:pos x="22" y="5"/>
                </a:cxn>
                <a:cxn ang="0">
                  <a:pos x="22" y="4"/>
                </a:cxn>
                <a:cxn ang="0">
                  <a:pos x="23" y="4"/>
                </a:cxn>
                <a:cxn ang="0">
                  <a:pos x="27" y="4"/>
                </a:cxn>
                <a:cxn ang="0">
                  <a:pos x="29" y="5"/>
                </a:cxn>
                <a:cxn ang="0">
                  <a:pos x="30" y="5"/>
                </a:cxn>
                <a:cxn ang="0">
                  <a:pos x="30" y="7"/>
                </a:cxn>
                <a:cxn ang="0">
                  <a:pos x="30" y="11"/>
                </a:cxn>
                <a:cxn ang="0">
                  <a:pos x="38" y="14"/>
                </a:cxn>
                <a:cxn ang="0">
                  <a:pos x="39" y="16"/>
                </a:cxn>
                <a:cxn ang="0">
                  <a:pos x="43" y="18"/>
                </a:cxn>
                <a:cxn ang="0">
                  <a:pos x="45" y="16"/>
                </a:cxn>
                <a:cxn ang="0">
                  <a:pos x="48" y="16"/>
                </a:cxn>
                <a:cxn ang="0">
                  <a:pos x="50" y="16"/>
                </a:cxn>
                <a:cxn ang="0">
                  <a:pos x="52" y="16"/>
                </a:cxn>
                <a:cxn ang="0">
                  <a:pos x="52" y="18"/>
                </a:cxn>
                <a:cxn ang="0">
                  <a:pos x="52" y="20"/>
                </a:cxn>
                <a:cxn ang="0">
                  <a:pos x="50" y="22"/>
                </a:cxn>
                <a:cxn ang="0">
                  <a:pos x="48" y="23"/>
                </a:cxn>
                <a:cxn ang="0">
                  <a:pos x="45" y="22"/>
                </a:cxn>
                <a:cxn ang="0">
                  <a:pos x="41" y="22"/>
                </a:cxn>
                <a:cxn ang="0">
                  <a:pos x="39" y="27"/>
                </a:cxn>
                <a:cxn ang="0">
                  <a:pos x="34" y="27"/>
                </a:cxn>
              </a:cxnLst>
              <a:rect l="0" t="0" r="r" b="b"/>
              <a:pathLst>
                <a:path w="52" h="27">
                  <a:moveTo>
                    <a:pt x="34" y="27"/>
                  </a:moveTo>
                  <a:lnTo>
                    <a:pt x="34" y="25"/>
                  </a:lnTo>
                  <a:lnTo>
                    <a:pt x="34" y="23"/>
                  </a:lnTo>
                  <a:lnTo>
                    <a:pt x="27" y="22"/>
                  </a:lnTo>
                  <a:lnTo>
                    <a:pt x="20" y="14"/>
                  </a:lnTo>
                  <a:lnTo>
                    <a:pt x="16" y="14"/>
                  </a:lnTo>
                  <a:lnTo>
                    <a:pt x="13" y="14"/>
                  </a:lnTo>
                  <a:lnTo>
                    <a:pt x="9" y="16"/>
                  </a:lnTo>
                  <a:lnTo>
                    <a:pt x="7" y="16"/>
                  </a:lnTo>
                  <a:lnTo>
                    <a:pt x="5" y="16"/>
                  </a:lnTo>
                  <a:lnTo>
                    <a:pt x="4" y="14"/>
                  </a:lnTo>
                  <a:lnTo>
                    <a:pt x="2" y="11"/>
                  </a:lnTo>
                  <a:lnTo>
                    <a:pt x="0" y="9"/>
                  </a:lnTo>
                  <a:lnTo>
                    <a:pt x="4" y="2"/>
                  </a:lnTo>
                  <a:lnTo>
                    <a:pt x="2" y="0"/>
                  </a:lnTo>
                  <a:lnTo>
                    <a:pt x="5" y="4"/>
                  </a:lnTo>
                  <a:lnTo>
                    <a:pt x="13" y="5"/>
                  </a:lnTo>
                  <a:lnTo>
                    <a:pt x="16" y="7"/>
                  </a:lnTo>
                  <a:lnTo>
                    <a:pt x="18" y="5"/>
                  </a:lnTo>
                  <a:lnTo>
                    <a:pt x="20" y="5"/>
                  </a:lnTo>
                  <a:lnTo>
                    <a:pt x="22" y="5"/>
                  </a:lnTo>
                  <a:lnTo>
                    <a:pt x="22" y="4"/>
                  </a:lnTo>
                  <a:lnTo>
                    <a:pt x="23" y="4"/>
                  </a:lnTo>
                  <a:lnTo>
                    <a:pt x="27" y="4"/>
                  </a:lnTo>
                  <a:lnTo>
                    <a:pt x="29" y="5"/>
                  </a:lnTo>
                  <a:lnTo>
                    <a:pt x="30" y="5"/>
                  </a:lnTo>
                  <a:lnTo>
                    <a:pt x="30" y="7"/>
                  </a:lnTo>
                  <a:lnTo>
                    <a:pt x="30" y="11"/>
                  </a:lnTo>
                  <a:lnTo>
                    <a:pt x="38" y="14"/>
                  </a:lnTo>
                  <a:lnTo>
                    <a:pt x="39" y="16"/>
                  </a:lnTo>
                  <a:lnTo>
                    <a:pt x="43" y="18"/>
                  </a:lnTo>
                  <a:lnTo>
                    <a:pt x="45" y="16"/>
                  </a:lnTo>
                  <a:lnTo>
                    <a:pt x="48" y="16"/>
                  </a:lnTo>
                  <a:lnTo>
                    <a:pt x="50" y="16"/>
                  </a:lnTo>
                  <a:lnTo>
                    <a:pt x="52" y="16"/>
                  </a:lnTo>
                  <a:lnTo>
                    <a:pt x="52" y="18"/>
                  </a:lnTo>
                  <a:lnTo>
                    <a:pt x="52" y="20"/>
                  </a:lnTo>
                  <a:lnTo>
                    <a:pt x="50" y="22"/>
                  </a:lnTo>
                  <a:lnTo>
                    <a:pt x="48" y="23"/>
                  </a:lnTo>
                  <a:lnTo>
                    <a:pt x="45" y="22"/>
                  </a:lnTo>
                  <a:lnTo>
                    <a:pt x="41" y="22"/>
                  </a:lnTo>
                  <a:lnTo>
                    <a:pt x="39" y="27"/>
                  </a:lnTo>
                  <a:lnTo>
                    <a:pt x="34" y="2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3" name="Freeform 4013"/>
            <p:cNvSpPr>
              <a:spLocks/>
            </p:cNvSpPr>
            <p:nvPr/>
          </p:nvSpPr>
          <p:spPr bwMode="auto">
            <a:xfrm>
              <a:off x="5701" y="1377"/>
              <a:ext cx="52" cy="27"/>
            </a:xfrm>
            <a:custGeom>
              <a:avLst/>
              <a:gdLst/>
              <a:ahLst/>
              <a:cxnLst>
                <a:cxn ang="0">
                  <a:pos x="34" y="27"/>
                </a:cxn>
                <a:cxn ang="0">
                  <a:pos x="34" y="25"/>
                </a:cxn>
                <a:cxn ang="0">
                  <a:pos x="34" y="23"/>
                </a:cxn>
                <a:cxn ang="0">
                  <a:pos x="27" y="22"/>
                </a:cxn>
                <a:cxn ang="0">
                  <a:pos x="20" y="14"/>
                </a:cxn>
                <a:cxn ang="0">
                  <a:pos x="16" y="14"/>
                </a:cxn>
                <a:cxn ang="0">
                  <a:pos x="13" y="14"/>
                </a:cxn>
                <a:cxn ang="0">
                  <a:pos x="9" y="16"/>
                </a:cxn>
                <a:cxn ang="0">
                  <a:pos x="7" y="16"/>
                </a:cxn>
                <a:cxn ang="0">
                  <a:pos x="5" y="16"/>
                </a:cxn>
                <a:cxn ang="0">
                  <a:pos x="4" y="14"/>
                </a:cxn>
                <a:cxn ang="0">
                  <a:pos x="2" y="11"/>
                </a:cxn>
                <a:cxn ang="0">
                  <a:pos x="0" y="9"/>
                </a:cxn>
                <a:cxn ang="0">
                  <a:pos x="4" y="2"/>
                </a:cxn>
                <a:cxn ang="0">
                  <a:pos x="2" y="0"/>
                </a:cxn>
                <a:cxn ang="0">
                  <a:pos x="5" y="4"/>
                </a:cxn>
                <a:cxn ang="0">
                  <a:pos x="13" y="5"/>
                </a:cxn>
                <a:cxn ang="0">
                  <a:pos x="16" y="7"/>
                </a:cxn>
                <a:cxn ang="0">
                  <a:pos x="18" y="5"/>
                </a:cxn>
                <a:cxn ang="0">
                  <a:pos x="20" y="5"/>
                </a:cxn>
                <a:cxn ang="0">
                  <a:pos x="22" y="5"/>
                </a:cxn>
                <a:cxn ang="0">
                  <a:pos x="22" y="4"/>
                </a:cxn>
                <a:cxn ang="0">
                  <a:pos x="23" y="4"/>
                </a:cxn>
                <a:cxn ang="0">
                  <a:pos x="27" y="4"/>
                </a:cxn>
                <a:cxn ang="0">
                  <a:pos x="29" y="5"/>
                </a:cxn>
                <a:cxn ang="0">
                  <a:pos x="30" y="5"/>
                </a:cxn>
                <a:cxn ang="0">
                  <a:pos x="30" y="7"/>
                </a:cxn>
                <a:cxn ang="0">
                  <a:pos x="30" y="11"/>
                </a:cxn>
                <a:cxn ang="0">
                  <a:pos x="38" y="14"/>
                </a:cxn>
                <a:cxn ang="0">
                  <a:pos x="39" y="16"/>
                </a:cxn>
                <a:cxn ang="0">
                  <a:pos x="43" y="18"/>
                </a:cxn>
                <a:cxn ang="0">
                  <a:pos x="45" y="16"/>
                </a:cxn>
                <a:cxn ang="0">
                  <a:pos x="48" y="16"/>
                </a:cxn>
                <a:cxn ang="0">
                  <a:pos x="50" y="16"/>
                </a:cxn>
                <a:cxn ang="0">
                  <a:pos x="52" y="16"/>
                </a:cxn>
                <a:cxn ang="0">
                  <a:pos x="52" y="18"/>
                </a:cxn>
                <a:cxn ang="0">
                  <a:pos x="52" y="20"/>
                </a:cxn>
                <a:cxn ang="0">
                  <a:pos x="50" y="22"/>
                </a:cxn>
                <a:cxn ang="0">
                  <a:pos x="48" y="23"/>
                </a:cxn>
                <a:cxn ang="0">
                  <a:pos x="45" y="22"/>
                </a:cxn>
                <a:cxn ang="0">
                  <a:pos x="41" y="22"/>
                </a:cxn>
                <a:cxn ang="0">
                  <a:pos x="39" y="27"/>
                </a:cxn>
                <a:cxn ang="0">
                  <a:pos x="34" y="27"/>
                </a:cxn>
              </a:cxnLst>
              <a:rect l="0" t="0" r="r" b="b"/>
              <a:pathLst>
                <a:path w="52" h="27">
                  <a:moveTo>
                    <a:pt x="34" y="27"/>
                  </a:moveTo>
                  <a:lnTo>
                    <a:pt x="34" y="25"/>
                  </a:lnTo>
                  <a:lnTo>
                    <a:pt x="34" y="23"/>
                  </a:lnTo>
                  <a:lnTo>
                    <a:pt x="27" y="22"/>
                  </a:lnTo>
                  <a:lnTo>
                    <a:pt x="20" y="14"/>
                  </a:lnTo>
                  <a:lnTo>
                    <a:pt x="16" y="14"/>
                  </a:lnTo>
                  <a:lnTo>
                    <a:pt x="13" y="14"/>
                  </a:lnTo>
                  <a:lnTo>
                    <a:pt x="9" y="16"/>
                  </a:lnTo>
                  <a:lnTo>
                    <a:pt x="7" y="16"/>
                  </a:lnTo>
                  <a:lnTo>
                    <a:pt x="5" y="16"/>
                  </a:lnTo>
                  <a:lnTo>
                    <a:pt x="4" y="14"/>
                  </a:lnTo>
                  <a:lnTo>
                    <a:pt x="2" y="11"/>
                  </a:lnTo>
                  <a:lnTo>
                    <a:pt x="0" y="9"/>
                  </a:lnTo>
                  <a:lnTo>
                    <a:pt x="4" y="2"/>
                  </a:lnTo>
                  <a:lnTo>
                    <a:pt x="2" y="0"/>
                  </a:lnTo>
                  <a:lnTo>
                    <a:pt x="5" y="4"/>
                  </a:lnTo>
                  <a:lnTo>
                    <a:pt x="13" y="5"/>
                  </a:lnTo>
                  <a:lnTo>
                    <a:pt x="16" y="7"/>
                  </a:lnTo>
                  <a:lnTo>
                    <a:pt x="18" y="5"/>
                  </a:lnTo>
                  <a:lnTo>
                    <a:pt x="20" y="5"/>
                  </a:lnTo>
                  <a:lnTo>
                    <a:pt x="22" y="5"/>
                  </a:lnTo>
                  <a:lnTo>
                    <a:pt x="22" y="4"/>
                  </a:lnTo>
                  <a:lnTo>
                    <a:pt x="23" y="4"/>
                  </a:lnTo>
                  <a:lnTo>
                    <a:pt x="27" y="4"/>
                  </a:lnTo>
                  <a:lnTo>
                    <a:pt x="29" y="5"/>
                  </a:lnTo>
                  <a:lnTo>
                    <a:pt x="30" y="5"/>
                  </a:lnTo>
                  <a:lnTo>
                    <a:pt x="30" y="7"/>
                  </a:lnTo>
                  <a:lnTo>
                    <a:pt x="30" y="11"/>
                  </a:lnTo>
                  <a:lnTo>
                    <a:pt x="38" y="14"/>
                  </a:lnTo>
                  <a:lnTo>
                    <a:pt x="39" y="16"/>
                  </a:lnTo>
                  <a:lnTo>
                    <a:pt x="43" y="18"/>
                  </a:lnTo>
                  <a:lnTo>
                    <a:pt x="45" y="16"/>
                  </a:lnTo>
                  <a:lnTo>
                    <a:pt x="48" y="16"/>
                  </a:lnTo>
                  <a:lnTo>
                    <a:pt x="50" y="16"/>
                  </a:lnTo>
                  <a:lnTo>
                    <a:pt x="52" y="16"/>
                  </a:lnTo>
                  <a:lnTo>
                    <a:pt x="52" y="18"/>
                  </a:lnTo>
                  <a:lnTo>
                    <a:pt x="52" y="20"/>
                  </a:lnTo>
                  <a:lnTo>
                    <a:pt x="50" y="22"/>
                  </a:lnTo>
                  <a:lnTo>
                    <a:pt x="48" y="23"/>
                  </a:lnTo>
                  <a:lnTo>
                    <a:pt x="45" y="22"/>
                  </a:lnTo>
                  <a:lnTo>
                    <a:pt x="41" y="22"/>
                  </a:lnTo>
                  <a:lnTo>
                    <a:pt x="39" y="27"/>
                  </a:lnTo>
                  <a:lnTo>
                    <a:pt x="34" y="2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4" name="Freeform 4014"/>
            <p:cNvSpPr>
              <a:spLocks/>
            </p:cNvSpPr>
            <p:nvPr/>
          </p:nvSpPr>
          <p:spPr bwMode="auto">
            <a:xfrm>
              <a:off x="5598" y="1736"/>
              <a:ext cx="10" cy="9"/>
            </a:xfrm>
            <a:custGeom>
              <a:avLst/>
              <a:gdLst/>
              <a:ahLst/>
              <a:cxnLst>
                <a:cxn ang="0">
                  <a:pos x="0" y="0"/>
                </a:cxn>
                <a:cxn ang="0">
                  <a:pos x="0" y="0"/>
                </a:cxn>
                <a:cxn ang="0">
                  <a:pos x="0" y="0"/>
                </a:cxn>
                <a:cxn ang="0">
                  <a:pos x="3" y="0"/>
                </a:cxn>
                <a:cxn ang="0">
                  <a:pos x="5" y="0"/>
                </a:cxn>
                <a:cxn ang="0">
                  <a:pos x="5" y="2"/>
                </a:cxn>
                <a:cxn ang="0">
                  <a:pos x="10" y="2"/>
                </a:cxn>
                <a:cxn ang="0">
                  <a:pos x="9" y="3"/>
                </a:cxn>
                <a:cxn ang="0">
                  <a:pos x="9" y="3"/>
                </a:cxn>
                <a:cxn ang="0">
                  <a:pos x="7" y="7"/>
                </a:cxn>
                <a:cxn ang="0">
                  <a:pos x="7" y="9"/>
                </a:cxn>
                <a:cxn ang="0">
                  <a:pos x="3" y="7"/>
                </a:cxn>
                <a:cxn ang="0">
                  <a:pos x="3" y="5"/>
                </a:cxn>
                <a:cxn ang="0">
                  <a:pos x="1" y="3"/>
                </a:cxn>
                <a:cxn ang="0">
                  <a:pos x="0" y="2"/>
                </a:cxn>
                <a:cxn ang="0">
                  <a:pos x="0" y="0"/>
                </a:cxn>
              </a:cxnLst>
              <a:rect l="0" t="0" r="r" b="b"/>
              <a:pathLst>
                <a:path w="10" h="9">
                  <a:moveTo>
                    <a:pt x="0" y="0"/>
                  </a:moveTo>
                  <a:lnTo>
                    <a:pt x="0" y="0"/>
                  </a:lnTo>
                  <a:lnTo>
                    <a:pt x="0" y="0"/>
                  </a:lnTo>
                  <a:lnTo>
                    <a:pt x="3" y="0"/>
                  </a:lnTo>
                  <a:lnTo>
                    <a:pt x="5" y="0"/>
                  </a:lnTo>
                  <a:lnTo>
                    <a:pt x="5" y="2"/>
                  </a:lnTo>
                  <a:lnTo>
                    <a:pt x="10" y="2"/>
                  </a:lnTo>
                  <a:lnTo>
                    <a:pt x="9" y="3"/>
                  </a:lnTo>
                  <a:lnTo>
                    <a:pt x="9" y="3"/>
                  </a:lnTo>
                  <a:lnTo>
                    <a:pt x="7" y="7"/>
                  </a:lnTo>
                  <a:lnTo>
                    <a:pt x="7" y="9"/>
                  </a:lnTo>
                  <a:lnTo>
                    <a:pt x="3" y="7"/>
                  </a:lnTo>
                  <a:lnTo>
                    <a:pt x="3" y="5"/>
                  </a:lnTo>
                  <a:lnTo>
                    <a:pt x="1" y="3"/>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5" name="Freeform 4015"/>
            <p:cNvSpPr>
              <a:spLocks/>
            </p:cNvSpPr>
            <p:nvPr/>
          </p:nvSpPr>
          <p:spPr bwMode="auto">
            <a:xfrm>
              <a:off x="5598" y="1736"/>
              <a:ext cx="10" cy="9"/>
            </a:xfrm>
            <a:custGeom>
              <a:avLst/>
              <a:gdLst/>
              <a:ahLst/>
              <a:cxnLst>
                <a:cxn ang="0">
                  <a:pos x="0" y="0"/>
                </a:cxn>
                <a:cxn ang="0">
                  <a:pos x="0" y="0"/>
                </a:cxn>
                <a:cxn ang="0">
                  <a:pos x="0" y="0"/>
                </a:cxn>
                <a:cxn ang="0">
                  <a:pos x="3" y="0"/>
                </a:cxn>
                <a:cxn ang="0">
                  <a:pos x="5" y="0"/>
                </a:cxn>
                <a:cxn ang="0">
                  <a:pos x="5" y="2"/>
                </a:cxn>
                <a:cxn ang="0">
                  <a:pos x="10" y="2"/>
                </a:cxn>
                <a:cxn ang="0">
                  <a:pos x="9" y="3"/>
                </a:cxn>
                <a:cxn ang="0">
                  <a:pos x="9" y="3"/>
                </a:cxn>
                <a:cxn ang="0">
                  <a:pos x="7" y="7"/>
                </a:cxn>
                <a:cxn ang="0">
                  <a:pos x="7" y="9"/>
                </a:cxn>
                <a:cxn ang="0">
                  <a:pos x="3" y="7"/>
                </a:cxn>
                <a:cxn ang="0">
                  <a:pos x="3" y="5"/>
                </a:cxn>
                <a:cxn ang="0">
                  <a:pos x="1" y="3"/>
                </a:cxn>
                <a:cxn ang="0">
                  <a:pos x="0" y="2"/>
                </a:cxn>
                <a:cxn ang="0">
                  <a:pos x="0" y="0"/>
                </a:cxn>
              </a:cxnLst>
              <a:rect l="0" t="0" r="r" b="b"/>
              <a:pathLst>
                <a:path w="10" h="9">
                  <a:moveTo>
                    <a:pt x="0" y="0"/>
                  </a:moveTo>
                  <a:lnTo>
                    <a:pt x="0" y="0"/>
                  </a:lnTo>
                  <a:lnTo>
                    <a:pt x="0" y="0"/>
                  </a:lnTo>
                  <a:lnTo>
                    <a:pt x="3" y="0"/>
                  </a:lnTo>
                  <a:lnTo>
                    <a:pt x="5" y="0"/>
                  </a:lnTo>
                  <a:lnTo>
                    <a:pt x="5" y="2"/>
                  </a:lnTo>
                  <a:lnTo>
                    <a:pt x="10" y="2"/>
                  </a:lnTo>
                  <a:lnTo>
                    <a:pt x="9" y="3"/>
                  </a:lnTo>
                  <a:lnTo>
                    <a:pt x="9" y="3"/>
                  </a:lnTo>
                  <a:lnTo>
                    <a:pt x="7" y="7"/>
                  </a:lnTo>
                  <a:lnTo>
                    <a:pt x="7" y="9"/>
                  </a:lnTo>
                  <a:lnTo>
                    <a:pt x="3" y="7"/>
                  </a:lnTo>
                  <a:lnTo>
                    <a:pt x="3" y="5"/>
                  </a:lnTo>
                  <a:lnTo>
                    <a:pt x="1" y="3"/>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6" name="Freeform 4016"/>
            <p:cNvSpPr>
              <a:spLocks/>
            </p:cNvSpPr>
            <p:nvPr/>
          </p:nvSpPr>
          <p:spPr bwMode="auto">
            <a:xfrm>
              <a:off x="5608" y="1736"/>
              <a:ext cx="9" cy="7"/>
            </a:xfrm>
            <a:custGeom>
              <a:avLst/>
              <a:gdLst/>
              <a:ahLst/>
              <a:cxnLst>
                <a:cxn ang="0">
                  <a:pos x="0" y="7"/>
                </a:cxn>
                <a:cxn ang="0">
                  <a:pos x="0" y="5"/>
                </a:cxn>
                <a:cxn ang="0">
                  <a:pos x="6" y="3"/>
                </a:cxn>
                <a:cxn ang="0">
                  <a:pos x="7" y="0"/>
                </a:cxn>
                <a:cxn ang="0">
                  <a:pos x="9" y="2"/>
                </a:cxn>
                <a:cxn ang="0">
                  <a:pos x="9" y="2"/>
                </a:cxn>
                <a:cxn ang="0">
                  <a:pos x="7" y="5"/>
                </a:cxn>
                <a:cxn ang="0">
                  <a:pos x="0" y="7"/>
                </a:cxn>
              </a:cxnLst>
              <a:rect l="0" t="0" r="r" b="b"/>
              <a:pathLst>
                <a:path w="9" h="7">
                  <a:moveTo>
                    <a:pt x="0" y="7"/>
                  </a:moveTo>
                  <a:lnTo>
                    <a:pt x="0" y="5"/>
                  </a:lnTo>
                  <a:lnTo>
                    <a:pt x="6" y="3"/>
                  </a:lnTo>
                  <a:lnTo>
                    <a:pt x="7" y="0"/>
                  </a:lnTo>
                  <a:lnTo>
                    <a:pt x="9" y="2"/>
                  </a:lnTo>
                  <a:lnTo>
                    <a:pt x="9" y="2"/>
                  </a:lnTo>
                  <a:lnTo>
                    <a:pt x="7" y="5"/>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7" name="Freeform 4017"/>
            <p:cNvSpPr>
              <a:spLocks/>
            </p:cNvSpPr>
            <p:nvPr/>
          </p:nvSpPr>
          <p:spPr bwMode="auto">
            <a:xfrm>
              <a:off x="5608" y="1736"/>
              <a:ext cx="9" cy="7"/>
            </a:xfrm>
            <a:custGeom>
              <a:avLst/>
              <a:gdLst/>
              <a:ahLst/>
              <a:cxnLst>
                <a:cxn ang="0">
                  <a:pos x="0" y="7"/>
                </a:cxn>
                <a:cxn ang="0">
                  <a:pos x="0" y="5"/>
                </a:cxn>
                <a:cxn ang="0">
                  <a:pos x="6" y="3"/>
                </a:cxn>
                <a:cxn ang="0">
                  <a:pos x="7" y="0"/>
                </a:cxn>
                <a:cxn ang="0">
                  <a:pos x="9" y="2"/>
                </a:cxn>
                <a:cxn ang="0">
                  <a:pos x="9" y="2"/>
                </a:cxn>
                <a:cxn ang="0">
                  <a:pos x="7" y="5"/>
                </a:cxn>
                <a:cxn ang="0">
                  <a:pos x="0" y="7"/>
                </a:cxn>
              </a:cxnLst>
              <a:rect l="0" t="0" r="r" b="b"/>
              <a:pathLst>
                <a:path w="9" h="7">
                  <a:moveTo>
                    <a:pt x="0" y="7"/>
                  </a:moveTo>
                  <a:lnTo>
                    <a:pt x="0" y="5"/>
                  </a:lnTo>
                  <a:lnTo>
                    <a:pt x="6" y="3"/>
                  </a:lnTo>
                  <a:lnTo>
                    <a:pt x="7" y="0"/>
                  </a:lnTo>
                  <a:lnTo>
                    <a:pt x="9" y="2"/>
                  </a:lnTo>
                  <a:lnTo>
                    <a:pt x="9" y="2"/>
                  </a:lnTo>
                  <a:lnTo>
                    <a:pt x="7" y="5"/>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8" name="Freeform 4018"/>
            <p:cNvSpPr>
              <a:spLocks/>
            </p:cNvSpPr>
            <p:nvPr/>
          </p:nvSpPr>
          <p:spPr bwMode="auto">
            <a:xfrm>
              <a:off x="5621" y="1734"/>
              <a:ext cx="9" cy="11"/>
            </a:xfrm>
            <a:custGeom>
              <a:avLst/>
              <a:gdLst/>
              <a:ahLst/>
              <a:cxnLst>
                <a:cxn ang="0">
                  <a:pos x="0" y="5"/>
                </a:cxn>
                <a:cxn ang="0">
                  <a:pos x="2" y="5"/>
                </a:cxn>
                <a:cxn ang="0">
                  <a:pos x="2" y="4"/>
                </a:cxn>
                <a:cxn ang="0">
                  <a:pos x="0" y="2"/>
                </a:cxn>
                <a:cxn ang="0">
                  <a:pos x="3" y="0"/>
                </a:cxn>
                <a:cxn ang="0">
                  <a:pos x="3" y="2"/>
                </a:cxn>
                <a:cxn ang="0">
                  <a:pos x="3" y="4"/>
                </a:cxn>
                <a:cxn ang="0">
                  <a:pos x="5" y="5"/>
                </a:cxn>
                <a:cxn ang="0">
                  <a:pos x="7" y="4"/>
                </a:cxn>
                <a:cxn ang="0">
                  <a:pos x="9" y="7"/>
                </a:cxn>
                <a:cxn ang="0">
                  <a:pos x="3" y="9"/>
                </a:cxn>
                <a:cxn ang="0">
                  <a:pos x="2" y="9"/>
                </a:cxn>
                <a:cxn ang="0">
                  <a:pos x="2" y="11"/>
                </a:cxn>
                <a:cxn ang="0">
                  <a:pos x="0" y="9"/>
                </a:cxn>
                <a:cxn ang="0">
                  <a:pos x="0" y="9"/>
                </a:cxn>
                <a:cxn ang="0">
                  <a:pos x="0" y="5"/>
                </a:cxn>
              </a:cxnLst>
              <a:rect l="0" t="0" r="r" b="b"/>
              <a:pathLst>
                <a:path w="9" h="11">
                  <a:moveTo>
                    <a:pt x="0" y="5"/>
                  </a:moveTo>
                  <a:lnTo>
                    <a:pt x="2" y="5"/>
                  </a:lnTo>
                  <a:lnTo>
                    <a:pt x="2" y="4"/>
                  </a:lnTo>
                  <a:lnTo>
                    <a:pt x="0" y="2"/>
                  </a:lnTo>
                  <a:lnTo>
                    <a:pt x="3" y="0"/>
                  </a:lnTo>
                  <a:lnTo>
                    <a:pt x="3" y="2"/>
                  </a:lnTo>
                  <a:lnTo>
                    <a:pt x="3" y="4"/>
                  </a:lnTo>
                  <a:lnTo>
                    <a:pt x="5" y="5"/>
                  </a:lnTo>
                  <a:lnTo>
                    <a:pt x="7" y="4"/>
                  </a:lnTo>
                  <a:lnTo>
                    <a:pt x="9" y="7"/>
                  </a:lnTo>
                  <a:lnTo>
                    <a:pt x="3" y="9"/>
                  </a:lnTo>
                  <a:lnTo>
                    <a:pt x="2" y="9"/>
                  </a:lnTo>
                  <a:lnTo>
                    <a:pt x="2" y="11"/>
                  </a:lnTo>
                  <a:lnTo>
                    <a:pt x="0" y="9"/>
                  </a:lnTo>
                  <a:lnTo>
                    <a:pt x="0" y="9"/>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9" name="Freeform 4019"/>
            <p:cNvSpPr>
              <a:spLocks/>
            </p:cNvSpPr>
            <p:nvPr/>
          </p:nvSpPr>
          <p:spPr bwMode="auto">
            <a:xfrm>
              <a:off x="5621" y="1734"/>
              <a:ext cx="9" cy="11"/>
            </a:xfrm>
            <a:custGeom>
              <a:avLst/>
              <a:gdLst/>
              <a:ahLst/>
              <a:cxnLst>
                <a:cxn ang="0">
                  <a:pos x="0" y="5"/>
                </a:cxn>
                <a:cxn ang="0">
                  <a:pos x="2" y="5"/>
                </a:cxn>
                <a:cxn ang="0">
                  <a:pos x="2" y="4"/>
                </a:cxn>
                <a:cxn ang="0">
                  <a:pos x="0" y="2"/>
                </a:cxn>
                <a:cxn ang="0">
                  <a:pos x="3" y="0"/>
                </a:cxn>
                <a:cxn ang="0">
                  <a:pos x="3" y="2"/>
                </a:cxn>
                <a:cxn ang="0">
                  <a:pos x="3" y="4"/>
                </a:cxn>
                <a:cxn ang="0">
                  <a:pos x="5" y="5"/>
                </a:cxn>
                <a:cxn ang="0">
                  <a:pos x="7" y="4"/>
                </a:cxn>
                <a:cxn ang="0">
                  <a:pos x="9" y="7"/>
                </a:cxn>
                <a:cxn ang="0">
                  <a:pos x="3" y="9"/>
                </a:cxn>
                <a:cxn ang="0">
                  <a:pos x="2" y="9"/>
                </a:cxn>
                <a:cxn ang="0">
                  <a:pos x="2" y="11"/>
                </a:cxn>
                <a:cxn ang="0">
                  <a:pos x="0" y="9"/>
                </a:cxn>
                <a:cxn ang="0">
                  <a:pos x="0" y="9"/>
                </a:cxn>
                <a:cxn ang="0">
                  <a:pos x="0" y="5"/>
                </a:cxn>
              </a:cxnLst>
              <a:rect l="0" t="0" r="r" b="b"/>
              <a:pathLst>
                <a:path w="9" h="11">
                  <a:moveTo>
                    <a:pt x="0" y="5"/>
                  </a:moveTo>
                  <a:lnTo>
                    <a:pt x="2" y="5"/>
                  </a:lnTo>
                  <a:lnTo>
                    <a:pt x="2" y="4"/>
                  </a:lnTo>
                  <a:lnTo>
                    <a:pt x="0" y="2"/>
                  </a:lnTo>
                  <a:lnTo>
                    <a:pt x="3" y="0"/>
                  </a:lnTo>
                  <a:lnTo>
                    <a:pt x="3" y="2"/>
                  </a:lnTo>
                  <a:lnTo>
                    <a:pt x="3" y="4"/>
                  </a:lnTo>
                  <a:lnTo>
                    <a:pt x="5" y="5"/>
                  </a:lnTo>
                  <a:lnTo>
                    <a:pt x="7" y="4"/>
                  </a:lnTo>
                  <a:lnTo>
                    <a:pt x="9" y="7"/>
                  </a:lnTo>
                  <a:lnTo>
                    <a:pt x="3" y="9"/>
                  </a:lnTo>
                  <a:lnTo>
                    <a:pt x="2" y="9"/>
                  </a:lnTo>
                  <a:lnTo>
                    <a:pt x="2" y="11"/>
                  </a:lnTo>
                  <a:lnTo>
                    <a:pt x="0" y="9"/>
                  </a:lnTo>
                  <a:lnTo>
                    <a:pt x="0" y="9"/>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0" name="Freeform 4020"/>
            <p:cNvSpPr>
              <a:spLocks/>
            </p:cNvSpPr>
            <p:nvPr/>
          </p:nvSpPr>
          <p:spPr bwMode="auto">
            <a:xfrm>
              <a:off x="5657" y="1723"/>
              <a:ext cx="8" cy="9"/>
            </a:xfrm>
            <a:custGeom>
              <a:avLst/>
              <a:gdLst/>
              <a:ahLst/>
              <a:cxnLst>
                <a:cxn ang="0">
                  <a:pos x="5" y="2"/>
                </a:cxn>
                <a:cxn ang="0">
                  <a:pos x="3" y="2"/>
                </a:cxn>
                <a:cxn ang="0">
                  <a:pos x="7" y="0"/>
                </a:cxn>
                <a:cxn ang="0">
                  <a:pos x="8" y="2"/>
                </a:cxn>
                <a:cxn ang="0">
                  <a:pos x="8" y="4"/>
                </a:cxn>
                <a:cxn ang="0">
                  <a:pos x="7" y="6"/>
                </a:cxn>
                <a:cxn ang="0">
                  <a:pos x="7" y="7"/>
                </a:cxn>
                <a:cxn ang="0">
                  <a:pos x="5" y="9"/>
                </a:cxn>
                <a:cxn ang="0">
                  <a:pos x="3" y="9"/>
                </a:cxn>
                <a:cxn ang="0">
                  <a:pos x="3" y="9"/>
                </a:cxn>
                <a:cxn ang="0">
                  <a:pos x="1" y="9"/>
                </a:cxn>
                <a:cxn ang="0">
                  <a:pos x="0" y="9"/>
                </a:cxn>
                <a:cxn ang="0">
                  <a:pos x="0" y="9"/>
                </a:cxn>
                <a:cxn ang="0">
                  <a:pos x="5" y="6"/>
                </a:cxn>
                <a:cxn ang="0">
                  <a:pos x="5" y="4"/>
                </a:cxn>
                <a:cxn ang="0">
                  <a:pos x="5" y="2"/>
                </a:cxn>
              </a:cxnLst>
              <a:rect l="0" t="0" r="r" b="b"/>
              <a:pathLst>
                <a:path w="8" h="9">
                  <a:moveTo>
                    <a:pt x="5" y="2"/>
                  </a:moveTo>
                  <a:lnTo>
                    <a:pt x="3" y="2"/>
                  </a:lnTo>
                  <a:lnTo>
                    <a:pt x="7" y="0"/>
                  </a:lnTo>
                  <a:lnTo>
                    <a:pt x="8" y="2"/>
                  </a:lnTo>
                  <a:lnTo>
                    <a:pt x="8" y="4"/>
                  </a:lnTo>
                  <a:lnTo>
                    <a:pt x="7" y="6"/>
                  </a:lnTo>
                  <a:lnTo>
                    <a:pt x="7" y="7"/>
                  </a:lnTo>
                  <a:lnTo>
                    <a:pt x="5" y="9"/>
                  </a:lnTo>
                  <a:lnTo>
                    <a:pt x="3" y="9"/>
                  </a:lnTo>
                  <a:lnTo>
                    <a:pt x="3" y="9"/>
                  </a:lnTo>
                  <a:lnTo>
                    <a:pt x="1" y="9"/>
                  </a:lnTo>
                  <a:lnTo>
                    <a:pt x="0" y="9"/>
                  </a:lnTo>
                  <a:lnTo>
                    <a:pt x="0" y="9"/>
                  </a:lnTo>
                  <a:lnTo>
                    <a:pt x="5" y="6"/>
                  </a:lnTo>
                  <a:lnTo>
                    <a:pt x="5" y="4"/>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1" name="Freeform 4021"/>
            <p:cNvSpPr>
              <a:spLocks/>
            </p:cNvSpPr>
            <p:nvPr/>
          </p:nvSpPr>
          <p:spPr bwMode="auto">
            <a:xfrm>
              <a:off x="5657" y="1723"/>
              <a:ext cx="8" cy="9"/>
            </a:xfrm>
            <a:custGeom>
              <a:avLst/>
              <a:gdLst/>
              <a:ahLst/>
              <a:cxnLst>
                <a:cxn ang="0">
                  <a:pos x="5" y="2"/>
                </a:cxn>
                <a:cxn ang="0">
                  <a:pos x="3" y="2"/>
                </a:cxn>
                <a:cxn ang="0">
                  <a:pos x="7" y="0"/>
                </a:cxn>
                <a:cxn ang="0">
                  <a:pos x="8" y="2"/>
                </a:cxn>
                <a:cxn ang="0">
                  <a:pos x="8" y="4"/>
                </a:cxn>
                <a:cxn ang="0">
                  <a:pos x="7" y="6"/>
                </a:cxn>
                <a:cxn ang="0">
                  <a:pos x="7" y="7"/>
                </a:cxn>
                <a:cxn ang="0">
                  <a:pos x="5" y="9"/>
                </a:cxn>
                <a:cxn ang="0">
                  <a:pos x="3" y="9"/>
                </a:cxn>
                <a:cxn ang="0">
                  <a:pos x="3" y="9"/>
                </a:cxn>
                <a:cxn ang="0">
                  <a:pos x="1" y="9"/>
                </a:cxn>
                <a:cxn ang="0">
                  <a:pos x="0" y="9"/>
                </a:cxn>
                <a:cxn ang="0">
                  <a:pos x="0" y="9"/>
                </a:cxn>
                <a:cxn ang="0">
                  <a:pos x="5" y="6"/>
                </a:cxn>
                <a:cxn ang="0">
                  <a:pos x="5" y="4"/>
                </a:cxn>
                <a:cxn ang="0">
                  <a:pos x="5" y="2"/>
                </a:cxn>
              </a:cxnLst>
              <a:rect l="0" t="0" r="r" b="b"/>
              <a:pathLst>
                <a:path w="8" h="9">
                  <a:moveTo>
                    <a:pt x="5" y="2"/>
                  </a:moveTo>
                  <a:lnTo>
                    <a:pt x="3" y="2"/>
                  </a:lnTo>
                  <a:lnTo>
                    <a:pt x="7" y="0"/>
                  </a:lnTo>
                  <a:lnTo>
                    <a:pt x="8" y="2"/>
                  </a:lnTo>
                  <a:lnTo>
                    <a:pt x="8" y="4"/>
                  </a:lnTo>
                  <a:lnTo>
                    <a:pt x="7" y="6"/>
                  </a:lnTo>
                  <a:lnTo>
                    <a:pt x="7" y="7"/>
                  </a:lnTo>
                  <a:lnTo>
                    <a:pt x="5" y="9"/>
                  </a:lnTo>
                  <a:lnTo>
                    <a:pt x="3" y="9"/>
                  </a:lnTo>
                  <a:lnTo>
                    <a:pt x="3" y="9"/>
                  </a:lnTo>
                  <a:lnTo>
                    <a:pt x="1" y="9"/>
                  </a:lnTo>
                  <a:lnTo>
                    <a:pt x="0" y="9"/>
                  </a:lnTo>
                  <a:lnTo>
                    <a:pt x="0" y="9"/>
                  </a:lnTo>
                  <a:lnTo>
                    <a:pt x="5" y="6"/>
                  </a:lnTo>
                  <a:lnTo>
                    <a:pt x="5" y="4"/>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2" name="Freeform 4022"/>
            <p:cNvSpPr>
              <a:spLocks/>
            </p:cNvSpPr>
            <p:nvPr/>
          </p:nvSpPr>
          <p:spPr bwMode="auto">
            <a:xfrm>
              <a:off x="5667" y="1730"/>
              <a:ext cx="14" cy="4"/>
            </a:xfrm>
            <a:custGeom>
              <a:avLst/>
              <a:gdLst/>
              <a:ahLst/>
              <a:cxnLst>
                <a:cxn ang="0">
                  <a:pos x="0" y="0"/>
                </a:cxn>
                <a:cxn ang="0">
                  <a:pos x="6" y="0"/>
                </a:cxn>
                <a:cxn ang="0">
                  <a:pos x="9" y="2"/>
                </a:cxn>
                <a:cxn ang="0">
                  <a:pos x="13" y="0"/>
                </a:cxn>
                <a:cxn ang="0">
                  <a:pos x="14" y="2"/>
                </a:cxn>
                <a:cxn ang="0">
                  <a:pos x="14" y="2"/>
                </a:cxn>
                <a:cxn ang="0">
                  <a:pos x="13" y="4"/>
                </a:cxn>
                <a:cxn ang="0">
                  <a:pos x="2" y="2"/>
                </a:cxn>
                <a:cxn ang="0">
                  <a:pos x="0" y="0"/>
                </a:cxn>
              </a:cxnLst>
              <a:rect l="0" t="0" r="r" b="b"/>
              <a:pathLst>
                <a:path w="14" h="4">
                  <a:moveTo>
                    <a:pt x="0" y="0"/>
                  </a:moveTo>
                  <a:lnTo>
                    <a:pt x="6" y="0"/>
                  </a:lnTo>
                  <a:lnTo>
                    <a:pt x="9" y="2"/>
                  </a:lnTo>
                  <a:lnTo>
                    <a:pt x="13" y="0"/>
                  </a:lnTo>
                  <a:lnTo>
                    <a:pt x="14" y="2"/>
                  </a:lnTo>
                  <a:lnTo>
                    <a:pt x="14" y="2"/>
                  </a:lnTo>
                  <a:lnTo>
                    <a:pt x="13"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3" name="Freeform 4023"/>
            <p:cNvSpPr>
              <a:spLocks/>
            </p:cNvSpPr>
            <p:nvPr/>
          </p:nvSpPr>
          <p:spPr bwMode="auto">
            <a:xfrm>
              <a:off x="5667" y="1730"/>
              <a:ext cx="14" cy="4"/>
            </a:xfrm>
            <a:custGeom>
              <a:avLst/>
              <a:gdLst/>
              <a:ahLst/>
              <a:cxnLst>
                <a:cxn ang="0">
                  <a:pos x="0" y="0"/>
                </a:cxn>
                <a:cxn ang="0">
                  <a:pos x="6" y="0"/>
                </a:cxn>
                <a:cxn ang="0">
                  <a:pos x="9" y="2"/>
                </a:cxn>
                <a:cxn ang="0">
                  <a:pos x="13" y="0"/>
                </a:cxn>
                <a:cxn ang="0">
                  <a:pos x="14" y="2"/>
                </a:cxn>
                <a:cxn ang="0">
                  <a:pos x="14" y="2"/>
                </a:cxn>
                <a:cxn ang="0">
                  <a:pos x="13" y="4"/>
                </a:cxn>
                <a:cxn ang="0">
                  <a:pos x="2" y="2"/>
                </a:cxn>
                <a:cxn ang="0">
                  <a:pos x="0" y="0"/>
                </a:cxn>
              </a:cxnLst>
              <a:rect l="0" t="0" r="r" b="b"/>
              <a:pathLst>
                <a:path w="14" h="4">
                  <a:moveTo>
                    <a:pt x="0" y="0"/>
                  </a:moveTo>
                  <a:lnTo>
                    <a:pt x="6" y="0"/>
                  </a:lnTo>
                  <a:lnTo>
                    <a:pt x="9" y="2"/>
                  </a:lnTo>
                  <a:lnTo>
                    <a:pt x="13" y="0"/>
                  </a:lnTo>
                  <a:lnTo>
                    <a:pt x="14" y="2"/>
                  </a:lnTo>
                  <a:lnTo>
                    <a:pt x="14" y="2"/>
                  </a:lnTo>
                  <a:lnTo>
                    <a:pt x="13"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4" name="Freeform 4024"/>
            <p:cNvSpPr>
              <a:spLocks/>
            </p:cNvSpPr>
            <p:nvPr/>
          </p:nvSpPr>
          <p:spPr bwMode="auto">
            <a:xfrm>
              <a:off x="5689" y="1723"/>
              <a:ext cx="5" cy="4"/>
            </a:xfrm>
            <a:custGeom>
              <a:avLst/>
              <a:gdLst/>
              <a:ahLst/>
              <a:cxnLst>
                <a:cxn ang="0">
                  <a:pos x="1" y="0"/>
                </a:cxn>
                <a:cxn ang="0">
                  <a:pos x="3" y="2"/>
                </a:cxn>
                <a:cxn ang="0">
                  <a:pos x="5" y="2"/>
                </a:cxn>
                <a:cxn ang="0">
                  <a:pos x="5" y="2"/>
                </a:cxn>
                <a:cxn ang="0">
                  <a:pos x="1" y="4"/>
                </a:cxn>
                <a:cxn ang="0">
                  <a:pos x="0" y="4"/>
                </a:cxn>
                <a:cxn ang="0">
                  <a:pos x="0" y="2"/>
                </a:cxn>
                <a:cxn ang="0">
                  <a:pos x="1" y="0"/>
                </a:cxn>
                <a:cxn ang="0">
                  <a:pos x="0" y="2"/>
                </a:cxn>
                <a:cxn ang="0">
                  <a:pos x="1" y="0"/>
                </a:cxn>
              </a:cxnLst>
              <a:rect l="0" t="0" r="r" b="b"/>
              <a:pathLst>
                <a:path w="5" h="4">
                  <a:moveTo>
                    <a:pt x="1" y="0"/>
                  </a:moveTo>
                  <a:lnTo>
                    <a:pt x="3" y="2"/>
                  </a:lnTo>
                  <a:lnTo>
                    <a:pt x="5" y="2"/>
                  </a:lnTo>
                  <a:lnTo>
                    <a:pt x="5" y="2"/>
                  </a:lnTo>
                  <a:lnTo>
                    <a:pt x="1" y="4"/>
                  </a:lnTo>
                  <a:lnTo>
                    <a:pt x="0" y="4"/>
                  </a:lnTo>
                  <a:lnTo>
                    <a:pt x="0" y="2"/>
                  </a:lnTo>
                  <a:lnTo>
                    <a:pt x="1" y="0"/>
                  </a:lnTo>
                  <a:lnTo>
                    <a:pt x="0"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5" name="Freeform 4025"/>
            <p:cNvSpPr>
              <a:spLocks/>
            </p:cNvSpPr>
            <p:nvPr/>
          </p:nvSpPr>
          <p:spPr bwMode="auto">
            <a:xfrm>
              <a:off x="5689" y="1723"/>
              <a:ext cx="5" cy="4"/>
            </a:xfrm>
            <a:custGeom>
              <a:avLst/>
              <a:gdLst/>
              <a:ahLst/>
              <a:cxnLst>
                <a:cxn ang="0">
                  <a:pos x="1" y="0"/>
                </a:cxn>
                <a:cxn ang="0">
                  <a:pos x="3" y="2"/>
                </a:cxn>
                <a:cxn ang="0">
                  <a:pos x="5" y="2"/>
                </a:cxn>
                <a:cxn ang="0">
                  <a:pos x="5" y="2"/>
                </a:cxn>
                <a:cxn ang="0">
                  <a:pos x="1" y="4"/>
                </a:cxn>
                <a:cxn ang="0">
                  <a:pos x="0" y="4"/>
                </a:cxn>
                <a:cxn ang="0">
                  <a:pos x="0" y="2"/>
                </a:cxn>
                <a:cxn ang="0">
                  <a:pos x="1" y="0"/>
                </a:cxn>
                <a:cxn ang="0">
                  <a:pos x="0" y="2"/>
                </a:cxn>
                <a:cxn ang="0">
                  <a:pos x="1" y="0"/>
                </a:cxn>
              </a:cxnLst>
              <a:rect l="0" t="0" r="r" b="b"/>
              <a:pathLst>
                <a:path w="5" h="4">
                  <a:moveTo>
                    <a:pt x="1" y="0"/>
                  </a:moveTo>
                  <a:lnTo>
                    <a:pt x="3" y="2"/>
                  </a:lnTo>
                  <a:lnTo>
                    <a:pt x="5" y="2"/>
                  </a:lnTo>
                  <a:lnTo>
                    <a:pt x="5" y="2"/>
                  </a:lnTo>
                  <a:lnTo>
                    <a:pt x="1" y="4"/>
                  </a:lnTo>
                  <a:lnTo>
                    <a:pt x="0" y="4"/>
                  </a:lnTo>
                  <a:lnTo>
                    <a:pt x="0" y="2"/>
                  </a:lnTo>
                  <a:lnTo>
                    <a:pt x="1" y="0"/>
                  </a:lnTo>
                  <a:lnTo>
                    <a:pt x="0"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6" name="Freeform 4026"/>
            <p:cNvSpPr>
              <a:spLocks/>
            </p:cNvSpPr>
            <p:nvPr/>
          </p:nvSpPr>
          <p:spPr bwMode="auto">
            <a:xfrm>
              <a:off x="5685" y="1488"/>
              <a:ext cx="7" cy="5"/>
            </a:xfrm>
            <a:custGeom>
              <a:avLst/>
              <a:gdLst/>
              <a:ahLst/>
              <a:cxnLst>
                <a:cxn ang="0">
                  <a:pos x="2" y="0"/>
                </a:cxn>
                <a:cxn ang="0">
                  <a:pos x="2" y="0"/>
                </a:cxn>
                <a:cxn ang="0">
                  <a:pos x="2" y="2"/>
                </a:cxn>
                <a:cxn ang="0">
                  <a:pos x="5" y="3"/>
                </a:cxn>
                <a:cxn ang="0">
                  <a:pos x="7" y="5"/>
                </a:cxn>
                <a:cxn ang="0">
                  <a:pos x="7" y="5"/>
                </a:cxn>
                <a:cxn ang="0">
                  <a:pos x="5" y="5"/>
                </a:cxn>
                <a:cxn ang="0">
                  <a:pos x="0" y="0"/>
                </a:cxn>
                <a:cxn ang="0">
                  <a:pos x="2" y="0"/>
                </a:cxn>
              </a:cxnLst>
              <a:rect l="0" t="0" r="r" b="b"/>
              <a:pathLst>
                <a:path w="7" h="5">
                  <a:moveTo>
                    <a:pt x="2" y="0"/>
                  </a:moveTo>
                  <a:lnTo>
                    <a:pt x="2" y="0"/>
                  </a:lnTo>
                  <a:lnTo>
                    <a:pt x="2" y="2"/>
                  </a:lnTo>
                  <a:lnTo>
                    <a:pt x="5" y="3"/>
                  </a:lnTo>
                  <a:lnTo>
                    <a:pt x="7" y="5"/>
                  </a:lnTo>
                  <a:lnTo>
                    <a:pt x="7" y="5"/>
                  </a:lnTo>
                  <a:lnTo>
                    <a:pt x="5" y="5"/>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7" name="Freeform 4027"/>
            <p:cNvSpPr>
              <a:spLocks/>
            </p:cNvSpPr>
            <p:nvPr/>
          </p:nvSpPr>
          <p:spPr bwMode="auto">
            <a:xfrm>
              <a:off x="5685" y="1488"/>
              <a:ext cx="7" cy="5"/>
            </a:xfrm>
            <a:custGeom>
              <a:avLst/>
              <a:gdLst/>
              <a:ahLst/>
              <a:cxnLst>
                <a:cxn ang="0">
                  <a:pos x="2" y="0"/>
                </a:cxn>
                <a:cxn ang="0">
                  <a:pos x="2" y="0"/>
                </a:cxn>
                <a:cxn ang="0">
                  <a:pos x="2" y="2"/>
                </a:cxn>
                <a:cxn ang="0">
                  <a:pos x="5" y="3"/>
                </a:cxn>
                <a:cxn ang="0">
                  <a:pos x="7" y="5"/>
                </a:cxn>
                <a:cxn ang="0">
                  <a:pos x="7" y="5"/>
                </a:cxn>
                <a:cxn ang="0">
                  <a:pos x="5" y="5"/>
                </a:cxn>
                <a:cxn ang="0">
                  <a:pos x="0" y="0"/>
                </a:cxn>
                <a:cxn ang="0">
                  <a:pos x="2" y="0"/>
                </a:cxn>
              </a:cxnLst>
              <a:rect l="0" t="0" r="r" b="b"/>
              <a:pathLst>
                <a:path w="7" h="5">
                  <a:moveTo>
                    <a:pt x="2" y="0"/>
                  </a:moveTo>
                  <a:lnTo>
                    <a:pt x="2" y="0"/>
                  </a:lnTo>
                  <a:lnTo>
                    <a:pt x="2" y="2"/>
                  </a:lnTo>
                  <a:lnTo>
                    <a:pt x="5" y="3"/>
                  </a:lnTo>
                  <a:lnTo>
                    <a:pt x="7" y="5"/>
                  </a:lnTo>
                  <a:lnTo>
                    <a:pt x="7" y="5"/>
                  </a:lnTo>
                  <a:lnTo>
                    <a:pt x="5" y="5"/>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8" name="Freeform 4028"/>
            <p:cNvSpPr>
              <a:spLocks/>
            </p:cNvSpPr>
            <p:nvPr/>
          </p:nvSpPr>
          <p:spPr bwMode="auto">
            <a:xfrm>
              <a:off x="5724" y="1589"/>
              <a:ext cx="2" cy="2"/>
            </a:xfrm>
            <a:custGeom>
              <a:avLst/>
              <a:gdLst/>
              <a:ahLst/>
              <a:cxnLst>
                <a:cxn ang="0">
                  <a:pos x="0" y="2"/>
                </a:cxn>
                <a:cxn ang="0">
                  <a:pos x="0" y="2"/>
                </a:cxn>
                <a:cxn ang="0">
                  <a:pos x="0" y="0"/>
                </a:cxn>
                <a:cxn ang="0">
                  <a:pos x="2" y="2"/>
                </a:cxn>
                <a:cxn ang="0">
                  <a:pos x="2" y="2"/>
                </a:cxn>
                <a:cxn ang="0">
                  <a:pos x="0" y="2"/>
                </a:cxn>
                <a:cxn ang="0">
                  <a:pos x="0" y="2"/>
                </a:cxn>
              </a:cxnLst>
              <a:rect l="0" t="0" r="r" b="b"/>
              <a:pathLst>
                <a:path w="2" h="2">
                  <a:moveTo>
                    <a:pt x="0" y="2"/>
                  </a:moveTo>
                  <a:lnTo>
                    <a:pt x="0" y="2"/>
                  </a:lnTo>
                  <a:lnTo>
                    <a:pt x="0" y="0"/>
                  </a:lnTo>
                  <a:lnTo>
                    <a:pt x="2" y="2"/>
                  </a:lnTo>
                  <a:lnTo>
                    <a:pt x="2" y="2"/>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9" name="Freeform 4029"/>
            <p:cNvSpPr>
              <a:spLocks/>
            </p:cNvSpPr>
            <p:nvPr/>
          </p:nvSpPr>
          <p:spPr bwMode="auto">
            <a:xfrm>
              <a:off x="5724" y="1589"/>
              <a:ext cx="2" cy="2"/>
            </a:xfrm>
            <a:custGeom>
              <a:avLst/>
              <a:gdLst/>
              <a:ahLst/>
              <a:cxnLst>
                <a:cxn ang="0">
                  <a:pos x="0" y="2"/>
                </a:cxn>
                <a:cxn ang="0">
                  <a:pos x="0" y="2"/>
                </a:cxn>
                <a:cxn ang="0">
                  <a:pos x="0" y="0"/>
                </a:cxn>
                <a:cxn ang="0">
                  <a:pos x="2" y="2"/>
                </a:cxn>
                <a:cxn ang="0">
                  <a:pos x="2" y="2"/>
                </a:cxn>
                <a:cxn ang="0">
                  <a:pos x="0" y="2"/>
                </a:cxn>
                <a:cxn ang="0">
                  <a:pos x="0" y="2"/>
                </a:cxn>
              </a:cxnLst>
              <a:rect l="0" t="0" r="r" b="b"/>
              <a:pathLst>
                <a:path w="2" h="2">
                  <a:moveTo>
                    <a:pt x="0" y="2"/>
                  </a:moveTo>
                  <a:lnTo>
                    <a:pt x="0" y="2"/>
                  </a:lnTo>
                  <a:lnTo>
                    <a:pt x="0" y="0"/>
                  </a:lnTo>
                  <a:lnTo>
                    <a:pt x="2" y="2"/>
                  </a:lnTo>
                  <a:lnTo>
                    <a:pt x="2" y="2"/>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0" name="Freeform 4030"/>
            <p:cNvSpPr>
              <a:spLocks/>
            </p:cNvSpPr>
            <p:nvPr/>
          </p:nvSpPr>
          <p:spPr bwMode="auto">
            <a:xfrm>
              <a:off x="5735" y="1607"/>
              <a:ext cx="4" cy="4"/>
            </a:xfrm>
            <a:custGeom>
              <a:avLst/>
              <a:gdLst/>
              <a:ahLst/>
              <a:cxnLst>
                <a:cxn ang="0">
                  <a:pos x="0" y="0"/>
                </a:cxn>
                <a:cxn ang="0">
                  <a:pos x="0" y="0"/>
                </a:cxn>
                <a:cxn ang="0">
                  <a:pos x="2" y="2"/>
                </a:cxn>
                <a:cxn ang="0">
                  <a:pos x="4" y="0"/>
                </a:cxn>
                <a:cxn ang="0">
                  <a:pos x="2" y="2"/>
                </a:cxn>
                <a:cxn ang="0">
                  <a:pos x="2" y="4"/>
                </a:cxn>
                <a:cxn ang="0">
                  <a:pos x="0" y="0"/>
                </a:cxn>
                <a:cxn ang="0">
                  <a:pos x="2" y="4"/>
                </a:cxn>
                <a:cxn ang="0">
                  <a:pos x="0" y="0"/>
                </a:cxn>
              </a:cxnLst>
              <a:rect l="0" t="0" r="r" b="b"/>
              <a:pathLst>
                <a:path w="4" h="4">
                  <a:moveTo>
                    <a:pt x="0" y="0"/>
                  </a:moveTo>
                  <a:lnTo>
                    <a:pt x="0" y="0"/>
                  </a:lnTo>
                  <a:lnTo>
                    <a:pt x="2" y="2"/>
                  </a:lnTo>
                  <a:lnTo>
                    <a:pt x="4" y="0"/>
                  </a:lnTo>
                  <a:lnTo>
                    <a:pt x="2" y="2"/>
                  </a:lnTo>
                  <a:lnTo>
                    <a:pt x="2" y="4"/>
                  </a:lnTo>
                  <a:lnTo>
                    <a:pt x="0" y="0"/>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1" name="Freeform 4031"/>
            <p:cNvSpPr>
              <a:spLocks/>
            </p:cNvSpPr>
            <p:nvPr/>
          </p:nvSpPr>
          <p:spPr bwMode="auto">
            <a:xfrm>
              <a:off x="5735" y="1607"/>
              <a:ext cx="4" cy="4"/>
            </a:xfrm>
            <a:custGeom>
              <a:avLst/>
              <a:gdLst/>
              <a:ahLst/>
              <a:cxnLst>
                <a:cxn ang="0">
                  <a:pos x="0" y="0"/>
                </a:cxn>
                <a:cxn ang="0">
                  <a:pos x="0" y="0"/>
                </a:cxn>
                <a:cxn ang="0">
                  <a:pos x="2" y="2"/>
                </a:cxn>
                <a:cxn ang="0">
                  <a:pos x="4" y="0"/>
                </a:cxn>
                <a:cxn ang="0">
                  <a:pos x="2" y="2"/>
                </a:cxn>
                <a:cxn ang="0">
                  <a:pos x="2" y="4"/>
                </a:cxn>
                <a:cxn ang="0">
                  <a:pos x="0" y="0"/>
                </a:cxn>
                <a:cxn ang="0">
                  <a:pos x="2" y="4"/>
                </a:cxn>
                <a:cxn ang="0">
                  <a:pos x="0" y="0"/>
                </a:cxn>
              </a:cxnLst>
              <a:rect l="0" t="0" r="r" b="b"/>
              <a:pathLst>
                <a:path w="4" h="4">
                  <a:moveTo>
                    <a:pt x="0" y="0"/>
                  </a:moveTo>
                  <a:lnTo>
                    <a:pt x="0" y="0"/>
                  </a:lnTo>
                  <a:lnTo>
                    <a:pt x="2" y="2"/>
                  </a:lnTo>
                  <a:lnTo>
                    <a:pt x="4" y="0"/>
                  </a:lnTo>
                  <a:lnTo>
                    <a:pt x="2" y="2"/>
                  </a:lnTo>
                  <a:lnTo>
                    <a:pt x="2" y="4"/>
                  </a:lnTo>
                  <a:lnTo>
                    <a:pt x="0" y="0"/>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2" name="Freeform 4032"/>
            <p:cNvSpPr>
              <a:spLocks/>
            </p:cNvSpPr>
            <p:nvPr/>
          </p:nvSpPr>
          <p:spPr bwMode="auto">
            <a:xfrm>
              <a:off x="5744" y="1695"/>
              <a:ext cx="12" cy="19"/>
            </a:xfrm>
            <a:custGeom>
              <a:avLst/>
              <a:gdLst/>
              <a:ahLst/>
              <a:cxnLst>
                <a:cxn ang="0">
                  <a:pos x="12" y="7"/>
                </a:cxn>
                <a:cxn ang="0">
                  <a:pos x="4" y="18"/>
                </a:cxn>
                <a:cxn ang="0">
                  <a:pos x="2" y="18"/>
                </a:cxn>
                <a:cxn ang="0">
                  <a:pos x="0" y="19"/>
                </a:cxn>
                <a:cxn ang="0">
                  <a:pos x="0" y="19"/>
                </a:cxn>
                <a:cxn ang="0">
                  <a:pos x="0" y="18"/>
                </a:cxn>
                <a:cxn ang="0">
                  <a:pos x="2" y="14"/>
                </a:cxn>
                <a:cxn ang="0">
                  <a:pos x="7" y="5"/>
                </a:cxn>
                <a:cxn ang="0">
                  <a:pos x="9" y="5"/>
                </a:cxn>
                <a:cxn ang="0">
                  <a:pos x="11" y="5"/>
                </a:cxn>
                <a:cxn ang="0">
                  <a:pos x="12" y="0"/>
                </a:cxn>
                <a:cxn ang="0">
                  <a:pos x="12" y="7"/>
                </a:cxn>
                <a:cxn ang="0">
                  <a:pos x="12" y="7"/>
                </a:cxn>
              </a:cxnLst>
              <a:rect l="0" t="0" r="r" b="b"/>
              <a:pathLst>
                <a:path w="12" h="19">
                  <a:moveTo>
                    <a:pt x="12" y="7"/>
                  </a:moveTo>
                  <a:lnTo>
                    <a:pt x="4" y="18"/>
                  </a:lnTo>
                  <a:lnTo>
                    <a:pt x="2" y="18"/>
                  </a:lnTo>
                  <a:lnTo>
                    <a:pt x="0" y="19"/>
                  </a:lnTo>
                  <a:lnTo>
                    <a:pt x="0" y="19"/>
                  </a:lnTo>
                  <a:lnTo>
                    <a:pt x="0" y="18"/>
                  </a:lnTo>
                  <a:lnTo>
                    <a:pt x="2" y="14"/>
                  </a:lnTo>
                  <a:lnTo>
                    <a:pt x="7" y="5"/>
                  </a:lnTo>
                  <a:lnTo>
                    <a:pt x="9" y="5"/>
                  </a:lnTo>
                  <a:lnTo>
                    <a:pt x="11" y="5"/>
                  </a:lnTo>
                  <a:lnTo>
                    <a:pt x="12" y="0"/>
                  </a:lnTo>
                  <a:lnTo>
                    <a:pt x="12" y="7"/>
                  </a:lnTo>
                  <a:lnTo>
                    <a:pt x="12" y="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3" name="Freeform 4033"/>
            <p:cNvSpPr>
              <a:spLocks/>
            </p:cNvSpPr>
            <p:nvPr/>
          </p:nvSpPr>
          <p:spPr bwMode="auto">
            <a:xfrm>
              <a:off x="5548" y="1047"/>
              <a:ext cx="64" cy="36"/>
            </a:xfrm>
            <a:custGeom>
              <a:avLst/>
              <a:gdLst/>
              <a:ahLst/>
              <a:cxnLst>
                <a:cxn ang="0">
                  <a:pos x="23" y="29"/>
                </a:cxn>
                <a:cxn ang="0">
                  <a:pos x="21" y="30"/>
                </a:cxn>
                <a:cxn ang="0">
                  <a:pos x="19" y="32"/>
                </a:cxn>
                <a:cxn ang="0">
                  <a:pos x="18" y="34"/>
                </a:cxn>
                <a:cxn ang="0">
                  <a:pos x="10" y="36"/>
                </a:cxn>
                <a:cxn ang="0">
                  <a:pos x="10" y="34"/>
                </a:cxn>
                <a:cxn ang="0">
                  <a:pos x="5" y="36"/>
                </a:cxn>
                <a:cxn ang="0">
                  <a:pos x="5" y="34"/>
                </a:cxn>
                <a:cxn ang="0">
                  <a:pos x="0" y="27"/>
                </a:cxn>
                <a:cxn ang="0">
                  <a:pos x="1" y="21"/>
                </a:cxn>
                <a:cxn ang="0">
                  <a:pos x="3" y="21"/>
                </a:cxn>
                <a:cxn ang="0">
                  <a:pos x="5" y="18"/>
                </a:cxn>
                <a:cxn ang="0">
                  <a:pos x="10" y="12"/>
                </a:cxn>
                <a:cxn ang="0">
                  <a:pos x="12" y="9"/>
                </a:cxn>
                <a:cxn ang="0">
                  <a:pos x="16" y="5"/>
                </a:cxn>
                <a:cxn ang="0">
                  <a:pos x="18" y="5"/>
                </a:cxn>
                <a:cxn ang="0">
                  <a:pos x="19" y="2"/>
                </a:cxn>
                <a:cxn ang="0">
                  <a:pos x="25" y="0"/>
                </a:cxn>
                <a:cxn ang="0">
                  <a:pos x="25" y="0"/>
                </a:cxn>
                <a:cxn ang="0">
                  <a:pos x="26" y="2"/>
                </a:cxn>
                <a:cxn ang="0">
                  <a:pos x="30" y="0"/>
                </a:cxn>
                <a:cxn ang="0">
                  <a:pos x="34" y="2"/>
                </a:cxn>
                <a:cxn ang="0">
                  <a:pos x="37" y="0"/>
                </a:cxn>
                <a:cxn ang="0">
                  <a:pos x="39" y="0"/>
                </a:cxn>
                <a:cxn ang="0">
                  <a:pos x="41" y="0"/>
                </a:cxn>
                <a:cxn ang="0">
                  <a:pos x="53" y="5"/>
                </a:cxn>
                <a:cxn ang="0">
                  <a:pos x="55" y="7"/>
                </a:cxn>
                <a:cxn ang="0">
                  <a:pos x="55" y="7"/>
                </a:cxn>
                <a:cxn ang="0">
                  <a:pos x="55" y="9"/>
                </a:cxn>
                <a:cxn ang="0">
                  <a:pos x="62" y="16"/>
                </a:cxn>
                <a:cxn ang="0">
                  <a:pos x="64" y="20"/>
                </a:cxn>
                <a:cxn ang="0">
                  <a:pos x="62" y="21"/>
                </a:cxn>
                <a:cxn ang="0">
                  <a:pos x="39" y="32"/>
                </a:cxn>
                <a:cxn ang="0">
                  <a:pos x="34" y="32"/>
                </a:cxn>
                <a:cxn ang="0">
                  <a:pos x="32" y="30"/>
                </a:cxn>
                <a:cxn ang="0">
                  <a:pos x="23" y="29"/>
                </a:cxn>
                <a:cxn ang="0">
                  <a:pos x="23" y="29"/>
                </a:cxn>
              </a:cxnLst>
              <a:rect l="0" t="0" r="r" b="b"/>
              <a:pathLst>
                <a:path w="64" h="36">
                  <a:moveTo>
                    <a:pt x="23" y="29"/>
                  </a:moveTo>
                  <a:lnTo>
                    <a:pt x="21" y="30"/>
                  </a:lnTo>
                  <a:lnTo>
                    <a:pt x="19" y="32"/>
                  </a:lnTo>
                  <a:lnTo>
                    <a:pt x="18" y="34"/>
                  </a:lnTo>
                  <a:lnTo>
                    <a:pt x="10" y="36"/>
                  </a:lnTo>
                  <a:lnTo>
                    <a:pt x="10" y="34"/>
                  </a:lnTo>
                  <a:lnTo>
                    <a:pt x="5" y="36"/>
                  </a:lnTo>
                  <a:lnTo>
                    <a:pt x="5" y="34"/>
                  </a:lnTo>
                  <a:lnTo>
                    <a:pt x="0" y="27"/>
                  </a:lnTo>
                  <a:lnTo>
                    <a:pt x="1" y="21"/>
                  </a:lnTo>
                  <a:lnTo>
                    <a:pt x="3" y="21"/>
                  </a:lnTo>
                  <a:lnTo>
                    <a:pt x="5" y="18"/>
                  </a:lnTo>
                  <a:lnTo>
                    <a:pt x="10" y="12"/>
                  </a:lnTo>
                  <a:lnTo>
                    <a:pt x="12" y="9"/>
                  </a:lnTo>
                  <a:lnTo>
                    <a:pt x="16" y="5"/>
                  </a:lnTo>
                  <a:lnTo>
                    <a:pt x="18" y="5"/>
                  </a:lnTo>
                  <a:lnTo>
                    <a:pt x="19" y="2"/>
                  </a:lnTo>
                  <a:lnTo>
                    <a:pt x="25" y="0"/>
                  </a:lnTo>
                  <a:lnTo>
                    <a:pt x="25" y="0"/>
                  </a:lnTo>
                  <a:lnTo>
                    <a:pt x="26" y="2"/>
                  </a:lnTo>
                  <a:lnTo>
                    <a:pt x="30" y="0"/>
                  </a:lnTo>
                  <a:lnTo>
                    <a:pt x="34" y="2"/>
                  </a:lnTo>
                  <a:lnTo>
                    <a:pt x="37" y="0"/>
                  </a:lnTo>
                  <a:lnTo>
                    <a:pt x="39" y="0"/>
                  </a:lnTo>
                  <a:lnTo>
                    <a:pt x="41" y="0"/>
                  </a:lnTo>
                  <a:lnTo>
                    <a:pt x="53" y="5"/>
                  </a:lnTo>
                  <a:lnTo>
                    <a:pt x="55" y="7"/>
                  </a:lnTo>
                  <a:lnTo>
                    <a:pt x="55" y="7"/>
                  </a:lnTo>
                  <a:lnTo>
                    <a:pt x="55" y="9"/>
                  </a:lnTo>
                  <a:lnTo>
                    <a:pt x="62" y="16"/>
                  </a:lnTo>
                  <a:lnTo>
                    <a:pt x="64" y="20"/>
                  </a:lnTo>
                  <a:lnTo>
                    <a:pt x="62" y="21"/>
                  </a:lnTo>
                  <a:lnTo>
                    <a:pt x="39" y="32"/>
                  </a:lnTo>
                  <a:lnTo>
                    <a:pt x="34" y="32"/>
                  </a:lnTo>
                  <a:lnTo>
                    <a:pt x="32" y="30"/>
                  </a:lnTo>
                  <a:lnTo>
                    <a:pt x="23" y="29"/>
                  </a:lnTo>
                  <a:lnTo>
                    <a:pt x="23" y="2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4" name="Freeform 4034"/>
            <p:cNvSpPr>
              <a:spLocks/>
            </p:cNvSpPr>
            <p:nvPr/>
          </p:nvSpPr>
          <p:spPr bwMode="auto">
            <a:xfrm>
              <a:off x="3255" y="2116"/>
              <a:ext cx="26" cy="34"/>
            </a:xfrm>
            <a:custGeom>
              <a:avLst/>
              <a:gdLst/>
              <a:ahLst/>
              <a:cxnLst>
                <a:cxn ang="0">
                  <a:pos x="9" y="30"/>
                </a:cxn>
                <a:cxn ang="0">
                  <a:pos x="10" y="28"/>
                </a:cxn>
                <a:cxn ang="0">
                  <a:pos x="12" y="28"/>
                </a:cxn>
                <a:cxn ang="0">
                  <a:pos x="12" y="27"/>
                </a:cxn>
                <a:cxn ang="0">
                  <a:pos x="16" y="25"/>
                </a:cxn>
                <a:cxn ang="0">
                  <a:pos x="16" y="23"/>
                </a:cxn>
                <a:cxn ang="0">
                  <a:pos x="16" y="23"/>
                </a:cxn>
                <a:cxn ang="0">
                  <a:pos x="14" y="21"/>
                </a:cxn>
                <a:cxn ang="0">
                  <a:pos x="14" y="21"/>
                </a:cxn>
                <a:cxn ang="0">
                  <a:pos x="16" y="19"/>
                </a:cxn>
                <a:cxn ang="0">
                  <a:pos x="16" y="19"/>
                </a:cxn>
                <a:cxn ang="0">
                  <a:pos x="16" y="18"/>
                </a:cxn>
                <a:cxn ang="0">
                  <a:pos x="19" y="18"/>
                </a:cxn>
                <a:cxn ang="0">
                  <a:pos x="21" y="18"/>
                </a:cxn>
                <a:cxn ang="0">
                  <a:pos x="21" y="18"/>
                </a:cxn>
                <a:cxn ang="0">
                  <a:pos x="21" y="18"/>
                </a:cxn>
                <a:cxn ang="0">
                  <a:pos x="21" y="18"/>
                </a:cxn>
                <a:cxn ang="0">
                  <a:pos x="19" y="16"/>
                </a:cxn>
                <a:cxn ang="0">
                  <a:pos x="21" y="16"/>
                </a:cxn>
                <a:cxn ang="0">
                  <a:pos x="21" y="14"/>
                </a:cxn>
                <a:cxn ang="0">
                  <a:pos x="21" y="14"/>
                </a:cxn>
                <a:cxn ang="0">
                  <a:pos x="23" y="14"/>
                </a:cxn>
                <a:cxn ang="0">
                  <a:pos x="25" y="12"/>
                </a:cxn>
                <a:cxn ang="0">
                  <a:pos x="25" y="12"/>
                </a:cxn>
                <a:cxn ang="0">
                  <a:pos x="26" y="11"/>
                </a:cxn>
                <a:cxn ang="0">
                  <a:pos x="26" y="11"/>
                </a:cxn>
                <a:cxn ang="0">
                  <a:pos x="25" y="11"/>
                </a:cxn>
                <a:cxn ang="0">
                  <a:pos x="26" y="9"/>
                </a:cxn>
                <a:cxn ang="0">
                  <a:pos x="25" y="7"/>
                </a:cxn>
                <a:cxn ang="0">
                  <a:pos x="25" y="5"/>
                </a:cxn>
                <a:cxn ang="0">
                  <a:pos x="23" y="5"/>
                </a:cxn>
                <a:cxn ang="0">
                  <a:pos x="23" y="3"/>
                </a:cxn>
                <a:cxn ang="0">
                  <a:pos x="21" y="3"/>
                </a:cxn>
                <a:cxn ang="0">
                  <a:pos x="21" y="3"/>
                </a:cxn>
                <a:cxn ang="0">
                  <a:pos x="23" y="3"/>
                </a:cxn>
                <a:cxn ang="0">
                  <a:pos x="23" y="2"/>
                </a:cxn>
                <a:cxn ang="0">
                  <a:pos x="23" y="2"/>
                </a:cxn>
                <a:cxn ang="0">
                  <a:pos x="23" y="2"/>
                </a:cxn>
                <a:cxn ang="0">
                  <a:pos x="23" y="2"/>
                </a:cxn>
                <a:cxn ang="0">
                  <a:pos x="21" y="2"/>
                </a:cxn>
                <a:cxn ang="0">
                  <a:pos x="21" y="0"/>
                </a:cxn>
                <a:cxn ang="0">
                  <a:pos x="21" y="0"/>
                </a:cxn>
                <a:cxn ang="0">
                  <a:pos x="19" y="2"/>
                </a:cxn>
                <a:cxn ang="0">
                  <a:pos x="16" y="2"/>
                </a:cxn>
                <a:cxn ang="0">
                  <a:pos x="16" y="3"/>
                </a:cxn>
                <a:cxn ang="0">
                  <a:pos x="10" y="9"/>
                </a:cxn>
                <a:cxn ang="0">
                  <a:pos x="9" y="16"/>
                </a:cxn>
                <a:cxn ang="0">
                  <a:pos x="7" y="16"/>
                </a:cxn>
                <a:cxn ang="0">
                  <a:pos x="7" y="16"/>
                </a:cxn>
                <a:cxn ang="0">
                  <a:pos x="7" y="18"/>
                </a:cxn>
                <a:cxn ang="0">
                  <a:pos x="0" y="32"/>
                </a:cxn>
                <a:cxn ang="0">
                  <a:pos x="0" y="34"/>
                </a:cxn>
                <a:cxn ang="0">
                  <a:pos x="3" y="32"/>
                </a:cxn>
                <a:cxn ang="0">
                  <a:pos x="3" y="34"/>
                </a:cxn>
                <a:cxn ang="0">
                  <a:pos x="5" y="34"/>
                </a:cxn>
                <a:cxn ang="0">
                  <a:pos x="5" y="32"/>
                </a:cxn>
                <a:cxn ang="0">
                  <a:pos x="7" y="34"/>
                </a:cxn>
                <a:cxn ang="0">
                  <a:pos x="7" y="28"/>
                </a:cxn>
                <a:cxn ang="0">
                  <a:pos x="7" y="28"/>
                </a:cxn>
                <a:cxn ang="0">
                  <a:pos x="9" y="28"/>
                </a:cxn>
                <a:cxn ang="0">
                  <a:pos x="9" y="30"/>
                </a:cxn>
              </a:cxnLst>
              <a:rect l="0" t="0" r="r" b="b"/>
              <a:pathLst>
                <a:path w="26"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6" y="11"/>
                  </a:lnTo>
                  <a:lnTo>
                    <a:pt x="26" y="11"/>
                  </a:lnTo>
                  <a:lnTo>
                    <a:pt x="25" y="11"/>
                  </a:lnTo>
                  <a:lnTo>
                    <a:pt x="26"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5" name="Freeform 4035"/>
            <p:cNvSpPr>
              <a:spLocks/>
            </p:cNvSpPr>
            <p:nvPr/>
          </p:nvSpPr>
          <p:spPr bwMode="auto">
            <a:xfrm>
              <a:off x="3255" y="2116"/>
              <a:ext cx="26" cy="34"/>
            </a:xfrm>
            <a:custGeom>
              <a:avLst/>
              <a:gdLst/>
              <a:ahLst/>
              <a:cxnLst>
                <a:cxn ang="0">
                  <a:pos x="9" y="30"/>
                </a:cxn>
                <a:cxn ang="0">
                  <a:pos x="10" y="28"/>
                </a:cxn>
                <a:cxn ang="0">
                  <a:pos x="12" y="28"/>
                </a:cxn>
                <a:cxn ang="0">
                  <a:pos x="12" y="27"/>
                </a:cxn>
                <a:cxn ang="0">
                  <a:pos x="16" y="25"/>
                </a:cxn>
                <a:cxn ang="0">
                  <a:pos x="16" y="23"/>
                </a:cxn>
                <a:cxn ang="0">
                  <a:pos x="16" y="23"/>
                </a:cxn>
                <a:cxn ang="0">
                  <a:pos x="14" y="21"/>
                </a:cxn>
                <a:cxn ang="0">
                  <a:pos x="14" y="21"/>
                </a:cxn>
                <a:cxn ang="0">
                  <a:pos x="16" y="19"/>
                </a:cxn>
                <a:cxn ang="0">
                  <a:pos x="16" y="19"/>
                </a:cxn>
                <a:cxn ang="0">
                  <a:pos x="16" y="18"/>
                </a:cxn>
                <a:cxn ang="0">
                  <a:pos x="19" y="18"/>
                </a:cxn>
                <a:cxn ang="0">
                  <a:pos x="21" y="18"/>
                </a:cxn>
                <a:cxn ang="0">
                  <a:pos x="21" y="18"/>
                </a:cxn>
                <a:cxn ang="0">
                  <a:pos x="21" y="18"/>
                </a:cxn>
                <a:cxn ang="0">
                  <a:pos x="21" y="18"/>
                </a:cxn>
                <a:cxn ang="0">
                  <a:pos x="19" y="16"/>
                </a:cxn>
                <a:cxn ang="0">
                  <a:pos x="21" y="16"/>
                </a:cxn>
                <a:cxn ang="0">
                  <a:pos x="21" y="14"/>
                </a:cxn>
                <a:cxn ang="0">
                  <a:pos x="21" y="14"/>
                </a:cxn>
                <a:cxn ang="0">
                  <a:pos x="23" y="14"/>
                </a:cxn>
                <a:cxn ang="0">
                  <a:pos x="25" y="12"/>
                </a:cxn>
                <a:cxn ang="0">
                  <a:pos x="25" y="12"/>
                </a:cxn>
                <a:cxn ang="0">
                  <a:pos x="26" y="11"/>
                </a:cxn>
                <a:cxn ang="0">
                  <a:pos x="26" y="11"/>
                </a:cxn>
                <a:cxn ang="0">
                  <a:pos x="25" y="11"/>
                </a:cxn>
                <a:cxn ang="0">
                  <a:pos x="26" y="9"/>
                </a:cxn>
                <a:cxn ang="0">
                  <a:pos x="25" y="7"/>
                </a:cxn>
                <a:cxn ang="0">
                  <a:pos x="25" y="5"/>
                </a:cxn>
                <a:cxn ang="0">
                  <a:pos x="23" y="5"/>
                </a:cxn>
                <a:cxn ang="0">
                  <a:pos x="23" y="3"/>
                </a:cxn>
                <a:cxn ang="0">
                  <a:pos x="21" y="3"/>
                </a:cxn>
                <a:cxn ang="0">
                  <a:pos x="21" y="3"/>
                </a:cxn>
                <a:cxn ang="0">
                  <a:pos x="23" y="3"/>
                </a:cxn>
                <a:cxn ang="0">
                  <a:pos x="23" y="2"/>
                </a:cxn>
                <a:cxn ang="0">
                  <a:pos x="23" y="2"/>
                </a:cxn>
                <a:cxn ang="0">
                  <a:pos x="23" y="2"/>
                </a:cxn>
                <a:cxn ang="0">
                  <a:pos x="23" y="2"/>
                </a:cxn>
                <a:cxn ang="0">
                  <a:pos x="21" y="2"/>
                </a:cxn>
                <a:cxn ang="0">
                  <a:pos x="21" y="0"/>
                </a:cxn>
                <a:cxn ang="0">
                  <a:pos x="21" y="0"/>
                </a:cxn>
                <a:cxn ang="0">
                  <a:pos x="19" y="2"/>
                </a:cxn>
                <a:cxn ang="0">
                  <a:pos x="16" y="2"/>
                </a:cxn>
                <a:cxn ang="0">
                  <a:pos x="16" y="3"/>
                </a:cxn>
                <a:cxn ang="0">
                  <a:pos x="10" y="9"/>
                </a:cxn>
                <a:cxn ang="0">
                  <a:pos x="9" y="16"/>
                </a:cxn>
                <a:cxn ang="0">
                  <a:pos x="7" y="16"/>
                </a:cxn>
                <a:cxn ang="0">
                  <a:pos x="7" y="16"/>
                </a:cxn>
                <a:cxn ang="0">
                  <a:pos x="7" y="18"/>
                </a:cxn>
                <a:cxn ang="0">
                  <a:pos x="0" y="32"/>
                </a:cxn>
                <a:cxn ang="0">
                  <a:pos x="0" y="34"/>
                </a:cxn>
                <a:cxn ang="0">
                  <a:pos x="3" y="32"/>
                </a:cxn>
                <a:cxn ang="0">
                  <a:pos x="3" y="34"/>
                </a:cxn>
                <a:cxn ang="0">
                  <a:pos x="5" y="34"/>
                </a:cxn>
                <a:cxn ang="0">
                  <a:pos x="5" y="32"/>
                </a:cxn>
                <a:cxn ang="0">
                  <a:pos x="7" y="34"/>
                </a:cxn>
                <a:cxn ang="0">
                  <a:pos x="7" y="28"/>
                </a:cxn>
                <a:cxn ang="0">
                  <a:pos x="7" y="28"/>
                </a:cxn>
                <a:cxn ang="0">
                  <a:pos x="9" y="28"/>
                </a:cxn>
                <a:cxn ang="0">
                  <a:pos x="9" y="30"/>
                </a:cxn>
              </a:cxnLst>
              <a:rect l="0" t="0" r="r" b="b"/>
              <a:pathLst>
                <a:path w="26"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6" y="11"/>
                  </a:lnTo>
                  <a:lnTo>
                    <a:pt x="26" y="11"/>
                  </a:lnTo>
                  <a:lnTo>
                    <a:pt x="25" y="11"/>
                  </a:lnTo>
                  <a:lnTo>
                    <a:pt x="26"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6" name="Freeform 4036"/>
            <p:cNvSpPr>
              <a:spLocks/>
            </p:cNvSpPr>
            <p:nvPr/>
          </p:nvSpPr>
          <p:spPr bwMode="auto">
            <a:xfrm>
              <a:off x="3087" y="2177"/>
              <a:ext cx="178" cy="174"/>
            </a:xfrm>
            <a:custGeom>
              <a:avLst/>
              <a:gdLst/>
              <a:ahLst/>
              <a:cxnLst>
                <a:cxn ang="0">
                  <a:pos x="7" y="46"/>
                </a:cxn>
                <a:cxn ang="0">
                  <a:pos x="4" y="37"/>
                </a:cxn>
                <a:cxn ang="0">
                  <a:pos x="0" y="28"/>
                </a:cxn>
                <a:cxn ang="0">
                  <a:pos x="2" y="24"/>
                </a:cxn>
                <a:cxn ang="0">
                  <a:pos x="4" y="23"/>
                </a:cxn>
                <a:cxn ang="0">
                  <a:pos x="2" y="5"/>
                </a:cxn>
                <a:cxn ang="0">
                  <a:pos x="5" y="1"/>
                </a:cxn>
                <a:cxn ang="0">
                  <a:pos x="7" y="0"/>
                </a:cxn>
                <a:cxn ang="0">
                  <a:pos x="11" y="1"/>
                </a:cxn>
                <a:cxn ang="0">
                  <a:pos x="36" y="3"/>
                </a:cxn>
                <a:cxn ang="0">
                  <a:pos x="52" y="8"/>
                </a:cxn>
                <a:cxn ang="0">
                  <a:pos x="62" y="10"/>
                </a:cxn>
                <a:cxn ang="0">
                  <a:pos x="91" y="3"/>
                </a:cxn>
                <a:cxn ang="0">
                  <a:pos x="98" y="1"/>
                </a:cxn>
                <a:cxn ang="0">
                  <a:pos x="95" y="5"/>
                </a:cxn>
                <a:cxn ang="0">
                  <a:pos x="100" y="3"/>
                </a:cxn>
                <a:cxn ang="0">
                  <a:pos x="103" y="1"/>
                </a:cxn>
                <a:cxn ang="0">
                  <a:pos x="114" y="1"/>
                </a:cxn>
                <a:cxn ang="0">
                  <a:pos x="118" y="1"/>
                </a:cxn>
                <a:cxn ang="0">
                  <a:pos x="120" y="3"/>
                </a:cxn>
                <a:cxn ang="0">
                  <a:pos x="121" y="7"/>
                </a:cxn>
                <a:cxn ang="0">
                  <a:pos x="127" y="10"/>
                </a:cxn>
                <a:cxn ang="0">
                  <a:pos x="134" y="8"/>
                </a:cxn>
                <a:cxn ang="0">
                  <a:pos x="137" y="10"/>
                </a:cxn>
                <a:cxn ang="0">
                  <a:pos x="152" y="5"/>
                </a:cxn>
                <a:cxn ang="0">
                  <a:pos x="157" y="64"/>
                </a:cxn>
                <a:cxn ang="0">
                  <a:pos x="157" y="67"/>
                </a:cxn>
                <a:cxn ang="0">
                  <a:pos x="153" y="69"/>
                </a:cxn>
                <a:cxn ang="0">
                  <a:pos x="139" y="53"/>
                </a:cxn>
                <a:cxn ang="0">
                  <a:pos x="130" y="39"/>
                </a:cxn>
                <a:cxn ang="0">
                  <a:pos x="128" y="30"/>
                </a:cxn>
                <a:cxn ang="0">
                  <a:pos x="128" y="30"/>
                </a:cxn>
                <a:cxn ang="0">
                  <a:pos x="127" y="32"/>
                </a:cxn>
                <a:cxn ang="0">
                  <a:pos x="125" y="37"/>
                </a:cxn>
                <a:cxn ang="0">
                  <a:pos x="128" y="41"/>
                </a:cxn>
                <a:cxn ang="0">
                  <a:pos x="128" y="48"/>
                </a:cxn>
                <a:cxn ang="0">
                  <a:pos x="141" y="66"/>
                </a:cxn>
                <a:cxn ang="0">
                  <a:pos x="143" y="73"/>
                </a:cxn>
                <a:cxn ang="0">
                  <a:pos x="177" y="135"/>
                </a:cxn>
                <a:cxn ang="0">
                  <a:pos x="178" y="137"/>
                </a:cxn>
                <a:cxn ang="0">
                  <a:pos x="175" y="137"/>
                </a:cxn>
                <a:cxn ang="0">
                  <a:pos x="173" y="139"/>
                </a:cxn>
                <a:cxn ang="0">
                  <a:pos x="175" y="148"/>
                </a:cxn>
                <a:cxn ang="0">
                  <a:pos x="170" y="158"/>
                </a:cxn>
                <a:cxn ang="0">
                  <a:pos x="162" y="165"/>
                </a:cxn>
                <a:cxn ang="0">
                  <a:pos x="152" y="174"/>
                </a:cxn>
                <a:cxn ang="0">
                  <a:pos x="137" y="171"/>
                </a:cxn>
                <a:cxn ang="0">
                  <a:pos x="111" y="167"/>
                </a:cxn>
                <a:cxn ang="0">
                  <a:pos x="111" y="167"/>
                </a:cxn>
                <a:cxn ang="0">
                  <a:pos x="107" y="171"/>
                </a:cxn>
                <a:cxn ang="0">
                  <a:pos x="7" y="160"/>
                </a:cxn>
              </a:cxnLst>
              <a:rect l="0" t="0" r="r" b="b"/>
              <a:pathLst>
                <a:path w="178" h="174">
                  <a:moveTo>
                    <a:pt x="7" y="160"/>
                  </a:moveTo>
                  <a:lnTo>
                    <a:pt x="7" y="46"/>
                  </a:lnTo>
                  <a:lnTo>
                    <a:pt x="2" y="41"/>
                  </a:lnTo>
                  <a:lnTo>
                    <a:pt x="4" y="37"/>
                  </a:lnTo>
                  <a:lnTo>
                    <a:pt x="2" y="33"/>
                  </a:lnTo>
                  <a:lnTo>
                    <a:pt x="0" y="28"/>
                  </a:lnTo>
                  <a:lnTo>
                    <a:pt x="0" y="26"/>
                  </a:lnTo>
                  <a:lnTo>
                    <a:pt x="2" y="24"/>
                  </a:lnTo>
                  <a:lnTo>
                    <a:pt x="4" y="24"/>
                  </a:lnTo>
                  <a:lnTo>
                    <a:pt x="4" y="23"/>
                  </a:lnTo>
                  <a:lnTo>
                    <a:pt x="4" y="8"/>
                  </a:lnTo>
                  <a:lnTo>
                    <a:pt x="2" y="5"/>
                  </a:lnTo>
                  <a:lnTo>
                    <a:pt x="2" y="5"/>
                  </a:lnTo>
                  <a:lnTo>
                    <a:pt x="5" y="1"/>
                  </a:lnTo>
                  <a:lnTo>
                    <a:pt x="5" y="0"/>
                  </a:lnTo>
                  <a:lnTo>
                    <a:pt x="7" y="0"/>
                  </a:lnTo>
                  <a:lnTo>
                    <a:pt x="9" y="1"/>
                  </a:lnTo>
                  <a:lnTo>
                    <a:pt x="11" y="1"/>
                  </a:lnTo>
                  <a:lnTo>
                    <a:pt x="20" y="0"/>
                  </a:lnTo>
                  <a:lnTo>
                    <a:pt x="36" y="3"/>
                  </a:lnTo>
                  <a:lnTo>
                    <a:pt x="45" y="7"/>
                  </a:lnTo>
                  <a:lnTo>
                    <a:pt x="52" y="8"/>
                  </a:lnTo>
                  <a:lnTo>
                    <a:pt x="55" y="10"/>
                  </a:lnTo>
                  <a:lnTo>
                    <a:pt x="62" y="10"/>
                  </a:lnTo>
                  <a:lnTo>
                    <a:pt x="70" y="14"/>
                  </a:lnTo>
                  <a:lnTo>
                    <a:pt x="91" y="3"/>
                  </a:lnTo>
                  <a:lnTo>
                    <a:pt x="98" y="1"/>
                  </a:lnTo>
                  <a:lnTo>
                    <a:pt x="98" y="1"/>
                  </a:lnTo>
                  <a:lnTo>
                    <a:pt x="95" y="3"/>
                  </a:lnTo>
                  <a:lnTo>
                    <a:pt x="95" y="5"/>
                  </a:lnTo>
                  <a:lnTo>
                    <a:pt x="95" y="5"/>
                  </a:lnTo>
                  <a:lnTo>
                    <a:pt x="100" y="3"/>
                  </a:lnTo>
                  <a:lnTo>
                    <a:pt x="102" y="3"/>
                  </a:lnTo>
                  <a:lnTo>
                    <a:pt x="103" y="1"/>
                  </a:lnTo>
                  <a:lnTo>
                    <a:pt x="105" y="1"/>
                  </a:lnTo>
                  <a:lnTo>
                    <a:pt x="114" y="1"/>
                  </a:lnTo>
                  <a:lnTo>
                    <a:pt x="118" y="1"/>
                  </a:lnTo>
                  <a:lnTo>
                    <a:pt x="118" y="1"/>
                  </a:lnTo>
                  <a:lnTo>
                    <a:pt x="118" y="3"/>
                  </a:lnTo>
                  <a:lnTo>
                    <a:pt x="120" y="3"/>
                  </a:lnTo>
                  <a:lnTo>
                    <a:pt x="120" y="5"/>
                  </a:lnTo>
                  <a:lnTo>
                    <a:pt x="121" y="7"/>
                  </a:lnTo>
                  <a:lnTo>
                    <a:pt x="125" y="7"/>
                  </a:lnTo>
                  <a:lnTo>
                    <a:pt x="127" y="10"/>
                  </a:lnTo>
                  <a:lnTo>
                    <a:pt x="134" y="10"/>
                  </a:lnTo>
                  <a:lnTo>
                    <a:pt x="134" y="8"/>
                  </a:lnTo>
                  <a:lnTo>
                    <a:pt x="136" y="8"/>
                  </a:lnTo>
                  <a:lnTo>
                    <a:pt x="137" y="10"/>
                  </a:lnTo>
                  <a:lnTo>
                    <a:pt x="143" y="10"/>
                  </a:lnTo>
                  <a:lnTo>
                    <a:pt x="152" y="5"/>
                  </a:lnTo>
                  <a:lnTo>
                    <a:pt x="164" y="41"/>
                  </a:lnTo>
                  <a:lnTo>
                    <a:pt x="157" y="64"/>
                  </a:lnTo>
                  <a:lnTo>
                    <a:pt x="157" y="66"/>
                  </a:lnTo>
                  <a:lnTo>
                    <a:pt x="157" y="67"/>
                  </a:lnTo>
                  <a:lnTo>
                    <a:pt x="157" y="67"/>
                  </a:lnTo>
                  <a:lnTo>
                    <a:pt x="153" y="69"/>
                  </a:lnTo>
                  <a:lnTo>
                    <a:pt x="152" y="69"/>
                  </a:lnTo>
                  <a:lnTo>
                    <a:pt x="139" y="53"/>
                  </a:lnTo>
                  <a:lnTo>
                    <a:pt x="139" y="49"/>
                  </a:lnTo>
                  <a:lnTo>
                    <a:pt x="130" y="39"/>
                  </a:lnTo>
                  <a:lnTo>
                    <a:pt x="130" y="32"/>
                  </a:lnTo>
                  <a:lnTo>
                    <a:pt x="128" y="30"/>
                  </a:lnTo>
                  <a:lnTo>
                    <a:pt x="128" y="30"/>
                  </a:lnTo>
                  <a:lnTo>
                    <a:pt x="128" y="30"/>
                  </a:lnTo>
                  <a:lnTo>
                    <a:pt x="127" y="30"/>
                  </a:lnTo>
                  <a:lnTo>
                    <a:pt x="127" y="32"/>
                  </a:lnTo>
                  <a:lnTo>
                    <a:pt x="125" y="33"/>
                  </a:lnTo>
                  <a:lnTo>
                    <a:pt x="125" y="37"/>
                  </a:lnTo>
                  <a:lnTo>
                    <a:pt x="125" y="39"/>
                  </a:lnTo>
                  <a:lnTo>
                    <a:pt x="128" y="41"/>
                  </a:lnTo>
                  <a:lnTo>
                    <a:pt x="128" y="44"/>
                  </a:lnTo>
                  <a:lnTo>
                    <a:pt x="128" y="48"/>
                  </a:lnTo>
                  <a:lnTo>
                    <a:pt x="134" y="58"/>
                  </a:lnTo>
                  <a:lnTo>
                    <a:pt x="141" y="66"/>
                  </a:lnTo>
                  <a:lnTo>
                    <a:pt x="143" y="67"/>
                  </a:lnTo>
                  <a:lnTo>
                    <a:pt x="143" y="73"/>
                  </a:lnTo>
                  <a:lnTo>
                    <a:pt x="170" y="128"/>
                  </a:lnTo>
                  <a:lnTo>
                    <a:pt x="177" y="135"/>
                  </a:lnTo>
                  <a:lnTo>
                    <a:pt x="178" y="137"/>
                  </a:lnTo>
                  <a:lnTo>
                    <a:pt x="178" y="137"/>
                  </a:lnTo>
                  <a:lnTo>
                    <a:pt x="178" y="139"/>
                  </a:lnTo>
                  <a:lnTo>
                    <a:pt x="175" y="137"/>
                  </a:lnTo>
                  <a:lnTo>
                    <a:pt x="175" y="137"/>
                  </a:lnTo>
                  <a:lnTo>
                    <a:pt x="173" y="139"/>
                  </a:lnTo>
                  <a:lnTo>
                    <a:pt x="175" y="140"/>
                  </a:lnTo>
                  <a:lnTo>
                    <a:pt x="175" y="148"/>
                  </a:lnTo>
                  <a:lnTo>
                    <a:pt x="177" y="153"/>
                  </a:lnTo>
                  <a:lnTo>
                    <a:pt x="170" y="158"/>
                  </a:lnTo>
                  <a:lnTo>
                    <a:pt x="166" y="157"/>
                  </a:lnTo>
                  <a:lnTo>
                    <a:pt x="162" y="165"/>
                  </a:lnTo>
                  <a:lnTo>
                    <a:pt x="153" y="167"/>
                  </a:lnTo>
                  <a:lnTo>
                    <a:pt x="152" y="174"/>
                  </a:lnTo>
                  <a:lnTo>
                    <a:pt x="145" y="174"/>
                  </a:lnTo>
                  <a:lnTo>
                    <a:pt x="137" y="171"/>
                  </a:lnTo>
                  <a:lnTo>
                    <a:pt x="111" y="171"/>
                  </a:lnTo>
                  <a:lnTo>
                    <a:pt x="111" y="167"/>
                  </a:lnTo>
                  <a:lnTo>
                    <a:pt x="111" y="167"/>
                  </a:lnTo>
                  <a:lnTo>
                    <a:pt x="111" y="167"/>
                  </a:lnTo>
                  <a:lnTo>
                    <a:pt x="109" y="167"/>
                  </a:lnTo>
                  <a:lnTo>
                    <a:pt x="107" y="171"/>
                  </a:lnTo>
                  <a:lnTo>
                    <a:pt x="7" y="171"/>
                  </a:lnTo>
                  <a:lnTo>
                    <a:pt x="7" y="16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7" name="Freeform 4037"/>
            <p:cNvSpPr>
              <a:spLocks/>
            </p:cNvSpPr>
            <p:nvPr/>
          </p:nvSpPr>
          <p:spPr bwMode="auto">
            <a:xfrm>
              <a:off x="3087" y="2177"/>
              <a:ext cx="178" cy="174"/>
            </a:xfrm>
            <a:custGeom>
              <a:avLst/>
              <a:gdLst/>
              <a:ahLst/>
              <a:cxnLst>
                <a:cxn ang="0">
                  <a:pos x="7" y="46"/>
                </a:cxn>
                <a:cxn ang="0">
                  <a:pos x="4" y="37"/>
                </a:cxn>
                <a:cxn ang="0">
                  <a:pos x="0" y="28"/>
                </a:cxn>
                <a:cxn ang="0">
                  <a:pos x="2" y="24"/>
                </a:cxn>
                <a:cxn ang="0">
                  <a:pos x="4" y="23"/>
                </a:cxn>
                <a:cxn ang="0">
                  <a:pos x="2" y="5"/>
                </a:cxn>
                <a:cxn ang="0">
                  <a:pos x="5" y="1"/>
                </a:cxn>
                <a:cxn ang="0">
                  <a:pos x="7" y="0"/>
                </a:cxn>
                <a:cxn ang="0">
                  <a:pos x="11" y="1"/>
                </a:cxn>
                <a:cxn ang="0">
                  <a:pos x="36" y="3"/>
                </a:cxn>
                <a:cxn ang="0">
                  <a:pos x="52" y="8"/>
                </a:cxn>
                <a:cxn ang="0">
                  <a:pos x="62" y="10"/>
                </a:cxn>
                <a:cxn ang="0">
                  <a:pos x="91" y="3"/>
                </a:cxn>
                <a:cxn ang="0">
                  <a:pos x="98" y="1"/>
                </a:cxn>
                <a:cxn ang="0">
                  <a:pos x="95" y="5"/>
                </a:cxn>
                <a:cxn ang="0">
                  <a:pos x="100" y="3"/>
                </a:cxn>
                <a:cxn ang="0">
                  <a:pos x="103" y="1"/>
                </a:cxn>
                <a:cxn ang="0">
                  <a:pos x="114" y="1"/>
                </a:cxn>
                <a:cxn ang="0">
                  <a:pos x="118" y="1"/>
                </a:cxn>
                <a:cxn ang="0">
                  <a:pos x="120" y="3"/>
                </a:cxn>
                <a:cxn ang="0">
                  <a:pos x="121" y="7"/>
                </a:cxn>
                <a:cxn ang="0">
                  <a:pos x="127" y="10"/>
                </a:cxn>
                <a:cxn ang="0">
                  <a:pos x="134" y="8"/>
                </a:cxn>
                <a:cxn ang="0">
                  <a:pos x="137" y="10"/>
                </a:cxn>
                <a:cxn ang="0">
                  <a:pos x="152" y="5"/>
                </a:cxn>
                <a:cxn ang="0">
                  <a:pos x="157" y="64"/>
                </a:cxn>
                <a:cxn ang="0">
                  <a:pos x="157" y="67"/>
                </a:cxn>
                <a:cxn ang="0">
                  <a:pos x="153" y="69"/>
                </a:cxn>
                <a:cxn ang="0">
                  <a:pos x="139" y="53"/>
                </a:cxn>
                <a:cxn ang="0">
                  <a:pos x="130" y="39"/>
                </a:cxn>
                <a:cxn ang="0">
                  <a:pos x="128" y="30"/>
                </a:cxn>
                <a:cxn ang="0">
                  <a:pos x="128" y="30"/>
                </a:cxn>
                <a:cxn ang="0">
                  <a:pos x="127" y="32"/>
                </a:cxn>
                <a:cxn ang="0">
                  <a:pos x="125" y="37"/>
                </a:cxn>
                <a:cxn ang="0">
                  <a:pos x="128" y="41"/>
                </a:cxn>
                <a:cxn ang="0">
                  <a:pos x="128" y="48"/>
                </a:cxn>
                <a:cxn ang="0">
                  <a:pos x="141" y="66"/>
                </a:cxn>
                <a:cxn ang="0">
                  <a:pos x="143" y="73"/>
                </a:cxn>
                <a:cxn ang="0">
                  <a:pos x="177" y="135"/>
                </a:cxn>
                <a:cxn ang="0">
                  <a:pos x="178" y="137"/>
                </a:cxn>
                <a:cxn ang="0">
                  <a:pos x="175" y="137"/>
                </a:cxn>
                <a:cxn ang="0">
                  <a:pos x="173" y="139"/>
                </a:cxn>
                <a:cxn ang="0">
                  <a:pos x="175" y="148"/>
                </a:cxn>
                <a:cxn ang="0">
                  <a:pos x="170" y="158"/>
                </a:cxn>
                <a:cxn ang="0">
                  <a:pos x="162" y="165"/>
                </a:cxn>
                <a:cxn ang="0">
                  <a:pos x="152" y="174"/>
                </a:cxn>
                <a:cxn ang="0">
                  <a:pos x="137" y="171"/>
                </a:cxn>
                <a:cxn ang="0">
                  <a:pos x="111" y="167"/>
                </a:cxn>
                <a:cxn ang="0">
                  <a:pos x="111" y="167"/>
                </a:cxn>
                <a:cxn ang="0">
                  <a:pos x="107" y="171"/>
                </a:cxn>
                <a:cxn ang="0">
                  <a:pos x="7" y="160"/>
                </a:cxn>
              </a:cxnLst>
              <a:rect l="0" t="0" r="r" b="b"/>
              <a:pathLst>
                <a:path w="178" h="174">
                  <a:moveTo>
                    <a:pt x="7" y="160"/>
                  </a:moveTo>
                  <a:lnTo>
                    <a:pt x="7" y="46"/>
                  </a:lnTo>
                  <a:lnTo>
                    <a:pt x="2" y="41"/>
                  </a:lnTo>
                  <a:lnTo>
                    <a:pt x="4" y="37"/>
                  </a:lnTo>
                  <a:lnTo>
                    <a:pt x="2" y="33"/>
                  </a:lnTo>
                  <a:lnTo>
                    <a:pt x="0" y="28"/>
                  </a:lnTo>
                  <a:lnTo>
                    <a:pt x="0" y="26"/>
                  </a:lnTo>
                  <a:lnTo>
                    <a:pt x="2" y="24"/>
                  </a:lnTo>
                  <a:lnTo>
                    <a:pt x="4" y="24"/>
                  </a:lnTo>
                  <a:lnTo>
                    <a:pt x="4" y="23"/>
                  </a:lnTo>
                  <a:lnTo>
                    <a:pt x="4" y="8"/>
                  </a:lnTo>
                  <a:lnTo>
                    <a:pt x="2" y="5"/>
                  </a:lnTo>
                  <a:lnTo>
                    <a:pt x="2" y="5"/>
                  </a:lnTo>
                  <a:lnTo>
                    <a:pt x="5" y="1"/>
                  </a:lnTo>
                  <a:lnTo>
                    <a:pt x="5" y="0"/>
                  </a:lnTo>
                  <a:lnTo>
                    <a:pt x="7" y="0"/>
                  </a:lnTo>
                  <a:lnTo>
                    <a:pt x="9" y="1"/>
                  </a:lnTo>
                  <a:lnTo>
                    <a:pt x="11" y="1"/>
                  </a:lnTo>
                  <a:lnTo>
                    <a:pt x="20" y="0"/>
                  </a:lnTo>
                  <a:lnTo>
                    <a:pt x="36" y="3"/>
                  </a:lnTo>
                  <a:lnTo>
                    <a:pt x="45" y="7"/>
                  </a:lnTo>
                  <a:lnTo>
                    <a:pt x="52" y="8"/>
                  </a:lnTo>
                  <a:lnTo>
                    <a:pt x="55" y="10"/>
                  </a:lnTo>
                  <a:lnTo>
                    <a:pt x="62" y="10"/>
                  </a:lnTo>
                  <a:lnTo>
                    <a:pt x="70" y="14"/>
                  </a:lnTo>
                  <a:lnTo>
                    <a:pt x="91" y="3"/>
                  </a:lnTo>
                  <a:lnTo>
                    <a:pt x="98" y="1"/>
                  </a:lnTo>
                  <a:lnTo>
                    <a:pt x="98" y="1"/>
                  </a:lnTo>
                  <a:lnTo>
                    <a:pt x="95" y="3"/>
                  </a:lnTo>
                  <a:lnTo>
                    <a:pt x="95" y="5"/>
                  </a:lnTo>
                  <a:lnTo>
                    <a:pt x="95" y="5"/>
                  </a:lnTo>
                  <a:lnTo>
                    <a:pt x="100" y="3"/>
                  </a:lnTo>
                  <a:lnTo>
                    <a:pt x="102" y="3"/>
                  </a:lnTo>
                  <a:lnTo>
                    <a:pt x="103" y="1"/>
                  </a:lnTo>
                  <a:lnTo>
                    <a:pt x="105" y="1"/>
                  </a:lnTo>
                  <a:lnTo>
                    <a:pt x="114" y="1"/>
                  </a:lnTo>
                  <a:lnTo>
                    <a:pt x="118" y="1"/>
                  </a:lnTo>
                  <a:lnTo>
                    <a:pt x="118" y="1"/>
                  </a:lnTo>
                  <a:lnTo>
                    <a:pt x="118" y="3"/>
                  </a:lnTo>
                  <a:lnTo>
                    <a:pt x="120" y="3"/>
                  </a:lnTo>
                  <a:lnTo>
                    <a:pt x="120" y="5"/>
                  </a:lnTo>
                  <a:lnTo>
                    <a:pt x="121" y="7"/>
                  </a:lnTo>
                  <a:lnTo>
                    <a:pt x="125" y="7"/>
                  </a:lnTo>
                  <a:lnTo>
                    <a:pt x="127" y="10"/>
                  </a:lnTo>
                  <a:lnTo>
                    <a:pt x="134" y="10"/>
                  </a:lnTo>
                  <a:lnTo>
                    <a:pt x="134" y="8"/>
                  </a:lnTo>
                  <a:lnTo>
                    <a:pt x="136" y="8"/>
                  </a:lnTo>
                  <a:lnTo>
                    <a:pt x="137" y="10"/>
                  </a:lnTo>
                  <a:lnTo>
                    <a:pt x="143" y="10"/>
                  </a:lnTo>
                  <a:lnTo>
                    <a:pt x="152" y="5"/>
                  </a:lnTo>
                  <a:lnTo>
                    <a:pt x="164" y="41"/>
                  </a:lnTo>
                  <a:lnTo>
                    <a:pt x="157" y="64"/>
                  </a:lnTo>
                  <a:lnTo>
                    <a:pt x="157" y="66"/>
                  </a:lnTo>
                  <a:lnTo>
                    <a:pt x="157" y="67"/>
                  </a:lnTo>
                  <a:lnTo>
                    <a:pt x="157" y="67"/>
                  </a:lnTo>
                  <a:lnTo>
                    <a:pt x="153" y="69"/>
                  </a:lnTo>
                  <a:lnTo>
                    <a:pt x="152" y="69"/>
                  </a:lnTo>
                  <a:lnTo>
                    <a:pt x="139" y="53"/>
                  </a:lnTo>
                  <a:lnTo>
                    <a:pt x="139" y="49"/>
                  </a:lnTo>
                  <a:lnTo>
                    <a:pt x="130" y="39"/>
                  </a:lnTo>
                  <a:lnTo>
                    <a:pt x="130" y="32"/>
                  </a:lnTo>
                  <a:lnTo>
                    <a:pt x="128" y="30"/>
                  </a:lnTo>
                  <a:lnTo>
                    <a:pt x="128" y="30"/>
                  </a:lnTo>
                  <a:lnTo>
                    <a:pt x="128" y="30"/>
                  </a:lnTo>
                  <a:lnTo>
                    <a:pt x="127" y="30"/>
                  </a:lnTo>
                  <a:lnTo>
                    <a:pt x="127" y="32"/>
                  </a:lnTo>
                  <a:lnTo>
                    <a:pt x="125" y="33"/>
                  </a:lnTo>
                  <a:lnTo>
                    <a:pt x="125" y="37"/>
                  </a:lnTo>
                  <a:lnTo>
                    <a:pt x="125" y="39"/>
                  </a:lnTo>
                  <a:lnTo>
                    <a:pt x="128" y="41"/>
                  </a:lnTo>
                  <a:lnTo>
                    <a:pt x="128" y="44"/>
                  </a:lnTo>
                  <a:lnTo>
                    <a:pt x="128" y="48"/>
                  </a:lnTo>
                  <a:lnTo>
                    <a:pt x="134" y="58"/>
                  </a:lnTo>
                  <a:lnTo>
                    <a:pt x="141" y="66"/>
                  </a:lnTo>
                  <a:lnTo>
                    <a:pt x="143" y="67"/>
                  </a:lnTo>
                  <a:lnTo>
                    <a:pt x="143" y="73"/>
                  </a:lnTo>
                  <a:lnTo>
                    <a:pt x="170" y="128"/>
                  </a:lnTo>
                  <a:lnTo>
                    <a:pt x="177" y="135"/>
                  </a:lnTo>
                  <a:lnTo>
                    <a:pt x="178" y="137"/>
                  </a:lnTo>
                  <a:lnTo>
                    <a:pt x="178" y="137"/>
                  </a:lnTo>
                  <a:lnTo>
                    <a:pt x="178" y="139"/>
                  </a:lnTo>
                  <a:lnTo>
                    <a:pt x="175" y="137"/>
                  </a:lnTo>
                  <a:lnTo>
                    <a:pt x="175" y="137"/>
                  </a:lnTo>
                  <a:lnTo>
                    <a:pt x="173" y="139"/>
                  </a:lnTo>
                  <a:lnTo>
                    <a:pt x="175" y="140"/>
                  </a:lnTo>
                  <a:lnTo>
                    <a:pt x="175" y="148"/>
                  </a:lnTo>
                  <a:lnTo>
                    <a:pt x="177" y="153"/>
                  </a:lnTo>
                  <a:lnTo>
                    <a:pt x="170" y="158"/>
                  </a:lnTo>
                  <a:lnTo>
                    <a:pt x="166" y="157"/>
                  </a:lnTo>
                  <a:lnTo>
                    <a:pt x="162" y="165"/>
                  </a:lnTo>
                  <a:lnTo>
                    <a:pt x="153" y="167"/>
                  </a:lnTo>
                  <a:lnTo>
                    <a:pt x="152" y="174"/>
                  </a:lnTo>
                  <a:lnTo>
                    <a:pt x="145" y="174"/>
                  </a:lnTo>
                  <a:lnTo>
                    <a:pt x="137" y="171"/>
                  </a:lnTo>
                  <a:lnTo>
                    <a:pt x="111" y="171"/>
                  </a:lnTo>
                  <a:lnTo>
                    <a:pt x="111" y="167"/>
                  </a:lnTo>
                  <a:lnTo>
                    <a:pt x="111" y="167"/>
                  </a:lnTo>
                  <a:lnTo>
                    <a:pt x="111" y="167"/>
                  </a:lnTo>
                  <a:lnTo>
                    <a:pt x="109" y="167"/>
                  </a:lnTo>
                  <a:lnTo>
                    <a:pt x="107" y="171"/>
                  </a:lnTo>
                  <a:lnTo>
                    <a:pt x="7" y="171"/>
                  </a:lnTo>
                  <a:lnTo>
                    <a:pt x="7" y="16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8" name="Freeform 4038"/>
            <p:cNvSpPr>
              <a:spLocks/>
            </p:cNvSpPr>
            <p:nvPr/>
          </p:nvSpPr>
          <p:spPr bwMode="auto">
            <a:xfrm>
              <a:off x="2557" y="2069"/>
              <a:ext cx="325" cy="331"/>
            </a:xfrm>
            <a:custGeom>
              <a:avLst/>
              <a:gdLst/>
              <a:ahLst/>
              <a:cxnLst>
                <a:cxn ang="0">
                  <a:pos x="0" y="157"/>
                </a:cxn>
                <a:cxn ang="0">
                  <a:pos x="21" y="145"/>
                </a:cxn>
                <a:cxn ang="0">
                  <a:pos x="29" y="143"/>
                </a:cxn>
                <a:cxn ang="0">
                  <a:pos x="34" y="140"/>
                </a:cxn>
                <a:cxn ang="0">
                  <a:pos x="48" y="138"/>
                </a:cxn>
                <a:cxn ang="0">
                  <a:pos x="57" y="131"/>
                </a:cxn>
                <a:cxn ang="0">
                  <a:pos x="66" y="125"/>
                </a:cxn>
                <a:cxn ang="0">
                  <a:pos x="80" y="116"/>
                </a:cxn>
                <a:cxn ang="0">
                  <a:pos x="79" y="115"/>
                </a:cxn>
                <a:cxn ang="0">
                  <a:pos x="79" y="109"/>
                </a:cxn>
                <a:cxn ang="0">
                  <a:pos x="77" y="106"/>
                </a:cxn>
                <a:cxn ang="0">
                  <a:pos x="91" y="102"/>
                </a:cxn>
                <a:cxn ang="0">
                  <a:pos x="93" y="97"/>
                </a:cxn>
                <a:cxn ang="0">
                  <a:pos x="96" y="97"/>
                </a:cxn>
                <a:cxn ang="0">
                  <a:pos x="120" y="97"/>
                </a:cxn>
                <a:cxn ang="0">
                  <a:pos x="120" y="91"/>
                </a:cxn>
                <a:cxn ang="0">
                  <a:pos x="118" y="84"/>
                </a:cxn>
                <a:cxn ang="0">
                  <a:pos x="114" y="74"/>
                </a:cxn>
                <a:cxn ang="0">
                  <a:pos x="112" y="66"/>
                </a:cxn>
                <a:cxn ang="0">
                  <a:pos x="111" y="50"/>
                </a:cxn>
                <a:cxn ang="0">
                  <a:pos x="112" y="49"/>
                </a:cxn>
                <a:cxn ang="0">
                  <a:pos x="107" y="43"/>
                </a:cxn>
                <a:cxn ang="0">
                  <a:pos x="118" y="36"/>
                </a:cxn>
                <a:cxn ang="0">
                  <a:pos x="134" y="25"/>
                </a:cxn>
                <a:cxn ang="0">
                  <a:pos x="148" y="18"/>
                </a:cxn>
                <a:cxn ang="0">
                  <a:pos x="187" y="8"/>
                </a:cxn>
                <a:cxn ang="0">
                  <a:pos x="196" y="8"/>
                </a:cxn>
                <a:cxn ang="0">
                  <a:pos x="223" y="9"/>
                </a:cxn>
                <a:cxn ang="0">
                  <a:pos x="248" y="4"/>
                </a:cxn>
                <a:cxn ang="0">
                  <a:pos x="261" y="4"/>
                </a:cxn>
                <a:cxn ang="0">
                  <a:pos x="273" y="4"/>
                </a:cxn>
                <a:cxn ang="0">
                  <a:pos x="269" y="13"/>
                </a:cxn>
                <a:cxn ang="0">
                  <a:pos x="273" y="38"/>
                </a:cxn>
                <a:cxn ang="0">
                  <a:pos x="261" y="59"/>
                </a:cxn>
                <a:cxn ang="0">
                  <a:pos x="255" y="63"/>
                </a:cxn>
                <a:cxn ang="0">
                  <a:pos x="268" y="86"/>
                </a:cxn>
                <a:cxn ang="0">
                  <a:pos x="287" y="131"/>
                </a:cxn>
                <a:cxn ang="0">
                  <a:pos x="291" y="149"/>
                </a:cxn>
                <a:cxn ang="0">
                  <a:pos x="287" y="209"/>
                </a:cxn>
                <a:cxn ang="0">
                  <a:pos x="309" y="234"/>
                </a:cxn>
                <a:cxn ang="0">
                  <a:pos x="228" y="320"/>
                </a:cxn>
                <a:cxn ang="0">
                  <a:pos x="187" y="325"/>
                </a:cxn>
                <a:cxn ang="0">
                  <a:pos x="189" y="322"/>
                </a:cxn>
                <a:cxn ang="0">
                  <a:pos x="189" y="318"/>
                </a:cxn>
                <a:cxn ang="0">
                  <a:pos x="187" y="314"/>
                </a:cxn>
                <a:cxn ang="0">
                  <a:pos x="180" y="311"/>
                </a:cxn>
                <a:cxn ang="0">
                  <a:pos x="173" y="307"/>
                </a:cxn>
                <a:cxn ang="0">
                  <a:pos x="164" y="304"/>
                </a:cxn>
                <a:cxn ang="0">
                  <a:pos x="155" y="298"/>
                </a:cxn>
                <a:cxn ang="0">
                  <a:pos x="155" y="293"/>
                </a:cxn>
              </a:cxnLst>
              <a:rect l="0" t="0" r="r" b="b"/>
              <a:pathLst>
                <a:path w="325" h="331">
                  <a:moveTo>
                    <a:pt x="59" y="227"/>
                  </a:moveTo>
                  <a:lnTo>
                    <a:pt x="59" y="227"/>
                  </a:lnTo>
                  <a:lnTo>
                    <a:pt x="0" y="188"/>
                  </a:lnTo>
                  <a:lnTo>
                    <a:pt x="0" y="157"/>
                  </a:lnTo>
                  <a:lnTo>
                    <a:pt x="14" y="149"/>
                  </a:lnTo>
                  <a:lnTo>
                    <a:pt x="18" y="149"/>
                  </a:lnTo>
                  <a:lnTo>
                    <a:pt x="20" y="147"/>
                  </a:lnTo>
                  <a:lnTo>
                    <a:pt x="21" y="145"/>
                  </a:lnTo>
                  <a:lnTo>
                    <a:pt x="23" y="143"/>
                  </a:lnTo>
                  <a:lnTo>
                    <a:pt x="25" y="143"/>
                  </a:lnTo>
                  <a:lnTo>
                    <a:pt x="27" y="143"/>
                  </a:lnTo>
                  <a:lnTo>
                    <a:pt x="29" y="143"/>
                  </a:lnTo>
                  <a:lnTo>
                    <a:pt x="30" y="143"/>
                  </a:lnTo>
                  <a:lnTo>
                    <a:pt x="32" y="143"/>
                  </a:lnTo>
                  <a:lnTo>
                    <a:pt x="34" y="143"/>
                  </a:lnTo>
                  <a:lnTo>
                    <a:pt x="34" y="140"/>
                  </a:lnTo>
                  <a:lnTo>
                    <a:pt x="34" y="140"/>
                  </a:lnTo>
                  <a:lnTo>
                    <a:pt x="39" y="140"/>
                  </a:lnTo>
                  <a:lnTo>
                    <a:pt x="41" y="140"/>
                  </a:lnTo>
                  <a:lnTo>
                    <a:pt x="48" y="138"/>
                  </a:lnTo>
                  <a:lnTo>
                    <a:pt x="52" y="136"/>
                  </a:lnTo>
                  <a:lnTo>
                    <a:pt x="55" y="132"/>
                  </a:lnTo>
                  <a:lnTo>
                    <a:pt x="57" y="132"/>
                  </a:lnTo>
                  <a:lnTo>
                    <a:pt x="57" y="131"/>
                  </a:lnTo>
                  <a:lnTo>
                    <a:pt x="59" y="129"/>
                  </a:lnTo>
                  <a:lnTo>
                    <a:pt x="61" y="127"/>
                  </a:lnTo>
                  <a:lnTo>
                    <a:pt x="64" y="125"/>
                  </a:lnTo>
                  <a:lnTo>
                    <a:pt x="66" y="125"/>
                  </a:lnTo>
                  <a:lnTo>
                    <a:pt x="75" y="120"/>
                  </a:lnTo>
                  <a:lnTo>
                    <a:pt x="80" y="118"/>
                  </a:lnTo>
                  <a:lnTo>
                    <a:pt x="80" y="118"/>
                  </a:lnTo>
                  <a:lnTo>
                    <a:pt x="80" y="116"/>
                  </a:lnTo>
                  <a:lnTo>
                    <a:pt x="79" y="115"/>
                  </a:lnTo>
                  <a:lnTo>
                    <a:pt x="79" y="115"/>
                  </a:lnTo>
                  <a:lnTo>
                    <a:pt x="79" y="115"/>
                  </a:lnTo>
                  <a:lnTo>
                    <a:pt x="79" y="115"/>
                  </a:lnTo>
                  <a:lnTo>
                    <a:pt x="77" y="115"/>
                  </a:lnTo>
                  <a:lnTo>
                    <a:pt x="79" y="111"/>
                  </a:lnTo>
                  <a:lnTo>
                    <a:pt x="79" y="111"/>
                  </a:lnTo>
                  <a:lnTo>
                    <a:pt x="79" y="109"/>
                  </a:lnTo>
                  <a:lnTo>
                    <a:pt x="77" y="109"/>
                  </a:lnTo>
                  <a:lnTo>
                    <a:pt x="77" y="109"/>
                  </a:lnTo>
                  <a:lnTo>
                    <a:pt x="77" y="108"/>
                  </a:lnTo>
                  <a:lnTo>
                    <a:pt x="77" y="106"/>
                  </a:lnTo>
                  <a:lnTo>
                    <a:pt x="79" y="104"/>
                  </a:lnTo>
                  <a:lnTo>
                    <a:pt x="80" y="104"/>
                  </a:lnTo>
                  <a:lnTo>
                    <a:pt x="82" y="106"/>
                  </a:lnTo>
                  <a:lnTo>
                    <a:pt x="91" y="102"/>
                  </a:lnTo>
                  <a:lnTo>
                    <a:pt x="91" y="102"/>
                  </a:lnTo>
                  <a:lnTo>
                    <a:pt x="91" y="100"/>
                  </a:lnTo>
                  <a:lnTo>
                    <a:pt x="91" y="99"/>
                  </a:lnTo>
                  <a:lnTo>
                    <a:pt x="93" y="97"/>
                  </a:lnTo>
                  <a:lnTo>
                    <a:pt x="93" y="97"/>
                  </a:lnTo>
                  <a:lnTo>
                    <a:pt x="95" y="97"/>
                  </a:lnTo>
                  <a:lnTo>
                    <a:pt x="96" y="97"/>
                  </a:lnTo>
                  <a:lnTo>
                    <a:pt x="96" y="97"/>
                  </a:lnTo>
                  <a:lnTo>
                    <a:pt x="109" y="95"/>
                  </a:lnTo>
                  <a:lnTo>
                    <a:pt x="111" y="95"/>
                  </a:lnTo>
                  <a:lnTo>
                    <a:pt x="118" y="95"/>
                  </a:lnTo>
                  <a:lnTo>
                    <a:pt x="120" y="97"/>
                  </a:lnTo>
                  <a:lnTo>
                    <a:pt x="120" y="97"/>
                  </a:lnTo>
                  <a:lnTo>
                    <a:pt x="120" y="95"/>
                  </a:lnTo>
                  <a:lnTo>
                    <a:pt x="120" y="95"/>
                  </a:lnTo>
                  <a:lnTo>
                    <a:pt x="120" y="91"/>
                  </a:lnTo>
                  <a:lnTo>
                    <a:pt x="121" y="90"/>
                  </a:lnTo>
                  <a:lnTo>
                    <a:pt x="121" y="90"/>
                  </a:lnTo>
                  <a:lnTo>
                    <a:pt x="121" y="90"/>
                  </a:lnTo>
                  <a:lnTo>
                    <a:pt x="118"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1" y="50"/>
                  </a:lnTo>
                  <a:lnTo>
                    <a:pt x="112" y="50"/>
                  </a:lnTo>
                  <a:lnTo>
                    <a:pt x="112" y="50"/>
                  </a:lnTo>
                  <a:lnTo>
                    <a:pt x="112" y="49"/>
                  </a:lnTo>
                  <a:lnTo>
                    <a:pt x="112" y="49"/>
                  </a:lnTo>
                  <a:lnTo>
                    <a:pt x="111" y="47"/>
                  </a:lnTo>
                  <a:lnTo>
                    <a:pt x="109" y="47"/>
                  </a:lnTo>
                  <a:lnTo>
                    <a:pt x="109" y="45"/>
                  </a:lnTo>
                  <a:lnTo>
                    <a:pt x="107" y="43"/>
                  </a:lnTo>
                  <a:lnTo>
                    <a:pt x="107" y="43"/>
                  </a:lnTo>
                  <a:lnTo>
                    <a:pt x="107" y="41"/>
                  </a:lnTo>
                  <a:lnTo>
                    <a:pt x="109" y="41"/>
                  </a:lnTo>
                  <a:lnTo>
                    <a:pt x="118" y="36"/>
                  </a:lnTo>
                  <a:lnTo>
                    <a:pt x="121" y="29"/>
                  </a:lnTo>
                  <a:lnTo>
                    <a:pt x="125" y="27"/>
                  </a:lnTo>
                  <a:lnTo>
                    <a:pt x="130" y="27"/>
                  </a:lnTo>
                  <a:lnTo>
                    <a:pt x="134" y="25"/>
                  </a:lnTo>
                  <a:lnTo>
                    <a:pt x="137" y="27"/>
                  </a:lnTo>
                  <a:lnTo>
                    <a:pt x="139" y="25"/>
                  </a:lnTo>
                  <a:lnTo>
                    <a:pt x="145" y="20"/>
                  </a:lnTo>
                  <a:lnTo>
                    <a:pt x="148" y="18"/>
                  </a:lnTo>
                  <a:lnTo>
                    <a:pt x="152" y="17"/>
                  </a:lnTo>
                  <a:lnTo>
                    <a:pt x="162" y="11"/>
                  </a:lnTo>
                  <a:lnTo>
                    <a:pt x="182" y="11"/>
                  </a:lnTo>
                  <a:lnTo>
                    <a:pt x="187" y="8"/>
                  </a:lnTo>
                  <a:lnTo>
                    <a:pt x="189" y="8"/>
                  </a:lnTo>
                  <a:lnTo>
                    <a:pt x="193" y="8"/>
                  </a:lnTo>
                  <a:lnTo>
                    <a:pt x="195" y="8"/>
                  </a:lnTo>
                  <a:lnTo>
                    <a:pt x="196" y="8"/>
                  </a:lnTo>
                  <a:lnTo>
                    <a:pt x="202" y="6"/>
                  </a:lnTo>
                  <a:lnTo>
                    <a:pt x="218" y="6"/>
                  </a:lnTo>
                  <a:lnTo>
                    <a:pt x="220" y="8"/>
                  </a:lnTo>
                  <a:lnTo>
                    <a:pt x="223" y="9"/>
                  </a:lnTo>
                  <a:lnTo>
                    <a:pt x="237" y="4"/>
                  </a:lnTo>
                  <a:lnTo>
                    <a:pt x="239" y="0"/>
                  </a:lnTo>
                  <a:lnTo>
                    <a:pt x="246" y="4"/>
                  </a:lnTo>
                  <a:lnTo>
                    <a:pt x="248" y="4"/>
                  </a:lnTo>
                  <a:lnTo>
                    <a:pt x="250" y="4"/>
                  </a:lnTo>
                  <a:lnTo>
                    <a:pt x="253" y="4"/>
                  </a:lnTo>
                  <a:lnTo>
                    <a:pt x="255" y="2"/>
                  </a:lnTo>
                  <a:lnTo>
                    <a:pt x="261" y="4"/>
                  </a:lnTo>
                  <a:lnTo>
                    <a:pt x="262" y="6"/>
                  </a:lnTo>
                  <a:lnTo>
                    <a:pt x="268" y="6"/>
                  </a:lnTo>
                  <a:lnTo>
                    <a:pt x="269" y="4"/>
                  </a:lnTo>
                  <a:lnTo>
                    <a:pt x="273" y="4"/>
                  </a:lnTo>
                  <a:lnTo>
                    <a:pt x="277" y="4"/>
                  </a:lnTo>
                  <a:lnTo>
                    <a:pt x="277" y="6"/>
                  </a:lnTo>
                  <a:lnTo>
                    <a:pt x="271" y="11"/>
                  </a:lnTo>
                  <a:lnTo>
                    <a:pt x="269" y="13"/>
                  </a:lnTo>
                  <a:lnTo>
                    <a:pt x="271" y="13"/>
                  </a:lnTo>
                  <a:lnTo>
                    <a:pt x="273" y="15"/>
                  </a:lnTo>
                  <a:lnTo>
                    <a:pt x="271" y="36"/>
                  </a:lnTo>
                  <a:lnTo>
                    <a:pt x="273" y="38"/>
                  </a:lnTo>
                  <a:lnTo>
                    <a:pt x="269" y="50"/>
                  </a:lnTo>
                  <a:lnTo>
                    <a:pt x="264" y="54"/>
                  </a:lnTo>
                  <a:lnTo>
                    <a:pt x="262" y="58"/>
                  </a:lnTo>
                  <a:lnTo>
                    <a:pt x="261" y="59"/>
                  </a:lnTo>
                  <a:lnTo>
                    <a:pt x="259" y="59"/>
                  </a:lnTo>
                  <a:lnTo>
                    <a:pt x="259" y="61"/>
                  </a:lnTo>
                  <a:lnTo>
                    <a:pt x="255" y="63"/>
                  </a:lnTo>
                  <a:lnTo>
                    <a:pt x="255" y="63"/>
                  </a:lnTo>
                  <a:lnTo>
                    <a:pt x="259" y="75"/>
                  </a:lnTo>
                  <a:lnTo>
                    <a:pt x="264" y="77"/>
                  </a:lnTo>
                  <a:lnTo>
                    <a:pt x="266" y="79"/>
                  </a:lnTo>
                  <a:lnTo>
                    <a:pt x="268" y="86"/>
                  </a:lnTo>
                  <a:lnTo>
                    <a:pt x="268" y="91"/>
                  </a:lnTo>
                  <a:lnTo>
                    <a:pt x="280" y="99"/>
                  </a:lnTo>
                  <a:lnTo>
                    <a:pt x="282" y="99"/>
                  </a:lnTo>
                  <a:lnTo>
                    <a:pt x="287" y="131"/>
                  </a:lnTo>
                  <a:lnTo>
                    <a:pt x="287" y="132"/>
                  </a:lnTo>
                  <a:lnTo>
                    <a:pt x="284" y="134"/>
                  </a:lnTo>
                  <a:lnTo>
                    <a:pt x="284" y="140"/>
                  </a:lnTo>
                  <a:lnTo>
                    <a:pt x="291" y="149"/>
                  </a:lnTo>
                  <a:lnTo>
                    <a:pt x="293" y="200"/>
                  </a:lnTo>
                  <a:lnTo>
                    <a:pt x="286" y="204"/>
                  </a:lnTo>
                  <a:lnTo>
                    <a:pt x="286" y="206"/>
                  </a:lnTo>
                  <a:lnTo>
                    <a:pt x="287" y="209"/>
                  </a:lnTo>
                  <a:lnTo>
                    <a:pt x="296" y="220"/>
                  </a:lnTo>
                  <a:lnTo>
                    <a:pt x="296" y="231"/>
                  </a:lnTo>
                  <a:lnTo>
                    <a:pt x="302" y="234"/>
                  </a:lnTo>
                  <a:lnTo>
                    <a:pt x="309" y="234"/>
                  </a:lnTo>
                  <a:lnTo>
                    <a:pt x="318" y="238"/>
                  </a:lnTo>
                  <a:lnTo>
                    <a:pt x="325" y="250"/>
                  </a:lnTo>
                  <a:lnTo>
                    <a:pt x="325" y="252"/>
                  </a:lnTo>
                  <a:lnTo>
                    <a:pt x="228" y="320"/>
                  </a:lnTo>
                  <a:lnTo>
                    <a:pt x="195" y="331"/>
                  </a:lnTo>
                  <a:lnTo>
                    <a:pt x="191" y="331"/>
                  </a:lnTo>
                  <a:lnTo>
                    <a:pt x="187" y="327"/>
                  </a:lnTo>
                  <a:lnTo>
                    <a:pt x="187" y="325"/>
                  </a:lnTo>
                  <a:lnTo>
                    <a:pt x="189" y="325"/>
                  </a:lnTo>
                  <a:lnTo>
                    <a:pt x="189" y="323"/>
                  </a:lnTo>
                  <a:lnTo>
                    <a:pt x="189" y="322"/>
                  </a:lnTo>
                  <a:lnTo>
                    <a:pt x="189" y="322"/>
                  </a:lnTo>
                  <a:lnTo>
                    <a:pt x="189" y="320"/>
                  </a:lnTo>
                  <a:lnTo>
                    <a:pt x="189" y="320"/>
                  </a:lnTo>
                  <a:lnTo>
                    <a:pt x="189" y="318"/>
                  </a:lnTo>
                  <a:lnTo>
                    <a:pt x="189" y="318"/>
                  </a:lnTo>
                  <a:lnTo>
                    <a:pt x="189" y="316"/>
                  </a:lnTo>
                  <a:lnTo>
                    <a:pt x="189" y="316"/>
                  </a:lnTo>
                  <a:lnTo>
                    <a:pt x="187" y="314"/>
                  </a:lnTo>
                  <a:lnTo>
                    <a:pt x="187" y="314"/>
                  </a:lnTo>
                  <a:lnTo>
                    <a:pt x="184" y="313"/>
                  </a:lnTo>
                  <a:lnTo>
                    <a:pt x="182" y="313"/>
                  </a:lnTo>
                  <a:lnTo>
                    <a:pt x="180" y="313"/>
                  </a:lnTo>
                  <a:lnTo>
                    <a:pt x="180" y="311"/>
                  </a:lnTo>
                  <a:lnTo>
                    <a:pt x="177" y="311"/>
                  </a:lnTo>
                  <a:lnTo>
                    <a:pt x="175" y="311"/>
                  </a:lnTo>
                  <a:lnTo>
                    <a:pt x="175" y="309"/>
                  </a:lnTo>
                  <a:lnTo>
                    <a:pt x="173" y="307"/>
                  </a:lnTo>
                  <a:lnTo>
                    <a:pt x="171" y="309"/>
                  </a:lnTo>
                  <a:lnTo>
                    <a:pt x="168" y="307"/>
                  </a:lnTo>
                  <a:lnTo>
                    <a:pt x="164" y="306"/>
                  </a:lnTo>
                  <a:lnTo>
                    <a:pt x="164" y="304"/>
                  </a:lnTo>
                  <a:lnTo>
                    <a:pt x="164" y="302"/>
                  </a:lnTo>
                  <a:lnTo>
                    <a:pt x="161" y="300"/>
                  </a:lnTo>
                  <a:lnTo>
                    <a:pt x="159" y="300"/>
                  </a:lnTo>
                  <a:lnTo>
                    <a:pt x="155" y="298"/>
                  </a:lnTo>
                  <a:lnTo>
                    <a:pt x="155" y="297"/>
                  </a:lnTo>
                  <a:lnTo>
                    <a:pt x="157" y="295"/>
                  </a:lnTo>
                  <a:lnTo>
                    <a:pt x="155" y="293"/>
                  </a:lnTo>
                  <a:lnTo>
                    <a:pt x="155" y="293"/>
                  </a:lnTo>
                  <a:lnTo>
                    <a:pt x="59" y="22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9" name="Freeform 4039"/>
            <p:cNvSpPr>
              <a:spLocks/>
            </p:cNvSpPr>
            <p:nvPr/>
          </p:nvSpPr>
          <p:spPr bwMode="auto">
            <a:xfrm>
              <a:off x="2557" y="2069"/>
              <a:ext cx="325" cy="331"/>
            </a:xfrm>
            <a:custGeom>
              <a:avLst/>
              <a:gdLst/>
              <a:ahLst/>
              <a:cxnLst>
                <a:cxn ang="0">
                  <a:pos x="0" y="157"/>
                </a:cxn>
                <a:cxn ang="0">
                  <a:pos x="21" y="145"/>
                </a:cxn>
                <a:cxn ang="0">
                  <a:pos x="29" y="143"/>
                </a:cxn>
                <a:cxn ang="0">
                  <a:pos x="34" y="140"/>
                </a:cxn>
                <a:cxn ang="0">
                  <a:pos x="48" y="138"/>
                </a:cxn>
                <a:cxn ang="0">
                  <a:pos x="57" y="131"/>
                </a:cxn>
                <a:cxn ang="0">
                  <a:pos x="66" y="125"/>
                </a:cxn>
                <a:cxn ang="0">
                  <a:pos x="80" y="116"/>
                </a:cxn>
                <a:cxn ang="0">
                  <a:pos x="79" y="115"/>
                </a:cxn>
                <a:cxn ang="0">
                  <a:pos x="79" y="109"/>
                </a:cxn>
                <a:cxn ang="0">
                  <a:pos x="77" y="106"/>
                </a:cxn>
                <a:cxn ang="0">
                  <a:pos x="91" y="102"/>
                </a:cxn>
                <a:cxn ang="0">
                  <a:pos x="93" y="97"/>
                </a:cxn>
                <a:cxn ang="0">
                  <a:pos x="96" y="97"/>
                </a:cxn>
                <a:cxn ang="0">
                  <a:pos x="120" y="97"/>
                </a:cxn>
                <a:cxn ang="0">
                  <a:pos x="120" y="91"/>
                </a:cxn>
                <a:cxn ang="0">
                  <a:pos x="118" y="84"/>
                </a:cxn>
                <a:cxn ang="0">
                  <a:pos x="114" y="74"/>
                </a:cxn>
                <a:cxn ang="0">
                  <a:pos x="112" y="66"/>
                </a:cxn>
                <a:cxn ang="0">
                  <a:pos x="111" y="50"/>
                </a:cxn>
                <a:cxn ang="0">
                  <a:pos x="112" y="49"/>
                </a:cxn>
                <a:cxn ang="0">
                  <a:pos x="107" y="43"/>
                </a:cxn>
                <a:cxn ang="0">
                  <a:pos x="118" y="36"/>
                </a:cxn>
                <a:cxn ang="0">
                  <a:pos x="134" y="25"/>
                </a:cxn>
                <a:cxn ang="0">
                  <a:pos x="148" y="18"/>
                </a:cxn>
                <a:cxn ang="0">
                  <a:pos x="187" y="8"/>
                </a:cxn>
                <a:cxn ang="0">
                  <a:pos x="196" y="8"/>
                </a:cxn>
                <a:cxn ang="0">
                  <a:pos x="223" y="9"/>
                </a:cxn>
                <a:cxn ang="0">
                  <a:pos x="248" y="4"/>
                </a:cxn>
                <a:cxn ang="0">
                  <a:pos x="261" y="4"/>
                </a:cxn>
                <a:cxn ang="0">
                  <a:pos x="273" y="4"/>
                </a:cxn>
                <a:cxn ang="0">
                  <a:pos x="269" y="13"/>
                </a:cxn>
                <a:cxn ang="0">
                  <a:pos x="273" y="38"/>
                </a:cxn>
                <a:cxn ang="0">
                  <a:pos x="261" y="59"/>
                </a:cxn>
                <a:cxn ang="0">
                  <a:pos x="255" y="63"/>
                </a:cxn>
                <a:cxn ang="0">
                  <a:pos x="268" y="86"/>
                </a:cxn>
                <a:cxn ang="0">
                  <a:pos x="287" y="131"/>
                </a:cxn>
                <a:cxn ang="0">
                  <a:pos x="291" y="149"/>
                </a:cxn>
                <a:cxn ang="0">
                  <a:pos x="287" y="209"/>
                </a:cxn>
                <a:cxn ang="0">
                  <a:pos x="309" y="234"/>
                </a:cxn>
                <a:cxn ang="0">
                  <a:pos x="228" y="320"/>
                </a:cxn>
                <a:cxn ang="0">
                  <a:pos x="187" y="325"/>
                </a:cxn>
                <a:cxn ang="0">
                  <a:pos x="189" y="322"/>
                </a:cxn>
                <a:cxn ang="0">
                  <a:pos x="189" y="318"/>
                </a:cxn>
                <a:cxn ang="0">
                  <a:pos x="187" y="314"/>
                </a:cxn>
                <a:cxn ang="0">
                  <a:pos x="180" y="311"/>
                </a:cxn>
                <a:cxn ang="0">
                  <a:pos x="173" y="307"/>
                </a:cxn>
                <a:cxn ang="0">
                  <a:pos x="164" y="304"/>
                </a:cxn>
                <a:cxn ang="0">
                  <a:pos x="155" y="298"/>
                </a:cxn>
                <a:cxn ang="0">
                  <a:pos x="155" y="293"/>
                </a:cxn>
              </a:cxnLst>
              <a:rect l="0" t="0" r="r" b="b"/>
              <a:pathLst>
                <a:path w="325" h="331">
                  <a:moveTo>
                    <a:pt x="59" y="227"/>
                  </a:moveTo>
                  <a:lnTo>
                    <a:pt x="59" y="227"/>
                  </a:lnTo>
                  <a:lnTo>
                    <a:pt x="0" y="188"/>
                  </a:lnTo>
                  <a:lnTo>
                    <a:pt x="0" y="157"/>
                  </a:lnTo>
                  <a:lnTo>
                    <a:pt x="14" y="149"/>
                  </a:lnTo>
                  <a:lnTo>
                    <a:pt x="18" y="149"/>
                  </a:lnTo>
                  <a:lnTo>
                    <a:pt x="20" y="147"/>
                  </a:lnTo>
                  <a:lnTo>
                    <a:pt x="21" y="145"/>
                  </a:lnTo>
                  <a:lnTo>
                    <a:pt x="23" y="143"/>
                  </a:lnTo>
                  <a:lnTo>
                    <a:pt x="25" y="143"/>
                  </a:lnTo>
                  <a:lnTo>
                    <a:pt x="27" y="143"/>
                  </a:lnTo>
                  <a:lnTo>
                    <a:pt x="29" y="143"/>
                  </a:lnTo>
                  <a:lnTo>
                    <a:pt x="30" y="143"/>
                  </a:lnTo>
                  <a:lnTo>
                    <a:pt x="32" y="143"/>
                  </a:lnTo>
                  <a:lnTo>
                    <a:pt x="34" y="143"/>
                  </a:lnTo>
                  <a:lnTo>
                    <a:pt x="34" y="140"/>
                  </a:lnTo>
                  <a:lnTo>
                    <a:pt x="34" y="140"/>
                  </a:lnTo>
                  <a:lnTo>
                    <a:pt x="39" y="140"/>
                  </a:lnTo>
                  <a:lnTo>
                    <a:pt x="41" y="140"/>
                  </a:lnTo>
                  <a:lnTo>
                    <a:pt x="48" y="138"/>
                  </a:lnTo>
                  <a:lnTo>
                    <a:pt x="52" y="136"/>
                  </a:lnTo>
                  <a:lnTo>
                    <a:pt x="55" y="132"/>
                  </a:lnTo>
                  <a:lnTo>
                    <a:pt x="57" y="132"/>
                  </a:lnTo>
                  <a:lnTo>
                    <a:pt x="57" y="131"/>
                  </a:lnTo>
                  <a:lnTo>
                    <a:pt x="59" y="129"/>
                  </a:lnTo>
                  <a:lnTo>
                    <a:pt x="61" y="127"/>
                  </a:lnTo>
                  <a:lnTo>
                    <a:pt x="64" y="125"/>
                  </a:lnTo>
                  <a:lnTo>
                    <a:pt x="66" y="125"/>
                  </a:lnTo>
                  <a:lnTo>
                    <a:pt x="75" y="120"/>
                  </a:lnTo>
                  <a:lnTo>
                    <a:pt x="80" y="118"/>
                  </a:lnTo>
                  <a:lnTo>
                    <a:pt x="80" y="118"/>
                  </a:lnTo>
                  <a:lnTo>
                    <a:pt x="80" y="116"/>
                  </a:lnTo>
                  <a:lnTo>
                    <a:pt x="79" y="115"/>
                  </a:lnTo>
                  <a:lnTo>
                    <a:pt x="79" y="115"/>
                  </a:lnTo>
                  <a:lnTo>
                    <a:pt x="79" y="115"/>
                  </a:lnTo>
                  <a:lnTo>
                    <a:pt x="79" y="115"/>
                  </a:lnTo>
                  <a:lnTo>
                    <a:pt x="77" y="115"/>
                  </a:lnTo>
                  <a:lnTo>
                    <a:pt x="79" y="111"/>
                  </a:lnTo>
                  <a:lnTo>
                    <a:pt x="79" y="111"/>
                  </a:lnTo>
                  <a:lnTo>
                    <a:pt x="79" y="109"/>
                  </a:lnTo>
                  <a:lnTo>
                    <a:pt x="77" y="109"/>
                  </a:lnTo>
                  <a:lnTo>
                    <a:pt x="77" y="109"/>
                  </a:lnTo>
                  <a:lnTo>
                    <a:pt x="77" y="108"/>
                  </a:lnTo>
                  <a:lnTo>
                    <a:pt x="77" y="106"/>
                  </a:lnTo>
                  <a:lnTo>
                    <a:pt x="79" y="104"/>
                  </a:lnTo>
                  <a:lnTo>
                    <a:pt x="80" y="104"/>
                  </a:lnTo>
                  <a:lnTo>
                    <a:pt x="82" y="106"/>
                  </a:lnTo>
                  <a:lnTo>
                    <a:pt x="91" y="102"/>
                  </a:lnTo>
                  <a:lnTo>
                    <a:pt x="91" y="102"/>
                  </a:lnTo>
                  <a:lnTo>
                    <a:pt x="91" y="100"/>
                  </a:lnTo>
                  <a:lnTo>
                    <a:pt x="91" y="99"/>
                  </a:lnTo>
                  <a:lnTo>
                    <a:pt x="93" y="97"/>
                  </a:lnTo>
                  <a:lnTo>
                    <a:pt x="93" y="97"/>
                  </a:lnTo>
                  <a:lnTo>
                    <a:pt x="95" y="97"/>
                  </a:lnTo>
                  <a:lnTo>
                    <a:pt x="96" y="97"/>
                  </a:lnTo>
                  <a:lnTo>
                    <a:pt x="96" y="97"/>
                  </a:lnTo>
                  <a:lnTo>
                    <a:pt x="109" y="95"/>
                  </a:lnTo>
                  <a:lnTo>
                    <a:pt x="111" y="95"/>
                  </a:lnTo>
                  <a:lnTo>
                    <a:pt x="118" y="95"/>
                  </a:lnTo>
                  <a:lnTo>
                    <a:pt x="120" y="97"/>
                  </a:lnTo>
                  <a:lnTo>
                    <a:pt x="120" y="97"/>
                  </a:lnTo>
                  <a:lnTo>
                    <a:pt x="120" y="95"/>
                  </a:lnTo>
                  <a:lnTo>
                    <a:pt x="120" y="95"/>
                  </a:lnTo>
                  <a:lnTo>
                    <a:pt x="120" y="91"/>
                  </a:lnTo>
                  <a:lnTo>
                    <a:pt x="121" y="90"/>
                  </a:lnTo>
                  <a:lnTo>
                    <a:pt x="121" y="90"/>
                  </a:lnTo>
                  <a:lnTo>
                    <a:pt x="121" y="90"/>
                  </a:lnTo>
                  <a:lnTo>
                    <a:pt x="118"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1" y="50"/>
                  </a:lnTo>
                  <a:lnTo>
                    <a:pt x="112" y="50"/>
                  </a:lnTo>
                  <a:lnTo>
                    <a:pt x="112" y="50"/>
                  </a:lnTo>
                  <a:lnTo>
                    <a:pt x="112" y="49"/>
                  </a:lnTo>
                  <a:lnTo>
                    <a:pt x="112" y="49"/>
                  </a:lnTo>
                  <a:lnTo>
                    <a:pt x="111" y="47"/>
                  </a:lnTo>
                  <a:lnTo>
                    <a:pt x="109" y="47"/>
                  </a:lnTo>
                  <a:lnTo>
                    <a:pt x="109" y="45"/>
                  </a:lnTo>
                  <a:lnTo>
                    <a:pt x="107" y="43"/>
                  </a:lnTo>
                  <a:lnTo>
                    <a:pt x="107" y="43"/>
                  </a:lnTo>
                  <a:lnTo>
                    <a:pt x="107" y="41"/>
                  </a:lnTo>
                  <a:lnTo>
                    <a:pt x="109" y="41"/>
                  </a:lnTo>
                  <a:lnTo>
                    <a:pt x="118" y="36"/>
                  </a:lnTo>
                  <a:lnTo>
                    <a:pt x="121" y="29"/>
                  </a:lnTo>
                  <a:lnTo>
                    <a:pt x="125" y="27"/>
                  </a:lnTo>
                  <a:lnTo>
                    <a:pt x="130" y="27"/>
                  </a:lnTo>
                  <a:lnTo>
                    <a:pt x="134" y="25"/>
                  </a:lnTo>
                  <a:lnTo>
                    <a:pt x="137" y="27"/>
                  </a:lnTo>
                  <a:lnTo>
                    <a:pt x="139" y="25"/>
                  </a:lnTo>
                  <a:lnTo>
                    <a:pt x="145" y="20"/>
                  </a:lnTo>
                  <a:lnTo>
                    <a:pt x="148" y="18"/>
                  </a:lnTo>
                  <a:lnTo>
                    <a:pt x="152" y="17"/>
                  </a:lnTo>
                  <a:lnTo>
                    <a:pt x="162" y="11"/>
                  </a:lnTo>
                  <a:lnTo>
                    <a:pt x="182" y="11"/>
                  </a:lnTo>
                  <a:lnTo>
                    <a:pt x="187" y="8"/>
                  </a:lnTo>
                  <a:lnTo>
                    <a:pt x="189" y="8"/>
                  </a:lnTo>
                  <a:lnTo>
                    <a:pt x="193" y="8"/>
                  </a:lnTo>
                  <a:lnTo>
                    <a:pt x="195" y="8"/>
                  </a:lnTo>
                  <a:lnTo>
                    <a:pt x="196" y="8"/>
                  </a:lnTo>
                  <a:lnTo>
                    <a:pt x="202" y="6"/>
                  </a:lnTo>
                  <a:lnTo>
                    <a:pt x="218" y="6"/>
                  </a:lnTo>
                  <a:lnTo>
                    <a:pt x="220" y="8"/>
                  </a:lnTo>
                  <a:lnTo>
                    <a:pt x="223" y="9"/>
                  </a:lnTo>
                  <a:lnTo>
                    <a:pt x="237" y="4"/>
                  </a:lnTo>
                  <a:lnTo>
                    <a:pt x="239" y="0"/>
                  </a:lnTo>
                  <a:lnTo>
                    <a:pt x="246" y="4"/>
                  </a:lnTo>
                  <a:lnTo>
                    <a:pt x="248" y="4"/>
                  </a:lnTo>
                  <a:lnTo>
                    <a:pt x="250" y="4"/>
                  </a:lnTo>
                  <a:lnTo>
                    <a:pt x="253" y="4"/>
                  </a:lnTo>
                  <a:lnTo>
                    <a:pt x="255" y="2"/>
                  </a:lnTo>
                  <a:lnTo>
                    <a:pt x="261" y="4"/>
                  </a:lnTo>
                  <a:lnTo>
                    <a:pt x="262" y="6"/>
                  </a:lnTo>
                  <a:lnTo>
                    <a:pt x="268" y="6"/>
                  </a:lnTo>
                  <a:lnTo>
                    <a:pt x="269" y="4"/>
                  </a:lnTo>
                  <a:lnTo>
                    <a:pt x="273" y="4"/>
                  </a:lnTo>
                  <a:lnTo>
                    <a:pt x="277" y="4"/>
                  </a:lnTo>
                  <a:lnTo>
                    <a:pt x="277" y="6"/>
                  </a:lnTo>
                  <a:lnTo>
                    <a:pt x="271" y="11"/>
                  </a:lnTo>
                  <a:lnTo>
                    <a:pt x="269" y="13"/>
                  </a:lnTo>
                  <a:lnTo>
                    <a:pt x="271" y="13"/>
                  </a:lnTo>
                  <a:lnTo>
                    <a:pt x="273" y="15"/>
                  </a:lnTo>
                  <a:lnTo>
                    <a:pt x="271" y="36"/>
                  </a:lnTo>
                  <a:lnTo>
                    <a:pt x="273" y="38"/>
                  </a:lnTo>
                  <a:lnTo>
                    <a:pt x="269" y="50"/>
                  </a:lnTo>
                  <a:lnTo>
                    <a:pt x="264" y="54"/>
                  </a:lnTo>
                  <a:lnTo>
                    <a:pt x="262" y="58"/>
                  </a:lnTo>
                  <a:lnTo>
                    <a:pt x="261" y="59"/>
                  </a:lnTo>
                  <a:lnTo>
                    <a:pt x="259" y="59"/>
                  </a:lnTo>
                  <a:lnTo>
                    <a:pt x="259" y="61"/>
                  </a:lnTo>
                  <a:lnTo>
                    <a:pt x="255" y="63"/>
                  </a:lnTo>
                  <a:lnTo>
                    <a:pt x="255" y="63"/>
                  </a:lnTo>
                  <a:lnTo>
                    <a:pt x="259" y="75"/>
                  </a:lnTo>
                  <a:lnTo>
                    <a:pt x="264" y="77"/>
                  </a:lnTo>
                  <a:lnTo>
                    <a:pt x="266" y="79"/>
                  </a:lnTo>
                  <a:lnTo>
                    <a:pt x="268" y="86"/>
                  </a:lnTo>
                  <a:lnTo>
                    <a:pt x="268" y="91"/>
                  </a:lnTo>
                  <a:lnTo>
                    <a:pt x="280" y="99"/>
                  </a:lnTo>
                  <a:lnTo>
                    <a:pt x="282" y="99"/>
                  </a:lnTo>
                  <a:lnTo>
                    <a:pt x="287" y="131"/>
                  </a:lnTo>
                  <a:lnTo>
                    <a:pt x="287" y="132"/>
                  </a:lnTo>
                  <a:lnTo>
                    <a:pt x="284" y="134"/>
                  </a:lnTo>
                  <a:lnTo>
                    <a:pt x="284" y="140"/>
                  </a:lnTo>
                  <a:lnTo>
                    <a:pt x="291" y="149"/>
                  </a:lnTo>
                  <a:lnTo>
                    <a:pt x="293" y="200"/>
                  </a:lnTo>
                  <a:lnTo>
                    <a:pt x="286" y="204"/>
                  </a:lnTo>
                  <a:lnTo>
                    <a:pt x="286" y="206"/>
                  </a:lnTo>
                  <a:lnTo>
                    <a:pt x="287" y="209"/>
                  </a:lnTo>
                  <a:lnTo>
                    <a:pt x="296" y="220"/>
                  </a:lnTo>
                  <a:lnTo>
                    <a:pt x="296" y="231"/>
                  </a:lnTo>
                  <a:lnTo>
                    <a:pt x="302" y="234"/>
                  </a:lnTo>
                  <a:lnTo>
                    <a:pt x="309" y="234"/>
                  </a:lnTo>
                  <a:lnTo>
                    <a:pt x="318" y="238"/>
                  </a:lnTo>
                  <a:lnTo>
                    <a:pt x="325" y="250"/>
                  </a:lnTo>
                  <a:lnTo>
                    <a:pt x="325" y="252"/>
                  </a:lnTo>
                  <a:lnTo>
                    <a:pt x="228" y="320"/>
                  </a:lnTo>
                  <a:lnTo>
                    <a:pt x="195" y="331"/>
                  </a:lnTo>
                  <a:lnTo>
                    <a:pt x="191" y="331"/>
                  </a:lnTo>
                  <a:lnTo>
                    <a:pt x="187" y="327"/>
                  </a:lnTo>
                  <a:lnTo>
                    <a:pt x="187" y="325"/>
                  </a:lnTo>
                  <a:lnTo>
                    <a:pt x="189" y="325"/>
                  </a:lnTo>
                  <a:lnTo>
                    <a:pt x="189" y="323"/>
                  </a:lnTo>
                  <a:lnTo>
                    <a:pt x="189" y="322"/>
                  </a:lnTo>
                  <a:lnTo>
                    <a:pt x="189" y="322"/>
                  </a:lnTo>
                  <a:lnTo>
                    <a:pt x="189" y="320"/>
                  </a:lnTo>
                  <a:lnTo>
                    <a:pt x="189" y="320"/>
                  </a:lnTo>
                  <a:lnTo>
                    <a:pt x="189" y="318"/>
                  </a:lnTo>
                  <a:lnTo>
                    <a:pt x="189" y="318"/>
                  </a:lnTo>
                  <a:lnTo>
                    <a:pt x="189" y="316"/>
                  </a:lnTo>
                  <a:lnTo>
                    <a:pt x="189" y="316"/>
                  </a:lnTo>
                  <a:lnTo>
                    <a:pt x="187" y="314"/>
                  </a:lnTo>
                  <a:lnTo>
                    <a:pt x="187" y="314"/>
                  </a:lnTo>
                  <a:lnTo>
                    <a:pt x="184" y="313"/>
                  </a:lnTo>
                  <a:lnTo>
                    <a:pt x="182" y="313"/>
                  </a:lnTo>
                  <a:lnTo>
                    <a:pt x="180" y="313"/>
                  </a:lnTo>
                  <a:lnTo>
                    <a:pt x="180" y="311"/>
                  </a:lnTo>
                  <a:lnTo>
                    <a:pt x="177" y="311"/>
                  </a:lnTo>
                  <a:lnTo>
                    <a:pt x="175" y="311"/>
                  </a:lnTo>
                  <a:lnTo>
                    <a:pt x="175" y="309"/>
                  </a:lnTo>
                  <a:lnTo>
                    <a:pt x="173" y="307"/>
                  </a:lnTo>
                  <a:lnTo>
                    <a:pt x="171" y="309"/>
                  </a:lnTo>
                  <a:lnTo>
                    <a:pt x="168" y="307"/>
                  </a:lnTo>
                  <a:lnTo>
                    <a:pt x="164" y="306"/>
                  </a:lnTo>
                  <a:lnTo>
                    <a:pt x="164" y="304"/>
                  </a:lnTo>
                  <a:lnTo>
                    <a:pt x="164" y="302"/>
                  </a:lnTo>
                  <a:lnTo>
                    <a:pt x="161" y="300"/>
                  </a:lnTo>
                  <a:lnTo>
                    <a:pt x="159" y="300"/>
                  </a:lnTo>
                  <a:lnTo>
                    <a:pt x="155" y="298"/>
                  </a:lnTo>
                  <a:lnTo>
                    <a:pt x="155" y="297"/>
                  </a:lnTo>
                  <a:lnTo>
                    <a:pt x="157" y="295"/>
                  </a:lnTo>
                  <a:lnTo>
                    <a:pt x="155" y="293"/>
                  </a:lnTo>
                  <a:lnTo>
                    <a:pt x="155" y="293"/>
                  </a:lnTo>
                  <a:lnTo>
                    <a:pt x="59" y="22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0" name="Freeform 4040"/>
            <p:cNvSpPr>
              <a:spLocks/>
            </p:cNvSpPr>
            <p:nvPr/>
          </p:nvSpPr>
          <p:spPr bwMode="auto">
            <a:xfrm>
              <a:off x="3526" y="2298"/>
              <a:ext cx="125" cy="141"/>
            </a:xfrm>
            <a:custGeom>
              <a:avLst/>
              <a:gdLst/>
              <a:ahLst/>
              <a:cxnLst>
                <a:cxn ang="0">
                  <a:pos x="59" y="0"/>
                </a:cxn>
                <a:cxn ang="0">
                  <a:pos x="59" y="11"/>
                </a:cxn>
                <a:cxn ang="0">
                  <a:pos x="62" y="12"/>
                </a:cxn>
                <a:cxn ang="0">
                  <a:pos x="57" y="16"/>
                </a:cxn>
                <a:cxn ang="0">
                  <a:pos x="59" y="50"/>
                </a:cxn>
                <a:cxn ang="0">
                  <a:pos x="0" y="102"/>
                </a:cxn>
                <a:cxn ang="0">
                  <a:pos x="34" y="135"/>
                </a:cxn>
                <a:cxn ang="0">
                  <a:pos x="45" y="135"/>
                </a:cxn>
                <a:cxn ang="0">
                  <a:pos x="50" y="134"/>
                </a:cxn>
                <a:cxn ang="0">
                  <a:pos x="52" y="127"/>
                </a:cxn>
                <a:cxn ang="0">
                  <a:pos x="64" y="119"/>
                </a:cxn>
                <a:cxn ang="0">
                  <a:pos x="70" y="118"/>
                </a:cxn>
                <a:cxn ang="0">
                  <a:pos x="75" y="109"/>
                </a:cxn>
                <a:cxn ang="0">
                  <a:pos x="78" y="103"/>
                </a:cxn>
                <a:cxn ang="0">
                  <a:pos x="82" y="102"/>
                </a:cxn>
                <a:cxn ang="0">
                  <a:pos x="89" y="102"/>
                </a:cxn>
                <a:cxn ang="0">
                  <a:pos x="93" y="98"/>
                </a:cxn>
                <a:cxn ang="0">
                  <a:pos x="91" y="94"/>
                </a:cxn>
                <a:cxn ang="0">
                  <a:pos x="91" y="85"/>
                </a:cxn>
                <a:cxn ang="0">
                  <a:pos x="96" y="75"/>
                </a:cxn>
                <a:cxn ang="0">
                  <a:pos x="100" y="75"/>
                </a:cxn>
                <a:cxn ang="0">
                  <a:pos x="100" y="77"/>
                </a:cxn>
                <a:cxn ang="0">
                  <a:pos x="103" y="77"/>
                </a:cxn>
                <a:cxn ang="0">
                  <a:pos x="116" y="61"/>
                </a:cxn>
                <a:cxn ang="0">
                  <a:pos x="125" y="43"/>
                </a:cxn>
                <a:cxn ang="0">
                  <a:pos x="121" y="41"/>
                </a:cxn>
                <a:cxn ang="0">
                  <a:pos x="118" y="39"/>
                </a:cxn>
                <a:cxn ang="0">
                  <a:pos x="114" y="32"/>
                </a:cxn>
                <a:cxn ang="0">
                  <a:pos x="111" y="28"/>
                </a:cxn>
                <a:cxn ang="0">
                  <a:pos x="103" y="21"/>
                </a:cxn>
                <a:cxn ang="0">
                  <a:pos x="96" y="19"/>
                </a:cxn>
                <a:cxn ang="0">
                  <a:pos x="82" y="16"/>
                </a:cxn>
                <a:cxn ang="0">
                  <a:pos x="77" y="12"/>
                </a:cxn>
                <a:cxn ang="0">
                  <a:pos x="73" y="5"/>
                </a:cxn>
                <a:cxn ang="0">
                  <a:pos x="68" y="0"/>
                </a:cxn>
              </a:cxnLst>
              <a:rect l="0" t="0" r="r" b="b"/>
              <a:pathLst>
                <a:path w="125" h="141">
                  <a:moveTo>
                    <a:pt x="68" y="0"/>
                  </a:moveTo>
                  <a:lnTo>
                    <a:pt x="59" y="0"/>
                  </a:lnTo>
                  <a:lnTo>
                    <a:pt x="61" y="11"/>
                  </a:lnTo>
                  <a:lnTo>
                    <a:pt x="59" y="11"/>
                  </a:lnTo>
                  <a:lnTo>
                    <a:pt x="61" y="12"/>
                  </a:lnTo>
                  <a:lnTo>
                    <a:pt x="62" y="12"/>
                  </a:lnTo>
                  <a:lnTo>
                    <a:pt x="61" y="16"/>
                  </a:lnTo>
                  <a:lnTo>
                    <a:pt x="57" y="16"/>
                  </a:lnTo>
                  <a:lnTo>
                    <a:pt x="52" y="37"/>
                  </a:lnTo>
                  <a:lnTo>
                    <a:pt x="59" y="50"/>
                  </a:lnTo>
                  <a:lnTo>
                    <a:pt x="48" y="84"/>
                  </a:lnTo>
                  <a:lnTo>
                    <a:pt x="0" y="102"/>
                  </a:lnTo>
                  <a:lnTo>
                    <a:pt x="16" y="141"/>
                  </a:lnTo>
                  <a:lnTo>
                    <a:pt x="34" y="135"/>
                  </a:lnTo>
                  <a:lnTo>
                    <a:pt x="43" y="135"/>
                  </a:lnTo>
                  <a:lnTo>
                    <a:pt x="45" y="135"/>
                  </a:lnTo>
                  <a:lnTo>
                    <a:pt x="46" y="135"/>
                  </a:lnTo>
                  <a:lnTo>
                    <a:pt x="50" y="134"/>
                  </a:lnTo>
                  <a:lnTo>
                    <a:pt x="52" y="130"/>
                  </a:lnTo>
                  <a:lnTo>
                    <a:pt x="52" y="127"/>
                  </a:lnTo>
                  <a:lnTo>
                    <a:pt x="57" y="121"/>
                  </a:lnTo>
                  <a:lnTo>
                    <a:pt x="64" y="119"/>
                  </a:lnTo>
                  <a:lnTo>
                    <a:pt x="68" y="119"/>
                  </a:lnTo>
                  <a:lnTo>
                    <a:pt x="70" y="118"/>
                  </a:lnTo>
                  <a:lnTo>
                    <a:pt x="73" y="116"/>
                  </a:lnTo>
                  <a:lnTo>
                    <a:pt x="75" y="109"/>
                  </a:lnTo>
                  <a:lnTo>
                    <a:pt x="77" y="105"/>
                  </a:lnTo>
                  <a:lnTo>
                    <a:pt x="78" y="103"/>
                  </a:lnTo>
                  <a:lnTo>
                    <a:pt x="80" y="103"/>
                  </a:lnTo>
                  <a:lnTo>
                    <a:pt x="82" y="102"/>
                  </a:lnTo>
                  <a:lnTo>
                    <a:pt x="84" y="102"/>
                  </a:lnTo>
                  <a:lnTo>
                    <a:pt x="89" y="102"/>
                  </a:lnTo>
                  <a:lnTo>
                    <a:pt x="91" y="100"/>
                  </a:lnTo>
                  <a:lnTo>
                    <a:pt x="93" y="98"/>
                  </a:lnTo>
                  <a:lnTo>
                    <a:pt x="91" y="96"/>
                  </a:lnTo>
                  <a:lnTo>
                    <a:pt x="91" y="94"/>
                  </a:lnTo>
                  <a:lnTo>
                    <a:pt x="91" y="89"/>
                  </a:lnTo>
                  <a:lnTo>
                    <a:pt x="91" y="85"/>
                  </a:lnTo>
                  <a:lnTo>
                    <a:pt x="91" y="84"/>
                  </a:lnTo>
                  <a:lnTo>
                    <a:pt x="96" y="75"/>
                  </a:lnTo>
                  <a:lnTo>
                    <a:pt x="98" y="75"/>
                  </a:lnTo>
                  <a:lnTo>
                    <a:pt x="100" y="75"/>
                  </a:lnTo>
                  <a:lnTo>
                    <a:pt x="100" y="77"/>
                  </a:lnTo>
                  <a:lnTo>
                    <a:pt x="100" y="77"/>
                  </a:lnTo>
                  <a:lnTo>
                    <a:pt x="102" y="77"/>
                  </a:lnTo>
                  <a:lnTo>
                    <a:pt x="103" y="77"/>
                  </a:lnTo>
                  <a:lnTo>
                    <a:pt x="111" y="64"/>
                  </a:lnTo>
                  <a:lnTo>
                    <a:pt x="116" y="61"/>
                  </a:lnTo>
                  <a:lnTo>
                    <a:pt x="123" y="50"/>
                  </a:lnTo>
                  <a:lnTo>
                    <a:pt x="125" y="43"/>
                  </a:lnTo>
                  <a:lnTo>
                    <a:pt x="123" y="41"/>
                  </a:lnTo>
                  <a:lnTo>
                    <a:pt x="121" y="41"/>
                  </a:lnTo>
                  <a:lnTo>
                    <a:pt x="121" y="39"/>
                  </a:lnTo>
                  <a:lnTo>
                    <a:pt x="118" y="39"/>
                  </a:lnTo>
                  <a:lnTo>
                    <a:pt x="114" y="36"/>
                  </a:lnTo>
                  <a:lnTo>
                    <a:pt x="114" y="32"/>
                  </a:lnTo>
                  <a:lnTo>
                    <a:pt x="111" y="30"/>
                  </a:lnTo>
                  <a:lnTo>
                    <a:pt x="111" y="28"/>
                  </a:lnTo>
                  <a:lnTo>
                    <a:pt x="107" y="23"/>
                  </a:lnTo>
                  <a:lnTo>
                    <a:pt x="103" y="21"/>
                  </a:lnTo>
                  <a:lnTo>
                    <a:pt x="102" y="21"/>
                  </a:lnTo>
                  <a:lnTo>
                    <a:pt x="96" y="19"/>
                  </a:lnTo>
                  <a:lnTo>
                    <a:pt x="91" y="19"/>
                  </a:lnTo>
                  <a:lnTo>
                    <a:pt x="82" y="16"/>
                  </a:lnTo>
                  <a:lnTo>
                    <a:pt x="80" y="12"/>
                  </a:lnTo>
                  <a:lnTo>
                    <a:pt x="77" y="12"/>
                  </a:lnTo>
                  <a:lnTo>
                    <a:pt x="73" y="7"/>
                  </a:lnTo>
                  <a:lnTo>
                    <a:pt x="73" y="5"/>
                  </a:lnTo>
                  <a:lnTo>
                    <a:pt x="70" y="3"/>
                  </a:lnTo>
                  <a:lnTo>
                    <a:pt x="68" y="0"/>
                  </a:lnTo>
                  <a:lnTo>
                    <a:pt x="68"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1" name="Freeform 4041"/>
            <p:cNvSpPr>
              <a:spLocks/>
            </p:cNvSpPr>
            <p:nvPr/>
          </p:nvSpPr>
          <p:spPr bwMode="auto">
            <a:xfrm>
              <a:off x="3439" y="2205"/>
              <a:ext cx="28" cy="27"/>
            </a:xfrm>
            <a:custGeom>
              <a:avLst/>
              <a:gdLst/>
              <a:ahLst/>
              <a:cxnLst>
                <a:cxn ang="0">
                  <a:pos x="28" y="27"/>
                </a:cxn>
                <a:cxn ang="0">
                  <a:pos x="28" y="23"/>
                </a:cxn>
                <a:cxn ang="0">
                  <a:pos x="26" y="23"/>
                </a:cxn>
                <a:cxn ang="0">
                  <a:pos x="24" y="14"/>
                </a:cxn>
                <a:cxn ang="0">
                  <a:pos x="21" y="14"/>
                </a:cxn>
                <a:cxn ang="0">
                  <a:pos x="19" y="14"/>
                </a:cxn>
                <a:cxn ang="0">
                  <a:pos x="19" y="13"/>
                </a:cxn>
                <a:cxn ang="0">
                  <a:pos x="19" y="11"/>
                </a:cxn>
                <a:cxn ang="0">
                  <a:pos x="24" y="9"/>
                </a:cxn>
                <a:cxn ang="0">
                  <a:pos x="28" y="7"/>
                </a:cxn>
                <a:cxn ang="0">
                  <a:pos x="26" y="5"/>
                </a:cxn>
                <a:cxn ang="0">
                  <a:pos x="26" y="5"/>
                </a:cxn>
                <a:cxn ang="0">
                  <a:pos x="23" y="4"/>
                </a:cxn>
                <a:cxn ang="0">
                  <a:pos x="23" y="2"/>
                </a:cxn>
                <a:cxn ang="0">
                  <a:pos x="23" y="2"/>
                </a:cxn>
                <a:cxn ang="0">
                  <a:pos x="16" y="0"/>
                </a:cxn>
                <a:cxn ang="0">
                  <a:pos x="12" y="2"/>
                </a:cxn>
                <a:cxn ang="0">
                  <a:pos x="5" y="13"/>
                </a:cxn>
                <a:cxn ang="0">
                  <a:pos x="0" y="18"/>
                </a:cxn>
                <a:cxn ang="0">
                  <a:pos x="1" y="18"/>
                </a:cxn>
                <a:cxn ang="0">
                  <a:pos x="14" y="21"/>
                </a:cxn>
                <a:cxn ang="0">
                  <a:pos x="16" y="23"/>
                </a:cxn>
                <a:cxn ang="0">
                  <a:pos x="19" y="27"/>
                </a:cxn>
                <a:cxn ang="0">
                  <a:pos x="28" y="27"/>
                </a:cxn>
              </a:cxnLst>
              <a:rect l="0" t="0" r="r" b="b"/>
              <a:pathLst>
                <a:path w="28" h="27">
                  <a:moveTo>
                    <a:pt x="28" y="27"/>
                  </a:moveTo>
                  <a:lnTo>
                    <a:pt x="28" y="23"/>
                  </a:lnTo>
                  <a:lnTo>
                    <a:pt x="26" y="23"/>
                  </a:lnTo>
                  <a:lnTo>
                    <a:pt x="24" y="14"/>
                  </a:lnTo>
                  <a:lnTo>
                    <a:pt x="21" y="14"/>
                  </a:lnTo>
                  <a:lnTo>
                    <a:pt x="19" y="14"/>
                  </a:lnTo>
                  <a:lnTo>
                    <a:pt x="19" y="13"/>
                  </a:lnTo>
                  <a:lnTo>
                    <a:pt x="19" y="11"/>
                  </a:lnTo>
                  <a:lnTo>
                    <a:pt x="24"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2" name="Freeform 4042"/>
            <p:cNvSpPr>
              <a:spLocks/>
            </p:cNvSpPr>
            <p:nvPr/>
          </p:nvSpPr>
          <p:spPr bwMode="auto">
            <a:xfrm>
              <a:off x="3439" y="2205"/>
              <a:ext cx="28" cy="27"/>
            </a:xfrm>
            <a:custGeom>
              <a:avLst/>
              <a:gdLst/>
              <a:ahLst/>
              <a:cxnLst>
                <a:cxn ang="0">
                  <a:pos x="28" y="27"/>
                </a:cxn>
                <a:cxn ang="0">
                  <a:pos x="28" y="23"/>
                </a:cxn>
                <a:cxn ang="0">
                  <a:pos x="26" y="23"/>
                </a:cxn>
                <a:cxn ang="0">
                  <a:pos x="24" y="14"/>
                </a:cxn>
                <a:cxn ang="0">
                  <a:pos x="21" y="14"/>
                </a:cxn>
                <a:cxn ang="0">
                  <a:pos x="19" y="14"/>
                </a:cxn>
                <a:cxn ang="0">
                  <a:pos x="19" y="13"/>
                </a:cxn>
                <a:cxn ang="0">
                  <a:pos x="19" y="11"/>
                </a:cxn>
                <a:cxn ang="0">
                  <a:pos x="24" y="9"/>
                </a:cxn>
                <a:cxn ang="0">
                  <a:pos x="28" y="7"/>
                </a:cxn>
                <a:cxn ang="0">
                  <a:pos x="26" y="5"/>
                </a:cxn>
                <a:cxn ang="0">
                  <a:pos x="26" y="5"/>
                </a:cxn>
                <a:cxn ang="0">
                  <a:pos x="23" y="4"/>
                </a:cxn>
                <a:cxn ang="0">
                  <a:pos x="23" y="2"/>
                </a:cxn>
                <a:cxn ang="0">
                  <a:pos x="23" y="2"/>
                </a:cxn>
                <a:cxn ang="0">
                  <a:pos x="16" y="0"/>
                </a:cxn>
                <a:cxn ang="0">
                  <a:pos x="12" y="2"/>
                </a:cxn>
                <a:cxn ang="0">
                  <a:pos x="5" y="13"/>
                </a:cxn>
                <a:cxn ang="0">
                  <a:pos x="0" y="18"/>
                </a:cxn>
                <a:cxn ang="0">
                  <a:pos x="1" y="18"/>
                </a:cxn>
                <a:cxn ang="0">
                  <a:pos x="14" y="21"/>
                </a:cxn>
                <a:cxn ang="0">
                  <a:pos x="16" y="23"/>
                </a:cxn>
                <a:cxn ang="0">
                  <a:pos x="19" y="27"/>
                </a:cxn>
                <a:cxn ang="0">
                  <a:pos x="28" y="27"/>
                </a:cxn>
              </a:cxnLst>
              <a:rect l="0" t="0" r="r" b="b"/>
              <a:pathLst>
                <a:path w="28" h="27">
                  <a:moveTo>
                    <a:pt x="28" y="27"/>
                  </a:moveTo>
                  <a:lnTo>
                    <a:pt x="28" y="23"/>
                  </a:lnTo>
                  <a:lnTo>
                    <a:pt x="26" y="23"/>
                  </a:lnTo>
                  <a:lnTo>
                    <a:pt x="24" y="14"/>
                  </a:lnTo>
                  <a:lnTo>
                    <a:pt x="21" y="14"/>
                  </a:lnTo>
                  <a:lnTo>
                    <a:pt x="19" y="14"/>
                  </a:lnTo>
                  <a:lnTo>
                    <a:pt x="19" y="13"/>
                  </a:lnTo>
                  <a:lnTo>
                    <a:pt x="19" y="11"/>
                  </a:lnTo>
                  <a:lnTo>
                    <a:pt x="24"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3" name="Freeform 4043"/>
            <p:cNvSpPr>
              <a:spLocks/>
            </p:cNvSpPr>
            <p:nvPr/>
          </p:nvSpPr>
          <p:spPr bwMode="auto">
            <a:xfrm>
              <a:off x="2487" y="2094"/>
              <a:ext cx="191" cy="154"/>
            </a:xfrm>
            <a:custGeom>
              <a:avLst/>
              <a:gdLst/>
              <a:ahLst/>
              <a:cxnLst>
                <a:cxn ang="0">
                  <a:pos x="70" y="154"/>
                </a:cxn>
                <a:cxn ang="0">
                  <a:pos x="2" y="150"/>
                </a:cxn>
                <a:cxn ang="0">
                  <a:pos x="33" y="134"/>
                </a:cxn>
                <a:cxn ang="0">
                  <a:pos x="41" y="131"/>
                </a:cxn>
                <a:cxn ang="0">
                  <a:pos x="45" y="125"/>
                </a:cxn>
                <a:cxn ang="0">
                  <a:pos x="54" y="106"/>
                </a:cxn>
                <a:cxn ang="0">
                  <a:pos x="52" y="86"/>
                </a:cxn>
                <a:cxn ang="0">
                  <a:pos x="58" y="77"/>
                </a:cxn>
                <a:cxn ang="0">
                  <a:pos x="61" y="75"/>
                </a:cxn>
                <a:cxn ang="0">
                  <a:pos x="63" y="65"/>
                </a:cxn>
                <a:cxn ang="0">
                  <a:pos x="99" y="38"/>
                </a:cxn>
                <a:cxn ang="0">
                  <a:pos x="104" y="31"/>
                </a:cxn>
                <a:cxn ang="0">
                  <a:pos x="115" y="4"/>
                </a:cxn>
                <a:cxn ang="0">
                  <a:pos x="124" y="0"/>
                </a:cxn>
                <a:cxn ang="0">
                  <a:pos x="136" y="15"/>
                </a:cxn>
                <a:cxn ang="0">
                  <a:pos x="147" y="13"/>
                </a:cxn>
                <a:cxn ang="0">
                  <a:pos x="161" y="11"/>
                </a:cxn>
                <a:cxn ang="0">
                  <a:pos x="168" y="15"/>
                </a:cxn>
                <a:cxn ang="0">
                  <a:pos x="177" y="16"/>
                </a:cxn>
                <a:cxn ang="0">
                  <a:pos x="177" y="18"/>
                </a:cxn>
                <a:cxn ang="0">
                  <a:pos x="179" y="22"/>
                </a:cxn>
                <a:cxn ang="0">
                  <a:pos x="182" y="24"/>
                </a:cxn>
                <a:cxn ang="0">
                  <a:pos x="182" y="25"/>
                </a:cxn>
                <a:cxn ang="0">
                  <a:pos x="181" y="25"/>
                </a:cxn>
                <a:cxn ang="0">
                  <a:pos x="182" y="31"/>
                </a:cxn>
                <a:cxn ang="0">
                  <a:pos x="182" y="41"/>
                </a:cxn>
                <a:cxn ang="0">
                  <a:pos x="184" y="43"/>
                </a:cxn>
                <a:cxn ang="0">
                  <a:pos x="184" y="49"/>
                </a:cxn>
                <a:cxn ang="0">
                  <a:pos x="186" y="54"/>
                </a:cxn>
                <a:cxn ang="0">
                  <a:pos x="188" y="59"/>
                </a:cxn>
                <a:cxn ang="0">
                  <a:pos x="191" y="65"/>
                </a:cxn>
                <a:cxn ang="0">
                  <a:pos x="190" y="66"/>
                </a:cxn>
                <a:cxn ang="0">
                  <a:pos x="190" y="70"/>
                </a:cxn>
                <a:cxn ang="0">
                  <a:pos x="190" y="72"/>
                </a:cxn>
                <a:cxn ang="0">
                  <a:pos x="181" y="70"/>
                </a:cxn>
                <a:cxn ang="0">
                  <a:pos x="166" y="72"/>
                </a:cxn>
                <a:cxn ang="0">
                  <a:pos x="165" y="72"/>
                </a:cxn>
                <a:cxn ang="0">
                  <a:pos x="163" y="72"/>
                </a:cxn>
                <a:cxn ang="0">
                  <a:pos x="161" y="75"/>
                </a:cxn>
                <a:cxn ang="0">
                  <a:pos x="161" y="77"/>
                </a:cxn>
                <a:cxn ang="0">
                  <a:pos x="150" y="79"/>
                </a:cxn>
                <a:cxn ang="0">
                  <a:pos x="147" y="81"/>
                </a:cxn>
                <a:cxn ang="0">
                  <a:pos x="147" y="84"/>
                </a:cxn>
                <a:cxn ang="0">
                  <a:pos x="149" y="84"/>
                </a:cxn>
                <a:cxn ang="0">
                  <a:pos x="149" y="86"/>
                </a:cxn>
                <a:cxn ang="0">
                  <a:pos x="149" y="90"/>
                </a:cxn>
                <a:cxn ang="0">
                  <a:pos x="149" y="90"/>
                </a:cxn>
                <a:cxn ang="0">
                  <a:pos x="150" y="91"/>
                </a:cxn>
                <a:cxn ang="0">
                  <a:pos x="150" y="93"/>
                </a:cxn>
                <a:cxn ang="0">
                  <a:pos x="136" y="100"/>
                </a:cxn>
                <a:cxn ang="0">
                  <a:pos x="131" y="102"/>
                </a:cxn>
                <a:cxn ang="0">
                  <a:pos x="127" y="106"/>
                </a:cxn>
                <a:cxn ang="0">
                  <a:pos x="125" y="107"/>
                </a:cxn>
                <a:cxn ang="0">
                  <a:pos x="113" y="115"/>
                </a:cxn>
                <a:cxn ang="0">
                  <a:pos x="109" y="115"/>
                </a:cxn>
                <a:cxn ang="0">
                  <a:pos x="104" y="115"/>
                </a:cxn>
                <a:cxn ang="0">
                  <a:pos x="102" y="118"/>
                </a:cxn>
                <a:cxn ang="0">
                  <a:pos x="99" y="118"/>
                </a:cxn>
                <a:cxn ang="0">
                  <a:pos x="95" y="118"/>
                </a:cxn>
                <a:cxn ang="0">
                  <a:pos x="91" y="120"/>
                </a:cxn>
                <a:cxn ang="0">
                  <a:pos x="88" y="124"/>
                </a:cxn>
                <a:cxn ang="0">
                  <a:pos x="70" y="132"/>
                </a:cxn>
              </a:cxnLst>
              <a:rect l="0" t="0" r="r" b="b"/>
              <a:pathLst>
                <a:path w="191" h="154">
                  <a:moveTo>
                    <a:pt x="70" y="132"/>
                  </a:moveTo>
                  <a:lnTo>
                    <a:pt x="70" y="154"/>
                  </a:lnTo>
                  <a:lnTo>
                    <a:pt x="0" y="154"/>
                  </a:lnTo>
                  <a:lnTo>
                    <a:pt x="2" y="150"/>
                  </a:lnTo>
                  <a:lnTo>
                    <a:pt x="24" y="145"/>
                  </a:lnTo>
                  <a:lnTo>
                    <a:pt x="33" y="134"/>
                  </a:lnTo>
                  <a:lnTo>
                    <a:pt x="38" y="132"/>
                  </a:lnTo>
                  <a:lnTo>
                    <a:pt x="41" y="131"/>
                  </a:lnTo>
                  <a:lnTo>
                    <a:pt x="43" y="129"/>
                  </a:lnTo>
                  <a:lnTo>
                    <a:pt x="45" y="125"/>
                  </a:lnTo>
                  <a:lnTo>
                    <a:pt x="54" y="111"/>
                  </a:lnTo>
                  <a:lnTo>
                    <a:pt x="54" y="106"/>
                  </a:lnTo>
                  <a:lnTo>
                    <a:pt x="50" y="100"/>
                  </a:lnTo>
                  <a:lnTo>
                    <a:pt x="52" y="86"/>
                  </a:lnTo>
                  <a:lnTo>
                    <a:pt x="58" y="77"/>
                  </a:lnTo>
                  <a:lnTo>
                    <a:pt x="58" y="77"/>
                  </a:lnTo>
                  <a:lnTo>
                    <a:pt x="61" y="75"/>
                  </a:lnTo>
                  <a:lnTo>
                    <a:pt x="61" y="75"/>
                  </a:lnTo>
                  <a:lnTo>
                    <a:pt x="63" y="68"/>
                  </a:lnTo>
                  <a:lnTo>
                    <a:pt x="63" y="65"/>
                  </a:lnTo>
                  <a:lnTo>
                    <a:pt x="75" y="50"/>
                  </a:lnTo>
                  <a:lnTo>
                    <a:pt x="99" y="38"/>
                  </a:lnTo>
                  <a:lnTo>
                    <a:pt x="102" y="34"/>
                  </a:lnTo>
                  <a:lnTo>
                    <a:pt x="104" y="31"/>
                  </a:lnTo>
                  <a:lnTo>
                    <a:pt x="107" y="25"/>
                  </a:lnTo>
                  <a:lnTo>
                    <a:pt x="115" y="4"/>
                  </a:lnTo>
                  <a:lnTo>
                    <a:pt x="116" y="2"/>
                  </a:lnTo>
                  <a:lnTo>
                    <a:pt x="124" y="0"/>
                  </a:lnTo>
                  <a:lnTo>
                    <a:pt x="125" y="6"/>
                  </a:lnTo>
                  <a:lnTo>
                    <a:pt x="136" y="15"/>
                  </a:lnTo>
                  <a:lnTo>
                    <a:pt x="140" y="15"/>
                  </a:lnTo>
                  <a:lnTo>
                    <a:pt x="147" y="13"/>
                  </a:lnTo>
                  <a:lnTo>
                    <a:pt x="159" y="13"/>
                  </a:lnTo>
                  <a:lnTo>
                    <a:pt x="161" y="11"/>
                  </a:lnTo>
                  <a:lnTo>
                    <a:pt x="165" y="15"/>
                  </a:lnTo>
                  <a:lnTo>
                    <a:pt x="168" y="15"/>
                  </a:lnTo>
                  <a:lnTo>
                    <a:pt x="172" y="15"/>
                  </a:lnTo>
                  <a:lnTo>
                    <a:pt x="177" y="16"/>
                  </a:lnTo>
                  <a:lnTo>
                    <a:pt x="177" y="18"/>
                  </a:lnTo>
                  <a:lnTo>
                    <a:pt x="177" y="18"/>
                  </a:lnTo>
                  <a:lnTo>
                    <a:pt x="179" y="20"/>
                  </a:lnTo>
                  <a:lnTo>
                    <a:pt x="179" y="22"/>
                  </a:lnTo>
                  <a:lnTo>
                    <a:pt x="181" y="22"/>
                  </a:lnTo>
                  <a:lnTo>
                    <a:pt x="182" y="24"/>
                  </a:lnTo>
                  <a:lnTo>
                    <a:pt x="182" y="24"/>
                  </a:lnTo>
                  <a:lnTo>
                    <a:pt x="182" y="25"/>
                  </a:lnTo>
                  <a:lnTo>
                    <a:pt x="182" y="25"/>
                  </a:lnTo>
                  <a:lnTo>
                    <a:pt x="181"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8" y="59"/>
                  </a:lnTo>
                  <a:lnTo>
                    <a:pt x="191" y="65"/>
                  </a:lnTo>
                  <a:lnTo>
                    <a:pt x="191" y="65"/>
                  </a:lnTo>
                  <a:lnTo>
                    <a:pt x="191" y="65"/>
                  </a:lnTo>
                  <a:lnTo>
                    <a:pt x="190" y="66"/>
                  </a:lnTo>
                  <a:lnTo>
                    <a:pt x="190" y="70"/>
                  </a:lnTo>
                  <a:lnTo>
                    <a:pt x="190" y="70"/>
                  </a:lnTo>
                  <a:lnTo>
                    <a:pt x="190" y="72"/>
                  </a:lnTo>
                  <a:lnTo>
                    <a:pt x="190" y="72"/>
                  </a:lnTo>
                  <a:lnTo>
                    <a:pt x="188" y="70"/>
                  </a:lnTo>
                  <a:lnTo>
                    <a:pt x="181" y="70"/>
                  </a:lnTo>
                  <a:lnTo>
                    <a:pt x="179" y="70"/>
                  </a:lnTo>
                  <a:lnTo>
                    <a:pt x="166" y="72"/>
                  </a:lnTo>
                  <a:lnTo>
                    <a:pt x="166" y="72"/>
                  </a:lnTo>
                  <a:lnTo>
                    <a:pt x="165" y="72"/>
                  </a:lnTo>
                  <a:lnTo>
                    <a:pt x="163" y="72"/>
                  </a:lnTo>
                  <a:lnTo>
                    <a:pt x="163" y="72"/>
                  </a:lnTo>
                  <a:lnTo>
                    <a:pt x="161" y="74"/>
                  </a:lnTo>
                  <a:lnTo>
                    <a:pt x="161" y="75"/>
                  </a:lnTo>
                  <a:lnTo>
                    <a:pt x="161" y="77"/>
                  </a:lnTo>
                  <a:lnTo>
                    <a:pt x="161" y="77"/>
                  </a:lnTo>
                  <a:lnTo>
                    <a:pt x="152" y="81"/>
                  </a:lnTo>
                  <a:lnTo>
                    <a:pt x="150" y="79"/>
                  </a:lnTo>
                  <a:lnTo>
                    <a:pt x="149" y="79"/>
                  </a:lnTo>
                  <a:lnTo>
                    <a:pt x="147" y="81"/>
                  </a:lnTo>
                  <a:lnTo>
                    <a:pt x="147" y="83"/>
                  </a:lnTo>
                  <a:lnTo>
                    <a:pt x="147" y="84"/>
                  </a:lnTo>
                  <a:lnTo>
                    <a:pt x="147" y="84"/>
                  </a:lnTo>
                  <a:lnTo>
                    <a:pt x="149" y="84"/>
                  </a:lnTo>
                  <a:lnTo>
                    <a:pt x="149" y="86"/>
                  </a:lnTo>
                  <a:lnTo>
                    <a:pt x="149" y="86"/>
                  </a:lnTo>
                  <a:lnTo>
                    <a:pt x="147" y="90"/>
                  </a:lnTo>
                  <a:lnTo>
                    <a:pt x="149" y="90"/>
                  </a:lnTo>
                  <a:lnTo>
                    <a:pt x="149" y="90"/>
                  </a:lnTo>
                  <a:lnTo>
                    <a:pt x="149" y="90"/>
                  </a:lnTo>
                  <a:lnTo>
                    <a:pt x="149" y="90"/>
                  </a:lnTo>
                  <a:lnTo>
                    <a:pt x="150" y="91"/>
                  </a:lnTo>
                  <a:lnTo>
                    <a:pt x="150" y="93"/>
                  </a:lnTo>
                  <a:lnTo>
                    <a:pt x="150" y="93"/>
                  </a:lnTo>
                  <a:lnTo>
                    <a:pt x="145" y="95"/>
                  </a:lnTo>
                  <a:lnTo>
                    <a:pt x="136" y="100"/>
                  </a:lnTo>
                  <a:lnTo>
                    <a:pt x="134" y="100"/>
                  </a:lnTo>
                  <a:lnTo>
                    <a:pt x="131" y="102"/>
                  </a:lnTo>
                  <a:lnTo>
                    <a:pt x="129" y="104"/>
                  </a:lnTo>
                  <a:lnTo>
                    <a:pt x="127" y="106"/>
                  </a:lnTo>
                  <a:lnTo>
                    <a:pt x="127" y="107"/>
                  </a:lnTo>
                  <a:lnTo>
                    <a:pt x="125" y="107"/>
                  </a:lnTo>
                  <a:lnTo>
                    <a:pt x="122" y="111"/>
                  </a:lnTo>
                  <a:lnTo>
                    <a:pt x="113" y="115"/>
                  </a:lnTo>
                  <a:lnTo>
                    <a:pt x="111" y="115"/>
                  </a:lnTo>
                  <a:lnTo>
                    <a:pt x="109" y="115"/>
                  </a:lnTo>
                  <a:lnTo>
                    <a:pt x="104" y="115"/>
                  </a:lnTo>
                  <a:lnTo>
                    <a:pt x="104" y="115"/>
                  </a:lnTo>
                  <a:lnTo>
                    <a:pt x="104" y="118"/>
                  </a:lnTo>
                  <a:lnTo>
                    <a:pt x="102" y="118"/>
                  </a:lnTo>
                  <a:lnTo>
                    <a:pt x="100" y="118"/>
                  </a:lnTo>
                  <a:lnTo>
                    <a:pt x="99" y="118"/>
                  </a:lnTo>
                  <a:lnTo>
                    <a:pt x="97" y="118"/>
                  </a:lnTo>
                  <a:lnTo>
                    <a:pt x="95" y="118"/>
                  </a:lnTo>
                  <a:lnTo>
                    <a:pt x="93" y="118"/>
                  </a:lnTo>
                  <a:lnTo>
                    <a:pt x="91" y="120"/>
                  </a:lnTo>
                  <a:lnTo>
                    <a:pt x="90" y="122"/>
                  </a:lnTo>
                  <a:lnTo>
                    <a:pt x="88" y="124"/>
                  </a:lnTo>
                  <a:lnTo>
                    <a:pt x="84" y="124"/>
                  </a:lnTo>
                  <a:lnTo>
                    <a:pt x="70" y="13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4" name="Freeform 4044"/>
            <p:cNvSpPr>
              <a:spLocks/>
            </p:cNvSpPr>
            <p:nvPr/>
          </p:nvSpPr>
          <p:spPr bwMode="auto">
            <a:xfrm>
              <a:off x="2487" y="2094"/>
              <a:ext cx="191" cy="154"/>
            </a:xfrm>
            <a:custGeom>
              <a:avLst/>
              <a:gdLst/>
              <a:ahLst/>
              <a:cxnLst>
                <a:cxn ang="0">
                  <a:pos x="70" y="154"/>
                </a:cxn>
                <a:cxn ang="0">
                  <a:pos x="2" y="150"/>
                </a:cxn>
                <a:cxn ang="0">
                  <a:pos x="33" y="134"/>
                </a:cxn>
                <a:cxn ang="0">
                  <a:pos x="41" y="131"/>
                </a:cxn>
                <a:cxn ang="0">
                  <a:pos x="45" y="125"/>
                </a:cxn>
                <a:cxn ang="0">
                  <a:pos x="54" y="106"/>
                </a:cxn>
                <a:cxn ang="0">
                  <a:pos x="52" y="86"/>
                </a:cxn>
                <a:cxn ang="0">
                  <a:pos x="58" y="77"/>
                </a:cxn>
                <a:cxn ang="0">
                  <a:pos x="61" y="75"/>
                </a:cxn>
                <a:cxn ang="0">
                  <a:pos x="63" y="65"/>
                </a:cxn>
                <a:cxn ang="0">
                  <a:pos x="99" y="38"/>
                </a:cxn>
                <a:cxn ang="0">
                  <a:pos x="104" y="31"/>
                </a:cxn>
                <a:cxn ang="0">
                  <a:pos x="115" y="4"/>
                </a:cxn>
                <a:cxn ang="0">
                  <a:pos x="124" y="0"/>
                </a:cxn>
                <a:cxn ang="0">
                  <a:pos x="136" y="15"/>
                </a:cxn>
                <a:cxn ang="0">
                  <a:pos x="147" y="13"/>
                </a:cxn>
                <a:cxn ang="0">
                  <a:pos x="161" y="11"/>
                </a:cxn>
                <a:cxn ang="0">
                  <a:pos x="168" y="15"/>
                </a:cxn>
                <a:cxn ang="0">
                  <a:pos x="177" y="16"/>
                </a:cxn>
                <a:cxn ang="0">
                  <a:pos x="177" y="18"/>
                </a:cxn>
                <a:cxn ang="0">
                  <a:pos x="179" y="22"/>
                </a:cxn>
                <a:cxn ang="0">
                  <a:pos x="182" y="24"/>
                </a:cxn>
                <a:cxn ang="0">
                  <a:pos x="182" y="25"/>
                </a:cxn>
                <a:cxn ang="0">
                  <a:pos x="181" y="25"/>
                </a:cxn>
                <a:cxn ang="0">
                  <a:pos x="182" y="31"/>
                </a:cxn>
                <a:cxn ang="0">
                  <a:pos x="182" y="41"/>
                </a:cxn>
                <a:cxn ang="0">
                  <a:pos x="184" y="43"/>
                </a:cxn>
                <a:cxn ang="0">
                  <a:pos x="184" y="49"/>
                </a:cxn>
                <a:cxn ang="0">
                  <a:pos x="186" y="54"/>
                </a:cxn>
                <a:cxn ang="0">
                  <a:pos x="188" y="59"/>
                </a:cxn>
                <a:cxn ang="0">
                  <a:pos x="191" y="65"/>
                </a:cxn>
                <a:cxn ang="0">
                  <a:pos x="190" y="66"/>
                </a:cxn>
                <a:cxn ang="0">
                  <a:pos x="190" y="70"/>
                </a:cxn>
                <a:cxn ang="0">
                  <a:pos x="190" y="72"/>
                </a:cxn>
                <a:cxn ang="0">
                  <a:pos x="181" y="70"/>
                </a:cxn>
                <a:cxn ang="0">
                  <a:pos x="166" y="72"/>
                </a:cxn>
                <a:cxn ang="0">
                  <a:pos x="165" y="72"/>
                </a:cxn>
                <a:cxn ang="0">
                  <a:pos x="163" y="72"/>
                </a:cxn>
                <a:cxn ang="0">
                  <a:pos x="161" y="75"/>
                </a:cxn>
                <a:cxn ang="0">
                  <a:pos x="161" y="77"/>
                </a:cxn>
                <a:cxn ang="0">
                  <a:pos x="150" y="79"/>
                </a:cxn>
                <a:cxn ang="0">
                  <a:pos x="147" y="81"/>
                </a:cxn>
                <a:cxn ang="0">
                  <a:pos x="147" y="84"/>
                </a:cxn>
                <a:cxn ang="0">
                  <a:pos x="149" y="84"/>
                </a:cxn>
                <a:cxn ang="0">
                  <a:pos x="149" y="86"/>
                </a:cxn>
                <a:cxn ang="0">
                  <a:pos x="149" y="90"/>
                </a:cxn>
                <a:cxn ang="0">
                  <a:pos x="149" y="90"/>
                </a:cxn>
                <a:cxn ang="0">
                  <a:pos x="150" y="91"/>
                </a:cxn>
                <a:cxn ang="0">
                  <a:pos x="150" y="93"/>
                </a:cxn>
                <a:cxn ang="0">
                  <a:pos x="136" y="100"/>
                </a:cxn>
                <a:cxn ang="0">
                  <a:pos x="131" y="102"/>
                </a:cxn>
                <a:cxn ang="0">
                  <a:pos x="127" y="106"/>
                </a:cxn>
                <a:cxn ang="0">
                  <a:pos x="125" y="107"/>
                </a:cxn>
                <a:cxn ang="0">
                  <a:pos x="113" y="115"/>
                </a:cxn>
                <a:cxn ang="0">
                  <a:pos x="109" y="115"/>
                </a:cxn>
                <a:cxn ang="0">
                  <a:pos x="104" y="115"/>
                </a:cxn>
                <a:cxn ang="0">
                  <a:pos x="102" y="118"/>
                </a:cxn>
                <a:cxn ang="0">
                  <a:pos x="99" y="118"/>
                </a:cxn>
                <a:cxn ang="0">
                  <a:pos x="95" y="118"/>
                </a:cxn>
                <a:cxn ang="0">
                  <a:pos x="91" y="120"/>
                </a:cxn>
                <a:cxn ang="0">
                  <a:pos x="88" y="124"/>
                </a:cxn>
                <a:cxn ang="0">
                  <a:pos x="70" y="132"/>
                </a:cxn>
              </a:cxnLst>
              <a:rect l="0" t="0" r="r" b="b"/>
              <a:pathLst>
                <a:path w="191" h="154">
                  <a:moveTo>
                    <a:pt x="70" y="132"/>
                  </a:moveTo>
                  <a:lnTo>
                    <a:pt x="70" y="154"/>
                  </a:lnTo>
                  <a:lnTo>
                    <a:pt x="0" y="154"/>
                  </a:lnTo>
                  <a:lnTo>
                    <a:pt x="2" y="150"/>
                  </a:lnTo>
                  <a:lnTo>
                    <a:pt x="24" y="145"/>
                  </a:lnTo>
                  <a:lnTo>
                    <a:pt x="33" y="134"/>
                  </a:lnTo>
                  <a:lnTo>
                    <a:pt x="38" y="132"/>
                  </a:lnTo>
                  <a:lnTo>
                    <a:pt x="41" y="131"/>
                  </a:lnTo>
                  <a:lnTo>
                    <a:pt x="43" y="129"/>
                  </a:lnTo>
                  <a:lnTo>
                    <a:pt x="45" y="125"/>
                  </a:lnTo>
                  <a:lnTo>
                    <a:pt x="54" y="111"/>
                  </a:lnTo>
                  <a:lnTo>
                    <a:pt x="54" y="106"/>
                  </a:lnTo>
                  <a:lnTo>
                    <a:pt x="50" y="100"/>
                  </a:lnTo>
                  <a:lnTo>
                    <a:pt x="52" y="86"/>
                  </a:lnTo>
                  <a:lnTo>
                    <a:pt x="58" y="77"/>
                  </a:lnTo>
                  <a:lnTo>
                    <a:pt x="58" y="77"/>
                  </a:lnTo>
                  <a:lnTo>
                    <a:pt x="61" y="75"/>
                  </a:lnTo>
                  <a:lnTo>
                    <a:pt x="61" y="75"/>
                  </a:lnTo>
                  <a:lnTo>
                    <a:pt x="63" y="68"/>
                  </a:lnTo>
                  <a:lnTo>
                    <a:pt x="63" y="65"/>
                  </a:lnTo>
                  <a:lnTo>
                    <a:pt x="75" y="50"/>
                  </a:lnTo>
                  <a:lnTo>
                    <a:pt x="99" y="38"/>
                  </a:lnTo>
                  <a:lnTo>
                    <a:pt x="102" y="34"/>
                  </a:lnTo>
                  <a:lnTo>
                    <a:pt x="104" y="31"/>
                  </a:lnTo>
                  <a:lnTo>
                    <a:pt x="107" y="25"/>
                  </a:lnTo>
                  <a:lnTo>
                    <a:pt x="115" y="4"/>
                  </a:lnTo>
                  <a:lnTo>
                    <a:pt x="116" y="2"/>
                  </a:lnTo>
                  <a:lnTo>
                    <a:pt x="124" y="0"/>
                  </a:lnTo>
                  <a:lnTo>
                    <a:pt x="125" y="6"/>
                  </a:lnTo>
                  <a:lnTo>
                    <a:pt x="136" y="15"/>
                  </a:lnTo>
                  <a:lnTo>
                    <a:pt x="140" y="15"/>
                  </a:lnTo>
                  <a:lnTo>
                    <a:pt x="147" y="13"/>
                  </a:lnTo>
                  <a:lnTo>
                    <a:pt x="159" y="13"/>
                  </a:lnTo>
                  <a:lnTo>
                    <a:pt x="161" y="11"/>
                  </a:lnTo>
                  <a:lnTo>
                    <a:pt x="165" y="15"/>
                  </a:lnTo>
                  <a:lnTo>
                    <a:pt x="168" y="15"/>
                  </a:lnTo>
                  <a:lnTo>
                    <a:pt x="172" y="15"/>
                  </a:lnTo>
                  <a:lnTo>
                    <a:pt x="177" y="16"/>
                  </a:lnTo>
                  <a:lnTo>
                    <a:pt x="177" y="18"/>
                  </a:lnTo>
                  <a:lnTo>
                    <a:pt x="177" y="18"/>
                  </a:lnTo>
                  <a:lnTo>
                    <a:pt x="179" y="20"/>
                  </a:lnTo>
                  <a:lnTo>
                    <a:pt x="179" y="22"/>
                  </a:lnTo>
                  <a:lnTo>
                    <a:pt x="181" y="22"/>
                  </a:lnTo>
                  <a:lnTo>
                    <a:pt x="182" y="24"/>
                  </a:lnTo>
                  <a:lnTo>
                    <a:pt x="182" y="24"/>
                  </a:lnTo>
                  <a:lnTo>
                    <a:pt x="182" y="25"/>
                  </a:lnTo>
                  <a:lnTo>
                    <a:pt x="182" y="25"/>
                  </a:lnTo>
                  <a:lnTo>
                    <a:pt x="181"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8" y="59"/>
                  </a:lnTo>
                  <a:lnTo>
                    <a:pt x="191" y="65"/>
                  </a:lnTo>
                  <a:lnTo>
                    <a:pt x="191" y="65"/>
                  </a:lnTo>
                  <a:lnTo>
                    <a:pt x="191" y="65"/>
                  </a:lnTo>
                  <a:lnTo>
                    <a:pt x="190" y="66"/>
                  </a:lnTo>
                  <a:lnTo>
                    <a:pt x="190" y="70"/>
                  </a:lnTo>
                  <a:lnTo>
                    <a:pt x="190" y="70"/>
                  </a:lnTo>
                  <a:lnTo>
                    <a:pt x="190" y="72"/>
                  </a:lnTo>
                  <a:lnTo>
                    <a:pt x="190" y="72"/>
                  </a:lnTo>
                  <a:lnTo>
                    <a:pt x="188" y="70"/>
                  </a:lnTo>
                  <a:lnTo>
                    <a:pt x="181" y="70"/>
                  </a:lnTo>
                  <a:lnTo>
                    <a:pt x="179" y="70"/>
                  </a:lnTo>
                  <a:lnTo>
                    <a:pt x="166" y="72"/>
                  </a:lnTo>
                  <a:lnTo>
                    <a:pt x="166" y="72"/>
                  </a:lnTo>
                  <a:lnTo>
                    <a:pt x="165" y="72"/>
                  </a:lnTo>
                  <a:lnTo>
                    <a:pt x="163" y="72"/>
                  </a:lnTo>
                  <a:lnTo>
                    <a:pt x="163" y="72"/>
                  </a:lnTo>
                  <a:lnTo>
                    <a:pt x="161" y="74"/>
                  </a:lnTo>
                  <a:lnTo>
                    <a:pt x="161" y="75"/>
                  </a:lnTo>
                  <a:lnTo>
                    <a:pt x="161" y="77"/>
                  </a:lnTo>
                  <a:lnTo>
                    <a:pt x="161" y="77"/>
                  </a:lnTo>
                  <a:lnTo>
                    <a:pt x="152" y="81"/>
                  </a:lnTo>
                  <a:lnTo>
                    <a:pt x="150" y="79"/>
                  </a:lnTo>
                  <a:lnTo>
                    <a:pt x="149" y="79"/>
                  </a:lnTo>
                  <a:lnTo>
                    <a:pt x="147" y="81"/>
                  </a:lnTo>
                  <a:lnTo>
                    <a:pt x="147" y="83"/>
                  </a:lnTo>
                  <a:lnTo>
                    <a:pt x="147" y="84"/>
                  </a:lnTo>
                  <a:lnTo>
                    <a:pt x="147" y="84"/>
                  </a:lnTo>
                  <a:lnTo>
                    <a:pt x="149" y="84"/>
                  </a:lnTo>
                  <a:lnTo>
                    <a:pt x="149" y="86"/>
                  </a:lnTo>
                  <a:lnTo>
                    <a:pt x="149" y="86"/>
                  </a:lnTo>
                  <a:lnTo>
                    <a:pt x="147" y="90"/>
                  </a:lnTo>
                  <a:lnTo>
                    <a:pt x="149" y="90"/>
                  </a:lnTo>
                  <a:lnTo>
                    <a:pt x="149" y="90"/>
                  </a:lnTo>
                  <a:lnTo>
                    <a:pt x="149" y="90"/>
                  </a:lnTo>
                  <a:lnTo>
                    <a:pt x="149" y="90"/>
                  </a:lnTo>
                  <a:lnTo>
                    <a:pt x="150" y="91"/>
                  </a:lnTo>
                  <a:lnTo>
                    <a:pt x="150" y="93"/>
                  </a:lnTo>
                  <a:lnTo>
                    <a:pt x="150" y="93"/>
                  </a:lnTo>
                  <a:lnTo>
                    <a:pt x="145" y="95"/>
                  </a:lnTo>
                  <a:lnTo>
                    <a:pt x="136" y="100"/>
                  </a:lnTo>
                  <a:lnTo>
                    <a:pt x="134" y="100"/>
                  </a:lnTo>
                  <a:lnTo>
                    <a:pt x="131" y="102"/>
                  </a:lnTo>
                  <a:lnTo>
                    <a:pt x="129" y="104"/>
                  </a:lnTo>
                  <a:lnTo>
                    <a:pt x="127" y="106"/>
                  </a:lnTo>
                  <a:lnTo>
                    <a:pt x="127" y="107"/>
                  </a:lnTo>
                  <a:lnTo>
                    <a:pt x="125" y="107"/>
                  </a:lnTo>
                  <a:lnTo>
                    <a:pt x="122" y="111"/>
                  </a:lnTo>
                  <a:lnTo>
                    <a:pt x="113" y="115"/>
                  </a:lnTo>
                  <a:lnTo>
                    <a:pt x="111" y="115"/>
                  </a:lnTo>
                  <a:lnTo>
                    <a:pt x="109" y="115"/>
                  </a:lnTo>
                  <a:lnTo>
                    <a:pt x="104" y="115"/>
                  </a:lnTo>
                  <a:lnTo>
                    <a:pt x="104" y="115"/>
                  </a:lnTo>
                  <a:lnTo>
                    <a:pt x="104" y="118"/>
                  </a:lnTo>
                  <a:lnTo>
                    <a:pt x="102" y="118"/>
                  </a:lnTo>
                  <a:lnTo>
                    <a:pt x="100" y="118"/>
                  </a:lnTo>
                  <a:lnTo>
                    <a:pt x="99" y="118"/>
                  </a:lnTo>
                  <a:lnTo>
                    <a:pt x="97" y="118"/>
                  </a:lnTo>
                  <a:lnTo>
                    <a:pt x="95" y="118"/>
                  </a:lnTo>
                  <a:lnTo>
                    <a:pt x="93" y="118"/>
                  </a:lnTo>
                  <a:lnTo>
                    <a:pt x="91" y="120"/>
                  </a:lnTo>
                  <a:lnTo>
                    <a:pt x="90" y="122"/>
                  </a:lnTo>
                  <a:lnTo>
                    <a:pt x="88" y="124"/>
                  </a:lnTo>
                  <a:lnTo>
                    <a:pt x="84" y="124"/>
                  </a:lnTo>
                  <a:lnTo>
                    <a:pt x="70" y="132"/>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2235" name="Freeform 4045"/>
            <p:cNvSpPr>
              <a:spLocks/>
            </p:cNvSpPr>
            <p:nvPr/>
          </p:nvSpPr>
          <p:spPr bwMode="auto">
            <a:xfrm>
              <a:off x="3253" y="2143"/>
              <a:ext cx="68" cy="78"/>
            </a:xfrm>
            <a:custGeom>
              <a:avLst/>
              <a:gdLst/>
              <a:ahLst/>
              <a:cxnLst>
                <a:cxn ang="0">
                  <a:pos x="62" y="28"/>
                </a:cxn>
                <a:cxn ang="0">
                  <a:pos x="68" y="23"/>
                </a:cxn>
                <a:cxn ang="0">
                  <a:pos x="62" y="0"/>
                </a:cxn>
                <a:cxn ang="0">
                  <a:pos x="27" y="19"/>
                </a:cxn>
                <a:cxn ang="0">
                  <a:pos x="25" y="21"/>
                </a:cxn>
                <a:cxn ang="0">
                  <a:pos x="21" y="19"/>
                </a:cxn>
                <a:cxn ang="0">
                  <a:pos x="16" y="16"/>
                </a:cxn>
                <a:cxn ang="0">
                  <a:pos x="14" y="12"/>
                </a:cxn>
                <a:cxn ang="0">
                  <a:pos x="12" y="12"/>
                </a:cxn>
                <a:cxn ang="0">
                  <a:pos x="9" y="12"/>
                </a:cxn>
                <a:cxn ang="0">
                  <a:pos x="9" y="19"/>
                </a:cxn>
                <a:cxn ang="0">
                  <a:pos x="7" y="28"/>
                </a:cxn>
                <a:cxn ang="0">
                  <a:pos x="9" y="30"/>
                </a:cxn>
                <a:cxn ang="0">
                  <a:pos x="7" y="35"/>
                </a:cxn>
                <a:cxn ang="0">
                  <a:pos x="7" y="35"/>
                </a:cxn>
                <a:cxn ang="0">
                  <a:pos x="7" y="37"/>
                </a:cxn>
                <a:cxn ang="0">
                  <a:pos x="7" y="41"/>
                </a:cxn>
                <a:cxn ang="0">
                  <a:pos x="7" y="42"/>
                </a:cxn>
                <a:cxn ang="0">
                  <a:pos x="0" y="75"/>
                </a:cxn>
                <a:cxn ang="0">
                  <a:pos x="0" y="76"/>
                </a:cxn>
                <a:cxn ang="0">
                  <a:pos x="18" y="78"/>
                </a:cxn>
                <a:cxn ang="0">
                  <a:pos x="23" y="75"/>
                </a:cxn>
                <a:cxn ang="0">
                  <a:pos x="28" y="66"/>
                </a:cxn>
                <a:cxn ang="0">
                  <a:pos x="39" y="64"/>
                </a:cxn>
                <a:cxn ang="0">
                  <a:pos x="43" y="57"/>
                </a:cxn>
                <a:cxn ang="0">
                  <a:pos x="48" y="53"/>
                </a:cxn>
                <a:cxn ang="0">
                  <a:pos x="48" y="51"/>
                </a:cxn>
                <a:cxn ang="0">
                  <a:pos x="30" y="35"/>
                </a:cxn>
                <a:cxn ang="0">
                  <a:pos x="62" y="28"/>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8" y="66"/>
                  </a:lnTo>
                  <a:lnTo>
                    <a:pt x="39" y="64"/>
                  </a:lnTo>
                  <a:lnTo>
                    <a:pt x="43" y="57"/>
                  </a:lnTo>
                  <a:lnTo>
                    <a:pt x="48" y="53"/>
                  </a:lnTo>
                  <a:lnTo>
                    <a:pt x="48" y="51"/>
                  </a:lnTo>
                  <a:lnTo>
                    <a:pt x="30" y="35"/>
                  </a:lnTo>
                  <a:lnTo>
                    <a:pt x="62" y="2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6" name="Freeform 4046"/>
            <p:cNvSpPr>
              <a:spLocks/>
            </p:cNvSpPr>
            <p:nvPr/>
          </p:nvSpPr>
          <p:spPr bwMode="auto">
            <a:xfrm>
              <a:off x="3253" y="2143"/>
              <a:ext cx="68" cy="78"/>
            </a:xfrm>
            <a:custGeom>
              <a:avLst/>
              <a:gdLst/>
              <a:ahLst/>
              <a:cxnLst>
                <a:cxn ang="0">
                  <a:pos x="62" y="28"/>
                </a:cxn>
                <a:cxn ang="0">
                  <a:pos x="68" y="23"/>
                </a:cxn>
                <a:cxn ang="0">
                  <a:pos x="62" y="0"/>
                </a:cxn>
                <a:cxn ang="0">
                  <a:pos x="27" y="19"/>
                </a:cxn>
                <a:cxn ang="0">
                  <a:pos x="25" y="21"/>
                </a:cxn>
                <a:cxn ang="0">
                  <a:pos x="21" y="19"/>
                </a:cxn>
                <a:cxn ang="0">
                  <a:pos x="16" y="16"/>
                </a:cxn>
                <a:cxn ang="0">
                  <a:pos x="14" y="12"/>
                </a:cxn>
                <a:cxn ang="0">
                  <a:pos x="12" y="12"/>
                </a:cxn>
                <a:cxn ang="0">
                  <a:pos x="9" y="12"/>
                </a:cxn>
                <a:cxn ang="0">
                  <a:pos x="9" y="19"/>
                </a:cxn>
                <a:cxn ang="0">
                  <a:pos x="7" y="28"/>
                </a:cxn>
                <a:cxn ang="0">
                  <a:pos x="9" y="30"/>
                </a:cxn>
                <a:cxn ang="0">
                  <a:pos x="7" y="35"/>
                </a:cxn>
                <a:cxn ang="0">
                  <a:pos x="7" y="35"/>
                </a:cxn>
                <a:cxn ang="0">
                  <a:pos x="7" y="37"/>
                </a:cxn>
                <a:cxn ang="0">
                  <a:pos x="7" y="41"/>
                </a:cxn>
                <a:cxn ang="0">
                  <a:pos x="7" y="42"/>
                </a:cxn>
                <a:cxn ang="0">
                  <a:pos x="0" y="75"/>
                </a:cxn>
                <a:cxn ang="0">
                  <a:pos x="0" y="76"/>
                </a:cxn>
                <a:cxn ang="0">
                  <a:pos x="18" y="78"/>
                </a:cxn>
                <a:cxn ang="0">
                  <a:pos x="23" y="75"/>
                </a:cxn>
                <a:cxn ang="0">
                  <a:pos x="28" y="66"/>
                </a:cxn>
                <a:cxn ang="0">
                  <a:pos x="39" y="64"/>
                </a:cxn>
                <a:cxn ang="0">
                  <a:pos x="43" y="57"/>
                </a:cxn>
                <a:cxn ang="0">
                  <a:pos x="48" y="53"/>
                </a:cxn>
                <a:cxn ang="0">
                  <a:pos x="48" y="51"/>
                </a:cxn>
                <a:cxn ang="0">
                  <a:pos x="30" y="35"/>
                </a:cxn>
                <a:cxn ang="0">
                  <a:pos x="62" y="28"/>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8" y="66"/>
                  </a:lnTo>
                  <a:lnTo>
                    <a:pt x="39" y="64"/>
                  </a:lnTo>
                  <a:lnTo>
                    <a:pt x="43" y="57"/>
                  </a:lnTo>
                  <a:lnTo>
                    <a:pt x="48" y="53"/>
                  </a:lnTo>
                  <a:lnTo>
                    <a:pt x="48" y="51"/>
                  </a:lnTo>
                  <a:lnTo>
                    <a:pt x="30" y="35"/>
                  </a:lnTo>
                  <a:lnTo>
                    <a:pt x="62" y="2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7" name="Freeform 4047"/>
            <p:cNvSpPr>
              <a:spLocks/>
            </p:cNvSpPr>
            <p:nvPr/>
          </p:nvSpPr>
          <p:spPr bwMode="auto">
            <a:xfrm>
              <a:off x="3519" y="2276"/>
              <a:ext cx="75" cy="61"/>
            </a:xfrm>
            <a:custGeom>
              <a:avLst/>
              <a:gdLst/>
              <a:ahLst/>
              <a:cxnLst>
                <a:cxn ang="0">
                  <a:pos x="57" y="61"/>
                </a:cxn>
                <a:cxn ang="0">
                  <a:pos x="0" y="36"/>
                </a:cxn>
                <a:cxn ang="0">
                  <a:pos x="0" y="33"/>
                </a:cxn>
                <a:cxn ang="0">
                  <a:pos x="2" y="33"/>
                </a:cxn>
                <a:cxn ang="0">
                  <a:pos x="3" y="36"/>
                </a:cxn>
                <a:cxn ang="0">
                  <a:pos x="12" y="36"/>
                </a:cxn>
                <a:cxn ang="0">
                  <a:pos x="18" y="34"/>
                </a:cxn>
                <a:cxn ang="0">
                  <a:pos x="27" y="36"/>
                </a:cxn>
                <a:cxn ang="0">
                  <a:pos x="30" y="36"/>
                </a:cxn>
                <a:cxn ang="0">
                  <a:pos x="39" y="34"/>
                </a:cxn>
                <a:cxn ang="0">
                  <a:pos x="43" y="33"/>
                </a:cxn>
                <a:cxn ang="0">
                  <a:pos x="46" y="31"/>
                </a:cxn>
                <a:cxn ang="0">
                  <a:pos x="44" y="29"/>
                </a:cxn>
                <a:cxn ang="0">
                  <a:pos x="44" y="29"/>
                </a:cxn>
                <a:cxn ang="0">
                  <a:pos x="48" y="27"/>
                </a:cxn>
                <a:cxn ang="0">
                  <a:pos x="48" y="25"/>
                </a:cxn>
                <a:cxn ang="0">
                  <a:pos x="50" y="24"/>
                </a:cxn>
                <a:cxn ang="0">
                  <a:pos x="53" y="22"/>
                </a:cxn>
                <a:cxn ang="0">
                  <a:pos x="55" y="20"/>
                </a:cxn>
                <a:cxn ang="0">
                  <a:pos x="59" y="16"/>
                </a:cxn>
                <a:cxn ang="0">
                  <a:pos x="60" y="15"/>
                </a:cxn>
                <a:cxn ang="0">
                  <a:pos x="60" y="13"/>
                </a:cxn>
                <a:cxn ang="0">
                  <a:pos x="62" y="11"/>
                </a:cxn>
                <a:cxn ang="0">
                  <a:pos x="64" y="9"/>
                </a:cxn>
                <a:cxn ang="0">
                  <a:pos x="68" y="8"/>
                </a:cxn>
                <a:cxn ang="0">
                  <a:pos x="71" y="0"/>
                </a:cxn>
                <a:cxn ang="0">
                  <a:pos x="73" y="4"/>
                </a:cxn>
                <a:cxn ang="0">
                  <a:pos x="73" y="6"/>
                </a:cxn>
                <a:cxn ang="0">
                  <a:pos x="73" y="8"/>
                </a:cxn>
                <a:cxn ang="0">
                  <a:pos x="75" y="9"/>
                </a:cxn>
                <a:cxn ang="0">
                  <a:pos x="66" y="22"/>
                </a:cxn>
                <a:cxn ang="0">
                  <a:pos x="66" y="33"/>
                </a:cxn>
                <a:cxn ang="0">
                  <a:pos x="69" y="34"/>
                </a:cxn>
                <a:cxn ang="0">
                  <a:pos x="64" y="38"/>
                </a:cxn>
                <a:cxn ang="0">
                  <a:pos x="59" y="59"/>
                </a:cxn>
              </a:cxnLst>
              <a:rect l="0" t="0" r="r" b="b"/>
              <a:pathLst>
                <a:path w="75" h="61">
                  <a:moveTo>
                    <a:pt x="59" y="59"/>
                  </a:moveTo>
                  <a:lnTo>
                    <a:pt x="57" y="61"/>
                  </a:lnTo>
                  <a:lnTo>
                    <a:pt x="16" y="56"/>
                  </a:lnTo>
                  <a:lnTo>
                    <a:pt x="0" y="36"/>
                  </a:lnTo>
                  <a:lnTo>
                    <a:pt x="0" y="33"/>
                  </a:lnTo>
                  <a:lnTo>
                    <a:pt x="0" y="33"/>
                  </a:lnTo>
                  <a:lnTo>
                    <a:pt x="2" y="33"/>
                  </a:lnTo>
                  <a:lnTo>
                    <a:pt x="2" y="33"/>
                  </a:lnTo>
                  <a:lnTo>
                    <a:pt x="2" y="36"/>
                  </a:lnTo>
                  <a:lnTo>
                    <a:pt x="3" y="36"/>
                  </a:lnTo>
                  <a:lnTo>
                    <a:pt x="12" y="38"/>
                  </a:lnTo>
                  <a:lnTo>
                    <a:pt x="12" y="36"/>
                  </a:lnTo>
                  <a:lnTo>
                    <a:pt x="14" y="36"/>
                  </a:lnTo>
                  <a:lnTo>
                    <a:pt x="18" y="34"/>
                  </a:lnTo>
                  <a:lnTo>
                    <a:pt x="23" y="34"/>
                  </a:lnTo>
                  <a:lnTo>
                    <a:pt x="27" y="36"/>
                  </a:lnTo>
                  <a:lnTo>
                    <a:pt x="28" y="36"/>
                  </a:lnTo>
                  <a:lnTo>
                    <a:pt x="30" y="36"/>
                  </a:lnTo>
                  <a:lnTo>
                    <a:pt x="37" y="36"/>
                  </a:lnTo>
                  <a:lnTo>
                    <a:pt x="39" y="34"/>
                  </a:lnTo>
                  <a:lnTo>
                    <a:pt x="41" y="33"/>
                  </a:lnTo>
                  <a:lnTo>
                    <a:pt x="43" y="33"/>
                  </a:lnTo>
                  <a:lnTo>
                    <a:pt x="44" y="33"/>
                  </a:lnTo>
                  <a:lnTo>
                    <a:pt x="46" y="31"/>
                  </a:lnTo>
                  <a:lnTo>
                    <a:pt x="46" y="31"/>
                  </a:lnTo>
                  <a:lnTo>
                    <a:pt x="44" y="29"/>
                  </a:lnTo>
                  <a:lnTo>
                    <a:pt x="44" y="29"/>
                  </a:lnTo>
                  <a:lnTo>
                    <a:pt x="44" y="29"/>
                  </a:lnTo>
                  <a:lnTo>
                    <a:pt x="48" y="29"/>
                  </a:lnTo>
                  <a:lnTo>
                    <a:pt x="48" y="27"/>
                  </a:lnTo>
                  <a:lnTo>
                    <a:pt x="48" y="27"/>
                  </a:lnTo>
                  <a:lnTo>
                    <a:pt x="48" y="25"/>
                  </a:lnTo>
                  <a:lnTo>
                    <a:pt x="50" y="25"/>
                  </a:lnTo>
                  <a:lnTo>
                    <a:pt x="50" y="24"/>
                  </a:lnTo>
                  <a:lnTo>
                    <a:pt x="50" y="24"/>
                  </a:lnTo>
                  <a:lnTo>
                    <a:pt x="53" y="22"/>
                  </a:lnTo>
                  <a:lnTo>
                    <a:pt x="53" y="20"/>
                  </a:lnTo>
                  <a:lnTo>
                    <a:pt x="55" y="20"/>
                  </a:lnTo>
                  <a:lnTo>
                    <a:pt x="55" y="18"/>
                  </a:lnTo>
                  <a:lnTo>
                    <a:pt x="59" y="16"/>
                  </a:lnTo>
                  <a:lnTo>
                    <a:pt x="59" y="15"/>
                  </a:lnTo>
                  <a:lnTo>
                    <a:pt x="60" y="15"/>
                  </a:lnTo>
                  <a:lnTo>
                    <a:pt x="60" y="13"/>
                  </a:lnTo>
                  <a:lnTo>
                    <a:pt x="60" y="13"/>
                  </a:lnTo>
                  <a:lnTo>
                    <a:pt x="62" y="13"/>
                  </a:lnTo>
                  <a:lnTo>
                    <a:pt x="62" y="11"/>
                  </a:lnTo>
                  <a:lnTo>
                    <a:pt x="62" y="11"/>
                  </a:lnTo>
                  <a:lnTo>
                    <a:pt x="64" y="9"/>
                  </a:lnTo>
                  <a:lnTo>
                    <a:pt x="64" y="9"/>
                  </a:lnTo>
                  <a:lnTo>
                    <a:pt x="68" y="8"/>
                  </a:lnTo>
                  <a:lnTo>
                    <a:pt x="69" y="4"/>
                  </a:lnTo>
                  <a:lnTo>
                    <a:pt x="71" y="0"/>
                  </a:lnTo>
                  <a:lnTo>
                    <a:pt x="71" y="2"/>
                  </a:lnTo>
                  <a:lnTo>
                    <a:pt x="73" y="4"/>
                  </a:lnTo>
                  <a:lnTo>
                    <a:pt x="71" y="4"/>
                  </a:lnTo>
                  <a:lnTo>
                    <a:pt x="73" y="6"/>
                  </a:lnTo>
                  <a:lnTo>
                    <a:pt x="71" y="8"/>
                  </a:lnTo>
                  <a:lnTo>
                    <a:pt x="73" y="8"/>
                  </a:lnTo>
                  <a:lnTo>
                    <a:pt x="75" y="8"/>
                  </a:lnTo>
                  <a:lnTo>
                    <a:pt x="75" y="9"/>
                  </a:lnTo>
                  <a:lnTo>
                    <a:pt x="75" y="22"/>
                  </a:lnTo>
                  <a:lnTo>
                    <a:pt x="66" y="22"/>
                  </a:lnTo>
                  <a:lnTo>
                    <a:pt x="68" y="33"/>
                  </a:lnTo>
                  <a:lnTo>
                    <a:pt x="66" y="33"/>
                  </a:lnTo>
                  <a:lnTo>
                    <a:pt x="68" y="34"/>
                  </a:lnTo>
                  <a:lnTo>
                    <a:pt x="69" y="34"/>
                  </a:lnTo>
                  <a:lnTo>
                    <a:pt x="68" y="38"/>
                  </a:lnTo>
                  <a:lnTo>
                    <a:pt x="64" y="38"/>
                  </a:lnTo>
                  <a:lnTo>
                    <a:pt x="59" y="59"/>
                  </a:lnTo>
                  <a:lnTo>
                    <a:pt x="59" y="5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8" name="Freeform 4048"/>
            <p:cNvSpPr>
              <a:spLocks/>
            </p:cNvSpPr>
            <p:nvPr/>
          </p:nvSpPr>
          <p:spPr bwMode="auto">
            <a:xfrm>
              <a:off x="3376" y="2400"/>
              <a:ext cx="166" cy="105"/>
            </a:xfrm>
            <a:custGeom>
              <a:avLst/>
              <a:gdLst/>
              <a:ahLst/>
              <a:cxnLst>
                <a:cxn ang="0">
                  <a:pos x="157" y="44"/>
                </a:cxn>
                <a:cxn ang="0">
                  <a:pos x="154" y="51"/>
                </a:cxn>
                <a:cxn ang="0">
                  <a:pos x="154" y="55"/>
                </a:cxn>
                <a:cxn ang="0">
                  <a:pos x="154" y="57"/>
                </a:cxn>
                <a:cxn ang="0">
                  <a:pos x="145" y="58"/>
                </a:cxn>
                <a:cxn ang="0">
                  <a:pos x="104" y="75"/>
                </a:cxn>
                <a:cxn ang="0">
                  <a:pos x="96" y="83"/>
                </a:cxn>
                <a:cxn ang="0">
                  <a:pos x="84" y="83"/>
                </a:cxn>
                <a:cxn ang="0">
                  <a:pos x="79" y="87"/>
                </a:cxn>
                <a:cxn ang="0">
                  <a:pos x="64" y="92"/>
                </a:cxn>
                <a:cxn ang="0">
                  <a:pos x="50" y="92"/>
                </a:cxn>
                <a:cxn ang="0">
                  <a:pos x="45" y="98"/>
                </a:cxn>
                <a:cxn ang="0">
                  <a:pos x="29" y="103"/>
                </a:cxn>
                <a:cxn ang="0">
                  <a:pos x="23" y="103"/>
                </a:cxn>
                <a:cxn ang="0">
                  <a:pos x="18" y="103"/>
                </a:cxn>
                <a:cxn ang="0">
                  <a:pos x="13" y="99"/>
                </a:cxn>
                <a:cxn ang="0">
                  <a:pos x="9" y="85"/>
                </a:cxn>
                <a:cxn ang="0">
                  <a:pos x="4" y="66"/>
                </a:cxn>
                <a:cxn ang="0">
                  <a:pos x="0" y="60"/>
                </a:cxn>
                <a:cxn ang="0">
                  <a:pos x="2" y="60"/>
                </a:cxn>
                <a:cxn ang="0">
                  <a:pos x="0" y="58"/>
                </a:cxn>
                <a:cxn ang="0">
                  <a:pos x="0" y="53"/>
                </a:cxn>
                <a:cxn ang="0">
                  <a:pos x="2" y="51"/>
                </a:cxn>
                <a:cxn ang="0">
                  <a:pos x="2" y="42"/>
                </a:cxn>
                <a:cxn ang="0">
                  <a:pos x="5" y="39"/>
                </a:cxn>
                <a:cxn ang="0">
                  <a:pos x="11" y="35"/>
                </a:cxn>
                <a:cxn ang="0">
                  <a:pos x="13" y="32"/>
                </a:cxn>
                <a:cxn ang="0">
                  <a:pos x="27" y="25"/>
                </a:cxn>
                <a:cxn ang="0">
                  <a:pos x="70" y="33"/>
                </a:cxn>
                <a:cxn ang="0">
                  <a:pos x="79" y="32"/>
                </a:cxn>
                <a:cxn ang="0">
                  <a:pos x="89" y="12"/>
                </a:cxn>
                <a:cxn ang="0">
                  <a:pos x="150" y="0"/>
                </a:cxn>
                <a:cxn ang="0">
                  <a:pos x="166" y="39"/>
                </a:cxn>
              </a:cxnLst>
              <a:rect l="0" t="0" r="r" b="b"/>
              <a:pathLst>
                <a:path w="166" h="105">
                  <a:moveTo>
                    <a:pt x="166" y="39"/>
                  </a:moveTo>
                  <a:lnTo>
                    <a:pt x="157" y="44"/>
                  </a:lnTo>
                  <a:lnTo>
                    <a:pt x="155" y="46"/>
                  </a:lnTo>
                  <a:lnTo>
                    <a:pt x="154" y="51"/>
                  </a:lnTo>
                  <a:lnTo>
                    <a:pt x="154" y="55"/>
                  </a:lnTo>
                  <a:lnTo>
                    <a:pt x="154" y="55"/>
                  </a:lnTo>
                  <a:lnTo>
                    <a:pt x="154" y="57"/>
                  </a:lnTo>
                  <a:lnTo>
                    <a:pt x="154" y="57"/>
                  </a:lnTo>
                  <a:lnTo>
                    <a:pt x="150" y="57"/>
                  </a:lnTo>
                  <a:lnTo>
                    <a:pt x="145" y="58"/>
                  </a:lnTo>
                  <a:lnTo>
                    <a:pt x="141" y="60"/>
                  </a:lnTo>
                  <a:lnTo>
                    <a:pt x="104" y="75"/>
                  </a:lnTo>
                  <a:lnTo>
                    <a:pt x="102" y="78"/>
                  </a:lnTo>
                  <a:lnTo>
                    <a:pt x="96" y="83"/>
                  </a:lnTo>
                  <a:lnTo>
                    <a:pt x="95" y="83"/>
                  </a:lnTo>
                  <a:lnTo>
                    <a:pt x="84" y="83"/>
                  </a:lnTo>
                  <a:lnTo>
                    <a:pt x="80" y="85"/>
                  </a:lnTo>
                  <a:lnTo>
                    <a:pt x="79" y="87"/>
                  </a:lnTo>
                  <a:lnTo>
                    <a:pt x="66" y="92"/>
                  </a:lnTo>
                  <a:lnTo>
                    <a:pt x="64" y="92"/>
                  </a:lnTo>
                  <a:lnTo>
                    <a:pt x="61" y="92"/>
                  </a:lnTo>
                  <a:lnTo>
                    <a:pt x="50" y="92"/>
                  </a:lnTo>
                  <a:lnTo>
                    <a:pt x="48" y="94"/>
                  </a:lnTo>
                  <a:lnTo>
                    <a:pt x="45" y="98"/>
                  </a:lnTo>
                  <a:lnTo>
                    <a:pt x="36" y="103"/>
                  </a:lnTo>
                  <a:lnTo>
                    <a:pt x="29" y="103"/>
                  </a:lnTo>
                  <a:lnTo>
                    <a:pt x="25" y="105"/>
                  </a:lnTo>
                  <a:lnTo>
                    <a:pt x="23" y="103"/>
                  </a:lnTo>
                  <a:lnTo>
                    <a:pt x="20" y="105"/>
                  </a:lnTo>
                  <a:lnTo>
                    <a:pt x="18" y="103"/>
                  </a:lnTo>
                  <a:lnTo>
                    <a:pt x="14" y="103"/>
                  </a:lnTo>
                  <a:lnTo>
                    <a:pt x="13" y="99"/>
                  </a:lnTo>
                  <a:lnTo>
                    <a:pt x="9" y="96"/>
                  </a:lnTo>
                  <a:lnTo>
                    <a:pt x="9" y="85"/>
                  </a:lnTo>
                  <a:lnTo>
                    <a:pt x="7" y="83"/>
                  </a:lnTo>
                  <a:lnTo>
                    <a:pt x="4" y="66"/>
                  </a:lnTo>
                  <a:lnTo>
                    <a:pt x="0" y="62"/>
                  </a:lnTo>
                  <a:lnTo>
                    <a:pt x="0" y="60"/>
                  </a:lnTo>
                  <a:lnTo>
                    <a:pt x="0" y="60"/>
                  </a:lnTo>
                  <a:lnTo>
                    <a:pt x="2" y="60"/>
                  </a:lnTo>
                  <a:lnTo>
                    <a:pt x="2" y="58"/>
                  </a:lnTo>
                  <a:lnTo>
                    <a:pt x="0" y="58"/>
                  </a:lnTo>
                  <a:lnTo>
                    <a:pt x="0" y="55"/>
                  </a:lnTo>
                  <a:lnTo>
                    <a:pt x="0" y="53"/>
                  </a:lnTo>
                  <a:lnTo>
                    <a:pt x="2" y="51"/>
                  </a:lnTo>
                  <a:lnTo>
                    <a:pt x="2" y="51"/>
                  </a:lnTo>
                  <a:lnTo>
                    <a:pt x="2" y="42"/>
                  </a:lnTo>
                  <a:lnTo>
                    <a:pt x="2" y="42"/>
                  </a:lnTo>
                  <a:lnTo>
                    <a:pt x="4" y="41"/>
                  </a:lnTo>
                  <a:lnTo>
                    <a:pt x="5" y="39"/>
                  </a:lnTo>
                  <a:lnTo>
                    <a:pt x="5" y="37"/>
                  </a:lnTo>
                  <a:lnTo>
                    <a:pt x="11" y="35"/>
                  </a:lnTo>
                  <a:lnTo>
                    <a:pt x="11" y="33"/>
                  </a:lnTo>
                  <a:lnTo>
                    <a:pt x="13" y="32"/>
                  </a:lnTo>
                  <a:lnTo>
                    <a:pt x="20" y="32"/>
                  </a:lnTo>
                  <a:lnTo>
                    <a:pt x="27" y="25"/>
                  </a:lnTo>
                  <a:lnTo>
                    <a:pt x="66" y="26"/>
                  </a:lnTo>
                  <a:lnTo>
                    <a:pt x="70" y="33"/>
                  </a:lnTo>
                  <a:lnTo>
                    <a:pt x="73" y="33"/>
                  </a:lnTo>
                  <a:lnTo>
                    <a:pt x="79" y="32"/>
                  </a:lnTo>
                  <a:lnTo>
                    <a:pt x="79" y="25"/>
                  </a:lnTo>
                  <a:lnTo>
                    <a:pt x="89" y="12"/>
                  </a:lnTo>
                  <a:lnTo>
                    <a:pt x="104" y="5"/>
                  </a:lnTo>
                  <a:lnTo>
                    <a:pt x="150" y="0"/>
                  </a:lnTo>
                  <a:lnTo>
                    <a:pt x="166" y="39"/>
                  </a:lnTo>
                  <a:lnTo>
                    <a:pt x="166" y="39"/>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9" name="Freeform 4049"/>
            <p:cNvSpPr>
              <a:spLocks/>
            </p:cNvSpPr>
            <p:nvPr/>
          </p:nvSpPr>
          <p:spPr bwMode="auto">
            <a:xfrm>
              <a:off x="2812" y="2066"/>
              <a:ext cx="64" cy="134"/>
            </a:xfrm>
            <a:custGeom>
              <a:avLst/>
              <a:gdLst/>
              <a:ahLst/>
              <a:cxnLst>
                <a:cxn ang="0">
                  <a:pos x="36" y="134"/>
                </a:cxn>
                <a:cxn ang="0">
                  <a:pos x="45" y="127"/>
                </a:cxn>
                <a:cxn ang="0">
                  <a:pos x="43" y="116"/>
                </a:cxn>
                <a:cxn ang="0">
                  <a:pos x="45" y="111"/>
                </a:cxn>
                <a:cxn ang="0">
                  <a:pos x="52" y="103"/>
                </a:cxn>
                <a:cxn ang="0">
                  <a:pos x="64" y="93"/>
                </a:cxn>
                <a:cxn ang="0">
                  <a:pos x="63" y="80"/>
                </a:cxn>
                <a:cxn ang="0">
                  <a:pos x="59" y="80"/>
                </a:cxn>
                <a:cxn ang="0">
                  <a:pos x="57" y="78"/>
                </a:cxn>
                <a:cxn ang="0">
                  <a:pos x="54" y="73"/>
                </a:cxn>
                <a:cxn ang="0">
                  <a:pos x="50" y="73"/>
                </a:cxn>
                <a:cxn ang="0">
                  <a:pos x="48" y="71"/>
                </a:cxn>
                <a:cxn ang="0">
                  <a:pos x="41" y="69"/>
                </a:cxn>
                <a:cxn ang="0">
                  <a:pos x="41" y="62"/>
                </a:cxn>
                <a:cxn ang="0">
                  <a:pos x="45" y="59"/>
                </a:cxn>
                <a:cxn ang="0">
                  <a:pos x="48" y="57"/>
                </a:cxn>
                <a:cxn ang="0">
                  <a:pos x="56" y="50"/>
                </a:cxn>
                <a:cxn ang="0">
                  <a:pos x="59" y="34"/>
                </a:cxn>
                <a:cxn ang="0">
                  <a:pos x="56" y="30"/>
                </a:cxn>
                <a:cxn ang="0">
                  <a:pos x="52" y="27"/>
                </a:cxn>
                <a:cxn ang="0">
                  <a:pos x="52" y="20"/>
                </a:cxn>
                <a:cxn ang="0">
                  <a:pos x="57" y="16"/>
                </a:cxn>
                <a:cxn ang="0">
                  <a:pos x="59" y="5"/>
                </a:cxn>
                <a:cxn ang="0">
                  <a:pos x="56" y="7"/>
                </a:cxn>
                <a:cxn ang="0">
                  <a:pos x="52" y="11"/>
                </a:cxn>
                <a:cxn ang="0">
                  <a:pos x="47" y="11"/>
                </a:cxn>
                <a:cxn ang="0">
                  <a:pos x="45" y="2"/>
                </a:cxn>
                <a:cxn ang="0">
                  <a:pos x="38" y="0"/>
                </a:cxn>
                <a:cxn ang="0">
                  <a:pos x="23" y="5"/>
                </a:cxn>
                <a:cxn ang="0">
                  <a:pos x="22" y="7"/>
                </a:cxn>
                <a:cxn ang="0">
                  <a:pos x="16" y="14"/>
                </a:cxn>
                <a:cxn ang="0">
                  <a:pos x="16" y="16"/>
                </a:cxn>
                <a:cxn ang="0">
                  <a:pos x="16" y="39"/>
                </a:cxn>
                <a:cxn ang="0">
                  <a:pos x="14" y="53"/>
                </a:cxn>
                <a:cxn ang="0">
                  <a:pos x="7" y="61"/>
                </a:cxn>
                <a:cxn ang="0">
                  <a:pos x="4" y="62"/>
                </a:cxn>
                <a:cxn ang="0">
                  <a:pos x="0" y="66"/>
                </a:cxn>
                <a:cxn ang="0">
                  <a:pos x="4" y="78"/>
                </a:cxn>
                <a:cxn ang="0">
                  <a:pos x="11" y="82"/>
                </a:cxn>
                <a:cxn ang="0">
                  <a:pos x="13" y="94"/>
                </a:cxn>
                <a:cxn ang="0">
                  <a:pos x="27" y="102"/>
                </a:cxn>
              </a:cxnLst>
              <a:rect l="0" t="0" r="r" b="b"/>
              <a:pathLst>
                <a:path w="64" h="134">
                  <a:moveTo>
                    <a:pt x="32" y="134"/>
                  </a:moveTo>
                  <a:lnTo>
                    <a:pt x="36" y="134"/>
                  </a:lnTo>
                  <a:lnTo>
                    <a:pt x="43" y="128"/>
                  </a:lnTo>
                  <a:lnTo>
                    <a:pt x="45" y="127"/>
                  </a:lnTo>
                  <a:lnTo>
                    <a:pt x="45" y="123"/>
                  </a:lnTo>
                  <a:lnTo>
                    <a:pt x="43" y="116"/>
                  </a:lnTo>
                  <a:lnTo>
                    <a:pt x="43" y="112"/>
                  </a:lnTo>
                  <a:lnTo>
                    <a:pt x="45" y="111"/>
                  </a:lnTo>
                  <a:lnTo>
                    <a:pt x="50" y="107"/>
                  </a:lnTo>
                  <a:lnTo>
                    <a:pt x="52" y="103"/>
                  </a:lnTo>
                  <a:lnTo>
                    <a:pt x="63" y="96"/>
                  </a:lnTo>
                  <a:lnTo>
                    <a:pt x="64" y="93"/>
                  </a:lnTo>
                  <a:lnTo>
                    <a:pt x="63" y="82"/>
                  </a:lnTo>
                  <a:lnTo>
                    <a:pt x="63" y="80"/>
                  </a:lnTo>
                  <a:lnTo>
                    <a:pt x="61" y="80"/>
                  </a:lnTo>
                  <a:lnTo>
                    <a:pt x="59" y="80"/>
                  </a:lnTo>
                  <a:lnTo>
                    <a:pt x="57" y="80"/>
                  </a:lnTo>
                  <a:lnTo>
                    <a:pt x="57" y="78"/>
                  </a:lnTo>
                  <a:lnTo>
                    <a:pt x="56" y="73"/>
                  </a:lnTo>
                  <a:lnTo>
                    <a:pt x="54" y="73"/>
                  </a:lnTo>
                  <a:lnTo>
                    <a:pt x="52" y="75"/>
                  </a:lnTo>
                  <a:lnTo>
                    <a:pt x="50" y="73"/>
                  </a:lnTo>
                  <a:lnTo>
                    <a:pt x="50" y="71"/>
                  </a:lnTo>
                  <a:lnTo>
                    <a:pt x="48" y="71"/>
                  </a:lnTo>
                  <a:lnTo>
                    <a:pt x="47" y="71"/>
                  </a:lnTo>
                  <a:lnTo>
                    <a:pt x="41" y="69"/>
                  </a:lnTo>
                  <a:lnTo>
                    <a:pt x="41" y="66"/>
                  </a:lnTo>
                  <a:lnTo>
                    <a:pt x="41" y="62"/>
                  </a:lnTo>
                  <a:lnTo>
                    <a:pt x="43" y="64"/>
                  </a:lnTo>
                  <a:lnTo>
                    <a:pt x="45" y="59"/>
                  </a:lnTo>
                  <a:lnTo>
                    <a:pt x="47" y="59"/>
                  </a:lnTo>
                  <a:lnTo>
                    <a:pt x="48" y="57"/>
                  </a:lnTo>
                  <a:lnTo>
                    <a:pt x="50" y="55"/>
                  </a:lnTo>
                  <a:lnTo>
                    <a:pt x="56" y="50"/>
                  </a:lnTo>
                  <a:lnTo>
                    <a:pt x="61" y="41"/>
                  </a:lnTo>
                  <a:lnTo>
                    <a:pt x="59" y="34"/>
                  </a:lnTo>
                  <a:lnTo>
                    <a:pt x="57" y="32"/>
                  </a:lnTo>
                  <a:lnTo>
                    <a:pt x="56" y="30"/>
                  </a:lnTo>
                  <a:lnTo>
                    <a:pt x="54" y="28"/>
                  </a:lnTo>
                  <a:lnTo>
                    <a:pt x="52" y="27"/>
                  </a:lnTo>
                  <a:lnTo>
                    <a:pt x="50" y="23"/>
                  </a:lnTo>
                  <a:lnTo>
                    <a:pt x="52" y="20"/>
                  </a:lnTo>
                  <a:lnTo>
                    <a:pt x="54" y="18"/>
                  </a:lnTo>
                  <a:lnTo>
                    <a:pt x="57" y="16"/>
                  </a:lnTo>
                  <a:lnTo>
                    <a:pt x="61" y="9"/>
                  </a:lnTo>
                  <a:lnTo>
                    <a:pt x="59" y="5"/>
                  </a:lnTo>
                  <a:lnTo>
                    <a:pt x="57" y="5"/>
                  </a:lnTo>
                  <a:lnTo>
                    <a:pt x="56" y="7"/>
                  </a:lnTo>
                  <a:lnTo>
                    <a:pt x="54" y="9"/>
                  </a:lnTo>
                  <a:lnTo>
                    <a:pt x="52" y="11"/>
                  </a:lnTo>
                  <a:lnTo>
                    <a:pt x="50" y="11"/>
                  </a:lnTo>
                  <a:lnTo>
                    <a:pt x="47" y="11"/>
                  </a:lnTo>
                  <a:lnTo>
                    <a:pt x="47" y="7"/>
                  </a:lnTo>
                  <a:lnTo>
                    <a:pt x="45" y="2"/>
                  </a:lnTo>
                  <a:lnTo>
                    <a:pt x="45" y="2"/>
                  </a:lnTo>
                  <a:lnTo>
                    <a:pt x="38" y="0"/>
                  </a:lnTo>
                  <a:lnTo>
                    <a:pt x="31" y="2"/>
                  </a:lnTo>
                  <a:lnTo>
                    <a:pt x="23" y="5"/>
                  </a:lnTo>
                  <a:lnTo>
                    <a:pt x="23" y="7"/>
                  </a:lnTo>
                  <a:lnTo>
                    <a:pt x="22" y="7"/>
                  </a:lnTo>
                  <a:lnTo>
                    <a:pt x="22" y="9"/>
                  </a:lnTo>
                  <a:lnTo>
                    <a:pt x="16" y="14"/>
                  </a:lnTo>
                  <a:lnTo>
                    <a:pt x="14" y="16"/>
                  </a:lnTo>
                  <a:lnTo>
                    <a:pt x="16" y="16"/>
                  </a:lnTo>
                  <a:lnTo>
                    <a:pt x="18" y="18"/>
                  </a:lnTo>
                  <a:lnTo>
                    <a:pt x="16" y="39"/>
                  </a:lnTo>
                  <a:lnTo>
                    <a:pt x="18" y="41"/>
                  </a:lnTo>
                  <a:lnTo>
                    <a:pt x="14" y="53"/>
                  </a:lnTo>
                  <a:lnTo>
                    <a:pt x="9" y="57"/>
                  </a:lnTo>
                  <a:lnTo>
                    <a:pt x="7" y="61"/>
                  </a:lnTo>
                  <a:lnTo>
                    <a:pt x="6" y="62"/>
                  </a:lnTo>
                  <a:lnTo>
                    <a:pt x="4" y="62"/>
                  </a:lnTo>
                  <a:lnTo>
                    <a:pt x="4" y="64"/>
                  </a:lnTo>
                  <a:lnTo>
                    <a:pt x="0" y="66"/>
                  </a:lnTo>
                  <a:lnTo>
                    <a:pt x="0" y="66"/>
                  </a:lnTo>
                  <a:lnTo>
                    <a:pt x="4" y="78"/>
                  </a:lnTo>
                  <a:lnTo>
                    <a:pt x="9" y="80"/>
                  </a:lnTo>
                  <a:lnTo>
                    <a:pt x="11" y="82"/>
                  </a:lnTo>
                  <a:lnTo>
                    <a:pt x="13" y="89"/>
                  </a:lnTo>
                  <a:lnTo>
                    <a:pt x="13" y="94"/>
                  </a:lnTo>
                  <a:lnTo>
                    <a:pt x="25" y="102"/>
                  </a:lnTo>
                  <a:lnTo>
                    <a:pt x="27" y="102"/>
                  </a:lnTo>
                  <a:lnTo>
                    <a:pt x="32" y="1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0" name="Freeform 4050"/>
            <p:cNvSpPr>
              <a:spLocks/>
            </p:cNvSpPr>
            <p:nvPr/>
          </p:nvSpPr>
          <p:spPr bwMode="auto">
            <a:xfrm>
              <a:off x="2812" y="2066"/>
              <a:ext cx="64" cy="134"/>
            </a:xfrm>
            <a:custGeom>
              <a:avLst/>
              <a:gdLst/>
              <a:ahLst/>
              <a:cxnLst>
                <a:cxn ang="0">
                  <a:pos x="36" y="134"/>
                </a:cxn>
                <a:cxn ang="0">
                  <a:pos x="45" y="127"/>
                </a:cxn>
                <a:cxn ang="0">
                  <a:pos x="43" y="116"/>
                </a:cxn>
                <a:cxn ang="0">
                  <a:pos x="45" y="111"/>
                </a:cxn>
                <a:cxn ang="0">
                  <a:pos x="52" y="103"/>
                </a:cxn>
                <a:cxn ang="0">
                  <a:pos x="64" y="93"/>
                </a:cxn>
                <a:cxn ang="0">
                  <a:pos x="63" y="80"/>
                </a:cxn>
                <a:cxn ang="0">
                  <a:pos x="59" y="80"/>
                </a:cxn>
                <a:cxn ang="0">
                  <a:pos x="57" y="78"/>
                </a:cxn>
                <a:cxn ang="0">
                  <a:pos x="54" y="73"/>
                </a:cxn>
                <a:cxn ang="0">
                  <a:pos x="50" y="73"/>
                </a:cxn>
                <a:cxn ang="0">
                  <a:pos x="48" y="71"/>
                </a:cxn>
                <a:cxn ang="0">
                  <a:pos x="41" y="69"/>
                </a:cxn>
                <a:cxn ang="0">
                  <a:pos x="41" y="62"/>
                </a:cxn>
                <a:cxn ang="0">
                  <a:pos x="45" y="59"/>
                </a:cxn>
                <a:cxn ang="0">
                  <a:pos x="48" y="57"/>
                </a:cxn>
                <a:cxn ang="0">
                  <a:pos x="56" y="50"/>
                </a:cxn>
                <a:cxn ang="0">
                  <a:pos x="59" y="34"/>
                </a:cxn>
                <a:cxn ang="0">
                  <a:pos x="56" y="30"/>
                </a:cxn>
                <a:cxn ang="0">
                  <a:pos x="52" y="27"/>
                </a:cxn>
                <a:cxn ang="0">
                  <a:pos x="52" y="20"/>
                </a:cxn>
                <a:cxn ang="0">
                  <a:pos x="57" y="16"/>
                </a:cxn>
                <a:cxn ang="0">
                  <a:pos x="59" y="5"/>
                </a:cxn>
                <a:cxn ang="0">
                  <a:pos x="56" y="7"/>
                </a:cxn>
                <a:cxn ang="0">
                  <a:pos x="52" y="11"/>
                </a:cxn>
                <a:cxn ang="0">
                  <a:pos x="47" y="11"/>
                </a:cxn>
                <a:cxn ang="0">
                  <a:pos x="45" y="2"/>
                </a:cxn>
                <a:cxn ang="0">
                  <a:pos x="38" y="0"/>
                </a:cxn>
                <a:cxn ang="0">
                  <a:pos x="23" y="5"/>
                </a:cxn>
                <a:cxn ang="0">
                  <a:pos x="22" y="7"/>
                </a:cxn>
                <a:cxn ang="0">
                  <a:pos x="16" y="14"/>
                </a:cxn>
                <a:cxn ang="0">
                  <a:pos x="16" y="16"/>
                </a:cxn>
                <a:cxn ang="0">
                  <a:pos x="16" y="39"/>
                </a:cxn>
                <a:cxn ang="0">
                  <a:pos x="14" y="53"/>
                </a:cxn>
                <a:cxn ang="0">
                  <a:pos x="7" y="61"/>
                </a:cxn>
                <a:cxn ang="0">
                  <a:pos x="4" y="62"/>
                </a:cxn>
                <a:cxn ang="0">
                  <a:pos x="0" y="66"/>
                </a:cxn>
                <a:cxn ang="0">
                  <a:pos x="4" y="78"/>
                </a:cxn>
                <a:cxn ang="0">
                  <a:pos x="11" y="82"/>
                </a:cxn>
                <a:cxn ang="0">
                  <a:pos x="13" y="94"/>
                </a:cxn>
                <a:cxn ang="0">
                  <a:pos x="27" y="102"/>
                </a:cxn>
              </a:cxnLst>
              <a:rect l="0" t="0" r="r" b="b"/>
              <a:pathLst>
                <a:path w="64" h="134">
                  <a:moveTo>
                    <a:pt x="32" y="134"/>
                  </a:moveTo>
                  <a:lnTo>
                    <a:pt x="36" y="134"/>
                  </a:lnTo>
                  <a:lnTo>
                    <a:pt x="43" y="128"/>
                  </a:lnTo>
                  <a:lnTo>
                    <a:pt x="45" y="127"/>
                  </a:lnTo>
                  <a:lnTo>
                    <a:pt x="45" y="123"/>
                  </a:lnTo>
                  <a:lnTo>
                    <a:pt x="43" y="116"/>
                  </a:lnTo>
                  <a:lnTo>
                    <a:pt x="43" y="112"/>
                  </a:lnTo>
                  <a:lnTo>
                    <a:pt x="45" y="111"/>
                  </a:lnTo>
                  <a:lnTo>
                    <a:pt x="50" y="107"/>
                  </a:lnTo>
                  <a:lnTo>
                    <a:pt x="52" y="103"/>
                  </a:lnTo>
                  <a:lnTo>
                    <a:pt x="63" y="96"/>
                  </a:lnTo>
                  <a:lnTo>
                    <a:pt x="64" y="93"/>
                  </a:lnTo>
                  <a:lnTo>
                    <a:pt x="63" y="82"/>
                  </a:lnTo>
                  <a:lnTo>
                    <a:pt x="63" y="80"/>
                  </a:lnTo>
                  <a:lnTo>
                    <a:pt x="61" y="80"/>
                  </a:lnTo>
                  <a:lnTo>
                    <a:pt x="59" y="80"/>
                  </a:lnTo>
                  <a:lnTo>
                    <a:pt x="57" y="80"/>
                  </a:lnTo>
                  <a:lnTo>
                    <a:pt x="57" y="78"/>
                  </a:lnTo>
                  <a:lnTo>
                    <a:pt x="56" y="73"/>
                  </a:lnTo>
                  <a:lnTo>
                    <a:pt x="54" y="73"/>
                  </a:lnTo>
                  <a:lnTo>
                    <a:pt x="52" y="75"/>
                  </a:lnTo>
                  <a:lnTo>
                    <a:pt x="50" y="73"/>
                  </a:lnTo>
                  <a:lnTo>
                    <a:pt x="50" y="71"/>
                  </a:lnTo>
                  <a:lnTo>
                    <a:pt x="48" y="71"/>
                  </a:lnTo>
                  <a:lnTo>
                    <a:pt x="47" y="71"/>
                  </a:lnTo>
                  <a:lnTo>
                    <a:pt x="41" y="69"/>
                  </a:lnTo>
                  <a:lnTo>
                    <a:pt x="41" y="66"/>
                  </a:lnTo>
                  <a:lnTo>
                    <a:pt x="41" y="62"/>
                  </a:lnTo>
                  <a:lnTo>
                    <a:pt x="43" y="64"/>
                  </a:lnTo>
                  <a:lnTo>
                    <a:pt x="45" y="59"/>
                  </a:lnTo>
                  <a:lnTo>
                    <a:pt x="47" y="59"/>
                  </a:lnTo>
                  <a:lnTo>
                    <a:pt x="48" y="57"/>
                  </a:lnTo>
                  <a:lnTo>
                    <a:pt x="50" y="55"/>
                  </a:lnTo>
                  <a:lnTo>
                    <a:pt x="56" y="50"/>
                  </a:lnTo>
                  <a:lnTo>
                    <a:pt x="61" y="41"/>
                  </a:lnTo>
                  <a:lnTo>
                    <a:pt x="59" y="34"/>
                  </a:lnTo>
                  <a:lnTo>
                    <a:pt x="57" y="32"/>
                  </a:lnTo>
                  <a:lnTo>
                    <a:pt x="56" y="30"/>
                  </a:lnTo>
                  <a:lnTo>
                    <a:pt x="54" y="28"/>
                  </a:lnTo>
                  <a:lnTo>
                    <a:pt x="52" y="27"/>
                  </a:lnTo>
                  <a:lnTo>
                    <a:pt x="50" y="23"/>
                  </a:lnTo>
                  <a:lnTo>
                    <a:pt x="52" y="20"/>
                  </a:lnTo>
                  <a:lnTo>
                    <a:pt x="54" y="18"/>
                  </a:lnTo>
                  <a:lnTo>
                    <a:pt x="57" y="16"/>
                  </a:lnTo>
                  <a:lnTo>
                    <a:pt x="61" y="9"/>
                  </a:lnTo>
                  <a:lnTo>
                    <a:pt x="59" y="5"/>
                  </a:lnTo>
                  <a:lnTo>
                    <a:pt x="57" y="5"/>
                  </a:lnTo>
                  <a:lnTo>
                    <a:pt x="56" y="7"/>
                  </a:lnTo>
                  <a:lnTo>
                    <a:pt x="54" y="9"/>
                  </a:lnTo>
                  <a:lnTo>
                    <a:pt x="52" y="11"/>
                  </a:lnTo>
                  <a:lnTo>
                    <a:pt x="50" y="11"/>
                  </a:lnTo>
                  <a:lnTo>
                    <a:pt x="47" y="11"/>
                  </a:lnTo>
                  <a:lnTo>
                    <a:pt x="47" y="7"/>
                  </a:lnTo>
                  <a:lnTo>
                    <a:pt x="45" y="2"/>
                  </a:lnTo>
                  <a:lnTo>
                    <a:pt x="45" y="2"/>
                  </a:lnTo>
                  <a:lnTo>
                    <a:pt x="38" y="0"/>
                  </a:lnTo>
                  <a:lnTo>
                    <a:pt x="31" y="2"/>
                  </a:lnTo>
                  <a:lnTo>
                    <a:pt x="23" y="5"/>
                  </a:lnTo>
                  <a:lnTo>
                    <a:pt x="23" y="7"/>
                  </a:lnTo>
                  <a:lnTo>
                    <a:pt x="22" y="7"/>
                  </a:lnTo>
                  <a:lnTo>
                    <a:pt x="22" y="9"/>
                  </a:lnTo>
                  <a:lnTo>
                    <a:pt x="16" y="14"/>
                  </a:lnTo>
                  <a:lnTo>
                    <a:pt x="14" y="16"/>
                  </a:lnTo>
                  <a:lnTo>
                    <a:pt x="16" y="16"/>
                  </a:lnTo>
                  <a:lnTo>
                    <a:pt x="18" y="18"/>
                  </a:lnTo>
                  <a:lnTo>
                    <a:pt x="16" y="39"/>
                  </a:lnTo>
                  <a:lnTo>
                    <a:pt x="18" y="41"/>
                  </a:lnTo>
                  <a:lnTo>
                    <a:pt x="14" y="53"/>
                  </a:lnTo>
                  <a:lnTo>
                    <a:pt x="9" y="57"/>
                  </a:lnTo>
                  <a:lnTo>
                    <a:pt x="7" y="61"/>
                  </a:lnTo>
                  <a:lnTo>
                    <a:pt x="6" y="62"/>
                  </a:lnTo>
                  <a:lnTo>
                    <a:pt x="4" y="62"/>
                  </a:lnTo>
                  <a:lnTo>
                    <a:pt x="4" y="64"/>
                  </a:lnTo>
                  <a:lnTo>
                    <a:pt x="0" y="66"/>
                  </a:lnTo>
                  <a:lnTo>
                    <a:pt x="0" y="66"/>
                  </a:lnTo>
                  <a:lnTo>
                    <a:pt x="4" y="78"/>
                  </a:lnTo>
                  <a:lnTo>
                    <a:pt x="9" y="80"/>
                  </a:lnTo>
                  <a:lnTo>
                    <a:pt x="11" y="82"/>
                  </a:lnTo>
                  <a:lnTo>
                    <a:pt x="13" y="89"/>
                  </a:lnTo>
                  <a:lnTo>
                    <a:pt x="13" y="94"/>
                  </a:lnTo>
                  <a:lnTo>
                    <a:pt x="25" y="102"/>
                  </a:lnTo>
                  <a:lnTo>
                    <a:pt x="27" y="102"/>
                  </a:lnTo>
                  <a:lnTo>
                    <a:pt x="32" y="134"/>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2241" name="Freeform 4051"/>
            <p:cNvSpPr>
              <a:spLocks/>
            </p:cNvSpPr>
            <p:nvPr/>
          </p:nvSpPr>
          <p:spPr bwMode="auto">
            <a:xfrm>
              <a:off x="3262" y="2066"/>
              <a:ext cx="112" cy="98"/>
            </a:xfrm>
            <a:custGeom>
              <a:avLst/>
              <a:gdLst/>
              <a:ahLst/>
              <a:cxnLst>
                <a:cxn ang="0">
                  <a:pos x="89" y="55"/>
                </a:cxn>
                <a:cxn ang="0">
                  <a:pos x="94" y="18"/>
                </a:cxn>
                <a:cxn ang="0">
                  <a:pos x="109" y="5"/>
                </a:cxn>
                <a:cxn ang="0">
                  <a:pos x="110" y="2"/>
                </a:cxn>
                <a:cxn ang="0">
                  <a:pos x="110" y="0"/>
                </a:cxn>
                <a:cxn ang="0">
                  <a:pos x="109" y="0"/>
                </a:cxn>
                <a:cxn ang="0">
                  <a:pos x="100" y="3"/>
                </a:cxn>
                <a:cxn ang="0">
                  <a:pos x="87" y="3"/>
                </a:cxn>
                <a:cxn ang="0">
                  <a:pos x="75" y="9"/>
                </a:cxn>
                <a:cxn ang="0">
                  <a:pos x="69" y="11"/>
                </a:cxn>
                <a:cxn ang="0">
                  <a:pos x="52" y="11"/>
                </a:cxn>
                <a:cxn ang="0">
                  <a:pos x="46" y="7"/>
                </a:cxn>
                <a:cxn ang="0">
                  <a:pos x="34" y="12"/>
                </a:cxn>
                <a:cxn ang="0">
                  <a:pos x="28" y="12"/>
                </a:cxn>
                <a:cxn ang="0">
                  <a:pos x="25" y="12"/>
                </a:cxn>
                <a:cxn ang="0">
                  <a:pos x="25" y="11"/>
                </a:cxn>
                <a:cxn ang="0">
                  <a:pos x="21" y="9"/>
                </a:cxn>
                <a:cxn ang="0">
                  <a:pos x="18" y="12"/>
                </a:cxn>
                <a:cxn ang="0">
                  <a:pos x="18" y="14"/>
                </a:cxn>
                <a:cxn ang="0">
                  <a:pos x="19" y="20"/>
                </a:cxn>
                <a:cxn ang="0">
                  <a:pos x="19" y="21"/>
                </a:cxn>
                <a:cxn ang="0">
                  <a:pos x="14" y="21"/>
                </a:cxn>
                <a:cxn ang="0">
                  <a:pos x="12" y="27"/>
                </a:cxn>
                <a:cxn ang="0">
                  <a:pos x="11" y="28"/>
                </a:cxn>
                <a:cxn ang="0">
                  <a:pos x="9" y="27"/>
                </a:cxn>
                <a:cxn ang="0">
                  <a:pos x="7" y="30"/>
                </a:cxn>
                <a:cxn ang="0">
                  <a:pos x="7" y="36"/>
                </a:cxn>
                <a:cxn ang="0">
                  <a:pos x="9" y="44"/>
                </a:cxn>
                <a:cxn ang="0">
                  <a:pos x="9" y="52"/>
                </a:cxn>
                <a:cxn ang="0">
                  <a:pos x="14" y="50"/>
                </a:cxn>
                <a:cxn ang="0">
                  <a:pos x="14" y="52"/>
                </a:cxn>
                <a:cxn ang="0">
                  <a:pos x="16" y="52"/>
                </a:cxn>
                <a:cxn ang="0">
                  <a:pos x="16" y="52"/>
                </a:cxn>
                <a:cxn ang="0">
                  <a:pos x="14" y="53"/>
                </a:cxn>
                <a:cxn ang="0">
                  <a:pos x="16" y="53"/>
                </a:cxn>
                <a:cxn ang="0">
                  <a:pos x="18" y="55"/>
                </a:cxn>
                <a:cxn ang="0">
                  <a:pos x="19" y="59"/>
                </a:cxn>
                <a:cxn ang="0">
                  <a:pos x="19" y="61"/>
                </a:cxn>
                <a:cxn ang="0">
                  <a:pos x="18" y="62"/>
                </a:cxn>
                <a:cxn ang="0">
                  <a:pos x="16" y="64"/>
                </a:cxn>
                <a:cxn ang="0">
                  <a:pos x="14" y="64"/>
                </a:cxn>
                <a:cxn ang="0">
                  <a:pos x="12" y="66"/>
                </a:cxn>
                <a:cxn ang="0">
                  <a:pos x="14" y="68"/>
                </a:cxn>
                <a:cxn ang="0">
                  <a:pos x="14" y="68"/>
                </a:cxn>
                <a:cxn ang="0">
                  <a:pos x="9" y="68"/>
                </a:cxn>
                <a:cxn ang="0">
                  <a:pos x="9" y="69"/>
                </a:cxn>
                <a:cxn ang="0">
                  <a:pos x="7" y="71"/>
                </a:cxn>
                <a:cxn ang="0">
                  <a:pos x="9" y="73"/>
                </a:cxn>
                <a:cxn ang="0">
                  <a:pos x="5" y="77"/>
                </a:cxn>
                <a:cxn ang="0">
                  <a:pos x="3" y="78"/>
                </a:cxn>
                <a:cxn ang="0">
                  <a:pos x="2" y="82"/>
                </a:cxn>
                <a:cxn ang="0">
                  <a:pos x="2" y="86"/>
                </a:cxn>
                <a:cxn ang="0">
                  <a:pos x="2" y="87"/>
                </a:cxn>
                <a:cxn ang="0">
                  <a:pos x="3" y="89"/>
                </a:cxn>
                <a:cxn ang="0">
                  <a:pos x="7" y="93"/>
                </a:cxn>
                <a:cxn ang="0">
                  <a:pos x="16" y="98"/>
                </a:cxn>
                <a:cxn ang="0">
                  <a:pos x="53" y="77"/>
                </a:cxn>
              </a:cxnLst>
              <a:rect l="0" t="0" r="r" b="b"/>
              <a:pathLst>
                <a:path w="112" h="98">
                  <a:moveTo>
                    <a:pt x="53" y="77"/>
                  </a:moveTo>
                  <a:lnTo>
                    <a:pt x="89" y="55"/>
                  </a:lnTo>
                  <a:lnTo>
                    <a:pt x="93" y="48"/>
                  </a:lnTo>
                  <a:lnTo>
                    <a:pt x="94" y="18"/>
                  </a:lnTo>
                  <a:lnTo>
                    <a:pt x="103" y="14"/>
                  </a:lnTo>
                  <a:lnTo>
                    <a:pt x="109" y="5"/>
                  </a:lnTo>
                  <a:lnTo>
                    <a:pt x="112" y="2"/>
                  </a:lnTo>
                  <a:lnTo>
                    <a:pt x="110" y="2"/>
                  </a:lnTo>
                  <a:lnTo>
                    <a:pt x="110" y="2"/>
                  </a:lnTo>
                  <a:lnTo>
                    <a:pt x="110" y="0"/>
                  </a:lnTo>
                  <a:lnTo>
                    <a:pt x="109" y="0"/>
                  </a:lnTo>
                  <a:lnTo>
                    <a:pt x="109" y="0"/>
                  </a:lnTo>
                  <a:lnTo>
                    <a:pt x="105" y="2"/>
                  </a:lnTo>
                  <a:lnTo>
                    <a:pt x="100" y="3"/>
                  </a:lnTo>
                  <a:lnTo>
                    <a:pt x="89" y="3"/>
                  </a:lnTo>
                  <a:lnTo>
                    <a:pt x="87" y="3"/>
                  </a:lnTo>
                  <a:lnTo>
                    <a:pt x="80" y="5"/>
                  </a:lnTo>
                  <a:lnTo>
                    <a:pt x="75" y="9"/>
                  </a:lnTo>
                  <a:lnTo>
                    <a:pt x="71" y="9"/>
                  </a:lnTo>
                  <a:lnTo>
                    <a:pt x="69" y="11"/>
                  </a:lnTo>
                  <a:lnTo>
                    <a:pt x="61" y="12"/>
                  </a:lnTo>
                  <a:lnTo>
                    <a:pt x="52" y="11"/>
                  </a:lnTo>
                  <a:lnTo>
                    <a:pt x="48" y="7"/>
                  </a:lnTo>
                  <a:lnTo>
                    <a:pt x="46" y="7"/>
                  </a:lnTo>
                  <a:lnTo>
                    <a:pt x="43" y="7"/>
                  </a:lnTo>
                  <a:lnTo>
                    <a:pt x="34" y="12"/>
                  </a:lnTo>
                  <a:lnTo>
                    <a:pt x="32" y="12"/>
                  </a:lnTo>
                  <a:lnTo>
                    <a:pt x="28" y="12"/>
                  </a:lnTo>
                  <a:lnTo>
                    <a:pt x="25" y="12"/>
                  </a:lnTo>
                  <a:lnTo>
                    <a:pt x="25" y="12"/>
                  </a:lnTo>
                  <a:lnTo>
                    <a:pt x="25" y="11"/>
                  </a:lnTo>
                  <a:lnTo>
                    <a:pt x="25" y="11"/>
                  </a:lnTo>
                  <a:lnTo>
                    <a:pt x="23" y="11"/>
                  </a:lnTo>
                  <a:lnTo>
                    <a:pt x="21" y="9"/>
                  </a:lnTo>
                  <a:lnTo>
                    <a:pt x="19" y="9"/>
                  </a:lnTo>
                  <a:lnTo>
                    <a:pt x="18" y="12"/>
                  </a:lnTo>
                  <a:lnTo>
                    <a:pt x="18" y="12"/>
                  </a:lnTo>
                  <a:lnTo>
                    <a:pt x="18" y="14"/>
                  </a:lnTo>
                  <a:lnTo>
                    <a:pt x="18" y="16"/>
                  </a:lnTo>
                  <a:lnTo>
                    <a:pt x="19" y="20"/>
                  </a:lnTo>
                  <a:lnTo>
                    <a:pt x="19" y="21"/>
                  </a:lnTo>
                  <a:lnTo>
                    <a:pt x="19"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6"/>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19" y="59"/>
                  </a:lnTo>
                  <a:lnTo>
                    <a:pt x="18" y="61"/>
                  </a:lnTo>
                  <a:lnTo>
                    <a:pt x="19" y="61"/>
                  </a:lnTo>
                  <a:lnTo>
                    <a:pt x="18" y="61"/>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6"/>
                  </a:lnTo>
                  <a:lnTo>
                    <a:pt x="0" y="86"/>
                  </a:lnTo>
                  <a:lnTo>
                    <a:pt x="2" y="87"/>
                  </a:lnTo>
                  <a:lnTo>
                    <a:pt x="0" y="89"/>
                  </a:lnTo>
                  <a:lnTo>
                    <a:pt x="3" y="89"/>
                  </a:lnTo>
                  <a:lnTo>
                    <a:pt x="5" y="89"/>
                  </a:lnTo>
                  <a:lnTo>
                    <a:pt x="7" y="93"/>
                  </a:lnTo>
                  <a:lnTo>
                    <a:pt x="12" y="96"/>
                  </a:lnTo>
                  <a:lnTo>
                    <a:pt x="16" y="98"/>
                  </a:lnTo>
                  <a:lnTo>
                    <a:pt x="18" y="96"/>
                  </a:lnTo>
                  <a:lnTo>
                    <a:pt x="53" y="7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2" name="Freeform 4052"/>
            <p:cNvSpPr>
              <a:spLocks/>
            </p:cNvSpPr>
            <p:nvPr/>
          </p:nvSpPr>
          <p:spPr bwMode="auto">
            <a:xfrm>
              <a:off x="3262" y="2066"/>
              <a:ext cx="112" cy="98"/>
            </a:xfrm>
            <a:custGeom>
              <a:avLst/>
              <a:gdLst/>
              <a:ahLst/>
              <a:cxnLst>
                <a:cxn ang="0">
                  <a:pos x="89" y="55"/>
                </a:cxn>
                <a:cxn ang="0">
                  <a:pos x="94" y="18"/>
                </a:cxn>
                <a:cxn ang="0">
                  <a:pos x="109" y="5"/>
                </a:cxn>
                <a:cxn ang="0">
                  <a:pos x="110" y="2"/>
                </a:cxn>
                <a:cxn ang="0">
                  <a:pos x="110" y="0"/>
                </a:cxn>
                <a:cxn ang="0">
                  <a:pos x="109" y="0"/>
                </a:cxn>
                <a:cxn ang="0">
                  <a:pos x="100" y="3"/>
                </a:cxn>
                <a:cxn ang="0">
                  <a:pos x="87" y="3"/>
                </a:cxn>
                <a:cxn ang="0">
                  <a:pos x="75" y="9"/>
                </a:cxn>
                <a:cxn ang="0">
                  <a:pos x="69" y="11"/>
                </a:cxn>
                <a:cxn ang="0">
                  <a:pos x="52" y="11"/>
                </a:cxn>
                <a:cxn ang="0">
                  <a:pos x="46" y="7"/>
                </a:cxn>
                <a:cxn ang="0">
                  <a:pos x="34" y="12"/>
                </a:cxn>
                <a:cxn ang="0">
                  <a:pos x="28" y="12"/>
                </a:cxn>
                <a:cxn ang="0">
                  <a:pos x="25" y="12"/>
                </a:cxn>
                <a:cxn ang="0">
                  <a:pos x="25" y="11"/>
                </a:cxn>
                <a:cxn ang="0">
                  <a:pos x="21" y="9"/>
                </a:cxn>
                <a:cxn ang="0">
                  <a:pos x="18" y="12"/>
                </a:cxn>
                <a:cxn ang="0">
                  <a:pos x="18" y="14"/>
                </a:cxn>
                <a:cxn ang="0">
                  <a:pos x="19" y="20"/>
                </a:cxn>
                <a:cxn ang="0">
                  <a:pos x="19" y="21"/>
                </a:cxn>
                <a:cxn ang="0">
                  <a:pos x="14" y="21"/>
                </a:cxn>
                <a:cxn ang="0">
                  <a:pos x="12" y="27"/>
                </a:cxn>
                <a:cxn ang="0">
                  <a:pos x="11" y="28"/>
                </a:cxn>
                <a:cxn ang="0">
                  <a:pos x="9" y="27"/>
                </a:cxn>
                <a:cxn ang="0">
                  <a:pos x="7" y="30"/>
                </a:cxn>
                <a:cxn ang="0">
                  <a:pos x="7" y="36"/>
                </a:cxn>
                <a:cxn ang="0">
                  <a:pos x="9" y="44"/>
                </a:cxn>
                <a:cxn ang="0">
                  <a:pos x="9" y="52"/>
                </a:cxn>
                <a:cxn ang="0">
                  <a:pos x="14" y="50"/>
                </a:cxn>
                <a:cxn ang="0">
                  <a:pos x="14" y="52"/>
                </a:cxn>
                <a:cxn ang="0">
                  <a:pos x="16" y="52"/>
                </a:cxn>
                <a:cxn ang="0">
                  <a:pos x="16" y="52"/>
                </a:cxn>
                <a:cxn ang="0">
                  <a:pos x="14" y="53"/>
                </a:cxn>
                <a:cxn ang="0">
                  <a:pos x="16" y="53"/>
                </a:cxn>
                <a:cxn ang="0">
                  <a:pos x="18" y="55"/>
                </a:cxn>
                <a:cxn ang="0">
                  <a:pos x="19" y="59"/>
                </a:cxn>
                <a:cxn ang="0">
                  <a:pos x="19" y="61"/>
                </a:cxn>
                <a:cxn ang="0">
                  <a:pos x="18" y="62"/>
                </a:cxn>
                <a:cxn ang="0">
                  <a:pos x="16" y="64"/>
                </a:cxn>
                <a:cxn ang="0">
                  <a:pos x="14" y="64"/>
                </a:cxn>
                <a:cxn ang="0">
                  <a:pos x="12" y="66"/>
                </a:cxn>
                <a:cxn ang="0">
                  <a:pos x="14" y="68"/>
                </a:cxn>
                <a:cxn ang="0">
                  <a:pos x="14" y="68"/>
                </a:cxn>
                <a:cxn ang="0">
                  <a:pos x="9" y="68"/>
                </a:cxn>
                <a:cxn ang="0">
                  <a:pos x="9" y="69"/>
                </a:cxn>
                <a:cxn ang="0">
                  <a:pos x="7" y="71"/>
                </a:cxn>
                <a:cxn ang="0">
                  <a:pos x="9" y="73"/>
                </a:cxn>
                <a:cxn ang="0">
                  <a:pos x="5" y="77"/>
                </a:cxn>
                <a:cxn ang="0">
                  <a:pos x="3" y="78"/>
                </a:cxn>
                <a:cxn ang="0">
                  <a:pos x="2" y="82"/>
                </a:cxn>
                <a:cxn ang="0">
                  <a:pos x="2" y="86"/>
                </a:cxn>
                <a:cxn ang="0">
                  <a:pos x="2" y="87"/>
                </a:cxn>
                <a:cxn ang="0">
                  <a:pos x="3" y="89"/>
                </a:cxn>
                <a:cxn ang="0">
                  <a:pos x="7" y="93"/>
                </a:cxn>
                <a:cxn ang="0">
                  <a:pos x="16" y="98"/>
                </a:cxn>
                <a:cxn ang="0">
                  <a:pos x="53" y="77"/>
                </a:cxn>
              </a:cxnLst>
              <a:rect l="0" t="0" r="r" b="b"/>
              <a:pathLst>
                <a:path w="112" h="98">
                  <a:moveTo>
                    <a:pt x="53" y="77"/>
                  </a:moveTo>
                  <a:lnTo>
                    <a:pt x="89" y="55"/>
                  </a:lnTo>
                  <a:lnTo>
                    <a:pt x="93" y="48"/>
                  </a:lnTo>
                  <a:lnTo>
                    <a:pt x="94" y="18"/>
                  </a:lnTo>
                  <a:lnTo>
                    <a:pt x="103" y="14"/>
                  </a:lnTo>
                  <a:lnTo>
                    <a:pt x="109" y="5"/>
                  </a:lnTo>
                  <a:lnTo>
                    <a:pt x="112" y="2"/>
                  </a:lnTo>
                  <a:lnTo>
                    <a:pt x="110" y="2"/>
                  </a:lnTo>
                  <a:lnTo>
                    <a:pt x="110" y="2"/>
                  </a:lnTo>
                  <a:lnTo>
                    <a:pt x="110" y="0"/>
                  </a:lnTo>
                  <a:lnTo>
                    <a:pt x="109" y="0"/>
                  </a:lnTo>
                  <a:lnTo>
                    <a:pt x="109" y="0"/>
                  </a:lnTo>
                  <a:lnTo>
                    <a:pt x="105" y="2"/>
                  </a:lnTo>
                  <a:lnTo>
                    <a:pt x="100" y="3"/>
                  </a:lnTo>
                  <a:lnTo>
                    <a:pt x="89" y="3"/>
                  </a:lnTo>
                  <a:lnTo>
                    <a:pt x="87" y="3"/>
                  </a:lnTo>
                  <a:lnTo>
                    <a:pt x="80" y="5"/>
                  </a:lnTo>
                  <a:lnTo>
                    <a:pt x="75" y="9"/>
                  </a:lnTo>
                  <a:lnTo>
                    <a:pt x="71" y="9"/>
                  </a:lnTo>
                  <a:lnTo>
                    <a:pt x="69" y="11"/>
                  </a:lnTo>
                  <a:lnTo>
                    <a:pt x="61" y="12"/>
                  </a:lnTo>
                  <a:lnTo>
                    <a:pt x="52" y="11"/>
                  </a:lnTo>
                  <a:lnTo>
                    <a:pt x="48" y="7"/>
                  </a:lnTo>
                  <a:lnTo>
                    <a:pt x="46" y="7"/>
                  </a:lnTo>
                  <a:lnTo>
                    <a:pt x="43" y="7"/>
                  </a:lnTo>
                  <a:lnTo>
                    <a:pt x="34" y="12"/>
                  </a:lnTo>
                  <a:lnTo>
                    <a:pt x="32" y="12"/>
                  </a:lnTo>
                  <a:lnTo>
                    <a:pt x="28" y="12"/>
                  </a:lnTo>
                  <a:lnTo>
                    <a:pt x="25" y="12"/>
                  </a:lnTo>
                  <a:lnTo>
                    <a:pt x="25" y="12"/>
                  </a:lnTo>
                  <a:lnTo>
                    <a:pt x="25" y="11"/>
                  </a:lnTo>
                  <a:lnTo>
                    <a:pt x="25" y="11"/>
                  </a:lnTo>
                  <a:lnTo>
                    <a:pt x="23" y="11"/>
                  </a:lnTo>
                  <a:lnTo>
                    <a:pt x="21" y="9"/>
                  </a:lnTo>
                  <a:lnTo>
                    <a:pt x="19" y="9"/>
                  </a:lnTo>
                  <a:lnTo>
                    <a:pt x="18" y="12"/>
                  </a:lnTo>
                  <a:lnTo>
                    <a:pt x="18" y="12"/>
                  </a:lnTo>
                  <a:lnTo>
                    <a:pt x="18" y="14"/>
                  </a:lnTo>
                  <a:lnTo>
                    <a:pt x="18" y="16"/>
                  </a:lnTo>
                  <a:lnTo>
                    <a:pt x="19" y="20"/>
                  </a:lnTo>
                  <a:lnTo>
                    <a:pt x="19" y="21"/>
                  </a:lnTo>
                  <a:lnTo>
                    <a:pt x="19"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6"/>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19" y="59"/>
                  </a:lnTo>
                  <a:lnTo>
                    <a:pt x="18" y="61"/>
                  </a:lnTo>
                  <a:lnTo>
                    <a:pt x="19" y="61"/>
                  </a:lnTo>
                  <a:lnTo>
                    <a:pt x="18" y="61"/>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6"/>
                  </a:lnTo>
                  <a:lnTo>
                    <a:pt x="0" y="86"/>
                  </a:lnTo>
                  <a:lnTo>
                    <a:pt x="2" y="87"/>
                  </a:lnTo>
                  <a:lnTo>
                    <a:pt x="0" y="89"/>
                  </a:lnTo>
                  <a:lnTo>
                    <a:pt x="3" y="89"/>
                  </a:lnTo>
                  <a:lnTo>
                    <a:pt x="5" y="89"/>
                  </a:lnTo>
                  <a:lnTo>
                    <a:pt x="7" y="93"/>
                  </a:lnTo>
                  <a:lnTo>
                    <a:pt x="12" y="96"/>
                  </a:lnTo>
                  <a:lnTo>
                    <a:pt x="16" y="98"/>
                  </a:lnTo>
                  <a:lnTo>
                    <a:pt x="18" y="96"/>
                  </a:lnTo>
                  <a:lnTo>
                    <a:pt x="53" y="7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3" name="Freeform 4053"/>
            <p:cNvSpPr>
              <a:spLocks/>
            </p:cNvSpPr>
            <p:nvPr/>
          </p:nvSpPr>
          <p:spPr bwMode="auto">
            <a:xfrm>
              <a:off x="3248" y="2166"/>
              <a:ext cx="337" cy="276"/>
            </a:xfrm>
            <a:custGeom>
              <a:avLst/>
              <a:gdLst/>
              <a:ahLst/>
              <a:cxnLst>
                <a:cxn ang="0">
                  <a:pos x="267" y="137"/>
                </a:cxn>
                <a:cxn ang="0">
                  <a:pos x="267" y="143"/>
                </a:cxn>
                <a:cxn ang="0">
                  <a:pos x="271" y="146"/>
                </a:cxn>
                <a:cxn ang="0">
                  <a:pos x="330" y="169"/>
                </a:cxn>
                <a:cxn ang="0">
                  <a:pos x="326" y="216"/>
                </a:cxn>
                <a:cxn ang="0">
                  <a:pos x="232" y="239"/>
                </a:cxn>
                <a:cxn ang="0">
                  <a:pos x="207" y="266"/>
                </a:cxn>
                <a:cxn ang="0">
                  <a:pos x="194" y="260"/>
                </a:cxn>
                <a:cxn ang="0">
                  <a:pos x="141" y="266"/>
                </a:cxn>
                <a:cxn ang="0">
                  <a:pos x="133" y="271"/>
                </a:cxn>
                <a:cxn ang="0">
                  <a:pos x="130" y="276"/>
                </a:cxn>
                <a:cxn ang="0">
                  <a:pos x="128" y="271"/>
                </a:cxn>
                <a:cxn ang="0">
                  <a:pos x="123" y="262"/>
                </a:cxn>
                <a:cxn ang="0">
                  <a:pos x="114" y="251"/>
                </a:cxn>
                <a:cxn ang="0">
                  <a:pos x="105" y="237"/>
                </a:cxn>
                <a:cxn ang="0">
                  <a:pos x="85" y="210"/>
                </a:cxn>
                <a:cxn ang="0">
                  <a:pos x="75" y="205"/>
                </a:cxn>
                <a:cxn ang="0">
                  <a:pos x="69" y="182"/>
                </a:cxn>
                <a:cxn ang="0">
                  <a:pos x="69" y="169"/>
                </a:cxn>
                <a:cxn ang="0">
                  <a:pos x="51" y="144"/>
                </a:cxn>
                <a:cxn ang="0">
                  <a:pos x="50" y="141"/>
                </a:cxn>
                <a:cxn ang="0">
                  <a:pos x="44" y="141"/>
                </a:cxn>
                <a:cxn ang="0">
                  <a:pos x="41" y="132"/>
                </a:cxn>
                <a:cxn ang="0">
                  <a:pos x="32" y="116"/>
                </a:cxn>
                <a:cxn ang="0">
                  <a:pos x="28" y="109"/>
                </a:cxn>
                <a:cxn ang="0">
                  <a:pos x="21" y="98"/>
                </a:cxn>
                <a:cxn ang="0">
                  <a:pos x="9" y="77"/>
                </a:cxn>
                <a:cxn ang="0">
                  <a:pos x="1" y="73"/>
                </a:cxn>
                <a:cxn ang="0">
                  <a:pos x="3" y="68"/>
                </a:cxn>
                <a:cxn ang="0">
                  <a:pos x="5" y="52"/>
                </a:cxn>
                <a:cxn ang="0">
                  <a:pos x="28" y="52"/>
                </a:cxn>
                <a:cxn ang="0">
                  <a:pos x="48" y="34"/>
                </a:cxn>
                <a:cxn ang="0">
                  <a:pos x="35" y="12"/>
                </a:cxn>
                <a:cxn ang="0">
                  <a:pos x="132" y="27"/>
                </a:cxn>
                <a:cxn ang="0">
                  <a:pos x="144" y="34"/>
                </a:cxn>
                <a:cxn ang="0">
                  <a:pos x="162" y="55"/>
                </a:cxn>
                <a:cxn ang="0">
                  <a:pos x="207" y="62"/>
                </a:cxn>
                <a:cxn ang="0">
                  <a:pos x="226" y="78"/>
                </a:cxn>
                <a:cxn ang="0">
                  <a:pos x="235" y="87"/>
                </a:cxn>
                <a:cxn ang="0">
                  <a:pos x="235" y="89"/>
                </a:cxn>
                <a:cxn ang="0">
                  <a:pos x="246" y="98"/>
                </a:cxn>
                <a:cxn ang="0">
                  <a:pos x="248" y="107"/>
                </a:cxn>
                <a:cxn ang="0">
                  <a:pos x="248" y="112"/>
                </a:cxn>
                <a:cxn ang="0">
                  <a:pos x="255" y="128"/>
                </a:cxn>
                <a:cxn ang="0">
                  <a:pos x="257" y="132"/>
                </a:cxn>
                <a:cxn ang="0">
                  <a:pos x="260" y="137"/>
                </a:cxn>
              </a:cxnLst>
              <a:rect l="0" t="0" r="r" b="b"/>
              <a:pathLst>
                <a:path w="337" h="276">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7"/>
                  </a:lnTo>
                  <a:lnTo>
                    <a:pt x="198" y="267"/>
                  </a:lnTo>
                  <a:lnTo>
                    <a:pt x="194" y="260"/>
                  </a:lnTo>
                  <a:lnTo>
                    <a:pt x="155" y="259"/>
                  </a:lnTo>
                  <a:lnTo>
                    <a:pt x="148" y="266"/>
                  </a:lnTo>
                  <a:lnTo>
                    <a:pt x="141" y="266"/>
                  </a:lnTo>
                  <a:lnTo>
                    <a:pt x="139" y="267"/>
                  </a:lnTo>
                  <a:lnTo>
                    <a:pt x="139" y="269"/>
                  </a:lnTo>
                  <a:lnTo>
                    <a:pt x="133" y="271"/>
                  </a:lnTo>
                  <a:lnTo>
                    <a:pt x="133" y="273"/>
                  </a:lnTo>
                  <a:lnTo>
                    <a:pt x="132" y="275"/>
                  </a:lnTo>
                  <a:lnTo>
                    <a:pt x="130" y="276"/>
                  </a:lnTo>
                  <a:lnTo>
                    <a:pt x="130" y="276"/>
                  </a:lnTo>
                  <a:lnTo>
                    <a:pt x="128" y="275"/>
                  </a:lnTo>
                  <a:lnTo>
                    <a:pt x="128" y="271"/>
                  </a:lnTo>
                  <a:lnTo>
                    <a:pt x="124" y="266"/>
                  </a:lnTo>
                  <a:lnTo>
                    <a:pt x="124" y="264"/>
                  </a:lnTo>
                  <a:lnTo>
                    <a:pt x="123" y="262"/>
                  </a:lnTo>
                  <a:lnTo>
                    <a:pt x="121" y="259"/>
                  </a:lnTo>
                  <a:lnTo>
                    <a:pt x="116" y="253"/>
                  </a:lnTo>
                  <a:lnTo>
                    <a:pt x="114" y="251"/>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1"/>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3"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49" y="109"/>
                  </a:lnTo>
                  <a:lnTo>
                    <a:pt x="249"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4" name="Freeform 4054"/>
            <p:cNvSpPr>
              <a:spLocks/>
            </p:cNvSpPr>
            <p:nvPr/>
          </p:nvSpPr>
          <p:spPr bwMode="auto">
            <a:xfrm>
              <a:off x="3248" y="2166"/>
              <a:ext cx="337" cy="276"/>
            </a:xfrm>
            <a:custGeom>
              <a:avLst/>
              <a:gdLst/>
              <a:ahLst/>
              <a:cxnLst>
                <a:cxn ang="0">
                  <a:pos x="267" y="137"/>
                </a:cxn>
                <a:cxn ang="0">
                  <a:pos x="267" y="143"/>
                </a:cxn>
                <a:cxn ang="0">
                  <a:pos x="271" y="146"/>
                </a:cxn>
                <a:cxn ang="0">
                  <a:pos x="330" y="169"/>
                </a:cxn>
                <a:cxn ang="0">
                  <a:pos x="326" y="216"/>
                </a:cxn>
                <a:cxn ang="0">
                  <a:pos x="232" y="239"/>
                </a:cxn>
                <a:cxn ang="0">
                  <a:pos x="207" y="266"/>
                </a:cxn>
                <a:cxn ang="0">
                  <a:pos x="194" y="260"/>
                </a:cxn>
                <a:cxn ang="0">
                  <a:pos x="141" y="266"/>
                </a:cxn>
                <a:cxn ang="0">
                  <a:pos x="133" y="271"/>
                </a:cxn>
                <a:cxn ang="0">
                  <a:pos x="130" y="276"/>
                </a:cxn>
                <a:cxn ang="0">
                  <a:pos x="128" y="271"/>
                </a:cxn>
                <a:cxn ang="0">
                  <a:pos x="123" y="262"/>
                </a:cxn>
                <a:cxn ang="0">
                  <a:pos x="114" y="251"/>
                </a:cxn>
                <a:cxn ang="0">
                  <a:pos x="105" y="237"/>
                </a:cxn>
                <a:cxn ang="0">
                  <a:pos x="85" y="210"/>
                </a:cxn>
                <a:cxn ang="0">
                  <a:pos x="75" y="205"/>
                </a:cxn>
                <a:cxn ang="0">
                  <a:pos x="69" y="182"/>
                </a:cxn>
                <a:cxn ang="0">
                  <a:pos x="69" y="169"/>
                </a:cxn>
                <a:cxn ang="0">
                  <a:pos x="51" y="144"/>
                </a:cxn>
                <a:cxn ang="0">
                  <a:pos x="50" y="141"/>
                </a:cxn>
                <a:cxn ang="0">
                  <a:pos x="44" y="141"/>
                </a:cxn>
                <a:cxn ang="0">
                  <a:pos x="41" y="132"/>
                </a:cxn>
                <a:cxn ang="0">
                  <a:pos x="32" y="116"/>
                </a:cxn>
                <a:cxn ang="0">
                  <a:pos x="28" y="109"/>
                </a:cxn>
                <a:cxn ang="0">
                  <a:pos x="21" y="98"/>
                </a:cxn>
                <a:cxn ang="0">
                  <a:pos x="9" y="77"/>
                </a:cxn>
                <a:cxn ang="0">
                  <a:pos x="1" y="73"/>
                </a:cxn>
                <a:cxn ang="0">
                  <a:pos x="3" y="68"/>
                </a:cxn>
                <a:cxn ang="0">
                  <a:pos x="5" y="52"/>
                </a:cxn>
                <a:cxn ang="0">
                  <a:pos x="28" y="52"/>
                </a:cxn>
                <a:cxn ang="0">
                  <a:pos x="48" y="34"/>
                </a:cxn>
                <a:cxn ang="0">
                  <a:pos x="35" y="12"/>
                </a:cxn>
                <a:cxn ang="0">
                  <a:pos x="132" y="27"/>
                </a:cxn>
                <a:cxn ang="0">
                  <a:pos x="144" y="34"/>
                </a:cxn>
                <a:cxn ang="0">
                  <a:pos x="162" y="55"/>
                </a:cxn>
                <a:cxn ang="0">
                  <a:pos x="207" y="62"/>
                </a:cxn>
                <a:cxn ang="0">
                  <a:pos x="226" y="78"/>
                </a:cxn>
                <a:cxn ang="0">
                  <a:pos x="235" y="87"/>
                </a:cxn>
                <a:cxn ang="0">
                  <a:pos x="235" y="89"/>
                </a:cxn>
                <a:cxn ang="0">
                  <a:pos x="246" y="98"/>
                </a:cxn>
                <a:cxn ang="0">
                  <a:pos x="248" y="107"/>
                </a:cxn>
                <a:cxn ang="0">
                  <a:pos x="248" y="112"/>
                </a:cxn>
                <a:cxn ang="0">
                  <a:pos x="255" y="128"/>
                </a:cxn>
                <a:cxn ang="0">
                  <a:pos x="257" y="132"/>
                </a:cxn>
                <a:cxn ang="0">
                  <a:pos x="260" y="137"/>
                </a:cxn>
              </a:cxnLst>
              <a:rect l="0" t="0" r="r" b="b"/>
              <a:pathLst>
                <a:path w="337" h="276">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7"/>
                  </a:lnTo>
                  <a:lnTo>
                    <a:pt x="198" y="267"/>
                  </a:lnTo>
                  <a:lnTo>
                    <a:pt x="194" y="260"/>
                  </a:lnTo>
                  <a:lnTo>
                    <a:pt x="155" y="259"/>
                  </a:lnTo>
                  <a:lnTo>
                    <a:pt x="148" y="266"/>
                  </a:lnTo>
                  <a:lnTo>
                    <a:pt x="141" y="266"/>
                  </a:lnTo>
                  <a:lnTo>
                    <a:pt x="139" y="267"/>
                  </a:lnTo>
                  <a:lnTo>
                    <a:pt x="139" y="269"/>
                  </a:lnTo>
                  <a:lnTo>
                    <a:pt x="133" y="271"/>
                  </a:lnTo>
                  <a:lnTo>
                    <a:pt x="133" y="273"/>
                  </a:lnTo>
                  <a:lnTo>
                    <a:pt x="132" y="275"/>
                  </a:lnTo>
                  <a:lnTo>
                    <a:pt x="130" y="276"/>
                  </a:lnTo>
                  <a:lnTo>
                    <a:pt x="130" y="276"/>
                  </a:lnTo>
                  <a:lnTo>
                    <a:pt x="128" y="275"/>
                  </a:lnTo>
                  <a:lnTo>
                    <a:pt x="128" y="271"/>
                  </a:lnTo>
                  <a:lnTo>
                    <a:pt x="124" y="266"/>
                  </a:lnTo>
                  <a:lnTo>
                    <a:pt x="124" y="264"/>
                  </a:lnTo>
                  <a:lnTo>
                    <a:pt x="123" y="262"/>
                  </a:lnTo>
                  <a:lnTo>
                    <a:pt x="121" y="259"/>
                  </a:lnTo>
                  <a:lnTo>
                    <a:pt x="116" y="253"/>
                  </a:lnTo>
                  <a:lnTo>
                    <a:pt x="114" y="251"/>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1"/>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3"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49" y="109"/>
                  </a:lnTo>
                  <a:lnTo>
                    <a:pt x="249"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5" name="Freeform 4055"/>
            <p:cNvSpPr>
              <a:spLocks/>
            </p:cNvSpPr>
            <p:nvPr/>
          </p:nvSpPr>
          <p:spPr bwMode="auto">
            <a:xfrm>
              <a:off x="3506" y="2275"/>
              <a:ext cx="13" cy="28"/>
            </a:xfrm>
            <a:custGeom>
              <a:avLst/>
              <a:gdLst/>
              <a:ahLst/>
              <a:cxnLst>
                <a:cxn ang="0">
                  <a:pos x="4" y="28"/>
                </a:cxn>
                <a:cxn ang="0">
                  <a:pos x="11" y="26"/>
                </a:cxn>
                <a:cxn ang="0">
                  <a:pos x="11" y="26"/>
                </a:cxn>
                <a:cxn ang="0">
                  <a:pos x="11" y="25"/>
                </a:cxn>
                <a:cxn ang="0">
                  <a:pos x="13" y="21"/>
                </a:cxn>
                <a:cxn ang="0">
                  <a:pos x="13" y="21"/>
                </a:cxn>
                <a:cxn ang="0">
                  <a:pos x="13" y="16"/>
                </a:cxn>
                <a:cxn ang="0">
                  <a:pos x="11" y="16"/>
                </a:cxn>
                <a:cxn ang="0">
                  <a:pos x="11" y="10"/>
                </a:cxn>
                <a:cxn ang="0">
                  <a:pos x="13" y="10"/>
                </a:cxn>
                <a:cxn ang="0">
                  <a:pos x="11" y="9"/>
                </a:cxn>
                <a:cxn ang="0">
                  <a:pos x="13" y="7"/>
                </a:cxn>
                <a:cxn ang="0">
                  <a:pos x="13" y="7"/>
                </a:cxn>
                <a:cxn ang="0">
                  <a:pos x="13" y="5"/>
                </a:cxn>
                <a:cxn ang="0">
                  <a:pos x="13" y="5"/>
                </a:cxn>
                <a:cxn ang="0">
                  <a:pos x="11" y="3"/>
                </a:cxn>
                <a:cxn ang="0">
                  <a:pos x="9" y="1"/>
                </a:cxn>
                <a:cxn ang="0">
                  <a:pos x="9" y="1"/>
                </a:cxn>
                <a:cxn ang="0">
                  <a:pos x="7" y="0"/>
                </a:cxn>
                <a:cxn ang="0">
                  <a:pos x="6" y="1"/>
                </a:cxn>
                <a:cxn ang="0">
                  <a:pos x="2" y="10"/>
                </a:cxn>
                <a:cxn ang="0">
                  <a:pos x="0" y="12"/>
                </a:cxn>
                <a:cxn ang="0">
                  <a:pos x="0" y="16"/>
                </a:cxn>
                <a:cxn ang="0">
                  <a:pos x="0" y="16"/>
                </a:cxn>
                <a:cxn ang="0">
                  <a:pos x="0" y="17"/>
                </a:cxn>
                <a:cxn ang="0">
                  <a:pos x="0" y="19"/>
                </a:cxn>
                <a:cxn ang="0">
                  <a:pos x="0" y="21"/>
                </a:cxn>
                <a:cxn ang="0">
                  <a:pos x="0" y="23"/>
                </a:cxn>
                <a:cxn ang="0">
                  <a:pos x="0" y="23"/>
                </a:cxn>
                <a:cxn ang="0">
                  <a:pos x="0" y="25"/>
                </a:cxn>
                <a:cxn ang="0">
                  <a:pos x="0" y="25"/>
                </a:cxn>
                <a:cxn ang="0">
                  <a:pos x="2" y="28"/>
                </a:cxn>
                <a:cxn ang="0">
                  <a:pos x="4" y="28"/>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7" y="0"/>
                  </a:lnTo>
                  <a:lnTo>
                    <a:pt x="6" y="1"/>
                  </a:lnTo>
                  <a:lnTo>
                    <a:pt x="2" y="10"/>
                  </a:lnTo>
                  <a:lnTo>
                    <a:pt x="0" y="12"/>
                  </a:lnTo>
                  <a:lnTo>
                    <a:pt x="0" y="16"/>
                  </a:lnTo>
                  <a:lnTo>
                    <a:pt x="0" y="16"/>
                  </a:lnTo>
                  <a:lnTo>
                    <a:pt x="0" y="17"/>
                  </a:lnTo>
                  <a:lnTo>
                    <a:pt x="0" y="19"/>
                  </a:lnTo>
                  <a:lnTo>
                    <a:pt x="0" y="21"/>
                  </a:lnTo>
                  <a:lnTo>
                    <a:pt x="0" y="23"/>
                  </a:lnTo>
                  <a:lnTo>
                    <a:pt x="0" y="23"/>
                  </a:lnTo>
                  <a:lnTo>
                    <a:pt x="0" y="25"/>
                  </a:lnTo>
                  <a:lnTo>
                    <a:pt x="0" y="25"/>
                  </a:lnTo>
                  <a:lnTo>
                    <a:pt x="2" y="28"/>
                  </a:lnTo>
                  <a:lnTo>
                    <a:pt x="4" y="2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6" name="Freeform 4056"/>
            <p:cNvSpPr>
              <a:spLocks/>
            </p:cNvSpPr>
            <p:nvPr/>
          </p:nvSpPr>
          <p:spPr bwMode="auto">
            <a:xfrm>
              <a:off x="3506" y="2275"/>
              <a:ext cx="13" cy="28"/>
            </a:xfrm>
            <a:custGeom>
              <a:avLst/>
              <a:gdLst/>
              <a:ahLst/>
              <a:cxnLst>
                <a:cxn ang="0">
                  <a:pos x="4" y="28"/>
                </a:cxn>
                <a:cxn ang="0">
                  <a:pos x="11" y="26"/>
                </a:cxn>
                <a:cxn ang="0">
                  <a:pos x="11" y="26"/>
                </a:cxn>
                <a:cxn ang="0">
                  <a:pos x="11" y="25"/>
                </a:cxn>
                <a:cxn ang="0">
                  <a:pos x="13" y="21"/>
                </a:cxn>
                <a:cxn ang="0">
                  <a:pos x="13" y="21"/>
                </a:cxn>
                <a:cxn ang="0">
                  <a:pos x="13" y="16"/>
                </a:cxn>
                <a:cxn ang="0">
                  <a:pos x="11" y="16"/>
                </a:cxn>
                <a:cxn ang="0">
                  <a:pos x="11" y="10"/>
                </a:cxn>
                <a:cxn ang="0">
                  <a:pos x="13" y="10"/>
                </a:cxn>
                <a:cxn ang="0">
                  <a:pos x="11" y="9"/>
                </a:cxn>
                <a:cxn ang="0">
                  <a:pos x="13" y="7"/>
                </a:cxn>
                <a:cxn ang="0">
                  <a:pos x="13" y="7"/>
                </a:cxn>
                <a:cxn ang="0">
                  <a:pos x="13" y="5"/>
                </a:cxn>
                <a:cxn ang="0">
                  <a:pos x="13" y="5"/>
                </a:cxn>
                <a:cxn ang="0">
                  <a:pos x="11" y="3"/>
                </a:cxn>
                <a:cxn ang="0">
                  <a:pos x="9" y="1"/>
                </a:cxn>
                <a:cxn ang="0">
                  <a:pos x="9" y="1"/>
                </a:cxn>
                <a:cxn ang="0">
                  <a:pos x="7" y="0"/>
                </a:cxn>
                <a:cxn ang="0">
                  <a:pos x="6" y="1"/>
                </a:cxn>
                <a:cxn ang="0">
                  <a:pos x="2" y="10"/>
                </a:cxn>
                <a:cxn ang="0">
                  <a:pos x="0" y="12"/>
                </a:cxn>
                <a:cxn ang="0">
                  <a:pos x="0" y="16"/>
                </a:cxn>
                <a:cxn ang="0">
                  <a:pos x="0" y="16"/>
                </a:cxn>
                <a:cxn ang="0">
                  <a:pos x="0" y="17"/>
                </a:cxn>
                <a:cxn ang="0">
                  <a:pos x="0" y="19"/>
                </a:cxn>
                <a:cxn ang="0">
                  <a:pos x="0" y="21"/>
                </a:cxn>
                <a:cxn ang="0">
                  <a:pos x="0" y="23"/>
                </a:cxn>
                <a:cxn ang="0">
                  <a:pos x="0" y="23"/>
                </a:cxn>
                <a:cxn ang="0">
                  <a:pos x="0" y="25"/>
                </a:cxn>
                <a:cxn ang="0">
                  <a:pos x="0" y="25"/>
                </a:cxn>
                <a:cxn ang="0">
                  <a:pos x="2" y="28"/>
                </a:cxn>
                <a:cxn ang="0">
                  <a:pos x="4" y="28"/>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7" y="0"/>
                  </a:lnTo>
                  <a:lnTo>
                    <a:pt x="6" y="1"/>
                  </a:lnTo>
                  <a:lnTo>
                    <a:pt x="2" y="10"/>
                  </a:lnTo>
                  <a:lnTo>
                    <a:pt x="0" y="12"/>
                  </a:lnTo>
                  <a:lnTo>
                    <a:pt x="0" y="16"/>
                  </a:lnTo>
                  <a:lnTo>
                    <a:pt x="0" y="16"/>
                  </a:lnTo>
                  <a:lnTo>
                    <a:pt x="0" y="17"/>
                  </a:lnTo>
                  <a:lnTo>
                    <a:pt x="0" y="19"/>
                  </a:lnTo>
                  <a:lnTo>
                    <a:pt x="0" y="21"/>
                  </a:lnTo>
                  <a:lnTo>
                    <a:pt x="0" y="23"/>
                  </a:lnTo>
                  <a:lnTo>
                    <a:pt x="0" y="23"/>
                  </a:lnTo>
                  <a:lnTo>
                    <a:pt x="0" y="25"/>
                  </a:lnTo>
                  <a:lnTo>
                    <a:pt x="0" y="25"/>
                  </a:lnTo>
                  <a:lnTo>
                    <a:pt x="2" y="28"/>
                  </a:lnTo>
                  <a:lnTo>
                    <a:pt x="4" y="2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7" name="Freeform 4057"/>
            <p:cNvSpPr>
              <a:spLocks/>
            </p:cNvSpPr>
            <p:nvPr/>
          </p:nvSpPr>
          <p:spPr bwMode="auto">
            <a:xfrm>
              <a:off x="3251" y="2159"/>
              <a:ext cx="11" cy="23"/>
            </a:xfrm>
            <a:custGeom>
              <a:avLst/>
              <a:gdLst/>
              <a:ahLst/>
              <a:cxnLst>
                <a:cxn ang="0">
                  <a:pos x="9" y="19"/>
                </a:cxn>
                <a:cxn ang="0">
                  <a:pos x="9" y="19"/>
                </a:cxn>
                <a:cxn ang="0">
                  <a:pos x="11" y="14"/>
                </a:cxn>
                <a:cxn ang="0">
                  <a:pos x="9" y="12"/>
                </a:cxn>
                <a:cxn ang="0">
                  <a:pos x="11" y="3"/>
                </a:cxn>
                <a:cxn ang="0">
                  <a:pos x="11" y="3"/>
                </a:cxn>
                <a:cxn ang="0">
                  <a:pos x="9" y="3"/>
                </a:cxn>
                <a:cxn ang="0">
                  <a:pos x="9" y="1"/>
                </a:cxn>
                <a:cxn ang="0">
                  <a:pos x="9" y="0"/>
                </a:cxn>
                <a:cxn ang="0">
                  <a:pos x="7" y="0"/>
                </a:cxn>
                <a:cxn ang="0">
                  <a:pos x="4" y="0"/>
                </a:cxn>
                <a:cxn ang="0">
                  <a:pos x="4" y="0"/>
                </a:cxn>
                <a:cxn ang="0">
                  <a:pos x="4" y="1"/>
                </a:cxn>
                <a:cxn ang="0">
                  <a:pos x="2" y="3"/>
                </a:cxn>
                <a:cxn ang="0">
                  <a:pos x="2" y="5"/>
                </a:cxn>
                <a:cxn ang="0">
                  <a:pos x="2" y="10"/>
                </a:cxn>
                <a:cxn ang="0">
                  <a:pos x="2" y="12"/>
                </a:cxn>
                <a:cxn ang="0">
                  <a:pos x="2" y="14"/>
                </a:cxn>
                <a:cxn ang="0">
                  <a:pos x="4" y="12"/>
                </a:cxn>
                <a:cxn ang="0">
                  <a:pos x="6" y="14"/>
                </a:cxn>
                <a:cxn ang="0">
                  <a:pos x="6" y="14"/>
                </a:cxn>
                <a:cxn ang="0">
                  <a:pos x="6" y="14"/>
                </a:cxn>
                <a:cxn ang="0">
                  <a:pos x="4" y="14"/>
                </a:cxn>
                <a:cxn ang="0">
                  <a:pos x="2" y="16"/>
                </a:cxn>
                <a:cxn ang="0">
                  <a:pos x="2" y="19"/>
                </a:cxn>
                <a:cxn ang="0">
                  <a:pos x="0" y="19"/>
                </a:cxn>
                <a:cxn ang="0">
                  <a:pos x="0" y="21"/>
                </a:cxn>
                <a:cxn ang="0">
                  <a:pos x="0" y="23"/>
                </a:cxn>
                <a:cxn ang="0">
                  <a:pos x="2" y="23"/>
                </a:cxn>
                <a:cxn ang="0">
                  <a:pos x="4" y="21"/>
                </a:cxn>
                <a:cxn ang="0">
                  <a:pos x="7" y="19"/>
                </a:cxn>
                <a:cxn ang="0">
                  <a:pos x="9" y="19"/>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8" name="Freeform 4058"/>
            <p:cNvSpPr>
              <a:spLocks/>
            </p:cNvSpPr>
            <p:nvPr/>
          </p:nvSpPr>
          <p:spPr bwMode="auto">
            <a:xfrm>
              <a:off x="3251" y="2159"/>
              <a:ext cx="11" cy="23"/>
            </a:xfrm>
            <a:custGeom>
              <a:avLst/>
              <a:gdLst/>
              <a:ahLst/>
              <a:cxnLst>
                <a:cxn ang="0">
                  <a:pos x="9" y="19"/>
                </a:cxn>
                <a:cxn ang="0">
                  <a:pos x="9" y="19"/>
                </a:cxn>
                <a:cxn ang="0">
                  <a:pos x="11" y="14"/>
                </a:cxn>
                <a:cxn ang="0">
                  <a:pos x="9" y="12"/>
                </a:cxn>
                <a:cxn ang="0">
                  <a:pos x="11" y="3"/>
                </a:cxn>
                <a:cxn ang="0">
                  <a:pos x="11" y="3"/>
                </a:cxn>
                <a:cxn ang="0">
                  <a:pos x="9" y="3"/>
                </a:cxn>
                <a:cxn ang="0">
                  <a:pos x="9" y="1"/>
                </a:cxn>
                <a:cxn ang="0">
                  <a:pos x="9" y="0"/>
                </a:cxn>
                <a:cxn ang="0">
                  <a:pos x="7" y="0"/>
                </a:cxn>
                <a:cxn ang="0">
                  <a:pos x="4" y="0"/>
                </a:cxn>
                <a:cxn ang="0">
                  <a:pos x="4" y="0"/>
                </a:cxn>
                <a:cxn ang="0">
                  <a:pos x="4" y="1"/>
                </a:cxn>
                <a:cxn ang="0">
                  <a:pos x="2" y="3"/>
                </a:cxn>
                <a:cxn ang="0">
                  <a:pos x="2" y="5"/>
                </a:cxn>
                <a:cxn ang="0">
                  <a:pos x="2" y="10"/>
                </a:cxn>
                <a:cxn ang="0">
                  <a:pos x="2" y="12"/>
                </a:cxn>
                <a:cxn ang="0">
                  <a:pos x="2" y="14"/>
                </a:cxn>
                <a:cxn ang="0">
                  <a:pos x="4" y="12"/>
                </a:cxn>
                <a:cxn ang="0">
                  <a:pos x="6" y="14"/>
                </a:cxn>
                <a:cxn ang="0">
                  <a:pos x="6" y="14"/>
                </a:cxn>
                <a:cxn ang="0">
                  <a:pos x="6" y="14"/>
                </a:cxn>
                <a:cxn ang="0">
                  <a:pos x="4" y="14"/>
                </a:cxn>
                <a:cxn ang="0">
                  <a:pos x="2" y="16"/>
                </a:cxn>
                <a:cxn ang="0">
                  <a:pos x="2" y="19"/>
                </a:cxn>
                <a:cxn ang="0">
                  <a:pos x="0" y="19"/>
                </a:cxn>
                <a:cxn ang="0">
                  <a:pos x="0" y="21"/>
                </a:cxn>
                <a:cxn ang="0">
                  <a:pos x="0" y="23"/>
                </a:cxn>
                <a:cxn ang="0">
                  <a:pos x="2" y="23"/>
                </a:cxn>
                <a:cxn ang="0">
                  <a:pos x="4" y="21"/>
                </a:cxn>
                <a:cxn ang="0">
                  <a:pos x="7" y="19"/>
                </a:cxn>
                <a:cxn ang="0">
                  <a:pos x="9" y="19"/>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9" name="Freeform 4059"/>
            <p:cNvSpPr>
              <a:spLocks/>
            </p:cNvSpPr>
            <p:nvPr/>
          </p:nvSpPr>
          <p:spPr bwMode="auto">
            <a:xfrm>
              <a:off x="3239" y="2178"/>
              <a:ext cx="5" cy="7"/>
            </a:xfrm>
            <a:custGeom>
              <a:avLst/>
              <a:gdLst/>
              <a:ahLst/>
              <a:cxnLst>
                <a:cxn ang="0">
                  <a:pos x="1" y="7"/>
                </a:cxn>
                <a:cxn ang="0">
                  <a:pos x="3" y="6"/>
                </a:cxn>
                <a:cxn ang="0">
                  <a:pos x="3" y="4"/>
                </a:cxn>
                <a:cxn ang="0">
                  <a:pos x="5" y="0"/>
                </a:cxn>
                <a:cxn ang="0">
                  <a:pos x="5" y="0"/>
                </a:cxn>
                <a:cxn ang="0">
                  <a:pos x="0" y="4"/>
                </a:cxn>
                <a:cxn ang="0">
                  <a:pos x="1" y="7"/>
                </a:cxn>
              </a:cxnLst>
              <a:rect l="0" t="0" r="r" b="b"/>
              <a:pathLst>
                <a:path w="5" h="7">
                  <a:moveTo>
                    <a:pt x="1" y="7"/>
                  </a:moveTo>
                  <a:lnTo>
                    <a:pt x="3" y="6"/>
                  </a:lnTo>
                  <a:lnTo>
                    <a:pt x="3" y="4"/>
                  </a:lnTo>
                  <a:lnTo>
                    <a:pt x="5" y="0"/>
                  </a:lnTo>
                  <a:lnTo>
                    <a:pt x="5" y="0"/>
                  </a:lnTo>
                  <a:lnTo>
                    <a:pt x="0" y="4"/>
                  </a:lnTo>
                  <a:lnTo>
                    <a:pt x="1"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0" name="Freeform 4060"/>
            <p:cNvSpPr>
              <a:spLocks/>
            </p:cNvSpPr>
            <p:nvPr/>
          </p:nvSpPr>
          <p:spPr bwMode="auto">
            <a:xfrm>
              <a:off x="3239" y="2178"/>
              <a:ext cx="5" cy="7"/>
            </a:xfrm>
            <a:custGeom>
              <a:avLst/>
              <a:gdLst/>
              <a:ahLst/>
              <a:cxnLst>
                <a:cxn ang="0">
                  <a:pos x="1" y="7"/>
                </a:cxn>
                <a:cxn ang="0">
                  <a:pos x="3" y="6"/>
                </a:cxn>
                <a:cxn ang="0">
                  <a:pos x="3" y="4"/>
                </a:cxn>
                <a:cxn ang="0">
                  <a:pos x="5" y="0"/>
                </a:cxn>
                <a:cxn ang="0">
                  <a:pos x="5" y="0"/>
                </a:cxn>
                <a:cxn ang="0">
                  <a:pos x="0" y="4"/>
                </a:cxn>
                <a:cxn ang="0">
                  <a:pos x="1" y="7"/>
                </a:cxn>
              </a:cxnLst>
              <a:rect l="0" t="0" r="r" b="b"/>
              <a:pathLst>
                <a:path w="5" h="7">
                  <a:moveTo>
                    <a:pt x="1" y="7"/>
                  </a:moveTo>
                  <a:lnTo>
                    <a:pt x="3" y="6"/>
                  </a:lnTo>
                  <a:lnTo>
                    <a:pt x="3" y="4"/>
                  </a:lnTo>
                  <a:lnTo>
                    <a:pt x="5" y="0"/>
                  </a:lnTo>
                  <a:lnTo>
                    <a:pt x="5" y="0"/>
                  </a:lnTo>
                  <a:lnTo>
                    <a:pt x="0" y="4"/>
                  </a:lnTo>
                  <a:lnTo>
                    <a:pt x="1"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1" name="Freeform 4061"/>
            <p:cNvSpPr>
              <a:spLocks/>
            </p:cNvSpPr>
            <p:nvPr/>
          </p:nvSpPr>
          <p:spPr bwMode="auto">
            <a:xfrm>
              <a:off x="3240" y="2144"/>
              <a:ext cx="24" cy="74"/>
            </a:xfrm>
            <a:custGeom>
              <a:avLst/>
              <a:gdLst/>
              <a:ahLst/>
              <a:cxnLst>
                <a:cxn ang="0">
                  <a:pos x="13" y="74"/>
                </a:cxn>
                <a:cxn ang="0">
                  <a:pos x="17" y="47"/>
                </a:cxn>
                <a:cxn ang="0">
                  <a:pos x="20" y="41"/>
                </a:cxn>
                <a:cxn ang="0">
                  <a:pos x="20" y="40"/>
                </a:cxn>
                <a:cxn ang="0">
                  <a:pos x="20" y="36"/>
                </a:cxn>
                <a:cxn ang="0">
                  <a:pos x="20" y="34"/>
                </a:cxn>
                <a:cxn ang="0">
                  <a:pos x="18" y="34"/>
                </a:cxn>
                <a:cxn ang="0">
                  <a:pos x="15" y="36"/>
                </a:cxn>
                <a:cxn ang="0">
                  <a:pos x="13" y="38"/>
                </a:cxn>
                <a:cxn ang="0">
                  <a:pos x="11" y="38"/>
                </a:cxn>
                <a:cxn ang="0">
                  <a:pos x="11" y="36"/>
                </a:cxn>
                <a:cxn ang="0">
                  <a:pos x="11" y="34"/>
                </a:cxn>
                <a:cxn ang="0">
                  <a:pos x="13" y="34"/>
                </a:cxn>
                <a:cxn ang="0">
                  <a:pos x="13" y="31"/>
                </a:cxn>
                <a:cxn ang="0">
                  <a:pos x="15" y="29"/>
                </a:cxn>
                <a:cxn ang="0">
                  <a:pos x="17" y="29"/>
                </a:cxn>
                <a:cxn ang="0">
                  <a:pos x="17" y="29"/>
                </a:cxn>
                <a:cxn ang="0">
                  <a:pos x="17" y="29"/>
                </a:cxn>
                <a:cxn ang="0">
                  <a:pos x="15" y="27"/>
                </a:cxn>
                <a:cxn ang="0">
                  <a:pos x="13" y="29"/>
                </a:cxn>
                <a:cxn ang="0">
                  <a:pos x="13" y="27"/>
                </a:cxn>
                <a:cxn ang="0">
                  <a:pos x="13" y="25"/>
                </a:cxn>
                <a:cxn ang="0">
                  <a:pos x="13" y="20"/>
                </a:cxn>
                <a:cxn ang="0">
                  <a:pos x="13" y="18"/>
                </a:cxn>
                <a:cxn ang="0">
                  <a:pos x="15" y="16"/>
                </a:cxn>
                <a:cxn ang="0">
                  <a:pos x="15" y="15"/>
                </a:cxn>
                <a:cxn ang="0">
                  <a:pos x="15" y="15"/>
                </a:cxn>
                <a:cxn ang="0">
                  <a:pos x="18" y="15"/>
                </a:cxn>
                <a:cxn ang="0">
                  <a:pos x="20" y="15"/>
                </a:cxn>
                <a:cxn ang="0">
                  <a:pos x="20" y="16"/>
                </a:cxn>
                <a:cxn ang="0">
                  <a:pos x="20" y="18"/>
                </a:cxn>
                <a:cxn ang="0">
                  <a:pos x="22" y="18"/>
                </a:cxn>
                <a:cxn ang="0">
                  <a:pos x="22" y="11"/>
                </a:cxn>
                <a:cxn ang="0">
                  <a:pos x="24" y="9"/>
                </a:cxn>
                <a:cxn ang="0">
                  <a:pos x="22" y="8"/>
                </a:cxn>
                <a:cxn ang="0">
                  <a:pos x="24" y="8"/>
                </a:cxn>
                <a:cxn ang="0">
                  <a:pos x="22" y="6"/>
                </a:cxn>
                <a:cxn ang="0">
                  <a:pos x="24" y="4"/>
                </a:cxn>
                <a:cxn ang="0">
                  <a:pos x="24" y="0"/>
                </a:cxn>
                <a:cxn ang="0">
                  <a:pos x="22" y="0"/>
                </a:cxn>
                <a:cxn ang="0">
                  <a:pos x="22" y="0"/>
                </a:cxn>
                <a:cxn ang="0">
                  <a:pos x="22" y="6"/>
                </a:cxn>
                <a:cxn ang="0">
                  <a:pos x="20" y="4"/>
                </a:cxn>
                <a:cxn ang="0">
                  <a:pos x="20" y="6"/>
                </a:cxn>
                <a:cxn ang="0">
                  <a:pos x="18" y="6"/>
                </a:cxn>
                <a:cxn ang="0">
                  <a:pos x="18" y="4"/>
                </a:cxn>
                <a:cxn ang="0">
                  <a:pos x="15" y="6"/>
                </a:cxn>
                <a:cxn ang="0">
                  <a:pos x="15" y="4"/>
                </a:cxn>
                <a:cxn ang="0">
                  <a:pos x="6" y="31"/>
                </a:cxn>
                <a:cxn ang="0">
                  <a:pos x="4" y="34"/>
                </a:cxn>
                <a:cxn ang="0">
                  <a:pos x="4" y="34"/>
                </a:cxn>
                <a:cxn ang="0">
                  <a:pos x="2" y="38"/>
                </a:cxn>
                <a:cxn ang="0">
                  <a:pos x="2" y="40"/>
                </a:cxn>
                <a:cxn ang="0">
                  <a:pos x="0" y="41"/>
                </a:cxn>
                <a:cxn ang="0">
                  <a:pos x="11" y="74"/>
                </a:cxn>
                <a:cxn ang="0">
                  <a:pos x="13" y="74"/>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8"/>
                  </a:lnTo>
                  <a:lnTo>
                    <a:pt x="24" y="8"/>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2" name="Freeform 4062"/>
            <p:cNvSpPr>
              <a:spLocks/>
            </p:cNvSpPr>
            <p:nvPr/>
          </p:nvSpPr>
          <p:spPr bwMode="auto">
            <a:xfrm>
              <a:off x="3240" y="2144"/>
              <a:ext cx="24" cy="74"/>
            </a:xfrm>
            <a:custGeom>
              <a:avLst/>
              <a:gdLst/>
              <a:ahLst/>
              <a:cxnLst>
                <a:cxn ang="0">
                  <a:pos x="13" y="74"/>
                </a:cxn>
                <a:cxn ang="0">
                  <a:pos x="17" y="47"/>
                </a:cxn>
                <a:cxn ang="0">
                  <a:pos x="20" y="41"/>
                </a:cxn>
                <a:cxn ang="0">
                  <a:pos x="20" y="40"/>
                </a:cxn>
                <a:cxn ang="0">
                  <a:pos x="20" y="36"/>
                </a:cxn>
                <a:cxn ang="0">
                  <a:pos x="20" y="34"/>
                </a:cxn>
                <a:cxn ang="0">
                  <a:pos x="18" y="34"/>
                </a:cxn>
                <a:cxn ang="0">
                  <a:pos x="15" y="36"/>
                </a:cxn>
                <a:cxn ang="0">
                  <a:pos x="13" y="38"/>
                </a:cxn>
                <a:cxn ang="0">
                  <a:pos x="11" y="38"/>
                </a:cxn>
                <a:cxn ang="0">
                  <a:pos x="11" y="36"/>
                </a:cxn>
                <a:cxn ang="0">
                  <a:pos x="11" y="34"/>
                </a:cxn>
                <a:cxn ang="0">
                  <a:pos x="13" y="34"/>
                </a:cxn>
                <a:cxn ang="0">
                  <a:pos x="13" y="31"/>
                </a:cxn>
                <a:cxn ang="0">
                  <a:pos x="15" y="29"/>
                </a:cxn>
                <a:cxn ang="0">
                  <a:pos x="17" y="29"/>
                </a:cxn>
                <a:cxn ang="0">
                  <a:pos x="17" y="29"/>
                </a:cxn>
                <a:cxn ang="0">
                  <a:pos x="17" y="29"/>
                </a:cxn>
                <a:cxn ang="0">
                  <a:pos x="15" y="27"/>
                </a:cxn>
                <a:cxn ang="0">
                  <a:pos x="13" y="29"/>
                </a:cxn>
                <a:cxn ang="0">
                  <a:pos x="13" y="27"/>
                </a:cxn>
                <a:cxn ang="0">
                  <a:pos x="13" y="25"/>
                </a:cxn>
                <a:cxn ang="0">
                  <a:pos x="13" y="20"/>
                </a:cxn>
                <a:cxn ang="0">
                  <a:pos x="13" y="18"/>
                </a:cxn>
                <a:cxn ang="0">
                  <a:pos x="15" y="16"/>
                </a:cxn>
                <a:cxn ang="0">
                  <a:pos x="15" y="15"/>
                </a:cxn>
                <a:cxn ang="0">
                  <a:pos x="15" y="15"/>
                </a:cxn>
                <a:cxn ang="0">
                  <a:pos x="18" y="15"/>
                </a:cxn>
                <a:cxn ang="0">
                  <a:pos x="20" y="15"/>
                </a:cxn>
                <a:cxn ang="0">
                  <a:pos x="20" y="16"/>
                </a:cxn>
                <a:cxn ang="0">
                  <a:pos x="20" y="18"/>
                </a:cxn>
                <a:cxn ang="0">
                  <a:pos x="22" y="18"/>
                </a:cxn>
                <a:cxn ang="0">
                  <a:pos x="22" y="11"/>
                </a:cxn>
                <a:cxn ang="0">
                  <a:pos x="24" y="9"/>
                </a:cxn>
                <a:cxn ang="0">
                  <a:pos x="22" y="8"/>
                </a:cxn>
                <a:cxn ang="0">
                  <a:pos x="24" y="8"/>
                </a:cxn>
                <a:cxn ang="0">
                  <a:pos x="22" y="6"/>
                </a:cxn>
                <a:cxn ang="0">
                  <a:pos x="24" y="4"/>
                </a:cxn>
                <a:cxn ang="0">
                  <a:pos x="24" y="0"/>
                </a:cxn>
                <a:cxn ang="0">
                  <a:pos x="22" y="0"/>
                </a:cxn>
                <a:cxn ang="0">
                  <a:pos x="22" y="0"/>
                </a:cxn>
                <a:cxn ang="0">
                  <a:pos x="22" y="6"/>
                </a:cxn>
                <a:cxn ang="0">
                  <a:pos x="20" y="4"/>
                </a:cxn>
                <a:cxn ang="0">
                  <a:pos x="20" y="6"/>
                </a:cxn>
                <a:cxn ang="0">
                  <a:pos x="18" y="6"/>
                </a:cxn>
                <a:cxn ang="0">
                  <a:pos x="18" y="4"/>
                </a:cxn>
                <a:cxn ang="0">
                  <a:pos x="15" y="6"/>
                </a:cxn>
                <a:cxn ang="0">
                  <a:pos x="15" y="4"/>
                </a:cxn>
                <a:cxn ang="0">
                  <a:pos x="6" y="31"/>
                </a:cxn>
                <a:cxn ang="0">
                  <a:pos x="4" y="34"/>
                </a:cxn>
                <a:cxn ang="0">
                  <a:pos x="4" y="34"/>
                </a:cxn>
                <a:cxn ang="0">
                  <a:pos x="2" y="38"/>
                </a:cxn>
                <a:cxn ang="0">
                  <a:pos x="2" y="40"/>
                </a:cxn>
                <a:cxn ang="0">
                  <a:pos x="0" y="41"/>
                </a:cxn>
                <a:cxn ang="0">
                  <a:pos x="11" y="74"/>
                </a:cxn>
                <a:cxn ang="0">
                  <a:pos x="13" y="74"/>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8"/>
                  </a:lnTo>
                  <a:lnTo>
                    <a:pt x="24" y="8"/>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3" name="Freeform 4063"/>
            <p:cNvSpPr>
              <a:spLocks/>
            </p:cNvSpPr>
            <p:nvPr/>
          </p:nvSpPr>
          <p:spPr bwMode="auto">
            <a:xfrm>
              <a:off x="3499" y="2271"/>
              <a:ext cx="4" cy="9"/>
            </a:xfrm>
            <a:custGeom>
              <a:avLst/>
              <a:gdLst/>
              <a:ahLst/>
              <a:cxnLst>
                <a:cxn ang="0">
                  <a:pos x="0" y="0"/>
                </a:cxn>
                <a:cxn ang="0">
                  <a:pos x="0" y="0"/>
                </a:cxn>
                <a:cxn ang="0">
                  <a:pos x="0" y="0"/>
                </a:cxn>
                <a:cxn ang="0">
                  <a:pos x="0" y="0"/>
                </a:cxn>
                <a:cxn ang="0">
                  <a:pos x="0" y="0"/>
                </a:cxn>
                <a:cxn ang="0">
                  <a:pos x="0" y="0"/>
                </a:cxn>
                <a:cxn ang="0">
                  <a:pos x="0" y="2"/>
                </a:cxn>
                <a:cxn ang="0">
                  <a:pos x="0" y="2"/>
                </a:cxn>
                <a:cxn ang="0">
                  <a:pos x="0" y="4"/>
                </a:cxn>
                <a:cxn ang="0">
                  <a:pos x="0" y="4"/>
                </a:cxn>
                <a:cxn ang="0">
                  <a:pos x="0" y="4"/>
                </a:cxn>
                <a:cxn ang="0">
                  <a:pos x="0" y="4"/>
                </a:cxn>
                <a:cxn ang="0">
                  <a:pos x="0" y="5"/>
                </a:cxn>
                <a:cxn ang="0">
                  <a:pos x="0" y="5"/>
                </a:cxn>
                <a:cxn ang="0">
                  <a:pos x="2" y="5"/>
                </a:cxn>
                <a:cxn ang="0">
                  <a:pos x="2" y="7"/>
                </a:cxn>
                <a:cxn ang="0">
                  <a:pos x="2" y="7"/>
                </a:cxn>
                <a:cxn ang="0">
                  <a:pos x="2" y="7"/>
                </a:cxn>
                <a:cxn ang="0">
                  <a:pos x="2" y="7"/>
                </a:cxn>
                <a:cxn ang="0">
                  <a:pos x="2" y="9"/>
                </a:cxn>
                <a:cxn ang="0">
                  <a:pos x="2" y="7"/>
                </a:cxn>
                <a:cxn ang="0">
                  <a:pos x="2" y="7"/>
                </a:cxn>
                <a:cxn ang="0">
                  <a:pos x="4" y="5"/>
                </a:cxn>
                <a:cxn ang="0">
                  <a:pos x="4" y="5"/>
                </a:cxn>
                <a:cxn ang="0">
                  <a:pos x="4" y="4"/>
                </a:cxn>
                <a:cxn ang="0">
                  <a:pos x="4" y="4"/>
                </a:cxn>
                <a:cxn ang="0">
                  <a:pos x="4" y="4"/>
                </a:cxn>
                <a:cxn ang="0">
                  <a:pos x="4" y="4"/>
                </a:cxn>
                <a:cxn ang="0">
                  <a:pos x="4" y="4"/>
                </a:cxn>
                <a:cxn ang="0">
                  <a:pos x="4" y="2"/>
                </a:cxn>
                <a:cxn ang="0">
                  <a:pos x="4" y="2"/>
                </a:cxn>
                <a:cxn ang="0">
                  <a:pos x="4" y="2"/>
                </a:cxn>
                <a:cxn ang="0">
                  <a:pos x="4" y="2"/>
                </a:cxn>
                <a:cxn ang="0">
                  <a:pos x="2" y="2"/>
                </a:cxn>
                <a:cxn ang="0">
                  <a:pos x="2" y="2"/>
                </a:cxn>
                <a:cxn ang="0">
                  <a:pos x="2" y="2"/>
                </a:cxn>
                <a:cxn ang="0">
                  <a:pos x="2" y="0"/>
                </a:cxn>
                <a:cxn ang="0">
                  <a:pos x="2" y="0"/>
                </a:cxn>
                <a:cxn ang="0">
                  <a:pos x="2" y="0"/>
                </a:cxn>
                <a:cxn ang="0">
                  <a:pos x="4" y="0"/>
                </a:cxn>
                <a:cxn ang="0">
                  <a:pos x="4" y="0"/>
                </a:cxn>
                <a:cxn ang="0">
                  <a:pos x="2" y="0"/>
                </a:cxn>
                <a:cxn ang="0">
                  <a:pos x="2" y="0"/>
                </a:cxn>
                <a:cxn ang="0">
                  <a:pos x="2" y="0"/>
                </a:cxn>
                <a:cxn ang="0">
                  <a:pos x="2" y="0"/>
                </a:cxn>
                <a:cxn ang="0">
                  <a:pos x="2" y="0"/>
                </a:cxn>
                <a:cxn ang="0">
                  <a:pos x="0" y="0"/>
                </a:cxn>
              </a:cxnLst>
              <a:rect l="0" t="0" r="r" b="b"/>
              <a:pathLst>
                <a:path w="4" h="9">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4"/>
                  </a:lnTo>
                  <a:lnTo>
                    <a:pt x="0" y="4"/>
                  </a:lnTo>
                  <a:lnTo>
                    <a:pt x="0" y="4"/>
                  </a:lnTo>
                  <a:lnTo>
                    <a:pt x="0" y="4"/>
                  </a:lnTo>
                  <a:lnTo>
                    <a:pt x="0" y="4"/>
                  </a:lnTo>
                  <a:lnTo>
                    <a:pt x="0" y="4"/>
                  </a:lnTo>
                  <a:lnTo>
                    <a:pt x="0" y="4"/>
                  </a:lnTo>
                  <a:lnTo>
                    <a:pt x="0" y="4"/>
                  </a:lnTo>
                  <a:lnTo>
                    <a:pt x="0" y="5"/>
                  </a:lnTo>
                  <a:lnTo>
                    <a:pt x="0" y="5"/>
                  </a:lnTo>
                  <a:lnTo>
                    <a:pt x="0" y="5"/>
                  </a:lnTo>
                  <a:lnTo>
                    <a:pt x="0" y="5"/>
                  </a:lnTo>
                  <a:lnTo>
                    <a:pt x="2" y="5"/>
                  </a:lnTo>
                  <a:lnTo>
                    <a:pt x="2" y="5"/>
                  </a:lnTo>
                  <a:lnTo>
                    <a:pt x="2" y="7"/>
                  </a:lnTo>
                  <a:lnTo>
                    <a:pt x="2" y="7"/>
                  </a:lnTo>
                  <a:lnTo>
                    <a:pt x="2" y="7"/>
                  </a:lnTo>
                  <a:lnTo>
                    <a:pt x="2" y="7"/>
                  </a:lnTo>
                  <a:lnTo>
                    <a:pt x="2" y="7"/>
                  </a:lnTo>
                  <a:lnTo>
                    <a:pt x="2" y="7"/>
                  </a:lnTo>
                  <a:lnTo>
                    <a:pt x="2" y="7"/>
                  </a:lnTo>
                  <a:lnTo>
                    <a:pt x="2" y="7"/>
                  </a:lnTo>
                  <a:lnTo>
                    <a:pt x="2" y="9"/>
                  </a:lnTo>
                  <a:lnTo>
                    <a:pt x="2" y="9"/>
                  </a:lnTo>
                  <a:lnTo>
                    <a:pt x="2" y="7"/>
                  </a:lnTo>
                  <a:lnTo>
                    <a:pt x="2" y="7"/>
                  </a:lnTo>
                  <a:lnTo>
                    <a:pt x="2" y="7"/>
                  </a:lnTo>
                  <a:lnTo>
                    <a:pt x="2" y="7"/>
                  </a:lnTo>
                  <a:lnTo>
                    <a:pt x="4" y="5"/>
                  </a:lnTo>
                  <a:lnTo>
                    <a:pt x="4" y="5"/>
                  </a:lnTo>
                  <a:lnTo>
                    <a:pt x="4" y="5"/>
                  </a:lnTo>
                  <a:lnTo>
                    <a:pt x="4" y="5"/>
                  </a:lnTo>
                  <a:lnTo>
                    <a:pt x="4" y="4"/>
                  </a:lnTo>
                  <a:lnTo>
                    <a:pt x="4" y="4"/>
                  </a:lnTo>
                  <a:lnTo>
                    <a:pt x="4" y="4"/>
                  </a:lnTo>
                  <a:lnTo>
                    <a:pt x="4" y="4"/>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2"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4" name="Freeform 4064"/>
            <p:cNvSpPr>
              <a:spLocks/>
            </p:cNvSpPr>
            <p:nvPr/>
          </p:nvSpPr>
          <p:spPr bwMode="auto">
            <a:xfrm>
              <a:off x="3497" y="2273"/>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5" name="Freeform 4065"/>
            <p:cNvSpPr>
              <a:spLocks/>
            </p:cNvSpPr>
            <p:nvPr/>
          </p:nvSpPr>
          <p:spPr bwMode="auto">
            <a:xfrm>
              <a:off x="3497" y="2271"/>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6" name="Freeform 4066"/>
            <p:cNvSpPr>
              <a:spLocks/>
            </p:cNvSpPr>
            <p:nvPr/>
          </p:nvSpPr>
          <p:spPr bwMode="auto">
            <a:xfrm>
              <a:off x="3497" y="2271"/>
              <a:ext cx="2" cy="1"/>
            </a:xfrm>
            <a:custGeom>
              <a:avLst/>
              <a:gdLst/>
              <a:ahLst/>
              <a:cxnLst>
                <a:cxn ang="0">
                  <a:pos x="0" y="0"/>
                </a:cxn>
                <a:cxn ang="0">
                  <a:pos x="0" y="0"/>
                </a:cxn>
                <a:cxn ang="0">
                  <a:pos x="2" y="0"/>
                </a:cxn>
                <a:cxn ang="0">
                  <a:pos x="2" y="0"/>
                </a:cxn>
                <a:cxn ang="0">
                  <a:pos x="0" y="0"/>
                </a:cxn>
                <a:cxn ang="0">
                  <a:pos x="0" y="0"/>
                </a:cxn>
                <a:cxn ang="0">
                  <a:pos x="0" y="0"/>
                </a:cxn>
                <a:cxn ang="0">
                  <a:pos x="0" y="0"/>
                </a:cxn>
              </a:cxnLst>
              <a:rect l="0" t="0" r="r" b="b"/>
              <a:pathLst>
                <a:path w="2">
                  <a:moveTo>
                    <a:pt x="0" y="0"/>
                  </a:moveTo>
                  <a:lnTo>
                    <a:pt x="0" y="0"/>
                  </a:lnTo>
                  <a:lnTo>
                    <a:pt x="2" y="0"/>
                  </a:lnTo>
                  <a:lnTo>
                    <a:pt x="2"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7" name="Freeform 4067"/>
            <p:cNvSpPr>
              <a:spLocks/>
            </p:cNvSpPr>
            <p:nvPr/>
          </p:nvSpPr>
          <p:spPr bwMode="auto">
            <a:xfrm>
              <a:off x="3497" y="2273"/>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8" name="Freeform 4068"/>
            <p:cNvSpPr>
              <a:spLocks/>
            </p:cNvSpPr>
            <p:nvPr/>
          </p:nvSpPr>
          <p:spPr bwMode="auto">
            <a:xfrm>
              <a:off x="3501" y="2269"/>
              <a:ext cx="2" cy="2"/>
            </a:xfrm>
            <a:custGeom>
              <a:avLst/>
              <a:gdLst/>
              <a:ahLst/>
              <a:cxnLst>
                <a:cxn ang="0">
                  <a:pos x="2" y="0"/>
                </a:cxn>
                <a:cxn ang="0">
                  <a:pos x="2" y="0"/>
                </a:cxn>
                <a:cxn ang="0">
                  <a:pos x="2" y="0"/>
                </a:cxn>
                <a:cxn ang="0">
                  <a:pos x="2" y="0"/>
                </a:cxn>
                <a:cxn ang="0">
                  <a:pos x="0" y="2"/>
                </a:cxn>
                <a:cxn ang="0">
                  <a:pos x="0" y="2"/>
                </a:cxn>
                <a:cxn ang="0">
                  <a:pos x="0" y="2"/>
                </a:cxn>
                <a:cxn ang="0">
                  <a:pos x="0" y="2"/>
                </a:cxn>
                <a:cxn ang="0">
                  <a:pos x="2" y="2"/>
                </a:cxn>
                <a:cxn ang="0">
                  <a:pos x="2" y="2"/>
                </a:cxn>
                <a:cxn ang="0">
                  <a:pos x="2" y="0"/>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0"/>
                </a:cxn>
                <a:cxn ang="0">
                  <a:pos x="2" y="0"/>
                </a:cxn>
                <a:cxn ang="0">
                  <a:pos x="2" y="0"/>
                </a:cxn>
                <a:cxn ang="0">
                  <a:pos x="2" y="0"/>
                </a:cxn>
                <a:cxn ang="0">
                  <a:pos x="2" y="0"/>
                </a:cxn>
                <a:cxn ang="0">
                  <a:pos x="2" y="0"/>
                </a:cxn>
              </a:cxnLst>
              <a:rect l="0" t="0" r="r" b="b"/>
              <a:pathLst>
                <a:path w="2" h="2">
                  <a:moveTo>
                    <a:pt x="2" y="0"/>
                  </a:moveTo>
                  <a:lnTo>
                    <a:pt x="2" y="0"/>
                  </a:lnTo>
                  <a:lnTo>
                    <a:pt x="2" y="0"/>
                  </a:lnTo>
                  <a:lnTo>
                    <a:pt x="2" y="0"/>
                  </a:lnTo>
                  <a:lnTo>
                    <a:pt x="0" y="2"/>
                  </a:lnTo>
                  <a:lnTo>
                    <a:pt x="0" y="2"/>
                  </a:lnTo>
                  <a:lnTo>
                    <a:pt x="0" y="2"/>
                  </a:lnTo>
                  <a:lnTo>
                    <a:pt x="0" y="2"/>
                  </a:lnTo>
                  <a:lnTo>
                    <a:pt x="2" y="2"/>
                  </a:lnTo>
                  <a:lnTo>
                    <a:pt x="2" y="2"/>
                  </a:lnTo>
                  <a:lnTo>
                    <a:pt x="2" y="0"/>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9" name="Freeform 4069"/>
            <p:cNvSpPr>
              <a:spLocks/>
            </p:cNvSpPr>
            <p:nvPr/>
          </p:nvSpPr>
          <p:spPr bwMode="auto">
            <a:xfrm>
              <a:off x="3501" y="2271"/>
              <a:ext cx="2" cy="2"/>
            </a:xfrm>
            <a:custGeom>
              <a:avLst/>
              <a:gdLst/>
              <a:ahLst/>
              <a:cxnLst>
                <a:cxn ang="0">
                  <a:pos x="2" y="0"/>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2" y="0"/>
                </a:cxn>
                <a:cxn ang="0">
                  <a:pos x="2" y="0"/>
                </a:cxn>
              </a:cxnLst>
              <a:rect l="0" t="0" r="r" b="b"/>
              <a:pathLst>
                <a:path w="2" h="2">
                  <a:moveTo>
                    <a:pt x="2" y="0"/>
                  </a:move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0" y="2"/>
                  </a:lnTo>
                  <a:lnTo>
                    <a:pt x="0" y="2"/>
                  </a:lnTo>
                  <a:lnTo>
                    <a:pt x="0" y="2"/>
                  </a:lnTo>
                  <a:lnTo>
                    <a:pt x="2" y="0"/>
                  </a:lnTo>
                  <a:lnTo>
                    <a:pt x="2"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0" name="Freeform 4070"/>
            <p:cNvSpPr>
              <a:spLocks/>
            </p:cNvSpPr>
            <p:nvPr/>
          </p:nvSpPr>
          <p:spPr bwMode="auto">
            <a:xfrm>
              <a:off x="3501" y="2271"/>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1" name="Freeform 4071"/>
            <p:cNvSpPr>
              <a:spLocks/>
            </p:cNvSpPr>
            <p:nvPr/>
          </p:nvSpPr>
          <p:spPr bwMode="auto">
            <a:xfrm>
              <a:off x="3503" y="2271"/>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2" name="Freeform 4072"/>
            <p:cNvSpPr>
              <a:spLocks/>
            </p:cNvSpPr>
            <p:nvPr/>
          </p:nvSpPr>
          <p:spPr bwMode="auto">
            <a:xfrm>
              <a:off x="3503" y="2271"/>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3" name="Freeform 4073"/>
            <p:cNvSpPr>
              <a:spLocks/>
            </p:cNvSpPr>
            <p:nvPr/>
          </p:nvSpPr>
          <p:spPr bwMode="auto">
            <a:xfrm>
              <a:off x="2841" y="2148"/>
              <a:ext cx="253" cy="243"/>
            </a:xfrm>
            <a:custGeom>
              <a:avLst/>
              <a:gdLst/>
              <a:ahLst/>
              <a:cxnLst>
                <a:cxn ang="0">
                  <a:pos x="34" y="159"/>
                </a:cxn>
                <a:cxn ang="0">
                  <a:pos x="18" y="155"/>
                </a:cxn>
                <a:cxn ang="0">
                  <a:pos x="12" y="141"/>
                </a:cxn>
                <a:cxn ang="0">
                  <a:pos x="2" y="127"/>
                </a:cxn>
                <a:cxn ang="0">
                  <a:pos x="9" y="121"/>
                </a:cxn>
                <a:cxn ang="0">
                  <a:pos x="0" y="61"/>
                </a:cxn>
                <a:cxn ang="0">
                  <a:pos x="3" y="53"/>
                </a:cxn>
                <a:cxn ang="0">
                  <a:pos x="7" y="52"/>
                </a:cxn>
                <a:cxn ang="0">
                  <a:pos x="16" y="45"/>
                </a:cxn>
                <a:cxn ang="0">
                  <a:pos x="14" y="34"/>
                </a:cxn>
                <a:cxn ang="0">
                  <a:pos x="16" y="29"/>
                </a:cxn>
                <a:cxn ang="0">
                  <a:pos x="23" y="21"/>
                </a:cxn>
                <a:cxn ang="0">
                  <a:pos x="35" y="11"/>
                </a:cxn>
                <a:cxn ang="0">
                  <a:pos x="50" y="5"/>
                </a:cxn>
                <a:cxn ang="0">
                  <a:pos x="62" y="4"/>
                </a:cxn>
                <a:cxn ang="0">
                  <a:pos x="69" y="7"/>
                </a:cxn>
                <a:cxn ang="0">
                  <a:pos x="94" y="14"/>
                </a:cxn>
                <a:cxn ang="0">
                  <a:pos x="98" y="23"/>
                </a:cxn>
                <a:cxn ang="0">
                  <a:pos x="142" y="45"/>
                </a:cxn>
                <a:cxn ang="0">
                  <a:pos x="155" y="53"/>
                </a:cxn>
                <a:cxn ang="0">
                  <a:pos x="166" y="50"/>
                </a:cxn>
                <a:cxn ang="0">
                  <a:pos x="173" y="37"/>
                </a:cxn>
                <a:cxn ang="0">
                  <a:pos x="171" y="30"/>
                </a:cxn>
                <a:cxn ang="0">
                  <a:pos x="169" y="23"/>
                </a:cxn>
                <a:cxn ang="0">
                  <a:pos x="187" y="7"/>
                </a:cxn>
                <a:cxn ang="0">
                  <a:pos x="216" y="9"/>
                </a:cxn>
                <a:cxn ang="0">
                  <a:pos x="219" y="11"/>
                </a:cxn>
                <a:cxn ang="0">
                  <a:pos x="219" y="12"/>
                </a:cxn>
                <a:cxn ang="0">
                  <a:pos x="219" y="16"/>
                </a:cxn>
                <a:cxn ang="0">
                  <a:pos x="225" y="18"/>
                </a:cxn>
                <a:cxn ang="0">
                  <a:pos x="250" y="23"/>
                </a:cxn>
                <a:cxn ang="0">
                  <a:pos x="253" y="27"/>
                </a:cxn>
                <a:cxn ang="0">
                  <a:pos x="251" y="29"/>
                </a:cxn>
                <a:cxn ang="0">
                  <a:pos x="248" y="34"/>
                </a:cxn>
                <a:cxn ang="0">
                  <a:pos x="250" y="37"/>
                </a:cxn>
                <a:cxn ang="0">
                  <a:pos x="250" y="53"/>
                </a:cxn>
                <a:cxn ang="0">
                  <a:pos x="246" y="55"/>
                </a:cxn>
                <a:cxn ang="0">
                  <a:pos x="248" y="62"/>
                </a:cxn>
                <a:cxn ang="0">
                  <a:pos x="248" y="70"/>
                </a:cxn>
                <a:cxn ang="0">
                  <a:pos x="253" y="232"/>
                </a:cxn>
                <a:cxn ang="0">
                  <a:pos x="239" y="243"/>
                </a:cxn>
                <a:cxn ang="0">
                  <a:pos x="110" y="177"/>
                </a:cxn>
                <a:cxn ang="0">
                  <a:pos x="85" y="180"/>
                </a:cxn>
                <a:cxn ang="0">
                  <a:pos x="80" y="177"/>
                </a:cxn>
                <a:cxn ang="0">
                  <a:pos x="43" y="173"/>
                </a:cxn>
              </a:cxnLst>
              <a:rect l="0" t="0" r="r" b="b"/>
              <a:pathLst>
                <a:path w="253" h="243">
                  <a:moveTo>
                    <a:pt x="41" y="173"/>
                  </a:moveTo>
                  <a:lnTo>
                    <a:pt x="34" y="159"/>
                  </a:lnTo>
                  <a:lnTo>
                    <a:pt x="25" y="155"/>
                  </a:lnTo>
                  <a:lnTo>
                    <a:pt x="18" y="155"/>
                  </a:lnTo>
                  <a:lnTo>
                    <a:pt x="12" y="152"/>
                  </a:lnTo>
                  <a:lnTo>
                    <a:pt x="12" y="141"/>
                  </a:lnTo>
                  <a:lnTo>
                    <a:pt x="3" y="130"/>
                  </a:lnTo>
                  <a:lnTo>
                    <a:pt x="2" y="127"/>
                  </a:lnTo>
                  <a:lnTo>
                    <a:pt x="2" y="125"/>
                  </a:lnTo>
                  <a:lnTo>
                    <a:pt x="9"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9"/>
                  </a:lnTo>
                  <a:lnTo>
                    <a:pt x="21" y="25"/>
                  </a:lnTo>
                  <a:lnTo>
                    <a:pt x="23" y="21"/>
                  </a:lnTo>
                  <a:lnTo>
                    <a:pt x="34" y="14"/>
                  </a:lnTo>
                  <a:lnTo>
                    <a:pt x="35" y="11"/>
                  </a:lnTo>
                  <a:lnTo>
                    <a:pt x="34" y="0"/>
                  </a:lnTo>
                  <a:lnTo>
                    <a:pt x="50" y="5"/>
                  </a:lnTo>
                  <a:lnTo>
                    <a:pt x="55" y="5"/>
                  </a:lnTo>
                  <a:lnTo>
                    <a:pt x="62" y="4"/>
                  </a:lnTo>
                  <a:lnTo>
                    <a:pt x="66" y="5"/>
                  </a:lnTo>
                  <a:lnTo>
                    <a:pt x="69" y="7"/>
                  </a:lnTo>
                  <a:lnTo>
                    <a:pt x="73" y="7"/>
                  </a:lnTo>
                  <a:lnTo>
                    <a:pt x="94" y="14"/>
                  </a:lnTo>
                  <a:lnTo>
                    <a:pt x="96" y="16"/>
                  </a:lnTo>
                  <a:lnTo>
                    <a:pt x="98" y="23"/>
                  </a:lnTo>
                  <a:lnTo>
                    <a:pt x="105" y="34"/>
                  </a:lnTo>
                  <a:lnTo>
                    <a:pt x="142" y="45"/>
                  </a:lnTo>
                  <a:lnTo>
                    <a:pt x="150" y="52"/>
                  </a:lnTo>
                  <a:lnTo>
                    <a:pt x="155" y="53"/>
                  </a:lnTo>
                  <a:lnTo>
                    <a:pt x="159" y="53"/>
                  </a:lnTo>
                  <a:lnTo>
                    <a:pt x="166" y="50"/>
                  </a:lnTo>
                  <a:lnTo>
                    <a:pt x="173" y="39"/>
                  </a:lnTo>
                  <a:lnTo>
                    <a:pt x="173" y="37"/>
                  </a:lnTo>
                  <a:lnTo>
                    <a:pt x="171" y="34"/>
                  </a:lnTo>
                  <a:lnTo>
                    <a:pt x="171" y="30"/>
                  </a:lnTo>
                  <a:lnTo>
                    <a:pt x="169" y="29"/>
                  </a:lnTo>
                  <a:lnTo>
                    <a:pt x="169" y="23"/>
                  </a:lnTo>
                  <a:lnTo>
                    <a:pt x="171" y="20"/>
                  </a:lnTo>
                  <a:lnTo>
                    <a:pt x="187" y="7"/>
                  </a:lnTo>
                  <a:lnTo>
                    <a:pt x="205" y="4"/>
                  </a:lnTo>
                  <a:lnTo>
                    <a:pt x="216" y="9"/>
                  </a:lnTo>
                  <a:lnTo>
                    <a:pt x="217" y="9"/>
                  </a:lnTo>
                  <a:lnTo>
                    <a:pt x="219" y="11"/>
                  </a:lnTo>
                  <a:lnTo>
                    <a:pt x="221" y="12"/>
                  </a:lnTo>
                  <a:lnTo>
                    <a:pt x="219" y="12"/>
                  </a:lnTo>
                  <a:lnTo>
                    <a:pt x="219" y="12"/>
                  </a:lnTo>
                  <a:lnTo>
                    <a:pt x="219" y="16"/>
                  </a:lnTo>
                  <a:lnTo>
                    <a:pt x="223" y="18"/>
                  </a:lnTo>
                  <a:lnTo>
                    <a:pt x="225" y="18"/>
                  </a:lnTo>
                  <a:lnTo>
                    <a:pt x="225" y="18"/>
                  </a:lnTo>
                  <a:lnTo>
                    <a:pt x="250" y="23"/>
                  </a:lnTo>
                  <a:lnTo>
                    <a:pt x="251" y="23"/>
                  </a:lnTo>
                  <a:lnTo>
                    <a:pt x="253" y="27"/>
                  </a:lnTo>
                  <a:lnTo>
                    <a:pt x="253" y="29"/>
                  </a:lnTo>
                  <a:lnTo>
                    <a:pt x="251" y="29"/>
                  </a:lnTo>
                  <a:lnTo>
                    <a:pt x="251" y="30"/>
                  </a:lnTo>
                  <a:lnTo>
                    <a:pt x="248" y="34"/>
                  </a:lnTo>
                  <a:lnTo>
                    <a:pt x="248" y="34"/>
                  </a:lnTo>
                  <a:lnTo>
                    <a:pt x="250" y="37"/>
                  </a:lnTo>
                  <a:lnTo>
                    <a:pt x="250" y="52"/>
                  </a:lnTo>
                  <a:lnTo>
                    <a:pt x="250" y="53"/>
                  </a:lnTo>
                  <a:lnTo>
                    <a:pt x="248" y="53"/>
                  </a:lnTo>
                  <a:lnTo>
                    <a:pt x="246" y="55"/>
                  </a:lnTo>
                  <a:lnTo>
                    <a:pt x="246" y="57"/>
                  </a:lnTo>
                  <a:lnTo>
                    <a:pt x="248" y="62"/>
                  </a:lnTo>
                  <a:lnTo>
                    <a:pt x="250"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3" y="173"/>
                  </a:lnTo>
                  <a:lnTo>
                    <a:pt x="41" y="17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4" name="Freeform 4074"/>
            <p:cNvSpPr>
              <a:spLocks/>
            </p:cNvSpPr>
            <p:nvPr/>
          </p:nvSpPr>
          <p:spPr bwMode="auto">
            <a:xfrm>
              <a:off x="2841" y="2148"/>
              <a:ext cx="253" cy="243"/>
            </a:xfrm>
            <a:custGeom>
              <a:avLst/>
              <a:gdLst/>
              <a:ahLst/>
              <a:cxnLst>
                <a:cxn ang="0">
                  <a:pos x="34" y="159"/>
                </a:cxn>
                <a:cxn ang="0">
                  <a:pos x="18" y="155"/>
                </a:cxn>
                <a:cxn ang="0">
                  <a:pos x="12" y="141"/>
                </a:cxn>
                <a:cxn ang="0">
                  <a:pos x="2" y="127"/>
                </a:cxn>
                <a:cxn ang="0">
                  <a:pos x="9" y="121"/>
                </a:cxn>
                <a:cxn ang="0">
                  <a:pos x="0" y="61"/>
                </a:cxn>
                <a:cxn ang="0">
                  <a:pos x="3" y="53"/>
                </a:cxn>
                <a:cxn ang="0">
                  <a:pos x="7" y="52"/>
                </a:cxn>
                <a:cxn ang="0">
                  <a:pos x="16" y="45"/>
                </a:cxn>
                <a:cxn ang="0">
                  <a:pos x="14" y="34"/>
                </a:cxn>
                <a:cxn ang="0">
                  <a:pos x="16" y="29"/>
                </a:cxn>
                <a:cxn ang="0">
                  <a:pos x="23" y="21"/>
                </a:cxn>
                <a:cxn ang="0">
                  <a:pos x="35" y="11"/>
                </a:cxn>
                <a:cxn ang="0">
                  <a:pos x="50" y="5"/>
                </a:cxn>
                <a:cxn ang="0">
                  <a:pos x="62" y="4"/>
                </a:cxn>
                <a:cxn ang="0">
                  <a:pos x="69" y="7"/>
                </a:cxn>
                <a:cxn ang="0">
                  <a:pos x="94" y="14"/>
                </a:cxn>
                <a:cxn ang="0">
                  <a:pos x="98" y="23"/>
                </a:cxn>
                <a:cxn ang="0">
                  <a:pos x="142" y="45"/>
                </a:cxn>
                <a:cxn ang="0">
                  <a:pos x="155" y="53"/>
                </a:cxn>
                <a:cxn ang="0">
                  <a:pos x="166" y="50"/>
                </a:cxn>
                <a:cxn ang="0">
                  <a:pos x="173" y="37"/>
                </a:cxn>
                <a:cxn ang="0">
                  <a:pos x="171" y="30"/>
                </a:cxn>
                <a:cxn ang="0">
                  <a:pos x="169" y="23"/>
                </a:cxn>
                <a:cxn ang="0">
                  <a:pos x="187" y="7"/>
                </a:cxn>
                <a:cxn ang="0">
                  <a:pos x="216" y="9"/>
                </a:cxn>
                <a:cxn ang="0">
                  <a:pos x="219" y="11"/>
                </a:cxn>
                <a:cxn ang="0">
                  <a:pos x="219" y="12"/>
                </a:cxn>
                <a:cxn ang="0">
                  <a:pos x="219" y="16"/>
                </a:cxn>
                <a:cxn ang="0">
                  <a:pos x="225" y="18"/>
                </a:cxn>
                <a:cxn ang="0">
                  <a:pos x="250" y="23"/>
                </a:cxn>
                <a:cxn ang="0">
                  <a:pos x="253" y="27"/>
                </a:cxn>
                <a:cxn ang="0">
                  <a:pos x="251" y="29"/>
                </a:cxn>
                <a:cxn ang="0">
                  <a:pos x="248" y="34"/>
                </a:cxn>
                <a:cxn ang="0">
                  <a:pos x="250" y="37"/>
                </a:cxn>
                <a:cxn ang="0">
                  <a:pos x="250" y="53"/>
                </a:cxn>
                <a:cxn ang="0">
                  <a:pos x="246" y="55"/>
                </a:cxn>
                <a:cxn ang="0">
                  <a:pos x="248" y="62"/>
                </a:cxn>
                <a:cxn ang="0">
                  <a:pos x="248" y="70"/>
                </a:cxn>
                <a:cxn ang="0">
                  <a:pos x="253" y="232"/>
                </a:cxn>
                <a:cxn ang="0">
                  <a:pos x="239" y="243"/>
                </a:cxn>
                <a:cxn ang="0">
                  <a:pos x="110" y="177"/>
                </a:cxn>
                <a:cxn ang="0">
                  <a:pos x="85" y="180"/>
                </a:cxn>
                <a:cxn ang="0">
                  <a:pos x="80" y="177"/>
                </a:cxn>
                <a:cxn ang="0">
                  <a:pos x="43" y="173"/>
                </a:cxn>
              </a:cxnLst>
              <a:rect l="0" t="0" r="r" b="b"/>
              <a:pathLst>
                <a:path w="253" h="243">
                  <a:moveTo>
                    <a:pt x="41" y="173"/>
                  </a:moveTo>
                  <a:lnTo>
                    <a:pt x="34" y="159"/>
                  </a:lnTo>
                  <a:lnTo>
                    <a:pt x="25" y="155"/>
                  </a:lnTo>
                  <a:lnTo>
                    <a:pt x="18" y="155"/>
                  </a:lnTo>
                  <a:lnTo>
                    <a:pt x="12" y="152"/>
                  </a:lnTo>
                  <a:lnTo>
                    <a:pt x="12" y="141"/>
                  </a:lnTo>
                  <a:lnTo>
                    <a:pt x="3" y="130"/>
                  </a:lnTo>
                  <a:lnTo>
                    <a:pt x="2" y="127"/>
                  </a:lnTo>
                  <a:lnTo>
                    <a:pt x="2" y="125"/>
                  </a:lnTo>
                  <a:lnTo>
                    <a:pt x="9"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9"/>
                  </a:lnTo>
                  <a:lnTo>
                    <a:pt x="21" y="25"/>
                  </a:lnTo>
                  <a:lnTo>
                    <a:pt x="23" y="21"/>
                  </a:lnTo>
                  <a:lnTo>
                    <a:pt x="34" y="14"/>
                  </a:lnTo>
                  <a:lnTo>
                    <a:pt x="35" y="11"/>
                  </a:lnTo>
                  <a:lnTo>
                    <a:pt x="34" y="0"/>
                  </a:lnTo>
                  <a:lnTo>
                    <a:pt x="50" y="5"/>
                  </a:lnTo>
                  <a:lnTo>
                    <a:pt x="55" y="5"/>
                  </a:lnTo>
                  <a:lnTo>
                    <a:pt x="62" y="4"/>
                  </a:lnTo>
                  <a:lnTo>
                    <a:pt x="66" y="5"/>
                  </a:lnTo>
                  <a:lnTo>
                    <a:pt x="69" y="7"/>
                  </a:lnTo>
                  <a:lnTo>
                    <a:pt x="73" y="7"/>
                  </a:lnTo>
                  <a:lnTo>
                    <a:pt x="94" y="14"/>
                  </a:lnTo>
                  <a:lnTo>
                    <a:pt x="96" y="16"/>
                  </a:lnTo>
                  <a:lnTo>
                    <a:pt x="98" y="23"/>
                  </a:lnTo>
                  <a:lnTo>
                    <a:pt x="105" y="34"/>
                  </a:lnTo>
                  <a:lnTo>
                    <a:pt x="142" y="45"/>
                  </a:lnTo>
                  <a:lnTo>
                    <a:pt x="150" y="52"/>
                  </a:lnTo>
                  <a:lnTo>
                    <a:pt x="155" y="53"/>
                  </a:lnTo>
                  <a:lnTo>
                    <a:pt x="159" y="53"/>
                  </a:lnTo>
                  <a:lnTo>
                    <a:pt x="166" y="50"/>
                  </a:lnTo>
                  <a:lnTo>
                    <a:pt x="173" y="39"/>
                  </a:lnTo>
                  <a:lnTo>
                    <a:pt x="173" y="37"/>
                  </a:lnTo>
                  <a:lnTo>
                    <a:pt x="171" y="34"/>
                  </a:lnTo>
                  <a:lnTo>
                    <a:pt x="171" y="30"/>
                  </a:lnTo>
                  <a:lnTo>
                    <a:pt x="169" y="29"/>
                  </a:lnTo>
                  <a:lnTo>
                    <a:pt x="169" y="23"/>
                  </a:lnTo>
                  <a:lnTo>
                    <a:pt x="171" y="20"/>
                  </a:lnTo>
                  <a:lnTo>
                    <a:pt x="187" y="7"/>
                  </a:lnTo>
                  <a:lnTo>
                    <a:pt x="205" y="4"/>
                  </a:lnTo>
                  <a:lnTo>
                    <a:pt x="216" y="9"/>
                  </a:lnTo>
                  <a:lnTo>
                    <a:pt x="217" y="9"/>
                  </a:lnTo>
                  <a:lnTo>
                    <a:pt x="219" y="11"/>
                  </a:lnTo>
                  <a:lnTo>
                    <a:pt x="221" y="12"/>
                  </a:lnTo>
                  <a:lnTo>
                    <a:pt x="219" y="12"/>
                  </a:lnTo>
                  <a:lnTo>
                    <a:pt x="219" y="12"/>
                  </a:lnTo>
                  <a:lnTo>
                    <a:pt x="219" y="16"/>
                  </a:lnTo>
                  <a:lnTo>
                    <a:pt x="223" y="18"/>
                  </a:lnTo>
                  <a:lnTo>
                    <a:pt x="225" y="18"/>
                  </a:lnTo>
                  <a:lnTo>
                    <a:pt x="225" y="18"/>
                  </a:lnTo>
                  <a:lnTo>
                    <a:pt x="250" y="23"/>
                  </a:lnTo>
                  <a:lnTo>
                    <a:pt x="251" y="23"/>
                  </a:lnTo>
                  <a:lnTo>
                    <a:pt x="253" y="27"/>
                  </a:lnTo>
                  <a:lnTo>
                    <a:pt x="253" y="29"/>
                  </a:lnTo>
                  <a:lnTo>
                    <a:pt x="251" y="29"/>
                  </a:lnTo>
                  <a:lnTo>
                    <a:pt x="251" y="30"/>
                  </a:lnTo>
                  <a:lnTo>
                    <a:pt x="248" y="34"/>
                  </a:lnTo>
                  <a:lnTo>
                    <a:pt x="248" y="34"/>
                  </a:lnTo>
                  <a:lnTo>
                    <a:pt x="250" y="37"/>
                  </a:lnTo>
                  <a:lnTo>
                    <a:pt x="250" y="52"/>
                  </a:lnTo>
                  <a:lnTo>
                    <a:pt x="250" y="53"/>
                  </a:lnTo>
                  <a:lnTo>
                    <a:pt x="248" y="53"/>
                  </a:lnTo>
                  <a:lnTo>
                    <a:pt x="246" y="55"/>
                  </a:lnTo>
                  <a:lnTo>
                    <a:pt x="246" y="57"/>
                  </a:lnTo>
                  <a:lnTo>
                    <a:pt x="248" y="62"/>
                  </a:lnTo>
                  <a:lnTo>
                    <a:pt x="250"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3" y="173"/>
                  </a:lnTo>
                  <a:lnTo>
                    <a:pt x="41" y="17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5" name="Freeform 4075"/>
            <p:cNvSpPr>
              <a:spLocks/>
            </p:cNvSpPr>
            <p:nvPr/>
          </p:nvSpPr>
          <p:spPr bwMode="auto">
            <a:xfrm>
              <a:off x="3385" y="2887"/>
              <a:ext cx="5" cy="10"/>
            </a:xfrm>
            <a:custGeom>
              <a:avLst/>
              <a:gdLst/>
              <a:ahLst/>
              <a:cxnLst>
                <a:cxn ang="0">
                  <a:pos x="4" y="1"/>
                </a:cxn>
                <a:cxn ang="0">
                  <a:pos x="4" y="1"/>
                </a:cxn>
                <a:cxn ang="0">
                  <a:pos x="4" y="5"/>
                </a:cxn>
                <a:cxn ang="0">
                  <a:pos x="5" y="9"/>
                </a:cxn>
                <a:cxn ang="0">
                  <a:pos x="5" y="9"/>
                </a:cxn>
                <a:cxn ang="0">
                  <a:pos x="4" y="10"/>
                </a:cxn>
                <a:cxn ang="0">
                  <a:pos x="4" y="10"/>
                </a:cxn>
                <a:cxn ang="0">
                  <a:pos x="2" y="9"/>
                </a:cxn>
                <a:cxn ang="0">
                  <a:pos x="2" y="7"/>
                </a:cxn>
                <a:cxn ang="0">
                  <a:pos x="0" y="7"/>
                </a:cxn>
                <a:cxn ang="0">
                  <a:pos x="2" y="5"/>
                </a:cxn>
                <a:cxn ang="0">
                  <a:pos x="2" y="1"/>
                </a:cxn>
                <a:cxn ang="0">
                  <a:pos x="2" y="1"/>
                </a:cxn>
                <a:cxn ang="0">
                  <a:pos x="4" y="0"/>
                </a:cxn>
                <a:cxn ang="0">
                  <a:pos x="4" y="1"/>
                </a:cxn>
              </a:cxnLst>
              <a:rect l="0" t="0" r="r" b="b"/>
              <a:pathLst>
                <a:path w="5" h="10">
                  <a:moveTo>
                    <a:pt x="4" y="1"/>
                  </a:moveTo>
                  <a:lnTo>
                    <a:pt x="4" y="1"/>
                  </a:lnTo>
                  <a:lnTo>
                    <a:pt x="4" y="5"/>
                  </a:lnTo>
                  <a:lnTo>
                    <a:pt x="5" y="9"/>
                  </a:lnTo>
                  <a:lnTo>
                    <a:pt x="5" y="9"/>
                  </a:lnTo>
                  <a:lnTo>
                    <a:pt x="4" y="10"/>
                  </a:lnTo>
                  <a:lnTo>
                    <a:pt x="4" y="10"/>
                  </a:lnTo>
                  <a:lnTo>
                    <a:pt x="2" y="9"/>
                  </a:lnTo>
                  <a:lnTo>
                    <a:pt x="2" y="7"/>
                  </a:lnTo>
                  <a:lnTo>
                    <a:pt x="0" y="7"/>
                  </a:lnTo>
                  <a:lnTo>
                    <a:pt x="2" y="5"/>
                  </a:lnTo>
                  <a:lnTo>
                    <a:pt x="2" y="1"/>
                  </a:lnTo>
                  <a:lnTo>
                    <a:pt x="2" y="1"/>
                  </a:lnTo>
                  <a:lnTo>
                    <a:pt x="4" y="0"/>
                  </a:lnTo>
                  <a:lnTo>
                    <a:pt x="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6" name="Freeform 4076"/>
            <p:cNvSpPr>
              <a:spLocks/>
            </p:cNvSpPr>
            <p:nvPr/>
          </p:nvSpPr>
          <p:spPr bwMode="auto">
            <a:xfrm>
              <a:off x="3385" y="2887"/>
              <a:ext cx="5" cy="10"/>
            </a:xfrm>
            <a:custGeom>
              <a:avLst/>
              <a:gdLst/>
              <a:ahLst/>
              <a:cxnLst>
                <a:cxn ang="0">
                  <a:pos x="4" y="1"/>
                </a:cxn>
                <a:cxn ang="0">
                  <a:pos x="4" y="1"/>
                </a:cxn>
                <a:cxn ang="0">
                  <a:pos x="4" y="5"/>
                </a:cxn>
                <a:cxn ang="0">
                  <a:pos x="5" y="9"/>
                </a:cxn>
                <a:cxn ang="0">
                  <a:pos x="5" y="9"/>
                </a:cxn>
                <a:cxn ang="0">
                  <a:pos x="4" y="10"/>
                </a:cxn>
                <a:cxn ang="0">
                  <a:pos x="4" y="10"/>
                </a:cxn>
                <a:cxn ang="0">
                  <a:pos x="2" y="9"/>
                </a:cxn>
                <a:cxn ang="0">
                  <a:pos x="2" y="7"/>
                </a:cxn>
                <a:cxn ang="0">
                  <a:pos x="0" y="7"/>
                </a:cxn>
                <a:cxn ang="0">
                  <a:pos x="2" y="5"/>
                </a:cxn>
                <a:cxn ang="0">
                  <a:pos x="2" y="1"/>
                </a:cxn>
                <a:cxn ang="0">
                  <a:pos x="2" y="1"/>
                </a:cxn>
                <a:cxn ang="0">
                  <a:pos x="4" y="0"/>
                </a:cxn>
                <a:cxn ang="0">
                  <a:pos x="4" y="1"/>
                </a:cxn>
              </a:cxnLst>
              <a:rect l="0" t="0" r="r" b="b"/>
              <a:pathLst>
                <a:path w="5" h="10">
                  <a:moveTo>
                    <a:pt x="4" y="1"/>
                  </a:moveTo>
                  <a:lnTo>
                    <a:pt x="4" y="1"/>
                  </a:lnTo>
                  <a:lnTo>
                    <a:pt x="4" y="5"/>
                  </a:lnTo>
                  <a:lnTo>
                    <a:pt x="5" y="9"/>
                  </a:lnTo>
                  <a:lnTo>
                    <a:pt x="5" y="9"/>
                  </a:lnTo>
                  <a:lnTo>
                    <a:pt x="4" y="10"/>
                  </a:lnTo>
                  <a:lnTo>
                    <a:pt x="4" y="10"/>
                  </a:lnTo>
                  <a:lnTo>
                    <a:pt x="2" y="9"/>
                  </a:lnTo>
                  <a:lnTo>
                    <a:pt x="2" y="7"/>
                  </a:lnTo>
                  <a:lnTo>
                    <a:pt x="0" y="7"/>
                  </a:lnTo>
                  <a:lnTo>
                    <a:pt x="2" y="5"/>
                  </a:lnTo>
                  <a:lnTo>
                    <a:pt x="2" y="1"/>
                  </a:lnTo>
                  <a:lnTo>
                    <a:pt x="2" y="1"/>
                  </a:lnTo>
                  <a:lnTo>
                    <a:pt x="4" y="0"/>
                  </a:lnTo>
                  <a:lnTo>
                    <a:pt x="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7" name="Freeform 4077"/>
            <p:cNvSpPr>
              <a:spLocks/>
            </p:cNvSpPr>
            <p:nvPr/>
          </p:nvSpPr>
          <p:spPr bwMode="auto">
            <a:xfrm>
              <a:off x="3392" y="2903"/>
              <a:ext cx="4" cy="2"/>
            </a:xfrm>
            <a:custGeom>
              <a:avLst/>
              <a:gdLst/>
              <a:ahLst/>
              <a:cxnLst>
                <a:cxn ang="0">
                  <a:pos x="4" y="2"/>
                </a:cxn>
                <a:cxn ang="0">
                  <a:pos x="4" y="2"/>
                </a:cxn>
                <a:cxn ang="0">
                  <a:pos x="2" y="2"/>
                </a:cxn>
                <a:cxn ang="0">
                  <a:pos x="2" y="2"/>
                </a:cxn>
                <a:cxn ang="0">
                  <a:pos x="0" y="2"/>
                </a:cxn>
                <a:cxn ang="0">
                  <a:pos x="0" y="0"/>
                </a:cxn>
                <a:cxn ang="0">
                  <a:pos x="0" y="0"/>
                </a:cxn>
                <a:cxn ang="0">
                  <a:pos x="4" y="2"/>
                </a:cxn>
                <a:cxn ang="0">
                  <a:pos x="4" y="2"/>
                </a:cxn>
              </a:cxnLst>
              <a:rect l="0" t="0" r="r" b="b"/>
              <a:pathLst>
                <a:path w="4" h="2">
                  <a:moveTo>
                    <a:pt x="4" y="2"/>
                  </a:moveTo>
                  <a:lnTo>
                    <a:pt x="4" y="2"/>
                  </a:lnTo>
                  <a:lnTo>
                    <a:pt x="2" y="2"/>
                  </a:lnTo>
                  <a:lnTo>
                    <a:pt x="2" y="2"/>
                  </a:lnTo>
                  <a:lnTo>
                    <a:pt x="0" y="2"/>
                  </a:lnTo>
                  <a:lnTo>
                    <a:pt x="0" y="0"/>
                  </a:lnTo>
                  <a:lnTo>
                    <a:pt x="0" y="0"/>
                  </a:lnTo>
                  <a:lnTo>
                    <a:pt x="4"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8" name="Freeform 4078"/>
            <p:cNvSpPr>
              <a:spLocks/>
            </p:cNvSpPr>
            <p:nvPr/>
          </p:nvSpPr>
          <p:spPr bwMode="auto">
            <a:xfrm>
              <a:off x="3392" y="2903"/>
              <a:ext cx="4" cy="2"/>
            </a:xfrm>
            <a:custGeom>
              <a:avLst/>
              <a:gdLst/>
              <a:ahLst/>
              <a:cxnLst>
                <a:cxn ang="0">
                  <a:pos x="4" y="2"/>
                </a:cxn>
                <a:cxn ang="0">
                  <a:pos x="4" y="2"/>
                </a:cxn>
                <a:cxn ang="0">
                  <a:pos x="2" y="2"/>
                </a:cxn>
                <a:cxn ang="0">
                  <a:pos x="2" y="2"/>
                </a:cxn>
                <a:cxn ang="0">
                  <a:pos x="0" y="2"/>
                </a:cxn>
                <a:cxn ang="0">
                  <a:pos x="0" y="0"/>
                </a:cxn>
                <a:cxn ang="0">
                  <a:pos x="0" y="0"/>
                </a:cxn>
                <a:cxn ang="0">
                  <a:pos x="4" y="2"/>
                </a:cxn>
                <a:cxn ang="0">
                  <a:pos x="4" y="2"/>
                </a:cxn>
              </a:cxnLst>
              <a:rect l="0" t="0" r="r" b="b"/>
              <a:pathLst>
                <a:path w="4" h="2">
                  <a:moveTo>
                    <a:pt x="4" y="2"/>
                  </a:moveTo>
                  <a:lnTo>
                    <a:pt x="4" y="2"/>
                  </a:lnTo>
                  <a:lnTo>
                    <a:pt x="2" y="2"/>
                  </a:lnTo>
                  <a:lnTo>
                    <a:pt x="2" y="2"/>
                  </a:lnTo>
                  <a:lnTo>
                    <a:pt x="0" y="2"/>
                  </a:lnTo>
                  <a:lnTo>
                    <a:pt x="0" y="0"/>
                  </a:lnTo>
                  <a:lnTo>
                    <a:pt x="0" y="0"/>
                  </a:lnTo>
                  <a:lnTo>
                    <a:pt x="4"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0" name="Group 4280"/>
          <p:cNvGrpSpPr>
            <a:grpSpLocks/>
          </p:cNvGrpSpPr>
          <p:nvPr/>
        </p:nvGrpSpPr>
        <p:grpSpPr bwMode="auto">
          <a:xfrm>
            <a:off x="3859872" y="2980390"/>
            <a:ext cx="3869700" cy="2417619"/>
            <a:chOff x="2289" y="1697"/>
            <a:chExt cx="2561" cy="1600"/>
          </a:xfrm>
          <a:solidFill>
            <a:schemeClr val="bg1">
              <a:lumMod val="85000"/>
            </a:schemeClr>
          </a:solidFill>
        </p:grpSpPr>
        <p:sp>
          <p:nvSpPr>
            <p:cNvPr id="1869" name="Freeform 4080"/>
            <p:cNvSpPr>
              <a:spLocks/>
            </p:cNvSpPr>
            <p:nvPr/>
          </p:nvSpPr>
          <p:spPr bwMode="auto">
            <a:xfrm>
              <a:off x="3403" y="2901"/>
              <a:ext cx="3" cy="4"/>
            </a:xfrm>
            <a:custGeom>
              <a:avLst/>
              <a:gdLst/>
              <a:ahLst/>
              <a:cxnLst>
                <a:cxn ang="0">
                  <a:pos x="3" y="0"/>
                </a:cxn>
                <a:cxn ang="0">
                  <a:pos x="3" y="0"/>
                </a:cxn>
                <a:cxn ang="0">
                  <a:pos x="3" y="4"/>
                </a:cxn>
                <a:cxn ang="0">
                  <a:pos x="3" y="4"/>
                </a:cxn>
                <a:cxn ang="0">
                  <a:pos x="2" y="4"/>
                </a:cxn>
                <a:cxn ang="0">
                  <a:pos x="2" y="2"/>
                </a:cxn>
                <a:cxn ang="0">
                  <a:pos x="2" y="2"/>
                </a:cxn>
                <a:cxn ang="0">
                  <a:pos x="0" y="2"/>
                </a:cxn>
                <a:cxn ang="0">
                  <a:pos x="0" y="0"/>
                </a:cxn>
                <a:cxn ang="0">
                  <a:pos x="2" y="2"/>
                </a:cxn>
                <a:cxn ang="0">
                  <a:pos x="2" y="0"/>
                </a:cxn>
                <a:cxn ang="0">
                  <a:pos x="3" y="0"/>
                </a:cxn>
              </a:cxnLst>
              <a:rect l="0" t="0" r="r" b="b"/>
              <a:pathLst>
                <a:path w="3" h="4">
                  <a:moveTo>
                    <a:pt x="3" y="0"/>
                  </a:moveTo>
                  <a:lnTo>
                    <a:pt x="3" y="0"/>
                  </a:lnTo>
                  <a:lnTo>
                    <a:pt x="3" y="4"/>
                  </a:lnTo>
                  <a:lnTo>
                    <a:pt x="3" y="4"/>
                  </a:lnTo>
                  <a:lnTo>
                    <a:pt x="2" y="4"/>
                  </a:lnTo>
                  <a:lnTo>
                    <a:pt x="2" y="2"/>
                  </a:lnTo>
                  <a:lnTo>
                    <a:pt x="2" y="2"/>
                  </a:lnTo>
                  <a:lnTo>
                    <a:pt x="0" y="2"/>
                  </a:lnTo>
                  <a:lnTo>
                    <a:pt x="0" y="0"/>
                  </a:lnTo>
                  <a:lnTo>
                    <a:pt x="2" y="2"/>
                  </a:lnTo>
                  <a:lnTo>
                    <a:pt x="2"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0" name="Freeform 4081"/>
            <p:cNvSpPr>
              <a:spLocks/>
            </p:cNvSpPr>
            <p:nvPr/>
          </p:nvSpPr>
          <p:spPr bwMode="auto">
            <a:xfrm>
              <a:off x="3403" y="2901"/>
              <a:ext cx="3" cy="4"/>
            </a:xfrm>
            <a:custGeom>
              <a:avLst/>
              <a:gdLst/>
              <a:ahLst/>
              <a:cxnLst>
                <a:cxn ang="0">
                  <a:pos x="3" y="0"/>
                </a:cxn>
                <a:cxn ang="0">
                  <a:pos x="3" y="0"/>
                </a:cxn>
                <a:cxn ang="0">
                  <a:pos x="3" y="4"/>
                </a:cxn>
                <a:cxn ang="0">
                  <a:pos x="3" y="4"/>
                </a:cxn>
                <a:cxn ang="0">
                  <a:pos x="2" y="4"/>
                </a:cxn>
                <a:cxn ang="0">
                  <a:pos x="2" y="2"/>
                </a:cxn>
                <a:cxn ang="0">
                  <a:pos x="2" y="2"/>
                </a:cxn>
                <a:cxn ang="0">
                  <a:pos x="0" y="2"/>
                </a:cxn>
                <a:cxn ang="0">
                  <a:pos x="0" y="0"/>
                </a:cxn>
                <a:cxn ang="0">
                  <a:pos x="2" y="2"/>
                </a:cxn>
                <a:cxn ang="0">
                  <a:pos x="2" y="0"/>
                </a:cxn>
                <a:cxn ang="0">
                  <a:pos x="3" y="0"/>
                </a:cxn>
              </a:cxnLst>
              <a:rect l="0" t="0" r="r" b="b"/>
              <a:pathLst>
                <a:path w="3" h="4">
                  <a:moveTo>
                    <a:pt x="3" y="0"/>
                  </a:moveTo>
                  <a:lnTo>
                    <a:pt x="3" y="0"/>
                  </a:lnTo>
                  <a:lnTo>
                    <a:pt x="3" y="4"/>
                  </a:lnTo>
                  <a:lnTo>
                    <a:pt x="3" y="4"/>
                  </a:lnTo>
                  <a:lnTo>
                    <a:pt x="2" y="4"/>
                  </a:lnTo>
                  <a:lnTo>
                    <a:pt x="2" y="2"/>
                  </a:lnTo>
                  <a:lnTo>
                    <a:pt x="2" y="2"/>
                  </a:lnTo>
                  <a:lnTo>
                    <a:pt x="0" y="2"/>
                  </a:lnTo>
                  <a:lnTo>
                    <a:pt x="0" y="0"/>
                  </a:lnTo>
                  <a:lnTo>
                    <a:pt x="2" y="2"/>
                  </a:lnTo>
                  <a:lnTo>
                    <a:pt x="2"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1" name="Freeform 4082"/>
            <p:cNvSpPr>
              <a:spLocks/>
            </p:cNvSpPr>
            <p:nvPr/>
          </p:nvSpPr>
          <p:spPr bwMode="auto">
            <a:xfrm>
              <a:off x="3415" y="2910"/>
              <a:ext cx="4" cy="5"/>
            </a:xfrm>
            <a:custGeom>
              <a:avLst/>
              <a:gdLst/>
              <a:ahLst/>
              <a:cxnLst>
                <a:cxn ang="0">
                  <a:pos x="4" y="2"/>
                </a:cxn>
                <a:cxn ang="0">
                  <a:pos x="2" y="3"/>
                </a:cxn>
                <a:cxn ang="0">
                  <a:pos x="4" y="3"/>
                </a:cxn>
                <a:cxn ang="0">
                  <a:pos x="2" y="5"/>
                </a:cxn>
                <a:cxn ang="0">
                  <a:pos x="2" y="5"/>
                </a:cxn>
                <a:cxn ang="0">
                  <a:pos x="0" y="5"/>
                </a:cxn>
                <a:cxn ang="0">
                  <a:pos x="0" y="3"/>
                </a:cxn>
                <a:cxn ang="0">
                  <a:pos x="0" y="2"/>
                </a:cxn>
                <a:cxn ang="0">
                  <a:pos x="0" y="2"/>
                </a:cxn>
                <a:cxn ang="0">
                  <a:pos x="0" y="0"/>
                </a:cxn>
                <a:cxn ang="0">
                  <a:pos x="0" y="0"/>
                </a:cxn>
                <a:cxn ang="0">
                  <a:pos x="4" y="2"/>
                </a:cxn>
              </a:cxnLst>
              <a:rect l="0" t="0" r="r" b="b"/>
              <a:pathLst>
                <a:path w="4" h="5">
                  <a:moveTo>
                    <a:pt x="4" y="2"/>
                  </a:moveTo>
                  <a:lnTo>
                    <a:pt x="2" y="3"/>
                  </a:lnTo>
                  <a:lnTo>
                    <a:pt x="4" y="3"/>
                  </a:lnTo>
                  <a:lnTo>
                    <a:pt x="2" y="5"/>
                  </a:lnTo>
                  <a:lnTo>
                    <a:pt x="2" y="5"/>
                  </a:lnTo>
                  <a:lnTo>
                    <a:pt x="0" y="5"/>
                  </a:lnTo>
                  <a:lnTo>
                    <a:pt x="0" y="3"/>
                  </a:lnTo>
                  <a:lnTo>
                    <a:pt x="0" y="2"/>
                  </a:lnTo>
                  <a:lnTo>
                    <a:pt x="0" y="2"/>
                  </a:lnTo>
                  <a:lnTo>
                    <a:pt x="0" y="0"/>
                  </a:lnTo>
                  <a:lnTo>
                    <a:pt x="0"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2" name="Freeform 4083"/>
            <p:cNvSpPr>
              <a:spLocks/>
            </p:cNvSpPr>
            <p:nvPr/>
          </p:nvSpPr>
          <p:spPr bwMode="auto">
            <a:xfrm>
              <a:off x="3415" y="2910"/>
              <a:ext cx="4" cy="5"/>
            </a:xfrm>
            <a:custGeom>
              <a:avLst/>
              <a:gdLst/>
              <a:ahLst/>
              <a:cxnLst>
                <a:cxn ang="0">
                  <a:pos x="4" y="2"/>
                </a:cxn>
                <a:cxn ang="0">
                  <a:pos x="2" y="3"/>
                </a:cxn>
                <a:cxn ang="0">
                  <a:pos x="4" y="3"/>
                </a:cxn>
                <a:cxn ang="0">
                  <a:pos x="2" y="5"/>
                </a:cxn>
                <a:cxn ang="0">
                  <a:pos x="2" y="5"/>
                </a:cxn>
                <a:cxn ang="0">
                  <a:pos x="0" y="5"/>
                </a:cxn>
                <a:cxn ang="0">
                  <a:pos x="0" y="3"/>
                </a:cxn>
                <a:cxn ang="0">
                  <a:pos x="0" y="2"/>
                </a:cxn>
                <a:cxn ang="0">
                  <a:pos x="0" y="2"/>
                </a:cxn>
                <a:cxn ang="0">
                  <a:pos x="0" y="0"/>
                </a:cxn>
                <a:cxn ang="0">
                  <a:pos x="0" y="0"/>
                </a:cxn>
                <a:cxn ang="0">
                  <a:pos x="4" y="2"/>
                </a:cxn>
              </a:cxnLst>
              <a:rect l="0" t="0" r="r" b="b"/>
              <a:pathLst>
                <a:path w="4" h="5">
                  <a:moveTo>
                    <a:pt x="4" y="2"/>
                  </a:moveTo>
                  <a:lnTo>
                    <a:pt x="2" y="3"/>
                  </a:lnTo>
                  <a:lnTo>
                    <a:pt x="4" y="3"/>
                  </a:lnTo>
                  <a:lnTo>
                    <a:pt x="2" y="5"/>
                  </a:lnTo>
                  <a:lnTo>
                    <a:pt x="2" y="5"/>
                  </a:lnTo>
                  <a:lnTo>
                    <a:pt x="0" y="5"/>
                  </a:lnTo>
                  <a:lnTo>
                    <a:pt x="0" y="3"/>
                  </a:lnTo>
                  <a:lnTo>
                    <a:pt x="0" y="2"/>
                  </a:lnTo>
                  <a:lnTo>
                    <a:pt x="0" y="2"/>
                  </a:lnTo>
                  <a:lnTo>
                    <a:pt x="0" y="0"/>
                  </a:lnTo>
                  <a:lnTo>
                    <a:pt x="0"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3" name="Freeform 4084"/>
            <p:cNvSpPr>
              <a:spLocks/>
            </p:cNvSpPr>
            <p:nvPr/>
          </p:nvSpPr>
          <p:spPr bwMode="auto">
            <a:xfrm>
              <a:off x="2437" y="2528"/>
              <a:ext cx="4" cy="4"/>
            </a:xfrm>
            <a:custGeom>
              <a:avLst/>
              <a:gdLst/>
              <a:ahLst/>
              <a:cxnLst>
                <a:cxn ang="0">
                  <a:pos x="4" y="2"/>
                </a:cxn>
                <a:cxn ang="0">
                  <a:pos x="2" y="0"/>
                </a:cxn>
                <a:cxn ang="0">
                  <a:pos x="0" y="2"/>
                </a:cxn>
                <a:cxn ang="0">
                  <a:pos x="0" y="4"/>
                </a:cxn>
                <a:cxn ang="0">
                  <a:pos x="2" y="2"/>
                </a:cxn>
                <a:cxn ang="0">
                  <a:pos x="4" y="2"/>
                </a:cxn>
              </a:cxnLst>
              <a:rect l="0" t="0" r="r" b="b"/>
              <a:pathLst>
                <a:path w="4" h="4">
                  <a:moveTo>
                    <a:pt x="4" y="2"/>
                  </a:moveTo>
                  <a:lnTo>
                    <a:pt x="2" y="0"/>
                  </a:lnTo>
                  <a:lnTo>
                    <a:pt x="0" y="2"/>
                  </a:lnTo>
                  <a:lnTo>
                    <a:pt x="0" y="4"/>
                  </a:lnTo>
                  <a:lnTo>
                    <a:pt x="2"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4" name="Freeform 4085"/>
            <p:cNvSpPr>
              <a:spLocks/>
            </p:cNvSpPr>
            <p:nvPr/>
          </p:nvSpPr>
          <p:spPr bwMode="auto">
            <a:xfrm>
              <a:off x="2437" y="2528"/>
              <a:ext cx="4" cy="4"/>
            </a:xfrm>
            <a:custGeom>
              <a:avLst/>
              <a:gdLst/>
              <a:ahLst/>
              <a:cxnLst>
                <a:cxn ang="0">
                  <a:pos x="4" y="2"/>
                </a:cxn>
                <a:cxn ang="0">
                  <a:pos x="2" y="0"/>
                </a:cxn>
                <a:cxn ang="0">
                  <a:pos x="0" y="2"/>
                </a:cxn>
                <a:cxn ang="0">
                  <a:pos x="0" y="4"/>
                </a:cxn>
                <a:cxn ang="0">
                  <a:pos x="2" y="2"/>
                </a:cxn>
                <a:cxn ang="0">
                  <a:pos x="4" y="2"/>
                </a:cxn>
              </a:cxnLst>
              <a:rect l="0" t="0" r="r" b="b"/>
              <a:pathLst>
                <a:path w="4" h="4">
                  <a:moveTo>
                    <a:pt x="4" y="2"/>
                  </a:moveTo>
                  <a:lnTo>
                    <a:pt x="2" y="0"/>
                  </a:lnTo>
                  <a:lnTo>
                    <a:pt x="0" y="2"/>
                  </a:lnTo>
                  <a:lnTo>
                    <a:pt x="0" y="4"/>
                  </a:lnTo>
                  <a:lnTo>
                    <a:pt x="2"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5" name="Freeform 4086"/>
            <p:cNvSpPr>
              <a:spLocks/>
            </p:cNvSpPr>
            <p:nvPr/>
          </p:nvSpPr>
          <p:spPr bwMode="auto">
            <a:xfrm>
              <a:off x="2830" y="2646"/>
              <a:ext cx="7" cy="9"/>
            </a:xfrm>
            <a:custGeom>
              <a:avLst/>
              <a:gdLst/>
              <a:ahLst/>
              <a:cxnLst>
                <a:cxn ang="0">
                  <a:pos x="7" y="2"/>
                </a:cxn>
                <a:cxn ang="0">
                  <a:pos x="7" y="3"/>
                </a:cxn>
                <a:cxn ang="0">
                  <a:pos x="5" y="7"/>
                </a:cxn>
                <a:cxn ang="0">
                  <a:pos x="5" y="9"/>
                </a:cxn>
                <a:cxn ang="0">
                  <a:pos x="4" y="9"/>
                </a:cxn>
                <a:cxn ang="0">
                  <a:pos x="2" y="9"/>
                </a:cxn>
                <a:cxn ang="0">
                  <a:pos x="0" y="7"/>
                </a:cxn>
                <a:cxn ang="0">
                  <a:pos x="0" y="5"/>
                </a:cxn>
                <a:cxn ang="0">
                  <a:pos x="2" y="0"/>
                </a:cxn>
                <a:cxn ang="0">
                  <a:pos x="4" y="0"/>
                </a:cxn>
                <a:cxn ang="0">
                  <a:pos x="7" y="2"/>
                </a:cxn>
              </a:cxnLst>
              <a:rect l="0" t="0" r="r" b="b"/>
              <a:pathLst>
                <a:path w="7" h="9">
                  <a:moveTo>
                    <a:pt x="7" y="2"/>
                  </a:moveTo>
                  <a:lnTo>
                    <a:pt x="7" y="3"/>
                  </a:lnTo>
                  <a:lnTo>
                    <a:pt x="5" y="7"/>
                  </a:lnTo>
                  <a:lnTo>
                    <a:pt x="5" y="9"/>
                  </a:lnTo>
                  <a:lnTo>
                    <a:pt x="4" y="9"/>
                  </a:lnTo>
                  <a:lnTo>
                    <a:pt x="2" y="9"/>
                  </a:lnTo>
                  <a:lnTo>
                    <a:pt x="0" y="7"/>
                  </a:lnTo>
                  <a:lnTo>
                    <a:pt x="0" y="5"/>
                  </a:lnTo>
                  <a:lnTo>
                    <a:pt x="2" y="0"/>
                  </a:lnTo>
                  <a:lnTo>
                    <a:pt x="4" y="0"/>
                  </a:lnTo>
                  <a:lnTo>
                    <a:pt x="7"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6" name="Freeform 4087"/>
            <p:cNvSpPr>
              <a:spLocks/>
            </p:cNvSpPr>
            <p:nvPr/>
          </p:nvSpPr>
          <p:spPr bwMode="auto">
            <a:xfrm>
              <a:off x="2830" y="2646"/>
              <a:ext cx="7" cy="9"/>
            </a:xfrm>
            <a:custGeom>
              <a:avLst/>
              <a:gdLst/>
              <a:ahLst/>
              <a:cxnLst>
                <a:cxn ang="0">
                  <a:pos x="7" y="2"/>
                </a:cxn>
                <a:cxn ang="0">
                  <a:pos x="7" y="3"/>
                </a:cxn>
                <a:cxn ang="0">
                  <a:pos x="5" y="7"/>
                </a:cxn>
                <a:cxn ang="0">
                  <a:pos x="5" y="9"/>
                </a:cxn>
                <a:cxn ang="0">
                  <a:pos x="4" y="9"/>
                </a:cxn>
                <a:cxn ang="0">
                  <a:pos x="2" y="9"/>
                </a:cxn>
                <a:cxn ang="0">
                  <a:pos x="0" y="7"/>
                </a:cxn>
                <a:cxn ang="0">
                  <a:pos x="0" y="5"/>
                </a:cxn>
                <a:cxn ang="0">
                  <a:pos x="2" y="0"/>
                </a:cxn>
                <a:cxn ang="0">
                  <a:pos x="4" y="0"/>
                </a:cxn>
                <a:cxn ang="0">
                  <a:pos x="7" y="2"/>
                </a:cxn>
              </a:cxnLst>
              <a:rect l="0" t="0" r="r" b="b"/>
              <a:pathLst>
                <a:path w="7" h="9">
                  <a:moveTo>
                    <a:pt x="7" y="2"/>
                  </a:moveTo>
                  <a:lnTo>
                    <a:pt x="7" y="3"/>
                  </a:lnTo>
                  <a:lnTo>
                    <a:pt x="5" y="7"/>
                  </a:lnTo>
                  <a:lnTo>
                    <a:pt x="5" y="9"/>
                  </a:lnTo>
                  <a:lnTo>
                    <a:pt x="4" y="9"/>
                  </a:lnTo>
                  <a:lnTo>
                    <a:pt x="2" y="9"/>
                  </a:lnTo>
                  <a:lnTo>
                    <a:pt x="0" y="7"/>
                  </a:lnTo>
                  <a:lnTo>
                    <a:pt x="0" y="5"/>
                  </a:lnTo>
                  <a:lnTo>
                    <a:pt x="2" y="0"/>
                  </a:lnTo>
                  <a:lnTo>
                    <a:pt x="4" y="0"/>
                  </a:lnTo>
                  <a:lnTo>
                    <a:pt x="7"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7" name="Freeform 4088"/>
            <p:cNvSpPr>
              <a:spLocks/>
            </p:cNvSpPr>
            <p:nvPr/>
          </p:nvSpPr>
          <p:spPr bwMode="auto">
            <a:xfrm>
              <a:off x="2784" y="2728"/>
              <a:ext cx="1" cy="2"/>
            </a:xfrm>
            <a:custGeom>
              <a:avLst/>
              <a:gdLst/>
              <a:ahLst/>
              <a:cxnLst>
                <a:cxn ang="0">
                  <a:pos x="0" y="0"/>
                </a:cxn>
                <a:cxn ang="0">
                  <a:pos x="1" y="0"/>
                </a:cxn>
                <a:cxn ang="0">
                  <a:pos x="1" y="2"/>
                </a:cxn>
                <a:cxn ang="0">
                  <a:pos x="1" y="2"/>
                </a:cxn>
                <a:cxn ang="0">
                  <a:pos x="0" y="2"/>
                </a:cxn>
                <a:cxn ang="0">
                  <a:pos x="0" y="0"/>
                </a:cxn>
              </a:cxnLst>
              <a:rect l="0" t="0" r="r" b="b"/>
              <a:pathLst>
                <a:path w="1" h="2">
                  <a:moveTo>
                    <a:pt x="0" y="0"/>
                  </a:moveTo>
                  <a:lnTo>
                    <a:pt x="1" y="0"/>
                  </a:lnTo>
                  <a:lnTo>
                    <a:pt x="1" y="2"/>
                  </a:lnTo>
                  <a:lnTo>
                    <a:pt x="1"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8" name="Freeform 4089"/>
            <p:cNvSpPr>
              <a:spLocks/>
            </p:cNvSpPr>
            <p:nvPr/>
          </p:nvSpPr>
          <p:spPr bwMode="auto">
            <a:xfrm>
              <a:off x="2784" y="2728"/>
              <a:ext cx="1" cy="2"/>
            </a:xfrm>
            <a:custGeom>
              <a:avLst/>
              <a:gdLst/>
              <a:ahLst/>
              <a:cxnLst>
                <a:cxn ang="0">
                  <a:pos x="0" y="0"/>
                </a:cxn>
                <a:cxn ang="0">
                  <a:pos x="1" y="0"/>
                </a:cxn>
                <a:cxn ang="0">
                  <a:pos x="1" y="2"/>
                </a:cxn>
                <a:cxn ang="0">
                  <a:pos x="1" y="2"/>
                </a:cxn>
                <a:cxn ang="0">
                  <a:pos x="0" y="2"/>
                </a:cxn>
                <a:cxn ang="0">
                  <a:pos x="0" y="0"/>
                </a:cxn>
              </a:cxnLst>
              <a:rect l="0" t="0" r="r" b="b"/>
              <a:pathLst>
                <a:path w="1" h="2">
                  <a:moveTo>
                    <a:pt x="0" y="0"/>
                  </a:moveTo>
                  <a:lnTo>
                    <a:pt x="1" y="0"/>
                  </a:lnTo>
                  <a:lnTo>
                    <a:pt x="1" y="2"/>
                  </a:lnTo>
                  <a:lnTo>
                    <a:pt x="1"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9" name="Freeform 4090"/>
            <p:cNvSpPr>
              <a:spLocks/>
            </p:cNvSpPr>
            <p:nvPr/>
          </p:nvSpPr>
          <p:spPr bwMode="auto">
            <a:xfrm>
              <a:off x="3333" y="2446"/>
              <a:ext cx="2" cy="4"/>
            </a:xfrm>
            <a:custGeom>
              <a:avLst/>
              <a:gdLst/>
              <a:ahLst/>
              <a:cxnLst>
                <a:cxn ang="0">
                  <a:pos x="0" y="2"/>
                </a:cxn>
                <a:cxn ang="0">
                  <a:pos x="0" y="2"/>
                </a:cxn>
                <a:cxn ang="0">
                  <a:pos x="0" y="2"/>
                </a:cxn>
                <a:cxn ang="0">
                  <a:pos x="0" y="2"/>
                </a:cxn>
                <a:cxn ang="0">
                  <a:pos x="0" y="4"/>
                </a:cxn>
                <a:cxn ang="0">
                  <a:pos x="0" y="4"/>
                </a:cxn>
                <a:cxn ang="0">
                  <a:pos x="2" y="4"/>
                </a:cxn>
                <a:cxn ang="0">
                  <a:pos x="2" y="4"/>
                </a:cxn>
                <a:cxn ang="0">
                  <a:pos x="2" y="4"/>
                </a:cxn>
                <a:cxn ang="0">
                  <a:pos x="2" y="2"/>
                </a:cxn>
                <a:cxn ang="0">
                  <a:pos x="0" y="0"/>
                </a:cxn>
                <a:cxn ang="0">
                  <a:pos x="0" y="2"/>
                </a:cxn>
                <a:cxn ang="0">
                  <a:pos x="0" y="2"/>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0" name="Freeform 4091"/>
            <p:cNvSpPr>
              <a:spLocks/>
            </p:cNvSpPr>
            <p:nvPr/>
          </p:nvSpPr>
          <p:spPr bwMode="auto">
            <a:xfrm>
              <a:off x="3333" y="2446"/>
              <a:ext cx="2" cy="4"/>
            </a:xfrm>
            <a:custGeom>
              <a:avLst/>
              <a:gdLst/>
              <a:ahLst/>
              <a:cxnLst>
                <a:cxn ang="0">
                  <a:pos x="0" y="2"/>
                </a:cxn>
                <a:cxn ang="0">
                  <a:pos x="0" y="2"/>
                </a:cxn>
                <a:cxn ang="0">
                  <a:pos x="0" y="2"/>
                </a:cxn>
                <a:cxn ang="0">
                  <a:pos x="0" y="2"/>
                </a:cxn>
                <a:cxn ang="0">
                  <a:pos x="0" y="4"/>
                </a:cxn>
                <a:cxn ang="0">
                  <a:pos x="0" y="4"/>
                </a:cxn>
                <a:cxn ang="0">
                  <a:pos x="2" y="4"/>
                </a:cxn>
                <a:cxn ang="0">
                  <a:pos x="2" y="4"/>
                </a:cxn>
                <a:cxn ang="0">
                  <a:pos x="2" y="4"/>
                </a:cxn>
                <a:cxn ang="0">
                  <a:pos x="2" y="2"/>
                </a:cxn>
                <a:cxn ang="0">
                  <a:pos x="0" y="0"/>
                </a:cxn>
                <a:cxn ang="0">
                  <a:pos x="0" y="2"/>
                </a:cxn>
                <a:cxn ang="0">
                  <a:pos x="0" y="2"/>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1" name="Freeform 4092"/>
            <p:cNvSpPr>
              <a:spLocks/>
            </p:cNvSpPr>
            <p:nvPr/>
          </p:nvSpPr>
          <p:spPr bwMode="auto">
            <a:xfrm>
              <a:off x="3331" y="2451"/>
              <a:ext cx="9" cy="6"/>
            </a:xfrm>
            <a:custGeom>
              <a:avLst/>
              <a:gdLst/>
              <a:ahLst/>
              <a:cxnLst>
                <a:cxn ang="0">
                  <a:pos x="6" y="4"/>
                </a:cxn>
                <a:cxn ang="0">
                  <a:pos x="6" y="4"/>
                </a:cxn>
                <a:cxn ang="0">
                  <a:pos x="6" y="4"/>
                </a:cxn>
                <a:cxn ang="0">
                  <a:pos x="6" y="4"/>
                </a:cxn>
                <a:cxn ang="0">
                  <a:pos x="4" y="2"/>
                </a:cxn>
                <a:cxn ang="0">
                  <a:pos x="4" y="0"/>
                </a:cxn>
                <a:cxn ang="0">
                  <a:pos x="2" y="0"/>
                </a:cxn>
                <a:cxn ang="0">
                  <a:pos x="2" y="0"/>
                </a:cxn>
                <a:cxn ang="0">
                  <a:pos x="0" y="2"/>
                </a:cxn>
                <a:cxn ang="0">
                  <a:pos x="0" y="2"/>
                </a:cxn>
                <a:cxn ang="0">
                  <a:pos x="2" y="2"/>
                </a:cxn>
                <a:cxn ang="0">
                  <a:pos x="2" y="2"/>
                </a:cxn>
                <a:cxn ang="0">
                  <a:pos x="2" y="4"/>
                </a:cxn>
                <a:cxn ang="0">
                  <a:pos x="2" y="4"/>
                </a:cxn>
                <a:cxn ang="0">
                  <a:pos x="2" y="4"/>
                </a:cxn>
                <a:cxn ang="0">
                  <a:pos x="2" y="4"/>
                </a:cxn>
                <a:cxn ang="0">
                  <a:pos x="2" y="4"/>
                </a:cxn>
                <a:cxn ang="0">
                  <a:pos x="9" y="6"/>
                </a:cxn>
                <a:cxn ang="0">
                  <a:pos x="9" y="4"/>
                </a:cxn>
                <a:cxn ang="0">
                  <a:pos x="9" y="4"/>
                </a:cxn>
                <a:cxn ang="0">
                  <a:pos x="8" y="4"/>
                </a:cxn>
                <a:cxn ang="0">
                  <a:pos x="8" y="2"/>
                </a:cxn>
                <a:cxn ang="0">
                  <a:pos x="6" y="2"/>
                </a:cxn>
                <a:cxn ang="0">
                  <a:pos x="6" y="4"/>
                </a:cxn>
              </a:cxnLst>
              <a:rect l="0" t="0" r="r" b="b"/>
              <a:pathLst>
                <a:path w="9" h="6">
                  <a:moveTo>
                    <a:pt x="6" y="4"/>
                  </a:moveTo>
                  <a:lnTo>
                    <a:pt x="6" y="4"/>
                  </a:lnTo>
                  <a:lnTo>
                    <a:pt x="6" y="4"/>
                  </a:lnTo>
                  <a:lnTo>
                    <a:pt x="6" y="4"/>
                  </a:lnTo>
                  <a:lnTo>
                    <a:pt x="4" y="2"/>
                  </a:lnTo>
                  <a:lnTo>
                    <a:pt x="4" y="0"/>
                  </a:lnTo>
                  <a:lnTo>
                    <a:pt x="2" y="0"/>
                  </a:lnTo>
                  <a:lnTo>
                    <a:pt x="2" y="0"/>
                  </a:lnTo>
                  <a:lnTo>
                    <a:pt x="0" y="2"/>
                  </a:lnTo>
                  <a:lnTo>
                    <a:pt x="0" y="2"/>
                  </a:lnTo>
                  <a:lnTo>
                    <a:pt x="2" y="2"/>
                  </a:lnTo>
                  <a:lnTo>
                    <a:pt x="2" y="2"/>
                  </a:lnTo>
                  <a:lnTo>
                    <a:pt x="2" y="4"/>
                  </a:lnTo>
                  <a:lnTo>
                    <a:pt x="2" y="4"/>
                  </a:lnTo>
                  <a:lnTo>
                    <a:pt x="2" y="4"/>
                  </a:lnTo>
                  <a:lnTo>
                    <a:pt x="2" y="4"/>
                  </a:lnTo>
                  <a:lnTo>
                    <a:pt x="2" y="4"/>
                  </a:lnTo>
                  <a:lnTo>
                    <a:pt x="9" y="6"/>
                  </a:lnTo>
                  <a:lnTo>
                    <a:pt x="9" y="4"/>
                  </a:lnTo>
                  <a:lnTo>
                    <a:pt x="9" y="4"/>
                  </a:lnTo>
                  <a:lnTo>
                    <a:pt x="8" y="4"/>
                  </a:lnTo>
                  <a:lnTo>
                    <a:pt x="8" y="2"/>
                  </a:lnTo>
                  <a:lnTo>
                    <a:pt x="6" y="2"/>
                  </a:lnTo>
                  <a:lnTo>
                    <a:pt x="6"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2" name="Freeform 4093"/>
            <p:cNvSpPr>
              <a:spLocks/>
            </p:cNvSpPr>
            <p:nvPr/>
          </p:nvSpPr>
          <p:spPr bwMode="auto">
            <a:xfrm>
              <a:off x="3331" y="2451"/>
              <a:ext cx="9" cy="6"/>
            </a:xfrm>
            <a:custGeom>
              <a:avLst/>
              <a:gdLst/>
              <a:ahLst/>
              <a:cxnLst>
                <a:cxn ang="0">
                  <a:pos x="6" y="4"/>
                </a:cxn>
                <a:cxn ang="0">
                  <a:pos x="6" y="4"/>
                </a:cxn>
                <a:cxn ang="0">
                  <a:pos x="6" y="4"/>
                </a:cxn>
                <a:cxn ang="0">
                  <a:pos x="6" y="4"/>
                </a:cxn>
                <a:cxn ang="0">
                  <a:pos x="4" y="2"/>
                </a:cxn>
                <a:cxn ang="0">
                  <a:pos x="4" y="0"/>
                </a:cxn>
                <a:cxn ang="0">
                  <a:pos x="2" y="0"/>
                </a:cxn>
                <a:cxn ang="0">
                  <a:pos x="2" y="0"/>
                </a:cxn>
                <a:cxn ang="0">
                  <a:pos x="0" y="2"/>
                </a:cxn>
                <a:cxn ang="0">
                  <a:pos x="0" y="2"/>
                </a:cxn>
                <a:cxn ang="0">
                  <a:pos x="2" y="2"/>
                </a:cxn>
                <a:cxn ang="0">
                  <a:pos x="2" y="2"/>
                </a:cxn>
                <a:cxn ang="0">
                  <a:pos x="2" y="4"/>
                </a:cxn>
                <a:cxn ang="0">
                  <a:pos x="2" y="4"/>
                </a:cxn>
                <a:cxn ang="0">
                  <a:pos x="2" y="4"/>
                </a:cxn>
                <a:cxn ang="0">
                  <a:pos x="2" y="4"/>
                </a:cxn>
                <a:cxn ang="0">
                  <a:pos x="2" y="4"/>
                </a:cxn>
                <a:cxn ang="0">
                  <a:pos x="9" y="6"/>
                </a:cxn>
                <a:cxn ang="0">
                  <a:pos x="9" y="4"/>
                </a:cxn>
                <a:cxn ang="0">
                  <a:pos x="9" y="4"/>
                </a:cxn>
                <a:cxn ang="0">
                  <a:pos x="8" y="4"/>
                </a:cxn>
                <a:cxn ang="0">
                  <a:pos x="8" y="2"/>
                </a:cxn>
                <a:cxn ang="0">
                  <a:pos x="6" y="2"/>
                </a:cxn>
                <a:cxn ang="0">
                  <a:pos x="6" y="4"/>
                </a:cxn>
              </a:cxnLst>
              <a:rect l="0" t="0" r="r" b="b"/>
              <a:pathLst>
                <a:path w="9" h="6">
                  <a:moveTo>
                    <a:pt x="6" y="4"/>
                  </a:moveTo>
                  <a:lnTo>
                    <a:pt x="6" y="4"/>
                  </a:lnTo>
                  <a:lnTo>
                    <a:pt x="6" y="4"/>
                  </a:lnTo>
                  <a:lnTo>
                    <a:pt x="6" y="4"/>
                  </a:lnTo>
                  <a:lnTo>
                    <a:pt x="4" y="2"/>
                  </a:lnTo>
                  <a:lnTo>
                    <a:pt x="4" y="0"/>
                  </a:lnTo>
                  <a:lnTo>
                    <a:pt x="2" y="0"/>
                  </a:lnTo>
                  <a:lnTo>
                    <a:pt x="2" y="0"/>
                  </a:lnTo>
                  <a:lnTo>
                    <a:pt x="0" y="2"/>
                  </a:lnTo>
                  <a:lnTo>
                    <a:pt x="0" y="2"/>
                  </a:lnTo>
                  <a:lnTo>
                    <a:pt x="2" y="2"/>
                  </a:lnTo>
                  <a:lnTo>
                    <a:pt x="2" y="2"/>
                  </a:lnTo>
                  <a:lnTo>
                    <a:pt x="2" y="4"/>
                  </a:lnTo>
                  <a:lnTo>
                    <a:pt x="2" y="4"/>
                  </a:lnTo>
                  <a:lnTo>
                    <a:pt x="2" y="4"/>
                  </a:lnTo>
                  <a:lnTo>
                    <a:pt x="2" y="4"/>
                  </a:lnTo>
                  <a:lnTo>
                    <a:pt x="2" y="4"/>
                  </a:lnTo>
                  <a:lnTo>
                    <a:pt x="9" y="6"/>
                  </a:lnTo>
                  <a:lnTo>
                    <a:pt x="9" y="4"/>
                  </a:lnTo>
                  <a:lnTo>
                    <a:pt x="9" y="4"/>
                  </a:lnTo>
                  <a:lnTo>
                    <a:pt x="8" y="4"/>
                  </a:lnTo>
                  <a:lnTo>
                    <a:pt x="8" y="2"/>
                  </a:lnTo>
                  <a:lnTo>
                    <a:pt x="6" y="2"/>
                  </a:lnTo>
                  <a:lnTo>
                    <a:pt x="6"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3" name="Freeform 4094"/>
            <p:cNvSpPr>
              <a:spLocks/>
            </p:cNvSpPr>
            <p:nvPr/>
          </p:nvSpPr>
          <p:spPr bwMode="auto">
            <a:xfrm>
              <a:off x="2909" y="2325"/>
              <a:ext cx="171" cy="264"/>
            </a:xfrm>
            <a:custGeom>
              <a:avLst/>
              <a:gdLst/>
              <a:ahLst/>
              <a:cxnLst>
                <a:cxn ang="0">
                  <a:pos x="28" y="34"/>
                </a:cxn>
                <a:cxn ang="0">
                  <a:pos x="30" y="41"/>
                </a:cxn>
                <a:cxn ang="0">
                  <a:pos x="41" y="50"/>
                </a:cxn>
                <a:cxn ang="0">
                  <a:pos x="32" y="108"/>
                </a:cxn>
                <a:cxn ang="0">
                  <a:pos x="5" y="142"/>
                </a:cxn>
                <a:cxn ang="0">
                  <a:pos x="3" y="146"/>
                </a:cxn>
                <a:cxn ang="0">
                  <a:pos x="0" y="148"/>
                </a:cxn>
                <a:cxn ang="0">
                  <a:pos x="5" y="151"/>
                </a:cxn>
                <a:cxn ang="0">
                  <a:pos x="8" y="155"/>
                </a:cxn>
                <a:cxn ang="0">
                  <a:pos x="10" y="164"/>
                </a:cxn>
                <a:cxn ang="0">
                  <a:pos x="19" y="164"/>
                </a:cxn>
                <a:cxn ang="0">
                  <a:pos x="25" y="166"/>
                </a:cxn>
                <a:cxn ang="0">
                  <a:pos x="26" y="171"/>
                </a:cxn>
                <a:cxn ang="0">
                  <a:pos x="23" y="174"/>
                </a:cxn>
                <a:cxn ang="0">
                  <a:pos x="19" y="178"/>
                </a:cxn>
                <a:cxn ang="0">
                  <a:pos x="25" y="191"/>
                </a:cxn>
                <a:cxn ang="0">
                  <a:pos x="30" y="217"/>
                </a:cxn>
                <a:cxn ang="0">
                  <a:pos x="30" y="223"/>
                </a:cxn>
                <a:cxn ang="0">
                  <a:pos x="19" y="221"/>
                </a:cxn>
                <a:cxn ang="0">
                  <a:pos x="12" y="223"/>
                </a:cxn>
                <a:cxn ang="0">
                  <a:pos x="10" y="228"/>
                </a:cxn>
                <a:cxn ang="0">
                  <a:pos x="14" y="237"/>
                </a:cxn>
                <a:cxn ang="0">
                  <a:pos x="23" y="241"/>
                </a:cxn>
                <a:cxn ang="0">
                  <a:pos x="30" y="262"/>
                </a:cxn>
                <a:cxn ang="0">
                  <a:pos x="32" y="262"/>
                </a:cxn>
                <a:cxn ang="0">
                  <a:pos x="39" y="262"/>
                </a:cxn>
                <a:cxn ang="0">
                  <a:pos x="44" y="260"/>
                </a:cxn>
                <a:cxn ang="0">
                  <a:pos x="48" y="257"/>
                </a:cxn>
                <a:cxn ang="0">
                  <a:pos x="50" y="257"/>
                </a:cxn>
                <a:cxn ang="0">
                  <a:pos x="51" y="257"/>
                </a:cxn>
                <a:cxn ang="0">
                  <a:pos x="53" y="258"/>
                </a:cxn>
                <a:cxn ang="0">
                  <a:pos x="57" y="260"/>
                </a:cxn>
                <a:cxn ang="0">
                  <a:pos x="62" y="258"/>
                </a:cxn>
                <a:cxn ang="0">
                  <a:pos x="71" y="253"/>
                </a:cxn>
                <a:cxn ang="0">
                  <a:pos x="76" y="253"/>
                </a:cxn>
                <a:cxn ang="0">
                  <a:pos x="83" y="253"/>
                </a:cxn>
                <a:cxn ang="0">
                  <a:pos x="85" y="249"/>
                </a:cxn>
                <a:cxn ang="0">
                  <a:pos x="89" y="249"/>
                </a:cxn>
                <a:cxn ang="0">
                  <a:pos x="91" y="246"/>
                </a:cxn>
                <a:cxn ang="0">
                  <a:pos x="91" y="242"/>
                </a:cxn>
                <a:cxn ang="0">
                  <a:pos x="89" y="241"/>
                </a:cxn>
                <a:cxn ang="0">
                  <a:pos x="108" y="235"/>
                </a:cxn>
                <a:cxn ang="0">
                  <a:pos x="114" y="235"/>
                </a:cxn>
                <a:cxn ang="0">
                  <a:pos x="121" y="230"/>
                </a:cxn>
                <a:cxn ang="0">
                  <a:pos x="123" y="226"/>
                </a:cxn>
                <a:cxn ang="0">
                  <a:pos x="128" y="221"/>
                </a:cxn>
                <a:cxn ang="0">
                  <a:pos x="132" y="217"/>
                </a:cxn>
                <a:cxn ang="0">
                  <a:pos x="133" y="212"/>
                </a:cxn>
                <a:cxn ang="0">
                  <a:pos x="137" y="207"/>
                </a:cxn>
                <a:cxn ang="0">
                  <a:pos x="151" y="198"/>
                </a:cxn>
                <a:cxn ang="0">
                  <a:pos x="148" y="196"/>
                </a:cxn>
                <a:cxn ang="0">
                  <a:pos x="142" y="182"/>
                </a:cxn>
                <a:cxn ang="0">
                  <a:pos x="137" y="178"/>
                </a:cxn>
                <a:cxn ang="0">
                  <a:pos x="137" y="171"/>
                </a:cxn>
                <a:cxn ang="0">
                  <a:pos x="139" y="158"/>
                </a:cxn>
                <a:cxn ang="0">
                  <a:pos x="142" y="157"/>
                </a:cxn>
                <a:cxn ang="0">
                  <a:pos x="142" y="155"/>
                </a:cxn>
                <a:cxn ang="0">
                  <a:pos x="151" y="135"/>
                </a:cxn>
                <a:cxn ang="0">
                  <a:pos x="153" y="128"/>
                </a:cxn>
                <a:cxn ang="0">
                  <a:pos x="171" y="66"/>
                </a:cxn>
                <a:cxn ang="0">
                  <a:pos x="42" y="0"/>
                </a:cxn>
                <a:cxn ang="0">
                  <a:pos x="26" y="30"/>
                </a:cxn>
              </a:cxnLst>
              <a:rect l="0" t="0" r="r" b="b"/>
              <a:pathLst>
                <a:path w="171" h="264">
                  <a:moveTo>
                    <a:pt x="26" y="30"/>
                  </a:moveTo>
                  <a:lnTo>
                    <a:pt x="28" y="34"/>
                  </a:lnTo>
                  <a:lnTo>
                    <a:pt x="28" y="35"/>
                  </a:lnTo>
                  <a:lnTo>
                    <a:pt x="30" y="41"/>
                  </a:lnTo>
                  <a:lnTo>
                    <a:pt x="32" y="44"/>
                  </a:lnTo>
                  <a:lnTo>
                    <a:pt x="41" y="50"/>
                  </a:lnTo>
                  <a:lnTo>
                    <a:pt x="37" y="57"/>
                  </a:lnTo>
                  <a:lnTo>
                    <a:pt x="32" y="108"/>
                  </a:lnTo>
                  <a:lnTo>
                    <a:pt x="5" y="139"/>
                  </a:lnTo>
                  <a:lnTo>
                    <a:pt x="5" y="142"/>
                  </a:lnTo>
                  <a:lnTo>
                    <a:pt x="3" y="142"/>
                  </a:lnTo>
                  <a:lnTo>
                    <a:pt x="3" y="146"/>
                  </a:lnTo>
                  <a:lnTo>
                    <a:pt x="0" y="146"/>
                  </a:lnTo>
                  <a:lnTo>
                    <a:pt x="0" y="148"/>
                  </a:lnTo>
                  <a:lnTo>
                    <a:pt x="0" y="151"/>
                  </a:lnTo>
                  <a:lnTo>
                    <a:pt x="5" y="151"/>
                  </a:lnTo>
                  <a:lnTo>
                    <a:pt x="5" y="153"/>
                  </a:lnTo>
                  <a:lnTo>
                    <a:pt x="8" y="155"/>
                  </a:lnTo>
                  <a:lnTo>
                    <a:pt x="10" y="157"/>
                  </a:lnTo>
                  <a:lnTo>
                    <a:pt x="10" y="164"/>
                  </a:lnTo>
                  <a:lnTo>
                    <a:pt x="16" y="164"/>
                  </a:lnTo>
                  <a:lnTo>
                    <a:pt x="19" y="164"/>
                  </a:lnTo>
                  <a:lnTo>
                    <a:pt x="23" y="166"/>
                  </a:lnTo>
                  <a:lnTo>
                    <a:pt x="25" y="166"/>
                  </a:lnTo>
                  <a:lnTo>
                    <a:pt x="28" y="169"/>
                  </a:lnTo>
                  <a:lnTo>
                    <a:pt x="26" y="171"/>
                  </a:lnTo>
                  <a:lnTo>
                    <a:pt x="26" y="173"/>
                  </a:lnTo>
                  <a:lnTo>
                    <a:pt x="23" y="174"/>
                  </a:lnTo>
                  <a:lnTo>
                    <a:pt x="19" y="176"/>
                  </a:lnTo>
                  <a:lnTo>
                    <a:pt x="19" y="178"/>
                  </a:lnTo>
                  <a:lnTo>
                    <a:pt x="21" y="185"/>
                  </a:lnTo>
                  <a:lnTo>
                    <a:pt x="25" y="191"/>
                  </a:lnTo>
                  <a:lnTo>
                    <a:pt x="23" y="205"/>
                  </a:lnTo>
                  <a:lnTo>
                    <a:pt x="30" y="217"/>
                  </a:lnTo>
                  <a:lnTo>
                    <a:pt x="30" y="221"/>
                  </a:lnTo>
                  <a:lnTo>
                    <a:pt x="30" y="223"/>
                  </a:lnTo>
                  <a:lnTo>
                    <a:pt x="28" y="223"/>
                  </a:lnTo>
                  <a:lnTo>
                    <a:pt x="19" y="221"/>
                  </a:lnTo>
                  <a:lnTo>
                    <a:pt x="14" y="223"/>
                  </a:lnTo>
                  <a:lnTo>
                    <a:pt x="12" y="223"/>
                  </a:lnTo>
                  <a:lnTo>
                    <a:pt x="10" y="224"/>
                  </a:lnTo>
                  <a:lnTo>
                    <a:pt x="10" y="228"/>
                  </a:lnTo>
                  <a:lnTo>
                    <a:pt x="10" y="232"/>
                  </a:lnTo>
                  <a:lnTo>
                    <a:pt x="14" y="237"/>
                  </a:lnTo>
                  <a:lnTo>
                    <a:pt x="16" y="239"/>
                  </a:lnTo>
                  <a:lnTo>
                    <a:pt x="23" y="241"/>
                  </a:lnTo>
                  <a:lnTo>
                    <a:pt x="23" y="241"/>
                  </a:lnTo>
                  <a:lnTo>
                    <a:pt x="30" y="262"/>
                  </a:lnTo>
                  <a:lnTo>
                    <a:pt x="32" y="264"/>
                  </a:lnTo>
                  <a:lnTo>
                    <a:pt x="32" y="262"/>
                  </a:lnTo>
                  <a:lnTo>
                    <a:pt x="37" y="262"/>
                  </a:lnTo>
                  <a:lnTo>
                    <a:pt x="39" y="262"/>
                  </a:lnTo>
                  <a:lnTo>
                    <a:pt x="41" y="262"/>
                  </a:lnTo>
                  <a:lnTo>
                    <a:pt x="44" y="260"/>
                  </a:lnTo>
                  <a:lnTo>
                    <a:pt x="48" y="258"/>
                  </a:lnTo>
                  <a:lnTo>
                    <a:pt x="48" y="257"/>
                  </a:lnTo>
                  <a:lnTo>
                    <a:pt x="50" y="257"/>
                  </a:lnTo>
                  <a:lnTo>
                    <a:pt x="50" y="257"/>
                  </a:lnTo>
                  <a:lnTo>
                    <a:pt x="51" y="257"/>
                  </a:lnTo>
                  <a:lnTo>
                    <a:pt x="51" y="257"/>
                  </a:lnTo>
                  <a:lnTo>
                    <a:pt x="53" y="258"/>
                  </a:lnTo>
                  <a:lnTo>
                    <a:pt x="53" y="258"/>
                  </a:lnTo>
                  <a:lnTo>
                    <a:pt x="55" y="260"/>
                  </a:lnTo>
                  <a:lnTo>
                    <a:pt x="57" y="260"/>
                  </a:lnTo>
                  <a:lnTo>
                    <a:pt x="57" y="258"/>
                  </a:lnTo>
                  <a:lnTo>
                    <a:pt x="62" y="258"/>
                  </a:lnTo>
                  <a:lnTo>
                    <a:pt x="64" y="257"/>
                  </a:lnTo>
                  <a:lnTo>
                    <a:pt x="71" y="253"/>
                  </a:lnTo>
                  <a:lnTo>
                    <a:pt x="74" y="255"/>
                  </a:lnTo>
                  <a:lnTo>
                    <a:pt x="76" y="253"/>
                  </a:lnTo>
                  <a:lnTo>
                    <a:pt x="83" y="253"/>
                  </a:lnTo>
                  <a:lnTo>
                    <a:pt x="83" y="253"/>
                  </a:lnTo>
                  <a:lnTo>
                    <a:pt x="85" y="251"/>
                  </a:lnTo>
                  <a:lnTo>
                    <a:pt x="85" y="249"/>
                  </a:lnTo>
                  <a:lnTo>
                    <a:pt x="87" y="249"/>
                  </a:lnTo>
                  <a:lnTo>
                    <a:pt x="89" y="249"/>
                  </a:lnTo>
                  <a:lnTo>
                    <a:pt x="89" y="246"/>
                  </a:lnTo>
                  <a:lnTo>
                    <a:pt x="91" y="246"/>
                  </a:lnTo>
                  <a:lnTo>
                    <a:pt x="91" y="244"/>
                  </a:lnTo>
                  <a:lnTo>
                    <a:pt x="91" y="242"/>
                  </a:lnTo>
                  <a:lnTo>
                    <a:pt x="89" y="241"/>
                  </a:lnTo>
                  <a:lnTo>
                    <a:pt x="89" y="241"/>
                  </a:lnTo>
                  <a:lnTo>
                    <a:pt x="89" y="239"/>
                  </a:lnTo>
                  <a:lnTo>
                    <a:pt x="108" y="235"/>
                  </a:lnTo>
                  <a:lnTo>
                    <a:pt x="110" y="235"/>
                  </a:lnTo>
                  <a:lnTo>
                    <a:pt x="114" y="235"/>
                  </a:lnTo>
                  <a:lnTo>
                    <a:pt x="116" y="232"/>
                  </a:lnTo>
                  <a:lnTo>
                    <a:pt x="121" y="230"/>
                  </a:lnTo>
                  <a:lnTo>
                    <a:pt x="121" y="230"/>
                  </a:lnTo>
                  <a:lnTo>
                    <a:pt x="123" y="226"/>
                  </a:lnTo>
                  <a:lnTo>
                    <a:pt x="128" y="221"/>
                  </a:lnTo>
                  <a:lnTo>
                    <a:pt x="128" y="221"/>
                  </a:lnTo>
                  <a:lnTo>
                    <a:pt x="130" y="221"/>
                  </a:lnTo>
                  <a:lnTo>
                    <a:pt x="132" y="217"/>
                  </a:lnTo>
                  <a:lnTo>
                    <a:pt x="133" y="217"/>
                  </a:lnTo>
                  <a:lnTo>
                    <a:pt x="133" y="212"/>
                  </a:lnTo>
                  <a:lnTo>
                    <a:pt x="135" y="208"/>
                  </a:lnTo>
                  <a:lnTo>
                    <a:pt x="137" y="207"/>
                  </a:lnTo>
                  <a:lnTo>
                    <a:pt x="151" y="203"/>
                  </a:lnTo>
                  <a:lnTo>
                    <a:pt x="151" y="198"/>
                  </a:lnTo>
                  <a:lnTo>
                    <a:pt x="149" y="198"/>
                  </a:lnTo>
                  <a:lnTo>
                    <a:pt x="148" y="196"/>
                  </a:lnTo>
                  <a:lnTo>
                    <a:pt x="148" y="196"/>
                  </a:lnTo>
                  <a:lnTo>
                    <a:pt x="142" y="182"/>
                  </a:lnTo>
                  <a:lnTo>
                    <a:pt x="142" y="176"/>
                  </a:lnTo>
                  <a:lnTo>
                    <a:pt x="137" y="178"/>
                  </a:lnTo>
                  <a:lnTo>
                    <a:pt x="135" y="178"/>
                  </a:lnTo>
                  <a:lnTo>
                    <a:pt x="137" y="171"/>
                  </a:lnTo>
                  <a:lnTo>
                    <a:pt x="139" y="166"/>
                  </a:lnTo>
                  <a:lnTo>
                    <a:pt x="139" y="158"/>
                  </a:lnTo>
                  <a:lnTo>
                    <a:pt x="141" y="157"/>
                  </a:lnTo>
                  <a:lnTo>
                    <a:pt x="142" y="157"/>
                  </a:lnTo>
                  <a:lnTo>
                    <a:pt x="142" y="157"/>
                  </a:lnTo>
                  <a:lnTo>
                    <a:pt x="142" y="155"/>
                  </a:lnTo>
                  <a:lnTo>
                    <a:pt x="142" y="148"/>
                  </a:lnTo>
                  <a:lnTo>
                    <a:pt x="151" y="135"/>
                  </a:lnTo>
                  <a:lnTo>
                    <a:pt x="153" y="130"/>
                  </a:lnTo>
                  <a:lnTo>
                    <a:pt x="153" y="128"/>
                  </a:lnTo>
                  <a:lnTo>
                    <a:pt x="169" y="128"/>
                  </a:lnTo>
                  <a:lnTo>
                    <a:pt x="171" y="66"/>
                  </a:lnTo>
                  <a:lnTo>
                    <a:pt x="167" y="66"/>
                  </a:lnTo>
                  <a:lnTo>
                    <a:pt x="42" y="0"/>
                  </a:lnTo>
                  <a:lnTo>
                    <a:pt x="26" y="5"/>
                  </a:lnTo>
                  <a:lnTo>
                    <a:pt x="26" y="3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4" name="Freeform 4095"/>
            <p:cNvSpPr>
              <a:spLocks/>
            </p:cNvSpPr>
            <p:nvPr/>
          </p:nvSpPr>
          <p:spPr bwMode="auto">
            <a:xfrm>
              <a:off x="2909" y="2325"/>
              <a:ext cx="171" cy="264"/>
            </a:xfrm>
            <a:custGeom>
              <a:avLst/>
              <a:gdLst/>
              <a:ahLst/>
              <a:cxnLst>
                <a:cxn ang="0">
                  <a:pos x="28" y="34"/>
                </a:cxn>
                <a:cxn ang="0">
                  <a:pos x="30" y="41"/>
                </a:cxn>
                <a:cxn ang="0">
                  <a:pos x="41" y="50"/>
                </a:cxn>
                <a:cxn ang="0">
                  <a:pos x="32" y="108"/>
                </a:cxn>
                <a:cxn ang="0">
                  <a:pos x="5" y="142"/>
                </a:cxn>
                <a:cxn ang="0">
                  <a:pos x="3" y="146"/>
                </a:cxn>
                <a:cxn ang="0">
                  <a:pos x="0" y="148"/>
                </a:cxn>
                <a:cxn ang="0">
                  <a:pos x="5" y="151"/>
                </a:cxn>
                <a:cxn ang="0">
                  <a:pos x="8" y="155"/>
                </a:cxn>
                <a:cxn ang="0">
                  <a:pos x="10" y="164"/>
                </a:cxn>
                <a:cxn ang="0">
                  <a:pos x="19" y="164"/>
                </a:cxn>
                <a:cxn ang="0">
                  <a:pos x="25" y="166"/>
                </a:cxn>
                <a:cxn ang="0">
                  <a:pos x="26" y="171"/>
                </a:cxn>
                <a:cxn ang="0">
                  <a:pos x="23" y="174"/>
                </a:cxn>
                <a:cxn ang="0">
                  <a:pos x="19" y="178"/>
                </a:cxn>
                <a:cxn ang="0">
                  <a:pos x="25" y="191"/>
                </a:cxn>
                <a:cxn ang="0">
                  <a:pos x="30" y="217"/>
                </a:cxn>
                <a:cxn ang="0">
                  <a:pos x="30" y="223"/>
                </a:cxn>
                <a:cxn ang="0">
                  <a:pos x="19" y="221"/>
                </a:cxn>
                <a:cxn ang="0">
                  <a:pos x="12" y="223"/>
                </a:cxn>
                <a:cxn ang="0">
                  <a:pos x="10" y="228"/>
                </a:cxn>
                <a:cxn ang="0">
                  <a:pos x="14" y="237"/>
                </a:cxn>
                <a:cxn ang="0">
                  <a:pos x="23" y="241"/>
                </a:cxn>
                <a:cxn ang="0">
                  <a:pos x="30" y="262"/>
                </a:cxn>
                <a:cxn ang="0">
                  <a:pos x="32" y="262"/>
                </a:cxn>
                <a:cxn ang="0">
                  <a:pos x="39" y="262"/>
                </a:cxn>
                <a:cxn ang="0">
                  <a:pos x="44" y="260"/>
                </a:cxn>
                <a:cxn ang="0">
                  <a:pos x="48" y="257"/>
                </a:cxn>
                <a:cxn ang="0">
                  <a:pos x="50" y="257"/>
                </a:cxn>
                <a:cxn ang="0">
                  <a:pos x="51" y="257"/>
                </a:cxn>
                <a:cxn ang="0">
                  <a:pos x="53" y="258"/>
                </a:cxn>
                <a:cxn ang="0">
                  <a:pos x="57" y="260"/>
                </a:cxn>
                <a:cxn ang="0">
                  <a:pos x="62" y="258"/>
                </a:cxn>
                <a:cxn ang="0">
                  <a:pos x="71" y="253"/>
                </a:cxn>
                <a:cxn ang="0">
                  <a:pos x="76" y="253"/>
                </a:cxn>
                <a:cxn ang="0">
                  <a:pos x="83" y="253"/>
                </a:cxn>
                <a:cxn ang="0">
                  <a:pos x="85" y="249"/>
                </a:cxn>
                <a:cxn ang="0">
                  <a:pos x="89" y="249"/>
                </a:cxn>
                <a:cxn ang="0">
                  <a:pos x="91" y="246"/>
                </a:cxn>
                <a:cxn ang="0">
                  <a:pos x="91" y="242"/>
                </a:cxn>
                <a:cxn ang="0">
                  <a:pos x="89" y="241"/>
                </a:cxn>
                <a:cxn ang="0">
                  <a:pos x="108" y="235"/>
                </a:cxn>
                <a:cxn ang="0">
                  <a:pos x="114" y="235"/>
                </a:cxn>
                <a:cxn ang="0">
                  <a:pos x="121" y="230"/>
                </a:cxn>
                <a:cxn ang="0">
                  <a:pos x="123" y="226"/>
                </a:cxn>
                <a:cxn ang="0">
                  <a:pos x="128" y="221"/>
                </a:cxn>
                <a:cxn ang="0">
                  <a:pos x="132" y="217"/>
                </a:cxn>
                <a:cxn ang="0">
                  <a:pos x="133" y="212"/>
                </a:cxn>
                <a:cxn ang="0">
                  <a:pos x="137" y="207"/>
                </a:cxn>
                <a:cxn ang="0">
                  <a:pos x="151" y="198"/>
                </a:cxn>
                <a:cxn ang="0">
                  <a:pos x="148" y="196"/>
                </a:cxn>
                <a:cxn ang="0">
                  <a:pos x="142" y="182"/>
                </a:cxn>
                <a:cxn ang="0">
                  <a:pos x="137" y="178"/>
                </a:cxn>
                <a:cxn ang="0">
                  <a:pos x="137" y="171"/>
                </a:cxn>
                <a:cxn ang="0">
                  <a:pos x="139" y="158"/>
                </a:cxn>
                <a:cxn ang="0">
                  <a:pos x="142" y="157"/>
                </a:cxn>
                <a:cxn ang="0">
                  <a:pos x="142" y="155"/>
                </a:cxn>
                <a:cxn ang="0">
                  <a:pos x="151" y="135"/>
                </a:cxn>
                <a:cxn ang="0">
                  <a:pos x="153" y="128"/>
                </a:cxn>
                <a:cxn ang="0">
                  <a:pos x="171" y="66"/>
                </a:cxn>
                <a:cxn ang="0">
                  <a:pos x="42" y="0"/>
                </a:cxn>
                <a:cxn ang="0">
                  <a:pos x="26" y="30"/>
                </a:cxn>
              </a:cxnLst>
              <a:rect l="0" t="0" r="r" b="b"/>
              <a:pathLst>
                <a:path w="171" h="264">
                  <a:moveTo>
                    <a:pt x="26" y="30"/>
                  </a:moveTo>
                  <a:lnTo>
                    <a:pt x="28" y="34"/>
                  </a:lnTo>
                  <a:lnTo>
                    <a:pt x="28" y="35"/>
                  </a:lnTo>
                  <a:lnTo>
                    <a:pt x="30" y="41"/>
                  </a:lnTo>
                  <a:lnTo>
                    <a:pt x="32" y="44"/>
                  </a:lnTo>
                  <a:lnTo>
                    <a:pt x="41" y="50"/>
                  </a:lnTo>
                  <a:lnTo>
                    <a:pt x="37" y="57"/>
                  </a:lnTo>
                  <a:lnTo>
                    <a:pt x="32" y="108"/>
                  </a:lnTo>
                  <a:lnTo>
                    <a:pt x="5" y="139"/>
                  </a:lnTo>
                  <a:lnTo>
                    <a:pt x="5" y="142"/>
                  </a:lnTo>
                  <a:lnTo>
                    <a:pt x="3" y="142"/>
                  </a:lnTo>
                  <a:lnTo>
                    <a:pt x="3" y="146"/>
                  </a:lnTo>
                  <a:lnTo>
                    <a:pt x="0" y="146"/>
                  </a:lnTo>
                  <a:lnTo>
                    <a:pt x="0" y="148"/>
                  </a:lnTo>
                  <a:lnTo>
                    <a:pt x="0" y="151"/>
                  </a:lnTo>
                  <a:lnTo>
                    <a:pt x="5" y="151"/>
                  </a:lnTo>
                  <a:lnTo>
                    <a:pt x="5" y="153"/>
                  </a:lnTo>
                  <a:lnTo>
                    <a:pt x="8" y="155"/>
                  </a:lnTo>
                  <a:lnTo>
                    <a:pt x="10" y="157"/>
                  </a:lnTo>
                  <a:lnTo>
                    <a:pt x="10" y="164"/>
                  </a:lnTo>
                  <a:lnTo>
                    <a:pt x="16" y="164"/>
                  </a:lnTo>
                  <a:lnTo>
                    <a:pt x="19" y="164"/>
                  </a:lnTo>
                  <a:lnTo>
                    <a:pt x="23" y="166"/>
                  </a:lnTo>
                  <a:lnTo>
                    <a:pt x="25" y="166"/>
                  </a:lnTo>
                  <a:lnTo>
                    <a:pt x="28" y="169"/>
                  </a:lnTo>
                  <a:lnTo>
                    <a:pt x="26" y="171"/>
                  </a:lnTo>
                  <a:lnTo>
                    <a:pt x="26" y="173"/>
                  </a:lnTo>
                  <a:lnTo>
                    <a:pt x="23" y="174"/>
                  </a:lnTo>
                  <a:lnTo>
                    <a:pt x="19" y="176"/>
                  </a:lnTo>
                  <a:lnTo>
                    <a:pt x="19" y="178"/>
                  </a:lnTo>
                  <a:lnTo>
                    <a:pt x="21" y="185"/>
                  </a:lnTo>
                  <a:lnTo>
                    <a:pt x="25" y="191"/>
                  </a:lnTo>
                  <a:lnTo>
                    <a:pt x="23" y="205"/>
                  </a:lnTo>
                  <a:lnTo>
                    <a:pt x="30" y="217"/>
                  </a:lnTo>
                  <a:lnTo>
                    <a:pt x="30" y="221"/>
                  </a:lnTo>
                  <a:lnTo>
                    <a:pt x="30" y="223"/>
                  </a:lnTo>
                  <a:lnTo>
                    <a:pt x="28" y="223"/>
                  </a:lnTo>
                  <a:lnTo>
                    <a:pt x="19" y="221"/>
                  </a:lnTo>
                  <a:lnTo>
                    <a:pt x="14" y="223"/>
                  </a:lnTo>
                  <a:lnTo>
                    <a:pt x="12" y="223"/>
                  </a:lnTo>
                  <a:lnTo>
                    <a:pt x="10" y="224"/>
                  </a:lnTo>
                  <a:lnTo>
                    <a:pt x="10" y="228"/>
                  </a:lnTo>
                  <a:lnTo>
                    <a:pt x="10" y="232"/>
                  </a:lnTo>
                  <a:lnTo>
                    <a:pt x="14" y="237"/>
                  </a:lnTo>
                  <a:lnTo>
                    <a:pt x="16" y="239"/>
                  </a:lnTo>
                  <a:lnTo>
                    <a:pt x="23" y="241"/>
                  </a:lnTo>
                  <a:lnTo>
                    <a:pt x="23" y="241"/>
                  </a:lnTo>
                  <a:lnTo>
                    <a:pt x="30" y="262"/>
                  </a:lnTo>
                  <a:lnTo>
                    <a:pt x="32" y="264"/>
                  </a:lnTo>
                  <a:lnTo>
                    <a:pt x="32" y="262"/>
                  </a:lnTo>
                  <a:lnTo>
                    <a:pt x="37" y="262"/>
                  </a:lnTo>
                  <a:lnTo>
                    <a:pt x="39" y="262"/>
                  </a:lnTo>
                  <a:lnTo>
                    <a:pt x="41" y="262"/>
                  </a:lnTo>
                  <a:lnTo>
                    <a:pt x="44" y="260"/>
                  </a:lnTo>
                  <a:lnTo>
                    <a:pt x="48" y="258"/>
                  </a:lnTo>
                  <a:lnTo>
                    <a:pt x="48" y="257"/>
                  </a:lnTo>
                  <a:lnTo>
                    <a:pt x="50" y="257"/>
                  </a:lnTo>
                  <a:lnTo>
                    <a:pt x="50" y="257"/>
                  </a:lnTo>
                  <a:lnTo>
                    <a:pt x="51" y="257"/>
                  </a:lnTo>
                  <a:lnTo>
                    <a:pt x="51" y="257"/>
                  </a:lnTo>
                  <a:lnTo>
                    <a:pt x="53" y="258"/>
                  </a:lnTo>
                  <a:lnTo>
                    <a:pt x="53" y="258"/>
                  </a:lnTo>
                  <a:lnTo>
                    <a:pt x="55" y="260"/>
                  </a:lnTo>
                  <a:lnTo>
                    <a:pt x="57" y="260"/>
                  </a:lnTo>
                  <a:lnTo>
                    <a:pt x="57" y="258"/>
                  </a:lnTo>
                  <a:lnTo>
                    <a:pt x="62" y="258"/>
                  </a:lnTo>
                  <a:lnTo>
                    <a:pt x="64" y="257"/>
                  </a:lnTo>
                  <a:lnTo>
                    <a:pt x="71" y="253"/>
                  </a:lnTo>
                  <a:lnTo>
                    <a:pt x="74" y="255"/>
                  </a:lnTo>
                  <a:lnTo>
                    <a:pt x="76" y="253"/>
                  </a:lnTo>
                  <a:lnTo>
                    <a:pt x="83" y="253"/>
                  </a:lnTo>
                  <a:lnTo>
                    <a:pt x="83" y="253"/>
                  </a:lnTo>
                  <a:lnTo>
                    <a:pt x="85" y="251"/>
                  </a:lnTo>
                  <a:lnTo>
                    <a:pt x="85" y="249"/>
                  </a:lnTo>
                  <a:lnTo>
                    <a:pt x="87" y="249"/>
                  </a:lnTo>
                  <a:lnTo>
                    <a:pt x="89" y="249"/>
                  </a:lnTo>
                  <a:lnTo>
                    <a:pt x="89" y="246"/>
                  </a:lnTo>
                  <a:lnTo>
                    <a:pt x="91" y="246"/>
                  </a:lnTo>
                  <a:lnTo>
                    <a:pt x="91" y="244"/>
                  </a:lnTo>
                  <a:lnTo>
                    <a:pt x="91" y="242"/>
                  </a:lnTo>
                  <a:lnTo>
                    <a:pt x="89" y="241"/>
                  </a:lnTo>
                  <a:lnTo>
                    <a:pt x="89" y="241"/>
                  </a:lnTo>
                  <a:lnTo>
                    <a:pt x="89" y="239"/>
                  </a:lnTo>
                  <a:lnTo>
                    <a:pt x="108" y="235"/>
                  </a:lnTo>
                  <a:lnTo>
                    <a:pt x="110" y="235"/>
                  </a:lnTo>
                  <a:lnTo>
                    <a:pt x="114" y="235"/>
                  </a:lnTo>
                  <a:lnTo>
                    <a:pt x="116" y="232"/>
                  </a:lnTo>
                  <a:lnTo>
                    <a:pt x="121" y="230"/>
                  </a:lnTo>
                  <a:lnTo>
                    <a:pt x="121" y="230"/>
                  </a:lnTo>
                  <a:lnTo>
                    <a:pt x="123" y="226"/>
                  </a:lnTo>
                  <a:lnTo>
                    <a:pt x="128" y="221"/>
                  </a:lnTo>
                  <a:lnTo>
                    <a:pt x="128" y="221"/>
                  </a:lnTo>
                  <a:lnTo>
                    <a:pt x="130" y="221"/>
                  </a:lnTo>
                  <a:lnTo>
                    <a:pt x="132" y="217"/>
                  </a:lnTo>
                  <a:lnTo>
                    <a:pt x="133" y="217"/>
                  </a:lnTo>
                  <a:lnTo>
                    <a:pt x="133" y="212"/>
                  </a:lnTo>
                  <a:lnTo>
                    <a:pt x="135" y="208"/>
                  </a:lnTo>
                  <a:lnTo>
                    <a:pt x="137" y="207"/>
                  </a:lnTo>
                  <a:lnTo>
                    <a:pt x="151" y="203"/>
                  </a:lnTo>
                  <a:lnTo>
                    <a:pt x="151" y="198"/>
                  </a:lnTo>
                  <a:lnTo>
                    <a:pt x="149" y="198"/>
                  </a:lnTo>
                  <a:lnTo>
                    <a:pt x="148" y="196"/>
                  </a:lnTo>
                  <a:lnTo>
                    <a:pt x="148" y="196"/>
                  </a:lnTo>
                  <a:lnTo>
                    <a:pt x="142" y="182"/>
                  </a:lnTo>
                  <a:lnTo>
                    <a:pt x="142" y="176"/>
                  </a:lnTo>
                  <a:lnTo>
                    <a:pt x="137" y="178"/>
                  </a:lnTo>
                  <a:lnTo>
                    <a:pt x="135" y="178"/>
                  </a:lnTo>
                  <a:lnTo>
                    <a:pt x="137" y="171"/>
                  </a:lnTo>
                  <a:lnTo>
                    <a:pt x="139" y="166"/>
                  </a:lnTo>
                  <a:lnTo>
                    <a:pt x="139" y="158"/>
                  </a:lnTo>
                  <a:lnTo>
                    <a:pt x="141" y="157"/>
                  </a:lnTo>
                  <a:lnTo>
                    <a:pt x="142" y="157"/>
                  </a:lnTo>
                  <a:lnTo>
                    <a:pt x="142" y="157"/>
                  </a:lnTo>
                  <a:lnTo>
                    <a:pt x="142" y="155"/>
                  </a:lnTo>
                  <a:lnTo>
                    <a:pt x="142" y="148"/>
                  </a:lnTo>
                  <a:lnTo>
                    <a:pt x="151" y="135"/>
                  </a:lnTo>
                  <a:lnTo>
                    <a:pt x="153" y="130"/>
                  </a:lnTo>
                  <a:lnTo>
                    <a:pt x="153" y="128"/>
                  </a:lnTo>
                  <a:lnTo>
                    <a:pt x="169" y="128"/>
                  </a:lnTo>
                  <a:lnTo>
                    <a:pt x="171" y="66"/>
                  </a:lnTo>
                  <a:lnTo>
                    <a:pt x="167" y="66"/>
                  </a:lnTo>
                  <a:lnTo>
                    <a:pt x="42" y="0"/>
                  </a:lnTo>
                  <a:lnTo>
                    <a:pt x="26" y="5"/>
                  </a:lnTo>
                  <a:lnTo>
                    <a:pt x="26" y="3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5" name="Freeform 4096"/>
            <p:cNvSpPr>
              <a:spLocks/>
            </p:cNvSpPr>
            <p:nvPr/>
          </p:nvSpPr>
          <p:spPr bwMode="auto">
            <a:xfrm>
              <a:off x="2427" y="2483"/>
              <a:ext cx="48" cy="15"/>
            </a:xfrm>
            <a:custGeom>
              <a:avLst/>
              <a:gdLst/>
              <a:ahLst/>
              <a:cxnLst>
                <a:cxn ang="0">
                  <a:pos x="0" y="15"/>
                </a:cxn>
                <a:cxn ang="0">
                  <a:pos x="2" y="11"/>
                </a:cxn>
                <a:cxn ang="0">
                  <a:pos x="16" y="11"/>
                </a:cxn>
                <a:cxn ang="0">
                  <a:pos x="16" y="11"/>
                </a:cxn>
                <a:cxn ang="0">
                  <a:pos x="16" y="9"/>
                </a:cxn>
                <a:cxn ang="0">
                  <a:pos x="18" y="8"/>
                </a:cxn>
                <a:cxn ang="0">
                  <a:pos x="19" y="9"/>
                </a:cxn>
                <a:cxn ang="0">
                  <a:pos x="21" y="9"/>
                </a:cxn>
                <a:cxn ang="0">
                  <a:pos x="25" y="8"/>
                </a:cxn>
                <a:cxn ang="0">
                  <a:pos x="27" y="6"/>
                </a:cxn>
                <a:cxn ang="0">
                  <a:pos x="27" y="6"/>
                </a:cxn>
                <a:cxn ang="0">
                  <a:pos x="28" y="6"/>
                </a:cxn>
                <a:cxn ang="0">
                  <a:pos x="30" y="8"/>
                </a:cxn>
                <a:cxn ang="0">
                  <a:pos x="32" y="8"/>
                </a:cxn>
                <a:cxn ang="0">
                  <a:pos x="34" y="9"/>
                </a:cxn>
                <a:cxn ang="0">
                  <a:pos x="35" y="9"/>
                </a:cxn>
                <a:cxn ang="0">
                  <a:pos x="39" y="11"/>
                </a:cxn>
                <a:cxn ang="0">
                  <a:pos x="41" y="9"/>
                </a:cxn>
                <a:cxn ang="0">
                  <a:pos x="41" y="11"/>
                </a:cxn>
                <a:cxn ang="0">
                  <a:pos x="43" y="9"/>
                </a:cxn>
                <a:cxn ang="0">
                  <a:pos x="46" y="9"/>
                </a:cxn>
                <a:cxn ang="0">
                  <a:pos x="48" y="8"/>
                </a:cxn>
                <a:cxn ang="0">
                  <a:pos x="48" y="8"/>
                </a:cxn>
                <a:cxn ang="0">
                  <a:pos x="48" y="6"/>
                </a:cxn>
                <a:cxn ang="0">
                  <a:pos x="48" y="6"/>
                </a:cxn>
                <a:cxn ang="0">
                  <a:pos x="46" y="6"/>
                </a:cxn>
                <a:cxn ang="0">
                  <a:pos x="46" y="6"/>
                </a:cxn>
                <a:cxn ang="0">
                  <a:pos x="44" y="6"/>
                </a:cxn>
                <a:cxn ang="0">
                  <a:pos x="41" y="8"/>
                </a:cxn>
                <a:cxn ang="0">
                  <a:pos x="39" y="6"/>
                </a:cxn>
                <a:cxn ang="0">
                  <a:pos x="37" y="6"/>
                </a:cxn>
                <a:cxn ang="0">
                  <a:pos x="35" y="4"/>
                </a:cxn>
                <a:cxn ang="0">
                  <a:pos x="35" y="4"/>
                </a:cxn>
                <a:cxn ang="0">
                  <a:pos x="32" y="4"/>
                </a:cxn>
                <a:cxn ang="0">
                  <a:pos x="30" y="2"/>
                </a:cxn>
                <a:cxn ang="0">
                  <a:pos x="28" y="0"/>
                </a:cxn>
                <a:cxn ang="0">
                  <a:pos x="27" y="0"/>
                </a:cxn>
                <a:cxn ang="0">
                  <a:pos x="25" y="2"/>
                </a:cxn>
                <a:cxn ang="0">
                  <a:pos x="23" y="2"/>
                </a:cxn>
                <a:cxn ang="0">
                  <a:pos x="21" y="2"/>
                </a:cxn>
                <a:cxn ang="0">
                  <a:pos x="19" y="4"/>
                </a:cxn>
                <a:cxn ang="0">
                  <a:pos x="3" y="4"/>
                </a:cxn>
                <a:cxn ang="0">
                  <a:pos x="3" y="6"/>
                </a:cxn>
                <a:cxn ang="0">
                  <a:pos x="3" y="8"/>
                </a:cxn>
                <a:cxn ang="0">
                  <a:pos x="2" y="6"/>
                </a:cxn>
                <a:cxn ang="0">
                  <a:pos x="2" y="8"/>
                </a:cxn>
                <a:cxn ang="0">
                  <a:pos x="0" y="8"/>
                </a:cxn>
                <a:cxn ang="0">
                  <a:pos x="0" y="9"/>
                </a:cxn>
                <a:cxn ang="0">
                  <a:pos x="0" y="13"/>
                </a:cxn>
                <a:cxn ang="0">
                  <a:pos x="0" y="15"/>
                </a:cxn>
                <a:cxn ang="0">
                  <a:pos x="0" y="15"/>
                </a:cxn>
              </a:cxnLst>
              <a:rect l="0" t="0" r="r" b="b"/>
              <a:pathLst>
                <a:path w="48" h="15">
                  <a:moveTo>
                    <a:pt x="0" y="15"/>
                  </a:moveTo>
                  <a:lnTo>
                    <a:pt x="2" y="11"/>
                  </a:lnTo>
                  <a:lnTo>
                    <a:pt x="16" y="11"/>
                  </a:lnTo>
                  <a:lnTo>
                    <a:pt x="16" y="11"/>
                  </a:lnTo>
                  <a:lnTo>
                    <a:pt x="16" y="9"/>
                  </a:lnTo>
                  <a:lnTo>
                    <a:pt x="18" y="8"/>
                  </a:lnTo>
                  <a:lnTo>
                    <a:pt x="19" y="9"/>
                  </a:lnTo>
                  <a:lnTo>
                    <a:pt x="21" y="9"/>
                  </a:lnTo>
                  <a:lnTo>
                    <a:pt x="25" y="8"/>
                  </a:lnTo>
                  <a:lnTo>
                    <a:pt x="27" y="6"/>
                  </a:lnTo>
                  <a:lnTo>
                    <a:pt x="27" y="6"/>
                  </a:lnTo>
                  <a:lnTo>
                    <a:pt x="28" y="6"/>
                  </a:lnTo>
                  <a:lnTo>
                    <a:pt x="30" y="8"/>
                  </a:lnTo>
                  <a:lnTo>
                    <a:pt x="32" y="8"/>
                  </a:lnTo>
                  <a:lnTo>
                    <a:pt x="34" y="9"/>
                  </a:lnTo>
                  <a:lnTo>
                    <a:pt x="35" y="9"/>
                  </a:lnTo>
                  <a:lnTo>
                    <a:pt x="39" y="11"/>
                  </a:lnTo>
                  <a:lnTo>
                    <a:pt x="41" y="9"/>
                  </a:lnTo>
                  <a:lnTo>
                    <a:pt x="41" y="11"/>
                  </a:lnTo>
                  <a:lnTo>
                    <a:pt x="43" y="9"/>
                  </a:lnTo>
                  <a:lnTo>
                    <a:pt x="46" y="9"/>
                  </a:lnTo>
                  <a:lnTo>
                    <a:pt x="48" y="8"/>
                  </a:lnTo>
                  <a:lnTo>
                    <a:pt x="48" y="8"/>
                  </a:lnTo>
                  <a:lnTo>
                    <a:pt x="48" y="6"/>
                  </a:lnTo>
                  <a:lnTo>
                    <a:pt x="48" y="6"/>
                  </a:lnTo>
                  <a:lnTo>
                    <a:pt x="46" y="6"/>
                  </a:lnTo>
                  <a:lnTo>
                    <a:pt x="46" y="6"/>
                  </a:lnTo>
                  <a:lnTo>
                    <a:pt x="44" y="6"/>
                  </a:lnTo>
                  <a:lnTo>
                    <a:pt x="41" y="8"/>
                  </a:lnTo>
                  <a:lnTo>
                    <a:pt x="39" y="6"/>
                  </a:lnTo>
                  <a:lnTo>
                    <a:pt x="37" y="6"/>
                  </a:lnTo>
                  <a:lnTo>
                    <a:pt x="35" y="4"/>
                  </a:lnTo>
                  <a:lnTo>
                    <a:pt x="35" y="4"/>
                  </a:lnTo>
                  <a:lnTo>
                    <a:pt x="32" y="4"/>
                  </a:lnTo>
                  <a:lnTo>
                    <a:pt x="30" y="2"/>
                  </a:lnTo>
                  <a:lnTo>
                    <a:pt x="28" y="0"/>
                  </a:lnTo>
                  <a:lnTo>
                    <a:pt x="27" y="0"/>
                  </a:lnTo>
                  <a:lnTo>
                    <a:pt x="25" y="2"/>
                  </a:lnTo>
                  <a:lnTo>
                    <a:pt x="23" y="2"/>
                  </a:lnTo>
                  <a:lnTo>
                    <a:pt x="21" y="2"/>
                  </a:lnTo>
                  <a:lnTo>
                    <a:pt x="19" y="4"/>
                  </a:lnTo>
                  <a:lnTo>
                    <a:pt x="3" y="4"/>
                  </a:lnTo>
                  <a:lnTo>
                    <a:pt x="3" y="6"/>
                  </a:lnTo>
                  <a:lnTo>
                    <a:pt x="3" y="8"/>
                  </a:lnTo>
                  <a:lnTo>
                    <a:pt x="2" y="6"/>
                  </a:lnTo>
                  <a:lnTo>
                    <a:pt x="2" y="8"/>
                  </a:lnTo>
                  <a:lnTo>
                    <a:pt x="0" y="8"/>
                  </a:lnTo>
                  <a:lnTo>
                    <a:pt x="0" y="9"/>
                  </a:lnTo>
                  <a:lnTo>
                    <a:pt x="0" y="13"/>
                  </a:lnTo>
                  <a:lnTo>
                    <a:pt x="0" y="15"/>
                  </a:lnTo>
                  <a:lnTo>
                    <a:pt x="0" y="1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6" name="Freeform 4097"/>
            <p:cNvSpPr>
              <a:spLocks/>
            </p:cNvSpPr>
            <p:nvPr/>
          </p:nvSpPr>
          <p:spPr bwMode="auto">
            <a:xfrm>
              <a:off x="2427" y="2483"/>
              <a:ext cx="48" cy="15"/>
            </a:xfrm>
            <a:custGeom>
              <a:avLst/>
              <a:gdLst/>
              <a:ahLst/>
              <a:cxnLst>
                <a:cxn ang="0">
                  <a:pos x="0" y="15"/>
                </a:cxn>
                <a:cxn ang="0">
                  <a:pos x="2" y="11"/>
                </a:cxn>
                <a:cxn ang="0">
                  <a:pos x="16" y="11"/>
                </a:cxn>
                <a:cxn ang="0">
                  <a:pos x="16" y="11"/>
                </a:cxn>
                <a:cxn ang="0">
                  <a:pos x="16" y="9"/>
                </a:cxn>
                <a:cxn ang="0">
                  <a:pos x="18" y="8"/>
                </a:cxn>
                <a:cxn ang="0">
                  <a:pos x="19" y="9"/>
                </a:cxn>
                <a:cxn ang="0">
                  <a:pos x="21" y="9"/>
                </a:cxn>
                <a:cxn ang="0">
                  <a:pos x="25" y="8"/>
                </a:cxn>
                <a:cxn ang="0">
                  <a:pos x="27" y="6"/>
                </a:cxn>
                <a:cxn ang="0">
                  <a:pos x="27" y="6"/>
                </a:cxn>
                <a:cxn ang="0">
                  <a:pos x="28" y="6"/>
                </a:cxn>
                <a:cxn ang="0">
                  <a:pos x="30" y="8"/>
                </a:cxn>
                <a:cxn ang="0">
                  <a:pos x="32" y="8"/>
                </a:cxn>
                <a:cxn ang="0">
                  <a:pos x="34" y="9"/>
                </a:cxn>
                <a:cxn ang="0">
                  <a:pos x="35" y="9"/>
                </a:cxn>
                <a:cxn ang="0">
                  <a:pos x="39" y="11"/>
                </a:cxn>
                <a:cxn ang="0">
                  <a:pos x="41" y="9"/>
                </a:cxn>
                <a:cxn ang="0">
                  <a:pos x="41" y="11"/>
                </a:cxn>
                <a:cxn ang="0">
                  <a:pos x="43" y="9"/>
                </a:cxn>
                <a:cxn ang="0">
                  <a:pos x="46" y="9"/>
                </a:cxn>
                <a:cxn ang="0">
                  <a:pos x="48" y="8"/>
                </a:cxn>
                <a:cxn ang="0">
                  <a:pos x="48" y="8"/>
                </a:cxn>
                <a:cxn ang="0">
                  <a:pos x="48" y="6"/>
                </a:cxn>
                <a:cxn ang="0">
                  <a:pos x="48" y="6"/>
                </a:cxn>
                <a:cxn ang="0">
                  <a:pos x="46" y="6"/>
                </a:cxn>
                <a:cxn ang="0">
                  <a:pos x="46" y="6"/>
                </a:cxn>
                <a:cxn ang="0">
                  <a:pos x="44" y="6"/>
                </a:cxn>
                <a:cxn ang="0">
                  <a:pos x="41" y="8"/>
                </a:cxn>
                <a:cxn ang="0">
                  <a:pos x="39" y="6"/>
                </a:cxn>
                <a:cxn ang="0">
                  <a:pos x="37" y="6"/>
                </a:cxn>
                <a:cxn ang="0">
                  <a:pos x="35" y="4"/>
                </a:cxn>
                <a:cxn ang="0">
                  <a:pos x="35" y="4"/>
                </a:cxn>
                <a:cxn ang="0">
                  <a:pos x="32" y="4"/>
                </a:cxn>
                <a:cxn ang="0">
                  <a:pos x="30" y="2"/>
                </a:cxn>
                <a:cxn ang="0">
                  <a:pos x="28" y="0"/>
                </a:cxn>
                <a:cxn ang="0">
                  <a:pos x="27" y="0"/>
                </a:cxn>
                <a:cxn ang="0">
                  <a:pos x="25" y="2"/>
                </a:cxn>
                <a:cxn ang="0">
                  <a:pos x="23" y="2"/>
                </a:cxn>
                <a:cxn ang="0">
                  <a:pos x="21" y="2"/>
                </a:cxn>
                <a:cxn ang="0">
                  <a:pos x="19" y="4"/>
                </a:cxn>
                <a:cxn ang="0">
                  <a:pos x="3" y="4"/>
                </a:cxn>
                <a:cxn ang="0">
                  <a:pos x="3" y="6"/>
                </a:cxn>
                <a:cxn ang="0">
                  <a:pos x="3" y="8"/>
                </a:cxn>
                <a:cxn ang="0">
                  <a:pos x="2" y="6"/>
                </a:cxn>
                <a:cxn ang="0">
                  <a:pos x="2" y="8"/>
                </a:cxn>
                <a:cxn ang="0">
                  <a:pos x="0" y="8"/>
                </a:cxn>
                <a:cxn ang="0">
                  <a:pos x="0" y="9"/>
                </a:cxn>
                <a:cxn ang="0">
                  <a:pos x="0" y="13"/>
                </a:cxn>
                <a:cxn ang="0">
                  <a:pos x="0" y="15"/>
                </a:cxn>
                <a:cxn ang="0">
                  <a:pos x="0" y="15"/>
                </a:cxn>
              </a:cxnLst>
              <a:rect l="0" t="0" r="r" b="b"/>
              <a:pathLst>
                <a:path w="48" h="15">
                  <a:moveTo>
                    <a:pt x="0" y="15"/>
                  </a:moveTo>
                  <a:lnTo>
                    <a:pt x="2" y="11"/>
                  </a:lnTo>
                  <a:lnTo>
                    <a:pt x="16" y="11"/>
                  </a:lnTo>
                  <a:lnTo>
                    <a:pt x="16" y="11"/>
                  </a:lnTo>
                  <a:lnTo>
                    <a:pt x="16" y="9"/>
                  </a:lnTo>
                  <a:lnTo>
                    <a:pt x="18" y="8"/>
                  </a:lnTo>
                  <a:lnTo>
                    <a:pt x="19" y="9"/>
                  </a:lnTo>
                  <a:lnTo>
                    <a:pt x="21" y="9"/>
                  </a:lnTo>
                  <a:lnTo>
                    <a:pt x="25" y="8"/>
                  </a:lnTo>
                  <a:lnTo>
                    <a:pt x="27" y="6"/>
                  </a:lnTo>
                  <a:lnTo>
                    <a:pt x="27" y="6"/>
                  </a:lnTo>
                  <a:lnTo>
                    <a:pt x="28" y="6"/>
                  </a:lnTo>
                  <a:lnTo>
                    <a:pt x="30" y="8"/>
                  </a:lnTo>
                  <a:lnTo>
                    <a:pt x="32" y="8"/>
                  </a:lnTo>
                  <a:lnTo>
                    <a:pt x="34" y="9"/>
                  </a:lnTo>
                  <a:lnTo>
                    <a:pt x="35" y="9"/>
                  </a:lnTo>
                  <a:lnTo>
                    <a:pt x="39" y="11"/>
                  </a:lnTo>
                  <a:lnTo>
                    <a:pt x="41" y="9"/>
                  </a:lnTo>
                  <a:lnTo>
                    <a:pt x="41" y="11"/>
                  </a:lnTo>
                  <a:lnTo>
                    <a:pt x="43" y="9"/>
                  </a:lnTo>
                  <a:lnTo>
                    <a:pt x="46" y="9"/>
                  </a:lnTo>
                  <a:lnTo>
                    <a:pt x="48" y="8"/>
                  </a:lnTo>
                  <a:lnTo>
                    <a:pt x="48" y="8"/>
                  </a:lnTo>
                  <a:lnTo>
                    <a:pt x="48" y="6"/>
                  </a:lnTo>
                  <a:lnTo>
                    <a:pt x="48" y="6"/>
                  </a:lnTo>
                  <a:lnTo>
                    <a:pt x="46" y="6"/>
                  </a:lnTo>
                  <a:lnTo>
                    <a:pt x="46" y="6"/>
                  </a:lnTo>
                  <a:lnTo>
                    <a:pt x="44" y="6"/>
                  </a:lnTo>
                  <a:lnTo>
                    <a:pt x="41" y="8"/>
                  </a:lnTo>
                  <a:lnTo>
                    <a:pt x="39" y="6"/>
                  </a:lnTo>
                  <a:lnTo>
                    <a:pt x="37" y="6"/>
                  </a:lnTo>
                  <a:lnTo>
                    <a:pt x="35" y="4"/>
                  </a:lnTo>
                  <a:lnTo>
                    <a:pt x="35" y="4"/>
                  </a:lnTo>
                  <a:lnTo>
                    <a:pt x="32" y="4"/>
                  </a:lnTo>
                  <a:lnTo>
                    <a:pt x="30" y="2"/>
                  </a:lnTo>
                  <a:lnTo>
                    <a:pt x="28" y="0"/>
                  </a:lnTo>
                  <a:lnTo>
                    <a:pt x="27" y="0"/>
                  </a:lnTo>
                  <a:lnTo>
                    <a:pt x="25" y="2"/>
                  </a:lnTo>
                  <a:lnTo>
                    <a:pt x="23" y="2"/>
                  </a:lnTo>
                  <a:lnTo>
                    <a:pt x="21" y="2"/>
                  </a:lnTo>
                  <a:lnTo>
                    <a:pt x="19" y="4"/>
                  </a:lnTo>
                  <a:lnTo>
                    <a:pt x="3" y="4"/>
                  </a:lnTo>
                  <a:lnTo>
                    <a:pt x="3" y="6"/>
                  </a:lnTo>
                  <a:lnTo>
                    <a:pt x="3" y="8"/>
                  </a:lnTo>
                  <a:lnTo>
                    <a:pt x="2" y="6"/>
                  </a:lnTo>
                  <a:lnTo>
                    <a:pt x="2" y="8"/>
                  </a:lnTo>
                  <a:lnTo>
                    <a:pt x="0" y="8"/>
                  </a:lnTo>
                  <a:lnTo>
                    <a:pt x="0" y="9"/>
                  </a:lnTo>
                  <a:lnTo>
                    <a:pt x="0" y="13"/>
                  </a:lnTo>
                  <a:lnTo>
                    <a:pt x="0" y="15"/>
                  </a:lnTo>
                  <a:lnTo>
                    <a:pt x="0" y="1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7" name="Freeform 4098"/>
            <p:cNvSpPr>
              <a:spLocks/>
            </p:cNvSpPr>
            <p:nvPr/>
          </p:nvSpPr>
          <p:spPr bwMode="auto">
            <a:xfrm>
              <a:off x="2427" y="2501"/>
              <a:ext cx="50" cy="31"/>
            </a:xfrm>
            <a:custGeom>
              <a:avLst/>
              <a:gdLst/>
              <a:ahLst/>
              <a:cxnLst>
                <a:cxn ang="0">
                  <a:pos x="50" y="0"/>
                </a:cxn>
                <a:cxn ang="0">
                  <a:pos x="50" y="4"/>
                </a:cxn>
                <a:cxn ang="0">
                  <a:pos x="50" y="6"/>
                </a:cxn>
                <a:cxn ang="0">
                  <a:pos x="50" y="6"/>
                </a:cxn>
                <a:cxn ang="0">
                  <a:pos x="50" y="7"/>
                </a:cxn>
                <a:cxn ang="0">
                  <a:pos x="48" y="9"/>
                </a:cxn>
                <a:cxn ang="0">
                  <a:pos x="48" y="9"/>
                </a:cxn>
                <a:cxn ang="0">
                  <a:pos x="46" y="9"/>
                </a:cxn>
                <a:cxn ang="0">
                  <a:pos x="46" y="9"/>
                </a:cxn>
                <a:cxn ang="0">
                  <a:pos x="48" y="11"/>
                </a:cxn>
                <a:cxn ang="0">
                  <a:pos x="48" y="13"/>
                </a:cxn>
                <a:cxn ang="0">
                  <a:pos x="50" y="18"/>
                </a:cxn>
                <a:cxn ang="0">
                  <a:pos x="48" y="18"/>
                </a:cxn>
                <a:cxn ang="0">
                  <a:pos x="46" y="18"/>
                </a:cxn>
                <a:cxn ang="0">
                  <a:pos x="41" y="18"/>
                </a:cxn>
                <a:cxn ang="0">
                  <a:pos x="35" y="22"/>
                </a:cxn>
                <a:cxn ang="0">
                  <a:pos x="34" y="22"/>
                </a:cxn>
                <a:cxn ang="0">
                  <a:pos x="30" y="29"/>
                </a:cxn>
                <a:cxn ang="0">
                  <a:pos x="28" y="29"/>
                </a:cxn>
                <a:cxn ang="0">
                  <a:pos x="27" y="31"/>
                </a:cxn>
                <a:cxn ang="0">
                  <a:pos x="27" y="29"/>
                </a:cxn>
                <a:cxn ang="0">
                  <a:pos x="28" y="29"/>
                </a:cxn>
                <a:cxn ang="0">
                  <a:pos x="25" y="29"/>
                </a:cxn>
                <a:cxn ang="0">
                  <a:pos x="23" y="29"/>
                </a:cxn>
                <a:cxn ang="0">
                  <a:pos x="23" y="27"/>
                </a:cxn>
                <a:cxn ang="0">
                  <a:pos x="21" y="23"/>
                </a:cxn>
                <a:cxn ang="0">
                  <a:pos x="23" y="22"/>
                </a:cxn>
                <a:cxn ang="0">
                  <a:pos x="21" y="18"/>
                </a:cxn>
                <a:cxn ang="0">
                  <a:pos x="23" y="16"/>
                </a:cxn>
                <a:cxn ang="0">
                  <a:pos x="30" y="16"/>
                </a:cxn>
                <a:cxn ang="0">
                  <a:pos x="30" y="15"/>
                </a:cxn>
                <a:cxn ang="0">
                  <a:pos x="21" y="16"/>
                </a:cxn>
                <a:cxn ang="0">
                  <a:pos x="18" y="18"/>
                </a:cxn>
                <a:cxn ang="0">
                  <a:pos x="14" y="18"/>
                </a:cxn>
                <a:cxn ang="0">
                  <a:pos x="14" y="18"/>
                </a:cxn>
                <a:cxn ang="0">
                  <a:pos x="14" y="15"/>
                </a:cxn>
                <a:cxn ang="0">
                  <a:pos x="12" y="16"/>
                </a:cxn>
                <a:cxn ang="0">
                  <a:pos x="9" y="15"/>
                </a:cxn>
                <a:cxn ang="0">
                  <a:pos x="7" y="15"/>
                </a:cxn>
                <a:cxn ang="0">
                  <a:pos x="7" y="11"/>
                </a:cxn>
                <a:cxn ang="0">
                  <a:pos x="2" y="9"/>
                </a:cxn>
                <a:cxn ang="0">
                  <a:pos x="0" y="7"/>
                </a:cxn>
                <a:cxn ang="0">
                  <a:pos x="0" y="6"/>
                </a:cxn>
                <a:cxn ang="0">
                  <a:pos x="2" y="7"/>
                </a:cxn>
                <a:cxn ang="0">
                  <a:pos x="2" y="7"/>
                </a:cxn>
                <a:cxn ang="0">
                  <a:pos x="3" y="7"/>
                </a:cxn>
                <a:cxn ang="0">
                  <a:pos x="9" y="6"/>
                </a:cxn>
                <a:cxn ang="0">
                  <a:pos x="18" y="6"/>
                </a:cxn>
                <a:cxn ang="0">
                  <a:pos x="27" y="2"/>
                </a:cxn>
                <a:cxn ang="0">
                  <a:pos x="50" y="0"/>
                </a:cxn>
              </a:cxnLst>
              <a:rect l="0" t="0" r="r" b="b"/>
              <a:pathLst>
                <a:path w="50" h="31">
                  <a:moveTo>
                    <a:pt x="50" y="0"/>
                  </a:moveTo>
                  <a:lnTo>
                    <a:pt x="50" y="4"/>
                  </a:lnTo>
                  <a:lnTo>
                    <a:pt x="50" y="6"/>
                  </a:lnTo>
                  <a:lnTo>
                    <a:pt x="50" y="6"/>
                  </a:lnTo>
                  <a:lnTo>
                    <a:pt x="50" y="7"/>
                  </a:lnTo>
                  <a:lnTo>
                    <a:pt x="48" y="9"/>
                  </a:lnTo>
                  <a:lnTo>
                    <a:pt x="48" y="9"/>
                  </a:lnTo>
                  <a:lnTo>
                    <a:pt x="46" y="9"/>
                  </a:lnTo>
                  <a:lnTo>
                    <a:pt x="46" y="9"/>
                  </a:lnTo>
                  <a:lnTo>
                    <a:pt x="48" y="11"/>
                  </a:lnTo>
                  <a:lnTo>
                    <a:pt x="48" y="13"/>
                  </a:lnTo>
                  <a:lnTo>
                    <a:pt x="50" y="18"/>
                  </a:lnTo>
                  <a:lnTo>
                    <a:pt x="48" y="18"/>
                  </a:lnTo>
                  <a:lnTo>
                    <a:pt x="46" y="18"/>
                  </a:lnTo>
                  <a:lnTo>
                    <a:pt x="41" y="18"/>
                  </a:lnTo>
                  <a:lnTo>
                    <a:pt x="35" y="22"/>
                  </a:lnTo>
                  <a:lnTo>
                    <a:pt x="34" y="22"/>
                  </a:lnTo>
                  <a:lnTo>
                    <a:pt x="30" y="29"/>
                  </a:lnTo>
                  <a:lnTo>
                    <a:pt x="28" y="29"/>
                  </a:lnTo>
                  <a:lnTo>
                    <a:pt x="27" y="31"/>
                  </a:lnTo>
                  <a:lnTo>
                    <a:pt x="27" y="29"/>
                  </a:lnTo>
                  <a:lnTo>
                    <a:pt x="28" y="29"/>
                  </a:lnTo>
                  <a:lnTo>
                    <a:pt x="25" y="29"/>
                  </a:lnTo>
                  <a:lnTo>
                    <a:pt x="23" y="29"/>
                  </a:lnTo>
                  <a:lnTo>
                    <a:pt x="23" y="27"/>
                  </a:lnTo>
                  <a:lnTo>
                    <a:pt x="21" y="23"/>
                  </a:lnTo>
                  <a:lnTo>
                    <a:pt x="23" y="22"/>
                  </a:lnTo>
                  <a:lnTo>
                    <a:pt x="21" y="18"/>
                  </a:lnTo>
                  <a:lnTo>
                    <a:pt x="23" y="16"/>
                  </a:lnTo>
                  <a:lnTo>
                    <a:pt x="30" y="16"/>
                  </a:lnTo>
                  <a:lnTo>
                    <a:pt x="30" y="15"/>
                  </a:lnTo>
                  <a:lnTo>
                    <a:pt x="21" y="16"/>
                  </a:lnTo>
                  <a:lnTo>
                    <a:pt x="18" y="18"/>
                  </a:lnTo>
                  <a:lnTo>
                    <a:pt x="14" y="18"/>
                  </a:lnTo>
                  <a:lnTo>
                    <a:pt x="14" y="18"/>
                  </a:lnTo>
                  <a:lnTo>
                    <a:pt x="14" y="15"/>
                  </a:lnTo>
                  <a:lnTo>
                    <a:pt x="12" y="16"/>
                  </a:lnTo>
                  <a:lnTo>
                    <a:pt x="9" y="15"/>
                  </a:lnTo>
                  <a:lnTo>
                    <a:pt x="7" y="15"/>
                  </a:lnTo>
                  <a:lnTo>
                    <a:pt x="7" y="11"/>
                  </a:lnTo>
                  <a:lnTo>
                    <a:pt x="2" y="9"/>
                  </a:lnTo>
                  <a:lnTo>
                    <a:pt x="0" y="7"/>
                  </a:lnTo>
                  <a:lnTo>
                    <a:pt x="0" y="6"/>
                  </a:lnTo>
                  <a:lnTo>
                    <a:pt x="2" y="7"/>
                  </a:lnTo>
                  <a:lnTo>
                    <a:pt x="2" y="7"/>
                  </a:lnTo>
                  <a:lnTo>
                    <a:pt x="3" y="7"/>
                  </a:lnTo>
                  <a:lnTo>
                    <a:pt x="9" y="6"/>
                  </a:lnTo>
                  <a:lnTo>
                    <a:pt x="18" y="6"/>
                  </a:lnTo>
                  <a:lnTo>
                    <a:pt x="27" y="2"/>
                  </a:lnTo>
                  <a:lnTo>
                    <a:pt x="5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8" name="Freeform 4099"/>
            <p:cNvSpPr>
              <a:spLocks/>
            </p:cNvSpPr>
            <p:nvPr/>
          </p:nvSpPr>
          <p:spPr bwMode="auto">
            <a:xfrm>
              <a:off x="2427" y="2501"/>
              <a:ext cx="50" cy="31"/>
            </a:xfrm>
            <a:custGeom>
              <a:avLst/>
              <a:gdLst/>
              <a:ahLst/>
              <a:cxnLst>
                <a:cxn ang="0">
                  <a:pos x="50" y="0"/>
                </a:cxn>
                <a:cxn ang="0">
                  <a:pos x="50" y="4"/>
                </a:cxn>
                <a:cxn ang="0">
                  <a:pos x="50" y="6"/>
                </a:cxn>
                <a:cxn ang="0">
                  <a:pos x="50" y="6"/>
                </a:cxn>
                <a:cxn ang="0">
                  <a:pos x="50" y="7"/>
                </a:cxn>
                <a:cxn ang="0">
                  <a:pos x="48" y="9"/>
                </a:cxn>
                <a:cxn ang="0">
                  <a:pos x="48" y="9"/>
                </a:cxn>
                <a:cxn ang="0">
                  <a:pos x="46" y="9"/>
                </a:cxn>
                <a:cxn ang="0">
                  <a:pos x="46" y="9"/>
                </a:cxn>
                <a:cxn ang="0">
                  <a:pos x="48" y="11"/>
                </a:cxn>
                <a:cxn ang="0">
                  <a:pos x="48" y="13"/>
                </a:cxn>
                <a:cxn ang="0">
                  <a:pos x="50" y="18"/>
                </a:cxn>
                <a:cxn ang="0">
                  <a:pos x="48" y="18"/>
                </a:cxn>
                <a:cxn ang="0">
                  <a:pos x="46" y="18"/>
                </a:cxn>
                <a:cxn ang="0">
                  <a:pos x="41" y="18"/>
                </a:cxn>
                <a:cxn ang="0">
                  <a:pos x="35" y="22"/>
                </a:cxn>
                <a:cxn ang="0">
                  <a:pos x="34" y="22"/>
                </a:cxn>
                <a:cxn ang="0">
                  <a:pos x="30" y="29"/>
                </a:cxn>
                <a:cxn ang="0">
                  <a:pos x="28" y="29"/>
                </a:cxn>
                <a:cxn ang="0">
                  <a:pos x="27" y="31"/>
                </a:cxn>
                <a:cxn ang="0">
                  <a:pos x="27" y="29"/>
                </a:cxn>
                <a:cxn ang="0">
                  <a:pos x="28" y="29"/>
                </a:cxn>
                <a:cxn ang="0">
                  <a:pos x="25" y="29"/>
                </a:cxn>
                <a:cxn ang="0">
                  <a:pos x="23" y="29"/>
                </a:cxn>
                <a:cxn ang="0">
                  <a:pos x="23" y="27"/>
                </a:cxn>
                <a:cxn ang="0">
                  <a:pos x="21" y="23"/>
                </a:cxn>
                <a:cxn ang="0">
                  <a:pos x="23" y="22"/>
                </a:cxn>
                <a:cxn ang="0">
                  <a:pos x="21" y="18"/>
                </a:cxn>
                <a:cxn ang="0">
                  <a:pos x="23" y="16"/>
                </a:cxn>
                <a:cxn ang="0">
                  <a:pos x="30" y="16"/>
                </a:cxn>
                <a:cxn ang="0">
                  <a:pos x="30" y="15"/>
                </a:cxn>
                <a:cxn ang="0">
                  <a:pos x="21" y="16"/>
                </a:cxn>
                <a:cxn ang="0">
                  <a:pos x="18" y="18"/>
                </a:cxn>
                <a:cxn ang="0">
                  <a:pos x="14" y="18"/>
                </a:cxn>
                <a:cxn ang="0">
                  <a:pos x="14" y="18"/>
                </a:cxn>
                <a:cxn ang="0">
                  <a:pos x="14" y="15"/>
                </a:cxn>
                <a:cxn ang="0">
                  <a:pos x="12" y="16"/>
                </a:cxn>
                <a:cxn ang="0">
                  <a:pos x="9" y="15"/>
                </a:cxn>
                <a:cxn ang="0">
                  <a:pos x="7" y="15"/>
                </a:cxn>
                <a:cxn ang="0">
                  <a:pos x="7" y="11"/>
                </a:cxn>
                <a:cxn ang="0">
                  <a:pos x="2" y="9"/>
                </a:cxn>
                <a:cxn ang="0">
                  <a:pos x="0" y="7"/>
                </a:cxn>
                <a:cxn ang="0">
                  <a:pos x="0" y="6"/>
                </a:cxn>
                <a:cxn ang="0">
                  <a:pos x="2" y="7"/>
                </a:cxn>
                <a:cxn ang="0">
                  <a:pos x="2" y="7"/>
                </a:cxn>
                <a:cxn ang="0">
                  <a:pos x="3" y="7"/>
                </a:cxn>
                <a:cxn ang="0">
                  <a:pos x="9" y="6"/>
                </a:cxn>
                <a:cxn ang="0">
                  <a:pos x="18" y="6"/>
                </a:cxn>
                <a:cxn ang="0">
                  <a:pos x="27" y="2"/>
                </a:cxn>
                <a:cxn ang="0">
                  <a:pos x="50" y="0"/>
                </a:cxn>
              </a:cxnLst>
              <a:rect l="0" t="0" r="r" b="b"/>
              <a:pathLst>
                <a:path w="50" h="31">
                  <a:moveTo>
                    <a:pt x="50" y="0"/>
                  </a:moveTo>
                  <a:lnTo>
                    <a:pt x="50" y="4"/>
                  </a:lnTo>
                  <a:lnTo>
                    <a:pt x="50" y="6"/>
                  </a:lnTo>
                  <a:lnTo>
                    <a:pt x="50" y="6"/>
                  </a:lnTo>
                  <a:lnTo>
                    <a:pt x="50" y="7"/>
                  </a:lnTo>
                  <a:lnTo>
                    <a:pt x="48" y="9"/>
                  </a:lnTo>
                  <a:lnTo>
                    <a:pt x="48" y="9"/>
                  </a:lnTo>
                  <a:lnTo>
                    <a:pt x="46" y="9"/>
                  </a:lnTo>
                  <a:lnTo>
                    <a:pt x="46" y="9"/>
                  </a:lnTo>
                  <a:lnTo>
                    <a:pt x="48" y="11"/>
                  </a:lnTo>
                  <a:lnTo>
                    <a:pt x="48" y="13"/>
                  </a:lnTo>
                  <a:lnTo>
                    <a:pt x="50" y="18"/>
                  </a:lnTo>
                  <a:lnTo>
                    <a:pt x="48" y="18"/>
                  </a:lnTo>
                  <a:lnTo>
                    <a:pt x="46" y="18"/>
                  </a:lnTo>
                  <a:lnTo>
                    <a:pt x="41" y="18"/>
                  </a:lnTo>
                  <a:lnTo>
                    <a:pt x="35" y="22"/>
                  </a:lnTo>
                  <a:lnTo>
                    <a:pt x="34" y="22"/>
                  </a:lnTo>
                  <a:lnTo>
                    <a:pt x="30" y="29"/>
                  </a:lnTo>
                  <a:lnTo>
                    <a:pt x="28" y="29"/>
                  </a:lnTo>
                  <a:lnTo>
                    <a:pt x="27" y="31"/>
                  </a:lnTo>
                  <a:lnTo>
                    <a:pt x="27" y="29"/>
                  </a:lnTo>
                  <a:lnTo>
                    <a:pt x="28" y="29"/>
                  </a:lnTo>
                  <a:lnTo>
                    <a:pt x="25" y="29"/>
                  </a:lnTo>
                  <a:lnTo>
                    <a:pt x="23" y="29"/>
                  </a:lnTo>
                  <a:lnTo>
                    <a:pt x="23" y="27"/>
                  </a:lnTo>
                  <a:lnTo>
                    <a:pt x="21" y="23"/>
                  </a:lnTo>
                  <a:lnTo>
                    <a:pt x="23" y="22"/>
                  </a:lnTo>
                  <a:lnTo>
                    <a:pt x="21" y="18"/>
                  </a:lnTo>
                  <a:lnTo>
                    <a:pt x="23" y="16"/>
                  </a:lnTo>
                  <a:lnTo>
                    <a:pt x="30" y="16"/>
                  </a:lnTo>
                  <a:lnTo>
                    <a:pt x="30" y="15"/>
                  </a:lnTo>
                  <a:lnTo>
                    <a:pt x="21" y="16"/>
                  </a:lnTo>
                  <a:lnTo>
                    <a:pt x="18" y="18"/>
                  </a:lnTo>
                  <a:lnTo>
                    <a:pt x="14" y="18"/>
                  </a:lnTo>
                  <a:lnTo>
                    <a:pt x="14" y="18"/>
                  </a:lnTo>
                  <a:lnTo>
                    <a:pt x="14" y="15"/>
                  </a:lnTo>
                  <a:lnTo>
                    <a:pt x="12" y="16"/>
                  </a:lnTo>
                  <a:lnTo>
                    <a:pt x="9" y="15"/>
                  </a:lnTo>
                  <a:lnTo>
                    <a:pt x="7" y="15"/>
                  </a:lnTo>
                  <a:lnTo>
                    <a:pt x="7" y="11"/>
                  </a:lnTo>
                  <a:lnTo>
                    <a:pt x="2" y="9"/>
                  </a:lnTo>
                  <a:lnTo>
                    <a:pt x="0" y="7"/>
                  </a:lnTo>
                  <a:lnTo>
                    <a:pt x="0" y="6"/>
                  </a:lnTo>
                  <a:lnTo>
                    <a:pt x="2" y="7"/>
                  </a:lnTo>
                  <a:lnTo>
                    <a:pt x="2" y="7"/>
                  </a:lnTo>
                  <a:lnTo>
                    <a:pt x="3" y="7"/>
                  </a:lnTo>
                  <a:lnTo>
                    <a:pt x="9" y="6"/>
                  </a:lnTo>
                  <a:lnTo>
                    <a:pt x="18" y="6"/>
                  </a:lnTo>
                  <a:lnTo>
                    <a:pt x="27" y="2"/>
                  </a:lnTo>
                  <a:lnTo>
                    <a:pt x="5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9" name="Freeform 4100"/>
            <p:cNvSpPr>
              <a:spLocks/>
            </p:cNvSpPr>
            <p:nvPr/>
          </p:nvSpPr>
          <p:spPr bwMode="auto">
            <a:xfrm>
              <a:off x="2511" y="2569"/>
              <a:ext cx="66" cy="68"/>
            </a:xfrm>
            <a:custGeom>
              <a:avLst/>
              <a:gdLst/>
              <a:ahLst/>
              <a:cxnLst>
                <a:cxn ang="0">
                  <a:pos x="1" y="25"/>
                </a:cxn>
                <a:cxn ang="0">
                  <a:pos x="3" y="23"/>
                </a:cxn>
                <a:cxn ang="0">
                  <a:pos x="3" y="21"/>
                </a:cxn>
                <a:cxn ang="0">
                  <a:pos x="5" y="21"/>
                </a:cxn>
                <a:cxn ang="0">
                  <a:pos x="10" y="16"/>
                </a:cxn>
                <a:cxn ang="0">
                  <a:pos x="14" y="14"/>
                </a:cxn>
                <a:cxn ang="0">
                  <a:pos x="14" y="13"/>
                </a:cxn>
                <a:cxn ang="0">
                  <a:pos x="16" y="9"/>
                </a:cxn>
                <a:cxn ang="0">
                  <a:pos x="19" y="5"/>
                </a:cxn>
                <a:cxn ang="0">
                  <a:pos x="19" y="5"/>
                </a:cxn>
                <a:cxn ang="0">
                  <a:pos x="21" y="4"/>
                </a:cxn>
                <a:cxn ang="0">
                  <a:pos x="23" y="0"/>
                </a:cxn>
                <a:cxn ang="0">
                  <a:pos x="25" y="2"/>
                </a:cxn>
                <a:cxn ang="0">
                  <a:pos x="28" y="2"/>
                </a:cxn>
                <a:cxn ang="0">
                  <a:pos x="28" y="2"/>
                </a:cxn>
                <a:cxn ang="0">
                  <a:pos x="32" y="4"/>
                </a:cxn>
                <a:cxn ang="0">
                  <a:pos x="34" y="7"/>
                </a:cxn>
                <a:cxn ang="0">
                  <a:pos x="34" y="13"/>
                </a:cxn>
                <a:cxn ang="0">
                  <a:pos x="34" y="18"/>
                </a:cxn>
                <a:cxn ang="0">
                  <a:pos x="32" y="20"/>
                </a:cxn>
                <a:cxn ang="0">
                  <a:pos x="34" y="20"/>
                </a:cxn>
                <a:cxn ang="0">
                  <a:pos x="35" y="20"/>
                </a:cxn>
                <a:cxn ang="0">
                  <a:pos x="39" y="21"/>
                </a:cxn>
                <a:cxn ang="0">
                  <a:pos x="42" y="21"/>
                </a:cxn>
                <a:cxn ang="0">
                  <a:pos x="44" y="18"/>
                </a:cxn>
                <a:cxn ang="0">
                  <a:pos x="46" y="14"/>
                </a:cxn>
                <a:cxn ang="0">
                  <a:pos x="50" y="18"/>
                </a:cxn>
                <a:cxn ang="0">
                  <a:pos x="50" y="21"/>
                </a:cxn>
                <a:cxn ang="0">
                  <a:pos x="51" y="23"/>
                </a:cxn>
                <a:cxn ang="0">
                  <a:pos x="51" y="29"/>
                </a:cxn>
                <a:cxn ang="0">
                  <a:pos x="48" y="34"/>
                </a:cxn>
                <a:cxn ang="0">
                  <a:pos x="48" y="34"/>
                </a:cxn>
                <a:cxn ang="0">
                  <a:pos x="50" y="34"/>
                </a:cxn>
                <a:cxn ang="0">
                  <a:pos x="50" y="36"/>
                </a:cxn>
                <a:cxn ang="0">
                  <a:pos x="53" y="36"/>
                </a:cxn>
                <a:cxn ang="0">
                  <a:pos x="57" y="38"/>
                </a:cxn>
                <a:cxn ang="0">
                  <a:pos x="59" y="39"/>
                </a:cxn>
                <a:cxn ang="0">
                  <a:pos x="60" y="43"/>
                </a:cxn>
                <a:cxn ang="0">
                  <a:pos x="64" y="45"/>
                </a:cxn>
                <a:cxn ang="0">
                  <a:pos x="66" y="45"/>
                </a:cxn>
                <a:cxn ang="0">
                  <a:pos x="66" y="48"/>
                </a:cxn>
                <a:cxn ang="0">
                  <a:pos x="66" y="52"/>
                </a:cxn>
                <a:cxn ang="0">
                  <a:pos x="66" y="52"/>
                </a:cxn>
                <a:cxn ang="0">
                  <a:pos x="64" y="55"/>
                </a:cxn>
                <a:cxn ang="0">
                  <a:pos x="64" y="57"/>
                </a:cxn>
                <a:cxn ang="0">
                  <a:pos x="64" y="59"/>
                </a:cxn>
                <a:cxn ang="0">
                  <a:pos x="57" y="66"/>
                </a:cxn>
                <a:cxn ang="0">
                  <a:pos x="42" y="59"/>
                </a:cxn>
                <a:cxn ang="0">
                  <a:pos x="35" y="55"/>
                </a:cxn>
                <a:cxn ang="0">
                  <a:pos x="10" y="36"/>
                </a:cxn>
                <a:cxn ang="0">
                  <a:pos x="5" y="32"/>
                </a:cxn>
                <a:cxn ang="0">
                  <a:pos x="5" y="29"/>
                </a:cxn>
                <a:cxn ang="0">
                  <a:pos x="1" y="27"/>
                </a:cxn>
                <a:cxn ang="0">
                  <a:pos x="0" y="27"/>
                </a:cxn>
                <a:cxn ang="0">
                  <a:pos x="1" y="25"/>
                </a:cxn>
              </a:cxnLst>
              <a:rect l="0" t="0" r="r" b="b"/>
              <a:pathLst>
                <a:path w="66" h="68">
                  <a:moveTo>
                    <a:pt x="1" y="25"/>
                  </a:moveTo>
                  <a:lnTo>
                    <a:pt x="1" y="25"/>
                  </a:lnTo>
                  <a:lnTo>
                    <a:pt x="3" y="25"/>
                  </a:lnTo>
                  <a:lnTo>
                    <a:pt x="3" y="23"/>
                  </a:lnTo>
                  <a:lnTo>
                    <a:pt x="3" y="23"/>
                  </a:lnTo>
                  <a:lnTo>
                    <a:pt x="3" y="21"/>
                  </a:lnTo>
                  <a:lnTo>
                    <a:pt x="3" y="21"/>
                  </a:lnTo>
                  <a:lnTo>
                    <a:pt x="5" y="21"/>
                  </a:lnTo>
                  <a:lnTo>
                    <a:pt x="9" y="18"/>
                  </a:lnTo>
                  <a:lnTo>
                    <a:pt x="10" y="16"/>
                  </a:lnTo>
                  <a:lnTo>
                    <a:pt x="12" y="14"/>
                  </a:lnTo>
                  <a:lnTo>
                    <a:pt x="14" y="14"/>
                  </a:lnTo>
                  <a:lnTo>
                    <a:pt x="14" y="14"/>
                  </a:lnTo>
                  <a:lnTo>
                    <a:pt x="14" y="13"/>
                  </a:lnTo>
                  <a:lnTo>
                    <a:pt x="14" y="9"/>
                  </a:lnTo>
                  <a:lnTo>
                    <a:pt x="16" y="9"/>
                  </a:lnTo>
                  <a:lnTo>
                    <a:pt x="17" y="7"/>
                  </a:lnTo>
                  <a:lnTo>
                    <a:pt x="19" y="5"/>
                  </a:lnTo>
                  <a:lnTo>
                    <a:pt x="19" y="5"/>
                  </a:lnTo>
                  <a:lnTo>
                    <a:pt x="19" y="5"/>
                  </a:lnTo>
                  <a:lnTo>
                    <a:pt x="19" y="4"/>
                  </a:lnTo>
                  <a:lnTo>
                    <a:pt x="21" y="4"/>
                  </a:lnTo>
                  <a:lnTo>
                    <a:pt x="21" y="2"/>
                  </a:lnTo>
                  <a:lnTo>
                    <a:pt x="23" y="0"/>
                  </a:lnTo>
                  <a:lnTo>
                    <a:pt x="25" y="2"/>
                  </a:lnTo>
                  <a:lnTo>
                    <a:pt x="25" y="2"/>
                  </a:lnTo>
                  <a:lnTo>
                    <a:pt x="26" y="2"/>
                  </a:lnTo>
                  <a:lnTo>
                    <a:pt x="28" y="2"/>
                  </a:lnTo>
                  <a:lnTo>
                    <a:pt x="28" y="2"/>
                  </a:lnTo>
                  <a:lnTo>
                    <a:pt x="28" y="2"/>
                  </a:lnTo>
                  <a:lnTo>
                    <a:pt x="30"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5" y="20"/>
                  </a:lnTo>
                  <a:lnTo>
                    <a:pt x="35" y="20"/>
                  </a:lnTo>
                  <a:lnTo>
                    <a:pt x="39" y="23"/>
                  </a:lnTo>
                  <a:lnTo>
                    <a:pt x="39" y="21"/>
                  </a:lnTo>
                  <a:lnTo>
                    <a:pt x="41" y="21"/>
                  </a:lnTo>
                  <a:lnTo>
                    <a:pt x="42" y="21"/>
                  </a:lnTo>
                  <a:lnTo>
                    <a:pt x="42" y="20"/>
                  </a:lnTo>
                  <a:lnTo>
                    <a:pt x="44" y="18"/>
                  </a:lnTo>
                  <a:lnTo>
                    <a:pt x="44" y="16"/>
                  </a:lnTo>
                  <a:lnTo>
                    <a:pt x="46" y="14"/>
                  </a:lnTo>
                  <a:lnTo>
                    <a:pt x="48" y="14"/>
                  </a:lnTo>
                  <a:lnTo>
                    <a:pt x="50" y="18"/>
                  </a:lnTo>
                  <a:lnTo>
                    <a:pt x="50" y="21"/>
                  </a:lnTo>
                  <a:lnTo>
                    <a:pt x="50" y="21"/>
                  </a:lnTo>
                  <a:lnTo>
                    <a:pt x="51" y="23"/>
                  </a:lnTo>
                  <a:lnTo>
                    <a:pt x="51" y="23"/>
                  </a:lnTo>
                  <a:lnTo>
                    <a:pt x="51" y="23"/>
                  </a:lnTo>
                  <a:lnTo>
                    <a:pt x="51" y="29"/>
                  </a:lnTo>
                  <a:lnTo>
                    <a:pt x="48" y="32"/>
                  </a:lnTo>
                  <a:lnTo>
                    <a:pt x="48" y="34"/>
                  </a:lnTo>
                  <a:lnTo>
                    <a:pt x="48" y="34"/>
                  </a:lnTo>
                  <a:lnTo>
                    <a:pt x="48" y="34"/>
                  </a:lnTo>
                  <a:lnTo>
                    <a:pt x="48" y="34"/>
                  </a:lnTo>
                  <a:lnTo>
                    <a:pt x="50" y="34"/>
                  </a:lnTo>
                  <a:lnTo>
                    <a:pt x="50" y="34"/>
                  </a:lnTo>
                  <a:lnTo>
                    <a:pt x="50" y="36"/>
                  </a:lnTo>
                  <a:lnTo>
                    <a:pt x="51" y="36"/>
                  </a:lnTo>
                  <a:lnTo>
                    <a:pt x="53" y="36"/>
                  </a:lnTo>
                  <a:lnTo>
                    <a:pt x="57" y="36"/>
                  </a:lnTo>
                  <a:lnTo>
                    <a:pt x="57" y="38"/>
                  </a:lnTo>
                  <a:lnTo>
                    <a:pt x="59" y="39"/>
                  </a:lnTo>
                  <a:lnTo>
                    <a:pt x="59" y="39"/>
                  </a:lnTo>
                  <a:lnTo>
                    <a:pt x="59" y="39"/>
                  </a:lnTo>
                  <a:lnTo>
                    <a:pt x="60" y="43"/>
                  </a:lnTo>
                  <a:lnTo>
                    <a:pt x="62" y="43"/>
                  </a:lnTo>
                  <a:lnTo>
                    <a:pt x="64" y="45"/>
                  </a:lnTo>
                  <a:lnTo>
                    <a:pt x="66" y="45"/>
                  </a:lnTo>
                  <a:lnTo>
                    <a:pt x="66" y="45"/>
                  </a:lnTo>
                  <a:lnTo>
                    <a:pt x="66" y="46"/>
                  </a:lnTo>
                  <a:lnTo>
                    <a:pt x="66" y="48"/>
                  </a:lnTo>
                  <a:lnTo>
                    <a:pt x="66" y="50"/>
                  </a:lnTo>
                  <a:lnTo>
                    <a:pt x="66" y="52"/>
                  </a:lnTo>
                  <a:lnTo>
                    <a:pt x="66" y="52"/>
                  </a:lnTo>
                  <a:lnTo>
                    <a:pt x="66" y="52"/>
                  </a:lnTo>
                  <a:lnTo>
                    <a:pt x="64" y="54"/>
                  </a:lnTo>
                  <a:lnTo>
                    <a:pt x="64" y="55"/>
                  </a:lnTo>
                  <a:lnTo>
                    <a:pt x="64" y="55"/>
                  </a:lnTo>
                  <a:lnTo>
                    <a:pt x="64" y="57"/>
                  </a:lnTo>
                  <a:lnTo>
                    <a:pt x="64" y="59"/>
                  </a:lnTo>
                  <a:lnTo>
                    <a:pt x="64" y="59"/>
                  </a:lnTo>
                  <a:lnTo>
                    <a:pt x="64" y="68"/>
                  </a:lnTo>
                  <a:lnTo>
                    <a:pt x="57" y="66"/>
                  </a:lnTo>
                  <a:lnTo>
                    <a:pt x="55" y="64"/>
                  </a:lnTo>
                  <a:lnTo>
                    <a:pt x="42" y="59"/>
                  </a:lnTo>
                  <a:lnTo>
                    <a:pt x="39" y="57"/>
                  </a:lnTo>
                  <a:lnTo>
                    <a:pt x="35" y="55"/>
                  </a:lnTo>
                  <a:lnTo>
                    <a:pt x="17" y="39"/>
                  </a:lnTo>
                  <a:lnTo>
                    <a:pt x="10" y="36"/>
                  </a:lnTo>
                  <a:lnTo>
                    <a:pt x="9" y="32"/>
                  </a:lnTo>
                  <a:lnTo>
                    <a:pt x="5" y="32"/>
                  </a:lnTo>
                  <a:lnTo>
                    <a:pt x="5" y="30"/>
                  </a:lnTo>
                  <a:lnTo>
                    <a:pt x="5" y="29"/>
                  </a:lnTo>
                  <a:lnTo>
                    <a:pt x="5" y="29"/>
                  </a:lnTo>
                  <a:lnTo>
                    <a:pt x="1" y="27"/>
                  </a:lnTo>
                  <a:lnTo>
                    <a:pt x="1" y="27"/>
                  </a:lnTo>
                  <a:lnTo>
                    <a:pt x="0" y="27"/>
                  </a:lnTo>
                  <a:lnTo>
                    <a:pt x="1" y="27"/>
                  </a:lnTo>
                  <a:lnTo>
                    <a:pt x="1"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0" name="Freeform 4101"/>
            <p:cNvSpPr>
              <a:spLocks/>
            </p:cNvSpPr>
            <p:nvPr/>
          </p:nvSpPr>
          <p:spPr bwMode="auto">
            <a:xfrm>
              <a:off x="2511" y="2569"/>
              <a:ext cx="66" cy="68"/>
            </a:xfrm>
            <a:custGeom>
              <a:avLst/>
              <a:gdLst/>
              <a:ahLst/>
              <a:cxnLst>
                <a:cxn ang="0">
                  <a:pos x="1" y="25"/>
                </a:cxn>
                <a:cxn ang="0">
                  <a:pos x="3" y="23"/>
                </a:cxn>
                <a:cxn ang="0">
                  <a:pos x="3" y="21"/>
                </a:cxn>
                <a:cxn ang="0">
                  <a:pos x="5" y="21"/>
                </a:cxn>
                <a:cxn ang="0">
                  <a:pos x="10" y="16"/>
                </a:cxn>
                <a:cxn ang="0">
                  <a:pos x="14" y="14"/>
                </a:cxn>
                <a:cxn ang="0">
                  <a:pos x="14" y="13"/>
                </a:cxn>
                <a:cxn ang="0">
                  <a:pos x="16" y="9"/>
                </a:cxn>
                <a:cxn ang="0">
                  <a:pos x="19" y="5"/>
                </a:cxn>
                <a:cxn ang="0">
                  <a:pos x="19" y="5"/>
                </a:cxn>
                <a:cxn ang="0">
                  <a:pos x="21" y="4"/>
                </a:cxn>
                <a:cxn ang="0">
                  <a:pos x="23" y="0"/>
                </a:cxn>
                <a:cxn ang="0">
                  <a:pos x="25" y="2"/>
                </a:cxn>
                <a:cxn ang="0">
                  <a:pos x="28" y="2"/>
                </a:cxn>
                <a:cxn ang="0">
                  <a:pos x="28" y="2"/>
                </a:cxn>
                <a:cxn ang="0">
                  <a:pos x="32" y="4"/>
                </a:cxn>
                <a:cxn ang="0">
                  <a:pos x="34" y="7"/>
                </a:cxn>
                <a:cxn ang="0">
                  <a:pos x="34" y="13"/>
                </a:cxn>
                <a:cxn ang="0">
                  <a:pos x="34" y="18"/>
                </a:cxn>
                <a:cxn ang="0">
                  <a:pos x="32" y="20"/>
                </a:cxn>
                <a:cxn ang="0">
                  <a:pos x="34" y="20"/>
                </a:cxn>
                <a:cxn ang="0">
                  <a:pos x="35" y="20"/>
                </a:cxn>
                <a:cxn ang="0">
                  <a:pos x="39" y="21"/>
                </a:cxn>
                <a:cxn ang="0">
                  <a:pos x="42" y="21"/>
                </a:cxn>
                <a:cxn ang="0">
                  <a:pos x="44" y="18"/>
                </a:cxn>
                <a:cxn ang="0">
                  <a:pos x="46" y="14"/>
                </a:cxn>
                <a:cxn ang="0">
                  <a:pos x="50" y="18"/>
                </a:cxn>
                <a:cxn ang="0">
                  <a:pos x="50" y="21"/>
                </a:cxn>
                <a:cxn ang="0">
                  <a:pos x="51" y="23"/>
                </a:cxn>
                <a:cxn ang="0">
                  <a:pos x="51" y="29"/>
                </a:cxn>
                <a:cxn ang="0">
                  <a:pos x="48" y="34"/>
                </a:cxn>
                <a:cxn ang="0">
                  <a:pos x="48" y="34"/>
                </a:cxn>
                <a:cxn ang="0">
                  <a:pos x="50" y="34"/>
                </a:cxn>
                <a:cxn ang="0">
                  <a:pos x="50" y="36"/>
                </a:cxn>
                <a:cxn ang="0">
                  <a:pos x="53" y="36"/>
                </a:cxn>
                <a:cxn ang="0">
                  <a:pos x="57" y="38"/>
                </a:cxn>
                <a:cxn ang="0">
                  <a:pos x="59" y="39"/>
                </a:cxn>
                <a:cxn ang="0">
                  <a:pos x="60" y="43"/>
                </a:cxn>
                <a:cxn ang="0">
                  <a:pos x="64" y="45"/>
                </a:cxn>
                <a:cxn ang="0">
                  <a:pos x="66" y="45"/>
                </a:cxn>
                <a:cxn ang="0">
                  <a:pos x="66" y="48"/>
                </a:cxn>
                <a:cxn ang="0">
                  <a:pos x="66" y="52"/>
                </a:cxn>
                <a:cxn ang="0">
                  <a:pos x="66" y="52"/>
                </a:cxn>
                <a:cxn ang="0">
                  <a:pos x="64" y="55"/>
                </a:cxn>
                <a:cxn ang="0">
                  <a:pos x="64" y="57"/>
                </a:cxn>
                <a:cxn ang="0">
                  <a:pos x="64" y="59"/>
                </a:cxn>
                <a:cxn ang="0">
                  <a:pos x="57" y="66"/>
                </a:cxn>
                <a:cxn ang="0">
                  <a:pos x="42" y="59"/>
                </a:cxn>
                <a:cxn ang="0">
                  <a:pos x="35" y="55"/>
                </a:cxn>
                <a:cxn ang="0">
                  <a:pos x="10" y="36"/>
                </a:cxn>
                <a:cxn ang="0">
                  <a:pos x="5" y="32"/>
                </a:cxn>
                <a:cxn ang="0">
                  <a:pos x="5" y="29"/>
                </a:cxn>
                <a:cxn ang="0">
                  <a:pos x="1" y="27"/>
                </a:cxn>
                <a:cxn ang="0">
                  <a:pos x="0" y="27"/>
                </a:cxn>
                <a:cxn ang="0">
                  <a:pos x="1" y="25"/>
                </a:cxn>
              </a:cxnLst>
              <a:rect l="0" t="0" r="r" b="b"/>
              <a:pathLst>
                <a:path w="66" h="68">
                  <a:moveTo>
                    <a:pt x="1" y="25"/>
                  </a:moveTo>
                  <a:lnTo>
                    <a:pt x="1" y="25"/>
                  </a:lnTo>
                  <a:lnTo>
                    <a:pt x="3" y="25"/>
                  </a:lnTo>
                  <a:lnTo>
                    <a:pt x="3" y="23"/>
                  </a:lnTo>
                  <a:lnTo>
                    <a:pt x="3" y="23"/>
                  </a:lnTo>
                  <a:lnTo>
                    <a:pt x="3" y="21"/>
                  </a:lnTo>
                  <a:lnTo>
                    <a:pt x="3" y="21"/>
                  </a:lnTo>
                  <a:lnTo>
                    <a:pt x="5" y="21"/>
                  </a:lnTo>
                  <a:lnTo>
                    <a:pt x="9" y="18"/>
                  </a:lnTo>
                  <a:lnTo>
                    <a:pt x="10" y="16"/>
                  </a:lnTo>
                  <a:lnTo>
                    <a:pt x="12" y="14"/>
                  </a:lnTo>
                  <a:lnTo>
                    <a:pt x="14" y="14"/>
                  </a:lnTo>
                  <a:lnTo>
                    <a:pt x="14" y="14"/>
                  </a:lnTo>
                  <a:lnTo>
                    <a:pt x="14" y="13"/>
                  </a:lnTo>
                  <a:lnTo>
                    <a:pt x="14" y="9"/>
                  </a:lnTo>
                  <a:lnTo>
                    <a:pt x="16" y="9"/>
                  </a:lnTo>
                  <a:lnTo>
                    <a:pt x="17" y="7"/>
                  </a:lnTo>
                  <a:lnTo>
                    <a:pt x="19" y="5"/>
                  </a:lnTo>
                  <a:lnTo>
                    <a:pt x="19" y="5"/>
                  </a:lnTo>
                  <a:lnTo>
                    <a:pt x="19" y="5"/>
                  </a:lnTo>
                  <a:lnTo>
                    <a:pt x="19" y="4"/>
                  </a:lnTo>
                  <a:lnTo>
                    <a:pt x="21" y="4"/>
                  </a:lnTo>
                  <a:lnTo>
                    <a:pt x="21" y="2"/>
                  </a:lnTo>
                  <a:lnTo>
                    <a:pt x="23" y="0"/>
                  </a:lnTo>
                  <a:lnTo>
                    <a:pt x="25" y="2"/>
                  </a:lnTo>
                  <a:lnTo>
                    <a:pt x="25" y="2"/>
                  </a:lnTo>
                  <a:lnTo>
                    <a:pt x="26" y="2"/>
                  </a:lnTo>
                  <a:lnTo>
                    <a:pt x="28" y="2"/>
                  </a:lnTo>
                  <a:lnTo>
                    <a:pt x="28" y="2"/>
                  </a:lnTo>
                  <a:lnTo>
                    <a:pt x="28" y="2"/>
                  </a:lnTo>
                  <a:lnTo>
                    <a:pt x="30"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5" y="20"/>
                  </a:lnTo>
                  <a:lnTo>
                    <a:pt x="35" y="20"/>
                  </a:lnTo>
                  <a:lnTo>
                    <a:pt x="39" y="23"/>
                  </a:lnTo>
                  <a:lnTo>
                    <a:pt x="39" y="21"/>
                  </a:lnTo>
                  <a:lnTo>
                    <a:pt x="41" y="21"/>
                  </a:lnTo>
                  <a:lnTo>
                    <a:pt x="42" y="21"/>
                  </a:lnTo>
                  <a:lnTo>
                    <a:pt x="42" y="20"/>
                  </a:lnTo>
                  <a:lnTo>
                    <a:pt x="44" y="18"/>
                  </a:lnTo>
                  <a:lnTo>
                    <a:pt x="44" y="16"/>
                  </a:lnTo>
                  <a:lnTo>
                    <a:pt x="46" y="14"/>
                  </a:lnTo>
                  <a:lnTo>
                    <a:pt x="48" y="14"/>
                  </a:lnTo>
                  <a:lnTo>
                    <a:pt x="50" y="18"/>
                  </a:lnTo>
                  <a:lnTo>
                    <a:pt x="50" y="21"/>
                  </a:lnTo>
                  <a:lnTo>
                    <a:pt x="50" y="21"/>
                  </a:lnTo>
                  <a:lnTo>
                    <a:pt x="51" y="23"/>
                  </a:lnTo>
                  <a:lnTo>
                    <a:pt x="51" y="23"/>
                  </a:lnTo>
                  <a:lnTo>
                    <a:pt x="51" y="23"/>
                  </a:lnTo>
                  <a:lnTo>
                    <a:pt x="51" y="29"/>
                  </a:lnTo>
                  <a:lnTo>
                    <a:pt x="48" y="32"/>
                  </a:lnTo>
                  <a:lnTo>
                    <a:pt x="48" y="34"/>
                  </a:lnTo>
                  <a:lnTo>
                    <a:pt x="48" y="34"/>
                  </a:lnTo>
                  <a:lnTo>
                    <a:pt x="48" y="34"/>
                  </a:lnTo>
                  <a:lnTo>
                    <a:pt x="48" y="34"/>
                  </a:lnTo>
                  <a:lnTo>
                    <a:pt x="50" y="34"/>
                  </a:lnTo>
                  <a:lnTo>
                    <a:pt x="50" y="34"/>
                  </a:lnTo>
                  <a:lnTo>
                    <a:pt x="50" y="36"/>
                  </a:lnTo>
                  <a:lnTo>
                    <a:pt x="51" y="36"/>
                  </a:lnTo>
                  <a:lnTo>
                    <a:pt x="53" y="36"/>
                  </a:lnTo>
                  <a:lnTo>
                    <a:pt x="57" y="36"/>
                  </a:lnTo>
                  <a:lnTo>
                    <a:pt x="57" y="38"/>
                  </a:lnTo>
                  <a:lnTo>
                    <a:pt x="59" y="39"/>
                  </a:lnTo>
                  <a:lnTo>
                    <a:pt x="59" y="39"/>
                  </a:lnTo>
                  <a:lnTo>
                    <a:pt x="59" y="39"/>
                  </a:lnTo>
                  <a:lnTo>
                    <a:pt x="60" y="43"/>
                  </a:lnTo>
                  <a:lnTo>
                    <a:pt x="62" y="43"/>
                  </a:lnTo>
                  <a:lnTo>
                    <a:pt x="64" y="45"/>
                  </a:lnTo>
                  <a:lnTo>
                    <a:pt x="66" y="45"/>
                  </a:lnTo>
                  <a:lnTo>
                    <a:pt x="66" y="45"/>
                  </a:lnTo>
                  <a:lnTo>
                    <a:pt x="66" y="46"/>
                  </a:lnTo>
                  <a:lnTo>
                    <a:pt x="66" y="48"/>
                  </a:lnTo>
                  <a:lnTo>
                    <a:pt x="66" y="50"/>
                  </a:lnTo>
                  <a:lnTo>
                    <a:pt x="66" y="52"/>
                  </a:lnTo>
                  <a:lnTo>
                    <a:pt x="66" y="52"/>
                  </a:lnTo>
                  <a:lnTo>
                    <a:pt x="66" y="52"/>
                  </a:lnTo>
                  <a:lnTo>
                    <a:pt x="64" y="54"/>
                  </a:lnTo>
                  <a:lnTo>
                    <a:pt x="64" y="55"/>
                  </a:lnTo>
                  <a:lnTo>
                    <a:pt x="64" y="55"/>
                  </a:lnTo>
                  <a:lnTo>
                    <a:pt x="64" y="57"/>
                  </a:lnTo>
                  <a:lnTo>
                    <a:pt x="64" y="59"/>
                  </a:lnTo>
                  <a:lnTo>
                    <a:pt x="64" y="59"/>
                  </a:lnTo>
                  <a:lnTo>
                    <a:pt x="64" y="68"/>
                  </a:lnTo>
                  <a:lnTo>
                    <a:pt x="57" y="66"/>
                  </a:lnTo>
                  <a:lnTo>
                    <a:pt x="55" y="64"/>
                  </a:lnTo>
                  <a:lnTo>
                    <a:pt x="42" y="59"/>
                  </a:lnTo>
                  <a:lnTo>
                    <a:pt x="39" y="57"/>
                  </a:lnTo>
                  <a:lnTo>
                    <a:pt x="35" y="55"/>
                  </a:lnTo>
                  <a:lnTo>
                    <a:pt x="17" y="39"/>
                  </a:lnTo>
                  <a:lnTo>
                    <a:pt x="10" y="36"/>
                  </a:lnTo>
                  <a:lnTo>
                    <a:pt x="9" y="32"/>
                  </a:lnTo>
                  <a:lnTo>
                    <a:pt x="5" y="32"/>
                  </a:lnTo>
                  <a:lnTo>
                    <a:pt x="5" y="30"/>
                  </a:lnTo>
                  <a:lnTo>
                    <a:pt x="5" y="29"/>
                  </a:lnTo>
                  <a:lnTo>
                    <a:pt x="5" y="29"/>
                  </a:lnTo>
                  <a:lnTo>
                    <a:pt x="1" y="27"/>
                  </a:lnTo>
                  <a:lnTo>
                    <a:pt x="1" y="27"/>
                  </a:lnTo>
                  <a:lnTo>
                    <a:pt x="0" y="27"/>
                  </a:lnTo>
                  <a:lnTo>
                    <a:pt x="1" y="27"/>
                  </a:lnTo>
                  <a:lnTo>
                    <a:pt x="1"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1" name="Freeform 4102"/>
            <p:cNvSpPr>
              <a:spLocks/>
            </p:cNvSpPr>
            <p:nvPr/>
          </p:nvSpPr>
          <p:spPr bwMode="auto">
            <a:xfrm>
              <a:off x="2644" y="2528"/>
              <a:ext cx="72" cy="104"/>
            </a:xfrm>
            <a:custGeom>
              <a:avLst/>
              <a:gdLst/>
              <a:ahLst/>
              <a:cxnLst>
                <a:cxn ang="0">
                  <a:pos x="70" y="82"/>
                </a:cxn>
                <a:cxn ang="0">
                  <a:pos x="59" y="27"/>
                </a:cxn>
                <a:cxn ang="0">
                  <a:pos x="56" y="16"/>
                </a:cxn>
                <a:cxn ang="0">
                  <a:pos x="49" y="9"/>
                </a:cxn>
                <a:cxn ang="0">
                  <a:pos x="50" y="5"/>
                </a:cxn>
                <a:cxn ang="0">
                  <a:pos x="50" y="2"/>
                </a:cxn>
                <a:cxn ang="0">
                  <a:pos x="49" y="2"/>
                </a:cxn>
                <a:cxn ang="0">
                  <a:pos x="47" y="0"/>
                </a:cxn>
                <a:cxn ang="0">
                  <a:pos x="40" y="4"/>
                </a:cxn>
                <a:cxn ang="0">
                  <a:pos x="6" y="2"/>
                </a:cxn>
                <a:cxn ang="0">
                  <a:pos x="4" y="7"/>
                </a:cxn>
                <a:cxn ang="0">
                  <a:pos x="6" y="11"/>
                </a:cxn>
                <a:cxn ang="0">
                  <a:pos x="8" y="13"/>
                </a:cxn>
                <a:cxn ang="0">
                  <a:pos x="8" y="20"/>
                </a:cxn>
                <a:cxn ang="0">
                  <a:pos x="9" y="27"/>
                </a:cxn>
                <a:cxn ang="0">
                  <a:pos x="8" y="29"/>
                </a:cxn>
                <a:cxn ang="0">
                  <a:pos x="8" y="32"/>
                </a:cxn>
                <a:cxn ang="0">
                  <a:pos x="9" y="32"/>
                </a:cxn>
                <a:cxn ang="0">
                  <a:pos x="13" y="46"/>
                </a:cxn>
                <a:cxn ang="0">
                  <a:pos x="11" y="48"/>
                </a:cxn>
                <a:cxn ang="0">
                  <a:pos x="9" y="50"/>
                </a:cxn>
                <a:cxn ang="0">
                  <a:pos x="4" y="57"/>
                </a:cxn>
                <a:cxn ang="0">
                  <a:pos x="4" y="64"/>
                </a:cxn>
                <a:cxn ang="0">
                  <a:pos x="0" y="68"/>
                </a:cxn>
                <a:cxn ang="0">
                  <a:pos x="4" y="86"/>
                </a:cxn>
                <a:cxn ang="0">
                  <a:pos x="8" y="87"/>
                </a:cxn>
                <a:cxn ang="0">
                  <a:pos x="8" y="96"/>
                </a:cxn>
                <a:cxn ang="0">
                  <a:pos x="6" y="96"/>
                </a:cxn>
                <a:cxn ang="0">
                  <a:pos x="2" y="96"/>
                </a:cxn>
                <a:cxn ang="0">
                  <a:pos x="20" y="104"/>
                </a:cxn>
                <a:cxn ang="0">
                  <a:pos x="40" y="96"/>
                </a:cxn>
                <a:cxn ang="0">
                  <a:pos x="63" y="86"/>
                </a:cxn>
                <a:cxn ang="0">
                  <a:pos x="66" y="87"/>
                </a:cxn>
                <a:cxn ang="0">
                  <a:pos x="72" y="82"/>
                </a:cxn>
              </a:cxnLst>
              <a:rect l="0" t="0" r="r" b="b"/>
              <a:pathLst>
                <a:path w="72" h="104">
                  <a:moveTo>
                    <a:pt x="72" y="82"/>
                  </a:moveTo>
                  <a:lnTo>
                    <a:pt x="70" y="82"/>
                  </a:lnTo>
                  <a:lnTo>
                    <a:pt x="63" y="73"/>
                  </a:lnTo>
                  <a:lnTo>
                    <a:pt x="59" y="27"/>
                  </a:lnTo>
                  <a:lnTo>
                    <a:pt x="58" y="27"/>
                  </a:lnTo>
                  <a:lnTo>
                    <a:pt x="56" y="16"/>
                  </a:lnTo>
                  <a:lnTo>
                    <a:pt x="52" y="9"/>
                  </a:lnTo>
                  <a:lnTo>
                    <a:pt x="49" y="9"/>
                  </a:lnTo>
                  <a:lnTo>
                    <a:pt x="49" y="7"/>
                  </a:lnTo>
                  <a:lnTo>
                    <a:pt x="50" y="5"/>
                  </a:lnTo>
                  <a:lnTo>
                    <a:pt x="50" y="4"/>
                  </a:lnTo>
                  <a:lnTo>
                    <a:pt x="50" y="2"/>
                  </a:lnTo>
                  <a:lnTo>
                    <a:pt x="50" y="2"/>
                  </a:lnTo>
                  <a:lnTo>
                    <a:pt x="49" y="2"/>
                  </a:lnTo>
                  <a:lnTo>
                    <a:pt x="47" y="0"/>
                  </a:lnTo>
                  <a:lnTo>
                    <a:pt x="47" y="0"/>
                  </a:lnTo>
                  <a:lnTo>
                    <a:pt x="43" y="0"/>
                  </a:lnTo>
                  <a:lnTo>
                    <a:pt x="40" y="4"/>
                  </a:lnTo>
                  <a:lnTo>
                    <a:pt x="38" y="4"/>
                  </a:lnTo>
                  <a:lnTo>
                    <a:pt x="6" y="2"/>
                  </a:lnTo>
                  <a:lnTo>
                    <a:pt x="4" y="5"/>
                  </a:lnTo>
                  <a:lnTo>
                    <a:pt x="4" y="7"/>
                  </a:lnTo>
                  <a:lnTo>
                    <a:pt x="6" y="9"/>
                  </a:lnTo>
                  <a:lnTo>
                    <a:pt x="6" y="11"/>
                  </a:lnTo>
                  <a:lnTo>
                    <a:pt x="6" y="13"/>
                  </a:lnTo>
                  <a:lnTo>
                    <a:pt x="8" y="13"/>
                  </a:lnTo>
                  <a:lnTo>
                    <a:pt x="6" y="16"/>
                  </a:lnTo>
                  <a:lnTo>
                    <a:pt x="8" y="20"/>
                  </a:lnTo>
                  <a:lnTo>
                    <a:pt x="8" y="23"/>
                  </a:lnTo>
                  <a:lnTo>
                    <a:pt x="9" y="27"/>
                  </a:lnTo>
                  <a:lnTo>
                    <a:pt x="9" y="29"/>
                  </a:lnTo>
                  <a:lnTo>
                    <a:pt x="8" y="29"/>
                  </a:lnTo>
                  <a:lnTo>
                    <a:pt x="9" y="30"/>
                  </a:lnTo>
                  <a:lnTo>
                    <a:pt x="8" y="32"/>
                  </a:lnTo>
                  <a:lnTo>
                    <a:pt x="8" y="32"/>
                  </a:lnTo>
                  <a:lnTo>
                    <a:pt x="9" y="32"/>
                  </a:lnTo>
                  <a:lnTo>
                    <a:pt x="9" y="34"/>
                  </a:lnTo>
                  <a:lnTo>
                    <a:pt x="13" y="46"/>
                  </a:lnTo>
                  <a:lnTo>
                    <a:pt x="11" y="46"/>
                  </a:lnTo>
                  <a:lnTo>
                    <a:pt x="11" y="48"/>
                  </a:lnTo>
                  <a:lnTo>
                    <a:pt x="9" y="48"/>
                  </a:lnTo>
                  <a:lnTo>
                    <a:pt x="9" y="50"/>
                  </a:lnTo>
                  <a:lnTo>
                    <a:pt x="8" y="50"/>
                  </a:lnTo>
                  <a:lnTo>
                    <a:pt x="4" y="57"/>
                  </a:lnTo>
                  <a:lnTo>
                    <a:pt x="4" y="62"/>
                  </a:lnTo>
                  <a:lnTo>
                    <a:pt x="4" y="64"/>
                  </a:lnTo>
                  <a:lnTo>
                    <a:pt x="2" y="66"/>
                  </a:lnTo>
                  <a:lnTo>
                    <a:pt x="0" y="68"/>
                  </a:lnTo>
                  <a:lnTo>
                    <a:pt x="0" y="75"/>
                  </a:lnTo>
                  <a:lnTo>
                    <a:pt x="4" y="86"/>
                  </a:lnTo>
                  <a:lnTo>
                    <a:pt x="4" y="87"/>
                  </a:lnTo>
                  <a:lnTo>
                    <a:pt x="8" y="87"/>
                  </a:lnTo>
                  <a:lnTo>
                    <a:pt x="8" y="89"/>
                  </a:lnTo>
                  <a:lnTo>
                    <a:pt x="8" y="96"/>
                  </a:lnTo>
                  <a:lnTo>
                    <a:pt x="6" y="96"/>
                  </a:lnTo>
                  <a:lnTo>
                    <a:pt x="6" y="96"/>
                  </a:lnTo>
                  <a:lnTo>
                    <a:pt x="4" y="96"/>
                  </a:lnTo>
                  <a:lnTo>
                    <a:pt x="2" y="96"/>
                  </a:lnTo>
                  <a:lnTo>
                    <a:pt x="2" y="98"/>
                  </a:lnTo>
                  <a:lnTo>
                    <a:pt x="20" y="104"/>
                  </a:lnTo>
                  <a:lnTo>
                    <a:pt x="27" y="98"/>
                  </a:lnTo>
                  <a:lnTo>
                    <a:pt x="40" y="96"/>
                  </a:lnTo>
                  <a:lnTo>
                    <a:pt x="56" y="87"/>
                  </a:lnTo>
                  <a:lnTo>
                    <a:pt x="63" y="86"/>
                  </a:lnTo>
                  <a:lnTo>
                    <a:pt x="65" y="87"/>
                  </a:lnTo>
                  <a:lnTo>
                    <a:pt x="66" y="87"/>
                  </a:lnTo>
                  <a:lnTo>
                    <a:pt x="70" y="82"/>
                  </a:lnTo>
                  <a:lnTo>
                    <a:pt x="72" y="8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2" name="Freeform 4103"/>
            <p:cNvSpPr>
              <a:spLocks/>
            </p:cNvSpPr>
            <p:nvPr/>
          </p:nvSpPr>
          <p:spPr bwMode="auto">
            <a:xfrm>
              <a:off x="2644" y="2528"/>
              <a:ext cx="72" cy="104"/>
            </a:xfrm>
            <a:custGeom>
              <a:avLst/>
              <a:gdLst/>
              <a:ahLst/>
              <a:cxnLst>
                <a:cxn ang="0">
                  <a:pos x="70" y="82"/>
                </a:cxn>
                <a:cxn ang="0">
                  <a:pos x="59" y="27"/>
                </a:cxn>
                <a:cxn ang="0">
                  <a:pos x="56" y="16"/>
                </a:cxn>
                <a:cxn ang="0">
                  <a:pos x="49" y="9"/>
                </a:cxn>
                <a:cxn ang="0">
                  <a:pos x="50" y="5"/>
                </a:cxn>
                <a:cxn ang="0">
                  <a:pos x="50" y="2"/>
                </a:cxn>
                <a:cxn ang="0">
                  <a:pos x="49" y="2"/>
                </a:cxn>
                <a:cxn ang="0">
                  <a:pos x="47" y="0"/>
                </a:cxn>
                <a:cxn ang="0">
                  <a:pos x="40" y="4"/>
                </a:cxn>
                <a:cxn ang="0">
                  <a:pos x="6" y="2"/>
                </a:cxn>
                <a:cxn ang="0">
                  <a:pos x="4" y="7"/>
                </a:cxn>
                <a:cxn ang="0">
                  <a:pos x="6" y="11"/>
                </a:cxn>
                <a:cxn ang="0">
                  <a:pos x="8" y="13"/>
                </a:cxn>
                <a:cxn ang="0">
                  <a:pos x="8" y="20"/>
                </a:cxn>
                <a:cxn ang="0">
                  <a:pos x="9" y="27"/>
                </a:cxn>
                <a:cxn ang="0">
                  <a:pos x="8" y="29"/>
                </a:cxn>
                <a:cxn ang="0">
                  <a:pos x="8" y="32"/>
                </a:cxn>
                <a:cxn ang="0">
                  <a:pos x="9" y="32"/>
                </a:cxn>
                <a:cxn ang="0">
                  <a:pos x="13" y="46"/>
                </a:cxn>
                <a:cxn ang="0">
                  <a:pos x="11" y="48"/>
                </a:cxn>
                <a:cxn ang="0">
                  <a:pos x="9" y="50"/>
                </a:cxn>
                <a:cxn ang="0">
                  <a:pos x="4" y="57"/>
                </a:cxn>
                <a:cxn ang="0">
                  <a:pos x="4" y="64"/>
                </a:cxn>
                <a:cxn ang="0">
                  <a:pos x="0" y="68"/>
                </a:cxn>
                <a:cxn ang="0">
                  <a:pos x="4" y="86"/>
                </a:cxn>
                <a:cxn ang="0">
                  <a:pos x="8" y="87"/>
                </a:cxn>
                <a:cxn ang="0">
                  <a:pos x="8" y="96"/>
                </a:cxn>
                <a:cxn ang="0">
                  <a:pos x="6" y="96"/>
                </a:cxn>
                <a:cxn ang="0">
                  <a:pos x="2" y="96"/>
                </a:cxn>
                <a:cxn ang="0">
                  <a:pos x="20" y="104"/>
                </a:cxn>
                <a:cxn ang="0">
                  <a:pos x="40" y="96"/>
                </a:cxn>
                <a:cxn ang="0">
                  <a:pos x="63" y="86"/>
                </a:cxn>
                <a:cxn ang="0">
                  <a:pos x="66" y="87"/>
                </a:cxn>
                <a:cxn ang="0">
                  <a:pos x="72" y="82"/>
                </a:cxn>
              </a:cxnLst>
              <a:rect l="0" t="0" r="r" b="b"/>
              <a:pathLst>
                <a:path w="72" h="104">
                  <a:moveTo>
                    <a:pt x="72" y="82"/>
                  </a:moveTo>
                  <a:lnTo>
                    <a:pt x="70" y="82"/>
                  </a:lnTo>
                  <a:lnTo>
                    <a:pt x="63" y="73"/>
                  </a:lnTo>
                  <a:lnTo>
                    <a:pt x="59" y="27"/>
                  </a:lnTo>
                  <a:lnTo>
                    <a:pt x="58" y="27"/>
                  </a:lnTo>
                  <a:lnTo>
                    <a:pt x="56" y="16"/>
                  </a:lnTo>
                  <a:lnTo>
                    <a:pt x="52" y="9"/>
                  </a:lnTo>
                  <a:lnTo>
                    <a:pt x="49" y="9"/>
                  </a:lnTo>
                  <a:lnTo>
                    <a:pt x="49" y="7"/>
                  </a:lnTo>
                  <a:lnTo>
                    <a:pt x="50" y="5"/>
                  </a:lnTo>
                  <a:lnTo>
                    <a:pt x="50" y="4"/>
                  </a:lnTo>
                  <a:lnTo>
                    <a:pt x="50" y="2"/>
                  </a:lnTo>
                  <a:lnTo>
                    <a:pt x="50" y="2"/>
                  </a:lnTo>
                  <a:lnTo>
                    <a:pt x="49" y="2"/>
                  </a:lnTo>
                  <a:lnTo>
                    <a:pt x="47" y="0"/>
                  </a:lnTo>
                  <a:lnTo>
                    <a:pt x="47" y="0"/>
                  </a:lnTo>
                  <a:lnTo>
                    <a:pt x="43" y="0"/>
                  </a:lnTo>
                  <a:lnTo>
                    <a:pt x="40" y="4"/>
                  </a:lnTo>
                  <a:lnTo>
                    <a:pt x="38" y="4"/>
                  </a:lnTo>
                  <a:lnTo>
                    <a:pt x="6" y="2"/>
                  </a:lnTo>
                  <a:lnTo>
                    <a:pt x="4" y="5"/>
                  </a:lnTo>
                  <a:lnTo>
                    <a:pt x="4" y="7"/>
                  </a:lnTo>
                  <a:lnTo>
                    <a:pt x="6" y="9"/>
                  </a:lnTo>
                  <a:lnTo>
                    <a:pt x="6" y="11"/>
                  </a:lnTo>
                  <a:lnTo>
                    <a:pt x="6" y="13"/>
                  </a:lnTo>
                  <a:lnTo>
                    <a:pt x="8" y="13"/>
                  </a:lnTo>
                  <a:lnTo>
                    <a:pt x="6" y="16"/>
                  </a:lnTo>
                  <a:lnTo>
                    <a:pt x="8" y="20"/>
                  </a:lnTo>
                  <a:lnTo>
                    <a:pt x="8" y="23"/>
                  </a:lnTo>
                  <a:lnTo>
                    <a:pt x="9" y="27"/>
                  </a:lnTo>
                  <a:lnTo>
                    <a:pt x="9" y="29"/>
                  </a:lnTo>
                  <a:lnTo>
                    <a:pt x="8" y="29"/>
                  </a:lnTo>
                  <a:lnTo>
                    <a:pt x="9" y="30"/>
                  </a:lnTo>
                  <a:lnTo>
                    <a:pt x="8" y="32"/>
                  </a:lnTo>
                  <a:lnTo>
                    <a:pt x="8" y="32"/>
                  </a:lnTo>
                  <a:lnTo>
                    <a:pt x="9" y="32"/>
                  </a:lnTo>
                  <a:lnTo>
                    <a:pt x="9" y="34"/>
                  </a:lnTo>
                  <a:lnTo>
                    <a:pt x="13" y="46"/>
                  </a:lnTo>
                  <a:lnTo>
                    <a:pt x="11" y="46"/>
                  </a:lnTo>
                  <a:lnTo>
                    <a:pt x="11" y="48"/>
                  </a:lnTo>
                  <a:lnTo>
                    <a:pt x="9" y="48"/>
                  </a:lnTo>
                  <a:lnTo>
                    <a:pt x="9" y="50"/>
                  </a:lnTo>
                  <a:lnTo>
                    <a:pt x="8" y="50"/>
                  </a:lnTo>
                  <a:lnTo>
                    <a:pt x="4" y="57"/>
                  </a:lnTo>
                  <a:lnTo>
                    <a:pt x="4" y="62"/>
                  </a:lnTo>
                  <a:lnTo>
                    <a:pt x="4" y="64"/>
                  </a:lnTo>
                  <a:lnTo>
                    <a:pt x="2" y="66"/>
                  </a:lnTo>
                  <a:lnTo>
                    <a:pt x="0" y="68"/>
                  </a:lnTo>
                  <a:lnTo>
                    <a:pt x="0" y="75"/>
                  </a:lnTo>
                  <a:lnTo>
                    <a:pt x="4" y="86"/>
                  </a:lnTo>
                  <a:lnTo>
                    <a:pt x="4" y="87"/>
                  </a:lnTo>
                  <a:lnTo>
                    <a:pt x="8" y="87"/>
                  </a:lnTo>
                  <a:lnTo>
                    <a:pt x="8" y="89"/>
                  </a:lnTo>
                  <a:lnTo>
                    <a:pt x="8" y="96"/>
                  </a:lnTo>
                  <a:lnTo>
                    <a:pt x="6" y="96"/>
                  </a:lnTo>
                  <a:lnTo>
                    <a:pt x="6" y="96"/>
                  </a:lnTo>
                  <a:lnTo>
                    <a:pt x="4" y="96"/>
                  </a:lnTo>
                  <a:lnTo>
                    <a:pt x="2" y="96"/>
                  </a:lnTo>
                  <a:lnTo>
                    <a:pt x="2" y="98"/>
                  </a:lnTo>
                  <a:lnTo>
                    <a:pt x="20" y="104"/>
                  </a:lnTo>
                  <a:lnTo>
                    <a:pt x="27" y="98"/>
                  </a:lnTo>
                  <a:lnTo>
                    <a:pt x="40" y="96"/>
                  </a:lnTo>
                  <a:lnTo>
                    <a:pt x="56" y="87"/>
                  </a:lnTo>
                  <a:lnTo>
                    <a:pt x="63" y="86"/>
                  </a:lnTo>
                  <a:lnTo>
                    <a:pt x="65" y="87"/>
                  </a:lnTo>
                  <a:lnTo>
                    <a:pt x="66" y="87"/>
                  </a:lnTo>
                  <a:lnTo>
                    <a:pt x="70" y="82"/>
                  </a:lnTo>
                  <a:lnTo>
                    <a:pt x="72" y="82"/>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3" name="Freeform 4104"/>
            <p:cNvSpPr>
              <a:spLocks/>
            </p:cNvSpPr>
            <p:nvPr/>
          </p:nvSpPr>
          <p:spPr bwMode="auto">
            <a:xfrm>
              <a:off x="2739" y="2485"/>
              <a:ext cx="186" cy="154"/>
            </a:xfrm>
            <a:custGeom>
              <a:avLst/>
              <a:gdLst/>
              <a:ahLst/>
              <a:cxnLst>
                <a:cxn ang="0">
                  <a:pos x="13" y="22"/>
                </a:cxn>
                <a:cxn ang="0">
                  <a:pos x="14" y="18"/>
                </a:cxn>
                <a:cxn ang="0">
                  <a:pos x="18" y="16"/>
                </a:cxn>
                <a:cxn ang="0">
                  <a:pos x="27" y="2"/>
                </a:cxn>
                <a:cxn ang="0">
                  <a:pos x="57" y="6"/>
                </a:cxn>
                <a:cxn ang="0">
                  <a:pos x="66" y="13"/>
                </a:cxn>
                <a:cxn ang="0">
                  <a:pos x="71" y="11"/>
                </a:cxn>
                <a:cxn ang="0">
                  <a:pos x="82" y="7"/>
                </a:cxn>
                <a:cxn ang="0">
                  <a:pos x="105" y="16"/>
                </a:cxn>
                <a:cxn ang="0">
                  <a:pos x="120" y="7"/>
                </a:cxn>
                <a:cxn ang="0">
                  <a:pos x="150" y="9"/>
                </a:cxn>
                <a:cxn ang="0">
                  <a:pos x="155" y="9"/>
                </a:cxn>
                <a:cxn ang="0">
                  <a:pos x="157" y="6"/>
                </a:cxn>
                <a:cxn ang="0">
                  <a:pos x="161" y="4"/>
                </a:cxn>
                <a:cxn ang="0">
                  <a:pos x="164" y="0"/>
                </a:cxn>
                <a:cxn ang="0">
                  <a:pos x="166" y="0"/>
                </a:cxn>
                <a:cxn ang="0">
                  <a:pos x="173" y="9"/>
                </a:cxn>
                <a:cxn ang="0">
                  <a:pos x="180" y="20"/>
                </a:cxn>
                <a:cxn ang="0">
                  <a:pos x="184" y="23"/>
                </a:cxn>
                <a:cxn ang="0">
                  <a:pos x="186" y="25"/>
                </a:cxn>
                <a:cxn ang="0">
                  <a:pos x="180" y="38"/>
                </a:cxn>
                <a:cxn ang="0">
                  <a:pos x="173" y="41"/>
                </a:cxn>
                <a:cxn ang="0">
                  <a:pos x="159" y="81"/>
                </a:cxn>
                <a:cxn ang="0">
                  <a:pos x="152" y="86"/>
                </a:cxn>
                <a:cxn ang="0">
                  <a:pos x="136" y="118"/>
                </a:cxn>
                <a:cxn ang="0">
                  <a:pos x="129" y="116"/>
                </a:cxn>
                <a:cxn ang="0">
                  <a:pos x="129" y="114"/>
                </a:cxn>
                <a:cxn ang="0">
                  <a:pos x="123" y="111"/>
                </a:cxn>
                <a:cxn ang="0">
                  <a:pos x="109" y="113"/>
                </a:cxn>
                <a:cxn ang="0">
                  <a:pos x="104" y="118"/>
                </a:cxn>
                <a:cxn ang="0">
                  <a:pos x="95" y="132"/>
                </a:cxn>
                <a:cxn ang="0">
                  <a:pos x="93" y="143"/>
                </a:cxn>
                <a:cxn ang="0">
                  <a:pos x="89" y="147"/>
                </a:cxn>
                <a:cxn ang="0">
                  <a:pos x="87" y="145"/>
                </a:cxn>
                <a:cxn ang="0">
                  <a:pos x="86" y="150"/>
                </a:cxn>
                <a:cxn ang="0">
                  <a:pos x="70" y="148"/>
                </a:cxn>
                <a:cxn ang="0">
                  <a:pos x="68" y="150"/>
                </a:cxn>
                <a:cxn ang="0">
                  <a:pos x="64" y="152"/>
                </a:cxn>
                <a:cxn ang="0">
                  <a:pos x="62" y="152"/>
                </a:cxn>
                <a:cxn ang="0">
                  <a:pos x="61" y="152"/>
                </a:cxn>
                <a:cxn ang="0">
                  <a:pos x="55" y="154"/>
                </a:cxn>
                <a:cxn ang="0">
                  <a:pos x="52" y="152"/>
                </a:cxn>
                <a:cxn ang="0">
                  <a:pos x="48" y="152"/>
                </a:cxn>
                <a:cxn ang="0">
                  <a:pos x="43" y="145"/>
                </a:cxn>
                <a:cxn ang="0">
                  <a:pos x="43" y="136"/>
                </a:cxn>
                <a:cxn ang="0">
                  <a:pos x="39" y="134"/>
                </a:cxn>
                <a:cxn ang="0">
                  <a:pos x="38" y="130"/>
                </a:cxn>
                <a:cxn ang="0">
                  <a:pos x="36" y="129"/>
                </a:cxn>
                <a:cxn ang="0">
                  <a:pos x="32" y="125"/>
                </a:cxn>
                <a:cxn ang="0">
                  <a:pos x="0" y="122"/>
                </a:cxn>
                <a:cxn ang="0">
                  <a:pos x="0" y="86"/>
                </a:cxn>
                <a:cxn ang="0">
                  <a:pos x="7" y="68"/>
                </a:cxn>
                <a:cxn ang="0">
                  <a:pos x="13" y="61"/>
                </a:cxn>
                <a:cxn ang="0">
                  <a:pos x="14" y="59"/>
                </a:cxn>
                <a:cxn ang="0">
                  <a:pos x="13" y="57"/>
                </a:cxn>
                <a:cxn ang="0">
                  <a:pos x="13" y="56"/>
                </a:cxn>
                <a:cxn ang="0">
                  <a:pos x="16" y="54"/>
                </a:cxn>
                <a:cxn ang="0">
                  <a:pos x="14" y="43"/>
                </a:cxn>
                <a:cxn ang="0">
                  <a:pos x="11" y="39"/>
                </a:cxn>
                <a:cxn ang="0">
                  <a:pos x="13" y="34"/>
                </a:cxn>
              </a:cxnLst>
              <a:rect l="0" t="0" r="r" b="b"/>
              <a:pathLst>
                <a:path w="186" h="154">
                  <a:moveTo>
                    <a:pt x="13" y="34"/>
                  </a:moveTo>
                  <a:lnTo>
                    <a:pt x="13" y="22"/>
                  </a:lnTo>
                  <a:lnTo>
                    <a:pt x="14" y="20"/>
                  </a:lnTo>
                  <a:lnTo>
                    <a:pt x="14" y="18"/>
                  </a:lnTo>
                  <a:lnTo>
                    <a:pt x="16" y="18"/>
                  </a:lnTo>
                  <a:lnTo>
                    <a:pt x="18" y="16"/>
                  </a:lnTo>
                  <a:lnTo>
                    <a:pt x="21" y="6"/>
                  </a:lnTo>
                  <a:lnTo>
                    <a:pt x="27" y="2"/>
                  </a:lnTo>
                  <a:lnTo>
                    <a:pt x="46" y="0"/>
                  </a:lnTo>
                  <a:lnTo>
                    <a:pt x="57" y="6"/>
                  </a:lnTo>
                  <a:lnTo>
                    <a:pt x="66" y="13"/>
                  </a:lnTo>
                  <a:lnTo>
                    <a:pt x="66" y="13"/>
                  </a:lnTo>
                  <a:lnTo>
                    <a:pt x="70" y="13"/>
                  </a:lnTo>
                  <a:lnTo>
                    <a:pt x="71" y="11"/>
                  </a:lnTo>
                  <a:lnTo>
                    <a:pt x="79" y="7"/>
                  </a:lnTo>
                  <a:lnTo>
                    <a:pt x="82" y="7"/>
                  </a:lnTo>
                  <a:lnTo>
                    <a:pt x="95" y="14"/>
                  </a:lnTo>
                  <a:lnTo>
                    <a:pt x="105" y="16"/>
                  </a:lnTo>
                  <a:lnTo>
                    <a:pt x="109" y="16"/>
                  </a:lnTo>
                  <a:lnTo>
                    <a:pt x="120" y="7"/>
                  </a:lnTo>
                  <a:lnTo>
                    <a:pt x="141" y="6"/>
                  </a:lnTo>
                  <a:lnTo>
                    <a:pt x="150" y="9"/>
                  </a:lnTo>
                  <a:lnTo>
                    <a:pt x="153" y="9"/>
                  </a:lnTo>
                  <a:lnTo>
                    <a:pt x="155" y="9"/>
                  </a:lnTo>
                  <a:lnTo>
                    <a:pt x="157" y="6"/>
                  </a:lnTo>
                  <a:lnTo>
                    <a:pt x="157" y="6"/>
                  </a:lnTo>
                  <a:lnTo>
                    <a:pt x="159" y="4"/>
                  </a:lnTo>
                  <a:lnTo>
                    <a:pt x="161" y="4"/>
                  </a:lnTo>
                  <a:lnTo>
                    <a:pt x="164" y="4"/>
                  </a:lnTo>
                  <a:lnTo>
                    <a:pt x="164" y="0"/>
                  </a:lnTo>
                  <a:lnTo>
                    <a:pt x="166" y="0"/>
                  </a:lnTo>
                  <a:lnTo>
                    <a:pt x="166" y="0"/>
                  </a:lnTo>
                  <a:lnTo>
                    <a:pt x="170" y="7"/>
                  </a:lnTo>
                  <a:lnTo>
                    <a:pt x="173" y="9"/>
                  </a:lnTo>
                  <a:lnTo>
                    <a:pt x="177" y="18"/>
                  </a:lnTo>
                  <a:lnTo>
                    <a:pt x="180" y="20"/>
                  </a:lnTo>
                  <a:lnTo>
                    <a:pt x="180" y="22"/>
                  </a:lnTo>
                  <a:lnTo>
                    <a:pt x="184" y="23"/>
                  </a:lnTo>
                  <a:lnTo>
                    <a:pt x="186" y="23"/>
                  </a:lnTo>
                  <a:lnTo>
                    <a:pt x="186" y="25"/>
                  </a:lnTo>
                  <a:lnTo>
                    <a:pt x="186" y="34"/>
                  </a:lnTo>
                  <a:lnTo>
                    <a:pt x="180" y="38"/>
                  </a:lnTo>
                  <a:lnTo>
                    <a:pt x="180" y="39"/>
                  </a:lnTo>
                  <a:lnTo>
                    <a:pt x="173" y="41"/>
                  </a:lnTo>
                  <a:lnTo>
                    <a:pt x="170" y="45"/>
                  </a:lnTo>
                  <a:lnTo>
                    <a:pt x="159" y="81"/>
                  </a:lnTo>
                  <a:lnTo>
                    <a:pt x="155" y="82"/>
                  </a:lnTo>
                  <a:lnTo>
                    <a:pt x="152" y="86"/>
                  </a:lnTo>
                  <a:lnTo>
                    <a:pt x="137" y="118"/>
                  </a:lnTo>
                  <a:lnTo>
                    <a:pt x="136" y="118"/>
                  </a:lnTo>
                  <a:lnTo>
                    <a:pt x="132" y="118"/>
                  </a:lnTo>
                  <a:lnTo>
                    <a:pt x="129" y="116"/>
                  </a:lnTo>
                  <a:lnTo>
                    <a:pt x="129" y="116"/>
                  </a:lnTo>
                  <a:lnTo>
                    <a:pt x="129" y="114"/>
                  </a:lnTo>
                  <a:lnTo>
                    <a:pt x="127" y="114"/>
                  </a:lnTo>
                  <a:lnTo>
                    <a:pt x="123" y="111"/>
                  </a:lnTo>
                  <a:lnTo>
                    <a:pt x="109" y="113"/>
                  </a:lnTo>
                  <a:lnTo>
                    <a:pt x="109" y="113"/>
                  </a:lnTo>
                  <a:lnTo>
                    <a:pt x="107" y="116"/>
                  </a:lnTo>
                  <a:lnTo>
                    <a:pt x="104" y="118"/>
                  </a:lnTo>
                  <a:lnTo>
                    <a:pt x="100" y="123"/>
                  </a:lnTo>
                  <a:lnTo>
                    <a:pt x="95" y="132"/>
                  </a:lnTo>
                  <a:lnTo>
                    <a:pt x="95" y="138"/>
                  </a:lnTo>
                  <a:lnTo>
                    <a:pt x="93" y="143"/>
                  </a:lnTo>
                  <a:lnTo>
                    <a:pt x="91" y="145"/>
                  </a:lnTo>
                  <a:lnTo>
                    <a:pt x="89" y="147"/>
                  </a:lnTo>
                  <a:lnTo>
                    <a:pt x="89" y="145"/>
                  </a:lnTo>
                  <a:lnTo>
                    <a:pt x="87" y="145"/>
                  </a:lnTo>
                  <a:lnTo>
                    <a:pt x="86" y="147"/>
                  </a:lnTo>
                  <a:lnTo>
                    <a:pt x="86" y="150"/>
                  </a:lnTo>
                  <a:lnTo>
                    <a:pt x="77" y="150"/>
                  </a:lnTo>
                  <a:lnTo>
                    <a:pt x="70" y="148"/>
                  </a:lnTo>
                  <a:lnTo>
                    <a:pt x="68" y="150"/>
                  </a:lnTo>
                  <a:lnTo>
                    <a:pt x="68" y="150"/>
                  </a:lnTo>
                  <a:lnTo>
                    <a:pt x="66" y="152"/>
                  </a:lnTo>
                  <a:lnTo>
                    <a:pt x="64" y="152"/>
                  </a:lnTo>
                  <a:lnTo>
                    <a:pt x="64" y="152"/>
                  </a:lnTo>
                  <a:lnTo>
                    <a:pt x="62" y="152"/>
                  </a:lnTo>
                  <a:lnTo>
                    <a:pt x="62" y="152"/>
                  </a:lnTo>
                  <a:lnTo>
                    <a:pt x="61" y="152"/>
                  </a:lnTo>
                  <a:lnTo>
                    <a:pt x="61" y="152"/>
                  </a:lnTo>
                  <a:lnTo>
                    <a:pt x="55" y="154"/>
                  </a:lnTo>
                  <a:lnTo>
                    <a:pt x="54" y="152"/>
                  </a:lnTo>
                  <a:lnTo>
                    <a:pt x="52" y="152"/>
                  </a:lnTo>
                  <a:lnTo>
                    <a:pt x="52" y="152"/>
                  </a:lnTo>
                  <a:lnTo>
                    <a:pt x="48" y="152"/>
                  </a:lnTo>
                  <a:lnTo>
                    <a:pt x="46" y="148"/>
                  </a:lnTo>
                  <a:lnTo>
                    <a:pt x="43" y="145"/>
                  </a:lnTo>
                  <a:lnTo>
                    <a:pt x="41" y="136"/>
                  </a:lnTo>
                  <a:lnTo>
                    <a:pt x="43" y="136"/>
                  </a:lnTo>
                  <a:lnTo>
                    <a:pt x="41" y="136"/>
                  </a:lnTo>
                  <a:lnTo>
                    <a:pt x="39" y="134"/>
                  </a:lnTo>
                  <a:lnTo>
                    <a:pt x="39" y="132"/>
                  </a:lnTo>
                  <a:lnTo>
                    <a:pt x="38" y="130"/>
                  </a:lnTo>
                  <a:lnTo>
                    <a:pt x="38" y="129"/>
                  </a:lnTo>
                  <a:lnTo>
                    <a:pt x="36" y="129"/>
                  </a:lnTo>
                  <a:lnTo>
                    <a:pt x="36" y="127"/>
                  </a:lnTo>
                  <a:lnTo>
                    <a:pt x="32" y="125"/>
                  </a:lnTo>
                  <a:lnTo>
                    <a:pt x="23" y="120"/>
                  </a:lnTo>
                  <a:lnTo>
                    <a:pt x="0" y="122"/>
                  </a:lnTo>
                  <a:lnTo>
                    <a:pt x="0" y="120"/>
                  </a:lnTo>
                  <a:lnTo>
                    <a:pt x="0" y="86"/>
                  </a:lnTo>
                  <a:lnTo>
                    <a:pt x="5" y="77"/>
                  </a:lnTo>
                  <a:lnTo>
                    <a:pt x="7" y="68"/>
                  </a:lnTo>
                  <a:lnTo>
                    <a:pt x="13" y="63"/>
                  </a:lnTo>
                  <a:lnTo>
                    <a:pt x="13" y="61"/>
                  </a:lnTo>
                  <a:lnTo>
                    <a:pt x="14" y="61"/>
                  </a:lnTo>
                  <a:lnTo>
                    <a:pt x="14" y="59"/>
                  </a:lnTo>
                  <a:lnTo>
                    <a:pt x="14" y="59"/>
                  </a:lnTo>
                  <a:lnTo>
                    <a:pt x="13" y="57"/>
                  </a:lnTo>
                  <a:lnTo>
                    <a:pt x="13" y="57"/>
                  </a:lnTo>
                  <a:lnTo>
                    <a:pt x="13" y="56"/>
                  </a:lnTo>
                  <a:lnTo>
                    <a:pt x="14" y="54"/>
                  </a:lnTo>
                  <a:lnTo>
                    <a:pt x="16" y="54"/>
                  </a:lnTo>
                  <a:lnTo>
                    <a:pt x="16" y="54"/>
                  </a:lnTo>
                  <a:lnTo>
                    <a:pt x="14" y="43"/>
                  </a:lnTo>
                  <a:lnTo>
                    <a:pt x="13" y="39"/>
                  </a:lnTo>
                  <a:lnTo>
                    <a:pt x="11" y="39"/>
                  </a:lnTo>
                  <a:lnTo>
                    <a:pt x="13" y="36"/>
                  </a:lnTo>
                  <a:lnTo>
                    <a:pt x="13"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4" name="Freeform 4105"/>
            <p:cNvSpPr>
              <a:spLocks/>
            </p:cNvSpPr>
            <p:nvPr/>
          </p:nvSpPr>
          <p:spPr bwMode="auto">
            <a:xfrm>
              <a:off x="2739" y="2485"/>
              <a:ext cx="186" cy="154"/>
            </a:xfrm>
            <a:custGeom>
              <a:avLst/>
              <a:gdLst/>
              <a:ahLst/>
              <a:cxnLst>
                <a:cxn ang="0">
                  <a:pos x="13" y="22"/>
                </a:cxn>
                <a:cxn ang="0">
                  <a:pos x="14" y="18"/>
                </a:cxn>
                <a:cxn ang="0">
                  <a:pos x="18" y="16"/>
                </a:cxn>
                <a:cxn ang="0">
                  <a:pos x="27" y="2"/>
                </a:cxn>
                <a:cxn ang="0">
                  <a:pos x="57" y="6"/>
                </a:cxn>
                <a:cxn ang="0">
                  <a:pos x="66" y="13"/>
                </a:cxn>
                <a:cxn ang="0">
                  <a:pos x="71" y="11"/>
                </a:cxn>
                <a:cxn ang="0">
                  <a:pos x="82" y="7"/>
                </a:cxn>
                <a:cxn ang="0">
                  <a:pos x="105" y="16"/>
                </a:cxn>
                <a:cxn ang="0">
                  <a:pos x="120" y="7"/>
                </a:cxn>
                <a:cxn ang="0">
                  <a:pos x="150" y="9"/>
                </a:cxn>
                <a:cxn ang="0">
                  <a:pos x="155" y="9"/>
                </a:cxn>
                <a:cxn ang="0">
                  <a:pos x="157" y="6"/>
                </a:cxn>
                <a:cxn ang="0">
                  <a:pos x="161" y="4"/>
                </a:cxn>
                <a:cxn ang="0">
                  <a:pos x="164" y="0"/>
                </a:cxn>
                <a:cxn ang="0">
                  <a:pos x="166" y="0"/>
                </a:cxn>
                <a:cxn ang="0">
                  <a:pos x="173" y="9"/>
                </a:cxn>
                <a:cxn ang="0">
                  <a:pos x="180" y="20"/>
                </a:cxn>
                <a:cxn ang="0">
                  <a:pos x="184" y="23"/>
                </a:cxn>
                <a:cxn ang="0">
                  <a:pos x="186" y="25"/>
                </a:cxn>
                <a:cxn ang="0">
                  <a:pos x="180" y="38"/>
                </a:cxn>
                <a:cxn ang="0">
                  <a:pos x="173" y="41"/>
                </a:cxn>
                <a:cxn ang="0">
                  <a:pos x="159" y="81"/>
                </a:cxn>
                <a:cxn ang="0">
                  <a:pos x="152" y="86"/>
                </a:cxn>
                <a:cxn ang="0">
                  <a:pos x="136" y="118"/>
                </a:cxn>
                <a:cxn ang="0">
                  <a:pos x="129" y="116"/>
                </a:cxn>
                <a:cxn ang="0">
                  <a:pos x="129" y="114"/>
                </a:cxn>
                <a:cxn ang="0">
                  <a:pos x="123" y="111"/>
                </a:cxn>
                <a:cxn ang="0">
                  <a:pos x="109" y="113"/>
                </a:cxn>
                <a:cxn ang="0">
                  <a:pos x="104" y="118"/>
                </a:cxn>
                <a:cxn ang="0">
                  <a:pos x="95" y="132"/>
                </a:cxn>
                <a:cxn ang="0">
                  <a:pos x="93" y="143"/>
                </a:cxn>
                <a:cxn ang="0">
                  <a:pos x="89" y="147"/>
                </a:cxn>
                <a:cxn ang="0">
                  <a:pos x="87" y="145"/>
                </a:cxn>
                <a:cxn ang="0">
                  <a:pos x="86" y="150"/>
                </a:cxn>
                <a:cxn ang="0">
                  <a:pos x="70" y="148"/>
                </a:cxn>
                <a:cxn ang="0">
                  <a:pos x="68" y="150"/>
                </a:cxn>
                <a:cxn ang="0">
                  <a:pos x="64" y="152"/>
                </a:cxn>
                <a:cxn ang="0">
                  <a:pos x="62" y="152"/>
                </a:cxn>
                <a:cxn ang="0">
                  <a:pos x="61" y="152"/>
                </a:cxn>
                <a:cxn ang="0">
                  <a:pos x="55" y="154"/>
                </a:cxn>
                <a:cxn ang="0">
                  <a:pos x="52" y="152"/>
                </a:cxn>
                <a:cxn ang="0">
                  <a:pos x="48" y="152"/>
                </a:cxn>
                <a:cxn ang="0">
                  <a:pos x="43" y="145"/>
                </a:cxn>
                <a:cxn ang="0">
                  <a:pos x="43" y="136"/>
                </a:cxn>
                <a:cxn ang="0">
                  <a:pos x="39" y="134"/>
                </a:cxn>
                <a:cxn ang="0">
                  <a:pos x="38" y="130"/>
                </a:cxn>
                <a:cxn ang="0">
                  <a:pos x="36" y="129"/>
                </a:cxn>
                <a:cxn ang="0">
                  <a:pos x="32" y="125"/>
                </a:cxn>
                <a:cxn ang="0">
                  <a:pos x="0" y="122"/>
                </a:cxn>
                <a:cxn ang="0">
                  <a:pos x="0" y="86"/>
                </a:cxn>
                <a:cxn ang="0">
                  <a:pos x="7" y="68"/>
                </a:cxn>
                <a:cxn ang="0">
                  <a:pos x="13" y="61"/>
                </a:cxn>
                <a:cxn ang="0">
                  <a:pos x="14" y="59"/>
                </a:cxn>
                <a:cxn ang="0">
                  <a:pos x="13" y="57"/>
                </a:cxn>
                <a:cxn ang="0">
                  <a:pos x="13" y="56"/>
                </a:cxn>
                <a:cxn ang="0">
                  <a:pos x="16" y="54"/>
                </a:cxn>
                <a:cxn ang="0">
                  <a:pos x="14" y="43"/>
                </a:cxn>
                <a:cxn ang="0">
                  <a:pos x="11" y="39"/>
                </a:cxn>
                <a:cxn ang="0">
                  <a:pos x="13" y="34"/>
                </a:cxn>
              </a:cxnLst>
              <a:rect l="0" t="0" r="r" b="b"/>
              <a:pathLst>
                <a:path w="186" h="154">
                  <a:moveTo>
                    <a:pt x="13" y="34"/>
                  </a:moveTo>
                  <a:lnTo>
                    <a:pt x="13" y="22"/>
                  </a:lnTo>
                  <a:lnTo>
                    <a:pt x="14" y="20"/>
                  </a:lnTo>
                  <a:lnTo>
                    <a:pt x="14" y="18"/>
                  </a:lnTo>
                  <a:lnTo>
                    <a:pt x="16" y="18"/>
                  </a:lnTo>
                  <a:lnTo>
                    <a:pt x="18" y="16"/>
                  </a:lnTo>
                  <a:lnTo>
                    <a:pt x="21" y="6"/>
                  </a:lnTo>
                  <a:lnTo>
                    <a:pt x="27" y="2"/>
                  </a:lnTo>
                  <a:lnTo>
                    <a:pt x="46" y="0"/>
                  </a:lnTo>
                  <a:lnTo>
                    <a:pt x="57" y="6"/>
                  </a:lnTo>
                  <a:lnTo>
                    <a:pt x="66" y="13"/>
                  </a:lnTo>
                  <a:lnTo>
                    <a:pt x="66" y="13"/>
                  </a:lnTo>
                  <a:lnTo>
                    <a:pt x="70" y="13"/>
                  </a:lnTo>
                  <a:lnTo>
                    <a:pt x="71" y="11"/>
                  </a:lnTo>
                  <a:lnTo>
                    <a:pt x="79" y="7"/>
                  </a:lnTo>
                  <a:lnTo>
                    <a:pt x="82" y="7"/>
                  </a:lnTo>
                  <a:lnTo>
                    <a:pt x="95" y="14"/>
                  </a:lnTo>
                  <a:lnTo>
                    <a:pt x="105" y="16"/>
                  </a:lnTo>
                  <a:lnTo>
                    <a:pt x="109" y="16"/>
                  </a:lnTo>
                  <a:lnTo>
                    <a:pt x="120" y="7"/>
                  </a:lnTo>
                  <a:lnTo>
                    <a:pt x="141" y="6"/>
                  </a:lnTo>
                  <a:lnTo>
                    <a:pt x="150" y="9"/>
                  </a:lnTo>
                  <a:lnTo>
                    <a:pt x="153" y="9"/>
                  </a:lnTo>
                  <a:lnTo>
                    <a:pt x="155" y="9"/>
                  </a:lnTo>
                  <a:lnTo>
                    <a:pt x="157" y="6"/>
                  </a:lnTo>
                  <a:lnTo>
                    <a:pt x="157" y="6"/>
                  </a:lnTo>
                  <a:lnTo>
                    <a:pt x="159" y="4"/>
                  </a:lnTo>
                  <a:lnTo>
                    <a:pt x="161" y="4"/>
                  </a:lnTo>
                  <a:lnTo>
                    <a:pt x="164" y="4"/>
                  </a:lnTo>
                  <a:lnTo>
                    <a:pt x="164" y="0"/>
                  </a:lnTo>
                  <a:lnTo>
                    <a:pt x="166" y="0"/>
                  </a:lnTo>
                  <a:lnTo>
                    <a:pt x="166" y="0"/>
                  </a:lnTo>
                  <a:lnTo>
                    <a:pt x="170" y="7"/>
                  </a:lnTo>
                  <a:lnTo>
                    <a:pt x="173" y="9"/>
                  </a:lnTo>
                  <a:lnTo>
                    <a:pt x="177" y="18"/>
                  </a:lnTo>
                  <a:lnTo>
                    <a:pt x="180" y="20"/>
                  </a:lnTo>
                  <a:lnTo>
                    <a:pt x="180" y="22"/>
                  </a:lnTo>
                  <a:lnTo>
                    <a:pt x="184" y="23"/>
                  </a:lnTo>
                  <a:lnTo>
                    <a:pt x="186" y="23"/>
                  </a:lnTo>
                  <a:lnTo>
                    <a:pt x="186" y="25"/>
                  </a:lnTo>
                  <a:lnTo>
                    <a:pt x="186" y="34"/>
                  </a:lnTo>
                  <a:lnTo>
                    <a:pt x="180" y="38"/>
                  </a:lnTo>
                  <a:lnTo>
                    <a:pt x="180" y="39"/>
                  </a:lnTo>
                  <a:lnTo>
                    <a:pt x="173" y="41"/>
                  </a:lnTo>
                  <a:lnTo>
                    <a:pt x="170" y="45"/>
                  </a:lnTo>
                  <a:lnTo>
                    <a:pt x="159" y="81"/>
                  </a:lnTo>
                  <a:lnTo>
                    <a:pt x="155" y="82"/>
                  </a:lnTo>
                  <a:lnTo>
                    <a:pt x="152" y="86"/>
                  </a:lnTo>
                  <a:lnTo>
                    <a:pt x="137" y="118"/>
                  </a:lnTo>
                  <a:lnTo>
                    <a:pt x="136" y="118"/>
                  </a:lnTo>
                  <a:lnTo>
                    <a:pt x="132" y="118"/>
                  </a:lnTo>
                  <a:lnTo>
                    <a:pt x="129" y="116"/>
                  </a:lnTo>
                  <a:lnTo>
                    <a:pt x="129" y="116"/>
                  </a:lnTo>
                  <a:lnTo>
                    <a:pt x="129" y="114"/>
                  </a:lnTo>
                  <a:lnTo>
                    <a:pt x="127" y="114"/>
                  </a:lnTo>
                  <a:lnTo>
                    <a:pt x="123" y="111"/>
                  </a:lnTo>
                  <a:lnTo>
                    <a:pt x="109" y="113"/>
                  </a:lnTo>
                  <a:lnTo>
                    <a:pt x="109" y="113"/>
                  </a:lnTo>
                  <a:lnTo>
                    <a:pt x="107" y="116"/>
                  </a:lnTo>
                  <a:lnTo>
                    <a:pt x="104" y="118"/>
                  </a:lnTo>
                  <a:lnTo>
                    <a:pt x="100" y="123"/>
                  </a:lnTo>
                  <a:lnTo>
                    <a:pt x="95" y="132"/>
                  </a:lnTo>
                  <a:lnTo>
                    <a:pt x="95" y="138"/>
                  </a:lnTo>
                  <a:lnTo>
                    <a:pt x="93" y="143"/>
                  </a:lnTo>
                  <a:lnTo>
                    <a:pt x="91" y="145"/>
                  </a:lnTo>
                  <a:lnTo>
                    <a:pt x="89" y="147"/>
                  </a:lnTo>
                  <a:lnTo>
                    <a:pt x="89" y="145"/>
                  </a:lnTo>
                  <a:lnTo>
                    <a:pt x="87" y="145"/>
                  </a:lnTo>
                  <a:lnTo>
                    <a:pt x="86" y="147"/>
                  </a:lnTo>
                  <a:lnTo>
                    <a:pt x="86" y="150"/>
                  </a:lnTo>
                  <a:lnTo>
                    <a:pt x="77" y="150"/>
                  </a:lnTo>
                  <a:lnTo>
                    <a:pt x="70" y="148"/>
                  </a:lnTo>
                  <a:lnTo>
                    <a:pt x="68" y="150"/>
                  </a:lnTo>
                  <a:lnTo>
                    <a:pt x="68" y="150"/>
                  </a:lnTo>
                  <a:lnTo>
                    <a:pt x="66" y="152"/>
                  </a:lnTo>
                  <a:lnTo>
                    <a:pt x="64" y="152"/>
                  </a:lnTo>
                  <a:lnTo>
                    <a:pt x="64" y="152"/>
                  </a:lnTo>
                  <a:lnTo>
                    <a:pt x="62" y="152"/>
                  </a:lnTo>
                  <a:lnTo>
                    <a:pt x="62" y="152"/>
                  </a:lnTo>
                  <a:lnTo>
                    <a:pt x="61" y="152"/>
                  </a:lnTo>
                  <a:lnTo>
                    <a:pt x="61" y="152"/>
                  </a:lnTo>
                  <a:lnTo>
                    <a:pt x="55" y="154"/>
                  </a:lnTo>
                  <a:lnTo>
                    <a:pt x="54" y="152"/>
                  </a:lnTo>
                  <a:lnTo>
                    <a:pt x="52" y="152"/>
                  </a:lnTo>
                  <a:lnTo>
                    <a:pt x="52" y="152"/>
                  </a:lnTo>
                  <a:lnTo>
                    <a:pt x="48" y="152"/>
                  </a:lnTo>
                  <a:lnTo>
                    <a:pt x="46" y="148"/>
                  </a:lnTo>
                  <a:lnTo>
                    <a:pt x="43" y="145"/>
                  </a:lnTo>
                  <a:lnTo>
                    <a:pt x="41" y="136"/>
                  </a:lnTo>
                  <a:lnTo>
                    <a:pt x="43" y="136"/>
                  </a:lnTo>
                  <a:lnTo>
                    <a:pt x="41" y="136"/>
                  </a:lnTo>
                  <a:lnTo>
                    <a:pt x="39" y="134"/>
                  </a:lnTo>
                  <a:lnTo>
                    <a:pt x="39" y="132"/>
                  </a:lnTo>
                  <a:lnTo>
                    <a:pt x="38" y="130"/>
                  </a:lnTo>
                  <a:lnTo>
                    <a:pt x="38" y="129"/>
                  </a:lnTo>
                  <a:lnTo>
                    <a:pt x="36" y="129"/>
                  </a:lnTo>
                  <a:lnTo>
                    <a:pt x="36" y="127"/>
                  </a:lnTo>
                  <a:lnTo>
                    <a:pt x="32" y="125"/>
                  </a:lnTo>
                  <a:lnTo>
                    <a:pt x="23" y="120"/>
                  </a:lnTo>
                  <a:lnTo>
                    <a:pt x="0" y="122"/>
                  </a:lnTo>
                  <a:lnTo>
                    <a:pt x="0" y="120"/>
                  </a:lnTo>
                  <a:lnTo>
                    <a:pt x="0" y="86"/>
                  </a:lnTo>
                  <a:lnTo>
                    <a:pt x="5" y="77"/>
                  </a:lnTo>
                  <a:lnTo>
                    <a:pt x="7" y="68"/>
                  </a:lnTo>
                  <a:lnTo>
                    <a:pt x="13" y="63"/>
                  </a:lnTo>
                  <a:lnTo>
                    <a:pt x="13" y="61"/>
                  </a:lnTo>
                  <a:lnTo>
                    <a:pt x="14" y="61"/>
                  </a:lnTo>
                  <a:lnTo>
                    <a:pt x="14" y="59"/>
                  </a:lnTo>
                  <a:lnTo>
                    <a:pt x="14" y="59"/>
                  </a:lnTo>
                  <a:lnTo>
                    <a:pt x="13" y="57"/>
                  </a:lnTo>
                  <a:lnTo>
                    <a:pt x="13" y="57"/>
                  </a:lnTo>
                  <a:lnTo>
                    <a:pt x="13" y="56"/>
                  </a:lnTo>
                  <a:lnTo>
                    <a:pt x="14" y="54"/>
                  </a:lnTo>
                  <a:lnTo>
                    <a:pt x="16" y="54"/>
                  </a:lnTo>
                  <a:lnTo>
                    <a:pt x="16" y="54"/>
                  </a:lnTo>
                  <a:lnTo>
                    <a:pt x="14" y="43"/>
                  </a:lnTo>
                  <a:lnTo>
                    <a:pt x="13" y="39"/>
                  </a:lnTo>
                  <a:lnTo>
                    <a:pt x="11" y="39"/>
                  </a:lnTo>
                  <a:lnTo>
                    <a:pt x="13" y="36"/>
                  </a:lnTo>
                  <a:lnTo>
                    <a:pt x="13" y="34"/>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895" name="Freeform 4106"/>
            <p:cNvSpPr>
              <a:spLocks/>
            </p:cNvSpPr>
            <p:nvPr/>
          </p:nvSpPr>
          <p:spPr bwMode="auto">
            <a:xfrm>
              <a:off x="2871" y="2648"/>
              <a:ext cx="121" cy="139"/>
            </a:xfrm>
            <a:custGeom>
              <a:avLst/>
              <a:gdLst/>
              <a:ahLst/>
              <a:cxnLst>
                <a:cxn ang="0">
                  <a:pos x="120" y="1"/>
                </a:cxn>
                <a:cxn ang="0">
                  <a:pos x="100" y="0"/>
                </a:cxn>
                <a:cxn ang="0">
                  <a:pos x="84" y="9"/>
                </a:cxn>
                <a:cxn ang="0">
                  <a:pos x="80" y="16"/>
                </a:cxn>
                <a:cxn ang="0">
                  <a:pos x="80" y="32"/>
                </a:cxn>
                <a:cxn ang="0">
                  <a:pos x="71" y="26"/>
                </a:cxn>
                <a:cxn ang="0">
                  <a:pos x="61" y="26"/>
                </a:cxn>
                <a:cxn ang="0">
                  <a:pos x="36" y="25"/>
                </a:cxn>
                <a:cxn ang="0">
                  <a:pos x="34" y="39"/>
                </a:cxn>
                <a:cxn ang="0">
                  <a:pos x="41" y="33"/>
                </a:cxn>
                <a:cxn ang="0">
                  <a:pos x="52" y="39"/>
                </a:cxn>
                <a:cxn ang="0">
                  <a:pos x="46" y="55"/>
                </a:cxn>
                <a:cxn ang="0">
                  <a:pos x="52" y="71"/>
                </a:cxn>
                <a:cxn ang="0">
                  <a:pos x="43" y="98"/>
                </a:cxn>
                <a:cxn ang="0">
                  <a:pos x="30" y="92"/>
                </a:cxn>
                <a:cxn ang="0">
                  <a:pos x="25" y="89"/>
                </a:cxn>
                <a:cxn ang="0">
                  <a:pos x="11" y="100"/>
                </a:cxn>
                <a:cxn ang="0">
                  <a:pos x="9" y="105"/>
                </a:cxn>
                <a:cxn ang="0">
                  <a:pos x="9" y="114"/>
                </a:cxn>
                <a:cxn ang="0">
                  <a:pos x="4" y="116"/>
                </a:cxn>
                <a:cxn ang="0">
                  <a:pos x="0" y="121"/>
                </a:cxn>
                <a:cxn ang="0">
                  <a:pos x="11" y="130"/>
                </a:cxn>
                <a:cxn ang="0">
                  <a:pos x="21" y="135"/>
                </a:cxn>
                <a:cxn ang="0">
                  <a:pos x="27" y="128"/>
                </a:cxn>
                <a:cxn ang="0">
                  <a:pos x="30" y="133"/>
                </a:cxn>
                <a:cxn ang="0">
                  <a:pos x="39" y="135"/>
                </a:cxn>
                <a:cxn ang="0">
                  <a:pos x="43" y="130"/>
                </a:cxn>
                <a:cxn ang="0">
                  <a:pos x="52" y="130"/>
                </a:cxn>
                <a:cxn ang="0">
                  <a:pos x="55" y="135"/>
                </a:cxn>
                <a:cxn ang="0">
                  <a:pos x="71" y="124"/>
                </a:cxn>
                <a:cxn ang="0">
                  <a:pos x="84" y="92"/>
                </a:cxn>
                <a:cxn ang="0">
                  <a:pos x="107" y="69"/>
                </a:cxn>
                <a:cxn ang="0">
                  <a:pos x="121" y="5"/>
                </a:cxn>
              </a:cxnLst>
              <a:rect l="0" t="0" r="r" b="b"/>
              <a:pathLst>
                <a:path w="121" h="139">
                  <a:moveTo>
                    <a:pt x="121" y="0"/>
                  </a:moveTo>
                  <a:lnTo>
                    <a:pt x="120" y="1"/>
                  </a:lnTo>
                  <a:lnTo>
                    <a:pt x="111" y="3"/>
                  </a:lnTo>
                  <a:lnTo>
                    <a:pt x="100" y="0"/>
                  </a:lnTo>
                  <a:lnTo>
                    <a:pt x="95" y="0"/>
                  </a:lnTo>
                  <a:lnTo>
                    <a:pt x="84" y="9"/>
                  </a:lnTo>
                  <a:lnTo>
                    <a:pt x="80" y="14"/>
                  </a:lnTo>
                  <a:lnTo>
                    <a:pt x="80" y="16"/>
                  </a:lnTo>
                  <a:lnTo>
                    <a:pt x="80" y="28"/>
                  </a:lnTo>
                  <a:lnTo>
                    <a:pt x="80" y="32"/>
                  </a:lnTo>
                  <a:lnTo>
                    <a:pt x="79" y="33"/>
                  </a:lnTo>
                  <a:lnTo>
                    <a:pt x="71" y="26"/>
                  </a:lnTo>
                  <a:lnTo>
                    <a:pt x="68" y="28"/>
                  </a:lnTo>
                  <a:lnTo>
                    <a:pt x="61" y="26"/>
                  </a:lnTo>
                  <a:lnTo>
                    <a:pt x="57" y="25"/>
                  </a:lnTo>
                  <a:lnTo>
                    <a:pt x="36" y="25"/>
                  </a:lnTo>
                  <a:lnTo>
                    <a:pt x="34" y="28"/>
                  </a:lnTo>
                  <a:lnTo>
                    <a:pt x="34" y="39"/>
                  </a:lnTo>
                  <a:lnTo>
                    <a:pt x="36" y="41"/>
                  </a:lnTo>
                  <a:lnTo>
                    <a:pt x="41" y="33"/>
                  </a:lnTo>
                  <a:lnTo>
                    <a:pt x="48" y="35"/>
                  </a:lnTo>
                  <a:lnTo>
                    <a:pt x="52" y="39"/>
                  </a:lnTo>
                  <a:lnTo>
                    <a:pt x="52" y="46"/>
                  </a:lnTo>
                  <a:lnTo>
                    <a:pt x="46" y="55"/>
                  </a:lnTo>
                  <a:lnTo>
                    <a:pt x="46" y="58"/>
                  </a:lnTo>
                  <a:lnTo>
                    <a:pt x="52" y="71"/>
                  </a:lnTo>
                  <a:lnTo>
                    <a:pt x="48" y="96"/>
                  </a:lnTo>
                  <a:lnTo>
                    <a:pt x="43" y="98"/>
                  </a:lnTo>
                  <a:lnTo>
                    <a:pt x="38" y="92"/>
                  </a:lnTo>
                  <a:lnTo>
                    <a:pt x="30" y="92"/>
                  </a:lnTo>
                  <a:lnTo>
                    <a:pt x="27" y="89"/>
                  </a:lnTo>
                  <a:lnTo>
                    <a:pt x="25" y="89"/>
                  </a:lnTo>
                  <a:lnTo>
                    <a:pt x="20" y="94"/>
                  </a:lnTo>
                  <a:lnTo>
                    <a:pt x="11" y="100"/>
                  </a:lnTo>
                  <a:lnTo>
                    <a:pt x="9" y="101"/>
                  </a:lnTo>
                  <a:lnTo>
                    <a:pt x="9" y="105"/>
                  </a:lnTo>
                  <a:lnTo>
                    <a:pt x="11" y="112"/>
                  </a:lnTo>
                  <a:lnTo>
                    <a:pt x="9" y="114"/>
                  </a:lnTo>
                  <a:lnTo>
                    <a:pt x="5" y="114"/>
                  </a:lnTo>
                  <a:lnTo>
                    <a:pt x="4" y="116"/>
                  </a:lnTo>
                  <a:lnTo>
                    <a:pt x="2" y="117"/>
                  </a:lnTo>
                  <a:lnTo>
                    <a:pt x="0" y="121"/>
                  </a:lnTo>
                  <a:lnTo>
                    <a:pt x="4" y="123"/>
                  </a:lnTo>
                  <a:lnTo>
                    <a:pt x="11" y="130"/>
                  </a:lnTo>
                  <a:lnTo>
                    <a:pt x="14" y="139"/>
                  </a:lnTo>
                  <a:lnTo>
                    <a:pt x="21" y="135"/>
                  </a:lnTo>
                  <a:lnTo>
                    <a:pt x="23" y="130"/>
                  </a:lnTo>
                  <a:lnTo>
                    <a:pt x="27" y="128"/>
                  </a:lnTo>
                  <a:lnTo>
                    <a:pt x="30" y="130"/>
                  </a:lnTo>
                  <a:lnTo>
                    <a:pt x="30" y="133"/>
                  </a:lnTo>
                  <a:lnTo>
                    <a:pt x="36" y="135"/>
                  </a:lnTo>
                  <a:lnTo>
                    <a:pt x="39" y="135"/>
                  </a:lnTo>
                  <a:lnTo>
                    <a:pt x="41" y="132"/>
                  </a:lnTo>
                  <a:lnTo>
                    <a:pt x="43" y="130"/>
                  </a:lnTo>
                  <a:lnTo>
                    <a:pt x="52" y="128"/>
                  </a:lnTo>
                  <a:lnTo>
                    <a:pt x="52" y="130"/>
                  </a:lnTo>
                  <a:lnTo>
                    <a:pt x="52" y="133"/>
                  </a:lnTo>
                  <a:lnTo>
                    <a:pt x="55" y="135"/>
                  </a:lnTo>
                  <a:lnTo>
                    <a:pt x="63" y="133"/>
                  </a:lnTo>
                  <a:lnTo>
                    <a:pt x="71" y="124"/>
                  </a:lnTo>
                  <a:lnTo>
                    <a:pt x="80" y="114"/>
                  </a:lnTo>
                  <a:lnTo>
                    <a:pt x="84" y="92"/>
                  </a:lnTo>
                  <a:lnTo>
                    <a:pt x="96" y="76"/>
                  </a:lnTo>
                  <a:lnTo>
                    <a:pt x="107" y="69"/>
                  </a:lnTo>
                  <a:lnTo>
                    <a:pt x="112" y="28"/>
                  </a:lnTo>
                  <a:lnTo>
                    <a:pt x="121" y="5"/>
                  </a:lnTo>
                  <a:lnTo>
                    <a:pt x="12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6" name="Freeform 4107"/>
            <p:cNvSpPr>
              <a:spLocks/>
            </p:cNvSpPr>
            <p:nvPr/>
          </p:nvSpPr>
          <p:spPr bwMode="auto">
            <a:xfrm>
              <a:off x="2871" y="2648"/>
              <a:ext cx="121" cy="139"/>
            </a:xfrm>
            <a:custGeom>
              <a:avLst/>
              <a:gdLst/>
              <a:ahLst/>
              <a:cxnLst>
                <a:cxn ang="0">
                  <a:pos x="120" y="1"/>
                </a:cxn>
                <a:cxn ang="0">
                  <a:pos x="100" y="0"/>
                </a:cxn>
                <a:cxn ang="0">
                  <a:pos x="84" y="9"/>
                </a:cxn>
                <a:cxn ang="0">
                  <a:pos x="80" y="16"/>
                </a:cxn>
                <a:cxn ang="0">
                  <a:pos x="80" y="32"/>
                </a:cxn>
                <a:cxn ang="0">
                  <a:pos x="71" y="26"/>
                </a:cxn>
                <a:cxn ang="0">
                  <a:pos x="61" y="26"/>
                </a:cxn>
                <a:cxn ang="0">
                  <a:pos x="36" y="25"/>
                </a:cxn>
                <a:cxn ang="0">
                  <a:pos x="34" y="39"/>
                </a:cxn>
                <a:cxn ang="0">
                  <a:pos x="41" y="33"/>
                </a:cxn>
                <a:cxn ang="0">
                  <a:pos x="52" y="39"/>
                </a:cxn>
                <a:cxn ang="0">
                  <a:pos x="46" y="55"/>
                </a:cxn>
                <a:cxn ang="0">
                  <a:pos x="52" y="71"/>
                </a:cxn>
                <a:cxn ang="0">
                  <a:pos x="43" y="98"/>
                </a:cxn>
                <a:cxn ang="0">
                  <a:pos x="30" y="92"/>
                </a:cxn>
                <a:cxn ang="0">
                  <a:pos x="25" y="89"/>
                </a:cxn>
                <a:cxn ang="0">
                  <a:pos x="11" y="100"/>
                </a:cxn>
                <a:cxn ang="0">
                  <a:pos x="9" y="105"/>
                </a:cxn>
                <a:cxn ang="0">
                  <a:pos x="9" y="114"/>
                </a:cxn>
                <a:cxn ang="0">
                  <a:pos x="4" y="116"/>
                </a:cxn>
                <a:cxn ang="0">
                  <a:pos x="0" y="121"/>
                </a:cxn>
                <a:cxn ang="0">
                  <a:pos x="11" y="130"/>
                </a:cxn>
                <a:cxn ang="0">
                  <a:pos x="21" y="135"/>
                </a:cxn>
                <a:cxn ang="0">
                  <a:pos x="27" y="128"/>
                </a:cxn>
                <a:cxn ang="0">
                  <a:pos x="30" y="133"/>
                </a:cxn>
                <a:cxn ang="0">
                  <a:pos x="39" y="135"/>
                </a:cxn>
                <a:cxn ang="0">
                  <a:pos x="43" y="130"/>
                </a:cxn>
                <a:cxn ang="0">
                  <a:pos x="52" y="130"/>
                </a:cxn>
                <a:cxn ang="0">
                  <a:pos x="55" y="135"/>
                </a:cxn>
                <a:cxn ang="0">
                  <a:pos x="71" y="124"/>
                </a:cxn>
                <a:cxn ang="0">
                  <a:pos x="84" y="92"/>
                </a:cxn>
                <a:cxn ang="0">
                  <a:pos x="107" y="69"/>
                </a:cxn>
                <a:cxn ang="0">
                  <a:pos x="121" y="5"/>
                </a:cxn>
              </a:cxnLst>
              <a:rect l="0" t="0" r="r" b="b"/>
              <a:pathLst>
                <a:path w="121" h="139">
                  <a:moveTo>
                    <a:pt x="121" y="0"/>
                  </a:moveTo>
                  <a:lnTo>
                    <a:pt x="120" y="1"/>
                  </a:lnTo>
                  <a:lnTo>
                    <a:pt x="111" y="3"/>
                  </a:lnTo>
                  <a:lnTo>
                    <a:pt x="100" y="0"/>
                  </a:lnTo>
                  <a:lnTo>
                    <a:pt x="95" y="0"/>
                  </a:lnTo>
                  <a:lnTo>
                    <a:pt x="84" y="9"/>
                  </a:lnTo>
                  <a:lnTo>
                    <a:pt x="80" y="14"/>
                  </a:lnTo>
                  <a:lnTo>
                    <a:pt x="80" y="16"/>
                  </a:lnTo>
                  <a:lnTo>
                    <a:pt x="80" y="28"/>
                  </a:lnTo>
                  <a:lnTo>
                    <a:pt x="80" y="32"/>
                  </a:lnTo>
                  <a:lnTo>
                    <a:pt x="79" y="33"/>
                  </a:lnTo>
                  <a:lnTo>
                    <a:pt x="71" y="26"/>
                  </a:lnTo>
                  <a:lnTo>
                    <a:pt x="68" y="28"/>
                  </a:lnTo>
                  <a:lnTo>
                    <a:pt x="61" y="26"/>
                  </a:lnTo>
                  <a:lnTo>
                    <a:pt x="57" y="25"/>
                  </a:lnTo>
                  <a:lnTo>
                    <a:pt x="36" y="25"/>
                  </a:lnTo>
                  <a:lnTo>
                    <a:pt x="34" y="28"/>
                  </a:lnTo>
                  <a:lnTo>
                    <a:pt x="34" y="39"/>
                  </a:lnTo>
                  <a:lnTo>
                    <a:pt x="36" y="41"/>
                  </a:lnTo>
                  <a:lnTo>
                    <a:pt x="41" y="33"/>
                  </a:lnTo>
                  <a:lnTo>
                    <a:pt x="48" y="35"/>
                  </a:lnTo>
                  <a:lnTo>
                    <a:pt x="52" y="39"/>
                  </a:lnTo>
                  <a:lnTo>
                    <a:pt x="52" y="46"/>
                  </a:lnTo>
                  <a:lnTo>
                    <a:pt x="46" y="55"/>
                  </a:lnTo>
                  <a:lnTo>
                    <a:pt x="46" y="58"/>
                  </a:lnTo>
                  <a:lnTo>
                    <a:pt x="52" y="71"/>
                  </a:lnTo>
                  <a:lnTo>
                    <a:pt x="48" y="96"/>
                  </a:lnTo>
                  <a:lnTo>
                    <a:pt x="43" y="98"/>
                  </a:lnTo>
                  <a:lnTo>
                    <a:pt x="38" y="92"/>
                  </a:lnTo>
                  <a:lnTo>
                    <a:pt x="30" y="92"/>
                  </a:lnTo>
                  <a:lnTo>
                    <a:pt x="27" y="89"/>
                  </a:lnTo>
                  <a:lnTo>
                    <a:pt x="25" y="89"/>
                  </a:lnTo>
                  <a:lnTo>
                    <a:pt x="20" y="94"/>
                  </a:lnTo>
                  <a:lnTo>
                    <a:pt x="11" y="100"/>
                  </a:lnTo>
                  <a:lnTo>
                    <a:pt x="9" y="101"/>
                  </a:lnTo>
                  <a:lnTo>
                    <a:pt x="9" y="105"/>
                  </a:lnTo>
                  <a:lnTo>
                    <a:pt x="11" y="112"/>
                  </a:lnTo>
                  <a:lnTo>
                    <a:pt x="9" y="114"/>
                  </a:lnTo>
                  <a:lnTo>
                    <a:pt x="5" y="114"/>
                  </a:lnTo>
                  <a:lnTo>
                    <a:pt x="4" y="116"/>
                  </a:lnTo>
                  <a:lnTo>
                    <a:pt x="2" y="117"/>
                  </a:lnTo>
                  <a:lnTo>
                    <a:pt x="0" y="121"/>
                  </a:lnTo>
                  <a:lnTo>
                    <a:pt x="4" y="123"/>
                  </a:lnTo>
                  <a:lnTo>
                    <a:pt x="11" y="130"/>
                  </a:lnTo>
                  <a:lnTo>
                    <a:pt x="14" y="139"/>
                  </a:lnTo>
                  <a:lnTo>
                    <a:pt x="21" y="135"/>
                  </a:lnTo>
                  <a:lnTo>
                    <a:pt x="23" y="130"/>
                  </a:lnTo>
                  <a:lnTo>
                    <a:pt x="27" y="128"/>
                  </a:lnTo>
                  <a:lnTo>
                    <a:pt x="30" y="130"/>
                  </a:lnTo>
                  <a:lnTo>
                    <a:pt x="30" y="133"/>
                  </a:lnTo>
                  <a:lnTo>
                    <a:pt x="36" y="135"/>
                  </a:lnTo>
                  <a:lnTo>
                    <a:pt x="39" y="135"/>
                  </a:lnTo>
                  <a:lnTo>
                    <a:pt x="41" y="132"/>
                  </a:lnTo>
                  <a:lnTo>
                    <a:pt x="43" y="130"/>
                  </a:lnTo>
                  <a:lnTo>
                    <a:pt x="52" y="128"/>
                  </a:lnTo>
                  <a:lnTo>
                    <a:pt x="52" y="130"/>
                  </a:lnTo>
                  <a:lnTo>
                    <a:pt x="52" y="133"/>
                  </a:lnTo>
                  <a:lnTo>
                    <a:pt x="55" y="135"/>
                  </a:lnTo>
                  <a:lnTo>
                    <a:pt x="63" y="133"/>
                  </a:lnTo>
                  <a:lnTo>
                    <a:pt x="71" y="124"/>
                  </a:lnTo>
                  <a:lnTo>
                    <a:pt x="80" y="114"/>
                  </a:lnTo>
                  <a:lnTo>
                    <a:pt x="84" y="92"/>
                  </a:lnTo>
                  <a:lnTo>
                    <a:pt x="96" y="76"/>
                  </a:lnTo>
                  <a:lnTo>
                    <a:pt x="107" y="69"/>
                  </a:lnTo>
                  <a:lnTo>
                    <a:pt x="112" y="28"/>
                  </a:lnTo>
                  <a:lnTo>
                    <a:pt x="121" y="5"/>
                  </a:lnTo>
                  <a:lnTo>
                    <a:pt x="12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7" name="Freeform 4108"/>
            <p:cNvSpPr>
              <a:spLocks/>
            </p:cNvSpPr>
            <p:nvPr/>
          </p:nvSpPr>
          <p:spPr bwMode="auto">
            <a:xfrm>
              <a:off x="2844" y="2671"/>
              <a:ext cx="31" cy="19"/>
            </a:xfrm>
            <a:custGeom>
              <a:avLst/>
              <a:gdLst/>
              <a:ahLst/>
              <a:cxnLst>
                <a:cxn ang="0">
                  <a:pos x="31" y="0"/>
                </a:cxn>
                <a:cxn ang="0">
                  <a:pos x="6" y="2"/>
                </a:cxn>
                <a:cxn ang="0">
                  <a:pos x="6" y="3"/>
                </a:cxn>
                <a:cxn ang="0">
                  <a:pos x="4" y="7"/>
                </a:cxn>
                <a:cxn ang="0">
                  <a:pos x="2" y="10"/>
                </a:cxn>
                <a:cxn ang="0">
                  <a:pos x="0" y="16"/>
                </a:cxn>
                <a:cxn ang="0">
                  <a:pos x="4" y="18"/>
                </a:cxn>
                <a:cxn ang="0">
                  <a:pos x="4" y="19"/>
                </a:cxn>
                <a:cxn ang="0">
                  <a:pos x="4" y="19"/>
                </a:cxn>
                <a:cxn ang="0">
                  <a:pos x="2" y="19"/>
                </a:cxn>
                <a:cxn ang="0">
                  <a:pos x="31" y="18"/>
                </a:cxn>
                <a:cxn ang="0">
                  <a:pos x="31" y="18"/>
                </a:cxn>
                <a:cxn ang="0">
                  <a:pos x="29" y="3"/>
                </a:cxn>
                <a:cxn ang="0">
                  <a:pos x="31" y="0"/>
                </a:cxn>
              </a:cxnLst>
              <a:rect l="0" t="0" r="r" b="b"/>
              <a:pathLst>
                <a:path w="31" h="19">
                  <a:moveTo>
                    <a:pt x="31" y="0"/>
                  </a:moveTo>
                  <a:lnTo>
                    <a:pt x="6" y="2"/>
                  </a:lnTo>
                  <a:lnTo>
                    <a:pt x="6" y="3"/>
                  </a:lnTo>
                  <a:lnTo>
                    <a:pt x="4" y="7"/>
                  </a:lnTo>
                  <a:lnTo>
                    <a:pt x="2" y="10"/>
                  </a:lnTo>
                  <a:lnTo>
                    <a:pt x="0" y="16"/>
                  </a:lnTo>
                  <a:lnTo>
                    <a:pt x="4" y="18"/>
                  </a:lnTo>
                  <a:lnTo>
                    <a:pt x="4" y="19"/>
                  </a:lnTo>
                  <a:lnTo>
                    <a:pt x="4" y="19"/>
                  </a:lnTo>
                  <a:lnTo>
                    <a:pt x="2" y="19"/>
                  </a:lnTo>
                  <a:lnTo>
                    <a:pt x="31" y="18"/>
                  </a:lnTo>
                  <a:lnTo>
                    <a:pt x="31" y="18"/>
                  </a:lnTo>
                  <a:lnTo>
                    <a:pt x="29" y="3"/>
                  </a:lnTo>
                  <a:lnTo>
                    <a:pt x="3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8" name="Freeform 4109"/>
            <p:cNvSpPr>
              <a:spLocks/>
            </p:cNvSpPr>
            <p:nvPr/>
          </p:nvSpPr>
          <p:spPr bwMode="auto">
            <a:xfrm>
              <a:off x="2844" y="2671"/>
              <a:ext cx="31" cy="19"/>
            </a:xfrm>
            <a:custGeom>
              <a:avLst/>
              <a:gdLst/>
              <a:ahLst/>
              <a:cxnLst>
                <a:cxn ang="0">
                  <a:pos x="31" y="0"/>
                </a:cxn>
                <a:cxn ang="0">
                  <a:pos x="6" y="2"/>
                </a:cxn>
                <a:cxn ang="0">
                  <a:pos x="6" y="3"/>
                </a:cxn>
                <a:cxn ang="0">
                  <a:pos x="4" y="7"/>
                </a:cxn>
                <a:cxn ang="0">
                  <a:pos x="2" y="10"/>
                </a:cxn>
                <a:cxn ang="0">
                  <a:pos x="0" y="16"/>
                </a:cxn>
                <a:cxn ang="0">
                  <a:pos x="4" y="18"/>
                </a:cxn>
                <a:cxn ang="0">
                  <a:pos x="4" y="19"/>
                </a:cxn>
                <a:cxn ang="0">
                  <a:pos x="4" y="19"/>
                </a:cxn>
                <a:cxn ang="0">
                  <a:pos x="2" y="19"/>
                </a:cxn>
                <a:cxn ang="0">
                  <a:pos x="31" y="18"/>
                </a:cxn>
                <a:cxn ang="0">
                  <a:pos x="31" y="18"/>
                </a:cxn>
                <a:cxn ang="0">
                  <a:pos x="29" y="3"/>
                </a:cxn>
                <a:cxn ang="0">
                  <a:pos x="31" y="0"/>
                </a:cxn>
              </a:cxnLst>
              <a:rect l="0" t="0" r="r" b="b"/>
              <a:pathLst>
                <a:path w="31" h="19">
                  <a:moveTo>
                    <a:pt x="31" y="0"/>
                  </a:moveTo>
                  <a:lnTo>
                    <a:pt x="6" y="2"/>
                  </a:lnTo>
                  <a:lnTo>
                    <a:pt x="6" y="3"/>
                  </a:lnTo>
                  <a:lnTo>
                    <a:pt x="4" y="7"/>
                  </a:lnTo>
                  <a:lnTo>
                    <a:pt x="2" y="10"/>
                  </a:lnTo>
                  <a:lnTo>
                    <a:pt x="0" y="16"/>
                  </a:lnTo>
                  <a:lnTo>
                    <a:pt x="4" y="18"/>
                  </a:lnTo>
                  <a:lnTo>
                    <a:pt x="4" y="19"/>
                  </a:lnTo>
                  <a:lnTo>
                    <a:pt x="4" y="19"/>
                  </a:lnTo>
                  <a:lnTo>
                    <a:pt x="2" y="19"/>
                  </a:lnTo>
                  <a:lnTo>
                    <a:pt x="31" y="18"/>
                  </a:lnTo>
                  <a:lnTo>
                    <a:pt x="31" y="18"/>
                  </a:lnTo>
                  <a:lnTo>
                    <a:pt x="29" y="3"/>
                  </a:lnTo>
                  <a:lnTo>
                    <a:pt x="3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9" name="Freeform 4110"/>
            <p:cNvSpPr>
              <a:spLocks/>
            </p:cNvSpPr>
            <p:nvPr/>
          </p:nvSpPr>
          <p:spPr bwMode="auto">
            <a:xfrm>
              <a:off x="3278" y="2414"/>
              <a:ext cx="105" cy="94"/>
            </a:xfrm>
            <a:custGeom>
              <a:avLst/>
              <a:gdLst/>
              <a:ahLst/>
              <a:cxnLst>
                <a:cxn ang="0">
                  <a:pos x="28" y="7"/>
                </a:cxn>
                <a:cxn ang="0">
                  <a:pos x="14" y="14"/>
                </a:cxn>
                <a:cxn ang="0">
                  <a:pos x="9" y="16"/>
                </a:cxn>
                <a:cxn ang="0">
                  <a:pos x="0" y="64"/>
                </a:cxn>
                <a:cxn ang="0">
                  <a:pos x="5" y="64"/>
                </a:cxn>
                <a:cxn ang="0">
                  <a:pos x="7" y="64"/>
                </a:cxn>
                <a:cxn ang="0">
                  <a:pos x="9" y="62"/>
                </a:cxn>
                <a:cxn ang="0">
                  <a:pos x="12" y="61"/>
                </a:cxn>
                <a:cxn ang="0">
                  <a:pos x="12" y="64"/>
                </a:cxn>
                <a:cxn ang="0">
                  <a:pos x="21" y="53"/>
                </a:cxn>
                <a:cxn ang="0">
                  <a:pos x="27" y="57"/>
                </a:cxn>
                <a:cxn ang="0">
                  <a:pos x="27" y="59"/>
                </a:cxn>
                <a:cxn ang="0">
                  <a:pos x="32" y="62"/>
                </a:cxn>
                <a:cxn ang="0">
                  <a:pos x="37" y="61"/>
                </a:cxn>
                <a:cxn ang="0">
                  <a:pos x="39" y="59"/>
                </a:cxn>
                <a:cxn ang="0">
                  <a:pos x="43" y="59"/>
                </a:cxn>
                <a:cxn ang="0">
                  <a:pos x="43" y="61"/>
                </a:cxn>
                <a:cxn ang="0">
                  <a:pos x="46" y="61"/>
                </a:cxn>
                <a:cxn ang="0">
                  <a:pos x="48" y="59"/>
                </a:cxn>
                <a:cxn ang="0">
                  <a:pos x="52" y="61"/>
                </a:cxn>
                <a:cxn ang="0">
                  <a:pos x="53" y="62"/>
                </a:cxn>
                <a:cxn ang="0">
                  <a:pos x="59" y="61"/>
                </a:cxn>
                <a:cxn ang="0">
                  <a:pos x="68" y="66"/>
                </a:cxn>
                <a:cxn ang="0">
                  <a:pos x="82" y="82"/>
                </a:cxn>
                <a:cxn ang="0">
                  <a:pos x="91" y="91"/>
                </a:cxn>
                <a:cxn ang="0">
                  <a:pos x="94" y="93"/>
                </a:cxn>
                <a:cxn ang="0">
                  <a:pos x="103" y="85"/>
                </a:cxn>
                <a:cxn ang="0">
                  <a:pos x="100" y="85"/>
                </a:cxn>
                <a:cxn ang="0">
                  <a:pos x="98" y="82"/>
                </a:cxn>
                <a:cxn ang="0">
                  <a:pos x="96" y="82"/>
                </a:cxn>
                <a:cxn ang="0">
                  <a:pos x="93" y="77"/>
                </a:cxn>
                <a:cxn ang="0">
                  <a:pos x="93" y="75"/>
                </a:cxn>
                <a:cxn ang="0">
                  <a:pos x="89" y="75"/>
                </a:cxn>
                <a:cxn ang="0">
                  <a:pos x="87" y="71"/>
                </a:cxn>
                <a:cxn ang="0">
                  <a:pos x="84" y="69"/>
                </a:cxn>
                <a:cxn ang="0">
                  <a:pos x="84" y="69"/>
                </a:cxn>
                <a:cxn ang="0">
                  <a:pos x="77" y="59"/>
                </a:cxn>
                <a:cxn ang="0">
                  <a:pos x="71" y="57"/>
                </a:cxn>
                <a:cxn ang="0">
                  <a:pos x="68" y="57"/>
                </a:cxn>
                <a:cxn ang="0">
                  <a:pos x="66" y="53"/>
                </a:cxn>
                <a:cxn ang="0">
                  <a:pos x="62" y="52"/>
                </a:cxn>
                <a:cxn ang="0">
                  <a:pos x="61" y="53"/>
                </a:cxn>
                <a:cxn ang="0">
                  <a:pos x="57" y="50"/>
                </a:cxn>
                <a:cxn ang="0">
                  <a:pos x="57" y="48"/>
                </a:cxn>
                <a:cxn ang="0">
                  <a:pos x="57" y="44"/>
                </a:cxn>
                <a:cxn ang="0">
                  <a:pos x="55" y="44"/>
                </a:cxn>
                <a:cxn ang="0">
                  <a:pos x="52" y="44"/>
                </a:cxn>
                <a:cxn ang="0">
                  <a:pos x="53" y="48"/>
                </a:cxn>
                <a:cxn ang="0">
                  <a:pos x="52" y="50"/>
                </a:cxn>
                <a:cxn ang="0">
                  <a:pos x="52" y="48"/>
                </a:cxn>
                <a:cxn ang="0">
                  <a:pos x="50" y="46"/>
                </a:cxn>
                <a:cxn ang="0">
                  <a:pos x="48" y="43"/>
                </a:cxn>
                <a:cxn ang="0">
                  <a:pos x="46" y="41"/>
                </a:cxn>
                <a:cxn ang="0">
                  <a:pos x="46" y="39"/>
                </a:cxn>
                <a:cxn ang="0">
                  <a:pos x="43" y="36"/>
                </a:cxn>
                <a:cxn ang="0">
                  <a:pos x="32" y="0"/>
                </a:cxn>
              </a:cxnLst>
              <a:rect l="0" t="0" r="r" b="b"/>
              <a:pathLst>
                <a:path w="105" h="94">
                  <a:moveTo>
                    <a:pt x="32" y="0"/>
                  </a:moveTo>
                  <a:lnTo>
                    <a:pt x="28"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3"/>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3" y="62"/>
                  </a:lnTo>
                  <a:lnTo>
                    <a:pt x="53" y="62"/>
                  </a:lnTo>
                  <a:lnTo>
                    <a:pt x="55" y="61"/>
                  </a:lnTo>
                  <a:lnTo>
                    <a:pt x="59" y="61"/>
                  </a:lnTo>
                  <a:lnTo>
                    <a:pt x="64" y="66"/>
                  </a:lnTo>
                  <a:lnTo>
                    <a:pt x="68" y="66"/>
                  </a:lnTo>
                  <a:lnTo>
                    <a:pt x="75" y="75"/>
                  </a:lnTo>
                  <a:lnTo>
                    <a:pt x="82" y="82"/>
                  </a:lnTo>
                  <a:lnTo>
                    <a:pt x="86" y="87"/>
                  </a:lnTo>
                  <a:lnTo>
                    <a:pt x="91" y="91"/>
                  </a:lnTo>
                  <a:lnTo>
                    <a:pt x="94" y="94"/>
                  </a:lnTo>
                  <a:lnTo>
                    <a:pt x="94" y="93"/>
                  </a:lnTo>
                  <a:lnTo>
                    <a:pt x="105" y="87"/>
                  </a:lnTo>
                  <a:lnTo>
                    <a:pt x="103" y="85"/>
                  </a:lnTo>
                  <a:lnTo>
                    <a:pt x="102" y="87"/>
                  </a:lnTo>
                  <a:lnTo>
                    <a:pt x="100" y="85"/>
                  </a:lnTo>
                  <a:lnTo>
                    <a:pt x="100" y="85"/>
                  </a:lnTo>
                  <a:lnTo>
                    <a:pt x="98" y="82"/>
                  </a:lnTo>
                  <a:lnTo>
                    <a:pt x="98" y="82"/>
                  </a:lnTo>
                  <a:lnTo>
                    <a:pt x="96" y="82"/>
                  </a:lnTo>
                  <a:lnTo>
                    <a:pt x="94" y="82"/>
                  </a:lnTo>
                  <a:lnTo>
                    <a:pt x="93" y="77"/>
                  </a:lnTo>
                  <a:lnTo>
                    <a:pt x="93" y="77"/>
                  </a:lnTo>
                  <a:lnTo>
                    <a:pt x="93" y="75"/>
                  </a:lnTo>
                  <a:lnTo>
                    <a:pt x="91" y="75"/>
                  </a:lnTo>
                  <a:lnTo>
                    <a:pt x="89" y="75"/>
                  </a:lnTo>
                  <a:lnTo>
                    <a:pt x="87" y="71"/>
                  </a:lnTo>
                  <a:lnTo>
                    <a:pt x="87" y="71"/>
                  </a:lnTo>
                  <a:lnTo>
                    <a:pt x="86" y="71"/>
                  </a:lnTo>
                  <a:lnTo>
                    <a:pt x="84" y="69"/>
                  </a:lnTo>
                  <a:lnTo>
                    <a:pt x="84" y="69"/>
                  </a:lnTo>
                  <a:lnTo>
                    <a:pt x="84" y="69"/>
                  </a:lnTo>
                  <a:lnTo>
                    <a:pt x="84" y="68"/>
                  </a:lnTo>
                  <a:lnTo>
                    <a:pt x="77" y="59"/>
                  </a:lnTo>
                  <a:lnTo>
                    <a:pt x="75" y="57"/>
                  </a:lnTo>
                  <a:lnTo>
                    <a:pt x="71" y="57"/>
                  </a:lnTo>
                  <a:lnTo>
                    <a:pt x="70" y="57"/>
                  </a:lnTo>
                  <a:lnTo>
                    <a:pt x="68" y="57"/>
                  </a:lnTo>
                  <a:lnTo>
                    <a:pt x="68" y="55"/>
                  </a:lnTo>
                  <a:lnTo>
                    <a:pt x="66" y="53"/>
                  </a:lnTo>
                  <a:lnTo>
                    <a:pt x="64" y="52"/>
                  </a:lnTo>
                  <a:lnTo>
                    <a:pt x="62" y="52"/>
                  </a:lnTo>
                  <a:lnTo>
                    <a:pt x="61" y="53"/>
                  </a:lnTo>
                  <a:lnTo>
                    <a:pt x="61" y="53"/>
                  </a:lnTo>
                  <a:lnTo>
                    <a:pt x="59" y="53"/>
                  </a:lnTo>
                  <a:lnTo>
                    <a:pt x="57" y="50"/>
                  </a:lnTo>
                  <a:lnTo>
                    <a:pt x="57" y="48"/>
                  </a:lnTo>
                  <a:lnTo>
                    <a:pt x="57" y="48"/>
                  </a:lnTo>
                  <a:lnTo>
                    <a:pt x="57" y="46"/>
                  </a:lnTo>
                  <a:lnTo>
                    <a:pt x="57" y="44"/>
                  </a:lnTo>
                  <a:lnTo>
                    <a:pt x="55" y="44"/>
                  </a:lnTo>
                  <a:lnTo>
                    <a:pt x="55" y="44"/>
                  </a:lnTo>
                  <a:lnTo>
                    <a:pt x="53" y="44"/>
                  </a:lnTo>
                  <a:lnTo>
                    <a:pt x="52" y="44"/>
                  </a:lnTo>
                  <a:lnTo>
                    <a:pt x="53" y="46"/>
                  </a:lnTo>
                  <a:lnTo>
                    <a:pt x="53" y="48"/>
                  </a:lnTo>
                  <a:lnTo>
                    <a:pt x="53"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0" name="Freeform 4111"/>
            <p:cNvSpPr>
              <a:spLocks/>
            </p:cNvSpPr>
            <p:nvPr/>
          </p:nvSpPr>
          <p:spPr bwMode="auto">
            <a:xfrm>
              <a:off x="3278" y="2414"/>
              <a:ext cx="105" cy="94"/>
            </a:xfrm>
            <a:custGeom>
              <a:avLst/>
              <a:gdLst/>
              <a:ahLst/>
              <a:cxnLst>
                <a:cxn ang="0">
                  <a:pos x="28" y="7"/>
                </a:cxn>
                <a:cxn ang="0">
                  <a:pos x="14" y="14"/>
                </a:cxn>
                <a:cxn ang="0">
                  <a:pos x="9" y="16"/>
                </a:cxn>
                <a:cxn ang="0">
                  <a:pos x="0" y="64"/>
                </a:cxn>
                <a:cxn ang="0">
                  <a:pos x="5" y="64"/>
                </a:cxn>
                <a:cxn ang="0">
                  <a:pos x="7" y="64"/>
                </a:cxn>
                <a:cxn ang="0">
                  <a:pos x="9" y="62"/>
                </a:cxn>
                <a:cxn ang="0">
                  <a:pos x="12" y="61"/>
                </a:cxn>
                <a:cxn ang="0">
                  <a:pos x="12" y="64"/>
                </a:cxn>
                <a:cxn ang="0">
                  <a:pos x="21" y="53"/>
                </a:cxn>
                <a:cxn ang="0">
                  <a:pos x="27" y="57"/>
                </a:cxn>
                <a:cxn ang="0">
                  <a:pos x="27" y="59"/>
                </a:cxn>
                <a:cxn ang="0">
                  <a:pos x="32" y="62"/>
                </a:cxn>
                <a:cxn ang="0">
                  <a:pos x="37" y="61"/>
                </a:cxn>
                <a:cxn ang="0">
                  <a:pos x="39" y="59"/>
                </a:cxn>
                <a:cxn ang="0">
                  <a:pos x="43" y="59"/>
                </a:cxn>
                <a:cxn ang="0">
                  <a:pos x="43" y="61"/>
                </a:cxn>
                <a:cxn ang="0">
                  <a:pos x="46" y="61"/>
                </a:cxn>
                <a:cxn ang="0">
                  <a:pos x="48" y="59"/>
                </a:cxn>
                <a:cxn ang="0">
                  <a:pos x="52" y="61"/>
                </a:cxn>
                <a:cxn ang="0">
                  <a:pos x="53" y="62"/>
                </a:cxn>
                <a:cxn ang="0">
                  <a:pos x="59" y="61"/>
                </a:cxn>
                <a:cxn ang="0">
                  <a:pos x="68" y="66"/>
                </a:cxn>
                <a:cxn ang="0">
                  <a:pos x="82" y="82"/>
                </a:cxn>
                <a:cxn ang="0">
                  <a:pos x="91" y="91"/>
                </a:cxn>
                <a:cxn ang="0">
                  <a:pos x="94" y="93"/>
                </a:cxn>
                <a:cxn ang="0">
                  <a:pos x="103" y="85"/>
                </a:cxn>
                <a:cxn ang="0">
                  <a:pos x="100" y="85"/>
                </a:cxn>
                <a:cxn ang="0">
                  <a:pos x="98" y="82"/>
                </a:cxn>
                <a:cxn ang="0">
                  <a:pos x="96" y="82"/>
                </a:cxn>
                <a:cxn ang="0">
                  <a:pos x="93" y="77"/>
                </a:cxn>
                <a:cxn ang="0">
                  <a:pos x="93" y="75"/>
                </a:cxn>
                <a:cxn ang="0">
                  <a:pos x="89" y="75"/>
                </a:cxn>
                <a:cxn ang="0">
                  <a:pos x="87" y="71"/>
                </a:cxn>
                <a:cxn ang="0">
                  <a:pos x="84" y="69"/>
                </a:cxn>
                <a:cxn ang="0">
                  <a:pos x="84" y="69"/>
                </a:cxn>
                <a:cxn ang="0">
                  <a:pos x="77" y="59"/>
                </a:cxn>
                <a:cxn ang="0">
                  <a:pos x="71" y="57"/>
                </a:cxn>
                <a:cxn ang="0">
                  <a:pos x="68" y="57"/>
                </a:cxn>
                <a:cxn ang="0">
                  <a:pos x="66" y="53"/>
                </a:cxn>
                <a:cxn ang="0">
                  <a:pos x="62" y="52"/>
                </a:cxn>
                <a:cxn ang="0">
                  <a:pos x="61" y="53"/>
                </a:cxn>
                <a:cxn ang="0">
                  <a:pos x="57" y="50"/>
                </a:cxn>
                <a:cxn ang="0">
                  <a:pos x="57" y="48"/>
                </a:cxn>
                <a:cxn ang="0">
                  <a:pos x="57" y="44"/>
                </a:cxn>
                <a:cxn ang="0">
                  <a:pos x="55" y="44"/>
                </a:cxn>
                <a:cxn ang="0">
                  <a:pos x="52" y="44"/>
                </a:cxn>
                <a:cxn ang="0">
                  <a:pos x="53" y="48"/>
                </a:cxn>
                <a:cxn ang="0">
                  <a:pos x="52" y="50"/>
                </a:cxn>
                <a:cxn ang="0">
                  <a:pos x="52" y="48"/>
                </a:cxn>
                <a:cxn ang="0">
                  <a:pos x="50" y="46"/>
                </a:cxn>
                <a:cxn ang="0">
                  <a:pos x="48" y="43"/>
                </a:cxn>
                <a:cxn ang="0">
                  <a:pos x="46" y="41"/>
                </a:cxn>
                <a:cxn ang="0">
                  <a:pos x="46" y="39"/>
                </a:cxn>
                <a:cxn ang="0">
                  <a:pos x="43" y="36"/>
                </a:cxn>
                <a:cxn ang="0">
                  <a:pos x="32" y="0"/>
                </a:cxn>
              </a:cxnLst>
              <a:rect l="0" t="0" r="r" b="b"/>
              <a:pathLst>
                <a:path w="105" h="94">
                  <a:moveTo>
                    <a:pt x="32" y="0"/>
                  </a:moveTo>
                  <a:lnTo>
                    <a:pt x="28"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3"/>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3" y="62"/>
                  </a:lnTo>
                  <a:lnTo>
                    <a:pt x="53" y="62"/>
                  </a:lnTo>
                  <a:lnTo>
                    <a:pt x="55" y="61"/>
                  </a:lnTo>
                  <a:lnTo>
                    <a:pt x="59" y="61"/>
                  </a:lnTo>
                  <a:lnTo>
                    <a:pt x="64" y="66"/>
                  </a:lnTo>
                  <a:lnTo>
                    <a:pt x="68" y="66"/>
                  </a:lnTo>
                  <a:lnTo>
                    <a:pt x="75" y="75"/>
                  </a:lnTo>
                  <a:lnTo>
                    <a:pt x="82" y="82"/>
                  </a:lnTo>
                  <a:lnTo>
                    <a:pt x="86" y="87"/>
                  </a:lnTo>
                  <a:lnTo>
                    <a:pt x="91" y="91"/>
                  </a:lnTo>
                  <a:lnTo>
                    <a:pt x="94" y="94"/>
                  </a:lnTo>
                  <a:lnTo>
                    <a:pt x="94" y="93"/>
                  </a:lnTo>
                  <a:lnTo>
                    <a:pt x="105" y="87"/>
                  </a:lnTo>
                  <a:lnTo>
                    <a:pt x="103" y="85"/>
                  </a:lnTo>
                  <a:lnTo>
                    <a:pt x="102" y="87"/>
                  </a:lnTo>
                  <a:lnTo>
                    <a:pt x="100" y="85"/>
                  </a:lnTo>
                  <a:lnTo>
                    <a:pt x="100" y="85"/>
                  </a:lnTo>
                  <a:lnTo>
                    <a:pt x="98" y="82"/>
                  </a:lnTo>
                  <a:lnTo>
                    <a:pt x="98" y="82"/>
                  </a:lnTo>
                  <a:lnTo>
                    <a:pt x="96" y="82"/>
                  </a:lnTo>
                  <a:lnTo>
                    <a:pt x="94" y="82"/>
                  </a:lnTo>
                  <a:lnTo>
                    <a:pt x="93" y="77"/>
                  </a:lnTo>
                  <a:lnTo>
                    <a:pt x="93" y="77"/>
                  </a:lnTo>
                  <a:lnTo>
                    <a:pt x="93" y="75"/>
                  </a:lnTo>
                  <a:lnTo>
                    <a:pt x="91" y="75"/>
                  </a:lnTo>
                  <a:lnTo>
                    <a:pt x="89" y="75"/>
                  </a:lnTo>
                  <a:lnTo>
                    <a:pt x="87" y="71"/>
                  </a:lnTo>
                  <a:lnTo>
                    <a:pt x="87" y="71"/>
                  </a:lnTo>
                  <a:lnTo>
                    <a:pt x="86" y="71"/>
                  </a:lnTo>
                  <a:lnTo>
                    <a:pt x="84" y="69"/>
                  </a:lnTo>
                  <a:lnTo>
                    <a:pt x="84" y="69"/>
                  </a:lnTo>
                  <a:lnTo>
                    <a:pt x="84" y="69"/>
                  </a:lnTo>
                  <a:lnTo>
                    <a:pt x="84" y="68"/>
                  </a:lnTo>
                  <a:lnTo>
                    <a:pt x="77" y="59"/>
                  </a:lnTo>
                  <a:lnTo>
                    <a:pt x="75" y="57"/>
                  </a:lnTo>
                  <a:lnTo>
                    <a:pt x="71" y="57"/>
                  </a:lnTo>
                  <a:lnTo>
                    <a:pt x="70" y="57"/>
                  </a:lnTo>
                  <a:lnTo>
                    <a:pt x="68" y="57"/>
                  </a:lnTo>
                  <a:lnTo>
                    <a:pt x="68" y="55"/>
                  </a:lnTo>
                  <a:lnTo>
                    <a:pt x="66" y="53"/>
                  </a:lnTo>
                  <a:lnTo>
                    <a:pt x="64" y="52"/>
                  </a:lnTo>
                  <a:lnTo>
                    <a:pt x="62" y="52"/>
                  </a:lnTo>
                  <a:lnTo>
                    <a:pt x="61" y="53"/>
                  </a:lnTo>
                  <a:lnTo>
                    <a:pt x="61" y="53"/>
                  </a:lnTo>
                  <a:lnTo>
                    <a:pt x="59" y="53"/>
                  </a:lnTo>
                  <a:lnTo>
                    <a:pt x="57" y="50"/>
                  </a:lnTo>
                  <a:lnTo>
                    <a:pt x="57" y="48"/>
                  </a:lnTo>
                  <a:lnTo>
                    <a:pt x="57" y="48"/>
                  </a:lnTo>
                  <a:lnTo>
                    <a:pt x="57" y="46"/>
                  </a:lnTo>
                  <a:lnTo>
                    <a:pt x="57" y="44"/>
                  </a:lnTo>
                  <a:lnTo>
                    <a:pt x="55" y="44"/>
                  </a:lnTo>
                  <a:lnTo>
                    <a:pt x="55" y="44"/>
                  </a:lnTo>
                  <a:lnTo>
                    <a:pt x="53" y="44"/>
                  </a:lnTo>
                  <a:lnTo>
                    <a:pt x="52" y="44"/>
                  </a:lnTo>
                  <a:lnTo>
                    <a:pt x="53" y="46"/>
                  </a:lnTo>
                  <a:lnTo>
                    <a:pt x="53" y="48"/>
                  </a:lnTo>
                  <a:lnTo>
                    <a:pt x="53"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1" name="Freeform 4112"/>
            <p:cNvSpPr>
              <a:spLocks/>
            </p:cNvSpPr>
            <p:nvPr/>
          </p:nvSpPr>
          <p:spPr bwMode="auto">
            <a:xfrm>
              <a:off x="3160" y="2742"/>
              <a:ext cx="29" cy="34"/>
            </a:xfrm>
            <a:custGeom>
              <a:avLst/>
              <a:gdLst/>
              <a:ahLst/>
              <a:cxnLst>
                <a:cxn ang="0">
                  <a:pos x="25" y="2"/>
                </a:cxn>
                <a:cxn ang="0">
                  <a:pos x="25" y="2"/>
                </a:cxn>
                <a:cxn ang="0">
                  <a:pos x="23" y="0"/>
                </a:cxn>
                <a:cxn ang="0">
                  <a:pos x="23" y="0"/>
                </a:cxn>
                <a:cxn ang="0">
                  <a:pos x="22" y="0"/>
                </a:cxn>
                <a:cxn ang="0">
                  <a:pos x="18" y="2"/>
                </a:cxn>
                <a:cxn ang="0">
                  <a:pos x="14" y="2"/>
                </a:cxn>
                <a:cxn ang="0">
                  <a:pos x="14" y="2"/>
                </a:cxn>
                <a:cxn ang="0">
                  <a:pos x="14" y="4"/>
                </a:cxn>
                <a:cxn ang="0">
                  <a:pos x="14" y="6"/>
                </a:cxn>
                <a:cxn ang="0">
                  <a:pos x="13" y="7"/>
                </a:cxn>
                <a:cxn ang="0">
                  <a:pos x="11" y="7"/>
                </a:cxn>
                <a:cxn ang="0">
                  <a:pos x="9" y="7"/>
                </a:cxn>
                <a:cxn ang="0">
                  <a:pos x="7" y="7"/>
                </a:cxn>
                <a:cxn ang="0">
                  <a:pos x="7" y="7"/>
                </a:cxn>
                <a:cxn ang="0">
                  <a:pos x="6" y="4"/>
                </a:cxn>
                <a:cxn ang="0">
                  <a:pos x="4" y="4"/>
                </a:cxn>
                <a:cxn ang="0">
                  <a:pos x="2" y="4"/>
                </a:cxn>
                <a:cxn ang="0">
                  <a:pos x="2" y="4"/>
                </a:cxn>
                <a:cxn ang="0">
                  <a:pos x="2" y="7"/>
                </a:cxn>
                <a:cxn ang="0">
                  <a:pos x="0" y="7"/>
                </a:cxn>
                <a:cxn ang="0">
                  <a:pos x="4" y="11"/>
                </a:cxn>
                <a:cxn ang="0">
                  <a:pos x="4" y="18"/>
                </a:cxn>
                <a:cxn ang="0">
                  <a:pos x="6" y="18"/>
                </a:cxn>
                <a:cxn ang="0">
                  <a:pos x="6" y="30"/>
                </a:cxn>
                <a:cxn ang="0">
                  <a:pos x="9" y="34"/>
                </a:cxn>
                <a:cxn ang="0">
                  <a:pos x="11" y="34"/>
                </a:cxn>
                <a:cxn ang="0">
                  <a:pos x="18" y="32"/>
                </a:cxn>
                <a:cxn ang="0">
                  <a:pos x="29" y="14"/>
                </a:cxn>
                <a:cxn ang="0">
                  <a:pos x="29" y="13"/>
                </a:cxn>
                <a:cxn ang="0">
                  <a:pos x="27" y="11"/>
                </a:cxn>
                <a:cxn ang="0">
                  <a:pos x="27" y="9"/>
                </a:cxn>
                <a:cxn ang="0">
                  <a:pos x="25" y="9"/>
                </a:cxn>
                <a:cxn ang="0">
                  <a:pos x="23" y="7"/>
                </a:cxn>
                <a:cxn ang="0">
                  <a:pos x="23" y="6"/>
                </a:cxn>
                <a:cxn ang="0">
                  <a:pos x="23" y="4"/>
                </a:cxn>
                <a:cxn ang="0">
                  <a:pos x="25" y="2"/>
                </a:cxn>
              </a:cxnLst>
              <a:rect l="0" t="0" r="r" b="b"/>
              <a:pathLst>
                <a:path w="29" h="34">
                  <a:moveTo>
                    <a:pt x="25" y="2"/>
                  </a:moveTo>
                  <a:lnTo>
                    <a:pt x="25" y="2"/>
                  </a:lnTo>
                  <a:lnTo>
                    <a:pt x="23" y="0"/>
                  </a:lnTo>
                  <a:lnTo>
                    <a:pt x="23" y="0"/>
                  </a:lnTo>
                  <a:lnTo>
                    <a:pt x="22" y="0"/>
                  </a:lnTo>
                  <a:lnTo>
                    <a:pt x="18" y="2"/>
                  </a:lnTo>
                  <a:lnTo>
                    <a:pt x="14" y="2"/>
                  </a:lnTo>
                  <a:lnTo>
                    <a:pt x="14" y="2"/>
                  </a:lnTo>
                  <a:lnTo>
                    <a:pt x="14" y="4"/>
                  </a:lnTo>
                  <a:lnTo>
                    <a:pt x="14" y="6"/>
                  </a:lnTo>
                  <a:lnTo>
                    <a:pt x="13" y="7"/>
                  </a:lnTo>
                  <a:lnTo>
                    <a:pt x="11" y="7"/>
                  </a:lnTo>
                  <a:lnTo>
                    <a:pt x="9" y="7"/>
                  </a:lnTo>
                  <a:lnTo>
                    <a:pt x="7" y="7"/>
                  </a:lnTo>
                  <a:lnTo>
                    <a:pt x="7" y="7"/>
                  </a:lnTo>
                  <a:lnTo>
                    <a:pt x="6" y="4"/>
                  </a:lnTo>
                  <a:lnTo>
                    <a:pt x="4" y="4"/>
                  </a:lnTo>
                  <a:lnTo>
                    <a:pt x="2" y="4"/>
                  </a:lnTo>
                  <a:lnTo>
                    <a:pt x="2" y="4"/>
                  </a:lnTo>
                  <a:lnTo>
                    <a:pt x="2" y="7"/>
                  </a:lnTo>
                  <a:lnTo>
                    <a:pt x="0" y="7"/>
                  </a:lnTo>
                  <a:lnTo>
                    <a:pt x="4" y="11"/>
                  </a:lnTo>
                  <a:lnTo>
                    <a:pt x="4" y="18"/>
                  </a:lnTo>
                  <a:lnTo>
                    <a:pt x="6" y="18"/>
                  </a:lnTo>
                  <a:lnTo>
                    <a:pt x="6" y="30"/>
                  </a:lnTo>
                  <a:lnTo>
                    <a:pt x="9" y="34"/>
                  </a:lnTo>
                  <a:lnTo>
                    <a:pt x="11" y="34"/>
                  </a:lnTo>
                  <a:lnTo>
                    <a:pt x="18" y="32"/>
                  </a:lnTo>
                  <a:lnTo>
                    <a:pt x="29" y="14"/>
                  </a:lnTo>
                  <a:lnTo>
                    <a:pt x="29" y="13"/>
                  </a:lnTo>
                  <a:lnTo>
                    <a:pt x="27" y="11"/>
                  </a:lnTo>
                  <a:lnTo>
                    <a:pt x="27" y="9"/>
                  </a:lnTo>
                  <a:lnTo>
                    <a:pt x="25" y="9"/>
                  </a:lnTo>
                  <a:lnTo>
                    <a:pt x="23" y="7"/>
                  </a:lnTo>
                  <a:lnTo>
                    <a:pt x="23" y="6"/>
                  </a:lnTo>
                  <a:lnTo>
                    <a:pt x="23" y="4"/>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2" name="Freeform 4113"/>
            <p:cNvSpPr>
              <a:spLocks/>
            </p:cNvSpPr>
            <p:nvPr/>
          </p:nvSpPr>
          <p:spPr bwMode="auto">
            <a:xfrm>
              <a:off x="3160" y="2742"/>
              <a:ext cx="29" cy="34"/>
            </a:xfrm>
            <a:custGeom>
              <a:avLst/>
              <a:gdLst/>
              <a:ahLst/>
              <a:cxnLst>
                <a:cxn ang="0">
                  <a:pos x="25" y="2"/>
                </a:cxn>
                <a:cxn ang="0">
                  <a:pos x="25" y="2"/>
                </a:cxn>
                <a:cxn ang="0">
                  <a:pos x="23" y="0"/>
                </a:cxn>
                <a:cxn ang="0">
                  <a:pos x="23" y="0"/>
                </a:cxn>
                <a:cxn ang="0">
                  <a:pos x="22" y="0"/>
                </a:cxn>
                <a:cxn ang="0">
                  <a:pos x="18" y="2"/>
                </a:cxn>
                <a:cxn ang="0">
                  <a:pos x="14" y="2"/>
                </a:cxn>
                <a:cxn ang="0">
                  <a:pos x="14" y="2"/>
                </a:cxn>
                <a:cxn ang="0">
                  <a:pos x="14" y="4"/>
                </a:cxn>
                <a:cxn ang="0">
                  <a:pos x="14" y="6"/>
                </a:cxn>
                <a:cxn ang="0">
                  <a:pos x="13" y="7"/>
                </a:cxn>
                <a:cxn ang="0">
                  <a:pos x="11" y="7"/>
                </a:cxn>
                <a:cxn ang="0">
                  <a:pos x="9" y="7"/>
                </a:cxn>
                <a:cxn ang="0">
                  <a:pos x="7" y="7"/>
                </a:cxn>
                <a:cxn ang="0">
                  <a:pos x="7" y="7"/>
                </a:cxn>
                <a:cxn ang="0">
                  <a:pos x="6" y="4"/>
                </a:cxn>
                <a:cxn ang="0">
                  <a:pos x="4" y="4"/>
                </a:cxn>
                <a:cxn ang="0">
                  <a:pos x="2" y="4"/>
                </a:cxn>
                <a:cxn ang="0">
                  <a:pos x="2" y="4"/>
                </a:cxn>
                <a:cxn ang="0">
                  <a:pos x="2" y="7"/>
                </a:cxn>
                <a:cxn ang="0">
                  <a:pos x="0" y="7"/>
                </a:cxn>
                <a:cxn ang="0">
                  <a:pos x="4" y="11"/>
                </a:cxn>
                <a:cxn ang="0">
                  <a:pos x="4" y="18"/>
                </a:cxn>
                <a:cxn ang="0">
                  <a:pos x="6" y="18"/>
                </a:cxn>
                <a:cxn ang="0">
                  <a:pos x="6" y="30"/>
                </a:cxn>
                <a:cxn ang="0">
                  <a:pos x="9" y="34"/>
                </a:cxn>
                <a:cxn ang="0">
                  <a:pos x="11" y="34"/>
                </a:cxn>
                <a:cxn ang="0">
                  <a:pos x="18" y="32"/>
                </a:cxn>
                <a:cxn ang="0">
                  <a:pos x="29" y="14"/>
                </a:cxn>
                <a:cxn ang="0">
                  <a:pos x="29" y="13"/>
                </a:cxn>
                <a:cxn ang="0">
                  <a:pos x="27" y="11"/>
                </a:cxn>
                <a:cxn ang="0">
                  <a:pos x="27" y="9"/>
                </a:cxn>
                <a:cxn ang="0">
                  <a:pos x="25" y="9"/>
                </a:cxn>
                <a:cxn ang="0">
                  <a:pos x="23" y="7"/>
                </a:cxn>
                <a:cxn ang="0">
                  <a:pos x="23" y="6"/>
                </a:cxn>
                <a:cxn ang="0">
                  <a:pos x="23" y="4"/>
                </a:cxn>
                <a:cxn ang="0">
                  <a:pos x="25" y="2"/>
                </a:cxn>
              </a:cxnLst>
              <a:rect l="0" t="0" r="r" b="b"/>
              <a:pathLst>
                <a:path w="29" h="34">
                  <a:moveTo>
                    <a:pt x="25" y="2"/>
                  </a:moveTo>
                  <a:lnTo>
                    <a:pt x="25" y="2"/>
                  </a:lnTo>
                  <a:lnTo>
                    <a:pt x="23" y="0"/>
                  </a:lnTo>
                  <a:lnTo>
                    <a:pt x="23" y="0"/>
                  </a:lnTo>
                  <a:lnTo>
                    <a:pt x="22" y="0"/>
                  </a:lnTo>
                  <a:lnTo>
                    <a:pt x="18" y="2"/>
                  </a:lnTo>
                  <a:lnTo>
                    <a:pt x="14" y="2"/>
                  </a:lnTo>
                  <a:lnTo>
                    <a:pt x="14" y="2"/>
                  </a:lnTo>
                  <a:lnTo>
                    <a:pt x="14" y="4"/>
                  </a:lnTo>
                  <a:lnTo>
                    <a:pt x="14" y="6"/>
                  </a:lnTo>
                  <a:lnTo>
                    <a:pt x="13" y="7"/>
                  </a:lnTo>
                  <a:lnTo>
                    <a:pt x="11" y="7"/>
                  </a:lnTo>
                  <a:lnTo>
                    <a:pt x="9" y="7"/>
                  </a:lnTo>
                  <a:lnTo>
                    <a:pt x="7" y="7"/>
                  </a:lnTo>
                  <a:lnTo>
                    <a:pt x="7" y="7"/>
                  </a:lnTo>
                  <a:lnTo>
                    <a:pt x="6" y="4"/>
                  </a:lnTo>
                  <a:lnTo>
                    <a:pt x="4" y="4"/>
                  </a:lnTo>
                  <a:lnTo>
                    <a:pt x="2" y="4"/>
                  </a:lnTo>
                  <a:lnTo>
                    <a:pt x="2" y="4"/>
                  </a:lnTo>
                  <a:lnTo>
                    <a:pt x="2" y="7"/>
                  </a:lnTo>
                  <a:lnTo>
                    <a:pt x="0" y="7"/>
                  </a:lnTo>
                  <a:lnTo>
                    <a:pt x="4" y="11"/>
                  </a:lnTo>
                  <a:lnTo>
                    <a:pt x="4" y="18"/>
                  </a:lnTo>
                  <a:lnTo>
                    <a:pt x="6" y="18"/>
                  </a:lnTo>
                  <a:lnTo>
                    <a:pt x="6" y="30"/>
                  </a:lnTo>
                  <a:lnTo>
                    <a:pt x="9" y="34"/>
                  </a:lnTo>
                  <a:lnTo>
                    <a:pt x="11" y="34"/>
                  </a:lnTo>
                  <a:lnTo>
                    <a:pt x="18" y="32"/>
                  </a:lnTo>
                  <a:lnTo>
                    <a:pt x="29" y="14"/>
                  </a:lnTo>
                  <a:lnTo>
                    <a:pt x="29" y="13"/>
                  </a:lnTo>
                  <a:lnTo>
                    <a:pt x="27" y="11"/>
                  </a:lnTo>
                  <a:lnTo>
                    <a:pt x="27" y="9"/>
                  </a:lnTo>
                  <a:lnTo>
                    <a:pt x="25" y="9"/>
                  </a:lnTo>
                  <a:lnTo>
                    <a:pt x="23" y="7"/>
                  </a:lnTo>
                  <a:lnTo>
                    <a:pt x="23" y="6"/>
                  </a:lnTo>
                  <a:lnTo>
                    <a:pt x="23" y="4"/>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3" name="Freeform 4114"/>
            <p:cNvSpPr>
              <a:spLocks/>
            </p:cNvSpPr>
            <p:nvPr/>
          </p:nvSpPr>
          <p:spPr bwMode="auto">
            <a:xfrm>
              <a:off x="3219" y="2856"/>
              <a:ext cx="50" cy="125"/>
            </a:xfrm>
            <a:custGeom>
              <a:avLst/>
              <a:gdLst/>
              <a:ahLst/>
              <a:cxnLst>
                <a:cxn ang="0">
                  <a:pos x="16" y="4"/>
                </a:cxn>
                <a:cxn ang="0">
                  <a:pos x="14" y="2"/>
                </a:cxn>
                <a:cxn ang="0">
                  <a:pos x="11" y="4"/>
                </a:cxn>
                <a:cxn ang="0">
                  <a:pos x="7" y="2"/>
                </a:cxn>
                <a:cxn ang="0">
                  <a:pos x="4" y="0"/>
                </a:cxn>
                <a:cxn ang="0">
                  <a:pos x="4" y="2"/>
                </a:cxn>
                <a:cxn ang="0">
                  <a:pos x="7" y="4"/>
                </a:cxn>
                <a:cxn ang="0">
                  <a:pos x="11" y="11"/>
                </a:cxn>
                <a:cxn ang="0">
                  <a:pos x="13" y="18"/>
                </a:cxn>
                <a:cxn ang="0">
                  <a:pos x="14" y="22"/>
                </a:cxn>
                <a:cxn ang="0">
                  <a:pos x="13" y="24"/>
                </a:cxn>
                <a:cxn ang="0">
                  <a:pos x="11" y="25"/>
                </a:cxn>
                <a:cxn ang="0">
                  <a:pos x="7" y="34"/>
                </a:cxn>
                <a:cxn ang="0">
                  <a:pos x="9" y="49"/>
                </a:cxn>
                <a:cxn ang="0">
                  <a:pos x="11" y="50"/>
                </a:cxn>
                <a:cxn ang="0">
                  <a:pos x="7" y="52"/>
                </a:cxn>
                <a:cxn ang="0">
                  <a:pos x="5" y="54"/>
                </a:cxn>
                <a:cxn ang="0">
                  <a:pos x="2" y="66"/>
                </a:cxn>
                <a:cxn ang="0">
                  <a:pos x="0" y="70"/>
                </a:cxn>
                <a:cxn ang="0">
                  <a:pos x="2" y="74"/>
                </a:cxn>
                <a:cxn ang="0">
                  <a:pos x="5" y="75"/>
                </a:cxn>
                <a:cxn ang="0">
                  <a:pos x="7" y="75"/>
                </a:cxn>
                <a:cxn ang="0">
                  <a:pos x="11" y="81"/>
                </a:cxn>
                <a:cxn ang="0">
                  <a:pos x="14" y="84"/>
                </a:cxn>
                <a:cxn ang="0">
                  <a:pos x="27" y="82"/>
                </a:cxn>
                <a:cxn ang="0">
                  <a:pos x="29" y="97"/>
                </a:cxn>
                <a:cxn ang="0">
                  <a:pos x="27" y="100"/>
                </a:cxn>
                <a:cxn ang="0">
                  <a:pos x="25" y="104"/>
                </a:cxn>
                <a:cxn ang="0">
                  <a:pos x="25" y="107"/>
                </a:cxn>
                <a:cxn ang="0">
                  <a:pos x="29" y="113"/>
                </a:cxn>
                <a:cxn ang="0">
                  <a:pos x="34" y="120"/>
                </a:cxn>
                <a:cxn ang="0">
                  <a:pos x="38" y="122"/>
                </a:cxn>
                <a:cxn ang="0">
                  <a:pos x="36" y="125"/>
                </a:cxn>
                <a:cxn ang="0">
                  <a:pos x="41" y="125"/>
                </a:cxn>
                <a:cxn ang="0">
                  <a:pos x="41" y="122"/>
                </a:cxn>
                <a:cxn ang="0">
                  <a:pos x="39" y="118"/>
                </a:cxn>
                <a:cxn ang="0">
                  <a:pos x="39" y="115"/>
                </a:cxn>
                <a:cxn ang="0">
                  <a:pos x="41" y="113"/>
                </a:cxn>
                <a:cxn ang="0">
                  <a:pos x="48" y="107"/>
                </a:cxn>
                <a:cxn ang="0">
                  <a:pos x="50" y="98"/>
                </a:cxn>
                <a:cxn ang="0">
                  <a:pos x="50" y="90"/>
                </a:cxn>
                <a:cxn ang="0">
                  <a:pos x="34" y="66"/>
                </a:cxn>
                <a:cxn ang="0">
                  <a:pos x="32" y="70"/>
                </a:cxn>
                <a:cxn ang="0">
                  <a:pos x="36" y="72"/>
                </a:cxn>
                <a:cxn ang="0">
                  <a:pos x="39" y="81"/>
                </a:cxn>
                <a:cxn ang="0">
                  <a:pos x="38" y="82"/>
                </a:cxn>
                <a:cxn ang="0">
                  <a:pos x="36" y="79"/>
                </a:cxn>
                <a:cxn ang="0">
                  <a:pos x="34" y="77"/>
                </a:cxn>
                <a:cxn ang="0">
                  <a:pos x="32" y="77"/>
                </a:cxn>
                <a:cxn ang="0">
                  <a:pos x="30" y="79"/>
                </a:cxn>
                <a:cxn ang="0">
                  <a:pos x="29" y="79"/>
                </a:cxn>
                <a:cxn ang="0">
                  <a:pos x="29" y="75"/>
                </a:cxn>
                <a:cxn ang="0">
                  <a:pos x="29" y="72"/>
                </a:cxn>
                <a:cxn ang="0">
                  <a:pos x="25" y="65"/>
                </a:cxn>
                <a:cxn ang="0">
                  <a:pos x="25" y="61"/>
                </a:cxn>
                <a:cxn ang="0">
                  <a:pos x="20" y="47"/>
                </a:cxn>
                <a:cxn ang="0">
                  <a:pos x="23" y="38"/>
                </a:cxn>
                <a:cxn ang="0">
                  <a:pos x="23" y="18"/>
                </a:cxn>
                <a:cxn ang="0">
                  <a:pos x="21" y="15"/>
                </a:cxn>
                <a:cxn ang="0">
                  <a:pos x="18" y="9"/>
                </a:cxn>
                <a:cxn ang="0">
                  <a:pos x="20" y="4"/>
                </a:cxn>
              </a:cxnLst>
              <a:rect l="0" t="0" r="r" b="b"/>
              <a:pathLst>
                <a:path w="50" h="125">
                  <a:moveTo>
                    <a:pt x="18" y="6"/>
                  </a:moveTo>
                  <a:lnTo>
                    <a:pt x="16" y="4"/>
                  </a:lnTo>
                  <a:lnTo>
                    <a:pt x="16" y="2"/>
                  </a:lnTo>
                  <a:lnTo>
                    <a:pt x="14" y="2"/>
                  </a:lnTo>
                  <a:lnTo>
                    <a:pt x="11" y="4"/>
                  </a:lnTo>
                  <a:lnTo>
                    <a:pt x="11" y="4"/>
                  </a:lnTo>
                  <a:lnTo>
                    <a:pt x="9" y="2"/>
                  </a:lnTo>
                  <a:lnTo>
                    <a:pt x="7" y="2"/>
                  </a:lnTo>
                  <a:lnTo>
                    <a:pt x="4" y="0"/>
                  </a:lnTo>
                  <a:lnTo>
                    <a:pt x="4" y="0"/>
                  </a:lnTo>
                  <a:lnTo>
                    <a:pt x="4" y="2"/>
                  </a:lnTo>
                  <a:lnTo>
                    <a:pt x="4" y="2"/>
                  </a:lnTo>
                  <a:lnTo>
                    <a:pt x="4" y="4"/>
                  </a:lnTo>
                  <a:lnTo>
                    <a:pt x="7" y="4"/>
                  </a:lnTo>
                  <a:lnTo>
                    <a:pt x="9" y="9"/>
                  </a:lnTo>
                  <a:lnTo>
                    <a:pt x="11" y="11"/>
                  </a:lnTo>
                  <a:lnTo>
                    <a:pt x="13" y="13"/>
                  </a:lnTo>
                  <a:lnTo>
                    <a:pt x="13" y="18"/>
                  </a:lnTo>
                  <a:lnTo>
                    <a:pt x="14" y="20"/>
                  </a:lnTo>
                  <a:lnTo>
                    <a:pt x="14" y="22"/>
                  </a:lnTo>
                  <a:lnTo>
                    <a:pt x="14" y="22"/>
                  </a:lnTo>
                  <a:lnTo>
                    <a:pt x="13" y="24"/>
                  </a:lnTo>
                  <a:lnTo>
                    <a:pt x="11" y="24"/>
                  </a:lnTo>
                  <a:lnTo>
                    <a:pt x="11" y="25"/>
                  </a:lnTo>
                  <a:lnTo>
                    <a:pt x="9" y="31"/>
                  </a:lnTo>
                  <a:lnTo>
                    <a:pt x="7" y="34"/>
                  </a:lnTo>
                  <a:lnTo>
                    <a:pt x="9" y="47"/>
                  </a:lnTo>
                  <a:lnTo>
                    <a:pt x="9" y="49"/>
                  </a:lnTo>
                  <a:lnTo>
                    <a:pt x="11" y="49"/>
                  </a:lnTo>
                  <a:lnTo>
                    <a:pt x="11" y="50"/>
                  </a:lnTo>
                  <a:lnTo>
                    <a:pt x="11" y="50"/>
                  </a:lnTo>
                  <a:lnTo>
                    <a:pt x="7" y="52"/>
                  </a:lnTo>
                  <a:lnTo>
                    <a:pt x="7" y="52"/>
                  </a:lnTo>
                  <a:lnTo>
                    <a:pt x="5" y="54"/>
                  </a:lnTo>
                  <a:lnTo>
                    <a:pt x="4" y="54"/>
                  </a:lnTo>
                  <a:lnTo>
                    <a:pt x="2" y="66"/>
                  </a:lnTo>
                  <a:lnTo>
                    <a:pt x="0" y="68"/>
                  </a:lnTo>
                  <a:lnTo>
                    <a:pt x="0" y="70"/>
                  </a:lnTo>
                  <a:lnTo>
                    <a:pt x="0" y="72"/>
                  </a:lnTo>
                  <a:lnTo>
                    <a:pt x="2" y="74"/>
                  </a:lnTo>
                  <a:lnTo>
                    <a:pt x="2" y="75"/>
                  </a:lnTo>
                  <a:lnTo>
                    <a:pt x="5" y="75"/>
                  </a:lnTo>
                  <a:lnTo>
                    <a:pt x="5" y="75"/>
                  </a:lnTo>
                  <a:lnTo>
                    <a:pt x="7" y="75"/>
                  </a:lnTo>
                  <a:lnTo>
                    <a:pt x="7" y="77"/>
                  </a:lnTo>
                  <a:lnTo>
                    <a:pt x="11" y="81"/>
                  </a:lnTo>
                  <a:lnTo>
                    <a:pt x="13" y="84"/>
                  </a:lnTo>
                  <a:lnTo>
                    <a:pt x="14" y="84"/>
                  </a:lnTo>
                  <a:lnTo>
                    <a:pt x="25" y="82"/>
                  </a:lnTo>
                  <a:lnTo>
                    <a:pt x="27" y="82"/>
                  </a:lnTo>
                  <a:lnTo>
                    <a:pt x="27" y="84"/>
                  </a:lnTo>
                  <a:lnTo>
                    <a:pt x="29" y="97"/>
                  </a:lnTo>
                  <a:lnTo>
                    <a:pt x="29" y="98"/>
                  </a:lnTo>
                  <a:lnTo>
                    <a:pt x="27" y="100"/>
                  </a:lnTo>
                  <a:lnTo>
                    <a:pt x="27" y="102"/>
                  </a:lnTo>
                  <a:lnTo>
                    <a:pt x="25" y="104"/>
                  </a:lnTo>
                  <a:lnTo>
                    <a:pt x="25" y="107"/>
                  </a:lnTo>
                  <a:lnTo>
                    <a:pt x="25" y="107"/>
                  </a:lnTo>
                  <a:lnTo>
                    <a:pt x="27" y="113"/>
                  </a:lnTo>
                  <a:lnTo>
                    <a:pt x="29" y="113"/>
                  </a:lnTo>
                  <a:lnTo>
                    <a:pt x="29" y="115"/>
                  </a:lnTo>
                  <a:lnTo>
                    <a:pt x="34" y="120"/>
                  </a:lnTo>
                  <a:lnTo>
                    <a:pt x="36" y="122"/>
                  </a:lnTo>
                  <a:lnTo>
                    <a:pt x="38" y="122"/>
                  </a:lnTo>
                  <a:lnTo>
                    <a:pt x="38" y="123"/>
                  </a:lnTo>
                  <a:lnTo>
                    <a:pt x="36" y="125"/>
                  </a:lnTo>
                  <a:lnTo>
                    <a:pt x="38" y="125"/>
                  </a:lnTo>
                  <a:lnTo>
                    <a:pt x="41" y="125"/>
                  </a:lnTo>
                  <a:lnTo>
                    <a:pt x="41" y="125"/>
                  </a:lnTo>
                  <a:lnTo>
                    <a:pt x="41" y="122"/>
                  </a:lnTo>
                  <a:lnTo>
                    <a:pt x="39" y="120"/>
                  </a:lnTo>
                  <a:lnTo>
                    <a:pt x="39" y="118"/>
                  </a:lnTo>
                  <a:lnTo>
                    <a:pt x="39" y="116"/>
                  </a:lnTo>
                  <a:lnTo>
                    <a:pt x="39" y="115"/>
                  </a:lnTo>
                  <a:lnTo>
                    <a:pt x="39" y="113"/>
                  </a:lnTo>
                  <a:lnTo>
                    <a:pt x="41" y="113"/>
                  </a:lnTo>
                  <a:lnTo>
                    <a:pt x="48" y="109"/>
                  </a:lnTo>
                  <a:lnTo>
                    <a:pt x="48" y="107"/>
                  </a:lnTo>
                  <a:lnTo>
                    <a:pt x="48" y="100"/>
                  </a:lnTo>
                  <a:lnTo>
                    <a:pt x="50" y="98"/>
                  </a:lnTo>
                  <a:lnTo>
                    <a:pt x="48" y="95"/>
                  </a:lnTo>
                  <a:lnTo>
                    <a:pt x="50" y="90"/>
                  </a:lnTo>
                  <a:lnTo>
                    <a:pt x="50" y="86"/>
                  </a:lnTo>
                  <a:lnTo>
                    <a:pt x="34" y="66"/>
                  </a:lnTo>
                  <a:lnTo>
                    <a:pt x="32" y="68"/>
                  </a:lnTo>
                  <a:lnTo>
                    <a:pt x="32" y="70"/>
                  </a:lnTo>
                  <a:lnTo>
                    <a:pt x="34" y="72"/>
                  </a:lnTo>
                  <a:lnTo>
                    <a:pt x="36" y="72"/>
                  </a:lnTo>
                  <a:lnTo>
                    <a:pt x="36" y="74"/>
                  </a:lnTo>
                  <a:lnTo>
                    <a:pt x="39" y="81"/>
                  </a:lnTo>
                  <a:lnTo>
                    <a:pt x="39" y="82"/>
                  </a:lnTo>
                  <a:lnTo>
                    <a:pt x="38" y="82"/>
                  </a:lnTo>
                  <a:lnTo>
                    <a:pt x="38" y="82"/>
                  </a:lnTo>
                  <a:lnTo>
                    <a:pt x="36" y="79"/>
                  </a:lnTo>
                  <a:lnTo>
                    <a:pt x="34" y="79"/>
                  </a:lnTo>
                  <a:lnTo>
                    <a:pt x="34" y="77"/>
                  </a:lnTo>
                  <a:lnTo>
                    <a:pt x="34" y="77"/>
                  </a:lnTo>
                  <a:lnTo>
                    <a:pt x="32" y="77"/>
                  </a:lnTo>
                  <a:lnTo>
                    <a:pt x="32" y="79"/>
                  </a:lnTo>
                  <a:lnTo>
                    <a:pt x="30" y="79"/>
                  </a:lnTo>
                  <a:lnTo>
                    <a:pt x="29" y="79"/>
                  </a:lnTo>
                  <a:lnTo>
                    <a:pt x="29" y="79"/>
                  </a:lnTo>
                  <a:lnTo>
                    <a:pt x="29" y="77"/>
                  </a:lnTo>
                  <a:lnTo>
                    <a:pt x="29" y="75"/>
                  </a:lnTo>
                  <a:lnTo>
                    <a:pt x="29" y="72"/>
                  </a:lnTo>
                  <a:lnTo>
                    <a:pt x="29" y="72"/>
                  </a:lnTo>
                  <a:lnTo>
                    <a:pt x="25" y="68"/>
                  </a:lnTo>
                  <a:lnTo>
                    <a:pt x="25" y="65"/>
                  </a:lnTo>
                  <a:lnTo>
                    <a:pt x="25" y="61"/>
                  </a:lnTo>
                  <a:lnTo>
                    <a:pt x="25" y="61"/>
                  </a:lnTo>
                  <a:lnTo>
                    <a:pt x="20" y="49"/>
                  </a:lnTo>
                  <a:lnTo>
                    <a:pt x="20" y="47"/>
                  </a:lnTo>
                  <a:lnTo>
                    <a:pt x="20" y="45"/>
                  </a:lnTo>
                  <a:lnTo>
                    <a:pt x="23" y="38"/>
                  </a:lnTo>
                  <a:lnTo>
                    <a:pt x="21" y="20"/>
                  </a:lnTo>
                  <a:lnTo>
                    <a:pt x="23" y="18"/>
                  </a:lnTo>
                  <a:lnTo>
                    <a:pt x="23" y="16"/>
                  </a:lnTo>
                  <a:lnTo>
                    <a:pt x="21" y="15"/>
                  </a:lnTo>
                  <a:lnTo>
                    <a:pt x="20" y="13"/>
                  </a:lnTo>
                  <a:lnTo>
                    <a:pt x="18" y="9"/>
                  </a:lnTo>
                  <a:lnTo>
                    <a:pt x="18" y="6"/>
                  </a:lnTo>
                  <a:lnTo>
                    <a:pt x="20" y="4"/>
                  </a:lnTo>
                  <a:lnTo>
                    <a:pt x="18"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4" name="Freeform 4115"/>
            <p:cNvSpPr>
              <a:spLocks/>
            </p:cNvSpPr>
            <p:nvPr/>
          </p:nvSpPr>
          <p:spPr bwMode="auto">
            <a:xfrm>
              <a:off x="3219" y="2856"/>
              <a:ext cx="50" cy="125"/>
            </a:xfrm>
            <a:custGeom>
              <a:avLst/>
              <a:gdLst/>
              <a:ahLst/>
              <a:cxnLst>
                <a:cxn ang="0">
                  <a:pos x="16" y="4"/>
                </a:cxn>
                <a:cxn ang="0">
                  <a:pos x="14" y="2"/>
                </a:cxn>
                <a:cxn ang="0">
                  <a:pos x="11" y="4"/>
                </a:cxn>
                <a:cxn ang="0">
                  <a:pos x="7" y="2"/>
                </a:cxn>
                <a:cxn ang="0">
                  <a:pos x="4" y="0"/>
                </a:cxn>
                <a:cxn ang="0">
                  <a:pos x="4" y="2"/>
                </a:cxn>
                <a:cxn ang="0">
                  <a:pos x="7" y="4"/>
                </a:cxn>
                <a:cxn ang="0">
                  <a:pos x="11" y="11"/>
                </a:cxn>
                <a:cxn ang="0">
                  <a:pos x="13" y="18"/>
                </a:cxn>
                <a:cxn ang="0">
                  <a:pos x="14" y="22"/>
                </a:cxn>
                <a:cxn ang="0">
                  <a:pos x="13" y="24"/>
                </a:cxn>
                <a:cxn ang="0">
                  <a:pos x="11" y="25"/>
                </a:cxn>
                <a:cxn ang="0">
                  <a:pos x="7" y="34"/>
                </a:cxn>
                <a:cxn ang="0">
                  <a:pos x="9" y="49"/>
                </a:cxn>
                <a:cxn ang="0">
                  <a:pos x="11" y="50"/>
                </a:cxn>
                <a:cxn ang="0">
                  <a:pos x="7" y="52"/>
                </a:cxn>
                <a:cxn ang="0">
                  <a:pos x="5" y="54"/>
                </a:cxn>
                <a:cxn ang="0">
                  <a:pos x="2" y="66"/>
                </a:cxn>
                <a:cxn ang="0">
                  <a:pos x="0" y="70"/>
                </a:cxn>
                <a:cxn ang="0">
                  <a:pos x="2" y="74"/>
                </a:cxn>
                <a:cxn ang="0">
                  <a:pos x="5" y="75"/>
                </a:cxn>
                <a:cxn ang="0">
                  <a:pos x="7" y="75"/>
                </a:cxn>
                <a:cxn ang="0">
                  <a:pos x="11" y="81"/>
                </a:cxn>
                <a:cxn ang="0">
                  <a:pos x="14" y="84"/>
                </a:cxn>
                <a:cxn ang="0">
                  <a:pos x="27" y="82"/>
                </a:cxn>
                <a:cxn ang="0">
                  <a:pos x="29" y="97"/>
                </a:cxn>
                <a:cxn ang="0">
                  <a:pos x="27" y="100"/>
                </a:cxn>
                <a:cxn ang="0">
                  <a:pos x="25" y="104"/>
                </a:cxn>
                <a:cxn ang="0">
                  <a:pos x="25" y="107"/>
                </a:cxn>
                <a:cxn ang="0">
                  <a:pos x="29" y="113"/>
                </a:cxn>
                <a:cxn ang="0">
                  <a:pos x="34" y="120"/>
                </a:cxn>
                <a:cxn ang="0">
                  <a:pos x="38" y="122"/>
                </a:cxn>
                <a:cxn ang="0">
                  <a:pos x="36" y="125"/>
                </a:cxn>
                <a:cxn ang="0">
                  <a:pos x="41" y="125"/>
                </a:cxn>
                <a:cxn ang="0">
                  <a:pos x="41" y="122"/>
                </a:cxn>
                <a:cxn ang="0">
                  <a:pos x="39" y="118"/>
                </a:cxn>
                <a:cxn ang="0">
                  <a:pos x="39" y="115"/>
                </a:cxn>
                <a:cxn ang="0">
                  <a:pos x="41" y="113"/>
                </a:cxn>
                <a:cxn ang="0">
                  <a:pos x="48" y="107"/>
                </a:cxn>
                <a:cxn ang="0">
                  <a:pos x="50" y="98"/>
                </a:cxn>
                <a:cxn ang="0">
                  <a:pos x="50" y="90"/>
                </a:cxn>
                <a:cxn ang="0">
                  <a:pos x="34" y="66"/>
                </a:cxn>
                <a:cxn ang="0">
                  <a:pos x="32" y="70"/>
                </a:cxn>
                <a:cxn ang="0">
                  <a:pos x="36" y="72"/>
                </a:cxn>
                <a:cxn ang="0">
                  <a:pos x="39" y="81"/>
                </a:cxn>
                <a:cxn ang="0">
                  <a:pos x="38" y="82"/>
                </a:cxn>
                <a:cxn ang="0">
                  <a:pos x="36" y="79"/>
                </a:cxn>
                <a:cxn ang="0">
                  <a:pos x="34" y="77"/>
                </a:cxn>
                <a:cxn ang="0">
                  <a:pos x="32" y="77"/>
                </a:cxn>
                <a:cxn ang="0">
                  <a:pos x="30" y="79"/>
                </a:cxn>
                <a:cxn ang="0">
                  <a:pos x="29" y="79"/>
                </a:cxn>
                <a:cxn ang="0">
                  <a:pos x="29" y="75"/>
                </a:cxn>
                <a:cxn ang="0">
                  <a:pos x="29" y="72"/>
                </a:cxn>
                <a:cxn ang="0">
                  <a:pos x="25" y="65"/>
                </a:cxn>
                <a:cxn ang="0">
                  <a:pos x="25" y="61"/>
                </a:cxn>
                <a:cxn ang="0">
                  <a:pos x="20" y="47"/>
                </a:cxn>
                <a:cxn ang="0">
                  <a:pos x="23" y="38"/>
                </a:cxn>
                <a:cxn ang="0">
                  <a:pos x="23" y="18"/>
                </a:cxn>
                <a:cxn ang="0">
                  <a:pos x="21" y="15"/>
                </a:cxn>
                <a:cxn ang="0">
                  <a:pos x="18" y="9"/>
                </a:cxn>
                <a:cxn ang="0">
                  <a:pos x="20" y="4"/>
                </a:cxn>
              </a:cxnLst>
              <a:rect l="0" t="0" r="r" b="b"/>
              <a:pathLst>
                <a:path w="50" h="125">
                  <a:moveTo>
                    <a:pt x="18" y="6"/>
                  </a:moveTo>
                  <a:lnTo>
                    <a:pt x="16" y="4"/>
                  </a:lnTo>
                  <a:lnTo>
                    <a:pt x="16" y="2"/>
                  </a:lnTo>
                  <a:lnTo>
                    <a:pt x="14" y="2"/>
                  </a:lnTo>
                  <a:lnTo>
                    <a:pt x="11" y="4"/>
                  </a:lnTo>
                  <a:lnTo>
                    <a:pt x="11" y="4"/>
                  </a:lnTo>
                  <a:lnTo>
                    <a:pt x="9" y="2"/>
                  </a:lnTo>
                  <a:lnTo>
                    <a:pt x="7" y="2"/>
                  </a:lnTo>
                  <a:lnTo>
                    <a:pt x="4" y="0"/>
                  </a:lnTo>
                  <a:lnTo>
                    <a:pt x="4" y="0"/>
                  </a:lnTo>
                  <a:lnTo>
                    <a:pt x="4" y="2"/>
                  </a:lnTo>
                  <a:lnTo>
                    <a:pt x="4" y="2"/>
                  </a:lnTo>
                  <a:lnTo>
                    <a:pt x="4" y="4"/>
                  </a:lnTo>
                  <a:lnTo>
                    <a:pt x="7" y="4"/>
                  </a:lnTo>
                  <a:lnTo>
                    <a:pt x="9" y="9"/>
                  </a:lnTo>
                  <a:lnTo>
                    <a:pt x="11" y="11"/>
                  </a:lnTo>
                  <a:lnTo>
                    <a:pt x="13" y="13"/>
                  </a:lnTo>
                  <a:lnTo>
                    <a:pt x="13" y="18"/>
                  </a:lnTo>
                  <a:lnTo>
                    <a:pt x="14" y="20"/>
                  </a:lnTo>
                  <a:lnTo>
                    <a:pt x="14" y="22"/>
                  </a:lnTo>
                  <a:lnTo>
                    <a:pt x="14" y="22"/>
                  </a:lnTo>
                  <a:lnTo>
                    <a:pt x="13" y="24"/>
                  </a:lnTo>
                  <a:lnTo>
                    <a:pt x="11" y="24"/>
                  </a:lnTo>
                  <a:lnTo>
                    <a:pt x="11" y="25"/>
                  </a:lnTo>
                  <a:lnTo>
                    <a:pt x="9" y="31"/>
                  </a:lnTo>
                  <a:lnTo>
                    <a:pt x="7" y="34"/>
                  </a:lnTo>
                  <a:lnTo>
                    <a:pt x="9" y="47"/>
                  </a:lnTo>
                  <a:lnTo>
                    <a:pt x="9" y="49"/>
                  </a:lnTo>
                  <a:lnTo>
                    <a:pt x="11" y="49"/>
                  </a:lnTo>
                  <a:lnTo>
                    <a:pt x="11" y="50"/>
                  </a:lnTo>
                  <a:lnTo>
                    <a:pt x="11" y="50"/>
                  </a:lnTo>
                  <a:lnTo>
                    <a:pt x="7" y="52"/>
                  </a:lnTo>
                  <a:lnTo>
                    <a:pt x="7" y="52"/>
                  </a:lnTo>
                  <a:lnTo>
                    <a:pt x="5" y="54"/>
                  </a:lnTo>
                  <a:lnTo>
                    <a:pt x="4" y="54"/>
                  </a:lnTo>
                  <a:lnTo>
                    <a:pt x="2" y="66"/>
                  </a:lnTo>
                  <a:lnTo>
                    <a:pt x="0" y="68"/>
                  </a:lnTo>
                  <a:lnTo>
                    <a:pt x="0" y="70"/>
                  </a:lnTo>
                  <a:lnTo>
                    <a:pt x="0" y="72"/>
                  </a:lnTo>
                  <a:lnTo>
                    <a:pt x="2" y="74"/>
                  </a:lnTo>
                  <a:lnTo>
                    <a:pt x="2" y="75"/>
                  </a:lnTo>
                  <a:lnTo>
                    <a:pt x="5" y="75"/>
                  </a:lnTo>
                  <a:lnTo>
                    <a:pt x="5" y="75"/>
                  </a:lnTo>
                  <a:lnTo>
                    <a:pt x="7" y="75"/>
                  </a:lnTo>
                  <a:lnTo>
                    <a:pt x="7" y="77"/>
                  </a:lnTo>
                  <a:lnTo>
                    <a:pt x="11" y="81"/>
                  </a:lnTo>
                  <a:lnTo>
                    <a:pt x="13" y="84"/>
                  </a:lnTo>
                  <a:lnTo>
                    <a:pt x="14" y="84"/>
                  </a:lnTo>
                  <a:lnTo>
                    <a:pt x="25" y="82"/>
                  </a:lnTo>
                  <a:lnTo>
                    <a:pt x="27" y="82"/>
                  </a:lnTo>
                  <a:lnTo>
                    <a:pt x="27" y="84"/>
                  </a:lnTo>
                  <a:lnTo>
                    <a:pt x="29" y="97"/>
                  </a:lnTo>
                  <a:lnTo>
                    <a:pt x="29" y="98"/>
                  </a:lnTo>
                  <a:lnTo>
                    <a:pt x="27" y="100"/>
                  </a:lnTo>
                  <a:lnTo>
                    <a:pt x="27" y="102"/>
                  </a:lnTo>
                  <a:lnTo>
                    <a:pt x="25" y="104"/>
                  </a:lnTo>
                  <a:lnTo>
                    <a:pt x="25" y="107"/>
                  </a:lnTo>
                  <a:lnTo>
                    <a:pt x="25" y="107"/>
                  </a:lnTo>
                  <a:lnTo>
                    <a:pt x="27" y="113"/>
                  </a:lnTo>
                  <a:lnTo>
                    <a:pt x="29" y="113"/>
                  </a:lnTo>
                  <a:lnTo>
                    <a:pt x="29" y="115"/>
                  </a:lnTo>
                  <a:lnTo>
                    <a:pt x="34" y="120"/>
                  </a:lnTo>
                  <a:lnTo>
                    <a:pt x="36" y="122"/>
                  </a:lnTo>
                  <a:lnTo>
                    <a:pt x="38" y="122"/>
                  </a:lnTo>
                  <a:lnTo>
                    <a:pt x="38" y="123"/>
                  </a:lnTo>
                  <a:lnTo>
                    <a:pt x="36" y="125"/>
                  </a:lnTo>
                  <a:lnTo>
                    <a:pt x="38" y="125"/>
                  </a:lnTo>
                  <a:lnTo>
                    <a:pt x="41" y="125"/>
                  </a:lnTo>
                  <a:lnTo>
                    <a:pt x="41" y="125"/>
                  </a:lnTo>
                  <a:lnTo>
                    <a:pt x="41" y="122"/>
                  </a:lnTo>
                  <a:lnTo>
                    <a:pt x="39" y="120"/>
                  </a:lnTo>
                  <a:lnTo>
                    <a:pt x="39" y="118"/>
                  </a:lnTo>
                  <a:lnTo>
                    <a:pt x="39" y="116"/>
                  </a:lnTo>
                  <a:lnTo>
                    <a:pt x="39" y="115"/>
                  </a:lnTo>
                  <a:lnTo>
                    <a:pt x="39" y="113"/>
                  </a:lnTo>
                  <a:lnTo>
                    <a:pt x="41" y="113"/>
                  </a:lnTo>
                  <a:lnTo>
                    <a:pt x="48" y="109"/>
                  </a:lnTo>
                  <a:lnTo>
                    <a:pt x="48" y="107"/>
                  </a:lnTo>
                  <a:lnTo>
                    <a:pt x="48" y="100"/>
                  </a:lnTo>
                  <a:lnTo>
                    <a:pt x="50" y="98"/>
                  </a:lnTo>
                  <a:lnTo>
                    <a:pt x="48" y="95"/>
                  </a:lnTo>
                  <a:lnTo>
                    <a:pt x="50" y="90"/>
                  </a:lnTo>
                  <a:lnTo>
                    <a:pt x="50" y="86"/>
                  </a:lnTo>
                  <a:lnTo>
                    <a:pt x="34" y="66"/>
                  </a:lnTo>
                  <a:lnTo>
                    <a:pt x="32" y="68"/>
                  </a:lnTo>
                  <a:lnTo>
                    <a:pt x="32" y="70"/>
                  </a:lnTo>
                  <a:lnTo>
                    <a:pt x="34" y="72"/>
                  </a:lnTo>
                  <a:lnTo>
                    <a:pt x="36" y="72"/>
                  </a:lnTo>
                  <a:lnTo>
                    <a:pt x="36" y="74"/>
                  </a:lnTo>
                  <a:lnTo>
                    <a:pt x="39" y="81"/>
                  </a:lnTo>
                  <a:lnTo>
                    <a:pt x="39" y="82"/>
                  </a:lnTo>
                  <a:lnTo>
                    <a:pt x="38" y="82"/>
                  </a:lnTo>
                  <a:lnTo>
                    <a:pt x="38" y="82"/>
                  </a:lnTo>
                  <a:lnTo>
                    <a:pt x="36" y="79"/>
                  </a:lnTo>
                  <a:lnTo>
                    <a:pt x="34" y="79"/>
                  </a:lnTo>
                  <a:lnTo>
                    <a:pt x="34" y="77"/>
                  </a:lnTo>
                  <a:lnTo>
                    <a:pt x="34" y="77"/>
                  </a:lnTo>
                  <a:lnTo>
                    <a:pt x="32" y="77"/>
                  </a:lnTo>
                  <a:lnTo>
                    <a:pt x="32" y="79"/>
                  </a:lnTo>
                  <a:lnTo>
                    <a:pt x="30" y="79"/>
                  </a:lnTo>
                  <a:lnTo>
                    <a:pt x="29" y="79"/>
                  </a:lnTo>
                  <a:lnTo>
                    <a:pt x="29" y="79"/>
                  </a:lnTo>
                  <a:lnTo>
                    <a:pt x="29" y="77"/>
                  </a:lnTo>
                  <a:lnTo>
                    <a:pt x="29" y="75"/>
                  </a:lnTo>
                  <a:lnTo>
                    <a:pt x="29" y="72"/>
                  </a:lnTo>
                  <a:lnTo>
                    <a:pt x="29" y="72"/>
                  </a:lnTo>
                  <a:lnTo>
                    <a:pt x="25" y="68"/>
                  </a:lnTo>
                  <a:lnTo>
                    <a:pt x="25" y="65"/>
                  </a:lnTo>
                  <a:lnTo>
                    <a:pt x="25" y="61"/>
                  </a:lnTo>
                  <a:lnTo>
                    <a:pt x="25" y="61"/>
                  </a:lnTo>
                  <a:lnTo>
                    <a:pt x="20" y="49"/>
                  </a:lnTo>
                  <a:lnTo>
                    <a:pt x="20" y="47"/>
                  </a:lnTo>
                  <a:lnTo>
                    <a:pt x="20" y="45"/>
                  </a:lnTo>
                  <a:lnTo>
                    <a:pt x="23" y="38"/>
                  </a:lnTo>
                  <a:lnTo>
                    <a:pt x="21" y="20"/>
                  </a:lnTo>
                  <a:lnTo>
                    <a:pt x="23" y="18"/>
                  </a:lnTo>
                  <a:lnTo>
                    <a:pt x="23" y="16"/>
                  </a:lnTo>
                  <a:lnTo>
                    <a:pt x="21" y="15"/>
                  </a:lnTo>
                  <a:lnTo>
                    <a:pt x="20" y="13"/>
                  </a:lnTo>
                  <a:lnTo>
                    <a:pt x="18" y="9"/>
                  </a:lnTo>
                  <a:lnTo>
                    <a:pt x="18" y="6"/>
                  </a:lnTo>
                  <a:lnTo>
                    <a:pt x="20" y="4"/>
                  </a:lnTo>
                  <a:lnTo>
                    <a:pt x="18"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5" name="Freeform 4116"/>
            <p:cNvSpPr>
              <a:spLocks/>
            </p:cNvSpPr>
            <p:nvPr/>
          </p:nvSpPr>
          <p:spPr bwMode="auto">
            <a:xfrm>
              <a:off x="3171" y="2640"/>
              <a:ext cx="84" cy="88"/>
            </a:xfrm>
            <a:custGeom>
              <a:avLst/>
              <a:gdLst/>
              <a:ahLst/>
              <a:cxnLst>
                <a:cxn ang="0">
                  <a:pos x="68" y="2"/>
                </a:cxn>
                <a:cxn ang="0">
                  <a:pos x="68" y="0"/>
                </a:cxn>
                <a:cxn ang="0">
                  <a:pos x="68" y="0"/>
                </a:cxn>
                <a:cxn ang="0">
                  <a:pos x="59" y="6"/>
                </a:cxn>
                <a:cxn ang="0">
                  <a:pos x="36" y="9"/>
                </a:cxn>
                <a:cxn ang="0">
                  <a:pos x="34" y="8"/>
                </a:cxn>
                <a:cxn ang="0">
                  <a:pos x="30" y="8"/>
                </a:cxn>
                <a:cxn ang="0">
                  <a:pos x="28" y="8"/>
                </a:cxn>
                <a:cxn ang="0">
                  <a:pos x="25" y="8"/>
                </a:cxn>
                <a:cxn ang="0">
                  <a:pos x="21" y="8"/>
                </a:cxn>
                <a:cxn ang="0">
                  <a:pos x="18" y="8"/>
                </a:cxn>
                <a:cxn ang="0">
                  <a:pos x="18" y="24"/>
                </a:cxn>
                <a:cxn ang="0">
                  <a:pos x="18" y="27"/>
                </a:cxn>
                <a:cxn ang="0">
                  <a:pos x="21" y="29"/>
                </a:cxn>
                <a:cxn ang="0">
                  <a:pos x="23" y="29"/>
                </a:cxn>
                <a:cxn ang="0">
                  <a:pos x="25" y="31"/>
                </a:cxn>
                <a:cxn ang="0">
                  <a:pos x="25" y="33"/>
                </a:cxn>
                <a:cxn ang="0">
                  <a:pos x="23" y="36"/>
                </a:cxn>
                <a:cxn ang="0">
                  <a:pos x="19" y="40"/>
                </a:cxn>
                <a:cxn ang="0">
                  <a:pos x="16" y="41"/>
                </a:cxn>
                <a:cxn ang="0">
                  <a:pos x="3" y="56"/>
                </a:cxn>
                <a:cxn ang="0">
                  <a:pos x="0" y="86"/>
                </a:cxn>
                <a:cxn ang="0">
                  <a:pos x="0" y="88"/>
                </a:cxn>
                <a:cxn ang="0">
                  <a:pos x="2" y="88"/>
                </a:cxn>
                <a:cxn ang="0">
                  <a:pos x="5" y="88"/>
                </a:cxn>
                <a:cxn ang="0">
                  <a:pos x="7" y="84"/>
                </a:cxn>
                <a:cxn ang="0">
                  <a:pos x="7" y="84"/>
                </a:cxn>
                <a:cxn ang="0">
                  <a:pos x="11" y="83"/>
                </a:cxn>
                <a:cxn ang="0">
                  <a:pos x="11" y="83"/>
                </a:cxn>
                <a:cxn ang="0">
                  <a:pos x="18" y="83"/>
                </a:cxn>
                <a:cxn ang="0">
                  <a:pos x="19" y="83"/>
                </a:cxn>
                <a:cxn ang="0">
                  <a:pos x="19" y="81"/>
                </a:cxn>
                <a:cxn ang="0">
                  <a:pos x="34" y="83"/>
                </a:cxn>
                <a:cxn ang="0">
                  <a:pos x="32" y="81"/>
                </a:cxn>
                <a:cxn ang="0">
                  <a:pos x="36" y="72"/>
                </a:cxn>
                <a:cxn ang="0">
                  <a:pos x="34" y="70"/>
                </a:cxn>
                <a:cxn ang="0">
                  <a:pos x="34" y="68"/>
                </a:cxn>
                <a:cxn ang="0">
                  <a:pos x="41" y="66"/>
                </a:cxn>
                <a:cxn ang="0">
                  <a:pos x="43" y="65"/>
                </a:cxn>
                <a:cxn ang="0">
                  <a:pos x="44" y="65"/>
                </a:cxn>
                <a:cxn ang="0">
                  <a:pos x="44" y="65"/>
                </a:cxn>
                <a:cxn ang="0">
                  <a:pos x="46" y="63"/>
                </a:cxn>
                <a:cxn ang="0">
                  <a:pos x="46" y="65"/>
                </a:cxn>
                <a:cxn ang="0">
                  <a:pos x="50" y="65"/>
                </a:cxn>
                <a:cxn ang="0">
                  <a:pos x="52" y="65"/>
                </a:cxn>
                <a:cxn ang="0">
                  <a:pos x="55" y="61"/>
                </a:cxn>
                <a:cxn ang="0">
                  <a:pos x="62" y="63"/>
                </a:cxn>
                <a:cxn ang="0">
                  <a:pos x="64" y="63"/>
                </a:cxn>
                <a:cxn ang="0">
                  <a:pos x="68" y="63"/>
                </a:cxn>
                <a:cxn ang="0">
                  <a:pos x="82" y="41"/>
                </a:cxn>
                <a:cxn ang="0">
                  <a:pos x="84" y="24"/>
                </a:cxn>
                <a:cxn ang="0">
                  <a:pos x="82" y="22"/>
                </a:cxn>
                <a:cxn ang="0">
                  <a:pos x="80" y="20"/>
                </a:cxn>
                <a:cxn ang="0">
                  <a:pos x="77" y="18"/>
                </a:cxn>
                <a:cxn ang="0">
                  <a:pos x="77" y="17"/>
                </a:cxn>
                <a:cxn ang="0">
                  <a:pos x="73" y="8"/>
                </a:cxn>
                <a:cxn ang="0">
                  <a:pos x="73" y="6"/>
                </a:cxn>
                <a:cxn ang="0">
                  <a:pos x="73" y="6"/>
                </a:cxn>
                <a:cxn ang="0">
                  <a:pos x="73" y="4"/>
                </a:cxn>
                <a:cxn ang="0">
                  <a:pos x="71" y="2"/>
                </a:cxn>
                <a:cxn ang="0">
                  <a:pos x="68" y="2"/>
                </a:cxn>
                <a:cxn ang="0">
                  <a:pos x="68" y="2"/>
                </a:cxn>
                <a:cxn ang="0">
                  <a:pos x="68" y="2"/>
                </a:cxn>
              </a:cxnLst>
              <a:rect l="0" t="0" r="r" b="b"/>
              <a:pathLst>
                <a:path w="84" h="88">
                  <a:moveTo>
                    <a:pt x="68" y="2"/>
                  </a:moveTo>
                  <a:lnTo>
                    <a:pt x="68" y="0"/>
                  </a:lnTo>
                  <a:lnTo>
                    <a:pt x="68" y="0"/>
                  </a:lnTo>
                  <a:lnTo>
                    <a:pt x="59" y="6"/>
                  </a:lnTo>
                  <a:lnTo>
                    <a:pt x="36" y="9"/>
                  </a:lnTo>
                  <a:lnTo>
                    <a:pt x="34" y="8"/>
                  </a:lnTo>
                  <a:lnTo>
                    <a:pt x="30" y="8"/>
                  </a:lnTo>
                  <a:lnTo>
                    <a:pt x="28" y="8"/>
                  </a:lnTo>
                  <a:lnTo>
                    <a:pt x="25" y="8"/>
                  </a:lnTo>
                  <a:lnTo>
                    <a:pt x="21" y="8"/>
                  </a:lnTo>
                  <a:lnTo>
                    <a:pt x="18" y="8"/>
                  </a:lnTo>
                  <a:lnTo>
                    <a:pt x="18" y="24"/>
                  </a:lnTo>
                  <a:lnTo>
                    <a:pt x="18" y="27"/>
                  </a:lnTo>
                  <a:lnTo>
                    <a:pt x="21" y="29"/>
                  </a:lnTo>
                  <a:lnTo>
                    <a:pt x="23" y="29"/>
                  </a:lnTo>
                  <a:lnTo>
                    <a:pt x="25" y="31"/>
                  </a:lnTo>
                  <a:lnTo>
                    <a:pt x="25" y="33"/>
                  </a:lnTo>
                  <a:lnTo>
                    <a:pt x="23" y="36"/>
                  </a:lnTo>
                  <a:lnTo>
                    <a:pt x="19" y="40"/>
                  </a:lnTo>
                  <a:lnTo>
                    <a:pt x="16" y="41"/>
                  </a:lnTo>
                  <a:lnTo>
                    <a:pt x="3" y="56"/>
                  </a:lnTo>
                  <a:lnTo>
                    <a:pt x="0" y="86"/>
                  </a:lnTo>
                  <a:lnTo>
                    <a:pt x="0" y="88"/>
                  </a:lnTo>
                  <a:lnTo>
                    <a:pt x="2" y="88"/>
                  </a:lnTo>
                  <a:lnTo>
                    <a:pt x="5" y="88"/>
                  </a:lnTo>
                  <a:lnTo>
                    <a:pt x="7" y="84"/>
                  </a:lnTo>
                  <a:lnTo>
                    <a:pt x="7" y="84"/>
                  </a:lnTo>
                  <a:lnTo>
                    <a:pt x="11" y="83"/>
                  </a:lnTo>
                  <a:lnTo>
                    <a:pt x="11" y="83"/>
                  </a:lnTo>
                  <a:lnTo>
                    <a:pt x="18" y="83"/>
                  </a:lnTo>
                  <a:lnTo>
                    <a:pt x="19" y="83"/>
                  </a:lnTo>
                  <a:lnTo>
                    <a:pt x="19" y="81"/>
                  </a:lnTo>
                  <a:lnTo>
                    <a:pt x="34" y="83"/>
                  </a:lnTo>
                  <a:lnTo>
                    <a:pt x="32" y="81"/>
                  </a:lnTo>
                  <a:lnTo>
                    <a:pt x="36" y="72"/>
                  </a:lnTo>
                  <a:lnTo>
                    <a:pt x="34" y="70"/>
                  </a:lnTo>
                  <a:lnTo>
                    <a:pt x="34" y="68"/>
                  </a:lnTo>
                  <a:lnTo>
                    <a:pt x="41" y="66"/>
                  </a:lnTo>
                  <a:lnTo>
                    <a:pt x="43" y="65"/>
                  </a:lnTo>
                  <a:lnTo>
                    <a:pt x="44" y="65"/>
                  </a:lnTo>
                  <a:lnTo>
                    <a:pt x="44" y="65"/>
                  </a:lnTo>
                  <a:lnTo>
                    <a:pt x="46" y="63"/>
                  </a:lnTo>
                  <a:lnTo>
                    <a:pt x="46" y="65"/>
                  </a:lnTo>
                  <a:lnTo>
                    <a:pt x="50" y="65"/>
                  </a:lnTo>
                  <a:lnTo>
                    <a:pt x="52" y="65"/>
                  </a:lnTo>
                  <a:lnTo>
                    <a:pt x="55" y="61"/>
                  </a:lnTo>
                  <a:lnTo>
                    <a:pt x="62" y="63"/>
                  </a:lnTo>
                  <a:lnTo>
                    <a:pt x="64" y="63"/>
                  </a:lnTo>
                  <a:lnTo>
                    <a:pt x="68" y="63"/>
                  </a:lnTo>
                  <a:lnTo>
                    <a:pt x="82" y="41"/>
                  </a:lnTo>
                  <a:lnTo>
                    <a:pt x="84" y="24"/>
                  </a:lnTo>
                  <a:lnTo>
                    <a:pt x="82" y="22"/>
                  </a:lnTo>
                  <a:lnTo>
                    <a:pt x="80" y="20"/>
                  </a:lnTo>
                  <a:lnTo>
                    <a:pt x="77" y="18"/>
                  </a:lnTo>
                  <a:lnTo>
                    <a:pt x="77" y="17"/>
                  </a:lnTo>
                  <a:lnTo>
                    <a:pt x="73" y="8"/>
                  </a:lnTo>
                  <a:lnTo>
                    <a:pt x="73" y="6"/>
                  </a:lnTo>
                  <a:lnTo>
                    <a:pt x="73" y="6"/>
                  </a:lnTo>
                  <a:lnTo>
                    <a:pt x="73" y="4"/>
                  </a:lnTo>
                  <a:lnTo>
                    <a:pt x="71" y="2"/>
                  </a:lnTo>
                  <a:lnTo>
                    <a:pt x="68" y="2"/>
                  </a:lnTo>
                  <a:lnTo>
                    <a:pt x="68" y="2"/>
                  </a:lnTo>
                  <a:lnTo>
                    <a:pt x="68"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6" name="Freeform 4117"/>
            <p:cNvSpPr>
              <a:spLocks/>
            </p:cNvSpPr>
            <p:nvPr/>
          </p:nvSpPr>
          <p:spPr bwMode="auto">
            <a:xfrm>
              <a:off x="3171" y="2640"/>
              <a:ext cx="84" cy="88"/>
            </a:xfrm>
            <a:custGeom>
              <a:avLst/>
              <a:gdLst/>
              <a:ahLst/>
              <a:cxnLst>
                <a:cxn ang="0">
                  <a:pos x="68" y="2"/>
                </a:cxn>
                <a:cxn ang="0">
                  <a:pos x="68" y="0"/>
                </a:cxn>
                <a:cxn ang="0">
                  <a:pos x="68" y="0"/>
                </a:cxn>
                <a:cxn ang="0">
                  <a:pos x="59" y="6"/>
                </a:cxn>
                <a:cxn ang="0">
                  <a:pos x="36" y="9"/>
                </a:cxn>
                <a:cxn ang="0">
                  <a:pos x="34" y="8"/>
                </a:cxn>
                <a:cxn ang="0">
                  <a:pos x="30" y="8"/>
                </a:cxn>
                <a:cxn ang="0">
                  <a:pos x="28" y="8"/>
                </a:cxn>
                <a:cxn ang="0">
                  <a:pos x="25" y="8"/>
                </a:cxn>
                <a:cxn ang="0">
                  <a:pos x="21" y="8"/>
                </a:cxn>
                <a:cxn ang="0">
                  <a:pos x="18" y="8"/>
                </a:cxn>
                <a:cxn ang="0">
                  <a:pos x="18" y="24"/>
                </a:cxn>
                <a:cxn ang="0">
                  <a:pos x="18" y="27"/>
                </a:cxn>
                <a:cxn ang="0">
                  <a:pos x="21" y="29"/>
                </a:cxn>
                <a:cxn ang="0">
                  <a:pos x="23" y="29"/>
                </a:cxn>
                <a:cxn ang="0">
                  <a:pos x="25" y="31"/>
                </a:cxn>
                <a:cxn ang="0">
                  <a:pos x="25" y="33"/>
                </a:cxn>
                <a:cxn ang="0">
                  <a:pos x="23" y="36"/>
                </a:cxn>
                <a:cxn ang="0">
                  <a:pos x="19" y="40"/>
                </a:cxn>
                <a:cxn ang="0">
                  <a:pos x="16" y="41"/>
                </a:cxn>
                <a:cxn ang="0">
                  <a:pos x="3" y="56"/>
                </a:cxn>
                <a:cxn ang="0">
                  <a:pos x="0" y="86"/>
                </a:cxn>
                <a:cxn ang="0">
                  <a:pos x="0" y="88"/>
                </a:cxn>
                <a:cxn ang="0">
                  <a:pos x="2" y="88"/>
                </a:cxn>
                <a:cxn ang="0">
                  <a:pos x="5" y="88"/>
                </a:cxn>
                <a:cxn ang="0">
                  <a:pos x="7" y="84"/>
                </a:cxn>
                <a:cxn ang="0">
                  <a:pos x="7" y="84"/>
                </a:cxn>
                <a:cxn ang="0">
                  <a:pos x="11" y="83"/>
                </a:cxn>
                <a:cxn ang="0">
                  <a:pos x="11" y="83"/>
                </a:cxn>
                <a:cxn ang="0">
                  <a:pos x="18" y="83"/>
                </a:cxn>
                <a:cxn ang="0">
                  <a:pos x="19" y="83"/>
                </a:cxn>
                <a:cxn ang="0">
                  <a:pos x="19" y="81"/>
                </a:cxn>
                <a:cxn ang="0">
                  <a:pos x="34" y="83"/>
                </a:cxn>
                <a:cxn ang="0">
                  <a:pos x="32" y="81"/>
                </a:cxn>
                <a:cxn ang="0">
                  <a:pos x="36" y="72"/>
                </a:cxn>
                <a:cxn ang="0">
                  <a:pos x="34" y="70"/>
                </a:cxn>
                <a:cxn ang="0">
                  <a:pos x="34" y="68"/>
                </a:cxn>
                <a:cxn ang="0">
                  <a:pos x="41" y="66"/>
                </a:cxn>
                <a:cxn ang="0">
                  <a:pos x="43" y="65"/>
                </a:cxn>
                <a:cxn ang="0">
                  <a:pos x="44" y="65"/>
                </a:cxn>
                <a:cxn ang="0">
                  <a:pos x="44" y="65"/>
                </a:cxn>
                <a:cxn ang="0">
                  <a:pos x="46" y="63"/>
                </a:cxn>
                <a:cxn ang="0">
                  <a:pos x="46" y="65"/>
                </a:cxn>
                <a:cxn ang="0">
                  <a:pos x="50" y="65"/>
                </a:cxn>
                <a:cxn ang="0">
                  <a:pos x="52" y="65"/>
                </a:cxn>
                <a:cxn ang="0">
                  <a:pos x="55" y="61"/>
                </a:cxn>
                <a:cxn ang="0">
                  <a:pos x="62" y="63"/>
                </a:cxn>
                <a:cxn ang="0">
                  <a:pos x="64" y="63"/>
                </a:cxn>
                <a:cxn ang="0">
                  <a:pos x="68" y="63"/>
                </a:cxn>
                <a:cxn ang="0">
                  <a:pos x="82" y="41"/>
                </a:cxn>
                <a:cxn ang="0">
                  <a:pos x="84" y="24"/>
                </a:cxn>
                <a:cxn ang="0">
                  <a:pos x="82" y="22"/>
                </a:cxn>
                <a:cxn ang="0">
                  <a:pos x="80" y="20"/>
                </a:cxn>
                <a:cxn ang="0">
                  <a:pos x="77" y="18"/>
                </a:cxn>
                <a:cxn ang="0">
                  <a:pos x="77" y="17"/>
                </a:cxn>
                <a:cxn ang="0">
                  <a:pos x="73" y="8"/>
                </a:cxn>
                <a:cxn ang="0">
                  <a:pos x="73" y="6"/>
                </a:cxn>
                <a:cxn ang="0">
                  <a:pos x="73" y="6"/>
                </a:cxn>
                <a:cxn ang="0">
                  <a:pos x="73" y="4"/>
                </a:cxn>
                <a:cxn ang="0">
                  <a:pos x="71" y="2"/>
                </a:cxn>
                <a:cxn ang="0">
                  <a:pos x="68" y="2"/>
                </a:cxn>
                <a:cxn ang="0">
                  <a:pos x="68" y="2"/>
                </a:cxn>
                <a:cxn ang="0">
                  <a:pos x="68" y="2"/>
                </a:cxn>
              </a:cxnLst>
              <a:rect l="0" t="0" r="r" b="b"/>
              <a:pathLst>
                <a:path w="84" h="88">
                  <a:moveTo>
                    <a:pt x="68" y="2"/>
                  </a:moveTo>
                  <a:lnTo>
                    <a:pt x="68" y="0"/>
                  </a:lnTo>
                  <a:lnTo>
                    <a:pt x="68" y="0"/>
                  </a:lnTo>
                  <a:lnTo>
                    <a:pt x="59" y="6"/>
                  </a:lnTo>
                  <a:lnTo>
                    <a:pt x="36" y="9"/>
                  </a:lnTo>
                  <a:lnTo>
                    <a:pt x="34" y="8"/>
                  </a:lnTo>
                  <a:lnTo>
                    <a:pt x="30" y="8"/>
                  </a:lnTo>
                  <a:lnTo>
                    <a:pt x="28" y="8"/>
                  </a:lnTo>
                  <a:lnTo>
                    <a:pt x="25" y="8"/>
                  </a:lnTo>
                  <a:lnTo>
                    <a:pt x="21" y="8"/>
                  </a:lnTo>
                  <a:lnTo>
                    <a:pt x="18" y="8"/>
                  </a:lnTo>
                  <a:lnTo>
                    <a:pt x="18" y="24"/>
                  </a:lnTo>
                  <a:lnTo>
                    <a:pt x="18" y="27"/>
                  </a:lnTo>
                  <a:lnTo>
                    <a:pt x="21" y="29"/>
                  </a:lnTo>
                  <a:lnTo>
                    <a:pt x="23" y="29"/>
                  </a:lnTo>
                  <a:lnTo>
                    <a:pt x="25" y="31"/>
                  </a:lnTo>
                  <a:lnTo>
                    <a:pt x="25" y="33"/>
                  </a:lnTo>
                  <a:lnTo>
                    <a:pt x="23" y="36"/>
                  </a:lnTo>
                  <a:lnTo>
                    <a:pt x="19" y="40"/>
                  </a:lnTo>
                  <a:lnTo>
                    <a:pt x="16" y="41"/>
                  </a:lnTo>
                  <a:lnTo>
                    <a:pt x="3" y="56"/>
                  </a:lnTo>
                  <a:lnTo>
                    <a:pt x="0" y="86"/>
                  </a:lnTo>
                  <a:lnTo>
                    <a:pt x="0" y="88"/>
                  </a:lnTo>
                  <a:lnTo>
                    <a:pt x="2" y="88"/>
                  </a:lnTo>
                  <a:lnTo>
                    <a:pt x="5" y="88"/>
                  </a:lnTo>
                  <a:lnTo>
                    <a:pt x="7" y="84"/>
                  </a:lnTo>
                  <a:lnTo>
                    <a:pt x="7" y="84"/>
                  </a:lnTo>
                  <a:lnTo>
                    <a:pt x="11" y="83"/>
                  </a:lnTo>
                  <a:lnTo>
                    <a:pt x="11" y="83"/>
                  </a:lnTo>
                  <a:lnTo>
                    <a:pt x="18" y="83"/>
                  </a:lnTo>
                  <a:lnTo>
                    <a:pt x="19" y="83"/>
                  </a:lnTo>
                  <a:lnTo>
                    <a:pt x="19" y="81"/>
                  </a:lnTo>
                  <a:lnTo>
                    <a:pt x="34" y="83"/>
                  </a:lnTo>
                  <a:lnTo>
                    <a:pt x="32" y="81"/>
                  </a:lnTo>
                  <a:lnTo>
                    <a:pt x="36" y="72"/>
                  </a:lnTo>
                  <a:lnTo>
                    <a:pt x="34" y="70"/>
                  </a:lnTo>
                  <a:lnTo>
                    <a:pt x="34" y="68"/>
                  </a:lnTo>
                  <a:lnTo>
                    <a:pt x="41" y="66"/>
                  </a:lnTo>
                  <a:lnTo>
                    <a:pt x="43" y="65"/>
                  </a:lnTo>
                  <a:lnTo>
                    <a:pt x="44" y="65"/>
                  </a:lnTo>
                  <a:lnTo>
                    <a:pt x="44" y="65"/>
                  </a:lnTo>
                  <a:lnTo>
                    <a:pt x="46" y="63"/>
                  </a:lnTo>
                  <a:lnTo>
                    <a:pt x="46" y="65"/>
                  </a:lnTo>
                  <a:lnTo>
                    <a:pt x="50" y="65"/>
                  </a:lnTo>
                  <a:lnTo>
                    <a:pt x="52" y="65"/>
                  </a:lnTo>
                  <a:lnTo>
                    <a:pt x="55" y="61"/>
                  </a:lnTo>
                  <a:lnTo>
                    <a:pt x="62" y="63"/>
                  </a:lnTo>
                  <a:lnTo>
                    <a:pt x="64" y="63"/>
                  </a:lnTo>
                  <a:lnTo>
                    <a:pt x="68" y="63"/>
                  </a:lnTo>
                  <a:lnTo>
                    <a:pt x="82" y="41"/>
                  </a:lnTo>
                  <a:lnTo>
                    <a:pt x="84" y="24"/>
                  </a:lnTo>
                  <a:lnTo>
                    <a:pt x="82" y="22"/>
                  </a:lnTo>
                  <a:lnTo>
                    <a:pt x="80" y="20"/>
                  </a:lnTo>
                  <a:lnTo>
                    <a:pt x="77" y="18"/>
                  </a:lnTo>
                  <a:lnTo>
                    <a:pt x="77" y="17"/>
                  </a:lnTo>
                  <a:lnTo>
                    <a:pt x="73" y="8"/>
                  </a:lnTo>
                  <a:lnTo>
                    <a:pt x="73" y="6"/>
                  </a:lnTo>
                  <a:lnTo>
                    <a:pt x="73" y="6"/>
                  </a:lnTo>
                  <a:lnTo>
                    <a:pt x="73" y="4"/>
                  </a:lnTo>
                  <a:lnTo>
                    <a:pt x="71" y="2"/>
                  </a:lnTo>
                  <a:lnTo>
                    <a:pt x="68" y="2"/>
                  </a:lnTo>
                  <a:lnTo>
                    <a:pt x="68" y="2"/>
                  </a:lnTo>
                  <a:lnTo>
                    <a:pt x="68" y="2"/>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07" name="Freeform 4118"/>
            <p:cNvSpPr>
              <a:spLocks/>
            </p:cNvSpPr>
            <p:nvPr/>
          </p:nvSpPr>
          <p:spPr bwMode="auto">
            <a:xfrm>
              <a:off x="2880" y="2978"/>
              <a:ext cx="214" cy="210"/>
            </a:xfrm>
            <a:custGeom>
              <a:avLst/>
              <a:gdLst/>
              <a:ahLst/>
              <a:cxnLst>
                <a:cxn ang="0">
                  <a:pos x="36" y="9"/>
                </a:cxn>
                <a:cxn ang="0">
                  <a:pos x="29" y="3"/>
                </a:cxn>
                <a:cxn ang="0">
                  <a:pos x="18" y="0"/>
                </a:cxn>
                <a:cxn ang="0">
                  <a:pos x="12" y="5"/>
                </a:cxn>
                <a:cxn ang="0">
                  <a:pos x="7" y="3"/>
                </a:cxn>
                <a:cxn ang="0">
                  <a:pos x="0" y="16"/>
                </a:cxn>
                <a:cxn ang="0">
                  <a:pos x="2" y="21"/>
                </a:cxn>
                <a:cxn ang="0">
                  <a:pos x="9" y="32"/>
                </a:cxn>
                <a:cxn ang="0">
                  <a:pos x="34" y="82"/>
                </a:cxn>
                <a:cxn ang="0">
                  <a:pos x="45" y="126"/>
                </a:cxn>
                <a:cxn ang="0">
                  <a:pos x="50" y="151"/>
                </a:cxn>
                <a:cxn ang="0">
                  <a:pos x="54" y="162"/>
                </a:cxn>
                <a:cxn ang="0">
                  <a:pos x="75" y="203"/>
                </a:cxn>
                <a:cxn ang="0">
                  <a:pos x="77" y="205"/>
                </a:cxn>
                <a:cxn ang="0">
                  <a:pos x="80" y="203"/>
                </a:cxn>
                <a:cxn ang="0">
                  <a:pos x="87" y="198"/>
                </a:cxn>
                <a:cxn ang="0">
                  <a:pos x="95" y="207"/>
                </a:cxn>
                <a:cxn ang="0">
                  <a:pos x="102" y="210"/>
                </a:cxn>
                <a:cxn ang="0">
                  <a:pos x="118" y="210"/>
                </a:cxn>
                <a:cxn ang="0">
                  <a:pos x="132" y="201"/>
                </a:cxn>
                <a:cxn ang="0">
                  <a:pos x="148" y="87"/>
                </a:cxn>
                <a:cxn ang="0">
                  <a:pos x="150" y="25"/>
                </a:cxn>
                <a:cxn ang="0">
                  <a:pos x="187" y="21"/>
                </a:cxn>
                <a:cxn ang="0">
                  <a:pos x="191" y="30"/>
                </a:cxn>
                <a:cxn ang="0">
                  <a:pos x="200" y="21"/>
                </a:cxn>
                <a:cxn ang="0">
                  <a:pos x="209" y="16"/>
                </a:cxn>
                <a:cxn ang="0">
                  <a:pos x="214" y="16"/>
                </a:cxn>
                <a:cxn ang="0">
                  <a:pos x="211" y="10"/>
                </a:cxn>
                <a:cxn ang="0">
                  <a:pos x="200" y="9"/>
                </a:cxn>
                <a:cxn ang="0">
                  <a:pos x="186" y="12"/>
                </a:cxn>
                <a:cxn ang="0">
                  <a:pos x="157" y="19"/>
                </a:cxn>
                <a:cxn ang="0">
                  <a:pos x="112" y="10"/>
                </a:cxn>
                <a:cxn ang="0">
                  <a:pos x="102" y="9"/>
                </a:cxn>
              </a:cxnLst>
              <a:rect l="0" t="0" r="r" b="b"/>
              <a:pathLst>
                <a:path w="214" h="210">
                  <a:moveTo>
                    <a:pt x="102" y="9"/>
                  </a:moveTo>
                  <a:lnTo>
                    <a:pt x="36" y="9"/>
                  </a:lnTo>
                  <a:lnTo>
                    <a:pt x="32" y="5"/>
                  </a:lnTo>
                  <a:lnTo>
                    <a:pt x="29" y="3"/>
                  </a:lnTo>
                  <a:lnTo>
                    <a:pt x="27" y="1"/>
                  </a:lnTo>
                  <a:lnTo>
                    <a:pt x="18" y="0"/>
                  </a:lnTo>
                  <a:lnTo>
                    <a:pt x="14" y="1"/>
                  </a:lnTo>
                  <a:lnTo>
                    <a:pt x="12" y="5"/>
                  </a:lnTo>
                  <a:lnTo>
                    <a:pt x="11" y="5"/>
                  </a:lnTo>
                  <a:lnTo>
                    <a:pt x="7" y="3"/>
                  </a:lnTo>
                  <a:lnTo>
                    <a:pt x="0" y="9"/>
                  </a:lnTo>
                  <a:lnTo>
                    <a:pt x="0" y="16"/>
                  </a:lnTo>
                  <a:lnTo>
                    <a:pt x="2" y="19"/>
                  </a:lnTo>
                  <a:lnTo>
                    <a:pt x="2" y="21"/>
                  </a:lnTo>
                  <a:lnTo>
                    <a:pt x="5" y="30"/>
                  </a:lnTo>
                  <a:lnTo>
                    <a:pt x="9" y="32"/>
                  </a:lnTo>
                  <a:lnTo>
                    <a:pt x="34" y="80"/>
                  </a:lnTo>
                  <a:lnTo>
                    <a:pt x="34" y="82"/>
                  </a:lnTo>
                  <a:lnTo>
                    <a:pt x="45" y="96"/>
                  </a:lnTo>
                  <a:lnTo>
                    <a:pt x="45" y="126"/>
                  </a:lnTo>
                  <a:lnTo>
                    <a:pt x="50" y="139"/>
                  </a:lnTo>
                  <a:lnTo>
                    <a:pt x="50" y="151"/>
                  </a:lnTo>
                  <a:lnTo>
                    <a:pt x="54" y="159"/>
                  </a:lnTo>
                  <a:lnTo>
                    <a:pt x="54" y="162"/>
                  </a:lnTo>
                  <a:lnTo>
                    <a:pt x="57" y="182"/>
                  </a:lnTo>
                  <a:lnTo>
                    <a:pt x="75" y="203"/>
                  </a:lnTo>
                  <a:lnTo>
                    <a:pt x="77" y="203"/>
                  </a:lnTo>
                  <a:lnTo>
                    <a:pt x="77" y="205"/>
                  </a:lnTo>
                  <a:lnTo>
                    <a:pt x="79" y="205"/>
                  </a:lnTo>
                  <a:lnTo>
                    <a:pt x="80" y="203"/>
                  </a:lnTo>
                  <a:lnTo>
                    <a:pt x="84" y="198"/>
                  </a:lnTo>
                  <a:lnTo>
                    <a:pt x="87" y="198"/>
                  </a:lnTo>
                  <a:lnTo>
                    <a:pt x="95" y="203"/>
                  </a:lnTo>
                  <a:lnTo>
                    <a:pt x="95" y="207"/>
                  </a:lnTo>
                  <a:lnTo>
                    <a:pt x="98" y="210"/>
                  </a:lnTo>
                  <a:lnTo>
                    <a:pt x="102" y="210"/>
                  </a:lnTo>
                  <a:lnTo>
                    <a:pt x="107" y="210"/>
                  </a:lnTo>
                  <a:lnTo>
                    <a:pt x="118" y="210"/>
                  </a:lnTo>
                  <a:lnTo>
                    <a:pt x="127" y="203"/>
                  </a:lnTo>
                  <a:lnTo>
                    <a:pt x="132" y="201"/>
                  </a:lnTo>
                  <a:lnTo>
                    <a:pt x="132" y="87"/>
                  </a:lnTo>
                  <a:lnTo>
                    <a:pt x="148" y="87"/>
                  </a:lnTo>
                  <a:lnTo>
                    <a:pt x="148" y="26"/>
                  </a:lnTo>
                  <a:lnTo>
                    <a:pt x="150" y="25"/>
                  </a:lnTo>
                  <a:lnTo>
                    <a:pt x="186" y="21"/>
                  </a:lnTo>
                  <a:lnTo>
                    <a:pt x="187" y="21"/>
                  </a:lnTo>
                  <a:lnTo>
                    <a:pt x="189" y="25"/>
                  </a:lnTo>
                  <a:lnTo>
                    <a:pt x="191" y="30"/>
                  </a:lnTo>
                  <a:lnTo>
                    <a:pt x="194" y="25"/>
                  </a:lnTo>
                  <a:lnTo>
                    <a:pt x="200" y="21"/>
                  </a:lnTo>
                  <a:lnTo>
                    <a:pt x="207" y="18"/>
                  </a:lnTo>
                  <a:lnTo>
                    <a:pt x="209" y="16"/>
                  </a:lnTo>
                  <a:lnTo>
                    <a:pt x="211" y="16"/>
                  </a:lnTo>
                  <a:lnTo>
                    <a:pt x="214" y="16"/>
                  </a:lnTo>
                  <a:lnTo>
                    <a:pt x="212" y="12"/>
                  </a:lnTo>
                  <a:lnTo>
                    <a:pt x="211" y="10"/>
                  </a:lnTo>
                  <a:lnTo>
                    <a:pt x="202" y="10"/>
                  </a:lnTo>
                  <a:lnTo>
                    <a:pt x="200" y="9"/>
                  </a:lnTo>
                  <a:lnTo>
                    <a:pt x="186" y="12"/>
                  </a:lnTo>
                  <a:lnTo>
                    <a:pt x="186" y="12"/>
                  </a:lnTo>
                  <a:lnTo>
                    <a:pt x="157" y="19"/>
                  </a:lnTo>
                  <a:lnTo>
                    <a:pt x="157" y="19"/>
                  </a:lnTo>
                  <a:lnTo>
                    <a:pt x="114" y="14"/>
                  </a:lnTo>
                  <a:lnTo>
                    <a:pt x="112" y="10"/>
                  </a:lnTo>
                  <a:lnTo>
                    <a:pt x="107" y="9"/>
                  </a:lnTo>
                  <a:lnTo>
                    <a:pt x="10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8" name="Freeform 4119"/>
            <p:cNvSpPr>
              <a:spLocks/>
            </p:cNvSpPr>
            <p:nvPr/>
          </p:nvSpPr>
          <p:spPr bwMode="auto">
            <a:xfrm>
              <a:off x="2880" y="2978"/>
              <a:ext cx="214" cy="210"/>
            </a:xfrm>
            <a:custGeom>
              <a:avLst/>
              <a:gdLst/>
              <a:ahLst/>
              <a:cxnLst>
                <a:cxn ang="0">
                  <a:pos x="36" y="9"/>
                </a:cxn>
                <a:cxn ang="0">
                  <a:pos x="29" y="3"/>
                </a:cxn>
                <a:cxn ang="0">
                  <a:pos x="18" y="0"/>
                </a:cxn>
                <a:cxn ang="0">
                  <a:pos x="12" y="5"/>
                </a:cxn>
                <a:cxn ang="0">
                  <a:pos x="7" y="3"/>
                </a:cxn>
                <a:cxn ang="0">
                  <a:pos x="0" y="16"/>
                </a:cxn>
                <a:cxn ang="0">
                  <a:pos x="2" y="21"/>
                </a:cxn>
                <a:cxn ang="0">
                  <a:pos x="9" y="32"/>
                </a:cxn>
                <a:cxn ang="0">
                  <a:pos x="34" y="82"/>
                </a:cxn>
                <a:cxn ang="0">
                  <a:pos x="45" y="126"/>
                </a:cxn>
                <a:cxn ang="0">
                  <a:pos x="50" y="151"/>
                </a:cxn>
                <a:cxn ang="0">
                  <a:pos x="54" y="162"/>
                </a:cxn>
                <a:cxn ang="0">
                  <a:pos x="75" y="203"/>
                </a:cxn>
                <a:cxn ang="0">
                  <a:pos x="77" y="205"/>
                </a:cxn>
                <a:cxn ang="0">
                  <a:pos x="80" y="203"/>
                </a:cxn>
                <a:cxn ang="0">
                  <a:pos x="87" y="198"/>
                </a:cxn>
                <a:cxn ang="0">
                  <a:pos x="95" y="207"/>
                </a:cxn>
                <a:cxn ang="0">
                  <a:pos x="102" y="210"/>
                </a:cxn>
                <a:cxn ang="0">
                  <a:pos x="118" y="210"/>
                </a:cxn>
                <a:cxn ang="0">
                  <a:pos x="132" y="201"/>
                </a:cxn>
                <a:cxn ang="0">
                  <a:pos x="148" y="87"/>
                </a:cxn>
                <a:cxn ang="0">
                  <a:pos x="150" y="25"/>
                </a:cxn>
                <a:cxn ang="0">
                  <a:pos x="187" y="21"/>
                </a:cxn>
                <a:cxn ang="0">
                  <a:pos x="191" y="30"/>
                </a:cxn>
                <a:cxn ang="0">
                  <a:pos x="200" y="21"/>
                </a:cxn>
                <a:cxn ang="0">
                  <a:pos x="209" y="16"/>
                </a:cxn>
                <a:cxn ang="0">
                  <a:pos x="214" y="16"/>
                </a:cxn>
                <a:cxn ang="0">
                  <a:pos x="211" y="10"/>
                </a:cxn>
                <a:cxn ang="0">
                  <a:pos x="200" y="9"/>
                </a:cxn>
                <a:cxn ang="0">
                  <a:pos x="186" y="12"/>
                </a:cxn>
                <a:cxn ang="0">
                  <a:pos x="157" y="19"/>
                </a:cxn>
                <a:cxn ang="0">
                  <a:pos x="112" y="10"/>
                </a:cxn>
                <a:cxn ang="0">
                  <a:pos x="102" y="9"/>
                </a:cxn>
              </a:cxnLst>
              <a:rect l="0" t="0" r="r" b="b"/>
              <a:pathLst>
                <a:path w="214" h="210">
                  <a:moveTo>
                    <a:pt x="102" y="9"/>
                  </a:moveTo>
                  <a:lnTo>
                    <a:pt x="36" y="9"/>
                  </a:lnTo>
                  <a:lnTo>
                    <a:pt x="32" y="5"/>
                  </a:lnTo>
                  <a:lnTo>
                    <a:pt x="29" y="3"/>
                  </a:lnTo>
                  <a:lnTo>
                    <a:pt x="27" y="1"/>
                  </a:lnTo>
                  <a:lnTo>
                    <a:pt x="18" y="0"/>
                  </a:lnTo>
                  <a:lnTo>
                    <a:pt x="14" y="1"/>
                  </a:lnTo>
                  <a:lnTo>
                    <a:pt x="12" y="5"/>
                  </a:lnTo>
                  <a:lnTo>
                    <a:pt x="11" y="5"/>
                  </a:lnTo>
                  <a:lnTo>
                    <a:pt x="7" y="3"/>
                  </a:lnTo>
                  <a:lnTo>
                    <a:pt x="0" y="9"/>
                  </a:lnTo>
                  <a:lnTo>
                    <a:pt x="0" y="16"/>
                  </a:lnTo>
                  <a:lnTo>
                    <a:pt x="2" y="19"/>
                  </a:lnTo>
                  <a:lnTo>
                    <a:pt x="2" y="21"/>
                  </a:lnTo>
                  <a:lnTo>
                    <a:pt x="5" y="30"/>
                  </a:lnTo>
                  <a:lnTo>
                    <a:pt x="9" y="32"/>
                  </a:lnTo>
                  <a:lnTo>
                    <a:pt x="34" y="80"/>
                  </a:lnTo>
                  <a:lnTo>
                    <a:pt x="34" y="82"/>
                  </a:lnTo>
                  <a:lnTo>
                    <a:pt x="45" y="96"/>
                  </a:lnTo>
                  <a:lnTo>
                    <a:pt x="45" y="126"/>
                  </a:lnTo>
                  <a:lnTo>
                    <a:pt x="50" y="139"/>
                  </a:lnTo>
                  <a:lnTo>
                    <a:pt x="50" y="151"/>
                  </a:lnTo>
                  <a:lnTo>
                    <a:pt x="54" y="159"/>
                  </a:lnTo>
                  <a:lnTo>
                    <a:pt x="54" y="162"/>
                  </a:lnTo>
                  <a:lnTo>
                    <a:pt x="57" y="182"/>
                  </a:lnTo>
                  <a:lnTo>
                    <a:pt x="75" y="203"/>
                  </a:lnTo>
                  <a:lnTo>
                    <a:pt x="77" y="203"/>
                  </a:lnTo>
                  <a:lnTo>
                    <a:pt x="77" y="205"/>
                  </a:lnTo>
                  <a:lnTo>
                    <a:pt x="79" y="205"/>
                  </a:lnTo>
                  <a:lnTo>
                    <a:pt x="80" y="203"/>
                  </a:lnTo>
                  <a:lnTo>
                    <a:pt x="84" y="198"/>
                  </a:lnTo>
                  <a:lnTo>
                    <a:pt x="87" y="198"/>
                  </a:lnTo>
                  <a:lnTo>
                    <a:pt x="95" y="203"/>
                  </a:lnTo>
                  <a:lnTo>
                    <a:pt x="95" y="207"/>
                  </a:lnTo>
                  <a:lnTo>
                    <a:pt x="98" y="210"/>
                  </a:lnTo>
                  <a:lnTo>
                    <a:pt x="102" y="210"/>
                  </a:lnTo>
                  <a:lnTo>
                    <a:pt x="107" y="210"/>
                  </a:lnTo>
                  <a:lnTo>
                    <a:pt x="118" y="210"/>
                  </a:lnTo>
                  <a:lnTo>
                    <a:pt x="127" y="203"/>
                  </a:lnTo>
                  <a:lnTo>
                    <a:pt x="132" y="201"/>
                  </a:lnTo>
                  <a:lnTo>
                    <a:pt x="132" y="87"/>
                  </a:lnTo>
                  <a:lnTo>
                    <a:pt x="148" y="87"/>
                  </a:lnTo>
                  <a:lnTo>
                    <a:pt x="148" y="26"/>
                  </a:lnTo>
                  <a:lnTo>
                    <a:pt x="150" y="25"/>
                  </a:lnTo>
                  <a:lnTo>
                    <a:pt x="186" y="21"/>
                  </a:lnTo>
                  <a:lnTo>
                    <a:pt x="187" y="21"/>
                  </a:lnTo>
                  <a:lnTo>
                    <a:pt x="189" y="25"/>
                  </a:lnTo>
                  <a:lnTo>
                    <a:pt x="191" y="30"/>
                  </a:lnTo>
                  <a:lnTo>
                    <a:pt x="194" y="25"/>
                  </a:lnTo>
                  <a:lnTo>
                    <a:pt x="200" y="21"/>
                  </a:lnTo>
                  <a:lnTo>
                    <a:pt x="207" y="18"/>
                  </a:lnTo>
                  <a:lnTo>
                    <a:pt x="209" y="16"/>
                  </a:lnTo>
                  <a:lnTo>
                    <a:pt x="211" y="16"/>
                  </a:lnTo>
                  <a:lnTo>
                    <a:pt x="214" y="16"/>
                  </a:lnTo>
                  <a:lnTo>
                    <a:pt x="212" y="12"/>
                  </a:lnTo>
                  <a:lnTo>
                    <a:pt x="211" y="10"/>
                  </a:lnTo>
                  <a:lnTo>
                    <a:pt x="202" y="10"/>
                  </a:lnTo>
                  <a:lnTo>
                    <a:pt x="200" y="9"/>
                  </a:lnTo>
                  <a:lnTo>
                    <a:pt x="186" y="12"/>
                  </a:lnTo>
                  <a:lnTo>
                    <a:pt x="186" y="12"/>
                  </a:lnTo>
                  <a:lnTo>
                    <a:pt x="157" y="19"/>
                  </a:lnTo>
                  <a:lnTo>
                    <a:pt x="157" y="19"/>
                  </a:lnTo>
                  <a:lnTo>
                    <a:pt x="114" y="14"/>
                  </a:lnTo>
                  <a:lnTo>
                    <a:pt x="112" y="10"/>
                  </a:lnTo>
                  <a:lnTo>
                    <a:pt x="107" y="9"/>
                  </a:lnTo>
                  <a:lnTo>
                    <a:pt x="10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09" name="Freeform 4120"/>
            <p:cNvSpPr>
              <a:spLocks/>
            </p:cNvSpPr>
            <p:nvPr/>
          </p:nvSpPr>
          <p:spPr bwMode="auto">
            <a:xfrm>
              <a:off x="3187" y="3129"/>
              <a:ext cx="20" cy="27"/>
            </a:xfrm>
            <a:custGeom>
              <a:avLst/>
              <a:gdLst/>
              <a:ahLst/>
              <a:cxnLst>
                <a:cxn ang="0">
                  <a:pos x="20" y="18"/>
                </a:cxn>
                <a:cxn ang="0">
                  <a:pos x="20" y="2"/>
                </a:cxn>
                <a:cxn ang="0">
                  <a:pos x="16" y="4"/>
                </a:cxn>
                <a:cxn ang="0">
                  <a:pos x="11" y="0"/>
                </a:cxn>
                <a:cxn ang="0">
                  <a:pos x="5" y="2"/>
                </a:cxn>
                <a:cxn ang="0">
                  <a:pos x="0" y="16"/>
                </a:cxn>
                <a:cxn ang="0">
                  <a:pos x="3" y="25"/>
                </a:cxn>
                <a:cxn ang="0">
                  <a:pos x="14" y="27"/>
                </a:cxn>
                <a:cxn ang="0">
                  <a:pos x="16" y="24"/>
                </a:cxn>
                <a:cxn ang="0">
                  <a:pos x="18" y="20"/>
                </a:cxn>
                <a:cxn ang="0">
                  <a:pos x="20" y="18"/>
                </a:cxn>
              </a:cxnLst>
              <a:rect l="0" t="0" r="r" b="b"/>
              <a:pathLst>
                <a:path w="20" h="27">
                  <a:moveTo>
                    <a:pt x="20" y="18"/>
                  </a:moveTo>
                  <a:lnTo>
                    <a:pt x="20" y="2"/>
                  </a:lnTo>
                  <a:lnTo>
                    <a:pt x="16" y="4"/>
                  </a:lnTo>
                  <a:lnTo>
                    <a:pt x="11" y="0"/>
                  </a:lnTo>
                  <a:lnTo>
                    <a:pt x="5" y="2"/>
                  </a:lnTo>
                  <a:lnTo>
                    <a:pt x="0" y="16"/>
                  </a:lnTo>
                  <a:lnTo>
                    <a:pt x="3" y="25"/>
                  </a:lnTo>
                  <a:lnTo>
                    <a:pt x="14" y="27"/>
                  </a:lnTo>
                  <a:lnTo>
                    <a:pt x="16" y="24"/>
                  </a:lnTo>
                  <a:lnTo>
                    <a:pt x="18" y="20"/>
                  </a:lnTo>
                  <a:lnTo>
                    <a:pt x="20"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0" name="Freeform 4121"/>
            <p:cNvSpPr>
              <a:spLocks/>
            </p:cNvSpPr>
            <p:nvPr/>
          </p:nvSpPr>
          <p:spPr bwMode="auto">
            <a:xfrm>
              <a:off x="3187" y="3129"/>
              <a:ext cx="20" cy="27"/>
            </a:xfrm>
            <a:custGeom>
              <a:avLst/>
              <a:gdLst/>
              <a:ahLst/>
              <a:cxnLst>
                <a:cxn ang="0">
                  <a:pos x="20" y="18"/>
                </a:cxn>
                <a:cxn ang="0">
                  <a:pos x="20" y="2"/>
                </a:cxn>
                <a:cxn ang="0">
                  <a:pos x="16" y="4"/>
                </a:cxn>
                <a:cxn ang="0">
                  <a:pos x="11" y="0"/>
                </a:cxn>
                <a:cxn ang="0">
                  <a:pos x="5" y="2"/>
                </a:cxn>
                <a:cxn ang="0">
                  <a:pos x="0" y="16"/>
                </a:cxn>
                <a:cxn ang="0">
                  <a:pos x="3" y="25"/>
                </a:cxn>
                <a:cxn ang="0">
                  <a:pos x="14" y="27"/>
                </a:cxn>
                <a:cxn ang="0">
                  <a:pos x="16" y="24"/>
                </a:cxn>
                <a:cxn ang="0">
                  <a:pos x="18" y="20"/>
                </a:cxn>
                <a:cxn ang="0">
                  <a:pos x="20" y="18"/>
                </a:cxn>
              </a:cxnLst>
              <a:rect l="0" t="0" r="r" b="b"/>
              <a:pathLst>
                <a:path w="20" h="27">
                  <a:moveTo>
                    <a:pt x="20" y="18"/>
                  </a:moveTo>
                  <a:lnTo>
                    <a:pt x="20" y="2"/>
                  </a:lnTo>
                  <a:lnTo>
                    <a:pt x="16" y="4"/>
                  </a:lnTo>
                  <a:lnTo>
                    <a:pt x="11" y="0"/>
                  </a:lnTo>
                  <a:lnTo>
                    <a:pt x="5" y="2"/>
                  </a:lnTo>
                  <a:lnTo>
                    <a:pt x="0" y="16"/>
                  </a:lnTo>
                  <a:lnTo>
                    <a:pt x="3" y="25"/>
                  </a:lnTo>
                  <a:lnTo>
                    <a:pt x="14" y="27"/>
                  </a:lnTo>
                  <a:lnTo>
                    <a:pt x="16" y="24"/>
                  </a:lnTo>
                  <a:lnTo>
                    <a:pt x="18" y="20"/>
                  </a:lnTo>
                  <a:lnTo>
                    <a:pt x="20"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1" name="Freeform 4122"/>
            <p:cNvSpPr>
              <a:spLocks/>
            </p:cNvSpPr>
            <p:nvPr/>
          </p:nvSpPr>
          <p:spPr bwMode="auto">
            <a:xfrm>
              <a:off x="3610" y="3031"/>
              <a:ext cx="7" cy="9"/>
            </a:xfrm>
            <a:custGeom>
              <a:avLst/>
              <a:gdLst/>
              <a:ahLst/>
              <a:cxnLst>
                <a:cxn ang="0">
                  <a:pos x="2" y="2"/>
                </a:cxn>
                <a:cxn ang="0">
                  <a:pos x="3" y="0"/>
                </a:cxn>
                <a:cxn ang="0">
                  <a:pos x="5" y="0"/>
                </a:cxn>
                <a:cxn ang="0">
                  <a:pos x="5" y="2"/>
                </a:cxn>
                <a:cxn ang="0">
                  <a:pos x="7" y="4"/>
                </a:cxn>
                <a:cxn ang="0">
                  <a:pos x="5" y="7"/>
                </a:cxn>
                <a:cxn ang="0">
                  <a:pos x="3" y="9"/>
                </a:cxn>
                <a:cxn ang="0">
                  <a:pos x="0" y="9"/>
                </a:cxn>
                <a:cxn ang="0">
                  <a:pos x="0" y="6"/>
                </a:cxn>
                <a:cxn ang="0">
                  <a:pos x="2" y="2"/>
                </a:cxn>
                <a:cxn ang="0">
                  <a:pos x="2" y="2"/>
                </a:cxn>
              </a:cxnLst>
              <a:rect l="0" t="0" r="r" b="b"/>
              <a:pathLst>
                <a:path w="7" h="9">
                  <a:moveTo>
                    <a:pt x="2" y="2"/>
                  </a:moveTo>
                  <a:lnTo>
                    <a:pt x="3" y="0"/>
                  </a:lnTo>
                  <a:lnTo>
                    <a:pt x="5" y="0"/>
                  </a:lnTo>
                  <a:lnTo>
                    <a:pt x="5" y="2"/>
                  </a:lnTo>
                  <a:lnTo>
                    <a:pt x="7" y="4"/>
                  </a:lnTo>
                  <a:lnTo>
                    <a:pt x="5" y="7"/>
                  </a:lnTo>
                  <a:lnTo>
                    <a:pt x="3" y="9"/>
                  </a:lnTo>
                  <a:lnTo>
                    <a:pt x="0" y="9"/>
                  </a:lnTo>
                  <a:lnTo>
                    <a:pt x="0" y="6"/>
                  </a:lnTo>
                  <a:lnTo>
                    <a:pt x="2"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2" name="Freeform 4123"/>
            <p:cNvSpPr>
              <a:spLocks/>
            </p:cNvSpPr>
            <p:nvPr/>
          </p:nvSpPr>
          <p:spPr bwMode="auto">
            <a:xfrm>
              <a:off x="3610" y="3031"/>
              <a:ext cx="7" cy="9"/>
            </a:xfrm>
            <a:custGeom>
              <a:avLst/>
              <a:gdLst/>
              <a:ahLst/>
              <a:cxnLst>
                <a:cxn ang="0">
                  <a:pos x="2" y="2"/>
                </a:cxn>
                <a:cxn ang="0">
                  <a:pos x="3" y="0"/>
                </a:cxn>
                <a:cxn ang="0">
                  <a:pos x="5" y="0"/>
                </a:cxn>
                <a:cxn ang="0">
                  <a:pos x="5" y="2"/>
                </a:cxn>
                <a:cxn ang="0">
                  <a:pos x="7" y="4"/>
                </a:cxn>
                <a:cxn ang="0">
                  <a:pos x="5" y="7"/>
                </a:cxn>
                <a:cxn ang="0">
                  <a:pos x="3" y="9"/>
                </a:cxn>
                <a:cxn ang="0">
                  <a:pos x="0" y="9"/>
                </a:cxn>
                <a:cxn ang="0">
                  <a:pos x="0" y="6"/>
                </a:cxn>
                <a:cxn ang="0">
                  <a:pos x="2" y="2"/>
                </a:cxn>
                <a:cxn ang="0">
                  <a:pos x="2" y="2"/>
                </a:cxn>
              </a:cxnLst>
              <a:rect l="0" t="0" r="r" b="b"/>
              <a:pathLst>
                <a:path w="7" h="9">
                  <a:moveTo>
                    <a:pt x="2" y="2"/>
                  </a:moveTo>
                  <a:lnTo>
                    <a:pt x="3" y="0"/>
                  </a:lnTo>
                  <a:lnTo>
                    <a:pt x="5" y="0"/>
                  </a:lnTo>
                  <a:lnTo>
                    <a:pt x="5" y="2"/>
                  </a:lnTo>
                  <a:lnTo>
                    <a:pt x="7" y="4"/>
                  </a:lnTo>
                  <a:lnTo>
                    <a:pt x="5" y="7"/>
                  </a:lnTo>
                  <a:lnTo>
                    <a:pt x="3" y="9"/>
                  </a:lnTo>
                  <a:lnTo>
                    <a:pt x="0" y="9"/>
                  </a:lnTo>
                  <a:lnTo>
                    <a:pt x="0" y="6"/>
                  </a:lnTo>
                  <a:lnTo>
                    <a:pt x="2"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3" name="Freeform 4124"/>
            <p:cNvSpPr>
              <a:spLocks/>
            </p:cNvSpPr>
            <p:nvPr/>
          </p:nvSpPr>
          <p:spPr bwMode="auto">
            <a:xfrm>
              <a:off x="2491" y="2587"/>
              <a:ext cx="5" cy="2"/>
            </a:xfrm>
            <a:custGeom>
              <a:avLst/>
              <a:gdLst/>
              <a:ahLst/>
              <a:cxnLst>
                <a:cxn ang="0">
                  <a:pos x="5" y="0"/>
                </a:cxn>
                <a:cxn ang="0">
                  <a:pos x="5" y="0"/>
                </a:cxn>
                <a:cxn ang="0">
                  <a:pos x="4" y="0"/>
                </a:cxn>
                <a:cxn ang="0">
                  <a:pos x="2" y="0"/>
                </a:cxn>
                <a:cxn ang="0">
                  <a:pos x="0" y="0"/>
                </a:cxn>
                <a:cxn ang="0">
                  <a:pos x="0" y="2"/>
                </a:cxn>
                <a:cxn ang="0">
                  <a:pos x="2" y="2"/>
                </a:cxn>
                <a:cxn ang="0">
                  <a:pos x="4" y="2"/>
                </a:cxn>
                <a:cxn ang="0">
                  <a:pos x="5" y="0"/>
                </a:cxn>
              </a:cxnLst>
              <a:rect l="0" t="0" r="r" b="b"/>
              <a:pathLst>
                <a:path w="5" h="2">
                  <a:moveTo>
                    <a:pt x="5" y="0"/>
                  </a:moveTo>
                  <a:lnTo>
                    <a:pt x="5" y="0"/>
                  </a:lnTo>
                  <a:lnTo>
                    <a:pt x="4" y="0"/>
                  </a:lnTo>
                  <a:lnTo>
                    <a:pt x="2" y="0"/>
                  </a:lnTo>
                  <a:lnTo>
                    <a:pt x="0" y="0"/>
                  </a:lnTo>
                  <a:lnTo>
                    <a:pt x="0" y="2"/>
                  </a:lnTo>
                  <a:lnTo>
                    <a:pt x="2" y="2"/>
                  </a:lnTo>
                  <a:lnTo>
                    <a:pt x="4"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4" name="Freeform 4125"/>
            <p:cNvSpPr>
              <a:spLocks/>
            </p:cNvSpPr>
            <p:nvPr/>
          </p:nvSpPr>
          <p:spPr bwMode="auto">
            <a:xfrm>
              <a:off x="2491" y="2587"/>
              <a:ext cx="5" cy="2"/>
            </a:xfrm>
            <a:custGeom>
              <a:avLst/>
              <a:gdLst/>
              <a:ahLst/>
              <a:cxnLst>
                <a:cxn ang="0">
                  <a:pos x="5" y="0"/>
                </a:cxn>
                <a:cxn ang="0">
                  <a:pos x="5" y="0"/>
                </a:cxn>
                <a:cxn ang="0">
                  <a:pos x="4" y="0"/>
                </a:cxn>
                <a:cxn ang="0">
                  <a:pos x="2" y="0"/>
                </a:cxn>
                <a:cxn ang="0">
                  <a:pos x="0" y="0"/>
                </a:cxn>
                <a:cxn ang="0">
                  <a:pos x="0" y="2"/>
                </a:cxn>
                <a:cxn ang="0">
                  <a:pos x="2" y="2"/>
                </a:cxn>
                <a:cxn ang="0">
                  <a:pos x="4" y="2"/>
                </a:cxn>
                <a:cxn ang="0">
                  <a:pos x="5" y="0"/>
                </a:cxn>
              </a:cxnLst>
              <a:rect l="0" t="0" r="r" b="b"/>
              <a:pathLst>
                <a:path w="5" h="2">
                  <a:moveTo>
                    <a:pt x="5" y="0"/>
                  </a:moveTo>
                  <a:lnTo>
                    <a:pt x="5" y="0"/>
                  </a:lnTo>
                  <a:lnTo>
                    <a:pt x="4" y="0"/>
                  </a:lnTo>
                  <a:lnTo>
                    <a:pt x="2" y="0"/>
                  </a:lnTo>
                  <a:lnTo>
                    <a:pt x="0" y="0"/>
                  </a:lnTo>
                  <a:lnTo>
                    <a:pt x="0" y="2"/>
                  </a:lnTo>
                  <a:lnTo>
                    <a:pt x="2" y="2"/>
                  </a:lnTo>
                  <a:lnTo>
                    <a:pt x="4"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5" name="Freeform 4126"/>
            <p:cNvSpPr>
              <a:spLocks/>
            </p:cNvSpPr>
            <p:nvPr/>
          </p:nvSpPr>
          <p:spPr bwMode="auto">
            <a:xfrm>
              <a:off x="3330" y="2785"/>
              <a:ext cx="3" cy="7"/>
            </a:xfrm>
            <a:custGeom>
              <a:avLst/>
              <a:gdLst/>
              <a:ahLst/>
              <a:cxnLst>
                <a:cxn ang="0">
                  <a:pos x="3" y="2"/>
                </a:cxn>
                <a:cxn ang="0">
                  <a:pos x="3" y="4"/>
                </a:cxn>
                <a:cxn ang="0">
                  <a:pos x="1" y="7"/>
                </a:cxn>
                <a:cxn ang="0">
                  <a:pos x="0" y="7"/>
                </a:cxn>
                <a:cxn ang="0">
                  <a:pos x="1" y="0"/>
                </a:cxn>
                <a:cxn ang="0">
                  <a:pos x="1" y="0"/>
                </a:cxn>
                <a:cxn ang="0">
                  <a:pos x="3" y="0"/>
                </a:cxn>
                <a:cxn ang="0">
                  <a:pos x="3" y="2"/>
                </a:cxn>
                <a:cxn ang="0">
                  <a:pos x="3" y="2"/>
                </a:cxn>
              </a:cxnLst>
              <a:rect l="0" t="0" r="r" b="b"/>
              <a:pathLst>
                <a:path w="3" h="7">
                  <a:moveTo>
                    <a:pt x="3" y="2"/>
                  </a:moveTo>
                  <a:lnTo>
                    <a:pt x="3" y="4"/>
                  </a:lnTo>
                  <a:lnTo>
                    <a:pt x="1" y="7"/>
                  </a:lnTo>
                  <a:lnTo>
                    <a:pt x="0" y="7"/>
                  </a:lnTo>
                  <a:lnTo>
                    <a:pt x="1" y="0"/>
                  </a:lnTo>
                  <a:lnTo>
                    <a:pt x="1" y="0"/>
                  </a:lnTo>
                  <a:lnTo>
                    <a:pt x="3" y="0"/>
                  </a:lnTo>
                  <a:lnTo>
                    <a:pt x="3" y="2"/>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6" name="Freeform 4127"/>
            <p:cNvSpPr>
              <a:spLocks/>
            </p:cNvSpPr>
            <p:nvPr/>
          </p:nvSpPr>
          <p:spPr bwMode="auto">
            <a:xfrm>
              <a:off x="3330" y="2785"/>
              <a:ext cx="3" cy="7"/>
            </a:xfrm>
            <a:custGeom>
              <a:avLst/>
              <a:gdLst/>
              <a:ahLst/>
              <a:cxnLst>
                <a:cxn ang="0">
                  <a:pos x="3" y="2"/>
                </a:cxn>
                <a:cxn ang="0">
                  <a:pos x="3" y="4"/>
                </a:cxn>
                <a:cxn ang="0">
                  <a:pos x="1" y="7"/>
                </a:cxn>
                <a:cxn ang="0">
                  <a:pos x="0" y="7"/>
                </a:cxn>
                <a:cxn ang="0">
                  <a:pos x="1" y="0"/>
                </a:cxn>
                <a:cxn ang="0">
                  <a:pos x="1" y="0"/>
                </a:cxn>
                <a:cxn ang="0">
                  <a:pos x="3" y="0"/>
                </a:cxn>
                <a:cxn ang="0">
                  <a:pos x="3" y="2"/>
                </a:cxn>
                <a:cxn ang="0">
                  <a:pos x="3" y="2"/>
                </a:cxn>
              </a:cxnLst>
              <a:rect l="0" t="0" r="r" b="b"/>
              <a:pathLst>
                <a:path w="3" h="7">
                  <a:moveTo>
                    <a:pt x="3" y="2"/>
                  </a:moveTo>
                  <a:lnTo>
                    <a:pt x="3" y="4"/>
                  </a:lnTo>
                  <a:lnTo>
                    <a:pt x="1" y="7"/>
                  </a:lnTo>
                  <a:lnTo>
                    <a:pt x="0" y="7"/>
                  </a:lnTo>
                  <a:lnTo>
                    <a:pt x="1" y="0"/>
                  </a:lnTo>
                  <a:lnTo>
                    <a:pt x="1" y="0"/>
                  </a:lnTo>
                  <a:lnTo>
                    <a:pt x="3" y="0"/>
                  </a:lnTo>
                  <a:lnTo>
                    <a:pt x="3" y="2"/>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7" name="Freeform 4128"/>
            <p:cNvSpPr>
              <a:spLocks/>
            </p:cNvSpPr>
            <p:nvPr/>
          </p:nvSpPr>
          <p:spPr bwMode="auto">
            <a:xfrm>
              <a:off x="3324" y="2797"/>
              <a:ext cx="4" cy="11"/>
            </a:xfrm>
            <a:custGeom>
              <a:avLst/>
              <a:gdLst/>
              <a:ahLst/>
              <a:cxnLst>
                <a:cxn ang="0">
                  <a:pos x="0" y="0"/>
                </a:cxn>
                <a:cxn ang="0">
                  <a:pos x="2" y="8"/>
                </a:cxn>
                <a:cxn ang="0">
                  <a:pos x="2" y="8"/>
                </a:cxn>
                <a:cxn ang="0">
                  <a:pos x="4" y="8"/>
                </a:cxn>
                <a:cxn ang="0">
                  <a:pos x="4" y="11"/>
                </a:cxn>
                <a:cxn ang="0">
                  <a:pos x="0" y="9"/>
                </a:cxn>
                <a:cxn ang="0">
                  <a:pos x="0" y="4"/>
                </a:cxn>
                <a:cxn ang="0">
                  <a:pos x="0" y="0"/>
                </a:cxn>
                <a:cxn ang="0">
                  <a:pos x="0" y="0"/>
                </a:cxn>
              </a:cxnLst>
              <a:rect l="0" t="0" r="r" b="b"/>
              <a:pathLst>
                <a:path w="4" h="11">
                  <a:moveTo>
                    <a:pt x="0" y="0"/>
                  </a:moveTo>
                  <a:lnTo>
                    <a:pt x="2" y="8"/>
                  </a:lnTo>
                  <a:lnTo>
                    <a:pt x="2" y="8"/>
                  </a:lnTo>
                  <a:lnTo>
                    <a:pt x="4" y="8"/>
                  </a:lnTo>
                  <a:lnTo>
                    <a:pt x="4" y="11"/>
                  </a:lnTo>
                  <a:lnTo>
                    <a:pt x="0" y="9"/>
                  </a:lnTo>
                  <a:lnTo>
                    <a:pt x="0" y="4"/>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8" name="Freeform 4129"/>
            <p:cNvSpPr>
              <a:spLocks/>
            </p:cNvSpPr>
            <p:nvPr/>
          </p:nvSpPr>
          <p:spPr bwMode="auto">
            <a:xfrm>
              <a:off x="3324" y="2797"/>
              <a:ext cx="4" cy="11"/>
            </a:xfrm>
            <a:custGeom>
              <a:avLst/>
              <a:gdLst/>
              <a:ahLst/>
              <a:cxnLst>
                <a:cxn ang="0">
                  <a:pos x="0" y="0"/>
                </a:cxn>
                <a:cxn ang="0">
                  <a:pos x="2" y="8"/>
                </a:cxn>
                <a:cxn ang="0">
                  <a:pos x="2" y="8"/>
                </a:cxn>
                <a:cxn ang="0">
                  <a:pos x="4" y="8"/>
                </a:cxn>
                <a:cxn ang="0">
                  <a:pos x="4" y="11"/>
                </a:cxn>
                <a:cxn ang="0">
                  <a:pos x="0" y="9"/>
                </a:cxn>
                <a:cxn ang="0">
                  <a:pos x="0" y="4"/>
                </a:cxn>
                <a:cxn ang="0">
                  <a:pos x="0" y="0"/>
                </a:cxn>
                <a:cxn ang="0">
                  <a:pos x="0" y="0"/>
                </a:cxn>
              </a:cxnLst>
              <a:rect l="0" t="0" r="r" b="b"/>
              <a:pathLst>
                <a:path w="4" h="11">
                  <a:moveTo>
                    <a:pt x="0" y="0"/>
                  </a:moveTo>
                  <a:lnTo>
                    <a:pt x="2" y="8"/>
                  </a:lnTo>
                  <a:lnTo>
                    <a:pt x="2" y="8"/>
                  </a:lnTo>
                  <a:lnTo>
                    <a:pt x="4" y="8"/>
                  </a:lnTo>
                  <a:lnTo>
                    <a:pt x="4" y="11"/>
                  </a:lnTo>
                  <a:lnTo>
                    <a:pt x="0" y="9"/>
                  </a:lnTo>
                  <a:lnTo>
                    <a:pt x="0" y="4"/>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9" name="Freeform 4130"/>
            <p:cNvSpPr>
              <a:spLocks/>
            </p:cNvSpPr>
            <p:nvPr/>
          </p:nvSpPr>
          <p:spPr bwMode="auto">
            <a:xfrm>
              <a:off x="3528" y="2510"/>
              <a:ext cx="5" cy="2"/>
            </a:xfrm>
            <a:custGeom>
              <a:avLst/>
              <a:gdLst/>
              <a:ahLst/>
              <a:cxnLst>
                <a:cxn ang="0">
                  <a:pos x="2" y="2"/>
                </a:cxn>
                <a:cxn ang="0">
                  <a:pos x="2" y="2"/>
                </a:cxn>
                <a:cxn ang="0">
                  <a:pos x="3" y="2"/>
                </a:cxn>
                <a:cxn ang="0">
                  <a:pos x="3" y="2"/>
                </a:cxn>
                <a:cxn ang="0">
                  <a:pos x="5" y="2"/>
                </a:cxn>
                <a:cxn ang="0">
                  <a:pos x="5" y="2"/>
                </a:cxn>
                <a:cxn ang="0">
                  <a:pos x="5" y="0"/>
                </a:cxn>
                <a:cxn ang="0">
                  <a:pos x="0" y="0"/>
                </a:cxn>
                <a:cxn ang="0">
                  <a:pos x="0" y="0"/>
                </a:cxn>
                <a:cxn ang="0">
                  <a:pos x="0" y="2"/>
                </a:cxn>
                <a:cxn ang="0">
                  <a:pos x="2" y="2"/>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0" name="Freeform 4131"/>
            <p:cNvSpPr>
              <a:spLocks/>
            </p:cNvSpPr>
            <p:nvPr/>
          </p:nvSpPr>
          <p:spPr bwMode="auto">
            <a:xfrm>
              <a:off x="3528" y="2510"/>
              <a:ext cx="5" cy="2"/>
            </a:xfrm>
            <a:custGeom>
              <a:avLst/>
              <a:gdLst/>
              <a:ahLst/>
              <a:cxnLst>
                <a:cxn ang="0">
                  <a:pos x="2" y="2"/>
                </a:cxn>
                <a:cxn ang="0">
                  <a:pos x="2" y="2"/>
                </a:cxn>
                <a:cxn ang="0">
                  <a:pos x="3" y="2"/>
                </a:cxn>
                <a:cxn ang="0">
                  <a:pos x="3" y="2"/>
                </a:cxn>
                <a:cxn ang="0">
                  <a:pos x="5" y="2"/>
                </a:cxn>
                <a:cxn ang="0">
                  <a:pos x="5" y="2"/>
                </a:cxn>
                <a:cxn ang="0">
                  <a:pos x="5" y="0"/>
                </a:cxn>
                <a:cxn ang="0">
                  <a:pos x="0" y="0"/>
                </a:cxn>
                <a:cxn ang="0">
                  <a:pos x="0" y="0"/>
                </a:cxn>
                <a:cxn ang="0">
                  <a:pos x="0" y="2"/>
                </a:cxn>
                <a:cxn ang="0">
                  <a:pos x="2" y="2"/>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1" name="Freeform 4132"/>
            <p:cNvSpPr>
              <a:spLocks/>
            </p:cNvSpPr>
            <p:nvPr/>
          </p:nvSpPr>
          <p:spPr bwMode="auto">
            <a:xfrm>
              <a:off x="3549" y="2503"/>
              <a:ext cx="18" cy="7"/>
            </a:xfrm>
            <a:custGeom>
              <a:avLst/>
              <a:gdLst/>
              <a:ahLst/>
              <a:cxnLst>
                <a:cxn ang="0">
                  <a:pos x="16" y="2"/>
                </a:cxn>
                <a:cxn ang="0">
                  <a:pos x="18" y="2"/>
                </a:cxn>
                <a:cxn ang="0">
                  <a:pos x="16" y="4"/>
                </a:cxn>
                <a:cxn ang="0">
                  <a:pos x="14" y="5"/>
                </a:cxn>
                <a:cxn ang="0">
                  <a:pos x="9" y="7"/>
                </a:cxn>
                <a:cxn ang="0">
                  <a:pos x="2" y="5"/>
                </a:cxn>
                <a:cxn ang="0">
                  <a:pos x="0" y="4"/>
                </a:cxn>
                <a:cxn ang="0">
                  <a:pos x="0" y="0"/>
                </a:cxn>
                <a:cxn ang="0">
                  <a:pos x="2" y="0"/>
                </a:cxn>
                <a:cxn ang="0">
                  <a:pos x="5" y="2"/>
                </a:cxn>
                <a:cxn ang="0">
                  <a:pos x="7" y="2"/>
                </a:cxn>
                <a:cxn ang="0">
                  <a:pos x="9" y="2"/>
                </a:cxn>
                <a:cxn ang="0">
                  <a:pos x="16" y="2"/>
                </a:cxn>
              </a:cxnLst>
              <a:rect l="0" t="0" r="r" b="b"/>
              <a:pathLst>
                <a:path w="18" h="7">
                  <a:moveTo>
                    <a:pt x="16" y="2"/>
                  </a:moveTo>
                  <a:lnTo>
                    <a:pt x="18" y="2"/>
                  </a:lnTo>
                  <a:lnTo>
                    <a:pt x="16" y="4"/>
                  </a:lnTo>
                  <a:lnTo>
                    <a:pt x="14" y="5"/>
                  </a:lnTo>
                  <a:lnTo>
                    <a:pt x="9" y="7"/>
                  </a:lnTo>
                  <a:lnTo>
                    <a:pt x="2" y="5"/>
                  </a:lnTo>
                  <a:lnTo>
                    <a:pt x="0" y="4"/>
                  </a:lnTo>
                  <a:lnTo>
                    <a:pt x="0" y="0"/>
                  </a:lnTo>
                  <a:lnTo>
                    <a:pt x="2" y="0"/>
                  </a:lnTo>
                  <a:lnTo>
                    <a:pt x="5" y="2"/>
                  </a:lnTo>
                  <a:lnTo>
                    <a:pt x="7" y="2"/>
                  </a:lnTo>
                  <a:lnTo>
                    <a:pt x="9" y="2"/>
                  </a:lnTo>
                  <a:lnTo>
                    <a:pt x="16"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2" name="Freeform 4133"/>
            <p:cNvSpPr>
              <a:spLocks/>
            </p:cNvSpPr>
            <p:nvPr/>
          </p:nvSpPr>
          <p:spPr bwMode="auto">
            <a:xfrm>
              <a:off x="3549" y="2503"/>
              <a:ext cx="18" cy="7"/>
            </a:xfrm>
            <a:custGeom>
              <a:avLst/>
              <a:gdLst/>
              <a:ahLst/>
              <a:cxnLst>
                <a:cxn ang="0">
                  <a:pos x="16" y="2"/>
                </a:cxn>
                <a:cxn ang="0">
                  <a:pos x="18" y="2"/>
                </a:cxn>
                <a:cxn ang="0">
                  <a:pos x="16" y="4"/>
                </a:cxn>
                <a:cxn ang="0">
                  <a:pos x="14" y="5"/>
                </a:cxn>
                <a:cxn ang="0">
                  <a:pos x="9" y="7"/>
                </a:cxn>
                <a:cxn ang="0">
                  <a:pos x="2" y="5"/>
                </a:cxn>
                <a:cxn ang="0">
                  <a:pos x="0" y="4"/>
                </a:cxn>
                <a:cxn ang="0">
                  <a:pos x="0" y="0"/>
                </a:cxn>
                <a:cxn ang="0">
                  <a:pos x="2" y="0"/>
                </a:cxn>
                <a:cxn ang="0">
                  <a:pos x="5" y="2"/>
                </a:cxn>
                <a:cxn ang="0">
                  <a:pos x="7" y="2"/>
                </a:cxn>
                <a:cxn ang="0">
                  <a:pos x="9" y="2"/>
                </a:cxn>
                <a:cxn ang="0">
                  <a:pos x="16" y="2"/>
                </a:cxn>
              </a:cxnLst>
              <a:rect l="0" t="0" r="r" b="b"/>
              <a:pathLst>
                <a:path w="18" h="7">
                  <a:moveTo>
                    <a:pt x="16" y="2"/>
                  </a:moveTo>
                  <a:lnTo>
                    <a:pt x="18" y="2"/>
                  </a:lnTo>
                  <a:lnTo>
                    <a:pt x="16" y="4"/>
                  </a:lnTo>
                  <a:lnTo>
                    <a:pt x="14" y="5"/>
                  </a:lnTo>
                  <a:lnTo>
                    <a:pt x="9" y="7"/>
                  </a:lnTo>
                  <a:lnTo>
                    <a:pt x="2" y="5"/>
                  </a:lnTo>
                  <a:lnTo>
                    <a:pt x="0" y="4"/>
                  </a:lnTo>
                  <a:lnTo>
                    <a:pt x="0" y="0"/>
                  </a:lnTo>
                  <a:lnTo>
                    <a:pt x="2" y="0"/>
                  </a:lnTo>
                  <a:lnTo>
                    <a:pt x="5" y="2"/>
                  </a:lnTo>
                  <a:lnTo>
                    <a:pt x="7" y="2"/>
                  </a:lnTo>
                  <a:lnTo>
                    <a:pt x="9" y="2"/>
                  </a:lnTo>
                  <a:lnTo>
                    <a:pt x="16"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3" name="Freeform 4134"/>
            <p:cNvSpPr>
              <a:spLocks/>
            </p:cNvSpPr>
            <p:nvPr/>
          </p:nvSpPr>
          <p:spPr bwMode="auto">
            <a:xfrm>
              <a:off x="2414" y="2437"/>
              <a:ext cx="100" cy="71"/>
            </a:xfrm>
            <a:custGeom>
              <a:avLst/>
              <a:gdLst/>
              <a:ahLst/>
              <a:cxnLst>
                <a:cxn ang="0">
                  <a:pos x="15" y="48"/>
                </a:cxn>
                <a:cxn ang="0">
                  <a:pos x="4" y="32"/>
                </a:cxn>
                <a:cxn ang="0">
                  <a:pos x="2" y="34"/>
                </a:cxn>
                <a:cxn ang="0">
                  <a:pos x="0" y="30"/>
                </a:cxn>
                <a:cxn ang="0">
                  <a:pos x="11" y="25"/>
                </a:cxn>
                <a:cxn ang="0">
                  <a:pos x="16" y="9"/>
                </a:cxn>
                <a:cxn ang="0">
                  <a:pos x="22" y="2"/>
                </a:cxn>
                <a:cxn ang="0">
                  <a:pos x="31" y="4"/>
                </a:cxn>
                <a:cxn ang="0">
                  <a:pos x="36" y="2"/>
                </a:cxn>
                <a:cxn ang="0">
                  <a:pos x="40" y="0"/>
                </a:cxn>
                <a:cxn ang="0">
                  <a:pos x="43" y="0"/>
                </a:cxn>
                <a:cxn ang="0">
                  <a:pos x="50" y="0"/>
                </a:cxn>
                <a:cxn ang="0">
                  <a:pos x="57" y="5"/>
                </a:cxn>
                <a:cxn ang="0">
                  <a:pos x="63" y="7"/>
                </a:cxn>
                <a:cxn ang="0">
                  <a:pos x="65" y="9"/>
                </a:cxn>
                <a:cxn ang="0">
                  <a:pos x="70" y="16"/>
                </a:cxn>
                <a:cxn ang="0">
                  <a:pos x="72" y="20"/>
                </a:cxn>
                <a:cxn ang="0">
                  <a:pos x="73" y="20"/>
                </a:cxn>
                <a:cxn ang="0">
                  <a:pos x="77" y="23"/>
                </a:cxn>
                <a:cxn ang="0">
                  <a:pos x="77" y="23"/>
                </a:cxn>
                <a:cxn ang="0">
                  <a:pos x="79" y="25"/>
                </a:cxn>
                <a:cxn ang="0">
                  <a:pos x="82" y="29"/>
                </a:cxn>
                <a:cxn ang="0">
                  <a:pos x="88" y="32"/>
                </a:cxn>
                <a:cxn ang="0">
                  <a:pos x="88" y="38"/>
                </a:cxn>
                <a:cxn ang="0">
                  <a:pos x="88" y="39"/>
                </a:cxn>
                <a:cxn ang="0">
                  <a:pos x="91" y="45"/>
                </a:cxn>
                <a:cxn ang="0">
                  <a:pos x="89" y="50"/>
                </a:cxn>
                <a:cxn ang="0">
                  <a:pos x="93" y="55"/>
                </a:cxn>
                <a:cxn ang="0">
                  <a:pos x="97" y="54"/>
                </a:cxn>
                <a:cxn ang="0">
                  <a:pos x="97" y="57"/>
                </a:cxn>
                <a:cxn ang="0">
                  <a:pos x="100" y="61"/>
                </a:cxn>
                <a:cxn ang="0">
                  <a:pos x="100" y="62"/>
                </a:cxn>
                <a:cxn ang="0">
                  <a:pos x="100" y="66"/>
                </a:cxn>
                <a:cxn ang="0">
                  <a:pos x="100" y="70"/>
                </a:cxn>
                <a:cxn ang="0">
                  <a:pos x="95" y="70"/>
                </a:cxn>
                <a:cxn ang="0">
                  <a:pos x="88" y="70"/>
                </a:cxn>
                <a:cxn ang="0">
                  <a:pos x="82" y="70"/>
                </a:cxn>
                <a:cxn ang="0">
                  <a:pos x="77" y="70"/>
                </a:cxn>
                <a:cxn ang="0">
                  <a:pos x="75" y="70"/>
                </a:cxn>
                <a:cxn ang="0">
                  <a:pos x="72" y="66"/>
                </a:cxn>
                <a:cxn ang="0">
                  <a:pos x="66" y="66"/>
                </a:cxn>
                <a:cxn ang="0">
                  <a:pos x="22" y="70"/>
                </a:cxn>
                <a:cxn ang="0">
                  <a:pos x="15" y="71"/>
                </a:cxn>
                <a:cxn ang="0">
                  <a:pos x="13" y="70"/>
                </a:cxn>
                <a:cxn ang="0">
                  <a:pos x="15" y="57"/>
                </a:cxn>
                <a:cxn ang="0">
                  <a:pos x="29" y="55"/>
                </a:cxn>
                <a:cxn ang="0">
                  <a:pos x="34" y="55"/>
                </a:cxn>
                <a:cxn ang="0">
                  <a:pos x="40" y="52"/>
                </a:cxn>
                <a:cxn ang="0">
                  <a:pos x="45" y="54"/>
                </a:cxn>
                <a:cxn ang="0">
                  <a:pos x="52" y="57"/>
                </a:cxn>
                <a:cxn ang="0">
                  <a:pos x="56" y="55"/>
                </a:cxn>
                <a:cxn ang="0">
                  <a:pos x="61" y="54"/>
                </a:cxn>
                <a:cxn ang="0">
                  <a:pos x="59" y="52"/>
                </a:cxn>
                <a:cxn ang="0">
                  <a:pos x="54" y="54"/>
                </a:cxn>
                <a:cxn ang="0">
                  <a:pos x="48" y="50"/>
                </a:cxn>
                <a:cxn ang="0">
                  <a:pos x="43" y="48"/>
                </a:cxn>
                <a:cxn ang="0">
                  <a:pos x="38" y="48"/>
                </a:cxn>
                <a:cxn ang="0">
                  <a:pos x="32" y="50"/>
                </a:cxn>
              </a:cxnLst>
              <a:rect l="0" t="0" r="r" b="b"/>
              <a:pathLst>
                <a:path w="100" h="71">
                  <a:moveTo>
                    <a:pt x="16" y="50"/>
                  </a:moveTo>
                  <a:lnTo>
                    <a:pt x="16" y="50"/>
                  </a:lnTo>
                  <a:lnTo>
                    <a:pt x="15" y="48"/>
                  </a:lnTo>
                  <a:lnTo>
                    <a:pt x="13" y="46"/>
                  </a:lnTo>
                  <a:lnTo>
                    <a:pt x="13" y="43"/>
                  </a:lnTo>
                  <a:lnTo>
                    <a:pt x="4" y="32"/>
                  </a:lnTo>
                  <a:lnTo>
                    <a:pt x="4" y="32"/>
                  </a:lnTo>
                  <a:lnTo>
                    <a:pt x="2" y="32"/>
                  </a:lnTo>
                  <a:lnTo>
                    <a:pt x="2" y="34"/>
                  </a:lnTo>
                  <a:lnTo>
                    <a:pt x="0" y="32"/>
                  </a:lnTo>
                  <a:lnTo>
                    <a:pt x="0" y="32"/>
                  </a:lnTo>
                  <a:lnTo>
                    <a:pt x="0" y="30"/>
                  </a:lnTo>
                  <a:lnTo>
                    <a:pt x="2" y="30"/>
                  </a:lnTo>
                  <a:lnTo>
                    <a:pt x="6" y="30"/>
                  </a:lnTo>
                  <a:lnTo>
                    <a:pt x="11" y="25"/>
                  </a:lnTo>
                  <a:lnTo>
                    <a:pt x="16" y="16"/>
                  </a:lnTo>
                  <a:lnTo>
                    <a:pt x="16" y="9"/>
                  </a:lnTo>
                  <a:lnTo>
                    <a:pt x="16" y="9"/>
                  </a:lnTo>
                  <a:lnTo>
                    <a:pt x="20" y="5"/>
                  </a:lnTo>
                  <a:lnTo>
                    <a:pt x="20" y="2"/>
                  </a:lnTo>
                  <a:lnTo>
                    <a:pt x="22" y="2"/>
                  </a:lnTo>
                  <a:lnTo>
                    <a:pt x="22" y="2"/>
                  </a:lnTo>
                  <a:lnTo>
                    <a:pt x="27" y="2"/>
                  </a:lnTo>
                  <a:lnTo>
                    <a:pt x="31" y="4"/>
                  </a:lnTo>
                  <a:lnTo>
                    <a:pt x="32" y="2"/>
                  </a:lnTo>
                  <a:lnTo>
                    <a:pt x="32" y="2"/>
                  </a:lnTo>
                  <a:lnTo>
                    <a:pt x="36" y="2"/>
                  </a:lnTo>
                  <a:lnTo>
                    <a:pt x="40" y="2"/>
                  </a:lnTo>
                  <a:lnTo>
                    <a:pt x="40" y="2"/>
                  </a:lnTo>
                  <a:lnTo>
                    <a:pt x="40" y="0"/>
                  </a:lnTo>
                  <a:lnTo>
                    <a:pt x="40" y="0"/>
                  </a:lnTo>
                  <a:lnTo>
                    <a:pt x="41" y="0"/>
                  </a:lnTo>
                  <a:lnTo>
                    <a:pt x="43" y="0"/>
                  </a:lnTo>
                  <a:lnTo>
                    <a:pt x="48" y="0"/>
                  </a:lnTo>
                  <a:lnTo>
                    <a:pt x="50" y="0"/>
                  </a:lnTo>
                  <a:lnTo>
                    <a:pt x="50" y="0"/>
                  </a:lnTo>
                  <a:lnTo>
                    <a:pt x="52" y="2"/>
                  </a:lnTo>
                  <a:lnTo>
                    <a:pt x="54" y="2"/>
                  </a:lnTo>
                  <a:lnTo>
                    <a:pt x="57" y="5"/>
                  </a:lnTo>
                  <a:lnTo>
                    <a:pt x="57" y="7"/>
                  </a:lnTo>
                  <a:lnTo>
                    <a:pt x="59" y="9"/>
                  </a:lnTo>
                  <a:lnTo>
                    <a:pt x="63" y="7"/>
                  </a:lnTo>
                  <a:lnTo>
                    <a:pt x="63" y="9"/>
                  </a:lnTo>
                  <a:lnTo>
                    <a:pt x="63" y="9"/>
                  </a:lnTo>
                  <a:lnTo>
                    <a:pt x="65" y="9"/>
                  </a:lnTo>
                  <a:lnTo>
                    <a:pt x="66" y="9"/>
                  </a:lnTo>
                  <a:lnTo>
                    <a:pt x="70" y="16"/>
                  </a:lnTo>
                  <a:lnTo>
                    <a:pt x="70" y="16"/>
                  </a:lnTo>
                  <a:lnTo>
                    <a:pt x="72" y="18"/>
                  </a:lnTo>
                  <a:lnTo>
                    <a:pt x="72" y="18"/>
                  </a:lnTo>
                  <a:lnTo>
                    <a:pt x="72" y="20"/>
                  </a:lnTo>
                  <a:lnTo>
                    <a:pt x="73" y="20"/>
                  </a:lnTo>
                  <a:lnTo>
                    <a:pt x="73" y="20"/>
                  </a:lnTo>
                  <a:lnTo>
                    <a:pt x="73" y="20"/>
                  </a:lnTo>
                  <a:lnTo>
                    <a:pt x="75" y="21"/>
                  </a:lnTo>
                  <a:lnTo>
                    <a:pt x="75" y="21"/>
                  </a:lnTo>
                  <a:lnTo>
                    <a:pt x="77" y="23"/>
                  </a:lnTo>
                  <a:lnTo>
                    <a:pt x="75" y="23"/>
                  </a:lnTo>
                  <a:lnTo>
                    <a:pt x="75" y="23"/>
                  </a:lnTo>
                  <a:lnTo>
                    <a:pt x="77" y="23"/>
                  </a:lnTo>
                  <a:lnTo>
                    <a:pt x="77" y="25"/>
                  </a:lnTo>
                  <a:lnTo>
                    <a:pt x="79" y="25"/>
                  </a:lnTo>
                  <a:lnTo>
                    <a:pt x="79" y="25"/>
                  </a:lnTo>
                  <a:lnTo>
                    <a:pt x="81" y="27"/>
                  </a:lnTo>
                  <a:lnTo>
                    <a:pt x="82" y="27"/>
                  </a:lnTo>
                  <a:lnTo>
                    <a:pt x="82" y="29"/>
                  </a:lnTo>
                  <a:lnTo>
                    <a:pt x="82" y="29"/>
                  </a:lnTo>
                  <a:lnTo>
                    <a:pt x="84" y="30"/>
                  </a:lnTo>
                  <a:lnTo>
                    <a:pt x="88" y="32"/>
                  </a:lnTo>
                  <a:lnTo>
                    <a:pt x="88" y="34"/>
                  </a:lnTo>
                  <a:lnTo>
                    <a:pt x="88" y="36"/>
                  </a:lnTo>
                  <a:lnTo>
                    <a:pt x="88" y="38"/>
                  </a:lnTo>
                  <a:lnTo>
                    <a:pt x="88" y="38"/>
                  </a:lnTo>
                  <a:lnTo>
                    <a:pt x="88" y="39"/>
                  </a:lnTo>
                  <a:lnTo>
                    <a:pt x="88" y="39"/>
                  </a:lnTo>
                  <a:lnTo>
                    <a:pt x="89" y="39"/>
                  </a:lnTo>
                  <a:lnTo>
                    <a:pt x="89" y="43"/>
                  </a:lnTo>
                  <a:lnTo>
                    <a:pt x="91" y="45"/>
                  </a:lnTo>
                  <a:lnTo>
                    <a:pt x="91" y="46"/>
                  </a:lnTo>
                  <a:lnTo>
                    <a:pt x="89" y="48"/>
                  </a:lnTo>
                  <a:lnTo>
                    <a:pt x="89" y="50"/>
                  </a:lnTo>
                  <a:lnTo>
                    <a:pt x="91" y="52"/>
                  </a:lnTo>
                  <a:lnTo>
                    <a:pt x="93" y="54"/>
                  </a:lnTo>
                  <a:lnTo>
                    <a:pt x="93" y="55"/>
                  </a:lnTo>
                  <a:lnTo>
                    <a:pt x="93" y="55"/>
                  </a:lnTo>
                  <a:lnTo>
                    <a:pt x="95" y="54"/>
                  </a:lnTo>
                  <a:lnTo>
                    <a:pt x="97" y="54"/>
                  </a:lnTo>
                  <a:lnTo>
                    <a:pt x="97" y="55"/>
                  </a:lnTo>
                  <a:lnTo>
                    <a:pt x="97" y="55"/>
                  </a:lnTo>
                  <a:lnTo>
                    <a:pt x="97" y="57"/>
                  </a:lnTo>
                  <a:lnTo>
                    <a:pt x="98" y="57"/>
                  </a:lnTo>
                  <a:lnTo>
                    <a:pt x="98" y="59"/>
                  </a:lnTo>
                  <a:lnTo>
                    <a:pt x="100" y="61"/>
                  </a:lnTo>
                  <a:lnTo>
                    <a:pt x="100" y="62"/>
                  </a:lnTo>
                  <a:lnTo>
                    <a:pt x="100" y="62"/>
                  </a:lnTo>
                  <a:lnTo>
                    <a:pt x="100" y="62"/>
                  </a:lnTo>
                  <a:lnTo>
                    <a:pt x="100" y="62"/>
                  </a:lnTo>
                  <a:lnTo>
                    <a:pt x="100" y="64"/>
                  </a:lnTo>
                  <a:lnTo>
                    <a:pt x="100" y="66"/>
                  </a:lnTo>
                  <a:lnTo>
                    <a:pt x="100" y="68"/>
                  </a:lnTo>
                  <a:lnTo>
                    <a:pt x="100" y="68"/>
                  </a:lnTo>
                  <a:lnTo>
                    <a:pt x="100" y="70"/>
                  </a:lnTo>
                  <a:lnTo>
                    <a:pt x="100" y="70"/>
                  </a:lnTo>
                  <a:lnTo>
                    <a:pt x="97" y="70"/>
                  </a:lnTo>
                  <a:lnTo>
                    <a:pt x="95" y="70"/>
                  </a:lnTo>
                  <a:lnTo>
                    <a:pt x="91" y="70"/>
                  </a:lnTo>
                  <a:lnTo>
                    <a:pt x="89" y="70"/>
                  </a:lnTo>
                  <a:lnTo>
                    <a:pt x="88" y="70"/>
                  </a:lnTo>
                  <a:lnTo>
                    <a:pt x="86" y="71"/>
                  </a:lnTo>
                  <a:lnTo>
                    <a:pt x="84" y="71"/>
                  </a:lnTo>
                  <a:lnTo>
                    <a:pt x="82" y="70"/>
                  </a:lnTo>
                  <a:lnTo>
                    <a:pt x="82" y="70"/>
                  </a:lnTo>
                  <a:lnTo>
                    <a:pt x="79" y="70"/>
                  </a:lnTo>
                  <a:lnTo>
                    <a:pt x="77" y="70"/>
                  </a:lnTo>
                  <a:lnTo>
                    <a:pt x="75" y="68"/>
                  </a:lnTo>
                  <a:lnTo>
                    <a:pt x="75" y="68"/>
                  </a:lnTo>
                  <a:lnTo>
                    <a:pt x="75" y="70"/>
                  </a:lnTo>
                  <a:lnTo>
                    <a:pt x="73" y="70"/>
                  </a:lnTo>
                  <a:lnTo>
                    <a:pt x="73" y="68"/>
                  </a:lnTo>
                  <a:lnTo>
                    <a:pt x="72" y="66"/>
                  </a:lnTo>
                  <a:lnTo>
                    <a:pt x="70" y="66"/>
                  </a:lnTo>
                  <a:lnTo>
                    <a:pt x="68" y="66"/>
                  </a:lnTo>
                  <a:lnTo>
                    <a:pt x="66" y="66"/>
                  </a:lnTo>
                  <a:lnTo>
                    <a:pt x="40" y="66"/>
                  </a:lnTo>
                  <a:lnTo>
                    <a:pt x="31" y="70"/>
                  </a:lnTo>
                  <a:lnTo>
                    <a:pt x="22" y="70"/>
                  </a:lnTo>
                  <a:lnTo>
                    <a:pt x="16" y="71"/>
                  </a:lnTo>
                  <a:lnTo>
                    <a:pt x="15" y="71"/>
                  </a:lnTo>
                  <a:lnTo>
                    <a:pt x="15" y="71"/>
                  </a:lnTo>
                  <a:lnTo>
                    <a:pt x="13" y="70"/>
                  </a:lnTo>
                  <a:lnTo>
                    <a:pt x="13" y="70"/>
                  </a:lnTo>
                  <a:lnTo>
                    <a:pt x="13" y="70"/>
                  </a:lnTo>
                  <a:lnTo>
                    <a:pt x="13" y="70"/>
                  </a:lnTo>
                  <a:lnTo>
                    <a:pt x="13" y="61"/>
                  </a:lnTo>
                  <a:lnTo>
                    <a:pt x="15" y="57"/>
                  </a:lnTo>
                  <a:lnTo>
                    <a:pt x="29" y="57"/>
                  </a:lnTo>
                  <a:lnTo>
                    <a:pt x="29" y="57"/>
                  </a:lnTo>
                  <a:lnTo>
                    <a:pt x="29" y="55"/>
                  </a:lnTo>
                  <a:lnTo>
                    <a:pt x="31" y="54"/>
                  </a:lnTo>
                  <a:lnTo>
                    <a:pt x="32" y="55"/>
                  </a:lnTo>
                  <a:lnTo>
                    <a:pt x="34" y="55"/>
                  </a:lnTo>
                  <a:lnTo>
                    <a:pt x="38" y="54"/>
                  </a:lnTo>
                  <a:lnTo>
                    <a:pt x="40" y="52"/>
                  </a:lnTo>
                  <a:lnTo>
                    <a:pt x="40" y="52"/>
                  </a:lnTo>
                  <a:lnTo>
                    <a:pt x="41" y="52"/>
                  </a:lnTo>
                  <a:lnTo>
                    <a:pt x="43" y="54"/>
                  </a:lnTo>
                  <a:lnTo>
                    <a:pt x="45" y="54"/>
                  </a:lnTo>
                  <a:lnTo>
                    <a:pt x="47" y="55"/>
                  </a:lnTo>
                  <a:lnTo>
                    <a:pt x="48" y="55"/>
                  </a:lnTo>
                  <a:lnTo>
                    <a:pt x="52" y="57"/>
                  </a:lnTo>
                  <a:lnTo>
                    <a:pt x="54" y="55"/>
                  </a:lnTo>
                  <a:lnTo>
                    <a:pt x="54" y="57"/>
                  </a:lnTo>
                  <a:lnTo>
                    <a:pt x="56" y="55"/>
                  </a:lnTo>
                  <a:lnTo>
                    <a:pt x="59" y="55"/>
                  </a:lnTo>
                  <a:lnTo>
                    <a:pt x="61" y="54"/>
                  </a:lnTo>
                  <a:lnTo>
                    <a:pt x="61" y="54"/>
                  </a:lnTo>
                  <a:lnTo>
                    <a:pt x="61" y="52"/>
                  </a:lnTo>
                  <a:lnTo>
                    <a:pt x="61" y="52"/>
                  </a:lnTo>
                  <a:lnTo>
                    <a:pt x="59" y="52"/>
                  </a:lnTo>
                  <a:lnTo>
                    <a:pt x="59" y="52"/>
                  </a:lnTo>
                  <a:lnTo>
                    <a:pt x="57" y="52"/>
                  </a:lnTo>
                  <a:lnTo>
                    <a:pt x="54" y="54"/>
                  </a:lnTo>
                  <a:lnTo>
                    <a:pt x="52" y="52"/>
                  </a:lnTo>
                  <a:lnTo>
                    <a:pt x="50" y="52"/>
                  </a:lnTo>
                  <a:lnTo>
                    <a:pt x="48" y="50"/>
                  </a:lnTo>
                  <a:lnTo>
                    <a:pt x="48" y="50"/>
                  </a:lnTo>
                  <a:lnTo>
                    <a:pt x="45" y="50"/>
                  </a:lnTo>
                  <a:lnTo>
                    <a:pt x="43" y="48"/>
                  </a:lnTo>
                  <a:lnTo>
                    <a:pt x="41" y="46"/>
                  </a:lnTo>
                  <a:lnTo>
                    <a:pt x="40" y="46"/>
                  </a:lnTo>
                  <a:lnTo>
                    <a:pt x="38" y="48"/>
                  </a:lnTo>
                  <a:lnTo>
                    <a:pt x="36" y="48"/>
                  </a:lnTo>
                  <a:lnTo>
                    <a:pt x="34" y="48"/>
                  </a:lnTo>
                  <a:lnTo>
                    <a:pt x="32" y="50"/>
                  </a:lnTo>
                  <a:lnTo>
                    <a:pt x="16" y="5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4" name="Freeform 4135"/>
            <p:cNvSpPr>
              <a:spLocks/>
            </p:cNvSpPr>
            <p:nvPr/>
          </p:nvSpPr>
          <p:spPr bwMode="auto">
            <a:xfrm>
              <a:off x="2414" y="2437"/>
              <a:ext cx="100" cy="71"/>
            </a:xfrm>
            <a:custGeom>
              <a:avLst/>
              <a:gdLst/>
              <a:ahLst/>
              <a:cxnLst>
                <a:cxn ang="0">
                  <a:pos x="15" y="48"/>
                </a:cxn>
                <a:cxn ang="0">
                  <a:pos x="4" y="32"/>
                </a:cxn>
                <a:cxn ang="0">
                  <a:pos x="2" y="34"/>
                </a:cxn>
                <a:cxn ang="0">
                  <a:pos x="0" y="30"/>
                </a:cxn>
                <a:cxn ang="0">
                  <a:pos x="11" y="25"/>
                </a:cxn>
                <a:cxn ang="0">
                  <a:pos x="16" y="9"/>
                </a:cxn>
                <a:cxn ang="0">
                  <a:pos x="22" y="2"/>
                </a:cxn>
                <a:cxn ang="0">
                  <a:pos x="31" y="4"/>
                </a:cxn>
                <a:cxn ang="0">
                  <a:pos x="36" y="2"/>
                </a:cxn>
                <a:cxn ang="0">
                  <a:pos x="40" y="0"/>
                </a:cxn>
                <a:cxn ang="0">
                  <a:pos x="43" y="0"/>
                </a:cxn>
                <a:cxn ang="0">
                  <a:pos x="50" y="0"/>
                </a:cxn>
                <a:cxn ang="0">
                  <a:pos x="57" y="5"/>
                </a:cxn>
                <a:cxn ang="0">
                  <a:pos x="63" y="7"/>
                </a:cxn>
                <a:cxn ang="0">
                  <a:pos x="65" y="9"/>
                </a:cxn>
                <a:cxn ang="0">
                  <a:pos x="70" y="16"/>
                </a:cxn>
                <a:cxn ang="0">
                  <a:pos x="72" y="20"/>
                </a:cxn>
                <a:cxn ang="0">
                  <a:pos x="73" y="20"/>
                </a:cxn>
                <a:cxn ang="0">
                  <a:pos x="77" y="23"/>
                </a:cxn>
                <a:cxn ang="0">
                  <a:pos x="77" y="23"/>
                </a:cxn>
                <a:cxn ang="0">
                  <a:pos x="79" y="25"/>
                </a:cxn>
                <a:cxn ang="0">
                  <a:pos x="82" y="29"/>
                </a:cxn>
                <a:cxn ang="0">
                  <a:pos x="88" y="32"/>
                </a:cxn>
                <a:cxn ang="0">
                  <a:pos x="88" y="38"/>
                </a:cxn>
                <a:cxn ang="0">
                  <a:pos x="88" y="39"/>
                </a:cxn>
                <a:cxn ang="0">
                  <a:pos x="91" y="45"/>
                </a:cxn>
                <a:cxn ang="0">
                  <a:pos x="89" y="50"/>
                </a:cxn>
                <a:cxn ang="0">
                  <a:pos x="93" y="55"/>
                </a:cxn>
                <a:cxn ang="0">
                  <a:pos x="97" y="54"/>
                </a:cxn>
                <a:cxn ang="0">
                  <a:pos x="97" y="57"/>
                </a:cxn>
                <a:cxn ang="0">
                  <a:pos x="100" y="61"/>
                </a:cxn>
                <a:cxn ang="0">
                  <a:pos x="100" y="62"/>
                </a:cxn>
                <a:cxn ang="0">
                  <a:pos x="100" y="66"/>
                </a:cxn>
                <a:cxn ang="0">
                  <a:pos x="100" y="70"/>
                </a:cxn>
                <a:cxn ang="0">
                  <a:pos x="95" y="70"/>
                </a:cxn>
                <a:cxn ang="0">
                  <a:pos x="88" y="70"/>
                </a:cxn>
                <a:cxn ang="0">
                  <a:pos x="82" y="70"/>
                </a:cxn>
                <a:cxn ang="0">
                  <a:pos x="77" y="70"/>
                </a:cxn>
                <a:cxn ang="0">
                  <a:pos x="75" y="70"/>
                </a:cxn>
                <a:cxn ang="0">
                  <a:pos x="72" y="66"/>
                </a:cxn>
                <a:cxn ang="0">
                  <a:pos x="66" y="66"/>
                </a:cxn>
                <a:cxn ang="0">
                  <a:pos x="22" y="70"/>
                </a:cxn>
                <a:cxn ang="0">
                  <a:pos x="15" y="71"/>
                </a:cxn>
                <a:cxn ang="0">
                  <a:pos x="13" y="70"/>
                </a:cxn>
                <a:cxn ang="0">
                  <a:pos x="15" y="57"/>
                </a:cxn>
                <a:cxn ang="0">
                  <a:pos x="29" y="55"/>
                </a:cxn>
                <a:cxn ang="0">
                  <a:pos x="34" y="55"/>
                </a:cxn>
                <a:cxn ang="0">
                  <a:pos x="40" y="52"/>
                </a:cxn>
                <a:cxn ang="0">
                  <a:pos x="45" y="54"/>
                </a:cxn>
                <a:cxn ang="0">
                  <a:pos x="52" y="57"/>
                </a:cxn>
                <a:cxn ang="0">
                  <a:pos x="56" y="55"/>
                </a:cxn>
                <a:cxn ang="0">
                  <a:pos x="61" y="54"/>
                </a:cxn>
                <a:cxn ang="0">
                  <a:pos x="59" y="52"/>
                </a:cxn>
                <a:cxn ang="0">
                  <a:pos x="54" y="54"/>
                </a:cxn>
                <a:cxn ang="0">
                  <a:pos x="48" y="50"/>
                </a:cxn>
                <a:cxn ang="0">
                  <a:pos x="43" y="48"/>
                </a:cxn>
                <a:cxn ang="0">
                  <a:pos x="38" y="48"/>
                </a:cxn>
                <a:cxn ang="0">
                  <a:pos x="32" y="50"/>
                </a:cxn>
              </a:cxnLst>
              <a:rect l="0" t="0" r="r" b="b"/>
              <a:pathLst>
                <a:path w="100" h="71">
                  <a:moveTo>
                    <a:pt x="16" y="50"/>
                  </a:moveTo>
                  <a:lnTo>
                    <a:pt x="16" y="50"/>
                  </a:lnTo>
                  <a:lnTo>
                    <a:pt x="15" y="48"/>
                  </a:lnTo>
                  <a:lnTo>
                    <a:pt x="13" y="46"/>
                  </a:lnTo>
                  <a:lnTo>
                    <a:pt x="13" y="43"/>
                  </a:lnTo>
                  <a:lnTo>
                    <a:pt x="4" y="32"/>
                  </a:lnTo>
                  <a:lnTo>
                    <a:pt x="4" y="32"/>
                  </a:lnTo>
                  <a:lnTo>
                    <a:pt x="2" y="32"/>
                  </a:lnTo>
                  <a:lnTo>
                    <a:pt x="2" y="34"/>
                  </a:lnTo>
                  <a:lnTo>
                    <a:pt x="0" y="32"/>
                  </a:lnTo>
                  <a:lnTo>
                    <a:pt x="0" y="32"/>
                  </a:lnTo>
                  <a:lnTo>
                    <a:pt x="0" y="30"/>
                  </a:lnTo>
                  <a:lnTo>
                    <a:pt x="2" y="30"/>
                  </a:lnTo>
                  <a:lnTo>
                    <a:pt x="6" y="30"/>
                  </a:lnTo>
                  <a:lnTo>
                    <a:pt x="11" y="25"/>
                  </a:lnTo>
                  <a:lnTo>
                    <a:pt x="16" y="16"/>
                  </a:lnTo>
                  <a:lnTo>
                    <a:pt x="16" y="9"/>
                  </a:lnTo>
                  <a:lnTo>
                    <a:pt x="16" y="9"/>
                  </a:lnTo>
                  <a:lnTo>
                    <a:pt x="20" y="5"/>
                  </a:lnTo>
                  <a:lnTo>
                    <a:pt x="20" y="2"/>
                  </a:lnTo>
                  <a:lnTo>
                    <a:pt x="22" y="2"/>
                  </a:lnTo>
                  <a:lnTo>
                    <a:pt x="22" y="2"/>
                  </a:lnTo>
                  <a:lnTo>
                    <a:pt x="27" y="2"/>
                  </a:lnTo>
                  <a:lnTo>
                    <a:pt x="31" y="4"/>
                  </a:lnTo>
                  <a:lnTo>
                    <a:pt x="32" y="2"/>
                  </a:lnTo>
                  <a:lnTo>
                    <a:pt x="32" y="2"/>
                  </a:lnTo>
                  <a:lnTo>
                    <a:pt x="36" y="2"/>
                  </a:lnTo>
                  <a:lnTo>
                    <a:pt x="40" y="2"/>
                  </a:lnTo>
                  <a:lnTo>
                    <a:pt x="40" y="2"/>
                  </a:lnTo>
                  <a:lnTo>
                    <a:pt x="40" y="0"/>
                  </a:lnTo>
                  <a:lnTo>
                    <a:pt x="40" y="0"/>
                  </a:lnTo>
                  <a:lnTo>
                    <a:pt x="41" y="0"/>
                  </a:lnTo>
                  <a:lnTo>
                    <a:pt x="43" y="0"/>
                  </a:lnTo>
                  <a:lnTo>
                    <a:pt x="48" y="0"/>
                  </a:lnTo>
                  <a:lnTo>
                    <a:pt x="50" y="0"/>
                  </a:lnTo>
                  <a:lnTo>
                    <a:pt x="50" y="0"/>
                  </a:lnTo>
                  <a:lnTo>
                    <a:pt x="52" y="2"/>
                  </a:lnTo>
                  <a:lnTo>
                    <a:pt x="54" y="2"/>
                  </a:lnTo>
                  <a:lnTo>
                    <a:pt x="57" y="5"/>
                  </a:lnTo>
                  <a:lnTo>
                    <a:pt x="57" y="7"/>
                  </a:lnTo>
                  <a:lnTo>
                    <a:pt x="59" y="9"/>
                  </a:lnTo>
                  <a:lnTo>
                    <a:pt x="63" y="7"/>
                  </a:lnTo>
                  <a:lnTo>
                    <a:pt x="63" y="9"/>
                  </a:lnTo>
                  <a:lnTo>
                    <a:pt x="63" y="9"/>
                  </a:lnTo>
                  <a:lnTo>
                    <a:pt x="65" y="9"/>
                  </a:lnTo>
                  <a:lnTo>
                    <a:pt x="66" y="9"/>
                  </a:lnTo>
                  <a:lnTo>
                    <a:pt x="70" y="16"/>
                  </a:lnTo>
                  <a:lnTo>
                    <a:pt x="70" y="16"/>
                  </a:lnTo>
                  <a:lnTo>
                    <a:pt x="72" y="18"/>
                  </a:lnTo>
                  <a:lnTo>
                    <a:pt x="72" y="18"/>
                  </a:lnTo>
                  <a:lnTo>
                    <a:pt x="72" y="20"/>
                  </a:lnTo>
                  <a:lnTo>
                    <a:pt x="73" y="20"/>
                  </a:lnTo>
                  <a:lnTo>
                    <a:pt x="73" y="20"/>
                  </a:lnTo>
                  <a:lnTo>
                    <a:pt x="73" y="20"/>
                  </a:lnTo>
                  <a:lnTo>
                    <a:pt x="75" y="21"/>
                  </a:lnTo>
                  <a:lnTo>
                    <a:pt x="75" y="21"/>
                  </a:lnTo>
                  <a:lnTo>
                    <a:pt x="77" y="23"/>
                  </a:lnTo>
                  <a:lnTo>
                    <a:pt x="75" y="23"/>
                  </a:lnTo>
                  <a:lnTo>
                    <a:pt x="75" y="23"/>
                  </a:lnTo>
                  <a:lnTo>
                    <a:pt x="77" y="23"/>
                  </a:lnTo>
                  <a:lnTo>
                    <a:pt x="77" y="25"/>
                  </a:lnTo>
                  <a:lnTo>
                    <a:pt x="79" y="25"/>
                  </a:lnTo>
                  <a:lnTo>
                    <a:pt x="79" y="25"/>
                  </a:lnTo>
                  <a:lnTo>
                    <a:pt x="81" y="27"/>
                  </a:lnTo>
                  <a:lnTo>
                    <a:pt x="82" y="27"/>
                  </a:lnTo>
                  <a:lnTo>
                    <a:pt x="82" y="29"/>
                  </a:lnTo>
                  <a:lnTo>
                    <a:pt x="82" y="29"/>
                  </a:lnTo>
                  <a:lnTo>
                    <a:pt x="84" y="30"/>
                  </a:lnTo>
                  <a:lnTo>
                    <a:pt x="88" y="32"/>
                  </a:lnTo>
                  <a:lnTo>
                    <a:pt x="88" y="34"/>
                  </a:lnTo>
                  <a:lnTo>
                    <a:pt x="88" y="36"/>
                  </a:lnTo>
                  <a:lnTo>
                    <a:pt x="88" y="38"/>
                  </a:lnTo>
                  <a:lnTo>
                    <a:pt x="88" y="38"/>
                  </a:lnTo>
                  <a:lnTo>
                    <a:pt x="88" y="39"/>
                  </a:lnTo>
                  <a:lnTo>
                    <a:pt x="88" y="39"/>
                  </a:lnTo>
                  <a:lnTo>
                    <a:pt x="89" y="39"/>
                  </a:lnTo>
                  <a:lnTo>
                    <a:pt x="89" y="43"/>
                  </a:lnTo>
                  <a:lnTo>
                    <a:pt x="91" y="45"/>
                  </a:lnTo>
                  <a:lnTo>
                    <a:pt x="91" y="46"/>
                  </a:lnTo>
                  <a:lnTo>
                    <a:pt x="89" y="48"/>
                  </a:lnTo>
                  <a:lnTo>
                    <a:pt x="89" y="50"/>
                  </a:lnTo>
                  <a:lnTo>
                    <a:pt x="91" y="52"/>
                  </a:lnTo>
                  <a:lnTo>
                    <a:pt x="93" y="54"/>
                  </a:lnTo>
                  <a:lnTo>
                    <a:pt x="93" y="55"/>
                  </a:lnTo>
                  <a:lnTo>
                    <a:pt x="93" y="55"/>
                  </a:lnTo>
                  <a:lnTo>
                    <a:pt x="95" y="54"/>
                  </a:lnTo>
                  <a:lnTo>
                    <a:pt x="97" y="54"/>
                  </a:lnTo>
                  <a:lnTo>
                    <a:pt x="97" y="55"/>
                  </a:lnTo>
                  <a:lnTo>
                    <a:pt x="97" y="55"/>
                  </a:lnTo>
                  <a:lnTo>
                    <a:pt x="97" y="57"/>
                  </a:lnTo>
                  <a:lnTo>
                    <a:pt x="98" y="57"/>
                  </a:lnTo>
                  <a:lnTo>
                    <a:pt x="98" y="59"/>
                  </a:lnTo>
                  <a:lnTo>
                    <a:pt x="100" y="61"/>
                  </a:lnTo>
                  <a:lnTo>
                    <a:pt x="100" y="62"/>
                  </a:lnTo>
                  <a:lnTo>
                    <a:pt x="100" y="62"/>
                  </a:lnTo>
                  <a:lnTo>
                    <a:pt x="100" y="62"/>
                  </a:lnTo>
                  <a:lnTo>
                    <a:pt x="100" y="62"/>
                  </a:lnTo>
                  <a:lnTo>
                    <a:pt x="100" y="64"/>
                  </a:lnTo>
                  <a:lnTo>
                    <a:pt x="100" y="66"/>
                  </a:lnTo>
                  <a:lnTo>
                    <a:pt x="100" y="68"/>
                  </a:lnTo>
                  <a:lnTo>
                    <a:pt x="100" y="68"/>
                  </a:lnTo>
                  <a:lnTo>
                    <a:pt x="100" y="70"/>
                  </a:lnTo>
                  <a:lnTo>
                    <a:pt x="100" y="70"/>
                  </a:lnTo>
                  <a:lnTo>
                    <a:pt x="97" y="70"/>
                  </a:lnTo>
                  <a:lnTo>
                    <a:pt x="95" y="70"/>
                  </a:lnTo>
                  <a:lnTo>
                    <a:pt x="91" y="70"/>
                  </a:lnTo>
                  <a:lnTo>
                    <a:pt x="89" y="70"/>
                  </a:lnTo>
                  <a:lnTo>
                    <a:pt x="88" y="70"/>
                  </a:lnTo>
                  <a:lnTo>
                    <a:pt x="86" y="71"/>
                  </a:lnTo>
                  <a:lnTo>
                    <a:pt x="84" y="71"/>
                  </a:lnTo>
                  <a:lnTo>
                    <a:pt x="82" y="70"/>
                  </a:lnTo>
                  <a:lnTo>
                    <a:pt x="82" y="70"/>
                  </a:lnTo>
                  <a:lnTo>
                    <a:pt x="79" y="70"/>
                  </a:lnTo>
                  <a:lnTo>
                    <a:pt x="77" y="70"/>
                  </a:lnTo>
                  <a:lnTo>
                    <a:pt x="75" y="68"/>
                  </a:lnTo>
                  <a:lnTo>
                    <a:pt x="75" y="68"/>
                  </a:lnTo>
                  <a:lnTo>
                    <a:pt x="75" y="70"/>
                  </a:lnTo>
                  <a:lnTo>
                    <a:pt x="73" y="70"/>
                  </a:lnTo>
                  <a:lnTo>
                    <a:pt x="73" y="68"/>
                  </a:lnTo>
                  <a:lnTo>
                    <a:pt x="72" y="66"/>
                  </a:lnTo>
                  <a:lnTo>
                    <a:pt x="70" y="66"/>
                  </a:lnTo>
                  <a:lnTo>
                    <a:pt x="68" y="66"/>
                  </a:lnTo>
                  <a:lnTo>
                    <a:pt x="66" y="66"/>
                  </a:lnTo>
                  <a:lnTo>
                    <a:pt x="40" y="66"/>
                  </a:lnTo>
                  <a:lnTo>
                    <a:pt x="31" y="70"/>
                  </a:lnTo>
                  <a:lnTo>
                    <a:pt x="22" y="70"/>
                  </a:lnTo>
                  <a:lnTo>
                    <a:pt x="16" y="71"/>
                  </a:lnTo>
                  <a:lnTo>
                    <a:pt x="15" y="71"/>
                  </a:lnTo>
                  <a:lnTo>
                    <a:pt x="15" y="71"/>
                  </a:lnTo>
                  <a:lnTo>
                    <a:pt x="13" y="70"/>
                  </a:lnTo>
                  <a:lnTo>
                    <a:pt x="13" y="70"/>
                  </a:lnTo>
                  <a:lnTo>
                    <a:pt x="13" y="70"/>
                  </a:lnTo>
                  <a:lnTo>
                    <a:pt x="13" y="70"/>
                  </a:lnTo>
                  <a:lnTo>
                    <a:pt x="13" y="61"/>
                  </a:lnTo>
                  <a:lnTo>
                    <a:pt x="15" y="57"/>
                  </a:lnTo>
                  <a:lnTo>
                    <a:pt x="29" y="57"/>
                  </a:lnTo>
                  <a:lnTo>
                    <a:pt x="29" y="57"/>
                  </a:lnTo>
                  <a:lnTo>
                    <a:pt x="29" y="55"/>
                  </a:lnTo>
                  <a:lnTo>
                    <a:pt x="31" y="54"/>
                  </a:lnTo>
                  <a:lnTo>
                    <a:pt x="32" y="55"/>
                  </a:lnTo>
                  <a:lnTo>
                    <a:pt x="34" y="55"/>
                  </a:lnTo>
                  <a:lnTo>
                    <a:pt x="38" y="54"/>
                  </a:lnTo>
                  <a:lnTo>
                    <a:pt x="40" y="52"/>
                  </a:lnTo>
                  <a:lnTo>
                    <a:pt x="40" y="52"/>
                  </a:lnTo>
                  <a:lnTo>
                    <a:pt x="41" y="52"/>
                  </a:lnTo>
                  <a:lnTo>
                    <a:pt x="43" y="54"/>
                  </a:lnTo>
                  <a:lnTo>
                    <a:pt x="45" y="54"/>
                  </a:lnTo>
                  <a:lnTo>
                    <a:pt x="47" y="55"/>
                  </a:lnTo>
                  <a:lnTo>
                    <a:pt x="48" y="55"/>
                  </a:lnTo>
                  <a:lnTo>
                    <a:pt x="52" y="57"/>
                  </a:lnTo>
                  <a:lnTo>
                    <a:pt x="54" y="55"/>
                  </a:lnTo>
                  <a:lnTo>
                    <a:pt x="54" y="57"/>
                  </a:lnTo>
                  <a:lnTo>
                    <a:pt x="56" y="55"/>
                  </a:lnTo>
                  <a:lnTo>
                    <a:pt x="59" y="55"/>
                  </a:lnTo>
                  <a:lnTo>
                    <a:pt x="61" y="54"/>
                  </a:lnTo>
                  <a:lnTo>
                    <a:pt x="61" y="54"/>
                  </a:lnTo>
                  <a:lnTo>
                    <a:pt x="61" y="52"/>
                  </a:lnTo>
                  <a:lnTo>
                    <a:pt x="61" y="52"/>
                  </a:lnTo>
                  <a:lnTo>
                    <a:pt x="59" y="52"/>
                  </a:lnTo>
                  <a:lnTo>
                    <a:pt x="59" y="52"/>
                  </a:lnTo>
                  <a:lnTo>
                    <a:pt x="57" y="52"/>
                  </a:lnTo>
                  <a:lnTo>
                    <a:pt x="54" y="54"/>
                  </a:lnTo>
                  <a:lnTo>
                    <a:pt x="52" y="52"/>
                  </a:lnTo>
                  <a:lnTo>
                    <a:pt x="50" y="52"/>
                  </a:lnTo>
                  <a:lnTo>
                    <a:pt x="48" y="50"/>
                  </a:lnTo>
                  <a:lnTo>
                    <a:pt x="48" y="50"/>
                  </a:lnTo>
                  <a:lnTo>
                    <a:pt x="45" y="50"/>
                  </a:lnTo>
                  <a:lnTo>
                    <a:pt x="43" y="48"/>
                  </a:lnTo>
                  <a:lnTo>
                    <a:pt x="41" y="46"/>
                  </a:lnTo>
                  <a:lnTo>
                    <a:pt x="40" y="46"/>
                  </a:lnTo>
                  <a:lnTo>
                    <a:pt x="38" y="48"/>
                  </a:lnTo>
                  <a:lnTo>
                    <a:pt x="36" y="48"/>
                  </a:lnTo>
                  <a:lnTo>
                    <a:pt x="34" y="48"/>
                  </a:lnTo>
                  <a:lnTo>
                    <a:pt x="32" y="50"/>
                  </a:lnTo>
                  <a:lnTo>
                    <a:pt x="16" y="5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5" name="Freeform 4136"/>
            <p:cNvSpPr>
              <a:spLocks/>
            </p:cNvSpPr>
            <p:nvPr/>
          </p:nvSpPr>
          <p:spPr bwMode="auto">
            <a:xfrm>
              <a:off x="3169" y="2721"/>
              <a:ext cx="173" cy="173"/>
            </a:xfrm>
            <a:custGeom>
              <a:avLst/>
              <a:gdLst/>
              <a:ahLst/>
              <a:cxnLst>
                <a:cxn ang="0">
                  <a:pos x="155" y="59"/>
                </a:cxn>
                <a:cxn ang="0">
                  <a:pos x="154" y="91"/>
                </a:cxn>
                <a:cxn ang="0">
                  <a:pos x="159" y="98"/>
                </a:cxn>
                <a:cxn ang="0">
                  <a:pos x="157" y="101"/>
                </a:cxn>
                <a:cxn ang="0">
                  <a:pos x="157" y="110"/>
                </a:cxn>
                <a:cxn ang="0">
                  <a:pos x="155" y="116"/>
                </a:cxn>
                <a:cxn ang="0">
                  <a:pos x="159" y="125"/>
                </a:cxn>
                <a:cxn ang="0">
                  <a:pos x="161" y="134"/>
                </a:cxn>
                <a:cxn ang="0">
                  <a:pos x="162" y="139"/>
                </a:cxn>
                <a:cxn ang="0">
                  <a:pos x="164" y="142"/>
                </a:cxn>
                <a:cxn ang="0">
                  <a:pos x="170" y="150"/>
                </a:cxn>
                <a:cxn ang="0">
                  <a:pos x="173" y="151"/>
                </a:cxn>
                <a:cxn ang="0">
                  <a:pos x="146" y="167"/>
                </a:cxn>
                <a:cxn ang="0">
                  <a:pos x="136" y="166"/>
                </a:cxn>
                <a:cxn ang="0">
                  <a:pos x="116" y="169"/>
                </a:cxn>
                <a:cxn ang="0">
                  <a:pos x="109" y="173"/>
                </a:cxn>
                <a:cxn ang="0">
                  <a:pos x="102" y="169"/>
                </a:cxn>
                <a:cxn ang="0">
                  <a:pos x="86" y="171"/>
                </a:cxn>
                <a:cxn ang="0">
                  <a:pos x="80" y="164"/>
                </a:cxn>
                <a:cxn ang="0">
                  <a:pos x="77" y="142"/>
                </a:cxn>
                <a:cxn ang="0">
                  <a:pos x="68" y="141"/>
                </a:cxn>
                <a:cxn ang="0">
                  <a:pos x="64" y="137"/>
                </a:cxn>
                <a:cxn ang="0">
                  <a:pos x="59" y="137"/>
                </a:cxn>
                <a:cxn ang="0">
                  <a:pos x="52" y="134"/>
                </a:cxn>
                <a:cxn ang="0">
                  <a:pos x="29" y="123"/>
                </a:cxn>
                <a:cxn ang="0">
                  <a:pos x="14" y="103"/>
                </a:cxn>
                <a:cxn ang="0">
                  <a:pos x="4" y="87"/>
                </a:cxn>
                <a:cxn ang="0">
                  <a:pos x="5" y="80"/>
                </a:cxn>
                <a:cxn ang="0">
                  <a:pos x="2" y="66"/>
                </a:cxn>
                <a:cxn ang="0">
                  <a:pos x="2" y="55"/>
                </a:cxn>
                <a:cxn ang="0">
                  <a:pos x="20" y="34"/>
                </a:cxn>
                <a:cxn ang="0">
                  <a:pos x="16" y="30"/>
                </a:cxn>
                <a:cxn ang="0">
                  <a:pos x="14" y="25"/>
                </a:cxn>
                <a:cxn ang="0">
                  <a:pos x="13" y="2"/>
                </a:cxn>
                <a:cxn ang="0">
                  <a:pos x="21" y="0"/>
                </a:cxn>
                <a:cxn ang="0">
                  <a:pos x="34" y="25"/>
                </a:cxn>
                <a:cxn ang="0">
                  <a:pos x="38" y="28"/>
                </a:cxn>
                <a:cxn ang="0">
                  <a:pos x="41" y="23"/>
                </a:cxn>
                <a:cxn ang="0">
                  <a:pos x="50" y="25"/>
                </a:cxn>
                <a:cxn ang="0">
                  <a:pos x="54" y="30"/>
                </a:cxn>
                <a:cxn ang="0">
                  <a:pos x="55" y="25"/>
                </a:cxn>
                <a:cxn ang="0">
                  <a:pos x="66" y="21"/>
                </a:cxn>
                <a:cxn ang="0">
                  <a:pos x="61" y="19"/>
                </a:cxn>
                <a:cxn ang="0">
                  <a:pos x="63" y="16"/>
                </a:cxn>
                <a:cxn ang="0">
                  <a:pos x="64" y="14"/>
                </a:cxn>
                <a:cxn ang="0">
                  <a:pos x="66" y="9"/>
                </a:cxn>
                <a:cxn ang="0">
                  <a:pos x="70" y="7"/>
                </a:cxn>
                <a:cxn ang="0">
                  <a:pos x="70" y="2"/>
                </a:cxn>
              </a:cxnLst>
              <a:rect l="0" t="0" r="r" b="b"/>
              <a:pathLst>
                <a:path w="173" h="173">
                  <a:moveTo>
                    <a:pt x="129" y="34"/>
                  </a:moveTo>
                  <a:lnTo>
                    <a:pt x="132" y="46"/>
                  </a:lnTo>
                  <a:lnTo>
                    <a:pt x="155" y="59"/>
                  </a:lnTo>
                  <a:lnTo>
                    <a:pt x="148" y="82"/>
                  </a:lnTo>
                  <a:lnTo>
                    <a:pt x="148" y="87"/>
                  </a:lnTo>
                  <a:lnTo>
                    <a:pt x="154" y="91"/>
                  </a:lnTo>
                  <a:lnTo>
                    <a:pt x="155" y="93"/>
                  </a:lnTo>
                  <a:lnTo>
                    <a:pt x="157" y="94"/>
                  </a:lnTo>
                  <a:lnTo>
                    <a:pt x="159" y="98"/>
                  </a:lnTo>
                  <a:lnTo>
                    <a:pt x="159" y="100"/>
                  </a:lnTo>
                  <a:lnTo>
                    <a:pt x="159" y="100"/>
                  </a:lnTo>
                  <a:lnTo>
                    <a:pt x="157" y="101"/>
                  </a:lnTo>
                  <a:lnTo>
                    <a:pt x="155" y="109"/>
                  </a:lnTo>
                  <a:lnTo>
                    <a:pt x="157" y="109"/>
                  </a:lnTo>
                  <a:lnTo>
                    <a:pt x="157" y="110"/>
                  </a:lnTo>
                  <a:lnTo>
                    <a:pt x="157" y="112"/>
                  </a:lnTo>
                  <a:lnTo>
                    <a:pt x="157" y="116"/>
                  </a:lnTo>
                  <a:lnTo>
                    <a:pt x="155" y="116"/>
                  </a:lnTo>
                  <a:lnTo>
                    <a:pt x="155" y="118"/>
                  </a:lnTo>
                  <a:lnTo>
                    <a:pt x="157" y="125"/>
                  </a:lnTo>
                  <a:lnTo>
                    <a:pt x="159" y="125"/>
                  </a:lnTo>
                  <a:lnTo>
                    <a:pt x="159" y="126"/>
                  </a:lnTo>
                  <a:lnTo>
                    <a:pt x="157" y="126"/>
                  </a:lnTo>
                  <a:lnTo>
                    <a:pt x="161" y="134"/>
                  </a:lnTo>
                  <a:lnTo>
                    <a:pt x="161" y="135"/>
                  </a:lnTo>
                  <a:lnTo>
                    <a:pt x="161" y="137"/>
                  </a:lnTo>
                  <a:lnTo>
                    <a:pt x="162" y="139"/>
                  </a:lnTo>
                  <a:lnTo>
                    <a:pt x="162" y="141"/>
                  </a:lnTo>
                  <a:lnTo>
                    <a:pt x="162" y="142"/>
                  </a:lnTo>
                  <a:lnTo>
                    <a:pt x="164" y="142"/>
                  </a:lnTo>
                  <a:lnTo>
                    <a:pt x="164" y="144"/>
                  </a:lnTo>
                  <a:lnTo>
                    <a:pt x="168" y="146"/>
                  </a:lnTo>
                  <a:lnTo>
                    <a:pt x="170" y="150"/>
                  </a:lnTo>
                  <a:lnTo>
                    <a:pt x="171" y="150"/>
                  </a:lnTo>
                  <a:lnTo>
                    <a:pt x="173" y="151"/>
                  </a:lnTo>
                  <a:lnTo>
                    <a:pt x="173" y="151"/>
                  </a:lnTo>
                  <a:lnTo>
                    <a:pt x="173" y="153"/>
                  </a:lnTo>
                  <a:lnTo>
                    <a:pt x="164" y="160"/>
                  </a:lnTo>
                  <a:lnTo>
                    <a:pt x="146" y="167"/>
                  </a:lnTo>
                  <a:lnTo>
                    <a:pt x="143" y="167"/>
                  </a:lnTo>
                  <a:lnTo>
                    <a:pt x="139" y="166"/>
                  </a:lnTo>
                  <a:lnTo>
                    <a:pt x="136" y="166"/>
                  </a:lnTo>
                  <a:lnTo>
                    <a:pt x="132" y="166"/>
                  </a:lnTo>
                  <a:lnTo>
                    <a:pt x="129" y="169"/>
                  </a:lnTo>
                  <a:lnTo>
                    <a:pt x="116" y="169"/>
                  </a:lnTo>
                  <a:lnTo>
                    <a:pt x="112" y="173"/>
                  </a:lnTo>
                  <a:lnTo>
                    <a:pt x="111" y="173"/>
                  </a:lnTo>
                  <a:lnTo>
                    <a:pt x="109" y="173"/>
                  </a:lnTo>
                  <a:lnTo>
                    <a:pt x="107" y="173"/>
                  </a:lnTo>
                  <a:lnTo>
                    <a:pt x="104" y="169"/>
                  </a:lnTo>
                  <a:lnTo>
                    <a:pt x="102" y="169"/>
                  </a:lnTo>
                  <a:lnTo>
                    <a:pt x="100" y="169"/>
                  </a:lnTo>
                  <a:lnTo>
                    <a:pt x="98" y="171"/>
                  </a:lnTo>
                  <a:lnTo>
                    <a:pt x="86" y="171"/>
                  </a:lnTo>
                  <a:lnTo>
                    <a:pt x="86" y="169"/>
                  </a:lnTo>
                  <a:lnTo>
                    <a:pt x="84" y="167"/>
                  </a:lnTo>
                  <a:lnTo>
                    <a:pt x="80" y="164"/>
                  </a:lnTo>
                  <a:lnTo>
                    <a:pt x="80" y="162"/>
                  </a:lnTo>
                  <a:lnTo>
                    <a:pt x="80" y="157"/>
                  </a:lnTo>
                  <a:lnTo>
                    <a:pt x="77" y="142"/>
                  </a:lnTo>
                  <a:lnTo>
                    <a:pt x="73" y="139"/>
                  </a:lnTo>
                  <a:lnTo>
                    <a:pt x="70" y="139"/>
                  </a:lnTo>
                  <a:lnTo>
                    <a:pt x="68" y="141"/>
                  </a:lnTo>
                  <a:lnTo>
                    <a:pt x="66" y="139"/>
                  </a:lnTo>
                  <a:lnTo>
                    <a:pt x="66" y="137"/>
                  </a:lnTo>
                  <a:lnTo>
                    <a:pt x="64" y="137"/>
                  </a:lnTo>
                  <a:lnTo>
                    <a:pt x="61" y="139"/>
                  </a:lnTo>
                  <a:lnTo>
                    <a:pt x="61" y="139"/>
                  </a:lnTo>
                  <a:lnTo>
                    <a:pt x="59" y="137"/>
                  </a:lnTo>
                  <a:lnTo>
                    <a:pt x="57" y="137"/>
                  </a:lnTo>
                  <a:lnTo>
                    <a:pt x="54" y="135"/>
                  </a:lnTo>
                  <a:lnTo>
                    <a:pt x="52" y="134"/>
                  </a:lnTo>
                  <a:lnTo>
                    <a:pt x="52" y="134"/>
                  </a:lnTo>
                  <a:lnTo>
                    <a:pt x="34" y="128"/>
                  </a:lnTo>
                  <a:lnTo>
                    <a:pt x="29" y="123"/>
                  </a:lnTo>
                  <a:lnTo>
                    <a:pt x="25" y="121"/>
                  </a:lnTo>
                  <a:lnTo>
                    <a:pt x="23" y="121"/>
                  </a:lnTo>
                  <a:lnTo>
                    <a:pt x="14" y="103"/>
                  </a:lnTo>
                  <a:lnTo>
                    <a:pt x="14" y="96"/>
                  </a:lnTo>
                  <a:lnTo>
                    <a:pt x="9" y="91"/>
                  </a:lnTo>
                  <a:lnTo>
                    <a:pt x="4" y="87"/>
                  </a:lnTo>
                  <a:lnTo>
                    <a:pt x="2" y="84"/>
                  </a:lnTo>
                  <a:lnTo>
                    <a:pt x="4" y="82"/>
                  </a:lnTo>
                  <a:lnTo>
                    <a:pt x="5" y="80"/>
                  </a:lnTo>
                  <a:lnTo>
                    <a:pt x="4" y="73"/>
                  </a:lnTo>
                  <a:lnTo>
                    <a:pt x="4" y="68"/>
                  </a:lnTo>
                  <a:lnTo>
                    <a:pt x="2" y="66"/>
                  </a:lnTo>
                  <a:lnTo>
                    <a:pt x="0" y="66"/>
                  </a:lnTo>
                  <a:lnTo>
                    <a:pt x="0" y="55"/>
                  </a:lnTo>
                  <a:lnTo>
                    <a:pt x="2" y="55"/>
                  </a:lnTo>
                  <a:lnTo>
                    <a:pt x="9" y="53"/>
                  </a:lnTo>
                  <a:lnTo>
                    <a:pt x="20" y="35"/>
                  </a:lnTo>
                  <a:lnTo>
                    <a:pt x="20" y="34"/>
                  </a:lnTo>
                  <a:lnTo>
                    <a:pt x="18" y="32"/>
                  </a:lnTo>
                  <a:lnTo>
                    <a:pt x="18" y="30"/>
                  </a:lnTo>
                  <a:lnTo>
                    <a:pt x="16" y="30"/>
                  </a:lnTo>
                  <a:lnTo>
                    <a:pt x="14" y="28"/>
                  </a:lnTo>
                  <a:lnTo>
                    <a:pt x="14" y="27"/>
                  </a:lnTo>
                  <a:lnTo>
                    <a:pt x="14" y="25"/>
                  </a:lnTo>
                  <a:lnTo>
                    <a:pt x="20" y="19"/>
                  </a:lnTo>
                  <a:lnTo>
                    <a:pt x="20" y="16"/>
                  </a:lnTo>
                  <a:lnTo>
                    <a:pt x="13" y="2"/>
                  </a:lnTo>
                  <a:lnTo>
                    <a:pt x="20" y="2"/>
                  </a:lnTo>
                  <a:lnTo>
                    <a:pt x="21" y="2"/>
                  </a:lnTo>
                  <a:lnTo>
                    <a:pt x="21" y="0"/>
                  </a:lnTo>
                  <a:lnTo>
                    <a:pt x="36" y="2"/>
                  </a:lnTo>
                  <a:lnTo>
                    <a:pt x="34" y="18"/>
                  </a:lnTo>
                  <a:lnTo>
                    <a:pt x="34" y="25"/>
                  </a:lnTo>
                  <a:lnTo>
                    <a:pt x="34" y="27"/>
                  </a:lnTo>
                  <a:lnTo>
                    <a:pt x="36" y="30"/>
                  </a:lnTo>
                  <a:lnTo>
                    <a:pt x="38" y="28"/>
                  </a:lnTo>
                  <a:lnTo>
                    <a:pt x="39" y="27"/>
                  </a:lnTo>
                  <a:lnTo>
                    <a:pt x="41" y="27"/>
                  </a:lnTo>
                  <a:lnTo>
                    <a:pt x="41" y="23"/>
                  </a:lnTo>
                  <a:lnTo>
                    <a:pt x="43" y="21"/>
                  </a:lnTo>
                  <a:lnTo>
                    <a:pt x="48" y="27"/>
                  </a:lnTo>
                  <a:lnTo>
                    <a:pt x="50" y="25"/>
                  </a:lnTo>
                  <a:lnTo>
                    <a:pt x="52" y="27"/>
                  </a:lnTo>
                  <a:lnTo>
                    <a:pt x="52" y="32"/>
                  </a:lnTo>
                  <a:lnTo>
                    <a:pt x="54" y="30"/>
                  </a:lnTo>
                  <a:lnTo>
                    <a:pt x="54" y="28"/>
                  </a:lnTo>
                  <a:lnTo>
                    <a:pt x="54" y="25"/>
                  </a:lnTo>
                  <a:lnTo>
                    <a:pt x="55" y="25"/>
                  </a:lnTo>
                  <a:lnTo>
                    <a:pt x="61" y="25"/>
                  </a:lnTo>
                  <a:lnTo>
                    <a:pt x="63" y="23"/>
                  </a:lnTo>
                  <a:lnTo>
                    <a:pt x="66" y="21"/>
                  </a:lnTo>
                  <a:lnTo>
                    <a:pt x="66" y="21"/>
                  </a:lnTo>
                  <a:lnTo>
                    <a:pt x="66" y="19"/>
                  </a:lnTo>
                  <a:lnTo>
                    <a:pt x="61" y="19"/>
                  </a:lnTo>
                  <a:lnTo>
                    <a:pt x="59" y="18"/>
                  </a:lnTo>
                  <a:lnTo>
                    <a:pt x="59" y="18"/>
                  </a:lnTo>
                  <a:lnTo>
                    <a:pt x="63" y="16"/>
                  </a:lnTo>
                  <a:lnTo>
                    <a:pt x="61" y="14"/>
                  </a:lnTo>
                  <a:lnTo>
                    <a:pt x="63" y="14"/>
                  </a:lnTo>
                  <a:lnTo>
                    <a:pt x="64" y="14"/>
                  </a:lnTo>
                  <a:lnTo>
                    <a:pt x="64" y="12"/>
                  </a:lnTo>
                  <a:lnTo>
                    <a:pt x="66" y="10"/>
                  </a:lnTo>
                  <a:lnTo>
                    <a:pt x="66" y="9"/>
                  </a:lnTo>
                  <a:lnTo>
                    <a:pt x="68" y="9"/>
                  </a:lnTo>
                  <a:lnTo>
                    <a:pt x="68" y="7"/>
                  </a:lnTo>
                  <a:lnTo>
                    <a:pt x="70" y="7"/>
                  </a:lnTo>
                  <a:lnTo>
                    <a:pt x="70" y="5"/>
                  </a:lnTo>
                  <a:lnTo>
                    <a:pt x="70" y="3"/>
                  </a:lnTo>
                  <a:lnTo>
                    <a:pt x="70" y="2"/>
                  </a:lnTo>
                  <a:lnTo>
                    <a:pt x="73" y="0"/>
                  </a:lnTo>
                  <a:lnTo>
                    <a:pt x="129"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6" name="Freeform 4137"/>
            <p:cNvSpPr>
              <a:spLocks/>
            </p:cNvSpPr>
            <p:nvPr/>
          </p:nvSpPr>
          <p:spPr bwMode="auto">
            <a:xfrm>
              <a:off x="3169" y="2721"/>
              <a:ext cx="173" cy="173"/>
            </a:xfrm>
            <a:custGeom>
              <a:avLst/>
              <a:gdLst/>
              <a:ahLst/>
              <a:cxnLst>
                <a:cxn ang="0">
                  <a:pos x="155" y="59"/>
                </a:cxn>
                <a:cxn ang="0">
                  <a:pos x="154" y="91"/>
                </a:cxn>
                <a:cxn ang="0">
                  <a:pos x="159" y="98"/>
                </a:cxn>
                <a:cxn ang="0">
                  <a:pos x="157" y="101"/>
                </a:cxn>
                <a:cxn ang="0">
                  <a:pos x="157" y="110"/>
                </a:cxn>
                <a:cxn ang="0">
                  <a:pos x="155" y="116"/>
                </a:cxn>
                <a:cxn ang="0">
                  <a:pos x="159" y="125"/>
                </a:cxn>
                <a:cxn ang="0">
                  <a:pos x="161" y="134"/>
                </a:cxn>
                <a:cxn ang="0">
                  <a:pos x="162" y="139"/>
                </a:cxn>
                <a:cxn ang="0">
                  <a:pos x="164" y="142"/>
                </a:cxn>
                <a:cxn ang="0">
                  <a:pos x="170" y="150"/>
                </a:cxn>
                <a:cxn ang="0">
                  <a:pos x="173" y="151"/>
                </a:cxn>
                <a:cxn ang="0">
                  <a:pos x="146" y="167"/>
                </a:cxn>
                <a:cxn ang="0">
                  <a:pos x="136" y="166"/>
                </a:cxn>
                <a:cxn ang="0">
                  <a:pos x="116" y="169"/>
                </a:cxn>
                <a:cxn ang="0">
                  <a:pos x="109" y="173"/>
                </a:cxn>
                <a:cxn ang="0">
                  <a:pos x="102" y="169"/>
                </a:cxn>
                <a:cxn ang="0">
                  <a:pos x="86" y="171"/>
                </a:cxn>
                <a:cxn ang="0">
                  <a:pos x="80" y="164"/>
                </a:cxn>
                <a:cxn ang="0">
                  <a:pos x="77" y="142"/>
                </a:cxn>
                <a:cxn ang="0">
                  <a:pos x="68" y="141"/>
                </a:cxn>
                <a:cxn ang="0">
                  <a:pos x="64" y="137"/>
                </a:cxn>
                <a:cxn ang="0">
                  <a:pos x="59" y="137"/>
                </a:cxn>
                <a:cxn ang="0">
                  <a:pos x="52" y="134"/>
                </a:cxn>
                <a:cxn ang="0">
                  <a:pos x="29" y="123"/>
                </a:cxn>
                <a:cxn ang="0">
                  <a:pos x="14" y="103"/>
                </a:cxn>
                <a:cxn ang="0">
                  <a:pos x="4" y="87"/>
                </a:cxn>
                <a:cxn ang="0">
                  <a:pos x="5" y="80"/>
                </a:cxn>
                <a:cxn ang="0">
                  <a:pos x="2" y="66"/>
                </a:cxn>
                <a:cxn ang="0">
                  <a:pos x="2" y="55"/>
                </a:cxn>
                <a:cxn ang="0">
                  <a:pos x="20" y="34"/>
                </a:cxn>
                <a:cxn ang="0">
                  <a:pos x="16" y="30"/>
                </a:cxn>
                <a:cxn ang="0">
                  <a:pos x="14" y="25"/>
                </a:cxn>
                <a:cxn ang="0">
                  <a:pos x="13" y="2"/>
                </a:cxn>
                <a:cxn ang="0">
                  <a:pos x="21" y="0"/>
                </a:cxn>
                <a:cxn ang="0">
                  <a:pos x="34" y="25"/>
                </a:cxn>
                <a:cxn ang="0">
                  <a:pos x="38" y="28"/>
                </a:cxn>
                <a:cxn ang="0">
                  <a:pos x="41" y="23"/>
                </a:cxn>
                <a:cxn ang="0">
                  <a:pos x="50" y="25"/>
                </a:cxn>
                <a:cxn ang="0">
                  <a:pos x="54" y="30"/>
                </a:cxn>
                <a:cxn ang="0">
                  <a:pos x="55" y="25"/>
                </a:cxn>
                <a:cxn ang="0">
                  <a:pos x="66" y="21"/>
                </a:cxn>
                <a:cxn ang="0">
                  <a:pos x="61" y="19"/>
                </a:cxn>
                <a:cxn ang="0">
                  <a:pos x="63" y="16"/>
                </a:cxn>
                <a:cxn ang="0">
                  <a:pos x="64" y="14"/>
                </a:cxn>
                <a:cxn ang="0">
                  <a:pos x="66" y="9"/>
                </a:cxn>
                <a:cxn ang="0">
                  <a:pos x="70" y="7"/>
                </a:cxn>
                <a:cxn ang="0">
                  <a:pos x="70" y="2"/>
                </a:cxn>
              </a:cxnLst>
              <a:rect l="0" t="0" r="r" b="b"/>
              <a:pathLst>
                <a:path w="173" h="173">
                  <a:moveTo>
                    <a:pt x="129" y="34"/>
                  </a:moveTo>
                  <a:lnTo>
                    <a:pt x="132" y="46"/>
                  </a:lnTo>
                  <a:lnTo>
                    <a:pt x="155" y="59"/>
                  </a:lnTo>
                  <a:lnTo>
                    <a:pt x="148" y="82"/>
                  </a:lnTo>
                  <a:lnTo>
                    <a:pt x="148" y="87"/>
                  </a:lnTo>
                  <a:lnTo>
                    <a:pt x="154" y="91"/>
                  </a:lnTo>
                  <a:lnTo>
                    <a:pt x="155" y="93"/>
                  </a:lnTo>
                  <a:lnTo>
                    <a:pt x="157" y="94"/>
                  </a:lnTo>
                  <a:lnTo>
                    <a:pt x="159" y="98"/>
                  </a:lnTo>
                  <a:lnTo>
                    <a:pt x="159" y="100"/>
                  </a:lnTo>
                  <a:lnTo>
                    <a:pt x="159" y="100"/>
                  </a:lnTo>
                  <a:lnTo>
                    <a:pt x="157" y="101"/>
                  </a:lnTo>
                  <a:lnTo>
                    <a:pt x="155" y="109"/>
                  </a:lnTo>
                  <a:lnTo>
                    <a:pt x="157" y="109"/>
                  </a:lnTo>
                  <a:lnTo>
                    <a:pt x="157" y="110"/>
                  </a:lnTo>
                  <a:lnTo>
                    <a:pt x="157" y="112"/>
                  </a:lnTo>
                  <a:lnTo>
                    <a:pt x="157" y="116"/>
                  </a:lnTo>
                  <a:lnTo>
                    <a:pt x="155" y="116"/>
                  </a:lnTo>
                  <a:lnTo>
                    <a:pt x="155" y="118"/>
                  </a:lnTo>
                  <a:lnTo>
                    <a:pt x="157" y="125"/>
                  </a:lnTo>
                  <a:lnTo>
                    <a:pt x="159" y="125"/>
                  </a:lnTo>
                  <a:lnTo>
                    <a:pt x="159" y="126"/>
                  </a:lnTo>
                  <a:lnTo>
                    <a:pt x="157" y="126"/>
                  </a:lnTo>
                  <a:lnTo>
                    <a:pt x="161" y="134"/>
                  </a:lnTo>
                  <a:lnTo>
                    <a:pt x="161" y="135"/>
                  </a:lnTo>
                  <a:lnTo>
                    <a:pt x="161" y="137"/>
                  </a:lnTo>
                  <a:lnTo>
                    <a:pt x="162" y="139"/>
                  </a:lnTo>
                  <a:lnTo>
                    <a:pt x="162" y="141"/>
                  </a:lnTo>
                  <a:lnTo>
                    <a:pt x="162" y="142"/>
                  </a:lnTo>
                  <a:lnTo>
                    <a:pt x="164" y="142"/>
                  </a:lnTo>
                  <a:lnTo>
                    <a:pt x="164" y="144"/>
                  </a:lnTo>
                  <a:lnTo>
                    <a:pt x="168" y="146"/>
                  </a:lnTo>
                  <a:lnTo>
                    <a:pt x="170" y="150"/>
                  </a:lnTo>
                  <a:lnTo>
                    <a:pt x="171" y="150"/>
                  </a:lnTo>
                  <a:lnTo>
                    <a:pt x="173" y="151"/>
                  </a:lnTo>
                  <a:lnTo>
                    <a:pt x="173" y="151"/>
                  </a:lnTo>
                  <a:lnTo>
                    <a:pt x="173" y="153"/>
                  </a:lnTo>
                  <a:lnTo>
                    <a:pt x="164" y="160"/>
                  </a:lnTo>
                  <a:lnTo>
                    <a:pt x="146" y="167"/>
                  </a:lnTo>
                  <a:lnTo>
                    <a:pt x="143" y="167"/>
                  </a:lnTo>
                  <a:lnTo>
                    <a:pt x="139" y="166"/>
                  </a:lnTo>
                  <a:lnTo>
                    <a:pt x="136" y="166"/>
                  </a:lnTo>
                  <a:lnTo>
                    <a:pt x="132" y="166"/>
                  </a:lnTo>
                  <a:lnTo>
                    <a:pt x="129" y="169"/>
                  </a:lnTo>
                  <a:lnTo>
                    <a:pt x="116" y="169"/>
                  </a:lnTo>
                  <a:lnTo>
                    <a:pt x="112" y="173"/>
                  </a:lnTo>
                  <a:lnTo>
                    <a:pt x="111" y="173"/>
                  </a:lnTo>
                  <a:lnTo>
                    <a:pt x="109" y="173"/>
                  </a:lnTo>
                  <a:lnTo>
                    <a:pt x="107" y="173"/>
                  </a:lnTo>
                  <a:lnTo>
                    <a:pt x="104" y="169"/>
                  </a:lnTo>
                  <a:lnTo>
                    <a:pt x="102" y="169"/>
                  </a:lnTo>
                  <a:lnTo>
                    <a:pt x="100" y="169"/>
                  </a:lnTo>
                  <a:lnTo>
                    <a:pt x="98" y="171"/>
                  </a:lnTo>
                  <a:lnTo>
                    <a:pt x="86" y="171"/>
                  </a:lnTo>
                  <a:lnTo>
                    <a:pt x="86" y="169"/>
                  </a:lnTo>
                  <a:lnTo>
                    <a:pt x="84" y="167"/>
                  </a:lnTo>
                  <a:lnTo>
                    <a:pt x="80" y="164"/>
                  </a:lnTo>
                  <a:lnTo>
                    <a:pt x="80" y="162"/>
                  </a:lnTo>
                  <a:lnTo>
                    <a:pt x="80" y="157"/>
                  </a:lnTo>
                  <a:lnTo>
                    <a:pt x="77" y="142"/>
                  </a:lnTo>
                  <a:lnTo>
                    <a:pt x="73" y="139"/>
                  </a:lnTo>
                  <a:lnTo>
                    <a:pt x="70" y="139"/>
                  </a:lnTo>
                  <a:lnTo>
                    <a:pt x="68" y="141"/>
                  </a:lnTo>
                  <a:lnTo>
                    <a:pt x="66" y="139"/>
                  </a:lnTo>
                  <a:lnTo>
                    <a:pt x="66" y="137"/>
                  </a:lnTo>
                  <a:lnTo>
                    <a:pt x="64" y="137"/>
                  </a:lnTo>
                  <a:lnTo>
                    <a:pt x="61" y="139"/>
                  </a:lnTo>
                  <a:lnTo>
                    <a:pt x="61" y="139"/>
                  </a:lnTo>
                  <a:lnTo>
                    <a:pt x="59" y="137"/>
                  </a:lnTo>
                  <a:lnTo>
                    <a:pt x="57" y="137"/>
                  </a:lnTo>
                  <a:lnTo>
                    <a:pt x="54" y="135"/>
                  </a:lnTo>
                  <a:lnTo>
                    <a:pt x="52" y="134"/>
                  </a:lnTo>
                  <a:lnTo>
                    <a:pt x="52" y="134"/>
                  </a:lnTo>
                  <a:lnTo>
                    <a:pt x="34" y="128"/>
                  </a:lnTo>
                  <a:lnTo>
                    <a:pt x="29" y="123"/>
                  </a:lnTo>
                  <a:lnTo>
                    <a:pt x="25" y="121"/>
                  </a:lnTo>
                  <a:lnTo>
                    <a:pt x="23" y="121"/>
                  </a:lnTo>
                  <a:lnTo>
                    <a:pt x="14" y="103"/>
                  </a:lnTo>
                  <a:lnTo>
                    <a:pt x="14" y="96"/>
                  </a:lnTo>
                  <a:lnTo>
                    <a:pt x="9" y="91"/>
                  </a:lnTo>
                  <a:lnTo>
                    <a:pt x="4" y="87"/>
                  </a:lnTo>
                  <a:lnTo>
                    <a:pt x="2" y="84"/>
                  </a:lnTo>
                  <a:lnTo>
                    <a:pt x="4" y="82"/>
                  </a:lnTo>
                  <a:lnTo>
                    <a:pt x="5" y="80"/>
                  </a:lnTo>
                  <a:lnTo>
                    <a:pt x="4" y="73"/>
                  </a:lnTo>
                  <a:lnTo>
                    <a:pt x="4" y="68"/>
                  </a:lnTo>
                  <a:lnTo>
                    <a:pt x="2" y="66"/>
                  </a:lnTo>
                  <a:lnTo>
                    <a:pt x="0" y="66"/>
                  </a:lnTo>
                  <a:lnTo>
                    <a:pt x="0" y="55"/>
                  </a:lnTo>
                  <a:lnTo>
                    <a:pt x="2" y="55"/>
                  </a:lnTo>
                  <a:lnTo>
                    <a:pt x="9" y="53"/>
                  </a:lnTo>
                  <a:lnTo>
                    <a:pt x="20" y="35"/>
                  </a:lnTo>
                  <a:lnTo>
                    <a:pt x="20" y="34"/>
                  </a:lnTo>
                  <a:lnTo>
                    <a:pt x="18" y="32"/>
                  </a:lnTo>
                  <a:lnTo>
                    <a:pt x="18" y="30"/>
                  </a:lnTo>
                  <a:lnTo>
                    <a:pt x="16" y="30"/>
                  </a:lnTo>
                  <a:lnTo>
                    <a:pt x="14" y="28"/>
                  </a:lnTo>
                  <a:lnTo>
                    <a:pt x="14" y="27"/>
                  </a:lnTo>
                  <a:lnTo>
                    <a:pt x="14" y="25"/>
                  </a:lnTo>
                  <a:lnTo>
                    <a:pt x="20" y="19"/>
                  </a:lnTo>
                  <a:lnTo>
                    <a:pt x="20" y="16"/>
                  </a:lnTo>
                  <a:lnTo>
                    <a:pt x="13" y="2"/>
                  </a:lnTo>
                  <a:lnTo>
                    <a:pt x="20" y="2"/>
                  </a:lnTo>
                  <a:lnTo>
                    <a:pt x="21" y="2"/>
                  </a:lnTo>
                  <a:lnTo>
                    <a:pt x="21" y="0"/>
                  </a:lnTo>
                  <a:lnTo>
                    <a:pt x="36" y="2"/>
                  </a:lnTo>
                  <a:lnTo>
                    <a:pt x="34" y="18"/>
                  </a:lnTo>
                  <a:lnTo>
                    <a:pt x="34" y="25"/>
                  </a:lnTo>
                  <a:lnTo>
                    <a:pt x="34" y="27"/>
                  </a:lnTo>
                  <a:lnTo>
                    <a:pt x="36" y="30"/>
                  </a:lnTo>
                  <a:lnTo>
                    <a:pt x="38" y="28"/>
                  </a:lnTo>
                  <a:lnTo>
                    <a:pt x="39" y="27"/>
                  </a:lnTo>
                  <a:lnTo>
                    <a:pt x="41" y="27"/>
                  </a:lnTo>
                  <a:lnTo>
                    <a:pt x="41" y="23"/>
                  </a:lnTo>
                  <a:lnTo>
                    <a:pt x="43" y="21"/>
                  </a:lnTo>
                  <a:lnTo>
                    <a:pt x="48" y="27"/>
                  </a:lnTo>
                  <a:lnTo>
                    <a:pt x="50" y="25"/>
                  </a:lnTo>
                  <a:lnTo>
                    <a:pt x="52" y="27"/>
                  </a:lnTo>
                  <a:lnTo>
                    <a:pt x="52" y="32"/>
                  </a:lnTo>
                  <a:lnTo>
                    <a:pt x="54" y="30"/>
                  </a:lnTo>
                  <a:lnTo>
                    <a:pt x="54" y="28"/>
                  </a:lnTo>
                  <a:lnTo>
                    <a:pt x="54" y="25"/>
                  </a:lnTo>
                  <a:lnTo>
                    <a:pt x="55" y="25"/>
                  </a:lnTo>
                  <a:lnTo>
                    <a:pt x="61" y="25"/>
                  </a:lnTo>
                  <a:lnTo>
                    <a:pt x="63" y="23"/>
                  </a:lnTo>
                  <a:lnTo>
                    <a:pt x="66" y="21"/>
                  </a:lnTo>
                  <a:lnTo>
                    <a:pt x="66" y="21"/>
                  </a:lnTo>
                  <a:lnTo>
                    <a:pt x="66" y="19"/>
                  </a:lnTo>
                  <a:lnTo>
                    <a:pt x="61" y="19"/>
                  </a:lnTo>
                  <a:lnTo>
                    <a:pt x="59" y="18"/>
                  </a:lnTo>
                  <a:lnTo>
                    <a:pt x="59" y="18"/>
                  </a:lnTo>
                  <a:lnTo>
                    <a:pt x="63" y="16"/>
                  </a:lnTo>
                  <a:lnTo>
                    <a:pt x="61" y="14"/>
                  </a:lnTo>
                  <a:lnTo>
                    <a:pt x="63" y="14"/>
                  </a:lnTo>
                  <a:lnTo>
                    <a:pt x="64" y="14"/>
                  </a:lnTo>
                  <a:lnTo>
                    <a:pt x="64" y="12"/>
                  </a:lnTo>
                  <a:lnTo>
                    <a:pt x="66" y="10"/>
                  </a:lnTo>
                  <a:lnTo>
                    <a:pt x="66" y="9"/>
                  </a:lnTo>
                  <a:lnTo>
                    <a:pt x="68" y="9"/>
                  </a:lnTo>
                  <a:lnTo>
                    <a:pt x="68" y="7"/>
                  </a:lnTo>
                  <a:lnTo>
                    <a:pt x="70" y="7"/>
                  </a:lnTo>
                  <a:lnTo>
                    <a:pt x="70" y="5"/>
                  </a:lnTo>
                  <a:lnTo>
                    <a:pt x="70" y="3"/>
                  </a:lnTo>
                  <a:lnTo>
                    <a:pt x="70" y="2"/>
                  </a:lnTo>
                  <a:lnTo>
                    <a:pt x="73" y="0"/>
                  </a:lnTo>
                  <a:lnTo>
                    <a:pt x="129" y="34"/>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27" name="Freeform 4138"/>
            <p:cNvSpPr>
              <a:spLocks/>
            </p:cNvSpPr>
            <p:nvPr/>
          </p:nvSpPr>
          <p:spPr bwMode="auto">
            <a:xfrm>
              <a:off x="2482" y="2546"/>
              <a:ext cx="48" cy="48"/>
            </a:xfrm>
            <a:custGeom>
              <a:avLst/>
              <a:gdLst/>
              <a:ahLst/>
              <a:cxnLst>
                <a:cxn ang="0">
                  <a:pos x="2" y="16"/>
                </a:cxn>
                <a:cxn ang="0">
                  <a:pos x="5" y="14"/>
                </a:cxn>
                <a:cxn ang="0">
                  <a:pos x="9" y="12"/>
                </a:cxn>
                <a:cxn ang="0">
                  <a:pos x="9" y="11"/>
                </a:cxn>
                <a:cxn ang="0">
                  <a:pos x="14" y="5"/>
                </a:cxn>
                <a:cxn ang="0">
                  <a:pos x="14" y="2"/>
                </a:cxn>
                <a:cxn ang="0">
                  <a:pos x="18" y="3"/>
                </a:cxn>
                <a:cxn ang="0">
                  <a:pos x="21" y="0"/>
                </a:cxn>
                <a:cxn ang="0">
                  <a:pos x="34" y="3"/>
                </a:cxn>
                <a:cxn ang="0">
                  <a:pos x="38" y="5"/>
                </a:cxn>
                <a:cxn ang="0">
                  <a:pos x="39" y="7"/>
                </a:cxn>
                <a:cxn ang="0">
                  <a:pos x="39" y="9"/>
                </a:cxn>
                <a:cxn ang="0">
                  <a:pos x="41" y="11"/>
                </a:cxn>
                <a:cxn ang="0">
                  <a:pos x="43" y="11"/>
                </a:cxn>
                <a:cxn ang="0">
                  <a:pos x="43" y="14"/>
                </a:cxn>
                <a:cxn ang="0">
                  <a:pos x="43" y="16"/>
                </a:cxn>
                <a:cxn ang="0">
                  <a:pos x="45" y="16"/>
                </a:cxn>
                <a:cxn ang="0">
                  <a:pos x="45" y="21"/>
                </a:cxn>
                <a:cxn ang="0">
                  <a:pos x="43" y="21"/>
                </a:cxn>
                <a:cxn ang="0">
                  <a:pos x="41" y="27"/>
                </a:cxn>
                <a:cxn ang="0">
                  <a:pos x="46" y="25"/>
                </a:cxn>
                <a:cxn ang="0">
                  <a:pos x="48" y="25"/>
                </a:cxn>
                <a:cxn ang="0">
                  <a:pos x="48" y="28"/>
                </a:cxn>
                <a:cxn ang="0">
                  <a:pos x="46" y="30"/>
                </a:cxn>
                <a:cxn ang="0">
                  <a:pos x="43" y="32"/>
                </a:cxn>
                <a:cxn ang="0">
                  <a:pos x="43" y="37"/>
                </a:cxn>
                <a:cxn ang="0">
                  <a:pos x="41" y="37"/>
                </a:cxn>
                <a:cxn ang="0">
                  <a:pos x="38" y="41"/>
                </a:cxn>
                <a:cxn ang="0">
                  <a:pos x="32" y="44"/>
                </a:cxn>
                <a:cxn ang="0">
                  <a:pos x="32" y="46"/>
                </a:cxn>
                <a:cxn ang="0">
                  <a:pos x="32" y="48"/>
                </a:cxn>
                <a:cxn ang="0">
                  <a:pos x="30" y="48"/>
                </a:cxn>
                <a:cxn ang="0">
                  <a:pos x="14" y="41"/>
                </a:cxn>
                <a:cxn ang="0">
                  <a:pos x="7" y="36"/>
                </a:cxn>
                <a:cxn ang="0">
                  <a:pos x="7" y="32"/>
                </a:cxn>
                <a:cxn ang="0">
                  <a:pos x="5" y="30"/>
                </a:cxn>
                <a:cxn ang="0">
                  <a:pos x="2" y="27"/>
                </a:cxn>
                <a:cxn ang="0">
                  <a:pos x="2" y="25"/>
                </a:cxn>
                <a:cxn ang="0">
                  <a:pos x="4" y="27"/>
                </a:cxn>
                <a:cxn ang="0">
                  <a:pos x="4" y="25"/>
                </a:cxn>
                <a:cxn ang="0">
                  <a:pos x="2" y="23"/>
                </a:cxn>
                <a:cxn ang="0">
                  <a:pos x="2" y="20"/>
                </a:cxn>
                <a:cxn ang="0">
                  <a:pos x="0" y="18"/>
                </a:cxn>
                <a:cxn ang="0">
                  <a:pos x="0" y="14"/>
                </a:cxn>
              </a:cxnLst>
              <a:rect l="0" t="0" r="r" b="b"/>
              <a:pathLst>
                <a:path w="48" h="48">
                  <a:moveTo>
                    <a:pt x="0" y="14"/>
                  </a:moveTo>
                  <a:lnTo>
                    <a:pt x="2" y="16"/>
                  </a:lnTo>
                  <a:lnTo>
                    <a:pt x="5" y="16"/>
                  </a:lnTo>
                  <a:lnTo>
                    <a:pt x="5" y="14"/>
                  </a:lnTo>
                  <a:lnTo>
                    <a:pt x="7" y="12"/>
                  </a:lnTo>
                  <a:lnTo>
                    <a:pt x="9" y="12"/>
                  </a:lnTo>
                  <a:lnTo>
                    <a:pt x="9" y="11"/>
                  </a:lnTo>
                  <a:lnTo>
                    <a:pt x="9" y="11"/>
                  </a:lnTo>
                  <a:lnTo>
                    <a:pt x="11" y="9"/>
                  </a:lnTo>
                  <a:lnTo>
                    <a:pt x="14" y="5"/>
                  </a:lnTo>
                  <a:lnTo>
                    <a:pt x="13" y="3"/>
                  </a:lnTo>
                  <a:lnTo>
                    <a:pt x="14" y="2"/>
                  </a:lnTo>
                  <a:lnTo>
                    <a:pt x="16" y="2"/>
                  </a:lnTo>
                  <a:lnTo>
                    <a:pt x="18" y="3"/>
                  </a:lnTo>
                  <a:lnTo>
                    <a:pt x="21" y="2"/>
                  </a:lnTo>
                  <a:lnTo>
                    <a:pt x="21" y="0"/>
                  </a:lnTo>
                  <a:lnTo>
                    <a:pt x="34" y="2"/>
                  </a:lnTo>
                  <a:lnTo>
                    <a:pt x="34" y="3"/>
                  </a:lnTo>
                  <a:lnTo>
                    <a:pt x="36" y="3"/>
                  </a:lnTo>
                  <a:lnTo>
                    <a:pt x="38" y="5"/>
                  </a:lnTo>
                  <a:lnTo>
                    <a:pt x="39" y="7"/>
                  </a:lnTo>
                  <a:lnTo>
                    <a:pt x="39" y="7"/>
                  </a:lnTo>
                  <a:lnTo>
                    <a:pt x="39" y="9"/>
                  </a:lnTo>
                  <a:lnTo>
                    <a:pt x="39" y="9"/>
                  </a:lnTo>
                  <a:lnTo>
                    <a:pt x="39" y="11"/>
                  </a:lnTo>
                  <a:lnTo>
                    <a:pt x="41" y="11"/>
                  </a:lnTo>
                  <a:lnTo>
                    <a:pt x="43" y="11"/>
                  </a:lnTo>
                  <a:lnTo>
                    <a:pt x="43" y="11"/>
                  </a:lnTo>
                  <a:lnTo>
                    <a:pt x="41" y="12"/>
                  </a:lnTo>
                  <a:lnTo>
                    <a:pt x="43" y="14"/>
                  </a:lnTo>
                  <a:lnTo>
                    <a:pt x="43" y="14"/>
                  </a:lnTo>
                  <a:lnTo>
                    <a:pt x="43" y="16"/>
                  </a:lnTo>
                  <a:lnTo>
                    <a:pt x="43" y="16"/>
                  </a:lnTo>
                  <a:lnTo>
                    <a:pt x="45" y="16"/>
                  </a:lnTo>
                  <a:lnTo>
                    <a:pt x="45" y="18"/>
                  </a:lnTo>
                  <a:lnTo>
                    <a:pt x="45" y="21"/>
                  </a:lnTo>
                  <a:lnTo>
                    <a:pt x="45" y="21"/>
                  </a:lnTo>
                  <a:lnTo>
                    <a:pt x="43" y="21"/>
                  </a:lnTo>
                  <a:lnTo>
                    <a:pt x="41" y="27"/>
                  </a:lnTo>
                  <a:lnTo>
                    <a:pt x="41" y="27"/>
                  </a:lnTo>
                  <a:lnTo>
                    <a:pt x="46" y="27"/>
                  </a:lnTo>
                  <a:lnTo>
                    <a:pt x="46" y="25"/>
                  </a:lnTo>
                  <a:lnTo>
                    <a:pt x="48" y="25"/>
                  </a:lnTo>
                  <a:lnTo>
                    <a:pt x="48" y="25"/>
                  </a:lnTo>
                  <a:lnTo>
                    <a:pt x="48" y="28"/>
                  </a:lnTo>
                  <a:lnTo>
                    <a:pt x="48" y="28"/>
                  </a:lnTo>
                  <a:lnTo>
                    <a:pt x="48" y="28"/>
                  </a:lnTo>
                  <a:lnTo>
                    <a:pt x="46" y="30"/>
                  </a:lnTo>
                  <a:lnTo>
                    <a:pt x="45" y="32"/>
                  </a:lnTo>
                  <a:lnTo>
                    <a:pt x="43" y="32"/>
                  </a:lnTo>
                  <a:lnTo>
                    <a:pt x="43" y="36"/>
                  </a:lnTo>
                  <a:lnTo>
                    <a:pt x="43" y="37"/>
                  </a:lnTo>
                  <a:lnTo>
                    <a:pt x="43" y="37"/>
                  </a:lnTo>
                  <a:lnTo>
                    <a:pt x="41" y="37"/>
                  </a:lnTo>
                  <a:lnTo>
                    <a:pt x="39" y="39"/>
                  </a:lnTo>
                  <a:lnTo>
                    <a:pt x="38" y="41"/>
                  </a:lnTo>
                  <a:lnTo>
                    <a:pt x="34" y="44"/>
                  </a:lnTo>
                  <a:lnTo>
                    <a:pt x="32" y="44"/>
                  </a:lnTo>
                  <a:lnTo>
                    <a:pt x="32" y="44"/>
                  </a:lnTo>
                  <a:lnTo>
                    <a:pt x="32" y="46"/>
                  </a:lnTo>
                  <a:lnTo>
                    <a:pt x="32" y="46"/>
                  </a:lnTo>
                  <a:lnTo>
                    <a:pt x="32" y="48"/>
                  </a:lnTo>
                  <a:lnTo>
                    <a:pt x="30" y="48"/>
                  </a:lnTo>
                  <a:lnTo>
                    <a:pt x="30" y="48"/>
                  </a:lnTo>
                  <a:lnTo>
                    <a:pt x="16" y="43"/>
                  </a:lnTo>
                  <a:lnTo>
                    <a:pt x="14" y="41"/>
                  </a:lnTo>
                  <a:lnTo>
                    <a:pt x="14" y="39"/>
                  </a:lnTo>
                  <a:lnTo>
                    <a:pt x="7" y="36"/>
                  </a:lnTo>
                  <a:lnTo>
                    <a:pt x="7" y="34"/>
                  </a:lnTo>
                  <a:lnTo>
                    <a:pt x="7" y="32"/>
                  </a:lnTo>
                  <a:lnTo>
                    <a:pt x="5" y="32"/>
                  </a:lnTo>
                  <a:lnTo>
                    <a:pt x="5" y="30"/>
                  </a:lnTo>
                  <a:lnTo>
                    <a:pt x="4" y="30"/>
                  </a:lnTo>
                  <a:lnTo>
                    <a:pt x="2" y="27"/>
                  </a:lnTo>
                  <a:lnTo>
                    <a:pt x="2" y="25"/>
                  </a:lnTo>
                  <a:lnTo>
                    <a:pt x="2" y="25"/>
                  </a:lnTo>
                  <a:lnTo>
                    <a:pt x="4" y="27"/>
                  </a:lnTo>
                  <a:lnTo>
                    <a:pt x="4" y="27"/>
                  </a:lnTo>
                  <a:lnTo>
                    <a:pt x="4" y="25"/>
                  </a:lnTo>
                  <a:lnTo>
                    <a:pt x="4" y="25"/>
                  </a:lnTo>
                  <a:lnTo>
                    <a:pt x="2" y="25"/>
                  </a:lnTo>
                  <a:lnTo>
                    <a:pt x="2" y="23"/>
                  </a:lnTo>
                  <a:lnTo>
                    <a:pt x="2" y="21"/>
                  </a:lnTo>
                  <a:lnTo>
                    <a:pt x="2" y="20"/>
                  </a:lnTo>
                  <a:lnTo>
                    <a:pt x="2" y="20"/>
                  </a:lnTo>
                  <a:lnTo>
                    <a:pt x="0" y="18"/>
                  </a:lnTo>
                  <a:lnTo>
                    <a:pt x="0" y="16"/>
                  </a:lnTo>
                  <a:lnTo>
                    <a:pt x="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8" name="Freeform 4139"/>
            <p:cNvSpPr>
              <a:spLocks/>
            </p:cNvSpPr>
            <p:nvPr/>
          </p:nvSpPr>
          <p:spPr bwMode="auto">
            <a:xfrm>
              <a:off x="2482" y="2546"/>
              <a:ext cx="48" cy="48"/>
            </a:xfrm>
            <a:custGeom>
              <a:avLst/>
              <a:gdLst/>
              <a:ahLst/>
              <a:cxnLst>
                <a:cxn ang="0">
                  <a:pos x="2" y="16"/>
                </a:cxn>
                <a:cxn ang="0">
                  <a:pos x="5" y="14"/>
                </a:cxn>
                <a:cxn ang="0">
                  <a:pos x="9" y="12"/>
                </a:cxn>
                <a:cxn ang="0">
                  <a:pos x="9" y="11"/>
                </a:cxn>
                <a:cxn ang="0">
                  <a:pos x="14" y="5"/>
                </a:cxn>
                <a:cxn ang="0">
                  <a:pos x="14" y="2"/>
                </a:cxn>
                <a:cxn ang="0">
                  <a:pos x="18" y="3"/>
                </a:cxn>
                <a:cxn ang="0">
                  <a:pos x="21" y="0"/>
                </a:cxn>
                <a:cxn ang="0">
                  <a:pos x="34" y="3"/>
                </a:cxn>
                <a:cxn ang="0">
                  <a:pos x="38" y="5"/>
                </a:cxn>
                <a:cxn ang="0">
                  <a:pos x="39" y="7"/>
                </a:cxn>
                <a:cxn ang="0">
                  <a:pos x="39" y="9"/>
                </a:cxn>
                <a:cxn ang="0">
                  <a:pos x="41" y="11"/>
                </a:cxn>
                <a:cxn ang="0">
                  <a:pos x="43" y="11"/>
                </a:cxn>
                <a:cxn ang="0">
                  <a:pos x="43" y="14"/>
                </a:cxn>
                <a:cxn ang="0">
                  <a:pos x="43" y="16"/>
                </a:cxn>
                <a:cxn ang="0">
                  <a:pos x="45" y="16"/>
                </a:cxn>
                <a:cxn ang="0">
                  <a:pos x="45" y="21"/>
                </a:cxn>
                <a:cxn ang="0">
                  <a:pos x="43" y="21"/>
                </a:cxn>
                <a:cxn ang="0">
                  <a:pos x="41" y="27"/>
                </a:cxn>
                <a:cxn ang="0">
                  <a:pos x="46" y="25"/>
                </a:cxn>
                <a:cxn ang="0">
                  <a:pos x="48" y="25"/>
                </a:cxn>
                <a:cxn ang="0">
                  <a:pos x="48" y="28"/>
                </a:cxn>
                <a:cxn ang="0">
                  <a:pos x="46" y="30"/>
                </a:cxn>
                <a:cxn ang="0">
                  <a:pos x="43" y="32"/>
                </a:cxn>
                <a:cxn ang="0">
                  <a:pos x="43" y="37"/>
                </a:cxn>
                <a:cxn ang="0">
                  <a:pos x="41" y="37"/>
                </a:cxn>
                <a:cxn ang="0">
                  <a:pos x="38" y="41"/>
                </a:cxn>
                <a:cxn ang="0">
                  <a:pos x="32" y="44"/>
                </a:cxn>
                <a:cxn ang="0">
                  <a:pos x="32" y="46"/>
                </a:cxn>
                <a:cxn ang="0">
                  <a:pos x="32" y="48"/>
                </a:cxn>
                <a:cxn ang="0">
                  <a:pos x="30" y="48"/>
                </a:cxn>
                <a:cxn ang="0">
                  <a:pos x="14" y="41"/>
                </a:cxn>
                <a:cxn ang="0">
                  <a:pos x="7" y="36"/>
                </a:cxn>
                <a:cxn ang="0">
                  <a:pos x="7" y="32"/>
                </a:cxn>
                <a:cxn ang="0">
                  <a:pos x="5" y="30"/>
                </a:cxn>
                <a:cxn ang="0">
                  <a:pos x="2" y="27"/>
                </a:cxn>
                <a:cxn ang="0">
                  <a:pos x="2" y="25"/>
                </a:cxn>
                <a:cxn ang="0">
                  <a:pos x="4" y="27"/>
                </a:cxn>
                <a:cxn ang="0">
                  <a:pos x="4" y="25"/>
                </a:cxn>
                <a:cxn ang="0">
                  <a:pos x="2" y="23"/>
                </a:cxn>
                <a:cxn ang="0">
                  <a:pos x="2" y="20"/>
                </a:cxn>
                <a:cxn ang="0">
                  <a:pos x="0" y="18"/>
                </a:cxn>
                <a:cxn ang="0">
                  <a:pos x="0" y="14"/>
                </a:cxn>
              </a:cxnLst>
              <a:rect l="0" t="0" r="r" b="b"/>
              <a:pathLst>
                <a:path w="48" h="48">
                  <a:moveTo>
                    <a:pt x="0" y="14"/>
                  </a:moveTo>
                  <a:lnTo>
                    <a:pt x="2" y="16"/>
                  </a:lnTo>
                  <a:lnTo>
                    <a:pt x="5" y="16"/>
                  </a:lnTo>
                  <a:lnTo>
                    <a:pt x="5" y="14"/>
                  </a:lnTo>
                  <a:lnTo>
                    <a:pt x="7" y="12"/>
                  </a:lnTo>
                  <a:lnTo>
                    <a:pt x="9" y="12"/>
                  </a:lnTo>
                  <a:lnTo>
                    <a:pt x="9" y="11"/>
                  </a:lnTo>
                  <a:lnTo>
                    <a:pt x="9" y="11"/>
                  </a:lnTo>
                  <a:lnTo>
                    <a:pt x="11" y="9"/>
                  </a:lnTo>
                  <a:lnTo>
                    <a:pt x="14" y="5"/>
                  </a:lnTo>
                  <a:lnTo>
                    <a:pt x="13" y="3"/>
                  </a:lnTo>
                  <a:lnTo>
                    <a:pt x="14" y="2"/>
                  </a:lnTo>
                  <a:lnTo>
                    <a:pt x="16" y="2"/>
                  </a:lnTo>
                  <a:lnTo>
                    <a:pt x="18" y="3"/>
                  </a:lnTo>
                  <a:lnTo>
                    <a:pt x="21" y="2"/>
                  </a:lnTo>
                  <a:lnTo>
                    <a:pt x="21" y="0"/>
                  </a:lnTo>
                  <a:lnTo>
                    <a:pt x="34" y="2"/>
                  </a:lnTo>
                  <a:lnTo>
                    <a:pt x="34" y="3"/>
                  </a:lnTo>
                  <a:lnTo>
                    <a:pt x="36" y="3"/>
                  </a:lnTo>
                  <a:lnTo>
                    <a:pt x="38" y="5"/>
                  </a:lnTo>
                  <a:lnTo>
                    <a:pt x="39" y="7"/>
                  </a:lnTo>
                  <a:lnTo>
                    <a:pt x="39" y="7"/>
                  </a:lnTo>
                  <a:lnTo>
                    <a:pt x="39" y="9"/>
                  </a:lnTo>
                  <a:lnTo>
                    <a:pt x="39" y="9"/>
                  </a:lnTo>
                  <a:lnTo>
                    <a:pt x="39" y="11"/>
                  </a:lnTo>
                  <a:lnTo>
                    <a:pt x="41" y="11"/>
                  </a:lnTo>
                  <a:lnTo>
                    <a:pt x="43" y="11"/>
                  </a:lnTo>
                  <a:lnTo>
                    <a:pt x="43" y="11"/>
                  </a:lnTo>
                  <a:lnTo>
                    <a:pt x="41" y="12"/>
                  </a:lnTo>
                  <a:lnTo>
                    <a:pt x="43" y="14"/>
                  </a:lnTo>
                  <a:lnTo>
                    <a:pt x="43" y="14"/>
                  </a:lnTo>
                  <a:lnTo>
                    <a:pt x="43" y="16"/>
                  </a:lnTo>
                  <a:lnTo>
                    <a:pt x="43" y="16"/>
                  </a:lnTo>
                  <a:lnTo>
                    <a:pt x="45" y="16"/>
                  </a:lnTo>
                  <a:lnTo>
                    <a:pt x="45" y="18"/>
                  </a:lnTo>
                  <a:lnTo>
                    <a:pt x="45" y="21"/>
                  </a:lnTo>
                  <a:lnTo>
                    <a:pt x="45" y="21"/>
                  </a:lnTo>
                  <a:lnTo>
                    <a:pt x="43" y="21"/>
                  </a:lnTo>
                  <a:lnTo>
                    <a:pt x="41" y="27"/>
                  </a:lnTo>
                  <a:lnTo>
                    <a:pt x="41" y="27"/>
                  </a:lnTo>
                  <a:lnTo>
                    <a:pt x="46" y="27"/>
                  </a:lnTo>
                  <a:lnTo>
                    <a:pt x="46" y="25"/>
                  </a:lnTo>
                  <a:lnTo>
                    <a:pt x="48" y="25"/>
                  </a:lnTo>
                  <a:lnTo>
                    <a:pt x="48" y="25"/>
                  </a:lnTo>
                  <a:lnTo>
                    <a:pt x="48" y="28"/>
                  </a:lnTo>
                  <a:lnTo>
                    <a:pt x="48" y="28"/>
                  </a:lnTo>
                  <a:lnTo>
                    <a:pt x="48" y="28"/>
                  </a:lnTo>
                  <a:lnTo>
                    <a:pt x="46" y="30"/>
                  </a:lnTo>
                  <a:lnTo>
                    <a:pt x="45" y="32"/>
                  </a:lnTo>
                  <a:lnTo>
                    <a:pt x="43" y="32"/>
                  </a:lnTo>
                  <a:lnTo>
                    <a:pt x="43" y="36"/>
                  </a:lnTo>
                  <a:lnTo>
                    <a:pt x="43" y="37"/>
                  </a:lnTo>
                  <a:lnTo>
                    <a:pt x="43" y="37"/>
                  </a:lnTo>
                  <a:lnTo>
                    <a:pt x="41" y="37"/>
                  </a:lnTo>
                  <a:lnTo>
                    <a:pt x="39" y="39"/>
                  </a:lnTo>
                  <a:lnTo>
                    <a:pt x="38" y="41"/>
                  </a:lnTo>
                  <a:lnTo>
                    <a:pt x="34" y="44"/>
                  </a:lnTo>
                  <a:lnTo>
                    <a:pt x="32" y="44"/>
                  </a:lnTo>
                  <a:lnTo>
                    <a:pt x="32" y="44"/>
                  </a:lnTo>
                  <a:lnTo>
                    <a:pt x="32" y="46"/>
                  </a:lnTo>
                  <a:lnTo>
                    <a:pt x="32" y="46"/>
                  </a:lnTo>
                  <a:lnTo>
                    <a:pt x="32" y="48"/>
                  </a:lnTo>
                  <a:lnTo>
                    <a:pt x="30" y="48"/>
                  </a:lnTo>
                  <a:lnTo>
                    <a:pt x="30" y="48"/>
                  </a:lnTo>
                  <a:lnTo>
                    <a:pt x="16" y="43"/>
                  </a:lnTo>
                  <a:lnTo>
                    <a:pt x="14" y="41"/>
                  </a:lnTo>
                  <a:lnTo>
                    <a:pt x="14" y="39"/>
                  </a:lnTo>
                  <a:lnTo>
                    <a:pt x="7" y="36"/>
                  </a:lnTo>
                  <a:lnTo>
                    <a:pt x="7" y="34"/>
                  </a:lnTo>
                  <a:lnTo>
                    <a:pt x="7" y="32"/>
                  </a:lnTo>
                  <a:lnTo>
                    <a:pt x="5" y="32"/>
                  </a:lnTo>
                  <a:lnTo>
                    <a:pt x="5" y="30"/>
                  </a:lnTo>
                  <a:lnTo>
                    <a:pt x="4" y="30"/>
                  </a:lnTo>
                  <a:lnTo>
                    <a:pt x="2" y="27"/>
                  </a:lnTo>
                  <a:lnTo>
                    <a:pt x="2" y="25"/>
                  </a:lnTo>
                  <a:lnTo>
                    <a:pt x="2" y="25"/>
                  </a:lnTo>
                  <a:lnTo>
                    <a:pt x="4" y="27"/>
                  </a:lnTo>
                  <a:lnTo>
                    <a:pt x="4" y="27"/>
                  </a:lnTo>
                  <a:lnTo>
                    <a:pt x="4" y="25"/>
                  </a:lnTo>
                  <a:lnTo>
                    <a:pt x="4" y="25"/>
                  </a:lnTo>
                  <a:lnTo>
                    <a:pt x="2" y="25"/>
                  </a:lnTo>
                  <a:lnTo>
                    <a:pt x="2" y="23"/>
                  </a:lnTo>
                  <a:lnTo>
                    <a:pt x="2" y="21"/>
                  </a:lnTo>
                  <a:lnTo>
                    <a:pt x="2" y="20"/>
                  </a:lnTo>
                  <a:lnTo>
                    <a:pt x="2" y="20"/>
                  </a:lnTo>
                  <a:lnTo>
                    <a:pt x="0" y="18"/>
                  </a:lnTo>
                  <a:lnTo>
                    <a:pt x="0" y="16"/>
                  </a:lnTo>
                  <a:lnTo>
                    <a:pt x="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9" name="Freeform 4140"/>
            <p:cNvSpPr>
              <a:spLocks/>
            </p:cNvSpPr>
            <p:nvPr/>
          </p:nvSpPr>
          <p:spPr bwMode="auto">
            <a:xfrm>
              <a:off x="2559" y="2535"/>
              <a:ext cx="98" cy="102"/>
            </a:xfrm>
            <a:custGeom>
              <a:avLst/>
              <a:gdLst/>
              <a:ahLst/>
              <a:cxnLst>
                <a:cxn ang="0">
                  <a:pos x="69" y="89"/>
                </a:cxn>
                <a:cxn ang="0">
                  <a:pos x="91" y="89"/>
                </a:cxn>
                <a:cxn ang="0">
                  <a:pos x="93" y="80"/>
                </a:cxn>
                <a:cxn ang="0">
                  <a:pos x="85" y="61"/>
                </a:cxn>
                <a:cxn ang="0">
                  <a:pos x="89" y="50"/>
                </a:cxn>
                <a:cxn ang="0">
                  <a:pos x="96" y="41"/>
                </a:cxn>
                <a:cxn ang="0">
                  <a:pos x="94" y="25"/>
                </a:cxn>
                <a:cxn ang="0">
                  <a:pos x="93" y="22"/>
                </a:cxn>
                <a:cxn ang="0">
                  <a:pos x="91" y="20"/>
                </a:cxn>
                <a:cxn ang="0">
                  <a:pos x="85" y="13"/>
                </a:cxn>
                <a:cxn ang="0">
                  <a:pos x="68" y="14"/>
                </a:cxn>
                <a:cxn ang="0">
                  <a:pos x="64" y="14"/>
                </a:cxn>
                <a:cxn ang="0">
                  <a:pos x="60" y="16"/>
                </a:cxn>
                <a:cxn ang="0">
                  <a:pos x="57" y="13"/>
                </a:cxn>
                <a:cxn ang="0">
                  <a:pos x="55" y="9"/>
                </a:cxn>
                <a:cxn ang="0">
                  <a:pos x="53" y="6"/>
                </a:cxn>
                <a:cxn ang="0">
                  <a:pos x="48" y="4"/>
                </a:cxn>
                <a:cxn ang="0">
                  <a:pos x="41" y="6"/>
                </a:cxn>
                <a:cxn ang="0">
                  <a:pos x="37" y="4"/>
                </a:cxn>
                <a:cxn ang="0">
                  <a:pos x="35" y="0"/>
                </a:cxn>
                <a:cxn ang="0">
                  <a:pos x="32" y="2"/>
                </a:cxn>
                <a:cxn ang="0">
                  <a:pos x="28" y="4"/>
                </a:cxn>
                <a:cxn ang="0">
                  <a:pos x="25" y="6"/>
                </a:cxn>
                <a:cxn ang="0">
                  <a:pos x="21" y="7"/>
                </a:cxn>
                <a:cxn ang="0">
                  <a:pos x="18" y="7"/>
                </a:cxn>
                <a:cxn ang="0">
                  <a:pos x="16" y="4"/>
                </a:cxn>
                <a:cxn ang="0">
                  <a:pos x="12" y="6"/>
                </a:cxn>
                <a:cxn ang="0">
                  <a:pos x="9" y="9"/>
                </a:cxn>
                <a:cxn ang="0">
                  <a:pos x="5" y="20"/>
                </a:cxn>
                <a:cxn ang="0">
                  <a:pos x="11" y="25"/>
                </a:cxn>
                <a:cxn ang="0">
                  <a:pos x="11" y="27"/>
                </a:cxn>
                <a:cxn ang="0">
                  <a:pos x="11" y="32"/>
                </a:cxn>
                <a:cxn ang="0">
                  <a:pos x="12" y="38"/>
                </a:cxn>
                <a:cxn ang="0">
                  <a:pos x="11" y="38"/>
                </a:cxn>
                <a:cxn ang="0">
                  <a:pos x="3" y="38"/>
                </a:cxn>
                <a:cxn ang="0">
                  <a:pos x="5" y="41"/>
                </a:cxn>
                <a:cxn ang="0">
                  <a:pos x="7" y="41"/>
                </a:cxn>
                <a:cxn ang="0">
                  <a:pos x="7" y="48"/>
                </a:cxn>
                <a:cxn ang="0">
                  <a:pos x="0" y="52"/>
                </a:cxn>
                <a:cxn ang="0">
                  <a:pos x="3" y="57"/>
                </a:cxn>
                <a:cxn ang="0">
                  <a:pos x="0" y="68"/>
                </a:cxn>
                <a:cxn ang="0">
                  <a:pos x="2" y="68"/>
                </a:cxn>
                <a:cxn ang="0">
                  <a:pos x="5" y="70"/>
                </a:cxn>
                <a:cxn ang="0">
                  <a:pos x="11" y="73"/>
                </a:cxn>
                <a:cxn ang="0">
                  <a:pos x="16" y="79"/>
                </a:cxn>
                <a:cxn ang="0">
                  <a:pos x="18" y="82"/>
                </a:cxn>
                <a:cxn ang="0">
                  <a:pos x="18" y="86"/>
                </a:cxn>
                <a:cxn ang="0">
                  <a:pos x="16" y="91"/>
                </a:cxn>
              </a:cxnLst>
              <a:rect l="0" t="0" r="r" b="b"/>
              <a:pathLst>
                <a:path w="98" h="102">
                  <a:moveTo>
                    <a:pt x="16" y="102"/>
                  </a:moveTo>
                  <a:lnTo>
                    <a:pt x="16" y="102"/>
                  </a:lnTo>
                  <a:lnTo>
                    <a:pt x="19" y="102"/>
                  </a:lnTo>
                  <a:lnTo>
                    <a:pt x="69" y="89"/>
                  </a:lnTo>
                  <a:lnTo>
                    <a:pt x="85" y="91"/>
                  </a:lnTo>
                  <a:lnTo>
                    <a:pt x="87" y="89"/>
                  </a:lnTo>
                  <a:lnTo>
                    <a:pt x="89" y="89"/>
                  </a:lnTo>
                  <a:lnTo>
                    <a:pt x="91" y="89"/>
                  </a:lnTo>
                  <a:lnTo>
                    <a:pt x="91" y="89"/>
                  </a:lnTo>
                  <a:lnTo>
                    <a:pt x="93" y="89"/>
                  </a:lnTo>
                  <a:lnTo>
                    <a:pt x="93" y="82"/>
                  </a:lnTo>
                  <a:lnTo>
                    <a:pt x="93" y="80"/>
                  </a:lnTo>
                  <a:lnTo>
                    <a:pt x="89" y="80"/>
                  </a:lnTo>
                  <a:lnTo>
                    <a:pt x="89" y="79"/>
                  </a:lnTo>
                  <a:lnTo>
                    <a:pt x="85" y="68"/>
                  </a:lnTo>
                  <a:lnTo>
                    <a:pt x="85" y="61"/>
                  </a:lnTo>
                  <a:lnTo>
                    <a:pt x="87" y="59"/>
                  </a:lnTo>
                  <a:lnTo>
                    <a:pt x="89" y="57"/>
                  </a:lnTo>
                  <a:lnTo>
                    <a:pt x="89" y="55"/>
                  </a:lnTo>
                  <a:lnTo>
                    <a:pt x="89" y="50"/>
                  </a:lnTo>
                  <a:lnTo>
                    <a:pt x="93" y="43"/>
                  </a:lnTo>
                  <a:lnTo>
                    <a:pt x="94" y="43"/>
                  </a:lnTo>
                  <a:lnTo>
                    <a:pt x="94" y="41"/>
                  </a:lnTo>
                  <a:lnTo>
                    <a:pt x="96" y="41"/>
                  </a:lnTo>
                  <a:lnTo>
                    <a:pt x="96" y="39"/>
                  </a:lnTo>
                  <a:lnTo>
                    <a:pt x="98" y="39"/>
                  </a:lnTo>
                  <a:lnTo>
                    <a:pt x="94" y="27"/>
                  </a:lnTo>
                  <a:lnTo>
                    <a:pt x="94" y="25"/>
                  </a:lnTo>
                  <a:lnTo>
                    <a:pt x="93" y="25"/>
                  </a:lnTo>
                  <a:lnTo>
                    <a:pt x="93" y="25"/>
                  </a:lnTo>
                  <a:lnTo>
                    <a:pt x="94" y="23"/>
                  </a:lnTo>
                  <a:lnTo>
                    <a:pt x="93" y="22"/>
                  </a:lnTo>
                  <a:lnTo>
                    <a:pt x="94" y="22"/>
                  </a:lnTo>
                  <a:lnTo>
                    <a:pt x="94" y="20"/>
                  </a:lnTo>
                  <a:lnTo>
                    <a:pt x="93" y="20"/>
                  </a:lnTo>
                  <a:lnTo>
                    <a:pt x="91" y="20"/>
                  </a:lnTo>
                  <a:lnTo>
                    <a:pt x="91" y="20"/>
                  </a:lnTo>
                  <a:lnTo>
                    <a:pt x="89" y="14"/>
                  </a:lnTo>
                  <a:lnTo>
                    <a:pt x="87" y="14"/>
                  </a:lnTo>
                  <a:lnTo>
                    <a:pt x="85" y="13"/>
                  </a:lnTo>
                  <a:lnTo>
                    <a:pt x="85" y="13"/>
                  </a:lnTo>
                  <a:lnTo>
                    <a:pt x="84" y="13"/>
                  </a:lnTo>
                  <a:lnTo>
                    <a:pt x="78" y="11"/>
                  </a:lnTo>
                  <a:lnTo>
                    <a:pt x="68" y="14"/>
                  </a:lnTo>
                  <a:lnTo>
                    <a:pt x="68" y="16"/>
                  </a:lnTo>
                  <a:lnTo>
                    <a:pt x="66" y="18"/>
                  </a:lnTo>
                  <a:lnTo>
                    <a:pt x="64" y="16"/>
                  </a:lnTo>
                  <a:lnTo>
                    <a:pt x="64" y="14"/>
                  </a:lnTo>
                  <a:lnTo>
                    <a:pt x="62" y="14"/>
                  </a:lnTo>
                  <a:lnTo>
                    <a:pt x="62" y="16"/>
                  </a:lnTo>
                  <a:lnTo>
                    <a:pt x="60" y="16"/>
                  </a:lnTo>
                  <a:lnTo>
                    <a:pt x="60" y="16"/>
                  </a:lnTo>
                  <a:lnTo>
                    <a:pt x="59" y="14"/>
                  </a:lnTo>
                  <a:lnTo>
                    <a:pt x="59" y="14"/>
                  </a:lnTo>
                  <a:lnTo>
                    <a:pt x="57" y="13"/>
                  </a:lnTo>
                  <a:lnTo>
                    <a:pt x="57" y="13"/>
                  </a:lnTo>
                  <a:lnTo>
                    <a:pt x="57" y="11"/>
                  </a:lnTo>
                  <a:lnTo>
                    <a:pt x="57" y="11"/>
                  </a:lnTo>
                  <a:lnTo>
                    <a:pt x="55" y="11"/>
                  </a:lnTo>
                  <a:lnTo>
                    <a:pt x="55" y="9"/>
                  </a:lnTo>
                  <a:lnTo>
                    <a:pt x="53" y="9"/>
                  </a:lnTo>
                  <a:lnTo>
                    <a:pt x="53" y="7"/>
                  </a:lnTo>
                  <a:lnTo>
                    <a:pt x="53" y="6"/>
                  </a:lnTo>
                  <a:lnTo>
                    <a:pt x="53" y="6"/>
                  </a:lnTo>
                  <a:lnTo>
                    <a:pt x="53" y="6"/>
                  </a:lnTo>
                  <a:lnTo>
                    <a:pt x="50" y="6"/>
                  </a:lnTo>
                  <a:lnTo>
                    <a:pt x="48" y="6"/>
                  </a:lnTo>
                  <a:lnTo>
                    <a:pt x="48" y="4"/>
                  </a:lnTo>
                  <a:lnTo>
                    <a:pt x="46" y="4"/>
                  </a:lnTo>
                  <a:lnTo>
                    <a:pt x="43" y="4"/>
                  </a:lnTo>
                  <a:lnTo>
                    <a:pt x="43" y="6"/>
                  </a:lnTo>
                  <a:lnTo>
                    <a:pt x="41" y="6"/>
                  </a:lnTo>
                  <a:lnTo>
                    <a:pt x="39" y="7"/>
                  </a:lnTo>
                  <a:lnTo>
                    <a:pt x="37" y="7"/>
                  </a:lnTo>
                  <a:lnTo>
                    <a:pt x="37" y="7"/>
                  </a:lnTo>
                  <a:lnTo>
                    <a:pt x="37" y="4"/>
                  </a:lnTo>
                  <a:lnTo>
                    <a:pt x="37" y="2"/>
                  </a:lnTo>
                  <a:lnTo>
                    <a:pt x="37" y="2"/>
                  </a:lnTo>
                  <a:lnTo>
                    <a:pt x="37" y="0"/>
                  </a:lnTo>
                  <a:lnTo>
                    <a:pt x="35" y="0"/>
                  </a:lnTo>
                  <a:lnTo>
                    <a:pt x="35" y="0"/>
                  </a:lnTo>
                  <a:lnTo>
                    <a:pt x="34" y="0"/>
                  </a:lnTo>
                  <a:lnTo>
                    <a:pt x="32" y="2"/>
                  </a:lnTo>
                  <a:lnTo>
                    <a:pt x="32" y="2"/>
                  </a:lnTo>
                  <a:lnTo>
                    <a:pt x="30" y="0"/>
                  </a:lnTo>
                  <a:lnTo>
                    <a:pt x="30" y="0"/>
                  </a:lnTo>
                  <a:lnTo>
                    <a:pt x="28" y="2"/>
                  </a:lnTo>
                  <a:lnTo>
                    <a:pt x="28" y="4"/>
                  </a:lnTo>
                  <a:lnTo>
                    <a:pt x="30" y="4"/>
                  </a:lnTo>
                  <a:lnTo>
                    <a:pt x="28" y="6"/>
                  </a:lnTo>
                  <a:lnTo>
                    <a:pt x="27" y="6"/>
                  </a:lnTo>
                  <a:lnTo>
                    <a:pt x="25" y="6"/>
                  </a:lnTo>
                  <a:lnTo>
                    <a:pt x="25" y="7"/>
                  </a:lnTo>
                  <a:lnTo>
                    <a:pt x="23" y="9"/>
                  </a:lnTo>
                  <a:lnTo>
                    <a:pt x="23" y="9"/>
                  </a:lnTo>
                  <a:lnTo>
                    <a:pt x="21" y="7"/>
                  </a:lnTo>
                  <a:lnTo>
                    <a:pt x="19" y="7"/>
                  </a:lnTo>
                  <a:lnTo>
                    <a:pt x="19" y="6"/>
                  </a:lnTo>
                  <a:lnTo>
                    <a:pt x="19" y="7"/>
                  </a:lnTo>
                  <a:lnTo>
                    <a:pt x="18" y="7"/>
                  </a:lnTo>
                  <a:lnTo>
                    <a:pt x="18" y="7"/>
                  </a:lnTo>
                  <a:lnTo>
                    <a:pt x="18" y="6"/>
                  </a:lnTo>
                  <a:lnTo>
                    <a:pt x="16" y="4"/>
                  </a:lnTo>
                  <a:lnTo>
                    <a:pt x="16" y="4"/>
                  </a:lnTo>
                  <a:lnTo>
                    <a:pt x="14" y="4"/>
                  </a:lnTo>
                  <a:lnTo>
                    <a:pt x="12" y="4"/>
                  </a:lnTo>
                  <a:lnTo>
                    <a:pt x="12" y="4"/>
                  </a:lnTo>
                  <a:lnTo>
                    <a:pt x="12" y="6"/>
                  </a:lnTo>
                  <a:lnTo>
                    <a:pt x="11" y="7"/>
                  </a:lnTo>
                  <a:lnTo>
                    <a:pt x="11" y="7"/>
                  </a:lnTo>
                  <a:lnTo>
                    <a:pt x="9" y="7"/>
                  </a:lnTo>
                  <a:lnTo>
                    <a:pt x="9" y="9"/>
                  </a:lnTo>
                  <a:lnTo>
                    <a:pt x="7" y="11"/>
                  </a:lnTo>
                  <a:lnTo>
                    <a:pt x="7" y="11"/>
                  </a:lnTo>
                  <a:lnTo>
                    <a:pt x="5" y="13"/>
                  </a:lnTo>
                  <a:lnTo>
                    <a:pt x="5" y="20"/>
                  </a:lnTo>
                  <a:lnTo>
                    <a:pt x="5" y="20"/>
                  </a:lnTo>
                  <a:lnTo>
                    <a:pt x="9" y="22"/>
                  </a:lnTo>
                  <a:lnTo>
                    <a:pt x="11" y="22"/>
                  </a:lnTo>
                  <a:lnTo>
                    <a:pt x="11" y="25"/>
                  </a:lnTo>
                  <a:lnTo>
                    <a:pt x="11" y="25"/>
                  </a:lnTo>
                  <a:lnTo>
                    <a:pt x="12" y="27"/>
                  </a:lnTo>
                  <a:lnTo>
                    <a:pt x="12" y="27"/>
                  </a:lnTo>
                  <a:lnTo>
                    <a:pt x="11" y="27"/>
                  </a:lnTo>
                  <a:lnTo>
                    <a:pt x="11" y="29"/>
                  </a:lnTo>
                  <a:lnTo>
                    <a:pt x="9" y="31"/>
                  </a:lnTo>
                  <a:lnTo>
                    <a:pt x="11" y="31"/>
                  </a:lnTo>
                  <a:lnTo>
                    <a:pt x="11" y="32"/>
                  </a:lnTo>
                  <a:lnTo>
                    <a:pt x="12" y="32"/>
                  </a:lnTo>
                  <a:lnTo>
                    <a:pt x="12" y="32"/>
                  </a:lnTo>
                  <a:lnTo>
                    <a:pt x="12" y="34"/>
                  </a:lnTo>
                  <a:lnTo>
                    <a:pt x="12" y="38"/>
                  </a:lnTo>
                  <a:lnTo>
                    <a:pt x="12" y="38"/>
                  </a:lnTo>
                  <a:lnTo>
                    <a:pt x="12" y="36"/>
                  </a:lnTo>
                  <a:lnTo>
                    <a:pt x="11" y="38"/>
                  </a:lnTo>
                  <a:lnTo>
                    <a:pt x="11" y="38"/>
                  </a:lnTo>
                  <a:lnTo>
                    <a:pt x="9" y="36"/>
                  </a:lnTo>
                  <a:lnTo>
                    <a:pt x="7" y="36"/>
                  </a:lnTo>
                  <a:lnTo>
                    <a:pt x="3" y="36"/>
                  </a:lnTo>
                  <a:lnTo>
                    <a:pt x="3" y="38"/>
                  </a:lnTo>
                  <a:lnTo>
                    <a:pt x="5" y="38"/>
                  </a:lnTo>
                  <a:lnTo>
                    <a:pt x="5" y="38"/>
                  </a:lnTo>
                  <a:lnTo>
                    <a:pt x="3" y="39"/>
                  </a:lnTo>
                  <a:lnTo>
                    <a:pt x="5" y="41"/>
                  </a:lnTo>
                  <a:lnTo>
                    <a:pt x="7" y="39"/>
                  </a:lnTo>
                  <a:lnTo>
                    <a:pt x="7" y="41"/>
                  </a:lnTo>
                  <a:lnTo>
                    <a:pt x="9" y="41"/>
                  </a:lnTo>
                  <a:lnTo>
                    <a:pt x="7" y="41"/>
                  </a:lnTo>
                  <a:lnTo>
                    <a:pt x="9" y="43"/>
                  </a:lnTo>
                  <a:lnTo>
                    <a:pt x="9" y="43"/>
                  </a:lnTo>
                  <a:lnTo>
                    <a:pt x="7" y="43"/>
                  </a:lnTo>
                  <a:lnTo>
                    <a:pt x="7" y="48"/>
                  </a:lnTo>
                  <a:lnTo>
                    <a:pt x="5" y="50"/>
                  </a:lnTo>
                  <a:lnTo>
                    <a:pt x="5" y="50"/>
                  </a:lnTo>
                  <a:lnTo>
                    <a:pt x="2" y="50"/>
                  </a:lnTo>
                  <a:lnTo>
                    <a:pt x="0" y="52"/>
                  </a:lnTo>
                  <a:lnTo>
                    <a:pt x="2" y="55"/>
                  </a:lnTo>
                  <a:lnTo>
                    <a:pt x="2" y="55"/>
                  </a:lnTo>
                  <a:lnTo>
                    <a:pt x="3" y="57"/>
                  </a:lnTo>
                  <a:lnTo>
                    <a:pt x="3" y="57"/>
                  </a:lnTo>
                  <a:lnTo>
                    <a:pt x="3" y="57"/>
                  </a:lnTo>
                  <a:lnTo>
                    <a:pt x="3" y="63"/>
                  </a:lnTo>
                  <a:lnTo>
                    <a:pt x="0" y="66"/>
                  </a:lnTo>
                  <a:lnTo>
                    <a:pt x="0" y="68"/>
                  </a:lnTo>
                  <a:lnTo>
                    <a:pt x="0" y="68"/>
                  </a:lnTo>
                  <a:lnTo>
                    <a:pt x="0" y="68"/>
                  </a:lnTo>
                  <a:lnTo>
                    <a:pt x="0" y="68"/>
                  </a:lnTo>
                  <a:lnTo>
                    <a:pt x="2" y="68"/>
                  </a:lnTo>
                  <a:lnTo>
                    <a:pt x="2" y="68"/>
                  </a:lnTo>
                  <a:lnTo>
                    <a:pt x="2" y="70"/>
                  </a:lnTo>
                  <a:lnTo>
                    <a:pt x="3" y="70"/>
                  </a:lnTo>
                  <a:lnTo>
                    <a:pt x="5" y="70"/>
                  </a:lnTo>
                  <a:lnTo>
                    <a:pt x="9" y="70"/>
                  </a:lnTo>
                  <a:lnTo>
                    <a:pt x="9" y="72"/>
                  </a:lnTo>
                  <a:lnTo>
                    <a:pt x="11" y="73"/>
                  </a:lnTo>
                  <a:lnTo>
                    <a:pt x="11" y="73"/>
                  </a:lnTo>
                  <a:lnTo>
                    <a:pt x="11" y="73"/>
                  </a:lnTo>
                  <a:lnTo>
                    <a:pt x="12" y="77"/>
                  </a:lnTo>
                  <a:lnTo>
                    <a:pt x="14" y="77"/>
                  </a:lnTo>
                  <a:lnTo>
                    <a:pt x="16" y="79"/>
                  </a:lnTo>
                  <a:lnTo>
                    <a:pt x="18" y="79"/>
                  </a:lnTo>
                  <a:lnTo>
                    <a:pt x="18" y="79"/>
                  </a:lnTo>
                  <a:lnTo>
                    <a:pt x="18" y="80"/>
                  </a:lnTo>
                  <a:lnTo>
                    <a:pt x="18" y="82"/>
                  </a:lnTo>
                  <a:lnTo>
                    <a:pt x="18" y="84"/>
                  </a:lnTo>
                  <a:lnTo>
                    <a:pt x="18" y="86"/>
                  </a:lnTo>
                  <a:lnTo>
                    <a:pt x="18" y="86"/>
                  </a:lnTo>
                  <a:lnTo>
                    <a:pt x="18" y="86"/>
                  </a:lnTo>
                  <a:lnTo>
                    <a:pt x="16" y="88"/>
                  </a:lnTo>
                  <a:lnTo>
                    <a:pt x="16" y="89"/>
                  </a:lnTo>
                  <a:lnTo>
                    <a:pt x="16" y="89"/>
                  </a:lnTo>
                  <a:lnTo>
                    <a:pt x="16" y="91"/>
                  </a:lnTo>
                  <a:lnTo>
                    <a:pt x="16" y="93"/>
                  </a:lnTo>
                  <a:lnTo>
                    <a:pt x="16" y="93"/>
                  </a:lnTo>
                  <a:lnTo>
                    <a:pt x="16" y="10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0" name="Freeform 4141"/>
            <p:cNvSpPr>
              <a:spLocks/>
            </p:cNvSpPr>
            <p:nvPr/>
          </p:nvSpPr>
          <p:spPr bwMode="auto">
            <a:xfrm>
              <a:off x="2559" y="2535"/>
              <a:ext cx="98" cy="102"/>
            </a:xfrm>
            <a:custGeom>
              <a:avLst/>
              <a:gdLst/>
              <a:ahLst/>
              <a:cxnLst>
                <a:cxn ang="0">
                  <a:pos x="69" y="89"/>
                </a:cxn>
                <a:cxn ang="0">
                  <a:pos x="91" y="89"/>
                </a:cxn>
                <a:cxn ang="0">
                  <a:pos x="93" y="80"/>
                </a:cxn>
                <a:cxn ang="0">
                  <a:pos x="85" y="61"/>
                </a:cxn>
                <a:cxn ang="0">
                  <a:pos x="89" y="50"/>
                </a:cxn>
                <a:cxn ang="0">
                  <a:pos x="96" y="41"/>
                </a:cxn>
                <a:cxn ang="0">
                  <a:pos x="94" y="25"/>
                </a:cxn>
                <a:cxn ang="0">
                  <a:pos x="93" y="22"/>
                </a:cxn>
                <a:cxn ang="0">
                  <a:pos x="91" y="20"/>
                </a:cxn>
                <a:cxn ang="0">
                  <a:pos x="85" y="13"/>
                </a:cxn>
                <a:cxn ang="0">
                  <a:pos x="68" y="14"/>
                </a:cxn>
                <a:cxn ang="0">
                  <a:pos x="64" y="14"/>
                </a:cxn>
                <a:cxn ang="0">
                  <a:pos x="60" y="16"/>
                </a:cxn>
                <a:cxn ang="0">
                  <a:pos x="57" y="13"/>
                </a:cxn>
                <a:cxn ang="0">
                  <a:pos x="55" y="9"/>
                </a:cxn>
                <a:cxn ang="0">
                  <a:pos x="53" y="6"/>
                </a:cxn>
                <a:cxn ang="0">
                  <a:pos x="48" y="4"/>
                </a:cxn>
                <a:cxn ang="0">
                  <a:pos x="41" y="6"/>
                </a:cxn>
                <a:cxn ang="0">
                  <a:pos x="37" y="4"/>
                </a:cxn>
                <a:cxn ang="0">
                  <a:pos x="35" y="0"/>
                </a:cxn>
                <a:cxn ang="0">
                  <a:pos x="32" y="2"/>
                </a:cxn>
                <a:cxn ang="0">
                  <a:pos x="28" y="4"/>
                </a:cxn>
                <a:cxn ang="0">
                  <a:pos x="25" y="6"/>
                </a:cxn>
                <a:cxn ang="0">
                  <a:pos x="21" y="7"/>
                </a:cxn>
                <a:cxn ang="0">
                  <a:pos x="18" y="7"/>
                </a:cxn>
                <a:cxn ang="0">
                  <a:pos x="16" y="4"/>
                </a:cxn>
                <a:cxn ang="0">
                  <a:pos x="12" y="6"/>
                </a:cxn>
                <a:cxn ang="0">
                  <a:pos x="9" y="9"/>
                </a:cxn>
                <a:cxn ang="0">
                  <a:pos x="5" y="20"/>
                </a:cxn>
                <a:cxn ang="0">
                  <a:pos x="11" y="25"/>
                </a:cxn>
                <a:cxn ang="0">
                  <a:pos x="11" y="27"/>
                </a:cxn>
                <a:cxn ang="0">
                  <a:pos x="11" y="32"/>
                </a:cxn>
                <a:cxn ang="0">
                  <a:pos x="12" y="38"/>
                </a:cxn>
                <a:cxn ang="0">
                  <a:pos x="11" y="38"/>
                </a:cxn>
                <a:cxn ang="0">
                  <a:pos x="3" y="38"/>
                </a:cxn>
                <a:cxn ang="0">
                  <a:pos x="5" y="41"/>
                </a:cxn>
                <a:cxn ang="0">
                  <a:pos x="7" y="41"/>
                </a:cxn>
                <a:cxn ang="0">
                  <a:pos x="7" y="48"/>
                </a:cxn>
                <a:cxn ang="0">
                  <a:pos x="0" y="52"/>
                </a:cxn>
                <a:cxn ang="0">
                  <a:pos x="3" y="57"/>
                </a:cxn>
                <a:cxn ang="0">
                  <a:pos x="0" y="68"/>
                </a:cxn>
                <a:cxn ang="0">
                  <a:pos x="2" y="68"/>
                </a:cxn>
                <a:cxn ang="0">
                  <a:pos x="5" y="70"/>
                </a:cxn>
                <a:cxn ang="0">
                  <a:pos x="11" y="73"/>
                </a:cxn>
                <a:cxn ang="0">
                  <a:pos x="16" y="79"/>
                </a:cxn>
                <a:cxn ang="0">
                  <a:pos x="18" y="82"/>
                </a:cxn>
                <a:cxn ang="0">
                  <a:pos x="18" y="86"/>
                </a:cxn>
                <a:cxn ang="0">
                  <a:pos x="16" y="91"/>
                </a:cxn>
              </a:cxnLst>
              <a:rect l="0" t="0" r="r" b="b"/>
              <a:pathLst>
                <a:path w="98" h="102">
                  <a:moveTo>
                    <a:pt x="16" y="102"/>
                  </a:moveTo>
                  <a:lnTo>
                    <a:pt x="16" y="102"/>
                  </a:lnTo>
                  <a:lnTo>
                    <a:pt x="19" y="102"/>
                  </a:lnTo>
                  <a:lnTo>
                    <a:pt x="69" y="89"/>
                  </a:lnTo>
                  <a:lnTo>
                    <a:pt x="85" y="91"/>
                  </a:lnTo>
                  <a:lnTo>
                    <a:pt x="87" y="89"/>
                  </a:lnTo>
                  <a:lnTo>
                    <a:pt x="89" y="89"/>
                  </a:lnTo>
                  <a:lnTo>
                    <a:pt x="91" y="89"/>
                  </a:lnTo>
                  <a:lnTo>
                    <a:pt x="91" y="89"/>
                  </a:lnTo>
                  <a:lnTo>
                    <a:pt x="93" y="89"/>
                  </a:lnTo>
                  <a:lnTo>
                    <a:pt x="93" y="82"/>
                  </a:lnTo>
                  <a:lnTo>
                    <a:pt x="93" y="80"/>
                  </a:lnTo>
                  <a:lnTo>
                    <a:pt x="89" y="80"/>
                  </a:lnTo>
                  <a:lnTo>
                    <a:pt x="89" y="79"/>
                  </a:lnTo>
                  <a:lnTo>
                    <a:pt x="85" y="68"/>
                  </a:lnTo>
                  <a:lnTo>
                    <a:pt x="85" y="61"/>
                  </a:lnTo>
                  <a:lnTo>
                    <a:pt x="87" y="59"/>
                  </a:lnTo>
                  <a:lnTo>
                    <a:pt x="89" y="57"/>
                  </a:lnTo>
                  <a:lnTo>
                    <a:pt x="89" y="55"/>
                  </a:lnTo>
                  <a:lnTo>
                    <a:pt x="89" y="50"/>
                  </a:lnTo>
                  <a:lnTo>
                    <a:pt x="93" y="43"/>
                  </a:lnTo>
                  <a:lnTo>
                    <a:pt x="94" y="43"/>
                  </a:lnTo>
                  <a:lnTo>
                    <a:pt x="94" y="41"/>
                  </a:lnTo>
                  <a:lnTo>
                    <a:pt x="96" y="41"/>
                  </a:lnTo>
                  <a:lnTo>
                    <a:pt x="96" y="39"/>
                  </a:lnTo>
                  <a:lnTo>
                    <a:pt x="98" y="39"/>
                  </a:lnTo>
                  <a:lnTo>
                    <a:pt x="94" y="27"/>
                  </a:lnTo>
                  <a:lnTo>
                    <a:pt x="94" y="25"/>
                  </a:lnTo>
                  <a:lnTo>
                    <a:pt x="93" y="25"/>
                  </a:lnTo>
                  <a:lnTo>
                    <a:pt x="93" y="25"/>
                  </a:lnTo>
                  <a:lnTo>
                    <a:pt x="94" y="23"/>
                  </a:lnTo>
                  <a:lnTo>
                    <a:pt x="93" y="22"/>
                  </a:lnTo>
                  <a:lnTo>
                    <a:pt x="94" y="22"/>
                  </a:lnTo>
                  <a:lnTo>
                    <a:pt x="94" y="20"/>
                  </a:lnTo>
                  <a:lnTo>
                    <a:pt x="93" y="20"/>
                  </a:lnTo>
                  <a:lnTo>
                    <a:pt x="91" y="20"/>
                  </a:lnTo>
                  <a:lnTo>
                    <a:pt x="91" y="20"/>
                  </a:lnTo>
                  <a:lnTo>
                    <a:pt x="89" y="14"/>
                  </a:lnTo>
                  <a:lnTo>
                    <a:pt x="87" y="14"/>
                  </a:lnTo>
                  <a:lnTo>
                    <a:pt x="85" y="13"/>
                  </a:lnTo>
                  <a:lnTo>
                    <a:pt x="85" y="13"/>
                  </a:lnTo>
                  <a:lnTo>
                    <a:pt x="84" y="13"/>
                  </a:lnTo>
                  <a:lnTo>
                    <a:pt x="78" y="11"/>
                  </a:lnTo>
                  <a:lnTo>
                    <a:pt x="68" y="14"/>
                  </a:lnTo>
                  <a:lnTo>
                    <a:pt x="68" y="16"/>
                  </a:lnTo>
                  <a:lnTo>
                    <a:pt x="66" y="18"/>
                  </a:lnTo>
                  <a:lnTo>
                    <a:pt x="64" y="16"/>
                  </a:lnTo>
                  <a:lnTo>
                    <a:pt x="64" y="14"/>
                  </a:lnTo>
                  <a:lnTo>
                    <a:pt x="62" y="14"/>
                  </a:lnTo>
                  <a:lnTo>
                    <a:pt x="62" y="16"/>
                  </a:lnTo>
                  <a:lnTo>
                    <a:pt x="60" y="16"/>
                  </a:lnTo>
                  <a:lnTo>
                    <a:pt x="60" y="16"/>
                  </a:lnTo>
                  <a:lnTo>
                    <a:pt x="59" y="14"/>
                  </a:lnTo>
                  <a:lnTo>
                    <a:pt x="59" y="14"/>
                  </a:lnTo>
                  <a:lnTo>
                    <a:pt x="57" y="13"/>
                  </a:lnTo>
                  <a:lnTo>
                    <a:pt x="57" y="13"/>
                  </a:lnTo>
                  <a:lnTo>
                    <a:pt x="57" y="11"/>
                  </a:lnTo>
                  <a:lnTo>
                    <a:pt x="57" y="11"/>
                  </a:lnTo>
                  <a:lnTo>
                    <a:pt x="55" y="11"/>
                  </a:lnTo>
                  <a:lnTo>
                    <a:pt x="55" y="9"/>
                  </a:lnTo>
                  <a:lnTo>
                    <a:pt x="53" y="9"/>
                  </a:lnTo>
                  <a:lnTo>
                    <a:pt x="53" y="7"/>
                  </a:lnTo>
                  <a:lnTo>
                    <a:pt x="53" y="6"/>
                  </a:lnTo>
                  <a:lnTo>
                    <a:pt x="53" y="6"/>
                  </a:lnTo>
                  <a:lnTo>
                    <a:pt x="53" y="6"/>
                  </a:lnTo>
                  <a:lnTo>
                    <a:pt x="50" y="6"/>
                  </a:lnTo>
                  <a:lnTo>
                    <a:pt x="48" y="6"/>
                  </a:lnTo>
                  <a:lnTo>
                    <a:pt x="48" y="4"/>
                  </a:lnTo>
                  <a:lnTo>
                    <a:pt x="46" y="4"/>
                  </a:lnTo>
                  <a:lnTo>
                    <a:pt x="43" y="4"/>
                  </a:lnTo>
                  <a:lnTo>
                    <a:pt x="43" y="6"/>
                  </a:lnTo>
                  <a:lnTo>
                    <a:pt x="41" y="6"/>
                  </a:lnTo>
                  <a:lnTo>
                    <a:pt x="39" y="7"/>
                  </a:lnTo>
                  <a:lnTo>
                    <a:pt x="37" y="7"/>
                  </a:lnTo>
                  <a:lnTo>
                    <a:pt x="37" y="7"/>
                  </a:lnTo>
                  <a:lnTo>
                    <a:pt x="37" y="4"/>
                  </a:lnTo>
                  <a:lnTo>
                    <a:pt x="37" y="2"/>
                  </a:lnTo>
                  <a:lnTo>
                    <a:pt x="37" y="2"/>
                  </a:lnTo>
                  <a:lnTo>
                    <a:pt x="37" y="0"/>
                  </a:lnTo>
                  <a:lnTo>
                    <a:pt x="35" y="0"/>
                  </a:lnTo>
                  <a:lnTo>
                    <a:pt x="35" y="0"/>
                  </a:lnTo>
                  <a:lnTo>
                    <a:pt x="34" y="0"/>
                  </a:lnTo>
                  <a:lnTo>
                    <a:pt x="32" y="2"/>
                  </a:lnTo>
                  <a:lnTo>
                    <a:pt x="32" y="2"/>
                  </a:lnTo>
                  <a:lnTo>
                    <a:pt x="30" y="0"/>
                  </a:lnTo>
                  <a:lnTo>
                    <a:pt x="30" y="0"/>
                  </a:lnTo>
                  <a:lnTo>
                    <a:pt x="28" y="2"/>
                  </a:lnTo>
                  <a:lnTo>
                    <a:pt x="28" y="4"/>
                  </a:lnTo>
                  <a:lnTo>
                    <a:pt x="30" y="4"/>
                  </a:lnTo>
                  <a:lnTo>
                    <a:pt x="28" y="6"/>
                  </a:lnTo>
                  <a:lnTo>
                    <a:pt x="27" y="6"/>
                  </a:lnTo>
                  <a:lnTo>
                    <a:pt x="25" y="6"/>
                  </a:lnTo>
                  <a:lnTo>
                    <a:pt x="25" y="7"/>
                  </a:lnTo>
                  <a:lnTo>
                    <a:pt x="23" y="9"/>
                  </a:lnTo>
                  <a:lnTo>
                    <a:pt x="23" y="9"/>
                  </a:lnTo>
                  <a:lnTo>
                    <a:pt x="21" y="7"/>
                  </a:lnTo>
                  <a:lnTo>
                    <a:pt x="19" y="7"/>
                  </a:lnTo>
                  <a:lnTo>
                    <a:pt x="19" y="6"/>
                  </a:lnTo>
                  <a:lnTo>
                    <a:pt x="19" y="7"/>
                  </a:lnTo>
                  <a:lnTo>
                    <a:pt x="18" y="7"/>
                  </a:lnTo>
                  <a:lnTo>
                    <a:pt x="18" y="7"/>
                  </a:lnTo>
                  <a:lnTo>
                    <a:pt x="18" y="6"/>
                  </a:lnTo>
                  <a:lnTo>
                    <a:pt x="16" y="4"/>
                  </a:lnTo>
                  <a:lnTo>
                    <a:pt x="16" y="4"/>
                  </a:lnTo>
                  <a:lnTo>
                    <a:pt x="14" y="4"/>
                  </a:lnTo>
                  <a:lnTo>
                    <a:pt x="12" y="4"/>
                  </a:lnTo>
                  <a:lnTo>
                    <a:pt x="12" y="4"/>
                  </a:lnTo>
                  <a:lnTo>
                    <a:pt x="12" y="6"/>
                  </a:lnTo>
                  <a:lnTo>
                    <a:pt x="11" y="7"/>
                  </a:lnTo>
                  <a:lnTo>
                    <a:pt x="11" y="7"/>
                  </a:lnTo>
                  <a:lnTo>
                    <a:pt x="9" y="7"/>
                  </a:lnTo>
                  <a:lnTo>
                    <a:pt x="9" y="9"/>
                  </a:lnTo>
                  <a:lnTo>
                    <a:pt x="7" y="11"/>
                  </a:lnTo>
                  <a:lnTo>
                    <a:pt x="7" y="11"/>
                  </a:lnTo>
                  <a:lnTo>
                    <a:pt x="5" y="13"/>
                  </a:lnTo>
                  <a:lnTo>
                    <a:pt x="5" y="20"/>
                  </a:lnTo>
                  <a:lnTo>
                    <a:pt x="5" y="20"/>
                  </a:lnTo>
                  <a:lnTo>
                    <a:pt x="9" y="22"/>
                  </a:lnTo>
                  <a:lnTo>
                    <a:pt x="11" y="22"/>
                  </a:lnTo>
                  <a:lnTo>
                    <a:pt x="11" y="25"/>
                  </a:lnTo>
                  <a:lnTo>
                    <a:pt x="11" y="25"/>
                  </a:lnTo>
                  <a:lnTo>
                    <a:pt x="12" y="27"/>
                  </a:lnTo>
                  <a:lnTo>
                    <a:pt x="12" y="27"/>
                  </a:lnTo>
                  <a:lnTo>
                    <a:pt x="11" y="27"/>
                  </a:lnTo>
                  <a:lnTo>
                    <a:pt x="11" y="29"/>
                  </a:lnTo>
                  <a:lnTo>
                    <a:pt x="9" y="31"/>
                  </a:lnTo>
                  <a:lnTo>
                    <a:pt x="11" y="31"/>
                  </a:lnTo>
                  <a:lnTo>
                    <a:pt x="11" y="32"/>
                  </a:lnTo>
                  <a:lnTo>
                    <a:pt x="12" y="32"/>
                  </a:lnTo>
                  <a:lnTo>
                    <a:pt x="12" y="32"/>
                  </a:lnTo>
                  <a:lnTo>
                    <a:pt x="12" y="34"/>
                  </a:lnTo>
                  <a:lnTo>
                    <a:pt x="12" y="38"/>
                  </a:lnTo>
                  <a:lnTo>
                    <a:pt x="12" y="38"/>
                  </a:lnTo>
                  <a:lnTo>
                    <a:pt x="12" y="36"/>
                  </a:lnTo>
                  <a:lnTo>
                    <a:pt x="11" y="38"/>
                  </a:lnTo>
                  <a:lnTo>
                    <a:pt x="11" y="38"/>
                  </a:lnTo>
                  <a:lnTo>
                    <a:pt x="9" y="36"/>
                  </a:lnTo>
                  <a:lnTo>
                    <a:pt x="7" y="36"/>
                  </a:lnTo>
                  <a:lnTo>
                    <a:pt x="3" y="36"/>
                  </a:lnTo>
                  <a:lnTo>
                    <a:pt x="3" y="38"/>
                  </a:lnTo>
                  <a:lnTo>
                    <a:pt x="5" y="38"/>
                  </a:lnTo>
                  <a:lnTo>
                    <a:pt x="5" y="38"/>
                  </a:lnTo>
                  <a:lnTo>
                    <a:pt x="3" y="39"/>
                  </a:lnTo>
                  <a:lnTo>
                    <a:pt x="5" y="41"/>
                  </a:lnTo>
                  <a:lnTo>
                    <a:pt x="7" y="39"/>
                  </a:lnTo>
                  <a:lnTo>
                    <a:pt x="7" y="41"/>
                  </a:lnTo>
                  <a:lnTo>
                    <a:pt x="9" y="41"/>
                  </a:lnTo>
                  <a:lnTo>
                    <a:pt x="7" y="41"/>
                  </a:lnTo>
                  <a:lnTo>
                    <a:pt x="9" y="43"/>
                  </a:lnTo>
                  <a:lnTo>
                    <a:pt x="9" y="43"/>
                  </a:lnTo>
                  <a:lnTo>
                    <a:pt x="7" y="43"/>
                  </a:lnTo>
                  <a:lnTo>
                    <a:pt x="7" y="48"/>
                  </a:lnTo>
                  <a:lnTo>
                    <a:pt x="5" y="50"/>
                  </a:lnTo>
                  <a:lnTo>
                    <a:pt x="5" y="50"/>
                  </a:lnTo>
                  <a:lnTo>
                    <a:pt x="2" y="50"/>
                  </a:lnTo>
                  <a:lnTo>
                    <a:pt x="0" y="52"/>
                  </a:lnTo>
                  <a:lnTo>
                    <a:pt x="2" y="55"/>
                  </a:lnTo>
                  <a:lnTo>
                    <a:pt x="2" y="55"/>
                  </a:lnTo>
                  <a:lnTo>
                    <a:pt x="3" y="57"/>
                  </a:lnTo>
                  <a:lnTo>
                    <a:pt x="3" y="57"/>
                  </a:lnTo>
                  <a:lnTo>
                    <a:pt x="3" y="57"/>
                  </a:lnTo>
                  <a:lnTo>
                    <a:pt x="3" y="63"/>
                  </a:lnTo>
                  <a:lnTo>
                    <a:pt x="0" y="66"/>
                  </a:lnTo>
                  <a:lnTo>
                    <a:pt x="0" y="68"/>
                  </a:lnTo>
                  <a:lnTo>
                    <a:pt x="0" y="68"/>
                  </a:lnTo>
                  <a:lnTo>
                    <a:pt x="0" y="68"/>
                  </a:lnTo>
                  <a:lnTo>
                    <a:pt x="0" y="68"/>
                  </a:lnTo>
                  <a:lnTo>
                    <a:pt x="2" y="68"/>
                  </a:lnTo>
                  <a:lnTo>
                    <a:pt x="2" y="68"/>
                  </a:lnTo>
                  <a:lnTo>
                    <a:pt x="2" y="70"/>
                  </a:lnTo>
                  <a:lnTo>
                    <a:pt x="3" y="70"/>
                  </a:lnTo>
                  <a:lnTo>
                    <a:pt x="5" y="70"/>
                  </a:lnTo>
                  <a:lnTo>
                    <a:pt x="9" y="70"/>
                  </a:lnTo>
                  <a:lnTo>
                    <a:pt x="9" y="72"/>
                  </a:lnTo>
                  <a:lnTo>
                    <a:pt x="11" y="73"/>
                  </a:lnTo>
                  <a:lnTo>
                    <a:pt x="11" y="73"/>
                  </a:lnTo>
                  <a:lnTo>
                    <a:pt x="11" y="73"/>
                  </a:lnTo>
                  <a:lnTo>
                    <a:pt x="12" y="77"/>
                  </a:lnTo>
                  <a:lnTo>
                    <a:pt x="14" y="77"/>
                  </a:lnTo>
                  <a:lnTo>
                    <a:pt x="16" y="79"/>
                  </a:lnTo>
                  <a:lnTo>
                    <a:pt x="18" y="79"/>
                  </a:lnTo>
                  <a:lnTo>
                    <a:pt x="18" y="79"/>
                  </a:lnTo>
                  <a:lnTo>
                    <a:pt x="18" y="80"/>
                  </a:lnTo>
                  <a:lnTo>
                    <a:pt x="18" y="82"/>
                  </a:lnTo>
                  <a:lnTo>
                    <a:pt x="18" y="84"/>
                  </a:lnTo>
                  <a:lnTo>
                    <a:pt x="18" y="86"/>
                  </a:lnTo>
                  <a:lnTo>
                    <a:pt x="18" y="86"/>
                  </a:lnTo>
                  <a:lnTo>
                    <a:pt x="18" y="86"/>
                  </a:lnTo>
                  <a:lnTo>
                    <a:pt x="16" y="88"/>
                  </a:lnTo>
                  <a:lnTo>
                    <a:pt x="16" y="89"/>
                  </a:lnTo>
                  <a:lnTo>
                    <a:pt x="16" y="89"/>
                  </a:lnTo>
                  <a:lnTo>
                    <a:pt x="16" y="91"/>
                  </a:lnTo>
                  <a:lnTo>
                    <a:pt x="16" y="93"/>
                  </a:lnTo>
                  <a:lnTo>
                    <a:pt x="16" y="93"/>
                  </a:lnTo>
                  <a:lnTo>
                    <a:pt x="16" y="10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1" name="Freeform 4142"/>
            <p:cNvSpPr>
              <a:spLocks/>
            </p:cNvSpPr>
            <p:nvPr/>
          </p:nvSpPr>
          <p:spPr bwMode="auto">
            <a:xfrm>
              <a:off x="2691" y="2528"/>
              <a:ext cx="36" cy="82"/>
            </a:xfrm>
            <a:custGeom>
              <a:avLst/>
              <a:gdLst/>
              <a:ahLst/>
              <a:cxnLst>
                <a:cxn ang="0">
                  <a:pos x="25" y="82"/>
                </a:cxn>
                <a:cxn ang="0">
                  <a:pos x="23" y="82"/>
                </a:cxn>
                <a:cxn ang="0">
                  <a:pos x="16" y="73"/>
                </a:cxn>
                <a:cxn ang="0">
                  <a:pos x="12" y="27"/>
                </a:cxn>
                <a:cxn ang="0">
                  <a:pos x="11" y="27"/>
                </a:cxn>
                <a:cxn ang="0">
                  <a:pos x="9" y="16"/>
                </a:cxn>
                <a:cxn ang="0">
                  <a:pos x="5" y="9"/>
                </a:cxn>
                <a:cxn ang="0">
                  <a:pos x="2" y="9"/>
                </a:cxn>
                <a:cxn ang="0">
                  <a:pos x="2" y="7"/>
                </a:cxn>
                <a:cxn ang="0">
                  <a:pos x="3" y="5"/>
                </a:cxn>
                <a:cxn ang="0">
                  <a:pos x="3" y="4"/>
                </a:cxn>
                <a:cxn ang="0">
                  <a:pos x="3" y="2"/>
                </a:cxn>
                <a:cxn ang="0">
                  <a:pos x="3" y="2"/>
                </a:cxn>
                <a:cxn ang="0">
                  <a:pos x="2" y="2"/>
                </a:cxn>
                <a:cxn ang="0">
                  <a:pos x="0" y="0"/>
                </a:cxn>
                <a:cxn ang="0">
                  <a:pos x="0" y="0"/>
                </a:cxn>
                <a:cxn ang="0">
                  <a:pos x="0" y="0"/>
                </a:cxn>
                <a:cxn ang="0">
                  <a:pos x="11" y="2"/>
                </a:cxn>
                <a:cxn ang="0">
                  <a:pos x="12" y="4"/>
                </a:cxn>
                <a:cxn ang="0">
                  <a:pos x="12" y="4"/>
                </a:cxn>
                <a:cxn ang="0">
                  <a:pos x="14" y="2"/>
                </a:cxn>
                <a:cxn ang="0">
                  <a:pos x="18" y="2"/>
                </a:cxn>
                <a:cxn ang="0">
                  <a:pos x="18" y="2"/>
                </a:cxn>
                <a:cxn ang="0">
                  <a:pos x="18" y="4"/>
                </a:cxn>
                <a:cxn ang="0">
                  <a:pos x="18" y="5"/>
                </a:cxn>
                <a:cxn ang="0">
                  <a:pos x="16" y="7"/>
                </a:cxn>
                <a:cxn ang="0">
                  <a:pos x="16" y="11"/>
                </a:cxn>
                <a:cxn ang="0">
                  <a:pos x="16" y="13"/>
                </a:cxn>
                <a:cxn ang="0">
                  <a:pos x="18" y="14"/>
                </a:cxn>
                <a:cxn ang="0">
                  <a:pos x="19" y="14"/>
                </a:cxn>
                <a:cxn ang="0">
                  <a:pos x="19" y="14"/>
                </a:cxn>
                <a:cxn ang="0">
                  <a:pos x="21" y="16"/>
                </a:cxn>
                <a:cxn ang="0">
                  <a:pos x="25" y="20"/>
                </a:cxn>
                <a:cxn ang="0">
                  <a:pos x="32" y="77"/>
                </a:cxn>
                <a:cxn ang="0">
                  <a:pos x="34" y="79"/>
                </a:cxn>
                <a:cxn ang="0">
                  <a:pos x="36" y="79"/>
                </a:cxn>
                <a:cxn ang="0">
                  <a:pos x="25" y="82"/>
                </a:cxn>
              </a:cxnLst>
              <a:rect l="0" t="0" r="r" b="b"/>
              <a:pathLst>
                <a:path w="36" h="82">
                  <a:moveTo>
                    <a:pt x="25" y="82"/>
                  </a:moveTo>
                  <a:lnTo>
                    <a:pt x="23" y="82"/>
                  </a:lnTo>
                  <a:lnTo>
                    <a:pt x="16" y="73"/>
                  </a:lnTo>
                  <a:lnTo>
                    <a:pt x="12" y="27"/>
                  </a:lnTo>
                  <a:lnTo>
                    <a:pt x="11" y="27"/>
                  </a:lnTo>
                  <a:lnTo>
                    <a:pt x="9" y="16"/>
                  </a:lnTo>
                  <a:lnTo>
                    <a:pt x="5" y="9"/>
                  </a:lnTo>
                  <a:lnTo>
                    <a:pt x="2" y="9"/>
                  </a:lnTo>
                  <a:lnTo>
                    <a:pt x="2" y="7"/>
                  </a:lnTo>
                  <a:lnTo>
                    <a:pt x="3" y="5"/>
                  </a:lnTo>
                  <a:lnTo>
                    <a:pt x="3" y="4"/>
                  </a:lnTo>
                  <a:lnTo>
                    <a:pt x="3" y="2"/>
                  </a:lnTo>
                  <a:lnTo>
                    <a:pt x="3" y="2"/>
                  </a:lnTo>
                  <a:lnTo>
                    <a:pt x="2" y="2"/>
                  </a:lnTo>
                  <a:lnTo>
                    <a:pt x="0" y="0"/>
                  </a:lnTo>
                  <a:lnTo>
                    <a:pt x="0" y="0"/>
                  </a:lnTo>
                  <a:lnTo>
                    <a:pt x="0" y="0"/>
                  </a:lnTo>
                  <a:lnTo>
                    <a:pt x="11" y="2"/>
                  </a:lnTo>
                  <a:lnTo>
                    <a:pt x="12" y="4"/>
                  </a:lnTo>
                  <a:lnTo>
                    <a:pt x="12" y="4"/>
                  </a:lnTo>
                  <a:lnTo>
                    <a:pt x="14" y="2"/>
                  </a:lnTo>
                  <a:lnTo>
                    <a:pt x="18" y="2"/>
                  </a:lnTo>
                  <a:lnTo>
                    <a:pt x="18" y="2"/>
                  </a:lnTo>
                  <a:lnTo>
                    <a:pt x="18" y="4"/>
                  </a:lnTo>
                  <a:lnTo>
                    <a:pt x="18" y="5"/>
                  </a:lnTo>
                  <a:lnTo>
                    <a:pt x="16" y="7"/>
                  </a:lnTo>
                  <a:lnTo>
                    <a:pt x="16" y="11"/>
                  </a:lnTo>
                  <a:lnTo>
                    <a:pt x="16" y="13"/>
                  </a:lnTo>
                  <a:lnTo>
                    <a:pt x="18" y="14"/>
                  </a:lnTo>
                  <a:lnTo>
                    <a:pt x="19" y="14"/>
                  </a:lnTo>
                  <a:lnTo>
                    <a:pt x="19" y="14"/>
                  </a:lnTo>
                  <a:lnTo>
                    <a:pt x="21" y="16"/>
                  </a:lnTo>
                  <a:lnTo>
                    <a:pt x="25" y="20"/>
                  </a:lnTo>
                  <a:lnTo>
                    <a:pt x="32" y="77"/>
                  </a:lnTo>
                  <a:lnTo>
                    <a:pt x="34" y="79"/>
                  </a:lnTo>
                  <a:lnTo>
                    <a:pt x="36" y="79"/>
                  </a:lnTo>
                  <a:lnTo>
                    <a:pt x="25" y="8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2" name="Freeform 4143"/>
            <p:cNvSpPr>
              <a:spLocks/>
            </p:cNvSpPr>
            <p:nvPr/>
          </p:nvSpPr>
          <p:spPr bwMode="auto">
            <a:xfrm>
              <a:off x="2691" y="2528"/>
              <a:ext cx="36" cy="82"/>
            </a:xfrm>
            <a:custGeom>
              <a:avLst/>
              <a:gdLst/>
              <a:ahLst/>
              <a:cxnLst>
                <a:cxn ang="0">
                  <a:pos x="25" y="82"/>
                </a:cxn>
                <a:cxn ang="0">
                  <a:pos x="23" y="82"/>
                </a:cxn>
                <a:cxn ang="0">
                  <a:pos x="16" y="73"/>
                </a:cxn>
                <a:cxn ang="0">
                  <a:pos x="12" y="27"/>
                </a:cxn>
                <a:cxn ang="0">
                  <a:pos x="11" y="27"/>
                </a:cxn>
                <a:cxn ang="0">
                  <a:pos x="9" y="16"/>
                </a:cxn>
                <a:cxn ang="0">
                  <a:pos x="5" y="9"/>
                </a:cxn>
                <a:cxn ang="0">
                  <a:pos x="2" y="9"/>
                </a:cxn>
                <a:cxn ang="0">
                  <a:pos x="2" y="7"/>
                </a:cxn>
                <a:cxn ang="0">
                  <a:pos x="3" y="5"/>
                </a:cxn>
                <a:cxn ang="0">
                  <a:pos x="3" y="4"/>
                </a:cxn>
                <a:cxn ang="0">
                  <a:pos x="3" y="2"/>
                </a:cxn>
                <a:cxn ang="0">
                  <a:pos x="3" y="2"/>
                </a:cxn>
                <a:cxn ang="0">
                  <a:pos x="2" y="2"/>
                </a:cxn>
                <a:cxn ang="0">
                  <a:pos x="0" y="0"/>
                </a:cxn>
                <a:cxn ang="0">
                  <a:pos x="0" y="0"/>
                </a:cxn>
                <a:cxn ang="0">
                  <a:pos x="0" y="0"/>
                </a:cxn>
                <a:cxn ang="0">
                  <a:pos x="11" y="2"/>
                </a:cxn>
                <a:cxn ang="0">
                  <a:pos x="12" y="4"/>
                </a:cxn>
                <a:cxn ang="0">
                  <a:pos x="12" y="4"/>
                </a:cxn>
                <a:cxn ang="0">
                  <a:pos x="14" y="2"/>
                </a:cxn>
                <a:cxn ang="0">
                  <a:pos x="18" y="2"/>
                </a:cxn>
                <a:cxn ang="0">
                  <a:pos x="18" y="2"/>
                </a:cxn>
                <a:cxn ang="0">
                  <a:pos x="18" y="4"/>
                </a:cxn>
                <a:cxn ang="0">
                  <a:pos x="18" y="5"/>
                </a:cxn>
                <a:cxn ang="0">
                  <a:pos x="16" y="7"/>
                </a:cxn>
                <a:cxn ang="0">
                  <a:pos x="16" y="11"/>
                </a:cxn>
                <a:cxn ang="0">
                  <a:pos x="16" y="13"/>
                </a:cxn>
                <a:cxn ang="0">
                  <a:pos x="18" y="14"/>
                </a:cxn>
                <a:cxn ang="0">
                  <a:pos x="19" y="14"/>
                </a:cxn>
                <a:cxn ang="0">
                  <a:pos x="19" y="14"/>
                </a:cxn>
                <a:cxn ang="0">
                  <a:pos x="21" y="16"/>
                </a:cxn>
                <a:cxn ang="0">
                  <a:pos x="25" y="20"/>
                </a:cxn>
                <a:cxn ang="0">
                  <a:pos x="32" y="77"/>
                </a:cxn>
                <a:cxn ang="0">
                  <a:pos x="34" y="79"/>
                </a:cxn>
                <a:cxn ang="0">
                  <a:pos x="36" y="79"/>
                </a:cxn>
                <a:cxn ang="0">
                  <a:pos x="25" y="82"/>
                </a:cxn>
              </a:cxnLst>
              <a:rect l="0" t="0" r="r" b="b"/>
              <a:pathLst>
                <a:path w="36" h="82">
                  <a:moveTo>
                    <a:pt x="25" y="82"/>
                  </a:moveTo>
                  <a:lnTo>
                    <a:pt x="23" y="82"/>
                  </a:lnTo>
                  <a:lnTo>
                    <a:pt x="16" y="73"/>
                  </a:lnTo>
                  <a:lnTo>
                    <a:pt x="12" y="27"/>
                  </a:lnTo>
                  <a:lnTo>
                    <a:pt x="11" y="27"/>
                  </a:lnTo>
                  <a:lnTo>
                    <a:pt x="9" y="16"/>
                  </a:lnTo>
                  <a:lnTo>
                    <a:pt x="5" y="9"/>
                  </a:lnTo>
                  <a:lnTo>
                    <a:pt x="2" y="9"/>
                  </a:lnTo>
                  <a:lnTo>
                    <a:pt x="2" y="7"/>
                  </a:lnTo>
                  <a:lnTo>
                    <a:pt x="3" y="5"/>
                  </a:lnTo>
                  <a:lnTo>
                    <a:pt x="3" y="4"/>
                  </a:lnTo>
                  <a:lnTo>
                    <a:pt x="3" y="2"/>
                  </a:lnTo>
                  <a:lnTo>
                    <a:pt x="3" y="2"/>
                  </a:lnTo>
                  <a:lnTo>
                    <a:pt x="2" y="2"/>
                  </a:lnTo>
                  <a:lnTo>
                    <a:pt x="0" y="0"/>
                  </a:lnTo>
                  <a:lnTo>
                    <a:pt x="0" y="0"/>
                  </a:lnTo>
                  <a:lnTo>
                    <a:pt x="0" y="0"/>
                  </a:lnTo>
                  <a:lnTo>
                    <a:pt x="11" y="2"/>
                  </a:lnTo>
                  <a:lnTo>
                    <a:pt x="12" y="4"/>
                  </a:lnTo>
                  <a:lnTo>
                    <a:pt x="12" y="4"/>
                  </a:lnTo>
                  <a:lnTo>
                    <a:pt x="14" y="2"/>
                  </a:lnTo>
                  <a:lnTo>
                    <a:pt x="18" y="2"/>
                  </a:lnTo>
                  <a:lnTo>
                    <a:pt x="18" y="2"/>
                  </a:lnTo>
                  <a:lnTo>
                    <a:pt x="18" y="4"/>
                  </a:lnTo>
                  <a:lnTo>
                    <a:pt x="18" y="5"/>
                  </a:lnTo>
                  <a:lnTo>
                    <a:pt x="16" y="7"/>
                  </a:lnTo>
                  <a:lnTo>
                    <a:pt x="16" y="11"/>
                  </a:lnTo>
                  <a:lnTo>
                    <a:pt x="16" y="13"/>
                  </a:lnTo>
                  <a:lnTo>
                    <a:pt x="18" y="14"/>
                  </a:lnTo>
                  <a:lnTo>
                    <a:pt x="19" y="14"/>
                  </a:lnTo>
                  <a:lnTo>
                    <a:pt x="19" y="14"/>
                  </a:lnTo>
                  <a:lnTo>
                    <a:pt x="21" y="16"/>
                  </a:lnTo>
                  <a:lnTo>
                    <a:pt x="25" y="20"/>
                  </a:lnTo>
                  <a:lnTo>
                    <a:pt x="32" y="77"/>
                  </a:lnTo>
                  <a:lnTo>
                    <a:pt x="34" y="79"/>
                  </a:lnTo>
                  <a:lnTo>
                    <a:pt x="36" y="79"/>
                  </a:lnTo>
                  <a:lnTo>
                    <a:pt x="25" y="8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3" name="Freeform 4144"/>
            <p:cNvSpPr>
              <a:spLocks/>
            </p:cNvSpPr>
            <p:nvPr/>
          </p:nvSpPr>
          <p:spPr bwMode="auto">
            <a:xfrm>
              <a:off x="3351" y="2516"/>
              <a:ext cx="164" cy="217"/>
            </a:xfrm>
            <a:custGeom>
              <a:avLst/>
              <a:gdLst/>
              <a:ahLst/>
              <a:cxnLst>
                <a:cxn ang="0">
                  <a:pos x="9" y="215"/>
                </a:cxn>
                <a:cxn ang="0">
                  <a:pos x="0" y="146"/>
                </a:cxn>
                <a:cxn ang="0">
                  <a:pos x="13" y="130"/>
                </a:cxn>
                <a:cxn ang="0">
                  <a:pos x="14" y="126"/>
                </a:cxn>
                <a:cxn ang="0">
                  <a:pos x="38" y="116"/>
                </a:cxn>
                <a:cxn ang="0">
                  <a:pos x="64" y="110"/>
                </a:cxn>
                <a:cxn ang="0">
                  <a:pos x="112" y="62"/>
                </a:cxn>
                <a:cxn ang="0">
                  <a:pos x="48" y="46"/>
                </a:cxn>
                <a:cxn ang="0">
                  <a:pos x="41" y="39"/>
                </a:cxn>
                <a:cxn ang="0">
                  <a:pos x="36" y="35"/>
                </a:cxn>
                <a:cxn ang="0">
                  <a:pos x="32" y="30"/>
                </a:cxn>
                <a:cxn ang="0">
                  <a:pos x="30" y="26"/>
                </a:cxn>
                <a:cxn ang="0">
                  <a:pos x="34" y="8"/>
                </a:cxn>
                <a:cxn ang="0">
                  <a:pos x="36" y="8"/>
                </a:cxn>
                <a:cxn ang="0">
                  <a:pos x="48" y="21"/>
                </a:cxn>
                <a:cxn ang="0">
                  <a:pos x="55" y="25"/>
                </a:cxn>
                <a:cxn ang="0">
                  <a:pos x="73" y="19"/>
                </a:cxn>
                <a:cxn ang="0">
                  <a:pos x="75" y="17"/>
                </a:cxn>
                <a:cxn ang="0">
                  <a:pos x="77" y="17"/>
                </a:cxn>
                <a:cxn ang="0">
                  <a:pos x="79" y="19"/>
                </a:cxn>
                <a:cxn ang="0">
                  <a:pos x="84" y="19"/>
                </a:cxn>
                <a:cxn ang="0">
                  <a:pos x="93" y="17"/>
                </a:cxn>
                <a:cxn ang="0">
                  <a:pos x="98" y="14"/>
                </a:cxn>
                <a:cxn ang="0">
                  <a:pos x="105" y="14"/>
                </a:cxn>
                <a:cxn ang="0">
                  <a:pos x="120" y="10"/>
                </a:cxn>
                <a:cxn ang="0">
                  <a:pos x="130" y="8"/>
                </a:cxn>
                <a:cxn ang="0">
                  <a:pos x="134" y="8"/>
                </a:cxn>
                <a:cxn ang="0">
                  <a:pos x="150" y="3"/>
                </a:cxn>
                <a:cxn ang="0">
                  <a:pos x="154" y="0"/>
                </a:cxn>
                <a:cxn ang="0">
                  <a:pos x="159" y="3"/>
                </a:cxn>
                <a:cxn ang="0">
                  <a:pos x="162" y="3"/>
                </a:cxn>
                <a:cxn ang="0">
                  <a:pos x="162" y="7"/>
                </a:cxn>
                <a:cxn ang="0">
                  <a:pos x="159" y="10"/>
                </a:cxn>
                <a:cxn ang="0">
                  <a:pos x="161" y="14"/>
                </a:cxn>
                <a:cxn ang="0">
                  <a:pos x="161" y="17"/>
                </a:cxn>
                <a:cxn ang="0">
                  <a:pos x="161" y="23"/>
                </a:cxn>
                <a:cxn ang="0">
                  <a:pos x="159" y="25"/>
                </a:cxn>
                <a:cxn ang="0">
                  <a:pos x="161" y="25"/>
                </a:cxn>
                <a:cxn ang="0">
                  <a:pos x="161" y="25"/>
                </a:cxn>
                <a:cxn ang="0">
                  <a:pos x="164" y="25"/>
                </a:cxn>
                <a:cxn ang="0">
                  <a:pos x="162" y="26"/>
                </a:cxn>
                <a:cxn ang="0">
                  <a:pos x="161" y="26"/>
                </a:cxn>
                <a:cxn ang="0">
                  <a:pos x="157" y="26"/>
                </a:cxn>
                <a:cxn ang="0">
                  <a:pos x="155" y="41"/>
                </a:cxn>
                <a:cxn ang="0">
                  <a:pos x="154" y="46"/>
                </a:cxn>
                <a:cxn ang="0">
                  <a:pos x="145" y="60"/>
                </a:cxn>
                <a:cxn ang="0">
                  <a:pos x="139" y="66"/>
                </a:cxn>
                <a:cxn ang="0">
                  <a:pos x="125" y="101"/>
                </a:cxn>
                <a:cxn ang="0">
                  <a:pos x="121" y="103"/>
                </a:cxn>
                <a:cxn ang="0">
                  <a:pos x="120" y="105"/>
                </a:cxn>
                <a:cxn ang="0">
                  <a:pos x="112" y="114"/>
                </a:cxn>
                <a:cxn ang="0">
                  <a:pos x="105" y="126"/>
                </a:cxn>
                <a:cxn ang="0">
                  <a:pos x="86" y="144"/>
                </a:cxn>
                <a:cxn ang="0">
                  <a:pos x="80" y="153"/>
                </a:cxn>
                <a:cxn ang="0">
                  <a:pos x="66" y="160"/>
                </a:cxn>
                <a:cxn ang="0">
                  <a:pos x="30" y="192"/>
                </a:cxn>
                <a:cxn ang="0">
                  <a:pos x="25" y="192"/>
                </a:cxn>
                <a:cxn ang="0">
                  <a:pos x="25" y="194"/>
                </a:cxn>
                <a:cxn ang="0">
                  <a:pos x="25" y="196"/>
                </a:cxn>
                <a:cxn ang="0">
                  <a:pos x="23" y="199"/>
                </a:cxn>
                <a:cxn ang="0">
                  <a:pos x="9" y="217"/>
                </a:cxn>
              </a:cxnLst>
              <a:rect l="0" t="0" r="r" b="b"/>
              <a:pathLst>
                <a:path w="164" h="217">
                  <a:moveTo>
                    <a:pt x="9" y="217"/>
                  </a:moveTo>
                  <a:lnTo>
                    <a:pt x="9" y="215"/>
                  </a:lnTo>
                  <a:lnTo>
                    <a:pt x="0" y="205"/>
                  </a:lnTo>
                  <a:lnTo>
                    <a:pt x="0" y="146"/>
                  </a:lnTo>
                  <a:lnTo>
                    <a:pt x="0" y="146"/>
                  </a:lnTo>
                  <a:lnTo>
                    <a:pt x="13" y="130"/>
                  </a:lnTo>
                  <a:lnTo>
                    <a:pt x="14" y="128"/>
                  </a:lnTo>
                  <a:lnTo>
                    <a:pt x="14" y="126"/>
                  </a:lnTo>
                  <a:lnTo>
                    <a:pt x="29" y="121"/>
                  </a:lnTo>
                  <a:lnTo>
                    <a:pt x="38" y="116"/>
                  </a:lnTo>
                  <a:lnTo>
                    <a:pt x="45" y="112"/>
                  </a:lnTo>
                  <a:lnTo>
                    <a:pt x="64" y="110"/>
                  </a:lnTo>
                  <a:lnTo>
                    <a:pt x="111" y="64"/>
                  </a:lnTo>
                  <a:lnTo>
                    <a:pt x="112" y="62"/>
                  </a:lnTo>
                  <a:lnTo>
                    <a:pt x="96" y="62"/>
                  </a:lnTo>
                  <a:lnTo>
                    <a:pt x="48" y="46"/>
                  </a:lnTo>
                  <a:lnTo>
                    <a:pt x="46" y="42"/>
                  </a:lnTo>
                  <a:lnTo>
                    <a:pt x="41" y="39"/>
                  </a:lnTo>
                  <a:lnTo>
                    <a:pt x="38" y="35"/>
                  </a:lnTo>
                  <a:lnTo>
                    <a:pt x="36" y="35"/>
                  </a:lnTo>
                  <a:lnTo>
                    <a:pt x="36" y="33"/>
                  </a:lnTo>
                  <a:lnTo>
                    <a:pt x="32" y="30"/>
                  </a:lnTo>
                  <a:lnTo>
                    <a:pt x="32" y="28"/>
                  </a:lnTo>
                  <a:lnTo>
                    <a:pt x="30" y="26"/>
                  </a:lnTo>
                  <a:lnTo>
                    <a:pt x="29" y="19"/>
                  </a:lnTo>
                  <a:lnTo>
                    <a:pt x="34" y="8"/>
                  </a:lnTo>
                  <a:lnTo>
                    <a:pt x="36" y="7"/>
                  </a:lnTo>
                  <a:lnTo>
                    <a:pt x="36" y="8"/>
                  </a:lnTo>
                  <a:lnTo>
                    <a:pt x="38" y="8"/>
                  </a:lnTo>
                  <a:lnTo>
                    <a:pt x="48" y="21"/>
                  </a:lnTo>
                  <a:lnTo>
                    <a:pt x="54" y="25"/>
                  </a:lnTo>
                  <a:lnTo>
                    <a:pt x="55" y="25"/>
                  </a:lnTo>
                  <a:lnTo>
                    <a:pt x="63" y="25"/>
                  </a:lnTo>
                  <a:lnTo>
                    <a:pt x="73" y="19"/>
                  </a:lnTo>
                  <a:lnTo>
                    <a:pt x="75" y="17"/>
                  </a:lnTo>
                  <a:lnTo>
                    <a:pt x="75" y="17"/>
                  </a:lnTo>
                  <a:lnTo>
                    <a:pt x="75" y="17"/>
                  </a:lnTo>
                  <a:lnTo>
                    <a:pt x="77" y="17"/>
                  </a:lnTo>
                  <a:lnTo>
                    <a:pt x="79" y="17"/>
                  </a:lnTo>
                  <a:lnTo>
                    <a:pt x="79" y="19"/>
                  </a:lnTo>
                  <a:lnTo>
                    <a:pt x="82" y="19"/>
                  </a:lnTo>
                  <a:lnTo>
                    <a:pt x="84" y="19"/>
                  </a:lnTo>
                  <a:lnTo>
                    <a:pt x="91" y="19"/>
                  </a:lnTo>
                  <a:lnTo>
                    <a:pt x="93" y="17"/>
                  </a:lnTo>
                  <a:lnTo>
                    <a:pt x="96" y="16"/>
                  </a:lnTo>
                  <a:lnTo>
                    <a:pt x="98" y="14"/>
                  </a:lnTo>
                  <a:lnTo>
                    <a:pt x="104" y="12"/>
                  </a:lnTo>
                  <a:lnTo>
                    <a:pt x="105" y="14"/>
                  </a:lnTo>
                  <a:lnTo>
                    <a:pt x="116" y="12"/>
                  </a:lnTo>
                  <a:lnTo>
                    <a:pt x="120" y="10"/>
                  </a:lnTo>
                  <a:lnTo>
                    <a:pt x="125" y="10"/>
                  </a:lnTo>
                  <a:lnTo>
                    <a:pt x="130" y="8"/>
                  </a:lnTo>
                  <a:lnTo>
                    <a:pt x="134" y="8"/>
                  </a:lnTo>
                  <a:lnTo>
                    <a:pt x="134" y="8"/>
                  </a:lnTo>
                  <a:lnTo>
                    <a:pt x="145" y="7"/>
                  </a:lnTo>
                  <a:lnTo>
                    <a:pt x="150" y="3"/>
                  </a:lnTo>
                  <a:lnTo>
                    <a:pt x="152" y="1"/>
                  </a:lnTo>
                  <a:lnTo>
                    <a:pt x="154" y="0"/>
                  </a:lnTo>
                  <a:lnTo>
                    <a:pt x="155" y="0"/>
                  </a:lnTo>
                  <a:lnTo>
                    <a:pt x="159" y="3"/>
                  </a:lnTo>
                  <a:lnTo>
                    <a:pt x="161" y="3"/>
                  </a:lnTo>
                  <a:lnTo>
                    <a:pt x="162" y="3"/>
                  </a:lnTo>
                  <a:lnTo>
                    <a:pt x="161" y="5"/>
                  </a:lnTo>
                  <a:lnTo>
                    <a:pt x="162" y="7"/>
                  </a:lnTo>
                  <a:lnTo>
                    <a:pt x="161" y="8"/>
                  </a:lnTo>
                  <a:lnTo>
                    <a:pt x="159" y="10"/>
                  </a:lnTo>
                  <a:lnTo>
                    <a:pt x="159" y="12"/>
                  </a:lnTo>
                  <a:lnTo>
                    <a:pt x="161" y="14"/>
                  </a:lnTo>
                  <a:lnTo>
                    <a:pt x="161" y="16"/>
                  </a:lnTo>
                  <a:lnTo>
                    <a:pt x="161" y="17"/>
                  </a:lnTo>
                  <a:lnTo>
                    <a:pt x="161" y="19"/>
                  </a:lnTo>
                  <a:lnTo>
                    <a:pt x="161" y="23"/>
                  </a:lnTo>
                  <a:lnTo>
                    <a:pt x="161" y="23"/>
                  </a:lnTo>
                  <a:lnTo>
                    <a:pt x="159" y="25"/>
                  </a:lnTo>
                  <a:lnTo>
                    <a:pt x="159" y="25"/>
                  </a:lnTo>
                  <a:lnTo>
                    <a:pt x="161" y="25"/>
                  </a:lnTo>
                  <a:lnTo>
                    <a:pt x="161" y="25"/>
                  </a:lnTo>
                  <a:lnTo>
                    <a:pt x="161" y="25"/>
                  </a:lnTo>
                  <a:lnTo>
                    <a:pt x="162" y="25"/>
                  </a:lnTo>
                  <a:lnTo>
                    <a:pt x="164" y="25"/>
                  </a:lnTo>
                  <a:lnTo>
                    <a:pt x="164" y="26"/>
                  </a:lnTo>
                  <a:lnTo>
                    <a:pt x="162" y="26"/>
                  </a:lnTo>
                  <a:lnTo>
                    <a:pt x="162" y="26"/>
                  </a:lnTo>
                  <a:lnTo>
                    <a:pt x="161" y="26"/>
                  </a:lnTo>
                  <a:lnTo>
                    <a:pt x="159" y="26"/>
                  </a:lnTo>
                  <a:lnTo>
                    <a:pt x="157" y="26"/>
                  </a:lnTo>
                  <a:lnTo>
                    <a:pt x="157" y="28"/>
                  </a:lnTo>
                  <a:lnTo>
                    <a:pt x="155" y="41"/>
                  </a:lnTo>
                  <a:lnTo>
                    <a:pt x="154" y="42"/>
                  </a:lnTo>
                  <a:lnTo>
                    <a:pt x="154" y="46"/>
                  </a:lnTo>
                  <a:lnTo>
                    <a:pt x="152" y="48"/>
                  </a:lnTo>
                  <a:lnTo>
                    <a:pt x="145" y="60"/>
                  </a:lnTo>
                  <a:lnTo>
                    <a:pt x="141" y="62"/>
                  </a:lnTo>
                  <a:lnTo>
                    <a:pt x="139" y="66"/>
                  </a:lnTo>
                  <a:lnTo>
                    <a:pt x="139" y="69"/>
                  </a:lnTo>
                  <a:lnTo>
                    <a:pt x="125" y="101"/>
                  </a:lnTo>
                  <a:lnTo>
                    <a:pt x="123" y="103"/>
                  </a:lnTo>
                  <a:lnTo>
                    <a:pt x="121" y="103"/>
                  </a:lnTo>
                  <a:lnTo>
                    <a:pt x="121" y="105"/>
                  </a:lnTo>
                  <a:lnTo>
                    <a:pt x="120" y="105"/>
                  </a:lnTo>
                  <a:lnTo>
                    <a:pt x="114" y="110"/>
                  </a:lnTo>
                  <a:lnTo>
                    <a:pt x="112" y="114"/>
                  </a:lnTo>
                  <a:lnTo>
                    <a:pt x="112" y="114"/>
                  </a:lnTo>
                  <a:lnTo>
                    <a:pt x="105" y="126"/>
                  </a:lnTo>
                  <a:lnTo>
                    <a:pt x="105" y="126"/>
                  </a:lnTo>
                  <a:lnTo>
                    <a:pt x="86" y="144"/>
                  </a:lnTo>
                  <a:lnTo>
                    <a:pt x="86" y="144"/>
                  </a:lnTo>
                  <a:lnTo>
                    <a:pt x="80" y="153"/>
                  </a:lnTo>
                  <a:lnTo>
                    <a:pt x="73" y="158"/>
                  </a:lnTo>
                  <a:lnTo>
                    <a:pt x="66" y="160"/>
                  </a:lnTo>
                  <a:lnTo>
                    <a:pt x="64" y="160"/>
                  </a:lnTo>
                  <a:lnTo>
                    <a:pt x="30" y="192"/>
                  </a:lnTo>
                  <a:lnTo>
                    <a:pt x="27" y="194"/>
                  </a:lnTo>
                  <a:lnTo>
                    <a:pt x="25" y="192"/>
                  </a:lnTo>
                  <a:lnTo>
                    <a:pt x="25" y="194"/>
                  </a:lnTo>
                  <a:lnTo>
                    <a:pt x="25" y="194"/>
                  </a:lnTo>
                  <a:lnTo>
                    <a:pt x="25" y="196"/>
                  </a:lnTo>
                  <a:lnTo>
                    <a:pt x="25" y="196"/>
                  </a:lnTo>
                  <a:lnTo>
                    <a:pt x="23" y="198"/>
                  </a:lnTo>
                  <a:lnTo>
                    <a:pt x="23" y="199"/>
                  </a:lnTo>
                  <a:lnTo>
                    <a:pt x="9" y="215"/>
                  </a:lnTo>
                  <a:lnTo>
                    <a:pt x="9" y="21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4" name="Freeform 4145"/>
            <p:cNvSpPr>
              <a:spLocks/>
            </p:cNvSpPr>
            <p:nvPr/>
          </p:nvSpPr>
          <p:spPr bwMode="auto">
            <a:xfrm>
              <a:off x="3351" y="2516"/>
              <a:ext cx="164" cy="217"/>
            </a:xfrm>
            <a:custGeom>
              <a:avLst/>
              <a:gdLst/>
              <a:ahLst/>
              <a:cxnLst>
                <a:cxn ang="0">
                  <a:pos x="9" y="215"/>
                </a:cxn>
                <a:cxn ang="0">
                  <a:pos x="0" y="146"/>
                </a:cxn>
                <a:cxn ang="0">
                  <a:pos x="13" y="130"/>
                </a:cxn>
                <a:cxn ang="0">
                  <a:pos x="14" y="126"/>
                </a:cxn>
                <a:cxn ang="0">
                  <a:pos x="38" y="116"/>
                </a:cxn>
                <a:cxn ang="0">
                  <a:pos x="64" y="110"/>
                </a:cxn>
                <a:cxn ang="0">
                  <a:pos x="112" y="62"/>
                </a:cxn>
                <a:cxn ang="0">
                  <a:pos x="48" y="46"/>
                </a:cxn>
                <a:cxn ang="0">
                  <a:pos x="41" y="39"/>
                </a:cxn>
                <a:cxn ang="0">
                  <a:pos x="36" y="35"/>
                </a:cxn>
                <a:cxn ang="0">
                  <a:pos x="32" y="30"/>
                </a:cxn>
                <a:cxn ang="0">
                  <a:pos x="30" y="26"/>
                </a:cxn>
                <a:cxn ang="0">
                  <a:pos x="34" y="8"/>
                </a:cxn>
                <a:cxn ang="0">
                  <a:pos x="36" y="8"/>
                </a:cxn>
                <a:cxn ang="0">
                  <a:pos x="48" y="21"/>
                </a:cxn>
                <a:cxn ang="0">
                  <a:pos x="55" y="25"/>
                </a:cxn>
                <a:cxn ang="0">
                  <a:pos x="73" y="19"/>
                </a:cxn>
                <a:cxn ang="0">
                  <a:pos x="75" y="17"/>
                </a:cxn>
                <a:cxn ang="0">
                  <a:pos x="77" y="17"/>
                </a:cxn>
                <a:cxn ang="0">
                  <a:pos x="79" y="19"/>
                </a:cxn>
                <a:cxn ang="0">
                  <a:pos x="84" y="19"/>
                </a:cxn>
                <a:cxn ang="0">
                  <a:pos x="93" y="17"/>
                </a:cxn>
                <a:cxn ang="0">
                  <a:pos x="98" y="14"/>
                </a:cxn>
                <a:cxn ang="0">
                  <a:pos x="105" y="14"/>
                </a:cxn>
                <a:cxn ang="0">
                  <a:pos x="120" y="10"/>
                </a:cxn>
                <a:cxn ang="0">
                  <a:pos x="130" y="8"/>
                </a:cxn>
                <a:cxn ang="0">
                  <a:pos x="134" y="8"/>
                </a:cxn>
                <a:cxn ang="0">
                  <a:pos x="150" y="3"/>
                </a:cxn>
                <a:cxn ang="0">
                  <a:pos x="154" y="0"/>
                </a:cxn>
                <a:cxn ang="0">
                  <a:pos x="159" y="3"/>
                </a:cxn>
                <a:cxn ang="0">
                  <a:pos x="162" y="3"/>
                </a:cxn>
                <a:cxn ang="0">
                  <a:pos x="162" y="7"/>
                </a:cxn>
                <a:cxn ang="0">
                  <a:pos x="159" y="10"/>
                </a:cxn>
                <a:cxn ang="0">
                  <a:pos x="161" y="14"/>
                </a:cxn>
                <a:cxn ang="0">
                  <a:pos x="161" y="17"/>
                </a:cxn>
                <a:cxn ang="0">
                  <a:pos x="161" y="23"/>
                </a:cxn>
                <a:cxn ang="0">
                  <a:pos x="159" y="25"/>
                </a:cxn>
                <a:cxn ang="0">
                  <a:pos x="161" y="25"/>
                </a:cxn>
                <a:cxn ang="0">
                  <a:pos x="161" y="25"/>
                </a:cxn>
                <a:cxn ang="0">
                  <a:pos x="164" y="25"/>
                </a:cxn>
                <a:cxn ang="0">
                  <a:pos x="162" y="26"/>
                </a:cxn>
                <a:cxn ang="0">
                  <a:pos x="161" y="26"/>
                </a:cxn>
                <a:cxn ang="0">
                  <a:pos x="157" y="26"/>
                </a:cxn>
                <a:cxn ang="0">
                  <a:pos x="155" y="41"/>
                </a:cxn>
                <a:cxn ang="0">
                  <a:pos x="154" y="46"/>
                </a:cxn>
                <a:cxn ang="0">
                  <a:pos x="145" y="60"/>
                </a:cxn>
                <a:cxn ang="0">
                  <a:pos x="139" y="66"/>
                </a:cxn>
                <a:cxn ang="0">
                  <a:pos x="125" y="101"/>
                </a:cxn>
                <a:cxn ang="0">
                  <a:pos x="121" y="103"/>
                </a:cxn>
                <a:cxn ang="0">
                  <a:pos x="120" y="105"/>
                </a:cxn>
                <a:cxn ang="0">
                  <a:pos x="112" y="114"/>
                </a:cxn>
                <a:cxn ang="0">
                  <a:pos x="105" y="126"/>
                </a:cxn>
                <a:cxn ang="0">
                  <a:pos x="86" y="144"/>
                </a:cxn>
                <a:cxn ang="0">
                  <a:pos x="80" y="153"/>
                </a:cxn>
                <a:cxn ang="0">
                  <a:pos x="66" y="160"/>
                </a:cxn>
                <a:cxn ang="0">
                  <a:pos x="30" y="192"/>
                </a:cxn>
                <a:cxn ang="0">
                  <a:pos x="25" y="192"/>
                </a:cxn>
                <a:cxn ang="0">
                  <a:pos x="25" y="194"/>
                </a:cxn>
                <a:cxn ang="0">
                  <a:pos x="25" y="196"/>
                </a:cxn>
                <a:cxn ang="0">
                  <a:pos x="23" y="199"/>
                </a:cxn>
                <a:cxn ang="0">
                  <a:pos x="9" y="217"/>
                </a:cxn>
              </a:cxnLst>
              <a:rect l="0" t="0" r="r" b="b"/>
              <a:pathLst>
                <a:path w="164" h="217">
                  <a:moveTo>
                    <a:pt x="9" y="217"/>
                  </a:moveTo>
                  <a:lnTo>
                    <a:pt x="9" y="215"/>
                  </a:lnTo>
                  <a:lnTo>
                    <a:pt x="0" y="205"/>
                  </a:lnTo>
                  <a:lnTo>
                    <a:pt x="0" y="146"/>
                  </a:lnTo>
                  <a:lnTo>
                    <a:pt x="0" y="146"/>
                  </a:lnTo>
                  <a:lnTo>
                    <a:pt x="13" y="130"/>
                  </a:lnTo>
                  <a:lnTo>
                    <a:pt x="14" y="128"/>
                  </a:lnTo>
                  <a:lnTo>
                    <a:pt x="14" y="126"/>
                  </a:lnTo>
                  <a:lnTo>
                    <a:pt x="29" y="121"/>
                  </a:lnTo>
                  <a:lnTo>
                    <a:pt x="38" y="116"/>
                  </a:lnTo>
                  <a:lnTo>
                    <a:pt x="45" y="112"/>
                  </a:lnTo>
                  <a:lnTo>
                    <a:pt x="64" y="110"/>
                  </a:lnTo>
                  <a:lnTo>
                    <a:pt x="111" y="64"/>
                  </a:lnTo>
                  <a:lnTo>
                    <a:pt x="112" y="62"/>
                  </a:lnTo>
                  <a:lnTo>
                    <a:pt x="96" y="62"/>
                  </a:lnTo>
                  <a:lnTo>
                    <a:pt x="48" y="46"/>
                  </a:lnTo>
                  <a:lnTo>
                    <a:pt x="46" y="42"/>
                  </a:lnTo>
                  <a:lnTo>
                    <a:pt x="41" y="39"/>
                  </a:lnTo>
                  <a:lnTo>
                    <a:pt x="38" y="35"/>
                  </a:lnTo>
                  <a:lnTo>
                    <a:pt x="36" y="35"/>
                  </a:lnTo>
                  <a:lnTo>
                    <a:pt x="36" y="33"/>
                  </a:lnTo>
                  <a:lnTo>
                    <a:pt x="32" y="30"/>
                  </a:lnTo>
                  <a:lnTo>
                    <a:pt x="32" y="28"/>
                  </a:lnTo>
                  <a:lnTo>
                    <a:pt x="30" y="26"/>
                  </a:lnTo>
                  <a:lnTo>
                    <a:pt x="29" y="19"/>
                  </a:lnTo>
                  <a:lnTo>
                    <a:pt x="34" y="8"/>
                  </a:lnTo>
                  <a:lnTo>
                    <a:pt x="36" y="7"/>
                  </a:lnTo>
                  <a:lnTo>
                    <a:pt x="36" y="8"/>
                  </a:lnTo>
                  <a:lnTo>
                    <a:pt x="38" y="8"/>
                  </a:lnTo>
                  <a:lnTo>
                    <a:pt x="48" y="21"/>
                  </a:lnTo>
                  <a:lnTo>
                    <a:pt x="54" y="25"/>
                  </a:lnTo>
                  <a:lnTo>
                    <a:pt x="55" y="25"/>
                  </a:lnTo>
                  <a:lnTo>
                    <a:pt x="63" y="25"/>
                  </a:lnTo>
                  <a:lnTo>
                    <a:pt x="73" y="19"/>
                  </a:lnTo>
                  <a:lnTo>
                    <a:pt x="75" y="17"/>
                  </a:lnTo>
                  <a:lnTo>
                    <a:pt x="75" y="17"/>
                  </a:lnTo>
                  <a:lnTo>
                    <a:pt x="75" y="17"/>
                  </a:lnTo>
                  <a:lnTo>
                    <a:pt x="77" y="17"/>
                  </a:lnTo>
                  <a:lnTo>
                    <a:pt x="79" y="17"/>
                  </a:lnTo>
                  <a:lnTo>
                    <a:pt x="79" y="19"/>
                  </a:lnTo>
                  <a:lnTo>
                    <a:pt x="82" y="19"/>
                  </a:lnTo>
                  <a:lnTo>
                    <a:pt x="84" y="19"/>
                  </a:lnTo>
                  <a:lnTo>
                    <a:pt x="91" y="19"/>
                  </a:lnTo>
                  <a:lnTo>
                    <a:pt x="93" y="17"/>
                  </a:lnTo>
                  <a:lnTo>
                    <a:pt x="96" y="16"/>
                  </a:lnTo>
                  <a:lnTo>
                    <a:pt x="98" y="14"/>
                  </a:lnTo>
                  <a:lnTo>
                    <a:pt x="104" y="12"/>
                  </a:lnTo>
                  <a:lnTo>
                    <a:pt x="105" y="14"/>
                  </a:lnTo>
                  <a:lnTo>
                    <a:pt x="116" y="12"/>
                  </a:lnTo>
                  <a:lnTo>
                    <a:pt x="120" y="10"/>
                  </a:lnTo>
                  <a:lnTo>
                    <a:pt x="125" y="10"/>
                  </a:lnTo>
                  <a:lnTo>
                    <a:pt x="130" y="8"/>
                  </a:lnTo>
                  <a:lnTo>
                    <a:pt x="134" y="8"/>
                  </a:lnTo>
                  <a:lnTo>
                    <a:pt x="134" y="8"/>
                  </a:lnTo>
                  <a:lnTo>
                    <a:pt x="145" y="7"/>
                  </a:lnTo>
                  <a:lnTo>
                    <a:pt x="150" y="3"/>
                  </a:lnTo>
                  <a:lnTo>
                    <a:pt x="152" y="1"/>
                  </a:lnTo>
                  <a:lnTo>
                    <a:pt x="154" y="0"/>
                  </a:lnTo>
                  <a:lnTo>
                    <a:pt x="155" y="0"/>
                  </a:lnTo>
                  <a:lnTo>
                    <a:pt x="159" y="3"/>
                  </a:lnTo>
                  <a:lnTo>
                    <a:pt x="161" y="3"/>
                  </a:lnTo>
                  <a:lnTo>
                    <a:pt x="162" y="3"/>
                  </a:lnTo>
                  <a:lnTo>
                    <a:pt x="161" y="5"/>
                  </a:lnTo>
                  <a:lnTo>
                    <a:pt x="162" y="7"/>
                  </a:lnTo>
                  <a:lnTo>
                    <a:pt x="161" y="8"/>
                  </a:lnTo>
                  <a:lnTo>
                    <a:pt x="159" y="10"/>
                  </a:lnTo>
                  <a:lnTo>
                    <a:pt x="159" y="12"/>
                  </a:lnTo>
                  <a:lnTo>
                    <a:pt x="161" y="14"/>
                  </a:lnTo>
                  <a:lnTo>
                    <a:pt x="161" y="16"/>
                  </a:lnTo>
                  <a:lnTo>
                    <a:pt x="161" y="17"/>
                  </a:lnTo>
                  <a:lnTo>
                    <a:pt x="161" y="19"/>
                  </a:lnTo>
                  <a:lnTo>
                    <a:pt x="161" y="23"/>
                  </a:lnTo>
                  <a:lnTo>
                    <a:pt x="161" y="23"/>
                  </a:lnTo>
                  <a:lnTo>
                    <a:pt x="159" y="25"/>
                  </a:lnTo>
                  <a:lnTo>
                    <a:pt x="159" y="25"/>
                  </a:lnTo>
                  <a:lnTo>
                    <a:pt x="161" y="25"/>
                  </a:lnTo>
                  <a:lnTo>
                    <a:pt x="161" y="25"/>
                  </a:lnTo>
                  <a:lnTo>
                    <a:pt x="161" y="25"/>
                  </a:lnTo>
                  <a:lnTo>
                    <a:pt x="162" y="25"/>
                  </a:lnTo>
                  <a:lnTo>
                    <a:pt x="164" y="25"/>
                  </a:lnTo>
                  <a:lnTo>
                    <a:pt x="164" y="26"/>
                  </a:lnTo>
                  <a:lnTo>
                    <a:pt x="162" y="26"/>
                  </a:lnTo>
                  <a:lnTo>
                    <a:pt x="162" y="26"/>
                  </a:lnTo>
                  <a:lnTo>
                    <a:pt x="161" y="26"/>
                  </a:lnTo>
                  <a:lnTo>
                    <a:pt x="159" y="26"/>
                  </a:lnTo>
                  <a:lnTo>
                    <a:pt x="157" y="26"/>
                  </a:lnTo>
                  <a:lnTo>
                    <a:pt x="157" y="28"/>
                  </a:lnTo>
                  <a:lnTo>
                    <a:pt x="155" y="41"/>
                  </a:lnTo>
                  <a:lnTo>
                    <a:pt x="154" y="42"/>
                  </a:lnTo>
                  <a:lnTo>
                    <a:pt x="154" y="46"/>
                  </a:lnTo>
                  <a:lnTo>
                    <a:pt x="152" y="48"/>
                  </a:lnTo>
                  <a:lnTo>
                    <a:pt x="145" y="60"/>
                  </a:lnTo>
                  <a:lnTo>
                    <a:pt x="141" y="62"/>
                  </a:lnTo>
                  <a:lnTo>
                    <a:pt x="139" y="66"/>
                  </a:lnTo>
                  <a:lnTo>
                    <a:pt x="139" y="69"/>
                  </a:lnTo>
                  <a:lnTo>
                    <a:pt x="125" y="101"/>
                  </a:lnTo>
                  <a:lnTo>
                    <a:pt x="123" y="103"/>
                  </a:lnTo>
                  <a:lnTo>
                    <a:pt x="121" y="103"/>
                  </a:lnTo>
                  <a:lnTo>
                    <a:pt x="121" y="105"/>
                  </a:lnTo>
                  <a:lnTo>
                    <a:pt x="120" y="105"/>
                  </a:lnTo>
                  <a:lnTo>
                    <a:pt x="114" y="110"/>
                  </a:lnTo>
                  <a:lnTo>
                    <a:pt x="112" y="114"/>
                  </a:lnTo>
                  <a:lnTo>
                    <a:pt x="112" y="114"/>
                  </a:lnTo>
                  <a:lnTo>
                    <a:pt x="105" y="126"/>
                  </a:lnTo>
                  <a:lnTo>
                    <a:pt x="105" y="126"/>
                  </a:lnTo>
                  <a:lnTo>
                    <a:pt x="86" y="144"/>
                  </a:lnTo>
                  <a:lnTo>
                    <a:pt x="86" y="144"/>
                  </a:lnTo>
                  <a:lnTo>
                    <a:pt x="80" y="153"/>
                  </a:lnTo>
                  <a:lnTo>
                    <a:pt x="73" y="158"/>
                  </a:lnTo>
                  <a:lnTo>
                    <a:pt x="66" y="160"/>
                  </a:lnTo>
                  <a:lnTo>
                    <a:pt x="64" y="160"/>
                  </a:lnTo>
                  <a:lnTo>
                    <a:pt x="30" y="192"/>
                  </a:lnTo>
                  <a:lnTo>
                    <a:pt x="27" y="194"/>
                  </a:lnTo>
                  <a:lnTo>
                    <a:pt x="25" y="192"/>
                  </a:lnTo>
                  <a:lnTo>
                    <a:pt x="25" y="194"/>
                  </a:lnTo>
                  <a:lnTo>
                    <a:pt x="25" y="194"/>
                  </a:lnTo>
                  <a:lnTo>
                    <a:pt x="25" y="196"/>
                  </a:lnTo>
                  <a:lnTo>
                    <a:pt x="25" y="196"/>
                  </a:lnTo>
                  <a:lnTo>
                    <a:pt x="23" y="198"/>
                  </a:lnTo>
                  <a:lnTo>
                    <a:pt x="23" y="199"/>
                  </a:lnTo>
                  <a:lnTo>
                    <a:pt x="9" y="215"/>
                  </a:lnTo>
                  <a:lnTo>
                    <a:pt x="9" y="2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5" name="Freeform 4146"/>
            <p:cNvSpPr>
              <a:spLocks/>
            </p:cNvSpPr>
            <p:nvPr/>
          </p:nvSpPr>
          <p:spPr bwMode="auto">
            <a:xfrm>
              <a:off x="3096" y="2956"/>
              <a:ext cx="127" cy="120"/>
            </a:xfrm>
            <a:custGeom>
              <a:avLst/>
              <a:gdLst/>
              <a:ahLst/>
              <a:cxnLst>
                <a:cxn ang="0">
                  <a:pos x="59" y="18"/>
                </a:cxn>
                <a:cxn ang="0">
                  <a:pos x="59" y="20"/>
                </a:cxn>
                <a:cxn ang="0">
                  <a:pos x="57" y="22"/>
                </a:cxn>
                <a:cxn ang="0">
                  <a:pos x="53" y="20"/>
                </a:cxn>
                <a:cxn ang="0">
                  <a:pos x="52" y="22"/>
                </a:cxn>
                <a:cxn ang="0">
                  <a:pos x="50" y="22"/>
                </a:cxn>
                <a:cxn ang="0">
                  <a:pos x="48" y="22"/>
                </a:cxn>
                <a:cxn ang="0">
                  <a:pos x="46" y="23"/>
                </a:cxn>
                <a:cxn ang="0">
                  <a:pos x="46" y="25"/>
                </a:cxn>
                <a:cxn ang="0">
                  <a:pos x="46" y="27"/>
                </a:cxn>
                <a:cxn ang="0">
                  <a:pos x="43" y="27"/>
                </a:cxn>
                <a:cxn ang="0">
                  <a:pos x="41" y="29"/>
                </a:cxn>
                <a:cxn ang="0">
                  <a:pos x="39" y="31"/>
                </a:cxn>
                <a:cxn ang="0">
                  <a:pos x="36" y="32"/>
                </a:cxn>
                <a:cxn ang="0">
                  <a:pos x="34" y="34"/>
                </a:cxn>
                <a:cxn ang="0">
                  <a:pos x="30" y="38"/>
                </a:cxn>
                <a:cxn ang="0">
                  <a:pos x="28" y="41"/>
                </a:cxn>
                <a:cxn ang="0">
                  <a:pos x="23" y="41"/>
                </a:cxn>
                <a:cxn ang="0">
                  <a:pos x="21" y="40"/>
                </a:cxn>
                <a:cxn ang="0">
                  <a:pos x="18" y="40"/>
                </a:cxn>
                <a:cxn ang="0">
                  <a:pos x="12" y="40"/>
                </a:cxn>
                <a:cxn ang="0">
                  <a:pos x="3" y="40"/>
                </a:cxn>
                <a:cxn ang="0">
                  <a:pos x="0" y="38"/>
                </a:cxn>
                <a:cxn ang="0">
                  <a:pos x="5" y="48"/>
                </a:cxn>
                <a:cxn ang="0">
                  <a:pos x="9" y="54"/>
                </a:cxn>
                <a:cxn ang="0">
                  <a:pos x="28" y="75"/>
                </a:cxn>
                <a:cxn ang="0">
                  <a:pos x="34" y="81"/>
                </a:cxn>
                <a:cxn ang="0">
                  <a:pos x="41" y="86"/>
                </a:cxn>
                <a:cxn ang="0">
                  <a:pos x="45" y="100"/>
                </a:cxn>
                <a:cxn ang="0">
                  <a:pos x="57" y="106"/>
                </a:cxn>
                <a:cxn ang="0">
                  <a:pos x="71" y="109"/>
                </a:cxn>
                <a:cxn ang="0">
                  <a:pos x="91" y="113"/>
                </a:cxn>
                <a:cxn ang="0">
                  <a:pos x="102" y="118"/>
                </a:cxn>
                <a:cxn ang="0">
                  <a:pos x="103" y="120"/>
                </a:cxn>
                <a:cxn ang="0">
                  <a:pos x="103" y="114"/>
                </a:cxn>
                <a:cxn ang="0">
                  <a:pos x="105" y="109"/>
                </a:cxn>
                <a:cxn ang="0">
                  <a:pos x="123" y="75"/>
                </a:cxn>
                <a:cxn ang="0">
                  <a:pos x="125" y="52"/>
                </a:cxn>
                <a:cxn ang="0">
                  <a:pos x="123" y="18"/>
                </a:cxn>
                <a:cxn ang="0">
                  <a:pos x="94" y="7"/>
                </a:cxn>
                <a:cxn ang="0">
                  <a:pos x="82" y="2"/>
                </a:cxn>
                <a:cxn ang="0">
                  <a:pos x="80" y="2"/>
                </a:cxn>
                <a:cxn ang="0">
                  <a:pos x="77" y="2"/>
                </a:cxn>
                <a:cxn ang="0">
                  <a:pos x="73" y="0"/>
                </a:cxn>
                <a:cxn ang="0">
                  <a:pos x="64" y="4"/>
                </a:cxn>
                <a:cxn ang="0">
                  <a:pos x="59" y="7"/>
                </a:cxn>
                <a:cxn ang="0">
                  <a:pos x="57" y="16"/>
                </a:cxn>
              </a:cxnLst>
              <a:rect l="0" t="0" r="r" b="b"/>
              <a:pathLst>
                <a:path w="127" h="120">
                  <a:moveTo>
                    <a:pt x="57" y="16"/>
                  </a:moveTo>
                  <a:lnTo>
                    <a:pt x="59" y="18"/>
                  </a:lnTo>
                  <a:lnTo>
                    <a:pt x="61" y="20"/>
                  </a:lnTo>
                  <a:lnTo>
                    <a:pt x="59" y="20"/>
                  </a:lnTo>
                  <a:lnTo>
                    <a:pt x="57" y="22"/>
                  </a:lnTo>
                  <a:lnTo>
                    <a:pt x="57" y="22"/>
                  </a:lnTo>
                  <a:lnTo>
                    <a:pt x="53" y="20"/>
                  </a:lnTo>
                  <a:lnTo>
                    <a:pt x="53" y="20"/>
                  </a:lnTo>
                  <a:lnTo>
                    <a:pt x="52" y="22"/>
                  </a:lnTo>
                  <a:lnTo>
                    <a:pt x="52" y="22"/>
                  </a:lnTo>
                  <a:lnTo>
                    <a:pt x="50" y="22"/>
                  </a:lnTo>
                  <a:lnTo>
                    <a:pt x="50" y="22"/>
                  </a:lnTo>
                  <a:lnTo>
                    <a:pt x="50" y="22"/>
                  </a:lnTo>
                  <a:lnTo>
                    <a:pt x="48" y="22"/>
                  </a:lnTo>
                  <a:lnTo>
                    <a:pt x="46" y="23"/>
                  </a:lnTo>
                  <a:lnTo>
                    <a:pt x="46" y="23"/>
                  </a:lnTo>
                  <a:lnTo>
                    <a:pt x="46" y="25"/>
                  </a:lnTo>
                  <a:lnTo>
                    <a:pt x="46" y="25"/>
                  </a:lnTo>
                  <a:lnTo>
                    <a:pt x="46" y="25"/>
                  </a:lnTo>
                  <a:lnTo>
                    <a:pt x="46" y="27"/>
                  </a:lnTo>
                  <a:lnTo>
                    <a:pt x="45" y="25"/>
                  </a:lnTo>
                  <a:lnTo>
                    <a:pt x="43" y="27"/>
                  </a:lnTo>
                  <a:lnTo>
                    <a:pt x="41" y="27"/>
                  </a:lnTo>
                  <a:lnTo>
                    <a:pt x="41" y="29"/>
                  </a:lnTo>
                  <a:lnTo>
                    <a:pt x="39" y="29"/>
                  </a:lnTo>
                  <a:lnTo>
                    <a:pt x="39" y="31"/>
                  </a:lnTo>
                  <a:lnTo>
                    <a:pt x="37" y="32"/>
                  </a:lnTo>
                  <a:lnTo>
                    <a:pt x="36" y="32"/>
                  </a:lnTo>
                  <a:lnTo>
                    <a:pt x="36" y="34"/>
                  </a:lnTo>
                  <a:lnTo>
                    <a:pt x="34" y="34"/>
                  </a:lnTo>
                  <a:lnTo>
                    <a:pt x="34" y="38"/>
                  </a:lnTo>
                  <a:lnTo>
                    <a:pt x="30" y="38"/>
                  </a:lnTo>
                  <a:lnTo>
                    <a:pt x="30" y="38"/>
                  </a:lnTo>
                  <a:lnTo>
                    <a:pt x="28" y="41"/>
                  </a:lnTo>
                  <a:lnTo>
                    <a:pt x="27" y="41"/>
                  </a:lnTo>
                  <a:lnTo>
                    <a:pt x="23" y="41"/>
                  </a:lnTo>
                  <a:lnTo>
                    <a:pt x="23" y="41"/>
                  </a:lnTo>
                  <a:lnTo>
                    <a:pt x="21" y="40"/>
                  </a:lnTo>
                  <a:lnTo>
                    <a:pt x="21" y="40"/>
                  </a:lnTo>
                  <a:lnTo>
                    <a:pt x="18" y="40"/>
                  </a:lnTo>
                  <a:lnTo>
                    <a:pt x="18" y="40"/>
                  </a:lnTo>
                  <a:lnTo>
                    <a:pt x="12" y="40"/>
                  </a:lnTo>
                  <a:lnTo>
                    <a:pt x="9" y="38"/>
                  </a:lnTo>
                  <a:lnTo>
                    <a:pt x="3" y="40"/>
                  </a:lnTo>
                  <a:lnTo>
                    <a:pt x="2" y="38"/>
                  </a:lnTo>
                  <a:lnTo>
                    <a:pt x="0" y="38"/>
                  </a:lnTo>
                  <a:lnTo>
                    <a:pt x="0" y="40"/>
                  </a:lnTo>
                  <a:lnTo>
                    <a:pt x="5" y="48"/>
                  </a:lnTo>
                  <a:lnTo>
                    <a:pt x="9" y="52"/>
                  </a:lnTo>
                  <a:lnTo>
                    <a:pt x="9" y="54"/>
                  </a:lnTo>
                  <a:lnTo>
                    <a:pt x="23" y="73"/>
                  </a:lnTo>
                  <a:lnTo>
                    <a:pt x="28" y="75"/>
                  </a:lnTo>
                  <a:lnTo>
                    <a:pt x="32" y="77"/>
                  </a:lnTo>
                  <a:lnTo>
                    <a:pt x="34" y="81"/>
                  </a:lnTo>
                  <a:lnTo>
                    <a:pt x="39" y="82"/>
                  </a:lnTo>
                  <a:lnTo>
                    <a:pt x="41" y="86"/>
                  </a:lnTo>
                  <a:lnTo>
                    <a:pt x="43" y="97"/>
                  </a:lnTo>
                  <a:lnTo>
                    <a:pt x="45" y="100"/>
                  </a:lnTo>
                  <a:lnTo>
                    <a:pt x="50" y="106"/>
                  </a:lnTo>
                  <a:lnTo>
                    <a:pt x="57" y="106"/>
                  </a:lnTo>
                  <a:lnTo>
                    <a:pt x="68" y="111"/>
                  </a:lnTo>
                  <a:lnTo>
                    <a:pt x="71" y="109"/>
                  </a:lnTo>
                  <a:lnTo>
                    <a:pt x="80" y="113"/>
                  </a:lnTo>
                  <a:lnTo>
                    <a:pt x="91" y="113"/>
                  </a:lnTo>
                  <a:lnTo>
                    <a:pt x="96" y="114"/>
                  </a:lnTo>
                  <a:lnTo>
                    <a:pt x="102" y="118"/>
                  </a:lnTo>
                  <a:lnTo>
                    <a:pt x="102" y="120"/>
                  </a:lnTo>
                  <a:lnTo>
                    <a:pt x="103" y="120"/>
                  </a:lnTo>
                  <a:lnTo>
                    <a:pt x="103" y="120"/>
                  </a:lnTo>
                  <a:lnTo>
                    <a:pt x="103" y="114"/>
                  </a:lnTo>
                  <a:lnTo>
                    <a:pt x="103" y="111"/>
                  </a:lnTo>
                  <a:lnTo>
                    <a:pt x="105" y="109"/>
                  </a:lnTo>
                  <a:lnTo>
                    <a:pt x="111" y="104"/>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70" y="2"/>
                  </a:lnTo>
                  <a:lnTo>
                    <a:pt x="64" y="4"/>
                  </a:lnTo>
                  <a:lnTo>
                    <a:pt x="61" y="6"/>
                  </a:lnTo>
                  <a:lnTo>
                    <a:pt x="59" y="7"/>
                  </a:lnTo>
                  <a:lnTo>
                    <a:pt x="57" y="7"/>
                  </a:lnTo>
                  <a:lnTo>
                    <a:pt x="57"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6" name="Freeform 4147"/>
            <p:cNvSpPr>
              <a:spLocks/>
            </p:cNvSpPr>
            <p:nvPr/>
          </p:nvSpPr>
          <p:spPr bwMode="auto">
            <a:xfrm>
              <a:off x="3096" y="2956"/>
              <a:ext cx="127" cy="120"/>
            </a:xfrm>
            <a:custGeom>
              <a:avLst/>
              <a:gdLst/>
              <a:ahLst/>
              <a:cxnLst>
                <a:cxn ang="0">
                  <a:pos x="59" y="18"/>
                </a:cxn>
                <a:cxn ang="0">
                  <a:pos x="59" y="20"/>
                </a:cxn>
                <a:cxn ang="0">
                  <a:pos x="57" y="22"/>
                </a:cxn>
                <a:cxn ang="0">
                  <a:pos x="53" y="20"/>
                </a:cxn>
                <a:cxn ang="0">
                  <a:pos x="52" y="22"/>
                </a:cxn>
                <a:cxn ang="0">
                  <a:pos x="50" y="22"/>
                </a:cxn>
                <a:cxn ang="0">
                  <a:pos x="48" y="22"/>
                </a:cxn>
                <a:cxn ang="0">
                  <a:pos x="46" y="23"/>
                </a:cxn>
                <a:cxn ang="0">
                  <a:pos x="46" y="25"/>
                </a:cxn>
                <a:cxn ang="0">
                  <a:pos x="46" y="27"/>
                </a:cxn>
                <a:cxn ang="0">
                  <a:pos x="43" y="27"/>
                </a:cxn>
                <a:cxn ang="0">
                  <a:pos x="41" y="29"/>
                </a:cxn>
                <a:cxn ang="0">
                  <a:pos x="39" y="31"/>
                </a:cxn>
                <a:cxn ang="0">
                  <a:pos x="36" y="32"/>
                </a:cxn>
                <a:cxn ang="0">
                  <a:pos x="34" y="34"/>
                </a:cxn>
                <a:cxn ang="0">
                  <a:pos x="30" y="38"/>
                </a:cxn>
                <a:cxn ang="0">
                  <a:pos x="28" y="41"/>
                </a:cxn>
                <a:cxn ang="0">
                  <a:pos x="23" y="41"/>
                </a:cxn>
                <a:cxn ang="0">
                  <a:pos x="21" y="40"/>
                </a:cxn>
                <a:cxn ang="0">
                  <a:pos x="18" y="40"/>
                </a:cxn>
                <a:cxn ang="0">
                  <a:pos x="12" y="40"/>
                </a:cxn>
                <a:cxn ang="0">
                  <a:pos x="3" y="40"/>
                </a:cxn>
                <a:cxn ang="0">
                  <a:pos x="0" y="38"/>
                </a:cxn>
                <a:cxn ang="0">
                  <a:pos x="5" y="48"/>
                </a:cxn>
                <a:cxn ang="0">
                  <a:pos x="9" y="54"/>
                </a:cxn>
                <a:cxn ang="0">
                  <a:pos x="28" y="75"/>
                </a:cxn>
                <a:cxn ang="0">
                  <a:pos x="34" y="81"/>
                </a:cxn>
                <a:cxn ang="0">
                  <a:pos x="41" y="86"/>
                </a:cxn>
                <a:cxn ang="0">
                  <a:pos x="45" y="100"/>
                </a:cxn>
                <a:cxn ang="0">
                  <a:pos x="57" y="106"/>
                </a:cxn>
                <a:cxn ang="0">
                  <a:pos x="71" y="109"/>
                </a:cxn>
                <a:cxn ang="0">
                  <a:pos x="91" y="113"/>
                </a:cxn>
                <a:cxn ang="0">
                  <a:pos x="102" y="118"/>
                </a:cxn>
                <a:cxn ang="0">
                  <a:pos x="103" y="120"/>
                </a:cxn>
                <a:cxn ang="0">
                  <a:pos x="103" y="114"/>
                </a:cxn>
                <a:cxn ang="0">
                  <a:pos x="105" y="109"/>
                </a:cxn>
                <a:cxn ang="0">
                  <a:pos x="123" y="75"/>
                </a:cxn>
                <a:cxn ang="0">
                  <a:pos x="125" y="52"/>
                </a:cxn>
                <a:cxn ang="0">
                  <a:pos x="123" y="18"/>
                </a:cxn>
                <a:cxn ang="0">
                  <a:pos x="94" y="7"/>
                </a:cxn>
                <a:cxn ang="0">
                  <a:pos x="82" y="2"/>
                </a:cxn>
                <a:cxn ang="0">
                  <a:pos x="80" y="2"/>
                </a:cxn>
                <a:cxn ang="0">
                  <a:pos x="77" y="2"/>
                </a:cxn>
                <a:cxn ang="0">
                  <a:pos x="73" y="0"/>
                </a:cxn>
                <a:cxn ang="0">
                  <a:pos x="64" y="4"/>
                </a:cxn>
                <a:cxn ang="0">
                  <a:pos x="59" y="7"/>
                </a:cxn>
                <a:cxn ang="0">
                  <a:pos x="57" y="16"/>
                </a:cxn>
              </a:cxnLst>
              <a:rect l="0" t="0" r="r" b="b"/>
              <a:pathLst>
                <a:path w="127" h="120">
                  <a:moveTo>
                    <a:pt x="57" y="16"/>
                  </a:moveTo>
                  <a:lnTo>
                    <a:pt x="59" y="18"/>
                  </a:lnTo>
                  <a:lnTo>
                    <a:pt x="61" y="20"/>
                  </a:lnTo>
                  <a:lnTo>
                    <a:pt x="59" y="20"/>
                  </a:lnTo>
                  <a:lnTo>
                    <a:pt x="57" y="22"/>
                  </a:lnTo>
                  <a:lnTo>
                    <a:pt x="57" y="22"/>
                  </a:lnTo>
                  <a:lnTo>
                    <a:pt x="53" y="20"/>
                  </a:lnTo>
                  <a:lnTo>
                    <a:pt x="53" y="20"/>
                  </a:lnTo>
                  <a:lnTo>
                    <a:pt x="52" y="22"/>
                  </a:lnTo>
                  <a:lnTo>
                    <a:pt x="52" y="22"/>
                  </a:lnTo>
                  <a:lnTo>
                    <a:pt x="50" y="22"/>
                  </a:lnTo>
                  <a:lnTo>
                    <a:pt x="50" y="22"/>
                  </a:lnTo>
                  <a:lnTo>
                    <a:pt x="50" y="22"/>
                  </a:lnTo>
                  <a:lnTo>
                    <a:pt x="48" y="22"/>
                  </a:lnTo>
                  <a:lnTo>
                    <a:pt x="46" y="23"/>
                  </a:lnTo>
                  <a:lnTo>
                    <a:pt x="46" y="23"/>
                  </a:lnTo>
                  <a:lnTo>
                    <a:pt x="46" y="25"/>
                  </a:lnTo>
                  <a:lnTo>
                    <a:pt x="46" y="25"/>
                  </a:lnTo>
                  <a:lnTo>
                    <a:pt x="46" y="25"/>
                  </a:lnTo>
                  <a:lnTo>
                    <a:pt x="46" y="27"/>
                  </a:lnTo>
                  <a:lnTo>
                    <a:pt x="45" y="25"/>
                  </a:lnTo>
                  <a:lnTo>
                    <a:pt x="43" y="27"/>
                  </a:lnTo>
                  <a:lnTo>
                    <a:pt x="41" y="27"/>
                  </a:lnTo>
                  <a:lnTo>
                    <a:pt x="41" y="29"/>
                  </a:lnTo>
                  <a:lnTo>
                    <a:pt x="39" y="29"/>
                  </a:lnTo>
                  <a:lnTo>
                    <a:pt x="39" y="31"/>
                  </a:lnTo>
                  <a:lnTo>
                    <a:pt x="37" y="32"/>
                  </a:lnTo>
                  <a:lnTo>
                    <a:pt x="36" y="32"/>
                  </a:lnTo>
                  <a:lnTo>
                    <a:pt x="36" y="34"/>
                  </a:lnTo>
                  <a:lnTo>
                    <a:pt x="34" y="34"/>
                  </a:lnTo>
                  <a:lnTo>
                    <a:pt x="34" y="38"/>
                  </a:lnTo>
                  <a:lnTo>
                    <a:pt x="30" y="38"/>
                  </a:lnTo>
                  <a:lnTo>
                    <a:pt x="30" y="38"/>
                  </a:lnTo>
                  <a:lnTo>
                    <a:pt x="28" y="41"/>
                  </a:lnTo>
                  <a:lnTo>
                    <a:pt x="27" y="41"/>
                  </a:lnTo>
                  <a:lnTo>
                    <a:pt x="23" y="41"/>
                  </a:lnTo>
                  <a:lnTo>
                    <a:pt x="23" y="41"/>
                  </a:lnTo>
                  <a:lnTo>
                    <a:pt x="21" y="40"/>
                  </a:lnTo>
                  <a:lnTo>
                    <a:pt x="21" y="40"/>
                  </a:lnTo>
                  <a:lnTo>
                    <a:pt x="18" y="40"/>
                  </a:lnTo>
                  <a:lnTo>
                    <a:pt x="18" y="40"/>
                  </a:lnTo>
                  <a:lnTo>
                    <a:pt x="12" y="40"/>
                  </a:lnTo>
                  <a:lnTo>
                    <a:pt x="9" y="38"/>
                  </a:lnTo>
                  <a:lnTo>
                    <a:pt x="3" y="40"/>
                  </a:lnTo>
                  <a:lnTo>
                    <a:pt x="2" y="38"/>
                  </a:lnTo>
                  <a:lnTo>
                    <a:pt x="0" y="38"/>
                  </a:lnTo>
                  <a:lnTo>
                    <a:pt x="0" y="40"/>
                  </a:lnTo>
                  <a:lnTo>
                    <a:pt x="5" y="48"/>
                  </a:lnTo>
                  <a:lnTo>
                    <a:pt x="9" y="52"/>
                  </a:lnTo>
                  <a:lnTo>
                    <a:pt x="9" y="54"/>
                  </a:lnTo>
                  <a:lnTo>
                    <a:pt x="23" y="73"/>
                  </a:lnTo>
                  <a:lnTo>
                    <a:pt x="28" y="75"/>
                  </a:lnTo>
                  <a:lnTo>
                    <a:pt x="32" y="77"/>
                  </a:lnTo>
                  <a:lnTo>
                    <a:pt x="34" y="81"/>
                  </a:lnTo>
                  <a:lnTo>
                    <a:pt x="39" y="82"/>
                  </a:lnTo>
                  <a:lnTo>
                    <a:pt x="41" y="86"/>
                  </a:lnTo>
                  <a:lnTo>
                    <a:pt x="43" y="97"/>
                  </a:lnTo>
                  <a:lnTo>
                    <a:pt x="45" y="100"/>
                  </a:lnTo>
                  <a:lnTo>
                    <a:pt x="50" y="106"/>
                  </a:lnTo>
                  <a:lnTo>
                    <a:pt x="57" y="106"/>
                  </a:lnTo>
                  <a:lnTo>
                    <a:pt x="68" y="111"/>
                  </a:lnTo>
                  <a:lnTo>
                    <a:pt x="71" y="109"/>
                  </a:lnTo>
                  <a:lnTo>
                    <a:pt x="80" y="113"/>
                  </a:lnTo>
                  <a:lnTo>
                    <a:pt x="91" y="113"/>
                  </a:lnTo>
                  <a:lnTo>
                    <a:pt x="96" y="114"/>
                  </a:lnTo>
                  <a:lnTo>
                    <a:pt x="102" y="118"/>
                  </a:lnTo>
                  <a:lnTo>
                    <a:pt x="102" y="120"/>
                  </a:lnTo>
                  <a:lnTo>
                    <a:pt x="103" y="120"/>
                  </a:lnTo>
                  <a:lnTo>
                    <a:pt x="103" y="120"/>
                  </a:lnTo>
                  <a:lnTo>
                    <a:pt x="103" y="114"/>
                  </a:lnTo>
                  <a:lnTo>
                    <a:pt x="103" y="111"/>
                  </a:lnTo>
                  <a:lnTo>
                    <a:pt x="105" y="109"/>
                  </a:lnTo>
                  <a:lnTo>
                    <a:pt x="111" y="104"/>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70" y="2"/>
                  </a:lnTo>
                  <a:lnTo>
                    <a:pt x="64" y="4"/>
                  </a:lnTo>
                  <a:lnTo>
                    <a:pt x="61" y="6"/>
                  </a:lnTo>
                  <a:lnTo>
                    <a:pt x="59" y="7"/>
                  </a:lnTo>
                  <a:lnTo>
                    <a:pt x="57" y="7"/>
                  </a:lnTo>
                  <a:lnTo>
                    <a:pt x="57"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7" name="Freeform 4148"/>
            <p:cNvSpPr>
              <a:spLocks/>
            </p:cNvSpPr>
            <p:nvPr/>
          </p:nvSpPr>
          <p:spPr bwMode="auto">
            <a:xfrm>
              <a:off x="3044" y="2330"/>
              <a:ext cx="266" cy="319"/>
            </a:xfrm>
            <a:custGeom>
              <a:avLst/>
              <a:gdLst/>
              <a:ahLst/>
              <a:cxnLst>
                <a:cxn ang="0">
                  <a:pos x="18" y="123"/>
                </a:cxn>
                <a:cxn ang="0">
                  <a:pos x="7" y="143"/>
                </a:cxn>
                <a:cxn ang="0">
                  <a:pos x="7" y="152"/>
                </a:cxn>
                <a:cxn ang="0">
                  <a:pos x="4" y="161"/>
                </a:cxn>
                <a:cxn ang="0">
                  <a:pos x="2" y="173"/>
                </a:cxn>
                <a:cxn ang="0">
                  <a:pos x="13" y="191"/>
                </a:cxn>
                <a:cxn ang="0">
                  <a:pos x="16" y="193"/>
                </a:cxn>
                <a:cxn ang="0">
                  <a:pos x="27" y="216"/>
                </a:cxn>
                <a:cxn ang="0">
                  <a:pos x="27" y="234"/>
                </a:cxn>
                <a:cxn ang="0">
                  <a:pos x="38" y="243"/>
                </a:cxn>
                <a:cxn ang="0">
                  <a:pos x="54" y="248"/>
                </a:cxn>
                <a:cxn ang="0">
                  <a:pos x="55" y="255"/>
                </a:cxn>
                <a:cxn ang="0">
                  <a:pos x="72" y="268"/>
                </a:cxn>
                <a:cxn ang="0">
                  <a:pos x="77" y="280"/>
                </a:cxn>
                <a:cxn ang="0">
                  <a:pos x="89" y="289"/>
                </a:cxn>
                <a:cxn ang="0">
                  <a:pos x="97" y="300"/>
                </a:cxn>
                <a:cxn ang="0">
                  <a:pos x="109" y="307"/>
                </a:cxn>
                <a:cxn ang="0">
                  <a:pos x="122" y="305"/>
                </a:cxn>
                <a:cxn ang="0">
                  <a:pos x="145" y="318"/>
                </a:cxn>
                <a:cxn ang="0">
                  <a:pos x="155" y="318"/>
                </a:cxn>
                <a:cxn ang="0">
                  <a:pos x="163" y="319"/>
                </a:cxn>
                <a:cxn ang="0">
                  <a:pos x="195" y="310"/>
                </a:cxn>
                <a:cxn ang="0">
                  <a:pos x="202" y="303"/>
                </a:cxn>
                <a:cxn ang="0">
                  <a:pos x="221" y="291"/>
                </a:cxn>
                <a:cxn ang="0">
                  <a:pos x="205" y="269"/>
                </a:cxn>
                <a:cxn ang="0">
                  <a:pos x="195" y="259"/>
                </a:cxn>
                <a:cxn ang="0">
                  <a:pos x="188" y="253"/>
                </a:cxn>
                <a:cxn ang="0">
                  <a:pos x="180" y="252"/>
                </a:cxn>
                <a:cxn ang="0">
                  <a:pos x="182" y="246"/>
                </a:cxn>
                <a:cxn ang="0">
                  <a:pos x="191" y="243"/>
                </a:cxn>
                <a:cxn ang="0">
                  <a:pos x="198" y="209"/>
                </a:cxn>
                <a:cxn ang="0">
                  <a:pos x="204" y="202"/>
                </a:cxn>
                <a:cxn ang="0">
                  <a:pos x="211" y="189"/>
                </a:cxn>
                <a:cxn ang="0">
                  <a:pos x="229" y="169"/>
                </a:cxn>
                <a:cxn ang="0">
                  <a:pos x="243" y="100"/>
                </a:cxn>
                <a:cxn ang="0">
                  <a:pos x="250" y="96"/>
                </a:cxn>
                <a:cxn ang="0">
                  <a:pos x="264" y="82"/>
                </a:cxn>
                <a:cxn ang="0">
                  <a:pos x="261" y="82"/>
                </a:cxn>
                <a:cxn ang="0">
                  <a:pos x="250" y="73"/>
                </a:cxn>
                <a:cxn ang="0">
                  <a:pos x="245" y="34"/>
                </a:cxn>
                <a:cxn ang="0">
                  <a:pos x="239" y="18"/>
                </a:cxn>
                <a:cxn ang="0">
                  <a:pos x="230" y="7"/>
                </a:cxn>
                <a:cxn ang="0">
                  <a:pos x="213" y="5"/>
                </a:cxn>
                <a:cxn ang="0">
                  <a:pos x="196" y="14"/>
                </a:cxn>
                <a:cxn ang="0">
                  <a:pos x="180" y="18"/>
                </a:cxn>
                <a:cxn ang="0">
                  <a:pos x="154" y="14"/>
                </a:cxn>
                <a:cxn ang="0">
                  <a:pos x="150" y="18"/>
                </a:cxn>
                <a:cxn ang="0">
                  <a:pos x="36" y="50"/>
                </a:cxn>
              </a:cxnLst>
              <a:rect l="0" t="0" r="r" b="b"/>
              <a:pathLst>
                <a:path w="266" h="319">
                  <a:moveTo>
                    <a:pt x="36" y="61"/>
                  </a:moveTo>
                  <a:lnTo>
                    <a:pt x="34" y="123"/>
                  </a:lnTo>
                  <a:lnTo>
                    <a:pt x="18" y="123"/>
                  </a:lnTo>
                  <a:lnTo>
                    <a:pt x="18" y="125"/>
                  </a:lnTo>
                  <a:lnTo>
                    <a:pt x="16" y="130"/>
                  </a:lnTo>
                  <a:lnTo>
                    <a:pt x="7" y="143"/>
                  </a:lnTo>
                  <a:lnTo>
                    <a:pt x="7" y="150"/>
                  </a:lnTo>
                  <a:lnTo>
                    <a:pt x="7" y="152"/>
                  </a:lnTo>
                  <a:lnTo>
                    <a:pt x="7" y="152"/>
                  </a:lnTo>
                  <a:lnTo>
                    <a:pt x="6" y="152"/>
                  </a:lnTo>
                  <a:lnTo>
                    <a:pt x="4" y="153"/>
                  </a:lnTo>
                  <a:lnTo>
                    <a:pt x="4" y="161"/>
                  </a:lnTo>
                  <a:lnTo>
                    <a:pt x="2" y="166"/>
                  </a:lnTo>
                  <a:lnTo>
                    <a:pt x="0" y="173"/>
                  </a:lnTo>
                  <a:lnTo>
                    <a:pt x="2" y="173"/>
                  </a:lnTo>
                  <a:lnTo>
                    <a:pt x="7" y="171"/>
                  </a:lnTo>
                  <a:lnTo>
                    <a:pt x="7" y="177"/>
                  </a:lnTo>
                  <a:lnTo>
                    <a:pt x="13" y="191"/>
                  </a:lnTo>
                  <a:lnTo>
                    <a:pt x="13" y="191"/>
                  </a:lnTo>
                  <a:lnTo>
                    <a:pt x="14" y="193"/>
                  </a:lnTo>
                  <a:lnTo>
                    <a:pt x="16" y="193"/>
                  </a:lnTo>
                  <a:lnTo>
                    <a:pt x="16" y="198"/>
                  </a:lnTo>
                  <a:lnTo>
                    <a:pt x="14" y="200"/>
                  </a:lnTo>
                  <a:lnTo>
                    <a:pt x="27" y="216"/>
                  </a:lnTo>
                  <a:lnTo>
                    <a:pt x="29" y="219"/>
                  </a:lnTo>
                  <a:lnTo>
                    <a:pt x="25" y="230"/>
                  </a:lnTo>
                  <a:lnTo>
                    <a:pt x="27" y="234"/>
                  </a:lnTo>
                  <a:lnTo>
                    <a:pt x="29" y="237"/>
                  </a:lnTo>
                  <a:lnTo>
                    <a:pt x="36" y="237"/>
                  </a:lnTo>
                  <a:lnTo>
                    <a:pt x="38" y="243"/>
                  </a:lnTo>
                  <a:lnTo>
                    <a:pt x="41" y="244"/>
                  </a:lnTo>
                  <a:lnTo>
                    <a:pt x="48" y="244"/>
                  </a:lnTo>
                  <a:lnTo>
                    <a:pt x="54" y="248"/>
                  </a:lnTo>
                  <a:lnTo>
                    <a:pt x="54" y="250"/>
                  </a:lnTo>
                  <a:lnTo>
                    <a:pt x="54" y="252"/>
                  </a:lnTo>
                  <a:lnTo>
                    <a:pt x="55" y="255"/>
                  </a:lnTo>
                  <a:lnTo>
                    <a:pt x="66" y="262"/>
                  </a:lnTo>
                  <a:lnTo>
                    <a:pt x="68" y="266"/>
                  </a:lnTo>
                  <a:lnTo>
                    <a:pt x="72" y="268"/>
                  </a:lnTo>
                  <a:lnTo>
                    <a:pt x="73" y="273"/>
                  </a:lnTo>
                  <a:lnTo>
                    <a:pt x="75" y="277"/>
                  </a:lnTo>
                  <a:lnTo>
                    <a:pt x="77" y="280"/>
                  </a:lnTo>
                  <a:lnTo>
                    <a:pt x="79" y="280"/>
                  </a:lnTo>
                  <a:lnTo>
                    <a:pt x="88" y="285"/>
                  </a:lnTo>
                  <a:lnTo>
                    <a:pt x="89" y="289"/>
                  </a:lnTo>
                  <a:lnTo>
                    <a:pt x="89" y="293"/>
                  </a:lnTo>
                  <a:lnTo>
                    <a:pt x="93" y="296"/>
                  </a:lnTo>
                  <a:lnTo>
                    <a:pt x="97" y="300"/>
                  </a:lnTo>
                  <a:lnTo>
                    <a:pt x="100" y="305"/>
                  </a:lnTo>
                  <a:lnTo>
                    <a:pt x="107" y="307"/>
                  </a:lnTo>
                  <a:lnTo>
                    <a:pt x="109" y="307"/>
                  </a:lnTo>
                  <a:lnTo>
                    <a:pt x="111" y="303"/>
                  </a:lnTo>
                  <a:lnTo>
                    <a:pt x="118" y="305"/>
                  </a:lnTo>
                  <a:lnTo>
                    <a:pt x="122" y="305"/>
                  </a:lnTo>
                  <a:lnTo>
                    <a:pt x="125" y="303"/>
                  </a:lnTo>
                  <a:lnTo>
                    <a:pt x="143" y="319"/>
                  </a:lnTo>
                  <a:lnTo>
                    <a:pt x="145" y="318"/>
                  </a:lnTo>
                  <a:lnTo>
                    <a:pt x="148" y="318"/>
                  </a:lnTo>
                  <a:lnTo>
                    <a:pt x="152" y="318"/>
                  </a:lnTo>
                  <a:lnTo>
                    <a:pt x="155" y="318"/>
                  </a:lnTo>
                  <a:lnTo>
                    <a:pt x="157" y="318"/>
                  </a:lnTo>
                  <a:lnTo>
                    <a:pt x="161" y="318"/>
                  </a:lnTo>
                  <a:lnTo>
                    <a:pt x="163" y="319"/>
                  </a:lnTo>
                  <a:lnTo>
                    <a:pt x="186" y="316"/>
                  </a:lnTo>
                  <a:lnTo>
                    <a:pt x="195" y="310"/>
                  </a:lnTo>
                  <a:lnTo>
                    <a:pt x="195" y="310"/>
                  </a:lnTo>
                  <a:lnTo>
                    <a:pt x="195" y="312"/>
                  </a:lnTo>
                  <a:lnTo>
                    <a:pt x="198" y="305"/>
                  </a:lnTo>
                  <a:lnTo>
                    <a:pt x="202" y="303"/>
                  </a:lnTo>
                  <a:lnTo>
                    <a:pt x="223" y="303"/>
                  </a:lnTo>
                  <a:lnTo>
                    <a:pt x="225" y="293"/>
                  </a:lnTo>
                  <a:lnTo>
                    <a:pt x="221" y="291"/>
                  </a:lnTo>
                  <a:lnTo>
                    <a:pt x="216" y="289"/>
                  </a:lnTo>
                  <a:lnTo>
                    <a:pt x="213" y="287"/>
                  </a:lnTo>
                  <a:lnTo>
                    <a:pt x="205" y="269"/>
                  </a:lnTo>
                  <a:lnTo>
                    <a:pt x="196" y="264"/>
                  </a:lnTo>
                  <a:lnTo>
                    <a:pt x="195" y="262"/>
                  </a:lnTo>
                  <a:lnTo>
                    <a:pt x="195" y="259"/>
                  </a:lnTo>
                  <a:lnTo>
                    <a:pt x="193" y="255"/>
                  </a:lnTo>
                  <a:lnTo>
                    <a:pt x="189" y="253"/>
                  </a:lnTo>
                  <a:lnTo>
                    <a:pt x="188" y="253"/>
                  </a:lnTo>
                  <a:lnTo>
                    <a:pt x="184" y="253"/>
                  </a:lnTo>
                  <a:lnTo>
                    <a:pt x="182" y="252"/>
                  </a:lnTo>
                  <a:lnTo>
                    <a:pt x="180" y="252"/>
                  </a:lnTo>
                  <a:lnTo>
                    <a:pt x="179" y="250"/>
                  </a:lnTo>
                  <a:lnTo>
                    <a:pt x="180" y="248"/>
                  </a:lnTo>
                  <a:lnTo>
                    <a:pt x="182" y="246"/>
                  </a:lnTo>
                  <a:lnTo>
                    <a:pt x="182" y="243"/>
                  </a:lnTo>
                  <a:lnTo>
                    <a:pt x="184" y="241"/>
                  </a:lnTo>
                  <a:lnTo>
                    <a:pt x="191" y="243"/>
                  </a:lnTo>
                  <a:lnTo>
                    <a:pt x="195" y="241"/>
                  </a:lnTo>
                  <a:lnTo>
                    <a:pt x="196" y="239"/>
                  </a:lnTo>
                  <a:lnTo>
                    <a:pt x="198" y="209"/>
                  </a:lnTo>
                  <a:lnTo>
                    <a:pt x="198" y="209"/>
                  </a:lnTo>
                  <a:lnTo>
                    <a:pt x="202" y="203"/>
                  </a:lnTo>
                  <a:lnTo>
                    <a:pt x="204" y="202"/>
                  </a:lnTo>
                  <a:lnTo>
                    <a:pt x="207" y="202"/>
                  </a:lnTo>
                  <a:lnTo>
                    <a:pt x="209" y="202"/>
                  </a:lnTo>
                  <a:lnTo>
                    <a:pt x="211" y="189"/>
                  </a:lnTo>
                  <a:lnTo>
                    <a:pt x="225" y="171"/>
                  </a:lnTo>
                  <a:lnTo>
                    <a:pt x="227" y="171"/>
                  </a:lnTo>
                  <a:lnTo>
                    <a:pt x="229" y="169"/>
                  </a:lnTo>
                  <a:lnTo>
                    <a:pt x="234" y="148"/>
                  </a:lnTo>
                  <a:lnTo>
                    <a:pt x="234" y="137"/>
                  </a:lnTo>
                  <a:lnTo>
                    <a:pt x="243" y="100"/>
                  </a:lnTo>
                  <a:lnTo>
                    <a:pt x="246" y="100"/>
                  </a:lnTo>
                  <a:lnTo>
                    <a:pt x="248" y="98"/>
                  </a:lnTo>
                  <a:lnTo>
                    <a:pt x="250" y="96"/>
                  </a:lnTo>
                  <a:lnTo>
                    <a:pt x="262" y="91"/>
                  </a:lnTo>
                  <a:lnTo>
                    <a:pt x="266" y="84"/>
                  </a:lnTo>
                  <a:lnTo>
                    <a:pt x="264" y="82"/>
                  </a:lnTo>
                  <a:lnTo>
                    <a:pt x="262" y="82"/>
                  </a:lnTo>
                  <a:lnTo>
                    <a:pt x="262" y="80"/>
                  </a:lnTo>
                  <a:lnTo>
                    <a:pt x="261" y="82"/>
                  </a:lnTo>
                  <a:lnTo>
                    <a:pt x="259" y="78"/>
                  </a:lnTo>
                  <a:lnTo>
                    <a:pt x="257" y="77"/>
                  </a:lnTo>
                  <a:lnTo>
                    <a:pt x="250" y="73"/>
                  </a:lnTo>
                  <a:lnTo>
                    <a:pt x="248" y="70"/>
                  </a:lnTo>
                  <a:lnTo>
                    <a:pt x="245" y="34"/>
                  </a:lnTo>
                  <a:lnTo>
                    <a:pt x="245" y="34"/>
                  </a:lnTo>
                  <a:lnTo>
                    <a:pt x="245" y="32"/>
                  </a:lnTo>
                  <a:lnTo>
                    <a:pt x="241" y="27"/>
                  </a:lnTo>
                  <a:lnTo>
                    <a:pt x="239" y="18"/>
                  </a:lnTo>
                  <a:lnTo>
                    <a:pt x="236" y="12"/>
                  </a:lnTo>
                  <a:lnTo>
                    <a:pt x="234" y="12"/>
                  </a:lnTo>
                  <a:lnTo>
                    <a:pt x="230" y="7"/>
                  </a:lnTo>
                  <a:lnTo>
                    <a:pt x="223" y="5"/>
                  </a:lnTo>
                  <a:lnTo>
                    <a:pt x="220" y="0"/>
                  </a:lnTo>
                  <a:lnTo>
                    <a:pt x="213" y="5"/>
                  </a:lnTo>
                  <a:lnTo>
                    <a:pt x="209" y="4"/>
                  </a:lnTo>
                  <a:lnTo>
                    <a:pt x="205" y="12"/>
                  </a:lnTo>
                  <a:lnTo>
                    <a:pt x="196" y="14"/>
                  </a:lnTo>
                  <a:lnTo>
                    <a:pt x="195" y="21"/>
                  </a:lnTo>
                  <a:lnTo>
                    <a:pt x="188" y="21"/>
                  </a:lnTo>
                  <a:lnTo>
                    <a:pt x="180" y="18"/>
                  </a:lnTo>
                  <a:lnTo>
                    <a:pt x="154" y="18"/>
                  </a:lnTo>
                  <a:lnTo>
                    <a:pt x="154" y="14"/>
                  </a:lnTo>
                  <a:lnTo>
                    <a:pt x="154" y="14"/>
                  </a:lnTo>
                  <a:lnTo>
                    <a:pt x="154" y="14"/>
                  </a:lnTo>
                  <a:lnTo>
                    <a:pt x="152" y="14"/>
                  </a:lnTo>
                  <a:lnTo>
                    <a:pt x="150" y="18"/>
                  </a:lnTo>
                  <a:lnTo>
                    <a:pt x="50" y="18"/>
                  </a:lnTo>
                  <a:lnTo>
                    <a:pt x="50" y="50"/>
                  </a:lnTo>
                  <a:lnTo>
                    <a:pt x="36" y="50"/>
                  </a:lnTo>
                  <a:lnTo>
                    <a:pt x="36" y="6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8" name="Freeform 4149"/>
            <p:cNvSpPr>
              <a:spLocks/>
            </p:cNvSpPr>
            <p:nvPr/>
          </p:nvSpPr>
          <p:spPr bwMode="auto">
            <a:xfrm>
              <a:off x="3044" y="2330"/>
              <a:ext cx="266" cy="319"/>
            </a:xfrm>
            <a:custGeom>
              <a:avLst/>
              <a:gdLst/>
              <a:ahLst/>
              <a:cxnLst>
                <a:cxn ang="0">
                  <a:pos x="18" y="123"/>
                </a:cxn>
                <a:cxn ang="0">
                  <a:pos x="7" y="143"/>
                </a:cxn>
                <a:cxn ang="0">
                  <a:pos x="7" y="152"/>
                </a:cxn>
                <a:cxn ang="0">
                  <a:pos x="4" y="161"/>
                </a:cxn>
                <a:cxn ang="0">
                  <a:pos x="2" y="173"/>
                </a:cxn>
                <a:cxn ang="0">
                  <a:pos x="13" y="191"/>
                </a:cxn>
                <a:cxn ang="0">
                  <a:pos x="16" y="193"/>
                </a:cxn>
                <a:cxn ang="0">
                  <a:pos x="27" y="216"/>
                </a:cxn>
                <a:cxn ang="0">
                  <a:pos x="27" y="234"/>
                </a:cxn>
                <a:cxn ang="0">
                  <a:pos x="38" y="243"/>
                </a:cxn>
                <a:cxn ang="0">
                  <a:pos x="54" y="248"/>
                </a:cxn>
                <a:cxn ang="0">
                  <a:pos x="55" y="255"/>
                </a:cxn>
                <a:cxn ang="0">
                  <a:pos x="72" y="268"/>
                </a:cxn>
                <a:cxn ang="0">
                  <a:pos x="77" y="280"/>
                </a:cxn>
                <a:cxn ang="0">
                  <a:pos x="89" y="289"/>
                </a:cxn>
                <a:cxn ang="0">
                  <a:pos x="97" y="300"/>
                </a:cxn>
                <a:cxn ang="0">
                  <a:pos x="109" y="307"/>
                </a:cxn>
                <a:cxn ang="0">
                  <a:pos x="122" y="305"/>
                </a:cxn>
                <a:cxn ang="0">
                  <a:pos x="145" y="318"/>
                </a:cxn>
                <a:cxn ang="0">
                  <a:pos x="155" y="318"/>
                </a:cxn>
                <a:cxn ang="0">
                  <a:pos x="163" y="319"/>
                </a:cxn>
                <a:cxn ang="0">
                  <a:pos x="195" y="310"/>
                </a:cxn>
                <a:cxn ang="0">
                  <a:pos x="202" y="303"/>
                </a:cxn>
                <a:cxn ang="0">
                  <a:pos x="221" y="291"/>
                </a:cxn>
                <a:cxn ang="0">
                  <a:pos x="205" y="269"/>
                </a:cxn>
                <a:cxn ang="0">
                  <a:pos x="195" y="259"/>
                </a:cxn>
                <a:cxn ang="0">
                  <a:pos x="188" y="253"/>
                </a:cxn>
                <a:cxn ang="0">
                  <a:pos x="180" y="252"/>
                </a:cxn>
                <a:cxn ang="0">
                  <a:pos x="182" y="246"/>
                </a:cxn>
                <a:cxn ang="0">
                  <a:pos x="191" y="243"/>
                </a:cxn>
                <a:cxn ang="0">
                  <a:pos x="198" y="209"/>
                </a:cxn>
                <a:cxn ang="0">
                  <a:pos x="204" y="202"/>
                </a:cxn>
                <a:cxn ang="0">
                  <a:pos x="211" y="189"/>
                </a:cxn>
                <a:cxn ang="0">
                  <a:pos x="229" y="169"/>
                </a:cxn>
                <a:cxn ang="0">
                  <a:pos x="243" y="100"/>
                </a:cxn>
                <a:cxn ang="0">
                  <a:pos x="250" y="96"/>
                </a:cxn>
                <a:cxn ang="0">
                  <a:pos x="264" y="82"/>
                </a:cxn>
                <a:cxn ang="0">
                  <a:pos x="261" y="82"/>
                </a:cxn>
                <a:cxn ang="0">
                  <a:pos x="250" y="73"/>
                </a:cxn>
                <a:cxn ang="0">
                  <a:pos x="245" y="34"/>
                </a:cxn>
                <a:cxn ang="0">
                  <a:pos x="239" y="18"/>
                </a:cxn>
                <a:cxn ang="0">
                  <a:pos x="230" y="7"/>
                </a:cxn>
                <a:cxn ang="0">
                  <a:pos x="213" y="5"/>
                </a:cxn>
                <a:cxn ang="0">
                  <a:pos x="196" y="14"/>
                </a:cxn>
                <a:cxn ang="0">
                  <a:pos x="180" y="18"/>
                </a:cxn>
                <a:cxn ang="0">
                  <a:pos x="154" y="14"/>
                </a:cxn>
                <a:cxn ang="0">
                  <a:pos x="150" y="18"/>
                </a:cxn>
                <a:cxn ang="0">
                  <a:pos x="36" y="50"/>
                </a:cxn>
              </a:cxnLst>
              <a:rect l="0" t="0" r="r" b="b"/>
              <a:pathLst>
                <a:path w="266" h="319">
                  <a:moveTo>
                    <a:pt x="36" y="61"/>
                  </a:moveTo>
                  <a:lnTo>
                    <a:pt x="34" y="123"/>
                  </a:lnTo>
                  <a:lnTo>
                    <a:pt x="18" y="123"/>
                  </a:lnTo>
                  <a:lnTo>
                    <a:pt x="18" y="125"/>
                  </a:lnTo>
                  <a:lnTo>
                    <a:pt x="16" y="130"/>
                  </a:lnTo>
                  <a:lnTo>
                    <a:pt x="7" y="143"/>
                  </a:lnTo>
                  <a:lnTo>
                    <a:pt x="7" y="150"/>
                  </a:lnTo>
                  <a:lnTo>
                    <a:pt x="7" y="152"/>
                  </a:lnTo>
                  <a:lnTo>
                    <a:pt x="7" y="152"/>
                  </a:lnTo>
                  <a:lnTo>
                    <a:pt x="6" y="152"/>
                  </a:lnTo>
                  <a:lnTo>
                    <a:pt x="4" y="153"/>
                  </a:lnTo>
                  <a:lnTo>
                    <a:pt x="4" y="161"/>
                  </a:lnTo>
                  <a:lnTo>
                    <a:pt x="2" y="166"/>
                  </a:lnTo>
                  <a:lnTo>
                    <a:pt x="0" y="173"/>
                  </a:lnTo>
                  <a:lnTo>
                    <a:pt x="2" y="173"/>
                  </a:lnTo>
                  <a:lnTo>
                    <a:pt x="7" y="171"/>
                  </a:lnTo>
                  <a:lnTo>
                    <a:pt x="7" y="177"/>
                  </a:lnTo>
                  <a:lnTo>
                    <a:pt x="13" y="191"/>
                  </a:lnTo>
                  <a:lnTo>
                    <a:pt x="13" y="191"/>
                  </a:lnTo>
                  <a:lnTo>
                    <a:pt x="14" y="193"/>
                  </a:lnTo>
                  <a:lnTo>
                    <a:pt x="16" y="193"/>
                  </a:lnTo>
                  <a:lnTo>
                    <a:pt x="16" y="198"/>
                  </a:lnTo>
                  <a:lnTo>
                    <a:pt x="14" y="200"/>
                  </a:lnTo>
                  <a:lnTo>
                    <a:pt x="27" y="216"/>
                  </a:lnTo>
                  <a:lnTo>
                    <a:pt x="29" y="219"/>
                  </a:lnTo>
                  <a:lnTo>
                    <a:pt x="25" y="230"/>
                  </a:lnTo>
                  <a:lnTo>
                    <a:pt x="27" y="234"/>
                  </a:lnTo>
                  <a:lnTo>
                    <a:pt x="29" y="237"/>
                  </a:lnTo>
                  <a:lnTo>
                    <a:pt x="36" y="237"/>
                  </a:lnTo>
                  <a:lnTo>
                    <a:pt x="38" y="243"/>
                  </a:lnTo>
                  <a:lnTo>
                    <a:pt x="41" y="244"/>
                  </a:lnTo>
                  <a:lnTo>
                    <a:pt x="48" y="244"/>
                  </a:lnTo>
                  <a:lnTo>
                    <a:pt x="54" y="248"/>
                  </a:lnTo>
                  <a:lnTo>
                    <a:pt x="54" y="250"/>
                  </a:lnTo>
                  <a:lnTo>
                    <a:pt x="54" y="252"/>
                  </a:lnTo>
                  <a:lnTo>
                    <a:pt x="55" y="255"/>
                  </a:lnTo>
                  <a:lnTo>
                    <a:pt x="66" y="262"/>
                  </a:lnTo>
                  <a:lnTo>
                    <a:pt x="68" y="266"/>
                  </a:lnTo>
                  <a:lnTo>
                    <a:pt x="72" y="268"/>
                  </a:lnTo>
                  <a:lnTo>
                    <a:pt x="73" y="273"/>
                  </a:lnTo>
                  <a:lnTo>
                    <a:pt x="75" y="277"/>
                  </a:lnTo>
                  <a:lnTo>
                    <a:pt x="77" y="280"/>
                  </a:lnTo>
                  <a:lnTo>
                    <a:pt x="79" y="280"/>
                  </a:lnTo>
                  <a:lnTo>
                    <a:pt x="88" y="285"/>
                  </a:lnTo>
                  <a:lnTo>
                    <a:pt x="89" y="289"/>
                  </a:lnTo>
                  <a:lnTo>
                    <a:pt x="89" y="293"/>
                  </a:lnTo>
                  <a:lnTo>
                    <a:pt x="93" y="296"/>
                  </a:lnTo>
                  <a:lnTo>
                    <a:pt x="97" y="300"/>
                  </a:lnTo>
                  <a:lnTo>
                    <a:pt x="100" y="305"/>
                  </a:lnTo>
                  <a:lnTo>
                    <a:pt x="107" y="307"/>
                  </a:lnTo>
                  <a:lnTo>
                    <a:pt x="109" y="307"/>
                  </a:lnTo>
                  <a:lnTo>
                    <a:pt x="111" y="303"/>
                  </a:lnTo>
                  <a:lnTo>
                    <a:pt x="118" y="305"/>
                  </a:lnTo>
                  <a:lnTo>
                    <a:pt x="122" y="305"/>
                  </a:lnTo>
                  <a:lnTo>
                    <a:pt x="125" y="303"/>
                  </a:lnTo>
                  <a:lnTo>
                    <a:pt x="143" y="319"/>
                  </a:lnTo>
                  <a:lnTo>
                    <a:pt x="145" y="318"/>
                  </a:lnTo>
                  <a:lnTo>
                    <a:pt x="148" y="318"/>
                  </a:lnTo>
                  <a:lnTo>
                    <a:pt x="152" y="318"/>
                  </a:lnTo>
                  <a:lnTo>
                    <a:pt x="155" y="318"/>
                  </a:lnTo>
                  <a:lnTo>
                    <a:pt x="157" y="318"/>
                  </a:lnTo>
                  <a:lnTo>
                    <a:pt x="161" y="318"/>
                  </a:lnTo>
                  <a:lnTo>
                    <a:pt x="163" y="319"/>
                  </a:lnTo>
                  <a:lnTo>
                    <a:pt x="186" y="316"/>
                  </a:lnTo>
                  <a:lnTo>
                    <a:pt x="195" y="310"/>
                  </a:lnTo>
                  <a:lnTo>
                    <a:pt x="195" y="310"/>
                  </a:lnTo>
                  <a:lnTo>
                    <a:pt x="195" y="312"/>
                  </a:lnTo>
                  <a:lnTo>
                    <a:pt x="198" y="305"/>
                  </a:lnTo>
                  <a:lnTo>
                    <a:pt x="202" y="303"/>
                  </a:lnTo>
                  <a:lnTo>
                    <a:pt x="223" y="303"/>
                  </a:lnTo>
                  <a:lnTo>
                    <a:pt x="225" y="293"/>
                  </a:lnTo>
                  <a:lnTo>
                    <a:pt x="221" y="291"/>
                  </a:lnTo>
                  <a:lnTo>
                    <a:pt x="216" y="289"/>
                  </a:lnTo>
                  <a:lnTo>
                    <a:pt x="213" y="287"/>
                  </a:lnTo>
                  <a:lnTo>
                    <a:pt x="205" y="269"/>
                  </a:lnTo>
                  <a:lnTo>
                    <a:pt x="196" y="264"/>
                  </a:lnTo>
                  <a:lnTo>
                    <a:pt x="195" y="262"/>
                  </a:lnTo>
                  <a:lnTo>
                    <a:pt x="195" y="259"/>
                  </a:lnTo>
                  <a:lnTo>
                    <a:pt x="193" y="255"/>
                  </a:lnTo>
                  <a:lnTo>
                    <a:pt x="189" y="253"/>
                  </a:lnTo>
                  <a:lnTo>
                    <a:pt x="188" y="253"/>
                  </a:lnTo>
                  <a:lnTo>
                    <a:pt x="184" y="253"/>
                  </a:lnTo>
                  <a:lnTo>
                    <a:pt x="182" y="252"/>
                  </a:lnTo>
                  <a:lnTo>
                    <a:pt x="180" y="252"/>
                  </a:lnTo>
                  <a:lnTo>
                    <a:pt x="179" y="250"/>
                  </a:lnTo>
                  <a:lnTo>
                    <a:pt x="180" y="248"/>
                  </a:lnTo>
                  <a:lnTo>
                    <a:pt x="182" y="246"/>
                  </a:lnTo>
                  <a:lnTo>
                    <a:pt x="182" y="243"/>
                  </a:lnTo>
                  <a:lnTo>
                    <a:pt x="184" y="241"/>
                  </a:lnTo>
                  <a:lnTo>
                    <a:pt x="191" y="243"/>
                  </a:lnTo>
                  <a:lnTo>
                    <a:pt x="195" y="241"/>
                  </a:lnTo>
                  <a:lnTo>
                    <a:pt x="196" y="239"/>
                  </a:lnTo>
                  <a:lnTo>
                    <a:pt x="198" y="209"/>
                  </a:lnTo>
                  <a:lnTo>
                    <a:pt x="198" y="209"/>
                  </a:lnTo>
                  <a:lnTo>
                    <a:pt x="202" y="203"/>
                  </a:lnTo>
                  <a:lnTo>
                    <a:pt x="204" y="202"/>
                  </a:lnTo>
                  <a:lnTo>
                    <a:pt x="207" y="202"/>
                  </a:lnTo>
                  <a:lnTo>
                    <a:pt x="209" y="202"/>
                  </a:lnTo>
                  <a:lnTo>
                    <a:pt x="211" y="189"/>
                  </a:lnTo>
                  <a:lnTo>
                    <a:pt x="225" y="171"/>
                  </a:lnTo>
                  <a:lnTo>
                    <a:pt x="227" y="171"/>
                  </a:lnTo>
                  <a:lnTo>
                    <a:pt x="229" y="169"/>
                  </a:lnTo>
                  <a:lnTo>
                    <a:pt x="234" y="148"/>
                  </a:lnTo>
                  <a:lnTo>
                    <a:pt x="234" y="137"/>
                  </a:lnTo>
                  <a:lnTo>
                    <a:pt x="243" y="100"/>
                  </a:lnTo>
                  <a:lnTo>
                    <a:pt x="246" y="100"/>
                  </a:lnTo>
                  <a:lnTo>
                    <a:pt x="248" y="98"/>
                  </a:lnTo>
                  <a:lnTo>
                    <a:pt x="250" y="96"/>
                  </a:lnTo>
                  <a:lnTo>
                    <a:pt x="262" y="91"/>
                  </a:lnTo>
                  <a:lnTo>
                    <a:pt x="266" y="84"/>
                  </a:lnTo>
                  <a:lnTo>
                    <a:pt x="264" y="82"/>
                  </a:lnTo>
                  <a:lnTo>
                    <a:pt x="262" y="82"/>
                  </a:lnTo>
                  <a:lnTo>
                    <a:pt x="262" y="80"/>
                  </a:lnTo>
                  <a:lnTo>
                    <a:pt x="261" y="82"/>
                  </a:lnTo>
                  <a:lnTo>
                    <a:pt x="259" y="78"/>
                  </a:lnTo>
                  <a:lnTo>
                    <a:pt x="257" y="77"/>
                  </a:lnTo>
                  <a:lnTo>
                    <a:pt x="250" y="73"/>
                  </a:lnTo>
                  <a:lnTo>
                    <a:pt x="248" y="70"/>
                  </a:lnTo>
                  <a:lnTo>
                    <a:pt x="245" y="34"/>
                  </a:lnTo>
                  <a:lnTo>
                    <a:pt x="245" y="34"/>
                  </a:lnTo>
                  <a:lnTo>
                    <a:pt x="245" y="32"/>
                  </a:lnTo>
                  <a:lnTo>
                    <a:pt x="241" y="27"/>
                  </a:lnTo>
                  <a:lnTo>
                    <a:pt x="239" y="18"/>
                  </a:lnTo>
                  <a:lnTo>
                    <a:pt x="236" y="12"/>
                  </a:lnTo>
                  <a:lnTo>
                    <a:pt x="234" y="12"/>
                  </a:lnTo>
                  <a:lnTo>
                    <a:pt x="230" y="7"/>
                  </a:lnTo>
                  <a:lnTo>
                    <a:pt x="223" y="5"/>
                  </a:lnTo>
                  <a:lnTo>
                    <a:pt x="220" y="0"/>
                  </a:lnTo>
                  <a:lnTo>
                    <a:pt x="213" y="5"/>
                  </a:lnTo>
                  <a:lnTo>
                    <a:pt x="209" y="4"/>
                  </a:lnTo>
                  <a:lnTo>
                    <a:pt x="205" y="12"/>
                  </a:lnTo>
                  <a:lnTo>
                    <a:pt x="196" y="14"/>
                  </a:lnTo>
                  <a:lnTo>
                    <a:pt x="195" y="21"/>
                  </a:lnTo>
                  <a:lnTo>
                    <a:pt x="188" y="21"/>
                  </a:lnTo>
                  <a:lnTo>
                    <a:pt x="180" y="18"/>
                  </a:lnTo>
                  <a:lnTo>
                    <a:pt x="154" y="18"/>
                  </a:lnTo>
                  <a:lnTo>
                    <a:pt x="154" y="14"/>
                  </a:lnTo>
                  <a:lnTo>
                    <a:pt x="154" y="14"/>
                  </a:lnTo>
                  <a:lnTo>
                    <a:pt x="154" y="14"/>
                  </a:lnTo>
                  <a:lnTo>
                    <a:pt x="152" y="14"/>
                  </a:lnTo>
                  <a:lnTo>
                    <a:pt x="150" y="18"/>
                  </a:lnTo>
                  <a:lnTo>
                    <a:pt x="50" y="18"/>
                  </a:lnTo>
                  <a:lnTo>
                    <a:pt x="50" y="50"/>
                  </a:lnTo>
                  <a:lnTo>
                    <a:pt x="36" y="50"/>
                  </a:lnTo>
                  <a:lnTo>
                    <a:pt x="36" y="6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9" name="Freeform 4150"/>
            <p:cNvSpPr>
              <a:spLocks/>
            </p:cNvSpPr>
            <p:nvPr/>
          </p:nvSpPr>
          <p:spPr bwMode="auto">
            <a:xfrm>
              <a:off x="2696" y="2321"/>
              <a:ext cx="254" cy="198"/>
            </a:xfrm>
            <a:custGeom>
              <a:avLst/>
              <a:gdLst/>
              <a:ahLst/>
              <a:cxnLst>
                <a:cxn ang="0">
                  <a:pos x="64" y="127"/>
                </a:cxn>
                <a:cxn ang="0">
                  <a:pos x="61" y="129"/>
                </a:cxn>
                <a:cxn ang="0">
                  <a:pos x="59" y="132"/>
                </a:cxn>
                <a:cxn ang="0">
                  <a:pos x="54" y="136"/>
                </a:cxn>
                <a:cxn ang="0">
                  <a:pos x="47" y="137"/>
                </a:cxn>
                <a:cxn ang="0">
                  <a:pos x="45" y="137"/>
                </a:cxn>
                <a:cxn ang="0">
                  <a:pos x="13" y="145"/>
                </a:cxn>
                <a:cxn ang="0">
                  <a:pos x="0" y="145"/>
                </a:cxn>
                <a:cxn ang="0">
                  <a:pos x="0" y="152"/>
                </a:cxn>
                <a:cxn ang="0">
                  <a:pos x="4" y="155"/>
                </a:cxn>
                <a:cxn ang="0">
                  <a:pos x="4" y="159"/>
                </a:cxn>
                <a:cxn ang="0">
                  <a:pos x="20" y="180"/>
                </a:cxn>
                <a:cxn ang="0">
                  <a:pos x="27" y="184"/>
                </a:cxn>
                <a:cxn ang="0">
                  <a:pos x="29" y="182"/>
                </a:cxn>
                <a:cxn ang="0">
                  <a:pos x="32" y="182"/>
                </a:cxn>
                <a:cxn ang="0">
                  <a:pos x="34" y="186"/>
                </a:cxn>
                <a:cxn ang="0">
                  <a:pos x="32" y="187"/>
                </a:cxn>
                <a:cxn ang="0">
                  <a:pos x="32" y="189"/>
                </a:cxn>
                <a:cxn ang="0">
                  <a:pos x="39" y="193"/>
                </a:cxn>
                <a:cxn ang="0">
                  <a:pos x="36" y="189"/>
                </a:cxn>
                <a:cxn ang="0">
                  <a:pos x="43" y="187"/>
                </a:cxn>
                <a:cxn ang="0">
                  <a:pos x="56" y="186"/>
                </a:cxn>
                <a:cxn ang="0">
                  <a:pos x="57" y="182"/>
                </a:cxn>
                <a:cxn ang="0">
                  <a:pos x="61" y="180"/>
                </a:cxn>
                <a:cxn ang="0">
                  <a:pos x="70" y="166"/>
                </a:cxn>
                <a:cxn ang="0">
                  <a:pos x="100" y="170"/>
                </a:cxn>
                <a:cxn ang="0">
                  <a:pos x="109" y="177"/>
                </a:cxn>
                <a:cxn ang="0">
                  <a:pos x="114" y="175"/>
                </a:cxn>
                <a:cxn ang="0">
                  <a:pos x="125" y="171"/>
                </a:cxn>
                <a:cxn ang="0">
                  <a:pos x="148" y="180"/>
                </a:cxn>
                <a:cxn ang="0">
                  <a:pos x="163" y="171"/>
                </a:cxn>
                <a:cxn ang="0">
                  <a:pos x="193" y="173"/>
                </a:cxn>
                <a:cxn ang="0">
                  <a:pos x="198" y="173"/>
                </a:cxn>
                <a:cxn ang="0">
                  <a:pos x="200" y="170"/>
                </a:cxn>
                <a:cxn ang="0">
                  <a:pos x="204" y="168"/>
                </a:cxn>
                <a:cxn ang="0">
                  <a:pos x="207" y="164"/>
                </a:cxn>
                <a:cxn ang="0">
                  <a:pos x="209" y="164"/>
                </a:cxn>
                <a:cxn ang="0">
                  <a:pos x="207" y="161"/>
                </a:cxn>
                <a:cxn ang="0">
                  <a:pos x="207" y="157"/>
                </a:cxn>
                <a:cxn ang="0">
                  <a:pos x="211" y="155"/>
                </a:cxn>
                <a:cxn ang="0">
                  <a:pos x="213" y="152"/>
                </a:cxn>
                <a:cxn ang="0">
                  <a:pos x="216" y="150"/>
                </a:cxn>
                <a:cxn ang="0">
                  <a:pos x="218" y="146"/>
                </a:cxn>
                <a:cxn ang="0">
                  <a:pos x="245" y="112"/>
                </a:cxn>
                <a:cxn ang="0">
                  <a:pos x="254" y="54"/>
                </a:cxn>
                <a:cxn ang="0">
                  <a:pos x="243" y="45"/>
                </a:cxn>
                <a:cxn ang="0">
                  <a:pos x="241" y="38"/>
                </a:cxn>
                <a:cxn ang="0">
                  <a:pos x="239" y="9"/>
                </a:cxn>
                <a:cxn ang="0">
                  <a:pos x="230" y="7"/>
                </a:cxn>
                <a:cxn ang="0">
                  <a:pos x="225" y="4"/>
                </a:cxn>
                <a:cxn ang="0">
                  <a:pos x="188" y="0"/>
                </a:cxn>
                <a:cxn ang="0">
                  <a:pos x="64" y="75"/>
                </a:cxn>
                <a:cxn ang="0">
                  <a:pos x="64" y="75"/>
                </a:cxn>
              </a:cxnLst>
              <a:rect l="0" t="0" r="r" b="b"/>
              <a:pathLst>
                <a:path w="254" h="198">
                  <a:moveTo>
                    <a:pt x="64" y="79"/>
                  </a:moveTo>
                  <a:lnTo>
                    <a:pt x="64" y="127"/>
                  </a:lnTo>
                  <a:lnTo>
                    <a:pt x="63" y="127"/>
                  </a:lnTo>
                  <a:lnTo>
                    <a:pt x="61" y="129"/>
                  </a:lnTo>
                  <a:lnTo>
                    <a:pt x="59" y="130"/>
                  </a:lnTo>
                  <a:lnTo>
                    <a:pt x="59" y="132"/>
                  </a:lnTo>
                  <a:lnTo>
                    <a:pt x="56" y="134"/>
                  </a:lnTo>
                  <a:lnTo>
                    <a:pt x="54" y="136"/>
                  </a:lnTo>
                  <a:lnTo>
                    <a:pt x="54" y="137"/>
                  </a:lnTo>
                  <a:lnTo>
                    <a:pt x="47" y="137"/>
                  </a:lnTo>
                  <a:lnTo>
                    <a:pt x="47" y="139"/>
                  </a:lnTo>
                  <a:lnTo>
                    <a:pt x="45" y="137"/>
                  </a:lnTo>
                  <a:lnTo>
                    <a:pt x="20" y="139"/>
                  </a:lnTo>
                  <a:lnTo>
                    <a:pt x="13" y="145"/>
                  </a:lnTo>
                  <a:lnTo>
                    <a:pt x="2" y="145"/>
                  </a:lnTo>
                  <a:lnTo>
                    <a:pt x="0" y="145"/>
                  </a:lnTo>
                  <a:lnTo>
                    <a:pt x="0" y="148"/>
                  </a:lnTo>
                  <a:lnTo>
                    <a:pt x="0" y="152"/>
                  </a:lnTo>
                  <a:lnTo>
                    <a:pt x="0" y="152"/>
                  </a:lnTo>
                  <a:lnTo>
                    <a:pt x="4" y="155"/>
                  </a:lnTo>
                  <a:lnTo>
                    <a:pt x="4" y="155"/>
                  </a:lnTo>
                  <a:lnTo>
                    <a:pt x="4" y="159"/>
                  </a:lnTo>
                  <a:lnTo>
                    <a:pt x="4" y="161"/>
                  </a:lnTo>
                  <a:lnTo>
                    <a:pt x="20" y="180"/>
                  </a:lnTo>
                  <a:lnTo>
                    <a:pt x="25" y="184"/>
                  </a:lnTo>
                  <a:lnTo>
                    <a:pt x="27" y="184"/>
                  </a:lnTo>
                  <a:lnTo>
                    <a:pt x="29" y="182"/>
                  </a:lnTo>
                  <a:lnTo>
                    <a:pt x="29" y="182"/>
                  </a:lnTo>
                  <a:lnTo>
                    <a:pt x="31" y="180"/>
                  </a:lnTo>
                  <a:lnTo>
                    <a:pt x="32" y="182"/>
                  </a:lnTo>
                  <a:lnTo>
                    <a:pt x="34" y="186"/>
                  </a:lnTo>
                  <a:lnTo>
                    <a:pt x="34" y="186"/>
                  </a:lnTo>
                  <a:lnTo>
                    <a:pt x="32" y="186"/>
                  </a:lnTo>
                  <a:lnTo>
                    <a:pt x="32" y="187"/>
                  </a:lnTo>
                  <a:lnTo>
                    <a:pt x="32" y="187"/>
                  </a:lnTo>
                  <a:lnTo>
                    <a:pt x="32" y="189"/>
                  </a:lnTo>
                  <a:lnTo>
                    <a:pt x="36" y="195"/>
                  </a:lnTo>
                  <a:lnTo>
                    <a:pt x="39" y="193"/>
                  </a:lnTo>
                  <a:lnTo>
                    <a:pt x="38" y="191"/>
                  </a:lnTo>
                  <a:lnTo>
                    <a:pt x="36" y="189"/>
                  </a:lnTo>
                  <a:lnTo>
                    <a:pt x="41" y="187"/>
                  </a:lnTo>
                  <a:lnTo>
                    <a:pt x="43" y="187"/>
                  </a:lnTo>
                  <a:lnTo>
                    <a:pt x="56" y="198"/>
                  </a:lnTo>
                  <a:lnTo>
                    <a:pt x="56" y="186"/>
                  </a:lnTo>
                  <a:lnTo>
                    <a:pt x="57" y="184"/>
                  </a:lnTo>
                  <a:lnTo>
                    <a:pt x="57" y="182"/>
                  </a:lnTo>
                  <a:lnTo>
                    <a:pt x="59" y="182"/>
                  </a:lnTo>
                  <a:lnTo>
                    <a:pt x="61" y="180"/>
                  </a:lnTo>
                  <a:lnTo>
                    <a:pt x="64" y="170"/>
                  </a:lnTo>
                  <a:lnTo>
                    <a:pt x="70" y="166"/>
                  </a:lnTo>
                  <a:lnTo>
                    <a:pt x="89" y="164"/>
                  </a:lnTo>
                  <a:lnTo>
                    <a:pt x="100" y="170"/>
                  </a:lnTo>
                  <a:lnTo>
                    <a:pt x="109" y="177"/>
                  </a:lnTo>
                  <a:lnTo>
                    <a:pt x="109" y="177"/>
                  </a:lnTo>
                  <a:lnTo>
                    <a:pt x="113" y="177"/>
                  </a:lnTo>
                  <a:lnTo>
                    <a:pt x="114" y="175"/>
                  </a:lnTo>
                  <a:lnTo>
                    <a:pt x="122" y="171"/>
                  </a:lnTo>
                  <a:lnTo>
                    <a:pt x="125" y="171"/>
                  </a:lnTo>
                  <a:lnTo>
                    <a:pt x="138" y="178"/>
                  </a:lnTo>
                  <a:lnTo>
                    <a:pt x="148" y="180"/>
                  </a:lnTo>
                  <a:lnTo>
                    <a:pt x="152" y="180"/>
                  </a:lnTo>
                  <a:lnTo>
                    <a:pt x="163" y="171"/>
                  </a:lnTo>
                  <a:lnTo>
                    <a:pt x="184" y="170"/>
                  </a:lnTo>
                  <a:lnTo>
                    <a:pt x="193" y="173"/>
                  </a:lnTo>
                  <a:lnTo>
                    <a:pt x="196" y="173"/>
                  </a:lnTo>
                  <a:lnTo>
                    <a:pt x="198" y="173"/>
                  </a:lnTo>
                  <a:lnTo>
                    <a:pt x="200" y="170"/>
                  </a:lnTo>
                  <a:lnTo>
                    <a:pt x="200" y="170"/>
                  </a:lnTo>
                  <a:lnTo>
                    <a:pt x="202" y="168"/>
                  </a:lnTo>
                  <a:lnTo>
                    <a:pt x="204" y="168"/>
                  </a:lnTo>
                  <a:lnTo>
                    <a:pt x="207" y="168"/>
                  </a:lnTo>
                  <a:lnTo>
                    <a:pt x="207" y="164"/>
                  </a:lnTo>
                  <a:lnTo>
                    <a:pt x="209" y="164"/>
                  </a:lnTo>
                  <a:lnTo>
                    <a:pt x="209" y="164"/>
                  </a:lnTo>
                  <a:lnTo>
                    <a:pt x="207" y="162"/>
                  </a:lnTo>
                  <a:lnTo>
                    <a:pt x="207" y="161"/>
                  </a:lnTo>
                  <a:lnTo>
                    <a:pt x="207" y="159"/>
                  </a:lnTo>
                  <a:lnTo>
                    <a:pt x="207" y="157"/>
                  </a:lnTo>
                  <a:lnTo>
                    <a:pt x="209" y="155"/>
                  </a:lnTo>
                  <a:lnTo>
                    <a:pt x="211" y="155"/>
                  </a:lnTo>
                  <a:lnTo>
                    <a:pt x="213" y="155"/>
                  </a:lnTo>
                  <a:lnTo>
                    <a:pt x="213" y="152"/>
                  </a:lnTo>
                  <a:lnTo>
                    <a:pt x="213" y="150"/>
                  </a:lnTo>
                  <a:lnTo>
                    <a:pt x="216" y="150"/>
                  </a:lnTo>
                  <a:lnTo>
                    <a:pt x="216" y="146"/>
                  </a:lnTo>
                  <a:lnTo>
                    <a:pt x="218" y="146"/>
                  </a:lnTo>
                  <a:lnTo>
                    <a:pt x="218" y="143"/>
                  </a:lnTo>
                  <a:lnTo>
                    <a:pt x="245" y="112"/>
                  </a:lnTo>
                  <a:lnTo>
                    <a:pt x="250" y="61"/>
                  </a:lnTo>
                  <a:lnTo>
                    <a:pt x="254" y="54"/>
                  </a:lnTo>
                  <a:lnTo>
                    <a:pt x="245" y="48"/>
                  </a:lnTo>
                  <a:lnTo>
                    <a:pt x="243" y="45"/>
                  </a:lnTo>
                  <a:lnTo>
                    <a:pt x="241" y="39"/>
                  </a:lnTo>
                  <a:lnTo>
                    <a:pt x="241" y="38"/>
                  </a:lnTo>
                  <a:lnTo>
                    <a:pt x="239" y="34"/>
                  </a:lnTo>
                  <a:lnTo>
                    <a:pt x="239" y="9"/>
                  </a:lnTo>
                  <a:lnTo>
                    <a:pt x="234" y="11"/>
                  </a:lnTo>
                  <a:lnTo>
                    <a:pt x="230" y="7"/>
                  </a:lnTo>
                  <a:lnTo>
                    <a:pt x="227" y="4"/>
                  </a:lnTo>
                  <a:lnTo>
                    <a:pt x="225" y="4"/>
                  </a:lnTo>
                  <a:lnTo>
                    <a:pt x="223" y="2"/>
                  </a:lnTo>
                  <a:lnTo>
                    <a:pt x="188" y="0"/>
                  </a:lnTo>
                  <a:lnTo>
                    <a:pt x="89" y="68"/>
                  </a:lnTo>
                  <a:lnTo>
                    <a:pt x="64" y="75"/>
                  </a:lnTo>
                  <a:lnTo>
                    <a:pt x="64" y="75"/>
                  </a:lnTo>
                  <a:lnTo>
                    <a:pt x="64" y="75"/>
                  </a:lnTo>
                  <a:lnTo>
                    <a:pt x="64" y="7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0" name="Freeform 4151"/>
            <p:cNvSpPr>
              <a:spLocks/>
            </p:cNvSpPr>
            <p:nvPr/>
          </p:nvSpPr>
          <p:spPr bwMode="auto">
            <a:xfrm>
              <a:off x="2696" y="2321"/>
              <a:ext cx="254" cy="198"/>
            </a:xfrm>
            <a:custGeom>
              <a:avLst/>
              <a:gdLst/>
              <a:ahLst/>
              <a:cxnLst>
                <a:cxn ang="0">
                  <a:pos x="64" y="127"/>
                </a:cxn>
                <a:cxn ang="0">
                  <a:pos x="61" y="129"/>
                </a:cxn>
                <a:cxn ang="0">
                  <a:pos x="59" y="132"/>
                </a:cxn>
                <a:cxn ang="0">
                  <a:pos x="54" y="136"/>
                </a:cxn>
                <a:cxn ang="0">
                  <a:pos x="47" y="137"/>
                </a:cxn>
                <a:cxn ang="0">
                  <a:pos x="45" y="137"/>
                </a:cxn>
                <a:cxn ang="0">
                  <a:pos x="13" y="145"/>
                </a:cxn>
                <a:cxn ang="0">
                  <a:pos x="0" y="145"/>
                </a:cxn>
                <a:cxn ang="0">
                  <a:pos x="0" y="152"/>
                </a:cxn>
                <a:cxn ang="0">
                  <a:pos x="4" y="155"/>
                </a:cxn>
                <a:cxn ang="0">
                  <a:pos x="4" y="159"/>
                </a:cxn>
                <a:cxn ang="0">
                  <a:pos x="20" y="180"/>
                </a:cxn>
                <a:cxn ang="0">
                  <a:pos x="27" y="184"/>
                </a:cxn>
                <a:cxn ang="0">
                  <a:pos x="29" y="182"/>
                </a:cxn>
                <a:cxn ang="0">
                  <a:pos x="32" y="182"/>
                </a:cxn>
                <a:cxn ang="0">
                  <a:pos x="34" y="186"/>
                </a:cxn>
                <a:cxn ang="0">
                  <a:pos x="32" y="187"/>
                </a:cxn>
                <a:cxn ang="0">
                  <a:pos x="32" y="189"/>
                </a:cxn>
                <a:cxn ang="0">
                  <a:pos x="39" y="193"/>
                </a:cxn>
                <a:cxn ang="0">
                  <a:pos x="36" y="189"/>
                </a:cxn>
                <a:cxn ang="0">
                  <a:pos x="43" y="187"/>
                </a:cxn>
                <a:cxn ang="0">
                  <a:pos x="56" y="186"/>
                </a:cxn>
                <a:cxn ang="0">
                  <a:pos x="57" y="182"/>
                </a:cxn>
                <a:cxn ang="0">
                  <a:pos x="61" y="180"/>
                </a:cxn>
                <a:cxn ang="0">
                  <a:pos x="70" y="166"/>
                </a:cxn>
                <a:cxn ang="0">
                  <a:pos x="100" y="170"/>
                </a:cxn>
                <a:cxn ang="0">
                  <a:pos x="109" y="177"/>
                </a:cxn>
                <a:cxn ang="0">
                  <a:pos x="114" y="175"/>
                </a:cxn>
                <a:cxn ang="0">
                  <a:pos x="125" y="171"/>
                </a:cxn>
                <a:cxn ang="0">
                  <a:pos x="148" y="180"/>
                </a:cxn>
                <a:cxn ang="0">
                  <a:pos x="163" y="171"/>
                </a:cxn>
                <a:cxn ang="0">
                  <a:pos x="193" y="173"/>
                </a:cxn>
                <a:cxn ang="0">
                  <a:pos x="198" y="173"/>
                </a:cxn>
                <a:cxn ang="0">
                  <a:pos x="200" y="170"/>
                </a:cxn>
                <a:cxn ang="0">
                  <a:pos x="204" y="168"/>
                </a:cxn>
                <a:cxn ang="0">
                  <a:pos x="207" y="164"/>
                </a:cxn>
                <a:cxn ang="0">
                  <a:pos x="209" y="164"/>
                </a:cxn>
                <a:cxn ang="0">
                  <a:pos x="207" y="161"/>
                </a:cxn>
                <a:cxn ang="0">
                  <a:pos x="207" y="157"/>
                </a:cxn>
                <a:cxn ang="0">
                  <a:pos x="211" y="155"/>
                </a:cxn>
                <a:cxn ang="0">
                  <a:pos x="213" y="152"/>
                </a:cxn>
                <a:cxn ang="0">
                  <a:pos x="216" y="150"/>
                </a:cxn>
                <a:cxn ang="0">
                  <a:pos x="218" y="146"/>
                </a:cxn>
                <a:cxn ang="0">
                  <a:pos x="245" y="112"/>
                </a:cxn>
                <a:cxn ang="0">
                  <a:pos x="254" y="54"/>
                </a:cxn>
                <a:cxn ang="0">
                  <a:pos x="243" y="45"/>
                </a:cxn>
                <a:cxn ang="0">
                  <a:pos x="241" y="38"/>
                </a:cxn>
                <a:cxn ang="0">
                  <a:pos x="239" y="9"/>
                </a:cxn>
                <a:cxn ang="0">
                  <a:pos x="230" y="7"/>
                </a:cxn>
                <a:cxn ang="0">
                  <a:pos x="225" y="4"/>
                </a:cxn>
                <a:cxn ang="0">
                  <a:pos x="188" y="0"/>
                </a:cxn>
                <a:cxn ang="0">
                  <a:pos x="64" y="75"/>
                </a:cxn>
                <a:cxn ang="0">
                  <a:pos x="64" y="75"/>
                </a:cxn>
              </a:cxnLst>
              <a:rect l="0" t="0" r="r" b="b"/>
              <a:pathLst>
                <a:path w="254" h="198">
                  <a:moveTo>
                    <a:pt x="64" y="79"/>
                  </a:moveTo>
                  <a:lnTo>
                    <a:pt x="64" y="127"/>
                  </a:lnTo>
                  <a:lnTo>
                    <a:pt x="63" y="127"/>
                  </a:lnTo>
                  <a:lnTo>
                    <a:pt x="61" y="129"/>
                  </a:lnTo>
                  <a:lnTo>
                    <a:pt x="59" y="130"/>
                  </a:lnTo>
                  <a:lnTo>
                    <a:pt x="59" y="132"/>
                  </a:lnTo>
                  <a:lnTo>
                    <a:pt x="56" y="134"/>
                  </a:lnTo>
                  <a:lnTo>
                    <a:pt x="54" y="136"/>
                  </a:lnTo>
                  <a:lnTo>
                    <a:pt x="54" y="137"/>
                  </a:lnTo>
                  <a:lnTo>
                    <a:pt x="47" y="137"/>
                  </a:lnTo>
                  <a:lnTo>
                    <a:pt x="47" y="139"/>
                  </a:lnTo>
                  <a:lnTo>
                    <a:pt x="45" y="137"/>
                  </a:lnTo>
                  <a:lnTo>
                    <a:pt x="20" y="139"/>
                  </a:lnTo>
                  <a:lnTo>
                    <a:pt x="13" y="145"/>
                  </a:lnTo>
                  <a:lnTo>
                    <a:pt x="2" y="145"/>
                  </a:lnTo>
                  <a:lnTo>
                    <a:pt x="0" y="145"/>
                  </a:lnTo>
                  <a:lnTo>
                    <a:pt x="0" y="148"/>
                  </a:lnTo>
                  <a:lnTo>
                    <a:pt x="0" y="152"/>
                  </a:lnTo>
                  <a:lnTo>
                    <a:pt x="0" y="152"/>
                  </a:lnTo>
                  <a:lnTo>
                    <a:pt x="4" y="155"/>
                  </a:lnTo>
                  <a:lnTo>
                    <a:pt x="4" y="155"/>
                  </a:lnTo>
                  <a:lnTo>
                    <a:pt x="4" y="159"/>
                  </a:lnTo>
                  <a:lnTo>
                    <a:pt x="4" y="161"/>
                  </a:lnTo>
                  <a:lnTo>
                    <a:pt x="20" y="180"/>
                  </a:lnTo>
                  <a:lnTo>
                    <a:pt x="25" y="184"/>
                  </a:lnTo>
                  <a:lnTo>
                    <a:pt x="27" y="184"/>
                  </a:lnTo>
                  <a:lnTo>
                    <a:pt x="29" y="182"/>
                  </a:lnTo>
                  <a:lnTo>
                    <a:pt x="29" y="182"/>
                  </a:lnTo>
                  <a:lnTo>
                    <a:pt x="31" y="180"/>
                  </a:lnTo>
                  <a:lnTo>
                    <a:pt x="32" y="182"/>
                  </a:lnTo>
                  <a:lnTo>
                    <a:pt x="34" y="186"/>
                  </a:lnTo>
                  <a:lnTo>
                    <a:pt x="34" y="186"/>
                  </a:lnTo>
                  <a:lnTo>
                    <a:pt x="32" y="186"/>
                  </a:lnTo>
                  <a:lnTo>
                    <a:pt x="32" y="187"/>
                  </a:lnTo>
                  <a:lnTo>
                    <a:pt x="32" y="187"/>
                  </a:lnTo>
                  <a:lnTo>
                    <a:pt x="32" y="189"/>
                  </a:lnTo>
                  <a:lnTo>
                    <a:pt x="36" y="195"/>
                  </a:lnTo>
                  <a:lnTo>
                    <a:pt x="39" y="193"/>
                  </a:lnTo>
                  <a:lnTo>
                    <a:pt x="38" y="191"/>
                  </a:lnTo>
                  <a:lnTo>
                    <a:pt x="36" y="189"/>
                  </a:lnTo>
                  <a:lnTo>
                    <a:pt x="41" y="187"/>
                  </a:lnTo>
                  <a:lnTo>
                    <a:pt x="43" y="187"/>
                  </a:lnTo>
                  <a:lnTo>
                    <a:pt x="56" y="198"/>
                  </a:lnTo>
                  <a:lnTo>
                    <a:pt x="56" y="186"/>
                  </a:lnTo>
                  <a:lnTo>
                    <a:pt x="57" y="184"/>
                  </a:lnTo>
                  <a:lnTo>
                    <a:pt x="57" y="182"/>
                  </a:lnTo>
                  <a:lnTo>
                    <a:pt x="59" y="182"/>
                  </a:lnTo>
                  <a:lnTo>
                    <a:pt x="61" y="180"/>
                  </a:lnTo>
                  <a:lnTo>
                    <a:pt x="64" y="170"/>
                  </a:lnTo>
                  <a:lnTo>
                    <a:pt x="70" y="166"/>
                  </a:lnTo>
                  <a:lnTo>
                    <a:pt x="89" y="164"/>
                  </a:lnTo>
                  <a:lnTo>
                    <a:pt x="100" y="170"/>
                  </a:lnTo>
                  <a:lnTo>
                    <a:pt x="109" y="177"/>
                  </a:lnTo>
                  <a:lnTo>
                    <a:pt x="109" y="177"/>
                  </a:lnTo>
                  <a:lnTo>
                    <a:pt x="113" y="177"/>
                  </a:lnTo>
                  <a:lnTo>
                    <a:pt x="114" y="175"/>
                  </a:lnTo>
                  <a:lnTo>
                    <a:pt x="122" y="171"/>
                  </a:lnTo>
                  <a:lnTo>
                    <a:pt x="125" y="171"/>
                  </a:lnTo>
                  <a:lnTo>
                    <a:pt x="138" y="178"/>
                  </a:lnTo>
                  <a:lnTo>
                    <a:pt x="148" y="180"/>
                  </a:lnTo>
                  <a:lnTo>
                    <a:pt x="152" y="180"/>
                  </a:lnTo>
                  <a:lnTo>
                    <a:pt x="163" y="171"/>
                  </a:lnTo>
                  <a:lnTo>
                    <a:pt x="184" y="170"/>
                  </a:lnTo>
                  <a:lnTo>
                    <a:pt x="193" y="173"/>
                  </a:lnTo>
                  <a:lnTo>
                    <a:pt x="196" y="173"/>
                  </a:lnTo>
                  <a:lnTo>
                    <a:pt x="198" y="173"/>
                  </a:lnTo>
                  <a:lnTo>
                    <a:pt x="200" y="170"/>
                  </a:lnTo>
                  <a:lnTo>
                    <a:pt x="200" y="170"/>
                  </a:lnTo>
                  <a:lnTo>
                    <a:pt x="202" y="168"/>
                  </a:lnTo>
                  <a:lnTo>
                    <a:pt x="204" y="168"/>
                  </a:lnTo>
                  <a:lnTo>
                    <a:pt x="207" y="168"/>
                  </a:lnTo>
                  <a:lnTo>
                    <a:pt x="207" y="164"/>
                  </a:lnTo>
                  <a:lnTo>
                    <a:pt x="209" y="164"/>
                  </a:lnTo>
                  <a:lnTo>
                    <a:pt x="209" y="164"/>
                  </a:lnTo>
                  <a:lnTo>
                    <a:pt x="207" y="162"/>
                  </a:lnTo>
                  <a:lnTo>
                    <a:pt x="207" y="161"/>
                  </a:lnTo>
                  <a:lnTo>
                    <a:pt x="207" y="159"/>
                  </a:lnTo>
                  <a:lnTo>
                    <a:pt x="207" y="157"/>
                  </a:lnTo>
                  <a:lnTo>
                    <a:pt x="209" y="155"/>
                  </a:lnTo>
                  <a:lnTo>
                    <a:pt x="211" y="155"/>
                  </a:lnTo>
                  <a:lnTo>
                    <a:pt x="213" y="155"/>
                  </a:lnTo>
                  <a:lnTo>
                    <a:pt x="213" y="152"/>
                  </a:lnTo>
                  <a:lnTo>
                    <a:pt x="213" y="150"/>
                  </a:lnTo>
                  <a:lnTo>
                    <a:pt x="216" y="150"/>
                  </a:lnTo>
                  <a:lnTo>
                    <a:pt x="216" y="146"/>
                  </a:lnTo>
                  <a:lnTo>
                    <a:pt x="218" y="146"/>
                  </a:lnTo>
                  <a:lnTo>
                    <a:pt x="218" y="143"/>
                  </a:lnTo>
                  <a:lnTo>
                    <a:pt x="245" y="112"/>
                  </a:lnTo>
                  <a:lnTo>
                    <a:pt x="250" y="61"/>
                  </a:lnTo>
                  <a:lnTo>
                    <a:pt x="254" y="54"/>
                  </a:lnTo>
                  <a:lnTo>
                    <a:pt x="245" y="48"/>
                  </a:lnTo>
                  <a:lnTo>
                    <a:pt x="243" y="45"/>
                  </a:lnTo>
                  <a:lnTo>
                    <a:pt x="241" y="39"/>
                  </a:lnTo>
                  <a:lnTo>
                    <a:pt x="241" y="38"/>
                  </a:lnTo>
                  <a:lnTo>
                    <a:pt x="239" y="34"/>
                  </a:lnTo>
                  <a:lnTo>
                    <a:pt x="239" y="9"/>
                  </a:lnTo>
                  <a:lnTo>
                    <a:pt x="234" y="11"/>
                  </a:lnTo>
                  <a:lnTo>
                    <a:pt x="230" y="7"/>
                  </a:lnTo>
                  <a:lnTo>
                    <a:pt x="227" y="4"/>
                  </a:lnTo>
                  <a:lnTo>
                    <a:pt x="225" y="4"/>
                  </a:lnTo>
                  <a:lnTo>
                    <a:pt x="223" y="2"/>
                  </a:lnTo>
                  <a:lnTo>
                    <a:pt x="188" y="0"/>
                  </a:lnTo>
                  <a:lnTo>
                    <a:pt x="89" y="68"/>
                  </a:lnTo>
                  <a:lnTo>
                    <a:pt x="64" y="75"/>
                  </a:lnTo>
                  <a:lnTo>
                    <a:pt x="64" y="75"/>
                  </a:lnTo>
                  <a:lnTo>
                    <a:pt x="64" y="75"/>
                  </a:lnTo>
                  <a:lnTo>
                    <a:pt x="64" y="79"/>
                  </a:lnTo>
                </a:path>
              </a:pathLst>
            </a:custGeom>
            <a:no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1" name="Freeform 4152"/>
            <p:cNvSpPr>
              <a:spLocks/>
            </p:cNvSpPr>
            <p:nvPr/>
          </p:nvSpPr>
          <p:spPr bwMode="auto">
            <a:xfrm>
              <a:off x="3574" y="3046"/>
              <a:ext cx="11" cy="8"/>
            </a:xfrm>
            <a:custGeom>
              <a:avLst/>
              <a:gdLst/>
              <a:ahLst/>
              <a:cxnLst>
                <a:cxn ang="0">
                  <a:pos x="2" y="1"/>
                </a:cxn>
                <a:cxn ang="0">
                  <a:pos x="0" y="1"/>
                </a:cxn>
                <a:cxn ang="0">
                  <a:pos x="7" y="0"/>
                </a:cxn>
                <a:cxn ang="0">
                  <a:pos x="9" y="1"/>
                </a:cxn>
                <a:cxn ang="0">
                  <a:pos x="11" y="5"/>
                </a:cxn>
                <a:cxn ang="0">
                  <a:pos x="11" y="8"/>
                </a:cxn>
                <a:cxn ang="0">
                  <a:pos x="7" y="8"/>
                </a:cxn>
                <a:cxn ang="0">
                  <a:pos x="5" y="7"/>
                </a:cxn>
                <a:cxn ang="0">
                  <a:pos x="4" y="5"/>
                </a:cxn>
                <a:cxn ang="0">
                  <a:pos x="2" y="1"/>
                </a:cxn>
              </a:cxnLst>
              <a:rect l="0" t="0" r="r" b="b"/>
              <a:pathLst>
                <a:path w="11" h="8">
                  <a:moveTo>
                    <a:pt x="2" y="1"/>
                  </a:moveTo>
                  <a:lnTo>
                    <a:pt x="0" y="1"/>
                  </a:lnTo>
                  <a:lnTo>
                    <a:pt x="7" y="0"/>
                  </a:lnTo>
                  <a:lnTo>
                    <a:pt x="9" y="1"/>
                  </a:lnTo>
                  <a:lnTo>
                    <a:pt x="11" y="5"/>
                  </a:lnTo>
                  <a:lnTo>
                    <a:pt x="11" y="8"/>
                  </a:lnTo>
                  <a:lnTo>
                    <a:pt x="7" y="8"/>
                  </a:lnTo>
                  <a:lnTo>
                    <a:pt x="5" y="7"/>
                  </a:lnTo>
                  <a:lnTo>
                    <a:pt x="4" y="5"/>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2" name="Freeform 4153"/>
            <p:cNvSpPr>
              <a:spLocks/>
            </p:cNvSpPr>
            <p:nvPr/>
          </p:nvSpPr>
          <p:spPr bwMode="auto">
            <a:xfrm>
              <a:off x="3574" y="3046"/>
              <a:ext cx="11" cy="8"/>
            </a:xfrm>
            <a:custGeom>
              <a:avLst/>
              <a:gdLst/>
              <a:ahLst/>
              <a:cxnLst>
                <a:cxn ang="0">
                  <a:pos x="2" y="1"/>
                </a:cxn>
                <a:cxn ang="0">
                  <a:pos x="0" y="1"/>
                </a:cxn>
                <a:cxn ang="0">
                  <a:pos x="7" y="0"/>
                </a:cxn>
                <a:cxn ang="0">
                  <a:pos x="9" y="1"/>
                </a:cxn>
                <a:cxn ang="0">
                  <a:pos x="11" y="5"/>
                </a:cxn>
                <a:cxn ang="0">
                  <a:pos x="11" y="8"/>
                </a:cxn>
                <a:cxn ang="0">
                  <a:pos x="7" y="8"/>
                </a:cxn>
                <a:cxn ang="0">
                  <a:pos x="5" y="7"/>
                </a:cxn>
                <a:cxn ang="0">
                  <a:pos x="4" y="5"/>
                </a:cxn>
                <a:cxn ang="0">
                  <a:pos x="2" y="1"/>
                </a:cxn>
              </a:cxnLst>
              <a:rect l="0" t="0" r="r" b="b"/>
              <a:pathLst>
                <a:path w="11" h="8">
                  <a:moveTo>
                    <a:pt x="2" y="1"/>
                  </a:moveTo>
                  <a:lnTo>
                    <a:pt x="0" y="1"/>
                  </a:lnTo>
                  <a:lnTo>
                    <a:pt x="7" y="0"/>
                  </a:lnTo>
                  <a:lnTo>
                    <a:pt x="9" y="1"/>
                  </a:lnTo>
                  <a:lnTo>
                    <a:pt x="11" y="5"/>
                  </a:lnTo>
                  <a:lnTo>
                    <a:pt x="11" y="8"/>
                  </a:lnTo>
                  <a:lnTo>
                    <a:pt x="7" y="8"/>
                  </a:lnTo>
                  <a:lnTo>
                    <a:pt x="5" y="7"/>
                  </a:lnTo>
                  <a:lnTo>
                    <a:pt x="4" y="5"/>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3" name="Freeform 4154"/>
            <p:cNvSpPr>
              <a:spLocks/>
            </p:cNvSpPr>
            <p:nvPr/>
          </p:nvSpPr>
          <p:spPr bwMode="auto">
            <a:xfrm>
              <a:off x="2828" y="2501"/>
              <a:ext cx="123" cy="180"/>
            </a:xfrm>
            <a:custGeom>
              <a:avLst/>
              <a:gdLst/>
              <a:ahLst/>
              <a:cxnLst>
                <a:cxn ang="0">
                  <a:pos x="22" y="172"/>
                </a:cxn>
                <a:cxn ang="0">
                  <a:pos x="25" y="154"/>
                </a:cxn>
                <a:cxn ang="0">
                  <a:pos x="20" y="148"/>
                </a:cxn>
                <a:cxn ang="0">
                  <a:pos x="20" y="147"/>
                </a:cxn>
                <a:cxn ang="0">
                  <a:pos x="22" y="145"/>
                </a:cxn>
                <a:cxn ang="0">
                  <a:pos x="20" y="141"/>
                </a:cxn>
                <a:cxn ang="0">
                  <a:pos x="18" y="143"/>
                </a:cxn>
                <a:cxn ang="0">
                  <a:pos x="11" y="139"/>
                </a:cxn>
                <a:cxn ang="0">
                  <a:pos x="4" y="132"/>
                </a:cxn>
                <a:cxn ang="0">
                  <a:pos x="2" y="132"/>
                </a:cxn>
                <a:cxn ang="0">
                  <a:pos x="0" y="131"/>
                </a:cxn>
                <a:cxn ang="0">
                  <a:pos x="4" y="127"/>
                </a:cxn>
                <a:cxn ang="0">
                  <a:pos x="7" y="113"/>
                </a:cxn>
                <a:cxn ang="0">
                  <a:pos x="18" y="100"/>
                </a:cxn>
                <a:cxn ang="0">
                  <a:pos x="34" y="95"/>
                </a:cxn>
                <a:cxn ang="0">
                  <a:pos x="40" y="98"/>
                </a:cxn>
                <a:cxn ang="0">
                  <a:pos x="40" y="100"/>
                </a:cxn>
                <a:cxn ang="0">
                  <a:pos x="47" y="102"/>
                </a:cxn>
                <a:cxn ang="0">
                  <a:pos x="63" y="70"/>
                </a:cxn>
                <a:cxn ang="0">
                  <a:pos x="70" y="65"/>
                </a:cxn>
                <a:cxn ang="0">
                  <a:pos x="84" y="25"/>
                </a:cxn>
                <a:cxn ang="0">
                  <a:pos x="91" y="22"/>
                </a:cxn>
                <a:cxn ang="0">
                  <a:pos x="97" y="9"/>
                </a:cxn>
                <a:cxn ang="0">
                  <a:pos x="95" y="7"/>
                </a:cxn>
                <a:cxn ang="0">
                  <a:pos x="91" y="4"/>
                </a:cxn>
                <a:cxn ang="0">
                  <a:pos x="95" y="0"/>
                </a:cxn>
                <a:cxn ang="0">
                  <a:pos x="100" y="2"/>
                </a:cxn>
                <a:cxn ang="0">
                  <a:pos x="106" y="15"/>
                </a:cxn>
                <a:cxn ang="0">
                  <a:pos x="111" y="41"/>
                </a:cxn>
                <a:cxn ang="0">
                  <a:pos x="111" y="47"/>
                </a:cxn>
                <a:cxn ang="0">
                  <a:pos x="100" y="45"/>
                </a:cxn>
                <a:cxn ang="0">
                  <a:pos x="93" y="47"/>
                </a:cxn>
                <a:cxn ang="0">
                  <a:pos x="91" y="52"/>
                </a:cxn>
                <a:cxn ang="0">
                  <a:pos x="95" y="61"/>
                </a:cxn>
                <a:cxn ang="0">
                  <a:pos x="104" y="65"/>
                </a:cxn>
                <a:cxn ang="0">
                  <a:pos x="111" y="86"/>
                </a:cxn>
                <a:cxn ang="0">
                  <a:pos x="98" y="111"/>
                </a:cxn>
                <a:cxn ang="0">
                  <a:pos x="98" y="120"/>
                </a:cxn>
                <a:cxn ang="0">
                  <a:pos x="114" y="154"/>
                </a:cxn>
                <a:cxn ang="0">
                  <a:pos x="123" y="161"/>
                </a:cxn>
                <a:cxn ang="0">
                  <a:pos x="123" y="175"/>
                </a:cxn>
                <a:cxn ang="0">
                  <a:pos x="122" y="180"/>
                </a:cxn>
                <a:cxn ang="0">
                  <a:pos x="111" y="175"/>
                </a:cxn>
                <a:cxn ang="0">
                  <a:pos x="100" y="172"/>
                </a:cxn>
              </a:cxnLst>
              <a:rect l="0" t="0" r="r" b="b"/>
              <a:pathLst>
                <a:path w="123" h="180">
                  <a:moveTo>
                    <a:pt x="79" y="172"/>
                  </a:moveTo>
                  <a:lnTo>
                    <a:pt x="22" y="172"/>
                  </a:lnTo>
                  <a:lnTo>
                    <a:pt x="23" y="156"/>
                  </a:lnTo>
                  <a:lnTo>
                    <a:pt x="25" y="154"/>
                  </a:lnTo>
                  <a:lnTo>
                    <a:pt x="22" y="150"/>
                  </a:lnTo>
                  <a:lnTo>
                    <a:pt x="20" y="148"/>
                  </a:lnTo>
                  <a:lnTo>
                    <a:pt x="20" y="147"/>
                  </a:lnTo>
                  <a:lnTo>
                    <a:pt x="20" y="147"/>
                  </a:lnTo>
                  <a:lnTo>
                    <a:pt x="20" y="145"/>
                  </a:lnTo>
                  <a:lnTo>
                    <a:pt x="22" y="145"/>
                  </a:lnTo>
                  <a:lnTo>
                    <a:pt x="20" y="141"/>
                  </a:lnTo>
                  <a:lnTo>
                    <a:pt x="20" y="141"/>
                  </a:lnTo>
                  <a:lnTo>
                    <a:pt x="18" y="141"/>
                  </a:lnTo>
                  <a:lnTo>
                    <a:pt x="18" y="143"/>
                  </a:lnTo>
                  <a:lnTo>
                    <a:pt x="16" y="143"/>
                  </a:lnTo>
                  <a:lnTo>
                    <a:pt x="11" y="139"/>
                  </a:lnTo>
                  <a:lnTo>
                    <a:pt x="7" y="132"/>
                  </a:lnTo>
                  <a:lnTo>
                    <a:pt x="4" y="132"/>
                  </a:lnTo>
                  <a:lnTo>
                    <a:pt x="4" y="134"/>
                  </a:lnTo>
                  <a:lnTo>
                    <a:pt x="2" y="132"/>
                  </a:lnTo>
                  <a:lnTo>
                    <a:pt x="2" y="131"/>
                  </a:lnTo>
                  <a:lnTo>
                    <a:pt x="0" y="131"/>
                  </a:lnTo>
                  <a:lnTo>
                    <a:pt x="2" y="129"/>
                  </a:lnTo>
                  <a:lnTo>
                    <a:pt x="4" y="127"/>
                  </a:lnTo>
                  <a:lnTo>
                    <a:pt x="6" y="122"/>
                  </a:lnTo>
                  <a:lnTo>
                    <a:pt x="7" y="113"/>
                  </a:lnTo>
                  <a:lnTo>
                    <a:pt x="15" y="102"/>
                  </a:lnTo>
                  <a:lnTo>
                    <a:pt x="18" y="100"/>
                  </a:lnTo>
                  <a:lnTo>
                    <a:pt x="20" y="97"/>
                  </a:lnTo>
                  <a:lnTo>
                    <a:pt x="34" y="95"/>
                  </a:lnTo>
                  <a:lnTo>
                    <a:pt x="38" y="98"/>
                  </a:lnTo>
                  <a:lnTo>
                    <a:pt x="40" y="98"/>
                  </a:lnTo>
                  <a:lnTo>
                    <a:pt x="40" y="100"/>
                  </a:lnTo>
                  <a:lnTo>
                    <a:pt x="40" y="100"/>
                  </a:lnTo>
                  <a:lnTo>
                    <a:pt x="43" y="102"/>
                  </a:lnTo>
                  <a:lnTo>
                    <a:pt x="47" y="102"/>
                  </a:lnTo>
                  <a:lnTo>
                    <a:pt x="48" y="102"/>
                  </a:lnTo>
                  <a:lnTo>
                    <a:pt x="63" y="70"/>
                  </a:lnTo>
                  <a:lnTo>
                    <a:pt x="66" y="66"/>
                  </a:lnTo>
                  <a:lnTo>
                    <a:pt x="70" y="65"/>
                  </a:lnTo>
                  <a:lnTo>
                    <a:pt x="81" y="32"/>
                  </a:lnTo>
                  <a:lnTo>
                    <a:pt x="84" y="25"/>
                  </a:lnTo>
                  <a:lnTo>
                    <a:pt x="91" y="23"/>
                  </a:lnTo>
                  <a:lnTo>
                    <a:pt x="91" y="22"/>
                  </a:lnTo>
                  <a:lnTo>
                    <a:pt x="97" y="18"/>
                  </a:lnTo>
                  <a:lnTo>
                    <a:pt x="97" y="9"/>
                  </a:lnTo>
                  <a:lnTo>
                    <a:pt x="97" y="7"/>
                  </a:lnTo>
                  <a:lnTo>
                    <a:pt x="95" y="7"/>
                  </a:lnTo>
                  <a:lnTo>
                    <a:pt x="91" y="6"/>
                  </a:lnTo>
                  <a:lnTo>
                    <a:pt x="91" y="4"/>
                  </a:lnTo>
                  <a:lnTo>
                    <a:pt x="93" y="4"/>
                  </a:lnTo>
                  <a:lnTo>
                    <a:pt x="95" y="0"/>
                  </a:lnTo>
                  <a:lnTo>
                    <a:pt x="100" y="0"/>
                  </a:lnTo>
                  <a:lnTo>
                    <a:pt x="100" y="2"/>
                  </a:lnTo>
                  <a:lnTo>
                    <a:pt x="102" y="9"/>
                  </a:lnTo>
                  <a:lnTo>
                    <a:pt x="106" y="15"/>
                  </a:lnTo>
                  <a:lnTo>
                    <a:pt x="104" y="29"/>
                  </a:lnTo>
                  <a:lnTo>
                    <a:pt x="111" y="41"/>
                  </a:lnTo>
                  <a:lnTo>
                    <a:pt x="111" y="45"/>
                  </a:lnTo>
                  <a:lnTo>
                    <a:pt x="111" y="47"/>
                  </a:lnTo>
                  <a:lnTo>
                    <a:pt x="109" y="47"/>
                  </a:lnTo>
                  <a:lnTo>
                    <a:pt x="100" y="45"/>
                  </a:lnTo>
                  <a:lnTo>
                    <a:pt x="95" y="47"/>
                  </a:lnTo>
                  <a:lnTo>
                    <a:pt x="93" y="47"/>
                  </a:lnTo>
                  <a:lnTo>
                    <a:pt x="91" y="48"/>
                  </a:lnTo>
                  <a:lnTo>
                    <a:pt x="91" y="52"/>
                  </a:lnTo>
                  <a:lnTo>
                    <a:pt x="91" y="56"/>
                  </a:lnTo>
                  <a:lnTo>
                    <a:pt x="95" y="61"/>
                  </a:lnTo>
                  <a:lnTo>
                    <a:pt x="97" y="63"/>
                  </a:lnTo>
                  <a:lnTo>
                    <a:pt x="104" y="65"/>
                  </a:lnTo>
                  <a:lnTo>
                    <a:pt x="104" y="65"/>
                  </a:lnTo>
                  <a:lnTo>
                    <a:pt x="111" y="86"/>
                  </a:lnTo>
                  <a:lnTo>
                    <a:pt x="113" y="88"/>
                  </a:lnTo>
                  <a:lnTo>
                    <a:pt x="98" y="111"/>
                  </a:lnTo>
                  <a:lnTo>
                    <a:pt x="98" y="114"/>
                  </a:lnTo>
                  <a:lnTo>
                    <a:pt x="98" y="120"/>
                  </a:lnTo>
                  <a:lnTo>
                    <a:pt x="98" y="129"/>
                  </a:lnTo>
                  <a:lnTo>
                    <a:pt x="114" y="154"/>
                  </a:lnTo>
                  <a:lnTo>
                    <a:pt x="122" y="161"/>
                  </a:lnTo>
                  <a:lnTo>
                    <a:pt x="123" y="161"/>
                  </a:lnTo>
                  <a:lnTo>
                    <a:pt x="123" y="163"/>
                  </a:lnTo>
                  <a:lnTo>
                    <a:pt x="123" y="175"/>
                  </a:lnTo>
                  <a:lnTo>
                    <a:pt x="123" y="179"/>
                  </a:lnTo>
                  <a:lnTo>
                    <a:pt x="122" y="180"/>
                  </a:lnTo>
                  <a:lnTo>
                    <a:pt x="114" y="173"/>
                  </a:lnTo>
                  <a:lnTo>
                    <a:pt x="111" y="175"/>
                  </a:lnTo>
                  <a:lnTo>
                    <a:pt x="104" y="173"/>
                  </a:lnTo>
                  <a:lnTo>
                    <a:pt x="100" y="172"/>
                  </a:lnTo>
                  <a:lnTo>
                    <a:pt x="79" y="17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4" name="Freeform 4155"/>
            <p:cNvSpPr>
              <a:spLocks/>
            </p:cNvSpPr>
            <p:nvPr/>
          </p:nvSpPr>
          <p:spPr bwMode="auto">
            <a:xfrm>
              <a:off x="2828" y="2501"/>
              <a:ext cx="123" cy="180"/>
            </a:xfrm>
            <a:custGeom>
              <a:avLst/>
              <a:gdLst/>
              <a:ahLst/>
              <a:cxnLst>
                <a:cxn ang="0">
                  <a:pos x="22" y="172"/>
                </a:cxn>
                <a:cxn ang="0">
                  <a:pos x="25" y="154"/>
                </a:cxn>
                <a:cxn ang="0">
                  <a:pos x="20" y="148"/>
                </a:cxn>
                <a:cxn ang="0">
                  <a:pos x="20" y="147"/>
                </a:cxn>
                <a:cxn ang="0">
                  <a:pos x="22" y="145"/>
                </a:cxn>
                <a:cxn ang="0">
                  <a:pos x="20" y="141"/>
                </a:cxn>
                <a:cxn ang="0">
                  <a:pos x="18" y="143"/>
                </a:cxn>
                <a:cxn ang="0">
                  <a:pos x="11" y="139"/>
                </a:cxn>
                <a:cxn ang="0">
                  <a:pos x="4" y="132"/>
                </a:cxn>
                <a:cxn ang="0">
                  <a:pos x="2" y="132"/>
                </a:cxn>
                <a:cxn ang="0">
                  <a:pos x="0" y="131"/>
                </a:cxn>
                <a:cxn ang="0">
                  <a:pos x="4" y="127"/>
                </a:cxn>
                <a:cxn ang="0">
                  <a:pos x="7" y="113"/>
                </a:cxn>
                <a:cxn ang="0">
                  <a:pos x="18" y="100"/>
                </a:cxn>
                <a:cxn ang="0">
                  <a:pos x="34" y="95"/>
                </a:cxn>
                <a:cxn ang="0">
                  <a:pos x="40" y="98"/>
                </a:cxn>
                <a:cxn ang="0">
                  <a:pos x="40" y="100"/>
                </a:cxn>
                <a:cxn ang="0">
                  <a:pos x="47" y="102"/>
                </a:cxn>
                <a:cxn ang="0">
                  <a:pos x="63" y="70"/>
                </a:cxn>
                <a:cxn ang="0">
                  <a:pos x="70" y="65"/>
                </a:cxn>
                <a:cxn ang="0">
                  <a:pos x="84" y="25"/>
                </a:cxn>
                <a:cxn ang="0">
                  <a:pos x="91" y="22"/>
                </a:cxn>
                <a:cxn ang="0">
                  <a:pos x="97" y="9"/>
                </a:cxn>
                <a:cxn ang="0">
                  <a:pos x="95" y="7"/>
                </a:cxn>
                <a:cxn ang="0">
                  <a:pos x="91" y="4"/>
                </a:cxn>
                <a:cxn ang="0">
                  <a:pos x="95" y="0"/>
                </a:cxn>
                <a:cxn ang="0">
                  <a:pos x="100" y="2"/>
                </a:cxn>
                <a:cxn ang="0">
                  <a:pos x="106" y="15"/>
                </a:cxn>
                <a:cxn ang="0">
                  <a:pos x="111" y="41"/>
                </a:cxn>
                <a:cxn ang="0">
                  <a:pos x="111" y="47"/>
                </a:cxn>
                <a:cxn ang="0">
                  <a:pos x="100" y="45"/>
                </a:cxn>
                <a:cxn ang="0">
                  <a:pos x="93" y="47"/>
                </a:cxn>
                <a:cxn ang="0">
                  <a:pos x="91" y="52"/>
                </a:cxn>
                <a:cxn ang="0">
                  <a:pos x="95" y="61"/>
                </a:cxn>
                <a:cxn ang="0">
                  <a:pos x="104" y="65"/>
                </a:cxn>
                <a:cxn ang="0">
                  <a:pos x="111" y="86"/>
                </a:cxn>
                <a:cxn ang="0">
                  <a:pos x="98" y="111"/>
                </a:cxn>
                <a:cxn ang="0">
                  <a:pos x="98" y="120"/>
                </a:cxn>
                <a:cxn ang="0">
                  <a:pos x="114" y="154"/>
                </a:cxn>
                <a:cxn ang="0">
                  <a:pos x="123" y="161"/>
                </a:cxn>
                <a:cxn ang="0">
                  <a:pos x="123" y="175"/>
                </a:cxn>
                <a:cxn ang="0">
                  <a:pos x="122" y="180"/>
                </a:cxn>
                <a:cxn ang="0">
                  <a:pos x="111" y="175"/>
                </a:cxn>
                <a:cxn ang="0">
                  <a:pos x="100" y="172"/>
                </a:cxn>
              </a:cxnLst>
              <a:rect l="0" t="0" r="r" b="b"/>
              <a:pathLst>
                <a:path w="123" h="180">
                  <a:moveTo>
                    <a:pt x="79" y="172"/>
                  </a:moveTo>
                  <a:lnTo>
                    <a:pt x="22" y="172"/>
                  </a:lnTo>
                  <a:lnTo>
                    <a:pt x="23" y="156"/>
                  </a:lnTo>
                  <a:lnTo>
                    <a:pt x="25" y="154"/>
                  </a:lnTo>
                  <a:lnTo>
                    <a:pt x="22" y="150"/>
                  </a:lnTo>
                  <a:lnTo>
                    <a:pt x="20" y="148"/>
                  </a:lnTo>
                  <a:lnTo>
                    <a:pt x="20" y="147"/>
                  </a:lnTo>
                  <a:lnTo>
                    <a:pt x="20" y="147"/>
                  </a:lnTo>
                  <a:lnTo>
                    <a:pt x="20" y="145"/>
                  </a:lnTo>
                  <a:lnTo>
                    <a:pt x="22" y="145"/>
                  </a:lnTo>
                  <a:lnTo>
                    <a:pt x="20" y="141"/>
                  </a:lnTo>
                  <a:lnTo>
                    <a:pt x="20" y="141"/>
                  </a:lnTo>
                  <a:lnTo>
                    <a:pt x="18" y="141"/>
                  </a:lnTo>
                  <a:lnTo>
                    <a:pt x="18" y="143"/>
                  </a:lnTo>
                  <a:lnTo>
                    <a:pt x="16" y="143"/>
                  </a:lnTo>
                  <a:lnTo>
                    <a:pt x="11" y="139"/>
                  </a:lnTo>
                  <a:lnTo>
                    <a:pt x="7" y="132"/>
                  </a:lnTo>
                  <a:lnTo>
                    <a:pt x="4" y="132"/>
                  </a:lnTo>
                  <a:lnTo>
                    <a:pt x="4" y="134"/>
                  </a:lnTo>
                  <a:lnTo>
                    <a:pt x="2" y="132"/>
                  </a:lnTo>
                  <a:lnTo>
                    <a:pt x="2" y="131"/>
                  </a:lnTo>
                  <a:lnTo>
                    <a:pt x="0" y="131"/>
                  </a:lnTo>
                  <a:lnTo>
                    <a:pt x="2" y="129"/>
                  </a:lnTo>
                  <a:lnTo>
                    <a:pt x="4" y="127"/>
                  </a:lnTo>
                  <a:lnTo>
                    <a:pt x="6" y="122"/>
                  </a:lnTo>
                  <a:lnTo>
                    <a:pt x="7" y="113"/>
                  </a:lnTo>
                  <a:lnTo>
                    <a:pt x="15" y="102"/>
                  </a:lnTo>
                  <a:lnTo>
                    <a:pt x="18" y="100"/>
                  </a:lnTo>
                  <a:lnTo>
                    <a:pt x="20" y="97"/>
                  </a:lnTo>
                  <a:lnTo>
                    <a:pt x="34" y="95"/>
                  </a:lnTo>
                  <a:lnTo>
                    <a:pt x="38" y="98"/>
                  </a:lnTo>
                  <a:lnTo>
                    <a:pt x="40" y="98"/>
                  </a:lnTo>
                  <a:lnTo>
                    <a:pt x="40" y="100"/>
                  </a:lnTo>
                  <a:lnTo>
                    <a:pt x="40" y="100"/>
                  </a:lnTo>
                  <a:lnTo>
                    <a:pt x="43" y="102"/>
                  </a:lnTo>
                  <a:lnTo>
                    <a:pt x="47" y="102"/>
                  </a:lnTo>
                  <a:lnTo>
                    <a:pt x="48" y="102"/>
                  </a:lnTo>
                  <a:lnTo>
                    <a:pt x="63" y="70"/>
                  </a:lnTo>
                  <a:lnTo>
                    <a:pt x="66" y="66"/>
                  </a:lnTo>
                  <a:lnTo>
                    <a:pt x="70" y="65"/>
                  </a:lnTo>
                  <a:lnTo>
                    <a:pt x="81" y="32"/>
                  </a:lnTo>
                  <a:lnTo>
                    <a:pt x="84" y="25"/>
                  </a:lnTo>
                  <a:lnTo>
                    <a:pt x="91" y="23"/>
                  </a:lnTo>
                  <a:lnTo>
                    <a:pt x="91" y="22"/>
                  </a:lnTo>
                  <a:lnTo>
                    <a:pt x="97" y="18"/>
                  </a:lnTo>
                  <a:lnTo>
                    <a:pt x="97" y="9"/>
                  </a:lnTo>
                  <a:lnTo>
                    <a:pt x="97" y="7"/>
                  </a:lnTo>
                  <a:lnTo>
                    <a:pt x="95" y="7"/>
                  </a:lnTo>
                  <a:lnTo>
                    <a:pt x="91" y="6"/>
                  </a:lnTo>
                  <a:lnTo>
                    <a:pt x="91" y="4"/>
                  </a:lnTo>
                  <a:lnTo>
                    <a:pt x="93" y="4"/>
                  </a:lnTo>
                  <a:lnTo>
                    <a:pt x="95" y="0"/>
                  </a:lnTo>
                  <a:lnTo>
                    <a:pt x="100" y="0"/>
                  </a:lnTo>
                  <a:lnTo>
                    <a:pt x="100" y="2"/>
                  </a:lnTo>
                  <a:lnTo>
                    <a:pt x="102" y="9"/>
                  </a:lnTo>
                  <a:lnTo>
                    <a:pt x="106" y="15"/>
                  </a:lnTo>
                  <a:lnTo>
                    <a:pt x="104" y="29"/>
                  </a:lnTo>
                  <a:lnTo>
                    <a:pt x="111" y="41"/>
                  </a:lnTo>
                  <a:lnTo>
                    <a:pt x="111" y="45"/>
                  </a:lnTo>
                  <a:lnTo>
                    <a:pt x="111" y="47"/>
                  </a:lnTo>
                  <a:lnTo>
                    <a:pt x="109" y="47"/>
                  </a:lnTo>
                  <a:lnTo>
                    <a:pt x="100" y="45"/>
                  </a:lnTo>
                  <a:lnTo>
                    <a:pt x="95" y="47"/>
                  </a:lnTo>
                  <a:lnTo>
                    <a:pt x="93" y="47"/>
                  </a:lnTo>
                  <a:lnTo>
                    <a:pt x="91" y="48"/>
                  </a:lnTo>
                  <a:lnTo>
                    <a:pt x="91" y="52"/>
                  </a:lnTo>
                  <a:lnTo>
                    <a:pt x="91" y="56"/>
                  </a:lnTo>
                  <a:lnTo>
                    <a:pt x="95" y="61"/>
                  </a:lnTo>
                  <a:lnTo>
                    <a:pt x="97" y="63"/>
                  </a:lnTo>
                  <a:lnTo>
                    <a:pt x="104" y="65"/>
                  </a:lnTo>
                  <a:lnTo>
                    <a:pt x="104" y="65"/>
                  </a:lnTo>
                  <a:lnTo>
                    <a:pt x="111" y="86"/>
                  </a:lnTo>
                  <a:lnTo>
                    <a:pt x="113" y="88"/>
                  </a:lnTo>
                  <a:lnTo>
                    <a:pt x="98" y="111"/>
                  </a:lnTo>
                  <a:lnTo>
                    <a:pt x="98" y="114"/>
                  </a:lnTo>
                  <a:lnTo>
                    <a:pt x="98" y="120"/>
                  </a:lnTo>
                  <a:lnTo>
                    <a:pt x="98" y="129"/>
                  </a:lnTo>
                  <a:lnTo>
                    <a:pt x="114" y="154"/>
                  </a:lnTo>
                  <a:lnTo>
                    <a:pt x="122" y="161"/>
                  </a:lnTo>
                  <a:lnTo>
                    <a:pt x="123" y="161"/>
                  </a:lnTo>
                  <a:lnTo>
                    <a:pt x="123" y="163"/>
                  </a:lnTo>
                  <a:lnTo>
                    <a:pt x="123" y="175"/>
                  </a:lnTo>
                  <a:lnTo>
                    <a:pt x="123" y="179"/>
                  </a:lnTo>
                  <a:lnTo>
                    <a:pt x="122" y="180"/>
                  </a:lnTo>
                  <a:lnTo>
                    <a:pt x="114" y="173"/>
                  </a:lnTo>
                  <a:lnTo>
                    <a:pt x="111" y="175"/>
                  </a:lnTo>
                  <a:lnTo>
                    <a:pt x="104" y="173"/>
                  </a:lnTo>
                  <a:lnTo>
                    <a:pt x="100" y="172"/>
                  </a:lnTo>
                  <a:lnTo>
                    <a:pt x="79" y="17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5" name="Freeform 4156"/>
            <p:cNvSpPr>
              <a:spLocks/>
            </p:cNvSpPr>
            <p:nvPr/>
          </p:nvSpPr>
          <p:spPr bwMode="auto">
            <a:xfrm>
              <a:off x="2880" y="2799"/>
              <a:ext cx="202" cy="198"/>
            </a:xfrm>
            <a:custGeom>
              <a:avLst/>
              <a:gdLst/>
              <a:ahLst/>
              <a:cxnLst>
                <a:cxn ang="0">
                  <a:pos x="2" y="164"/>
                </a:cxn>
                <a:cxn ang="0">
                  <a:pos x="12" y="131"/>
                </a:cxn>
                <a:cxn ang="0">
                  <a:pos x="12" y="127"/>
                </a:cxn>
                <a:cxn ang="0">
                  <a:pos x="14" y="122"/>
                </a:cxn>
                <a:cxn ang="0">
                  <a:pos x="20" y="113"/>
                </a:cxn>
                <a:cxn ang="0">
                  <a:pos x="30" y="104"/>
                </a:cxn>
                <a:cxn ang="0">
                  <a:pos x="36" y="82"/>
                </a:cxn>
                <a:cxn ang="0">
                  <a:pos x="30" y="73"/>
                </a:cxn>
                <a:cxn ang="0">
                  <a:pos x="27" y="68"/>
                </a:cxn>
                <a:cxn ang="0">
                  <a:pos x="23" y="52"/>
                </a:cxn>
                <a:cxn ang="0">
                  <a:pos x="27" y="43"/>
                </a:cxn>
                <a:cxn ang="0">
                  <a:pos x="23" y="36"/>
                </a:cxn>
                <a:cxn ang="0">
                  <a:pos x="11" y="7"/>
                </a:cxn>
                <a:cxn ang="0">
                  <a:pos x="11" y="6"/>
                </a:cxn>
                <a:cxn ang="0">
                  <a:pos x="45" y="0"/>
                </a:cxn>
                <a:cxn ang="0">
                  <a:pos x="75" y="0"/>
                </a:cxn>
                <a:cxn ang="0">
                  <a:pos x="77" y="2"/>
                </a:cxn>
                <a:cxn ang="0">
                  <a:pos x="79" y="2"/>
                </a:cxn>
                <a:cxn ang="0">
                  <a:pos x="95" y="36"/>
                </a:cxn>
                <a:cxn ang="0">
                  <a:pos x="102" y="36"/>
                </a:cxn>
                <a:cxn ang="0">
                  <a:pos x="123" y="34"/>
                </a:cxn>
                <a:cxn ang="0">
                  <a:pos x="125" y="27"/>
                </a:cxn>
                <a:cxn ang="0">
                  <a:pos x="139" y="18"/>
                </a:cxn>
                <a:cxn ang="0">
                  <a:pos x="146" y="16"/>
                </a:cxn>
                <a:cxn ang="0">
                  <a:pos x="161" y="23"/>
                </a:cxn>
                <a:cxn ang="0">
                  <a:pos x="164" y="50"/>
                </a:cxn>
                <a:cxn ang="0">
                  <a:pos x="164" y="61"/>
                </a:cxn>
                <a:cxn ang="0">
                  <a:pos x="170" y="79"/>
                </a:cxn>
                <a:cxn ang="0">
                  <a:pos x="166" y="84"/>
                </a:cxn>
                <a:cxn ang="0">
                  <a:pos x="166" y="86"/>
                </a:cxn>
                <a:cxn ang="0">
                  <a:pos x="170" y="88"/>
                </a:cxn>
                <a:cxn ang="0">
                  <a:pos x="171" y="88"/>
                </a:cxn>
                <a:cxn ang="0">
                  <a:pos x="175" y="82"/>
                </a:cxn>
                <a:cxn ang="0">
                  <a:pos x="193" y="82"/>
                </a:cxn>
                <a:cxn ang="0">
                  <a:pos x="196" y="82"/>
                </a:cxn>
                <a:cxn ang="0">
                  <a:pos x="198" y="81"/>
                </a:cxn>
                <a:cxn ang="0">
                  <a:pos x="200" y="82"/>
                </a:cxn>
                <a:cxn ang="0">
                  <a:pos x="200" y="84"/>
                </a:cxn>
                <a:cxn ang="0">
                  <a:pos x="196" y="113"/>
                </a:cxn>
                <a:cxn ang="0">
                  <a:pos x="198" y="114"/>
                </a:cxn>
                <a:cxn ang="0">
                  <a:pos x="166" y="114"/>
                </a:cxn>
                <a:cxn ang="0">
                  <a:pos x="170" y="177"/>
                </a:cxn>
                <a:cxn ang="0">
                  <a:pos x="182" y="188"/>
                </a:cxn>
                <a:cxn ang="0">
                  <a:pos x="186" y="191"/>
                </a:cxn>
                <a:cxn ang="0">
                  <a:pos x="157" y="198"/>
                </a:cxn>
                <a:cxn ang="0">
                  <a:pos x="114" y="193"/>
                </a:cxn>
                <a:cxn ang="0">
                  <a:pos x="107" y="188"/>
                </a:cxn>
                <a:cxn ang="0">
                  <a:pos x="32" y="184"/>
                </a:cxn>
                <a:cxn ang="0">
                  <a:pos x="27" y="180"/>
                </a:cxn>
                <a:cxn ang="0">
                  <a:pos x="14" y="180"/>
                </a:cxn>
                <a:cxn ang="0">
                  <a:pos x="11" y="184"/>
                </a:cxn>
                <a:cxn ang="0">
                  <a:pos x="0" y="188"/>
                </a:cxn>
                <a:cxn ang="0">
                  <a:pos x="2" y="177"/>
                </a:cxn>
              </a:cxnLst>
              <a:rect l="0" t="0" r="r" b="b"/>
              <a:pathLst>
                <a:path w="202" h="198">
                  <a:moveTo>
                    <a:pt x="2" y="173"/>
                  </a:moveTo>
                  <a:lnTo>
                    <a:pt x="2" y="164"/>
                  </a:lnTo>
                  <a:lnTo>
                    <a:pt x="4" y="161"/>
                  </a:lnTo>
                  <a:lnTo>
                    <a:pt x="12" y="131"/>
                  </a:lnTo>
                  <a:lnTo>
                    <a:pt x="12" y="129"/>
                  </a:lnTo>
                  <a:lnTo>
                    <a:pt x="12" y="127"/>
                  </a:lnTo>
                  <a:lnTo>
                    <a:pt x="14" y="125"/>
                  </a:lnTo>
                  <a:lnTo>
                    <a:pt x="14" y="122"/>
                  </a:lnTo>
                  <a:lnTo>
                    <a:pt x="20" y="116"/>
                  </a:lnTo>
                  <a:lnTo>
                    <a:pt x="20" y="113"/>
                  </a:lnTo>
                  <a:lnTo>
                    <a:pt x="25" y="111"/>
                  </a:lnTo>
                  <a:lnTo>
                    <a:pt x="30" y="104"/>
                  </a:lnTo>
                  <a:lnTo>
                    <a:pt x="34" y="84"/>
                  </a:lnTo>
                  <a:lnTo>
                    <a:pt x="36" y="82"/>
                  </a:lnTo>
                  <a:lnTo>
                    <a:pt x="34" y="77"/>
                  </a:lnTo>
                  <a:lnTo>
                    <a:pt x="30" y="73"/>
                  </a:lnTo>
                  <a:lnTo>
                    <a:pt x="29" y="70"/>
                  </a:lnTo>
                  <a:lnTo>
                    <a:pt x="27" y="68"/>
                  </a:lnTo>
                  <a:lnTo>
                    <a:pt x="23" y="54"/>
                  </a:lnTo>
                  <a:lnTo>
                    <a:pt x="23" y="52"/>
                  </a:lnTo>
                  <a:lnTo>
                    <a:pt x="27" y="48"/>
                  </a:lnTo>
                  <a:lnTo>
                    <a:pt x="27" y="43"/>
                  </a:lnTo>
                  <a:lnTo>
                    <a:pt x="25" y="40"/>
                  </a:lnTo>
                  <a:lnTo>
                    <a:pt x="23" y="36"/>
                  </a:lnTo>
                  <a:lnTo>
                    <a:pt x="20" y="20"/>
                  </a:lnTo>
                  <a:lnTo>
                    <a:pt x="11" y="7"/>
                  </a:lnTo>
                  <a:lnTo>
                    <a:pt x="11" y="7"/>
                  </a:lnTo>
                  <a:lnTo>
                    <a:pt x="11" y="6"/>
                  </a:lnTo>
                  <a:lnTo>
                    <a:pt x="27" y="0"/>
                  </a:lnTo>
                  <a:lnTo>
                    <a:pt x="45" y="0"/>
                  </a:lnTo>
                  <a:lnTo>
                    <a:pt x="46" y="0"/>
                  </a:lnTo>
                  <a:lnTo>
                    <a:pt x="75" y="0"/>
                  </a:lnTo>
                  <a:lnTo>
                    <a:pt x="75" y="0"/>
                  </a:lnTo>
                  <a:lnTo>
                    <a:pt x="77" y="2"/>
                  </a:lnTo>
                  <a:lnTo>
                    <a:pt x="77" y="2"/>
                  </a:lnTo>
                  <a:lnTo>
                    <a:pt x="79" y="2"/>
                  </a:lnTo>
                  <a:lnTo>
                    <a:pt x="86" y="23"/>
                  </a:lnTo>
                  <a:lnTo>
                    <a:pt x="95" y="36"/>
                  </a:lnTo>
                  <a:lnTo>
                    <a:pt x="98" y="36"/>
                  </a:lnTo>
                  <a:lnTo>
                    <a:pt x="102" y="36"/>
                  </a:lnTo>
                  <a:lnTo>
                    <a:pt x="112" y="34"/>
                  </a:lnTo>
                  <a:lnTo>
                    <a:pt x="123" y="34"/>
                  </a:lnTo>
                  <a:lnTo>
                    <a:pt x="125" y="29"/>
                  </a:lnTo>
                  <a:lnTo>
                    <a:pt x="125" y="27"/>
                  </a:lnTo>
                  <a:lnTo>
                    <a:pt x="127" y="18"/>
                  </a:lnTo>
                  <a:lnTo>
                    <a:pt x="139" y="18"/>
                  </a:lnTo>
                  <a:lnTo>
                    <a:pt x="139" y="16"/>
                  </a:lnTo>
                  <a:lnTo>
                    <a:pt x="146" y="16"/>
                  </a:lnTo>
                  <a:lnTo>
                    <a:pt x="146" y="23"/>
                  </a:lnTo>
                  <a:lnTo>
                    <a:pt x="161" y="23"/>
                  </a:lnTo>
                  <a:lnTo>
                    <a:pt x="162" y="27"/>
                  </a:lnTo>
                  <a:lnTo>
                    <a:pt x="164" y="50"/>
                  </a:lnTo>
                  <a:lnTo>
                    <a:pt x="164" y="54"/>
                  </a:lnTo>
                  <a:lnTo>
                    <a:pt x="164" y="61"/>
                  </a:lnTo>
                  <a:lnTo>
                    <a:pt x="170" y="75"/>
                  </a:lnTo>
                  <a:lnTo>
                    <a:pt x="170" y="79"/>
                  </a:lnTo>
                  <a:lnTo>
                    <a:pt x="166" y="84"/>
                  </a:lnTo>
                  <a:lnTo>
                    <a:pt x="166" y="84"/>
                  </a:lnTo>
                  <a:lnTo>
                    <a:pt x="166" y="84"/>
                  </a:lnTo>
                  <a:lnTo>
                    <a:pt x="166" y="86"/>
                  </a:lnTo>
                  <a:lnTo>
                    <a:pt x="168" y="86"/>
                  </a:lnTo>
                  <a:lnTo>
                    <a:pt x="170" y="88"/>
                  </a:lnTo>
                  <a:lnTo>
                    <a:pt x="171" y="88"/>
                  </a:lnTo>
                  <a:lnTo>
                    <a:pt x="171" y="88"/>
                  </a:lnTo>
                  <a:lnTo>
                    <a:pt x="173" y="84"/>
                  </a:lnTo>
                  <a:lnTo>
                    <a:pt x="175" y="82"/>
                  </a:lnTo>
                  <a:lnTo>
                    <a:pt x="189" y="82"/>
                  </a:lnTo>
                  <a:lnTo>
                    <a:pt x="193" y="82"/>
                  </a:lnTo>
                  <a:lnTo>
                    <a:pt x="194" y="82"/>
                  </a:lnTo>
                  <a:lnTo>
                    <a:pt x="196" y="82"/>
                  </a:lnTo>
                  <a:lnTo>
                    <a:pt x="198" y="81"/>
                  </a:lnTo>
                  <a:lnTo>
                    <a:pt x="198" y="81"/>
                  </a:lnTo>
                  <a:lnTo>
                    <a:pt x="200" y="81"/>
                  </a:lnTo>
                  <a:lnTo>
                    <a:pt x="200" y="82"/>
                  </a:lnTo>
                  <a:lnTo>
                    <a:pt x="200" y="82"/>
                  </a:lnTo>
                  <a:lnTo>
                    <a:pt x="200" y="84"/>
                  </a:lnTo>
                  <a:lnTo>
                    <a:pt x="200" y="86"/>
                  </a:lnTo>
                  <a:lnTo>
                    <a:pt x="196" y="113"/>
                  </a:lnTo>
                  <a:lnTo>
                    <a:pt x="198" y="113"/>
                  </a:lnTo>
                  <a:lnTo>
                    <a:pt x="198" y="114"/>
                  </a:lnTo>
                  <a:lnTo>
                    <a:pt x="202" y="114"/>
                  </a:lnTo>
                  <a:lnTo>
                    <a:pt x="166" y="114"/>
                  </a:lnTo>
                  <a:lnTo>
                    <a:pt x="166" y="175"/>
                  </a:lnTo>
                  <a:lnTo>
                    <a:pt x="170" y="177"/>
                  </a:lnTo>
                  <a:lnTo>
                    <a:pt x="170" y="179"/>
                  </a:lnTo>
                  <a:lnTo>
                    <a:pt x="182" y="188"/>
                  </a:lnTo>
                  <a:lnTo>
                    <a:pt x="184" y="189"/>
                  </a:lnTo>
                  <a:lnTo>
                    <a:pt x="186" y="191"/>
                  </a:lnTo>
                  <a:lnTo>
                    <a:pt x="186" y="191"/>
                  </a:lnTo>
                  <a:lnTo>
                    <a:pt x="157" y="198"/>
                  </a:lnTo>
                  <a:lnTo>
                    <a:pt x="157" y="198"/>
                  </a:lnTo>
                  <a:lnTo>
                    <a:pt x="114" y="193"/>
                  </a:lnTo>
                  <a:lnTo>
                    <a:pt x="112" y="189"/>
                  </a:lnTo>
                  <a:lnTo>
                    <a:pt x="107" y="188"/>
                  </a:lnTo>
                  <a:lnTo>
                    <a:pt x="36" y="188"/>
                  </a:lnTo>
                  <a:lnTo>
                    <a:pt x="32" y="184"/>
                  </a:lnTo>
                  <a:lnTo>
                    <a:pt x="29" y="182"/>
                  </a:lnTo>
                  <a:lnTo>
                    <a:pt x="27" y="180"/>
                  </a:lnTo>
                  <a:lnTo>
                    <a:pt x="18" y="179"/>
                  </a:lnTo>
                  <a:lnTo>
                    <a:pt x="14" y="180"/>
                  </a:lnTo>
                  <a:lnTo>
                    <a:pt x="12" y="184"/>
                  </a:lnTo>
                  <a:lnTo>
                    <a:pt x="11" y="184"/>
                  </a:lnTo>
                  <a:lnTo>
                    <a:pt x="7" y="182"/>
                  </a:lnTo>
                  <a:lnTo>
                    <a:pt x="0" y="188"/>
                  </a:lnTo>
                  <a:lnTo>
                    <a:pt x="0" y="175"/>
                  </a:lnTo>
                  <a:lnTo>
                    <a:pt x="2" y="177"/>
                  </a:lnTo>
                  <a:lnTo>
                    <a:pt x="2" y="17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6" name="Freeform 4157"/>
            <p:cNvSpPr>
              <a:spLocks/>
            </p:cNvSpPr>
            <p:nvPr/>
          </p:nvSpPr>
          <p:spPr bwMode="auto">
            <a:xfrm>
              <a:off x="2880" y="2799"/>
              <a:ext cx="202" cy="198"/>
            </a:xfrm>
            <a:custGeom>
              <a:avLst/>
              <a:gdLst/>
              <a:ahLst/>
              <a:cxnLst>
                <a:cxn ang="0">
                  <a:pos x="2" y="164"/>
                </a:cxn>
                <a:cxn ang="0">
                  <a:pos x="12" y="131"/>
                </a:cxn>
                <a:cxn ang="0">
                  <a:pos x="12" y="127"/>
                </a:cxn>
                <a:cxn ang="0">
                  <a:pos x="14" y="122"/>
                </a:cxn>
                <a:cxn ang="0">
                  <a:pos x="20" y="113"/>
                </a:cxn>
                <a:cxn ang="0">
                  <a:pos x="30" y="104"/>
                </a:cxn>
                <a:cxn ang="0">
                  <a:pos x="36" y="82"/>
                </a:cxn>
                <a:cxn ang="0">
                  <a:pos x="30" y="73"/>
                </a:cxn>
                <a:cxn ang="0">
                  <a:pos x="27" y="68"/>
                </a:cxn>
                <a:cxn ang="0">
                  <a:pos x="23" y="52"/>
                </a:cxn>
                <a:cxn ang="0">
                  <a:pos x="27" y="43"/>
                </a:cxn>
                <a:cxn ang="0">
                  <a:pos x="23" y="36"/>
                </a:cxn>
                <a:cxn ang="0">
                  <a:pos x="11" y="7"/>
                </a:cxn>
                <a:cxn ang="0">
                  <a:pos x="11" y="6"/>
                </a:cxn>
                <a:cxn ang="0">
                  <a:pos x="45" y="0"/>
                </a:cxn>
                <a:cxn ang="0">
                  <a:pos x="75" y="0"/>
                </a:cxn>
                <a:cxn ang="0">
                  <a:pos x="77" y="2"/>
                </a:cxn>
                <a:cxn ang="0">
                  <a:pos x="79" y="2"/>
                </a:cxn>
                <a:cxn ang="0">
                  <a:pos x="95" y="36"/>
                </a:cxn>
                <a:cxn ang="0">
                  <a:pos x="102" y="36"/>
                </a:cxn>
                <a:cxn ang="0">
                  <a:pos x="123" y="34"/>
                </a:cxn>
                <a:cxn ang="0">
                  <a:pos x="125" y="27"/>
                </a:cxn>
                <a:cxn ang="0">
                  <a:pos x="139" y="18"/>
                </a:cxn>
                <a:cxn ang="0">
                  <a:pos x="146" y="16"/>
                </a:cxn>
                <a:cxn ang="0">
                  <a:pos x="161" y="23"/>
                </a:cxn>
                <a:cxn ang="0">
                  <a:pos x="164" y="50"/>
                </a:cxn>
                <a:cxn ang="0">
                  <a:pos x="164" y="61"/>
                </a:cxn>
                <a:cxn ang="0">
                  <a:pos x="170" y="79"/>
                </a:cxn>
                <a:cxn ang="0">
                  <a:pos x="166" y="84"/>
                </a:cxn>
                <a:cxn ang="0">
                  <a:pos x="166" y="86"/>
                </a:cxn>
                <a:cxn ang="0">
                  <a:pos x="170" y="88"/>
                </a:cxn>
                <a:cxn ang="0">
                  <a:pos x="171" y="88"/>
                </a:cxn>
                <a:cxn ang="0">
                  <a:pos x="175" y="82"/>
                </a:cxn>
                <a:cxn ang="0">
                  <a:pos x="193" y="82"/>
                </a:cxn>
                <a:cxn ang="0">
                  <a:pos x="196" y="82"/>
                </a:cxn>
                <a:cxn ang="0">
                  <a:pos x="198" y="81"/>
                </a:cxn>
                <a:cxn ang="0">
                  <a:pos x="200" y="82"/>
                </a:cxn>
                <a:cxn ang="0">
                  <a:pos x="200" y="84"/>
                </a:cxn>
                <a:cxn ang="0">
                  <a:pos x="196" y="113"/>
                </a:cxn>
                <a:cxn ang="0">
                  <a:pos x="198" y="114"/>
                </a:cxn>
                <a:cxn ang="0">
                  <a:pos x="166" y="114"/>
                </a:cxn>
                <a:cxn ang="0">
                  <a:pos x="170" y="177"/>
                </a:cxn>
                <a:cxn ang="0">
                  <a:pos x="182" y="188"/>
                </a:cxn>
                <a:cxn ang="0">
                  <a:pos x="186" y="191"/>
                </a:cxn>
                <a:cxn ang="0">
                  <a:pos x="157" y="198"/>
                </a:cxn>
                <a:cxn ang="0">
                  <a:pos x="114" y="193"/>
                </a:cxn>
                <a:cxn ang="0">
                  <a:pos x="107" y="188"/>
                </a:cxn>
                <a:cxn ang="0">
                  <a:pos x="32" y="184"/>
                </a:cxn>
                <a:cxn ang="0">
                  <a:pos x="27" y="180"/>
                </a:cxn>
                <a:cxn ang="0">
                  <a:pos x="14" y="180"/>
                </a:cxn>
                <a:cxn ang="0">
                  <a:pos x="11" y="184"/>
                </a:cxn>
                <a:cxn ang="0">
                  <a:pos x="0" y="188"/>
                </a:cxn>
                <a:cxn ang="0">
                  <a:pos x="2" y="177"/>
                </a:cxn>
              </a:cxnLst>
              <a:rect l="0" t="0" r="r" b="b"/>
              <a:pathLst>
                <a:path w="202" h="198">
                  <a:moveTo>
                    <a:pt x="2" y="173"/>
                  </a:moveTo>
                  <a:lnTo>
                    <a:pt x="2" y="164"/>
                  </a:lnTo>
                  <a:lnTo>
                    <a:pt x="4" y="161"/>
                  </a:lnTo>
                  <a:lnTo>
                    <a:pt x="12" y="131"/>
                  </a:lnTo>
                  <a:lnTo>
                    <a:pt x="12" y="129"/>
                  </a:lnTo>
                  <a:lnTo>
                    <a:pt x="12" y="127"/>
                  </a:lnTo>
                  <a:lnTo>
                    <a:pt x="14" y="125"/>
                  </a:lnTo>
                  <a:lnTo>
                    <a:pt x="14" y="122"/>
                  </a:lnTo>
                  <a:lnTo>
                    <a:pt x="20" y="116"/>
                  </a:lnTo>
                  <a:lnTo>
                    <a:pt x="20" y="113"/>
                  </a:lnTo>
                  <a:lnTo>
                    <a:pt x="25" y="111"/>
                  </a:lnTo>
                  <a:lnTo>
                    <a:pt x="30" y="104"/>
                  </a:lnTo>
                  <a:lnTo>
                    <a:pt x="34" y="84"/>
                  </a:lnTo>
                  <a:lnTo>
                    <a:pt x="36" y="82"/>
                  </a:lnTo>
                  <a:lnTo>
                    <a:pt x="34" y="77"/>
                  </a:lnTo>
                  <a:lnTo>
                    <a:pt x="30" y="73"/>
                  </a:lnTo>
                  <a:lnTo>
                    <a:pt x="29" y="70"/>
                  </a:lnTo>
                  <a:lnTo>
                    <a:pt x="27" y="68"/>
                  </a:lnTo>
                  <a:lnTo>
                    <a:pt x="23" y="54"/>
                  </a:lnTo>
                  <a:lnTo>
                    <a:pt x="23" y="52"/>
                  </a:lnTo>
                  <a:lnTo>
                    <a:pt x="27" y="48"/>
                  </a:lnTo>
                  <a:lnTo>
                    <a:pt x="27" y="43"/>
                  </a:lnTo>
                  <a:lnTo>
                    <a:pt x="25" y="40"/>
                  </a:lnTo>
                  <a:lnTo>
                    <a:pt x="23" y="36"/>
                  </a:lnTo>
                  <a:lnTo>
                    <a:pt x="20" y="20"/>
                  </a:lnTo>
                  <a:lnTo>
                    <a:pt x="11" y="7"/>
                  </a:lnTo>
                  <a:lnTo>
                    <a:pt x="11" y="7"/>
                  </a:lnTo>
                  <a:lnTo>
                    <a:pt x="11" y="6"/>
                  </a:lnTo>
                  <a:lnTo>
                    <a:pt x="27" y="0"/>
                  </a:lnTo>
                  <a:lnTo>
                    <a:pt x="45" y="0"/>
                  </a:lnTo>
                  <a:lnTo>
                    <a:pt x="46" y="0"/>
                  </a:lnTo>
                  <a:lnTo>
                    <a:pt x="75" y="0"/>
                  </a:lnTo>
                  <a:lnTo>
                    <a:pt x="75" y="0"/>
                  </a:lnTo>
                  <a:lnTo>
                    <a:pt x="77" y="2"/>
                  </a:lnTo>
                  <a:lnTo>
                    <a:pt x="77" y="2"/>
                  </a:lnTo>
                  <a:lnTo>
                    <a:pt x="79" y="2"/>
                  </a:lnTo>
                  <a:lnTo>
                    <a:pt x="86" y="23"/>
                  </a:lnTo>
                  <a:lnTo>
                    <a:pt x="95" y="36"/>
                  </a:lnTo>
                  <a:lnTo>
                    <a:pt x="98" y="36"/>
                  </a:lnTo>
                  <a:lnTo>
                    <a:pt x="102" y="36"/>
                  </a:lnTo>
                  <a:lnTo>
                    <a:pt x="112" y="34"/>
                  </a:lnTo>
                  <a:lnTo>
                    <a:pt x="123" y="34"/>
                  </a:lnTo>
                  <a:lnTo>
                    <a:pt x="125" y="29"/>
                  </a:lnTo>
                  <a:lnTo>
                    <a:pt x="125" y="27"/>
                  </a:lnTo>
                  <a:lnTo>
                    <a:pt x="127" y="18"/>
                  </a:lnTo>
                  <a:lnTo>
                    <a:pt x="139" y="18"/>
                  </a:lnTo>
                  <a:lnTo>
                    <a:pt x="139" y="16"/>
                  </a:lnTo>
                  <a:lnTo>
                    <a:pt x="146" y="16"/>
                  </a:lnTo>
                  <a:lnTo>
                    <a:pt x="146" y="23"/>
                  </a:lnTo>
                  <a:lnTo>
                    <a:pt x="161" y="23"/>
                  </a:lnTo>
                  <a:lnTo>
                    <a:pt x="162" y="27"/>
                  </a:lnTo>
                  <a:lnTo>
                    <a:pt x="164" y="50"/>
                  </a:lnTo>
                  <a:lnTo>
                    <a:pt x="164" y="54"/>
                  </a:lnTo>
                  <a:lnTo>
                    <a:pt x="164" y="61"/>
                  </a:lnTo>
                  <a:lnTo>
                    <a:pt x="170" y="75"/>
                  </a:lnTo>
                  <a:lnTo>
                    <a:pt x="170" y="79"/>
                  </a:lnTo>
                  <a:lnTo>
                    <a:pt x="166" y="84"/>
                  </a:lnTo>
                  <a:lnTo>
                    <a:pt x="166" y="84"/>
                  </a:lnTo>
                  <a:lnTo>
                    <a:pt x="166" y="84"/>
                  </a:lnTo>
                  <a:lnTo>
                    <a:pt x="166" y="86"/>
                  </a:lnTo>
                  <a:lnTo>
                    <a:pt x="168" y="86"/>
                  </a:lnTo>
                  <a:lnTo>
                    <a:pt x="170" y="88"/>
                  </a:lnTo>
                  <a:lnTo>
                    <a:pt x="171" y="88"/>
                  </a:lnTo>
                  <a:lnTo>
                    <a:pt x="171" y="88"/>
                  </a:lnTo>
                  <a:lnTo>
                    <a:pt x="173" y="84"/>
                  </a:lnTo>
                  <a:lnTo>
                    <a:pt x="175" y="82"/>
                  </a:lnTo>
                  <a:lnTo>
                    <a:pt x="189" y="82"/>
                  </a:lnTo>
                  <a:lnTo>
                    <a:pt x="193" y="82"/>
                  </a:lnTo>
                  <a:lnTo>
                    <a:pt x="194" y="82"/>
                  </a:lnTo>
                  <a:lnTo>
                    <a:pt x="196" y="82"/>
                  </a:lnTo>
                  <a:lnTo>
                    <a:pt x="198" y="81"/>
                  </a:lnTo>
                  <a:lnTo>
                    <a:pt x="198" y="81"/>
                  </a:lnTo>
                  <a:lnTo>
                    <a:pt x="200" y="81"/>
                  </a:lnTo>
                  <a:lnTo>
                    <a:pt x="200" y="82"/>
                  </a:lnTo>
                  <a:lnTo>
                    <a:pt x="200" y="82"/>
                  </a:lnTo>
                  <a:lnTo>
                    <a:pt x="200" y="84"/>
                  </a:lnTo>
                  <a:lnTo>
                    <a:pt x="200" y="86"/>
                  </a:lnTo>
                  <a:lnTo>
                    <a:pt x="196" y="113"/>
                  </a:lnTo>
                  <a:lnTo>
                    <a:pt x="198" y="113"/>
                  </a:lnTo>
                  <a:lnTo>
                    <a:pt x="198" y="114"/>
                  </a:lnTo>
                  <a:lnTo>
                    <a:pt x="202" y="114"/>
                  </a:lnTo>
                  <a:lnTo>
                    <a:pt x="166" y="114"/>
                  </a:lnTo>
                  <a:lnTo>
                    <a:pt x="166" y="175"/>
                  </a:lnTo>
                  <a:lnTo>
                    <a:pt x="170" y="177"/>
                  </a:lnTo>
                  <a:lnTo>
                    <a:pt x="170" y="179"/>
                  </a:lnTo>
                  <a:lnTo>
                    <a:pt x="182" y="188"/>
                  </a:lnTo>
                  <a:lnTo>
                    <a:pt x="184" y="189"/>
                  </a:lnTo>
                  <a:lnTo>
                    <a:pt x="186" y="191"/>
                  </a:lnTo>
                  <a:lnTo>
                    <a:pt x="186" y="191"/>
                  </a:lnTo>
                  <a:lnTo>
                    <a:pt x="157" y="198"/>
                  </a:lnTo>
                  <a:lnTo>
                    <a:pt x="157" y="198"/>
                  </a:lnTo>
                  <a:lnTo>
                    <a:pt x="114" y="193"/>
                  </a:lnTo>
                  <a:lnTo>
                    <a:pt x="112" y="189"/>
                  </a:lnTo>
                  <a:lnTo>
                    <a:pt x="107" y="188"/>
                  </a:lnTo>
                  <a:lnTo>
                    <a:pt x="36" y="188"/>
                  </a:lnTo>
                  <a:lnTo>
                    <a:pt x="32" y="184"/>
                  </a:lnTo>
                  <a:lnTo>
                    <a:pt x="29" y="182"/>
                  </a:lnTo>
                  <a:lnTo>
                    <a:pt x="27" y="180"/>
                  </a:lnTo>
                  <a:lnTo>
                    <a:pt x="18" y="179"/>
                  </a:lnTo>
                  <a:lnTo>
                    <a:pt x="14" y="180"/>
                  </a:lnTo>
                  <a:lnTo>
                    <a:pt x="12" y="184"/>
                  </a:lnTo>
                  <a:lnTo>
                    <a:pt x="11" y="184"/>
                  </a:lnTo>
                  <a:lnTo>
                    <a:pt x="7" y="182"/>
                  </a:lnTo>
                  <a:lnTo>
                    <a:pt x="0" y="188"/>
                  </a:lnTo>
                  <a:lnTo>
                    <a:pt x="0" y="175"/>
                  </a:lnTo>
                  <a:lnTo>
                    <a:pt x="2" y="177"/>
                  </a:lnTo>
                  <a:lnTo>
                    <a:pt x="2" y="17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7" name="Freeform 4158"/>
            <p:cNvSpPr>
              <a:spLocks/>
            </p:cNvSpPr>
            <p:nvPr/>
          </p:nvSpPr>
          <p:spPr bwMode="auto">
            <a:xfrm>
              <a:off x="2885" y="2776"/>
              <a:ext cx="16" cy="23"/>
            </a:xfrm>
            <a:custGeom>
              <a:avLst/>
              <a:gdLst/>
              <a:ahLst/>
              <a:cxnLst>
                <a:cxn ang="0">
                  <a:pos x="16" y="5"/>
                </a:cxn>
                <a:cxn ang="0">
                  <a:pos x="16" y="2"/>
                </a:cxn>
                <a:cxn ang="0">
                  <a:pos x="13" y="0"/>
                </a:cxn>
                <a:cxn ang="0">
                  <a:pos x="9" y="2"/>
                </a:cxn>
                <a:cxn ang="0">
                  <a:pos x="7" y="7"/>
                </a:cxn>
                <a:cxn ang="0">
                  <a:pos x="0" y="11"/>
                </a:cxn>
                <a:cxn ang="0">
                  <a:pos x="2" y="13"/>
                </a:cxn>
                <a:cxn ang="0">
                  <a:pos x="4" y="21"/>
                </a:cxn>
                <a:cxn ang="0">
                  <a:pos x="6" y="23"/>
                </a:cxn>
                <a:cxn ang="0">
                  <a:pos x="9" y="21"/>
                </a:cxn>
                <a:cxn ang="0">
                  <a:pos x="11" y="9"/>
                </a:cxn>
                <a:cxn ang="0">
                  <a:pos x="16" y="5"/>
                </a:cxn>
                <a:cxn ang="0">
                  <a:pos x="16" y="5"/>
                </a:cxn>
              </a:cxnLst>
              <a:rect l="0" t="0" r="r" b="b"/>
              <a:pathLst>
                <a:path w="16" h="23">
                  <a:moveTo>
                    <a:pt x="16" y="5"/>
                  </a:moveTo>
                  <a:lnTo>
                    <a:pt x="16" y="2"/>
                  </a:lnTo>
                  <a:lnTo>
                    <a:pt x="13" y="0"/>
                  </a:lnTo>
                  <a:lnTo>
                    <a:pt x="9" y="2"/>
                  </a:lnTo>
                  <a:lnTo>
                    <a:pt x="7" y="7"/>
                  </a:lnTo>
                  <a:lnTo>
                    <a:pt x="0" y="11"/>
                  </a:lnTo>
                  <a:lnTo>
                    <a:pt x="2" y="13"/>
                  </a:lnTo>
                  <a:lnTo>
                    <a:pt x="4" y="21"/>
                  </a:lnTo>
                  <a:lnTo>
                    <a:pt x="6" y="23"/>
                  </a:lnTo>
                  <a:lnTo>
                    <a:pt x="9" y="21"/>
                  </a:lnTo>
                  <a:lnTo>
                    <a:pt x="11" y="9"/>
                  </a:lnTo>
                  <a:lnTo>
                    <a:pt x="16" y="5"/>
                  </a:lnTo>
                  <a:lnTo>
                    <a:pt x="16"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8" name="Freeform 4159"/>
            <p:cNvSpPr>
              <a:spLocks/>
            </p:cNvSpPr>
            <p:nvPr/>
          </p:nvSpPr>
          <p:spPr bwMode="auto">
            <a:xfrm>
              <a:off x="2885" y="2776"/>
              <a:ext cx="16" cy="23"/>
            </a:xfrm>
            <a:custGeom>
              <a:avLst/>
              <a:gdLst/>
              <a:ahLst/>
              <a:cxnLst>
                <a:cxn ang="0">
                  <a:pos x="16" y="5"/>
                </a:cxn>
                <a:cxn ang="0">
                  <a:pos x="16" y="2"/>
                </a:cxn>
                <a:cxn ang="0">
                  <a:pos x="13" y="0"/>
                </a:cxn>
                <a:cxn ang="0">
                  <a:pos x="9" y="2"/>
                </a:cxn>
                <a:cxn ang="0">
                  <a:pos x="7" y="7"/>
                </a:cxn>
                <a:cxn ang="0">
                  <a:pos x="0" y="11"/>
                </a:cxn>
                <a:cxn ang="0">
                  <a:pos x="2" y="13"/>
                </a:cxn>
                <a:cxn ang="0">
                  <a:pos x="4" y="21"/>
                </a:cxn>
                <a:cxn ang="0">
                  <a:pos x="6" y="23"/>
                </a:cxn>
                <a:cxn ang="0">
                  <a:pos x="9" y="21"/>
                </a:cxn>
                <a:cxn ang="0">
                  <a:pos x="11" y="9"/>
                </a:cxn>
                <a:cxn ang="0">
                  <a:pos x="16" y="5"/>
                </a:cxn>
                <a:cxn ang="0">
                  <a:pos x="16" y="5"/>
                </a:cxn>
              </a:cxnLst>
              <a:rect l="0" t="0" r="r" b="b"/>
              <a:pathLst>
                <a:path w="16" h="23">
                  <a:moveTo>
                    <a:pt x="16" y="5"/>
                  </a:moveTo>
                  <a:lnTo>
                    <a:pt x="16" y="2"/>
                  </a:lnTo>
                  <a:lnTo>
                    <a:pt x="13" y="0"/>
                  </a:lnTo>
                  <a:lnTo>
                    <a:pt x="9" y="2"/>
                  </a:lnTo>
                  <a:lnTo>
                    <a:pt x="7" y="7"/>
                  </a:lnTo>
                  <a:lnTo>
                    <a:pt x="0" y="11"/>
                  </a:lnTo>
                  <a:lnTo>
                    <a:pt x="2" y="13"/>
                  </a:lnTo>
                  <a:lnTo>
                    <a:pt x="4" y="21"/>
                  </a:lnTo>
                  <a:lnTo>
                    <a:pt x="6" y="23"/>
                  </a:lnTo>
                  <a:lnTo>
                    <a:pt x="9" y="21"/>
                  </a:lnTo>
                  <a:lnTo>
                    <a:pt x="11" y="9"/>
                  </a:lnTo>
                  <a:lnTo>
                    <a:pt x="16" y="5"/>
                  </a:lnTo>
                  <a:lnTo>
                    <a:pt x="16"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9" name="Freeform 4160"/>
            <p:cNvSpPr>
              <a:spLocks/>
            </p:cNvSpPr>
            <p:nvPr/>
          </p:nvSpPr>
          <p:spPr bwMode="auto">
            <a:xfrm>
              <a:off x="2957" y="3065"/>
              <a:ext cx="262" cy="232"/>
            </a:xfrm>
            <a:custGeom>
              <a:avLst/>
              <a:gdLst/>
              <a:ahLst/>
              <a:cxnLst>
                <a:cxn ang="0">
                  <a:pos x="55" y="114"/>
                </a:cxn>
                <a:cxn ang="0">
                  <a:pos x="41" y="123"/>
                </a:cxn>
                <a:cxn ang="0">
                  <a:pos x="25" y="123"/>
                </a:cxn>
                <a:cxn ang="0">
                  <a:pos x="18" y="120"/>
                </a:cxn>
                <a:cxn ang="0">
                  <a:pos x="10" y="111"/>
                </a:cxn>
                <a:cxn ang="0">
                  <a:pos x="3" y="116"/>
                </a:cxn>
                <a:cxn ang="0">
                  <a:pos x="0" y="118"/>
                </a:cxn>
                <a:cxn ang="0">
                  <a:pos x="2" y="120"/>
                </a:cxn>
                <a:cxn ang="0">
                  <a:pos x="28" y="179"/>
                </a:cxn>
                <a:cxn ang="0">
                  <a:pos x="26" y="195"/>
                </a:cxn>
                <a:cxn ang="0">
                  <a:pos x="23" y="195"/>
                </a:cxn>
                <a:cxn ang="0">
                  <a:pos x="23" y="198"/>
                </a:cxn>
                <a:cxn ang="0">
                  <a:pos x="25" y="202"/>
                </a:cxn>
                <a:cxn ang="0">
                  <a:pos x="26" y="205"/>
                </a:cxn>
                <a:cxn ang="0">
                  <a:pos x="32" y="212"/>
                </a:cxn>
                <a:cxn ang="0">
                  <a:pos x="30" y="216"/>
                </a:cxn>
                <a:cxn ang="0">
                  <a:pos x="32" y="225"/>
                </a:cxn>
                <a:cxn ang="0">
                  <a:pos x="32" y="220"/>
                </a:cxn>
                <a:cxn ang="0">
                  <a:pos x="37" y="220"/>
                </a:cxn>
                <a:cxn ang="0">
                  <a:pos x="37" y="225"/>
                </a:cxn>
                <a:cxn ang="0">
                  <a:pos x="44" y="225"/>
                </a:cxn>
                <a:cxn ang="0">
                  <a:pos x="46" y="229"/>
                </a:cxn>
                <a:cxn ang="0">
                  <a:pos x="51" y="230"/>
                </a:cxn>
                <a:cxn ang="0">
                  <a:pos x="57" y="232"/>
                </a:cxn>
                <a:cxn ang="0">
                  <a:pos x="62" y="227"/>
                </a:cxn>
                <a:cxn ang="0">
                  <a:pos x="69" y="225"/>
                </a:cxn>
                <a:cxn ang="0">
                  <a:pos x="76" y="225"/>
                </a:cxn>
                <a:cxn ang="0">
                  <a:pos x="84" y="225"/>
                </a:cxn>
                <a:cxn ang="0">
                  <a:pos x="87" y="223"/>
                </a:cxn>
                <a:cxn ang="0">
                  <a:pos x="93" y="218"/>
                </a:cxn>
                <a:cxn ang="0">
                  <a:pos x="107" y="220"/>
                </a:cxn>
                <a:cxn ang="0">
                  <a:pos x="112" y="218"/>
                </a:cxn>
                <a:cxn ang="0">
                  <a:pos x="134" y="221"/>
                </a:cxn>
                <a:cxn ang="0">
                  <a:pos x="141" y="218"/>
                </a:cxn>
                <a:cxn ang="0">
                  <a:pos x="148" y="216"/>
                </a:cxn>
                <a:cxn ang="0">
                  <a:pos x="150" y="212"/>
                </a:cxn>
                <a:cxn ang="0">
                  <a:pos x="244" y="123"/>
                </a:cxn>
                <a:cxn ang="0">
                  <a:pos x="253" y="118"/>
                </a:cxn>
                <a:cxn ang="0">
                  <a:pos x="262" y="82"/>
                </a:cxn>
                <a:cxn ang="0">
                  <a:pos x="248" y="84"/>
                </a:cxn>
                <a:cxn ang="0">
                  <a:pos x="244" y="91"/>
                </a:cxn>
                <a:cxn ang="0">
                  <a:pos x="230" y="80"/>
                </a:cxn>
                <a:cxn ang="0">
                  <a:pos x="241" y="64"/>
                </a:cxn>
                <a:cxn ang="0">
                  <a:pos x="250" y="66"/>
                </a:cxn>
                <a:cxn ang="0">
                  <a:pos x="241" y="11"/>
                </a:cxn>
                <a:cxn ang="0">
                  <a:pos x="235" y="5"/>
                </a:cxn>
                <a:cxn ang="0">
                  <a:pos x="223" y="4"/>
                </a:cxn>
                <a:cxn ang="0">
                  <a:pos x="207" y="2"/>
                </a:cxn>
                <a:cxn ang="0">
                  <a:pos x="187" y="13"/>
                </a:cxn>
                <a:cxn ang="0">
                  <a:pos x="162" y="38"/>
                </a:cxn>
                <a:cxn ang="0">
                  <a:pos x="151" y="48"/>
                </a:cxn>
                <a:cxn ang="0">
                  <a:pos x="144" y="61"/>
                </a:cxn>
                <a:cxn ang="0">
                  <a:pos x="128" y="64"/>
                </a:cxn>
                <a:cxn ang="0">
                  <a:pos x="114" y="57"/>
                </a:cxn>
                <a:cxn ang="0">
                  <a:pos x="100" y="73"/>
                </a:cxn>
                <a:cxn ang="0">
                  <a:pos x="91" y="80"/>
                </a:cxn>
                <a:cxn ang="0">
                  <a:pos x="69" y="82"/>
                </a:cxn>
                <a:cxn ang="0">
                  <a:pos x="71" y="70"/>
                </a:cxn>
                <a:cxn ang="0">
                  <a:pos x="57" y="47"/>
                </a:cxn>
              </a:cxnLst>
              <a:rect l="0" t="0" r="r" b="b"/>
              <a:pathLst>
                <a:path w="262" h="232">
                  <a:moveTo>
                    <a:pt x="55" y="47"/>
                  </a:moveTo>
                  <a:lnTo>
                    <a:pt x="55" y="114"/>
                  </a:lnTo>
                  <a:lnTo>
                    <a:pt x="50" y="116"/>
                  </a:lnTo>
                  <a:lnTo>
                    <a:pt x="41" y="123"/>
                  </a:lnTo>
                  <a:lnTo>
                    <a:pt x="30" y="123"/>
                  </a:lnTo>
                  <a:lnTo>
                    <a:pt x="25" y="123"/>
                  </a:lnTo>
                  <a:lnTo>
                    <a:pt x="21" y="123"/>
                  </a:lnTo>
                  <a:lnTo>
                    <a:pt x="18" y="120"/>
                  </a:lnTo>
                  <a:lnTo>
                    <a:pt x="18" y="116"/>
                  </a:lnTo>
                  <a:lnTo>
                    <a:pt x="10" y="111"/>
                  </a:lnTo>
                  <a:lnTo>
                    <a:pt x="7" y="111"/>
                  </a:lnTo>
                  <a:lnTo>
                    <a:pt x="3" y="116"/>
                  </a:lnTo>
                  <a:lnTo>
                    <a:pt x="2" y="118"/>
                  </a:lnTo>
                  <a:lnTo>
                    <a:pt x="0" y="118"/>
                  </a:lnTo>
                  <a:lnTo>
                    <a:pt x="2" y="118"/>
                  </a:lnTo>
                  <a:lnTo>
                    <a:pt x="2" y="120"/>
                  </a:lnTo>
                  <a:lnTo>
                    <a:pt x="5" y="125"/>
                  </a:lnTo>
                  <a:lnTo>
                    <a:pt x="28" y="179"/>
                  </a:lnTo>
                  <a:lnTo>
                    <a:pt x="30" y="189"/>
                  </a:lnTo>
                  <a:lnTo>
                    <a:pt x="26" y="195"/>
                  </a:lnTo>
                  <a:lnTo>
                    <a:pt x="23" y="193"/>
                  </a:lnTo>
                  <a:lnTo>
                    <a:pt x="23" y="195"/>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20"/>
                  </a:lnTo>
                  <a:lnTo>
                    <a:pt x="34" y="220"/>
                  </a:lnTo>
                  <a:lnTo>
                    <a:pt x="37" y="220"/>
                  </a:lnTo>
                  <a:lnTo>
                    <a:pt x="37" y="223"/>
                  </a:lnTo>
                  <a:lnTo>
                    <a:pt x="37" y="225"/>
                  </a:lnTo>
                  <a:lnTo>
                    <a:pt x="39" y="225"/>
                  </a:lnTo>
                  <a:lnTo>
                    <a:pt x="44" y="225"/>
                  </a:lnTo>
                  <a:lnTo>
                    <a:pt x="46" y="227"/>
                  </a:lnTo>
                  <a:lnTo>
                    <a:pt x="46" y="229"/>
                  </a:lnTo>
                  <a:lnTo>
                    <a:pt x="50" y="230"/>
                  </a:lnTo>
                  <a:lnTo>
                    <a:pt x="51" y="230"/>
                  </a:lnTo>
                  <a:lnTo>
                    <a:pt x="53" y="232"/>
                  </a:lnTo>
                  <a:lnTo>
                    <a:pt x="57" y="232"/>
                  </a:lnTo>
                  <a:lnTo>
                    <a:pt x="60" y="230"/>
                  </a:lnTo>
                  <a:lnTo>
                    <a:pt x="62" y="227"/>
                  </a:lnTo>
                  <a:lnTo>
                    <a:pt x="68" y="227"/>
                  </a:lnTo>
                  <a:lnTo>
                    <a:pt x="69" y="225"/>
                  </a:lnTo>
                  <a:lnTo>
                    <a:pt x="71" y="225"/>
                  </a:lnTo>
                  <a:lnTo>
                    <a:pt x="76" y="225"/>
                  </a:lnTo>
                  <a:lnTo>
                    <a:pt x="78" y="225"/>
                  </a:lnTo>
                  <a:lnTo>
                    <a:pt x="84" y="225"/>
                  </a:lnTo>
                  <a:lnTo>
                    <a:pt x="85" y="225"/>
                  </a:lnTo>
                  <a:lnTo>
                    <a:pt x="87" y="223"/>
                  </a:lnTo>
                  <a:lnTo>
                    <a:pt x="91" y="220"/>
                  </a:lnTo>
                  <a:lnTo>
                    <a:pt x="93" y="218"/>
                  </a:lnTo>
                  <a:lnTo>
                    <a:pt x="100" y="218"/>
                  </a:lnTo>
                  <a:lnTo>
                    <a:pt x="107" y="220"/>
                  </a:lnTo>
                  <a:lnTo>
                    <a:pt x="109" y="220"/>
                  </a:lnTo>
                  <a:lnTo>
                    <a:pt x="112" y="218"/>
                  </a:lnTo>
                  <a:lnTo>
                    <a:pt x="116" y="218"/>
                  </a:lnTo>
                  <a:lnTo>
                    <a:pt x="134" y="221"/>
                  </a:lnTo>
                  <a:lnTo>
                    <a:pt x="137" y="218"/>
                  </a:lnTo>
                  <a:lnTo>
                    <a:pt x="141" y="218"/>
                  </a:lnTo>
                  <a:lnTo>
                    <a:pt x="148" y="220"/>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8"/>
                  </a:lnTo>
                  <a:lnTo>
                    <a:pt x="244" y="91"/>
                  </a:lnTo>
                  <a:lnTo>
                    <a:pt x="233" y="89"/>
                  </a:lnTo>
                  <a:lnTo>
                    <a:pt x="230" y="80"/>
                  </a:lnTo>
                  <a:lnTo>
                    <a:pt x="235" y="66"/>
                  </a:lnTo>
                  <a:lnTo>
                    <a:pt x="241" y="64"/>
                  </a:lnTo>
                  <a:lnTo>
                    <a:pt x="246" y="68"/>
                  </a:lnTo>
                  <a:lnTo>
                    <a:pt x="250" y="66"/>
                  </a:lnTo>
                  <a:lnTo>
                    <a:pt x="242" y="11"/>
                  </a:lnTo>
                  <a:lnTo>
                    <a:pt x="241" y="11"/>
                  </a:lnTo>
                  <a:lnTo>
                    <a:pt x="241" y="9"/>
                  </a:lnTo>
                  <a:lnTo>
                    <a:pt x="235" y="5"/>
                  </a:lnTo>
                  <a:lnTo>
                    <a:pt x="230" y="4"/>
                  </a:lnTo>
                  <a:lnTo>
                    <a:pt x="223" y="4"/>
                  </a:lnTo>
                  <a:lnTo>
                    <a:pt x="210" y="0"/>
                  </a:lnTo>
                  <a:lnTo>
                    <a:pt x="207" y="2"/>
                  </a:lnTo>
                  <a:lnTo>
                    <a:pt x="205" y="2"/>
                  </a:lnTo>
                  <a:lnTo>
                    <a:pt x="187" y="13"/>
                  </a:lnTo>
                  <a:lnTo>
                    <a:pt x="171" y="27"/>
                  </a:lnTo>
                  <a:lnTo>
                    <a:pt x="162" y="38"/>
                  </a:lnTo>
                  <a:lnTo>
                    <a:pt x="155" y="43"/>
                  </a:lnTo>
                  <a:lnTo>
                    <a:pt x="151" y="48"/>
                  </a:lnTo>
                  <a:lnTo>
                    <a:pt x="146" y="59"/>
                  </a:lnTo>
                  <a:lnTo>
                    <a:pt x="144" y="61"/>
                  </a:lnTo>
                  <a:lnTo>
                    <a:pt x="132" y="64"/>
                  </a:lnTo>
                  <a:lnTo>
                    <a:pt x="128" y="64"/>
                  </a:lnTo>
                  <a:lnTo>
                    <a:pt x="117" y="59"/>
                  </a:lnTo>
                  <a:lnTo>
                    <a:pt x="114" y="57"/>
                  </a:lnTo>
                  <a:lnTo>
                    <a:pt x="110" y="59"/>
                  </a:lnTo>
                  <a:lnTo>
                    <a:pt x="100" y="73"/>
                  </a:lnTo>
                  <a:lnTo>
                    <a:pt x="96" y="75"/>
                  </a:lnTo>
                  <a:lnTo>
                    <a:pt x="91" y="80"/>
                  </a:lnTo>
                  <a:lnTo>
                    <a:pt x="82" y="84"/>
                  </a:lnTo>
                  <a:lnTo>
                    <a:pt x="69" y="82"/>
                  </a:lnTo>
                  <a:lnTo>
                    <a:pt x="68" y="79"/>
                  </a:lnTo>
                  <a:lnTo>
                    <a:pt x="71" y="70"/>
                  </a:lnTo>
                  <a:lnTo>
                    <a:pt x="69" y="63"/>
                  </a:lnTo>
                  <a:lnTo>
                    <a:pt x="57" y="47"/>
                  </a:lnTo>
                  <a:lnTo>
                    <a:pt x="55" y="4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0" name="Freeform 4161"/>
            <p:cNvSpPr>
              <a:spLocks/>
            </p:cNvSpPr>
            <p:nvPr/>
          </p:nvSpPr>
          <p:spPr bwMode="auto">
            <a:xfrm>
              <a:off x="2957" y="3065"/>
              <a:ext cx="262" cy="232"/>
            </a:xfrm>
            <a:custGeom>
              <a:avLst/>
              <a:gdLst/>
              <a:ahLst/>
              <a:cxnLst>
                <a:cxn ang="0">
                  <a:pos x="55" y="114"/>
                </a:cxn>
                <a:cxn ang="0">
                  <a:pos x="41" y="123"/>
                </a:cxn>
                <a:cxn ang="0">
                  <a:pos x="25" y="123"/>
                </a:cxn>
                <a:cxn ang="0">
                  <a:pos x="18" y="120"/>
                </a:cxn>
                <a:cxn ang="0">
                  <a:pos x="10" y="111"/>
                </a:cxn>
                <a:cxn ang="0">
                  <a:pos x="3" y="116"/>
                </a:cxn>
                <a:cxn ang="0">
                  <a:pos x="0" y="118"/>
                </a:cxn>
                <a:cxn ang="0">
                  <a:pos x="2" y="120"/>
                </a:cxn>
                <a:cxn ang="0">
                  <a:pos x="28" y="179"/>
                </a:cxn>
                <a:cxn ang="0">
                  <a:pos x="26" y="195"/>
                </a:cxn>
                <a:cxn ang="0">
                  <a:pos x="23" y="195"/>
                </a:cxn>
                <a:cxn ang="0">
                  <a:pos x="23" y="198"/>
                </a:cxn>
                <a:cxn ang="0">
                  <a:pos x="25" y="202"/>
                </a:cxn>
                <a:cxn ang="0">
                  <a:pos x="26" y="205"/>
                </a:cxn>
                <a:cxn ang="0">
                  <a:pos x="32" y="212"/>
                </a:cxn>
                <a:cxn ang="0">
                  <a:pos x="30" y="216"/>
                </a:cxn>
                <a:cxn ang="0">
                  <a:pos x="32" y="225"/>
                </a:cxn>
                <a:cxn ang="0">
                  <a:pos x="32" y="220"/>
                </a:cxn>
                <a:cxn ang="0">
                  <a:pos x="37" y="220"/>
                </a:cxn>
                <a:cxn ang="0">
                  <a:pos x="37" y="225"/>
                </a:cxn>
                <a:cxn ang="0">
                  <a:pos x="44" y="225"/>
                </a:cxn>
                <a:cxn ang="0">
                  <a:pos x="46" y="229"/>
                </a:cxn>
                <a:cxn ang="0">
                  <a:pos x="51" y="230"/>
                </a:cxn>
                <a:cxn ang="0">
                  <a:pos x="57" y="232"/>
                </a:cxn>
                <a:cxn ang="0">
                  <a:pos x="62" y="227"/>
                </a:cxn>
                <a:cxn ang="0">
                  <a:pos x="69" y="225"/>
                </a:cxn>
                <a:cxn ang="0">
                  <a:pos x="76" y="225"/>
                </a:cxn>
                <a:cxn ang="0">
                  <a:pos x="84" y="225"/>
                </a:cxn>
                <a:cxn ang="0">
                  <a:pos x="87" y="223"/>
                </a:cxn>
                <a:cxn ang="0">
                  <a:pos x="93" y="218"/>
                </a:cxn>
                <a:cxn ang="0">
                  <a:pos x="107" y="220"/>
                </a:cxn>
                <a:cxn ang="0">
                  <a:pos x="112" y="218"/>
                </a:cxn>
                <a:cxn ang="0">
                  <a:pos x="134" y="221"/>
                </a:cxn>
                <a:cxn ang="0">
                  <a:pos x="141" y="218"/>
                </a:cxn>
                <a:cxn ang="0">
                  <a:pos x="148" y="216"/>
                </a:cxn>
                <a:cxn ang="0">
                  <a:pos x="150" y="212"/>
                </a:cxn>
                <a:cxn ang="0">
                  <a:pos x="244" y="123"/>
                </a:cxn>
                <a:cxn ang="0">
                  <a:pos x="253" y="118"/>
                </a:cxn>
                <a:cxn ang="0">
                  <a:pos x="262" y="82"/>
                </a:cxn>
                <a:cxn ang="0">
                  <a:pos x="248" y="84"/>
                </a:cxn>
                <a:cxn ang="0">
                  <a:pos x="244" y="91"/>
                </a:cxn>
                <a:cxn ang="0">
                  <a:pos x="230" y="80"/>
                </a:cxn>
                <a:cxn ang="0">
                  <a:pos x="241" y="64"/>
                </a:cxn>
                <a:cxn ang="0">
                  <a:pos x="250" y="66"/>
                </a:cxn>
                <a:cxn ang="0">
                  <a:pos x="241" y="11"/>
                </a:cxn>
                <a:cxn ang="0">
                  <a:pos x="235" y="5"/>
                </a:cxn>
                <a:cxn ang="0">
                  <a:pos x="223" y="4"/>
                </a:cxn>
                <a:cxn ang="0">
                  <a:pos x="207" y="2"/>
                </a:cxn>
                <a:cxn ang="0">
                  <a:pos x="187" y="13"/>
                </a:cxn>
                <a:cxn ang="0">
                  <a:pos x="162" y="38"/>
                </a:cxn>
                <a:cxn ang="0">
                  <a:pos x="151" y="48"/>
                </a:cxn>
                <a:cxn ang="0">
                  <a:pos x="144" y="61"/>
                </a:cxn>
                <a:cxn ang="0">
                  <a:pos x="128" y="64"/>
                </a:cxn>
                <a:cxn ang="0">
                  <a:pos x="114" y="57"/>
                </a:cxn>
                <a:cxn ang="0">
                  <a:pos x="100" y="73"/>
                </a:cxn>
                <a:cxn ang="0">
                  <a:pos x="91" y="80"/>
                </a:cxn>
                <a:cxn ang="0">
                  <a:pos x="69" y="82"/>
                </a:cxn>
                <a:cxn ang="0">
                  <a:pos x="71" y="70"/>
                </a:cxn>
                <a:cxn ang="0">
                  <a:pos x="57" y="47"/>
                </a:cxn>
              </a:cxnLst>
              <a:rect l="0" t="0" r="r" b="b"/>
              <a:pathLst>
                <a:path w="262" h="232">
                  <a:moveTo>
                    <a:pt x="55" y="47"/>
                  </a:moveTo>
                  <a:lnTo>
                    <a:pt x="55" y="114"/>
                  </a:lnTo>
                  <a:lnTo>
                    <a:pt x="50" y="116"/>
                  </a:lnTo>
                  <a:lnTo>
                    <a:pt x="41" y="123"/>
                  </a:lnTo>
                  <a:lnTo>
                    <a:pt x="30" y="123"/>
                  </a:lnTo>
                  <a:lnTo>
                    <a:pt x="25" y="123"/>
                  </a:lnTo>
                  <a:lnTo>
                    <a:pt x="21" y="123"/>
                  </a:lnTo>
                  <a:lnTo>
                    <a:pt x="18" y="120"/>
                  </a:lnTo>
                  <a:lnTo>
                    <a:pt x="18" y="116"/>
                  </a:lnTo>
                  <a:lnTo>
                    <a:pt x="10" y="111"/>
                  </a:lnTo>
                  <a:lnTo>
                    <a:pt x="7" y="111"/>
                  </a:lnTo>
                  <a:lnTo>
                    <a:pt x="3" y="116"/>
                  </a:lnTo>
                  <a:lnTo>
                    <a:pt x="2" y="118"/>
                  </a:lnTo>
                  <a:lnTo>
                    <a:pt x="0" y="118"/>
                  </a:lnTo>
                  <a:lnTo>
                    <a:pt x="2" y="118"/>
                  </a:lnTo>
                  <a:lnTo>
                    <a:pt x="2" y="120"/>
                  </a:lnTo>
                  <a:lnTo>
                    <a:pt x="5" y="125"/>
                  </a:lnTo>
                  <a:lnTo>
                    <a:pt x="28" y="179"/>
                  </a:lnTo>
                  <a:lnTo>
                    <a:pt x="30" y="189"/>
                  </a:lnTo>
                  <a:lnTo>
                    <a:pt x="26" y="195"/>
                  </a:lnTo>
                  <a:lnTo>
                    <a:pt x="23" y="193"/>
                  </a:lnTo>
                  <a:lnTo>
                    <a:pt x="23" y="195"/>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20"/>
                  </a:lnTo>
                  <a:lnTo>
                    <a:pt x="34" y="220"/>
                  </a:lnTo>
                  <a:lnTo>
                    <a:pt x="37" y="220"/>
                  </a:lnTo>
                  <a:lnTo>
                    <a:pt x="37" y="223"/>
                  </a:lnTo>
                  <a:lnTo>
                    <a:pt x="37" y="225"/>
                  </a:lnTo>
                  <a:lnTo>
                    <a:pt x="39" y="225"/>
                  </a:lnTo>
                  <a:lnTo>
                    <a:pt x="44" y="225"/>
                  </a:lnTo>
                  <a:lnTo>
                    <a:pt x="46" y="227"/>
                  </a:lnTo>
                  <a:lnTo>
                    <a:pt x="46" y="229"/>
                  </a:lnTo>
                  <a:lnTo>
                    <a:pt x="50" y="230"/>
                  </a:lnTo>
                  <a:lnTo>
                    <a:pt x="51" y="230"/>
                  </a:lnTo>
                  <a:lnTo>
                    <a:pt x="53" y="232"/>
                  </a:lnTo>
                  <a:lnTo>
                    <a:pt x="57" y="232"/>
                  </a:lnTo>
                  <a:lnTo>
                    <a:pt x="60" y="230"/>
                  </a:lnTo>
                  <a:lnTo>
                    <a:pt x="62" y="227"/>
                  </a:lnTo>
                  <a:lnTo>
                    <a:pt x="68" y="227"/>
                  </a:lnTo>
                  <a:lnTo>
                    <a:pt x="69" y="225"/>
                  </a:lnTo>
                  <a:lnTo>
                    <a:pt x="71" y="225"/>
                  </a:lnTo>
                  <a:lnTo>
                    <a:pt x="76" y="225"/>
                  </a:lnTo>
                  <a:lnTo>
                    <a:pt x="78" y="225"/>
                  </a:lnTo>
                  <a:lnTo>
                    <a:pt x="84" y="225"/>
                  </a:lnTo>
                  <a:lnTo>
                    <a:pt x="85" y="225"/>
                  </a:lnTo>
                  <a:lnTo>
                    <a:pt x="87" y="223"/>
                  </a:lnTo>
                  <a:lnTo>
                    <a:pt x="91" y="220"/>
                  </a:lnTo>
                  <a:lnTo>
                    <a:pt x="93" y="218"/>
                  </a:lnTo>
                  <a:lnTo>
                    <a:pt x="100" y="218"/>
                  </a:lnTo>
                  <a:lnTo>
                    <a:pt x="107" y="220"/>
                  </a:lnTo>
                  <a:lnTo>
                    <a:pt x="109" y="220"/>
                  </a:lnTo>
                  <a:lnTo>
                    <a:pt x="112" y="218"/>
                  </a:lnTo>
                  <a:lnTo>
                    <a:pt x="116" y="218"/>
                  </a:lnTo>
                  <a:lnTo>
                    <a:pt x="134" y="221"/>
                  </a:lnTo>
                  <a:lnTo>
                    <a:pt x="137" y="218"/>
                  </a:lnTo>
                  <a:lnTo>
                    <a:pt x="141" y="218"/>
                  </a:lnTo>
                  <a:lnTo>
                    <a:pt x="148" y="220"/>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8"/>
                  </a:lnTo>
                  <a:lnTo>
                    <a:pt x="244" y="91"/>
                  </a:lnTo>
                  <a:lnTo>
                    <a:pt x="233" y="89"/>
                  </a:lnTo>
                  <a:lnTo>
                    <a:pt x="230" y="80"/>
                  </a:lnTo>
                  <a:lnTo>
                    <a:pt x="235" y="66"/>
                  </a:lnTo>
                  <a:lnTo>
                    <a:pt x="241" y="64"/>
                  </a:lnTo>
                  <a:lnTo>
                    <a:pt x="246" y="68"/>
                  </a:lnTo>
                  <a:lnTo>
                    <a:pt x="250" y="66"/>
                  </a:lnTo>
                  <a:lnTo>
                    <a:pt x="242" y="11"/>
                  </a:lnTo>
                  <a:lnTo>
                    <a:pt x="241" y="11"/>
                  </a:lnTo>
                  <a:lnTo>
                    <a:pt x="241" y="9"/>
                  </a:lnTo>
                  <a:lnTo>
                    <a:pt x="235" y="5"/>
                  </a:lnTo>
                  <a:lnTo>
                    <a:pt x="230" y="4"/>
                  </a:lnTo>
                  <a:lnTo>
                    <a:pt x="223" y="4"/>
                  </a:lnTo>
                  <a:lnTo>
                    <a:pt x="210" y="0"/>
                  </a:lnTo>
                  <a:lnTo>
                    <a:pt x="207" y="2"/>
                  </a:lnTo>
                  <a:lnTo>
                    <a:pt x="205" y="2"/>
                  </a:lnTo>
                  <a:lnTo>
                    <a:pt x="187" y="13"/>
                  </a:lnTo>
                  <a:lnTo>
                    <a:pt x="171" y="27"/>
                  </a:lnTo>
                  <a:lnTo>
                    <a:pt x="162" y="38"/>
                  </a:lnTo>
                  <a:lnTo>
                    <a:pt x="155" y="43"/>
                  </a:lnTo>
                  <a:lnTo>
                    <a:pt x="151" y="48"/>
                  </a:lnTo>
                  <a:lnTo>
                    <a:pt x="146" y="59"/>
                  </a:lnTo>
                  <a:lnTo>
                    <a:pt x="144" y="61"/>
                  </a:lnTo>
                  <a:lnTo>
                    <a:pt x="132" y="64"/>
                  </a:lnTo>
                  <a:lnTo>
                    <a:pt x="128" y="64"/>
                  </a:lnTo>
                  <a:lnTo>
                    <a:pt x="117" y="59"/>
                  </a:lnTo>
                  <a:lnTo>
                    <a:pt x="114" y="57"/>
                  </a:lnTo>
                  <a:lnTo>
                    <a:pt x="110" y="59"/>
                  </a:lnTo>
                  <a:lnTo>
                    <a:pt x="100" y="73"/>
                  </a:lnTo>
                  <a:lnTo>
                    <a:pt x="96" y="75"/>
                  </a:lnTo>
                  <a:lnTo>
                    <a:pt x="91" y="80"/>
                  </a:lnTo>
                  <a:lnTo>
                    <a:pt x="82" y="84"/>
                  </a:lnTo>
                  <a:lnTo>
                    <a:pt x="69" y="82"/>
                  </a:lnTo>
                  <a:lnTo>
                    <a:pt x="68" y="79"/>
                  </a:lnTo>
                  <a:lnTo>
                    <a:pt x="71" y="70"/>
                  </a:lnTo>
                  <a:lnTo>
                    <a:pt x="69" y="63"/>
                  </a:lnTo>
                  <a:lnTo>
                    <a:pt x="57" y="47"/>
                  </a:lnTo>
                  <a:lnTo>
                    <a:pt x="55" y="47"/>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51" name="Freeform 4162"/>
            <p:cNvSpPr>
              <a:spLocks/>
            </p:cNvSpPr>
            <p:nvPr/>
          </p:nvSpPr>
          <p:spPr bwMode="auto">
            <a:xfrm>
              <a:off x="3385" y="2901"/>
              <a:ext cx="112" cy="227"/>
            </a:xfrm>
            <a:custGeom>
              <a:avLst/>
              <a:gdLst/>
              <a:ahLst/>
              <a:cxnLst>
                <a:cxn ang="0">
                  <a:pos x="20" y="66"/>
                </a:cxn>
                <a:cxn ang="0">
                  <a:pos x="27" y="66"/>
                </a:cxn>
                <a:cxn ang="0">
                  <a:pos x="30" y="62"/>
                </a:cxn>
                <a:cxn ang="0">
                  <a:pos x="32" y="64"/>
                </a:cxn>
                <a:cxn ang="0">
                  <a:pos x="36" y="64"/>
                </a:cxn>
                <a:cxn ang="0">
                  <a:pos x="37" y="61"/>
                </a:cxn>
                <a:cxn ang="0">
                  <a:pos x="41" y="61"/>
                </a:cxn>
                <a:cxn ang="0">
                  <a:pos x="46" y="59"/>
                </a:cxn>
                <a:cxn ang="0">
                  <a:pos x="48" y="64"/>
                </a:cxn>
                <a:cxn ang="0">
                  <a:pos x="54" y="64"/>
                </a:cxn>
                <a:cxn ang="0">
                  <a:pos x="50" y="59"/>
                </a:cxn>
                <a:cxn ang="0">
                  <a:pos x="54" y="53"/>
                </a:cxn>
                <a:cxn ang="0">
                  <a:pos x="59" y="52"/>
                </a:cxn>
                <a:cxn ang="0">
                  <a:pos x="61" y="55"/>
                </a:cxn>
                <a:cxn ang="0">
                  <a:pos x="61" y="50"/>
                </a:cxn>
                <a:cxn ang="0">
                  <a:pos x="64" y="43"/>
                </a:cxn>
                <a:cxn ang="0">
                  <a:pos x="66" y="43"/>
                </a:cxn>
                <a:cxn ang="0">
                  <a:pos x="71" y="41"/>
                </a:cxn>
                <a:cxn ang="0">
                  <a:pos x="75" y="41"/>
                </a:cxn>
                <a:cxn ang="0">
                  <a:pos x="71" y="39"/>
                </a:cxn>
                <a:cxn ang="0">
                  <a:pos x="73" y="32"/>
                </a:cxn>
                <a:cxn ang="0">
                  <a:pos x="75" y="30"/>
                </a:cxn>
                <a:cxn ang="0">
                  <a:pos x="73" y="23"/>
                </a:cxn>
                <a:cxn ang="0">
                  <a:pos x="78" y="27"/>
                </a:cxn>
                <a:cxn ang="0">
                  <a:pos x="82" y="18"/>
                </a:cxn>
                <a:cxn ang="0">
                  <a:pos x="87" y="18"/>
                </a:cxn>
                <a:cxn ang="0">
                  <a:pos x="87" y="5"/>
                </a:cxn>
                <a:cxn ang="0">
                  <a:pos x="91" y="2"/>
                </a:cxn>
                <a:cxn ang="0">
                  <a:pos x="102" y="11"/>
                </a:cxn>
                <a:cxn ang="0">
                  <a:pos x="111" y="61"/>
                </a:cxn>
                <a:cxn ang="0">
                  <a:pos x="105" y="53"/>
                </a:cxn>
                <a:cxn ang="0">
                  <a:pos x="102" y="66"/>
                </a:cxn>
                <a:cxn ang="0">
                  <a:pos x="103" y="73"/>
                </a:cxn>
                <a:cxn ang="0">
                  <a:pos x="93" y="116"/>
                </a:cxn>
                <a:cxn ang="0">
                  <a:pos x="61" y="214"/>
                </a:cxn>
                <a:cxn ang="0">
                  <a:pos x="55" y="219"/>
                </a:cxn>
                <a:cxn ang="0">
                  <a:pos x="43" y="221"/>
                </a:cxn>
                <a:cxn ang="0">
                  <a:pos x="30" y="227"/>
                </a:cxn>
                <a:cxn ang="0">
                  <a:pos x="9" y="209"/>
                </a:cxn>
                <a:cxn ang="0">
                  <a:pos x="7" y="191"/>
                </a:cxn>
                <a:cxn ang="0">
                  <a:pos x="2" y="180"/>
                </a:cxn>
                <a:cxn ang="0">
                  <a:pos x="0" y="162"/>
                </a:cxn>
                <a:cxn ang="0">
                  <a:pos x="7" y="152"/>
                </a:cxn>
                <a:cxn ang="0">
                  <a:pos x="18" y="130"/>
                </a:cxn>
                <a:cxn ang="0">
                  <a:pos x="20" y="125"/>
                </a:cxn>
                <a:cxn ang="0">
                  <a:pos x="14" y="102"/>
                </a:cxn>
                <a:cxn ang="0">
                  <a:pos x="11" y="89"/>
                </a:cxn>
                <a:cxn ang="0">
                  <a:pos x="18" y="68"/>
                </a:cxn>
              </a:cxnLst>
              <a:rect l="0" t="0" r="r" b="b"/>
              <a:pathLst>
                <a:path w="112" h="227">
                  <a:moveTo>
                    <a:pt x="18" y="68"/>
                  </a:moveTo>
                  <a:lnTo>
                    <a:pt x="20" y="66"/>
                  </a:lnTo>
                  <a:lnTo>
                    <a:pt x="21" y="66"/>
                  </a:lnTo>
                  <a:lnTo>
                    <a:pt x="27" y="66"/>
                  </a:lnTo>
                  <a:lnTo>
                    <a:pt x="27" y="64"/>
                  </a:lnTo>
                  <a:lnTo>
                    <a:pt x="30" y="62"/>
                  </a:lnTo>
                  <a:lnTo>
                    <a:pt x="30" y="64"/>
                  </a:lnTo>
                  <a:lnTo>
                    <a:pt x="32" y="64"/>
                  </a:lnTo>
                  <a:lnTo>
                    <a:pt x="34" y="62"/>
                  </a:lnTo>
                  <a:lnTo>
                    <a:pt x="36" y="64"/>
                  </a:lnTo>
                  <a:lnTo>
                    <a:pt x="37" y="62"/>
                  </a:lnTo>
                  <a:lnTo>
                    <a:pt x="37" y="61"/>
                  </a:lnTo>
                  <a:lnTo>
                    <a:pt x="41" y="59"/>
                  </a:lnTo>
                  <a:lnTo>
                    <a:pt x="41" y="61"/>
                  </a:lnTo>
                  <a:lnTo>
                    <a:pt x="45" y="59"/>
                  </a:lnTo>
                  <a:lnTo>
                    <a:pt x="46" y="59"/>
                  </a:lnTo>
                  <a:lnTo>
                    <a:pt x="46" y="62"/>
                  </a:lnTo>
                  <a:lnTo>
                    <a:pt x="48" y="64"/>
                  </a:lnTo>
                  <a:lnTo>
                    <a:pt x="52" y="64"/>
                  </a:lnTo>
                  <a:lnTo>
                    <a:pt x="54" y="64"/>
                  </a:lnTo>
                  <a:lnTo>
                    <a:pt x="52" y="62"/>
                  </a:lnTo>
                  <a:lnTo>
                    <a:pt x="50" y="59"/>
                  </a:lnTo>
                  <a:lnTo>
                    <a:pt x="50" y="55"/>
                  </a:lnTo>
                  <a:lnTo>
                    <a:pt x="54" y="53"/>
                  </a:lnTo>
                  <a:lnTo>
                    <a:pt x="57" y="50"/>
                  </a:lnTo>
                  <a:lnTo>
                    <a:pt x="59" y="52"/>
                  </a:lnTo>
                  <a:lnTo>
                    <a:pt x="59" y="55"/>
                  </a:lnTo>
                  <a:lnTo>
                    <a:pt x="61" y="55"/>
                  </a:lnTo>
                  <a:lnTo>
                    <a:pt x="62" y="55"/>
                  </a:lnTo>
                  <a:lnTo>
                    <a:pt x="61" y="50"/>
                  </a:lnTo>
                  <a:lnTo>
                    <a:pt x="64" y="45"/>
                  </a:lnTo>
                  <a:lnTo>
                    <a:pt x="64" y="43"/>
                  </a:lnTo>
                  <a:lnTo>
                    <a:pt x="66" y="41"/>
                  </a:lnTo>
                  <a:lnTo>
                    <a:pt x="66" y="43"/>
                  </a:lnTo>
                  <a:lnTo>
                    <a:pt x="66" y="46"/>
                  </a:lnTo>
                  <a:lnTo>
                    <a:pt x="71" y="41"/>
                  </a:lnTo>
                  <a:lnTo>
                    <a:pt x="73" y="41"/>
                  </a:lnTo>
                  <a:lnTo>
                    <a:pt x="75" y="41"/>
                  </a:lnTo>
                  <a:lnTo>
                    <a:pt x="73" y="39"/>
                  </a:lnTo>
                  <a:lnTo>
                    <a:pt x="71" y="39"/>
                  </a:lnTo>
                  <a:lnTo>
                    <a:pt x="70" y="37"/>
                  </a:lnTo>
                  <a:lnTo>
                    <a:pt x="73" y="32"/>
                  </a:lnTo>
                  <a:lnTo>
                    <a:pt x="75" y="34"/>
                  </a:lnTo>
                  <a:lnTo>
                    <a:pt x="75" y="30"/>
                  </a:lnTo>
                  <a:lnTo>
                    <a:pt x="73" y="25"/>
                  </a:lnTo>
                  <a:lnTo>
                    <a:pt x="73" y="23"/>
                  </a:lnTo>
                  <a:lnTo>
                    <a:pt x="77" y="23"/>
                  </a:lnTo>
                  <a:lnTo>
                    <a:pt x="78" y="27"/>
                  </a:lnTo>
                  <a:lnTo>
                    <a:pt x="82" y="21"/>
                  </a:lnTo>
                  <a:lnTo>
                    <a:pt x="82" y="18"/>
                  </a:lnTo>
                  <a:lnTo>
                    <a:pt x="84" y="20"/>
                  </a:lnTo>
                  <a:lnTo>
                    <a:pt x="87" y="18"/>
                  </a:lnTo>
                  <a:lnTo>
                    <a:pt x="89" y="7"/>
                  </a:lnTo>
                  <a:lnTo>
                    <a:pt x="87" y="5"/>
                  </a:lnTo>
                  <a:lnTo>
                    <a:pt x="89" y="5"/>
                  </a:lnTo>
                  <a:lnTo>
                    <a:pt x="91" y="2"/>
                  </a:lnTo>
                  <a:lnTo>
                    <a:pt x="93" y="0"/>
                  </a:lnTo>
                  <a:lnTo>
                    <a:pt x="102" y="11"/>
                  </a:lnTo>
                  <a:lnTo>
                    <a:pt x="112" y="59"/>
                  </a:lnTo>
                  <a:lnTo>
                    <a:pt x="111" y="61"/>
                  </a:lnTo>
                  <a:lnTo>
                    <a:pt x="109" y="62"/>
                  </a:lnTo>
                  <a:lnTo>
                    <a:pt x="105" y="53"/>
                  </a:lnTo>
                  <a:lnTo>
                    <a:pt x="103" y="53"/>
                  </a:lnTo>
                  <a:lnTo>
                    <a:pt x="102" y="66"/>
                  </a:lnTo>
                  <a:lnTo>
                    <a:pt x="103" y="70"/>
                  </a:lnTo>
                  <a:lnTo>
                    <a:pt x="103" y="73"/>
                  </a:lnTo>
                  <a:lnTo>
                    <a:pt x="98" y="82"/>
                  </a:lnTo>
                  <a:lnTo>
                    <a:pt x="93" y="116"/>
                  </a:lnTo>
                  <a:lnTo>
                    <a:pt x="91" y="116"/>
                  </a:lnTo>
                  <a:lnTo>
                    <a:pt x="61" y="214"/>
                  </a:lnTo>
                  <a:lnTo>
                    <a:pt x="57" y="218"/>
                  </a:lnTo>
                  <a:lnTo>
                    <a:pt x="55" y="219"/>
                  </a:lnTo>
                  <a:lnTo>
                    <a:pt x="54" y="218"/>
                  </a:lnTo>
                  <a:lnTo>
                    <a:pt x="43" y="221"/>
                  </a:lnTo>
                  <a:lnTo>
                    <a:pt x="34" y="227"/>
                  </a:lnTo>
                  <a:lnTo>
                    <a:pt x="30" y="227"/>
                  </a:lnTo>
                  <a:lnTo>
                    <a:pt x="12" y="214"/>
                  </a:lnTo>
                  <a:lnTo>
                    <a:pt x="9" y="209"/>
                  </a:lnTo>
                  <a:lnTo>
                    <a:pt x="5" y="194"/>
                  </a:lnTo>
                  <a:lnTo>
                    <a:pt x="7" y="191"/>
                  </a:lnTo>
                  <a:lnTo>
                    <a:pt x="4" y="182"/>
                  </a:lnTo>
                  <a:lnTo>
                    <a:pt x="2" y="180"/>
                  </a:lnTo>
                  <a:lnTo>
                    <a:pt x="0" y="175"/>
                  </a:lnTo>
                  <a:lnTo>
                    <a:pt x="0" y="162"/>
                  </a:lnTo>
                  <a:lnTo>
                    <a:pt x="5" y="152"/>
                  </a:lnTo>
                  <a:lnTo>
                    <a:pt x="7" y="152"/>
                  </a:lnTo>
                  <a:lnTo>
                    <a:pt x="16" y="134"/>
                  </a:lnTo>
                  <a:lnTo>
                    <a:pt x="18" y="130"/>
                  </a:lnTo>
                  <a:lnTo>
                    <a:pt x="20" y="127"/>
                  </a:lnTo>
                  <a:lnTo>
                    <a:pt x="20" y="125"/>
                  </a:lnTo>
                  <a:lnTo>
                    <a:pt x="20" y="123"/>
                  </a:lnTo>
                  <a:lnTo>
                    <a:pt x="14" y="102"/>
                  </a:lnTo>
                  <a:lnTo>
                    <a:pt x="12" y="93"/>
                  </a:lnTo>
                  <a:lnTo>
                    <a:pt x="11" y="89"/>
                  </a:lnTo>
                  <a:lnTo>
                    <a:pt x="18" y="71"/>
                  </a:lnTo>
                  <a:lnTo>
                    <a:pt x="18" y="6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2" name="Freeform 4163"/>
            <p:cNvSpPr>
              <a:spLocks/>
            </p:cNvSpPr>
            <p:nvPr/>
          </p:nvSpPr>
          <p:spPr bwMode="auto">
            <a:xfrm>
              <a:off x="3385" y="2901"/>
              <a:ext cx="112" cy="227"/>
            </a:xfrm>
            <a:custGeom>
              <a:avLst/>
              <a:gdLst/>
              <a:ahLst/>
              <a:cxnLst>
                <a:cxn ang="0">
                  <a:pos x="20" y="66"/>
                </a:cxn>
                <a:cxn ang="0">
                  <a:pos x="27" y="66"/>
                </a:cxn>
                <a:cxn ang="0">
                  <a:pos x="30" y="62"/>
                </a:cxn>
                <a:cxn ang="0">
                  <a:pos x="32" y="64"/>
                </a:cxn>
                <a:cxn ang="0">
                  <a:pos x="36" y="64"/>
                </a:cxn>
                <a:cxn ang="0">
                  <a:pos x="37" y="61"/>
                </a:cxn>
                <a:cxn ang="0">
                  <a:pos x="41" y="61"/>
                </a:cxn>
                <a:cxn ang="0">
                  <a:pos x="46" y="59"/>
                </a:cxn>
                <a:cxn ang="0">
                  <a:pos x="48" y="64"/>
                </a:cxn>
                <a:cxn ang="0">
                  <a:pos x="54" y="64"/>
                </a:cxn>
                <a:cxn ang="0">
                  <a:pos x="50" y="59"/>
                </a:cxn>
                <a:cxn ang="0">
                  <a:pos x="54" y="53"/>
                </a:cxn>
                <a:cxn ang="0">
                  <a:pos x="59" y="52"/>
                </a:cxn>
                <a:cxn ang="0">
                  <a:pos x="61" y="55"/>
                </a:cxn>
                <a:cxn ang="0">
                  <a:pos x="61" y="50"/>
                </a:cxn>
                <a:cxn ang="0">
                  <a:pos x="64" y="43"/>
                </a:cxn>
                <a:cxn ang="0">
                  <a:pos x="66" y="43"/>
                </a:cxn>
                <a:cxn ang="0">
                  <a:pos x="71" y="41"/>
                </a:cxn>
                <a:cxn ang="0">
                  <a:pos x="75" y="41"/>
                </a:cxn>
                <a:cxn ang="0">
                  <a:pos x="71" y="39"/>
                </a:cxn>
                <a:cxn ang="0">
                  <a:pos x="73" y="32"/>
                </a:cxn>
                <a:cxn ang="0">
                  <a:pos x="75" y="30"/>
                </a:cxn>
                <a:cxn ang="0">
                  <a:pos x="73" y="23"/>
                </a:cxn>
                <a:cxn ang="0">
                  <a:pos x="78" y="27"/>
                </a:cxn>
                <a:cxn ang="0">
                  <a:pos x="82" y="18"/>
                </a:cxn>
                <a:cxn ang="0">
                  <a:pos x="87" y="18"/>
                </a:cxn>
                <a:cxn ang="0">
                  <a:pos x="87" y="5"/>
                </a:cxn>
                <a:cxn ang="0">
                  <a:pos x="91" y="2"/>
                </a:cxn>
                <a:cxn ang="0">
                  <a:pos x="102" y="11"/>
                </a:cxn>
                <a:cxn ang="0">
                  <a:pos x="111" y="61"/>
                </a:cxn>
                <a:cxn ang="0">
                  <a:pos x="105" y="53"/>
                </a:cxn>
                <a:cxn ang="0">
                  <a:pos x="102" y="66"/>
                </a:cxn>
                <a:cxn ang="0">
                  <a:pos x="103" y="73"/>
                </a:cxn>
                <a:cxn ang="0">
                  <a:pos x="93" y="116"/>
                </a:cxn>
                <a:cxn ang="0">
                  <a:pos x="61" y="214"/>
                </a:cxn>
                <a:cxn ang="0">
                  <a:pos x="55" y="219"/>
                </a:cxn>
                <a:cxn ang="0">
                  <a:pos x="43" y="221"/>
                </a:cxn>
                <a:cxn ang="0">
                  <a:pos x="30" y="227"/>
                </a:cxn>
                <a:cxn ang="0">
                  <a:pos x="9" y="209"/>
                </a:cxn>
                <a:cxn ang="0">
                  <a:pos x="7" y="191"/>
                </a:cxn>
                <a:cxn ang="0">
                  <a:pos x="2" y="180"/>
                </a:cxn>
                <a:cxn ang="0">
                  <a:pos x="0" y="162"/>
                </a:cxn>
                <a:cxn ang="0">
                  <a:pos x="7" y="152"/>
                </a:cxn>
                <a:cxn ang="0">
                  <a:pos x="18" y="130"/>
                </a:cxn>
                <a:cxn ang="0">
                  <a:pos x="20" y="125"/>
                </a:cxn>
                <a:cxn ang="0">
                  <a:pos x="14" y="102"/>
                </a:cxn>
                <a:cxn ang="0">
                  <a:pos x="11" y="89"/>
                </a:cxn>
                <a:cxn ang="0">
                  <a:pos x="18" y="68"/>
                </a:cxn>
              </a:cxnLst>
              <a:rect l="0" t="0" r="r" b="b"/>
              <a:pathLst>
                <a:path w="112" h="227">
                  <a:moveTo>
                    <a:pt x="18" y="68"/>
                  </a:moveTo>
                  <a:lnTo>
                    <a:pt x="20" y="66"/>
                  </a:lnTo>
                  <a:lnTo>
                    <a:pt x="21" y="66"/>
                  </a:lnTo>
                  <a:lnTo>
                    <a:pt x="27" y="66"/>
                  </a:lnTo>
                  <a:lnTo>
                    <a:pt x="27" y="64"/>
                  </a:lnTo>
                  <a:lnTo>
                    <a:pt x="30" y="62"/>
                  </a:lnTo>
                  <a:lnTo>
                    <a:pt x="30" y="64"/>
                  </a:lnTo>
                  <a:lnTo>
                    <a:pt x="32" y="64"/>
                  </a:lnTo>
                  <a:lnTo>
                    <a:pt x="34" y="62"/>
                  </a:lnTo>
                  <a:lnTo>
                    <a:pt x="36" y="64"/>
                  </a:lnTo>
                  <a:lnTo>
                    <a:pt x="37" y="62"/>
                  </a:lnTo>
                  <a:lnTo>
                    <a:pt x="37" y="61"/>
                  </a:lnTo>
                  <a:lnTo>
                    <a:pt x="41" y="59"/>
                  </a:lnTo>
                  <a:lnTo>
                    <a:pt x="41" y="61"/>
                  </a:lnTo>
                  <a:lnTo>
                    <a:pt x="45" y="59"/>
                  </a:lnTo>
                  <a:lnTo>
                    <a:pt x="46" y="59"/>
                  </a:lnTo>
                  <a:lnTo>
                    <a:pt x="46" y="62"/>
                  </a:lnTo>
                  <a:lnTo>
                    <a:pt x="48" y="64"/>
                  </a:lnTo>
                  <a:lnTo>
                    <a:pt x="52" y="64"/>
                  </a:lnTo>
                  <a:lnTo>
                    <a:pt x="54" y="64"/>
                  </a:lnTo>
                  <a:lnTo>
                    <a:pt x="52" y="62"/>
                  </a:lnTo>
                  <a:lnTo>
                    <a:pt x="50" y="59"/>
                  </a:lnTo>
                  <a:lnTo>
                    <a:pt x="50" y="55"/>
                  </a:lnTo>
                  <a:lnTo>
                    <a:pt x="54" y="53"/>
                  </a:lnTo>
                  <a:lnTo>
                    <a:pt x="57" y="50"/>
                  </a:lnTo>
                  <a:lnTo>
                    <a:pt x="59" y="52"/>
                  </a:lnTo>
                  <a:lnTo>
                    <a:pt x="59" y="55"/>
                  </a:lnTo>
                  <a:lnTo>
                    <a:pt x="61" y="55"/>
                  </a:lnTo>
                  <a:lnTo>
                    <a:pt x="62" y="55"/>
                  </a:lnTo>
                  <a:lnTo>
                    <a:pt x="61" y="50"/>
                  </a:lnTo>
                  <a:lnTo>
                    <a:pt x="64" y="45"/>
                  </a:lnTo>
                  <a:lnTo>
                    <a:pt x="64" y="43"/>
                  </a:lnTo>
                  <a:lnTo>
                    <a:pt x="66" y="41"/>
                  </a:lnTo>
                  <a:lnTo>
                    <a:pt x="66" y="43"/>
                  </a:lnTo>
                  <a:lnTo>
                    <a:pt x="66" y="46"/>
                  </a:lnTo>
                  <a:lnTo>
                    <a:pt x="71" y="41"/>
                  </a:lnTo>
                  <a:lnTo>
                    <a:pt x="73" y="41"/>
                  </a:lnTo>
                  <a:lnTo>
                    <a:pt x="75" y="41"/>
                  </a:lnTo>
                  <a:lnTo>
                    <a:pt x="73" y="39"/>
                  </a:lnTo>
                  <a:lnTo>
                    <a:pt x="71" y="39"/>
                  </a:lnTo>
                  <a:lnTo>
                    <a:pt x="70" y="37"/>
                  </a:lnTo>
                  <a:lnTo>
                    <a:pt x="73" y="32"/>
                  </a:lnTo>
                  <a:lnTo>
                    <a:pt x="75" y="34"/>
                  </a:lnTo>
                  <a:lnTo>
                    <a:pt x="75" y="30"/>
                  </a:lnTo>
                  <a:lnTo>
                    <a:pt x="73" y="25"/>
                  </a:lnTo>
                  <a:lnTo>
                    <a:pt x="73" y="23"/>
                  </a:lnTo>
                  <a:lnTo>
                    <a:pt x="77" y="23"/>
                  </a:lnTo>
                  <a:lnTo>
                    <a:pt x="78" y="27"/>
                  </a:lnTo>
                  <a:lnTo>
                    <a:pt x="82" y="21"/>
                  </a:lnTo>
                  <a:lnTo>
                    <a:pt x="82" y="18"/>
                  </a:lnTo>
                  <a:lnTo>
                    <a:pt x="84" y="20"/>
                  </a:lnTo>
                  <a:lnTo>
                    <a:pt x="87" y="18"/>
                  </a:lnTo>
                  <a:lnTo>
                    <a:pt x="89" y="7"/>
                  </a:lnTo>
                  <a:lnTo>
                    <a:pt x="87" y="5"/>
                  </a:lnTo>
                  <a:lnTo>
                    <a:pt x="89" y="5"/>
                  </a:lnTo>
                  <a:lnTo>
                    <a:pt x="91" y="2"/>
                  </a:lnTo>
                  <a:lnTo>
                    <a:pt x="93" y="0"/>
                  </a:lnTo>
                  <a:lnTo>
                    <a:pt x="102" y="11"/>
                  </a:lnTo>
                  <a:lnTo>
                    <a:pt x="112" y="59"/>
                  </a:lnTo>
                  <a:lnTo>
                    <a:pt x="111" y="61"/>
                  </a:lnTo>
                  <a:lnTo>
                    <a:pt x="109" y="62"/>
                  </a:lnTo>
                  <a:lnTo>
                    <a:pt x="105" y="53"/>
                  </a:lnTo>
                  <a:lnTo>
                    <a:pt x="103" y="53"/>
                  </a:lnTo>
                  <a:lnTo>
                    <a:pt x="102" y="66"/>
                  </a:lnTo>
                  <a:lnTo>
                    <a:pt x="103" y="70"/>
                  </a:lnTo>
                  <a:lnTo>
                    <a:pt x="103" y="73"/>
                  </a:lnTo>
                  <a:lnTo>
                    <a:pt x="98" y="82"/>
                  </a:lnTo>
                  <a:lnTo>
                    <a:pt x="93" y="116"/>
                  </a:lnTo>
                  <a:lnTo>
                    <a:pt x="91" y="116"/>
                  </a:lnTo>
                  <a:lnTo>
                    <a:pt x="61" y="214"/>
                  </a:lnTo>
                  <a:lnTo>
                    <a:pt x="57" y="218"/>
                  </a:lnTo>
                  <a:lnTo>
                    <a:pt x="55" y="219"/>
                  </a:lnTo>
                  <a:lnTo>
                    <a:pt x="54" y="218"/>
                  </a:lnTo>
                  <a:lnTo>
                    <a:pt x="43" y="221"/>
                  </a:lnTo>
                  <a:lnTo>
                    <a:pt x="34" y="227"/>
                  </a:lnTo>
                  <a:lnTo>
                    <a:pt x="30" y="227"/>
                  </a:lnTo>
                  <a:lnTo>
                    <a:pt x="12" y="214"/>
                  </a:lnTo>
                  <a:lnTo>
                    <a:pt x="9" y="209"/>
                  </a:lnTo>
                  <a:lnTo>
                    <a:pt x="5" y="194"/>
                  </a:lnTo>
                  <a:lnTo>
                    <a:pt x="7" y="191"/>
                  </a:lnTo>
                  <a:lnTo>
                    <a:pt x="4" y="182"/>
                  </a:lnTo>
                  <a:lnTo>
                    <a:pt x="2" y="180"/>
                  </a:lnTo>
                  <a:lnTo>
                    <a:pt x="0" y="175"/>
                  </a:lnTo>
                  <a:lnTo>
                    <a:pt x="0" y="162"/>
                  </a:lnTo>
                  <a:lnTo>
                    <a:pt x="5" y="152"/>
                  </a:lnTo>
                  <a:lnTo>
                    <a:pt x="7" y="152"/>
                  </a:lnTo>
                  <a:lnTo>
                    <a:pt x="16" y="134"/>
                  </a:lnTo>
                  <a:lnTo>
                    <a:pt x="18" y="130"/>
                  </a:lnTo>
                  <a:lnTo>
                    <a:pt x="20" y="127"/>
                  </a:lnTo>
                  <a:lnTo>
                    <a:pt x="20" y="125"/>
                  </a:lnTo>
                  <a:lnTo>
                    <a:pt x="20" y="123"/>
                  </a:lnTo>
                  <a:lnTo>
                    <a:pt x="14" y="102"/>
                  </a:lnTo>
                  <a:lnTo>
                    <a:pt x="12" y="93"/>
                  </a:lnTo>
                  <a:lnTo>
                    <a:pt x="11" y="89"/>
                  </a:lnTo>
                  <a:lnTo>
                    <a:pt x="18" y="71"/>
                  </a:lnTo>
                  <a:lnTo>
                    <a:pt x="18" y="6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3" name="Freeform 4164"/>
            <p:cNvSpPr>
              <a:spLocks/>
            </p:cNvSpPr>
            <p:nvPr/>
          </p:nvSpPr>
          <p:spPr bwMode="auto">
            <a:xfrm>
              <a:off x="2612" y="2466"/>
              <a:ext cx="122" cy="89"/>
            </a:xfrm>
            <a:custGeom>
              <a:avLst/>
              <a:gdLst/>
              <a:ahLst/>
              <a:cxnLst>
                <a:cxn ang="0">
                  <a:pos x="75" y="0"/>
                </a:cxn>
                <a:cxn ang="0">
                  <a:pos x="49" y="17"/>
                </a:cxn>
                <a:cxn ang="0">
                  <a:pos x="24" y="26"/>
                </a:cxn>
                <a:cxn ang="0">
                  <a:pos x="13" y="46"/>
                </a:cxn>
                <a:cxn ang="0">
                  <a:pos x="0" y="64"/>
                </a:cxn>
                <a:cxn ang="0">
                  <a:pos x="0" y="75"/>
                </a:cxn>
                <a:cxn ang="0">
                  <a:pos x="0" y="76"/>
                </a:cxn>
                <a:cxn ang="0">
                  <a:pos x="2" y="78"/>
                </a:cxn>
                <a:cxn ang="0">
                  <a:pos x="4" y="80"/>
                </a:cxn>
                <a:cxn ang="0">
                  <a:pos x="4" y="82"/>
                </a:cxn>
                <a:cxn ang="0">
                  <a:pos x="6" y="83"/>
                </a:cxn>
                <a:cxn ang="0">
                  <a:pos x="7" y="85"/>
                </a:cxn>
                <a:cxn ang="0">
                  <a:pos x="9" y="85"/>
                </a:cxn>
                <a:cxn ang="0">
                  <a:pos x="11" y="83"/>
                </a:cxn>
                <a:cxn ang="0">
                  <a:pos x="13" y="87"/>
                </a:cxn>
                <a:cxn ang="0">
                  <a:pos x="15" y="83"/>
                </a:cxn>
                <a:cxn ang="0">
                  <a:pos x="31" y="82"/>
                </a:cxn>
                <a:cxn ang="0">
                  <a:pos x="32" y="82"/>
                </a:cxn>
                <a:cxn ang="0">
                  <a:pos x="36" y="83"/>
                </a:cxn>
                <a:cxn ang="0">
                  <a:pos x="38" y="89"/>
                </a:cxn>
                <a:cxn ang="0">
                  <a:pos x="41" y="89"/>
                </a:cxn>
                <a:cxn ang="0">
                  <a:pos x="40" y="82"/>
                </a:cxn>
                <a:cxn ang="0">
                  <a:pos x="40" y="75"/>
                </a:cxn>
                <a:cxn ang="0">
                  <a:pos x="38" y="73"/>
                </a:cxn>
                <a:cxn ang="0">
                  <a:pos x="36" y="69"/>
                </a:cxn>
                <a:cxn ang="0">
                  <a:pos x="38" y="64"/>
                </a:cxn>
                <a:cxn ang="0">
                  <a:pos x="72" y="66"/>
                </a:cxn>
                <a:cxn ang="0">
                  <a:pos x="79" y="62"/>
                </a:cxn>
                <a:cxn ang="0">
                  <a:pos x="90" y="64"/>
                </a:cxn>
                <a:cxn ang="0">
                  <a:pos x="91" y="66"/>
                </a:cxn>
                <a:cxn ang="0">
                  <a:pos x="97" y="64"/>
                </a:cxn>
                <a:cxn ang="0">
                  <a:pos x="98" y="64"/>
                </a:cxn>
                <a:cxn ang="0">
                  <a:pos x="100" y="60"/>
                </a:cxn>
                <a:cxn ang="0">
                  <a:pos x="102" y="60"/>
                </a:cxn>
                <a:cxn ang="0">
                  <a:pos x="106" y="57"/>
                </a:cxn>
                <a:cxn ang="0">
                  <a:pos x="107" y="57"/>
                </a:cxn>
                <a:cxn ang="0">
                  <a:pos x="113" y="57"/>
                </a:cxn>
                <a:cxn ang="0">
                  <a:pos x="115" y="57"/>
                </a:cxn>
                <a:cxn ang="0">
                  <a:pos x="120" y="53"/>
                </a:cxn>
                <a:cxn ang="0">
                  <a:pos x="120" y="51"/>
                </a:cxn>
                <a:cxn ang="0">
                  <a:pos x="122" y="50"/>
                </a:cxn>
                <a:cxn ang="0">
                  <a:pos x="116" y="44"/>
                </a:cxn>
                <a:cxn ang="0">
                  <a:pos x="116" y="42"/>
                </a:cxn>
                <a:cxn ang="0">
                  <a:pos x="118" y="41"/>
                </a:cxn>
                <a:cxn ang="0">
                  <a:pos x="116" y="37"/>
                </a:cxn>
                <a:cxn ang="0">
                  <a:pos x="113" y="37"/>
                </a:cxn>
                <a:cxn ang="0">
                  <a:pos x="111" y="39"/>
                </a:cxn>
                <a:cxn ang="0">
                  <a:pos x="104" y="35"/>
                </a:cxn>
                <a:cxn ang="0">
                  <a:pos x="88" y="14"/>
                </a:cxn>
                <a:cxn ang="0">
                  <a:pos x="88" y="10"/>
                </a:cxn>
                <a:cxn ang="0">
                  <a:pos x="84" y="7"/>
                </a:cxn>
                <a:cxn ang="0">
                  <a:pos x="84" y="0"/>
                </a:cxn>
              </a:cxnLst>
              <a:rect l="0" t="0" r="r" b="b"/>
              <a:pathLst>
                <a:path w="122" h="89">
                  <a:moveTo>
                    <a:pt x="86" y="0"/>
                  </a:moveTo>
                  <a:lnTo>
                    <a:pt x="75" y="0"/>
                  </a:lnTo>
                  <a:lnTo>
                    <a:pt x="52" y="14"/>
                  </a:lnTo>
                  <a:lnTo>
                    <a:pt x="49" y="17"/>
                  </a:lnTo>
                  <a:lnTo>
                    <a:pt x="43" y="23"/>
                  </a:lnTo>
                  <a:lnTo>
                    <a:pt x="24" y="26"/>
                  </a:lnTo>
                  <a:lnTo>
                    <a:pt x="20" y="28"/>
                  </a:lnTo>
                  <a:lnTo>
                    <a:pt x="13" y="46"/>
                  </a:lnTo>
                  <a:lnTo>
                    <a:pt x="4" y="53"/>
                  </a:lnTo>
                  <a:lnTo>
                    <a:pt x="0" y="64"/>
                  </a:lnTo>
                  <a:lnTo>
                    <a:pt x="0" y="75"/>
                  </a:lnTo>
                  <a:lnTo>
                    <a:pt x="0" y="75"/>
                  </a:lnTo>
                  <a:lnTo>
                    <a:pt x="0" y="75"/>
                  </a:lnTo>
                  <a:lnTo>
                    <a:pt x="0" y="76"/>
                  </a:lnTo>
                  <a:lnTo>
                    <a:pt x="0" y="78"/>
                  </a:lnTo>
                  <a:lnTo>
                    <a:pt x="2" y="78"/>
                  </a:lnTo>
                  <a:lnTo>
                    <a:pt x="2" y="80"/>
                  </a:lnTo>
                  <a:lnTo>
                    <a:pt x="4" y="80"/>
                  </a:lnTo>
                  <a:lnTo>
                    <a:pt x="4" y="80"/>
                  </a:lnTo>
                  <a:lnTo>
                    <a:pt x="4" y="82"/>
                  </a:lnTo>
                  <a:lnTo>
                    <a:pt x="4" y="82"/>
                  </a:lnTo>
                  <a:lnTo>
                    <a:pt x="6" y="83"/>
                  </a:lnTo>
                  <a:lnTo>
                    <a:pt x="6" y="83"/>
                  </a:lnTo>
                  <a:lnTo>
                    <a:pt x="7" y="85"/>
                  </a:lnTo>
                  <a:lnTo>
                    <a:pt x="7" y="85"/>
                  </a:lnTo>
                  <a:lnTo>
                    <a:pt x="9" y="85"/>
                  </a:lnTo>
                  <a:lnTo>
                    <a:pt x="9" y="83"/>
                  </a:lnTo>
                  <a:lnTo>
                    <a:pt x="11" y="83"/>
                  </a:lnTo>
                  <a:lnTo>
                    <a:pt x="11" y="85"/>
                  </a:lnTo>
                  <a:lnTo>
                    <a:pt x="13" y="87"/>
                  </a:lnTo>
                  <a:lnTo>
                    <a:pt x="15" y="85"/>
                  </a:lnTo>
                  <a:lnTo>
                    <a:pt x="15" y="83"/>
                  </a:lnTo>
                  <a:lnTo>
                    <a:pt x="25" y="80"/>
                  </a:lnTo>
                  <a:lnTo>
                    <a:pt x="31" y="82"/>
                  </a:lnTo>
                  <a:lnTo>
                    <a:pt x="32" y="82"/>
                  </a:lnTo>
                  <a:lnTo>
                    <a:pt x="32" y="82"/>
                  </a:lnTo>
                  <a:lnTo>
                    <a:pt x="34" y="83"/>
                  </a:lnTo>
                  <a:lnTo>
                    <a:pt x="36" y="83"/>
                  </a:lnTo>
                  <a:lnTo>
                    <a:pt x="38" y="89"/>
                  </a:lnTo>
                  <a:lnTo>
                    <a:pt x="38" y="89"/>
                  </a:lnTo>
                  <a:lnTo>
                    <a:pt x="40" y="89"/>
                  </a:lnTo>
                  <a:lnTo>
                    <a:pt x="41" y="89"/>
                  </a:lnTo>
                  <a:lnTo>
                    <a:pt x="40" y="85"/>
                  </a:lnTo>
                  <a:lnTo>
                    <a:pt x="40" y="82"/>
                  </a:lnTo>
                  <a:lnTo>
                    <a:pt x="38" y="78"/>
                  </a:lnTo>
                  <a:lnTo>
                    <a:pt x="40" y="75"/>
                  </a:lnTo>
                  <a:lnTo>
                    <a:pt x="38" y="75"/>
                  </a:lnTo>
                  <a:lnTo>
                    <a:pt x="38" y="73"/>
                  </a:lnTo>
                  <a:lnTo>
                    <a:pt x="38" y="71"/>
                  </a:lnTo>
                  <a:lnTo>
                    <a:pt x="36" y="69"/>
                  </a:lnTo>
                  <a:lnTo>
                    <a:pt x="36" y="67"/>
                  </a:lnTo>
                  <a:lnTo>
                    <a:pt x="38" y="64"/>
                  </a:lnTo>
                  <a:lnTo>
                    <a:pt x="70" y="66"/>
                  </a:lnTo>
                  <a:lnTo>
                    <a:pt x="72" y="66"/>
                  </a:lnTo>
                  <a:lnTo>
                    <a:pt x="75" y="62"/>
                  </a:lnTo>
                  <a:lnTo>
                    <a:pt x="79" y="62"/>
                  </a:lnTo>
                  <a:lnTo>
                    <a:pt x="79" y="62"/>
                  </a:lnTo>
                  <a:lnTo>
                    <a:pt x="90" y="64"/>
                  </a:lnTo>
                  <a:lnTo>
                    <a:pt x="91" y="66"/>
                  </a:lnTo>
                  <a:lnTo>
                    <a:pt x="91" y="66"/>
                  </a:lnTo>
                  <a:lnTo>
                    <a:pt x="93" y="64"/>
                  </a:lnTo>
                  <a:lnTo>
                    <a:pt x="97" y="64"/>
                  </a:lnTo>
                  <a:lnTo>
                    <a:pt x="98" y="64"/>
                  </a:lnTo>
                  <a:lnTo>
                    <a:pt x="98" y="64"/>
                  </a:lnTo>
                  <a:lnTo>
                    <a:pt x="100" y="62"/>
                  </a:lnTo>
                  <a:lnTo>
                    <a:pt x="100" y="60"/>
                  </a:lnTo>
                  <a:lnTo>
                    <a:pt x="100" y="60"/>
                  </a:lnTo>
                  <a:lnTo>
                    <a:pt x="102" y="60"/>
                  </a:lnTo>
                  <a:lnTo>
                    <a:pt x="102" y="60"/>
                  </a:lnTo>
                  <a:lnTo>
                    <a:pt x="106" y="57"/>
                  </a:lnTo>
                  <a:lnTo>
                    <a:pt x="106" y="57"/>
                  </a:lnTo>
                  <a:lnTo>
                    <a:pt x="107" y="57"/>
                  </a:lnTo>
                  <a:lnTo>
                    <a:pt x="109" y="57"/>
                  </a:lnTo>
                  <a:lnTo>
                    <a:pt x="113" y="57"/>
                  </a:lnTo>
                  <a:lnTo>
                    <a:pt x="115" y="57"/>
                  </a:lnTo>
                  <a:lnTo>
                    <a:pt x="115" y="57"/>
                  </a:lnTo>
                  <a:lnTo>
                    <a:pt x="118" y="53"/>
                  </a:lnTo>
                  <a:lnTo>
                    <a:pt x="120" y="53"/>
                  </a:lnTo>
                  <a:lnTo>
                    <a:pt x="120" y="51"/>
                  </a:lnTo>
                  <a:lnTo>
                    <a:pt x="120" y="51"/>
                  </a:lnTo>
                  <a:lnTo>
                    <a:pt x="122" y="50"/>
                  </a:lnTo>
                  <a:lnTo>
                    <a:pt x="122" y="50"/>
                  </a:lnTo>
                  <a:lnTo>
                    <a:pt x="120" y="50"/>
                  </a:lnTo>
                  <a:lnTo>
                    <a:pt x="116" y="44"/>
                  </a:lnTo>
                  <a:lnTo>
                    <a:pt x="116" y="42"/>
                  </a:lnTo>
                  <a:lnTo>
                    <a:pt x="116" y="42"/>
                  </a:lnTo>
                  <a:lnTo>
                    <a:pt x="116" y="41"/>
                  </a:lnTo>
                  <a:lnTo>
                    <a:pt x="118" y="41"/>
                  </a:lnTo>
                  <a:lnTo>
                    <a:pt x="118" y="41"/>
                  </a:lnTo>
                  <a:lnTo>
                    <a:pt x="116" y="37"/>
                  </a:lnTo>
                  <a:lnTo>
                    <a:pt x="115" y="35"/>
                  </a:lnTo>
                  <a:lnTo>
                    <a:pt x="113" y="37"/>
                  </a:lnTo>
                  <a:lnTo>
                    <a:pt x="113" y="37"/>
                  </a:lnTo>
                  <a:lnTo>
                    <a:pt x="111" y="39"/>
                  </a:lnTo>
                  <a:lnTo>
                    <a:pt x="109" y="39"/>
                  </a:lnTo>
                  <a:lnTo>
                    <a:pt x="104" y="35"/>
                  </a:lnTo>
                  <a:lnTo>
                    <a:pt x="88" y="16"/>
                  </a:lnTo>
                  <a:lnTo>
                    <a:pt x="88" y="14"/>
                  </a:lnTo>
                  <a:lnTo>
                    <a:pt x="88" y="10"/>
                  </a:lnTo>
                  <a:lnTo>
                    <a:pt x="88" y="10"/>
                  </a:lnTo>
                  <a:lnTo>
                    <a:pt x="84" y="7"/>
                  </a:lnTo>
                  <a:lnTo>
                    <a:pt x="84" y="7"/>
                  </a:lnTo>
                  <a:lnTo>
                    <a:pt x="84" y="3"/>
                  </a:lnTo>
                  <a:lnTo>
                    <a:pt x="84" y="0"/>
                  </a:lnTo>
                  <a:lnTo>
                    <a:pt x="8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4" name="Freeform 4165"/>
            <p:cNvSpPr>
              <a:spLocks/>
            </p:cNvSpPr>
            <p:nvPr/>
          </p:nvSpPr>
          <p:spPr bwMode="auto">
            <a:xfrm>
              <a:off x="2612" y="2466"/>
              <a:ext cx="122" cy="89"/>
            </a:xfrm>
            <a:custGeom>
              <a:avLst/>
              <a:gdLst/>
              <a:ahLst/>
              <a:cxnLst>
                <a:cxn ang="0">
                  <a:pos x="75" y="0"/>
                </a:cxn>
                <a:cxn ang="0">
                  <a:pos x="49" y="17"/>
                </a:cxn>
                <a:cxn ang="0">
                  <a:pos x="24" y="26"/>
                </a:cxn>
                <a:cxn ang="0">
                  <a:pos x="13" y="46"/>
                </a:cxn>
                <a:cxn ang="0">
                  <a:pos x="0" y="64"/>
                </a:cxn>
                <a:cxn ang="0">
                  <a:pos x="0" y="75"/>
                </a:cxn>
                <a:cxn ang="0">
                  <a:pos x="0" y="76"/>
                </a:cxn>
                <a:cxn ang="0">
                  <a:pos x="2" y="78"/>
                </a:cxn>
                <a:cxn ang="0">
                  <a:pos x="4" y="80"/>
                </a:cxn>
                <a:cxn ang="0">
                  <a:pos x="4" y="82"/>
                </a:cxn>
                <a:cxn ang="0">
                  <a:pos x="6" y="83"/>
                </a:cxn>
                <a:cxn ang="0">
                  <a:pos x="7" y="85"/>
                </a:cxn>
                <a:cxn ang="0">
                  <a:pos x="9" y="85"/>
                </a:cxn>
                <a:cxn ang="0">
                  <a:pos x="11" y="83"/>
                </a:cxn>
                <a:cxn ang="0">
                  <a:pos x="13" y="87"/>
                </a:cxn>
                <a:cxn ang="0">
                  <a:pos x="15" y="83"/>
                </a:cxn>
                <a:cxn ang="0">
                  <a:pos x="31" y="82"/>
                </a:cxn>
                <a:cxn ang="0">
                  <a:pos x="32" y="82"/>
                </a:cxn>
                <a:cxn ang="0">
                  <a:pos x="36" y="83"/>
                </a:cxn>
                <a:cxn ang="0">
                  <a:pos x="38" y="89"/>
                </a:cxn>
                <a:cxn ang="0">
                  <a:pos x="41" y="89"/>
                </a:cxn>
                <a:cxn ang="0">
                  <a:pos x="40" y="82"/>
                </a:cxn>
                <a:cxn ang="0">
                  <a:pos x="40" y="75"/>
                </a:cxn>
                <a:cxn ang="0">
                  <a:pos x="38" y="73"/>
                </a:cxn>
                <a:cxn ang="0">
                  <a:pos x="36" y="69"/>
                </a:cxn>
                <a:cxn ang="0">
                  <a:pos x="38" y="64"/>
                </a:cxn>
                <a:cxn ang="0">
                  <a:pos x="72" y="66"/>
                </a:cxn>
                <a:cxn ang="0">
                  <a:pos x="79" y="62"/>
                </a:cxn>
                <a:cxn ang="0">
                  <a:pos x="90" y="64"/>
                </a:cxn>
                <a:cxn ang="0">
                  <a:pos x="91" y="66"/>
                </a:cxn>
                <a:cxn ang="0">
                  <a:pos x="97" y="64"/>
                </a:cxn>
                <a:cxn ang="0">
                  <a:pos x="98" y="64"/>
                </a:cxn>
                <a:cxn ang="0">
                  <a:pos x="100" y="60"/>
                </a:cxn>
                <a:cxn ang="0">
                  <a:pos x="102" y="60"/>
                </a:cxn>
                <a:cxn ang="0">
                  <a:pos x="106" y="57"/>
                </a:cxn>
                <a:cxn ang="0">
                  <a:pos x="107" y="57"/>
                </a:cxn>
                <a:cxn ang="0">
                  <a:pos x="113" y="57"/>
                </a:cxn>
                <a:cxn ang="0">
                  <a:pos x="115" y="57"/>
                </a:cxn>
                <a:cxn ang="0">
                  <a:pos x="120" y="53"/>
                </a:cxn>
                <a:cxn ang="0">
                  <a:pos x="120" y="51"/>
                </a:cxn>
                <a:cxn ang="0">
                  <a:pos x="122" y="50"/>
                </a:cxn>
                <a:cxn ang="0">
                  <a:pos x="116" y="44"/>
                </a:cxn>
                <a:cxn ang="0">
                  <a:pos x="116" y="42"/>
                </a:cxn>
                <a:cxn ang="0">
                  <a:pos x="118" y="41"/>
                </a:cxn>
                <a:cxn ang="0">
                  <a:pos x="116" y="37"/>
                </a:cxn>
                <a:cxn ang="0">
                  <a:pos x="113" y="37"/>
                </a:cxn>
                <a:cxn ang="0">
                  <a:pos x="111" y="39"/>
                </a:cxn>
                <a:cxn ang="0">
                  <a:pos x="104" y="35"/>
                </a:cxn>
                <a:cxn ang="0">
                  <a:pos x="88" y="14"/>
                </a:cxn>
                <a:cxn ang="0">
                  <a:pos x="88" y="10"/>
                </a:cxn>
                <a:cxn ang="0">
                  <a:pos x="84" y="7"/>
                </a:cxn>
                <a:cxn ang="0">
                  <a:pos x="84" y="0"/>
                </a:cxn>
              </a:cxnLst>
              <a:rect l="0" t="0" r="r" b="b"/>
              <a:pathLst>
                <a:path w="122" h="89">
                  <a:moveTo>
                    <a:pt x="86" y="0"/>
                  </a:moveTo>
                  <a:lnTo>
                    <a:pt x="75" y="0"/>
                  </a:lnTo>
                  <a:lnTo>
                    <a:pt x="52" y="14"/>
                  </a:lnTo>
                  <a:lnTo>
                    <a:pt x="49" y="17"/>
                  </a:lnTo>
                  <a:lnTo>
                    <a:pt x="43" y="23"/>
                  </a:lnTo>
                  <a:lnTo>
                    <a:pt x="24" y="26"/>
                  </a:lnTo>
                  <a:lnTo>
                    <a:pt x="20" y="28"/>
                  </a:lnTo>
                  <a:lnTo>
                    <a:pt x="13" y="46"/>
                  </a:lnTo>
                  <a:lnTo>
                    <a:pt x="4" y="53"/>
                  </a:lnTo>
                  <a:lnTo>
                    <a:pt x="0" y="64"/>
                  </a:lnTo>
                  <a:lnTo>
                    <a:pt x="0" y="75"/>
                  </a:lnTo>
                  <a:lnTo>
                    <a:pt x="0" y="75"/>
                  </a:lnTo>
                  <a:lnTo>
                    <a:pt x="0" y="75"/>
                  </a:lnTo>
                  <a:lnTo>
                    <a:pt x="0" y="76"/>
                  </a:lnTo>
                  <a:lnTo>
                    <a:pt x="0" y="78"/>
                  </a:lnTo>
                  <a:lnTo>
                    <a:pt x="2" y="78"/>
                  </a:lnTo>
                  <a:lnTo>
                    <a:pt x="2" y="80"/>
                  </a:lnTo>
                  <a:lnTo>
                    <a:pt x="4" y="80"/>
                  </a:lnTo>
                  <a:lnTo>
                    <a:pt x="4" y="80"/>
                  </a:lnTo>
                  <a:lnTo>
                    <a:pt x="4" y="82"/>
                  </a:lnTo>
                  <a:lnTo>
                    <a:pt x="4" y="82"/>
                  </a:lnTo>
                  <a:lnTo>
                    <a:pt x="6" y="83"/>
                  </a:lnTo>
                  <a:lnTo>
                    <a:pt x="6" y="83"/>
                  </a:lnTo>
                  <a:lnTo>
                    <a:pt x="7" y="85"/>
                  </a:lnTo>
                  <a:lnTo>
                    <a:pt x="7" y="85"/>
                  </a:lnTo>
                  <a:lnTo>
                    <a:pt x="9" y="85"/>
                  </a:lnTo>
                  <a:lnTo>
                    <a:pt x="9" y="83"/>
                  </a:lnTo>
                  <a:lnTo>
                    <a:pt x="11" y="83"/>
                  </a:lnTo>
                  <a:lnTo>
                    <a:pt x="11" y="85"/>
                  </a:lnTo>
                  <a:lnTo>
                    <a:pt x="13" y="87"/>
                  </a:lnTo>
                  <a:lnTo>
                    <a:pt x="15" y="85"/>
                  </a:lnTo>
                  <a:lnTo>
                    <a:pt x="15" y="83"/>
                  </a:lnTo>
                  <a:lnTo>
                    <a:pt x="25" y="80"/>
                  </a:lnTo>
                  <a:lnTo>
                    <a:pt x="31" y="82"/>
                  </a:lnTo>
                  <a:lnTo>
                    <a:pt x="32" y="82"/>
                  </a:lnTo>
                  <a:lnTo>
                    <a:pt x="32" y="82"/>
                  </a:lnTo>
                  <a:lnTo>
                    <a:pt x="34" y="83"/>
                  </a:lnTo>
                  <a:lnTo>
                    <a:pt x="36" y="83"/>
                  </a:lnTo>
                  <a:lnTo>
                    <a:pt x="38" y="89"/>
                  </a:lnTo>
                  <a:lnTo>
                    <a:pt x="38" y="89"/>
                  </a:lnTo>
                  <a:lnTo>
                    <a:pt x="40" y="89"/>
                  </a:lnTo>
                  <a:lnTo>
                    <a:pt x="41" y="89"/>
                  </a:lnTo>
                  <a:lnTo>
                    <a:pt x="40" y="85"/>
                  </a:lnTo>
                  <a:lnTo>
                    <a:pt x="40" y="82"/>
                  </a:lnTo>
                  <a:lnTo>
                    <a:pt x="38" y="78"/>
                  </a:lnTo>
                  <a:lnTo>
                    <a:pt x="40" y="75"/>
                  </a:lnTo>
                  <a:lnTo>
                    <a:pt x="38" y="75"/>
                  </a:lnTo>
                  <a:lnTo>
                    <a:pt x="38" y="73"/>
                  </a:lnTo>
                  <a:lnTo>
                    <a:pt x="38" y="71"/>
                  </a:lnTo>
                  <a:lnTo>
                    <a:pt x="36" y="69"/>
                  </a:lnTo>
                  <a:lnTo>
                    <a:pt x="36" y="67"/>
                  </a:lnTo>
                  <a:lnTo>
                    <a:pt x="38" y="64"/>
                  </a:lnTo>
                  <a:lnTo>
                    <a:pt x="70" y="66"/>
                  </a:lnTo>
                  <a:lnTo>
                    <a:pt x="72" y="66"/>
                  </a:lnTo>
                  <a:lnTo>
                    <a:pt x="75" y="62"/>
                  </a:lnTo>
                  <a:lnTo>
                    <a:pt x="79" y="62"/>
                  </a:lnTo>
                  <a:lnTo>
                    <a:pt x="79" y="62"/>
                  </a:lnTo>
                  <a:lnTo>
                    <a:pt x="90" y="64"/>
                  </a:lnTo>
                  <a:lnTo>
                    <a:pt x="91" y="66"/>
                  </a:lnTo>
                  <a:lnTo>
                    <a:pt x="91" y="66"/>
                  </a:lnTo>
                  <a:lnTo>
                    <a:pt x="93" y="64"/>
                  </a:lnTo>
                  <a:lnTo>
                    <a:pt x="97" y="64"/>
                  </a:lnTo>
                  <a:lnTo>
                    <a:pt x="98" y="64"/>
                  </a:lnTo>
                  <a:lnTo>
                    <a:pt x="98" y="64"/>
                  </a:lnTo>
                  <a:lnTo>
                    <a:pt x="100" y="62"/>
                  </a:lnTo>
                  <a:lnTo>
                    <a:pt x="100" y="60"/>
                  </a:lnTo>
                  <a:lnTo>
                    <a:pt x="100" y="60"/>
                  </a:lnTo>
                  <a:lnTo>
                    <a:pt x="102" y="60"/>
                  </a:lnTo>
                  <a:lnTo>
                    <a:pt x="102" y="60"/>
                  </a:lnTo>
                  <a:lnTo>
                    <a:pt x="106" y="57"/>
                  </a:lnTo>
                  <a:lnTo>
                    <a:pt x="106" y="57"/>
                  </a:lnTo>
                  <a:lnTo>
                    <a:pt x="107" y="57"/>
                  </a:lnTo>
                  <a:lnTo>
                    <a:pt x="109" y="57"/>
                  </a:lnTo>
                  <a:lnTo>
                    <a:pt x="113" y="57"/>
                  </a:lnTo>
                  <a:lnTo>
                    <a:pt x="115" y="57"/>
                  </a:lnTo>
                  <a:lnTo>
                    <a:pt x="115" y="57"/>
                  </a:lnTo>
                  <a:lnTo>
                    <a:pt x="118" y="53"/>
                  </a:lnTo>
                  <a:lnTo>
                    <a:pt x="120" y="53"/>
                  </a:lnTo>
                  <a:lnTo>
                    <a:pt x="120" y="51"/>
                  </a:lnTo>
                  <a:lnTo>
                    <a:pt x="120" y="51"/>
                  </a:lnTo>
                  <a:lnTo>
                    <a:pt x="122" y="50"/>
                  </a:lnTo>
                  <a:lnTo>
                    <a:pt x="122" y="50"/>
                  </a:lnTo>
                  <a:lnTo>
                    <a:pt x="120" y="50"/>
                  </a:lnTo>
                  <a:lnTo>
                    <a:pt x="116" y="44"/>
                  </a:lnTo>
                  <a:lnTo>
                    <a:pt x="116" y="42"/>
                  </a:lnTo>
                  <a:lnTo>
                    <a:pt x="116" y="42"/>
                  </a:lnTo>
                  <a:lnTo>
                    <a:pt x="116" y="41"/>
                  </a:lnTo>
                  <a:lnTo>
                    <a:pt x="118" y="41"/>
                  </a:lnTo>
                  <a:lnTo>
                    <a:pt x="118" y="41"/>
                  </a:lnTo>
                  <a:lnTo>
                    <a:pt x="116" y="37"/>
                  </a:lnTo>
                  <a:lnTo>
                    <a:pt x="115" y="35"/>
                  </a:lnTo>
                  <a:lnTo>
                    <a:pt x="113" y="37"/>
                  </a:lnTo>
                  <a:lnTo>
                    <a:pt x="113" y="37"/>
                  </a:lnTo>
                  <a:lnTo>
                    <a:pt x="111" y="39"/>
                  </a:lnTo>
                  <a:lnTo>
                    <a:pt x="109" y="39"/>
                  </a:lnTo>
                  <a:lnTo>
                    <a:pt x="104" y="35"/>
                  </a:lnTo>
                  <a:lnTo>
                    <a:pt x="88" y="16"/>
                  </a:lnTo>
                  <a:lnTo>
                    <a:pt x="88" y="14"/>
                  </a:lnTo>
                  <a:lnTo>
                    <a:pt x="88" y="10"/>
                  </a:lnTo>
                  <a:lnTo>
                    <a:pt x="88" y="10"/>
                  </a:lnTo>
                  <a:lnTo>
                    <a:pt x="84" y="7"/>
                  </a:lnTo>
                  <a:lnTo>
                    <a:pt x="84" y="7"/>
                  </a:lnTo>
                  <a:lnTo>
                    <a:pt x="84" y="3"/>
                  </a:lnTo>
                  <a:lnTo>
                    <a:pt x="84" y="0"/>
                  </a:lnTo>
                  <a:lnTo>
                    <a:pt x="8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5" name="Freeform 4166"/>
            <p:cNvSpPr>
              <a:spLocks/>
            </p:cNvSpPr>
            <p:nvPr/>
          </p:nvSpPr>
          <p:spPr bwMode="auto">
            <a:xfrm>
              <a:off x="2454" y="2501"/>
              <a:ext cx="117" cy="91"/>
            </a:xfrm>
            <a:custGeom>
              <a:avLst/>
              <a:gdLst/>
              <a:ahLst/>
              <a:cxnLst>
                <a:cxn ang="0">
                  <a:pos x="51" y="6"/>
                </a:cxn>
                <a:cxn ang="0">
                  <a:pos x="44" y="7"/>
                </a:cxn>
                <a:cxn ang="0">
                  <a:pos x="37" y="6"/>
                </a:cxn>
                <a:cxn ang="0">
                  <a:pos x="33" y="6"/>
                </a:cxn>
                <a:cxn ang="0">
                  <a:pos x="28" y="2"/>
                </a:cxn>
                <a:cxn ang="0">
                  <a:pos x="23" y="6"/>
                </a:cxn>
                <a:cxn ang="0">
                  <a:pos x="21" y="9"/>
                </a:cxn>
                <a:cxn ang="0">
                  <a:pos x="21" y="13"/>
                </a:cxn>
                <a:cxn ang="0">
                  <a:pos x="14" y="18"/>
                </a:cxn>
                <a:cxn ang="0">
                  <a:pos x="1" y="29"/>
                </a:cxn>
                <a:cxn ang="0">
                  <a:pos x="1" y="32"/>
                </a:cxn>
                <a:cxn ang="0">
                  <a:pos x="5" y="31"/>
                </a:cxn>
                <a:cxn ang="0">
                  <a:pos x="8" y="40"/>
                </a:cxn>
                <a:cxn ang="0">
                  <a:pos x="23" y="54"/>
                </a:cxn>
                <a:cxn ang="0">
                  <a:pos x="26" y="57"/>
                </a:cxn>
                <a:cxn ang="0">
                  <a:pos x="33" y="61"/>
                </a:cxn>
                <a:cxn ang="0">
                  <a:pos x="37" y="56"/>
                </a:cxn>
                <a:cxn ang="0">
                  <a:pos x="41" y="48"/>
                </a:cxn>
                <a:cxn ang="0">
                  <a:pos x="49" y="47"/>
                </a:cxn>
                <a:cxn ang="0">
                  <a:pos x="64" y="48"/>
                </a:cxn>
                <a:cxn ang="0">
                  <a:pos x="67" y="54"/>
                </a:cxn>
                <a:cxn ang="0">
                  <a:pos x="71" y="56"/>
                </a:cxn>
                <a:cxn ang="0">
                  <a:pos x="71" y="59"/>
                </a:cxn>
                <a:cxn ang="0">
                  <a:pos x="73" y="63"/>
                </a:cxn>
                <a:cxn ang="0">
                  <a:pos x="69" y="72"/>
                </a:cxn>
                <a:cxn ang="0">
                  <a:pos x="76" y="70"/>
                </a:cxn>
                <a:cxn ang="0">
                  <a:pos x="78" y="70"/>
                </a:cxn>
                <a:cxn ang="0">
                  <a:pos x="83" y="70"/>
                </a:cxn>
                <a:cxn ang="0">
                  <a:pos x="87" y="72"/>
                </a:cxn>
                <a:cxn ang="0">
                  <a:pos x="91" y="81"/>
                </a:cxn>
                <a:cxn ang="0">
                  <a:pos x="89" y="88"/>
                </a:cxn>
                <a:cxn ang="0">
                  <a:pos x="92" y="88"/>
                </a:cxn>
                <a:cxn ang="0">
                  <a:pos x="98" y="89"/>
                </a:cxn>
                <a:cxn ang="0">
                  <a:pos x="101" y="84"/>
                </a:cxn>
                <a:cxn ang="0">
                  <a:pos x="107" y="84"/>
                </a:cxn>
                <a:cxn ang="0">
                  <a:pos x="112" y="77"/>
                </a:cxn>
                <a:cxn ang="0">
                  <a:pos x="114" y="75"/>
                </a:cxn>
                <a:cxn ang="0">
                  <a:pos x="108" y="73"/>
                </a:cxn>
                <a:cxn ang="0">
                  <a:pos x="108" y="70"/>
                </a:cxn>
                <a:cxn ang="0">
                  <a:pos x="116" y="72"/>
                </a:cxn>
                <a:cxn ang="0">
                  <a:pos x="117" y="68"/>
                </a:cxn>
                <a:cxn ang="0">
                  <a:pos x="116" y="65"/>
                </a:cxn>
                <a:cxn ang="0">
                  <a:pos x="117" y="61"/>
                </a:cxn>
                <a:cxn ang="0">
                  <a:pos x="116" y="56"/>
                </a:cxn>
                <a:cxn ang="0">
                  <a:pos x="110" y="47"/>
                </a:cxn>
                <a:cxn ang="0">
                  <a:pos x="114" y="41"/>
                </a:cxn>
                <a:cxn ang="0">
                  <a:pos x="108" y="38"/>
                </a:cxn>
                <a:cxn ang="0">
                  <a:pos x="105" y="29"/>
                </a:cxn>
                <a:cxn ang="0">
                  <a:pos x="103" y="27"/>
                </a:cxn>
                <a:cxn ang="0">
                  <a:pos x="107" y="23"/>
                </a:cxn>
                <a:cxn ang="0">
                  <a:pos x="105" y="22"/>
                </a:cxn>
                <a:cxn ang="0">
                  <a:pos x="101" y="18"/>
                </a:cxn>
                <a:cxn ang="0">
                  <a:pos x="99" y="11"/>
                </a:cxn>
                <a:cxn ang="0">
                  <a:pos x="98" y="9"/>
                </a:cxn>
                <a:cxn ang="0">
                  <a:pos x="96" y="4"/>
                </a:cxn>
                <a:cxn ang="0">
                  <a:pos x="92" y="4"/>
                </a:cxn>
                <a:cxn ang="0">
                  <a:pos x="87" y="9"/>
                </a:cxn>
                <a:cxn ang="0">
                  <a:pos x="80" y="9"/>
                </a:cxn>
                <a:cxn ang="0">
                  <a:pos x="73" y="11"/>
                </a:cxn>
                <a:cxn ang="0">
                  <a:pos x="66" y="9"/>
                </a:cxn>
                <a:cxn ang="0">
                  <a:pos x="60" y="13"/>
                </a:cxn>
                <a:cxn ang="0">
                  <a:pos x="58" y="7"/>
                </a:cxn>
              </a:cxnLst>
              <a:rect l="0" t="0" r="r" b="b"/>
              <a:pathLst>
                <a:path w="117" h="91">
                  <a:moveTo>
                    <a:pt x="60" y="6"/>
                  </a:moveTo>
                  <a:lnTo>
                    <a:pt x="57" y="6"/>
                  </a:lnTo>
                  <a:lnTo>
                    <a:pt x="55" y="6"/>
                  </a:lnTo>
                  <a:lnTo>
                    <a:pt x="51" y="6"/>
                  </a:lnTo>
                  <a:lnTo>
                    <a:pt x="49" y="6"/>
                  </a:lnTo>
                  <a:lnTo>
                    <a:pt x="48" y="6"/>
                  </a:lnTo>
                  <a:lnTo>
                    <a:pt x="46" y="7"/>
                  </a:lnTo>
                  <a:lnTo>
                    <a:pt x="44" y="7"/>
                  </a:lnTo>
                  <a:lnTo>
                    <a:pt x="42" y="6"/>
                  </a:lnTo>
                  <a:lnTo>
                    <a:pt x="42" y="6"/>
                  </a:lnTo>
                  <a:lnTo>
                    <a:pt x="39" y="6"/>
                  </a:lnTo>
                  <a:lnTo>
                    <a:pt x="37" y="6"/>
                  </a:lnTo>
                  <a:lnTo>
                    <a:pt x="35" y="4"/>
                  </a:lnTo>
                  <a:lnTo>
                    <a:pt x="35" y="4"/>
                  </a:lnTo>
                  <a:lnTo>
                    <a:pt x="35" y="6"/>
                  </a:lnTo>
                  <a:lnTo>
                    <a:pt x="33" y="6"/>
                  </a:lnTo>
                  <a:lnTo>
                    <a:pt x="33" y="4"/>
                  </a:lnTo>
                  <a:lnTo>
                    <a:pt x="32" y="2"/>
                  </a:lnTo>
                  <a:lnTo>
                    <a:pt x="30" y="2"/>
                  </a:lnTo>
                  <a:lnTo>
                    <a:pt x="28" y="2"/>
                  </a:lnTo>
                  <a:lnTo>
                    <a:pt x="26" y="2"/>
                  </a:lnTo>
                  <a:lnTo>
                    <a:pt x="23" y="0"/>
                  </a:lnTo>
                  <a:lnTo>
                    <a:pt x="23" y="4"/>
                  </a:lnTo>
                  <a:lnTo>
                    <a:pt x="23" y="6"/>
                  </a:lnTo>
                  <a:lnTo>
                    <a:pt x="23" y="6"/>
                  </a:lnTo>
                  <a:lnTo>
                    <a:pt x="23" y="7"/>
                  </a:lnTo>
                  <a:lnTo>
                    <a:pt x="21" y="9"/>
                  </a:lnTo>
                  <a:lnTo>
                    <a:pt x="21" y="9"/>
                  </a:lnTo>
                  <a:lnTo>
                    <a:pt x="19" y="9"/>
                  </a:lnTo>
                  <a:lnTo>
                    <a:pt x="19" y="9"/>
                  </a:lnTo>
                  <a:lnTo>
                    <a:pt x="21" y="11"/>
                  </a:lnTo>
                  <a:lnTo>
                    <a:pt x="21" y="13"/>
                  </a:lnTo>
                  <a:lnTo>
                    <a:pt x="23" y="18"/>
                  </a:lnTo>
                  <a:lnTo>
                    <a:pt x="21" y="18"/>
                  </a:lnTo>
                  <a:lnTo>
                    <a:pt x="19" y="18"/>
                  </a:lnTo>
                  <a:lnTo>
                    <a:pt x="14" y="18"/>
                  </a:lnTo>
                  <a:lnTo>
                    <a:pt x="8" y="22"/>
                  </a:lnTo>
                  <a:lnTo>
                    <a:pt x="7" y="22"/>
                  </a:lnTo>
                  <a:lnTo>
                    <a:pt x="3" y="29"/>
                  </a:lnTo>
                  <a:lnTo>
                    <a:pt x="1" y="29"/>
                  </a:lnTo>
                  <a:lnTo>
                    <a:pt x="0" y="31"/>
                  </a:lnTo>
                  <a:lnTo>
                    <a:pt x="0" y="32"/>
                  </a:lnTo>
                  <a:lnTo>
                    <a:pt x="1" y="32"/>
                  </a:lnTo>
                  <a:lnTo>
                    <a:pt x="1" y="32"/>
                  </a:lnTo>
                  <a:lnTo>
                    <a:pt x="3" y="32"/>
                  </a:lnTo>
                  <a:lnTo>
                    <a:pt x="5" y="31"/>
                  </a:lnTo>
                  <a:lnTo>
                    <a:pt x="5" y="31"/>
                  </a:lnTo>
                  <a:lnTo>
                    <a:pt x="5" y="31"/>
                  </a:lnTo>
                  <a:lnTo>
                    <a:pt x="7" y="34"/>
                  </a:lnTo>
                  <a:lnTo>
                    <a:pt x="8" y="34"/>
                  </a:lnTo>
                  <a:lnTo>
                    <a:pt x="8" y="36"/>
                  </a:lnTo>
                  <a:lnTo>
                    <a:pt x="8" y="40"/>
                  </a:lnTo>
                  <a:lnTo>
                    <a:pt x="12" y="43"/>
                  </a:lnTo>
                  <a:lnTo>
                    <a:pt x="19" y="47"/>
                  </a:lnTo>
                  <a:lnTo>
                    <a:pt x="21" y="50"/>
                  </a:lnTo>
                  <a:lnTo>
                    <a:pt x="23" y="54"/>
                  </a:lnTo>
                  <a:lnTo>
                    <a:pt x="25" y="54"/>
                  </a:lnTo>
                  <a:lnTo>
                    <a:pt x="25" y="56"/>
                  </a:lnTo>
                  <a:lnTo>
                    <a:pt x="26" y="56"/>
                  </a:lnTo>
                  <a:lnTo>
                    <a:pt x="26" y="57"/>
                  </a:lnTo>
                  <a:lnTo>
                    <a:pt x="26" y="57"/>
                  </a:lnTo>
                  <a:lnTo>
                    <a:pt x="28" y="59"/>
                  </a:lnTo>
                  <a:lnTo>
                    <a:pt x="30" y="61"/>
                  </a:lnTo>
                  <a:lnTo>
                    <a:pt x="33" y="61"/>
                  </a:lnTo>
                  <a:lnTo>
                    <a:pt x="33" y="59"/>
                  </a:lnTo>
                  <a:lnTo>
                    <a:pt x="35" y="57"/>
                  </a:lnTo>
                  <a:lnTo>
                    <a:pt x="37" y="57"/>
                  </a:lnTo>
                  <a:lnTo>
                    <a:pt x="37" y="56"/>
                  </a:lnTo>
                  <a:lnTo>
                    <a:pt x="37" y="56"/>
                  </a:lnTo>
                  <a:lnTo>
                    <a:pt x="39" y="54"/>
                  </a:lnTo>
                  <a:lnTo>
                    <a:pt x="42" y="50"/>
                  </a:lnTo>
                  <a:lnTo>
                    <a:pt x="41" y="48"/>
                  </a:lnTo>
                  <a:lnTo>
                    <a:pt x="42" y="47"/>
                  </a:lnTo>
                  <a:lnTo>
                    <a:pt x="44" y="47"/>
                  </a:lnTo>
                  <a:lnTo>
                    <a:pt x="46" y="48"/>
                  </a:lnTo>
                  <a:lnTo>
                    <a:pt x="49" y="47"/>
                  </a:lnTo>
                  <a:lnTo>
                    <a:pt x="49" y="45"/>
                  </a:lnTo>
                  <a:lnTo>
                    <a:pt x="62" y="47"/>
                  </a:lnTo>
                  <a:lnTo>
                    <a:pt x="62" y="48"/>
                  </a:lnTo>
                  <a:lnTo>
                    <a:pt x="64" y="48"/>
                  </a:lnTo>
                  <a:lnTo>
                    <a:pt x="66" y="50"/>
                  </a:lnTo>
                  <a:lnTo>
                    <a:pt x="67" y="52"/>
                  </a:lnTo>
                  <a:lnTo>
                    <a:pt x="67" y="52"/>
                  </a:lnTo>
                  <a:lnTo>
                    <a:pt x="67" y="54"/>
                  </a:lnTo>
                  <a:lnTo>
                    <a:pt x="67" y="54"/>
                  </a:lnTo>
                  <a:lnTo>
                    <a:pt x="67" y="56"/>
                  </a:lnTo>
                  <a:lnTo>
                    <a:pt x="69" y="56"/>
                  </a:lnTo>
                  <a:lnTo>
                    <a:pt x="71" y="56"/>
                  </a:lnTo>
                  <a:lnTo>
                    <a:pt x="71" y="56"/>
                  </a:lnTo>
                  <a:lnTo>
                    <a:pt x="69" y="57"/>
                  </a:lnTo>
                  <a:lnTo>
                    <a:pt x="71" y="59"/>
                  </a:lnTo>
                  <a:lnTo>
                    <a:pt x="71" y="59"/>
                  </a:lnTo>
                  <a:lnTo>
                    <a:pt x="71" y="61"/>
                  </a:lnTo>
                  <a:lnTo>
                    <a:pt x="71" y="61"/>
                  </a:lnTo>
                  <a:lnTo>
                    <a:pt x="73" y="61"/>
                  </a:lnTo>
                  <a:lnTo>
                    <a:pt x="73" y="63"/>
                  </a:lnTo>
                  <a:lnTo>
                    <a:pt x="73" y="66"/>
                  </a:lnTo>
                  <a:lnTo>
                    <a:pt x="73" y="66"/>
                  </a:lnTo>
                  <a:lnTo>
                    <a:pt x="71" y="66"/>
                  </a:lnTo>
                  <a:lnTo>
                    <a:pt x="69" y="72"/>
                  </a:lnTo>
                  <a:lnTo>
                    <a:pt x="69" y="72"/>
                  </a:lnTo>
                  <a:lnTo>
                    <a:pt x="74" y="72"/>
                  </a:lnTo>
                  <a:lnTo>
                    <a:pt x="74" y="70"/>
                  </a:lnTo>
                  <a:lnTo>
                    <a:pt x="76" y="70"/>
                  </a:lnTo>
                  <a:lnTo>
                    <a:pt x="76" y="70"/>
                  </a:lnTo>
                  <a:lnTo>
                    <a:pt x="76" y="72"/>
                  </a:lnTo>
                  <a:lnTo>
                    <a:pt x="78" y="72"/>
                  </a:lnTo>
                  <a:lnTo>
                    <a:pt x="78" y="70"/>
                  </a:lnTo>
                  <a:lnTo>
                    <a:pt x="80" y="68"/>
                  </a:lnTo>
                  <a:lnTo>
                    <a:pt x="82" y="70"/>
                  </a:lnTo>
                  <a:lnTo>
                    <a:pt x="82" y="70"/>
                  </a:lnTo>
                  <a:lnTo>
                    <a:pt x="83" y="70"/>
                  </a:lnTo>
                  <a:lnTo>
                    <a:pt x="85" y="70"/>
                  </a:lnTo>
                  <a:lnTo>
                    <a:pt x="85" y="70"/>
                  </a:lnTo>
                  <a:lnTo>
                    <a:pt x="85" y="70"/>
                  </a:lnTo>
                  <a:lnTo>
                    <a:pt x="87"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2" y="88"/>
                  </a:lnTo>
                  <a:lnTo>
                    <a:pt x="92" y="88"/>
                  </a:lnTo>
                  <a:lnTo>
                    <a:pt x="96" y="91"/>
                  </a:lnTo>
                  <a:lnTo>
                    <a:pt x="96" y="89"/>
                  </a:lnTo>
                  <a:lnTo>
                    <a:pt x="98" y="89"/>
                  </a:lnTo>
                  <a:lnTo>
                    <a:pt x="99" y="89"/>
                  </a:lnTo>
                  <a:lnTo>
                    <a:pt x="99" y="88"/>
                  </a:lnTo>
                  <a:lnTo>
                    <a:pt x="101" y="86"/>
                  </a:lnTo>
                  <a:lnTo>
                    <a:pt x="101" y="84"/>
                  </a:lnTo>
                  <a:lnTo>
                    <a:pt x="103" y="82"/>
                  </a:lnTo>
                  <a:lnTo>
                    <a:pt x="105" y="82"/>
                  </a:lnTo>
                  <a:lnTo>
                    <a:pt x="105" y="86"/>
                  </a:lnTo>
                  <a:lnTo>
                    <a:pt x="107" y="84"/>
                  </a:lnTo>
                  <a:lnTo>
                    <a:pt x="110" y="84"/>
                  </a:lnTo>
                  <a:lnTo>
                    <a:pt x="110" y="84"/>
                  </a:lnTo>
                  <a:lnTo>
                    <a:pt x="112" y="82"/>
                  </a:lnTo>
                  <a:lnTo>
                    <a:pt x="112" y="77"/>
                  </a:lnTo>
                  <a:lnTo>
                    <a:pt x="114" y="77"/>
                  </a:lnTo>
                  <a:lnTo>
                    <a:pt x="114" y="77"/>
                  </a:lnTo>
                  <a:lnTo>
                    <a:pt x="112" y="75"/>
                  </a:lnTo>
                  <a:lnTo>
                    <a:pt x="114" y="75"/>
                  </a:lnTo>
                  <a:lnTo>
                    <a:pt x="112" y="75"/>
                  </a:lnTo>
                  <a:lnTo>
                    <a:pt x="112" y="73"/>
                  </a:lnTo>
                  <a:lnTo>
                    <a:pt x="110" y="75"/>
                  </a:lnTo>
                  <a:lnTo>
                    <a:pt x="108" y="73"/>
                  </a:lnTo>
                  <a:lnTo>
                    <a:pt x="110" y="72"/>
                  </a:lnTo>
                  <a:lnTo>
                    <a:pt x="110" y="72"/>
                  </a:lnTo>
                  <a:lnTo>
                    <a:pt x="108" y="72"/>
                  </a:lnTo>
                  <a:lnTo>
                    <a:pt x="108" y="70"/>
                  </a:lnTo>
                  <a:lnTo>
                    <a:pt x="112" y="70"/>
                  </a:lnTo>
                  <a:lnTo>
                    <a:pt x="114" y="70"/>
                  </a:lnTo>
                  <a:lnTo>
                    <a:pt x="116" y="72"/>
                  </a:lnTo>
                  <a:lnTo>
                    <a:pt x="116" y="72"/>
                  </a:lnTo>
                  <a:lnTo>
                    <a:pt x="117" y="70"/>
                  </a:lnTo>
                  <a:lnTo>
                    <a:pt x="117" y="72"/>
                  </a:lnTo>
                  <a:lnTo>
                    <a:pt x="117" y="72"/>
                  </a:lnTo>
                  <a:lnTo>
                    <a:pt x="117" y="68"/>
                  </a:lnTo>
                  <a:lnTo>
                    <a:pt x="117" y="66"/>
                  </a:lnTo>
                  <a:lnTo>
                    <a:pt x="117" y="66"/>
                  </a:lnTo>
                  <a:lnTo>
                    <a:pt x="116" y="66"/>
                  </a:lnTo>
                  <a:lnTo>
                    <a:pt x="116" y="65"/>
                  </a:lnTo>
                  <a:lnTo>
                    <a:pt x="114" y="65"/>
                  </a:lnTo>
                  <a:lnTo>
                    <a:pt x="116" y="63"/>
                  </a:lnTo>
                  <a:lnTo>
                    <a:pt x="116" y="61"/>
                  </a:lnTo>
                  <a:lnTo>
                    <a:pt x="117" y="61"/>
                  </a:lnTo>
                  <a:lnTo>
                    <a:pt x="117" y="61"/>
                  </a:lnTo>
                  <a:lnTo>
                    <a:pt x="116" y="59"/>
                  </a:lnTo>
                  <a:lnTo>
                    <a:pt x="116" y="59"/>
                  </a:lnTo>
                  <a:lnTo>
                    <a:pt x="116" y="56"/>
                  </a:lnTo>
                  <a:lnTo>
                    <a:pt x="114" y="56"/>
                  </a:lnTo>
                  <a:lnTo>
                    <a:pt x="110" y="54"/>
                  </a:lnTo>
                  <a:lnTo>
                    <a:pt x="110" y="54"/>
                  </a:lnTo>
                  <a:lnTo>
                    <a:pt x="110" y="47"/>
                  </a:lnTo>
                  <a:lnTo>
                    <a:pt x="112" y="45"/>
                  </a:lnTo>
                  <a:lnTo>
                    <a:pt x="112" y="45"/>
                  </a:lnTo>
                  <a:lnTo>
                    <a:pt x="114" y="43"/>
                  </a:lnTo>
                  <a:lnTo>
                    <a:pt x="114" y="41"/>
                  </a:lnTo>
                  <a:lnTo>
                    <a:pt x="114" y="40"/>
                  </a:lnTo>
                  <a:lnTo>
                    <a:pt x="112" y="40"/>
                  </a:lnTo>
                  <a:lnTo>
                    <a:pt x="110" y="38"/>
                  </a:lnTo>
                  <a:lnTo>
                    <a:pt x="108" y="38"/>
                  </a:lnTo>
                  <a:lnTo>
                    <a:pt x="108" y="36"/>
                  </a:lnTo>
                  <a:lnTo>
                    <a:pt x="108" y="29"/>
                  </a:lnTo>
                  <a:lnTo>
                    <a:pt x="107" y="27"/>
                  </a:lnTo>
                  <a:lnTo>
                    <a:pt x="105" y="29"/>
                  </a:lnTo>
                  <a:lnTo>
                    <a:pt x="103" y="31"/>
                  </a:lnTo>
                  <a:lnTo>
                    <a:pt x="103" y="31"/>
                  </a:lnTo>
                  <a:lnTo>
                    <a:pt x="103" y="27"/>
                  </a:lnTo>
                  <a:lnTo>
                    <a:pt x="103" y="27"/>
                  </a:lnTo>
                  <a:lnTo>
                    <a:pt x="105" y="27"/>
                  </a:lnTo>
                  <a:lnTo>
                    <a:pt x="105" y="25"/>
                  </a:lnTo>
                  <a:lnTo>
                    <a:pt x="105" y="25"/>
                  </a:lnTo>
                  <a:lnTo>
                    <a:pt x="107" y="23"/>
                  </a:lnTo>
                  <a:lnTo>
                    <a:pt x="107" y="23"/>
                  </a:lnTo>
                  <a:lnTo>
                    <a:pt x="107" y="23"/>
                  </a:lnTo>
                  <a:lnTo>
                    <a:pt x="107" y="22"/>
                  </a:lnTo>
                  <a:lnTo>
                    <a:pt x="105" y="22"/>
                  </a:lnTo>
                  <a:lnTo>
                    <a:pt x="105" y="22"/>
                  </a:lnTo>
                  <a:lnTo>
                    <a:pt x="103" y="20"/>
                  </a:lnTo>
                  <a:lnTo>
                    <a:pt x="101" y="18"/>
                  </a:lnTo>
                  <a:lnTo>
                    <a:pt x="101" y="18"/>
                  </a:lnTo>
                  <a:lnTo>
                    <a:pt x="99" y="18"/>
                  </a:lnTo>
                  <a:lnTo>
                    <a:pt x="99" y="13"/>
                  </a:lnTo>
                  <a:lnTo>
                    <a:pt x="99" y="11"/>
                  </a:lnTo>
                  <a:lnTo>
                    <a:pt x="99" y="11"/>
                  </a:lnTo>
                  <a:lnTo>
                    <a:pt x="99" y="9"/>
                  </a:lnTo>
                  <a:lnTo>
                    <a:pt x="98" y="9"/>
                  </a:lnTo>
                  <a:lnTo>
                    <a:pt x="98" y="9"/>
                  </a:lnTo>
                  <a:lnTo>
                    <a:pt x="98" y="9"/>
                  </a:lnTo>
                  <a:lnTo>
                    <a:pt x="98" y="6"/>
                  </a:lnTo>
                  <a:lnTo>
                    <a:pt x="98" y="6"/>
                  </a:lnTo>
                  <a:lnTo>
                    <a:pt x="96" y="4"/>
                  </a:lnTo>
                  <a:lnTo>
                    <a:pt x="96" y="4"/>
                  </a:lnTo>
                  <a:lnTo>
                    <a:pt x="94" y="6"/>
                  </a:lnTo>
                  <a:lnTo>
                    <a:pt x="94" y="6"/>
                  </a:lnTo>
                  <a:lnTo>
                    <a:pt x="92" y="4"/>
                  </a:lnTo>
                  <a:lnTo>
                    <a:pt x="92" y="4"/>
                  </a:lnTo>
                  <a:lnTo>
                    <a:pt x="91" y="4"/>
                  </a:lnTo>
                  <a:lnTo>
                    <a:pt x="91" y="7"/>
                  </a:lnTo>
                  <a:lnTo>
                    <a:pt x="91" y="7"/>
                  </a:lnTo>
                  <a:lnTo>
                    <a:pt x="87" y="9"/>
                  </a:lnTo>
                  <a:lnTo>
                    <a:pt x="87" y="11"/>
                  </a:lnTo>
                  <a:lnTo>
                    <a:pt x="85" y="13"/>
                  </a:lnTo>
                  <a:lnTo>
                    <a:pt x="82" y="11"/>
                  </a:lnTo>
                  <a:lnTo>
                    <a:pt x="80" y="9"/>
                  </a:lnTo>
                  <a:lnTo>
                    <a:pt x="76" y="9"/>
                  </a:lnTo>
                  <a:lnTo>
                    <a:pt x="76" y="9"/>
                  </a:lnTo>
                  <a:lnTo>
                    <a:pt x="74" y="11"/>
                  </a:lnTo>
                  <a:lnTo>
                    <a:pt x="73" y="11"/>
                  </a:lnTo>
                  <a:lnTo>
                    <a:pt x="73" y="13"/>
                  </a:lnTo>
                  <a:lnTo>
                    <a:pt x="71" y="15"/>
                  </a:lnTo>
                  <a:lnTo>
                    <a:pt x="69" y="13"/>
                  </a:lnTo>
                  <a:lnTo>
                    <a:pt x="66" y="9"/>
                  </a:lnTo>
                  <a:lnTo>
                    <a:pt x="66" y="9"/>
                  </a:lnTo>
                  <a:lnTo>
                    <a:pt x="64" y="11"/>
                  </a:lnTo>
                  <a:lnTo>
                    <a:pt x="62" y="13"/>
                  </a:lnTo>
                  <a:lnTo>
                    <a:pt x="60" y="13"/>
                  </a:lnTo>
                  <a:lnTo>
                    <a:pt x="58" y="11"/>
                  </a:lnTo>
                  <a:lnTo>
                    <a:pt x="58" y="11"/>
                  </a:lnTo>
                  <a:lnTo>
                    <a:pt x="58" y="9"/>
                  </a:lnTo>
                  <a:lnTo>
                    <a:pt x="58" y="7"/>
                  </a:lnTo>
                  <a:lnTo>
                    <a:pt x="58" y="7"/>
                  </a:lnTo>
                  <a:lnTo>
                    <a:pt x="6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6" name="Freeform 4167"/>
            <p:cNvSpPr>
              <a:spLocks/>
            </p:cNvSpPr>
            <p:nvPr/>
          </p:nvSpPr>
          <p:spPr bwMode="auto">
            <a:xfrm>
              <a:off x="2454" y="2501"/>
              <a:ext cx="117" cy="91"/>
            </a:xfrm>
            <a:custGeom>
              <a:avLst/>
              <a:gdLst/>
              <a:ahLst/>
              <a:cxnLst>
                <a:cxn ang="0">
                  <a:pos x="51" y="6"/>
                </a:cxn>
                <a:cxn ang="0">
                  <a:pos x="44" y="7"/>
                </a:cxn>
                <a:cxn ang="0">
                  <a:pos x="37" y="6"/>
                </a:cxn>
                <a:cxn ang="0">
                  <a:pos x="33" y="6"/>
                </a:cxn>
                <a:cxn ang="0">
                  <a:pos x="28" y="2"/>
                </a:cxn>
                <a:cxn ang="0">
                  <a:pos x="23" y="6"/>
                </a:cxn>
                <a:cxn ang="0">
                  <a:pos x="21" y="9"/>
                </a:cxn>
                <a:cxn ang="0">
                  <a:pos x="21" y="13"/>
                </a:cxn>
                <a:cxn ang="0">
                  <a:pos x="14" y="18"/>
                </a:cxn>
                <a:cxn ang="0">
                  <a:pos x="1" y="29"/>
                </a:cxn>
                <a:cxn ang="0">
                  <a:pos x="1" y="32"/>
                </a:cxn>
                <a:cxn ang="0">
                  <a:pos x="5" y="31"/>
                </a:cxn>
                <a:cxn ang="0">
                  <a:pos x="8" y="40"/>
                </a:cxn>
                <a:cxn ang="0">
                  <a:pos x="23" y="54"/>
                </a:cxn>
                <a:cxn ang="0">
                  <a:pos x="26" y="57"/>
                </a:cxn>
                <a:cxn ang="0">
                  <a:pos x="33" y="61"/>
                </a:cxn>
                <a:cxn ang="0">
                  <a:pos x="37" y="56"/>
                </a:cxn>
                <a:cxn ang="0">
                  <a:pos x="41" y="48"/>
                </a:cxn>
                <a:cxn ang="0">
                  <a:pos x="49" y="47"/>
                </a:cxn>
                <a:cxn ang="0">
                  <a:pos x="64" y="48"/>
                </a:cxn>
                <a:cxn ang="0">
                  <a:pos x="67" y="54"/>
                </a:cxn>
                <a:cxn ang="0">
                  <a:pos x="71" y="56"/>
                </a:cxn>
                <a:cxn ang="0">
                  <a:pos x="71" y="59"/>
                </a:cxn>
                <a:cxn ang="0">
                  <a:pos x="73" y="63"/>
                </a:cxn>
                <a:cxn ang="0">
                  <a:pos x="69" y="72"/>
                </a:cxn>
                <a:cxn ang="0">
                  <a:pos x="76" y="70"/>
                </a:cxn>
                <a:cxn ang="0">
                  <a:pos x="78" y="70"/>
                </a:cxn>
                <a:cxn ang="0">
                  <a:pos x="83" y="70"/>
                </a:cxn>
                <a:cxn ang="0">
                  <a:pos x="87" y="72"/>
                </a:cxn>
                <a:cxn ang="0">
                  <a:pos x="91" y="81"/>
                </a:cxn>
                <a:cxn ang="0">
                  <a:pos x="89" y="88"/>
                </a:cxn>
                <a:cxn ang="0">
                  <a:pos x="92" y="88"/>
                </a:cxn>
                <a:cxn ang="0">
                  <a:pos x="98" y="89"/>
                </a:cxn>
                <a:cxn ang="0">
                  <a:pos x="101" y="84"/>
                </a:cxn>
                <a:cxn ang="0">
                  <a:pos x="107" y="84"/>
                </a:cxn>
                <a:cxn ang="0">
                  <a:pos x="112" y="77"/>
                </a:cxn>
                <a:cxn ang="0">
                  <a:pos x="114" y="75"/>
                </a:cxn>
                <a:cxn ang="0">
                  <a:pos x="108" y="73"/>
                </a:cxn>
                <a:cxn ang="0">
                  <a:pos x="108" y="70"/>
                </a:cxn>
                <a:cxn ang="0">
                  <a:pos x="116" y="72"/>
                </a:cxn>
                <a:cxn ang="0">
                  <a:pos x="117" y="68"/>
                </a:cxn>
                <a:cxn ang="0">
                  <a:pos x="116" y="65"/>
                </a:cxn>
                <a:cxn ang="0">
                  <a:pos x="117" y="61"/>
                </a:cxn>
                <a:cxn ang="0">
                  <a:pos x="116" y="56"/>
                </a:cxn>
                <a:cxn ang="0">
                  <a:pos x="110" y="47"/>
                </a:cxn>
                <a:cxn ang="0">
                  <a:pos x="114" y="41"/>
                </a:cxn>
                <a:cxn ang="0">
                  <a:pos x="108" y="38"/>
                </a:cxn>
                <a:cxn ang="0">
                  <a:pos x="105" y="29"/>
                </a:cxn>
                <a:cxn ang="0">
                  <a:pos x="103" y="27"/>
                </a:cxn>
                <a:cxn ang="0">
                  <a:pos x="107" y="23"/>
                </a:cxn>
                <a:cxn ang="0">
                  <a:pos x="105" y="22"/>
                </a:cxn>
                <a:cxn ang="0">
                  <a:pos x="101" y="18"/>
                </a:cxn>
                <a:cxn ang="0">
                  <a:pos x="99" y="11"/>
                </a:cxn>
                <a:cxn ang="0">
                  <a:pos x="98" y="9"/>
                </a:cxn>
                <a:cxn ang="0">
                  <a:pos x="96" y="4"/>
                </a:cxn>
                <a:cxn ang="0">
                  <a:pos x="92" y="4"/>
                </a:cxn>
                <a:cxn ang="0">
                  <a:pos x="87" y="9"/>
                </a:cxn>
                <a:cxn ang="0">
                  <a:pos x="80" y="9"/>
                </a:cxn>
                <a:cxn ang="0">
                  <a:pos x="73" y="11"/>
                </a:cxn>
                <a:cxn ang="0">
                  <a:pos x="66" y="9"/>
                </a:cxn>
                <a:cxn ang="0">
                  <a:pos x="60" y="13"/>
                </a:cxn>
                <a:cxn ang="0">
                  <a:pos x="58" y="7"/>
                </a:cxn>
              </a:cxnLst>
              <a:rect l="0" t="0" r="r" b="b"/>
              <a:pathLst>
                <a:path w="117" h="91">
                  <a:moveTo>
                    <a:pt x="60" y="6"/>
                  </a:moveTo>
                  <a:lnTo>
                    <a:pt x="57" y="6"/>
                  </a:lnTo>
                  <a:lnTo>
                    <a:pt x="55" y="6"/>
                  </a:lnTo>
                  <a:lnTo>
                    <a:pt x="51" y="6"/>
                  </a:lnTo>
                  <a:lnTo>
                    <a:pt x="49" y="6"/>
                  </a:lnTo>
                  <a:lnTo>
                    <a:pt x="48" y="6"/>
                  </a:lnTo>
                  <a:lnTo>
                    <a:pt x="46" y="7"/>
                  </a:lnTo>
                  <a:lnTo>
                    <a:pt x="44" y="7"/>
                  </a:lnTo>
                  <a:lnTo>
                    <a:pt x="42" y="6"/>
                  </a:lnTo>
                  <a:lnTo>
                    <a:pt x="42" y="6"/>
                  </a:lnTo>
                  <a:lnTo>
                    <a:pt x="39" y="6"/>
                  </a:lnTo>
                  <a:lnTo>
                    <a:pt x="37" y="6"/>
                  </a:lnTo>
                  <a:lnTo>
                    <a:pt x="35" y="4"/>
                  </a:lnTo>
                  <a:lnTo>
                    <a:pt x="35" y="4"/>
                  </a:lnTo>
                  <a:lnTo>
                    <a:pt x="35" y="6"/>
                  </a:lnTo>
                  <a:lnTo>
                    <a:pt x="33" y="6"/>
                  </a:lnTo>
                  <a:lnTo>
                    <a:pt x="33" y="4"/>
                  </a:lnTo>
                  <a:lnTo>
                    <a:pt x="32" y="2"/>
                  </a:lnTo>
                  <a:lnTo>
                    <a:pt x="30" y="2"/>
                  </a:lnTo>
                  <a:lnTo>
                    <a:pt x="28" y="2"/>
                  </a:lnTo>
                  <a:lnTo>
                    <a:pt x="26" y="2"/>
                  </a:lnTo>
                  <a:lnTo>
                    <a:pt x="23" y="0"/>
                  </a:lnTo>
                  <a:lnTo>
                    <a:pt x="23" y="4"/>
                  </a:lnTo>
                  <a:lnTo>
                    <a:pt x="23" y="6"/>
                  </a:lnTo>
                  <a:lnTo>
                    <a:pt x="23" y="6"/>
                  </a:lnTo>
                  <a:lnTo>
                    <a:pt x="23" y="7"/>
                  </a:lnTo>
                  <a:lnTo>
                    <a:pt x="21" y="9"/>
                  </a:lnTo>
                  <a:lnTo>
                    <a:pt x="21" y="9"/>
                  </a:lnTo>
                  <a:lnTo>
                    <a:pt x="19" y="9"/>
                  </a:lnTo>
                  <a:lnTo>
                    <a:pt x="19" y="9"/>
                  </a:lnTo>
                  <a:lnTo>
                    <a:pt x="21" y="11"/>
                  </a:lnTo>
                  <a:lnTo>
                    <a:pt x="21" y="13"/>
                  </a:lnTo>
                  <a:lnTo>
                    <a:pt x="23" y="18"/>
                  </a:lnTo>
                  <a:lnTo>
                    <a:pt x="21" y="18"/>
                  </a:lnTo>
                  <a:lnTo>
                    <a:pt x="19" y="18"/>
                  </a:lnTo>
                  <a:lnTo>
                    <a:pt x="14" y="18"/>
                  </a:lnTo>
                  <a:lnTo>
                    <a:pt x="8" y="22"/>
                  </a:lnTo>
                  <a:lnTo>
                    <a:pt x="7" y="22"/>
                  </a:lnTo>
                  <a:lnTo>
                    <a:pt x="3" y="29"/>
                  </a:lnTo>
                  <a:lnTo>
                    <a:pt x="1" y="29"/>
                  </a:lnTo>
                  <a:lnTo>
                    <a:pt x="0" y="31"/>
                  </a:lnTo>
                  <a:lnTo>
                    <a:pt x="0" y="32"/>
                  </a:lnTo>
                  <a:lnTo>
                    <a:pt x="1" y="32"/>
                  </a:lnTo>
                  <a:lnTo>
                    <a:pt x="1" y="32"/>
                  </a:lnTo>
                  <a:lnTo>
                    <a:pt x="3" y="32"/>
                  </a:lnTo>
                  <a:lnTo>
                    <a:pt x="5" y="31"/>
                  </a:lnTo>
                  <a:lnTo>
                    <a:pt x="5" y="31"/>
                  </a:lnTo>
                  <a:lnTo>
                    <a:pt x="5" y="31"/>
                  </a:lnTo>
                  <a:lnTo>
                    <a:pt x="7" y="34"/>
                  </a:lnTo>
                  <a:lnTo>
                    <a:pt x="8" y="34"/>
                  </a:lnTo>
                  <a:lnTo>
                    <a:pt x="8" y="36"/>
                  </a:lnTo>
                  <a:lnTo>
                    <a:pt x="8" y="40"/>
                  </a:lnTo>
                  <a:lnTo>
                    <a:pt x="12" y="43"/>
                  </a:lnTo>
                  <a:lnTo>
                    <a:pt x="19" y="47"/>
                  </a:lnTo>
                  <a:lnTo>
                    <a:pt x="21" y="50"/>
                  </a:lnTo>
                  <a:lnTo>
                    <a:pt x="23" y="54"/>
                  </a:lnTo>
                  <a:lnTo>
                    <a:pt x="25" y="54"/>
                  </a:lnTo>
                  <a:lnTo>
                    <a:pt x="25" y="56"/>
                  </a:lnTo>
                  <a:lnTo>
                    <a:pt x="26" y="56"/>
                  </a:lnTo>
                  <a:lnTo>
                    <a:pt x="26" y="57"/>
                  </a:lnTo>
                  <a:lnTo>
                    <a:pt x="26" y="57"/>
                  </a:lnTo>
                  <a:lnTo>
                    <a:pt x="28" y="59"/>
                  </a:lnTo>
                  <a:lnTo>
                    <a:pt x="30" y="61"/>
                  </a:lnTo>
                  <a:lnTo>
                    <a:pt x="33" y="61"/>
                  </a:lnTo>
                  <a:lnTo>
                    <a:pt x="33" y="59"/>
                  </a:lnTo>
                  <a:lnTo>
                    <a:pt x="35" y="57"/>
                  </a:lnTo>
                  <a:lnTo>
                    <a:pt x="37" y="57"/>
                  </a:lnTo>
                  <a:lnTo>
                    <a:pt x="37" y="56"/>
                  </a:lnTo>
                  <a:lnTo>
                    <a:pt x="37" y="56"/>
                  </a:lnTo>
                  <a:lnTo>
                    <a:pt x="39" y="54"/>
                  </a:lnTo>
                  <a:lnTo>
                    <a:pt x="42" y="50"/>
                  </a:lnTo>
                  <a:lnTo>
                    <a:pt x="41" y="48"/>
                  </a:lnTo>
                  <a:lnTo>
                    <a:pt x="42" y="47"/>
                  </a:lnTo>
                  <a:lnTo>
                    <a:pt x="44" y="47"/>
                  </a:lnTo>
                  <a:lnTo>
                    <a:pt x="46" y="48"/>
                  </a:lnTo>
                  <a:lnTo>
                    <a:pt x="49" y="47"/>
                  </a:lnTo>
                  <a:lnTo>
                    <a:pt x="49" y="45"/>
                  </a:lnTo>
                  <a:lnTo>
                    <a:pt x="62" y="47"/>
                  </a:lnTo>
                  <a:lnTo>
                    <a:pt x="62" y="48"/>
                  </a:lnTo>
                  <a:lnTo>
                    <a:pt x="64" y="48"/>
                  </a:lnTo>
                  <a:lnTo>
                    <a:pt x="66" y="50"/>
                  </a:lnTo>
                  <a:lnTo>
                    <a:pt x="67" y="52"/>
                  </a:lnTo>
                  <a:lnTo>
                    <a:pt x="67" y="52"/>
                  </a:lnTo>
                  <a:lnTo>
                    <a:pt x="67" y="54"/>
                  </a:lnTo>
                  <a:lnTo>
                    <a:pt x="67" y="54"/>
                  </a:lnTo>
                  <a:lnTo>
                    <a:pt x="67" y="56"/>
                  </a:lnTo>
                  <a:lnTo>
                    <a:pt x="69" y="56"/>
                  </a:lnTo>
                  <a:lnTo>
                    <a:pt x="71" y="56"/>
                  </a:lnTo>
                  <a:lnTo>
                    <a:pt x="71" y="56"/>
                  </a:lnTo>
                  <a:lnTo>
                    <a:pt x="69" y="57"/>
                  </a:lnTo>
                  <a:lnTo>
                    <a:pt x="71" y="59"/>
                  </a:lnTo>
                  <a:lnTo>
                    <a:pt x="71" y="59"/>
                  </a:lnTo>
                  <a:lnTo>
                    <a:pt x="71" y="61"/>
                  </a:lnTo>
                  <a:lnTo>
                    <a:pt x="71" y="61"/>
                  </a:lnTo>
                  <a:lnTo>
                    <a:pt x="73" y="61"/>
                  </a:lnTo>
                  <a:lnTo>
                    <a:pt x="73" y="63"/>
                  </a:lnTo>
                  <a:lnTo>
                    <a:pt x="73" y="66"/>
                  </a:lnTo>
                  <a:lnTo>
                    <a:pt x="73" y="66"/>
                  </a:lnTo>
                  <a:lnTo>
                    <a:pt x="71" y="66"/>
                  </a:lnTo>
                  <a:lnTo>
                    <a:pt x="69" y="72"/>
                  </a:lnTo>
                  <a:lnTo>
                    <a:pt x="69" y="72"/>
                  </a:lnTo>
                  <a:lnTo>
                    <a:pt x="74" y="72"/>
                  </a:lnTo>
                  <a:lnTo>
                    <a:pt x="74" y="70"/>
                  </a:lnTo>
                  <a:lnTo>
                    <a:pt x="76" y="70"/>
                  </a:lnTo>
                  <a:lnTo>
                    <a:pt x="76" y="70"/>
                  </a:lnTo>
                  <a:lnTo>
                    <a:pt x="76" y="72"/>
                  </a:lnTo>
                  <a:lnTo>
                    <a:pt x="78" y="72"/>
                  </a:lnTo>
                  <a:lnTo>
                    <a:pt x="78" y="70"/>
                  </a:lnTo>
                  <a:lnTo>
                    <a:pt x="80" y="68"/>
                  </a:lnTo>
                  <a:lnTo>
                    <a:pt x="82" y="70"/>
                  </a:lnTo>
                  <a:lnTo>
                    <a:pt x="82" y="70"/>
                  </a:lnTo>
                  <a:lnTo>
                    <a:pt x="83" y="70"/>
                  </a:lnTo>
                  <a:lnTo>
                    <a:pt x="85" y="70"/>
                  </a:lnTo>
                  <a:lnTo>
                    <a:pt x="85" y="70"/>
                  </a:lnTo>
                  <a:lnTo>
                    <a:pt x="85" y="70"/>
                  </a:lnTo>
                  <a:lnTo>
                    <a:pt x="87"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2" y="88"/>
                  </a:lnTo>
                  <a:lnTo>
                    <a:pt x="92" y="88"/>
                  </a:lnTo>
                  <a:lnTo>
                    <a:pt x="96" y="91"/>
                  </a:lnTo>
                  <a:lnTo>
                    <a:pt x="96" y="89"/>
                  </a:lnTo>
                  <a:lnTo>
                    <a:pt x="98" y="89"/>
                  </a:lnTo>
                  <a:lnTo>
                    <a:pt x="99" y="89"/>
                  </a:lnTo>
                  <a:lnTo>
                    <a:pt x="99" y="88"/>
                  </a:lnTo>
                  <a:lnTo>
                    <a:pt x="101" y="86"/>
                  </a:lnTo>
                  <a:lnTo>
                    <a:pt x="101" y="84"/>
                  </a:lnTo>
                  <a:lnTo>
                    <a:pt x="103" y="82"/>
                  </a:lnTo>
                  <a:lnTo>
                    <a:pt x="105" y="82"/>
                  </a:lnTo>
                  <a:lnTo>
                    <a:pt x="105" y="86"/>
                  </a:lnTo>
                  <a:lnTo>
                    <a:pt x="107" y="84"/>
                  </a:lnTo>
                  <a:lnTo>
                    <a:pt x="110" y="84"/>
                  </a:lnTo>
                  <a:lnTo>
                    <a:pt x="110" y="84"/>
                  </a:lnTo>
                  <a:lnTo>
                    <a:pt x="112" y="82"/>
                  </a:lnTo>
                  <a:lnTo>
                    <a:pt x="112" y="77"/>
                  </a:lnTo>
                  <a:lnTo>
                    <a:pt x="114" y="77"/>
                  </a:lnTo>
                  <a:lnTo>
                    <a:pt x="114" y="77"/>
                  </a:lnTo>
                  <a:lnTo>
                    <a:pt x="112" y="75"/>
                  </a:lnTo>
                  <a:lnTo>
                    <a:pt x="114" y="75"/>
                  </a:lnTo>
                  <a:lnTo>
                    <a:pt x="112" y="75"/>
                  </a:lnTo>
                  <a:lnTo>
                    <a:pt x="112" y="73"/>
                  </a:lnTo>
                  <a:lnTo>
                    <a:pt x="110" y="75"/>
                  </a:lnTo>
                  <a:lnTo>
                    <a:pt x="108" y="73"/>
                  </a:lnTo>
                  <a:lnTo>
                    <a:pt x="110" y="72"/>
                  </a:lnTo>
                  <a:lnTo>
                    <a:pt x="110" y="72"/>
                  </a:lnTo>
                  <a:lnTo>
                    <a:pt x="108" y="72"/>
                  </a:lnTo>
                  <a:lnTo>
                    <a:pt x="108" y="70"/>
                  </a:lnTo>
                  <a:lnTo>
                    <a:pt x="112" y="70"/>
                  </a:lnTo>
                  <a:lnTo>
                    <a:pt x="114" y="70"/>
                  </a:lnTo>
                  <a:lnTo>
                    <a:pt x="116" y="72"/>
                  </a:lnTo>
                  <a:lnTo>
                    <a:pt x="116" y="72"/>
                  </a:lnTo>
                  <a:lnTo>
                    <a:pt x="117" y="70"/>
                  </a:lnTo>
                  <a:lnTo>
                    <a:pt x="117" y="72"/>
                  </a:lnTo>
                  <a:lnTo>
                    <a:pt x="117" y="72"/>
                  </a:lnTo>
                  <a:lnTo>
                    <a:pt x="117" y="68"/>
                  </a:lnTo>
                  <a:lnTo>
                    <a:pt x="117" y="66"/>
                  </a:lnTo>
                  <a:lnTo>
                    <a:pt x="117" y="66"/>
                  </a:lnTo>
                  <a:lnTo>
                    <a:pt x="116" y="66"/>
                  </a:lnTo>
                  <a:lnTo>
                    <a:pt x="116" y="65"/>
                  </a:lnTo>
                  <a:lnTo>
                    <a:pt x="114" y="65"/>
                  </a:lnTo>
                  <a:lnTo>
                    <a:pt x="116" y="63"/>
                  </a:lnTo>
                  <a:lnTo>
                    <a:pt x="116" y="61"/>
                  </a:lnTo>
                  <a:lnTo>
                    <a:pt x="117" y="61"/>
                  </a:lnTo>
                  <a:lnTo>
                    <a:pt x="117" y="61"/>
                  </a:lnTo>
                  <a:lnTo>
                    <a:pt x="116" y="59"/>
                  </a:lnTo>
                  <a:lnTo>
                    <a:pt x="116" y="59"/>
                  </a:lnTo>
                  <a:lnTo>
                    <a:pt x="116" y="56"/>
                  </a:lnTo>
                  <a:lnTo>
                    <a:pt x="114" y="56"/>
                  </a:lnTo>
                  <a:lnTo>
                    <a:pt x="110" y="54"/>
                  </a:lnTo>
                  <a:lnTo>
                    <a:pt x="110" y="54"/>
                  </a:lnTo>
                  <a:lnTo>
                    <a:pt x="110" y="47"/>
                  </a:lnTo>
                  <a:lnTo>
                    <a:pt x="112" y="45"/>
                  </a:lnTo>
                  <a:lnTo>
                    <a:pt x="112" y="45"/>
                  </a:lnTo>
                  <a:lnTo>
                    <a:pt x="114" y="43"/>
                  </a:lnTo>
                  <a:lnTo>
                    <a:pt x="114" y="41"/>
                  </a:lnTo>
                  <a:lnTo>
                    <a:pt x="114" y="40"/>
                  </a:lnTo>
                  <a:lnTo>
                    <a:pt x="112" y="40"/>
                  </a:lnTo>
                  <a:lnTo>
                    <a:pt x="110" y="38"/>
                  </a:lnTo>
                  <a:lnTo>
                    <a:pt x="108" y="38"/>
                  </a:lnTo>
                  <a:lnTo>
                    <a:pt x="108" y="36"/>
                  </a:lnTo>
                  <a:lnTo>
                    <a:pt x="108" y="29"/>
                  </a:lnTo>
                  <a:lnTo>
                    <a:pt x="107" y="27"/>
                  </a:lnTo>
                  <a:lnTo>
                    <a:pt x="105" y="29"/>
                  </a:lnTo>
                  <a:lnTo>
                    <a:pt x="103" y="31"/>
                  </a:lnTo>
                  <a:lnTo>
                    <a:pt x="103" y="31"/>
                  </a:lnTo>
                  <a:lnTo>
                    <a:pt x="103" y="27"/>
                  </a:lnTo>
                  <a:lnTo>
                    <a:pt x="103" y="27"/>
                  </a:lnTo>
                  <a:lnTo>
                    <a:pt x="105" y="27"/>
                  </a:lnTo>
                  <a:lnTo>
                    <a:pt x="105" y="25"/>
                  </a:lnTo>
                  <a:lnTo>
                    <a:pt x="105" y="25"/>
                  </a:lnTo>
                  <a:lnTo>
                    <a:pt x="107" y="23"/>
                  </a:lnTo>
                  <a:lnTo>
                    <a:pt x="107" y="23"/>
                  </a:lnTo>
                  <a:lnTo>
                    <a:pt x="107" y="23"/>
                  </a:lnTo>
                  <a:lnTo>
                    <a:pt x="107" y="22"/>
                  </a:lnTo>
                  <a:lnTo>
                    <a:pt x="105" y="22"/>
                  </a:lnTo>
                  <a:lnTo>
                    <a:pt x="105" y="22"/>
                  </a:lnTo>
                  <a:lnTo>
                    <a:pt x="103" y="20"/>
                  </a:lnTo>
                  <a:lnTo>
                    <a:pt x="101" y="18"/>
                  </a:lnTo>
                  <a:lnTo>
                    <a:pt x="101" y="18"/>
                  </a:lnTo>
                  <a:lnTo>
                    <a:pt x="99" y="18"/>
                  </a:lnTo>
                  <a:lnTo>
                    <a:pt x="99" y="13"/>
                  </a:lnTo>
                  <a:lnTo>
                    <a:pt x="99" y="11"/>
                  </a:lnTo>
                  <a:lnTo>
                    <a:pt x="99" y="11"/>
                  </a:lnTo>
                  <a:lnTo>
                    <a:pt x="99" y="9"/>
                  </a:lnTo>
                  <a:lnTo>
                    <a:pt x="98" y="9"/>
                  </a:lnTo>
                  <a:lnTo>
                    <a:pt x="98" y="9"/>
                  </a:lnTo>
                  <a:lnTo>
                    <a:pt x="98" y="9"/>
                  </a:lnTo>
                  <a:lnTo>
                    <a:pt x="98" y="6"/>
                  </a:lnTo>
                  <a:lnTo>
                    <a:pt x="98" y="6"/>
                  </a:lnTo>
                  <a:lnTo>
                    <a:pt x="96" y="4"/>
                  </a:lnTo>
                  <a:lnTo>
                    <a:pt x="96" y="4"/>
                  </a:lnTo>
                  <a:lnTo>
                    <a:pt x="94" y="6"/>
                  </a:lnTo>
                  <a:lnTo>
                    <a:pt x="94" y="6"/>
                  </a:lnTo>
                  <a:lnTo>
                    <a:pt x="92" y="4"/>
                  </a:lnTo>
                  <a:lnTo>
                    <a:pt x="92" y="4"/>
                  </a:lnTo>
                  <a:lnTo>
                    <a:pt x="91" y="4"/>
                  </a:lnTo>
                  <a:lnTo>
                    <a:pt x="91" y="7"/>
                  </a:lnTo>
                  <a:lnTo>
                    <a:pt x="91" y="7"/>
                  </a:lnTo>
                  <a:lnTo>
                    <a:pt x="87" y="9"/>
                  </a:lnTo>
                  <a:lnTo>
                    <a:pt x="87" y="11"/>
                  </a:lnTo>
                  <a:lnTo>
                    <a:pt x="85" y="13"/>
                  </a:lnTo>
                  <a:lnTo>
                    <a:pt x="82" y="11"/>
                  </a:lnTo>
                  <a:lnTo>
                    <a:pt x="80" y="9"/>
                  </a:lnTo>
                  <a:lnTo>
                    <a:pt x="76" y="9"/>
                  </a:lnTo>
                  <a:lnTo>
                    <a:pt x="76" y="9"/>
                  </a:lnTo>
                  <a:lnTo>
                    <a:pt x="74" y="11"/>
                  </a:lnTo>
                  <a:lnTo>
                    <a:pt x="73" y="11"/>
                  </a:lnTo>
                  <a:lnTo>
                    <a:pt x="73" y="13"/>
                  </a:lnTo>
                  <a:lnTo>
                    <a:pt x="71" y="15"/>
                  </a:lnTo>
                  <a:lnTo>
                    <a:pt x="69" y="13"/>
                  </a:lnTo>
                  <a:lnTo>
                    <a:pt x="66" y="9"/>
                  </a:lnTo>
                  <a:lnTo>
                    <a:pt x="66" y="9"/>
                  </a:lnTo>
                  <a:lnTo>
                    <a:pt x="64" y="11"/>
                  </a:lnTo>
                  <a:lnTo>
                    <a:pt x="62" y="13"/>
                  </a:lnTo>
                  <a:lnTo>
                    <a:pt x="60" y="13"/>
                  </a:lnTo>
                  <a:lnTo>
                    <a:pt x="58" y="11"/>
                  </a:lnTo>
                  <a:lnTo>
                    <a:pt x="58" y="11"/>
                  </a:lnTo>
                  <a:lnTo>
                    <a:pt x="58" y="9"/>
                  </a:lnTo>
                  <a:lnTo>
                    <a:pt x="58" y="7"/>
                  </a:lnTo>
                  <a:lnTo>
                    <a:pt x="58" y="7"/>
                  </a:lnTo>
                  <a:lnTo>
                    <a:pt x="6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7" name="Freeform 4168"/>
            <p:cNvSpPr>
              <a:spLocks/>
            </p:cNvSpPr>
            <p:nvPr/>
          </p:nvSpPr>
          <p:spPr bwMode="auto">
            <a:xfrm>
              <a:off x="2926" y="2530"/>
              <a:ext cx="209" cy="132"/>
            </a:xfrm>
            <a:custGeom>
              <a:avLst/>
              <a:gdLst/>
              <a:ahLst/>
              <a:cxnLst>
                <a:cxn ang="0">
                  <a:pos x="120" y="2"/>
                </a:cxn>
                <a:cxn ang="0">
                  <a:pos x="116" y="7"/>
                </a:cxn>
                <a:cxn ang="0">
                  <a:pos x="115" y="12"/>
                </a:cxn>
                <a:cxn ang="0">
                  <a:pos x="111" y="16"/>
                </a:cxn>
                <a:cxn ang="0">
                  <a:pos x="106" y="21"/>
                </a:cxn>
                <a:cxn ang="0">
                  <a:pos x="104" y="25"/>
                </a:cxn>
                <a:cxn ang="0">
                  <a:pos x="97" y="30"/>
                </a:cxn>
                <a:cxn ang="0">
                  <a:pos x="91" y="30"/>
                </a:cxn>
                <a:cxn ang="0">
                  <a:pos x="84" y="32"/>
                </a:cxn>
                <a:cxn ang="0">
                  <a:pos x="72" y="34"/>
                </a:cxn>
                <a:cxn ang="0">
                  <a:pos x="72" y="36"/>
                </a:cxn>
                <a:cxn ang="0">
                  <a:pos x="74" y="39"/>
                </a:cxn>
                <a:cxn ang="0">
                  <a:pos x="72" y="41"/>
                </a:cxn>
                <a:cxn ang="0">
                  <a:pos x="70" y="44"/>
                </a:cxn>
                <a:cxn ang="0">
                  <a:pos x="68" y="46"/>
                </a:cxn>
                <a:cxn ang="0">
                  <a:pos x="66" y="48"/>
                </a:cxn>
                <a:cxn ang="0">
                  <a:pos x="57" y="50"/>
                </a:cxn>
                <a:cxn ang="0">
                  <a:pos x="45" y="52"/>
                </a:cxn>
                <a:cxn ang="0">
                  <a:pos x="40" y="53"/>
                </a:cxn>
                <a:cxn ang="0">
                  <a:pos x="38" y="55"/>
                </a:cxn>
                <a:cxn ang="0">
                  <a:pos x="36" y="53"/>
                </a:cxn>
                <a:cxn ang="0">
                  <a:pos x="34" y="52"/>
                </a:cxn>
                <a:cxn ang="0">
                  <a:pos x="33" y="52"/>
                </a:cxn>
                <a:cxn ang="0">
                  <a:pos x="31" y="53"/>
                </a:cxn>
                <a:cxn ang="0">
                  <a:pos x="24" y="57"/>
                </a:cxn>
                <a:cxn ang="0">
                  <a:pos x="20" y="57"/>
                </a:cxn>
                <a:cxn ang="0">
                  <a:pos x="15" y="59"/>
                </a:cxn>
                <a:cxn ang="0">
                  <a:pos x="0" y="85"/>
                </a:cxn>
                <a:cxn ang="0">
                  <a:pos x="0" y="100"/>
                </a:cxn>
                <a:cxn ang="0">
                  <a:pos x="24" y="132"/>
                </a:cxn>
                <a:cxn ang="0">
                  <a:pos x="29" y="127"/>
                </a:cxn>
                <a:cxn ang="0">
                  <a:pos x="45" y="118"/>
                </a:cxn>
                <a:cxn ang="0">
                  <a:pos x="65" y="119"/>
                </a:cxn>
                <a:cxn ang="0">
                  <a:pos x="70" y="116"/>
                </a:cxn>
                <a:cxn ang="0">
                  <a:pos x="70" y="105"/>
                </a:cxn>
                <a:cxn ang="0">
                  <a:pos x="75" y="98"/>
                </a:cxn>
                <a:cxn ang="0">
                  <a:pos x="90" y="94"/>
                </a:cxn>
                <a:cxn ang="0">
                  <a:pos x="91" y="100"/>
                </a:cxn>
                <a:cxn ang="0">
                  <a:pos x="100" y="105"/>
                </a:cxn>
                <a:cxn ang="0">
                  <a:pos x="106" y="105"/>
                </a:cxn>
                <a:cxn ang="0">
                  <a:pos x="127" y="107"/>
                </a:cxn>
                <a:cxn ang="0">
                  <a:pos x="131" y="102"/>
                </a:cxn>
                <a:cxn ang="0">
                  <a:pos x="140" y="100"/>
                </a:cxn>
                <a:cxn ang="0">
                  <a:pos x="161" y="94"/>
                </a:cxn>
                <a:cxn ang="0">
                  <a:pos x="165" y="96"/>
                </a:cxn>
                <a:cxn ang="0">
                  <a:pos x="166" y="98"/>
                </a:cxn>
                <a:cxn ang="0">
                  <a:pos x="172" y="96"/>
                </a:cxn>
                <a:cxn ang="0">
                  <a:pos x="179" y="94"/>
                </a:cxn>
                <a:cxn ang="0">
                  <a:pos x="193" y="96"/>
                </a:cxn>
                <a:cxn ang="0">
                  <a:pos x="198" y="96"/>
                </a:cxn>
                <a:cxn ang="0">
                  <a:pos x="209" y="94"/>
                </a:cxn>
                <a:cxn ang="0">
                  <a:pos x="207" y="89"/>
                </a:cxn>
                <a:cxn ang="0">
                  <a:pos x="197" y="80"/>
                </a:cxn>
                <a:cxn ang="0">
                  <a:pos x="193" y="77"/>
                </a:cxn>
                <a:cxn ang="0">
                  <a:pos x="190" y="68"/>
                </a:cxn>
                <a:cxn ang="0">
                  <a:pos x="184" y="62"/>
                </a:cxn>
                <a:cxn ang="0">
                  <a:pos x="172" y="52"/>
                </a:cxn>
                <a:cxn ang="0">
                  <a:pos x="172" y="48"/>
                </a:cxn>
                <a:cxn ang="0">
                  <a:pos x="159" y="44"/>
                </a:cxn>
                <a:cxn ang="0">
                  <a:pos x="154" y="37"/>
                </a:cxn>
                <a:cxn ang="0">
                  <a:pos x="145" y="34"/>
                </a:cxn>
                <a:cxn ang="0">
                  <a:pos x="147" y="19"/>
                </a:cxn>
                <a:cxn ang="0">
                  <a:pos x="132" y="0"/>
                </a:cxn>
              </a:cxnLst>
              <a:rect l="0" t="0" r="r" b="b"/>
              <a:pathLst>
                <a:path w="209" h="132">
                  <a:moveTo>
                    <a:pt x="132" y="0"/>
                  </a:moveTo>
                  <a:lnTo>
                    <a:pt x="120" y="2"/>
                  </a:lnTo>
                  <a:lnTo>
                    <a:pt x="118" y="3"/>
                  </a:lnTo>
                  <a:lnTo>
                    <a:pt x="116" y="7"/>
                  </a:lnTo>
                  <a:lnTo>
                    <a:pt x="116" y="12"/>
                  </a:lnTo>
                  <a:lnTo>
                    <a:pt x="115" y="12"/>
                  </a:lnTo>
                  <a:lnTo>
                    <a:pt x="113" y="16"/>
                  </a:lnTo>
                  <a:lnTo>
                    <a:pt x="111" y="16"/>
                  </a:lnTo>
                  <a:lnTo>
                    <a:pt x="111" y="16"/>
                  </a:lnTo>
                  <a:lnTo>
                    <a:pt x="106" y="21"/>
                  </a:lnTo>
                  <a:lnTo>
                    <a:pt x="104" y="25"/>
                  </a:lnTo>
                  <a:lnTo>
                    <a:pt x="104" y="25"/>
                  </a:lnTo>
                  <a:lnTo>
                    <a:pt x="99" y="27"/>
                  </a:lnTo>
                  <a:lnTo>
                    <a:pt x="97" y="30"/>
                  </a:lnTo>
                  <a:lnTo>
                    <a:pt x="93" y="30"/>
                  </a:lnTo>
                  <a:lnTo>
                    <a:pt x="91" y="30"/>
                  </a:lnTo>
                  <a:lnTo>
                    <a:pt x="86" y="32"/>
                  </a:lnTo>
                  <a:lnTo>
                    <a:pt x="84" y="32"/>
                  </a:lnTo>
                  <a:lnTo>
                    <a:pt x="75" y="32"/>
                  </a:lnTo>
                  <a:lnTo>
                    <a:pt x="72" y="34"/>
                  </a:lnTo>
                  <a:lnTo>
                    <a:pt x="72" y="36"/>
                  </a:lnTo>
                  <a:lnTo>
                    <a:pt x="72" y="36"/>
                  </a:lnTo>
                  <a:lnTo>
                    <a:pt x="74" y="37"/>
                  </a:lnTo>
                  <a:lnTo>
                    <a:pt x="74" y="39"/>
                  </a:lnTo>
                  <a:lnTo>
                    <a:pt x="74" y="41"/>
                  </a:lnTo>
                  <a:lnTo>
                    <a:pt x="72" y="41"/>
                  </a:lnTo>
                  <a:lnTo>
                    <a:pt x="72" y="44"/>
                  </a:lnTo>
                  <a:lnTo>
                    <a:pt x="70" y="44"/>
                  </a:lnTo>
                  <a:lnTo>
                    <a:pt x="68" y="44"/>
                  </a:lnTo>
                  <a:lnTo>
                    <a:pt x="68" y="46"/>
                  </a:lnTo>
                  <a:lnTo>
                    <a:pt x="66" y="48"/>
                  </a:lnTo>
                  <a:lnTo>
                    <a:pt x="66" y="48"/>
                  </a:lnTo>
                  <a:lnTo>
                    <a:pt x="59" y="48"/>
                  </a:lnTo>
                  <a:lnTo>
                    <a:pt x="57" y="50"/>
                  </a:lnTo>
                  <a:lnTo>
                    <a:pt x="54" y="48"/>
                  </a:lnTo>
                  <a:lnTo>
                    <a:pt x="45" y="52"/>
                  </a:lnTo>
                  <a:lnTo>
                    <a:pt x="45" y="53"/>
                  </a:lnTo>
                  <a:lnTo>
                    <a:pt x="40" y="53"/>
                  </a:lnTo>
                  <a:lnTo>
                    <a:pt x="40" y="55"/>
                  </a:lnTo>
                  <a:lnTo>
                    <a:pt x="38" y="55"/>
                  </a:lnTo>
                  <a:lnTo>
                    <a:pt x="36" y="53"/>
                  </a:lnTo>
                  <a:lnTo>
                    <a:pt x="36" y="53"/>
                  </a:lnTo>
                  <a:lnTo>
                    <a:pt x="34" y="52"/>
                  </a:lnTo>
                  <a:lnTo>
                    <a:pt x="34" y="52"/>
                  </a:lnTo>
                  <a:lnTo>
                    <a:pt x="33" y="52"/>
                  </a:lnTo>
                  <a:lnTo>
                    <a:pt x="33" y="52"/>
                  </a:lnTo>
                  <a:lnTo>
                    <a:pt x="31" y="52"/>
                  </a:lnTo>
                  <a:lnTo>
                    <a:pt x="31" y="53"/>
                  </a:lnTo>
                  <a:lnTo>
                    <a:pt x="27" y="55"/>
                  </a:lnTo>
                  <a:lnTo>
                    <a:pt x="24" y="57"/>
                  </a:lnTo>
                  <a:lnTo>
                    <a:pt x="22" y="57"/>
                  </a:lnTo>
                  <a:lnTo>
                    <a:pt x="20" y="57"/>
                  </a:lnTo>
                  <a:lnTo>
                    <a:pt x="15" y="57"/>
                  </a:lnTo>
                  <a:lnTo>
                    <a:pt x="15" y="59"/>
                  </a:lnTo>
                  <a:lnTo>
                    <a:pt x="0" y="82"/>
                  </a:lnTo>
                  <a:lnTo>
                    <a:pt x="0" y="85"/>
                  </a:lnTo>
                  <a:lnTo>
                    <a:pt x="0" y="91"/>
                  </a:lnTo>
                  <a:lnTo>
                    <a:pt x="0" y="100"/>
                  </a:lnTo>
                  <a:lnTo>
                    <a:pt x="16" y="125"/>
                  </a:lnTo>
                  <a:lnTo>
                    <a:pt x="24" y="132"/>
                  </a:lnTo>
                  <a:lnTo>
                    <a:pt x="25" y="132"/>
                  </a:lnTo>
                  <a:lnTo>
                    <a:pt x="29" y="127"/>
                  </a:lnTo>
                  <a:lnTo>
                    <a:pt x="40" y="118"/>
                  </a:lnTo>
                  <a:lnTo>
                    <a:pt x="45" y="118"/>
                  </a:lnTo>
                  <a:lnTo>
                    <a:pt x="56" y="121"/>
                  </a:lnTo>
                  <a:lnTo>
                    <a:pt x="65" y="119"/>
                  </a:lnTo>
                  <a:lnTo>
                    <a:pt x="66" y="118"/>
                  </a:lnTo>
                  <a:lnTo>
                    <a:pt x="70" y="116"/>
                  </a:lnTo>
                  <a:lnTo>
                    <a:pt x="70" y="114"/>
                  </a:lnTo>
                  <a:lnTo>
                    <a:pt x="70" y="105"/>
                  </a:lnTo>
                  <a:lnTo>
                    <a:pt x="74" y="103"/>
                  </a:lnTo>
                  <a:lnTo>
                    <a:pt x="75" y="98"/>
                  </a:lnTo>
                  <a:lnTo>
                    <a:pt x="81" y="94"/>
                  </a:lnTo>
                  <a:lnTo>
                    <a:pt x="90" y="94"/>
                  </a:lnTo>
                  <a:lnTo>
                    <a:pt x="91" y="96"/>
                  </a:lnTo>
                  <a:lnTo>
                    <a:pt x="91" y="100"/>
                  </a:lnTo>
                  <a:lnTo>
                    <a:pt x="99" y="105"/>
                  </a:lnTo>
                  <a:lnTo>
                    <a:pt x="100" y="105"/>
                  </a:lnTo>
                  <a:lnTo>
                    <a:pt x="102" y="103"/>
                  </a:lnTo>
                  <a:lnTo>
                    <a:pt x="106" y="105"/>
                  </a:lnTo>
                  <a:lnTo>
                    <a:pt x="113" y="107"/>
                  </a:lnTo>
                  <a:lnTo>
                    <a:pt x="127" y="107"/>
                  </a:lnTo>
                  <a:lnTo>
                    <a:pt x="131" y="107"/>
                  </a:lnTo>
                  <a:lnTo>
                    <a:pt x="131" y="102"/>
                  </a:lnTo>
                  <a:lnTo>
                    <a:pt x="134" y="100"/>
                  </a:lnTo>
                  <a:lnTo>
                    <a:pt x="140" y="100"/>
                  </a:lnTo>
                  <a:lnTo>
                    <a:pt x="143" y="102"/>
                  </a:lnTo>
                  <a:lnTo>
                    <a:pt x="161" y="94"/>
                  </a:lnTo>
                  <a:lnTo>
                    <a:pt x="163" y="94"/>
                  </a:lnTo>
                  <a:lnTo>
                    <a:pt x="165" y="96"/>
                  </a:lnTo>
                  <a:lnTo>
                    <a:pt x="163" y="96"/>
                  </a:lnTo>
                  <a:lnTo>
                    <a:pt x="166" y="98"/>
                  </a:lnTo>
                  <a:lnTo>
                    <a:pt x="168" y="96"/>
                  </a:lnTo>
                  <a:lnTo>
                    <a:pt x="172" y="96"/>
                  </a:lnTo>
                  <a:lnTo>
                    <a:pt x="172" y="93"/>
                  </a:lnTo>
                  <a:lnTo>
                    <a:pt x="179" y="94"/>
                  </a:lnTo>
                  <a:lnTo>
                    <a:pt x="190" y="93"/>
                  </a:lnTo>
                  <a:lnTo>
                    <a:pt x="193" y="96"/>
                  </a:lnTo>
                  <a:lnTo>
                    <a:pt x="195" y="94"/>
                  </a:lnTo>
                  <a:lnTo>
                    <a:pt x="198" y="96"/>
                  </a:lnTo>
                  <a:lnTo>
                    <a:pt x="200" y="94"/>
                  </a:lnTo>
                  <a:lnTo>
                    <a:pt x="209" y="94"/>
                  </a:lnTo>
                  <a:lnTo>
                    <a:pt x="207" y="93"/>
                  </a:lnTo>
                  <a:lnTo>
                    <a:pt x="207" y="89"/>
                  </a:lnTo>
                  <a:lnTo>
                    <a:pt x="206" y="85"/>
                  </a:lnTo>
                  <a:lnTo>
                    <a:pt x="197" y="80"/>
                  </a:lnTo>
                  <a:lnTo>
                    <a:pt x="195" y="80"/>
                  </a:lnTo>
                  <a:lnTo>
                    <a:pt x="193" y="77"/>
                  </a:lnTo>
                  <a:lnTo>
                    <a:pt x="191" y="73"/>
                  </a:lnTo>
                  <a:lnTo>
                    <a:pt x="190" y="68"/>
                  </a:lnTo>
                  <a:lnTo>
                    <a:pt x="186" y="66"/>
                  </a:lnTo>
                  <a:lnTo>
                    <a:pt x="184" y="62"/>
                  </a:lnTo>
                  <a:lnTo>
                    <a:pt x="173" y="55"/>
                  </a:lnTo>
                  <a:lnTo>
                    <a:pt x="172" y="52"/>
                  </a:lnTo>
                  <a:lnTo>
                    <a:pt x="172" y="50"/>
                  </a:lnTo>
                  <a:lnTo>
                    <a:pt x="172" y="48"/>
                  </a:lnTo>
                  <a:lnTo>
                    <a:pt x="166" y="44"/>
                  </a:lnTo>
                  <a:lnTo>
                    <a:pt x="159" y="44"/>
                  </a:lnTo>
                  <a:lnTo>
                    <a:pt x="156" y="43"/>
                  </a:lnTo>
                  <a:lnTo>
                    <a:pt x="154" y="37"/>
                  </a:lnTo>
                  <a:lnTo>
                    <a:pt x="147" y="37"/>
                  </a:lnTo>
                  <a:lnTo>
                    <a:pt x="145" y="34"/>
                  </a:lnTo>
                  <a:lnTo>
                    <a:pt x="143" y="30"/>
                  </a:lnTo>
                  <a:lnTo>
                    <a:pt x="147" y="19"/>
                  </a:lnTo>
                  <a:lnTo>
                    <a:pt x="145" y="16"/>
                  </a:lnTo>
                  <a:lnTo>
                    <a:pt x="13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8" name="Freeform 4169"/>
            <p:cNvSpPr>
              <a:spLocks/>
            </p:cNvSpPr>
            <p:nvPr/>
          </p:nvSpPr>
          <p:spPr bwMode="auto">
            <a:xfrm>
              <a:off x="2926" y="2530"/>
              <a:ext cx="209" cy="132"/>
            </a:xfrm>
            <a:custGeom>
              <a:avLst/>
              <a:gdLst/>
              <a:ahLst/>
              <a:cxnLst>
                <a:cxn ang="0">
                  <a:pos x="120" y="2"/>
                </a:cxn>
                <a:cxn ang="0">
                  <a:pos x="116" y="7"/>
                </a:cxn>
                <a:cxn ang="0">
                  <a:pos x="115" y="12"/>
                </a:cxn>
                <a:cxn ang="0">
                  <a:pos x="111" y="16"/>
                </a:cxn>
                <a:cxn ang="0">
                  <a:pos x="106" y="21"/>
                </a:cxn>
                <a:cxn ang="0">
                  <a:pos x="104" y="25"/>
                </a:cxn>
                <a:cxn ang="0">
                  <a:pos x="97" y="30"/>
                </a:cxn>
                <a:cxn ang="0">
                  <a:pos x="91" y="30"/>
                </a:cxn>
                <a:cxn ang="0">
                  <a:pos x="84" y="32"/>
                </a:cxn>
                <a:cxn ang="0">
                  <a:pos x="72" y="34"/>
                </a:cxn>
                <a:cxn ang="0">
                  <a:pos x="72" y="36"/>
                </a:cxn>
                <a:cxn ang="0">
                  <a:pos x="74" y="39"/>
                </a:cxn>
                <a:cxn ang="0">
                  <a:pos x="72" y="41"/>
                </a:cxn>
                <a:cxn ang="0">
                  <a:pos x="70" y="44"/>
                </a:cxn>
                <a:cxn ang="0">
                  <a:pos x="68" y="46"/>
                </a:cxn>
                <a:cxn ang="0">
                  <a:pos x="66" y="48"/>
                </a:cxn>
                <a:cxn ang="0">
                  <a:pos x="57" y="50"/>
                </a:cxn>
                <a:cxn ang="0">
                  <a:pos x="45" y="52"/>
                </a:cxn>
                <a:cxn ang="0">
                  <a:pos x="40" y="53"/>
                </a:cxn>
                <a:cxn ang="0">
                  <a:pos x="38" y="55"/>
                </a:cxn>
                <a:cxn ang="0">
                  <a:pos x="36" y="53"/>
                </a:cxn>
                <a:cxn ang="0">
                  <a:pos x="34" y="52"/>
                </a:cxn>
                <a:cxn ang="0">
                  <a:pos x="33" y="52"/>
                </a:cxn>
                <a:cxn ang="0">
                  <a:pos x="31" y="53"/>
                </a:cxn>
                <a:cxn ang="0">
                  <a:pos x="24" y="57"/>
                </a:cxn>
                <a:cxn ang="0">
                  <a:pos x="20" y="57"/>
                </a:cxn>
                <a:cxn ang="0">
                  <a:pos x="15" y="59"/>
                </a:cxn>
                <a:cxn ang="0">
                  <a:pos x="0" y="85"/>
                </a:cxn>
                <a:cxn ang="0">
                  <a:pos x="0" y="100"/>
                </a:cxn>
                <a:cxn ang="0">
                  <a:pos x="24" y="132"/>
                </a:cxn>
                <a:cxn ang="0">
                  <a:pos x="29" y="127"/>
                </a:cxn>
                <a:cxn ang="0">
                  <a:pos x="45" y="118"/>
                </a:cxn>
                <a:cxn ang="0">
                  <a:pos x="65" y="119"/>
                </a:cxn>
                <a:cxn ang="0">
                  <a:pos x="70" y="116"/>
                </a:cxn>
                <a:cxn ang="0">
                  <a:pos x="70" y="105"/>
                </a:cxn>
                <a:cxn ang="0">
                  <a:pos x="75" y="98"/>
                </a:cxn>
                <a:cxn ang="0">
                  <a:pos x="90" y="94"/>
                </a:cxn>
                <a:cxn ang="0">
                  <a:pos x="91" y="100"/>
                </a:cxn>
                <a:cxn ang="0">
                  <a:pos x="100" y="105"/>
                </a:cxn>
                <a:cxn ang="0">
                  <a:pos x="106" y="105"/>
                </a:cxn>
                <a:cxn ang="0">
                  <a:pos x="127" y="107"/>
                </a:cxn>
                <a:cxn ang="0">
                  <a:pos x="131" y="102"/>
                </a:cxn>
                <a:cxn ang="0">
                  <a:pos x="140" y="100"/>
                </a:cxn>
                <a:cxn ang="0">
                  <a:pos x="161" y="94"/>
                </a:cxn>
                <a:cxn ang="0">
                  <a:pos x="165" y="96"/>
                </a:cxn>
                <a:cxn ang="0">
                  <a:pos x="166" y="98"/>
                </a:cxn>
                <a:cxn ang="0">
                  <a:pos x="172" y="96"/>
                </a:cxn>
                <a:cxn ang="0">
                  <a:pos x="179" y="94"/>
                </a:cxn>
                <a:cxn ang="0">
                  <a:pos x="193" y="96"/>
                </a:cxn>
                <a:cxn ang="0">
                  <a:pos x="198" y="96"/>
                </a:cxn>
                <a:cxn ang="0">
                  <a:pos x="209" y="94"/>
                </a:cxn>
                <a:cxn ang="0">
                  <a:pos x="207" y="89"/>
                </a:cxn>
                <a:cxn ang="0">
                  <a:pos x="197" y="80"/>
                </a:cxn>
                <a:cxn ang="0">
                  <a:pos x="193" y="77"/>
                </a:cxn>
                <a:cxn ang="0">
                  <a:pos x="190" y="68"/>
                </a:cxn>
                <a:cxn ang="0">
                  <a:pos x="184" y="62"/>
                </a:cxn>
                <a:cxn ang="0">
                  <a:pos x="172" y="52"/>
                </a:cxn>
                <a:cxn ang="0">
                  <a:pos x="172" y="48"/>
                </a:cxn>
                <a:cxn ang="0">
                  <a:pos x="159" y="44"/>
                </a:cxn>
                <a:cxn ang="0">
                  <a:pos x="154" y="37"/>
                </a:cxn>
                <a:cxn ang="0">
                  <a:pos x="145" y="34"/>
                </a:cxn>
                <a:cxn ang="0">
                  <a:pos x="147" y="19"/>
                </a:cxn>
                <a:cxn ang="0">
                  <a:pos x="132" y="0"/>
                </a:cxn>
              </a:cxnLst>
              <a:rect l="0" t="0" r="r" b="b"/>
              <a:pathLst>
                <a:path w="209" h="132">
                  <a:moveTo>
                    <a:pt x="132" y="0"/>
                  </a:moveTo>
                  <a:lnTo>
                    <a:pt x="120" y="2"/>
                  </a:lnTo>
                  <a:lnTo>
                    <a:pt x="118" y="3"/>
                  </a:lnTo>
                  <a:lnTo>
                    <a:pt x="116" y="7"/>
                  </a:lnTo>
                  <a:lnTo>
                    <a:pt x="116" y="12"/>
                  </a:lnTo>
                  <a:lnTo>
                    <a:pt x="115" y="12"/>
                  </a:lnTo>
                  <a:lnTo>
                    <a:pt x="113" y="16"/>
                  </a:lnTo>
                  <a:lnTo>
                    <a:pt x="111" y="16"/>
                  </a:lnTo>
                  <a:lnTo>
                    <a:pt x="111" y="16"/>
                  </a:lnTo>
                  <a:lnTo>
                    <a:pt x="106" y="21"/>
                  </a:lnTo>
                  <a:lnTo>
                    <a:pt x="104" y="25"/>
                  </a:lnTo>
                  <a:lnTo>
                    <a:pt x="104" y="25"/>
                  </a:lnTo>
                  <a:lnTo>
                    <a:pt x="99" y="27"/>
                  </a:lnTo>
                  <a:lnTo>
                    <a:pt x="97" y="30"/>
                  </a:lnTo>
                  <a:lnTo>
                    <a:pt x="93" y="30"/>
                  </a:lnTo>
                  <a:lnTo>
                    <a:pt x="91" y="30"/>
                  </a:lnTo>
                  <a:lnTo>
                    <a:pt x="86" y="32"/>
                  </a:lnTo>
                  <a:lnTo>
                    <a:pt x="84" y="32"/>
                  </a:lnTo>
                  <a:lnTo>
                    <a:pt x="75" y="32"/>
                  </a:lnTo>
                  <a:lnTo>
                    <a:pt x="72" y="34"/>
                  </a:lnTo>
                  <a:lnTo>
                    <a:pt x="72" y="36"/>
                  </a:lnTo>
                  <a:lnTo>
                    <a:pt x="72" y="36"/>
                  </a:lnTo>
                  <a:lnTo>
                    <a:pt x="74" y="37"/>
                  </a:lnTo>
                  <a:lnTo>
                    <a:pt x="74" y="39"/>
                  </a:lnTo>
                  <a:lnTo>
                    <a:pt x="74" y="41"/>
                  </a:lnTo>
                  <a:lnTo>
                    <a:pt x="72" y="41"/>
                  </a:lnTo>
                  <a:lnTo>
                    <a:pt x="72" y="44"/>
                  </a:lnTo>
                  <a:lnTo>
                    <a:pt x="70" y="44"/>
                  </a:lnTo>
                  <a:lnTo>
                    <a:pt x="68" y="44"/>
                  </a:lnTo>
                  <a:lnTo>
                    <a:pt x="68" y="46"/>
                  </a:lnTo>
                  <a:lnTo>
                    <a:pt x="66" y="48"/>
                  </a:lnTo>
                  <a:lnTo>
                    <a:pt x="66" y="48"/>
                  </a:lnTo>
                  <a:lnTo>
                    <a:pt x="59" y="48"/>
                  </a:lnTo>
                  <a:lnTo>
                    <a:pt x="57" y="50"/>
                  </a:lnTo>
                  <a:lnTo>
                    <a:pt x="54" y="48"/>
                  </a:lnTo>
                  <a:lnTo>
                    <a:pt x="45" y="52"/>
                  </a:lnTo>
                  <a:lnTo>
                    <a:pt x="45" y="53"/>
                  </a:lnTo>
                  <a:lnTo>
                    <a:pt x="40" y="53"/>
                  </a:lnTo>
                  <a:lnTo>
                    <a:pt x="40" y="55"/>
                  </a:lnTo>
                  <a:lnTo>
                    <a:pt x="38" y="55"/>
                  </a:lnTo>
                  <a:lnTo>
                    <a:pt x="36" y="53"/>
                  </a:lnTo>
                  <a:lnTo>
                    <a:pt x="36" y="53"/>
                  </a:lnTo>
                  <a:lnTo>
                    <a:pt x="34" y="52"/>
                  </a:lnTo>
                  <a:lnTo>
                    <a:pt x="34" y="52"/>
                  </a:lnTo>
                  <a:lnTo>
                    <a:pt x="33" y="52"/>
                  </a:lnTo>
                  <a:lnTo>
                    <a:pt x="33" y="52"/>
                  </a:lnTo>
                  <a:lnTo>
                    <a:pt x="31" y="52"/>
                  </a:lnTo>
                  <a:lnTo>
                    <a:pt x="31" y="53"/>
                  </a:lnTo>
                  <a:lnTo>
                    <a:pt x="27" y="55"/>
                  </a:lnTo>
                  <a:lnTo>
                    <a:pt x="24" y="57"/>
                  </a:lnTo>
                  <a:lnTo>
                    <a:pt x="22" y="57"/>
                  </a:lnTo>
                  <a:lnTo>
                    <a:pt x="20" y="57"/>
                  </a:lnTo>
                  <a:lnTo>
                    <a:pt x="15" y="57"/>
                  </a:lnTo>
                  <a:lnTo>
                    <a:pt x="15" y="59"/>
                  </a:lnTo>
                  <a:lnTo>
                    <a:pt x="0" y="82"/>
                  </a:lnTo>
                  <a:lnTo>
                    <a:pt x="0" y="85"/>
                  </a:lnTo>
                  <a:lnTo>
                    <a:pt x="0" y="91"/>
                  </a:lnTo>
                  <a:lnTo>
                    <a:pt x="0" y="100"/>
                  </a:lnTo>
                  <a:lnTo>
                    <a:pt x="16" y="125"/>
                  </a:lnTo>
                  <a:lnTo>
                    <a:pt x="24" y="132"/>
                  </a:lnTo>
                  <a:lnTo>
                    <a:pt x="25" y="132"/>
                  </a:lnTo>
                  <a:lnTo>
                    <a:pt x="29" y="127"/>
                  </a:lnTo>
                  <a:lnTo>
                    <a:pt x="40" y="118"/>
                  </a:lnTo>
                  <a:lnTo>
                    <a:pt x="45" y="118"/>
                  </a:lnTo>
                  <a:lnTo>
                    <a:pt x="56" y="121"/>
                  </a:lnTo>
                  <a:lnTo>
                    <a:pt x="65" y="119"/>
                  </a:lnTo>
                  <a:lnTo>
                    <a:pt x="66" y="118"/>
                  </a:lnTo>
                  <a:lnTo>
                    <a:pt x="70" y="116"/>
                  </a:lnTo>
                  <a:lnTo>
                    <a:pt x="70" y="114"/>
                  </a:lnTo>
                  <a:lnTo>
                    <a:pt x="70" y="105"/>
                  </a:lnTo>
                  <a:lnTo>
                    <a:pt x="74" y="103"/>
                  </a:lnTo>
                  <a:lnTo>
                    <a:pt x="75" y="98"/>
                  </a:lnTo>
                  <a:lnTo>
                    <a:pt x="81" y="94"/>
                  </a:lnTo>
                  <a:lnTo>
                    <a:pt x="90" y="94"/>
                  </a:lnTo>
                  <a:lnTo>
                    <a:pt x="91" y="96"/>
                  </a:lnTo>
                  <a:lnTo>
                    <a:pt x="91" y="100"/>
                  </a:lnTo>
                  <a:lnTo>
                    <a:pt x="99" y="105"/>
                  </a:lnTo>
                  <a:lnTo>
                    <a:pt x="100" y="105"/>
                  </a:lnTo>
                  <a:lnTo>
                    <a:pt x="102" y="103"/>
                  </a:lnTo>
                  <a:lnTo>
                    <a:pt x="106" y="105"/>
                  </a:lnTo>
                  <a:lnTo>
                    <a:pt x="113" y="107"/>
                  </a:lnTo>
                  <a:lnTo>
                    <a:pt x="127" y="107"/>
                  </a:lnTo>
                  <a:lnTo>
                    <a:pt x="131" y="107"/>
                  </a:lnTo>
                  <a:lnTo>
                    <a:pt x="131" y="102"/>
                  </a:lnTo>
                  <a:lnTo>
                    <a:pt x="134" y="100"/>
                  </a:lnTo>
                  <a:lnTo>
                    <a:pt x="140" y="100"/>
                  </a:lnTo>
                  <a:lnTo>
                    <a:pt x="143" y="102"/>
                  </a:lnTo>
                  <a:lnTo>
                    <a:pt x="161" y="94"/>
                  </a:lnTo>
                  <a:lnTo>
                    <a:pt x="163" y="94"/>
                  </a:lnTo>
                  <a:lnTo>
                    <a:pt x="165" y="96"/>
                  </a:lnTo>
                  <a:lnTo>
                    <a:pt x="163" y="96"/>
                  </a:lnTo>
                  <a:lnTo>
                    <a:pt x="166" y="98"/>
                  </a:lnTo>
                  <a:lnTo>
                    <a:pt x="168" y="96"/>
                  </a:lnTo>
                  <a:lnTo>
                    <a:pt x="172" y="96"/>
                  </a:lnTo>
                  <a:lnTo>
                    <a:pt x="172" y="93"/>
                  </a:lnTo>
                  <a:lnTo>
                    <a:pt x="179" y="94"/>
                  </a:lnTo>
                  <a:lnTo>
                    <a:pt x="190" y="93"/>
                  </a:lnTo>
                  <a:lnTo>
                    <a:pt x="193" y="96"/>
                  </a:lnTo>
                  <a:lnTo>
                    <a:pt x="195" y="94"/>
                  </a:lnTo>
                  <a:lnTo>
                    <a:pt x="198" y="96"/>
                  </a:lnTo>
                  <a:lnTo>
                    <a:pt x="200" y="94"/>
                  </a:lnTo>
                  <a:lnTo>
                    <a:pt x="209" y="94"/>
                  </a:lnTo>
                  <a:lnTo>
                    <a:pt x="207" y="93"/>
                  </a:lnTo>
                  <a:lnTo>
                    <a:pt x="207" y="89"/>
                  </a:lnTo>
                  <a:lnTo>
                    <a:pt x="206" y="85"/>
                  </a:lnTo>
                  <a:lnTo>
                    <a:pt x="197" y="80"/>
                  </a:lnTo>
                  <a:lnTo>
                    <a:pt x="195" y="80"/>
                  </a:lnTo>
                  <a:lnTo>
                    <a:pt x="193" y="77"/>
                  </a:lnTo>
                  <a:lnTo>
                    <a:pt x="191" y="73"/>
                  </a:lnTo>
                  <a:lnTo>
                    <a:pt x="190" y="68"/>
                  </a:lnTo>
                  <a:lnTo>
                    <a:pt x="186" y="66"/>
                  </a:lnTo>
                  <a:lnTo>
                    <a:pt x="184" y="62"/>
                  </a:lnTo>
                  <a:lnTo>
                    <a:pt x="173" y="55"/>
                  </a:lnTo>
                  <a:lnTo>
                    <a:pt x="172" y="52"/>
                  </a:lnTo>
                  <a:lnTo>
                    <a:pt x="172" y="50"/>
                  </a:lnTo>
                  <a:lnTo>
                    <a:pt x="172" y="48"/>
                  </a:lnTo>
                  <a:lnTo>
                    <a:pt x="166" y="44"/>
                  </a:lnTo>
                  <a:lnTo>
                    <a:pt x="159" y="44"/>
                  </a:lnTo>
                  <a:lnTo>
                    <a:pt x="156" y="43"/>
                  </a:lnTo>
                  <a:lnTo>
                    <a:pt x="154" y="37"/>
                  </a:lnTo>
                  <a:lnTo>
                    <a:pt x="147" y="37"/>
                  </a:lnTo>
                  <a:lnTo>
                    <a:pt x="145" y="34"/>
                  </a:lnTo>
                  <a:lnTo>
                    <a:pt x="143" y="30"/>
                  </a:lnTo>
                  <a:lnTo>
                    <a:pt x="147" y="19"/>
                  </a:lnTo>
                  <a:lnTo>
                    <a:pt x="145" y="16"/>
                  </a:lnTo>
                  <a:lnTo>
                    <a:pt x="13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9" name="Freeform 4170"/>
            <p:cNvSpPr>
              <a:spLocks/>
            </p:cNvSpPr>
            <p:nvPr/>
          </p:nvSpPr>
          <p:spPr bwMode="auto">
            <a:xfrm>
              <a:off x="3158" y="2723"/>
              <a:ext cx="31" cy="26"/>
            </a:xfrm>
            <a:custGeom>
              <a:avLst/>
              <a:gdLst/>
              <a:ahLst/>
              <a:cxnLst>
                <a:cxn ang="0">
                  <a:pos x="2" y="26"/>
                </a:cxn>
                <a:cxn ang="0">
                  <a:pos x="4" y="26"/>
                </a:cxn>
                <a:cxn ang="0">
                  <a:pos x="4" y="23"/>
                </a:cxn>
                <a:cxn ang="0">
                  <a:pos x="4" y="23"/>
                </a:cxn>
                <a:cxn ang="0">
                  <a:pos x="6" y="23"/>
                </a:cxn>
                <a:cxn ang="0">
                  <a:pos x="8" y="23"/>
                </a:cxn>
                <a:cxn ang="0">
                  <a:pos x="9" y="26"/>
                </a:cxn>
                <a:cxn ang="0">
                  <a:pos x="9" y="26"/>
                </a:cxn>
                <a:cxn ang="0">
                  <a:pos x="11" y="26"/>
                </a:cxn>
                <a:cxn ang="0">
                  <a:pos x="13" y="26"/>
                </a:cxn>
                <a:cxn ang="0">
                  <a:pos x="15" y="26"/>
                </a:cxn>
                <a:cxn ang="0">
                  <a:pos x="16" y="25"/>
                </a:cxn>
                <a:cxn ang="0">
                  <a:pos x="16" y="23"/>
                </a:cxn>
                <a:cxn ang="0">
                  <a:pos x="16" y="21"/>
                </a:cxn>
                <a:cxn ang="0">
                  <a:pos x="16" y="21"/>
                </a:cxn>
                <a:cxn ang="0">
                  <a:pos x="20" y="21"/>
                </a:cxn>
                <a:cxn ang="0">
                  <a:pos x="24" y="19"/>
                </a:cxn>
                <a:cxn ang="0">
                  <a:pos x="25" y="19"/>
                </a:cxn>
                <a:cxn ang="0">
                  <a:pos x="25" y="19"/>
                </a:cxn>
                <a:cxn ang="0">
                  <a:pos x="27" y="21"/>
                </a:cxn>
                <a:cxn ang="0">
                  <a:pos x="27" y="21"/>
                </a:cxn>
                <a:cxn ang="0">
                  <a:pos x="31" y="17"/>
                </a:cxn>
                <a:cxn ang="0">
                  <a:pos x="31" y="14"/>
                </a:cxn>
                <a:cxn ang="0">
                  <a:pos x="24" y="0"/>
                </a:cxn>
                <a:cxn ang="0">
                  <a:pos x="24" y="0"/>
                </a:cxn>
                <a:cxn ang="0">
                  <a:pos x="20" y="1"/>
                </a:cxn>
                <a:cxn ang="0">
                  <a:pos x="20" y="1"/>
                </a:cxn>
                <a:cxn ang="0">
                  <a:pos x="18" y="5"/>
                </a:cxn>
                <a:cxn ang="0">
                  <a:pos x="15" y="5"/>
                </a:cxn>
                <a:cxn ang="0">
                  <a:pos x="13" y="5"/>
                </a:cxn>
                <a:cxn ang="0">
                  <a:pos x="13" y="3"/>
                </a:cxn>
                <a:cxn ang="0">
                  <a:pos x="11" y="5"/>
                </a:cxn>
                <a:cxn ang="0">
                  <a:pos x="0" y="21"/>
                </a:cxn>
                <a:cxn ang="0">
                  <a:pos x="0" y="25"/>
                </a:cxn>
                <a:cxn ang="0">
                  <a:pos x="2" y="26"/>
                </a:cxn>
              </a:cxnLst>
              <a:rect l="0" t="0" r="r" b="b"/>
              <a:pathLst>
                <a:path w="31" h="26">
                  <a:moveTo>
                    <a:pt x="2" y="26"/>
                  </a:moveTo>
                  <a:lnTo>
                    <a:pt x="4" y="26"/>
                  </a:lnTo>
                  <a:lnTo>
                    <a:pt x="4" y="23"/>
                  </a:lnTo>
                  <a:lnTo>
                    <a:pt x="4" y="23"/>
                  </a:lnTo>
                  <a:lnTo>
                    <a:pt x="6" y="23"/>
                  </a:lnTo>
                  <a:lnTo>
                    <a:pt x="8" y="23"/>
                  </a:lnTo>
                  <a:lnTo>
                    <a:pt x="9" y="26"/>
                  </a:lnTo>
                  <a:lnTo>
                    <a:pt x="9" y="26"/>
                  </a:lnTo>
                  <a:lnTo>
                    <a:pt x="11" y="26"/>
                  </a:lnTo>
                  <a:lnTo>
                    <a:pt x="13" y="26"/>
                  </a:lnTo>
                  <a:lnTo>
                    <a:pt x="15" y="26"/>
                  </a:lnTo>
                  <a:lnTo>
                    <a:pt x="16" y="25"/>
                  </a:lnTo>
                  <a:lnTo>
                    <a:pt x="16" y="23"/>
                  </a:lnTo>
                  <a:lnTo>
                    <a:pt x="16" y="21"/>
                  </a:lnTo>
                  <a:lnTo>
                    <a:pt x="16" y="21"/>
                  </a:lnTo>
                  <a:lnTo>
                    <a:pt x="20" y="21"/>
                  </a:lnTo>
                  <a:lnTo>
                    <a:pt x="24" y="19"/>
                  </a:lnTo>
                  <a:lnTo>
                    <a:pt x="25" y="19"/>
                  </a:lnTo>
                  <a:lnTo>
                    <a:pt x="25" y="19"/>
                  </a:lnTo>
                  <a:lnTo>
                    <a:pt x="27" y="21"/>
                  </a:lnTo>
                  <a:lnTo>
                    <a:pt x="27" y="21"/>
                  </a:lnTo>
                  <a:lnTo>
                    <a:pt x="31" y="17"/>
                  </a:lnTo>
                  <a:lnTo>
                    <a:pt x="31" y="14"/>
                  </a:lnTo>
                  <a:lnTo>
                    <a:pt x="24" y="0"/>
                  </a:lnTo>
                  <a:lnTo>
                    <a:pt x="24" y="0"/>
                  </a:lnTo>
                  <a:lnTo>
                    <a:pt x="20" y="1"/>
                  </a:lnTo>
                  <a:lnTo>
                    <a:pt x="20" y="1"/>
                  </a:lnTo>
                  <a:lnTo>
                    <a:pt x="18" y="5"/>
                  </a:lnTo>
                  <a:lnTo>
                    <a:pt x="15" y="5"/>
                  </a:lnTo>
                  <a:lnTo>
                    <a:pt x="13" y="5"/>
                  </a:lnTo>
                  <a:lnTo>
                    <a:pt x="13" y="3"/>
                  </a:lnTo>
                  <a:lnTo>
                    <a:pt x="11" y="5"/>
                  </a:lnTo>
                  <a:lnTo>
                    <a:pt x="0" y="21"/>
                  </a:lnTo>
                  <a:lnTo>
                    <a:pt x="0" y="25"/>
                  </a:lnTo>
                  <a:lnTo>
                    <a:pt x="2" y="2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0" name="Freeform 4171"/>
            <p:cNvSpPr>
              <a:spLocks/>
            </p:cNvSpPr>
            <p:nvPr/>
          </p:nvSpPr>
          <p:spPr bwMode="auto">
            <a:xfrm>
              <a:off x="3158" y="2723"/>
              <a:ext cx="31" cy="26"/>
            </a:xfrm>
            <a:custGeom>
              <a:avLst/>
              <a:gdLst/>
              <a:ahLst/>
              <a:cxnLst>
                <a:cxn ang="0">
                  <a:pos x="2" y="26"/>
                </a:cxn>
                <a:cxn ang="0">
                  <a:pos x="4" y="26"/>
                </a:cxn>
                <a:cxn ang="0">
                  <a:pos x="4" y="23"/>
                </a:cxn>
                <a:cxn ang="0">
                  <a:pos x="4" y="23"/>
                </a:cxn>
                <a:cxn ang="0">
                  <a:pos x="6" y="23"/>
                </a:cxn>
                <a:cxn ang="0">
                  <a:pos x="8" y="23"/>
                </a:cxn>
                <a:cxn ang="0">
                  <a:pos x="9" y="26"/>
                </a:cxn>
                <a:cxn ang="0">
                  <a:pos x="9" y="26"/>
                </a:cxn>
                <a:cxn ang="0">
                  <a:pos x="11" y="26"/>
                </a:cxn>
                <a:cxn ang="0">
                  <a:pos x="13" y="26"/>
                </a:cxn>
                <a:cxn ang="0">
                  <a:pos x="15" y="26"/>
                </a:cxn>
                <a:cxn ang="0">
                  <a:pos x="16" y="25"/>
                </a:cxn>
                <a:cxn ang="0">
                  <a:pos x="16" y="23"/>
                </a:cxn>
                <a:cxn ang="0">
                  <a:pos x="16" y="21"/>
                </a:cxn>
                <a:cxn ang="0">
                  <a:pos x="16" y="21"/>
                </a:cxn>
                <a:cxn ang="0">
                  <a:pos x="20" y="21"/>
                </a:cxn>
                <a:cxn ang="0">
                  <a:pos x="24" y="19"/>
                </a:cxn>
                <a:cxn ang="0">
                  <a:pos x="25" y="19"/>
                </a:cxn>
                <a:cxn ang="0">
                  <a:pos x="25" y="19"/>
                </a:cxn>
                <a:cxn ang="0">
                  <a:pos x="27" y="21"/>
                </a:cxn>
                <a:cxn ang="0">
                  <a:pos x="27" y="21"/>
                </a:cxn>
                <a:cxn ang="0">
                  <a:pos x="31" y="17"/>
                </a:cxn>
                <a:cxn ang="0">
                  <a:pos x="31" y="14"/>
                </a:cxn>
                <a:cxn ang="0">
                  <a:pos x="24" y="0"/>
                </a:cxn>
                <a:cxn ang="0">
                  <a:pos x="24" y="0"/>
                </a:cxn>
                <a:cxn ang="0">
                  <a:pos x="20" y="1"/>
                </a:cxn>
                <a:cxn ang="0">
                  <a:pos x="20" y="1"/>
                </a:cxn>
                <a:cxn ang="0">
                  <a:pos x="18" y="5"/>
                </a:cxn>
                <a:cxn ang="0">
                  <a:pos x="15" y="5"/>
                </a:cxn>
                <a:cxn ang="0">
                  <a:pos x="13" y="5"/>
                </a:cxn>
                <a:cxn ang="0">
                  <a:pos x="13" y="3"/>
                </a:cxn>
                <a:cxn ang="0">
                  <a:pos x="11" y="5"/>
                </a:cxn>
                <a:cxn ang="0">
                  <a:pos x="0" y="21"/>
                </a:cxn>
                <a:cxn ang="0">
                  <a:pos x="0" y="25"/>
                </a:cxn>
                <a:cxn ang="0">
                  <a:pos x="2" y="26"/>
                </a:cxn>
              </a:cxnLst>
              <a:rect l="0" t="0" r="r" b="b"/>
              <a:pathLst>
                <a:path w="31" h="26">
                  <a:moveTo>
                    <a:pt x="2" y="26"/>
                  </a:moveTo>
                  <a:lnTo>
                    <a:pt x="4" y="26"/>
                  </a:lnTo>
                  <a:lnTo>
                    <a:pt x="4" y="23"/>
                  </a:lnTo>
                  <a:lnTo>
                    <a:pt x="4" y="23"/>
                  </a:lnTo>
                  <a:lnTo>
                    <a:pt x="6" y="23"/>
                  </a:lnTo>
                  <a:lnTo>
                    <a:pt x="8" y="23"/>
                  </a:lnTo>
                  <a:lnTo>
                    <a:pt x="9" y="26"/>
                  </a:lnTo>
                  <a:lnTo>
                    <a:pt x="9" y="26"/>
                  </a:lnTo>
                  <a:lnTo>
                    <a:pt x="11" y="26"/>
                  </a:lnTo>
                  <a:lnTo>
                    <a:pt x="13" y="26"/>
                  </a:lnTo>
                  <a:lnTo>
                    <a:pt x="15" y="26"/>
                  </a:lnTo>
                  <a:lnTo>
                    <a:pt x="16" y="25"/>
                  </a:lnTo>
                  <a:lnTo>
                    <a:pt x="16" y="23"/>
                  </a:lnTo>
                  <a:lnTo>
                    <a:pt x="16" y="21"/>
                  </a:lnTo>
                  <a:lnTo>
                    <a:pt x="16" y="21"/>
                  </a:lnTo>
                  <a:lnTo>
                    <a:pt x="20" y="21"/>
                  </a:lnTo>
                  <a:lnTo>
                    <a:pt x="24" y="19"/>
                  </a:lnTo>
                  <a:lnTo>
                    <a:pt x="25" y="19"/>
                  </a:lnTo>
                  <a:lnTo>
                    <a:pt x="25" y="19"/>
                  </a:lnTo>
                  <a:lnTo>
                    <a:pt x="27" y="21"/>
                  </a:lnTo>
                  <a:lnTo>
                    <a:pt x="27" y="21"/>
                  </a:lnTo>
                  <a:lnTo>
                    <a:pt x="31" y="17"/>
                  </a:lnTo>
                  <a:lnTo>
                    <a:pt x="31" y="14"/>
                  </a:lnTo>
                  <a:lnTo>
                    <a:pt x="24" y="0"/>
                  </a:lnTo>
                  <a:lnTo>
                    <a:pt x="24" y="0"/>
                  </a:lnTo>
                  <a:lnTo>
                    <a:pt x="20" y="1"/>
                  </a:lnTo>
                  <a:lnTo>
                    <a:pt x="20" y="1"/>
                  </a:lnTo>
                  <a:lnTo>
                    <a:pt x="18" y="5"/>
                  </a:lnTo>
                  <a:lnTo>
                    <a:pt x="15" y="5"/>
                  </a:lnTo>
                  <a:lnTo>
                    <a:pt x="13" y="5"/>
                  </a:lnTo>
                  <a:lnTo>
                    <a:pt x="13" y="3"/>
                  </a:lnTo>
                  <a:lnTo>
                    <a:pt x="11" y="5"/>
                  </a:lnTo>
                  <a:lnTo>
                    <a:pt x="0" y="21"/>
                  </a:lnTo>
                  <a:lnTo>
                    <a:pt x="0" y="25"/>
                  </a:lnTo>
                  <a:lnTo>
                    <a:pt x="2" y="2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1" name="Freeform 4172"/>
            <p:cNvSpPr>
              <a:spLocks/>
            </p:cNvSpPr>
            <p:nvPr/>
          </p:nvSpPr>
          <p:spPr bwMode="auto">
            <a:xfrm>
              <a:off x="2423" y="2257"/>
              <a:ext cx="193" cy="212"/>
            </a:xfrm>
            <a:custGeom>
              <a:avLst/>
              <a:gdLst/>
              <a:ahLst/>
              <a:cxnLst>
                <a:cxn ang="0">
                  <a:pos x="6" y="100"/>
                </a:cxn>
                <a:cxn ang="0">
                  <a:pos x="2" y="107"/>
                </a:cxn>
                <a:cxn ang="0">
                  <a:pos x="0" y="107"/>
                </a:cxn>
                <a:cxn ang="0">
                  <a:pos x="0" y="107"/>
                </a:cxn>
                <a:cxn ang="0">
                  <a:pos x="7" y="114"/>
                </a:cxn>
                <a:cxn ang="0">
                  <a:pos x="9" y="114"/>
                </a:cxn>
                <a:cxn ang="0">
                  <a:pos x="13" y="126"/>
                </a:cxn>
                <a:cxn ang="0">
                  <a:pos x="11" y="134"/>
                </a:cxn>
                <a:cxn ang="0">
                  <a:pos x="9" y="135"/>
                </a:cxn>
                <a:cxn ang="0">
                  <a:pos x="16" y="164"/>
                </a:cxn>
                <a:cxn ang="0">
                  <a:pos x="7" y="189"/>
                </a:cxn>
                <a:cxn ang="0">
                  <a:pos x="11" y="182"/>
                </a:cxn>
                <a:cxn ang="0">
                  <a:pos x="13" y="182"/>
                </a:cxn>
                <a:cxn ang="0">
                  <a:pos x="22" y="184"/>
                </a:cxn>
                <a:cxn ang="0">
                  <a:pos x="23" y="182"/>
                </a:cxn>
                <a:cxn ang="0">
                  <a:pos x="31" y="182"/>
                </a:cxn>
                <a:cxn ang="0">
                  <a:pos x="31" y="180"/>
                </a:cxn>
                <a:cxn ang="0">
                  <a:pos x="32" y="180"/>
                </a:cxn>
                <a:cxn ang="0">
                  <a:pos x="39" y="180"/>
                </a:cxn>
                <a:cxn ang="0">
                  <a:pos x="41" y="180"/>
                </a:cxn>
                <a:cxn ang="0">
                  <a:pos x="45" y="182"/>
                </a:cxn>
                <a:cxn ang="0">
                  <a:pos x="48" y="187"/>
                </a:cxn>
                <a:cxn ang="0">
                  <a:pos x="54" y="187"/>
                </a:cxn>
                <a:cxn ang="0">
                  <a:pos x="54" y="189"/>
                </a:cxn>
                <a:cxn ang="0">
                  <a:pos x="57" y="189"/>
                </a:cxn>
                <a:cxn ang="0">
                  <a:pos x="61" y="196"/>
                </a:cxn>
                <a:cxn ang="0">
                  <a:pos x="63" y="198"/>
                </a:cxn>
                <a:cxn ang="0">
                  <a:pos x="64" y="200"/>
                </a:cxn>
                <a:cxn ang="0">
                  <a:pos x="64" y="200"/>
                </a:cxn>
                <a:cxn ang="0">
                  <a:pos x="66" y="201"/>
                </a:cxn>
                <a:cxn ang="0">
                  <a:pos x="66" y="203"/>
                </a:cxn>
                <a:cxn ang="0">
                  <a:pos x="68" y="203"/>
                </a:cxn>
                <a:cxn ang="0">
                  <a:pos x="70" y="205"/>
                </a:cxn>
                <a:cxn ang="0">
                  <a:pos x="72" y="207"/>
                </a:cxn>
                <a:cxn ang="0">
                  <a:pos x="73" y="209"/>
                </a:cxn>
                <a:cxn ang="0">
                  <a:pos x="75" y="210"/>
                </a:cxn>
                <a:cxn ang="0">
                  <a:pos x="84" y="205"/>
                </a:cxn>
                <a:cxn ang="0">
                  <a:pos x="89" y="193"/>
                </a:cxn>
                <a:cxn ang="0">
                  <a:pos x="91" y="194"/>
                </a:cxn>
                <a:cxn ang="0">
                  <a:pos x="93" y="194"/>
                </a:cxn>
                <a:cxn ang="0">
                  <a:pos x="104" y="205"/>
                </a:cxn>
                <a:cxn ang="0">
                  <a:pos x="184" y="200"/>
                </a:cxn>
                <a:cxn ang="0">
                  <a:pos x="180" y="185"/>
                </a:cxn>
                <a:cxn ang="0">
                  <a:pos x="193" y="39"/>
                </a:cxn>
                <a:cxn ang="0">
                  <a:pos x="134" y="19"/>
                </a:cxn>
                <a:cxn ang="0">
                  <a:pos x="82" y="64"/>
                </a:cxn>
                <a:cxn ang="0">
                  <a:pos x="66" y="69"/>
                </a:cxn>
                <a:cxn ang="0">
                  <a:pos x="66" y="100"/>
                </a:cxn>
              </a:cxnLst>
              <a:rect l="0" t="0" r="r" b="b"/>
              <a:pathLst>
                <a:path w="193" h="212">
                  <a:moveTo>
                    <a:pt x="59" y="100"/>
                  </a:moveTo>
                  <a:lnTo>
                    <a:pt x="6" y="100"/>
                  </a:lnTo>
                  <a:lnTo>
                    <a:pt x="6" y="103"/>
                  </a:lnTo>
                  <a:lnTo>
                    <a:pt x="2" y="107"/>
                  </a:lnTo>
                  <a:lnTo>
                    <a:pt x="2" y="105"/>
                  </a:lnTo>
                  <a:lnTo>
                    <a:pt x="0" y="107"/>
                  </a:lnTo>
                  <a:lnTo>
                    <a:pt x="0" y="107"/>
                  </a:lnTo>
                  <a:lnTo>
                    <a:pt x="0" y="107"/>
                  </a:lnTo>
                  <a:lnTo>
                    <a:pt x="4" y="107"/>
                  </a:lnTo>
                  <a:lnTo>
                    <a:pt x="7" y="114"/>
                  </a:lnTo>
                  <a:lnTo>
                    <a:pt x="7" y="114"/>
                  </a:lnTo>
                  <a:lnTo>
                    <a:pt x="9" y="114"/>
                  </a:lnTo>
                  <a:lnTo>
                    <a:pt x="13" y="121"/>
                  </a:lnTo>
                  <a:lnTo>
                    <a:pt x="13" y="126"/>
                  </a:lnTo>
                  <a:lnTo>
                    <a:pt x="11" y="132"/>
                  </a:lnTo>
                  <a:lnTo>
                    <a:pt x="11" y="134"/>
                  </a:lnTo>
                  <a:lnTo>
                    <a:pt x="9" y="134"/>
                  </a:lnTo>
                  <a:lnTo>
                    <a:pt x="9" y="135"/>
                  </a:lnTo>
                  <a:lnTo>
                    <a:pt x="14" y="143"/>
                  </a:lnTo>
                  <a:lnTo>
                    <a:pt x="16" y="164"/>
                  </a:lnTo>
                  <a:lnTo>
                    <a:pt x="7" y="189"/>
                  </a:lnTo>
                  <a:lnTo>
                    <a:pt x="7" y="189"/>
                  </a:lnTo>
                  <a:lnTo>
                    <a:pt x="11" y="185"/>
                  </a:lnTo>
                  <a:lnTo>
                    <a:pt x="11" y="182"/>
                  </a:lnTo>
                  <a:lnTo>
                    <a:pt x="13" y="182"/>
                  </a:lnTo>
                  <a:lnTo>
                    <a:pt x="13" y="182"/>
                  </a:lnTo>
                  <a:lnTo>
                    <a:pt x="18" y="182"/>
                  </a:lnTo>
                  <a:lnTo>
                    <a:pt x="22" y="184"/>
                  </a:lnTo>
                  <a:lnTo>
                    <a:pt x="23" y="182"/>
                  </a:lnTo>
                  <a:lnTo>
                    <a:pt x="23" y="182"/>
                  </a:lnTo>
                  <a:lnTo>
                    <a:pt x="27" y="182"/>
                  </a:lnTo>
                  <a:lnTo>
                    <a:pt x="31" y="182"/>
                  </a:lnTo>
                  <a:lnTo>
                    <a:pt x="31" y="182"/>
                  </a:lnTo>
                  <a:lnTo>
                    <a:pt x="31" y="180"/>
                  </a:lnTo>
                  <a:lnTo>
                    <a:pt x="31" y="180"/>
                  </a:lnTo>
                  <a:lnTo>
                    <a:pt x="32" y="180"/>
                  </a:lnTo>
                  <a:lnTo>
                    <a:pt x="34" y="180"/>
                  </a:lnTo>
                  <a:lnTo>
                    <a:pt x="39" y="180"/>
                  </a:lnTo>
                  <a:lnTo>
                    <a:pt x="41" y="180"/>
                  </a:lnTo>
                  <a:lnTo>
                    <a:pt x="41" y="180"/>
                  </a:lnTo>
                  <a:lnTo>
                    <a:pt x="43" y="182"/>
                  </a:lnTo>
                  <a:lnTo>
                    <a:pt x="45" y="182"/>
                  </a:lnTo>
                  <a:lnTo>
                    <a:pt x="48" y="185"/>
                  </a:lnTo>
                  <a:lnTo>
                    <a:pt x="48" y="187"/>
                  </a:lnTo>
                  <a:lnTo>
                    <a:pt x="50" y="189"/>
                  </a:lnTo>
                  <a:lnTo>
                    <a:pt x="54" y="187"/>
                  </a:lnTo>
                  <a:lnTo>
                    <a:pt x="54" y="189"/>
                  </a:lnTo>
                  <a:lnTo>
                    <a:pt x="54" y="189"/>
                  </a:lnTo>
                  <a:lnTo>
                    <a:pt x="56" y="189"/>
                  </a:lnTo>
                  <a:lnTo>
                    <a:pt x="57" y="189"/>
                  </a:lnTo>
                  <a:lnTo>
                    <a:pt x="61" y="196"/>
                  </a:lnTo>
                  <a:lnTo>
                    <a:pt x="61" y="196"/>
                  </a:lnTo>
                  <a:lnTo>
                    <a:pt x="63" y="198"/>
                  </a:lnTo>
                  <a:lnTo>
                    <a:pt x="63" y="198"/>
                  </a:lnTo>
                  <a:lnTo>
                    <a:pt x="63" y="200"/>
                  </a:lnTo>
                  <a:lnTo>
                    <a:pt x="64" y="200"/>
                  </a:lnTo>
                  <a:lnTo>
                    <a:pt x="64" y="200"/>
                  </a:lnTo>
                  <a:lnTo>
                    <a:pt x="64" y="200"/>
                  </a:lnTo>
                  <a:lnTo>
                    <a:pt x="66" y="201"/>
                  </a:lnTo>
                  <a:lnTo>
                    <a:pt x="66" y="201"/>
                  </a:lnTo>
                  <a:lnTo>
                    <a:pt x="68" y="203"/>
                  </a:lnTo>
                  <a:lnTo>
                    <a:pt x="66" y="203"/>
                  </a:lnTo>
                  <a:lnTo>
                    <a:pt x="66" y="203"/>
                  </a:lnTo>
                  <a:lnTo>
                    <a:pt x="68" y="203"/>
                  </a:lnTo>
                  <a:lnTo>
                    <a:pt x="68" y="205"/>
                  </a:lnTo>
                  <a:lnTo>
                    <a:pt x="70" y="205"/>
                  </a:lnTo>
                  <a:lnTo>
                    <a:pt x="70" y="205"/>
                  </a:lnTo>
                  <a:lnTo>
                    <a:pt x="72" y="207"/>
                  </a:lnTo>
                  <a:lnTo>
                    <a:pt x="73" y="207"/>
                  </a:lnTo>
                  <a:lnTo>
                    <a:pt x="73" y="209"/>
                  </a:lnTo>
                  <a:lnTo>
                    <a:pt x="73" y="209"/>
                  </a:lnTo>
                  <a:lnTo>
                    <a:pt x="75" y="210"/>
                  </a:lnTo>
                  <a:lnTo>
                    <a:pt x="77" y="212"/>
                  </a:lnTo>
                  <a:lnTo>
                    <a:pt x="84" y="205"/>
                  </a:lnTo>
                  <a:lnTo>
                    <a:pt x="89" y="193"/>
                  </a:lnTo>
                  <a:lnTo>
                    <a:pt x="89" y="193"/>
                  </a:lnTo>
                  <a:lnTo>
                    <a:pt x="91" y="193"/>
                  </a:lnTo>
                  <a:lnTo>
                    <a:pt x="91" y="194"/>
                  </a:lnTo>
                  <a:lnTo>
                    <a:pt x="93" y="194"/>
                  </a:lnTo>
                  <a:lnTo>
                    <a:pt x="93" y="194"/>
                  </a:lnTo>
                  <a:lnTo>
                    <a:pt x="98" y="205"/>
                  </a:lnTo>
                  <a:lnTo>
                    <a:pt x="104" y="205"/>
                  </a:lnTo>
                  <a:lnTo>
                    <a:pt x="111" y="200"/>
                  </a:lnTo>
                  <a:lnTo>
                    <a:pt x="184" y="200"/>
                  </a:lnTo>
                  <a:lnTo>
                    <a:pt x="188" y="187"/>
                  </a:lnTo>
                  <a:lnTo>
                    <a:pt x="180" y="185"/>
                  </a:lnTo>
                  <a:lnTo>
                    <a:pt x="166" y="39"/>
                  </a:lnTo>
                  <a:lnTo>
                    <a:pt x="193" y="39"/>
                  </a:lnTo>
                  <a:lnTo>
                    <a:pt x="134" y="0"/>
                  </a:lnTo>
                  <a:lnTo>
                    <a:pt x="134" y="19"/>
                  </a:lnTo>
                  <a:lnTo>
                    <a:pt x="82" y="19"/>
                  </a:lnTo>
                  <a:lnTo>
                    <a:pt x="82" y="64"/>
                  </a:lnTo>
                  <a:lnTo>
                    <a:pt x="68" y="68"/>
                  </a:lnTo>
                  <a:lnTo>
                    <a:pt x="66" y="69"/>
                  </a:lnTo>
                  <a:lnTo>
                    <a:pt x="64" y="75"/>
                  </a:lnTo>
                  <a:lnTo>
                    <a:pt x="66" y="100"/>
                  </a:lnTo>
                  <a:lnTo>
                    <a:pt x="59" y="10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2" name="Freeform 4173"/>
            <p:cNvSpPr>
              <a:spLocks/>
            </p:cNvSpPr>
            <p:nvPr/>
          </p:nvSpPr>
          <p:spPr bwMode="auto">
            <a:xfrm>
              <a:off x="2423" y="2257"/>
              <a:ext cx="193" cy="212"/>
            </a:xfrm>
            <a:custGeom>
              <a:avLst/>
              <a:gdLst/>
              <a:ahLst/>
              <a:cxnLst>
                <a:cxn ang="0">
                  <a:pos x="6" y="100"/>
                </a:cxn>
                <a:cxn ang="0">
                  <a:pos x="2" y="107"/>
                </a:cxn>
                <a:cxn ang="0">
                  <a:pos x="0" y="107"/>
                </a:cxn>
                <a:cxn ang="0">
                  <a:pos x="0" y="107"/>
                </a:cxn>
                <a:cxn ang="0">
                  <a:pos x="7" y="114"/>
                </a:cxn>
                <a:cxn ang="0">
                  <a:pos x="9" y="114"/>
                </a:cxn>
                <a:cxn ang="0">
                  <a:pos x="13" y="126"/>
                </a:cxn>
                <a:cxn ang="0">
                  <a:pos x="11" y="134"/>
                </a:cxn>
                <a:cxn ang="0">
                  <a:pos x="9" y="135"/>
                </a:cxn>
                <a:cxn ang="0">
                  <a:pos x="16" y="164"/>
                </a:cxn>
                <a:cxn ang="0">
                  <a:pos x="7" y="189"/>
                </a:cxn>
                <a:cxn ang="0">
                  <a:pos x="11" y="182"/>
                </a:cxn>
                <a:cxn ang="0">
                  <a:pos x="13" y="182"/>
                </a:cxn>
                <a:cxn ang="0">
                  <a:pos x="22" y="184"/>
                </a:cxn>
                <a:cxn ang="0">
                  <a:pos x="23" y="182"/>
                </a:cxn>
                <a:cxn ang="0">
                  <a:pos x="31" y="182"/>
                </a:cxn>
                <a:cxn ang="0">
                  <a:pos x="31" y="180"/>
                </a:cxn>
                <a:cxn ang="0">
                  <a:pos x="32" y="180"/>
                </a:cxn>
                <a:cxn ang="0">
                  <a:pos x="39" y="180"/>
                </a:cxn>
                <a:cxn ang="0">
                  <a:pos x="41" y="180"/>
                </a:cxn>
                <a:cxn ang="0">
                  <a:pos x="45" y="182"/>
                </a:cxn>
                <a:cxn ang="0">
                  <a:pos x="48" y="187"/>
                </a:cxn>
                <a:cxn ang="0">
                  <a:pos x="54" y="187"/>
                </a:cxn>
                <a:cxn ang="0">
                  <a:pos x="54" y="189"/>
                </a:cxn>
                <a:cxn ang="0">
                  <a:pos x="57" y="189"/>
                </a:cxn>
                <a:cxn ang="0">
                  <a:pos x="61" y="196"/>
                </a:cxn>
                <a:cxn ang="0">
                  <a:pos x="63" y="198"/>
                </a:cxn>
                <a:cxn ang="0">
                  <a:pos x="64" y="200"/>
                </a:cxn>
                <a:cxn ang="0">
                  <a:pos x="64" y="200"/>
                </a:cxn>
                <a:cxn ang="0">
                  <a:pos x="66" y="201"/>
                </a:cxn>
                <a:cxn ang="0">
                  <a:pos x="66" y="203"/>
                </a:cxn>
                <a:cxn ang="0">
                  <a:pos x="68" y="203"/>
                </a:cxn>
                <a:cxn ang="0">
                  <a:pos x="70" y="205"/>
                </a:cxn>
                <a:cxn ang="0">
                  <a:pos x="72" y="207"/>
                </a:cxn>
                <a:cxn ang="0">
                  <a:pos x="73" y="209"/>
                </a:cxn>
                <a:cxn ang="0">
                  <a:pos x="75" y="210"/>
                </a:cxn>
                <a:cxn ang="0">
                  <a:pos x="84" y="205"/>
                </a:cxn>
                <a:cxn ang="0">
                  <a:pos x="89" y="193"/>
                </a:cxn>
                <a:cxn ang="0">
                  <a:pos x="91" y="194"/>
                </a:cxn>
                <a:cxn ang="0">
                  <a:pos x="93" y="194"/>
                </a:cxn>
                <a:cxn ang="0">
                  <a:pos x="104" y="205"/>
                </a:cxn>
                <a:cxn ang="0">
                  <a:pos x="184" y="200"/>
                </a:cxn>
                <a:cxn ang="0">
                  <a:pos x="180" y="185"/>
                </a:cxn>
                <a:cxn ang="0">
                  <a:pos x="193" y="39"/>
                </a:cxn>
                <a:cxn ang="0">
                  <a:pos x="134" y="19"/>
                </a:cxn>
                <a:cxn ang="0">
                  <a:pos x="82" y="64"/>
                </a:cxn>
                <a:cxn ang="0">
                  <a:pos x="66" y="69"/>
                </a:cxn>
                <a:cxn ang="0">
                  <a:pos x="66" y="100"/>
                </a:cxn>
              </a:cxnLst>
              <a:rect l="0" t="0" r="r" b="b"/>
              <a:pathLst>
                <a:path w="193" h="212">
                  <a:moveTo>
                    <a:pt x="59" y="100"/>
                  </a:moveTo>
                  <a:lnTo>
                    <a:pt x="6" y="100"/>
                  </a:lnTo>
                  <a:lnTo>
                    <a:pt x="6" y="103"/>
                  </a:lnTo>
                  <a:lnTo>
                    <a:pt x="2" y="107"/>
                  </a:lnTo>
                  <a:lnTo>
                    <a:pt x="2" y="105"/>
                  </a:lnTo>
                  <a:lnTo>
                    <a:pt x="0" y="107"/>
                  </a:lnTo>
                  <a:lnTo>
                    <a:pt x="0" y="107"/>
                  </a:lnTo>
                  <a:lnTo>
                    <a:pt x="0" y="107"/>
                  </a:lnTo>
                  <a:lnTo>
                    <a:pt x="4" y="107"/>
                  </a:lnTo>
                  <a:lnTo>
                    <a:pt x="7" y="114"/>
                  </a:lnTo>
                  <a:lnTo>
                    <a:pt x="7" y="114"/>
                  </a:lnTo>
                  <a:lnTo>
                    <a:pt x="9" y="114"/>
                  </a:lnTo>
                  <a:lnTo>
                    <a:pt x="13" y="121"/>
                  </a:lnTo>
                  <a:lnTo>
                    <a:pt x="13" y="126"/>
                  </a:lnTo>
                  <a:lnTo>
                    <a:pt x="11" y="132"/>
                  </a:lnTo>
                  <a:lnTo>
                    <a:pt x="11" y="134"/>
                  </a:lnTo>
                  <a:lnTo>
                    <a:pt x="9" y="134"/>
                  </a:lnTo>
                  <a:lnTo>
                    <a:pt x="9" y="135"/>
                  </a:lnTo>
                  <a:lnTo>
                    <a:pt x="14" y="143"/>
                  </a:lnTo>
                  <a:lnTo>
                    <a:pt x="16" y="164"/>
                  </a:lnTo>
                  <a:lnTo>
                    <a:pt x="7" y="189"/>
                  </a:lnTo>
                  <a:lnTo>
                    <a:pt x="7" y="189"/>
                  </a:lnTo>
                  <a:lnTo>
                    <a:pt x="11" y="185"/>
                  </a:lnTo>
                  <a:lnTo>
                    <a:pt x="11" y="182"/>
                  </a:lnTo>
                  <a:lnTo>
                    <a:pt x="13" y="182"/>
                  </a:lnTo>
                  <a:lnTo>
                    <a:pt x="13" y="182"/>
                  </a:lnTo>
                  <a:lnTo>
                    <a:pt x="18" y="182"/>
                  </a:lnTo>
                  <a:lnTo>
                    <a:pt x="22" y="184"/>
                  </a:lnTo>
                  <a:lnTo>
                    <a:pt x="23" y="182"/>
                  </a:lnTo>
                  <a:lnTo>
                    <a:pt x="23" y="182"/>
                  </a:lnTo>
                  <a:lnTo>
                    <a:pt x="27" y="182"/>
                  </a:lnTo>
                  <a:lnTo>
                    <a:pt x="31" y="182"/>
                  </a:lnTo>
                  <a:lnTo>
                    <a:pt x="31" y="182"/>
                  </a:lnTo>
                  <a:lnTo>
                    <a:pt x="31" y="180"/>
                  </a:lnTo>
                  <a:lnTo>
                    <a:pt x="31" y="180"/>
                  </a:lnTo>
                  <a:lnTo>
                    <a:pt x="32" y="180"/>
                  </a:lnTo>
                  <a:lnTo>
                    <a:pt x="34" y="180"/>
                  </a:lnTo>
                  <a:lnTo>
                    <a:pt x="39" y="180"/>
                  </a:lnTo>
                  <a:lnTo>
                    <a:pt x="41" y="180"/>
                  </a:lnTo>
                  <a:lnTo>
                    <a:pt x="41" y="180"/>
                  </a:lnTo>
                  <a:lnTo>
                    <a:pt x="43" y="182"/>
                  </a:lnTo>
                  <a:lnTo>
                    <a:pt x="45" y="182"/>
                  </a:lnTo>
                  <a:lnTo>
                    <a:pt x="48" y="185"/>
                  </a:lnTo>
                  <a:lnTo>
                    <a:pt x="48" y="187"/>
                  </a:lnTo>
                  <a:lnTo>
                    <a:pt x="50" y="189"/>
                  </a:lnTo>
                  <a:lnTo>
                    <a:pt x="54" y="187"/>
                  </a:lnTo>
                  <a:lnTo>
                    <a:pt x="54" y="189"/>
                  </a:lnTo>
                  <a:lnTo>
                    <a:pt x="54" y="189"/>
                  </a:lnTo>
                  <a:lnTo>
                    <a:pt x="56" y="189"/>
                  </a:lnTo>
                  <a:lnTo>
                    <a:pt x="57" y="189"/>
                  </a:lnTo>
                  <a:lnTo>
                    <a:pt x="61" y="196"/>
                  </a:lnTo>
                  <a:lnTo>
                    <a:pt x="61" y="196"/>
                  </a:lnTo>
                  <a:lnTo>
                    <a:pt x="63" y="198"/>
                  </a:lnTo>
                  <a:lnTo>
                    <a:pt x="63" y="198"/>
                  </a:lnTo>
                  <a:lnTo>
                    <a:pt x="63" y="200"/>
                  </a:lnTo>
                  <a:lnTo>
                    <a:pt x="64" y="200"/>
                  </a:lnTo>
                  <a:lnTo>
                    <a:pt x="64" y="200"/>
                  </a:lnTo>
                  <a:lnTo>
                    <a:pt x="64" y="200"/>
                  </a:lnTo>
                  <a:lnTo>
                    <a:pt x="66" y="201"/>
                  </a:lnTo>
                  <a:lnTo>
                    <a:pt x="66" y="201"/>
                  </a:lnTo>
                  <a:lnTo>
                    <a:pt x="68" y="203"/>
                  </a:lnTo>
                  <a:lnTo>
                    <a:pt x="66" y="203"/>
                  </a:lnTo>
                  <a:lnTo>
                    <a:pt x="66" y="203"/>
                  </a:lnTo>
                  <a:lnTo>
                    <a:pt x="68" y="203"/>
                  </a:lnTo>
                  <a:lnTo>
                    <a:pt x="68" y="205"/>
                  </a:lnTo>
                  <a:lnTo>
                    <a:pt x="70" y="205"/>
                  </a:lnTo>
                  <a:lnTo>
                    <a:pt x="70" y="205"/>
                  </a:lnTo>
                  <a:lnTo>
                    <a:pt x="72" y="207"/>
                  </a:lnTo>
                  <a:lnTo>
                    <a:pt x="73" y="207"/>
                  </a:lnTo>
                  <a:lnTo>
                    <a:pt x="73" y="209"/>
                  </a:lnTo>
                  <a:lnTo>
                    <a:pt x="73" y="209"/>
                  </a:lnTo>
                  <a:lnTo>
                    <a:pt x="75" y="210"/>
                  </a:lnTo>
                  <a:lnTo>
                    <a:pt x="77" y="212"/>
                  </a:lnTo>
                  <a:lnTo>
                    <a:pt x="84" y="205"/>
                  </a:lnTo>
                  <a:lnTo>
                    <a:pt x="89" y="193"/>
                  </a:lnTo>
                  <a:lnTo>
                    <a:pt x="89" y="193"/>
                  </a:lnTo>
                  <a:lnTo>
                    <a:pt x="91" y="193"/>
                  </a:lnTo>
                  <a:lnTo>
                    <a:pt x="91" y="194"/>
                  </a:lnTo>
                  <a:lnTo>
                    <a:pt x="93" y="194"/>
                  </a:lnTo>
                  <a:lnTo>
                    <a:pt x="93" y="194"/>
                  </a:lnTo>
                  <a:lnTo>
                    <a:pt x="98" y="205"/>
                  </a:lnTo>
                  <a:lnTo>
                    <a:pt x="104" y="205"/>
                  </a:lnTo>
                  <a:lnTo>
                    <a:pt x="111" y="200"/>
                  </a:lnTo>
                  <a:lnTo>
                    <a:pt x="184" y="200"/>
                  </a:lnTo>
                  <a:lnTo>
                    <a:pt x="188" y="187"/>
                  </a:lnTo>
                  <a:lnTo>
                    <a:pt x="180" y="185"/>
                  </a:lnTo>
                  <a:lnTo>
                    <a:pt x="166" y="39"/>
                  </a:lnTo>
                  <a:lnTo>
                    <a:pt x="193" y="39"/>
                  </a:lnTo>
                  <a:lnTo>
                    <a:pt x="134" y="0"/>
                  </a:lnTo>
                  <a:lnTo>
                    <a:pt x="134" y="19"/>
                  </a:lnTo>
                  <a:lnTo>
                    <a:pt x="82" y="19"/>
                  </a:lnTo>
                  <a:lnTo>
                    <a:pt x="82" y="64"/>
                  </a:lnTo>
                  <a:lnTo>
                    <a:pt x="68" y="68"/>
                  </a:lnTo>
                  <a:lnTo>
                    <a:pt x="66" y="69"/>
                  </a:lnTo>
                  <a:lnTo>
                    <a:pt x="64" y="75"/>
                  </a:lnTo>
                  <a:lnTo>
                    <a:pt x="66" y="100"/>
                  </a:lnTo>
                  <a:lnTo>
                    <a:pt x="59" y="10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3" name="Freeform 4174"/>
            <p:cNvSpPr>
              <a:spLocks/>
            </p:cNvSpPr>
            <p:nvPr/>
          </p:nvSpPr>
          <p:spPr bwMode="auto">
            <a:xfrm>
              <a:off x="3046" y="2837"/>
              <a:ext cx="187" cy="160"/>
            </a:xfrm>
            <a:custGeom>
              <a:avLst/>
              <a:gdLst/>
              <a:ahLst/>
              <a:cxnLst>
                <a:cxn ang="0">
                  <a:pos x="36" y="76"/>
                </a:cxn>
                <a:cxn ang="0">
                  <a:pos x="30" y="75"/>
                </a:cxn>
                <a:cxn ang="0">
                  <a:pos x="34" y="44"/>
                </a:cxn>
                <a:cxn ang="0">
                  <a:pos x="32" y="43"/>
                </a:cxn>
                <a:cxn ang="0">
                  <a:pos x="39" y="44"/>
                </a:cxn>
                <a:cxn ang="0">
                  <a:pos x="41" y="50"/>
                </a:cxn>
                <a:cxn ang="0">
                  <a:pos x="52" y="46"/>
                </a:cxn>
                <a:cxn ang="0">
                  <a:pos x="55" y="53"/>
                </a:cxn>
                <a:cxn ang="0">
                  <a:pos x="80" y="57"/>
                </a:cxn>
                <a:cxn ang="0">
                  <a:pos x="95" y="66"/>
                </a:cxn>
                <a:cxn ang="0">
                  <a:pos x="102" y="73"/>
                </a:cxn>
                <a:cxn ang="0">
                  <a:pos x="118" y="80"/>
                </a:cxn>
                <a:cxn ang="0">
                  <a:pos x="121" y="82"/>
                </a:cxn>
                <a:cxn ang="0">
                  <a:pos x="125" y="82"/>
                </a:cxn>
                <a:cxn ang="0">
                  <a:pos x="121" y="64"/>
                </a:cxn>
                <a:cxn ang="0">
                  <a:pos x="111" y="64"/>
                </a:cxn>
                <a:cxn ang="0">
                  <a:pos x="111" y="28"/>
                </a:cxn>
                <a:cxn ang="0">
                  <a:pos x="116" y="5"/>
                </a:cxn>
                <a:cxn ang="0">
                  <a:pos x="137" y="3"/>
                </a:cxn>
                <a:cxn ang="0">
                  <a:pos x="141" y="7"/>
                </a:cxn>
                <a:cxn ang="0">
                  <a:pos x="148" y="5"/>
                </a:cxn>
                <a:cxn ang="0">
                  <a:pos x="175" y="18"/>
                </a:cxn>
                <a:cxn ang="0">
                  <a:pos x="177" y="19"/>
                </a:cxn>
                <a:cxn ang="0">
                  <a:pos x="177" y="23"/>
                </a:cxn>
                <a:cxn ang="0">
                  <a:pos x="184" y="30"/>
                </a:cxn>
                <a:cxn ang="0">
                  <a:pos x="187" y="39"/>
                </a:cxn>
                <a:cxn ang="0">
                  <a:pos x="186" y="43"/>
                </a:cxn>
                <a:cxn ang="0">
                  <a:pos x="182" y="50"/>
                </a:cxn>
                <a:cxn ang="0">
                  <a:pos x="182" y="68"/>
                </a:cxn>
                <a:cxn ang="0">
                  <a:pos x="184" y="69"/>
                </a:cxn>
                <a:cxn ang="0">
                  <a:pos x="178" y="73"/>
                </a:cxn>
                <a:cxn ang="0">
                  <a:pos x="173" y="87"/>
                </a:cxn>
                <a:cxn ang="0">
                  <a:pos x="175" y="93"/>
                </a:cxn>
                <a:cxn ang="0">
                  <a:pos x="178" y="94"/>
                </a:cxn>
                <a:cxn ang="0">
                  <a:pos x="132" y="119"/>
                </a:cxn>
                <a:cxn ang="0">
                  <a:pos x="130" y="121"/>
                </a:cxn>
                <a:cxn ang="0">
                  <a:pos x="125" y="121"/>
                </a:cxn>
                <a:cxn ang="0">
                  <a:pos x="114" y="123"/>
                </a:cxn>
                <a:cxn ang="0">
                  <a:pos x="107" y="126"/>
                </a:cxn>
                <a:cxn ang="0">
                  <a:pos x="98" y="137"/>
                </a:cxn>
                <a:cxn ang="0">
                  <a:pos x="95" y="141"/>
                </a:cxn>
                <a:cxn ang="0">
                  <a:pos x="91" y="141"/>
                </a:cxn>
                <a:cxn ang="0">
                  <a:pos x="87" y="146"/>
                </a:cxn>
                <a:cxn ang="0">
                  <a:pos x="84" y="153"/>
                </a:cxn>
                <a:cxn ang="0">
                  <a:pos x="73" y="160"/>
                </a:cxn>
                <a:cxn ang="0">
                  <a:pos x="71" y="159"/>
                </a:cxn>
                <a:cxn ang="0">
                  <a:pos x="62" y="159"/>
                </a:cxn>
                <a:cxn ang="0">
                  <a:pos x="52" y="157"/>
                </a:cxn>
                <a:cxn ang="0">
                  <a:pos x="46" y="153"/>
                </a:cxn>
                <a:cxn ang="0">
                  <a:pos x="34" y="150"/>
                </a:cxn>
                <a:cxn ang="0">
                  <a:pos x="16" y="150"/>
                </a:cxn>
                <a:cxn ang="0">
                  <a:pos x="0" y="137"/>
                </a:cxn>
              </a:cxnLst>
              <a:rect l="0" t="0" r="r" b="b"/>
              <a:pathLst>
                <a:path w="187" h="160">
                  <a:moveTo>
                    <a:pt x="0" y="135"/>
                  </a:moveTo>
                  <a:lnTo>
                    <a:pt x="0" y="76"/>
                  </a:lnTo>
                  <a:lnTo>
                    <a:pt x="36" y="76"/>
                  </a:lnTo>
                  <a:lnTo>
                    <a:pt x="32" y="76"/>
                  </a:lnTo>
                  <a:lnTo>
                    <a:pt x="32" y="75"/>
                  </a:lnTo>
                  <a:lnTo>
                    <a:pt x="30" y="75"/>
                  </a:lnTo>
                  <a:lnTo>
                    <a:pt x="34" y="48"/>
                  </a:lnTo>
                  <a:lnTo>
                    <a:pt x="34" y="46"/>
                  </a:lnTo>
                  <a:lnTo>
                    <a:pt x="34" y="44"/>
                  </a:lnTo>
                  <a:lnTo>
                    <a:pt x="34" y="44"/>
                  </a:lnTo>
                  <a:lnTo>
                    <a:pt x="34" y="43"/>
                  </a:lnTo>
                  <a:lnTo>
                    <a:pt x="32" y="43"/>
                  </a:lnTo>
                  <a:lnTo>
                    <a:pt x="37" y="41"/>
                  </a:lnTo>
                  <a:lnTo>
                    <a:pt x="37" y="43"/>
                  </a:lnTo>
                  <a:lnTo>
                    <a:pt x="39" y="44"/>
                  </a:lnTo>
                  <a:lnTo>
                    <a:pt x="39" y="48"/>
                  </a:lnTo>
                  <a:lnTo>
                    <a:pt x="39" y="50"/>
                  </a:lnTo>
                  <a:lnTo>
                    <a:pt x="41" y="50"/>
                  </a:lnTo>
                  <a:lnTo>
                    <a:pt x="46" y="48"/>
                  </a:lnTo>
                  <a:lnTo>
                    <a:pt x="48" y="48"/>
                  </a:lnTo>
                  <a:lnTo>
                    <a:pt x="52" y="46"/>
                  </a:lnTo>
                  <a:lnTo>
                    <a:pt x="53" y="50"/>
                  </a:lnTo>
                  <a:lnTo>
                    <a:pt x="53" y="51"/>
                  </a:lnTo>
                  <a:lnTo>
                    <a:pt x="55" y="53"/>
                  </a:lnTo>
                  <a:lnTo>
                    <a:pt x="68" y="59"/>
                  </a:lnTo>
                  <a:lnTo>
                    <a:pt x="71" y="60"/>
                  </a:lnTo>
                  <a:lnTo>
                    <a:pt x="80" y="57"/>
                  </a:lnTo>
                  <a:lnTo>
                    <a:pt x="82" y="57"/>
                  </a:lnTo>
                  <a:lnTo>
                    <a:pt x="87" y="62"/>
                  </a:lnTo>
                  <a:lnTo>
                    <a:pt x="95" y="66"/>
                  </a:lnTo>
                  <a:lnTo>
                    <a:pt x="98" y="66"/>
                  </a:lnTo>
                  <a:lnTo>
                    <a:pt x="100" y="68"/>
                  </a:lnTo>
                  <a:lnTo>
                    <a:pt x="102" y="73"/>
                  </a:lnTo>
                  <a:lnTo>
                    <a:pt x="111" y="78"/>
                  </a:lnTo>
                  <a:lnTo>
                    <a:pt x="116" y="80"/>
                  </a:lnTo>
                  <a:lnTo>
                    <a:pt x="118" y="80"/>
                  </a:lnTo>
                  <a:lnTo>
                    <a:pt x="120" y="80"/>
                  </a:lnTo>
                  <a:lnTo>
                    <a:pt x="120" y="80"/>
                  </a:lnTo>
                  <a:lnTo>
                    <a:pt x="121" y="82"/>
                  </a:lnTo>
                  <a:lnTo>
                    <a:pt x="123" y="82"/>
                  </a:lnTo>
                  <a:lnTo>
                    <a:pt x="125" y="82"/>
                  </a:lnTo>
                  <a:lnTo>
                    <a:pt x="125" y="82"/>
                  </a:lnTo>
                  <a:lnTo>
                    <a:pt x="123" y="68"/>
                  </a:lnTo>
                  <a:lnTo>
                    <a:pt x="123" y="66"/>
                  </a:lnTo>
                  <a:lnTo>
                    <a:pt x="121" y="64"/>
                  </a:lnTo>
                  <a:lnTo>
                    <a:pt x="120" y="66"/>
                  </a:lnTo>
                  <a:lnTo>
                    <a:pt x="112" y="66"/>
                  </a:lnTo>
                  <a:lnTo>
                    <a:pt x="111" y="64"/>
                  </a:lnTo>
                  <a:lnTo>
                    <a:pt x="105" y="57"/>
                  </a:lnTo>
                  <a:lnTo>
                    <a:pt x="105" y="55"/>
                  </a:lnTo>
                  <a:lnTo>
                    <a:pt x="111" y="28"/>
                  </a:lnTo>
                  <a:lnTo>
                    <a:pt x="109" y="16"/>
                  </a:lnTo>
                  <a:lnTo>
                    <a:pt x="114" y="5"/>
                  </a:lnTo>
                  <a:lnTo>
                    <a:pt x="116" y="5"/>
                  </a:lnTo>
                  <a:lnTo>
                    <a:pt x="137" y="0"/>
                  </a:lnTo>
                  <a:lnTo>
                    <a:pt x="137" y="2"/>
                  </a:lnTo>
                  <a:lnTo>
                    <a:pt x="137" y="3"/>
                  </a:lnTo>
                  <a:lnTo>
                    <a:pt x="137" y="5"/>
                  </a:lnTo>
                  <a:lnTo>
                    <a:pt x="139" y="7"/>
                  </a:lnTo>
                  <a:lnTo>
                    <a:pt x="141" y="7"/>
                  </a:lnTo>
                  <a:lnTo>
                    <a:pt x="144" y="9"/>
                  </a:lnTo>
                  <a:lnTo>
                    <a:pt x="146" y="5"/>
                  </a:lnTo>
                  <a:lnTo>
                    <a:pt x="148" y="5"/>
                  </a:lnTo>
                  <a:lnTo>
                    <a:pt x="152" y="7"/>
                  </a:lnTo>
                  <a:lnTo>
                    <a:pt x="157" y="12"/>
                  </a:lnTo>
                  <a:lnTo>
                    <a:pt x="175" y="18"/>
                  </a:lnTo>
                  <a:lnTo>
                    <a:pt x="175" y="18"/>
                  </a:lnTo>
                  <a:lnTo>
                    <a:pt x="177" y="19"/>
                  </a:lnTo>
                  <a:lnTo>
                    <a:pt x="177" y="19"/>
                  </a:lnTo>
                  <a:lnTo>
                    <a:pt x="177" y="21"/>
                  </a:lnTo>
                  <a:lnTo>
                    <a:pt x="177" y="21"/>
                  </a:lnTo>
                  <a:lnTo>
                    <a:pt x="177" y="23"/>
                  </a:lnTo>
                  <a:lnTo>
                    <a:pt x="180" y="23"/>
                  </a:lnTo>
                  <a:lnTo>
                    <a:pt x="182" y="28"/>
                  </a:lnTo>
                  <a:lnTo>
                    <a:pt x="184" y="30"/>
                  </a:lnTo>
                  <a:lnTo>
                    <a:pt x="186" y="32"/>
                  </a:lnTo>
                  <a:lnTo>
                    <a:pt x="186" y="37"/>
                  </a:lnTo>
                  <a:lnTo>
                    <a:pt x="187" y="39"/>
                  </a:lnTo>
                  <a:lnTo>
                    <a:pt x="187" y="41"/>
                  </a:lnTo>
                  <a:lnTo>
                    <a:pt x="187" y="41"/>
                  </a:lnTo>
                  <a:lnTo>
                    <a:pt x="186" y="43"/>
                  </a:lnTo>
                  <a:lnTo>
                    <a:pt x="184" y="43"/>
                  </a:lnTo>
                  <a:lnTo>
                    <a:pt x="184" y="44"/>
                  </a:lnTo>
                  <a:lnTo>
                    <a:pt x="182" y="50"/>
                  </a:lnTo>
                  <a:lnTo>
                    <a:pt x="180" y="53"/>
                  </a:lnTo>
                  <a:lnTo>
                    <a:pt x="182" y="66"/>
                  </a:lnTo>
                  <a:lnTo>
                    <a:pt x="182" y="68"/>
                  </a:lnTo>
                  <a:lnTo>
                    <a:pt x="184" y="68"/>
                  </a:lnTo>
                  <a:lnTo>
                    <a:pt x="184" y="69"/>
                  </a:lnTo>
                  <a:lnTo>
                    <a:pt x="184" y="69"/>
                  </a:lnTo>
                  <a:lnTo>
                    <a:pt x="180" y="71"/>
                  </a:lnTo>
                  <a:lnTo>
                    <a:pt x="180" y="71"/>
                  </a:lnTo>
                  <a:lnTo>
                    <a:pt x="178" y="73"/>
                  </a:lnTo>
                  <a:lnTo>
                    <a:pt x="177" y="73"/>
                  </a:lnTo>
                  <a:lnTo>
                    <a:pt x="175" y="85"/>
                  </a:lnTo>
                  <a:lnTo>
                    <a:pt x="173" y="87"/>
                  </a:lnTo>
                  <a:lnTo>
                    <a:pt x="173" y="89"/>
                  </a:lnTo>
                  <a:lnTo>
                    <a:pt x="173" y="91"/>
                  </a:lnTo>
                  <a:lnTo>
                    <a:pt x="175" y="93"/>
                  </a:lnTo>
                  <a:lnTo>
                    <a:pt x="175" y="94"/>
                  </a:lnTo>
                  <a:lnTo>
                    <a:pt x="178" y="94"/>
                  </a:lnTo>
                  <a:lnTo>
                    <a:pt x="178" y="94"/>
                  </a:lnTo>
                  <a:lnTo>
                    <a:pt x="178" y="94"/>
                  </a:lnTo>
                  <a:lnTo>
                    <a:pt x="128" y="112"/>
                  </a:lnTo>
                  <a:lnTo>
                    <a:pt x="132" y="119"/>
                  </a:lnTo>
                  <a:lnTo>
                    <a:pt x="132" y="121"/>
                  </a:lnTo>
                  <a:lnTo>
                    <a:pt x="132" y="121"/>
                  </a:lnTo>
                  <a:lnTo>
                    <a:pt x="130" y="121"/>
                  </a:lnTo>
                  <a:lnTo>
                    <a:pt x="128" y="121"/>
                  </a:lnTo>
                  <a:lnTo>
                    <a:pt x="127" y="121"/>
                  </a:lnTo>
                  <a:lnTo>
                    <a:pt x="125" y="121"/>
                  </a:lnTo>
                  <a:lnTo>
                    <a:pt x="123" y="119"/>
                  </a:lnTo>
                  <a:lnTo>
                    <a:pt x="120" y="121"/>
                  </a:lnTo>
                  <a:lnTo>
                    <a:pt x="114" y="123"/>
                  </a:lnTo>
                  <a:lnTo>
                    <a:pt x="111" y="125"/>
                  </a:lnTo>
                  <a:lnTo>
                    <a:pt x="109" y="126"/>
                  </a:lnTo>
                  <a:lnTo>
                    <a:pt x="107" y="126"/>
                  </a:lnTo>
                  <a:lnTo>
                    <a:pt x="107" y="135"/>
                  </a:lnTo>
                  <a:lnTo>
                    <a:pt x="100" y="135"/>
                  </a:lnTo>
                  <a:lnTo>
                    <a:pt x="98" y="137"/>
                  </a:lnTo>
                  <a:lnTo>
                    <a:pt x="98" y="137"/>
                  </a:lnTo>
                  <a:lnTo>
                    <a:pt x="96" y="137"/>
                  </a:lnTo>
                  <a:lnTo>
                    <a:pt x="95" y="141"/>
                  </a:lnTo>
                  <a:lnTo>
                    <a:pt x="93" y="141"/>
                  </a:lnTo>
                  <a:lnTo>
                    <a:pt x="91" y="141"/>
                  </a:lnTo>
                  <a:lnTo>
                    <a:pt x="91" y="141"/>
                  </a:lnTo>
                  <a:lnTo>
                    <a:pt x="89" y="142"/>
                  </a:lnTo>
                  <a:lnTo>
                    <a:pt x="89" y="142"/>
                  </a:lnTo>
                  <a:lnTo>
                    <a:pt x="87" y="146"/>
                  </a:lnTo>
                  <a:lnTo>
                    <a:pt x="84" y="150"/>
                  </a:lnTo>
                  <a:lnTo>
                    <a:pt x="84" y="151"/>
                  </a:lnTo>
                  <a:lnTo>
                    <a:pt x="84" y="153"/>
                  </a:lnTo>
                  <a:lnTo>
                    <a:pt x="78" y="160"/>
                  </a:lnTo>
                  <a:lnTo>
                    <a:pt x="77" y="160"/>
                  </a:lnTo>
                  <a:lnTo>
                    <a:pt x="73" y="160"/>
                  </a:lnTo>
                  <a:lnTo>
                    <a:pt x="73" y="160"/>
                  </a:lnTo>
                  <a:lnTo>
                    <a:pt x="71" y="159"/>
                  </a:lnTo>
                  <a:lnTo>
                    <a:pt x="71" y="159"/>
                  </a:lnTo>
                  <a:lnTo>
                    <a:pt x="68" y="159"/>
                  </a:lnTo>
                  <a:lnTo>
                    <a:pt x="68" y="159"/>
                  </a:lnTo>
                  <a:lnTo>
                    <a:pt x="62" y="159"/>
                  </a:lnTo>
                  <a:lnTo>
                    <a:pt x="59" y="157"/>
                  </a:lnTo>
                  <a:lnTo>
                    <a:pt x="53" y="159"/>
                  </a:lnTo>
                  <a:lnTo>
                    <a:pt x="52" y="157"/>
                  </a:lnTo>
                  <a:lnTo>
                    <a:pt x="50" y="157"/>
                  </a:lnTo>
                  <a:lnTo>
                    <a:pt x="48" y="157"/>
                  </a:lnTo>
                  <a:lnTo>
                    <a:pt x="46" y="153"/>
                  </a:lnTo>
                  <a:lnTo>
                    <a:pt x="45" y="151"/>
                  </a:lnTo>
                  <a:lnTo>
                    <a:pt x="36" y="151"/>
                  </a:lnTo>
                  <a:lnTo>
                    <a:pt x="34" y="150"/>
                  </a:lnTo>
                  <a:lnTo>
                    <a:pt x="20" y="153"/>
                  </a:lnTo>
                  <a:lnTo>
                    <a:pt x="18" y="151"/>
                  </a:lnTo>
                  <a:lnTo>
                    <a:pt x="16" y="150"/>
                  </a:lnTo>
                  <a:lnTo>
                    <a:pt x="4" y="141"/>
                  </a:lnTo>
                  <a:lnTo>
                    <a:pt x="4" y="139"/>
                  </a:lnTo>
                  <a:lnTo>
                    <a:pt x="0" y="137"/>
                  </a:lnTo>
                  <a:lnTo>
                    <a:pt x="0" y="13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4" name="Freeform 4175"/>
            <p:cNvSpPr>
              <a:spLocks/>
            </p:cNvSpPr>
            <p:nvPr/>
          </p:nvSpPr>
          <p:spPr bwMode="auto">
            <a:xfrm>
              <a:off x="3046" y="2837"/>
              <a:ext cx="187" cy="160"/>
            </a:xfrm>
            <a:custGeom>
              <a:avLst/>
              <a:gdLst/>
              <a:ahLst/>
              <a:cxnLst>
                <a:cxn ang="0">
                  <a:pos x="36" y="76"/>
                </a:cxn>
                <a:cxn ang="0">
                  <a:pos x="30" y="75"/>
                </a:cxn>
                <a:cxn ang="0">
                  <a:pos x="34" y="44"/>
                </a:cxn>
                <a:cxn ang="0">
                  <a:pos x="32" y="43"/>
                </a:cxn>
                <a:cxn ang="0">
                  <a:pos x="39" y="44"/>
                </a:cxn>
                <a:cxn ang="0">
                  <a:pos x="41" y="50"/>
                </a:cxn>
                <a:cxn ang="0">
                  <a:pos x="52" y="46"/>
                </a:cxn>
                <a:cxn ang="0">
                  <a:pos x="55" y="53"/>
                </a:cxn>
                <a:cxn ang="0">
                  <a:pos x="80" y="57"/>
                </a:cxn>
                <a:cxn ang="0">
                  <a:pos x="95" y="66"/>
                </a:cxn>
                <a:cxn ang="0">
                  <a:pos x="102" y="73"/>
                </a:cxn>
                <a:cxn ang="0">
                  <a:pos x="118" y="80"/>
                </a:cxn>
                <a:cxn ang="0">
                  <a:pos x="121" y="82"/>
                </a:cxn>
                <a:cxn ang="0">
                  <a:pos x="125" y="82"/>
                </a:cxn>
                <a:cxn ang="0">
                  <a:pos x="121" y="64"/>
                </a:cxn>
                <a:cxn ang="0">
                  <a:pos x="111" y="64"/>
                </a:cxn>
                <a:cxn ang="0">
                  <a:pos x="111" y="28"/>
                </a:cxn>
                <a:cxn ang="0">
                  <a:pos x="116" y="5"/>
                </a:cxn>
                <a:cxn ang="0">
                  <a:pos x="137" y="3"/>
                </a:cxn>
                <a:cxn ang="0">
                  <a:pos x="141" y="7"/>
                </a:cxn>
                <a:cxn ang="0">
                  <a:pos x="148" y="5"/>
                </a:cxn>
                <a:cxn ang="0">
                  <a:pos x="175" y="18"/>
                </a:cxn>
                <a:cxn ang="0">
                  <a:pos x="177" y="19"/>
                </a:cxn>
                <a:cxn ang="0">
                  <a:pos x="177" y="23"/>
                </a:cxn>
                <a:cxn ang="0">
                  <a:pos x="184" y="30"/>
                </a:cxn>
                <a:cxn ang="0">
                  <a:pos x="187" y="39"/>
                </a:cxn>
                <a:cxn ang="0">
                  <a:pos x="186" y="43"/>
                </a:cxn>
                <a:cxn ang="0">
                  <a:pos x="182" y="50"/>
                </a:cxn>
                <a:cxn ang="0">
                  <a:pos x="182" y="68"/>
                </a:cxn>
                <a:cxn ang="0">
                  <a:pos x="184" y="69"/>
                </a:cxn>
                <a:cxn ang="0">
                  <a:pos x="178" y="73"/>
                </a:cxn>
                <a:cxn ang="0">
                  <a:pos x="173" y="87"/>
                </a:cxn>
                <a:cxn ang="0">
                  <a:pos x="175" y="93"/>
                </a:cxn>
                <a:cxn ang="0">
                  <a:pos x="178" y="94"/>
                </a:cxn>
                <a:cxn ang="0">
                  <a:pos x="132" y="119"/>
                </a:cxn>
                <a:cxn ang="0">
                  <a:pos x="130" y="121"/>
                </a:cxn>
                <a:cxn ang="0">
                  <a:pos x="125" y="121"/>
                </a:cxn>
                <a:cxn ang="0">
                  <a:pos x="114" y="123"/>
                </a:cxn>
                <a:cxn ang="0">
                  <a:pos x="107" y="126"/>
                </a:cxn>
                <a:cxn ang="0">
                  <a:pos x="98" y="137"/>
                </a:cxn>
                <a:cxn ang="0">
                  <a:pos x="95" y="141"/>
                </a:cxn>
                <a:cxn ang="0">
                  <a:pos x="91" y="141"/>
                </a:cxn>
                <a:cxn ang="0">
                  <a:pos x="87" y="146"/>
                </a:cxn>
                <a:cxn ang="0">
                  <a:pos x="84" y="153"/>
                </a:cxn>
                <a:cxn ang="0">
                  <a:pos x="73" y="160"/>
                </a:cxn>
                <a:cxn ang="0">
                  <a:pos x="71" y="159"/>
                </a:cxn>
                <a:cxn ang="0">
                  <a:pos x="62" y="159"/>
                </a:cxn>
                <a:cxn ang="0">
                  <a:pos x="52" y="157"/>
                </a:cxn>
                <a:cxn ang="0">
                  <a:pos x="46" y="153"/>
                </a:cxn>
                <a:cxn ang="0">
                  <a:pos x="34" y="150"/>
                </a:cxn>
                <a:cxn ang="0">
                  <a:pos x="16" y="150"/>
                </a:cxn>
                <a:cxn ang="0">
                  <a:pos x="0" y="137"/>
                </a:cxn>
              </a:cxnLst>
              <a:rect l="0" t="0" r="r" b="b"/>
              <a:pathLst>
                <a:path w="187" h="160">
                  <a:moveTo>
                    <a:pt x="0" y="135"/>
                  </a:moveTo>
                  <a:lnTo>
                    <a:pt x="0" y="76"/>
                  </a:lnTo>
                  <a:lnTo>
                    <a:pt x="36" y="76"/>
                  </a:lnTo>
                  <a:lnTo>
                    <a:pt x="32" y="76"/>
                  </a:lnTo>
                  <a:lnTo>
                    <a:pt x="32" y="75"/>
                  </a:lnTo>
                  <a:lnTo>
                    <a:pt x="30" y="75"/>
                  </a:lnTo>
                  <a:lnTo>
                    <a:pt x="34" y="48"/>
                  </a:lnTo>
                  <a:lnTo>
                    <a:pt x="34" y="46"/>
                  </a:lnTo>
                  <a:lnTo>
                    <a:pt x="34" y="44"/>
                  </a:lnTo>
                  <a:lnTo>
                    <a:pt x="34" y="44"/>
                  </a:lnTo>
                  <a:lnTo>
                    <a:pt x="34" y="43"/>
                  </a:lnTo>
                  <a:lnTo>
                    <a:pt x="32" y="43"/>
                  </a:lnTo>
                  <a:lnTo>
                    <a:pt x="37" y="41"/>
                  </a:lnTo>
                  <a:lnTo>
                    <a:pt x="37" y="43"/>
                  </a:lnTo>
                  <a:lnTo>
                    <a:pt x="39" y="44"/>
                  </a:lnTo>
                  <a:lnTo>
                    <a:pt x="39" y="48"/>
                  </a:lnTo>
                  <a:lnTo>
                    <a:pt x="39" y="50"/>
                  </a:lnTo>
                  <a:lnTo>
                    <a:pt x="41" y="50"/>
                  </a:lnTo>
                  <a:lnTo>
                    <a:pt x="46" y="48"/>
                  </a:lnTo>
                  <a:lnTo>
                    <a:pt x="48" y="48"/>
                  </a:lnTo>
                  <a:lnTo>
                    <a:pt x="52" y="46"/>
                  </a:lnTo>
                  <a:lnTo>
                    <a:pt x="53" y="50"/>
                  </a:lnTo>
                  <a:lnTo>
                    <a:pt x="53" y="51"/>
                  </a:lnTo>
                  <a:lnTo>
                    <a:pt x="55" y="53"/>
                  </a:lnTo>
                  <a:lnTo>
                    <a:pt x="68" y="59"/>
                  </a:lnTo>
                  <a:lnTo>
                    <a:pt x="71" y="60"/>
                  </a:lnTo>
                  <a:lnTo>
                    <a:pt x="80" y="57"/>
                  </a:lnTo>
                  <a:lnTo>
                    <a:pt x="82" y="57"/>
                  </a:lnTo>
                  <a:lnTo>
                    <a:pt x="87" y="62"/>
                  </a:lnTo>
                  <a:lnTo>
                    <a:pt x="95" y="66"/>
                  </a:lnTo>
                  <a:lnTo>
                    <a:pt x="98" y="66"/>
                  </a:lnTo>
                  <a:lnTo>
                    <a:pt x="100" y="68"/>
                  </a:lnTo>
                  <a:lnTo>
                    <a:pt x="102" y="73"/>
                  </a:lnTo>
                  <a:lnTo>
                    <a:pt x="111" y="78"/>
                  </a:lnTo>
                  <a:lnTo>
                    <a:pt x="116" y="80"/>
                  </a:lnTo>
                  <a:lnTo>
                    <a:pt x="118" y="80"/>
                  </a:lnTo>
                  <a:lnTo>
                    <a:pt x="120" y="80"/>
                  </a:lnTo>
                  <a:lnTo>
                    <a:pt x="120" y="80"/>
                  </a:lnTo>
                  <a:lnTo>
                    <a:pt x="121" y="82"/>
                  </a:lnTo>
                  <a:lnTo>
                    <a:pt x="123" y="82"/>
                  </a:lnTo>
                  <a:lnTo>
                    <a:pt x="125" y="82"/>
                  </a:lnTo>
                  <a:lnTo>
                    <a:pt x="125" y="82"/>
                  </a:lnTo>
                  <a:lnTo>
                    <a:pt x="123" y="68"/>
                  </a:lnTo>
                  <a:lnTo>
                    <a:pt x="123" y="66"/>
                  </a:lnTo>
                  <a:lnTo>
                    <a:pt x="121" y="64"/>
                  </a:lnTo>
                  <a:lnTo>
                    <a:pt x="120" y="66"/>
                  </a:lnTo>
                  <a:lnTo>
                    <a:pt x="112" y="66"/>
                  </a:lnTo>
                  <a:lnTo>
                    <a:pt x="111" y="64"/>
                  </a:lnTo>
                  <a:lnTo>
                    <a:pt x="105" y="57"/>
                  </a:lnTo>
                  <a:lnTo>
                    <a:pt x="105" y="55"/>
                  </a:lnTo>
                  <a:lnTo>
                    <a:pt x="111" y="28"/>
                  </a:lnTo>
                  <a:lnTo>
                    <a:pt x="109" y="16"/>
                  </a:lnTo>
                  <a:lnTo>
                    <a:pt x="114" y="5"/>
                  </a:lnTo>
                  <a:lnTo>
                    <a:pt x="116" y="5"/>
                  </a:lnTo>
                  <a:lnTo>
                    <a:pt x="137" y="0"/>
                  </a:lnTo>
                  <a:lnTo>
                    <a:pt x="137" y="2"/>
                  </a:lnTo>
                  <a:lnTo>
                    <a:pt x="137" y="3"/>
                  </a:lnTo>
                  <a:lnTo>
                    <a:pt x="137" y="5"/>
                  </a:lnTo>
                  <a:lnTo>
                    <a:pt x="139" y="7"/>
                  </a:lnTo>
                  <a:lnTo>
                    <a:pt x="141" y="7"/>
                  </a:lnTo>
                  <a:lnTo>
                    <a:pt x="144" y="9"/>
                  </a:lnTo>
                  <a:lnTo>
                    <a:pt x="146" y="5"/>
                  </a:lnTo>
                  <a:lnTo>
                    <a:pt x="148" y="5"/>
                  </a:lnTo>
                  <a:lnTo>
                    <a:pt x="152" y="7"/>
                  </a:lnTo>
                  <a:lnTo>
                    <a:pt x="157" y="12"/>
                  </a:lnTo>
                  <a:lnTo>
                    <a:pt x="175" y="18"/>
                  </a:lnTo>
                  <a:lnTo>
                    <a:pt x="175" y="18"/>
                  </a:lnTo>
                  <a:lnTo>
                    <a:pt x="177" y="19"/>
                  </a:lnTo>
                  <a:lnTo>
                    <a:pt x="177" y="19"/>
                  </a:lnTo>
                  <a:lnTo>
                    <a:pt x="177" y="21"/>
                  </a:lnTo>
                  <a:lnTo>
                    <a:pt x="177" y="21"/>
                  </a:lnTo>
                  <a:lnTo>
                    <a:pt x="177" y="23"/>
                  </a:lnTo>
                  <a:lnTo>
                    <a:pt x="180" y="23"/>
                  </a:lnTo>
                  <a:lnTo>
                    <a:pt x="182" y="28"/>
                  </a:lnTo>
                  <a:lnTo>
                    <a:pt x="184" y="30"/>
                  </a:lnTo>
                  <a:lnTo>
                    <a:pt x="186" y="32"/>
                  </a:lnTo>
                  <a:lnTo>
                    <a:pt x="186" y="37"/>
                  </a:lnTo>
                  <a:lnTo>
                    <a:pt x="187" y="39"/>
                  </a:lnTo>
                  <a:lnTo>
                    <a:pt x="187" y="41"/>
                  </a:lnTo>
                  <a:lnTo>
                    <a:pt x="187" y="41"/>
                  </a:lnTo>
                  <a:lnTo>
                    <a:pt x="186" y="43"/>
                  </a:lnTo>
                  <a:lnTo>
                    <a:pt x="184" y="43"/>
                  </a:lnTo>
                  <a:lnTo>
                    <a:pt x="184" y="44"/>
                  </a:lnTo>
                  <a:lnTo>
                    <a:pt x="182" y="50"/>
                  </a:lnTo>
                  <a:lnTo>
                    <a:pt x="180" y="53"/>
                  </a:lnTo>
                  <a:lnTo>
                    <a:pt x="182" y="66"/>
                  </a:lnTo>
                  <a:lnTo>
                    <a:pt x="182" y="68"/>
                  </a:lnTo>
                  <a:lnTo>
                    <a:pt x="184" y="68"/>
                  </a:lnTo>
                  <a:lnTo>
                    <a:pt x="184" y="69"/>
                  </a:lnTo>
                  <a:lnTo>
                    <a:pt x="184" y="69"/>
                  </a:lnTo>
                  <a:lnTo>
                    <a:pt x="180" y="71"/>
                  </a:lnTo>
                  <a:lnTo>
                    <a:pt x="180" y="71"/>
                  </a:lnTo>
                  <a:lnTo>
                    <a:pt x="178" y="73"/>
                  </a:lnTo>
                  <a:lnTo>
                    <a:pt x="177" y="73"/>
                  </a:lnTo>
                  <a:lnTo>
                    <a:pt x="175" y="85"/>
                  </a:lnTo>
                  <a:lnTo>
                    <a:pt x="173" y="87"/>
                  </a:lnTo>
                  <a:lnTo>
                    <a:pt x="173" y="89"/>
                  </a:lnTo>
                  <a:lnTo>
                    <a:pt x="173" y="91"/>
                  </a:lnTo>
                  <a:lnTo>
                    <a:pt x="175" y="93"/>
                  </a:lnTo>
                  <a:lnTo>
                    <a:pt x="175" y="94"/>
                  </a:lnTo>
                  <a:lnTo>
                    <a:pt x="178" y="94"/>
                  </a:lnTo>
                  <a:lnTo>
                    <a:pt x="178" y="94"/>
                  </a:lnTo>
                  <a:lnTo>
                    <a:pt x="178" y="94"/>
                  </a:lnTo>
                  <a:lnTo>
                    <a:pt x="128" y="112"/>
                  </a:lnTo>
                  <a:lnTo>
                    <a:pt x="132" y="119"/>
                  </a:lnTo>
                  <a:lnTo>
                    <a:pt x="132" y="121"/>
                  </a:lnTo>
                  <a:lnTo>
                    <a:pt x="132" y="121"/>
                  </a:lnTo>
                  <a:lnTo>
                    <a:pt x="130" y="121"/>
                  </a:lnTo>
                  <a:lnTo>
                    <a:pt x="128" y="121"/>
                  </a:lnTo>
                  <a:lnTo>
                    <a:pt x="127" y="121"/>
                  </a:lnTo>
                  <a:lnTo>
                    <a:pt x="125" y="121"/>
                  </a:lnTo>
                  <a:lnTo>
                    <a:pt x="123" y="119"/>
                  </a:lnTo>
                  <a:lnTo>
                    <a:pt x="120" y="121"/>
                  </a:lnTo>
                  <a:lnTo>
                    <a:pt x="114" y="123"/>
                  </a:lnTo>
                  <a:lnTo>
                    <a:pt x="111" y="125"/>
                  </a:lnTo>
                  <a:lnTo>
                    <a:pt x="109" y="126"/>
                  </a:lnTo>
                  <a:lnTo>
                    <a:pt x="107" y="126"/>
                  </a:lnTo>
                  <a:lnTo>
                    <a:pt x="107" y="135"/>
                  </a:lnTo>
                  <a:lnTo>
                    <a:pt x="100" y="135"/>
                  </a:lnTo>
                  <a:lnTo>
                    <a:pt x="98" y="137"/>
                  </a:lnTo>
                  <a:lnTo>
                    <a:pt x="98" y="137"/>
                  </a:lnTo>
                  <a:lnTo>
                    <a:pt x="96" y="137"/>
                  </a:lnTo>
                  <a:lnTo>
                    <a:pt x="95" y="141"/>
                  </a:lnTo>
                  <a:lnTo>
                    <a:pt x="93" y="141"/>
                  </a:lnTo>
                  <a:lnTo>
                    <a:pt x="91" y="141"/>
                  </a:lnTo>
                  <a:lnTo>
                    <a:pt x="91" y="141"/>
                  </a:lnTo>
                  <a:lnTo>
                    <a:pt x="89" y="142"/>
                  </a:lnTo>
                  <a:lnTo>
                    <a:pt x="89" y="142"/>
                  </a:lnTo>
                  <a:lnTo>
                    <a:pt x="87" y="146"/>
                  </a:lnTo>
                  <a:lnTo>
                    <a:pt x="84" y="150"/>
                  </a:lnTo>
                  <a:lnTo>
                    <a:pt x="84" y="151"/>
                  </a:lnTo>
                  <a:lnTo>
                    <a:pt x="84" y="153"/>
                  </a:lnTo>
                  <a:lnTo>
                    <a:pt x="78" y="160"/>
                  </a:lnTo>
                  <a:lnTo>
                    <a:pt x="77" y="160"/>
                  </a:lnTo>
                  <a:lnTo>
                    <a:pt x="73" y="160"/>
                  </a:lnTo>
                  <a:lnTo>
                    <a:pt x="73" y="160"/>
                  </a:lnTo>
                  <a:lnTo>
                    <a:pt x="71" y="159"/>
                  </a:lnTo>
                  <a:lnTo>
                    <a:pt x="71" y="159"/>
                  </a:lnTo>
                  <a:lnTo>
                    <a:pt x="68" y="159"/>
                  </a:lnTo>
                  <a:lnTo>
                    <a:pt x="68" y="159"/>
                  </a:lnTo>
                  <a:lnTo>
                    <a:pt x="62" y="159"/>
                  </a:lnTo>
                  <a:lnTo>
                    <a:pt x="59" y="157"/>
                  </a:lnTo>
                  <a:lnTo>
                    <a:pt x="53" y="159"/>
                  </a:lnTo>
                  <a:lnTo>
                    <a:pt x="52" y="157"/>
                  </a:lnTo>
                  <a:lnTo>
                    <a:pt x="50" y="157"/>
                  </a:lnTo>
                  <a:lnTo>
                    <a:pt x="48" y="157"/>
                  </a:lnTo>
                  <a:lnTo>
                    <a:pt x="46" y="153"/>
                  </a:lnTo>
                  <a:lnTo>
                    <a:pt x="45" y="151"/>
                  </a:lnTo>
                  <a:lnTo>
                    <a:pt x="36" y="151"/>
                  </a:lnTo>
                  <a:lnTo>
                    <a:pt x="34" y="150"/>
                  </a:lnTo>
                  <a:lnTo>
                    <a:pt x="20" y="153"/>
                  </a:lnTo>
                  <a:lnTo>
                    <a:pt x="18" y="151"/>
                  </a:lnTo>
                  <a:lnTo>
                    <a:pt x="16" y="150"/>
                  </a:lnTo>
                  <a:lnTo>
                    <a:pt x="4" y="141"/>
                  </a:lnTo>
                  <a:lnTo>
                    <a:pt x="4" y="139"/>
                  </a:lnTo>
                  <a:lnTo>
                    <a:pt x="0" y="137"/>
                  </a:lnTo>
                  <a:lnTo>
                    <a:pt x="0" y="13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5" name="Freeform 4176"/>
            <p:cNvSpPr>
              <a:spLocks/>
            </p:cNvSpPr>
            <p:nvPr/>
          </p:nvSpPr>
          <p:spPr bwMode="auto">
            <a:xfrm>
              <a:off x="2810" y="2678"/>
              <a:ext cx="2" cy="3"/>
            </a:xfrm>
            <a:custGeom>
              <a:avLst/>
              <a:gdLst/>
              <a:ahLst/>
              <a:cxnLst>
                <a:cxn ang="0">
                  <a:pos x="2" y="0"/>
                </a:cxn>
                <a:cxn ang="0">
                  <a:pos x="2" y="0"/>
                </a:cxn>
                <a:cxn ang="0">
                  <a:pos x="2" y="2"/>
                </a:cxn>
                <a:cxn ang="0">
                  <a:pos x="2" y="3"/>
                </a:cxn>
                <a:cxn ang="0">
                  <a:pos x="0" y="3"/>
                </a:cxn>
                <a:cxn ang="0">
                  <a:pos x="0" y="2"/>
                </a:cxn>
                <a:cxn ang="0">
                  <a:pos x="0" y="0"/>
                </a:cxn>
                <a:cxn ang="0">
                  <a:pos x="2" y="0"/>
                </a:cxn>
              </a:cxnLst>
              <a:rect l="0" t="0" r="r" b="b"/>
              <a:pathLst>
                <a:path w="2" h="3">
                  <a:moveTo>
                    <a:pt x="2" y="0"/>
                  </a:moveTo>
                  <a:lnTo>
                    <a:pt x="2" y="0"/>
                  </a:lnTo>
                  <a:lnTo>
                    <a:pt x="2" y="2"/>
                  </a:lnTo>
                  <a:lnTo>
                    <a:pt x="2" y="3"/>
                  </a:lnTo>
                  <a:lnTo>
                    <a:pt x="0" y="3"/>
                  </a:lnTo>
                  <a:lnTo>
                    <a:pt x="0" y="2"/>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6" name="Freeform 4177"/>
            <p:cNvSpPr>
              <a:spLocks/>
            </p:cNvSpPr>
            <p:nvPr/>
          </p:nvSpPr>
          <p:spPr bwMode="auto">
            <a:xfrm>
              <a:off x="2810" y="2678"/>
              <a:ext cx="2" cy="3"/>
            </a:xfrm>
            <a:custGeom>
              <a:avLst/>
              <a:gdLst/>
              <a:ahLst/>
              <a:cxnLst>
                <a:cxn ang="0">
                  <a:pos x="2" y="0"/>
                </a:cxn>
                <a:cxn ang="0">
                  <a:pos x="2" y="0"/>
                </a:cxn>
                <a:cxn ang="0">
                  <a:pos x="2" y="2"/>
                </a:cxn>
                <a:cxn ang="0">
                  <a:pos x="2" y="3"/>
                </a:cxn>
                <a:cxn ang="0">
                  <a:pos x="0" y="3"/>
                </a:cxn>
                <a:cxn ang="0">
                  <a:pos x="0" y="2"/>
                </a:cxn>
                <a:cxn ang="0">
                  <a:pos x="0" y="0"/>
                </a:cxn>
                <a:cxn ang="0">
                  <a:pos x="2" y="0"/>
                </a:cxn>
              </a:cxnLst>
              <a:rect l="0" t="0" r="r" b="b"/>
              <a:pathLst>
                <a:path w="2" h="3">
                  <a:moveTo>
                    <a:pt x="2" y="0"/>
                  </a:moveTo>
                  <a:lnTo>
                    <a:pt x="2" y="0"/>
                  </a:lnTo>
                  <a:lnTo>
                    <a:pt x="2" y="2"/>
                  </a:lnTo>
                  <a:lnTo>
                    <a:pt x="2" y="3"/>
                  </a:lnTo>
                  <a:lnTo>
                    <a:pt x="0" y="3"/>
                  </a:lnTo>
                  <a:lnTo>
                    <a:pt x="0" y="2"/>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7" name="Freeform 4178"/>
            <p:cNvSpPr>
              <a:spLocks/>
            </p:cNvSpPr>
            <p:nvPr/>
          </p:nvSpPr>
          <p:spPr bwMode="auto">
            <a:xfrm>
              <a:off x="2798" y="2699"/>
              <a:ext cx="5" cy="6"/>
            </a:xfrm>
            <a:custGeom>
              <a:avLst/>
              <a:gdLst/>
              <a:ahLst/>
              <a:cxnLst>
                <a:cxn ang="0">
                  <a:pos x="2" y="0"/>
                </a:cxn>
                <a:cxn ang="0">
                  <a:pos x="3" y="0"/>
                </a:cxn>
                <a:cxn ang="0">
                  <a:pos x="3" y="0"/>
                </a:cxn>
                <a:cxn ang="0">
                  <a:pos x="5" y="2"/>
                </a:cxn>
                <a:cxn ang="0">
                  <a:pos x="2" y="6"/>
                </a:cxn>
                <a:cxn ang="0">
                  <a:pos x="2" y="6"/>
                </a:cxn>
                <a:cxn ang="0">
                  <a:pos x="0" y="4"/>
                </a:cxn>
                <a:cxn ang="0">
                  <a:pos x="0" y="2"/>
                </a:cxn>
                <a:cxn ang="0">
                  <a:pos x="0" y="2"/>
                </a:cxn>
                <a:cxn ang="0">
                  <a:pos x="0" y="0"/>
                </a:cxn>
                <a:cxn ang="0">
                  <a:pos x="2" y="0"/>
                </a:cxn>
              </a:cxnLst>
              <a:rect l="0" t="0" r="r" b="b"/>
              <a:pathLst>
                <a:path w="5" h="6">
                  <a:moveTo>
                    <a:pt x="2" y="0"/>
                  </a:moveTo>
                  <a:lnTo>
                    <a:pt x="3" y="0"/>
                  </a:lnTo>
                  <a:lnTo>
                    <a:pt x="3" y="0"/>
                  </a:lnTo>
                  <a:lnTo>
                    <a:pt x="5" y="2"/>
                  </a:lnTo>
                  <a:lnTo>
                    <a:pt x="2" y="6"/>
                  </a:lnTo>
                  <a:lnTo>
                    <a:pt x="2" y="6"/>
                  </a:lnTo>
                  <a:lnTo>
                    <a:pt x="0" y="4"/>
                  </a:lnTo>
                  <a:lnTo>
                    <a:pt x="0" y="2"/>
                  </a:lnTo>
                  <a:lnTo>
                    <a:pt x="0" y="2"/>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8" name="Freeform 4179"/>
            <p:cNvSpPr>
              <a:spLocks/>
            </p:cNvSpPr>
            <p:nvPr/>
          </p:nvSpPr>
          <p:spPr bwMode="auto">
            <a:xfrm>
              <a:off x="2798" y="2699"/>
              <a:ext cx="5" cy="6"/>
            </a:xfrm>
            <a:custGeom>
              <a:avLst/>
              <a:gdLst/>
              <a:ahLst/>
              <a:cxnLst>
                <a:cxn ang="0">
                  <a:pos x="2" y="0"/>
                </a:cxn>
                <a:cxn ang="0">
                  <a:pos x="3" y="0"/>
                </a:cxn>
                <a:cxn ang="0">
                  <a:pos x="3" y="0"/>
                </a:cxn>
                <a:cxn ang="0">
                  <a:pos x="5" y="2"/>
                </a:cxn>
                <a:cxn ang="0">
                  <a:pos x="2" y="6"/>
                </a:cxn>
                <a:cxn ang="0">
                  <a:pos x="2" y="6"/>
                </a:cxn>
                <a:cxn ang="0">
                  <a:pos x="0" y="4"/>
                </a:cxn>
                <a:cxn ang="0">
                  <a:pos x="0" y="2"/>
                </a:cxn>
                <a:cxn ang="0">
                  <a:pos x="0" y="2"/>
                </a:cxn>
                <a:cxn ang="0">
                  <a:pos x="0" y="0"/>
                </a:cxn>
                <a:cxn ang="0">
                  <a:pos x="2" y="0"/>
                </a:cxn>
              </a:cxnLst>
              <a:rect l="0" t="0" r="r" b="b"/>
              <a:pathLst>
                <a:path w="5" h="6">
                  <a:moveTo>
                    <a:pt x="2" y="0"/>
                  </a:moveTo>
                  <a:lnTo>
                    <a:pt x="3" y="0"/>
                  </a:lnTo>
                  <a:lnTo>
                    <a:pt x="3" y="0"/>
                  </a:lnTo>
                  <a:lnTo>
                    <a:pt x="5" y="2"/>
                  </a:lnTo>
                  <a:lnTo>
                    <a:pt x="2" y="6"/>
                  </a:lnTo>
                  <a:lnTo>
                    <a:pt x="2" y="6"/>
                  </a:lnTo>
                  <a:lnTo>
                    <a:pt x="0" y="4"/>
                  </a:lnTo>
                  <a:lnTo>
                    <a:pt x="0" y="2"/>
                  </a:lnTo>
                  <a:lnTo>
                    <a:pt x="0" y="2"/>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9" name="Freeform 4180"/>
            <p:cNvSpPr>
              <a:spLocks/>
            </p:cNvSpPr>
            <p:nvPr/>
          </p:nvSpPr>
          <p:spPr bwMode="auto">
            <a:xfrm>
              <a:off x="3239" y="2633"/>
              <a:ext cx="126" cy="147"/>
            </a:xfrm>
            <a:custGeom>
              <a:avLst/>
              <a:gdLst/>
              <a:ahLst/>
              <a:cxnLst>
                <a:cxn ang="0">
                  <a:pos x="112" y="75"/>
                </a:cxn>
                <a:cxn ang="0">
                  <a:pos x="112" y="29"/>
                </a:cxn>
                <a:cxn ang="0">
                  <a:pos x="112" y="29"/>
                </a:cxn>
                <a:cxn ang="0">
                  <a:pos x="125" y="13"/>
                </a:cxn>
                <a:cxn ang="0">
                  <a:pos x="126" y="11"/>
                </a:cxn>
                <a:cxn ang="0">
                  <a:pos x="117" y="11"/>
                </a:cxn>
                <a:cxn ang="0">
                  <a:pos x="109" y="6"/>
                </a:cxn>
                <a:cxn ang="0">
                  <a:pos x="96" y="9"/>
                </a:cxn>
                <a:cxn ang="0">
                  <a:pos x="92" y="15"/>
                </a:cxn>
                <a:cxn ang="0">
                  <a:pos x="85" y="18"/>
                </a:cxn>
                <a:cxn ang="0">
                  <a:pos x="60" y="13"/>
                </a:cxn>
                <a:cxn ang="0">
                  <a:pos x="42" y="0"/>
                </a:cxn>
                <a:cxn ang="0">
                  <a:pos x="34" y="2"/>
                </a:cxn>
                <a:cxn ang="0">
                  <a:pos x="28" y="0"/>
                </a:cxn>
                <a:cxn ang="0">
                  <a:pos x="7" y="0"/>
                </a:cxn>
                <a:cxn ang="0">
                  <a:pos x="3" y="2"/>
                </a:cxn>
                <a:cxn ang="0">
                  <a:pos x="0" y="9"/>
                </a:cxn>
                <a:cxn ang="0">
                  <a:pos x="0" y="9"/>
                </a:cxn>
                <a:cxn ang="0">
                  <a:pos x="0" y="9"/>
                </a:cxn>
                <a:cxn ang="0">
                  <a:pos x="3" y="9"/>
                </a:cxn>
                <a:cxn ang="0">
                  <a:pos x="5" y="11"/>
                </a:cxn>
                <a:cxn ang="0">
                  <a:pos x="5" y="13"/>
                </a:cxn>
                <a:cxn ang="0">
                  <a:pos x="5" y="13"/>
                </a:cxn>
                <a:cxn ang="0">
                  <a:pos x="5" y="15"/>
                </a:cxn>
                <a:cxn ang="0">
                  <a:pos x="9" y="24"/>
                </a:cxn>
                <a:cxn ang="0">
                  <a:pos x="9" y="25"/>
                </a:cxn>
                <a:cxn ang="0">
                  <a:pos x="12" y="27"/>
                </a:cxn>
                <a:cxn ang="0">
                  <a:pos x="14" y="29"/>
                </a:cxn>
                <a:cxn ang="0">
                  <a:pos x="16" y="45"/>
                </a:cxn>
                <a:cxn ang="0">
                  <a:pos x="14" y="48"/>
                </a:cxn>
                <a:cxn ang="0">
                  <a:pos x="0" y="70"/>
                </a:cxn>
                <a:cxn ang="0">
                  <a:pos x="0" y="73"/>
                </a:cxn>
                <a:cxn ang="0">
                  <a:pos x="1" y="77"/>
                </a:cxn>
                <a:cxn ang="0">
                  <a:pos x="1" y="79"/>
                </a:cxn>
                <a:cxn ang="0">
                  <a:pos x="5" y="79"/>
                </a:cxn>
                <a:cxn ang="0">
                  <a:pos x="7" y="77"/>
                </a:cxn>
                <a:cxn ang="0">
                  <a:pos x="12" y="77"/>
                </a:cxn>
                <a:cxn ang="0">
                  <a:pos x="12" y="79"/>
                </a:cxn>
                <a:cxn ang="0">
                  <a:pos x="9" y="81"/>
                </a:cxn>
                <a:cxn ang="0">
                  <a:pos x="7" y="82"/>
                </a:cxn>
                <a:cxn ang="0">
                  <a:pos x="3" y="82"/>
                </a:cxn>
                <a:cxn ang="0">
                  <a:pos x="1" y="86"/>
                </a:cxn>
                <a:cxn ang="0">
                  <a:pos x="3" y="88"/>
                </a:cxn>
                <a:cxn ang="0">
                  <a:pos x="59" y="122"/>
                </a:cxn>
                <a:cxn ang="0">
                  <a:pos x="62" y="134"/>
                </a:cxn>
                <a:cxn ang="0">
                  <a:pos x="85" y="147"/>
                </a:cxn>
                <a:cxn ang="0">
                  <a:pos x="89" y="145"/>
                </a:cxn>
                <a:cxn ang="0">
                  <a:pos x="100" y="125"/>
                </a:cxn>
                <a:cxn ang="0">
                  <a:pos x="100" y="120"/>
                </a:cxn>
                <a:cxn ang="0">
                  <a:pos x="103" y="115"/>
                </a:cxn>
                <a:cxn ang="0">
                  <a:pos x="109" y="111"/>
                </a:cxn>
                <a:cxn ang="0">
                  <a:pos x="110" y="107"/>
                </a:cxn>
                <a:cxn ang="0">
                  <a:pos x="112" y="106"/>
                </a:cxn>
                <a:cxn ang="0">
                  <a:pos x="114" y="104"/>
                </a:cxn>
                <a:cxn ang="0">
                  <a:pos x="116" y="104"/>
                </a:cxn>
                <a:cxn ang="0">
                  <a:pos x="119" y="100"/>
                </a:cxn>
                <a:cxn ang="0">
                  <a:pos x="121" y="100"/>
                </a:cxn>
                <a:cxn ang="0">
                  <a:pos x="121" y="98"/>
                </a:cxn>
                <a:cxn ang="0">
                  <a:pos x="112" y="88"/>
                </a:cxn>
                <a:cxn ang="0">
                  <a:pos x="112" y="75"/>
                </a:cxn>
              </a:cxnLst>
              <a:rect l="0" t="0" r="r" b="b"/>
              <a:pathLst>
                <a:path w="126" h="147">
                  <a:moveTo>
                    <a:pt x="112" y="75"/>
                  </a:moveTo>
                  <a:lnTo>
                    <a:pt x="112" y="29"/>
                  </a:lnTo>
                  <a:lnTo>
                    <a:pt x="112" y="29"/>
                  </a:lnTo>
                  <a:lnTo>
                    <a:pt x="125" y="13"/>
                  </a:lnTo>
                  <a:lnTo>
                    <a:pt x="126" y="11"/>
                  </a:lnTo>
                  <a:lnTo>
                    <a:pt x="117" y="11"/>
                  </a:lnTo>
                  <a:lnTo>
                    <a:pt x="109" y="6"/>
                  </a:lnTo>
                  <a:lnTo>
                    <a:pt x="96" y="9"/>
                  </a:lnTo>
                  <a:lnTo>
                    <a:pt x="92" y="15"/>
                  </a:lnTo>
                  <a:lnTo>
                    <a:pt x="85" y="18"/>
                  </a:lnTo>
                  <a:lnTo>
                    <a:pt x="60" y="13"/>
                  </a:lnTo>
                  <a:lnTo>
                    <a:pt x="42" y="0"/>
                  </a:lnTo>
                  <a:lnTo>
                    <a:pt x="34" y="2"/>
                  </a:lnTo>
                  <a:lnTo>
                    <a:pt x="28" y="0"/>
                  </a:lnTo>
                  <a:lnTo>
                    <a:pt x="7" y="0"/>
                  </a:lnTo>
                  <a:lnTo>
                    <a:pt x="3" y="2"/>
                  </a:lnTo>
                  <a:lnTo>
                    <a:pt x="0" y="9"/>
                  </a:lnTo>
                  <a:lnTo>
                    <a:pt x="0" y="9"/>
                  </a:lnTo>
                  <a:lnTo>
                    <a:pt x="0" y="9"/>
                  </a:lnTo>
                  <a:lnTo>
                    <a:pt x="3" y="9"/>
                  </a:lnTo>
                  <a:lnTo>
                    <a:pt x="5" y="11"/>
                  </a:lnTo>
                  <a:lnTo>
                    <a:pt x="5" y="13"/>
                  </a:lnTo>
                  <a:lnTo>
                    <a:pt x="5" y="13"/>
                  </a:lnTo>
                  <a:lnTo>
                    <a:pt x="5" y="15"/>
                  </a:lnTo>
                  <a:lnTo>
                    <a:pt x="9" y="24"/>
                  </a:lnTo>
                  <a:lnTo>
                    <a:pt x="9" y="25"/>
                  </a:lnTo>
                  <a:lnTo>
                    <a:pt x="12" y="27"/>
                  </a:lnTo>
                  <a:lnTo>
                    <a:pt x="14" y="29"/>
                  </a:lnTo>
                  <a:lnTo>
                    <a:pt x="16" y="45"/>
                  </a:lnTo>
                  <a:lnTo>
                    <a:pt x="14" y="48"/>
                  </a:lnTo>
                  <a:lnTo>
                    <a:pt x="0" y="70"/>
                  </a:lnTo>
                  <a:lnTo>
                    <a:pt x="0" y="73"/>
                  </a:lnTo>
                  <a:lnTo>
                    <a:pt x="1" y="77"/>
                  </a:lnTo>
                  <a:lnTo>
                    <a:pt x="1" y="79"/>
                  </a:lnTo>
                  <a:lnTo>
                    <a:pt x="5" y="79"/>
                  </a:lnTo>
                  <a:lnTo>
                    <a:pt x="7" y="77"/>
                  </a:lnTo>
                  <a:lnTo>
                    <a:pt x="12" y="77"/>
                  </a:lnTo>
                  <a:lnTo>
                    <a:pt x="12" y="79"/>
                  </a:lnTo>
                  <a:lnTo>
                    <a:pt x="9" y="81"/>
                  </a:lnTo>
                  <a:lnTo>
                    <a:pt x="7" y="82"/>
                  </a:lnTo>
                  <a:lnTo>
                    <a:pt x="3" y="82"/>
                  </a:lnTo>
                  <a:lnTo>
                    <a:pt x="1" y="86"/>
                  </a:lnTo>
                  <a:lnTo>
                    <a:pt x="3" y="88"/>
                  </a:lnTo>
                  <a:lnTo>
                    <a:pt x="59" y="122"/>
                  </a:lnTo>
                  <a:lnTo>
                    <a:pt x="62" y="134"/>
                  </a:lnTo>
                  <a:lnTo>
                    <a:pt x="85" y="147"/>
                  </a:lnTo>
                  <a:lnTo>
                    <a:pt x="89" y="145"/>
                  </a:lnTo>
                  <a:lnTo>
                    <a:pt x="100" y="125"/>
                  </a:lnTo>
                  <a:lnTo>
                    <a:pt x="100" y="120"/>
                  </a:lnTo>
                  <a:lnTo>
                    <a:pt x="103" y="115"/>
                  </a:lnTo>
                  <a:lnTo>
                    <a:pt x="109" y="111"/>
                  </a:lnTo>
                  <a:lnTo>
                    <a:pt x="110" y="107"/>
                  </a:lnTo>
                  <a:lnTo>
                    <a:pt x="112" y="106"/>
                  </a:lnTo>
                  <a:lnTo>
                    <a:pt x="114" y="104"/>
                  </a:lnTo>
                  <a:lnTo>
                    <a:pt x="116" y="104"/>
                  </a:lnTo>
                  <a:lnTo>
                    <a:pt x="119" y="100"/>
                  </a:lnTo>
                  <a:lnTo>
                    <a:pt x="121" y="100"/>
                  </a:lnTo>
                  <a:lnTo>
                    <a:pt x="121" y="98"/>
                  </a:lnTo>
                  <a:lnTo>
                    <a:pt x="112" y="88"/>
                  </a:lnTo>
                  <a:lnTo>
                    <a:pt x="112" y="7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0" name="Freeform 4181"/>
            <p:cNvSpPr>
              <a:spLocks/>
            </p:cNvSpPr>
            <p:nvPr/>
          </p:nvSpPr>
          <p:spPr bwMode="auto">
            <a:xfrm>
              <a:off x="3239" y="2633"/>
              <a:ext cx="126" cy="147"/>
            </a:xfrm>
            <a:custGeom>
              <a:avLst/>
              <a:gdLst/>
              <a:ahLst/>
              <a:cxnLst>
                <a:cxn ang="0">
                  <a:pos x="112" y="75"/>
                </a:cxn>
                <a:cxn ang="0">
                  <a:pos x="112" y="29"/>
                </a:cxn>
                <a:cxn ang="0">
                  <a:pos x="112" y="29"/>
                </a:cxn>
                <a:cxn ang="0">
                  <a:pos x="125" y="13"/>
                </a:cxn>
                <a:cxn ang="0">
                  <a:pos x="126" y="11"/>
                </a:cxn>
                <a:cxn ang="0">
                  <a:pos x="117" y="11"/>
                </a:cxn>
                <a:cxn ang="0">
                  <a:pos x="109" y="6"/>
                </a:cxn>
                <a:cxn ang="0">
                  <a:pos x="96" y="9"/>
                </a:cxn>
                <a:cxn ang="0">
                  <a:pos x="92" y="15"/>
                </a:cxn>
                <a:cxn ang="0">
                  <a:pos x="85" y="18"/>
                </a:cxn>
                <a:cxn ang="0">
                  <a:pos x="60" y="13"/>
                </a:cxn>
                <a:cxn ang="0">
                  <a:pos x="42" y="0"/>
                </a:cxn>
                <a:cxn ang="0">
                  <a:pos x="34" y="2"/>
                </a:cxn>
                <a:cxn ang="0">
                  <a:pos x="28" y="0"/>
                </a:cxn>
                <a:cxn ang="0">
                  <a:pos x="7" y="0"/>
                </a:cxn>
                <a:cxn ang="0">
                  <a:pos x="3" y="2"/>
                </a:cxn>
                <a:cxn ang="0">
                  <a:pos x="0" y="9"/>
                </a:cxn>
                <a:cxn ang="0">
                  <a:pos x="0" y="9"/>
                </a:cxn>
                <a:cxn ang="0">
                  <a:pos x="0" y="9"/>
                </a:cxn>
                <a:cxn ang="0">
                  <a:pos x="3" y="9"/>
                </a:cxn>
                <a:cxn ang="0">
                  <a:pos x="5" y="11"/>
                </a:cxn>
                <a:cxn ang="0">
                  <a:pos x="5" y="13"/>
                </a:cxn>
                <a:cxn ang="0">
                  <a:pos x="5" y="13"/>
                </a:cxn>
                <a:cxn ang="0">
                  <a:pos x="5" y="15"/>
                </a:cxn>
                <a:cxn ang="0">
                  <a:pos x="9" y="24"/>
                </a:cxn>
                <a:cxn ang="0">
                  <a:pos x="9" y="25"/>
                </a:cxn>
                <a:cxn ang="0">
                  <a:pos x="12" y="27"/>
                </a:cxn>
                <a:cxn ang="0">
                  <a:pos x="14" y="29"/>
                </a:cxn>
                <a:cxn ang="0">
                  <a:pos x="16" y="45"/>
                </a:cxn>
                <a:cxn ang="0">
                  <a:pos x="14" y="48"/>
                </a:cxn>
                <a:cxn ang="0">
                  <a:pos x="0" y="70"/>
                </a:cxn>
                <a:cxn ang="0">
                  <a:pos x="0" y="73"/>
                </a:cxn>
                <a:cxn ang="0">
                  <a:pos x="1" y="77"/>
                </a:cxn>
                <a:cxn ang="0">
                  <a:pos x="1" y="79"/>
                </a:cxn>
                <a:cxn ang="0">
                  <a:pos x="5" y="79"/>
                </a:cxn>
                <a:cxn ang="0">
                  <a:pos x="7" y="77"/>
                </a:cxn>
                <a:cxn ang="0">
                  <a:pos x="12" y="77"/>
                </a:cxn>
                <a:cxn ang="0">
                  <a:pos x="12" y="79"/>
                </a:cxn>
                <a:cxn ang="0">
                  <a:pos x="9" y="81"/>
                </a:cxn>
                <a:cxn ang="0">
                  <a:pos x="7" y="82"/>
                </a:cxn>
                <a:cxn ang="0">
                  <a:pos x="3" y="82"/>
                </a:cxn>
                <a:cxn ang="0">
                  <a:pos x="1" y="86"/>
                </a:cxn>
                <a:cxn ang="0">
                  <a:pos x="3" y="88"/>
                </a:cxn>
                <a:cxn ang="0">
                  <a:pos x="59" y="122"/>
                </a:cxn>
                <a:cxn ang="0">
                  <a:pos x="62" y="134"/>
                </a:cxn>
                <a:cxn ang="0">
                  <a:pos x="85" y="147"/>
                </a:cxn>
                <a:cxn ang="0">
                  <a:pos x="89" y="145"/>
                </a:cxn>
                <a:cxn ang="0">
                  <a:pos x="100" y="125"/>
                </a:cxn>
                <a:cxn ang="0">
                  <a:pos x="100" y="120"/>
                </a:cxn>
                <a:cxn ang="0">
                  <a:pos x="103" y="115"/>
                </a:cxn>
                <a:cxn ang="0">
                  <a:pos x="109" y="111"/>
                </a:cxn>
                <a:cxn ang="0">
                  <a:pos x="110" y="107"/>
                </a:cxn>
                <a:cxn ang="0">
                  <a:pos x="112" y="106"/>
                </a:cxn>
                <a:cxn ang="0">
                  <a:pos x="114" y="104"/>
                </a:cxn>
                <a:cxn ang="0">
                  <a:pos x="116" y="104"/>
                </a:cxn>
                <a:cxn ang="0">
                  <a:pos x="119" y="100"/>
                </a:cxn>
                <a:cxn ang="0">
                  <a:pos x="121" y="100"/>
                </a:cxn>
                <a:cxn ang="0">
                  <a:pos x="121" y="98"/>
                </a:cxn>
                <a:cxn ang="0">
                  <a:pos x="112" y="88"/>
                </a:cxn>
                <a:cxn ang="0">
                  <a:pos x="112" y="75"/>
                </a:cxn>
              </a:cxnLst>
              <a:rect l="0" t="0" r="r" b="b"/>
              <a:pathLst>
                <a:path w="126" h="147">
                  <a:moveTo>
                    <a:pt x="112" y="75"/>
                  </a:moveTo>
                  <a:lnTo>
                    <a:pt x="112" y="29"/>
                  </a:lnTo>
                  <a:lnTo>
                    <a:pt x="112" y="29"/>
                  </a:lnTo>
                  <a:lnTo>
                    <a:pt x="125" y="13"/>
                  </a:lnTo>
                  <a:lnTo>
                    <a:pt x="126" y="11"/>
                  </a:lnTo>
                  <a:lnTo>
                    <a:pt x="117" y="11"/>
                  </a:lnTo>
                  <a:lnTo>
                    <a:pt x="109" y="6"/>
                  </a:lnTo>
                  <a:lnTo>
                    <a:pt x="96" y="9"/>
                  </a:lnTo>
                  <a:lnTo>
                    <a:pt x="92" y="15"/>
                  </a:lnTo>
                  <a:lnTo>
                    <a:pt x="85" y="18"/>
                  </a:lnTo>
                  <a:lnTo>
                    <a:pt x="60" y="13"/>
                  </a:lnTo>
                  <a:lnTo>
                    <a:pt x="42" y="0"/>
                  </a:lnTo>
                  <a:lnTo>
                    <a:pt x="34" y="2"/>
                  </a:lnTo>
                  <a:lnTo>
                    <a:pt x="28" y="0"/>
                  </a:lnTo>
                  <a:lnTo>
                    <a:pt x="7" y="0"/>
                  </a:lnTo>
                  <a:lnTo>
                    <a:pt x="3" y="2"/>
                  </a:lnTo>
                  <a:lnTo>
                    <a:pt x="0" y="9"/>
                  </a:lnTo>
                  <a:lnTo>
                    <a:pt x="0" y="9"/>
                  </a:lnTo>
                  <a:lnTo>
                    <a:pt x="0" y="9"/>
                  </a:lnTo>
                  <a:lnTo>
                    <a:pt x="3" y="9"/>
                  </a:lnTo>
                  <a:lnTo>
                    <a:pt x="5" y="11"/>
                  </a:lnTo>
                  <a:lnTo>
                    <a:pt x="5" y="13"/>
                  </a:lnTo>
                  <a:lnTo>
                    <a:pt x="5" y="13"/>
                  </a:lnTo>
                  <a:lnTo>
                    <a:pt x="5" y="15"/>
                  </a:lnTo>
                  <a:lnTo>
                    <a:pt x="9" y="24"/>
                  </a:lnTo>
                  <a:lnTo>
                    <a:pt x="9" y="25"/>
                  </a:lnTo>
                  <a:lnTo>
                    <a:pt x="12" y="27"/>
                  </a:lnTo>
                  <a:lnTo>
                    <a:pt x="14" y="29"/>
                  </a:lnTo>
                  <a:lnTo>
                    <a:pt x="16" y="45"/>
                  </a:lnTo>
                  <a:lnTo>
                    <a:pt x="14" y="48"/>
                  </a:lnTo>
                  <a:lnTo>
                    <a:pt x="0" y="70"/>
                  </a:lnTo>
                  <a:lnTo>
                    <a:pt x="0" y="73"/>
                  </a:lnTo>
                  <a:lnTo>
                    <a:pt x="1" y="77"/>
                  </a:lnTo>
                  <a:lnTo>
                    <a:pt x="1" y="79"/>
                  </a:lnTo>
                  <a:lnTo>
                    <a:pt x="5" y="79"/>
                  </a:lnTo>
                  <a:lnTo>
                    <a:pt x="7" y="77"/>
                  </a:lnTo>
                  <a:lnTo>
                    <a:pt x="12" y="77"/>
                  </a:lnTo>
                  <a:lnTo>
                    <a:pt x="12" y="79"/>
                  </a:lnTo>
                  <a:lnTo>
                    <a:pt x="9" y="81"/>
                  </a:lnTo>
                  <a:lnTo>
                    <a:pt x="7" y="82"/>
                  </a:lnTo>
                  <a:lnTo>
                    <a:pt x="3" y="82"/>
                  </a:lnTo>
                  <a:lnTo>
                    <a:pt x="1" y="86"/>
                  </a:lnTo>
                  <a:lnTo>
                    <a:pt x="3" y="88"/>
                  </a:lnTo>
                  <a:lnTo>
                    <a:pt x="59" y="122"/>
                  </a:lnTo>
                  <a:lnTo>
                    <a:pt x="62" y="134"/>
                  </a:lnTo>
                  <a:lnTo>
                    <a:pt x="85" y="147"/>
                  </a:lnTo>
                  <a:lnTo>
                    <a:pt x="89" y="145"/>
                  </a:lnTo>
                  <a:lnTo>
                    <a:pt x="100" y="125"/>
                  </a:lnTo>
                  <a:lnTo>
                    <a:pt x="100" y="120"/>
                  </a:lnTo>
                  <a:lnTo>
                    <a:pt x="103" y="115"/>
                  </a:lnTo>
                  <a:lnTo>
                    <a:pt x="109" y="111"/>
                  </a:lnTo>
                  <a:lnTo>
                    <a:pt x="110" y="107"/>
                  </a:lnTo>
                  <a:lnTo>
                    <a:pt x="112" y="106"/>
                  </a:lnTo>
                  <a:lnTo>
                    <a:pt x="114" y="104"/>
                  </a:lnTo>
                  <a:lnTo>
                    <a:pt x="116" y="104"/>
                  </a:lnTo>
                  <a:lnTo>
                    <a:pt x="119" y="100"/>
                  </a:lnTo>
                  <a:lnTo>
                    <a:pt x="121" y="100"/>
                  </a:lnTo>
                  <a:lnTo>
                    <a:pt x="121" y="98"/>
                  </a:lnTo>
                  <a:lnTo>
                    <a:pt x="112" y="88"/>
                  </a:lnTo>
                  <a:lnTo>
                    <a:pt x="112" y="75"/>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71" name="Freeform 4182"/>
            <p:cNvSpPr>
              <a:spLocks/>
            </p:cNvSpPr>
            <p:nvPr/>
          </p:nvSpPr>
          <p:spPr bwMode="auto">
            <a:xfrm>
              <a:off x="2707" y="2508"/>
              <a:ext cx="48" cy="99"/>
            </a:xfrm>
            <a:custGeom>
              <a:avLst/>
              <a:gdLst/>
              <a:ahLst/>
              <a:cxnLst>
                <a:cxn ang="0">
                  <a:pos x="45" y="11"/>
                </a:cxn>
                <a:cxn ang="0">
                  <a:pos x="32" y="0"/>
                </a:cxn>
                <a:cxn ang="0">
                  <a:pos x="30" y="0"/>
                </a:cxn>
                <a:cxn ang="0">
                  <a:pos x="25" y="2"/>
                </a:cxn>
                <a:cxn ang="0">
                  <a:pos x="27" y="4"/>
                </a:cxn>
                <a:cxn ang="0">
                  <a:pos x="28" y="6"/>
                </a:cxn>
                <a:cxn ang="0">
                  <a:pos x="25" y="8"/>
                </a:cxn>
                <a:cxn ang="0">
                  <a:pos x="27" y="8"/>
                </a:cxn>
                <a:cxn ang="0">
                  <a:pos x="27" y="8"/>
                </a:cxn>
                <a:cxn ang="0">
                  <a:pos x="25" y="9"/>
                </a:cxn>
                <a:cxn ang="0">
                  <a:pos x="25" y="9"/>
                </a:cxn>
                <a:cxn ang="0">
                  <a:pos x="25" y="11"/>
                </a:cxn>
                <a:cxn ang="0">
                  <a:pos x="23" y="11"/>
                </a:cxn>
                <a:cxn ang="0">
                  <a:pos x="20" y="15"/>
                </a:cxn>
                <a:cxn ang="0">
                  <a:pos x="20" y="15"/>
                </a:cxn>
                <a:cxn ang="0">
                  <a:pos x="18" y="15"/>
                </a:cxn>
                <a:cxn ang="0">
                  <a:pos x="14" y="15"/>
                </a:cxn>
                <a:cxn ang="0">
                  <a:pos x="12" y="15"/>
                </a:cxn>
                <a:cxn ang="0">
                  <a:pos x="11" y="15"/>
                </a:cxn>
                <a:cxn ang="0">
                  <a:pos x="11" y="15"/>
                </a:cxn>
                <a:cxn ang="0">
                  <a:pos x="7" y="18"/>
                </a:cxn>
                <a:cxn ang="0">
                  <a:pos x="7" y="18"/>
                </a:cxn>
                <a:cxn ang="0">
                  <a:pos x="5" y="18"/>
                </a:cxn>
                <a:cxn ang="0">
                  <a:pos x="5" y="18"/>
                </a:cxn>
                <a:cxn ang="0">
                  <a:pos x="5" y="20"/>
                </a:cxn>
                <a:cxn ang="0">
                  <a:pos x="3" y="22"/>
                </a:cxn>
                <a:cxn ang="0">
                  <a:pos x="3" y="22"/>
                </a:cxn>
                <a:cxn ang="0">
                  <a:pos x="2" y="24"/>
                </a:cxn>
                <a:cxn ang="0">
                  <a:pos x="2" y="25"/>
                </a:cxn>
                <a:cxn ang="0">
                  <a:pos x="0" y="27"/>
                </a:cxn>
                <a:cxn ang="0">
                  <a:pos x="0" y="31"/>
                </a:cxn>
                <a:cxn ang="0">
                  <a:pos x="0" y="33"/>
                </a:cxn>
                <a:cxn ang="0">
                  <a:pos x="2" y="34"/>
                </a:cxn>
                <a:cxn ang="0">
                  <a:pos x="3" y="34"/>
                </a:cxn>
                <a:cxn ang="0">
                  <a:pos x="3" y="34"/>
                </a:cxn>
                <a:cxn ang="0">
                  <a:pos x="5" y="36"/>
                </a:cxn>
                <a:cxn ang="0">
                  <a:pos x="9" y="40"/>
                </a:cxn>
                <a:cxn ang="0">
                  <a:pos x="16" y="97"/>
                </a:cxn>
                <a:cxn ang="0">
                  <a:pos x="18" y="99"/>
                </a:cxn>
                <a:cxn ang="0">
                  <a:pos x="32" y="99"/>
                </a:cxn>
                <a:cxn ang="0">
                  <a:pos x="32" y="97"/>
                </a:cxn>
                <a:cxn ang="0">
                  <a:pos x="32" y="63"/>
                </a:cxn>
                <a:cxn ang="0">
                  <a:pos x="37" y="54"/>
                </a:cxn>
                <a:cxn ang="0">
                  <a:pos x="39" y="45"/>
                </a:cxn>
                <a:cxn ang="0">
                  <a:pos x="45" y="40"/>
                </a:cxn>
                <a:cxn ang="0">
                  <a:pos x="45" y="38"/>
                </a:cxn>
                <a:cxn ang="0">
                  <a:pos x="46" y="38"/>
                </a:cxn>
                <a:cxn ang="0">
                  <a:pos x="46" y="36"/>
                </a:cxn>
                <a:cxn ang="0">
                  <a:pos x="46" y="36"/>
                </a:cxn>
                <a:cxn ang="0">
                  <a:pos x="45" y="34"/>
                </a:cxn>
                <a:cxn ang="0">
                  <a:pos x="45" y="34"/>
                </a:cxn>
                <a:cxn ang="0">
                  <a:pos x="45" y="33"/>
                </a:cxn>
                <a:cxn ang="0">
                  <a:pos x="46" y="31"/>
                </a:cxn>
                <a:cxn ang="0">
                  <a:pos x="48" y="31"/>
                </a:cxn>
                <a:cxn ang="0">
                  <a:pos x="48" y="31"/>
                </a:cxn>
                <a:cxn ang="0">
                  <a:pos x="46" y="20"/>
                </a:cxn>
                <a:cxn ang="0">
                  <a:pos x="45" y="16"/>
                </a:cxn>
                <a:cxn ang="0">
                  <a:pos x="43" y="16"/>
                </a:cxn>
                <a:cxn ang="0">
                  <a:pos x="45" y="13"/>
                </a:cxn>
                <a:cxn ang="0">
                  <a:pos x="45" y="11"/>
                </a:cxn>
              </a:cxnLst>
              <a:rect l="0" t="0" r="r" b="b"/>
              <a:pathLst>
                <a:path w="48" h="99">
                  <a:moveTo>
                    <a:pt x="45" y="11"/>
                  </a:moveTo>
                  <a:lnTo>
                    <a:pt x="32" y="0"/>
                  </a:lnTo>
                  <a:lnTo>
                    <a:pt x="30" y="0"/>
                  </a:lnTo>
                  <a:lnTo>
                    <a:pt x="25" y="2"/>
                  </a:lnTo>
                  <a:lnTo>
                    <a:pt x="27" y="4"/>
                  </a:lnTo>
                  <a:lnTo>
                    <a:pt x="28" y="6"/>
                  </a:lnTo>
                  <a:lnTo>
                    <a:pt x="25" y="8"/>
                  </a:lnTo>
                  <a:lnTo>
                    <a:pt x="27" y="8"/>
                  </a:lnTo>
                  <a:lnTo>
                    <a:pt x="27" y="8"/>
                  </a:lnTo>
                  <a:lnTo>
                    <a:pt x="25" y="9"/>
                  </a:lnTo>
                  <a:lnTo>
                    <a:pt x="25" y="9"/>
                  </a:lnTo>
                  <a:lnTo>
                    <a:pt x="25" y="11"/>
                  </a:lnTo>
                  <a:lnTo>
                    <a:pt x="23" y="11"/>
                  </a:lnTo>
                  <a:lnTo>
                    <a:pt x="20" y="15"/>
                  </a:lnTo>
                  <a:lnTo>
                    <a:pt x="20" y="15"/>
                  </a:lnTo>
                  <a:lnTo>
                    <a:pt x="18" y="15"/>
                  </a:lnTo>
                  <a:lnTo>
                    <a:pt x="14" y="15"/>
                  </a:lnTo>
                  <a:lnTo>
                    <a:pt x="12" y="15"/>
                  </a:lnTo>
                  <a:lnTo>
                    <a:pt x="11" y="15"/>
                  </a:lnTo>
                  <a:lnTo>
                    <a:pt x="11" y="15"/>
                  </a:lnTo>
                  <a:lnTo>
                    <a:pt x="7" y="18"/>
                  </a:lnTo>
                  <a:lnTo>
                    <a:pt x="7" y="18"/>
                  </a:lnTo>
                  <a:lnTo>
                    <a:pt x="5" y="18"/>
                  </a:lnTo>
                  <a:lnTo>
                    <a:pt x="5" y="18"/>
                  </a:lnTo>
                  <a:lnTo>
                    <a:pt x="5" y="20"/>
                  </a:lnTo>
                  <a:lnTo>
                    <a:pt x="3" y="22"/>
                  </a:lnTo>
                  <a:lnTo>
                    <a:pt x="3" y="22"/>
                  </a:lnTo>
                  <a:lnTo>
                    <a:pt x="2" y="24"/>
                  </a:lnTo>
                  <a:lnTo>
                    <a:pt x="2" y="25"/>
                  </a:lnTo>
                  <a:lnTo>
                    <a:pt x="0" y="27"/>
                  </a:lnTo>
                  <a:lnTo>
                    <a:pt x="0" y="31"/>
                  </a:lnTo>
                  <a:lnTo>
                    <a:pt x="0" y="33"/>
                  </a:lnTo>
                  <a:lnTo>
                    <a:pt x="2" y="34"/>
                  </a:lnTo>
                  <a:lnTo>
                    <a:pt x="3" y="34"/>
                  </a:lnTo>
                  <a:lnTo>
                    <a:pt x="3" y="34"/>
                  </a:lnTo>
                  <a:lnTo>
                    <a:pt x="5" y="36"/>
                  </a:lnTo>
                  <a:lnTo>
                    <a:pt x="9" y="40"/>
                  </a:lnTo>
                  <a:lnTo>
                    <a:pt x="16" y="97"/>
                  </a:lnTo>
                  <a:lnTo>
                    <a:pt x="18" y="99"/>
                  </a:lnTo>
                  <a:lnTo>
                    <a:pt x="32" y="99"/>
                  </a:lnTo>
                  <a:lnTo>
                    <a:pt x="32" y="97"/>
                  </a:lnTo>
                  <a:lnTo>
                    <a:pt x="32" y="63"/>
                  </a:lnTo>
                  <a:lnTo>
                    <a:pt x="37" y="54"/>
                  </a:lnTo>
                  <a:lnTo>
                    <a:pt x="39" y="45"/>
                  </a:lnTo>
                  <a:lnTo>
                    <a:pt x="45" y="40"/>
                  </a:lnTo>
                  <a:lnTo>
                    <a:pt x="45" y="38"/>
                  </a:lnTo>
                  <a:lnTo>
                    <a:pt x="46" y="38"/>
                  </a:lnTo>
                  <a:lnTo>
                    <a:pt x="46" y="36"/>
                  </a:lnTo>
                  <a:lnTo>
                    <a:pt x="46" y="36"/>
                  </a:lnTo>
                  <a:lnTo>
                    <a:pt x="45" y="34"/>
                  </a:lnTo>
                  <a:lnTo>
                    <a:pt x="45" y="34"/>
                  </a:lnTo>
                  <a:lnTo>
                    <a:pt x="45" y="33"/>
                  </a:lnTo>
                  <a:lnTo>
                    <a:pt x="46" y="31"/>
                  </a:lnTo>
                  <a:lnTo>
                    <a:pt x="48" y="31"/>
                  </a:lnTo>
                  <a:lnTo>
                    <a:pt x="48" y="31"/>
                  </a:lnTo>
                  <a:lnTo>
                    <a:pt x="46" y="20"/>
                  </a:lnTo>
                  <a:lnTo>
                    <a:pt x="45" y="16"/>
                  </a:lnTo>
                  <a:lnTo>
                    <a:pt x="43" y="16"/>
                  </a:lnTo>
                  <a:lnTo>
                    <a:pt x="45" y="13"/>
                  </a:lnTo>
                  <a:lnTo>
                    <a:pt x="45"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2" name="Freeform 4183"/>
            <p:cNvSpPr>
              <a:spLocks/>
            </p:cNvSpPr>
            <p:nvPr/>
          </p:nvSpPr>
          <p:spPr bwMode="auto">
            <a:xfrm>
              <a:off x="2707" y="2508"/>
              <a:ext cx="48" cy="99"/>
            </a:xfrm>
            <a:custGeom>
              <a:avLst/>
              <a:gdLst/>
              <a:ahLst/>
              <a:cxnLst>
                <a:cxn ang="0">
                  <a:pos x="45" y="11"/>
                </a:cxn>
                <a:cxn ang="0">
                  <a:pos x="32" y="0"/>
                </a:cxn>
                <a:cxn ang="0">
                  <a:pos x="30" y="0"/>
                </a:cxn>
                <a:cxn ang="0">
                  <a:pos x="25" y="2"/>
                </a:cxn>
                <a:cxn ang="0">
                  <a:pos x="27" y="4"/>
                </a:cxn>
                <a:cxn ang="0">
                  <a:pos x="28" y="6"/>
                </a:cxn>
                <a:cxn ang="0">
                  <a:pos x="25" y="8"/>
                </a:cxn>
                <a:cxn ang="0">
                  <a:pos x="27" y="8"/>
                </a:cxn>
                <a:cxn ang="0">
                  <a:pos x="27" y="8"/>
                </a:cxn>
                <a:cxn ang="0">
                  <a:pos x="25" y="9"/>
                </a:cxn>
                <a:cxn ang="0">
                  <a:pos x="25" y="9"/>
                </a:cxn>
                <a:cxn ang="0">
                  <a:pos x="25" y="11"/>
                </a:cxn>
                <a:cxn ang="0">
                  <a:pos x="23" y="11"/>
                </a:cxn>
                <a:cxn ang="0">
                  <a:pos x="20" y="15"/>
                </a:cxn>
                <a:cxn ang="0">
                  <a:pos x="20" y="15"/>
                </a:cxn>
                <a:cxn ang="0">
                  <a:pos x="18" y="15"/>
                </a:cxn>
                <a:cxn ang="0">
                  <a:pos x="14" y="15"/>
                </a:cxn>
                <a:cxn ang="0">
                  <a:pos x="12" y="15"/>
                </a:cxn>
                <a:cxn ang="0">
                  <a:pos x="11" y="15"/>
                </a:cxn>
                <a:cxn ang="0">
                  <a:pos x="11" y="15"/>
                </a:cxn>
                <a:cxn ang="0">
                  <a:pos x="7" y="18"/>
                </a:cxn>
                <a:cxn ang="0">
                  <a:pos x="7" y="18"/>
                </a:cxn>
                <a:cxn ang="0">
                  <a:pos x="5" y="18"/>
                </a:cxn>
                <a:cxn ang="0">
                  <a:pos x="5" y="18"/>
                </a:cxn>
                <a:cxn ang="0">
                  <a:pos x="5" y="20"/>
                </a:cxn>
                <a:cxn ang="0">
                  <a:pos x="3" y="22"/>
                </a:cxn>
                <a:cxn ang="0">
                  <a:pos x="3" y="22"/>
                </a:cxn>
                <a:cxn ang="0">
                  <a:pos x="2" y="24"/>
                </a:cxn>
                <a:cxn ang="0">
                  <a:pos x="2" y="25"/>
                </a:cxn>
                <a:cxn ang="0">
                  <a:pos x="0" y="27"/>
                </a:cxn>
                <a:cxn ang="0">
                  <a:pos x="0" y="31"/>
                </a:cxn>
                <a:cxn ang="0">
                  <a:pos x="0" y="33"/>
                </a:cxn>
                <a:cxn ang="0">
                  <a:pos x="2" y="34"/>
                </a:cxn>
                <a:cxn ang="0">
                  <a:pos x="3" y="34"/>
                </a:cxn>
                <a:cxn ang="0">
                  <a:pos x="3" y="34"/>
                </a:cxn>
                <a:cxn ang="0">
                  <a:pos x="5" y="36"/>
                </a:cxn>
                <a:cxn ang="0">
                  <a:pos x="9" y="40"/>
                </a:cxn>
                <a:cxn ang="0">
                  <a:pos x="16" y="97"/>
                </a:cxn>
                <a:cxn ang="0">
                  <a:pos x="18" y="99"/>
                </a:cxn>
                <a:cxn ang="0">
                  <a:pos x="32" y="99"/>
                </a:cxn>
                <a:cxn ang="0">
                  <a:pos x="32" y="97"/>
                </a:cxn>
                <a:cxn ang="0">
                  <a:pos x="32" y="63"/>
                </a:cxn>
                <a:cxn ang="0">
                  <a:pos x="37" y="54"/>
                </a:cxn>
                <a:cxn ang="0">
                  <a:pos x="39" y="45"/>
                </a:cxn>
                <a:cxn ang="0">
                  <a:pos x="45" y="40"/>
                </a:cxn>
                <a:cxn ang="0">
                  <a:pos x="45" y="38"/>
                </a:cxn>
                <a:cxn ang="0">
                  <a:pos x="46" y="38"/>
                </a:cxn>
                <a:cxn ang="0">
                  <a:pos x="46" y="36"/>
                </a:cxn>
                <a:cxn ang="0">
                  <a:pos x="46" y="36"/>
                </a:cxn>
                <a:cxn ang="0">
                  <a:pos x="45" y="34"/>
                </a:cxn>
                <a:cxn ang="0">
                  <a:pos x="45" y="34"/>
                </a:cxn>
                <a:cxn ang="0">
                  <a:pos x="45" y="33"/>
                </a:cxn>
                <a:cxn ang="0">
                  <a:pos x="46" y="31"/>
                </a:cxn>
                <a:cxn ang="0">
                  <a:pos x="48" y="31"/>
                </a:cxn>
                <a:cxn ang="0">
                  <a:pos x="48" y="31"/>
                </a:cxn>
                <a:cxn ang="0">
                  <a:pos x="46" y="20"/>
                </a:cxn>
                <a:cxn ang="0">
                  <a:pos x="45" y="16"/>
                </a:cxn>
                <a:cxn ang="0">
                  <a:pos x="43" y="16"/>
                </a:cxn>
                <a:cxn ang="0">
                  <a:pos x="45" y="13"/>
                </a:cxn>
                <a:cxn ang="0">
                  <a:pos x="45" y="11"/>
                </a:cxn>
              </a:cxnLst>
              <a:rect l="0" t="0" r="r" b="b"/>
              <a:pathLst>
                <a:path w="48" h="99">
                  <a:moveTo>
                    <a:pt x="45" y="11"/>
                  </a:moveTo>
                  <a:lnTo>
                    <a:pt x="32" y="0"/>
                  </a:lnTo>
                  <a:lnTo>
                    <a:pt x="30" y="0"/>
                  </a:lnTo>
                  <a:lnTo>
                    <a:pt x="25" y="2"/>
                  </a:lnTo>
                  <a:lnTo>
                    <a:pt x="27" y="4"/>
                  </a:lnTo>
                  <a:lnTo>
                    <a:pt x="28" y="6"/>
                  </a:lnTo>
                  <a:lnTo>
                    <a:pt x="25" y="8"/>
                  </a:lnTo>
                  <a:lnTo>
                    <a:pt x="27" y="8"/>
                  </a:lnTo>
                  <a:lnTo>
                    <a:pt x="27" y="8"/>
                  </a:lnTo>
                  <a:lnTo>
                    <a:pt x="25" y="9"/>
                  </a:lnTo>
                  <a:lnTo>
                    <a:pt x="25" y="9"/>
                  </a:lnTo>
                  <a:lnTo>
                    <a:pt x="25" y="11"/>
                  </a:lnTo>
                  <a:lnTo>
                    <a:pt x="23" y="11"/>
                  </a:lnTo>
                  <a:lnTo>
                    <a:pt x="20" y="15"/>
                  </a:lnTo>
                  <a:lnTo>
                    <a:pt x="20" y="15"/>
                  </a:lnTo>
                  <a:lnTo>
                    <a:pt x="18" y="15"/>
                  </a:lnTo>
                  <a:lnTo>
                    <a:pt x="14" y="15"/>
                  </a:lnTo>
                  <a:lnTo>
                    <a:pt x="12" y="15"/>
                  </a:lnTo>
                  <a:lnTo>
                    <a:pt x="11" y="15"/>
                  </a:lnTo>
                  <a:lnTo>
                    <a:pt x="11" y="15"/>
                  </a:lnTo>
                  <a:lnTo>
                    <a:pt x="7" y="18"/>
                  </a:lnTo>
                  <a:lnTo>
                    <a:pt x="7" y="18"/>
                  </a:lnTo>
                  <a:lnTo>
                    <a:pt x="5" y="18"/>
                  </a:lnTo>
                  <a:lnTo>
                    <a:pt x="5" y="18"/>
                  </a:lnTo>
                  <a:lnTo>
                    <a:pt x="5" y="20"/>
                  </a:lnTo>
                  <a:lnTo>
                    <a:pt x="3" y="22"/>
                  </a:lnTo>
                  <a:lnTo>
                    <a:pt x="3" y="22"/>
                  </a:lnTo>
                  <a:lnTo>
                    <a:pt x="2" y="24"/>
                  </a:lnTo>
                  <a:lnTo>
                    <a:pt x="2" y="25"/>
                  </a:lnTo>
                  <a:lnTo>
                    <a:pt x="0" y="27"/>
                  </a:lnTo>
                  <a:lnTo>
                    <a:pt x="0" y="31"/>
                  </a:lnTo>
                  <a:lnTo>
                    <a:pt x="0" y="33"/>
                  </a:lnTo>
                  <a:lnTo>
                    <a:pt x="2" y="34"/>
                  </a:lnTo>
                  <a:lnTo>
                    <a:pt x="3" y="34"/>
                  </a:lnTo>
                  <a:lnTo>
                    <a:pt x="3" y="34"/>
                  </a:lnTo>
                  <a:lnTo>
                    <a:pt x="5" y="36"/>
                  </a:lnTo>
                  <a:lnTo>
                    <a:pt x="9" y="40"/>
                  </a:lnTo>
                  <a:lnTo>
                    <a:pt x="16" y="97"/>
                  </a:lnTo>
                  <a:lnTo>
                    <a:pt x="18" y="99"/>
                  </a:lnTo>
                  <a:lnTo>
                    <a:pt x="32" y="99"/>
                  </a:lnTo>
                  <a:lnTo>
                    <a:pt x="32" y="97"/>
                  </a:lnTo>
                  <a:lnTo>
                    <a:pt x="32" y="63"/>
                  </a:lnTo>
                  <a:lnTo>
                    <a:pt x="37" y="54"/>
                  </a:lnTo>
                  <a:lnTo>
                    <a:pt x="39" y="45"/>
                  </a:lnTo>
                  <a:lnTo>
                    <a:pt x="45" y="40"/>
                  </a:lnTo>
                  <a:lnTo>
                    <a:pt x="45" y="38"/>
                  </a:lnTo>
                  <a:lnTo>
                    <a:pt x="46" y="38"/>
                  </a:lnTo>
                  <a:lnTo>
                    <a:pt x="46" y="36"/>
                  </a:lnTo>
                  <a:lnTo>
                    <a:pt x="46" y="36"/>
                  </a:lnTo>
                  <a:lnTo>
                    <a:pt x="45" y="34"/>
                  </a:lnTo>
                  <a:lnTo>
                    <a:pt x="45" y="34"/>
                  </a:lnTo>
                  <a:lnTo>
                    <a:pt x="45" y="33"/>
                  </a:lnTo>
                  <a:lnTo>
                    <a:pt x="46" y="31"/>
                  </a:lnTo>
                  <a:lnTo>
                    <a:pt x="48" y="31"/>
                  </a:lnTo>
                  <a:lnTo>
                    <a:pt x="48" y="31"/>
                  </a:lnTo>
                  <a:lnTo>
                    <a:pt x="46" y="20"/>
                  </a:lnTo>
                  <a:lnTo>
                    <a:pt x="45" y="16"/>
                  </a:lnTo>
                  <a:lnTo>
                    <a:pt x="43" y="16"/>
                  </a:lnTo>
                  <a:lnTo>
                    <a:pt x="45" y="13"/>
                  </a:lnTo>
                  <a:lnTo>
                    <a:pt x="45" y="11"/>
                  </a:lnTo>
                </a:path>
              </a:pathLst>
            </a:custGeom>
            <a:no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3" name="Freeform 4184"/>
            <p:cNvSpPr>
              <a:spLocks/>
            </p:cNvSpPr>
            <p:nvPr/>
          </p:nvSpPr>
          <p:spPr bwMode="auto">
            <a:xfrm>
              <a:off x="2835" y="2671"/>
              <a:ext cx="88" cy="98"/>
            </a:xfrm>
            <a:custGeom>
              <a:avLst/>
              <a:gdLst/>
              <a:ahLst/>
              <a:cxnLst>
                <a:cxn ang="0">
                  <a:pos x="36" y="98"/>
                </a:cxn>
                <a:cxn ang="0">
                  <a:pos x="34" y="94"/>
                </a:cxn>
                <a:cxn ang="0">
                  <a:pos x="8" y="66"/>
                </a:cxn>
                <a:cxn ang="0">
                  <a:pos x="0" y="48"/>
                </a:cxn>
                <a:cxn ang="0">
                  <a:pos x="2" y="46"/>
                </a:cxn>
                <a:cxn ang="0">
                  <a:pos x="4" y="44"/>
                </a:cxn>
                <a:cxn ang="0">
                  <a:pos x="8" y="43"/>
                </a:cxn>
                <a:cxn ang="0">
                  <a:pos x="8" y="32"/>
                </a:cxn>
                <a:cxn ang="0">
                  <a:pos x="9" y="32"/>
                </a:cxn>
                <a:cxn ang="0">
                  <a:pos x="11" y="34"/>
                </a:cxn>
                <a:cxn ang="0">
                  <a:pos x="13" y="34"/>
                </a:cxn>
                <a:cxn ang="0">
                  <a:pos x="16" y="34"/>
                </a:cxn>
                <a:cxn ang="0">
                  <a:pos x="16" y="34"/>
                </a:cxn>
                <a:cxn ang="0">
                  <a:pos x="16" y="32"/>
                </a:cxn>
                <a:cxn ang="0">
                  <a:pos x="13" y="32"/>
                </a:cxn>
                <a:cxn ang="0">
                  <a:pos x="9" y="28"/>
                </a:cxn>
                <a:cxn ang="0">
                  <a:pos x="9" y="27"/>
                </a:cxn>
                <a:cxn ang="0">
                  <a:pos x="9" y="27"/>
                </a:cxn>
                <a:cxn ang="0">
                  <a:pos x="11" y="27"/>
                </a:cxn>
                <a:cxn ang="0">
                  <a:pos x="13" y="25"/>
                </a:cxn>
                <a:cxn ang="0">
                  <a:pos x="11" y="19"/>
                </a:cxn>
                <a:cxn ang="0">
                  <a:pos x="40" y="18"/>
                </a:cxn>
                <a:cxn ang="0">
                  <a:pos x="40" y="18"/>
                </a:cxn>
                <a:cxn ang="0">
                  <a:pos x="38" y="3"/>
                </a:cxn>
                <a:cxn ang="0">
                  <a:pos x="40" y="0"/>
                </a:cxn>
                <a:cxn ang="0">
                  <a:pos x="68" y="0"/>
                </a:cxn>
                <a:cxn ang="0">
                  <a:pos x="72" y="2"/>
                </a:cxn>
                <a:cxn ang="0">
                  <a:pos x="70" y="5"/>
                </a:cxn>
                <a:cxn ang="0">
                  <a:pos x="70" y="16"/>
                </a:cxn>
                <a:cxn ang="0">
                  <a:pos x="72" y="18"/>
                </a:cxn>
                <a:cxn ang="0">
                  <a:pos x="77" y="10"/>
                </a:cxn>
                <a:cxn ang="0">
                  <a:pos x="84" y="12"/>
                </a:cxn>
                <a:cxn ang="0">
                  <a:pos x="88" y="16"/>
                </a:cxn>
                <a:cxn ang="0">
                  <a:pos x="88" y="23"/>
                </a:cxn>
                <a:cxn ang="0">
                  <a:pos x="82" y="32"/>
                </a:cxn>
                <a:cxn ang="0">
                  <a:pos x="82" y="35"/>
                </a:cxn>
                <a:cxn ang="0">
                  <a:pos x="88" y="48"/>
                </a:cxn>
                <a:cxn ang="0">
                  <a:pos x="84" y="73"/>
                </a:cxn>
                <a:cxn ang="0">
                  <a:pos x="79" y="75"/>
                </a:cxn>
                <a:cxn ang="0">
                  <a:pos x="74" y="69"/>
                </a:cxn>
                <a:cxn ang="0">
                  <a:pos x="66" y="69"/>
                </a:cxn>
                <a:cxn ang="0">
                  <a:pos x="63" y="66"/>
                </a:cxn>
                <a:cxn ang="0">
                  <a:pos x="61" y="66"/>
                </a:cxn>
                <a:cxn ang="0">
                  <a:pos x="56" y="71"/>
                </a:cxn>
                <a:cxn ang="0">
                  <a:pos x="47" y="77"/>
                </a:cxn>
                <a:cxn ang="0">
                  <a:pos x="45" y="78"/>
                </a:cxn>
                <a:cxn ang="0">
                  <a:pos x="45" y="82"/>
                </a:cxn>
                <a:cxn ang="0">
                  <a:pos x="47" y="89"/>
                </a:cxn>
                <a:cxn ang="0">
                  <a:pos x="45" y="91"/>
                </a:cxn>
                <a:cxn ang="0">
                  <a:pos x="41" y="91"/>
                </a:cxn>
                <a:cxn ang="0">
                  <a:pos x="40" y="93"/>
                </a:cxn>
                <a:cxn ang="0">
                  <a:pos x="38" y="94"/>
                </a:cxn>
                <a:cxn ang="0">
                  <a:pos x="36" y="98"/>
                </a:cxn>
              </a:cxnLst>
              <a:rect l="0" t="0" r="r" b="b"/>
              <a:pathLst>
                <a:path w="88" h="98">
                  <a:moveTo>
                    <a:pt x="36" y="98"/>
                  </a:moveTo>
                  <a:lnTo>
                    <a:pt x="34" y="94"/>
                  </a:lnTo>
                  <a:lnTo>
                    <a:pt x="8" y="66"/>
                  </a:lnTo>
                  <a:lnTo>
                    <a:pt x="0" y="48"/>
                  </a:lnTo>
                  <a:lnTo>
                    <a:pt x="2" y="46"/>
                  </a:lnTo>
                  <a:lnTo>
                    <a:pt x="4" y="44"/>
                  </a:lnTo>
                  <a:lnTo>
                    <a:pt x="8" y="43"/>
                  </a:lnTo>
                  <a:lnTo>
                    <a:pt x="8" y="32"/>
                  </a:lnTo>
                  <a:lnTo>
                    <a:pt x="9" y="32"/>
                  </a:lnTo>
                  <a:lnTo>
                    <a:pt x="11" y="34"/>
                  </a:lnTo>
                  <a:lnTo>
                    <a:pt x="13" y="34"/>
                  </a:lnTo>
                  <a:lnTo>
                    <a:pt x="16" y="34"/>
                  </a:lnTo>
                  <a:lnTo>
                    <a:pt x="16" y="34"/>
                  </a:lnTo>
                  <a:lnTo>
                    <a:pt x="16" y="32"/>
                  </a:lnTo>
                  <a:lnTo>
                    <a:pt x="13" y="32"/>
                  </a:lnTo>
                  <a:lnTo>
                    <a:pt x="9" y="28"/>
                  </a:lnTo>
                  <a:lnTo>
                    <a:pt x="9" y="27"/>
                  </a:lnTo>
                  <a:lnTo>
                    <a:pt x="9" y="27"/>
                  </a:lnTo>
                  <a:lnTo>
                    <a:pt x="11" y="27"/>
                  </a:lnTo>
                  <a:lnTo>
                    <a:pt x="13" y="25"/>
                  </a:lnTo>
                  <a:lnTo>
                    <a:pt x="11" y="19"/>
                  </a:lnTo>
                  <a:lnTo>
                    <a:pt x="40" y="18"/>
                  </a:lnTo>
                  <a:lnTo>
                    <a:pt x="40" y="18"/>
                  </a:lnTo>
                  <a:lnTo>
                    <a:pt x="38" y="3"/>
                  </a:lnTo>
                  <a:lnTo>
                    <a:pt x="40" y="0"/>
                  </a:lnTo>
                  <a:lnTo>
                    <a:pt x="68" y="0"/>
                  </a:lnTo>
                  <a:lnTo>
                    <a:pt x="72" y="2"/>
                  </a:lnTo>
                  <a:lnTo>
                    <a:pt x="70" y="5"/>
                  </a:lnTo>
                  <a:lnTo>
                    <a:pt x="70" y="16"/>
                  </a:lnTo>
                  <a:lnTo>
                    <a:pt x="72" y="18"/>
                  </a:lnTo>
                  <a:lnTo>
                    <a:pt x="77" y="10"/>
                  </a:lnTo>
                  <a:lnTo>
                    <a:pt x="84" y="12"/>
                  </a:lnTo>
                  <a:lnTo>
                    <a:pt x="88" y="16"/>
                  </a:lnTo>
                  <a:lnTo>
                    <a:pt x="88" y="23"/>
                  </a:lnTo>
                  <a:lnTo>
                    <a:pt x="82" y="32"/>
                  </a:lnTo>
                  <a:lnTo>
                    <a:pt x="82" y="35"/>
                  </a:lnTo>
                  <a:lnTo>
                    <a:pt x="88" y="48"/>
                  </a:lnTo>
                  <a:lnTo>
                    <a:pt x="84" y="73"/>
                  </a:lnTo>
                  <a:lnTo>
                    <a:pt x="79" y="75"/>
                  </a:lnTo>
                  <a:lnTo>
                    <a:pt x="74" y="69"/>
                  </a:lnTo>
                  <a:lnTo>
                    <a:pt x="66" y="69"/>
                  </a:lnTo>
                  <a:lnTo>
                    <a:pt x="63" y="66"/>
                  </a:lnTo>
                  <a:lnTo>
                    <a:pt x="61" y="66"/>
                  </a:lnTo>
                  <a:lnTo>
                    <a:pt x="56" y="71"/>
                  </a:lnTo>
                  <a:lnTo>
                    <a:pt x="47" y="77"/>
                  </a:lnTo>
                  <a:lnTo>
                    <a:pt x="45" y="78"/>
                  </a:lnTo>
                  <a:lnTo>
                    <a:pt x="45" y="82"/>
                  </a:lnTo>
                  <a:lnTo>
                    <a:pt x="47" y="89"/>
                  </a:lnTo>
                  <a:lnTo>
                    <a:pt x="45" y="91"/>
                  </a:lnTo>
                  <a:lnTo>
                    <a:pt x="41" y="91"/>
                  </a:lnTo>
                  <a:lnTo>
                    <a:pt x="40" y="93"/>
                  </a:lnTo>
                  <a:lnTo>
                    <a:pt x="38" y="94"/>
                  </a:lnTo>
                  <a:lnTo>
                    <a:pt x="36" y="9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4" name="Freeform 4185"/>
            <p:cNvSpPr>
              <a:spLocks/>
            </p:cNvSpPr>
            <p:nvPr/>
          </p:nvSpPr>
          <p:spPr bwMode="auto">
            <a:xfrm>
              <a:off x="2835" y="2671"/>
              <a:ext cx="88" cy="98"/>
            </a:xfrm>
            <a:custGeom>
              <a:avLst/>
              <a:gdLst/>
              <a:ahLst/>
              <a:cxnLst>
                <a:cxn ang="0">
                  <a:pos x="36" y="98"/>
                </a:cxn>
                <a:cxn ang="0">
                  <a:pos x="34" y="94"/>
                </a:cxn>
                <a:cxn ang="0">
                  <a:pos x="8" y="66"/>
                </a:cxn>
                <a:cxn ang="0">
                  <a:pos x="0" y="48"/>
                </a:cxn>
                <a:cxn ang="0">
                  <a:pos x="2" y="46"/>
                </a:cxn>
                <a:cxn ang="0">
                  <a:pos x="4" y="44"/>
                </a:cxn>
                <a:cxn ang="0">
                  <a:pos x="8" y="43"/>
                </a:cxn>
                <a:cxn ang="0">
                  <a:pos x="8" y="32"/>
                </a:cxn>
                <a:cxn ang="0">
                  <a:pos x="9" y="32"/>
                </a:cxn>
                <a:cxn ang="0">
                  <a:pos x="11" y="34"/>
                </a:cxn>
                <a:cxn ang="0">
                  <a:pos x="13" y="34"/>
                </a:cxn>
                <a:cxn ang="0">
                  <a:pos x="16" y="34"/>
                </a:cxn>
                <a:cxn ang="0">
                  <a:pos x="16" y="34"/>
                </a:cxn>
                <a:cxn ang="0">
                  <a:pos x="16" y="32"/>
                </a:cxn>
                <a:cxn ang="0">
                  <a:pos x="13" y="32"/>
                </a:cxn>
                <a:cxn ang="0">
                  <a:pos x="9" y="28"/>
                </a:cxn>
                <a:cxn ang="0">
                  <a:pos x="9" y="27"/>
                </a:cxn>
                <a:cxn ang="0">
                  <a:pos x="9" y="27"/>
                </a:cxn>
                <a:cxn ang="0">
                  <a:pos x="11" y="27"/>
                </a:cxn>
                <a:cxn ang="0">
                  <a:pos x="13" y="25"/>
                </a:cxn>
                <a:cxn ang="0">
                  <a:pos x="11" y="19"/>
                </a:cxn>
                <a:cxn ang="0">
                  <a:pos x="40" y="18"/>
                </a:cxn>
                <a:cxn ang="0">
                  <a:pos x="40" y="18"/>
                </a:cxn>
                <a:cxn ang="0">
                  <a:pos x="38" y="3"/>
                </a:cxn>
                <a:cxn ang="0">
                  <a:pos x="40" y="0"/>
                </a:cxn>
                <a:cxn ang="0">
                  <a:pos x="68" y="0"/>
                </a:cxn>
                <a:cxn ang="0">
                  <a:pos x="72" y="2"/>
                </a:cxn>
                <a:cxn ang="0">
                  <a:pos x="70" y="5"/>
                </a:cxn>
                <a:cxn ang="0">
                  <a:pos x="70" y="16"/>
                </a:cxn>
                <a:cxn ang="0">
                  <a:pos x="72" y="18"/>
                </a:cxn>
                <a:cxn ang="0">
                  <a:pos x="77" y="10"/>
                </a:cxn>
                <a:cxn ang="0">
                  <a:pos x="84" y="12"/>
                </a:cxn>
                <a:cxn ang="0">
                  <a:pos x="88" y="16"/>
                </a:cxn>
                <a:cxn ang="0">
                  <a:pos x="88" y="23"/>
                </a:cxn>
                <a:cxn ang="0">
                  <a:pos x="82" y="32"/>
                </a:cxn>
                <a:cxn ang="0">
                  <a:pos x="82" y="35"/>
                </a:cxn>
                <a:cxn ang="0">
                  <a:pos x="88" y="48"/>
                </a:cxn>
                <a:cxn ang="0">
                  <a:pos x="84" y="73"/>
                </a:cxn>
                <a:cxn ang="0">
                  <a:pos x="79" y="75"/>
                </a:cxn>
                <a:cxn ang="0">
                  <a:pos x="74" y="69"/>
                </a:cxn>
                <a:cxn ang="0">
                  <a:pos x="66" y="69"/>
                </a:cxn>
                <a:cxn ang="0">
                  <a:pos x="63" y="66"/>
                </a:cxn>
                <a:cxn ang="0">
                  <a:pos x="61" y="66"/>
                </a:cxn>
                <a:cxn ang="0">
                  <a:pos x="56" y="71"/>
                </a:cxn>
                <a:cxn ang="0">
                  <a:pos x="47" y="77"/>
                </a:cxn>
                <a:cxn ang="0">
                  <a:pos x="45" y="78"/>
                </a:cxn>
                <a:cxn ang="0">
                  <a:pos x="45" y="82"/>
                </a:cxn>
                <a:cxn ang="0">
                  <a:pos x="47" y="89"/>
                </a:cxn>
                <a:cxn ang="0">
                  <a:pos x="45" y="91"/>
                </a:cxn>
                <a:cxn ang="0">
                  <a:pos x="41" y="91"/>
                </a:cxn>
                <a:cxn ang="0">
                  <a:pos x="40" y="93"/>
                </a:cxn>
                <a:cxn ang="0">
                  <a:pos x="38" y="94"/>
                </a:cxn>
                <a:cxn ang="0">
                  <a:pos x="36" y="98"/>
                </a:cxn>
              </a:cxnLst>
              <a:rect l="0" t="0" r="r" b="b"/>
              <a:pathLst>
                <a:path w="88" h="98">
                  <a:moveTo>
                    <a:pt x="36" y="98"/>
                  </a:moveTo>
                  <a:lnTo>
                    <a:pt x="34" y="94"/>
                  </a:lnTo>
                  <a:lnTo>
                    <a:pt x="8" y="66"/>
                  </a:lnTo>
                  <a:lnTo>
                    <a:pt x="0" y="48"/>
                  </a:lnTo>
                  <a:lnTo>
                    <a:pt x="2" y="46"/>
                  </a:lnTo>
                  <a:lnTo>
                    <a:pt x="4" y="44"/>
                  </a:lnTo>
                  <a:lnTo>
                    <a:pt x="8" y="43"/>
                  </a:lnTo>
                  <a:lnTo>
                    <a:pt x="8" y="32"/>
                  </a:lnTo>
                  <a:lnTo>
                    <a:pt x="9" y="32"/>
                  </a:lnTo>
                  <a:lnTo>
                    <a:pt x="11" y="34"/>
                  </a:lnTo>
                  <a:lnTo>
                    <a:pt x="13" y="34"/>
                  </a:lnTo>
                  <a:lnTo>
                    <a:pt x="16" y="34"/>
                  </a:lnTo>
                  <a:lnTo>
                    <a:pt x="16" y="34"/>
                  </a:lnTo>
                  <a:lnTo>
                    <a:pt x="16" y="32"/>
                  </a:lnTo>
                  <a:lnTo>
                    <a:pt x="13" y="32"/>
                  </a:lnTo>
                  <a:lnTo>
                    <a:pt x="9" y="28"/>
                  </a:lnTo>
                  <a:lnTo>
                    <a:pt x="9" y="27"/>
                  </a:lnTo>
                  <a:lnTo>
                    <a:pt x="9" y="27"/>
                  </a:lnTo>
                  <a:lnTo>
                    <a:pt x="11" y="27"/>
                  </a:lnTo>
                  <a:lnTo>
                    <a:pt x="13" y="25"/>
                  </a:lnTo>
                  <a:lnTo>
                    <a:pt x="11" y="19"/>
                  </a:lnTo>
                  <a:lnTo>
                    <a:pt x="40" y="18"/>
                  </a:lnTo>
                  <a:lnTo>
                    <a:pt x="40" y="18"/>
                  </a:lnTo>
                  <a:lnTo>
                    <a:pt x="38" y="3"/>
                  </a:lnTo>
                  <a:lnTo>
                    <a:pt x="40" y="0"/>
                  </a:lnTo>
                  <a:lnTo>
                    <a:pt x="68" y="0"/>
                  </a:lnTo>
                  <a:lnTo>
                    <a:pt x="72" y="2"/>
                  </a:lnTo>
                  <a:lnTo>
                    <a:pt x="70" y="5"/>
                  </a:lnTo>
                  <a:lnTo>
                    <a:pt x="70" y="16"/>
                  </a:lnTo>
                  <a:lnTo>
                    <a:pt x="72" y="18"/>
                  </a:lnTo>
                  <a:lnTo>
                    <a:pt x="77" y="10"/>
                  </a:lnTo>
                  <a:lnTo>
                    <a:pt x="84" y="12"/>
                  </a:lnTo>
                  <a:lnTo>
                    <a:pt x="88" y="16"/>
                  </a:lnTo>
                  <a:lnTo>
                    <a:pt x="88" y="23"/>
                  </a:lnTo>
                  <a:lnTo>
                    <a:pt x="82" y="32"/>
                  </a:lnTo>
                  <a:lnTo>
                    <a:pt x="82" y="35"/>
                  </a:lnTo>
                  <a:lnTo>
                    <a:pt x="88" y="48"/>
                  </a:lnTo>
                  <a:lnTo>
                    <a:pt x="84" y="73"/>
                  </a:lnTo>
                  <a:lnTo>
                    <a:pt x="79" y="75"/>
                  </a:lnTo>
                  <a:lnTo>
                    <a:pt x="74" y="69"/>
                  </a:lnTo>
                  <a:lnTo>
                    <a:pt x="66" y="69"/>
                  </a:lnTo>
                  <a:lnTo>
                    <a:pt x="63" y="66"/>
                  </a:lnTo>
                  <a:lnTo>
                    <a:pt x="61" y="66"/>
                  </a:lnTo>
                  <a:lnTo>
                    <a:pt x="56" y="71"/>
                  </a:lnTo>
                  <a:lnTo>
                    <a:pt x="47" y="77"/>
                  </a:lnTo>
                  <a:lnTo>
                    <a:pt x="45" y="78"/>
                  </a:lnTo>
                  <a:lnTo>
                    <a:pt x="45" y="82"/>
                  </a:lnTo>
                  <a:lnTo>
                    <a:pt x="47" y="89"/>
                  </a:lnTo>
                  <a:lnTo>
                    <a:pt x="45" y="91"/>
                  </a:lnTo>
                  <a:lnTo>
                    <a:pt x="41" y="91"/>
                  </a:lnTo>
                  <a:lnTo>
                    <a:pt x="40" y="93"/>
                  </a:lnTo>
                  <a:lnTo>
                    <a:pt x="38" y="94"/>
                  </a:lnTo>
                  <a:lnTo>
                    <a:pt x="36" y="9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5" name="Freeform 4186"/>
            <p:cNvSpPr>
              <a:spLocks/>
            </p:cNvSpPr>
            <p:nvPr/>
          </p:nvSpPr>
          <p:spPr bwMode="auto">
            <a:xfrm>
              <a:off x="3223" y="2467"/>
              <a:ext cx="240" cy="184"/>
            </a:xfrm>
            <a:custGeom>
              <a:avLst/>
              <a:gdLst/>
              <a:ahLst/>
              <a:cxnLst>
                <a:cxn ang="0">
                  <a:pos x="50" y="32"/>
                </a:cxn>
                <a:cxn ang="0">
                  <a:pos x="46" y="34"/>
                </a:cxn>
                <a:cxn ang="0">
                  <a:pos x="30" y="65"/>
                </a:cxn>
                <a:cxn ang="0">
                  <a:pos x="25" y="65"/>
                </a:cxn>
                <a:cxn ang="0">
                  <a:pos x="19" y="72"/>
                </a:cxn>
                <a:cxn ang="0">
                  <a:pos x="17" y="102"/>
                </a:cxn>
                <a:cxn ang="0">
                  <a:pos x="12" y="106"/>
                </a:cxn>
                <a:cxn ang="0">
                  <a:pos x="3" y="106"/>
                </a:cxn>
                <a:cxn ang="0">
                  <a:pos x="1" y="111"/>
                </a:cxn>
                <a:cxn ang="0">
                  <a:pos x="1" y="115"/>
                </a:cxn>
                <a:cxn ang="0">
                  <a:pos x="5" y="116"/>
                </a:cxn>
                <a:cxn ang="0">
                  <a:pos x="10" y="116"/>
                </a:cxn>
                <a:cxn ang="0">
                  <a:pos x="16" y="122"/>
                </a:cxn>
                <a:cxn ang="0">
                  <a:pos x="21" y="129"/>
                </a:cxn>
                <a:cxn ang="0">
                  <a:pos x="34" y="150"/>
                </a:cxn>
                <a:cxn ang="0">
                  <a:pos x="42" y="154"/>
                </a:cxn>
                <a:cxn ang="0">
                  <a:pos x="44" y="166"/>
                </a:cxn>
                <a:cxn ang="0">
                  <a:pos x="58" y="166"/>
                </a:cxn>
                <a:cxn ang="0">
                  <a:pos x="76" y="179"/>
                </a:cxn>
                <a:cxn ang="0">
                  <a:pos x="108" y="181"/>
                </a:cxn>
                <a:cxn ang="0">
                  <a:pos x="125" y="172"/>
                </a:cxn>
                <a:cxn ang="0">
                  <a:pos x="142" y="177"/>
                </a:cxn>
                <a:cxn ang="0">
                  <a:pos x="157" y="170"/>
                </a:cxn>
                <a:cxn ang="0">
                  <a:pos x="173" y="161"/>
                </a:cxn>
                <a:cxn ang="0">
                  <a:pos x="239" y="113"/>
                </a:cxn>
                <a:cxn ang="0">
                  <a:pos x="224" y="111"/>
                </a:cxn>
                <a:cxn ang="0">
                  <a:pos x="174" y="91"/>
                </a:cxn>
                <a:cxn ang="0">
                  <a:pos x="166" y="84"/>
                </a:cxn>
                <a:cxn ang="0">
                  <a:pos x="164" y="82"/>
                </a:cxn>
                <a:cxn ang="0">
                  <a:pos x="160" y="77"/>
                </a:cxn>
                <a:cxn ang="0">
                  <a:pos x="157" y="68"/>
                </a:cxn>
                <a:cxn ang="0">
                  <a:pos x="158" y="65"/>
                </a:cxn>
                <a:cxn ang="0">
                  <a:pos x="155" y="63"/>
                </a:cxn>
                <a:cxn ang="0">
                  <a:pos x="149" y="65"/>
                </a:cxn>
                <a:cxn ang="0">
                  <a:pos x="149" y="65"/>
                </a:cxn>
                <a:cxn ang="0">
                  <a:pos x="146" y="65"/>
                </a:cxn>
                <a:cxn ang="0">
                  <a:pos x="141" y="63"/>
                </a:cxn>
                <a:cxn ang="0">
                  <a:pos x="144" y="52"/>
                </a:cxn>
                <a:cxn ang="0">
                  <a:pos x="149" y="41"/>
                </a:cxn>
                <a:cxn ang="0">
                  <a:pos x="141" y="34"/>
                </a:cxn>
                <a:cxn ang="0">
                  <a:pos x="123" y="13"/>
                </a:cxn>
                <a:cxn ang="0">
                  <a:pos x="114" y="8"/>
                </a:cxn>
                <a:cxn ang="0">
                  <a:pos x="108" y="9"/>
                </a:cxn>
                <a:cxn ang="0">
                  <a:pos x="107" y="8"/>
                </a:cxn>
                <a:cxn ang="0">
                  <a:pos x="103" y="6"/>
                </a:cxn>
                <a:cxn ang="0">
                  <a:pos x="101" y="8"/>
                </a:cxn>
                <a:cxn ang="0">
                  <a:pos x="98" y="8"/>
                </a:cxn>
                <a:cxn ang="0">
                  <a:pos x="98" y="6"/>
                </a:cxn>
                <a:cxn ang="0">
                  <a:pos x="94" y="6"/>
                </a:cxn>
                <a:cxn ang="0">
                  <a:pos x="92" y="8"/>
                </a:cxn>
                <a:cxn ang="0">
                  <a:pos x="87" y="9"/>
                </a:cxn>
                <a:cxn ang="0">
                  <a:pos x="82" y="6"/>
                </a:cxn>
                <a:cxn ang="0">
                  <a:pos x="82" y="4"/>
                </a:cxn>
                <a:cxn ang="0">
                  <a:pos x="76" y="0"/>
                </a:cxn>
                <a:cxn ang="0">
                  <a:pos x="67" y="11"/>
                </a:cxn>
                <a:cxn ang="0">
                  <a:pos x="67" y="8"/>
                </a:cxn>
                <a:cxn ang="0">
                  <a:pos x="64" y="9"/>
                </a:cxn>
                <a:cxn ang="0">
                  <a:pos x="62" y="11"/>
                </a:cxn>
                <a:cxn ang="0">
                  <a:pos x="60" y="11"/>
                </a:cxn>
                <a:cxn ang="0">
                  <a:pos x="55" y="11"/>
                </a:cxn>
              </a:cxnLst>
              <a:rect l="0" t="0" r="r" b="b"/>
              <a:pathLst>
                <a:path w="240" h="184">
                  <a:moveTo>
                    <a:pt x="55" y="11"/>
                  </a:moveTo>
                  <a:lnTo>
                    <a:pt x="50" y="32"/>
                  </a:lnTo>
                  <a:lnTo>
                    <a:pt x="48" y="34"/>
                  </a:lnTo>
                  <a:lnTo>
                    <a:pt x="46" y="34"/>
                  </a:lnTo>
                  <a:lnTo>
                    <a:pt x="32" y="52"/>
                  </a:lnTo>
                  <a:lnTo>
                    <a:pt x="30" y="65"/>
                  </a:lnTo>
                  <a:lnTo>
                    <a:pt x="28" y="65"/>
                  </a:lnTo>
                  <a:lnTo>
                    <a:pt x="25" y="65"/>
                  </a:lnTo>
                  <a:lnTo>
                    <a:pt x="23" y="66"/>
                  </a:lnTo>
                  <a:lnTo>
                    <a:pt x="19" y="72"/>
                  </a:lnTo>
                  <a:lnTo>
                    <a:pt x="19" y="72"/>
                  </a:lnTo>
                  <a:lnTo>
                    <a:pt x="17" y="102"/>
                  </a:lnTo>
                  <a:lnTo>
                    <a:pt x="16" y="104"/>
                  </a:lnTo>
                  <a:lnTo>
                    <a:pt x="12" y="106"/>
                  </a:lnTo>
                  <a:lnTo>
                    <a:pt x="5" y="104"/>
                  </a:lnTo>
                  <a:lnTo>
                    <a:pt x="3" y="106"/>
                  </a:lnTo>
                  <a:lnTo>
                    <a:pt x="3" y="109"/>
                  </a:lnTo>
                  <a:lnTo>
                    <a:pt x="1" y="111"/>
                  </a:lnTo>
                  <a:lnTo>
                    <a:pt x="0" y="113"/>
                  </a:lnTo>
                  <a:lnTo>
                    <a:pt x="1" y="115"/>
                  </a:lnTo>
                  <a:lnTo>
                    <a:pt x="3" y="115"/>
                  </a:lnTo>
                  <a:lnTo>
                    <a:pt x="5" y="116"/>
                  </a:lnTo>
                  <a:lnTo>
                    <a:pt x="9" y="116"/>
                  </a:lnTo>
                  <a:lnTo>
                    <a:pt x="10" y="116"/>
                  </a:lnTo>
                  <a:lnTo>
                    <a:pt x="14" y="118"/>
                  </a:lnTo>
                  <a:lnTo>
                    <a:pt x="16" y="122"/>
                  </a:lnTo>
                  <a:lnTo>
                    <a:pt x="16" y="125"/>
                  </a:lnTo>
                  <a:lnTo>
                    <a:pt x="21" y="129"/>
                  </a:lnTo>
                  <a:lnTo>
                    <a:pt x="26" y="132"/>
                  </a:lnTo>
                  <a:lnTo>
                    <a:pt x="34" y="150"/>
                  </a:lnTo>
                  <a:lnTo>
                    <a:pt x="37" y="152"/>
                  </a:lnTo>
                  <a:lnTo>
                    <a:pt x="42" y="154"/>
                  </a:lnTo>
                  <a:lnTo>
                    <a:pt x="46" y="156"/>
                  </a:lnTo>
                  <a:lnTo>
                    <a:pt x="44" y="166"/>
                  </a:lnTo>
                  <a:lnTo>
                    <a:pt x="50" y="168"/>
                  </a:lnTo>
                  <a:lnTo>
                    <a:pt x="58" y="166"/>
                  </a:lnTo>
                  <a:lnTo>
                    <a:pt x="75" y="177"/>
                  </a:lnTo>
                  <a:lnTo>
                    <a:pt x="76" y="179"/>
                  </a:lnTo>
                  <a:lnTo>
                    <a:pt x="101" y="184"/>
                  </a:lnTo>
                  <a:lnTo>
                    <a:pt x="108" y="181"/>
                  </a:lnTo>
                  <a:lnTo>
                    <a:pt x="112" y="175"/>
                  </a:lnTo>
                  <a:lnTo>
                    <a:pt x="125" y="172"/>
                  </a:lnTo>
                  <a:lnTo>
                    <a:pt x="133" y="177"/>
                  </a:lnTo>
                  <a:lnTo>
                    <a:pt x="142" y="177"/>
                  </a:lnTo>
                  <a:lnTo>
                    <a:pt x="142" y="175"/>
                  </a:lnTo>
                  <a:lnTo>
                    <a:pt x="157" y="170"/>
                  </a:lnTo>
                  <a:lnTo>
                    <a:pt x="166" y="165"/>
                  </a:lnTo>
                  <a:lnTo>
                    <a:pt x="173" y="161"/>
                  </a:lnTo>
                  <a:lnTo>
                    <a:pt x="192" y="159"/>
                  </a:lnTo>
                  <a:lnTo>
                    <a:pt x="239" y="113"/>
                  </a:lnTo>
                  <a:lnTo>
                    <a:pt x="240" y="111"/>
                  </a:lnTo>
                  <a:lnTo>
                    <a:pt x="224" y="111"/>
                  </a:lnTo>
                  <a:lnTo>
                    <a:pt x="176" y="95"/>
                  </a:lnTo>
                  <a:lnTo>
                    <a:pt x="174" y="91"/>
                  </a:lnTo>
                  <a:lnTo>
                    <a:pt x="167" y="88"/>
                  </a:lnTo>
                  <a:lnTo>
                    <a:pt x="166" y="84"/>
                  </a:lnTo>
                  <a:lnTo>
                    <a:pt x="164" y="84"/>
                  </a:lnTo>
                  <a:lnTo>
                    <a:pt x="164" y="82"/>
                  </a:lnTo>
                  <a:lnTo>
                    <a:pt x="160" y="79"/>
                  </a:lnTo>
                  <a:lnTo>
                    <a:pt x="160" y="77"/>
                  </a:lnTo>
                  <a:lnTo>
                    <a:pt x="158" y="75"/>
                  </a:lnTo>
                  <a:lnTo>
                    <a:pt x="157" y="68"/>
                  </a:lnTo>
                  <a:lnTo>
                    <a:pt x="157" y="66"/>
                  </a:lnTo>
                  <a:lnTo>
                    <a:pt x="158" y="65"/>
                  </a:lnTo>
                  <a:lnTo>
                    <a:pt x="158" y="65"/>
                  </a:lnTo>
                  <a:lnTo>
                    <a:pt x="155" y="63"/>
                  </a:lnTo>
                  <a:lnTo>
                    <a:pt x="153" y="63"/>
                  </a:lnTo>
                  <a:lnTo>
                    <a:pt x="149" y="65"/>
                  </a:lnTo>
                  <a:lnTo>
                    <a:pt x="149" y="65"/>
                  </a:lnTo>
                  <a:lnTo>
                    <a:pt x="149" y="65"/>
                  </a:lnTo>
                  <a:lnTo>
                    <a:pt x="148" y="65"/>
                  </a:lnTo>
                  <a:lnTo>
                    <a:pt x="146" y="65"/>
                  </a:lnTo>
                  <a:lnTo>
                    <a:pt x="142" y="65"/>
                  </a:lnTo>
                  <a:lnTo>
                    <a:pt x="141" y="63"/>
                  </a:lnTo>
                  <a:lnTo>
                    <a:pt x="141" y="59"/>
                  </a:lnTo>
                  <a:lnTo>
                    <a:pt x="144" y="52"/>
                  </a:lnTo>
                  <a:lnTo>
                    <a:pt x="148" y="43"/>
                  </a:lnTo>
                  <a:lnTo>
                    <a:pt x="149" y="41"/>
                  </a:lnTo>
                  <a:lnTo>
                    <a:pt x="146" y="38"/>
                  </a:lnTo>
                  <a:lnTo>
                    <a:pt x="141" y="34"/>
                  </a:lnTo>
                  <a:lnTo>
                    <a:pt x="139" y="31"/>
                  </a:lnTo>
                  <a:lnTo>
                    <a:pt x="123" y="13"/>
                  </a:lnTo>
                  <a:lnTo>
                    <a:pt x="119" y="13"/>
                  </a:lnTo>
                  <a:lnTo>
                    <a:pt x="114" y="8"/>
                  </a:lnTo>
                  <a:lnTo>
                    <a:pt x="110" y="8"/>
                  </a:lnTo>
                  <a:lnTo>
                    <a:pt x="108" y="9"/>
                  </a:lnTo>
                  <a:lnTo>
                    <a:pt x="108" y="9"/>
                  </a:lnTo>
                  <a:lnTo>
                    <a:pt x="107" y="8"/>
                  </a:lnTo>
                  <a:lnTo>
                    <a:pt x="105" y="8"/>
                  </a:lnTo>
                  <a:lnTo>
                    <a:pt x="103" y="6"/>
                  </a:lnTo>
                  <a:lnTo>
                    <a:pt x="103" y="6"/>
                  </a:lnTo>
                  <a:lnTo>
                    <a:pt x="101" y="8"/>
                  </a:lnTo>
                  <a:lnTo>
                    <a:pt x="100" y="8"/>
                  </a:lnTo>
                  <a:lnTo>
                    <a:pt x="98" y="8"/>
                  </a:lnTo>
                  <a:lnTo>
                    <a:pt x="98" y="8"/>
                  </a:lnTo>
                  <a:lnTo>
                    <a:pt x="98" y="6"/>
                  </a:lnTo>
                  <a:lnTo>
                    <a:pt x="96" y="6"/>
                  </a:lnTo>
                  <a:lnTo>
                    <a:pt x="94" y="6"/>
                  </a:lnTo>
                  <a:lnTo>
                    <a:pt x="94" y="6"/>
                  </a:lnTo>
                  <a:lnTo>
                    <a:pt x="92" y="8"/>
                  </a:lnTo>
                  <a:lnTo>
                    <a:pt x="89" y="8"/>
                  </a:lnTo>
                  <a:lnTo>
                    <a:pt x="87" y="9"/>
                  </a:lnTo>
                  <a:lnTo>
                    <a:pt x="85" y="9"/>
                  </a:lnTo>
                  <a:lnTo>
                    <a:pt x="82" y="6"/>
                  </a:lnTo>
                  <a:lnTo>
                    <a:pt x="82" y="4"/>
                  </a:lnTo>
                  <a:lnTo>
                    <a:pt x="82" y="4"/>
                  </a:lnTo>
                  <a:lnTo>
                    <a:pt x="80" y="4"/>
                  </a:lnTo>
                  <a:lnTo>
                    <a:pt x="76" y="0"/>
                  </a:lnTo>
                  <a:lnTo>
                    <a:pt x="71" y="15"/>
                  </a:lnTo>
                  <a:lnTo>
                    <a:pt x="67" y="11"/>
                  </a:lnTo>
                  <a:lnTo>
                    <a:pt x="67" y="9"/>
                  </a:lnTo>
                  <a:lnTo>
                    <a:pt x="67" y="8"/>
                  </a:lnTo>
                  <a:lnTo>
                    <a:pt x="64" y="8"/>
                  </a:lnTo>
                  <a:lnTo>
                    <a:pt x="64" y="9"/>
                  </a:lnTo>
                  <a:lnTo>
                    <a:pt x="64" y="11"/>
                  </a:lnTo>
                  <a:lnTo>
                    <a:pt x="62" y="11"/>
                  </a:lnTo>
                  <a:lnTo>
                    <a:pt x="62" y="11"/>
                  </a:lnTo>
                  <a:lnTo>
                    <a:pt x="60" y="11"/>
                  </a:lnTo>
                  <a:lnTo>
                    <a:pt x="57" y="11"/>
                  </a:lnTo>
                  <a:lnTo>
                    <a:pt x="55"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6" name="Freeform 4187"/>
            <p:cNvSpPr>
              <a:spLocks/>
            </p:cNvSpPr>
            <p:nvPr/>
          </p:nvSpPr>
          <p:spPr bwMode="auto">
            <a:xfrm>
              <a:off x="3223" y="2467"/>
              <a:ext cx="240" cy="184"/>
            </a:xfrm>
            <a:custGeom>
              <a:avLst/>
              <a:gdLst/>
              <a:ahLst/>
              <a:cxnLst>
                <a:cxn ang="0">
                  <a:pos x="50" y="32"/>
                </a:cxn>
                <a:cxn ang="0">
                  <a:pos x="46" y="34"/>
                </a:cxn>
                <a:cxn ang="0">
                  <a:pos x="30" y="65"/>
                </a:cxn>
                <a:cxn ang="0">
                  <a:pos x="25" y="65"/>
                </a:cxn>
                <a:cxn ang="0">
                  <a:pos x="19" y="72"/>
                </a:cxn>
                <a:cxn ang="0">
                  <a:pos x="17" y="102"/>
                </a:cxn>
                <a:cxn ang="0">
                  <a:pos x="12" y="106"/>
                </a:cxn>
                <a:cxn ang="0">
                  <a:pos x="3" y="106"/>
                </a:cxn>
                <a:cxn ang="0">
                  <a:pos x="1" y="111"/>
                </a:cxn>
                <a:cxn ang="0">
                  <a:pos x="1" y="115"/>
                </a:cxn>
                <a:cxn ang="0">
                  <a:pos x="5" y="116"/>
                </a:cxn>
                <a:cxn ang="0">
                  <a:pos x="10" y="116"/>
                </a:cxn>
                <a:cxn ang="0">
                  <a:pos x="16" y="122"/>
                </a:cxn>
                <a:cxn ang="0">
                  <a:pos x="21" y="129"/>
                </a:cxn>
                <a:cxn ang="0">
                  <a:pos x="34" y="150"/>
                </a:cxn>
                <a:cxn ang="0">
                  <a:pos x="42" y="154"/>
                </a:cxn>
                <a:cxn ang="0">
                  <a:pos x="44" y="166"/>
                </a:cxn>
                <a:cxn ang="0">
                  <a:pos x="58" y="166"/>
                </a:cxn>
                <a:cxn ang="0">
                  <a:pos x="76" y="179"/>
                </a:cxn>
                <a:cxn ang="0">
                  <a:pos x="108" y="181"/>
                </a:cxn>
                <a:cxn ang="0">
                  <a:pos x="125" y="172"/>
                </a:cxn>
                <a:cxn ang="0">
                  <a:pos x="142" y="177"/>
                </a:cxn>
                <a:cxn ang="0">
                  <a:pos x="157" y="170"/>
                </a:cxn>
                <a:cxn ang="0">
                  <a:pos x="173" y="161"/>
                </a:cxn>
                <a:cxn ang="0">
                  <a:pos x="239" y="113"/>
                </a:cxn>
                <a:cxn ang="0">
                  <a:pos x="224" y="111"/>
                </a:cxn>
                <a:cxn ang="0">
                  <a:pos x="174" y="91"/>
                </a:cxn>
                <a:cxn ang="0">
                  <a:pos x="166" y="84"/>
                </a:cxn>
                <a:cxn ang="0">
                  <a:pos x="164" y="82"/>
                </a:cxn>
                <a:cxn ang="0">
                  <a:pos x="160" y="77"/>
                </a:cxn>
                <a:cxn ang="0">
                  <a:pos x="157" y="68"/>
                </a:cxn>
                <a:cxn ang="0">
                  <a:pos x="158" y="65"/>
                </a:cxn>
                <a:cxn ang="0">
                  <a:pos x="155" y="63"/>
                </a:cxn>
                <a:cxn ang="0">
                  <a:pos x="149" y="65"/>
                </a:cxn>
                <a:cxn ang="0">
                  <a:pos x="149" y="65"/>
                </a:cxn>
                <a:cxn ang="0">
                  <a:pos x="146" y="65"/>
                </a:cxn>
                <a:cxn ang="0">
                  <a:pos x="141" y="63"/>
                </a:cxn>
                <a:cxn ang="0">
                  <a:pos x="144" y="52"/>
                </a:cxn>
                <a:cxn ang="0">
                  <a:pos x="149" y="41"/>
                </a:cxn>
                <a:cxn ang="0">
                  <a:pos x="141" y="34"/>
                </a:cxn>
                <a:cxn ang="0">
                  <a:pos x="123" y="13"/>
                </a:cxn>
                <a:cxn ang="0">
                  <a:pos x="114" y="8"/>
                </a:cxn>
                <a:cxn ang="0">
                  <a:pos x="108" y="9"/>
                </a:cxn>
                <a:cxn ang="0">
                  <a:pos x="107" y="8"/>
                </a:cxn>
                <a:cxn ang="0">
                  <a:pos x="103" y="6"/>
                </a:cxn>
                <a:cxn ang="0">
                  <a:pos x="101" y="8"/>
                </a:cxn>
                <a:cxn ang="0">
                  <a:pos x="98" y="8"/>
                </a:cxn>
                <a:cxn ang="0">
                  <a:pos x="98" y="6"/>
                </a:cxn>
                <a:cxn ang="0">
                  <a:pos x="94" y="6"/>
                </a:cxn>
                <a:cxn ang="0">
                  <a:pos x="92" y="8"/>
                </a:cxn>
                <a:cxn ang="0">
                  <a:pos x="87" y="9"/>
                </a:cxn>
                <a:cxn ang="0">
                  <a:pos x="82" y="6"/>
                </a:cxn>
                <a:cxn ang="0">
                  <a:pos x="82" y="4"/>
                </a:cxn>
                <a:cxn ang="0">
                  <a:pos x="76" y="0"/>
                </a:cxn>
                <a:cxn ang="0">
                  <a:pos x="67" y="11"/>
                </a:cxn>
                <a:cxn ang="0">
                  <a:pos x="67" y="8"/>
                </a:cxn>
                <a:cxn ang="0">
                  <a:pos x="64" y="9"/>
                </a:cxn>
                <a:cxn ang="0">
                  <a:pos x="62" y="11"/>
                </a:cxn>
                <a:cxn ang="0">
                  <a:pos x="60" y="11"/>
                </a:cxn>
                <a:cxn ang="0">
                  <a:pos x="55" y="11"/>
                </a:cxn>
              </a:cxnLst>
              <a:rect l="0" t="0" r="r" b="b"/>
              <a:pathLst>
                <a:path w="240" h="184">
                  <a:moveTo>
                    <a:pt x="55" y="11"/>
                  </a:moveTo>
                  <a:lnTo>
                    <a:pt x="50" y="32"/>
                  </a:lnTo>
                  <a:lnTo>
                    <a:pt x="48" y="34"/>
                  </a:lnTo>
                  <a:lnTo>
                    <a:pt x="46" y="34"/>
                  </a:lnTo>
                  <a:lnTo>
                    <a:pt x="32" y="52"/>
                  </a:lnTo>
                  <a:lnTo>
                    <a:pt x="30" y="65"/>
                  </a:lnTo>
                  <a:lnTo>
                    <a:pt x="28" y="65"/>
                  </a:lnTo>
                  <a:lnTo>
                    <a:pt x="25" y="65"/>
                  </a:lnTo>
                  <a:lnTo>
                    <a:pt x="23" y="66"/>
                  </a:lnTo>
                  <a:lnTo>
                    <a:pt x="19" y="72"/>
                  </a:lnTo>
                  <a:lnTo>
                    <a:pt x="19" y="72"/>
                  </a:lnTo>
                  <a:lnTo>
                    <a:pt x="17" y="102"/>
                  </a:lnTo>
                  <a:lnTo>
                    <a:pt x="16" y="104"/>
                  </a:lnTo>
                  <a:lnTo>
                    <a:pt x="12" y="106"/>
                  </a:lnTo>
                  <a:lnTo>
                    <a:pt x="5" y="104"/>
                  </a:lnTo>
                  <a:lnTo>
                    <a:pt x="3" y="106"/>
                  </a:lnTo>
                  <a:lnTo>
                    <a:pt x="3" y="109"/>
                  </a:lnTo>
                  <a:lnTo>
                    <a:pt x="1" y="111"/>
                  </a:lnTo>
                  <a:lnTo>
                    <a:pt x="0" y="113"/>
                  </a:lnTo>
                  <a:lnTo>
                    <a:pt x="1" y="115"/>
                  </a:lnTo>
                  <a:lnTo>
                    <a:pt x="3" y="115"/>
                  </a:lnTo>
                  <a:lnTo>
                    <a:pt x="5" y="116"/>
                  </a:lnTo>
                  <a:lnTo>
                    <a:pt x="9" y="116"/>
                  </a:lnTo>
                  <a:lnTo>
                    <a:pt x="10" y="116"/>
                  </a:lnTo>
                  <a:lnTo>
                    <a:pt x="14" y="118"/>
                  </a:lnTo>
                  <a:lnTo>
                    <a:pt x="16" y="122"/>
                  </a:lnTo>
                  <a:lnTo>
                    <a:pt x="16" y="125"/>
                  </a:lnTo>
                  <a:lnTo>
                    <a:pt x="21" y="129"/>
                  </a:lnTo>
                  <a:lnTo>
                    <a:pt x="26" y="132"/>
                  </a:lnTo>
                  <a:lnTo>
                    <a:pt x="34" y="150"/>
                  </a:lnTo>
                  <a:lnTo>
                    <a:pt x="37" y="152"/>
                  </a:lnTo>
                  <a:lnTo>
                    <a:pt x="42" y="154"/>
                  </a:lnTo>
                  <a:lnTo>
                    <a:pt x="46" y="156"/>
                  </a:lnTo>
                  <a:lnTo>
                    <a:pt x="44" y="166"/>
                  </a:lnTo>
                  <a:lnTo>
                    <a:pt x="50" y="168"/>
                  </a:lnTo>
                  <a:lnTo>
                    <a:pt x="58" y="166"/>
                  </a:lnTo>
                  <a:lnTo>
                    <a:pt x="75" y="177"/>
                  </a:lnTo>
                  <a:lnTo>
                    <a:pt x="76" y="179"/>
                  </a:lnTo>
                  <a:lnTo>
                    <a:pt x="101" y="184"/>
                  </a:lnTo>
                  <a:lnTo>
                    <a:pt x="108" y="181"/>
                  </a:lnTo>
                  <a:lnTo>
                    <a:pt x="112" y="175"/>
                  </a:lnTo>
                  <a:lnTo>
                    <a:pt x="125" y="172"/>
                  </a:lnTo>
                  <a:lnTo>
                    <a:pt x="133" y="177"/>
                  </a:lnTo>
                  <a:lnTo>
                    <a:pt x="142" y="177"/>
                  </a:lnTo>
                  <a:lnTo>
                    <a:pt x="142" y="175"/>
                  </a:lnTo>
                  <a:lnTo>
                    <a:pt x="157" y="170"/>
                  </a:lnTo>
                  <a:lnTo>
                    <a:pt x="166" y="165"/>
                  </a:lnTo>
                  <a:lnTo>
                    <a:pt x="173" y="161"/>
                  </a:lnTo>
                  <a:lnTo>
                    <a:pt x="192" y="159"/>
                  </a:lnTo>
                  <a:lnTo>
                    <a:pt x="239" y="113"/>
                  </a:lnTo>
                  <a:lnTo>
                    <a:pt x="240" y="111"/>
                  </a:lnTo>
                  <a:lnTo>
                    <a:pt x="224" y="111"/>
                  </a:lnTo>
                  <a:lnTo>
                    <a:pt x="176" y="95"/>
                  </a:lnTo>
                  <a:lnTo>
                    <a:pt x="174" y="91"/>
                  </a:lnTo>
                  <a:lnTo>
                    <a:pt x="167" y="88"/>
                  </a:lnTo>
                  <a:lnTo>
                    <a:pt x="166" y="84"/>
                  </a:lnTo>
                  <a:lnTo>
                    <a:pt x="164" y="84"/>
                  </a:lnTo>
                  <a:lnTo>
                    <a:pt x="164" y="82"/>
                  </a:lnTo>
                  <a:lnTo>
                    <a:pt x="160" y="79"/>
                  </a:lnTo>
                  <a:lnTo>
                    <a:pt x="160" y="77"/>
                  </a:lnTo>
                  <a:lnTo>
                    <a:pt x="158" y="75"/>
                  </a:lnTo>
                  <a:lnTo>
                    <a:pt x="157" y="68"/>
                  </a:lnTo>
                  <a:lnTo>
                    <a:pt x="157" y="66"/>
                  </a:lnTo>
                  <a:lnTo>
                    <a:pt x="158" y="65"/>
                  </a:lnTo>
                  <a:lnTo>
                    <a:pt x="158" y="65"/>
                  </a:lnTo>
                  <a:lnTo>
                    <a:pt x="155" y="63"/>
                  </a:lnTo>
                  <a:lnTo>
                    <a:pt x="153" y="63"/>
                  </a:lnTo>
                  <a:lnTo>
                    <a:pt x="149" y="65"/>
                  </a:lnTo>
                  <a:lnTo>
                    <a:pt x="149" y="65"/>
                  </a:lnTo>
                  <a:lnTo>
                    <a:pt x="149" y="65"/>
                  </a:lnTo>
                  <a:lnTo>
                    <a:pt x="148" y="65"/>
                  </a:lnTo>
                  <a:lnTo>
                    <a:pt x="146" y="65"/>
                  </a:lnTo>
                  <a:lnTo>
                    <a:pt x="142" y="65"/>
                  </a:lnTo>
                  <a:lnTo>
                    <a:pt x="141" y="63"/>
                  </a:lnTo>
                  <a:lnTo>
                    <a:pt x="141" y="59"/>
                  </a:lnTo>
                  <a:lnTo>
                    <a:pt x="144" y="52"/>
                  </a:lnTo>
                  <a:lnTo>
                    <a:pt x="148" y="43"/>
                  </a:lnTo>
                  <a:lnTo>
                    <a:pt x="149" y="41"/>
                  </a:lnTo>
                  <a:lnTo>
                    <a:pt x="146" y="38"/>
                  </a:lnTo>
                  <a:lnTo>
                    <a:pt x="141" y="34"/>
                  </a:lnTo>
                  <a:lnTo>
                    <a:pt x="139" y="31"/>
                  </a:lnTo>
                  <a:lnTo>
                    <a:pt x="123" y="13"/>
                  </a:lnTo>
                  <a:lnTo>
                    <a:pt x="119" y="13"/>
                  </a:lnTo>
                  <a:lnTo>
                    <a:pt x="114" y="8"/>
                  </a:lnTo>
                  <a:lnTo>
                    <a:pt x="110" y="8"/>
                  </a:lnTo>
                  <a:lnTo>
                    <a:pt x="108" y="9"/>
                  </a:lnTo>
                  <a:lnTo>
                    <a:pt x="108" y="9"/>
                  </a:lnTo>
                  <a:lnTo>
                    <a:pt x="107" y="8"/>
                  </a:lnTo>
                  <a:lnTo>
                    <a:pt x="105" y="8"/>
                  </a:lnTo>
                  <a:lnTo>
                    <a:pt x="103" y="6"/>
                  </a:lnTo>
                  <a:lnTo>
                    <a:pt x="103" y="6"/>
                  </a:lnTo>
                  <a:lnTo>
                    <a:pt x="101" y="8"/>
                  </a:lnTo>
                  <a:lnTo>
                    <a:pt x="100" y="8"/>
                  </a:lnTo>
                  <a:lnTo>
                    <a:pt x="98" y="8"/>
                  </a:lnTo>
                  <a:lnTo>
                    <a:pt x="98" y="8"/>
                  </a:lnTo>
                  <a:lnTo>
                    <a:pt x="98" y="6"/>
                  </a:lnTo>
                  <a:lnTo>
                    <a:pt x="96" y="6"/>
                  </a:lnTo>
                  <a:lnTo>
                    <a:pt x="94" y="6"/>
                  </a:lnTo>
                  <a:lnTo>
                    <a:pt x="94" y="6"/>
                  </a:lnTo>
                  <a:lnTo>
                    <a:pt x="92" y="8"/>
                  </a:lnTo>
                  <a:lnTo>
                    <a:pt x="89" y="8"/>
                  </a:lnTo>
                  <a:lnTo>
                    <a:pt x="87" y="9"/>
                  </a:lnTo>
                  <a:lnTo>
                    <a:pt x="85" y="9"/>
                  </a:lnTo>
                  <a:lnTo>
                    <a:pt x="82" y="6"/>
                  </a:lnTo>
                  <a:lnTo>
                    <a:pt x="82" y="4"/>
                  </a:lnTo>
                  <a:lnTo>
                    <a:pt x="82" y="4"/>
                  </a:lnTo>
                  <a:lnTo>
                    <a:pt x="80" y="4"/>
                  </a:lnTo>
                  <a:lnTo>
                    <a:pt x="76" y="0"/>
                  </a:lnTo>
                  <a:lnTo>
                    <a:pt x="71" y="15"/>
                  </a:lnTo>
                  <a:lnTo>
                    <a:pt x="67" y="11"/>
                  </a:lnTo>
                  <a:lnTo>
                    <a:pt x="67" y="9"/>
                  </a:lnTo>
                  <a:lnTo>
                    <a:pt x="67" y="8"/>
                  </a:lnTo>
                  <a:lnTo>
                    <a:pt x="64" y="8"/>
                  </a:lnTo>
                  <a:lnTo>
                    <a:pt x="64" y="9"/>
                  </a:lnTo>
                  <a:lnTo>
                    <a:pt x="64" y="11"/>
                  </a:lnTo>
                  <a:lnTo>
                    <a:pt x="62" y="11"/>
                  </a:lnTo>
                  <a:lnTo>
                    <a:pt x="62" y="11"/>
                  </a:lnTo>
                  <a:lnTo>
                    <a:pt x="60" y="11"/>
                  </a:lnTo>
                  <a:lnTo>
                    <a:pt x="57" y="11"/>
                  </a:lnTo>
                  <a:lnTo>
                    <a:pt x="55" y="11"/>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77" name="Freeform 4188"/>
            <p:cNvSpPr>
              <a:spLocks/>
            </p:cNvSpPr>
            <p:nvPr/>
          </p:nvSpPr>
          <p:spPr bwMode="auto">
            <a:xfrm>
              <a:off x="3174" y="2874"/>
              <a:ext cx="172" cy="273"/>
            </a:xfrm>
            <a:custGeom>
              <a:avLst/>
              <a:gdLst/>
              <a:ahLst/>
              <a:cxnLst>
                <a:cxn ang="0">
                  <a:pos x="172" y="2"/>
                </a:cxn>
                <a:cxn ang="0">
                  <a:pos x="165" y="22"/>
                </a:cxn>
                <a:cxn ang="0">
                  <a:pos x="166" y="41"/>
                </a:cxn>
                <a:cxn ang="0">
                  <a:pos x="166" y="61"/>
                </a:cxn>
                <a:cxn ang="0">
                  <a:pos x="170" y="63"/>
                </a:cxn>
                <a:cxn ang="0">
                  <a:pos x="170" y="66"/>
                </a:cxn>
                <a:cxn ang="0">
                  <a:pos x="166" y="77"/>
                </a:cxn>
                <a:cxn ang="0">
                  <a:pos x="165" y="84"/>
                </a:cxn>
                <a:cxn ang="0">
                  <a:pos x="156" y="97"/>
                </a:cxn>
                <a:cxn ang="0">
                  <a:pos x="143" y="107"/>
                </a:cxn>
                <a:cxn ang="0">
                  <a:pos x="109" y="123"/>
                </a:cxn>
                <a:cxn ang="0">
                  <a:pos x="106" y="127"/>
                </a:cxn>
                <a:cxn ang="0">
                  <a:pos x="99" y="138"/>
                </a:cxn>
                <a:cxn ang="0">
                  <a:pos x="95" y="139"/>
                </a:cxn>
                <a:cxn ang="0">
                  <a:pos x="75" y="155"/>
                </a:cxn>
                <a:cxn ang="0">
                  <a:pos x="79" y="172"/>
                </a:cxn>
                <a:cxn ang="0">
                  <a:pos x="84" y="195"/>
                </a:cxn>
                <a:cxn ang="0">
                  <a:pos x="83" y="225"/>
                </a:cxn>
                <a:cxn ang="0">
                  <a:pos x="86" y="223"/>
                </a:cxn>
                <a:cxn ang="0">
                  <a:pos x="75" y="239"/>
                </a:cxn>
                <a:cxn ang="0">
                  <a:pos x="47" y="252"/>
                </a:cxn>
                <a:cxn ang="0">
                  <a:pos x="43" y="266"/>
                </a:cxn>
                <a:cxn ang="0">
                  <a:pos x="45" y="273"/>
                </a:cxn>
                <a:cxn ang="0">
                  <a:pos x="25" y="202"/>
                </a:cxn>
                <a:cxn ang="0">
                  <a:pos x="27" y="191"/>
                </a:cxn>
                <a:cxn ang="0">
                  <a:pos x="43" y="139"/>
                </a:cxn>
                <a:cxn ang="0">
                  <a:pos x="45" y="100"/>
                </a:cxn>
                <a:cxn ang="0">
                  <a:pos x="4" y="89"/>
                </a:cxn>
                <a:cxn ang="0">
                  <a:pos x="0" y="75"/>
                </a:cxn>
                <a:cxn ang="0">
                  <a:pos x="52" y="59"/>
                </a:cxn>
                <a:cxn ang="0">
                  <a:pos x="59" y="66"/>
                </a:cxn>
                <a:cxn ang="0">
                  <a:pos x="72" y="66"/>
                </a:cxn>
                <a:cxn ang="0">
                  <a:pos x="72" y="82"/>
                </a:cxn>
                <a:cxn ang="0">
                  <a:pos x="70" y="88"/>
                </a:cxn>
                <a:cxn ang="0">
                  <a:pos x="74" y="95"/>
                </a:cxn>
                <a:cxn ang="0">
                  <a:pos x="81" y="104"/>
                </a:cxn>
                <a:cxn ang="0">
                  <a:pos x="81" y="107"/>
                </a:cxn>
                <a:cxn ang="0">
                  <a:pos x="86" y="107"/>
                </a:cxn>
                <a:cxn ang="0">
                  <a:pos x="84" y="100"/>
                </a:cxn>
                <a:cxn ang="0">
                  <a:pos x="84" y="95"/>
                </a:cxn>
                <a:cxn ang="0">
                  <a:pos x="93" y="89"/>
                </a:cxn>
                <a:cxn ang="0">
                  <a:pos x="93" y="77"/>
                </a:cxn>
                <a:cxn ang="0">
                  <a:pos x="79" y="48"/>
                </a:cxn>
                <a:cxn ang="0">
                  <a:pos x="75" y="34"/>
                </a:cxn>
                <a:cxn ang="0">
                  <a:pos x="93" y="18"/>
                </a:cxn>
                <a:cxn ang="0">
                  <a:pos x="99" y="16"/>
                </a:cxn>
                <a:cxn ang="0">
                  <a:pos x="106" y="20"/>
                </a:cxn>
                <a:cxn ang="0">
                  <a:pos x="124" y="16"/>
                </a:cxn>
                <a:cxn ang="0">
                  <a:pos x="134" y="13"/>
                </a:cxn>
                <a:cxn ang="0">
                  <a:pos x="159" y="7"/>
                </a:cxn>
              </a:cxnLst>
              <a:rect l="0" t="0" r="r" b="b"/>
              <a:pathLst>
                <a:path w="172" h="273">
                  <a:moveTo>
                    <a:pt x="170" y="0"/>
                  </a:moveTo>
                  <a:lnTo>
                    <a:pt x="170" y="2"/>
                  </a:lnTo>
                  <a:lnTo>
                    <a:pt x="172" y="2"/>
                  </a:lnTo>
                  <a:lnTo>
                    <a:pt x="170" y="4"/>
                  </a:lnTo>
                  <a:lnTo>
                    <a:pt x="172" y="9"/>
                  </a:lnTo>
                  <a:lnTo>
                    <a:pt x="165" y="22"/>
                  </a:lnTo>
                  <a:lnTo>
                    <a:pt x="166" y="38"/>
                  </a:lnTo>
                  <a:lnTo>
                    <a:pt x="165" y="39"/>
                  </a:lnTo>
                  <a:lnTo>
                    <a:pt x="166" y="41"/>
                  </a:lnTo>
                  <a:lnTo>
                    <a:pt x="166" y="41"/>
                  </a:lnTo>
                  <a:lnTo>
                    <a:pt x="166" y="57"/>
                  </a:lnTo>
                  <a:lnTo>
                    <a:pt x="166" y="61"/>
                  </a:lnTo>
                  <a:lnTo>
                    <a:pt x="168" y="61"/>
                  </a:lnTo>
                  <a:lnTo>
                    <a:pt x="168" y="61"/>
                  </a:lnTo>
                  <a:lnTo>
                    <a:pt x="170" y="63"/>
                  </a:lnTo>
                  <a:lnTo>
                    <a:pt x="168" y="64"/>
                  </a:lnTo>
                  <a:lnTo>
                    <a:pt x="170" y="64"/>
                  </a:lnTo>
                  <a:lnTo>
                    <a:pt x="170" y="66"/>
                  </a:lnTo>
                  <a:lnTo>
                    <a:pt x="170" y="68"/>
                  </a:lnTo>
                  <a:lnTo>
                    <a:pt x="168" y="73"/>
                  </a:lnTo>
                  <a:lnTo>
                    <a:pt x="166" y="77"/>
                  </a:lnTo>
                  <a:lnTo>
                    <a:pt x="168" y="77"/>
                  </a:lnTo>
                  <a:lnTo>
                    <a:pt x="166" y="82"/>
                  </a:lnTo>
                  <a:lnTo>
                    <a:pt x="165" y="84"/>
                  </a:lnTo>
                  <a:lnTo>
                    <a:pt x="159" y="91"/>
                  </a:lnTo>
                  <a:lnTo>
                    <a:pt x="154" y="95"/>
                  </a:lnTo>
                  <a:lnTo>
                    <a:pt x="156" y="97"/>
                  </a:lnTo>
                  <a:lnTo>
                    <a:pt x="154" y="98"/>
                  </a:lnTo>
                  <a:lnTo>
                    <a:pt x="145" y="104"/>
                  </a:lnTo>
                  <a:lnTo>
                    <a:pt x="143" y="107"/>
                  </a:lnTo>
                  <a:lnTo>
                    <a:pt x="140" y="109"/>
                  </a:lnTo>
                  <a:lnTo>
                    <a:pt x="134" y="109"/>
                  </a:lnTo>
                  <a:lnTo>
                    <a:pt x="109" y="123"/>
                  </a:lnTo>
                  <a:lnTo>
                    <a:pt x="109" y="125"/>
                  </a:lnTo>
                  <a:lnTo>
                    <a:pt x="107" y="127"/>
                  </a:lnTo>
                  <a:lnTo>
                    <a:pt x="106" y="127"/>
                  </a:lnTo>
                  <a:lnTo>
                    <a:pt x="104" y="127"/>
                  </a:lnTo>
                  <a:lnTo>
                    <a:pt x="106" y="129"/>
                  </a:lnTo>
                  <a:lnTo>
                    <a:pt x="99" y="138"/>
                  </a:lnTo>
                  <a:lnTo>
                    <a:pt x="97" y="138"/>
                  </a:lnTo>
                  <a:lnTo>
                    <a:pt x="97" y="134"/>
                  </a:lnTo>
                  <a:lnTo>
                    <a:pt x="95" y="139"/>
                  </a:lnTo>
                  <a:lnTo>
                    <a:pt x="91" y="141"/>
                  </a:lnTo>
                  <a:lnTo>
                    <a:pt x="77" y="155"/>
                  </a:lnTo>
                  <a:lnTo>
                    <a:pt x="75" y="155"/>
                  </a:lnTo>
                  <a:lnTo>
                    <a:pt x="74" y="168"/>
                  </a:lnTo>
                  <a:lnTo>
                    <a:pt x="79" y="170"/>
                  </a:lnTo>
                  <a:lnTo>
                    <a:pt x="79" y="172"/>
                  </a:lnTo>
                  <a:lnTo>
                    <a:pt x="79" y="175"/>
                  </a:lnTo>
                  <a:lnTo>
                    <a:pt x="81" y="175"/>
                  </a:lnTo>
                  <a:lnTo>
                    <a:pt x="84" y="195"/>
                  </a:lnTo>
                  <a:lnTo>
                    <a:pt x="86" y="193"/>
                  </a:lnTo>
                  <a:lnTo>
                    <a:pt x="88" y="195"/>
                  </a:lnTo>
                  <a:lnTo>
                    <a:pt x="83" y="225"/>
                  </a:lnTo>
                  <a:lnTo>
                    <a:pt x="83" y="229"/>
                  </a:lnTo>
                  <a:lnTo>
                    <a:pt x="84" y="227"/>
                  </a:lnTo>
                  <a:lnTo>
                    <a:pt x="86" y="223"/>
                  </a:lnTo>
                  <a:lnTo>
                    <a:pt x="86" y="229"/>
                  </a:lnTo>
                  <a:lnTo>
                    <a:pt x="81" y="238"/>
                  </a:lnTo>
                  <a:lnTo>
                    <a:pt x="75" y="239"/>
                  </a:lnTo>
                  <a:lnTo>
                    <a:pt x="70" y="243"/>
                  </a:lnTo>
                  <a:lnTo>
                    <a:pt x="66" y="243"/>
                  </a:lnTo>
                  <a:lnTo>
                    <a:pt x="47" y="252"/>
                  </a:lnTo>
                  <a:lnTo>
                    <a:pt x="40" y="261"/>
                  </a:lnTo>
                  <a:lnTo>
                    <a:pt x="40" y="261"/>
                  </a:lnTo>
                  <a:lnTo>
                    <a:pt x="43" y="266"/>
                  </a:lnTo>
                  <a:lnTo>
                    <a:pt x="45" y="264"/>
                  </a:lnTo>
                  <a:lnTo>
                    <a:pt x="47" y="263"/>
                  </a:lnTo>
                  <a:lnTo>
                    <a:pt x="45" y="273"/>
                  </a:lnTo>
                  <a:lnTo>
                    <a:pt x="33" y="273"/>
                  </a:lnTo>
                  <a:lnTo>
                    <a:pt x="25" y="202"/>
                  </a:lnTo>
                  <a:lnTo>
                    <a:pt x="25" y="202"/>
                  </a:lnTo>
                  <a:lnTo>
                    <a:pt x="25" y="196"/>
                  </a:lnTo>
                  <a:lnTo>
                    <a:pt x="25" y="193"/>
                  </a:lnTo>
                  <a:lnTo>
                    <a:pt x="27" y="191"/>
                  </a:lnTo>
                  <a:lnTo>
                    <a:pt x="33" y="186"/>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3"/>
                  </a:lnTo>
                  <a:lnTo>
                    <a:pt x="58" y="66"/>
                  </a:lnTo>
                  <a:lnTo>
                    <a:pt x="59" y="66"/>
                  </a:lnTo>
                  <a:lnTo>
                    <a:pt x="70" y="64"/>
                  </a:lnTo>
                  <a:lnTo>
                    <a:pt x="72" y="64"/>
                  </a:lnTo>
                  <a:lnTo>
                    <a:pt x="72" y="66"/>
                  </a:lnTo>
                  <a:lnTo>
                    <a:pt x="74" y="79"/>
                  </a:lnTo>
                  <a:lnTo>
                    <a:pt x="74" y="80"/>
                  </a:lnTo>
                  <a:lnTo>
                    <a:pt x="72" y="82"/>
                  </a:lnTo>
                  <a:lnTo>
                    <a:pt x="72" y="84"/>
                  </a:lnTo>
                  <a:lnTo>
                    <a:pt x="70" y="86"/>
                  </a:lnTo>
                  <a:lnTo>
                    <a:pt x="70" y="88"/>
                  </a:lnTo>
                  <a:lnTo>
                    <a:pt x="70" y="89"/>
                  </a:lnTo>
                  <a:lnTo>
                    <a:pt x="72" y="95"/>
                  </a:lnTo>
                  <a:lnTo>
                    <a:pt x="74" y="95"/>
                  </a:lnTo>
                  <a:lnTo>
                    <a:pt x="74" y="97"/>
                  </a:lnTo>
                  <a:lnTo>
                    <a:pt x="79" y="102"/>
                  </a:lnTo>
                  <a:lnTo>
                    <a:pt x="81" y="104"/>
                  </a:lnTo>
                  <a:lnTo>
                    <a:pt x="83" y="104"/>
                  </a:lnTo>
                  <a:lnTo>
                    <a:pt x="83" y="105"/>
                  </a:lnTo>
                  <a:lnTo>
                    <a:pt x="81" y="107"/>
                  </a:lnTo>
                  <a:lnTo>
                    <a:pt x="83" y="107"/>
                  </a:lnTo>
                  <a:lnTo>
                    <a:pt x="86" y="107"/>
                  </a:lnTo>
                  <a:lnTo>
                    <a:pt x="86" y="107"/>
                  </a:lnTo>
                  <a:lnTo>
                    <a:pt x="86" y="104"/>
                  </a:lnTo>
                  <a:lnTo>
                    <a:pt x="84" y="102"/>
                  </a:lnTo>
                  <a:lnTo>
                    <a:pt x="84" y="100"/>
                  </a:lnTo>
                  <a:lnTo>
                    <a:pt x="84" y="98"/>
                  </a:lnTo>
                  <a:lnTo>
                    <a:pt x="84" y="97"/>
                  </a:lnTo>
                  <a:lnTo>
                    <a:pt x="84" y="95"/>
                  </a:lnTo>
                  <a:lnTo>
                    <a:pt x="86" y="95"/>
                  </a:lnTo>
                  <a:lnTo>
                    <a:pt x="93" y="91"/>
                  </a:lnTo>
                  <a:lnTo>
                    <a:pt x="93" y="89"/>
                  </a:lnTo>
                  <a:lnTo>
                    <a:pt x="93" y="82"/>
                  </a:lnTo>
                  <a:lnTo>
                    <a:pt x="95" y="80"/>
                  </a:lnTo>
                  <a:lnTo>
                    <a:pt x="93" y="77"/>
                  </a:lnTo>
                  <a:lnTo>
                    <a:pt x="95" y="72"/>
                  </a:lnTo>
                  <a:lnTo>
                    <a:pt x="95" y="68"/>
                  </a:lnTo>
                  <a:lnTo>
                    <a:pt x="79" y="48"/>
                  </a:lnTo>
                  <a:lnTo>
                    <a:pt x="77" y="50"/>
                  </a:lnTo>
                  <a:lnTo>
                    <a:pt x="77" y="36"/>
                  </a:lnTo>
                  <a:lnTo>
                    <a:pt x="75" y="34"/>
                  </a:lnTo>
                  <a:lnTo>
                    <a:pt x="75" y="32"/>
                  </a:lnTo>
                  <a:lnTo>
                    <a:pt x="81" y="18"/>
                  </a:lnTo>
                  <a:lnTo>
                    <a:pt x="93" y="18"/>
                  </a:lnTo>
                  <a:lnTo>
                    <a:pt x="95" y="16"/>
                  </a:lnTo>
                  <a:lnTo>
                    <a:pt x="97" y="16"/>
                  </a:lnTo>
                  <a:lnTo>
                    <a:pt x="99" y="16"/>
                  </a:lnTo>
                  <a:lnTo>
                    <a:pt x="102" y="20"/>
                  </a:lnTo>
                  <a:lnTo>
                    <a:pt x="104" y="20"/>
                  </a:lnTo>
                  <a:lnTo>
                    <a:pt x="106" y="20"/>
                  </a:lnTo>
                  <a:lnTo>
                    <a:pt x="107" y="20"/>
                  </a:lnTo>
                  <a:lnTo>
                    <a:pt x="111" y="16"/>
                  </a:lnTo>
                  <a:lnTo>
                    <a:pt x="124" y="16"/>
                  </a:lnTo>
                  <a:lnTo>
                    <a:pt x="127" y="13"/>
                  </a:lnTo>
                  <a:lnTo>
                    <a:pt x="131" y="13"/>
                  </a:lnTo>
                  <a:lnTo>
                    <a:pt x="134" y="13"/>
                  </a:lnTo>
                  <a:lnTo>
                    <a:pt x="138" y="14"/>
                  </a:lnTo>
                  <a:lnTo>
                    <a:pt x="143" y="13"/>
                  </a:lnTo>
                  <a:lnTo>
                    <a:pt x="159" y="7"/>
                  </a:lnTo>
                  <a:lnTo>
                    <a:pt x="17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8" name="Freeform 4189"/>
            <p:cNvSpPr>
              <a:spLocks/>
            </p:cNvSpPr>
            <p:nvPr/>
          </p:nvSpPr>
          <p:spPr bwMode="auto">
            <a:xfrm>
              <a:off x="3174" y="2874"/>
              <a:ext cx="172" cy="273"/>
            </a:xfrm>
            <a:custGeom>
              <a:avLst/>
              <a:gdLst/>
              <a:ahLst/>
              <a:cxnLst>
                <a:cxn ang="0">
                  <a:pos x="172" y="2"/>
                </a:cxn>
                <a:cxn ang="0">
                  <a:pos x="165" y="22"/>
                </a:cxn>
                <a:cxn ang="0">
                  <a:pos x="166" y="41"/>
                </a:cxn>
                <a:cxn ang="0">
                  <a:pos x="166" y="61"/>
                </a:cxn>
                <a:cxn ang="0">
                  <a:pos x="170" y="63"/>
                </a:cxn>
                <a:cxn ang="0">
                  <a:pos x="170" y="66"/>
                </a:cxn>
                <a:cxn ang="0">
                  <a:pos x="166" y="77"/>
                </a:cxn>
                <a:cxn ang="0">
                  <a:pos x="165" y="84"/>
                </a:cxn>
                <a:cxn ang="0">
                  <a:pos x="156" y="97"/>
                </a:cxn>
                <a:cxn ang="0">
                  <a:pos x="143" y="107"/>
                </a:cxn>
                <a:cxn ang="0">
                  <a:pos x="109" y="123"/>
                </a:cxn>
                <a:cxn ang="0">
                  <a:pos x="106" y="127"/>
                </a:cxn>
                <a:cxn ang="0">
                  <a:pos x="99" y="138"/>
                </a:cxn>
                <a:cxn ang="0">
                  <a:pos x="95" y="139"/>
                </a:cxn>
                <a:cxn ang="0">
                  <a:pos x="75" y="155"/>
                </a:cxn>
                <a:cxn ang="0">
                  <a:pos x="79" y="172"/>
                </a:cxn>
                <a:cxn ang="0">
                  <a:pos x="84" y="195"/>
                </a:cxn>
                <a:cxn ang="0">
                  <a:pos x="83" y="225"/>
                </a:cxn>
                <a:cxn ang="0">
                  <a:pos x="86" y="223"/>
                </a:cxn>
                <a:cxn ang="0">
                  <a:pos x="75" y="239"/>
                </a:cxn>
                <a:cxn ang="0">
                  <a:pos x="47" y="252"/>
                </a:cxn>
                <a:cxn ang="0">
                  <a:pos x="43" y="266"/>
                </a:cxn>
                <a:cxn ang="0">
                  <a:pos x="45" y="273"/>
                </a:cxn>
                <a:cxn ang="0">
                  <a:pos x="25" y="202"/>
                </a:cxn>
                <a:cxn ang="0">
                  <a:pos x="27" y="191"/>
                </a:cxn>
                <a:cxn ang="0">
                  <a:pos x="43" y="139"/>
                </a:cxn>
                <a:cxn ang="0">
                  <a:pos x="45" y="100"/>
                </a:cxn>
                <a:cxn ang="0">
                  <a:pos x="4" y="89"/>
                </a:cxn>
                <a:cxn ang="0">
                  <a:pos x="0" y="75"/>
                </a:cxn>
                <a:cxn ang="0">
                  <a:pos x="52" y="59"/>
                </a:cxn>
                <a:cxn ang="0">
                  <a:pos x="59" y="66"/>
                </a:cxn>
                <a:cxn ang="0">
                  <a:pos x="72" y="66"/>
                </a:cxn>
                <a:cxn ang="0">
                  <a:pos x="72" y="82"/>
                </a:cxn>
                <a:cxn ang="0">
                  <a:pos x="70" y="88"/>
                </a:cxn>
                <a:cxn ang="0">
                  <a:pos x="74" y="95"/>
                </a:cxn>
                <a:cxn ang="0">
                  <a:pos x="81" y="104"/>
                </a:cxn>
                <a:cxn ang="0">
                  <a:pos x="81" y="107"/>
                </a:cxn>
                <a:cxn ang="0">
                  <a:pos x="86" y="107"/>
                </a:cxn>
                <a:cxn ang="0">
                  <a:pos x="84" y="100"/>
                </a:cxn>
                <a:cxn ang="0">
                  <a:pos x="84" y="95"/>
                </a:cxn>
                <a:cxn ang="0">
                  <a:pos x="93" y="89"/>
                </a:cxn>
                <a:cxn ang="0">
                  <a:pos x="93" y="77"/>
                </a:cxn>
                <a:cxn ang="0">
                  <a:pos x="79" y="48"/>
                </a:cxn>
                <a:cxn ang="0">
                  <a:pos x="75" y="34"/>
                </a:cxn>
                <a:cxn ang="0">
                  <a:pos x="93" y="18"/>
                </a:cxn>
                <a:cxn ang="0">
                  <a:pos x="99" y="16"/>
                </a:cxn>
                <a:cxn ang="0">
                  <a:pos x="106" y="20"/>
                </a:cxn>
                <a:cxn ang="0">
                  <a:pos x="124" y="16"/>
                </a:cxn>
                <a:cxn ang="0">
                  <a:pos x="134" y="13"/>
                </a:cxn>
                <a:cxn ang="0">
                  <a:pos x="159" y="7"/>
                </a:cxn>
              </a:cxnLst>
              <a:rect l="0" t="0" r="r" b="b"/>
              <a:pathLst>
                <a:path w="172" h="273">
                  <a:moveTo>
                    <a:pt x="170" y="0"/>
                  </a:moveTo>
                  <a:lnTo>
                    <a:pt x="170" y="2"/>
                  </a:lnTo>
                  <a:lnTo>
                    <a:pt x="172" y="2"/>
                  </a:lnTo>
                  <a:lnTo>
                    <a:pt x="170" y="4"/>
                  </a:lnTo>
                  <a:lnTo>
                    <a:pt x="172" y="9"/>
                  </a:lnTo>
                  <a:lnTo>
                    <a:pt x="165" y="22"/>
                  </a:lnTo>
                  <a:lnTo>
                    <a:pt x="166" y="38"/>
                  </a:lnTo>
                  <a:lnTo>
                    <a:pt x="165" y="39"/>
                  </a:lnTo>
                  <a:lnTo>
                    <a:pt x="166" y="41"/>
                  </a:lnTo>
                  <a:lnTo>
                    <a:pt x="166" y="41"/>
                  </a:lnTo>
                  <a:lnTo>
                    <a:pt x="166" y="57"/>
                  </a:lnTo>
                  <a:lnTo>
                    <a:pt x="166" y="61"/>
                  </a:lnTo>
                  <a:lnTo>
                    <a:pt x="168" y="61"/>
                  </a:lnTo>
                  <a:lnTo>
                    <a:pt x="168" y="61"/>
                  </a:lnTo>
                  <a:lnTo>
                    <a:pt x="170" y="63"/>
                  </a:lnTo>
                  <a:lnTo>
                    <a:pt x="168" y="64"/>
                  </a:lnTo>
                  <a:lnTo>
                    <a:pt x="170" y="64"/>
                  </a:lnTo>
                  <a:lnTo>
                    <a:pt x="170" y="66"/>
                  </a:lnTo>
                  <a:lnTo>
                    <a:pt x="170" y="68"/>
                  </a:lnTo>
                  <a:lnTo>
                    <a:pt x="168" y="73"/>
                  </a:lnTo>
                  <a:lnTo>
                    <a:pt x="166" y="77"/>
                  </a:lnTo>
                  <a:lnTo>
                    <a:pt x="168" y="77"/>
                  </a:lnTo>
                  <a:lnTo>
                    <a:pt x="166" y="82"/>
                  </a:lnTo>
                  <a:lnTo>
                    <a:pt x="165" y="84"/>
                  </a:lnTo>
                  <a:lnTo>
                    <a:pt x="159" y="91"/>
                  </a:lnTo>
                  <a:lnTo>
                    <a:pt x="154" y="95"/>
                  </a:lnTo>
                  <a:lnTo>
                    <a:pt x="156" y="97"/>
                  </a:lnTo>
                  <a:lnTo>
                    <a:pt x="154" y="98"/>
                  </a:lnTo>
                  <a:lnTo>
                    <a:pt x="145" y="104"/>
                  </a:lnTo>
                  <a:lnTo>
                    <a:pt x="143" y="107"/>
                  </a:lnTo>
                  <a:lnTo>
                    <a:pt x="140" y="109"/>
                  </a:lnTo>
                  <a:lnTo>
                    <a:pt x="134" y="109"/>
                  </a:lnTo>
                  <a:lnTo>
                    <a:pt x="109" y="123"/>
                  </a:lnTo>
                  <a:lnTo>
                    <a:pt x="109" y="125"/>
                  </a:lnTo>
                  <a:lnTo>
                    <a:pt x="107" y="127"/>
                  </a:lnTo>
                  <a:lnTo>
                    <a:pt x="106" y="127"/>
                  </a:lnTo>
                  <a:lnTo>
                    <a:pt x="104" y="127"/>
                  </a:lnTo>
                  <a:lnTo>
                    <a:pt x="106" y="129"/>
                  </a:lnTo>
                  <a:lnTo>
                    <a:pt x="99" y="138"/>
                  </a:lnTo>
                  <a:lnTo>
                    <a:pt x="97" y="138"/>
                  </a:lnTo>
                  <a:lnTo>
                    <a:pt x="97" y="134"/>
                  </a:lnTo>
                  <a:lnTo>
                    <a:pt x="95" y="139"/>
                  </a:lnTo>
                  <a:lnTo>
                    <a:pt x="91" y="141"/>
                  </a:lnTo>
                  <a:lnTo>
                    <a:pt x="77" y="155"/>
                  </a:lnTo>
                  <a:lnTo>
                    <a:pt x="75" y="155"/>
                  </a:lnTo>
                  <a:lnTo>
                    <a:pt x="74" y="168"/>
                  </a:lnTo>
                  <a:lnTo>
                    <a:pt x="79" y="170"/>
                  </a:lnTo>
                  <a:lnTo>
                    <a:pt x="79" y="172"/>
                  </a:lnTo>
                  <a:lnTo>
                    <a:pt x="79" y="175"/>
                  </a:lnTo>
                  <a:lnTo>
                    <a:pt x="81" y="175"/>
                  </a:lnTo>
                  <a:lnTo>
                    <a:pt x="84" y="195"/>
                  </a:lnTo>
                  <a:lnTo>
                    <a:pt x="86" y="193"/>
                  </a:lnTo>
                  <a:lnTo>
                    <a:pt x="88" y="195"/>
                  </a:lnTo>
                  <a:lnTo>
                    <a:pt x="83" y="225"/>
                  </a:lnTo>
                  <a:lnTo>
                    <a:pt x="83" y="229"/>
                  </a:lnTo>
                  <a:lnTo>
                    <a:pt x="84" y="227"/>
                  </a:lnTo>
                  <a:lnTo>
                    <a:pt x="86" y="223"/>
                  </a:lnTo>
                  <a:lnTo>
                    <a:pt x="86" y="229"/>
                  </a:lnTo>
                  <a:lnTo>
                    <a:pt x="81" y="238"/>
                  </a:lnTo>
                  <a:lnTo>
                    <a:pt x="75" y="239"/>
                  </a:lnTo>
                  <a:lnTo>
                    <a:pt x="70" y="243"/>
                  </a:lnTo>
                  <a:lnTo>
                    <a:pt x="66" y="243"/>
                  </a:lnTo>
                  <a:lnTo>
                    <a:pt x="47" y="252"/>
                  </a:lnTo>
                  <a:lnTo>
                    <a:pt x="40" y="261"/>
                  </a:lnTo>
                  <a:lnTo>
                    <a:pt x="40" y="261"/>
                  </a:lnTo>
                  <a:lnTo>
                    <a:pt x="43" y="266"/>
                  </a:lnTo>
                  <a:lnTo>
                    <a:pt x="45" y="264"/>
                  </a:lnTo>
                  <a:lnTo>
                    <a:pt x="47" y="263"/>
                  </a:lnTo>
                  <a:lnTo>
                    <a:pt x="45" y="273"/>
                  </a:lnTo>
                  <a:lnTo>
                    <a:pt x="33" y="273"/>
                  </a:lnTo>
                  <a:lnTo>
                    <a:pt x="25" y="202"/>
                  </a:lnTo>
                  <a:lnTo>
                    <a:pt x="25" y="202"/>
                  </a:lnTo>
                  <a:lnTo>
                    <a:pt x="25" y="196"/>
                  </a:lnTo>
                  <a:lnTo>
                    <a:pt x="25" y="193"/>
                  </a:lnTo>
                  <a:lnTo>
                    <a:pt x="27" y="191"/>
                  </a:lnTo>
                  <a:lnTo>
                    <a:pt x="33" y="186"/>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3"/>
                  </a:lnTo>
                  <a:lnTo>
                    <a:pt x="58" y="66"/>
                  </a:lnTo>
                  <a:lnTo>
                    <a:pt x="59" y="66"/>
                  </a:lnTo>
                  <a:lnTo>
                    <a:pt x="70" y="64"/>
                  </a:lnTo>
                  <a:lnTo>
                    <a:pt x="72" y="64"/>
                  </a:lnTo>
                  <a:lnTo>
                    <a:pt x="72" y="66"/>
                  </a:lnTo>
                  <a:lnTo>
                    <a:pt x="74" y="79"/>
                  </a:lnTo>
                  <a:lnTo>
                    <a:pt x="74" y="80"/>
                  </a:lnTo>
                  <a:lnTo>
                    <a:pt x="72" y="82"/>
                  </a:lnTo>
                  <a:lnTo>
                    <a:pt x="72" y="84"/>
                  </a:lnTo>
                  <a:lnTo>
                    <a:pt x="70" y="86"/>
                  </a:lnTo>
                  <a:lnTo>
                    <a:pt x="70" y="88"/>
                  </a:lnTo>
                  <a:lnTo>
                    <a:pt x="70" y="89"/>
                  </a:lnTo>
                  <a:lnTo>
                    <a:pt x="72" y="95"/>
                  </a:lnTo>
                  <a:lnTo>
                    <a:pt x="74" y="95"/>
                  </a:lnTo>
                  <a:lnTo>
                    <a:pt x="74" y="97"/>
                  </a:lnTo>
                  <a:lnTo>
                    <a:pt x="79" y="102"/>
                  </a:lnTo>
                  <a:lnTo>
                    <a:pt x="81" y="104"/>
                  </a:lnTo>
                  <a:lnTo>
                    <a:pt x="83" y="104"/>
                  </a:lnTo>
                  <a:lnTo>
                    <a:pt x="83" y="105"/>
                  </a:lnTo>
                  <a:lnTo>
                    <a:pt x="81" y="107"/>
                  </a:lnTo>
                  <a:lnTo>
                    <a:pt x="83" y="107"/>
                  </a:lnTo>
                  <a:lnTo>
                    <a:pt x="86" y="107"/>
                  </a:lnTo>
                  <a:lnTo>
                    <a:pt x="86" y="107"/>
                  </a:lnTo>
                  <a:lnTo>
                    <a:pt x="86" y="104"/>
                  </a:lnTo>
                  <a:lnTo>
                    <a:pt x="84" y="102"/>
                  </a:lnTo>
                  <a:lnTo>
                    <a:pt x="84" y="100"/>
                  </a:lnTo>
                  <a:lnTo>
                    <a:pt x="84" y="98"/>
                  </a:lnTo>
                  <a:lnTo>
                    <a:pt x="84" y="97"/>
                  </a:lnTo>
                  <a:lnTo>
                    <a:pt x="84" y="95"/>
                  </a:lnTo>
                  <a:lnTo>
                    <a:pt x="86" y="95"/>
                  </a:lnTo>
                  <a:lnTo>
                    <a:pt x="93" y="91"/>
                  </a:lnTo>
                  <a:lnTo>
                    <a:pt x="93" y="89"/>
                  </a:lnTo>
                  <a:lnTo>
                    <a:pt x="93" y="82"/>
                  </a:lnTo>
                  <a:lnTo>
                    <a:pt x="95" y="80"/>
                  </a:lnTo>
                  <a:lnTo>
                    <a:pt x="93" y="77"/>
                  </a:lnTo>
                  <a:lnTo>
                    <a:pt x="95" y="72"/>
                  </a:lnTo>
                  <a:lnTo>
                    <a:pt x="95" y="68"/>
                  </a:lnTo>
                  <a:lnTo>
                    <a:pt x="79" y="48"/>
                  </a:lnTo>
                  <a:lnTo>
                    <a:pt x="77" y="50"/>
                  </a:lnTo>
                  <a:lnTo>
                    <a:pt x="77" y="36"/>
                  </a:lnTo>
                  <a:lnTo>
                    <a:pt x="75" y="34"/>
                  </a:lnTo>
                  <a:lnTo>
                    <a:pt x="75" y="32"/>
                  </a:lnTo>
                  <a:lnTo>
                    <a:pt x="81" y="18"/>
                  </a:lnTo>
                  <a:lnTo>
                    <a:pt x="93" y="18"/>
                  </a:lnTo>
                  <a:lnTo>
                    <a:pt x="95" y="16"/>
                  </a:lnTo>
                  <a:lnTo>
                    <a:pt x="97" y="16"/>
                  </a:lnTo>
                  <a:lnTo>
                    <a:pt x="99" y="16"/>
                  </a:lnTo>
                  <a:lnTo>
                    <a:pt x="102" y="20"/>
                  </a:lnTo>
                  <a:lnTo>
                    <a:pt x="104" y="20"/>
                  </a:lnTo>
                  <a:lnTo>
                    <a:pt x="106" y="20"/>
                  </a:lnTo>
                  <a:lnTo>
                    <a:pt x="107" y="20"/>
                  </a:lnTo>
                  <a:lnTo>
                    <a:pt x="111" y="16"/>
                  </a:lnTo>
                  <a:lnTo>
                    <a:pt x="124" y="16"/>
                  </a:lnTo>
                  <a:lnTo>
                    <a:pt x="127" y="13"/>
                  </a:lnTo>
                  <a:lnTo>
                    <a:pt x="131" y="13"/>
                  </a:lnTo>
                  <a:lnTo>
                    <a:pt x="134" y="13"/>
                  </a:lnTo>
                  <a:lnTo>
                    <a:pt x="138" y="14"/>
                  </a:lnTo>
                  <a:lnTo>
                    <a:pt x="143" y="13"/>
                  </a:lnTo>
                  <a:lnTo>
                    <a:pt x="159" y="7"/>
                  </a:lnTo>
                  <a:lnTo>
                    <a:pt x="17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9" name="Freeform 4190"/>
            <p:cNvSpPr>
              <a:spLocks/>
            </p:cNvSpPr>
            <p:nvPr/>
          </p:nvSpPr>
          <p:spPr bwMode="auto">
            <a:xfrm>
              <a:off x="2500" y="2296"/>
              <a:ext cx="260" cy="248"/>
            </a:xfrm>
            <a:custGeom>
              <a:avLst/>
              <a:gdLst/>
              <a:ahLst/>
              <a:cxnLst>
                <a:cxn ang="0">
                  <a:pos x="214" y="68"/>
                </a:cxn>
                <a:cxn ang="0">
                  <a:pos x="221" y="75"/>
                </a:cxn>
                <a:cxn ang="0">
                  <a:pos x="228" y="82"/>
                </a:cxn>
                <a:cxn ang="0">
                  <a:pos x="234" y="84"/>
                </a:cxn>
                <a:cxn ang="0">
                  <a:pos x="241" y="86"/>
                </a:cxn>
                <a:cxn ang="0">
                  <a:pos x="246" y="89"/>
                </a:cxn>
                <a:cxn ang="0">
                  <a:pos x="246" y="93"/>
                </a:cxn>
                <a:cxn ang="0">
                  <a:pos x="246" y="98"/>
                </a:cxn>
                <a:cxn ang="0">
                  <a:pos x="252" y="104"/>
                </a:cxn>
                <a:cxn ang="0">
                  <a:pos x="260" y="100"/>
                </a:cxn>
                <a:cxn ang="0">
                  <a:pos x="257" y="154"/>
                </a:cxn>
                <a:cxn ang="0">
                  <a:pos x="250" y="161"/>
                </a:cxn>
                <a:cxn ang="0">
                  <a:pos x="241" y="162"/>
                </a:cxn>
                <a:cxn ang="0">
                  <a:pos x="164" y="184"/>
                </a:cxn>
                <a:cxn ang="0">
                  <a:pos x="132" y="198"/>
                </a:cxn>
                <a:cxn ang="0">
                  <a:pos x="112" y="245"/>
                </a:cxn>
                <a:cxn ang="0">
                  <a:pos x="105" y="243"/>
                </a:cxn>
                <a:cxn ang="0">
                  <a:pos x="100" y="245"/>
                </a:cxn>
                <a:cxn ang="0">
                  <a:pos x="96" y="243"/>
                </a:cxn>
                <a:cxn ang="0">
                  <a:pos x="94" y="239"/>
                </a:cxn>
                <a:cxn ang="0">
                  <a:pos x="91" y="241"/>
                </a:cxn>
                <a:cxn ang="0">
                  <a:pos x="87" y="243"/>
                </a:cxn>
                <a:cxn ang="0">
                  <a:pos x="84" y="245"/>
                </a:cxn>
                <a:cxn ang="0">
                  <a:pos x="80" y="246"/>
                </a:cxn>
                <a:cxn ang="0">
                  <a:pos x="77" y="246"/>
                </a:cxn>
                <a:cxn ang="0">
                  <a:pos x="75" y="243"/>
                </a:cxn>
                <a:cxn ang="0">
                  <a:pos x="71" y="245"/>
                </a:cxn>
                <a:cxn ang="0">
                  <a:pos x="68" y="246"/>
                </a:cxn>
                <a:cxn ang="0">
                  <a:pos x="62" y="243"/>
                </a:cxn>
                <a:cxn ang="0">
                  <a:pos x="59" y="234"/>
                </a:cxn>
                <a:cxn ang="0">
                  <a:pos x="57" y="232"/>
                </a:cxn>
                <a:cxn ang="0">
                  <a:pos x="61" y="228"/>
                </a:cxn>
                <a:cxn ang="0">
                  <a:pos x="59" y="227"/>
                </a:cxn>
                <a:cxn ang="0">
                  <a:pos x="55" y="223"/>
                </a:cxn>
                <a:cxn ang="0">
                  <a:pos x="53" y="216"/>
                </a:cxn>
                <a:cxn ang="0">
                  <a:pos x="52" y="214"/>
                </a:cxn>
                <a:cxn ang="0">
                  <a:pos x="50" y="209"/>
                </a:cxn>
                <a:cxn ang="0">
                  <a:pos x="46" y="209"/>
                </a:cxn>
                <a:cxn ang="0">
                  <a:pos x="41" y="214"/>
                </a:cxn>
                <a:cxn ang="0">
                  <a:pos x="34" y="214"/>
                </a:cxn>
                <a:cxn ang="0">
                  <a:pos x="27" y="216"/>
                </a:cxn>
                <a:cxn ang="0">
                  <a:pos x="20" y="214"/>
                </a:cxn>
                <a:cxn ang="0">
                  <a:pos x="14" y="218"/>
                </a:cxn>
                <a:cxn ang="0">
                  <a:pos x="12" y="212"/>
                </a:cxn>
                <a:cxn ang="0">
                  <a:pos x="14" y="209"/>
                </a:cxn>
                <a:cxn ang="0">
                  <a:pos x="14" y="203"/>
                </a:cxn>
                <a:cxn ang="0">
                  <a:pos x="12" y="200"/>
                </a:cxn>
                <a:cxn ang="0">
                  <a:pos x="11" y="196"/>
                </a:cxn>
                <a:cxn ang="0">
                  <a:pos x="7" y="196"/>
                </a:cxn>
                <a:cxn ang="0">
                  <a:pos x="3" y="189"/>
                </a:cxn>
                <a:cxn ang="0">
                  <a:pos x="3" y="180"/>
                </a:cxn>
                <a:cxn ang="0">
                  <a:pos x="2" y="179"/>
                </a:cxn>
                <a:cxn ang="0">
                  <a:pos x="0" y="173"/>
                </a:cxn>
                <a:cxn ang="0">
                  <a:pos x="14" y="154"/>
                </a:cxn>
                <a:cxn ang="0">
                  <a:pos x="21" y="166"/>
                </a:cxn>
                <a:cxn ang="0">
                  <a:pos x="111" y="148"/>
                </a:cxn>
                <a:cxn ang="0">
                  <a:pos x="136" y="13"/>
                </a:cxn>
              </a:cxnLst>
              <a:rect l="0" t="0" r="r" b="b"/>
              <a:pathLst>
                <a:path w="260" h="248">
                  <a:moveTo>
                    <a:pt x="136" y="13"/>
                  </a:moveTo>
                  <a:lnTo>
                    <a:pt x="212" y="66"/>
                  </a:lnTo>
                  <a:lnTo>
                    <a:pt x="212" y="66"/>
                  </a:lnTo>
                  <a:lnTo>
                    <a:pt x="214" y="68"/>
                  </a:lnTo>
                  <a:lnTo>
                    <a:pt x="212" y="70"/>
                  </a:lnTo>
                  <a:lnTo>
                    <a:pt x="212" y="71"/>
                  </a:lnTo>
                  <a:lnTo>
                    <a:pt x="219" y="75"/>
                  </a:lnTo>
                  <a:lnTo>
                    <a:pt x="221" y="75"/>
                  </a:lnTo>
                  <a:lnTo>
                    <a:pt x="221" y="77"/>
                  </a:lnTo>
                  <a:lnTo>
                    <a:pt x="221" y="79"/>
                  </a:lnTo>
                  <a:lnTo>
                    <a:pt x="225" y="80"/>
                  </a:lnTo>
                  <a:lnTo>
                    <a:pt x="228" y="82"/>
                  </a:lnTo>
                  <a:lnTo>
                    <a:pt x="230" y="80"/>
                  </a:lnTo>
                  <a:lnTo>
                    <a:pt x="232" y="82"/>
                  </a:lnTo>
                  <a:lnTo>
                    <a:pt x="232" y="84"/>
                  </a:lnTo>
                  <a:lnTo>
                    <a:pt x="234" y="84"/>
                  </a:lnTo>
                  <a:lnTo>
                    <a:pt x="237" y="84"/>
                  </a:lnTo>
                  <a:lnTo>
                    <a:pt x="237" y="86"/>
                  </a:lnTo>
                  <a:lnTo>
                    <a:pt x="239" y="86"/>
                  </a:lnTo>
                  <a:lnTo>
                    <a:pt x="241" y="86"/>
                  </a:lnTo>
                  <a:lnTo>
                    <a:pt x="244" y="87"/>
                  </a:lnTo>
                  <a:lnTo>
                    <a:pt x="244" y="87"/>
                  </a:lnTo>
                  <a:lnTo>
                    <a:pt x="246" y="89"/>
                  </a:lnTo>
                  <a:lnTo>
                    <a:pt x="246" y="89"/>
                  </a:lnTo>
                  <a:lnTo>
                    <a:pt x="246" y="91"/>
                  </a:lnTo>
                  <a:lnTo>
                    <a:pt x="246" y="91"/>
                  </a:lnTo>
                  <a:lnTo>
                    <a:pt x="246" y="93"/>
                  </a:lnTo>
                  <a:lnTo>
                    <a:pt x="246" y="93"/>
                  </a:lnTo>
                  <a:lnTo>
                    <a:pt x="246" y="95"/>
                  </a:lnTo>
                  <a:lnTo>
                    <a:pt x="246" y="95"/>
                  </a:lnTo>
                  <a:lnTo>
                    <a:pt x="246" y="96"/>
                  </a:lnTo>
                  <a:lnTo>
                    <a:pt x="246" y="98"/>
                  </a:lnTo>
                  <a:lnTo>
                    <a:pt x="244" y="98"/>
                  </a:lnTo>
                  <a:lnTo>
                    <a:pt x="244" y="100"/>
                  </a:lnTo>
                  <a:lnTo>
                    <a:pt x="248" y="104"/>
                  </a:lnTo>
                  <a:lnTo>
                    <a:pt x="252" y="104"/>
                  </a:lnTo>
                  <a:lnTo>
                    <a:pt x="253" y="102"/>
                  </a:lnTo>
                  <a:lnTo>
                    <a:pt x="257" y="102"/>
                  </a:lnTo>
                  <a:lnTo>
                    <a:pt x="260" y="100"/>
                  </a:lnTo>
                  <a:lnTo>
                    <a:pt x="260" y="100"/>
                  </a:lnTo>
                  <a:lnTo>
                    <a:pt x="260" y="100"/>
                  </a:lnTo>
                  <a:lnTo>
                    <a:pt x="260" y="152"/>
                  </a:lnTo>
                  <a:lnTo>
                    <a:pt x="259" y="152"/>
                  </a:lnTo>
                  <a:lnTo>
                    <a:pt x="257" y="154"/>
                  </a:lnTo>
                  <a:lnTo>
                    <a:pt x="255" y="155"/>
                  </a:lnTo>
                  <a:lnTo>
                    <a:pt x="255" y="157"/>
                  </a:lnTo>
                  <a:lnTo>
                    <a:pt x="252" y="159"/>
                  </a:lnTo>
                  <a:lnTo>
                    <a:pt x="250" y="161"/>
                  </a:lnTo>
                  <a:lnTo>
                    <a:pt x="250" y="162"/>
                  </a:lnTo>
                  <a:lnTo>
                    <a:pt x="243" y="162"/>
                  </a:lnTo>
                  <a:lnTo>
                    <a:pt x="243" y="164"/>
                  </a:lnTo>
                  <a:lnTo>
                    <a:pt x="241" y="162"/>
                  </a:lnTo>
                  <a:lnTo>
                    <a:pt x="216" y="164"/>
                  </a:lnTo>
                  <a:lnTo>
                    <a:pt x="209" y="170"/>
                  </a:lnTo>
                  <a:lnTo>
                    <a:pt x="187" y="170"/>
                  </a:lnTo>
                  <a:lnTo>
                    <a:pt x="164" y="184"/>
                  </a:lnTo>
                  <a:lnTo>
                    <a:pt x="161" y="187"/>
                  </a:lnTo>
                  <a:lnTo>
                    <a:pt x="155" y="193"/>
                  </a:lnTo>
                  <a:lnTo>
                    <a:pt x="136" y="196"/>
                  </a:lnTo>
                  <a:lnTo>
                    <a:pt x="132" y="198"/>
                  </a:lnTo>
                  <a:lnTo>
                    <a:pt x="125" y="216"/>
                  </a:lnTo>
                  <a:lnTo>
                    <a:pt x="116" y="223"/>
                  </a:lnTo>
                  <a:lnTo>
                    <a:pt x="112" y="234"/>
                  </a:lnTo>
                  <a:lnTo>
                    <a:pt x="112" y="245"/>
                  </a:lnTo>
                  <a:lnTo>
                    <a:pt x="109" y="245"/>
                  </a:lnTo>
                  <a:lnTo>
                    <a:pt x="107" y="245"/>
                  </a:lnTo>
                  <a:lnTo>
                    <a:pt x="107" y="243"/>
                  </a:lnTo>
                  <a:lnTo>
                    <a:pt x="105" y="243"/>
                  </a:lnTo>
                  <a:lnTo>
                    <a:pt x="103" y="243"/>
                  </a:lnTo>
                  <a:lnTo>
                    <a:pt x="102" y="243"/>
                  </a:lnTo>
                  <a:lnTo>
                    <a:pt x="102" y="245"/>
                  </a:lnTo>
                  <a:lnTo>
                    <a:pt x="100" y="245"/>
                  </a:lnTo>
                  <a:lnTo>
                    <a:pt x="98" y="246"/>
                  </a:lnTo>
                  <a:lnTo>
                    <a:pt x="96" y="246"/>
                  </a:lnTo>
                  <a:lnTo>
                    <a:pt x="96" y="246"/>
                  </a:lnTo>
                  <a:lnTo>
                    <a:pt x="96" y="243"/>
                  </a:lnTo>
                  <a:lnTo>
                    <a:pt x="96" y="241"/>
                  </a:lnTo>
                  <a:lnTo>
                    <a:pt x="96" y="241"/>
                  </a:lnTo>
                  <a:lnTo>
                    <a:pt x="96" y="239"/>
                  </a:lnTo>
                  <a:lnTo>
                    <a:pt x="94" y="239"/>
                  </a:lnTo>
                  <a:lnTo>
                    <a:pt x="94" y="239"/>
                  </a:lnTo>
                  <a:lnTo>
                    <a:pt x="93" y="239"/>
                  </a:lnTo>
                  <a:lnTo>
                    <a:pt x="91" y="241"/>
                  </a:lnTo>
                  <a:lnTo>
                    <a:pt x="91" y="241"/>
                  </a:lnTo>
                  <a:lnTo>
                    <a:pt x="89" y="239"/>
                  </a:lnTo>
                  <a:lnTo>
                    <a:pt x="89" y="239"/>
                  </a:lnTo>
                  <a:lnTo>
                    <a:pt x="87" y="241"/>
                  </a:lnTo>
                  <a:lnTo>
                    <a:pt x="87" y="243"/>
                  </a:lnTo>
                  <a:lnTo>
                    <a:pt x="89" y="243"/>
                  </a:lnTo>
                  <a:lnTo>
                    <a:pt x="87" y="245"/>
                  </a:lnTo>
                  <a:lnTo>
                    <a:pt x="86" y="245"/>
                  </a:lnTo>
                  <a:lnTo>
                    <a:pt x="84" y="245"/>
                  </a:lnTo>
                  <a:lnTo>
                    <a:pt x="84" y="246"/>
                  </a:lnTo>
                  <a:lnTo>
                    <a:pt x="82" y="248"/>
                  </a:lnTo>
                  <a:lnTo>
                    <a:pt x="82" y="248"/>
                  </a:lnTo>
                  <a:lnTo>
                    <a:pt x="80" y="246"/>
                  </a:lnTo>
                  <a:lnTo>
                    <a:pt x="78" y="246"/>
                  </a:lnTo>
                  <a:lnTo>
                    <a:pt x="78" y="245"/>
                  </a:lnTo>
                  <a:lnTo>
                    <a:pt x="78" y="246"/>
                  </a:lnTo>
                  <a:lnTo>
                    <a:pt x="77" y="246"/>
                  </a:lnTo>
                  <a:lnTo>
                    <a:pt x="77" y="246"/>
                  </a:lnTo>
                  <a:lnTo>
                    <a:pt x="77" y="245"/>
                  </a:lnTo>
                  <a:lnTo>
                    <a:pt x="75" y="243"/>
                  </a:lnTo>
                  <a:lnTo>
                    <a:pt x="75" y="243"/>
                  </a:lnTo>
                  <a:lnTo>
                    <a:pt x="73" y="243"/>
                  </a:lnTo>
                  <a:lnTo>
                    <a:pt x="71" y="243"/>
                  </a:lnTo>
                  <a:lnTo>
                    <a:pt x="71" y="243"/>
                  </a:lnTo>
                  <a:lnTo>
                    <a:pt x="71" y="245"/>
                  </a:lnTo>
                  <a:lnTo>
                    <a:pt x="70" y="246"/>
                  </a:lnTo>
                  <a:lnTo>
                    <a:pt x="70" y="246"/>
                  </a:lnTo>
                  <a:lnTo>
                    <a:pt x="68" y="246"/>
                  </a:lnTo>
                  <a:lnTo>
                    <a:pt x="68" y="246"/>
                  </a:lnTo>
                  <a:lnTo>
                    <a:pt x="68" y="245"/>
                  </a:lnTo>
                  <a:lnTo>
                    <a:pt x="66" y="245"/>
                  </a:lnTo>
                  <a:lnTo>
                    <a:pt x="64" y="243"/>
                  </a:lnTo>
                  <a:lnTo>
                    <a:pt x="62" y="243"/>
                  </a:lnTo>
                  <a:lnTo>
                    <a:pt x="62" y="241"/>
                  </a:lnTo>
                  <a:lnTo>
                    <a:pt x="62" y="234"/>
                  </a:lnTo>
                  <a:lnTo>
                    <a:pt x="61" y="232"/>
                  </a:lnTo>
                  <a:lnTo>
                    <a:pt x="59" y="234"/>
                  </a:lnTo>
                  <a:lnTo>
                    <a:pt x="57" y="236"/>
                  </a:lnTo>
                  <a:lnTo>
                    <a:pt x="57" y="236"/>
                  </a:lnTo>
                  <a:lnTo>
                    <a:pt x="57" y="232"/>
                  </a:lnTo>
                  <a:lnTo>
                    <a:pt x="57" y="232"/>
                  </a:lnTo>
                  <a:lnTo>
                    <a:pt x="59" y="232"/>
                  </a:lnTo>
                  <a:lnTo>
                    <a:pt x="59" y="230"/>
                  </a:lnTo>
                  <a:lnTo>
                    <a:pt x="59" y="230"/>
                  </a:lnTo>
                  <a:lnTo>
                    <a:pt x="61" y="228"/>
                  </a:lnTo>
                  <a:lnTo>
                    <a:pt x="61" y="228"/>
                  </a:lnTo>
                  <a:lnTo>
                    <a:pt x="61" y="228"/>
                  </a:lnTo>
                  <a:lnTo>
                    <a:pt x="61" y="227"/>
                  </a:lnTo>
                  <a:lnTo>
                    <a:pt x="59" y="227"/>
                  </a:lnTo>
                  <a:lnTo>
                    <a:pt x="59" y="227"/>
                  </a:lnTo>
                  <a:lnTo>
                    <a:pt x="57" y="225"/>
                  </a:lnTo>
                  <a:lnTo>
                    <a:pt x="55" y="223"/>
                  </a:lnTo>
                  <a:lnTo>
                    <a:pt x="55" y="223"/>
                  </a:lnTo>
                  <a:lnTo>
                    <a:pt x="53" y="223"/>
                  </a:lnTo>
                  <a:lnTo>
                    <a:pt x="53" y="218"/>
                  </a:lnTo>
                  <a:lnTo>
                    <a:pt x="53" y="216"/>
                  </a:lnTo>
                  <a:lnTo>
                    <a:pt x="53" y="216"/>
                  </a:lnTo>
                  <a:lnTo>
                    <a:pt x="53" y="214"/>
                  </a:lnTo>
                  <a:lnTo>
                    <a:pt x="52" y="214"/>
                  </a:lnTo>
                  <a:lnTo>
                    <a:pt x="52" y="214"/>
                  </a:lnTo>
                  <a:lnTo>
                    <a:pt x="52" y="214"/>
                  </a:lnTo>
                  <a:lnTo>
                    <a:pt x="52" y="211"/>
                  </a:lnTo>
                  <a:lnTo>
                    <a:pt x="52" y="211"/>
                  </a:lnTo>
                  <a:lnTo>
                    <a:pt x="50" y="209"/>
                  </a:lnTo>
                  <a:lnTo>
                    <a:pt x="50" y="209"/>
                  </a:lnTo>
                  <a:lnTo>
                    <a:pt x="48" y="211"/>
                  </a:lnTo>
                  <a:lnTo>
                    <a:pt x="48" y="211"/>
                  </a:lnTo>
                  <a:lnTo>
                    <a:pt x="46" y="209"/>
                  </a:lnTo>
                  <a:lnTo>
                    <a:pt x="46" y="209"/>
                  </a:lnTo>
                  <a:lnTo>
                    <a:pt x="45" y="209"/>
                  </a:lnTo>
                  <a:lnTo>
                    <a:pt x="45" y="212"/>
                  </a:lnTo>
                  <a:lnTo>
                    <a:pt x="45" y="212"/>
                  </a:lnTo>
                  <a:lnTo>
                    <a:pt x="41" y="214"/>
                  </a:lnTo>
                  <a:lnTo>
                    <a:pt x="41" y="216"/>
                  </a:lnTo>
                  <a:lnTo>
                    <a:pt x="39" y="218"/>
                  </a:lnTo>
                  <a:lnTo>
                    <a:pt x="36" y="216"/>
                  </a:lnTo>
                  <a:lnTo>
                    <a:pt x="34" y="214"/>
                  </a:lnTo>
                  <a:lnTo>
                    <a:pt x="30" y="214"/>
                  </a:lnTo>
                  <a:lnTo>
                    <a:pt x="30" y="214"/>
                  </a:lnTo>
                  <a:lnTo>
                    <a:pt x="28" y="216"/>
                  </a:lnTo>
                  <a:lnTo>
                    <a:pt x="27" y="216"/>
                  </a:lnTo>
                  <a:lnTo>
                    <a:pt x="27" y="218"/>
                  </a:lnTo>
                  <a:lnTo>
                    <a:pt x="25" y="220"/>
                  </a:lnTo>
                  <a:lnTo>
                    <a:pt x="23" y="218"/>
                  </a:lnTo>
                  <a:lnTo>
                    <a:pt x="20" y="214"/>
                  </a:lnTo>
                  <a:lnTo>
                    <a:pt x="20" y="214"/>
                  </a:lnTo>
                  <a:lnTo>
                    <a:pt x="18" y="216"/>
                  </a:lnTo>
                  <a:lnTo>
                    <a:pt x="16" y="218"/>
                  </a:lnTo>
                  <a:lnTo>
                    <a:pt x="14" y="218"/>
                  </a:lnTo>
                  <a:lnTo>
                    <a:pt x="12" y="216"/>
                  </a:lnTo>
                  <a:lnTo>
                    <a:pt x="12" y="216"/>
                  </a:lnTo>
                  <a:lnTo>
                    <a:pt x="12" y="214"/>
                  </a:lnTo>
                  <a:lnTo>
                    <a:pt x="12" y="212"/>
                  </a:lnTo>
                  <a:lnTo>
                    <a:pt x="12" y="212"/>
                  </a:lnTo>
                  <a:lnTo>
                    <a:pt x="14" y="211"/>
                  </a:lnTo>
                  <a:lnTo>
                    <a:pt x="14" y="209"/>
                  </a:lnTo>
                  <a:lnTo>
                    <a:pt x="14" y="209"/>
                  </a:lnTo>
                  <a:lnTo>
                    <a:pt x="14" y="207"/>
                  </a:lnTo>
                  <a:lnTo>
                    <a:pt x="14" y="205"/>
                  </a:lnTo>
                  <a:lnTo>
                    <a:pt x="14" y="203"/>
                  </a:lnTo>
                  <a:lnTo>
                    <a:pt x="14" y="203"/>
                  </a:lnTo>
                  <a:lnTo>
                    <a:pt x="14" y="203"/>
                  </a:lnTo>
                  <a:lnTo>
                    <a:pt x="14" y="203"/>
                  </a:lnTo>
                  <a:lnTo>
                    <a:pt x="14" y="202"/>
                  </a:lnTo>
                  <a:lnTo>
                    <a:pt x="12" y="200"/>
                  </a:lnTo>
                  <a:lnTo>
                    <a:pt x="12" y="198"/>
                  </a:lnTo>
                  <a:lnTo>
                    <a:pt x="11" y="198"/>
                  </a:lnTo>
                  <a:lnTo>
                    <a:pt x="11" y="196"/>
                  </a:lnTo>
                  <a:lnTo>
                    <a:pt x="11" y="196"/>
                  </a:lnTo>
                  <a:lnTo>
                    <a:pt x="11" y="195"/>
                  </a:lnTo>
                  <a:lnTo>
                    <a:pt x="9" y="195"/>
                  </a:lnTo>
                  <a:lnTo>
                    <a:pt x="7" y="196"/>
                  </a:lnTo>
                  <a:lnTo>
                    <a:pt x="7" y="196"/>
                  </a:lnTo>
                  <a:lnTo>
                    <a:pt x="7" y="195"/>
                  </a:lnTo>
                  <a:lnTo>
                    <a:pt x="5" y="193"/>
                  </a:lnTo>
                  <a:lnTo>
                    <a:pt x="3" y="191"/>
                  </a:lnTo>
                  <a:lnTo>
                    <a:pt x="3" y="189"/>
                  </a:lnTo>
                  <a:lnTo>
                    <a:pt x="5" y="187"/>
                  </a:lnTo>
                  <a:lnTo>
                    <a:pt x="5" y="186"/>
                  </a:lnTo>
                  <a:lnTo>
                    <a:pt x="3" y="184"/>
                  </a:lnTo>
                  <a:lnTo>
                    <a:pt x="3" y="180"/>
                  </a:lnTo>
                  <a:lnTo>
                    <a:pt x="2" y="180"/>
                  </a:lnTo>
                  <a:lnTo>
                    <a:pt x="2" y="180"/>
                  </a:lnTo>
                  <a:lnTo>
                    <a:pt x="2" y="179"/>
                  </a:lnTo>
                  <a:lnTo>
                    <a:pt x="2" y="179"/>
                  </a:lnTo>
                  <a:lnTo>
                    <a:pt x="2" y="177"/>
                  </a:lnTo>
                  <a:lnTo>
                    <a:pt x="2" y="175"/>
                  </a:lnTo>
                  <a:lnTo>
                    <a:pt x="2" y="173"/>
                  </a:lnTo>
                  <a:lnTo>
                    <a:pt x="0" y="173"/>
                  </a:lnTo>
                  <a:lnTo>
                    <a:pt x="7" y="166"/>
                  </a:lnTo>
                  <a:lnTo>
                    <a:pt x="12" y="154"/>
                  </a:lnTo>
                  <a:lnTo>
                    <a:pt x="12" y="154"/>
                  </a:lnTo>
                  <a:lnTo>
                    <a:pt x="14" y="154"/>
                  </a:lnTo>
                  <a:lnTo>
                    <a:pt x="14" y="155"/>
                  </a:lnTo>
                  <a:lnTo>
                    <a:pt x="16" y="155"/>
                  </a:lnTo>
                  <a:lnTo>
                    <a:pt x="16" y="155"/>
                  </a:lnTo>
                  <a:lnTo>
                    <a:pt x="21" y="166"/>
                  </a:lnTo>
                  <a:lnTo>
                    <a:pt x="27" y="166"/>
                  </a:lnTo>
                  <a:lnTo>
                    <a:pt x="34" y="161"/>
                  </a:lnTo>
                  <a:lnTo>
                    <a:pt x="107" y="161"/>
                  </a:lnTo>
                  <a:lnTo>
                    <a:pt x="111" y="148"/>
                  </a:lnTo>
                  <a:lnTo>
                    <a:pt x="103" y="146"/>
                  </a:lnTo>
                  <a:lnTo>
                    <a:pt x="89" y="0"/>
                  </a:lnTo>
                  <a:lnTo>
                    <a:pt x="116" y="0"/>
                  </a:lnTo>
                  <a:lnTo>
                    <a:pt x="136"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0" name="Freeform 4191"/>
            <p:cNvSpPr>
              <a:spLocks/>
            </p:cNvSpPr>
            <p:nvPr/>
          </p:nvSpPr>
          <p:spPr bwMode="auto">
            <a:xfrm>
              <a:off x="2500" y="2296"/>
              <a:ext cx="260" cy="248"/>
            </a:xfrm>
            <a:custGeom>
              <a:avLst/>
              <a:gdLst/>
              <a:ahLst/>
              <a:cxnLst>
                <a:cxn ang="0">
                  <a:pos x="214" y="68"/>
                </a:cxn>
                <a:cxn ang="0">
                  <a:pos x="221" y="75"/>
                </a:cxn>
                <a:cxn ang="0">
                  <a:pos x="228" y="82"/>
                </a:cxn>
                <a:cxn ang="0">
                  <a:pos x="234" y="84"/>
                </a:cxn>
                <a:cxn ang="0">
                  <a:pos x="241" y="86"/>
                </a:cxn>
                <a:cxn ang="0">
                  <a:pos x="246" y="89"/>
                </a:cxn>
                <a:cxn ang="0">
                  <a:pos x="246" y="93"/>
                </a:cxn>
                <a:cxn ang="0">
                  <a:pos x="246" y="98"/>
                </a:cxn>
                <a:cxn ang="0">
                  <a:pos x="252" y="104"/>
                </a:cxn>
                <a:cxn ang="0">
                  <a:pos x="260" y="100"/>
                </a:cxn>
                <a:cxn ang="0">
                  <a:pos x="257" y="154"/>
                </a:cxn>
                <a:cxn ang="0">
                  <a:pos x="250" y="161"/>
                </a:cxn>
                <a:cxn ang="0">
                  <a:pos x="241" y="162"/>
                </a:cxn>
                <a:cxn ang="0">
                  <a:pos x="164" y="184"/>
                </a:cxn>
                <a:cxn ang="0">
                  <a:pos x="132" y="198"/>
                </a:cxn>
                <a:cxn ang="0">
                  <a:pos x="112" y="245"/>
                </a:cxn>
                <a:cxn ang="0">
                  <a:pos x="105" y="243"/>
                </a:cxn>
                <a:cxn ang="0">
                  <a:pos x="100" y="245"/>
                </a:cxn>
                <a:cxn ang="0">
                  <a:pos x="96" y="243"/>
                </a:cxn>
                <a:cxn ang="0">
                  <a:pos x="94" y="239"/>
                </a:cxn>
                <a:cxn ang="0">
                  <a:pos x="91" y="241"/>
                </a:cxn>
                <a:cxn ang="0">
                  <a:pos x="87" y="243"/>
                </a:cxn>
                <a:cxn ang="0">
                  <a:pos x="84" y="245"/>
                </a:cxn>
                <a:cxn ang="0">
                  <a:pos x="80" y="246"/>
                </a:cxn>
                <a:cxn ang="0">
                  <a:pos x="77" y="246"/>
                </a:cxn>
                <a:cxn ang="0">
                  <a:pos x="75" y="243"/>
                </a:cxn>
                <a:cxn ang="0">
                  <a:pos x="71" y="245"/>
                </a:cxn>
                <a:cxn ang="0">
                  <a:pos x="68" y="246"/>
                </a:cxn>
                <a:cxn ang="0">
                  <a:pos x="62" y="243"/>
                </a:cxn>
                <a:cxn ang="0">
                  <a:pos x="59" y="234"/>
                </a:cxn>
                <a:cxn ang="0">
                  <a:pos x="57" y="232"/>
                </a:cxn>
                <a:cxn ang="0">
                  <a:pos x="61" y="228"/>
                </a:cxn>
                <a:cxn ang="0">
                  <a:pos x="59" y="227"/>
                </a:cxn>
                <a:cxn ang="0">
                  <a:pos x="55" y="223"/>
                </a:cxn>
                <a:cxn ang="0">
                  <a:pos x="53" y="216"/>
                </a:cxn>
                <a:cxn ang="0">
                  <a:pos x="52" y="214"/>
                </a:cxn>
                <a:cxn ang="0">
                  <a:pos x="50" y="209"/>
                </a:cxn>
                <a:cxn ang="0">
                  <a:pos x="46" y="209"/>
                </a:cxn>
                <a:cxn ang="0">
                  <a:pos x="41" y="214"/>
                </a:cxn>
                <a:cxn ang="0">
                  <a:pos x="34" y="214"/>
                </a:cxn>
                <a:cxn ang="0">
                  <a:pos x="27" y="216"/>
                </a:cxn>
                <a:cxn ang="0">
                  <a:pos x="20" y="214"/>
                </a:cxn>
                <a:cxn ang="0">
                  <a:pos x="14" y="218"/>
                </a:cxn>
                <a:cxn ang="0">
                  <a:pos x="12" y="212"/>
                </a:cxn>
                <a:cxn ang="0">
                  <a:pos x="14" y="209"/>
                </a:cxn>
                <a:cxn ang="0">
                  <a:pos x="14" y="203"/>
                </a:cxn>
                <a:cxn ang="0">
                  <a:pos x="12" y="200"/>
                </a:cxn>
                <a:cxn ang="0">
                  <a:pos x="11" y="196"/>
                </a:cxn>
                <a:cxn ang="0">
                  <a:pos x="7" y="196"/>
                </a:cxn>
                <a:cxn ang="0">
                  <a:pos x="3" y="189"/>
                </a:cxn>
                <a:cxn ang="0">
                  <a:pos x="3" y="180"/>
                </a:cxn>
                <a:cxn ang="0">
                  <a:pos x="2" y="179"/>
                </a:cxn>
                <a:cxn ang="0">
                  <a:pos x="0" y="173"/>
                </a:cxn>
                <a:cxn ang="0">
                  <a:pos x="14" y="154"/>
                </a:cxn>
                <a:cxn ang="0">
                  <a:pos x="21" y="166"/>
                </a:cxn>
                <a:cxn ang="0">
                  <a:pos x="111" y="148"/>
                </a:cxn>
                <a:cxn ang="0">
                  <a:pos x="136" y="13"/>
                </a:cxn>
              </a:cxnLst>
              <a:rect l="0" t="0" r="r" b="b"/>
              <a:pathLst>
                <a:path w="260" h="248">
                  <a:moveTo>
                    <a:pt x="136" y="13"/>
                  </a:moveTo>
                  <a:lnTo>
                    <a:pt x="212" y="66"/>
                  </a:lnTo>
                  <a:lnTo>
                    <a:pt x="212" y="66"/>
                  </a:lnTo>
                  <a:lnTo>
                    <a:pt x="214" y="68"/>
                  </a:lnTo>
                  <a:lnTo>
                    <a:pt x="212" y="70"/>
                  </a:lnTo>
                  <a:lnTo>
                    <a:pt x="212" y="71"/>
                  </a:lnTo>
                  <a:lnTo>
                    <a:pt x="219" y="75"/>
                  </a:lnTo>
                  <a:lnTo>
                    <a:pt x="221" y="75"/>
                  </a:lnTo>
                  <a:lnTo>
                    <a:pt x="221" y="77"/>
                  </a:lnTo>
                  <a:lnTo>
                    <a:pt x="221" y="79"/>
                  </a:lnTo>
                  <a:lnTo>
                    <a:pt x="225" y="80"/>
                  </a:lnTo>
                  <a:lnTo>
                    <a:pt x="228" y="82"/>
                  </a:lnTo>
                  <a:lnTo>
                    <a:pt x="230" y="80"/>
                  </a:lnTo>
                  <a:lnTo>
                    <a:pt x="232" y="82"/>
                  </a:lnTo>
                  <a:lnTo>
                    <a:pt x="232" y="84"/>
                  </a:lnTo>
                  <a:lnTo>
                    <a:pt x="234" y="84"/>
                  </a:lnTo>
                  <a:lnTo>
                    <a:pt x="237" y="84"/>
                  </a:lnTo>
                  <a:lnTo>
                    <a:pt x="237" y="86"/>
                  </a:lnTo>
                  <a:lnTo>
                    <a:pt x="239" y="86"/>
                  </a:lnTo>
                  <a:lnTo>
                    <a:pt x="241" y="86"/>
                  </a:lnTo>
                  <a:lnTo>
                    <a:pt x="244" y="87"/>
                  </a:lnTo>
                  <a:lnTo>
                    <a:pt x="244" y="87"/>
                  </a:lnTo>
                  <a:lnTo>
                    <a:pt x="246" y="89"/>
                  </a:lnTo>
                  <a:lnTo>
                    <a:pt x="246" y="89"/>
                  </a:lnTo>
                  <a:lnTo>
                    <a:pt x="246" y="91"/>
                  </a:lnTo>
                  <a:lnTo>
                    <a:pt x="246" y="91"/>
                  </a:lnTo>
                  <a:lnTo>
                    <a:pt x="246" y="93"/>
                  </a:lnTo>
                  <a:lnTo>
                    <a:pt x="246" y="93"/>
                  </a:lnTo>
                  <a:lnTo>
                    <a:pt x="246" y="95"/>
                  </a:lnTo>
                  <a:lnTo>
                    <a:pt x="246" y="95"/>
                  </a:lnTo>
                  <a:lnTo>
                    <a:pt x="246" y="96"/>
                  </a:lnTo>
                  <a:lnTo>
                    <a:pt x="246" y="98"/>
                  </a:lnTo>
                  <a:lnTo>
                    <a:pt x="244" y="98"/>
                  </a:lnTo>
                  <a:lnTo>
                    <a:pt x="244" y="100"/>
                  </a:lnTo>
                  <a:lnTo>
                    <a:pt x="248" y="104"/>
                  </a:lnTo>
                  <a:lnTo>
                    <a:pt x="252" y="104"/>
                  </a:lnTo>
                  <a:lnTo>
                    <a:pt x="253" y="102"/>
                  </a:lnTo>
                  <a:lnTo>
                    <a:pt x="257" y="102"/>
                  </a:lnTo>
                  <a:lnTo>
                    <a:pt x="260" y="100"/>
                  </a:lnTo>
                  <a:lnTo>
                    <a:pt x="260" y="100"/>
                  </a:lnTo>
                  <a:lnTo>
                    <a:pt x="260" y="100"/>
                  </a:lnTo>
                  <a:lnTo>
                    <a:pt x="260" y="152"/>
                  </a:lnTo>
                  <a:lnTo>
                    <a:pt x="259" y="152"/>
                  </a:lnTo>
                  <a:lnTo>
                    <a:pt x="257" y="154"/>
                  </a:lnTo>
                  <a:lnTo>
                    <a:pt x="255" y="155"/>
                  </a:lnTo>
                  <a:lnTo>
                    <a:pt x="255" y="157"/>
                  </a:lnTo>
                  <a:lnTo>
                    <a:pt x="252" y="159"/>
                  </a:lnTo>
                  <a:lnTo>
                    <a:pt x="250" y="161"/>
                  </a:lnTo>
                  <a:lnTo>
                    <a:pt x="250" y="162"/>
                  </a:lnTo>
                  <a:lnTo>
                    <a:pt x="243" y="162"/>
                  </a:lnTo>
                  <a:lnTo>
                    <a:pt x="243" y="164"/>
                  </a:lnTo>
                  <a:lnTo>
                    <a:pt x="241" y="162"/>
                  </a:lnTo>
                  <a:lnTo>
                    <a:pt x="216" y="164"/>
                  </a:lnTo>
                  <a:lnTo>
                    <a:pt x="209" y="170"/>
                  </a:lnTo>
                  <a:lnTo>
                    <a:pt x="187" y="170"/>
                  </a:lnTo>
                  <a:lnTo>
                    <a:pt x="164" y="184"/>
                  </a:lnTo>
                  <a:lnTo>
                    <a:pt x="161" y="187"/>
                  </a:lnTo>
                  <a:lnTo>
                    <a:pt x="155" y="193"/>
                  </a:lnTo>
                  <a:lnTo>
                    <a:pt x="136" y="196"/>
                  </a:lnTo>
                  <a:lnTo>
                    <a:pt x="132" y="198"/>
                  </a:lnTo>
                  <a:lnTo>
                    <a:pt x="125" y="216"/>
                  </a:lnTo>
                  <a:lnTo>
                    <a:pt x="116" y="223"/>
                  </a:lnTo>
                  <a:lnTo>
                    <a:pt x="112" y="234"/>
                  </a:lnTo>
                  <a:lnTo>
                    <a:pt x="112" y="245"/>
                  </a:lnTo>
                  <a:lnTo>
                    <a:pt x="109" y="245"/>
                  </a:lnTo>
                  <a:lnTo>
                    <a:pt x="107" y="245"/>
                  </a:lnTo>
                  <a:lnTo>
                    <a:pt x="107" y="243"/>
                  </a:lnTo>
                  <a:lnTo>
                    <a:pt x="105" y="243"/>
                  </a:lnTo>
                  <a:lnTo>
                    <a:pt x="103" y="243"/>
                  </a:lnTo>
                  <a:lnTo>
                    <a:pt x="102" y="243"/>
                  </a:lnTo>
                  <a:lnTo>
                    <a:pt x="102" y="245"/>
                  </a:lnTo>
                  <a:lnTo>
                    <a:pt x="100" y="245"/>
                  </a:lnTo>
                  <a:lnTo>
                    <a:pt x="98" y="246"/>
                  </a:lnTo>
                  <a:lnTo>
                    <a:pt x="96" y="246"/>
                  </a:lnTo>
                  <a:lnTo>
                    <a:pt x="96" y="246"/>
                  </a:lnTo>
                  <a:lnTo>
                    <a:pt x="96" y="243"/>
                  </a:lnTo>
                  <a:lnTo>
                    <a:pt x="96" y="241"/>
                  </a:lnTo>
                  <a:lnTo>
                    <a:pt x="96" y="241"/>
                  </a:lnTo>
                  <a:lnTo>
                    <a:pt x="96" y="239"/>
                  </a:lnTo>
                  <a:lnTo>
                    <a:pt x="94" y="239"/>
                  </a:lnTo>
                  <a:lnTo>
                    <a:pt x="94" y="239"/>
                  </a:lnTo>
                  <a:lnTo>
                    <a:pt x="93" y="239"/>
                  </a:lnTo>
                  <a:lnTo>
                    <a:pt x="91" y="241"/>
                  </a:lnTo>
                  <a:lnTo>
                    <a:pt x="91" y="241"/>
                  </a:lnTo>
                  <a:lnTo>
                    <a:pt x="89" y="239"/>
                  </a:lnTo>
                  <a:lnTo>
                    <a:pt x="89" y="239"/>
                  </a:lnTo>
                  <a:lnTo>
                    <a:pt x="87" y="241"/>
                  </a:lnTo>
                  <a:lnTo>
                    <a:pt x="87" y="243"/>
                  </a:lnTo>
                  <a:lnTo>
                    <a:pt x="89" y="243"/>
                  </a:lnTo>
                  <a:lnTo>
                    <a:pt x="87" y="245"/>
                  </a:lnTo>
                  <a:lnTo>
                    <a:pt x="86" y="245"/>
                  </a:lnTo>
                  <a:lnTo>
                    <a:pt x="84" y="245"/>
                  </a:lnTo>
                  <a:lnTo>
                    <a:pt x="84" y="246"/>
                  </a:lnTo>
                  <a:lnTo>
                    <a:pt x="82" y="248"/>
                  </a:lnTo>
                  <a:lnTo>
                    <a:pt x="82" y="248"/>
                  </a:lnTo>
                  <a:lnTo>
                    <a:pt x="80" y="246"/>
                  </a:lnTo>
                  <a:lnTo>
                    <a:pt x="78" y="246"/>
                  </a:lnTo>
                  <a:lnTo>
                    <a:pt x="78" y="245"/>
                  </a:lnTo>
                  <a:lnTo>
                    <a:pt x="78" y="246"/>
                  </a:lnTo>
                  <a:lnTo>
                    <a:pt x="77" y="246"/>
                  </a:lnTo>
                  <a:lnTo>
                    <a:pt x="77" y="246"/>
                  </a:lnTo>
                  <a:lnTo>
                    <a:pt x="77" y="245"/>
                  </a:lnTo>
                  <a:lnTo>
                    <a:pt x="75" y="243"/>
                  </a:lnTo>
                  <a:lnTo>
                    <a:pt x="75" y="243"/>
                  </a:lnTo>
                  <a:lnTo>
                    <a:pt x="73" y="243"/>
                  </a:lnTo>
                  <a:lnTo>
                    <a:pt x="71" y="243"/>
                  </a:lnTo>
                  <a:lnTo>
                    <a:pt x="71" y="243"/>
                  </a:lnTo>
                  <a:lnTo>
                    <a:pt x="71" y="245"/>
                  </a:lnTo>
                  <a:lnTo>
                    <a:pt x="70" y="246"/>
                  </a:lnTo>
                  <a:lnTo>
                    <a:pt x="70" y="246"/>
                  </a:lnTo>
                  <a:lnTo>
                    <a:pt x="68" y="246"/>
                  </a:lnTo>
                  <a:lnTo>
                    <a:pt x="68" y="246"/>
                  </a:lnTo>
                  <a:lnTo>
                    <a:pt x="68" y="245"/>
                  </a:lnTo>
                  <a:lnTo>
                    <a:pt x="66" y="245"/>
                  </a:lnTo>
                  <a:lnTo>
                    <a:pt x="64" y="243"/>
                  </a:lnTo>
                  <a:lnTo>
                    <a:pt x="62" y="243"/>
                  </a:lnTo>
                  <a:lnTo>
                    <a:pt x="62" y="241"/>
                  </a:lnTo>
                  <a:lnTo>
                    <a:pt x="62" y="234"/>
                  </a:lnTo>
                  <a:lnTo>
                    <a:pt x="61" y="232"/>
                  </a:lnTo>
                  <a:lnTo>
                    <a:pt x="59" y="234"/>
                  </a:lnTo>
                  <a:lnTo>
                    <a:pt x="57" y="236"/>
                  </a:lnTo>
                  <a:lnTo>
                    <a:pt x="57" y="236"/>
                  </a:lnTo>
                  <a:lnTo>
                    <a:pt x="57" y="232"/>
                  </a:lnTo>
                  <a:lnTo>
                    <a:pt x="57" y="232"/>
                  </a:lnTo>
                  <a:lnTo>
                    <a:pt x="59" y="232"/>
                  </a:lnTo>
                  <a:lnTo>
                    <a:pt x="59" y="230"/>
                  </a:lnTo>
                  <a:lnTo>
                    <a:pt x="59" y="230"/>
                  </a:lnTo>
                  <a:lnTo>
                    <a:pt x="61" y="228"/>
                  </a:lnTo>
                  <a:lnTo>
                    <a:pt x="61" y="228"/>
                  </a:lnTo>
                  <a:lnTo>
                    <a:pt x="61" y="228"/>
                  </a:lnTo>
                  <a:lnTo>
                    <a:pt x="61" y="227"/>
                  </a:lnTo>
                  <a:lnTo>
                    <a:pt x="59" y="227"/>
                  </a:lnTo>
                  <a:lnTo>
                    <a:pt x="59" y="227"/>
                  </a:lnTo>
                  <a:lnTo>
                    <a:pt x="57" y="225"/>
                  </a:lnTo>
                  <a:lnTo>
                    <a:pt x="55" y="223"/>
                  </a:lnTo>
                  <a:lnTo>
                    <a:pt x="55" y="223"/>
                  </a:lnTo>
                  <a:lnTo>
                    <a:pt x="53" y="223"/>
                  </a:lnTo>
                  <a:lnTo>
                    <a:pt x="53" y="218"/>
                  </a:lnTo>
                  <a:lnTo>
                    <a:pt x="53" y="216"/>
                  </a:lnTo>
                  <a:lnTo>
                    <a:pt x="53" y="216"/>
                  </a:lnTo>
                  <a:lnTo>
                    <a:pt x="53" y="214"/>
                  </a:lnTo>
                  <a:lnTo>
                    <a:pt x="52" y="214"/>
                  </a:lnTo>
                  <a:lnTo>
                    <a:pt x="52" y="214"/>
                  </a:lnTo>
                  <a:lnTo>
                    <a:pt x="52" y="214"/>
                  </a:lnTo>
                  <a:lnTo>
                    <a:pt x="52" y="211"/>
                  </a:lnTo>
                  <a:lnTo>
                    <a:pt x="52" y="211"/>
                  </a:lnTo>
                  <a:lnTo>
                    <a:pt x="50" y="209"/>
                  </a:lnTo>
                  <a:lnTo>
                    <a:pt x="50" y="209"/>
                  </a:lnTo>
                  <a:lnTo>
                    <a:pt x="48" y="211"/>
                  </a:lnTo>
                  <a:lnTo>
                    <a:pt x="48" y="211"/>
                  </a:lnTo>
                  <a:lnTo>
                    <a:pt x="46" y="209"/>
                  </a:lnTo>
                  <a:lnTo>
                    <a:pt x="46" y="209"/>
                  </a:lnTo>
                  <a:lnTo>
                    <a:pt x="45" y="209"/>
                  </a:lnTo>
                  <a:lnTo>
                    <a:pt x="45" y="212"/>
                  </a:lnTo>
                  <a:lnTo>
                    <a:pt x="45" y="212"/>
                  </a:lnTo>
                  <a:lnTo>
                    <a:pt x="41" y="214"/>
                  </a:lnTo>
                  <a:lnTo>
                    <a:pt x="41" y="216"/>
                  </a:lnTo>
                  <a:lnTo>
                    <a:pt x="39" y="218"/>
                  </a:lnTo>
                  <a:lnTo>
                    <a:pt x="36" y="216"/>
                  </a:lnTo>
                  <a:lnTo>
                    <a:pt x="34" y="214"/>
                  </a:lnTo>
                  <a:lnTo>
                    <a:pt x="30" y="214"/>
                  </a:lnTo>
                  <a:lnTo>
                    <a:pt x="30" y="214"/>
                  </a:lnTo>
                  <a:lnTo>
                    <a:pt x="28" y="216"/>
                  </a:lnTo>
                  <a:lnTo>
                    <a:pt x="27" y="216"/>
                  </a:lnTo>
                  <a:lnTo>
                    <a:pt x="27" y="218"/>
                  </a:lnTo>
                  <a:lnTo>
                    <a:pt x="25" y="220"/>
                  </a:lnTo>
                  <a:lnTo>
                    <a:pt x="23" y="218"/>
                  </a:lnTo>
                  <a:lnTo>
                    <a:pt x="20" y="214"/>
                  </a:lnTo>
                  <a:lnTo>
                    <a:pt x="20" y="214"/>
                  </a:lnTo>
                  <a:lnTo>
                    <a:pt x="18" y="216"/>
                  </a:lnTo>
                  <a:lnTo>
                    <a:pt x="16" y="218"/>
                  </a:lnTo>
                  <a:lnTo>
                    <a:pt x="14" y="218"/>
                  </a:lnTo>
                  <a:lnTo>
                    <a:pt x="12" y="216"/>
                  </a:lnTo>
                  <a:lnTo>
                    <a:pt x="12" y="216"/>
                  </a:lnTo>
                  <a:lnTo>
                    <a:pt x="12" y="214"/>
                  </a:lnTo>
                  <a:lnTo>
                    <a:pt x="12" y="212"/>
                  </a:lnTo>
                  <a:lnTo>
                    <a:pt x="12" y="212"/>
                  </a:lnTo>
                  <a:lnTo>
                    <a:pt x="14" y="211"/>
                  </a:lnTo>
                  <a:lnTo>
                    <a:pt x="14" y="209"/>
                  </a:lnTo>
                  <a:lnTo>
                    <a:pt x="14" y="209"/>
                  </a:lnTo>
                  <a:lnTo>
                    <a:pt x="14" y="207"/>
                  </a:lnTo>
                  <a:lnTo>
                    <a:pt x="14" y="205"/>
                  </a:lnTo>
                  <a:lnTo>
                    <a:pt x="14" y="203"/>
                  </a:lnTo>
                  <a:lnTo>
                    <a:pt x="14" y="203"/>
                  </a:lnTo>
                  <a:lnTo>
                    <a:pt x="14" y="203"/>
                  </a:lnTo>
                  <a:lnTo>
                    <a:pt x="14" y="203"/>
                  </a:lnTo>
                  <a:lnTo>
                    <a:pt x="14" y="202"/>
                  </a:lnTo>
                  <a:lnTo>
                    <a:pt x="12" y="200"/>
                  </a:lnTo>
                  <a:lnTo>
                    <a:pt x="12" y="198"/>
                  </a:lnTo>
                  <a:lnTo>
                    <a:pt x="11" y="198"/>
                  </a:lnTo>
                  <a:lnTo>
                    <a:pt x="11" y="196"/>
                  </a:lnTo>
                  <a:lnTo>
                    <a:pt x="11" y="196"/>
                  </a:lnTo>
                  <a:lnTo>
                    <a:pt x="11" y="195"/>
                  </a:lnTo>
                  <a:lnTo>
                    <a:pt x="9" y="195"/>
                  </a:lnTo>
                  <a:lnTo>
                    <a:pt x="7" y="196"/>
                  </a:lnTo>
                  <a:lnTo>
                    <a:pt x="7" y="196"/>
                  </a:lnTo>
                  <a:lnTo>
                    <a:pt x="7" y="195"/>
                  </a:lnTo>
                  <a:lnTo>
                    <a:pt x="5" y="193"/>
                  </a:lnTo>
                  <a:lnTo>
                    <a:pt x="3" y="191"/>
                  </a:lnTo>
                  <a:lnTo>
                    <a:pt x="3" y="189"/>
                  </a:lnTo>
                  <a:lnTo>
                    <a:pt x="5" y="187"/>
                  </a:lnTo>
                  <a:lnTo>
                    <a:pt x="5" y="186"/>
                  </a:lnTo>
                  <a:lnTo>
                    <a:pt x="3" y="184"/>
                  </a:lnTo>
                  <a:lnTo>
                    <a:pt x="3" y="180"/>
                  </a:lnTo>
                  <a:lnTo>
                    <a:pt x="2" y="180"/>
                  </a:lnTo>
                  <a:lnTo>
                    <a:pt x="2" y="180"/>
                  </a:lnTo>
                  <a:lnTo>
                    <a:pt x="2" y="179"/>
                  </a:lnTo>
                  <a:lnTo>
                    <a:pt x="2" y="179"/>
                  </a:lnTo>
                  <a:lnTo>
                    <a:pt x="2" y="177"/>
                  </a:lnTo>
                  <a:lnTo>
                    <a:pt x="2" y="175"/>
                  </a:lnTo>
                  <a:lnTo>
                    <a:pt x="2" y="173"/>
                  </a:lnTo>
                  <a:lnTo>
                    <a:pt x="0" y="173"/>
                  </a:lnTo>
                  <a:lnTo>
                    <a:pt x="7" y="166"/>
                  </a:lnTo>
                  <a:lnTo>
                    <a:pt x="12" y="154"/>
                  </a:lnTo>
                  <a:lnTo>
                    <a:pt x="12" y="154"/>
                  </a:lnTo>
                  <a:lnTo>
                    <a:pt x="14" y="154"/>
                  </a:lnTo>
                  <a:lnTo>
                    <a:pt x="14" y="155"/>
                  </a:lnTo>
                  <a:lnTo>
                    <a:pt x="16" y="155"/>
                  </a:lnTo>
                  <a:lnTo>
                    <a:pt x="16" y="155"/>
                  </a:lnTo>
                  <a:lnTo>
                    <a:pt x="21" y="166"/>
                  </a:lnTo>
                  <a:lnTo>
                    <a:pt x="27" y="166"/>
                  </a:lnTo>
                  <a:lnTo>
                    <a:pt x="34" y="161"/>
                  </a:lnTo>
                  <a:lnTo>
                    <a:pt x="107" y="161"/>
                  </a:lnTo>
                  <a:lnTo>
                    <a:pt x="111" y="148"/>
                  </a:lnTo>
                  <a:lnTo>
                    <a:pt x="103" y="146"/>
                  </a:lnTo>
                  <a:lnTo>
                    <a:pt x="89" y="0"/>
                  </a:lnTo>
                  <a:lnTo>
                    <a:pt x="116" y="0"/>
                  </a:lnTo>
                  <a:lnTo>
                    <a:pt x="136"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1" name="Freeform 4192"/>
            <p:cNvSpPr>
              <a:spLocks/>
            </p:cNvSpPr>
            <p:nvPr/>
          </p:nvSpPr>
          <p:spPr bwMode="auto">
            <a:xfrm>
              <a:off x="3012" y="2994"/>
              <a:ext cx="152" cy="155"/>
            </a:xfrm>
            <a:custGeom>
              <a:avLst/>
              <a:gdLst/>
              <a:ahLst/>
              <a:cxnLst>
                <a:cxn ang="0">
                  <a:pos x="0" y="118"/>
                </a:cxn>
                <a:cxn ang="0">
                  <a:pos x="0" y="71"/>
                </a:cxn>
                <a:cxn ang="0">
                  <a:pos x="16" y="71"/>
                </a:cxn>
                <a:cxn ang="0">
                  <a:pos x="16" y="10"/>
                </a:cxn>
                <a:cxn ang="0">
                  <a:pos x="18" y="9"/>
                </a:cxn>
                <a:cxn ang="0">
                  <a:pos x="54" y="5"/>
                </a:cxn>
                <a:cxn ang="0">
                  <a:pos x="55" y="5"/>
                </a:cxn>
                <a:cxn ang="0">
                  <a:pos x="57" y="9"/>
                </a:cxn>
                <a:cxn ang="0">
                  <a:pos x="59" y="14"/>
                </a:cxn>
                <a:cxn ang="0">
                  <a:pos x="62" y="9"/>
                </a:cxn>
                <a:cxn ang="0">
                  <a:pos x="68" y="5"/>
                </a:cxn>
                <a:cxn ang="0">
                  <a:pos x="75" y="2"/>
                </a:cxn>
                <a:cxn ang="0">
                  <a:pos x="77" y="0"/>
                </a:cxn>
                <a:cxn ang="0">
                  <a:pos x="79" y="0"/>
                </a:cxn>
                <a:cxn ang="0">
                  <a:pos x="82" y="0"/>
                </a:cxn>
                <a:cxn ang="0">
                  <a:pos x="84" y="0"/>
                </a:cxn>
                <a:cxn ang="0">
                  <a:pos x="84" y="2"/>
                </a:cxn>
                <a:cxn ang="0">
                  <a:pos x="89" y="10"/>
                </a:cxn>
                <a:cxn ang="0">
                  <a:pos x="93" y="14"/>
                </a:cxn>
                <a:cxn ang="0">
                  <a:pos x="95" y="21"/>
                </a:cxn>
                <a:cxn ang="0">
                  <a:pos x="107" y="35"/>
                </a:cxn>
                <a:cxn ang="0">
                  <a:pos x="112" y="37"/>
                </a:cxn>
                <a:cxn ang="0">
                  <a:pos x="116" y="39"/>
                </a:cxn>
                <a:cxn ang="0">
                  <a:pos x="118" y="43"/>
                </a:cxn>
                <a:cxn ang="0">
                  <a:pos x="123" y="44"/>
                </a:cxn>
                <a:cxn ang="0">
                  <a:pos x="125" y="48"/>
                </a:cxn>
                <a:cxn ang="0">
                  <a:pos x="127" y="59"/>
                </a:cxn>
                <a:cxn ang="0">
                  <a:pos x="129" y="62"/>
                </a:cxn>
                <a:cxn ang="0">
                  <a:pos x="130" y="66"/>
                </a:cxn>
                <a:cxn ang="0">
                  <a:pos x="134" y="68"/>
                </a:cxn>
                <a:cxn ang="0">
                  <a:pos x="141" y="68"/>
                </a:cxn>
                <a:cxn ang="0">
                  <a:pos x="152" y="73"/>
                </a:cxn>
                <a:cxn ang="0">
                  <a:pos x="150" y="73"/>
                </a:cxn>
                <a:cxn ang="0">
                  <a:pos x="132" y="84"/>
                </a:cxn>
                <a:cxn ang="0">
                  <a:pos x="96" y="119"/>
                </a:cxn>
                <a:cxn ang="0">
                  <a:pos x="91" y="130"/>
                </a:cxn>
                <a:cxn ang="0">
                  <a:pos x="89" y="132"/>
                </a:cxn>
                <a:cxn ang="0">
                  <a:pos x="77" y="135"/>
                </a:cxn>
                <a:cxn ang="0">
                  <a:pos x="73" y="135"/>
                </a:cxn>
                <a:cxn ang="0">
                  <a:pos x="62" y="130"/>
                </a:cxn>
                <a:cxn ang="0">
                  <a:pos x="59" y="128"/>
                </a:cxn>
                <a:cxn ang="0">
                  <a:pos x="55" y="130"/>
                </a:cxn>
                <a:cxn ang="0">
                  <a:pos x="48" y="139"/>
                </a:cxn>
                <a:cxn ang="0">
                  <a:pos x="46" y="141"/>
                </a:cxn>
                <a:cxn ang="0">
                  <a:pos x="45" y="144"/>
                </a:cxn>
                <a:cxn ang="0">
                  <a:pos x="41" y="146"/>
                </a:cxn>
                <a:cxn ang="0">
                  <a:pos x="36" y="151"/>
                </a:cxn>
                <a:cxn ang="0">
                  <a:pos x="27" y="155"/>
                </a:cxn>
                <a:cxn ang="0">
                  <a:pos x="14" y="153"/>
                </a:cxn>
                <a:cxn ang="0">
                  <a:pos x="13" y="150"/>
                </a:cxn>
                <a:cxn ang="0">
                  <a:pos x="16" y="141"/>
                </a:cxn>
                <a:cxn ang="0">
                  <a:pos x="14" y="134"/>
                </a:cxn>
                <a:cxn ang="0">
                  <a:pos x="13" y="130"/>
                </a:cxn>
                <a:cxn ang="0">
                  <a:pos x="9" y="126"/>
                </a:cxn>
                <a:cxn ang="0">
                  <a:pos x="7" y="125"/>
                </a:cxn>
                <a:cxn ang="0">
                  <a:pos x="4" y="121"/>
                </a:cxn>
                <a:cxn ang="0">
                  <a:pos x="4" y="119"/>
                </a:cxn>
                <a:cxn ang="0">
                  <a:pos x="2" y="118"/>
                </a:cxn>
                <a:cxn ang="0">
                  <a:pos x="0" y="118"/>
                </a:cxn>
              </a:cxnLst>
              <a:rect l="0" t="0" r="r" b="b"/>
              <a:pathLst>
                <a:path w="152" h="155">
                  <a:moveTo>
                    <a:pt x="0" y="118"/>
                  </a:moveTo>
                  <a:lnTo>
                    <a:pt x="0" y="71"/>
                  </a:lnTo>
                  <a:lnTo>
                    <a:pt x="16" y="71"/>
                  </a:lnTo>
                  <a:lnTo>
                    <a:pt x="16" y="10"/>
                  </a:lnTo>
                  <a:lnTo>
                    <a:pt x="18" y="9"/>
                  </a:lnTo>
                  <a:lnTo>
                    <a:pt x="54" y="5"/>
                  </a:lnTo>
                  <a:lnTo>
                    <a:pt x="55" y="5"/>
                  </a:lnTo>
                  <a:lnTo>
                    <a:pt x="57" y="9"/>
                  </a:lnTo>
                  <a:lnTo>
                    <a:pt x="59" y="14"/>
                  </a:lnTo>
                  <a:lnTo>
                    <a:pt x="62" y="9"/>
                  </a:lnTo>
                  <a:lnTo>
                    <a:pt x="68" y="5"/>
                  </a:lnTo>
                  <a:lnTo>
                    <a:pt x="75" y="2"/>
                  </a:lnTo>
                  <a:lnTo>
                    <a:pt x="77" y="0"/>
                  </a:lnTo>
                  <a:lnTo>
                    <a:pt x="79" y="0"/>
                  </a:lnTo>
                  <a:lnTo>
                    <a:pt x="82" y="0"/>
                  </a:lnTo>
                  <a:lnTo>
                    <a:pt x="84" y="0"/>
                  </a:lnTo>
                  <a:lnTo>
                    <a:pt x="84" y="2"/>
                  </a:lnTo>
                  <a:lnTo>
                    <a:pt x="89" y="10"/>
                  </a:lnTo>
                  <a:lnTo>
                    <a:pt x="93" y="14"/>
                  </a:lnTo>
                  <a:lnTo>
                    <a:pt x="95" y="21"/>
                  </a:lnTo>
                  <a:lnTo>
                    <a:pt x="107" y="35"/>
                  </a:lnTo>
                  <a:lnTo>
                    <a:pt x="112" y="37"/>
                  </a:lnTo>
                  <a:lnTo>
                    <a:pt x="116" y="39"/>
                  </a:lnTo>
                  <a:lnTo>
                    <a:pt x="118" y="43"/>
                  </a:lnTo>
                  <a:lnTo>
                    <a:pt x="123" y="44"/>
                  </a:lnTo>
                  <a:lnTo>
                    <a:pt x="125" y="48"/>
                  </a:lnTo>
                  <a:lnTo>
                    <a:pt x="127" y="59"/>
                  </a:lnTo>
                  <a:lnTo>
                    <a:pt x="129" y="62"/>
                  </a:lnTo>
                  <a:lnTo>
                    <a:pt x="130" y="66"/>
                  </a:lnTo>
                  <a:lnTo>
                    <a:pt x="134" y="68"/>
                  </a:lnTo>
                  <a:lnTo>
                    <a:pt x="141" y="68"/>
                  </a:lnTo>
                  <a:lnTo>
                    <a:pt x="152" y="73"/>
                  </a:lnTo>
                  <a:lnTo>
                    <a:pt x="150" y="73"/>
                  </a:lnTo>
                  <a:lnTo>
                    <a:pt x="132" y="84"/>
                  </a:lnTo>
                  <a:lnTo>
                    <a:pt x="96" y="119"/>
                  </a:lnTo>
                  <a:lnTo>
                    <a:pt x="91" y="130"/>
                  </a:lnTo>
                  <a:lnTo>
                    <a:pt x="89" y="132"/>
                  </a:lnTo>
                  <a:lnTo>
                    <a:pt x="77" y="135"/>
                  </a:lnTo>
                  <a:lnTo>
                    <a:pt x="73" y="135"/>
                  </a:lnTo>
                  <a:lnTo>
                    <a:pt x="62" y="130"/>
                  </a:lnTo>
                  <a:lnTo>
                    <a:pt x="59" y="128"/>
                  </a:lnTo>
                  <a:lnTo>
                    <a:pt x="55" y="130"/>
                  </a:lnTo>
                  <a:lnTo>
                    <a:pt x="48" y="139"/>
                  </a:lnTo>
                  <a:lnTo>
                    <a:pt x="46" y="141"/>
                  </a:lnTo>
                  <a:lnTo>
                    <a:pt x="45" y="144"/>
                  </a:lnTo>
                  <a:lnTo>
                    <a:pt x="41" y="146"/>
                  </a:lnTo>
                  <a:lnTo>
                    <a:pt x="36" y="151"/>
                  </a:lnTo>
                  <a:lnTo>
                    <a:pt x="27" y="155"/>
                  </a:lnTo>
                  <a:lnTo>
                    <a:pt x="14" y="153"/>
                  </a:lnTo>
                  <a:lnTo>
                    <a:pt x="13" y="150"/>
                  </a:lnTo>
                  <a:lnTo>
                    <a:pt x="16" y="141"/>
                  </a:lnTo>
                  <a:lnTo>
                    <a:pt x="14" y="134"/>
                  </a:lnTo>
                  <a:lnTo>
                    <a:pt x="13" y="130"/>
                  </a:lnTo>
                  <a:lnTo>
                    <a:pt x="9" y="126"/>
                  </a:lnTo>
                  <a:lnTo>
                    <a:pt x="7" y="125"/>
                  </a:lnTo>
                  <a:lnTo>
                    <a:pt x="4" y="121"/>
                  </a:lnTo>
                  <a:lnTo>
                    <a:pt x="4" y="119"/>
                  </a:lnTo>
                  <a:lnTo>
                    <a:pt x="2" y="118"/>
                  </a:lnTo>
                  <a:lnTo>
                    <a:pt x="0" y="1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2" name="Freeform 4193"/>
            <p:cNvSpPr>
              <a:spLocks/>
            </p:cNvSpPr>
            <p:nvPr/>
          </p:nvSpPr>
          <p:spPr bwMode="auto">
            <a:xfrm>
              <a:off x="3012" y="2994"/>
              <a:ext cx="152" cy="155"/>
            </a:xfrm>
            <a:custGeom>
              <a:avLst/>
              <a:gdLst/>
              <a:ahLst/>
              <a:cxnLst>
                <a:cxn ang="0">
                  <a:pos x="0" y="118"/>
                </a:cxn>
                <a:cxn ang="0">
                  <a:pos x="0" y="71"/>
                </a:cxn>
                <a:cxn ang="0">
                  <a:pos x="16" y="71"/>
                </a:cxn>
                <a:cxn ang="0">
                  <a:pos x="16" y="10"/>
                </a:cxn>
                <a:cxn ang="0">
                  <a:pos x="18" y="9"/>
                </a:cxn>
                <a:cxn ang="0">
                  <a:pos x="54" y="5"/>
                </a:cxn>
                <a:cxn ang="0">
                  <a:pos x="55" y="5"/>
                </a:cxn>
                <a:cxn ang="0">
                  <a:pos x="57" y="9"/>
                </a:cxn>
                <a:cxn ang="0">
                  <a:pos x="59" y="14"/>
                </a:cxn>
                <a:cxn ang="0">
                  <a:pos x="62" y="9"/>
                </a:cxn>
                <a:cxn ang="0">
                  <a:pos x="68" y="5"/>
                </a:cxn>
                <a:cxn ang="0">
                  <a:pos x="75" y="2"/>
                </a:cxn>
                <a:cxn ang="0">
                  <a:pos x="77" y="0"/>
                </a:cxn>
                <a:cxn ang="0">
                  <a:pos x="79" y="0"/>
                </a:cxn>
                <a:cxn ang="0">
                  <a:pos x="82" y="0"/>
                </a:cxn>
                <a:cxn ang="0">
                  <a:pos x="84" y="0"/>
                </a:cxn>
                <a:cxn ang="0">
                  <a:pos x="84" y="2"/>
                </a:cxn>
                <a:cxn ang="0">
                  <a:pos x="89" y="10"/>
                </a:cxn>
                <a:cxn ang="0">
                  <a:pos x="93" y="14"/>
                </a:cxn>
                <a:cxn ang="0">
                  <a:pos x="95" y="21"/>
                </a:cxn>
                <a:cxn ang="0">
                  <a:pos x="107" y="35"/>
                </a:cxn>
                <a:cxn ang="0">
                  <a:pos x="112" y="37"/>
                </a:cxn>
                <a:cxn ang="0">
                  <a:pos x="116" y="39"/>
                </a:cxn>
                <a:cxn ang="0">
                  <a:pos x="118" y="43"/>
                </a:cxn>
                <a:cxn ang="0">
                  <a:pos x="123" y="44"/>
                </a:cxn>
                <a:cxn ang="0">
                  <a:pos x="125" y="48"/>
                </a:cxn>
                <a:cxn ang="0">
                  <a:pos x="127" y="59"/>
                </a:cxn>
                <a:cxn ang="0">
                  <a:pos x="129" y="62"/>
                </a:cxn>
                <a:cxn ang="0">
                  <a:pos x="130" y="66"/>
                </a:cxn>
                <a:cxn ang="0">
                  <a:pos x="134" y="68"/>
                </a:cxn>
                <a:cxn ang="0">
                  <a:pos x="141" y="68"/>
                </a:cxn>
                <a:cxn ang="0">
                  <a:pos x="152" y="73"/>
                </a:cxn>
                <a:cxn ang="0">
                  <a:pos x="150" y="73"/>
                </a:cxn>
                <a:cxn ang="0">
                  <a:pos x="132" y="84"/>
                </a:cxn>
                <a:cxn ang="0">
                  <a:pos x="96" y="119"/>
                </a:cxn>
                <a:cxn ang="0">
                  <a:pos x="91" y="130"/>
                </a:cxn>
                <a:cxn ang="0">
                  <a:pos x="89" y="132"/>
                </a:cxn>
                <a:cxn ang="0">
                  <a:pos x="77" y="135"/>
                </a:cxn>
                <a:cxn ang="0">
                  <a:pos x="73" y="135"/>
                </a:cxn>
                <a:cxn ang="0">
                  <a:pos x="62" y="130"/>
                </a:cxn>
                <a:cxn ang="0">
                  <a:pos x="59" y="128"/>
                </a:cxn>
                <a:cxn ang="0">
                  <a:pos x="55" y="130"/>
                </a:cxn>
                <a:cxn ang="0">
                  <a:pos x="48" y="139"/>
                </a:cxn>
                <a:cxn ang="0">
                  <a:pos x="46" y="141"/>
                </a:cxn>
                <a:cxn ang="0">
                  <a:pos x="45" y="144"/>
                </a:cxn>
                <a:cxn ang="0">
                  <a:pos x="41" y="146"/>
                </a:cxn>
                <a:cxn ang="0">
                  <a:pos x="36" y="151"/>
                </a:cxn>
                <a:cxn ang="0">
                  <a:pos x="27" y="155"/>
                </a:cxn>
                <a:cxn ang="0">
                  <a:pos x="14" y="153"/>
                </a:cxn>
                <a:cxn ang="0">
                  <a:pos x="13" y="150"/>
                </a:cxn>
                <a:cxn ang="0">
                  <a:pos x="16" y="141"/>
                </a:cxn>
                <a:cxn ang="0">
                  <a:pos x="14" y="134"/>
                </a:cxn>
                <a:cxn ang="0">
                  <a:pos x="13" y="130"/>
                </a:cxn>
                <a:cxn ang="0">
                  <a:pos x="9" y="126"/>
                </a:cxn>
                <a:cxn ang="0">
                  <a:pos x="7" y="125"/>
                </a:cxn>
                <a:cxn ang="0">
                  <a:pos x="4" y="121"/>
                </a:cxn>
                <a:cxn ang="0">
                  <a:pos x="4" y="119"/>
                </a:cxn>
                <a:cxn ang="0">
                  <a:pos x="2" y="118"/>
                </a:cxn>
                <a:cxn ang="0">
                  <a:pos x="0" y="118"/>
                </a:cxn>
              </a:cxnLst>
              <a:rect l="0" t="0" r="r" b="b"/>
              <a:pathLst>
                <a:path w="152" h="155">
                  <a:moveTo>
                    <a:pt x="0" y="118"/>
                  </a:moveTo>
                  <a:lnTo>
                    <a:pt x="0" y="71"/>
                  </a:lnTo>
                  <a:lnTo>
                    <a:pt x="16" y="71"/>
                  </a:lnTo>
                  <a:lnTo>
                    <a:pt x="16" y="10"/>
                  </a:lnTo>
                  <a:lnTo>
                    <a:pt x="18" y="9"/>
                  </a:lnTo>
                  <a:lnTo>
                    <a:pt x="54" y="5"/>
                  </a:lnTo>
                  <a:lnTo>
                    <a:pt x="55" y="5"/>
                  </a:lnTo>
                  <a:lnTo>
                    <a:pt x="57" y="9"/>
                  </a:lnTo>
                  <a:lnTo>
                    <a:pt x="59" y="14"/>
                  </a:lnTo>
                  <a:lnTo>
                    <a:pt x="62" y="9"/>
                  </a:lnTo>
                  <a:lnTo>
                    <a:pt x="68" y="5"/>
                  </a:lnTo>
                  <a:lnTo>
                    <a:pt x="75" y="2"/>
                  </a:lnTo>
                  <a:lnTo>
                    <a:pt x="77" y="0"/>
                  </a:lnTo>
                  <a:lnTo>
                    <a:pt x="79" y="0"/>
                  </a:lnTo>
                  <a:lnTo>
                    <a:pt x="82" y="0"/>
                  </a:lnTo>
                  <a:lnTo>
                    <a:pt x="84" y="0"/>
                  </a:lnTo>
                  <a:lnTo>
                    <a:pt x="84" y="2"/>
                  </a:lnTo>
                  <a:lnTo>
                    <a:pt x="89" y="10"/>
                  </a:lnTo>
                  <a:lnTo>
                    <a:pt x="93" y="14"/>
                  </a:lnTo>
                  <a:lnTo>
                    <a:pt x="95" y="21"/>
                  </a:lnTo>
                  <a:lnTo>
                    <a:pt x="107" y="35"/>
                  </a:lnTo>
                  <a:lnTo>
                    <a:pt x="112" y="37"/>
                  </a:lnTo>
                  <a:lnTo>
                    <a:pt x="116" y="39"/>
                  </a:lnTo>
                  <a:lnTo>
                    <a:pt x="118" y="43"/>
                  </a:lnTo>
                  <a:lnTo>
                    <a:pt x="123" y="44"/>
                  </a:lnTo>
                  <a:lnTo>
                    <a:pt x="125" y="48"/>
                  </a:lnTo>
                  <a:lnTo>
                    <a:pt x="127" y="59"/>
                  </a:lnTo>
                  <a:lnTo>
                    <a:pt x="129" y="62"/>
                  </a:lnTo>
                  <a:lnTo>
                    <a:pt x="130" y="66"/>
                  </a:lnTo>
                  <a:lnTo>
                    <a:pt x="134" y="68"/>
                  </a:lnTo>
                  <a:lnTo>
                    <a:pt x="141" y="68"/>
                  </a:lnTo>
                  <a:lnTo>
                    <a:pt x="152" y="73"/>
                  </a:lnTo>
                  <a:lnTo>
                    <a:pt x="150" y="73"/>
                  </a:lnTo>
                  <a:lnTo>
                    <a:pt x="132" y="84"/>
                  </a:lnTo>
                  <a:lnTo>
                    <a:pt x="96" y="119"/>
                  </a:lnTo>
                  <a:lnTo>
                    <a:pt x="91" y="130"/>
                  </a:lnTo>
                  <a:lnTo>
                    <a:pt x="89" y="132"/>
                  </a:lnTo>
                  <a:lnTo>
                    <a:pt x="77" y="135"/>
                  </a:lnTo>
                  <a:lnTo>
                    <a:pt x="73" y="135"/>
                  </a:lnTo>
                  <a:lnTo>
                    <a:pt x="62" y="130"/>
                  </a:lnTo>
                  <a:lnTo>
                    <a:pt x="59" y="128"/>
                  </a:lnTo>
                  <a:lnTo>
                    <a:pt x="55" y="130"/>
                  </a:lnTo>
                  <a:lnTo>
                    <a:pt x="48" y="139"/>
                  </a:lnTo>
                  <a:lnTo>
                    <a:pt x="46" y="141"/>
                  </a:lnTo>
                  <a:lnTo>
                    <a:pt x="45" y="144"/>
                  </a:lnTo>
                  <a:lnTo>
                    <a:pt x="41" y="146"/>
                  </a:lnTo>
                  <a:lnTo>
                    <a:pt x="36" y="151"/>
                  </a:lnTo>
                  <a:lnTo>
                    <a:pt x="27" y="155"/>
                  </a:lnTo>
                  <a:lnTo>
                    <a:pt x="14" y="153"/>
                  </a:lnTo>
                  <a:lnTo>
                    <a:pt x="13" y="150"/>
                  </a:lnTo>
                  <a:lnTo>
                    <a:pt x="16" y="141"/>
                  </a:lnTo>
                  <a:lnTo>
                    <a:pt x="14" y="134"/>
                  </a:lnTo>
                  <a:lnTo>
                    <a:pt x="13" y="130"/>
                  </a:lnTo>
                  <a:lnTo>
                    <a:pt x="9" y="126"/>
                  </a:lnTo>
                  <a:lnTo>
                    <a:pt x="7" y="125"/>
                  </a:lnTo>
                  <a:lnTo>
                    <a:pt x="4" y="121"/>
                  </a:lnTo>
                  <a:lnTo>
                    <a:pt x="4" y="119"/>
                  </a:lnTo>
                  <a:lnTo>
                    <a:pt x="2" y="118"/>
                  </a:lnTo>
                  <a:lnTo>
                    <a:pt x="0" y="1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3" name="Freeform 4194"/>
            <p:cNvSpPr>
              <a:spLocks/>
            </p:cNvSpPr>
            <p:nvPr/>
          </p:nvSpPr>
          <p:spPr bwMode="auto">
            <a:xfrm>
              <a:off x="2289" y="2430"/>
              <a:ext cx="8" cy="3"/>
            </a:xfrm>
            <a:custGeom>
              <a:avLst/>
              <a:gdLst/>
              <a:ahLst/>
              <a:cxnLst>
                <a:cxn ang="0">
                  <a:pos x="6" y="0"/>
                </a:cxn>
                <a:cxn ang="0">
                  <a:pos x="0" y="0"/>
                </a:cxn>
                <a:cxn ang="0">
                  <a:pos x="2" y="3"/>
                </a:cxn>
                <a:cxn ang="0">
                  <a:pos x="2" y="3"/>
                </a:cxn>
                <a:cxn ang="0">
                  <a:pos x="4" y="3"/>
                </a:cxn>
                <a:cxn ang="0">
                  <a:pos x="6" y="2"/>
                </a:cxn>
                <a:cxn ang="0">
                  <a:pos x="8" y="2"/>
                </a:cxn>
                <a:cxn ang="0">
                  <a:pos x="6" y="0"/>
                </a:cxn>
              </a:cxnLst>
              <a:rect l="0" t="0" r="r" b="b"/>
              <a:pathLst>
                <a:path w="8" h="3">
                  <a:moveTo>
                    <a:pt x="6" y="0"/>
                  </a:moveTo>
                  <a:lnTo>
                    <a:pt x="0" y="0"/>
                  </a:lnTo>
                  <a:lnTo>
                    <a:pt x="2" y="3"/>
                  </a:lnTo>
                  <a:lnTo>
                    <a:pt x="2" y="3"/>
                  </a:lnTo>
                  <a:lnTo>
                    <a:pt x="4" y="3"/>
                  </a:lnTo>
                  <a:lnTo>
                    <a:pt x="6" y="2"/>
                  </a:lnTo>
                  <a:lnTo>
                    <a:pt x="8"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4" name="Freeform 4195"/>
            <p:cNvSpPr>
              <a:spLocks/>
            </p:cNvSpPr>
            <p:nvPr/>
          </p:nvSpPr>
          <p:spPr bwMode="auto">
            <a:xfrm>
              <a:off x="2289" y="2430"/>
              <a:ext cx="8" cy="3"/>
            </a:xfrm>
            <a:custGeom>
              <a:avLst/>
              <a:gdLst/>
              <a:ahLst/>
              <a:cxnLst>
                <a:cxn ang="0">
                  <a:pos x="6" y="0"/>
                </a:cxn>
                <a:cxn ang="0">
                  <a:pos x="0" y="0"/>
                </a:cxn>
                <a:cxn ang="0">
                  <a:pos x="2" y="3"/>
                </a:cxn>
                <a:cxn ang="0">
                  <a:pos x="2" y="3"/>
                </a:cxn>
                <a:cxn ang="0">
                  <a:pos x="4" y="3"/>
                </a:cxn>
                <a:cxn ang="0">
                  <a:pos x="6" y="2"/>
                </a:cxn>
                <a:cxn ang="0">
                  <a:pos x="8" y="2"/>
                </a:cxn>
                <a:cxn ang="0">
                  <a:pos x="6" y="0"/>
                </a:cxn>
              </a:cxnLst>
              <a:rect l="0" t="0" r="r" b="b"/>
              <a:pathLst>
                <a:path w="8" h="3">
                  <a:moveTo>
                    <a:pt x="6" y="0"/>
                  </a:moveTo>
                  <a:lnTo>
                    <a:pt x="0" y="0"/>
                  </a:lnTo>
                  <a:lnTo>
                    <a:pt x="2" y="3"/>
                  </a:lnTo>
                  <a:lnTo>
                    <a:pt x="2" y="3"/>
                  </a:lnTo>
                  <a:lnTo>
                    <a:pt x="4" y="3"/>
                  </a:lnTo>
                  <a:lnTo>
                    <a:pt x="6" y="2"/>
                  </a:lnTo>
                  <a:lnTo>
                    <a:pt x="8"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5" name="Freeform 4196"/>
            <p:cNvSpPr>
              <a:spLocks/>
            </p:cNvSpPr>
            <p:nvPr/>
          </p:nvSpPr>
          <p:spPr bwMode="auto">
            <a:xfrm>
              <a:off x="2305" y="2439"/>
              <a:ext cx="8" cy="2"/>
            </a:xfrm>
            <a:custGeom>
              <a:avLst/>
              <a:gdLst/>
              <a:ahLst/>
              <a:cxnLst>
                <a:cxn ang="0">
                  <a:pos x="8" y="2"/>
                </a:cxn>
                <a:cxn ang="0">
                  <a:pos x="6" y="0"/>
                </a:cxn>
                <a:cxn ang="0">
                  <a:pos x="0" y="0"/>
                </a:cxn>
                <a:cxn ang="0">
                  <a:pos x="0" y="2"/>
                </a:cxn>
                <a:cxn ang="0">
                  <a:pos x="2" y="2"/>
                </a:cxn>
                <a:cxn ang="0">
                  <a:pos x="2" y="2"/>
                </a:cxn>
                <a:cxn ang="0">
                  <a:pos x="8" y="2"/>
                </a:cxn>
              </a:cxnLst>
              <a:rect l="0" t="0" r="r" b="b"/>
              <a:pathLst>
                <a:path w="8" h="2">
                  <a:moveTo>
                    <a:pt x="8" y="2"/>
                  </a:moveTo>
                  <a:lnTo>
                    <a:pt x="6" y="0"/>
                  </a:lnTo>
                  <a:lnTo>
                    <a:pt x="0" y="0"/>
                  </a:lnTo>
                  <a:lnTo>
                    <a:pt x="0" y="2"/>
                  </a:lnTo>
                  <a:lnTo>
                    <a:pt x="2" y="2"/>
                  </a:lnTo>
                  <a:lnTo>
                    <a:pt x="2" y="2"/>
                  </a:lnTo>
                  <a:lnTo>
                    <a:pt x="8"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6" name="Freeform 4197"/>
            <p:cNvSpPr>
              <a:spLocks/>
            </p:cNvSpPr>
            <p:nvPr/>
          </p:nvSpPr>
          <p:spPr bwMode="auto">
            <a:xfrm>
              <a:off x="2305" y="2439"/>
              <a:ext cx="8" cy="2"/>
            </a:xfrm>
            <a:custGeom>
              <a:avLst/>
              <a:gdLst/>
              <a:ahLst/>
              <a:cxnLst>
                <a:cxn ang="0">
                  <a:pos x="8" y="2"/>
                </a:cxn>
                <a:cxn ang="0">
                  <a:pos x="6" y="0"/>
                </a:cxn>
                <a:cxn ang="0">
                  <a:pos x="0" y="0"/>
                </a:cxn>
                <a:cxn ang="0">
                  <a:pos x="0" y="2"/>
                </a:cxn>
                <a:cxn ang="0">
                  <a:pos x="2" y="2"/>
                </a:cxn>
                <a:cxn ang="0">
                  <a:pos x="2" y="2"/>
                </a:cxn>
                <a:cxn ang="0">
                  <a:pos x="8" y="2"/>
                </a:cxn>
              </a:cxnLst>
              <a:rect l="0" t="0" r="r" b="b"/>
              <a:pathLst>
                <a:path w="8" h="2">
                  <a:moveTo>
                    <a:pt x="8" y="2"/>
                  </a:moveTo>
                  <a:lnTo>
                    <a:pt x="6" y="0"/>
                  </a:lnTo>
                  <a:lnTo>
                    <a:pt x="0" y="0"/>
                  </a:lnTo>
                  <a:lnTo>
                    <a:pt x="0" y="2"/>
                  </a:lnTo>
                  <a:lnTo>
                    <a:pt x="2" y="2"/>
                  </a:lnTo>
                  <a:lnTo>
                    <a:pt x="2" y="2"/>
                  </a:lnTo>
                  <a:lnTo>
                    <a:pt x="8"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7" name="Freeform 4198"/>
            <p:cNvSpPr>
              <a:spLocks/>
            </p:cNvSpPr>
            <p:nvPr/>
          </p:nvSpPr>
          <p:spPr bwMode="auto">
            <a:xfrm>
              <a:off x="2329" y="2433"/>
              <a:ext cx="1" cy="6"/>
            </a:xfrm>
            <a:custGeom>
              <a:avLst/>
              <a:gdLst/>
              <a:ahLst/>
              <a:cxnLst>
                <a:cxn ang="0">
                  <a:pos x="0" y="0"/>
                </a:cxn>
                <a:cxn ang="0">
                  <a:pos x="0" y="6"/>
                </a:cxn>
                <a:cxn ang="0">
                  <a:pos x="0" y="6"/>
                </a:cxn>
                <a:cxn ang="0">
                  <a:pos x="1" y="2"/>
                </a:cxn>
                <a:cxn ang="0">
                  <a:pos x="0" y="0"/>
                </a:cxn>
              </a:cxnLst>
              <a:rect l="0" t="0" r="r" b="b"/>
              <a:pathLst>
                <a:path w="1" h="6">
                  <a:moveTo>
                    <a:pt x="0" y="0"/>
                  </a:moveTo>
                  <a:lnTo>
                    <a:pt x="0" y="6"/>
                  </a:lnTo>
                  <a:lnTo>
                    <a:pt x="0" y="6"/>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8" name="Freeform 4199"/>
            <p:cNvSpPr>
              <a:spLocks/>
            </p:cNvSpPr>
            <p:nvPr/>
          </p:nvSpPr>
          <p:spPr bwMode="auto">
            <a:xfrm>
              <a:off x="2329" y="2433"/>
              <a:ext cx="1" cy="6"/>
            </a:xfrm>
            <a:custGeom>
              <a:avLst/>
              <a:gdLst/>
              <a:ahLst/>
              <a:cxnLst>
                <a:cxn ang="0">
                  <a:pos x="0" y="0"/>
                </a:cxn>
                <a:cxn ang="0">
                  <a:pos x="0" y="6"/>
                </a:cxn>
                <a:cxn ang="0">
                  <a:pos x="0" y="6"/>
                </a:cxn>
                <a:cxn ang="0">
                  <a:pos x="1" y="2"/>
                </a:cxn>
                <a:cxn ang="0">
                  <a:pos x="0" y="0"/>
                </a:cxn>
              </a:cxnLst>
              <a:rect l="0" t="0" r="r" b="b"/>
              <a:pathLst>
                <a:path w="1" h="6">
                  <a:moveTo>
                    <a:pt x="0" y="0"/>
                  </a:moveTo>
                  <a:lnTo>
                    <a:pt x="0" y="6"/>
                  </a:lnTo>
                  <a:lnTo>
                    <a:pt x="0" y="6"/>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9" name="Freeform 4200"/>
            <p:cNvSpPr>
              <a:spLocks/>
            </p:cNvSpPr>
            <p:nvPr/>
          </p:nvSpPr>
          <p:spPr bwMode="auto">
            <a:xfrm>
              <a:off x="2329" y="2446"/>
              <a:ext cx="3" cy="5"/>
            </a:xfrm>
            <a:custGeom>
              <a:avLst/>
              <a:gdLst/>
              <a:ahLst/>
              <a:cxnLst>
                <a:cxn ang="0">
                  <a:pos x="0" y="2"/>
                </a:cxn>
                <a:cxn ang="0">
                  <a:pos x="1" y="0"/>
                </a:cxn>
                <a:cxn ang="0">
                  <a:pos x="3" y="2"/>
                </a:cxn>
                <a:cxn ang="0">
                  <a:pos x="3" y="4"/>
                </a:cxn>
                <a:cxn ang="0">
                  <a:pos x="1" y="5"/>
                </a:cxn>
                <a:cxn ang="0">
                  <a:pos x="1" y="5"/>
                </a:cxn>
                <a:cxn ang="0">
                  <a:pos x="0" y="4"/>
                </a:cxn>
                <a:cxn ang="0">
                  <a:pos x="0" y="2"/>
                </a:cxn>
                <a:cxn ang="0">
                  <a:pos x="0" y="2"/>
                </a:cxn>
              </a:cxnLst>
              <a:rect l="0" t="0" r="r" b="b"/>
              <a:pathLst>
                <a:path w="3" h="5">
                  <a:moveTo>
                    <a:pt x="0" y="2"/>
                  </a:moveTo>
                  <a:lnTo>
                    <a:pt x="1" y="0"/>
                  </a:lnTo>
                  <a:lnTo>
                    <a:pt x="3" y="2"/>
                  </a:lnTo>
                  <a:lnTo>
                    <a:pt x="3" y="4"/>
                  </a:lnTo>
                  <a:lnTo>
                    <a:pt x="1" y="5"/>
                  </a:lnTo>
                  <a:lnTo>
                    <a:pt x="1" y="5"/>
                  </a:lnTo>
                  <a:lnTo>
                    <a:pt x="0" y="4"/>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0" name="Freeform 4201"/>
            <p:cNvSpPr>
              <a:spLocks/>
            </p:cNvSpPr>
            <p:nvPr/>
          </p:nvSpPr>
          <p:spPr bwMode="auto">
            <a:xfrm>
              <a:off x="2329" y="2446"/>
              <a:ext cx="3" cy="5"/>
            </a:xfrm>
            <a:custGeom>
              <a:avLst/>
              <a:gdLst/>
              <a:ahLst/>
              <a:cxnLst>
                <a:cxn ang="0">
                  <a:pos x="0" y="2"/>
                </a:cxn>
                <a:cxn ang="0">
                  <a:pos x="1" y="0"/>
                </a:cxn>
                <a:cxn ang="0">
                  <a:pos x="3" y="2"/>
                </a:cxn>
                <a:cxn ang="0">
                  <a:pos x="3" y="4"/>
                </a:cxn>
                <a:cxn ang="0">
                  <a:pos x="1" y="5"/>
                </a:cxn>
                <a:cxn ang="0">
                  <a:pos x="1" y="5"/>
                </a:cxn>
                <a:cxn ang="0">
                  <a:pos x="0" y="4"/>
                </a:cxn>
                <a:cxn ang="0">
                  <a:pos x="0" y="2"/>
                </a:cxn>
                <a:cxn ang="0">
                  <a:pos x="0" y="2"/>
                </a:cxn>
              </a:cxnLst>
              <a:rect l="0" t="0" r="r" b="b"/>
              <a:pathLst>
                <a:path w="3" h="5">
                  <a:moveTo>
                    <a:pt x="0" y="2"/>
                  </a:moveTo>
                  <a:lnTo>
                    <a:pt x="1" y="0"/>
                  </a:lnTo>
                  <a:lnTo>
                    <a:pt x="3" y="2"/>
                  </a:lnTo>
                  <a:lnTo>
                    <a:pt x="3" y="4"/>
                  </a:lnTo>
                  <a:lnTo>
                    <a:pt x="1" y="5"/>
                  </a:lnTo>
                  <a:lnTo>
                    <a:pt x="1" y="5"/>
                  </a:lnTo>
                  <a:lnTo>
                    <a:pt x="0" y="4"/>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1" name="Freeform 4202"/>
            <p:cNvSpPr>
              <a:spLocks/>
            </p:cNvSpPr>
            <p:nvPr/>
          </p:nvSpPr>
          <p:spPr bwMode="auto">
            <a:xfrm>
              <a:off x="2316" y="2462"/>
              <a:ext cx="5" cy="5"/>
            </a:xfrm>
            <a:custGeom>
              <a:avLst/>
              <a:gdLst/>
              <a:ahLst/>
              <a:cxnLst>
                <a:cxn ang="0">
                  <a:pos x="0" y="0"/>
                </a:cxn>
                <a:cxn ang="0">
                  <a:pos x="0" y="0"/>
                </a:cxn>
                <a:cxn ang="0">
                  <a:pos x="0" y="5"/>
                </a:cxn>
                <a:cxn ang="0">
                  <a:pos x="2" y="5"/>
                </a:cxn>
                <a:cxn ang="0">
                  <a:pos x="4" y="5"/>
                </a:cxn>
                <a:cxn ang="0">
                  <a:pos x="5" y="4"/>
                </a:cxn>
                <a:cxn ang="0">
                  <a:pos x="2" y="0"/>
                </a:cxn>
                <a:cxn ang="0">
                  <a:pos x="0" y="0"/>
                </a:cxn>
              </a:cxnLst>
              <a:rect l="0" t="0" r="r" b="b"/>
              <a:pathLst>
                <a:path w="5" h="5">
                  <a:moveTo>
                    <a:pt x="0" y="0"/>
                  </a:moveTo>
                  <a:lnTo>
                    <a:pt x="0" y="0"/>
                  </a:lnTo>
                  <a:lnTo>
                    <a:pt x="0" y="5"/>
                  </a:lnTo>
                  <a:lnTo>
                    <a:pt x="2" y="5"/>
                  </a:lnTo>
                  <a:lnTo>
                    <a:pt x="4" y="5"/>
                  </a:lnTo>
                  <a:lnTo>
                    <a:pt x="5" y="4"/>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2" name="Freeform 4203"/>
            <p:cNvSpPr>
              <a:spLocks/>
            </p:cNvSpPr>
            <p:nvPr/>
          </p:nvSpPr>
          <p:spPr bwMode="auto">
            <a:xfrm>
              <a:off x="2316" y="2462"/>
              <a:ext cx="5" cy="5"/>
            </a:xfrm>
            <a:custGeom>
              <a:avLst/>
              <a:gdLst/>
              <a:ahLst/>
              <a:cxnLst>
                <a:cxn ang="0">
                  <a:pos x="0" y="0"/>
                </a:cxn>
                <a:cxn ang="0">
                  <a:pos x="0" y="0"/>
                </a:cxn>
                <a:cxn ang="0">
                  <a:pos x="0" y="5"/>
                </a:cxn>
                <a:cxn ang="0">
                  <a:pos x="2" y="5"/>
                </a:cxn>
                <a:cxn ang="0">
                  <a:pos x="4" y="5"/>
                </a:cxn>
                <a:cxn ang="0">
                  <a:pos x="5" y="4"/>
                </a:cxn>
                <a:cxn ang="0">
                  <a:pos x="2" y="0"/>
                </a:cxn>
                <a:cxn ang="0">
                  <a:pos x="0" y="0"/>
                </a:cxn>
              </a:cxnLst>
              <a:rect l="0" t="0" r="r" b="b"/>
              <a:pathLst>
                <a:path w="5" h="5">
                  <a:moveTo>
                    <a:pt x="0" y="0"/>
                  </a:moveTo>
                  <a:lnTo>
                    <a:pt x="0" y="0"/>
                  </a:lnTo>
                  <a:lnTo>
                    <a:pt x="0" y="5"/>
                  </a:lnTo>
                  <a:lnTo>
                    <a:pt x="2" y="5"/>
                  </a:lnTo>
                  <a:lnTo>
                    <a:pt x="4" y="5"/>
                  </a:lnTo>
                  <a:lnTo>
                    <a:pt x="5" y="4"/>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3" name="Freeform 4204"/>
            <p:cNvSpPr>
              <a:spLocks/>
            </p:cNvSpPr>
            <p:nvPr/>
          </p:nvSpPr>
          <p:spPr bwMode="auto">
            <a:xfrm>
              <a:off x="2304" y="2467"/>
              <a:ext cx="3" cy="2"/>
            </a:xfrm>
            <a:custGeom>
              <a:avLst/>
              <a:gdLst/>
              <a:ahLst/>
              <a:cxnLst>
                <a:cxn ang="0">
                  <a:pos x="1" y="0"/>
                </a:cxn>
                <a:cxn ang="0">
                  <a:pos x="0" y="0"/>
                </a:cxn>
                <a:cxn ang="0">
                  <a:pos x="0" y="2"/>
                </a:cxn>
                <a:cxn ang="0">
                  <a:pos x="0" y="2"/>
                </a:cxn>
                <a:cxn ang="0">
                  <a:pos x="1" y="2"/>
                </a:cxn>
                <a:cxn ang="0">
                  <a:pos x="3" y="0"/>
                </a:cxn>
                <a:cxn ang="0">
                  <a:pos x="1" y="0"/>
                </a:cxn>
              </a:cxnLst>
              <a:rect l="0" t="0" r="r" b="b"/>
              <a:pathLst>
                <a:path w="3" h="2">
                  <a:moveTo>
                    <a:pt x="1" y="0"/>
                  </a:moveTo>
                  <a:lnTo>
                    <a:pt x="0" y="0"/>
                  </a:lnTo>
                  <a:lnTo>
                    <a:pt x="0" y="2"/>
                  </a:lnTo>
                  <a:lnTo>
                    <a:pt x="0" y="2"/>
                  </a:lnTo>
                  <a:lnTo>
                    <a:pt x="1" y="2"/>
                  </a:lnTo>
                  <a:lnTo>
                    <a:pt x="3"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4" name="Freeform 4205"/>
            <p:cNvSpPr>
              <a:spLocks/>
            </p:cNvSpPr>
            <p:nvPr/>
          </p:nvSpPr>
          <p:spPr bwMode="auto">
            <a:xfrm>
              <a:off x="2304" y="2467"/>
              <a:ext cx="3" cy="2"/>
            </a:xfrm>
            <a:custGeom>
              <a:avLst/>
              <a:gdLst/>
              <a:ahLst/>
              <a:cxnLst>
                <a:cxn ang="0">
                  <a:pos x="1" y="0"/>
                </a:cxn>
                <a:cxn ang="0">
                  <a:pos x="0" y="0"/>
                </a:cxn>
                <a:cxn ang="0">
                  <a:pos x="0" y="2"/>
                </a:cxn>
                <a:cxn ang="0">
                  <a:pos x="0" y="2"/>
                </a:cxn>
                <a:cxn ang="0">
                  <a:pos x="1" y="2"/>
                </a:cxn>
                <a:cxn ang="0">
                  <a:pos x="3" y="0"/>
                </a:cxn>
                <a:cxn ang="0">
                  <a:pos x="1" y="0"/>
                </a:cxn>
              </a:cxnLst>
              <a:rect l="0" t="0" r="r" b="b"/>
              <a:pathLst>
                <a:path w="3" h="2">
                  <a:moveTo>
                    <a:pt x="1" y="0"/>
                  </a:moveTo>
                  <a:lnTo>
                    <a:pt x="0" y="0"/>
                  </a:lnTo>
                  <a:lnTo>
                    <a:pt x="0" y="2"/>
                  </a:lnTo>
                  <a:lnTo>
                    <a:pt x="0" y="2"/>
                  </a:lnTo>
                  <a:lnTo>
                    <a:pt x="1" y="2"/>
                  </a:lnTo>
                  <a:lnTo>
                    <a:pt x="3"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5" name="Freeform 4206"/>
            <p:cNvSpPr>
              <a:spLocks/>
            </p:cNvSpPr>
            <p:nvPr/>
          </p:nvSpPr>
          <p:spPr bwMode="auto">
            <a:xfrm>
              <a:off x="2891" y="2623"/>
              <a:ext cx="305" cy="296"/>
            </a:xfrm>
            <a:custGeom>
              <a:avLst/>
              <a:gdLst/>
              <a:ahLst/>
              <a:cxnLst>
                <a:cxn ang="0">
                  <a:pos x="287" y="199"/>
                </a:cxn>
                <a:cxn ang="0">
                  <a:pos x="275" y="187"/>
                </a:cxn>
                <a:cxn ang="0">
                  <a:pos x="273" y="173"/>
                </a:cxn>
                <a:cxn ang="0">
                  <a:pos x="271" y="149"/>
                </a:cxn>
                <a:cxn ang="0">
                  <a:pos x="273" y="130"/>
                </a:cxn>
                <a:cxn ang="0">
                  <a:pos x="278" y="105"/>
                </a:cxn>
                <a:cxn ang="0">
                  <a:pos x="296" y="58"/>
                </a:cxn>
                <a:cxn ang="0">
                  <a:pos x="305" y="50"/>
                </a:cxn>
                <a:cxn ang="0">
                  <a:pos x="301" y="46"/>
                </a:cxn>
                <a:cxn ang="0">
                  <a:pos x="298" y="30"/>
                </a:cxn>
                <a:cxn ang="0">
                  <a:pos x="296" y="26"/>
                </a:cxn>
                <a:cxn ang="0">
                  <a:pos x="271" y="12"/>
                </a:cxn>
                <a:cxn ang="0">
                  <a:pos x="260" y="14"/>
                </a:cxn>
                <a:cxn ang="0">
                  <a:pos x="246" y="3"/>
                </a:cxn>
                <a:cxn ang="0">
                  <a:pos x="233" y="3"/>
                </a:cxn>
                <a:cxn ang="0">
                  <a:pos x="225" y="0"/>
                </a:cxn>
                <a:cxn ang="0">
                  <a:pos x="207" y="3"/>
                </a:cxn>
                <a:cxn ang="0">
                  <a:pos x="198" y="3"/>
                </a:cxn>
                <a:cxn ang="0">
                  <a:pos x="196" y="1"/>
                </a:cxn>
                <a:cxn ang="0">
                  <a:pos x="169" y="7"/>
                </a:cxn>
                <a:cxn ang="0">
                  <a:pos x="162" y="14"/>
                </a:cxn>
                <a:cxn ang="0">
                  <a:pos x="137" y="10"/>
                </a:cxn>
                <a:cxn ang="0">
                  <a:pos x="126" y="7"/>
                </a:cxn>
                <a:cxn ang="0">
                  <a:pos x="116" y="1"/>
                </a:cxn>
                <a:cxn ang="0">
                  <a:pos x="105" y="12"/>
                </a:cxn>
                <a:cxn ang="0">
                  <a:pos x="101" y="25"/>
                </a:cxn>
                <a:cxn ang="0">
                  <a:pos x="87" y="94"/>
                </a:cxn>
                <a:cxn ang="0">
                  <a:pos x="60" y="139"/>
                </a:cxn>
                <a:cxn ang="0">
                  <a:pos x="35" y="160"/>
                </a:cxn>
                <a:cxn ang="0">
                  <a:pos x="32" y="153"/>
                </a:cxn>
                <a:cxn ang="0">
                  <a:pos x="19" y="160"/>
                </a:cxn>
                <a:cxn ang="0">
                  <a:pos x="10" y="158"/>
                </a:cxn>
                <a:cxn ang="0">
                  <a:pos x="0" y="176"/>
                </a:cxn>
                <a:cxn ang="0">
                  <a:pos x="0" y="183"/>
                </a:cxn>
                <a:cxn ang="0">
                  <a:pos x="34" y="176"/>
                </a:cxn>
                <a:cxn ang="0">
                  <a:pos x="64" y="176"/>
                </a:cxn>
                <a:cxn ang="0">
                  <a:pos x="68" y="178"/>
                </a:cxn>
                <a:cxn ang="0">
                  <a:pos x="87" y="212"/>
                </a:cxn>
                <a:cxn ang="0">
                  <a:pos x="112" y="210"/>
                </a:cxn>
                <a:cxn ang="0">
                  <a:pos x="116" y="194"/>
                </a:cxn>
                <a:cxn ang="0">
                  <a:pos x="135" y="192"/>
                </a:cxn>
                <a:cxn ang="0">
                  <a:pos x="151" y="203"/>
                </a:cxn>
                <a:cxn ang="0">
                  <a:pos x="153" y="237"/>
                </a:cxn>
                <a:cxn ang="0">
                  <a:pos x="155" y="260"/>
                </a:cxn>
                <a:cxn ang="0">
                  <a:pos x="155" y="262"/>
                </a:cxn>
                <a:cxn ang="0">
                  <a:pos x="160" y="264"/>
                </a:cxn>
                <a:cxn ang="0">
                  <a:pos x="164" y="258"/>
                </a:cxn>
                <a:cxn ang="0">
                  <a:pos x="183" y="258"/>
                </a:cxn>
                <a:cxn ang="0">
                  <a:pos x="187" y="257"/>
                </a:cxn>
                <a:cxn ang="0">
                  <a:pos x="194" y="258"/>
                </a:cxn>
                <a:cxn ang="0">
                  <a:pos x="196" y="264"/>
                </a:cxn>
                <a:cxn ang="0">
                  <a:pos x="207" y="260"/>
                </a:cxn>
                <a:cxn ang="0">
                  <a:pos x="210" y="267"/>
                </a:cxn>
                <a:cxn ang="0">
                  <a:pos x="235" y="271"/>
                </a:cxn>
                <a:cxn ang="0">
                  <a:pos x="250" y="280"/>
                </a:cxn>
                <a:cxn ang="0">
                  <a:pos x="257" y="287"/>
                </a:cxn>
                <a:cxn ang="0">
                  <a:pos x="273" y="294"/>
                </a:cxn>
                <a:cxn ang="0">
                  <a:pos x="276" y="296"/>
                </a:cxn>
                <a:cxn ang="0">
                  <a:pos x="280" y="296"/>
                </a:cxn>
                <a:cxn ang="0">
                  <a:pos x="276" y="278"/>
                </a:cxn>
                <a:cxn ang="0">
                  <a:pos x="266" y="278"/>
                </a:cxn>
                <a:cxn ang="0">
                  <a:pos x="266" y="242"/>
                </a:cxn>
                <a:cxn ang="0">
                  <a:pos x="271" y="219"/>
                </a:cxn>
              </a:cxnLst>
              <a:rect l="0" t="0" r="r" b="b"/>
              <a:pathLst>
                <a:path w="305" h="296">
                  <a:moveTo>
                    <a:pt x="292" y="214"/>
                  </a:moveTo>
                  <a:lnTo>
                    <a:pt x="291" y="203"/>
                  </a:lnTo>
                  <a:lnTo>
                    <a:pt x="287" y="199"/>
                  </a:lnTo>
                  <a:lnTo>
                    <a:pt x="283" y="199"/>
                  </a:lnTo>
                  <a:lnTo>
                    <a:pt x="276" y="192"/>
                  </a:lnTo>
                  <a:lnTo>
                    <a:pt x="275" y="187"/>
                  </a:lnTo>
                  <a:lnTo>
                    <a:pt x="275" y="185"/>
                  </a:lnTo>
                  <a:lnTo>
                    <a:pt x="273" y="182"/>
                  </a:lnTo>
                  <a:lnTo>
                    <a:pt x="273" y="173"/>
                  </a:lnTo>
                  <a:lnTo>
                    <a:pt x="269" y="164"/>
                  </a:lnTo>
                  <a:lnTo>
                    <a:pt x="271" y="153"/>
                  </a:lnTo>
                  <a:lnTo>
                    <a:pt x="271" y="149"/>
                  </a:lnTo>
                  <a:lnTo>
                    <a:pt x="269" y="151"/>
                  </a:lnTo>
                  <a:lnTo>
                    <a:pt x="273" y="137"/>
                  </a:lnTo>
                  <a:lnTo>
                    <a:pt x="273" y="130"/>
                  </a:lnTo>
                  <a:lnTo>
                    <a:pt x="267" y="125"/>
                  </a:lnTo>
                  <a:lnTo>
                    <a:pt x="267" y="121"/>
                  </a:lnTo>
                  <a:lnTo>
                    <a:pt x="278" y="105"/>
                  </a:lnTo>
                  <a:lnTo>
                    <a:pt x="280" y="103"/>
                  </a:lnTo>
                  <a:lnTo>
                    <a:pt x="282" y="76"/>
                  </a:lnTo>
                  <a:lnTo>
                    <a:pt x="296" y="58"/>
                  </a:lnTo>
                  <a:lnTo>
                    <a:pt x="301" y="55"/>
                  </a:lnTo>
                  <a:lnTo>
                    <a:pt x="303" y="53"/>
                  </a:lnTo>
                  <a:lnTo>
                    <a:pt x="305" y="50"/>
                  </a:lnTo>
                  <a:lnTo>
                    <a:pt x="305" y="48"/>
                  </a:lnTo>
                  <a:lnTo>
                    <a:pt x="303" y="46"/>
                  </a:lnTo>
                  <a:lnTo>
                    <a:pt x="301" y="46"/>
                  </a:lnTo>
                  <a:lnTo>
                    <a:pt x="298" y="44"/>
                  </a:lnTo>
                  <a:lnTo>
                    <a:pt x="298" y="41"/>
                  </a:lnTo>
                  <a:lnTo>
                    <a:pt x="298" y="30"/>
                  </a:lnTo>
                  <a:lnTo>
                    <a:pt x="299" y="26"/>
                  </a:lnTo>
                  <a:lnTo>
                    <a:pt x="298" y="25"/>
                  </a:lnTo>
                  <a:lnTo>
                    <a:pt x="296" y="26"/>
                  </a:lnTo>
                  <a:lnTo>
                    <a:pt x="278" y="10"/>
                  </a:lnTo>
                  <a:lnTo>
                    <a:pt x="275" y="12"/>
                  </a:lnTo>
                  <a:lnTo>
                    <a:pt x="271" y="12"/>
                  </a:lnTo>
                  <a:lnTo>
                    <a:pt x="264" y="10"/>
                  </a:lnTo>
                  <a:lnTo>
                    <a:pt x="262" y="14"/>
                  </a:lnTo>
                  <a:lnTo>
                    <a:pt x="260" y="14"/>
                  </a:lnTo>
                  <a:lnTo>
                    <a:pt x="253" y="12"/>
                  </a:lnTo>
                  <a:lnTo>
                    <a:pt x="250" y="7"/>
                  </a:lnTo>
                  <a:lnTo>
                    <a:pt x="246" y="3"/>
                  </a:lnTo>
                  <a:lnTo>
                    <a:pt x="244" y="1"/>
                  </a:lnTo>
                  <a:lnTo>
                    <a:pt x="235" y="1"/>
                  </a:lnTo>
                  <a:lnTo>
                    <a:pt x="233" y="3"/>
                  </a:lnTo>
                  <a:lnTo>
                    <a:pt x="230" y="1"/>
                  </a:lnTo>
                  <a:lnTo>
                    <a:pt x="228" y="3"/>
                  </a:lnTo>
                  <a:lnTo>
                    <a:pt x="225" y="0"/>
                  </a:lnTo>
                  <a:lnTo>
                    <a:pt x="214" y="1"/>
                  </a:lnTo>
                  <a:lnTo>
                    <a:pt x="207" y="0"/>
                  </a:lnTo>
                  <a:lnTo>
                    <a:pt x="207" y="3"/>
                  </a:lnTo>
                  <a:lnTo>
                    <a:pt x="203" y="3"/>
                  </a:lnTo>
                  <a:lnTo>
                    <a:pt x="201" y="5"/>
                  </a:lnTo>
                  <a:lnTo>
                    <a:pt x="198" y="3"/>
                  </a:lnTo>
                  <a:lnTo>
                    <a:pt x="200" y="3"/>
                  </a:lnTo>
                  <a:lnTo>
                    <a:pt x="198" y="1"/>
                  </a:lnTo>
                  <a:lnTo>
                    <a:pt x="196" y="1"/>
                  </a:lnTo>
                  <a:lnTo>
                    <a:pt x="178" y="9"/>
                  </a:lnTo>
                  <a:lnTo>
                    <a:pt x="175" y="7"/>
                  </a:lnTo>
                  <a:lnTo>
                    <a:pt x="169" y="7"/>
                  </a:lnTo>
                  <a:lnTo>
                    <a:pt x="166" y="9"/>
                  </a:lnTo>
                  <a:lnTo>
                    <a:pt x="166" y="14"/>
                  </a:lnTo>
                  <a:lnTo>
                    <a:pt x="162" y="14"/>
                  </a:lnTo>
                  <a:lnTo>
                    <a:pt x="148" y="14"/>
                  </a:lnTo>
                  <a:lnTo>
                    <a:pt x="141" y="12"/>
                  </a:lnTo>
                  <a:lnTo>
                    <a:pt x="137" y="10"/>
                  </a:lnTo>
                  <a:lnTo>
                    <a:pt x="135" y="12"/>
                  </a:lnTo>
                  <a:lnTo>
                    <a:pt x="134" y="12"/>
                  </a:lnTo>
                  <a:lnTo>
                    <a:pt x="126" y="7"/>
                  </a:lnTo>
                  <a:lnTo>
                    <a:pt x="126" y="3"/>
                  </a:lnTo>
                  <a:lnTo>
                    <a:pt x="125" y="1"/>
                  </a:lnTo>
                  <a:lnTo>
                    <a:pt x="116" y="1"/>
                  </a:lnTo>
                  <a:lnTo>
                    <a:pt x="110" y="5"/>
                  </a:lnTo>
                  <a:lnTo>
                    <a:pt x="109" y="10"/>
                  </a:lnTo>
                  <a:lnTo>
                    <a:pt x="105" y="12"/>
                  </a:lnTo>
                  <a:lnTo>
                    <a:pt x="105" y="21"/>
                  </a:lnTo>
                  <a:lnTo>
                    <a:pt x="105" y="23"/>
                  </a:lnTo>
                  <a:lnTo>
                    <a:pt x="101" y="25"/>
                  </a:lnTo>
                  <a:lnTo>
                    <a:pt x="101" y="30"/>
                  </a:lnTo>
                  <a:lnTo>
                    <a:pt x="92" y="53"/>
                  </a:lnTo>
                  <a:lnTo>
                    <a:pt x="87" y="94"/>
                  </a:lnTo>
                  <a:lnTo>
                    <a:pt x="76" y="101"/>
                  </a:lnTo>
                  <a:lnTo>
                    <a:pt x="64" y="117"/>
                  </a:lnTo>
                  <a:lnTo>
                    <a:pt x="60" y="139"/>
                  </a:lnTo>
                  <a:lnTo>
                    <a:pt x="51" y="149"/>
                  </a:lnTo>
                  <a:lnTo>
                    <a:pt x="43" y="158"/>
                  </a:lnTo>
                  <a:lnTo>
                    <a:pt x="35" y="160"/>
                  </a:lnTo>
                  <a:lnTo>
                    <a:pt x="32" y="158"/>
                  </a:lnTo>
                  <a:lnTo>
                    <a:pt x="32" y="155"/>
                  </a:lnTo>
                  <a:lnTo>
                    <a:pt x="32" y="153"/>
                  </a:lnTo>
                  <a:lnTo>
                    <a:pt x="23" y="155"/>
                  </a:lnTo>
                  <a:lnTo>
                    <a:pt x="21" y="157"/>
                  </a:lnTo>
                  <a:lnTo>
                    <a:pt x="19" y="160"/>
                  </a:lnTo>
                  <a:lnTo>
                    <a:pt x="16" y="160"/>
                  </a:lnTo>
                  <a:lnTo>
                    <a:pt x="10" y="158"/>
                  </a:lnTo>
                  <a:lnTo>
                    <a:pt x="10" y="158"/>
                  </a:lnTo>
                  <a:lnTo>
                    <a:pt x="5" y="162"/>
                  </a:lnTo>
                  <a:lnTo>
                    <a:pt x="3" y="174"/>
                  </a:lnTo>
                  <a:lnTo>
                    <a:pt x="0" y="176"/>
                  </a:lnTo>
                  <a:lnTo>
                    <a:pt x="0" y="180"/>
                  </a:lnTo>
                  <a:lnTo>
                    <a:pt x="0" y="182"/>
                  </a:lnTo>
                  <a:lnTo>
                    <a:pt x="0" y="183"/>
                  </a:lnTo>
                  <a:lnTo>
                    <a:pt x="0" y="182"/>
                  </a:lnTo>
                  <a:lnTo>
                    <a:pt x="16" y="176"/>
                  </a:lnTo>
                  <a:lnTo>
                    <a:pt x="34" y="176"/>
                  </a:lnTo>
                  <a:lnTo>
                    <a:pt x="35" y="176"/>
                  </a:lnTo>
                  <a:lnTo>
                    <a:pt x="64" y="176"/>
                  </a:lnTo>
                  <a:lnTo>
                    <a:pt x="64" y="176"/>
                  </a:lnTo>
                  <a:lnTo>
                    <a:pt x="66" y="178"/>
                  </a:lnTo>
                  <a:lnTo>
                    <a:pt x="66" y="178"/>
                  </a:lnTo>
                  <a:lnTo>
                    <a:pt x="68" y="178"/>
                  </a:lnTo>
                  <a:lnTo>
                    <a:pt x="75" y="199"/>
                  </a:lnTo>
                  <a:lnTo>
                    <a:pt x="84" y="212"/>
                  </a:lnTo>
                  <a:lnTo>
                    <a:pt x="87" y="212"/>
                  </a:lnTo>
                  <a:lnTo>
                    <a:pt x="91" y="212"/>
                  </a:lnTo>
                  <a:lnTo>
                    <a:pt x="101" y="210"/>
                  </a:lnTo>
                  <a:lnTo>
                    <a:pt x="112" y="210"/>
                  </a:lnTo>
                  <a:lnTo>
                    <a:pt x="114" y="205"/>
                  </a:lnTo>
                  <a:lnTo>
                    <a:pt x="114" y="203"/>
                  </a:lnTo>
                  <a:lnTo>
                    <a:pt x="116" y="194"/>
                  </a:lnTo>
                  <a:lnTo>
                    <a:pt x="128" y="194"/>
                  </a:lnTo>
                  <a:lnTo>
                    <a:pt x="128" y="192"/>
                  </a:lnTo>
                  <a:lnTo>
                    <a:pt x="135" y="192"/>
                  </a:lnTo>
                  <a:lnTo>
                    <a:pt x="135" y="199"/>
                  </a:lnTo>
                  <a:lnTo>
                    <a:pt x="150" y="199"/>
                  </a:lnTo>
                  <a:lnTo>
                    <a:pt x="151" y="203"/>
                  </a:lnTo>
                  <a:lnTo>
                    <a:pt x="153" y="226"/>
                  </a:lnTo>
                  <a:lnTo>
                    <a:pt x="153" y="230"/>
                  </a:lnTo>
                  <a:lnTo>
                    <a:pt x="153" y="237"/>
                  </a:lnTo>
                  <a:lnTo>
                    <a:pt x="159" y="251"/>
                  </a:lnTo>
                  <a:lnTo>
                    <a:pt x="159" y="255"/>
                  </a:lnTo>
                  <a:lnTo>
                    <a:pt x="155" y="260"/>
                  </a:lnTo>
                  <a:lnTo>
                    <a:pt x="155" y="260"/>
                  </a:lnTo>
                  <a:lnTo>
                    <a:pt x="155" y="260"/>
                  </a:lnTo>
                  <a:lnTo>
                    <a:pt x="155" y="262"/>
                  </a:lnTo>
                  <a:lnTo>
                    <a:pt x="157" y="262"/>
                  </a:lnTo>
                  <a:lnTo>
                    <a:pt x="159" y="264"/>
                  </a:lnTo>
                  <a:lnTo>
                    <a:pt x="160" y="264"/>
                  </a:lnTo>
                  <a:lnTo>
                    <a:pt x="160" y="264"/>
                  </a:lnTo>
                  <a:lnTo>
                    <a:pt x="162" y="260"/>
                  </a:lnTo>
                  <a:lnTo>
                    <a:pt x="164" y="258"/>
                  </a:lnTo>
                  <a:lnTo>
                    <a:pt x="178" y="258"/>
                  </a:lnTo>
                  <a:lnTo>
                    <a:pt x="182" y="258"/>
                  </a:lnTo>
                  <a:lnTo>
                    <a:pt x="183" y="258"/>
                  </a:lnTo>
                  <a:lnTo>
                    <a:pt x="185" y="258"/>
                  </a:lnTo>
                  <a:lnTo>
                    <a:pt x="187" y="257"/>
                  </a:lnTo>
                  <a:lnTo>
                    <a:pt x="187" y="257"/>
                  </a:lnTo>
                  <a:lnTo>
                    <a:pt x="192" y="255"/>
                  </a:lnTo>
                  <a:lnTo>
                    <a:pt x="192" y="257"/>
                  </a:lnTo>
                  <a:lnTo>
                    <a:pt x="194" y="258"/>
                  </a:lnTo>
                  <a:lnTo>
                    <a:pt x="194" y="262"/>
                  </a:lnTo>
                  <a:lnTo>
                    <a:pt x="194" y="264"/>
                  </a:lnTo>
                  <a:lnTo>
                    <a:pt x="196" y="264"/>
                  </a:lnTo>
                  <a:lnTo>
                    <a:pt x="201" y="262"/>
                  </a:lnTo>
                  <a:lnTo>
                    <a:pt x="203" y="262"/>
                  </a:lnTo>
                  <a:lnTo>
                    <a:pt x="207" y="260"/>
                  </a:lnTo>
                  <a:lnTo>
                    <a:pt x="208" y="264"/>
                  </a:lnTo>
                  <a:lnTo>
                    <a:pt x="208" y="265"/>
                  </a:lnTo>
                  <a:lnTo>
                    <a:pt x="210" y="267"/>
                  </a:lnTo>
                  <a:lnTo>
                    <a:pt x="223" y="273"/>
                  </a:lnTo>
                  <a:lnTo>
                    <a:pt x="226" y="274"/>
                  </a:lnTo>
                  <a:lnTo>
                    <a:pt x="235" y="271"/>
                  </a:lnTo>
                  <a:lnTo>
                    <a:pt x="237" y="271"/>
                  </a:lnTo>
                  <a:lnTo>
                    <a:pt x="242" y="276"/>
                  </a:lnTo>
                  <a:lnTo>
                    <a:pt x="250" y="280"/>
                  </a:lnTo>
                  <a:lnTo>
                    <a:pt x="253" y="280"/>
                  </a:lnTo>
                  <a:lnTo>
                    <a:pt x="255" y="282"/>
                  </a:lnTo>
                  <a:lnTo>
                    <a:pt x="257" y="287"/>
                  </a:lnTo>
                  <a:lnTo>
                    <a:pt x="266" y="292"/>
                  </a:lnTo>
                  <a:lnTo>
                    <a:pt x="271" y="294"/>
                  </a:lnTo>
                  <a:lnTo>
                    <a:pt x="273" y="294"/>
                  </a:lnTo>
                  <a:lnTo>
                    <a:pt x="275" y="294"/>
                  </a:lnTo>
                  <a:lnTo>
                    <a:pt x="275" y="294"/>
                  </a:lnTo>
                  <a:lnTo>
                    <a:pt x="276" y="296"/>
                  </a:lnTo>
                  <a:lnTo>
                    <a:pt x="278" y="296"/>
                  </a:lnTo>
                  <a:lnTo>
                    <a:pt x="280" y="296"/>
                  </a:lnTo>
                  <a:lnTo>
                    <a:pt x="280" y="296"/>
                  </a:lnTo>
                  <a:lnTo>
                    <a:pt x="278" y="282"/>
                  </a:lnTo>
                  <a:lnTo>
                    <a:pt x="278" y="280"/>
                  </a:lnTo>
                  <a:lnTo>
                    <a:pt x="276" y="278"/>
                  </a:lnTo>
                  <a:lnTo>
                    <a:pt x="275" y="280"/>
                  </a:lnTo>
                  <a:lnTo>
                    <a:pt x="267" y="280"/>
                  </a:lnTo>
                  <a:lnTo>
                    <a:pt x="266" y="278"/>
                  </a:lnTo>
                  <a:lnTo>
                    <a:pt x="260" y="271"/>
                  </a:lnTo>
                  <a:lnTo>
                    <a:pt x="260" y="269"/>
                  </a:lnTo>
                  <a:lnTo>
                    <a:pt x="266" y="242"/>
                  </a:lnTo>
                  <a:lnTo>
                    <a:pt x="264" y="230"/>
                  </a:lnTo>
                  <a:lnTo>
                    <a:pt x="269" y="219"/>
                  </a:lnTo>
                  <a:lnTo>
                    <a:pt x="271" y="219"/>
                  </a:lnTo>
                  <a:lnTo>
                    <a:pt x="292" y="2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6" name="Freeform 4207"/>
            <p:cNvSpPr>
              <a:spLocks/>
            </p:cNvSpPr>
            <p:nvPr/>
          </p:nvSpPr>
          <p:spPr bwMode="auto">
            <a:xfrm>
              <a:off x="2891" y="2623"/>
              <a:ext cx="305" cy="296"/>
            </a:xfrm>
            <a:custGeom>
              <a:avLst/>
              <a:gdLst/>
              <a:ahLst/>
              <a:cxnLst>
                <a:cxn ang="0">
                  <a:pos x="287" y="199"/>
                </a:cxn>
                <a:cxn ang="0">
                  <a:pos x="275" y="187"/>
                </a:cxn>
                <a:cxn ang="0">
                  <a:pos x="273" y="173"/>
                </a:cxn>
                <a:cxn ang="0">
                  <a:pos x="271" y="149"/>
                </a:cxn>
                <a:cxn ang="0">
                  <a:pos x="273" y="130"/>
                </a:cxn>
                <a:cxn ang="0">
                  <a:pos x="278" y="105"/>
                </a:cxn>
                <a:cxn ang="0">
                  <a:pos x="296" y="58"/>
                </a:cxn>
                <a:cxn ang="0">
                  <a:pos x="305" y="50"/>
                </a:cxn>
                <a:cxn ang="0">
                  <a:pos x="301" y="46"/>
                </a:cxn>
                <a:cxn ang="0">
                  <a:pos x="298" y="30"/>
                </a:cxn>
                <a:cxn ang="0">
                  <a:pos x="296" y="26"/>
                </a:cxn>
                <a:cxn ang="0">
                  <a:pos x="271" y="12"/>
                </a:cxn>
                <a:cxn ang="0">
                  <a:pos x="260" y="14"/>
                </a:cxn>
                <a:cxn ang="0">
                  <a:pos x="246" y="3"/>
                </a:cxn>
                <a:cxn ang="0">
                  <a:pos x="233" y="3"/>
                </a:cxn>
                <a:cxn ang="0">
                  <a:pos x="225" y="0"/>
                </a:cxn>
                <a:cxn ang="0">
                  <a:pos x="207" y="3"/>
                </a:cxn>
                <a:cxn ang="0">
                  <a:pos x="198" y="3"/>
                </a:cxn>
                <a:cxn ang="0">
                  <a:pos x="196" y="1"/>
                </a:cxn>
                <a:cxn ang="0">
                  <a:pos x="169" y="7"/>
                </a:cxn>
                <a:cxn ang="0">
                  <a:pos x="162" y="14"/>
                </a:cxn>
                <a:cxn ang="0">
                  <a:pos x="137" y="10"/>
                </a:cxn>
                <a:cxn ang="0">
                  <a:pos x="126" y="7"/>
                </a:cxn>
                <a:cxn ang="0">
                  <a:pos x="116" y="1"/>
                </a:cxn>
                <a:cxn ang="0">
                  <a:pos x="105" y="12"/>
                </a:cxn>
                <a:cxn ang="0">
                  <a:pos x="101" y="25"/>
                </a:cxn>
                <a:cxn ang="0">
                  <a:pos x="87" y="94"/>
                </a:cxn>
                <a:cxn ang="0">
                  <a:pos x="60" y="139"/>
                </a:cxn>
                <a:cxn ang="0">
                  <a:pos x="35" y="160"/>
                </a:cxn>
                <a:cxn ang="0">
                  <a:pos x="32" y="153"/>
                </a:cxn>
                <a:cxn ang="0">
                  <a:pos x="19" y="160"/>
                </a:cxn>
                <a:cxn ang="0">
                  <a:pos x="10" y="158"/>
                </a:cxn>
                <a:cxn ang="0">
                  <a:pos x="0" y="176"/>
                </a:cxn>
                <a:cxn ang="0">
                  <a:pos x="0" y="183"/>
                </a:cxn>
                <a:cxn ang="0">
                  <a:pos x="34" y="176"/>
                </a:cxn>
                <a:cxn ang="0">
                  <a:pos x="64" y="176"/>
                </a:cxn>
                <a:cxn ang="0">
                  <a:pos x="68" y="178"/>
                </a:cxn>
                <a:cxn ang="0">
                  <a:pos x="87" y="212"/>
                </a:cxn>
                <a:cxn ang="0">
                  <a:pos x="112" y="210"/>
                </a:cxn>
                <a:cxn ang="0">
                  <a:pos x="116" y="194"/>
                </a:cxn>
                <a:cxn ang="0">
                  <a:pos x="135" y="192"/>
                </a:cxn>
                <a:cxn ang="0">
                  <a:pos x="151" y="203"/>
                </a:cxn>
                <a:cxn ang="0">
                  <a:pos x="153" y="237"/>
                </a:cxn>
                <a:cxn ang="0">
                  <a:pos x="155" y="260"/>
                </a:cxn>
                <a:cxn ang="0">
                  <a:pos x="155" y="262"/>
                </a:cxn>
                <a:cxn ang="0">
                  <a:pos x="160" y="264"/>
                </a:cxn>
                <a:cxn ang="0">
                  <a:pos x="164" y="258"/>
                </a:cxn>
                <a:cxn ang="0">
                  <a:pos x="183" y="258"/>
                </a:cxn>
                <a:cxn ang="0">
                  <a:pos x="187" y="257"/>
                </a:cxn>
                <a:cxn ang="0">
                  <a:pos x="194" y="258"/>
                </a:cxn>
                <a:cxn ang="0">
                  <a:pos x="196" y="264"/>
                </a:cxn>
                <a:cxn ang="0">
                  <a:pos x="207" y="260"/>
                </a:cxn>
                <a:cxn ang="0">
                  <a:pos x="210" y="267"/>
                </a:cxn>
                <a:cxn ang="0">
                  <a:pos x="235" y="271"/>
                </a:cxn>
                <a:cxn ang="0">
                  <a:pos x="250" y="280"/>
                </a:cxn>
                <a:cxn ang="0">
                  <a:pos x="257" y="287"/>
                </a:cxn>
                <a:cxn ang="0">
                  <a:pos x="273" y="294"/>
                </a:cxn>
                <a:cxn ang="0">
                  <a:pos x="276" y="296"/>
                </a:cxn>
                <a:cxn ang="0">
                  <a:pos x="280" y="296"/>
                </a:cxn>
                <a:cxn ang="0">
                  <a:pos x="276" y="278"/>
                </a:cxn>
                <a:cxn ang="0">
                  <a:pos x="266" y="278"/>
                </a:cxn>
                <a:cxn ang="0">
                  <a:pos x="266" y="242"/>
                </a:cxn>
                <a:cxn ang="0">
                  <a:pos x="271" y="219"/>
                </a:cxn>
              </a:cxnLst>
              <a:rect l="0" t="0" r="r" b="b"/>
              <a:pathLst>
                <a:path w="305" h="296">
                  <a:moveTo>
                    <a:pt x="292" y="214"/>
                  </a:moveTo>
                  <a:lnTo>
                    <a:pt x="291" y="203"/>
                  </a:lnTo>
                  <a:lnTo>
                    <a:pt x="287" y="199"/>
                  </a:lnTo>
                  <a:lnTo>
                    <a:pt x="283" y="199"/>
                  </a:lnTo>
                  <a:lnTo>
                    <a:pt x="276" y="192"/>
                  </a:lnTo>
                  <a:lnTo>
                    <a:pt x="275" y="187"/>
                  </a:lnTo>
                  <a:lnTo>
                    <a:pt x="275" y="185"/>
                  </a:lnTo>
                  <a:lnTo>
                    <a:pt x="273" y="182"/>
                  </a:lnTo>
                  <a:lnTo>
                    <a:pt x="273" y="173"/>
                  </a:lnTo>
                  <a:lnTo>
                    <a:pt x="269" y="164"/>
                  </a:lnTo>
                  <a:lnTo>
                    <a:pt x="271" y="153"/>
                  </a:lnTo>
                  <a:lnTo>
                    <a:pt x="271" y="149"/>
                  </a:lnTo>
                  <a:lnTo>
                    <a:pt x="269" y="151"/>
                  </a:lnTo>
                  <a:lnTo>
                    <a:pt x="273" y="137"/>
                  </a:lnTo>
                  <a:lnTo>
                    <a:pt x="273" y="130"/>
                  </a:lnTo>
                  <a:lnTo>
                    <a:pt x="267" y="125"/>
                  </a:lnTo>
                  <a:lnTo>
                    <a:pt x="267" y="121"/>
                  </a:lnTo>
                  <a:lnTo>
                    <a:pt x="278" y="105"/>
                  </a:lnTo>
                  <a:lnTo>
                    <a:pt x="280" y="103"/>
                  </a:lnTo>
                  <a:lnTo>
                    <a:pt x="282" y="76"/>
                  </a:lnTo>
                  <a:lnTo>
                    <a:pt x="296" y="58"/>
                  </a:lnTo>
                  <a:lnTo>
                    <a:pt x="301" y="55"/>
                  </a:lnTo>
                  <a:lnTo>
                    <a:pt x="303" y="53"/>
                  </a:lnTo>
                  <a:lnTo>
                    <a:pt x="305" y="50"/>
                  </a:lnTo>
                  <a:lnTo>
                    <a:pt x="305" y="48"/>
                  </a:lnTo>
                  <a:lnTo>
                    <a:pt x="303" y="46"/>
                  </a:lnTo>
                  <a:lnTo>
                    <a:pt x="301" y="46"/>
                  </a:lnTo>
                  <a:lnTo>
                    <a:pt x="298" y="44"/>
                  </a:lnTo>
                  <a:lnTo>
                    <a:pt x="298" y="41"/>
                  </a:lnTo>
                  <a:lnTo>
                    <a:pt x="298" y="30"/>
                  </a:lnTo>
                  <a:lnTo>
                    <a:pt x="299" y="26"/>
                  </a:lnTo>
                  <a:lnTo>
                    <a:pt x="298" y="25"/>
                  </a:lnTo>
                  <a:lnTo>
                    <a:pt x="296" y="26"/>
                  </a:lnTo>
                  <a:lnTo>
                    <a:pt x="278" y="10"/>
                  </a:lnTo>
                  <a:lnTo>
                    <a:pt x="275" y="12"/>
                  </a:lnTo>
                  <a:lnTo>
                    <a:pt x="271" y="12"/>
                  </a:lnTo>
                  <a:lnTo>
                    <a:pt x="264" y="10"/>
                  </a:lnTo>
                  <a:lnTo>
                    <a:pt x="262" y="14"/>
                  </a:lnTo>
                  <a:lnTo>
                    <a:pt x="260" y="14"/>
                  </a:lnTo>
                  <a:lnTo>
                    <a:pt x="253" y="12"/>
                  </a:lnTo>
                  <a:lnTo>
                    <a:pt x="250" y="7"/>
                  </a:lnTo>
                  <a:lnTo>
                    <a:pt x="246" y="3"/>
                  </a:lnTo>
                  <a:lnTo>
                    <a:pt x="244" y="1"/>
                  </a:lnTo>
                  <a:lnTo>
                    <a:pt x="235" y="1"/>
                  </a:lnTo>
                  <a:lnTo>
                    <a:pt x="233" y="3"/>
                  </a:lnTo>
                  <a:lnTo>
                    <a:pt x="230" y="1"/>
                  </a:lnTo>
                  <a:lnTo>
                    <a:pt x="228" y="3"/>
                  </a:lnTo>
                  <a:lnTo>
                    <a:pt x="225" y="0"/>
                  </a:lnTo>
                  <a:lnTo>
                    <a:pt x="214" y="1"/>
                  </a:lnTo>
                  <a:lnTo>
                    <a:pt x="207" y="0"/>
                  </a:lnTo>
                  <a:lnTo>
                    <a:pt x="207" y="3"/>
                  </a:lnTo>
                  <a:lnTo>
                    <a:pt x="203" y="3"/>
                  </a:lnTo>
                  <a:lnTo>
                    <a:pt x="201" y="5"/>
                  </a:lnTo>
                  <a:lnTo>
                    <a:pt x="198" y="3"/>
                  </a:lnTo>
                  <a:lnTo>
                    <a:pt x="200" y="3"/>
                  </a:lnTo>
                  <a:lnTo>
                    <a:pt x="198" y="1"/>
                  </a:lnTo>
                  <a:lnTo>
                    <a:pt x="196" y="1"/>
                  </a:lnTo>
                  <a:lnTo>
                    <a:pt x="178" y="9"/>
                  </a:lnTo>
                  <a:lnTo>
                    <a:pt x="175" y="7"/>
                  </a:lnTo>
                  <a:lnTo>
                    <a:pt x="169" y="7"/>
                  </a:lnTo>
                  <a:lnTo>
                    <a:pt x="166" y="9"/>
                  </a:lnTo>
                  <a:lnTo>
                    <a:pt x="166" y="14"/>
                  </a:lnTo>
                  <a:lnTo>
                    <a:pt x="162" y="14"/>
                  </a:lnTo>
                  <a:lnTo>
                    <a:pt x="148" y="14"/>
                  </a:lnTo>
                  <a:lnTo>
                    <a:pt x="141" y="12"/>
                  </a:lnTo>
                  <a:lnTo>
                    <a:pt x="137" y="10"/>
                  </a:lnTo>
                  <a:lnTo>
                    <a:pt x="135" y="12"/>
                  </a:lnTo>
                  <a:lnTo>
                    <a:pt x="134" y="12"/>
                  </a:lnTo>
                  <a:lnTo>
                    <a:pt x="126" y="7"/>
                  </a:lnTo>
                  <a:lnTo>
                    <a:pt x="126" y="3"/>
                  </a:lnTo>
                  <a:lnTo>
                    <a:pt x="125" y="1"/>
                  </a:lnTo>
                  <a:lnTo>
                    <a:pt x="116" y="1"/>
                  </a:lnTo>
                  <a:lnTo>
                    <a:pt x="110" y="5"/>
                  </a:lnTo>
                  <a:lnTo>
                    <a:pt x="109" y="10"/>
                  </a:lnTo>
                  <a:lnTo>
                    <a:pt x="105" y="12"/>
                  </a:lnTo>
                  <a:lnTo>
                    <a:pt x="105" y="21"/>
                  </a:lnTo>
                  <a:lnTo>
                    <a:pt x="105" y="23"/>
                  </a:lnTo>
                  <a:lnTo>
                    <a:pt x="101" y="25"/>
                  </a:lnTo>
                  <a:lnTo>
                    <a:pt x="101" y="30"/>
                  </a:lnTo>
                  <a:lnTo>
                    <a:pt x="92" y="53"/>
                  </a:lnTo>
                  <a:lnTo>
                    <a:pt x="87" y="94"/>
                  </a:lnTo>
                  <a:lnTo>
                    <a:pt x="76" y="101"/>
                  </a:lnTo>
                  <a:lnTo>
                    <a:pt x="64" y="117"/>
                  </a:lnTo>
                  <a:lnTo>
                    <a:pt x="60" y="139"/>
                  </a:lnTo>
                  <a:lnTo>
                    <a:pt x="51" y="149"/>
                  </a:lnTo>
                  <a:lnTo>
                    <a:pt x="43" y="158"/>
                  </a:lnTo>
                  <a:lnTo>
                    <a:pt x="35" y="160"/>
                  </a:lnTo>
                  <a:lnTo>
                    <a:pt x="32" y="158"/>
                  </a:lnTo>
                  <a:lnTo>
                    <a:pt x="32" y="155"/>
                  </a:lnTo>
                  <a:lnTo>
                    <a:pt x="32" y="153"/>
                  </a:lnTo>
                  <a:lnTo>
                    <a:pt x="23" y="155"/>
                  </a:lnTo>
                  <a:lnTo>
                    <a:pt x="21" y="157"/>
                  </a:lnTo>
                  <a:lnTo>
                    <a:pt x="19" y="160"/>
                  </a:lnTo>
                  <a:lnTo>
                    <a:pt x="16" y="160"/>
                  </a:lnTo>
                  <a:lnTo>
                    <a:pt x="10" y="158"/>
                  </a:lnTo>
                  <a:lnTo>
                    <a:pt x="10" y="158"/>
                  </a:lnTo>
                  <a:lnTo>
                    <a:pt x="5" y="162"/>
                  </a:lnTo>
                  <a:lnTo>
                    <a:pt x="3" y="174"/>
                  </a:lnTo>
                  <a:lnTo>
                    <a:pt x="0" y="176"/>
                  </a:lnTo>
                  <a:lnTo>
                    <a:pt x="0" y="180"/>
                  </a:lnTo>
                  <a:lnTo>
                    <a:pt x="0" y="182"/>
                  </a:lnTo>
                  <a:lnTo>
                    <a:pt x="0" y="183"/>
                  </a:lnTo>
                  <a:lnTo>
                    <a:pt x="0" y="182"/>
                  </a:lnTo>
                  <a:lnTo>
                    <a:pt x="16" y="176"/>
                  </a:lnTo>
                  <a:lnTo>
                    <a:pt x="34" y="176"/>
                  </a:lnTo>
                  <a:lnTo>
                    <a:pt x="35" y="176"/>
                  </a:lnTo>
                  <a:lnTo>
                    <a:pt x="64" y="176"/>
                  </a:lnTo>
                  <a:lnTo>
                    <a:pt x="64" y="176"/>
                  </a:lnTo>
                  <a:lnTo>
                    <a:pt x="66" y="178"/>
                  </a:lnTo>
                  <a:lnTo>
                    <a:pt x="66" y="178"/>
                  </a:lnTo>
                  <a:lnTo>
                    <a:pt x="68" y="178"/>
                  </a:lnTo>
                  <a:lnTo>
                    <a:pt x="75" y="199"/>
                  </a:lnTo>
                  <a:lnTo>
                    <a:pt x="84" y="212"/>
                  </a:lnTo>
                  <a:lnTo>
                    <a:pt x="87" y="212"/>
                  </a:lnTo>
                  <a:lnTo>
                    <a:pt x="91" y="212"/>
                  </a:lnTo>
                  <a:lnTo>
                    <a:pt x="101" y="210"/>
                  </a:lnTo>
                  <a:lnTo>
                    <a:pt x="112" y="210"/>
                  </a:lnTo>
                  <a:lnTo>
                    <a:pt x="114" y="205"/>
                  </a:lnTo>
                  <a:lnTo>
                    <a:pt x="114" y="203"/>
                  </a:lnTo>
                  <a:lnTo>
                    <a:pt x="116" y="194"/>
                  </a:lnTo>
                  <a:lnTo>
                    <a:pt x="128" y="194"/>
                  </a:lnTo>
                  <a:lnTo>
                    <a:pt x="128" y="192"/>
                  </a:lnTo>
                  <a:lnTo>
                    <a:pt x="135" y="192"/>
                  </a:lnTo>
                  <a:lnTo>
                    <a:pt x="135" y="199"/>
                  </a:lnTo>
                  <a:lnTo>
                    <a:pt x="150" y="199"/>
                  </a:lnTo>
                  <a:lnTo>
                    <a:pt x="151" y="203"/>
                  </a:lnTo>
                  <a:lnTo>
                    <a:pt x="153" y="226"/>
                  </a:lnTo>
                  <a:lnTo>
                    <a:pt x="153" y="230"/>
                  </a:lnTo>
                  <a:lnTo>
                    <a:pt x="153" y="237"/>
                  </a:lnTo>
                  <a:lnTo>
                    <a:pt x="159" y="251"/>
                  </a:lnTo>
                  <a:lnTo>
                    <a:pt x="159" y="255"/>
                  </a:lnTo>
                  <a:lnTo>
                    <a:pt x="155" y="260"/>
                  </a:lnTo>
                  <a:lnTo>
                    <a:pt x="155" y="260"/>
                  </a:lnTo>
                  <a:lnTo>
                    <a:pt x="155" y="260"/>
                  </a:lnTo>
                  <a:lnTo>
                    <a:pt x="155" y="262"/>
                  </a:lnTo>
                  <a:lnTo>
                    <a:pt x="157" y="262"/>
                  </a:lnTo>
                  <a:lnTo>
                    <a:pt x="159" y="264"/>
                  </a:lnTo>
                  <a:lnTo>
                    <a:pt x="160" y="264"/>
                  </a:lnTo>
                  <a:lnTo>
                    <a:pt x="160" y="264"/>
                  </a:lnTo>
                  <a:lnTo>
                    <a:pt x="162" y="260"/>
                  </a:lnTo>
                  <a:lnTo>
                    <a:pt x="164" y="258"/>
                  </a:lnTo>
                  <a:lnTo>
                    <a:pt x="178" y="258"/>
                  </a:lnTo>
                  <a:lnTo>
                    <a:pt x="182" y="258"/>
                  </a:lnTo>
                  <a:lnTo>
                    <a:pt x="183" y="258"/>
                  </a:lnTo>
                  <a:lnTo>
                    <a:pt x="185" y="258"/>
                  </a:lnTo>
                  <a:lnTo>
                    <a:pt x="187" y="257"/>
                  </a:lnTo>
                  <a:lnTo>
                    <a:pt x="187" y="257"/>
                  </a:lnTo>
                  <a:lnTo>
                    <a:pt x="192" y="255"/>
                  </a:lnTo>
                  <a:lnTo>
                    <a:pt x="192" y="257"/>
                  </a:lnTo>
                  <a:lnTo>
                    <a:pt x="194" y="258"/>
                  </a:lnTo>
                  <a:lnTo>
                    <a:pt x="194" y="262"/>
                  </a:lnTo>
                  <a:lnTo>
                    <a:pt x="194" y="264"/>
                  </a:lnTo>
                  <a:lnTo>
                    <a:pt x="196" y="264"/>
                  </a:lnTo>
                  <a:lnTo>
                    <a:pt x="201" y="262"/>
                  </a:lnTo>
                  <a:lnTo>
                    <a:pt x="203" y="262"/>
                  </a:lnTo>
                  <a:lnTo>
                    <a:pt x="207" y="260"/>
                  </a:lnTo>
                  <a:lnTo>
                    <a:pt x="208" y="264"/>
                  </a:lnTo>
                  <a:lnTo>
                    <a:pt x="208" y="265"/>
                  </a:lnTo>
                  <a:lnTo>
                    <a:pt x="210" y="267"/>
                  </a:lnTo>
                  <a:lnTo>
                    <a:pt x="223" y="273"/>
                  </a:lnTo>
                  <a:lnTo>
                    <a:pt x="226" y="274"/>
                  </a:lnTo>
                  <a:lnTo>
                    <a:pt x="235" y="271"/>
                  </a:lnTo>
                  <a:lnTo>
                    <a:pt x="237" y="271"/>
                  </a:lnTo>
                  <a:lnTo>
                    <a:pt x="242" y="276"/>
                  </a:lnTo>
                  <a:lnTo>
                    <a:pt x="250" y="280"/>
                  </a:lnTo>
                  <a:lnTo>
                    <a:pt x="253" y="280"/>
                  </a:lnTo>
                  <a:lnTo>
                    <a:pt x="255" y="282"/>
                  </a:lnTo>
                  <a:lnTo>
                    <a:pt x="257" y="287"/>
                  </a:lnTo>
                  <a:lnTo>
                    <a:pt x="266" y="292"/>
                  </a:lnTo>
                  <a:lnTo>
                    <a:pt x="271" y="294"/>
                  </a:lnTo>
                  <a:lnTo>
                    <a:pt x="273" y="294"/>
                  </a:lnTo>
                  <a:lnTo>
                    <a:pt x="275" y="294"/>
                  </a:lnTo>
                  <a:lnTo>
                    <a:pt x="275" y="294"/>
                  </a:lnTo>
                  <a:lnTo>
                    <a:pt x="276" y="296"/>
                  </a:lnTo>
                  <a:lnTo>
                    <a:pt x="278" y="296"/>
                  </a:lnTo>
                  <a:lnTo>
                    <a:pt x="280" y="296"/>
                  </a:lnTo>
                  <a:lnTo>
                    <a:pt x="280" y="296"/>
                  </a:lnTo>
                  <a:lnTo>
                    <a:pt x="278" y="282"/>
                  </a:lnTo>
                  <a:lnTo>
                    <a:pt x="278" y="280"/>
                  </a:lnTo>
                  <a:lnTo>
                    <a:pt x="276" y="278"/>
                  </a:lnTo>
                  <a:lnTo>
                    <a:pt x="275" y="280"/>
                  </a:lnTo>
                  <a:lnTo>
                    <a:pt x="267" y="280"/>
                  </a:lnTo>
                  <a:lnTo>
                    <a:pt x="266" y="278"/>
                  </a:lnTo>
                  <a:lnTo>
                    <a:pt x="260" y="271"/>
                  </a:lnTo>
                  <a:lnTo>
                    <a:pt x="260" y="269"/>
                  </a:lnTo>
                  <a:lnTo>
                    <a:pt x="266" y="242"/>
                  </a:lnTo>
                  <a:lnTo>
                    <a:pt x="264" y="230"/>
                  </a:lnTo>
                  <a:lnTo>
                    <a:pt x="269" y="219"/>
                  </a:lnTo>
                  <a:lnTo>
                    <a:pt x="271" y="219"/>
                  </a:lnTo>
                  <a:lnTo>
                    <a:pt x="292" y="214"/>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97" name="Freeform 4208"/>
            <p:cNvSpPr>
              <a:spLocks/>
            </p:cNvSpPr>
            <p:nvPr/>
          </p:nvSpPr>
          <p:spPr bwMode="auto">
            <a:xfrm>
              <a:off x="3128" y="3179"/>
              <a:ext cx="38" cy="38"/>
            </a:xfrm>
            <a:custGeom>
              <a:avLst/>
              <a:gdLst/>
              <a:ahLst/>
              <a:cxnLst>
                <a:cxn ang="0">
                  <a:pos x="36" y="15"/>
                </a:cxn>
                <a:cxn ang="0">
                  <a:pos x="38" y="15"/>
                </a:cxn>
                <a:cxn ang="0">
                  <a:pos x="38" y="16"/>
                </a:cxn>
                <a:cxn ang="0">
                  <a:pos x="30" y="29"/>
                </a:cxn>
                <a:cxn ang="0">
                  <a:pos x="21" y="32"/>
                </a:cxn>
                <a:cxn ang="0">
                  <a:pos x="18" y="36"/>
                </a:cxn>
                <a:cxn ang="0">
                  <a:pos x="16" y="38"/>
                </a:cxn>
                <a:cxn ang="0">
                  <a:pos x="13" y="38"/>
                </a:cxn>
                <a:cxn ang="0">
                  <a:pos x="4" y="29"/>
                </a:cxn>
                <a:cxn ang="0">
                  <a:pos x="0" y="22"/>
                </a:cxn>
                <a:cxn ang="0">
                  <a:pos x="0" y="18"/>
                </a:cxn>
                <a:cxn ang="0">
                  <a:pos x="13" y="4"/>
                </a:cxn>
                <a:cxn ang="0">
                  <a:pos x="20" y="0"/>
                </a:cxn>
                <a:cxn ang="0">
                  <a:pos x="25" y="0"/>
                </a:cxn>
                <a:cxn ang="0">
                  <a:pos x="29" y="2"/>
                </a:cxn>
                <a:cxn ang="0">
                  <a:pos x="36" y="13"/>
                </a:cxn>
                <a:cxn ang="0">
                  <a:pos x="36" y="15"/>
                </a:cxn>
              </a:cxnLst>
              <a:rect l="0" t="0" r="r" b="b"/>
              <a:pathLst>
                <a:path w="38" h="38">
                  <a:moveTo>
                    <a:pt x="36" y="15"/>
                  </a:moveTo>
                  <a:lnTo>
                    <a:pt x="38" y="15"/>
                  </a:lnTo>
                  <a:lnTo>
                    <a:pt x="38" y="16"/>
                  </a:lnTo>
                  <a:lnTo>
                    <a:pt x="30" y="29"/>
                  </a:lnTo>
                  <a:lnTo>
                    <a:pt x="21" y="32"/>
                  </a:lnTo>
                  <a:lnTo>
                    <a:pt x="18" y="36"/>
                  </a:lnTo>
                  <a:lnTo>
                    <a:pt x="16" y="38"/>
                  </a:lnTo>
                  <a:lnTo>
                    <a:pt x="13" y="38"/>
                  </a:lnTo>
                  <a:lnTo>
                    <a:pt x="4" y="29"/>
                  </a:lnTo>
                  <a:lnTo>
                    <a:pt x="0" y="22"/>
                  </a:lnTo>
                  <a:lnTo>
                    <a:pt x="0" y="18"/>
                  </a:lnTo>
                  <a:lnTo>
                    <a:pt x="13" y="4"/>
                  </a:lnTo>
                  <a:lnTo>
                    <a:pt x="20" y="0"/>
                  </a:lnTo>
                  <a:lnTo>
                    <a:pt x="25" y="0"/>
                  </a:lnTo>
                  <a:lnTo>
                    <a:pt x="29" y="2"/>
                  </a:lnTo>
                  <a:lnTo>
                    <a:pt x="36" y="13"/>
                  </a:lnTo>
                  <a:lnTo>
                    <a:pt x="36" y="1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8" name="Freeform 4209"/>
            <p:cNvSpPr>
              <a:spLocks/>
            </p:cNvSpPr>
            <p:nvPr/>
          </p:nvSpPr>
          <p:spPr bwMode="auto">
            <a:xfrm>
              <a:off x="3128" y="3179"/>
              <a:ext cx="38" cy="38"/>
            </a:xfrm>
            <a:custGeom>
              <a:avLst/>
              <a:gdLst/>
              <a:ahLst/>
              <a:cxnLst>
                <a:cxn ang="0">
                  <a:pos x="36" y="15"/>
                </a:cxn>
                <a:cxn ang="0">
                  <a:pos x="38" y="15"/>
                </a:cxn>
                <a:cxn ang="0">
                  <a:pos x="38" y="16"/>
                </a:cxn>
                <a:cxn ang="0">
                  <a:pos x="30" y="29"/>
                </a:cxn>
                <a:cxn ang="0">
                  <a:pos x="21" y="32"/>
                </a:cxn>
                <a:cxn ang="0">
                  <a:pos x="18" y="36"/>
                </a:cxn>
                <a:cxn ang="0">
                  <a:pos x="16" y="38"/>
                </a:cxn>
                <a:cxn ang="0">
                  <a:pos x="13" y="38"/>
                </a:cxn>
                <a:cxn ang="0">
                  <a:pos x="4" y="29"/>
                </a:cxn>
                <a:cxn ang="0">
                  <a:pos x="0" y="22"/>
                </a:cxn>
                <a:cxn ang="0">
                  <a:pos x="0" y="18"/>
                </a:cxn>
                <a:cxn ang="0">
                  <a:pos x="13" y="4"/>
                </a:cxn>
                <a:cxn ang="0">
                  <a:pos x="20" y="0"/>
                </a:cxn>
                <a:cxn ang="0">
                  <a:pos x="25" y="0"/>
                </a:cxn>
                <a:cxn ang="0">
                  <a:pos x="29" y="2"/>
                </a:cxn>
                <a:cxn ang="0">
                  <a:pos x="36" y="13"/>
                </a:cxn>
                <a:cxn ang="0">
                  <a:pos x="36" y="15"/>
                </a:cxn>
              </a:cxnLst>
              <a:rect l="0" t="0" r="r" b="b"/>
              <a:pathLst>
                <a:path w="38" h="38">
                  <a:moveTo>
                    <a:pt x="36" y="15"/>
                  </a:moveTo>
                  <a:lnTo>
                    <a:pt x="38" y="15"/>
                  </a:lnTo>
                  <a:lnTo>
                    <a:pt x="38" y="16"/>
                  </a:lnTo>
                  <a:lnTo>
                    <a:pt x="30" y="29"/>
                  </a:lnTo>
                  <a:lnTo>
                    <a:pt x="21" y="32"/>
                  </a:lnTo>
                  <a:lnTo>
                    <a:pt x="18" y="36"/>
                  </a:lnTo>
                  <a:lnTo>
                    <a:pt x="16" y="38"/>
                  </a:lnTo>
                  <a:lnTo>
                    <a:pt x="13" y="38"/>
                  </a:lnTo>
                  <a:lnTo>
                    <a:pt x="4" y="29"/>
                  </a:lnTo>
                  <a:lnTo>
                    <a:pt x="0" y="22"/>
                  </a:lnTo>
                  <a:lnTo>
                    <a:pt x="0" y="18"/>
                  </a:lnTo>
                  <a:lnTo>
                    <a:pt x="13" y="4"/>
                  </a:lnTo>
                  <a:lnTo>
                    <a:pt x="20" y="0"/>
                  </a:lnTo>
                  <a:lnTo>
                    <a:pt x="25" y="0"/>
                  </a:lnTo>
                  <a:lnTo>
                    <a:pt x="29" y="2"/>
                  </a:lnTo>
                  <a:lnTo>
                    <a:pt x="36" y="13"/>
                  </a:lnTo>
                  <a:lnTo>
                    <a:pt x="36" y="1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9" name="Freeform 4210"/>
            <p:cNvSpPr>
              <a:spLocks/>
            </p:cNvSpPr>
            <p:nvPr/>
          </p:nvSpPr>
          <p:spPr bwMode="auto">
            <a:xfrm>
              <a:off x="2423" y="2248"/>
              <a:ext cx="134" cy="116"/>
            </a:xfrm>
            <a:custGeom>
              <a:avLst/>
              <a:gdLst/>
              <a:ahLst/>
              <a:cxnLst>
                <a:cxn ang="0">
                  <a:pos x="59" y="109"/>
                </a:cxn>
                <a:cxn ang="0">
                  <a:pos x="6" y="109"/>
                </a:cxn>
                <a:cxn ang="0">
                  <a:pos x="6" y="112"/>
                </a:cxn>
                <a:cxn ang="0">
                  <a:pos x="2" y="116"/>
                </a:cxn>
                <a:cxn ang="0">
                  <a:pos x="2" y="114"/>
                </a:cxn>
                <a:cxn ang="0">
                  <a:pos x="0" y="116"/>
                </a:cxn>
                <a:cxn ang="0">
                  <a:pos x="2" y="103"/>
                </a:cxn>
                <a:cxn ang="0">
                  <a:pos x="6" y="96"/>
                </a:cxn>
                <a:cxn ang="0">
                  <a:pos x="9" y="94"/>
                </a:cxn>
                <a:cxn ang="0">
                  <a:pos x="14" y="82"/>
                </a:cxn>
                <a:cxn ang="0">
                  <a:pos x="14" y="80"/>
                </a:cxn>
                <a:cxn ang="0">
                  <a:pos x="22" y="69"/>
                </a:cxn>
                <a:cxn ang="0">
                  <a:pos x="22" y="66"/>
                </a:cxn>
                <a:cxn ang="0">
                  <a:pos x="36" y="46"/>
                </a:cxn>
                <a:cxn ang="0">
                  <a:pos x="41" y="28"/>
                </a:cxn>
                <a:cxn ang="0">
                  <a:pos x="47" y="23"/>
                </a:cxn>
                <a:cxn ang="0">
                  <a:pos x="57" y="16"/>
                </a:cxn>
                <a:cxn ang="0">
                  <a:pos x="63" y="2"/>
                </a:cxn>
                <a:cxn ang="0">
                  <a:pos x="64" y="0"/>
                </a:cxn>
                <a:cxn ang="0">
                  <a:pos x="134" y="0"/>
                </a:cxn>
                <a:cxn ang="0">
                  <a:pos x="134" y="28"/>
                </a:cxn>
                <a:cxn ang="0">
                  <a:pos x="82" y="28"/>
                </a:cxn>
                <a:cxn ang="0">
                  <a:pos x="82" y="73"/>
                </a:cxn>
                <a:cxn ang="0">
                  <a:pos x="68" y="77"/>
                </a:cxn>
                <a:cxn ang="0">
                  <a:pos x="66" y="78"/>
                </a:cxn>
                <a:cxn ang="0">
                  <a:pos x="64" y="84"/>
                </a:cxn>
                <a:cxn ang="0">
                  <a:pos x="66" y="109"/>
                </a:cxn>
                <a:cxn ang="0">
                  <a:pos x="59" y="109"/>
                </a:cxn>
              </a:cxnLst>
              <a:rect l="0" t="0" r="r" b="b"/>
              <a:pathLst>
                <a:path w="134" h="116">
                  <a:moveTo>
                    <a:pt x="59" y="109"/>
                  </a:moveTo>
                  <a:lnTo>
                    <a:pt x="6" y="109"/>
                  </a:lnTo>
                  <a:lnTo>
                    <a:pt x="6" y="112"/>
                  </a:lnTo>
                  <a:lnTo>
                    <a:pt x="2" y="116"/>
                  </a:lnTo>
                  <a:lnTo>
                    <a:pt x="2" y="114"/>
                  </a:lnTo>
                  <a:lnTo>
                    <a:pt x="0" y="116"/>
                  </a:lnTo>
                  <a:lnTo>
                    <a:pt x="2" y="103"/>
                  </a:lnTo>
                  <a:lnTo>
                    <a:pt x="6" y="96"/>
                  </a:lnTo>
                  <a:lnTo>
                    <a:pt x="9" y="94"/>
                  </a:lnTo>
                  <a:lnTo>
                    <a:pt x="14" y="82"/>
                  </a:lnTo>
                  <a:lnTo>
                    <a:pt x="14" y="80"/>
                  </a:lnTo>
                  <a:lnTo>
                    <a:pt x="22" y="69"/>
                  </a:lnTo>
                  <a:lnTo>
                    <a:pt x="22" y="66"/>
                  </a:lnTo>
                  <a:lnTo>
                    <a:pt x="36" y="46"/>
                  </a:lnTo>
                  <a:lnTo>
                    <a:pt x="41" y="28"/>
                  </a:lnTo>
                  <a:lnTo>
                    <a:pt x="47" y="23"/>
                  </a:lnTo>
                  <a:lnTo>
                    <a:pt x="57" y="16"/>
                  </a:lnTo>
                  <a:lnTo>
                    <a:pt x="63" y="2"/>
                  </a:lnTo>
                  <a:lnTo>
                    <a:pt x="64" y="0"/>
                  </a:lnTo>
                  <a:lnTo>
                    <a:pt x="134" y="0"/>
                  </a:lnTo>
                  <a:lnTo>
                    <a:pt x="134" y="28"/>
                  </a:lnTo>
                  <a:lnTo>
                    <a:pt x="82" y="28"/>
                  </a:lnTo>
                  <a:lnTo>
                    <a:pt x="82" y="73"/>
                  </a:lnTo>
                  <a:lnTo>
                    <a:pt x="68" y="77"/>
                  </a:lnTo>
                  <a:lnTo>
                    <a:pt x="66" y="78"/>
                  </a:lnTo>
                  <a:lnTo>
                    <a:pt x="64" y="84"/>
                  </a:lnTo>
                  <a:lnTo>
                    <a:pt x="66" y="109"/>
                  </a:lnTo>
                  <a:lnTo>
                    <a:pt x="59" y="10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0" name="Freeform 4211"/>
            <p:cNvSpPr>
              <a:spLocks/>
            </p:cNvSpPr>
            <p:nvPr/>
          </p:nvSpPr>
          <p:spPr bwMode="auto">
            <a:xfrm>
              <a:off x="2423" y="2248"/>
              <a:ext cx="134" cy="116"/>
            </a:xfrm>
            <a:custGeom>
              <a:avLst/>
              <a:gdLst/>
              <a:ahLst/>
              <a:cxnLst>
                <a:cxn ang="0">
                  <a:pos x="59" y="109"/>
                </a:cxn>
                <a:cxn ang="0">
                  <a:pos x="6" y="109"/>
                </a:cxn>
                <a:cxn ang="0">
                  <a:pos x="6" y="112"/>
                </a:cxn>
                <a:cxn ang="0">
                  <a:pos x="2" y="116"/>
                </a:cxn>
                <a:cxn ang="0">
                  <a:pos x="2" y="114"/>
                </a:cxn>
                <a:cxn ang="0">
                  <a:pos x="0" y="116"/>
                </a:cxn>
                <a:cxn ang="0">
                  <a:pos x="2" y="103"/>
                </a:cxn>
                <a:cxn ang="0">
                  <a:pos x="6" y="96"/>
                </a:cxn>
                <a:cxn ang="0">
                  <a:pos x="9" y="94"/>
                </a:cxn>
                <a:cxn ang="0">
                  <a:pos x="14" y="82"/>
                </a:cxn>
                <a:cxn ang="0">
                  <a:pos x="14" y="80"/>
                </a:cxn>
                <a:cxn ang="0">
                  <a:pos x="22" y="69"/>
                </a:cxn>
                <a:cxn ang="0">
                  <a:pos x="22" y="66"/>
                </a:cxn>
                <a:cxn ang="0">
                  <a:pos x="36" y="46"/>
                </a:cxn>
                <a:cxn ang="0">
                  <a:pos x="41" y="28"/>
                </a:cxn>
                <a:cxn ang="0">
                  <a:pos x="47" y="23"/>
                </a:cxn>
                <a:cxn ang="0">
                  <a:pos x="57" y="16"/>
                </a:cxn>
                <a:cxn ang="0">
                  <a:pos x="63" y="2"/>
                </a:cxn>
                <a:cxn ang="0">
                  <a:pos x="64" y="0"/>
                </a:cxn>
                <a:cxn ang="0">
                  <a:pos x="134" y="0"/>
                </a:cxn>
                <a:cxn ang="0">
                  <a:pos x="134" y="28"/>
                </a:cxn>
                <a:cxn ang="0">
                  <a:pos x="82" y="28"/>
                </a:cxn>
                <a:cxn ang="0">
                  <a:pos x="82" y="73"/>
                </a:cxn>
                <a:cxn ang="0">
                  <a:pos x="68" y="77"/>
                </a:cxn>
                <a:cxn ang="0">
                  <a:pos x="66" y="78"/>
                </a:cxn>
                <a:cxn ang="0">
                  <a:pos x="64" y="84"/>
                </a:cxn>
                <a:cxn ang="0">
                  <a:pos x="66" y="109"/>
                </a:cxn>
                <a:cxn ang="0">
                  <a:pos x="59" y="109"/>
                </a:cxn>
              </a:cxnLst>
              <a:rect l="0" t="0" r="r" b="b"/>
              <a:pathLst>
                <a:path w="134" h="116">
                  <a:moveTo>
                    <a:pt x="59" y="109"/>
                  </a:moveTo>
                  <a:lnTo>
                    <a:pt x="6" y="109"/>
                  </a:lnTo>
                  <a:lnTo>
                    <a:pt x="6" y="112"/>
                  </a:lnTo>
                  <a:lnTo>
                    <a:pt x="2" y="116"/>
                  </a:lnTo>
                  <a:lnTo>
                    <a:pt x="2" y="114"/>
                  </a:lnTo>
                  <a:lnTo>
                    <a:pt x="0" y="116"/>
                  </a:lnTo>
                  <a:lnTo>
                    <a:pt x="2" y="103"/>
                  </a:lnTo>
                  <a:lnTo>
                    <a:pt x="6" y="96"/>
                  </a:lnTo>
                  <a:lnTo>
                    <a:pt x="9" y="94"/>
                  </a:lnTo>
                  <a:lnTo>
                    <a:pt x="14" y="82"/>
                  </a:lnTo>
                  <a:lnTo>
                    <a:pt x="14" y="80"/>
                  </a:lnTo>
                  <a:lnTo>
                    <a:pt x="22" y="69"/>
                  </a:lnTo>
                  <a:lnTo>
                    <a:pt x="22" y="66"/>
                  </a:lnTo>
                  <a:lnTo>
                    <a:pt x="36" y="46"/>
                  </a:lnTo>
                  <a:lnTo>
                    <a:pt x="41" y="28"/>
                  </a:lnTo>
                  <a:lnTo>
                    <a:pt x="47" y="23"/>
                  </a:lnTo>
                  <a:lnTo>
                    <a:pt x="57" y="16"/>
                  </a:lnTo>
                  <a:lnTo>
                    <a:pt x="63" y="2"/>
                  </a:lnTo>
                  <a:lnTo>
                    <a:pt x="64" y="0"/>
                  </a:lnTo>
                  <a:lnTo>
                    <a:pt x="134" y="0"/>
                  </a:lnTo>
                  <a:lnTo>
                    <a:pt x="134" y="28"/>
                  </a:lnTo>
                  <a:lnTo>
                    <a:pt x="82" y="28"/>
                  </a:lnTo>
                  <a:lnTo>
                    <a:pt x="82" y="73"/>
                  </a:lnTo>
                  <a:lnTo>
                    <a:pt x="68" y="77"/>
                  </a:lnTo>
                  <a:lnTo>
                    <a:pt x="66" y="78"/>
                  </a:lnTo>
                  <a:lnTo>
                    <a:pt x="64" y="84"/>
                  </a:lnTo>
                  <a:lnTo>
                    <a:pt x="66" y="109"/>
                  </a:lnTo>
                  <a:lnTo>
                    <a:pt x="59" y="10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1" name="Freeform 4212"/>
            <p:cNvSpPr>
              <a:spLocks/>
            </p:cNvSpPr>
            <p:nvPr/>
          </p:nvSpPr>
          <p:spPr bwMode="auto">
            <a:xfrm>
              <a:off x="3364" y="2501"/>
              <a:ext cx="25" cy="31"/>
            </a:xfrm>
            <a:custGeom>
              <a:avLst/>
              <a:gdLst/>
              <a:ahLst/>
              <a:cxnLst>
                <a:cxn ang="0">
                  <a:pos x="19" y="0"/>
                </a:cxn>
                <a:cxn ang="0">
                  <a:pos x="7" y="9"/>
                </a:cxn>
                <a:cxn ang="0">
                  <a:pos x="3" y="18"/>
                </a:cxn>
                <a:cxn ang="0">
                  <a:pos x="0" y="25"/>
                </a:cxn>
                <a:cxn ang="0">
                  <a:pos x="0" y="29"/>
                </a:cxn>
                <a:cxn ang="0">
                  <a:pos x="1" y="31"/>
                </a:cxn>
                <a:cxn ang="0">
                  <a:pos x="5" y="31"/>
                </a:cxn>
                <a:cxn ang="0">
                  <a:pos x="7" y="31"/>
                </a:cxn>
                <a:cxn ang="0">
                  <a:pos x="8" y="31"/>
                </a:cxn>
                <a:cxn ang="0">
                  <a:pos x="8" y="31"/>
                </a:cxn>
                <a:cxn ang="0">
                  <a:pos x="8" y="31"/>
                </a:cxn>
                <a:cxn ang="0">
                  <a:pos x="12" y="29"/>
                </a:cxn>
                <a:cxn ang="0">
                  <a:pos x="14" y="29"/>
                </a:cxn>
                <a:cxn ang="0">
                  <a:pos x="17" y="31"/>
                </a:cxn>
                <a:cxn ang="0">
                  <a:pos x="17" y="31"/>
                </a:cxn>
                <a:cxn ang="0">
                  <a:pos x="17" y="29"/>
                </a:cxn>
                <a:cxn ang="0">
                  <a:pos x="21" y="25"/>
                </a:cxn>
                <a:cxn ang="0">
                  <a:pos x="21" y="23"/>
                </a:cxn>
                <a:cxn ang="0">
                  <a:pos x="23" y="22"/>
                </a:cxn>
                <a:cxn ang="0">
                  <a:pos x="21" y="22"/>
                </a:cxn>
                <a:cxn ang="0">
                  <a:pos x="21" y="22"/>
                </a:cxn>
                <a:cxn ang="0">
                  <a:pos x="21" y="20"/>
                </a:cxn>
                <a:cxn ang="0">
                  <a:pos x="17" y="22"/>
                </a:cxn>
                <a:cxn ang="0">
                  <a:pos x="16" y="22"/>
                </a:cxn>
                <a:cxn ang="0">
                  <a:pos x="14" y="22"/>
                </a:cxn>
                <a:cxn ang="0">
                  <a:pos x="14" y="22"/>
                </a:cxn>
                <a:cxn ang="0">
                  <a:pos x="12" y="22"/>
                </a:cxn>
                <a:cxn ang="0">
                  <a:pos x="12" y="22"/>
                </a:cxn>
                <a:cxn ang="0">
                  <a:pos x="10" y="22"/>
                </a:cxn>
                <a:cxn ang="0">
                  <a:pos x="10" y="20"/>
                </a:cxn>
                <a:cxn ang="0">
                  <a:pos x="12" y="22"/>
                </a:cxn>
                <a:cxn ang="0">
                  <a:pos x="14" y="22"/>
                </a:cxn>
                <a:cxn ang="0">
                  <a:pos x="14" y="20"/>
                </a:cxn>
                <a:cxn ang="0">
                  <a:pos x="16" y="18"/>
                </a:cxn>
                <a:cxn ang="0">
                  <a:pos x="16" y="18"/>
                </a:cxn>
                <a:cxn ang="0">
                  <a:pos x="17" y="16"/>
                </a:cxn>
                <a:cxn ang="0">
                  <a:pos x="19" y="15"/>
                </a:cxn>
                <a:cxn ang="0">
                  <a:pos x="23" y="15"/>
                </a:cxn>
                <a:cxn ang="0">
                  <a:pos x="25" y="13"/>
                </a:cxn>
                <a:cxn ang="0">
                  <a:pos x="25" y="11"/>
                </a:cxn>
                <a:cxn ang="0">
                  <a:pos x="23" y="6"/>
                </a:cxn>
                <a:cxn ang="0">
                  <a:pos x="21" y="6"/>
                </a:cxn>
                <a:cxn ang="0">
                  <a:pos x="21" y="4"/>
                </a:cxn>
                <a:cxn ang="0">
                  <a:pos x="19" y="2"/>
                </a:cxn>
                <a:cxn ang="0">
                  <a:pos x="19" y="0"/>
                </a:cxn>
              </a:cxnLst>
              <a:rect l="0" t="0" r="r" b="b"/>
              <a:pathLst>
                <a:path w="25" h="31">
                  <a:moveTo>
                    <a:pt x="19" y="0"/>
                  </a:moveTo>
                  <a:lnTo>
                    <a:pt x="7" y="9"/>
                  </a:lnTo>
                  <a:lnTo>
                    <a:pt x="3" y="18"/>
                  </a:lnTo>
                  <a:lnTo>
                    <a:pt x="0" y="25"/>
                  </a:lnTo>
                  <a:lnTo>
                    <a:pt x="0" y="29"/>
                  </a:lnTo>
                  <a:lnTo>
                    <a:pt x="1" y="31"/>
                  </a:lnTo>
                  <a:lnTo>
                    <a:pt x="5" y="31"/>
                  </a:lnTo>
                  <a:lnTo>
                    <a:pt x="7" y="31"/>
                  </a:lnTo>
                  <a:lnTo>
                    <a:pt x="8" y="31"/>
                  </a:lnTo>
                  <a:lnTo>
                    <a:pt x="8" y="31"/>
                  </a:lnTo>
                  <a:lnTo>
                    <a:pt x="8" y="31"/>
                  </a:lnTo>
                  <a:lnTo>
                    <a:pt x="12" y="29"/>
                  </a:lnTo>
                  <a:lnTo>
                    <a:pt x="14" y="29"/>
                  </a:lnTo>
                  <a:lnTo>
                    <a:pt x="17" y="31"/>
                  </a:lnTo>
                  <a:lnTo>
                    <a:pt x="17" y="31"/>
                  </a:lnTo>
                  <a:lnTo>
                    <a:pt x="17" y="29"/>
                  </a:lnTo>
                  <a:lnTo>
                    <a:pt x="21" y="25"/>
                  </a:lnTo>
                  <a:lnTo>
                    <a:pt x="21" y="23"/>
                  </a:lnTo>
                  <a:lnTo>
                    <a:pt x="23" y="22"/>
                  </a:lnTo>
                  <a:lnTo>
                    <a:pt x="21" y="22"/>
                  </a:lnTo>
                  <a:lnTo>
                    <a:pt x="21" y="22"/>
                  </a:lnTo>
                  <a:lnTo>
                    <a:pt x="21" y="20"/>
                  </a:lnTo>
                  <a:lnTo>
                    <a:pt x="17"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7" y="16"/>
                  </a:lnTo>
                  <a:lnTo>
                    <a:pt x="19" y="15"/>
                  </a:lnTo>
                  <a:lnTo>
                    <a:pt x="23" y="15"/>
                  </a:lnTo>
                  <a:lnTo>
                    <a:pt x="25" y="13"/>
                  </a:lnTo>
                  <a:lnTo>
                    <a:pt x="25" y="11"/>
                  </a:lnTo>
                  <a:lnTo>
                    <a:pt x="23" y="6"/>
                  </a:lnTo>
                  <a:lnTo>
                    <a:pt x="21" y="6"/>
                  </a:lnTo>
                  <a:lnTo>
                    <a:pt x="21" y="4"/>
                  </a:lnTo>
                  <a:lnTo>
                    <a:pt x="19" y="2"/>
                  </a:lnTo>
                  <a:lnTo>
                    <a:pt x="1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2" name="Freeform 4213"/>
            <p:cNvSpPr>
              <a:spLocks/>
            </p:cNvSpPr>
            <p:nvPr/>
          </p:nvSpPr>
          <p:spPr bwMode="auto">
            <a:xfrm>
              <a:off x="3364" y="2501"/>
              <a:ext cx="25" cy="31"/>
            </a:xfrm>
            <a:custGeom>
              <a:avLst/>
              <a:gdLst/>
              <a:ahLst/>
              <a:cxnLst>
                <a:cxn ang="0">
                  <a:pos x="19" y="0"/>
                </a:cxn>
                <a:cxn ang="0">
                  <a:pos x="7" y="9"/>
                </a:cxn>
                <a:cxn ang="0">
                  <a:pos x="3" y="18"/>
                </a:cxn>
                <a:cxn ang="0">
                  <a:pos x="0" y="25"/>
                </a:cxn>
                <a:cxn ang="0">
                  <a:pos x="0" y="29"/>
                </a:cxn>
                <a:cxn ang="0">
                  <a:pos x="1" y="31"/>
                </a:cxn>
                <a:cxn ang="0">
                  <a:pos x="5" y="31"/>
                </a:cxn>
                <a:cxn ang="0">
                  <a:pos x="7" y="31"/>
                </a:cxn>
                <a:cxn ang="0">
                  <a:pos x="8" y="31"/>
                </a:cxn>
                <a:cxn ang="0">
                  <a:pos x="8" y="31"/>
                </a:cxn>
                <a:cxn ang="0">
                  <a:pos x="8" y="31"/>
                </a:cxn>
                <a:cxn ang="0">
                  <a:pos x="12" y="29"/>
                </a:cxn>
                <a:cxn ang="0">
                  <a:pos x="14" y="29"/>
                </a:cxn>
                <a:cxn ang="0">
                  <a:pos x="17" y="31"/>
                </a:cxn>
                <a:cxn ang="0">
                  <a:pos x="17" y="31"/>
                </a:cxn>
                <a:cxn ang="0">
                  <a:pos x="17" y="29"/>
                </a:cxn>
                <a:cxn ang="0">
                  <a:pos x="21" y="25"/>
                </a:cxn>
                <a:cxn ang="0">
                  <a:pos x="21" y="23"/>
                </a:cxn>
                <a:cxn ang="0">
                  <a:pos x="23" y="22"/>
                </a:cxn>
                <a:cxn ang="0">
                  <a:pos x="21" y="22"/>
                </a:cxn>
                <a:cxn ang="0">
                  <a:pos x="21" y="22"/>
                </a:cxn>
                <a:cxn ang="0">
                  <a:pos x="21" y="20"/>
                </a:cxn>
                <a:cxn ang="0">
                  <a:pos x="17" y="22"/>
                </a:cxn>
                <a:cxn ang="0">
                  <a:pos x="16" y="22"/>
                </a:cxn>
                <a:cxn ang="0">
                  <a:pos x="14" y="22"/>
                </a:cxn>
                <a:cxn ang="0">
                  <a:pos x="14" y="22"/>
                </a:cxn>
                <a:cxn ang="0">
                  <a:pos x="12" y="22"/>
                </a:cxn>
                <a:cxn ang="0">
                  <a:pos x="12" y="22"/>
                </a:cxn>
                <a:cxn ang="0">
                  <a:pos x="10" y="22"/>
                </a:cxn>
                <a:cxn ang="0">
                  <a:pos x="10" y="20"/>
                </a:cxn>
                <a:cxn ang="0">
                  <a:pos x="12" y="22"/>
                </a:cxn>
                <a:cxn ang="0">
                  <a:pos x="14" y="22"/>
                </a:cxn>
                <a:cxn ang="0">
                  <a:pos x="14" y="20"/>
                </a:cxn>
                <a:cxn ang="0">
                  <a:pos x="16" y="18"/>
                </a:cxn>
                <a:cxn ang="0">
                  <a:pos x="16" y="18"/>
                </a:cxn>
                <a:cxn ang="0">
                  <a:pos x="17" y="16"/>
                </a:cxn>
                <a:cxn ang="0">
                  <a:pos x="19" y="15"/>
                </a:cxn>
                <a:cxn ang="0">
                  <a:pos x="23" y="15"/>
                </a:cxn>
                <a:cxn ang="0">
                  <a:pos x="25" y="13"/>
                </a:cxn>
                <a:cxn ang="0">
                  <a:pos x="25" y="11"/>
                </a:cxn>
                <a:cxn ang="0">
                  <a:pos x="23" y="6"/>
                </a:cxn>
                <a:cxn ang="0">
                  <a:pos x="21" y="6"/>
                </a:cxn>
                <a:cxn ang="0">
                  <a:pos x="21" y="4"/>
                </a:cxn>
                <a:cxn ang="0">
                  <a:pos x="19" y="2"/>
                </a:cxn>
                <a:cxn ang="0">
                  <a:pos x="19" y="0"/>
                </a:cxn>
              </a:cxnLst>
              <a:rect l="0" t="0" r="r" b="b"/>
              <a:pathLst>
                <a:path w="25" h="31">
                  <a:moveTo>
                    <a:pt x="19" y="0"/>
                  </a:moveTo>
                  <a:lnTo>
                    <a:pt x="7" y="9"/>
                  </a:lnTo>
                  <a:lnTo>
                    <a:pt x="3" y="18"/>
                  </a:lnTo>
                  <a:lnTo>
                    <a:pt x="0" y="25"/>
                  </a:lnTo>
                  <a:lnTo>
                    <a:pt x="0" y="29"/>
                  </a:lnTo>
                  <a:lnTo>
                    <a:pt x="1" y="31"/>
                  </a:lnTo>
                  <a:lnTo>
                    <a:pt x="5" y="31"/>
                  </a:lnTo>
                  <a:lnTo>
                    <a:pt x="7" y="31"/>
                  </a:lnTo>
                  <a:lnTo>
                    <a:pt x="8" y="31"/>
                  </a:lnTo>
                  <a:lnTo>
                    <a:pt x="8" y="31"/>
                  </a:lnTo>
                  <a:lnTo>
                    <a:pt x="8" y="31"/>
                  </a:lnTo>
                  <a:lnTo>
                    <a:pt x="12" y="29"/>
                  </a:lnTo>
                  <a:lnTo>
                    <a:pt x="14" y="29"/>
                  </a:lnTo>
                  <a:lnTo>
                    <a:pt x="17" y="31"/>
                  </a:lnTo>
                  <a:lnTo>
                    <a:pt x="17" y="31"/>
                  </a:lnTo>
                  <a:lnTo>
                    <a:pt x="17" y="29"/>
                  </a:lnTo>
                  <a:lnTo>
                    <a:pt x="21" y="25"/>
                  </a:lnTo>
                  <a:lnTo>
                    <a:pt x="21" y="23"/>
                  </a:lnTo>
                  <a:lnTo>
                    <a:pt x="23" y="22"/>
                  </a:lnTo>
                  <a:lnTo>
                    <a:pt x="21" y="22"/>
                  </a:lnTo>
                  <a:lnTo>
                    <a:pt x="21" y="22"/>
                  </a:lnTo>
                  <a:lnTo>
                    <a:pt x="21" y="20"/>
                  </a:lnTo>
                  <a:lnTo>
                    <a:pt x="17"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7" y="16"/>
                  </a:lnTo>
                  <a:lnTo>
                    <a:pt x="19" y="15"/>
                  </a:lnTo>
                  <a:lnTo>
                    <a:pt x="23" y="15"/>
                  </a:lnTo>
                  <a:lnTo>
                    <a:pt x="25" y="13"/>
                  </a:lnTo>
                  <a:lnTo>
                    <a:pt x="25" y="11"/>
                  </a:lnTo>
                  <a:lnTo>
                    <a:pt x="23" y="6"/>
                  </a:lnTo>
                  <a:lnTo>
                    <a:pt x="21" y="6"/>
                  </a:lnTo>
                  <a:lnTo>
                    <a:pt x="21" y="4"/>
                  </a:lnTo>
                  <a:lnTo>
                    <a:pt x="19" y="2"/>
                  </a:lnTo>
                  <a:lnTo>
                    <a:pt x="1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3" name="Freeform 4214"/>
            <p:cNvSpPr>
              <a:spLocks/>
            </p:cNvSpPr>
            <p:nvPr/>
          </p:nvSpPr>
          <p:spPr bwMode="auto">
            <a:xfrm>
              <a:off x="3783" y="2093"/>
              <a:ext cx="469" cy="485"/>
            </a:xfrm>
            <a:custGeom>
              <a:avLst/>
              <a:gdLst/>
              <a:ahLst/>
              <a:cxnLst>
                <a:cxn ang="0">
                  <a:pos x="98" y="378"/>
                </a:cxn>
                <a:cxn ang="0">
                  <a:pos x="159" y="476"/>
                </a:cxn>
                <a:cxn ang="0">
                  <a:pos x="194" y="399"/>
                </a:cxn>
                <a:cxn ang="0">
                  <a:pos x="194" y="360"/>
                </a:cxn>
                <a:cxn ang="0">
                  <a:pos x="255" y="317"/>
                </a:cxn>
                <a:cxn ang="0">
                  <a:pos x="316" y="258"/>
                </a:cxn>
                <a:cxn ang="0">
                  <a:pos x="328" y="262"/>
                </a:cxn>
                <a:cxn ang="0">
                  <a:pos x="328" y="239"/>
                </a:cxn>
                <a:cxn ang="0">
                  <a:pos x="316" y="205"/>
                </a:cxn>
                <a:cxn ang="0">
                  <a:pos x="319" y="189"/>
                </a:cxn>
                <a:cxn ang="0">
                  <a:pos x="341" y="185"/>
                </a:cxn>
                <a:cxn ang="0">
                  <a:pos x="384" y="205"/>
                </a:cxn>
                <a:cxn ang="0">
                  <a:pos x="384" y="224"/>
                </a:cxn>
                <a:cxn ang="0">
                  <a:pos x="403" y="241"/>
                </a:cxn>
                <a:cxn ang="0">
                  <a:pos x="434" y="189"/>
                </a:cxn>
                <a:cxn ang="0">
                  <a:pos x="464" y="155"/>
                </a:cxn>
                <a:cxn ang="0">
                  <a:pos x="450" y="128"/>
                </a:cxn>
                <a:cxn ang="0">
                  <a:pos x="410" y="137"/>
                </a:cxn>
                <a:cxn ang="0">
                  <a:pos x="385" y="166"/>
                </a:cxn>
                <a:cxn ang="0">
                  <a:pos x="332" y="169"/>
                </a:cxn>
                <a:cxn ang="0">
                  <a:pos x="332" y="155"/>
                </a:cxn>
                <a:cxn ang="0">
                  <a:pos x="316" y="167"/>
                </a:cxn>
                <a:cxn ang="0">
                  <a:pos x="284" y="175"/>
                </a:cxn>
                <a:cxn ang="0">
                  <a:pos x="243" y="162"/>
                </a:cxn>
                <a:cxn ang="0">
                  <a:pos x="205" y="142"/>
                </a:cxn>
                <a:cxn ang="0">
                  <a:pos x="193" y="132"/>
                </a:cxn>
                <a:cxn ang="0">
                  <a:pos x="200" y="114"/>
                </a:cxn>
                <a:cxn ang="0">
                  <a:pos x="198" y="105"/>
                </a:cxn>
                <a:cxn ang="0">
                  <a:pos x="184" y="94"/>
                </a:cxn>
                <a:cxn ang="0">
                  <a:pos x="169" y="87"/>
                </a:cxn>
                <a:cxn ang="0">
                  <a:pos x="169" y="64"/>
                </a:cxn>
                <a:cxn ang="0">
                  <a:pos x="180" y="66"/>
                </a:cxn>
                <a:cxn ang="0">
                  <a:pos x="177" y="53"/>
                </a:cxn>
                <a:cxn ang="0">
                  <a:pos x="177" y="39"/>
                </a:cxn>
                <a:cxn ang="0">
                  <a:pos x="189" y="26"/>
                </a:cxn>
                <a:cxn ang="0">
                  <a:pos x="193" y="10"/>
                </a:cxn>
                <a:cxn ang="0">
                  <a:pos x="184" y="1"/>
                </a:cxn>
                <a:cxn ang="0">
                  <a:pos x="160" y="9"/>
                </a:cxn>
                <a:cxn ang="0">
                  <a:pos x="141" y="25"/>
                </a:cxn>
                <a:cxn ang="0">
                  <a:pos x="123" y="28"/>
                </a:cxn>
                <a:cxn ang="0">
                  <a:pos x="94" y="23"/>
                </a:cxn>
                <a:cxn ang="0">
                  <a:pos x="93" y="35"/>
                </a:cxn>
                <a:cxn ang="0">
                  <a:pos x="98" y="48"/>
                </a:cxn>
                <a:cxn ang="0">
                  <a:pos x="105" y="60"/>
                </a:cxn>
                <a:cxn ang="0">
                  <a:pos x="114" y="75"/>
                </a:cxn>
                <a:cxn ang="0">
                  <a:pos x="107" y="87"/>
                </a:cxn>
                <a:cxn ang="0">
                  <a:pos x="105" y="94"/>
                </a:cxn>
                <a:cxn ang="0">
                  <a:pos x="86" y="116"/>
                </a:cxn>
                <a:cxn ang="0">
                  <a:pos x="41" y="150"/>
                </a:cxn>
                <a:cxn ang="0">
                  <a:pos x="34" y="176"/>
                </a:cxn>
                <a:cxn ang="0">
                  <a:pos x="41" y="198"/>
                </a:cxn>
                <a:cxn ang="0">
                  <a:pos x="48" y="214"/>
                </a:cxn>
                <a:cxn ang="0">
                  <a:pos x="39" y="212"/>
                </a:cxn>
                <a:cxn ang="0">
                  <a:pos x="12" y="216"/>
                </a:cxn>
                <a:cxn ang="0">
                  <a:pos x="0" y="224"/>
                </a:cxn>
                <a:cxn ang="0">
                  <a:pos x="28" y="248"/>
                </a:cxn>
                <a:cxn ang="0">
                  <a:pos x="64" y="264"/>
                </a:cxn>
                <a:cxn ang="0">
                  <a:pos x="71" y="260"/>
                </a:cxn>
                <a:cxn ang="0">
                  <a:pos x="75" y="305"/>
                </a:cxn>
                <a:cxn ang="0">
                  <a:pos x="86" y="353"/>
                </a:cxn>
              </a:cxnLst>
              <a:rect l="0" t="0" r="r" b="b"/>
              <a:pathLst>
                <a:path w="469" h="485">
                  <a:moveTo>
                    <a:pt x="89" y="360"/>
                  </a:moveTo>
                  <a:lnTo>
                    <a:pt x="89" y="360"/>
                  </a:lnTo>
                  <a:lnTo>
                    <a:pt x="91" y="364"/>
                  </a:lnTo>
                  <a:lnTo>
                    <a:pt x="91" y="365"/>
                  </a:lnTo>
                  <a:lnTo>
                    <a:pt x="91" y="364"/>
                  </a:lnTo>
                  <a:lnTo>
                    <a:pt x="93" y="364"/>
                  </a:lnTo>
                  <a:lnTo>
                    <a:pt x="93" y="365"/>
                  </a:lnTo>
                  <a:lnTo>
                    <a:pt x="93" y="367"/>
                  </a:lnTo>
                  <a:lnTo>
                    <a:pt x="94" y="373"/>
                  </a:lnTo>
                  <a:lnTo>
                    <a:pt x="96" y="376"/>
                  </a:lnTo>
                  <a:lnTo>
                    <a:pt x="98" y="378"/>
                  </a:lnTo>
                  <a:lnTo>
                    <a:pt x="111" y="417"/>
                  </a:lnTo>
                  <a:lnTo>
                    <a:pt x="121" y="430"/>
                  </a:lnTo>
                  <a:lnTo>
                    <a:pt x="134" y="465"/>
                  </a:lnTo>
                  <a:lnTo>
                    <a:pt x="148" y="485"/>
                  </a:lnTo>
                  <a:lnTo>
                    <a:pt x="153" y="483"/>
                  </a:lnTo>
                  <a:lnTo>
                    <a:pt x="155" y="481"/>
                  </a:lnTo>
                  <a:lnTo>
                    <a:pt x="155" y="481"/>
                  </a:lnTo>
                  <a:lnTo>
                    <a:pt x="157" y="480"/>
                  </a:lnTo>
                  <a:lnTo>
                    <a:pt x="159" y="478"/>
                  </a:lnTo>
                  <a:lnTo>
                    <a:pt x="160" y="476"/>
                  </a:lnTo>
                  <a:lnTo>
                    <a:pt x="159" y="476"/>
                  </a:lnTo>
                  <a:lnTo>
                    <a:pt x="162" y="469"/>
                  </a:lnTo>
                  <a:lnTo>
                    <a:pt x="168" y="467"/>
                  </a:lnTo>
                  <a:lnTo>
                    <a:pt x="173" y="465"/>
                  </a:lnTo>
                  <a:lnTo>
                    <a:pt x="173" y="460"/>
                  </a:lnTo>
                  <a:lnTo>
                    <a:pt x="178" y="449"/>
                  </a:lnTo>
                  <a:lnTo>
                    <a:pt x="184" y="448"/>
                  </a:lnTo>
                  <a:lnTo>
                    <a:pt x="184" y="449"/>
                  </a:lnTo>
                  <a:lnTo>
                    <a:pt x="187" y="449"/>
                  </a:lnTo>
                  <a:lnTo>
                    <a:pt x="187" y="424"/>
                  </a:lnTo>
                  <a:lnTo>
                    <a:pt x="194" y="403"/>
                  </a:lnTo>
                  <a:lnTo>
                    <a:pt x="194" y="399"/>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4" y="360"/>
                  </a:lnTo>
                  <a:lnTo>
                    <a:pt x="198" y="358"/>
                  </a:lnTo>
                  <a:lnTo>
                    <a:pt x="200" y="358"/>
                  </a:lnTo>
                  <a:lnTo>
                    <a:pt x="203" y="360"/>
                  </a:lnTo>
                  <a:lnTo>
                    <a:pt x="205" y="360"/>
                  </a:lnTo>
                  <a:lnTo>
                    <a:pt x="209" y="353"/>
                  </a:lnTo>
                  <a:lnTo>
                    <a:pt x="210" y="351"/>
                  </a:lnTo>
                  <a:lnTo>
                    <a:pt x="225" y="348"/>
                  </a:lnTo>
                  <a:lnTo>
                    <a:pt x="227" y="346"/>
                  </a:lnTo>
                  <a:lnTo>
                    <a:pt x="227" y="342"/>
                  </a:lnTo>
                  <a:lnTo>
                    <a:pt x="228" y="339"/>
                  </a:lnTo>
                  <a:lnTo>
                    <a:pt x="255" y="317"/>
                  </a:lnTo>
                  <a:lnTo>
                    <a:pt x="255" y="317"/>
                  </a:lnTo>
                  <a:lnTo>
                    <a:pt x="257" y="317"/>
                  </a:lnTo>
                  <a:lnTo>
                    <a:pt x="269" y="301"/>
                  </a:lnTo>
                  <a:lnTo>
                    <a:pt x="291" y="290"/>
                  </a:lnTo>
                  <a:lnTo>
                    <a:pt x="291" y="290"/>
                  </a:lnTo>
                  <a:lnTo>
                    <a:pt x="298" y="283"/>
                  </a:lnTo>
                  <a:lnTo>
                    <a:pt x="300" y="282"/>
                  </a:lnTo>
                  <a:lnTo>
                    <a:pt x="301" y="278"/>
                  </a:lnTo>
                  <a:lnTo>
                    <a:pt x="300" y="271"/>
                  </a:lnTo>
                  <a:lnTo>
                    <a:pt x="301" y="266"/>
                  </a:lnTo>
                  <a:lnTo>
                    <a:pt x="316" y="258"/>
                  </a:lnTo>
                  <a:lnTo>
                    <a:pt x="318" y="255"/>
                  </a:lnTo>
                  <a:lnTo>
                    <a:pt x="319" y="253"/>
                  </a:lnTo>
                  <a:lnTo>
                    <a:pt x="321" y="253"/>
                  </a:lnTo>
                  <a:lnTo>
                    <a:pt x="319" y="260"/>
                  </a:lnTo>
                  <a:lnTo>
                    <a:pt x="319" y="260"/>
                  </a:lnTo>
                  <a:lnTo>
                    <a:pt x="321" y="260"/>
                  </a:lnTo>
                  <a:lnTo>
                    <a:pt x="321" y="260"/>
                  </a:lnTo>
                  <a:lnTo>
                    <a:pt x="323" y="264"/>
                  </a:lnTo>
                  <a:lnTo>
                    <a:pt x="325" y="262"/>
                  </a:lnTo>
                  <a:lnTo>
                    <a:pt x="326" y="262"/>
                  </a:lnTo>
                  <a:lnTo>
                    <a:pt x="328" y="262"/>
                  </a:lnTo>
                  <a:lnTo>
                    <a:pt x="328" y="260"/>
                  </a:lnTo>
                  <a:lnTo>
                    <a:pt x="328" y="258"/>
                  </a:lnTo>
                  <a:lnTo>
                    <a:pt x="330" y="262"/>
                  </a:lnTo>
                  <a:lnTo>
                    <a:pt x="330" y="262"/>
                  </a:lnTo>
                  <a:lnTo>
                    <a:pt x="334" y="262"/>
                  </a:lnTo>
                  <a:lnTo>
                    <a:pt x="332" y="257"/>
                  </a:lnTo>
                  <a:lnTo>
                    <a:pt x="332" y="257"/>
                  </a:lnTo>
                  <a:lnTo>
                    <a:pt x="330" y="246"/>
                  </a:lnTo>
                  <a:lnTo>
                    <a:pt x="328" y="244"/>
                  </a:lnTo>
                  <a:lnTo>
                    <a:pt x="328" y="242"/>
                  </a:lnTo>
                  <a:lnTo>
                    <a:pt x="328" y="239"/>
                  </a:lnTo>
                  <a:lnTo>
                    <a:pt x="328" y="239"/>
                  </a:lnTo>
                  <a:lnTo>
                    <a:pt x="328" y="235"/>
                  </a:lnTo>
                  <a:lnTo>
                    <a:pt x="328" y="233"/>
                  </a:lnTo>
                  <a:lnTo>
                    <a:pt x="326" y="233"/>
                  </a:lnTo>
                  <a:lnTo>
                    <a:pt x="326" y="228"/>
                  </a:lnTo>
                  <a:lnTo>
                    <a:pt x="325" y="226"/>
                  </a:lnTo>
                  <a:lnTo>
                    <a:pt x="326" y="216"/>
                  </a:lnTo>
                  <a:lnTo>
                    <a:pt x="325" y="212"/>
                  </a:lnTo>
                  <a:lnTo>
                    <a:pt x="316" y="208"/>
                  </a:lnTo>
                  <a:lnTo>
                    <a:pt x="316" y="207"/>
                  </a:lnTo>
                  <a:lnTo>
                    <a:pt x="316" y="205"/>
                  </a:lnTo>
                  <a:lnTo>
                    <a:pt x="318" y="203"/>
                  </a:lnTo>
                  <a:lnTo>
                    <a:pt x="319" y="201"/>
                  </a:lnTo>
                  <a:lnTo>
                    <a:pt x="321" y="201"/>
                  </a:lnTo>
                  <a:lnTo>
                    <a:pt x="323" y="199"/>
                  </a:lnTo>
                  <a:lnTo>
                    <a:pt x="328" y="198"/>
                  </a:lnTo>
                  <a:lnTo>
                    <a:pt x="328" y="196"/>
                  </a:lnTo>
                  <a:lnTo>
                    <a:pt x="326" y="194"/>
                  </a:lnTo>
                  <a:lnTo>
                    <a:pt x="326" y="194"/>
                  </a:lnTo>
                  <a:lnTo>
                    <a:pt x="323" y="194"/>
                  </a:lnTo>
                  <a:lnTo>
                    <a:pt x="321" y="192"/>
                  </a:lnTo>
                  <a:lnTo>
                    <a:pt x="319" y="189"/>
                  </a:lnTo>
                  <a:lnTo>
                    <a:pt x="319" y="187"/>
                  </a:lnTo>
                  <a:lnTo>
                    <a:pt x="323" y="180"/>
                  </a:lnTo>
                  <a:lnTo>
                    <a:pt x="325" y="176"/>
                  </a:lnTo>
                  <a:lnTo>
                    <a:pt x="325" y="176"/>
                  </a:lnTo>
                  <a:lnTo>
                    <a:pt x="330" y="183"/>
                  </a:lnTo>
                  <a:lnTo>
                    <a:pt x="332" y="178"/>
                  </a:lnTo>
                  <a:lnTo>
                    <a:pt x="334" y="178"/>
                  </a:lnTo>
                  <a:lnTo>
                    <a:pt x="334" y="183"/>
                  </a:lnTo>
                  <a:lnTo>
                    <a:pt x="335" y="185"/>
                  </a:lnTo>
                  <a:lnTo>
                    <a:pt x="337" y="183"/>
                  </a:lnTo>
                  <a:lnTo>
                    <a:pt x="341" y="185"/>
                  </a:lnTo>
                  <a:lnTo>
                    <a:pt x="343" y="182"/>
                  </a:lnTo>
                  <a:lnTo>
                    <a:pt x="343" y="183"/>
                  </a:lnTo>
                  <a:lnTo>
                    <a:pt x="346" y="194"/>
                  </a:lnTo>
                  <a:lnTo>
                    <a:pt x="348" y="196"/>
                  </a:lnTo>
                  <a:lnTo>
                    <a:pt x="350" y="198"/>
                  </a:lnTo>
                  <a:lnTo>
                    <a:pt x="364" y="199"/>
                  </a:lnTo>
                  <a:lnTo>
                    <a:pt x="364" y="198"/>
                  </a:lnTo>
                  <a:lnTo>
                    <a:pt x="375" y="198"/>
                  </a:lnTo>
                  <a:lnTo>
                    <a:pt x="387" y="201"/>
                  </a:lnTo>
                  <a:lnTo>
                    <a:pt x="385" y="203"/>
                  </a:lnTo>
                  <a:lnTo>
                    <a:pt x="384" y="205"/>
                  </a:lnTo>
                  <a:lnTo>
                    <a:pt x="382" y="208"/>
                  </a:lnTo>
                  <a:lnTo>
                    <a:pt x="375" y="216"/>
                  </a:lnTo>
                  <a:lnTo>
                    <a:pt x="367" y="219"/>
                  </a:lnTo>
                  <a:lnTo>
                    <a:pt x="367" y="223"/>
                  </a:lnTo>
                  <a:lnTo>
                    <a:pt x="369" y="232"/>
                  </a:lnTo>
                  <a:lnTo>
                    <a:pt x="373" y="233"/>
                  </a:lnTo>
                  <a:lnTo>
                    <a:pt x="375" y="235"/>
                  </a:lnTo>
                  <a:lnTo>
                    <a:pt x="376" y="237"/>
                  </a:lnTo>
                  <a:lnTo>
                    <a:pt x="380" y="228"/>
                  </a:lnTo>
                  <a:lnTo>
                    <a:pt x="382" y="224"/>
                  </a:lnTo>
                  <a:lnTo>
                    <a:pt x="384" y="224"/>
                  </a:lnTo>
                  <a:lnTo>
                    <a:pt x="392" y="257"/>
                  </a:lnTo>
                  <a:lnTo>
                    <a:pt x="392" y="257"/>
                  </a:lnTo>
                  <a:lnTo>
                    <a:pt x="394" y="255"/>
                  </a:lnTo>
                  <a:lnTo>
                    <a:pt x="398" y="255"/>
                  </a:lnTo>
                  <a:lnTo>
                    <a:pt x="398" y="255"/>
                  </a:lnTo>
                  <a:lnTo>
                    <a:pt x="400" y="253"/>
                  </a:lnTo>
                  <a:lnTo>
                    <a:pt x="400" y="251"/>
                  </a:lnTo>
                  <a:lnTo>
                    <a:pt x="400" y="251"/>
                  </a:lnTo>
                  <a:lnTo>
                    <a:pt x="400" y="248"/>
                  </a:lnTo>
                  <a:lnTo>
                    <a:pt x="400" y="241"/>
                  </a:lnTo>
                  <a:lnTo>
                    <a:pt x="403" y="241"/>
                  </a:lnTo>
                  <a:lnTo>
                    <a:pt x="403" y="239"/>
                  </a:lnTo>
                  <a:lnTo>
                    <a:pt x="403" y="224"/>
                  </a:lnTo>
                  <a:lnTo>
                    <a:pt x="407" y="223"/>
                  </a:lnTo>
                  <a:lnTo>
                    <a:pt x="410" y="223"/>
                  </a:lnTo>
                  <a:lnTo>
                    <a:pt x="416" y="223"/>
                  </a:lnTo>
                  <a:lnTo>
                    <a:pt x="417" y="221"/>
                  </a:lnTo>
                  <a:lnTo>
                    <a:pt x="426" y="201"/>
                  </a:lnTo>
                  <a:lnTo>
                    <a:pt x="425" y="199"/>
                  </a:lnTo>
                  <a:lnTo>
                    <a:pt x="426" y="196"/>
                  </a:lnTo>
                  <a:lnTo>
                    <a:pt x="432" y="194"/>
                  </a:lnTo>
                  <a:lnTo>
                    <a:pt x="434" y="189"/>
                  </a:lnTo>
                  <a:lnTo>
                    <a:pt x="434" y="182"/>
                  </a:lnTo>
                  <a:lnTo>
                    <a:pt x="435" y="176"/>
                  </a:lnTo>
                  <a:lnTo>
                    <a:pt x="439" y="173"/>
                  </a:lnTo>
                  <a:lnTo>
                    <a:pt x="444" y="171"/>
                  </a:lnTo>
                  <a:lnTo>
                    <a:pt x="448" y="166"/>
                  </a:lnTo>
                  <a:lnTo>
                    <a:pt x="455" y="164"/>
                  </a:lnTo>
                  <a:lnTo>
                    <a:pt x="457" y="162"/>
                  </a:lnTo>
                  <a:lnTo>
                    <a:pt x="462" y="164"/>
                  </a:lnTo>
                  <a:lnTo>
                    <a:pt x="464" y="162"/>
                  </a:lnTo>
                  <a:lnTo>
                    <a:pt x="462" y="158"/>
                  </a:lnTo>
                  <a:lnTo>
                    <a:pt x="464" y="155"/>
                  </a:lnTo>
                  <a:lnTo>
                    <a:pt x="467" y="153"/>
                  </a:lnTo>
                  <a:lnTo>
                    <a:pt x="469" y="151"/>
                  </a:lnTo>
                  <a:lnTo>
                    <a:pt x="469" y="148"/>
                  </a:lnTo>
                  <a:lnTo>
                    <a:pt x="467" y="144"/>
                  </a:lnTo>
                  <a:lnTo>
                    <a:pt x="464" y="142"/>
                  </a:lnTo>
                  <a:lnTo>
                    <a:pt x="460" y="142"/>
                  </a:lnTo>
                  <a:lnTo>
                    <a:pt x="458" y="141"/>
                  </a:lnTo>
                  <a:lnTo>
                    <a:pt x="453" y="141"/>
                  </a:lnTo>
                  <a:lnTo>
                    <a:pt x="453" y="133"/>
                  </a:lnTo>
                  <a:lnTo>
                    <a:pt x="450" y="132"/>
                  </a:lnTo>
                  <a:lnTo>
                    <a:pt x="450" y="128"/>
                  </a:lnTo>
                  <a:lnTo>
                    <a:pt x="450" y="126"/>
                  </a:lnTo>
                  <a:lnTo>
                    <a:pt x="446" y="123"/>
                  </a:lnTo>
                  <a:lnTo>
                    <a:pt x="442" y="125"/>
                  </a:lnTo>
                  <a:lnTo>
                    <a:pt x="439" y="126"/>
                  </a:lnTo>
                  <a:lnTo>
                    <a:pt x="435" y="128"/>
                  </a:lnTo>
                  <a:lnTo>
                    <a:pt x="426" y="128"/>
                  </a:lnTo>
                  <a:lnTo>
                    <a:pt x="425" y="126"/>
                  </a:lnTo>
                  <a:lnTo>
                    <a:pt x="423" y="126"/>
                  </a:lnTo>
                  <a:lnTo>
                    <a:pt x="417" y="130"/>
                  </a:lnTo>
                  <a:lnTo>
                    <a:pt x="416" y="132"/>
                  </a:lnTo>
                  <a:lnTo>
                    <a:pt x="410" y="137"/>
                  </a:lnTo>
                  <a:lnTo>
                    <a:pt x="407" y="139"/>
                  </a:lnTo>
                  <a:lnTo>
                    <a:pt x="400" y="146"/>
                  </a:lnTo>
                  <a:lnTo>
                    <a:pt x="378" y="153"/>
                  </a:lnTo>
                  <a:lnTo>
                    <a:pt x="378" y="153"/>
                  </a:lnTo>
                  <a:lnTo>
                    <a:pt x="378" y="155"/>
                  </a:lnTo>
                  <a:lnTo>
                    <a:pt x="378" y="157"/>
                  </a:lnTo>
                  <a:lnTo>
                    <a:pt x="378" y="157"/>
                  </a:lnTo>
                  <a:lnTo>
                    <a:pt x="378" y="158"/>
                  </a:lnTo>
                  <a:lnTo>
                    <a:pt x="384" y="160"/>
                  </a:lnTo>
                  <a:lnTo>
                    <a:pt x="385" y="162"/>
                  </a:lnTo>
                  <a:lnTo>
                    <a:pt x="385" y="166"/>
                  </a:lnTo>
                  <a:lnTo>
                    <a:pt x="385" y="167"/>
                  </a:lnTo>
                  <a:lnTo>
                    <a:pt x="385" y="167"/>
                  </a:lnTo>
                  <a:lnTo>
                    <a:pt x="382" y="169"/>
                  </a:lnTo>
                  <a:lnTo>
                    <a:pt x="364" y="173"/>
                  </a:lnTo>
                  <a:lnTo>
                    <a:pt x="357" y="171"/>
                  </a:lnTo>
                  <a:lnTo>
                    <a:pt x="350" y="173"/>
                  </a:lnTo>
                  <a:lnTo>
                    <a:pt x="339" y="173"/>
                  </a:lnTo>
                  <a:lnTo>
                    <a:pt x="335" y="171"/>
                  </a:lnTo>
                  <a:lnTo>
                    <a:pt x="334" y="171"/>
                  </a:lnTo>
                  <a:lnTo>
                    <a:pt x="334" y="171"/>
                  </a:lnTo>
                  <a:lnTo>
                    <a:pt x="332" y="169"/>
                  </a:lnTo>
                  <a:lnTo>
                    <a:pt x="332" y="167"/>
                  </a:lnTo>
                  <a:lnTo>
                    <a:pt x="332" y="167"/>
                  </a:lnTo>
                  <a:lnTo>
                    <a:pt x="330" y="167"/>
                  </a:lnTo>
                  <a:lnTo>
                    <a:pt x="330" y="166"/>
                  </a:lnTo>
                  <a:lnTo>
                    <a:pt x="334" y="162"/>
                  </a:lnTo>
                  <a:lnTo>
                    <a:pt x="334" y="162"/>
                  </a:lnTo>
                  <a:lnTo>
                    <a:pt x="332" y="162"/>
                  </a:lnTo>
                  <a:lnTo>
                    <a:pt x="330" y="162"/>
                  </a:lnTo>
                  <a:lnTo>
                    <a:pt x="330" y="160"/>
                  </a:lnTo>
                  <a:lnTo>
                    <a:pt x="330" y="158"/>
                  </a:lnTo>
                  <a:lnTo>
                    <a:pt x="332" y="155"/>
                  </a:lnTo>
                  <a:lnTo>
                    <a:pt x="330" y="150"/>
                  </a:lnTo>
                  <a:lnTo>
                    <a:pt x="330" y="150"/>
                  </a:lnTo>
                  <a:lnTo>
                    <a:pt x="328" y="148"/>
                  </a:lnTo>
                  <a:lnTo>
                    <a:pt x="328" y="150"/>
                  </a:lnTo>
                  <a:lnTo>
                    <a:pt x="325" y="151"/>
                  </a:lnTo>
                  <a:lnTo>
                    <a:pt x="323" y="151"/>
                  </a:lnTo>
                  <a:lnTo>
                    <a:pt x="319" y="151"/>
                  </a:lnTo>
                  <a:lnTo>
                    <a:pt x="318" y="157"/>
                  </a:lnTo>
                  <a:lnTo>
                    <a:pt x="318" y="166"/>
                  </a:lnTo>
                  <a:lnTo>
                    <a:pt x="316" y="167"/>
                  </a:lnTo>
                  <a:lnTo>
                    <a:pt x="316" y="167"/>
                  </a:lnTo>
                  <a:lnTo>
                    <a:pt x="319" y="169"/>
                  </a:lnTo>
                  <a:lnTo>
                    <a:pt x="321" y="173"/>
                  </a:lnTo>
                  <a:lnTo>
                    <a:pt x="319" y="175"/>
                  </a:lnTo>
                  <a:lnTo>
                    <a:pt x="318" y="178"/>
                  </a:lnTo>
                  <a:lnTo>
                    <a:pt x="318" y="178"/>
                  </a:lnTo>
                  <a:lnTo>
                    <a:pt x="314" y="178"/>
                  </a:lnTo>
                  <a:lnTo>
                    <a:pt x="312" y="178"/>
                  </a:lnTo>
                  <a:lnTo>
                    <a:pt x="307" y="178"/>
                  </a:lnTo>
                  <a:lnTo>
                    <a:pt x="305" y="178"/>
                  </a:lnTo>
                  <a:lnTo>
                    <a:pt x="301" y="178"/>
                  </a:lnTo>
                  <a:lnTo>
                    <a:pt x="284" y="175"/>
                  </a:lnTo>
                  <a:lnTo>
                    <a:pt x="282" y="173"/>
                  </a:lnTo>
                  <a:lnTo>
                    <a:pt x="269" y="171"/>
                  </a:lnTo>
                  <a:lnTo>
                    <a:pt x="264" y="167"/>
                  </a:lnTo>
                  <a:lnTo>
                    <a:pt x="262" y="164"/>
                  </a:lnTo>
                  <a:lnTo>
                    <a:pt x="260" y="162"/>
                  </a:lnTo>
                  <a:lnTo>
                    <a:pt x="253" y="162"/>
                  </a:lnTo>
                  <a:lnTo>
                    <a:pt x="253" y="162"/>
                  </a:lnTo>
                  <a:lnTo>
                    <a:pt x="251" y="162"/>
                  </a:lnTo>
                  <a:lnTo>
                    <a:pt x="248" y="162"/>
                  </a:lnTo>
                  <a:lnTo>
                    <a:pt x="244" y="160"/>
                  </a:lnTo>
                  <a:lnTo>
                    <a:pt x="243" y="162"/>
                  </a:lnTo>
                  <a:lnTo>
                    <a:pt x="235" y="160"/>
                  </a:lnTo>
                  <a:lnTo>
                    <a:pt x="232" y="157"/>
                  </a:lnTo>
                  <a:lnTo>
                    <a:pt x="232" y="157"/>
                  </a:lnTo>
                  <a:lnTo>
                    <a:pt x="228" y="157"/>
                  </a:lnTo>
                  <a:lnTo>
                    <a:pt x="225" y="155"/>
                  </a:lnTo>
                  <a:lnTo>
                    <a:pt x="221" y="153"/>
                  </a:lnTo>
                  <a:lnTo>
                    <a:pt x="219" y="153"/>
                  </a:lnTo>
                  <a:lnTo>
                    <a:pt x="214" y="150"/>
                  </a:lnTo>
                  <a:lnTo>
                    <a:pt x="210" y="146"/>
                  </a:lnTo>
                  <a:lnTo>
                    <a:pt x="205" y="142"/>
                  </a:lnTo>
                  <a:lnTo>
                    <a:pt x="205" y="142"/>
                  </a:lnTo>
                  <a:lnTo>
                    <a:pt x="202" y="139"/>
                  </a:lnTo>
                  <a:lnTo>
                    <a:pt x="200" y="139"/>
                  </a:lnTo>
                  <a:lnTo>
                    <a:pt x="200" y="141"/>
                  </a:lnTo>
                  <a:lnTo>
                    <a:pt x="198" y="141"/>
                  </a:lnTo>
                  <a:lnTo>
                    <a:pt x="198" y="139"/>
                  </a:lnTo>
                  <a:lnTo>
                    <a:pt x="196" y="139"/>
                  </a:lnTo>
                  <a:lnTo>
                    <a:pt x="194" y="137"/>
                  </a:lnTo>
                  <a:lnTo>
                    <a:pt x="193" y="135"/>
                  </a:lnTo>
                  <a:lnTo>
                    <a:pt x="193" y="135"/>
                  </a:lnTo>
                  <a:lnTo>
                    <a:pt x="193" y="133"/>
                  </a:lnTo>
                  <a:lnTo>
                    <a:pt x="193" y="132"/>
                  </a:lnTo>
                  <a:lnTo>
                    <a:pt x="194" y="130"/>
                  </a:lnTo>
                  <a:lnTo>
                    <a:pt x="194" y="128"/>
                  </a:lnTo>
                  <a:lnTo>
                    <a:pt x="196" y="128"/>
                  </a:lnTo>
                  <a:lnTo>
                    <a:pt x="194" y="125"/>
                  </a:lnTo>
                  <a:lnTo>
                    <a:pt x="196" y="123"/>
                  </a:lnTo>
                  <a:lnTo>
                    <a:pt x="198" y="121"/>
                  </a:lnTo>
                  <a:lnTo>
                    <a:pt x="196" y="119"/>
                  </a:lnTo>
                  <a:lnTo>
                    <a:pt x="196" y="117"/>
                  </a:lnTo>
                  <a:lnTo>
                    <a:pt x="198" y="116"/>
                  </a:lnTo>
                  <a:lnTo>
                    <a:pt x="200" y="116"/>
                  </a:lnTo>
                  <a:lnTo>
                    <a:pt x="200" y="114"/>
                  </a:lnTo>
                  <a:lnTo>
                    <a:pt x="203" y="112"/>
                  </a:lnTo>
                  <a:lnTo>
                    <a:pt x="203" y="110"/>
                  </a:lnTo>
                  <a:lnTo>
                    <a:pt x="203" y="110"/>
                  </a:lnTo>
                  <a:lnTo>
                    <a:pt x="205" y="108"/>
                  </a:lnTo>
                  <a:lnTo>
                    <a:pt x="205" y="110"/>
                  </a:lnTo>
                  <a:lnTo>
                    <a:pt x="207" y="108"/>
                  </a:lnTo>
                  <a:lnTo>
                    <a:pt x="207" y="108"/>
                  </a:lnTo>
                  <a:lnTo>
                    <a:pt x="202" y="107"/>
                  </a:lnTo>
                  <a:lnTo>
                    <a:pt x="202" y="107"/>
                  </a:lnTo>
                  <a:lnTo>
                    <a:pt x="200" y="105"/>
                  </a:lnTo>
                  <a:lnTo>
                    <a:pt x="198" y="105"/>
                  </a:lnTo>
                  <a:lnTo>
                    <a:pt x="194" y="101"/>
                  </a:lnTo>
                  <a:lnTo>
                    <a:pt x="191" y="101"/>
                  </a:lnTo>
                  <a:lnTo>
                    <a:pt x="191" y="100"/>
                  </a:lnTo>
                  <a:lnTo>
                    <a:pt x="191" y="98"/>
                  </a:lnTo>
                  <a:lnTo>
                    <a:pt x="189" y="98"/>
                  </a:lnTo>
                  <a:lnTo>
                    <a:pt x="189" y="98"/>
                  </a:lnTo>
                  <a:lnTo>
                    <a:pt x="187" y="96"/>
                  </a:lnTo>
                  <a:lnTo>
                    <a:pt x="187"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1" y="89"/>
                  </a:lnTo>
                  <a:lnTo>
                    <a:pt x="171" y="89"/>
                  </a:lnTo>
                  <a:lnTo>
                    <a:pt x="169" y="87"/>
                  </a:lnTo>
                  <a:lnTo>
                    <a:pt x="169" y="85"/>
                  </a:lnTo>
                  <a:lnTo>
                    <a:pt x="171" y="84"/>
                  </a:lnTo>
                  <a:lnTo>
                    <a:pt x="169" y="82"/>
                  </a:lnTo>
                  <a:lnTo>
                    <a:pt x="169" y="78"/>
                  </a:lnTo>
                  <a:lnTo>
                    <a:pt x="171" y="76"/>
                  </a:lnTo>
                  <a:lnTo>
                    <a:pt x="166" y="71"/>
                  </a:lnTo>
                  <a:lnTo>
                    <a:pt x="166" y="69"/>
                  </a:lnTo>
                  <a:lnTo>
                    <a:pt x="166" y="67"/>
                  </a:lnTo>
                  <a:lnTo>
                    <a:pt x="166" y="66"/>
                  </a:lnTo>
                  <a:lnTo>
                    <a:pt x="169" y="66"/>
                  </a:lnTo>
                  <a:lnTo>
                    <a:pt x="169" y="64"/>
                  </a:lnTo>
                  <a:lnTo>
                    <a:pt x="171" y="64"/>
                  </a:lnTo>
                  <a:lnTo>
                    <a:pt x="171" y="67"/>
                  </a:lnTo>
                  <a:lnTo>
                    <a:pt x="171" y="67"/>
                  </a:lnTo>
                  <a:lnTo>
                    <a:pt x="173" y="69"/>
                  </a:lnTo>
                  <a:lnTo>
                    <a:pt x="175" y="69"/>
                  </a:lnTo>
                  <a:lnTo>
                    <a:pt x="175" y="69"/>
                  </a:lnTo>
                  <a:lnTo>
                    <a:pt x="177" y="69"/>
                  </a:lnTo>
                  <a:lnTo>
                    <a:pt x="177" y="69"/>
                  </a:lnTo>
                  <a:lnTo>
                    <a:pt x="177" y="67"/>
                  </a:lnTo>
                  <a:lnTo>
                    <a:pt x="178" y="67"/>
                  </a:lnTo>
                  <a:lnTo>
                    <a:pt x="180" y="66"/>
                  </a:lnTo>
                  <a:lnTo>
                    <a:pt x="180" y="66"/>
                  </a:lnTo>
                  <a:lnTo>
                    <a:pt x="180" y="66"/>
                  </a:lnTo>
                  <a:lnTo>
                    <a:pt x="182" y="66"/>
                  </a:lnTo>
                  <a:lnTo>
                    <a:pt x="184" y="64"/>
                  </a:lnTo>
                  <a:lnTo>
                    <a:pt x="184" y="62"/>
                  </a:lnTo>
                  <a:lnTo>
                    <a:pt x="182" y="59"/>
                  </a:lnTo>
                  <a:lnTo>
                    <a:pt x="180" y="57"/>
                  </a:lnTo>
                  <a:lnTo>
                    <a:pt x="182" y="57"/>
                  </a:lnTo>
                  <a:lnTo>
                    <a:pt x="182" y="55"/>
                  </a:lnTo>
                  <a:lnTo>
                    <a:pt x="178"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8" y="37"/>
                  </a:lnTo>
                  <a:lnTo>
                    <a:pt x="180" y="39"/>
                  </a:lnTo>
                  <a:lnTo>
                    <a:pt x="182" y="39"/>
                  </a:lnTo>
                  <a:lnTo>
                    <a:pt x="184" y="34"/>
                  </a:lnTo>
                  <a:lnTo>
                    <a:pt x="184" y="30"/>
                  </a:lnTo>
                  <a:lnTo>
                    <a:pt x="187" y="30"/>
                  </a:lnTo>
                  <a:lnTo>
                    <a:pt x="187" y="30"/>
                  </a:lnTo>
                  <a:lnTo>
                    <a:pt x="187" y="30"/>
                  </a:lnTo>
                  <a:lnTo>
                    <a:pt x="187" y="28"/>
                  </a:lnTo>
                  <a:lnTo>
                    <a:pt x="189" y="28"/>
                  </a:lnTo>
                  <a:lnTo>
                    <a:pt x="189" y="26"/>
                  </a:lnTo>
                  <a:lnTo>
                    <a:pt x="193" y="25"/>
                  </a:lnTo>
                  <a:lnTo>
                    <a:pt x="193" y="23"/>
                  </a:lnTo>
                  <a:lnTo>
                    <a:pt x="193" y="21"/>
                  </a:lnTo>
                  <a:lnTo>
                    <a:pt x="194" y="16"/>
                  </a:lnTo>
                  <a:lnTo>
                    <a:pt x="194" y="14"/>
                  </a:lnTo>
                  <a:lnTo>
                    <a:pt x="194" y="12"/>
                  </a:lnTo>
                  <a:lnTo>
                    <a:pt x="196" y="10"/>
                  </a:lnTo>
                  <a:lnTo>
                    <a:pt x="196" y="9"/>
                  </a:lnTo>
                  <a:lnTo>
                    <a:pt x="196" y="9"/>
                  </a:lnTo>
                  <a:lnTo>
                    <a:pt x="194" y="9"/>
                  </a:lnTo>
                  <a:lnTo>
                    <a:pt x="193" y="10"/>
                  </a:lnTo>
                  <a:lnTo>
                    <a:pt x="193" y="10"/>
                  </a:lnTo>
                  <a:lnTo>
                    <a:pt x="191" y="10"/>
                  </a:lnTo>
                  <a:lnTo>
                    <a:pt x="191" y="7"/>
                  </a:lnTo>
                  <a:lnTo>
                    <a:pt x="189" y="7"/>
                  </a:lnTo>
                  <a:lnTo>
                    <a:pt x="187" y="7"/>
                  </a:lnTo>
                  <a:lnTo>
                    <a:pt x="187" y="7"/>
                  </a:lnTo>
                  <a:lnTo>
                    <a:pt x="185" y="7"/>
                  </a:lnTo>
                  <a:lnTo>
                    <a:pt x="185" y="5"/>
                  </a:lnTo>
                  <a:lnTo>
                    <a:pt x="185" y="3"/>
                  </a:lnTo>
                  <a:lnTo>
                    <a:pt x="184" y="3"/>
                  </a:lnTo>
                  <a:lnTo>
                    <a:pt x="184" y="1"/>
                  </a:lnTo>
                  <a:lnTo>
                    <a:pt x="184" y="1"/>
                  </a:lnTo>
                  <a:lnTo>
                    <a:pt x="182" y="1"/>
                  </a:lnTo>
                  <a:lnTo>
                    <a:pt x="180" y="0"/>
                  </a:lnTo>
                  <a:lnTo>
                    <a:pt x="180" y="0"/>
                  </a:lnTo>
                  <a:lnTo>
                    <a:pt x="178" y="0"/>
                  </a:lnTo>
                  <a:lnTo>
                    <a:pt x="178" y="0"/>
                  </a:lnTo>
                  <a:lnTo>
                    <a:pt x="177" y="0"/>
                  </a:lnTo>
                  <a:lnTo>
                    <a:pt x="175" y="1"/>
                  </a:lnTo>
                  <a:lnTo>
                    <a:pt x="171" y="1"/>
                  </a:lnTo>
                  <a:lnTo>
                    <a:pt x="162" y="7"/>
                  </a:lnTo>
                  <a:lnTo>
                    <a:pt x="160" y="9"/>
                  </a:lnTo>
                  <a:lnTo>
                    <a:pt x="159" y="9"/>
                  </a:lnTo>
                  <a:lnTo>
                    <a:pt x="159" y="10"/>
                  </a:lnTo>
                  <a:lnTo>
                    <a:pt x="157" y="9"/>
                  </a:lnTo>
                  <a:lnTo>
                    <a:pt x="155" y="10"/>
                  </a:lnTo>
                  <a:lnTo>
                    <a:pt x="153" y="10"/>
                  </a:lnTo>
                  <a:lnTo>
                    <a:pt x="143" y="17"/>
                  </a:lnTo>
                  <a:lnTo>
                    <a:pt x="143" y="19"/>
                  </a:lnTo>
                  <a:lnTo>
                    <a:pt x="143" y="19"/>
                  </a:lnTo>
                  <a:lnTo>
                    <a:pt x="143" y="21"/>
                  </a:lnTo>
                  <a:lnTo>
                    <a:pt x="141" y="23"/>
                  </a:lnTo>
                  <a:lnTo>
                    <a:pt x="141" y="25"/>
                  </a:lnTo>
                  <a:lnTo>
                    <a:pt x="139" y="23"/>
                  </a:lnTo>
                  <a:lnTo>
                    <a:pt x="137" y="23"/>
                  </a:lnTo>
                  <a:lnTo>
                    <a:pt x="132" y="23"/>
                  </a:lnTo>
                  <a:lnTo>
                    <a:pt x="132" y="23"/>
                  </a:lnTo>
                  <a:lnTo>
                    <a:pt x="130" y="25"/>
                  </a:lnTo>
                  <a:lnTo>
                    <a:pt x="130" y="25"/>
                  </a:lnTo>
                  <a:lnTo>
                    <a:pt x="128" y="26"/>
                  </a:lnTo>
                  <a:lnTo>
                    <a:pt x="127" y="25"/>
                  </a:lnTo>
                  <a:lnTo>
                    <a:pt x="125" y="25"/>
                  </a:lnTo>
                  <a:lnTo>
                    <a:pt x="125" y="26"/>
                  </a:lnTo>
                  <a:lnTo>
                    <a:pt x="123" y="28"/>
                  </a:lnTo>
                  <a:lnTo>
                    <a:pt x="123" y="28"/>
                  </a:lnTo>
                  <a:lnTo>
                    <a:pt x="121" y="26"/>
                  </a:lnTo>
                  <a:lnTo>
                    <a:pt x="119" y="28"/>
                  </a:lnTo>
                  <a:lnTo>
                    <a:pt x="118" y="26"/>
                  </a:lnTo>
                  <a:lnTo>
                    <a:pt x="114" y="26"/>
                  </a:lnTo>
                  <a:lnTo>
                    <a:pt x="114" y="26"/>
                  </a:lnTo>
                  <a:lnTo>
                    <a:pt x="112" y="26"/>
                  </a:lnTo>
                  <a:lnTo>
                    <a:pt x="100" y="21"/>
                  </a:lnTo>
                  <a:lnTo>
                    <a:pt x="98" y="21"/>
                  </a:lnTo>
                  <a:lnTo>
                    <a:pt x="96" y="23"/>
                  </a:lnTo>
                  <a:lnTo>
                    <a:pt x="94" y="23"/>
                  </a:lnTo>
                  <a:lnTo>
                    <a:pt x="94" y="23"/>
                  </a:lnTo>
                  <a:lnTo>
                    <a:pt x="93" y="23"/>
                  </a:lnTo>
                  <a:lnTo>
                    <a:pt x="93" y="26"/>
                  </a:lnTo>
                  <a:lnTo>
                    <a:pt x="91" y="30"/>
                  </a:lnTo>
                  <a:lnTo>
                    <a:pt x="91" y="30"/>
                  </a:lnTo>
                  <a:lnTo>
                    <a:pt x="93" y="30"/>
                  </a:lnTo>
                  <a:lnTo>
                    <a:pt x="94" y="32"/>
                  </a:lnTo>
                  <a:lnTo>
                    <a:pt x="94" y="34"/>
                  </a:lnTo>
                  <a:lnTo>
                    <a:pt x="93" y="34"/>
                  </a:lnTo>
                  <a:lnTo>
                    <a:pt x="93" y="35"/>
                  </a:lnTo>
                  <a:lnTo>
                    <a:pt x="93" y="35"/>
                  </a:lnTo>
                  <a:lnTo>
                    <a:pt x="93" y="37"/>
                  </a:lnTo>
                  <a:lnTo>
                    <a:pt x="94" y="37"/>
                  </a:lnTo>
                  <a:lnTo>
                    <a:pt x="98" y="37"/>
                  </a:lnTo>
                  <a:lnTo>
                    <a:pt x="98" y="37"/>
                  </a:lnTo>
                  <a:lnTo>
                    <a:pt x="98" y="39"/>
                  </a:lnTo>
                  <a:lnTo>
                    <a:pt x="98" y="39"/>
                  </a:lnTo>
                  <a:lnTo>
                    <a:pt x="96" y="41"/>
                  </a:lnTo>
                  <a:lnTo>
                    <a:pt x="94" y="41"/>
                  </a:lnTo>
                  <a:lnTo>
                    <a:pt x="94" y="42"/>
                  </a:lnTo>
                  <a:lnTo>
                    <a:pt x="98" y="46"/>
                  </a:lnTo>
                  <a:lnTo>
                    <a:pt x="98" y="48"/>
                  </a:lnTo>
                  <a:lnTo>
                    <a:pt x="98" y="50"/>
                  </a:lnTo>
                  <a:lnTo>
                    <a:pt x="94" y="51"/>
                  </a:lnTo>
                  <a:lnTo>
                    <a:pt x="94" y="53"/>
                  </a:lnTo>
                  <a:lnTo>
                    <a:pt x="96" y="53"/>
                  </a:lnTo>
                  <a:lnTo>
                    <a:pt x="96" y="57"/>
                  </a:lnTo>
                  <a:lnTo>
                    <a:pt x="100" y="59"/>
                  </a:lnTo>
                  <a:lnTo>
                    <a:pt x="100" y="60"/>
                  </a:lnTo>
                  <a:lnTo>
                    <a:pt x="102" y="60"/>
                  </a:lnTo>
                  <a:lnTo>
                    <a:pt x="103" y="62"/>
                  </a:lnTo>
                  <a:lnTo>
                    <a:pt x="103" y="60"/>
                  </a:lnTo>
                  <a:lnTo>
                    <a:pt x="105" y="60"/>
                  </a:lnTo>
                  <a:lnTo>
                    <a:pt x="105" y="64"/>
                  </a:lnTo>
                  <a:lnTo>
                    <a:pt x="107" y="67"/>
                  </a:lnTo>
                  <a:lnTo>
                    <a:pt x="107" y="67"/>
                  </a:lnTo>
                  <a:lnTo>
                    <a:pt x="112" y="67"/>
                  </a:lnTo>
                  <a:lnTo>
                    <a:pt x="114" y="69"/>
                  </a:lnTo>
                  <a:lnTo>
                    <a:pt x="114" y="67"/>
                  </a:lnTo>
                  <a:lnTo>
                    <a:pt x="116" y="71"/>
                  </a:lnTo>
                  <a:lnTo>
                    <a:pt x="116" y="71"/>
                  </a:lnTo>
                  <a:lnTo>
                    <a:pt x="116" y="73"/>
                  </a:lnTo>
                  <a:lnTo>
                    <a:pt x="116" y="75"/>
                  </a:lnTo>
                  <a:lnTo>
                    <a:pt x="114" y="75"/>
                  </a:lnTo>
                  <a:lnTo>
                    <a:pt x="112" y="76"/>
                  </a:lnTo>
                  <a:lnTo>
                    <a:pt x="111" y="75"/>
                  </a:lnTo>
                  <a:lnTo>
                    <a:pt x="109" y="75"/>
                  </a:lnTo>
                  <a:lnTo>
                    <a:pt x="109" y="76"/>
                  </a:lnTo>
                  <a:lnTo>
                    <a:pt x="105" y="78"/>
                  </a:lnTo>
                  <a:lnTo>
                    <a:pt x="103" y="80"/>
                  </a:lnTo>
                  <a:lnTo>
                    <a:pt x="103" y="84"/>
                  </a:lnTo>
                  <a:lnTo>
                    <a:pt x="105" y="85"/>
                  </a:lnTo>
                  <a:lnTo>
                    <a:pt x="105" y="87"/>
                  </a:lnTo>
                  <a:lnTo>
                    <a:pt x="105" y="87"/>
                  </a:lnTo>
                  <a:lnTo>
                    <a:pt x="107" y="87"/>
                  </a:lnTo>
                  <a:lnTo>
                    <a:pt x="105" y="89"/>
                  </a:lnTo>
                  <a:lnTo>
                    <a:pt x="103" y="89"/>
                  </a:lnTo>
                  <a:lnTo>
                    <a:pt x="103" y="91"/>
                  </a:lnTo>
                  <a:lnTo>
                    <a:pt x="103" y="92"/>
                  </a:lnTo>
                  <a:lnTo>
                    <a:pt x="105" y="92"/>
                  </a:lnTo>
                  <a:lnTo>
                    <a:pt x="107" y="92"/>
                  </a:lnTo>
                  <a:lnTo>
                    <a:pt x="109" y="94"/>
                  </a:lnTo>
                  <a:lnTo>
                    <a:pt x="107" y="94"/>
                  </a:lnTo>
                  <a:lnTo>
                    <a:pt x="107" y="96"/>
                  </a:lnTo>
                  <a:lnTo>
                    <a:pt x="105" y="94"/>
                  </a:lnTo>
                  <a:lnTo>
                    <a:pt x="105" y="94"/>
                  </a:lnTo>
                  <a:lnTo>
                    <a:pt x="103" y="96"/>
                  </a:lnTo>
                  <a:lnTo>
                    <a:pt x="100" y="98"/>
                  </a:lnTo>
                  <a:lnTo>
                    <a:pt x="96" y="103"/>
                  </a:lnTo>
                  <a:lnTo>
                    <a:pt x="94" y="103"/>
                  </a:lnTo>
                  <a:lnTo>
                    <a:pt x="93" y="107"/>
                  </a:lnTo>
                  <a:lnTo>
                    <a:pt x="93" y="108"/>
                  </a:lnTo>
                  <a:lnTo>
                    <a:pt x="93" y="110"/>
                  </a:lnTo>
                  <a:lnTo>
                    <a:pt x="91" y="112"/>
                  </a:lnTo>
                  <a:lnTo>
                    <a:pt x="89" y="114"/>
                  </a:lnTo>
                  <a:lnTo>
                    <a:pt x="87" y="114"/>
                  </a:lnTo>
                  <a:lnTo>
                    <a:pt x="86" y="116"/>
                  </a:lnTo>
                  <a:lnTo>
                    <a:pt x="75" y="133"/>
                  </a:lnTo>
                  <a:lnTo>
                    <a:pt x="71" y="135"/>
                  </a:lnTo>
                  <a:lnTo>
                    <a:pt x="59" y="151"/>
                  </a:lnTo>
                  <a:lnTo>
                    <a:pt x="57" y="151"/>
                  </a:lnTo>
                  <a:lnTo>
                    <a:pt x="57" y="153"/>
                  </a:lnTo>
                  <a:lnTo>
                    <a:pt x="50" y="151"/>
                  </a:lnTo>
                  <a:lnTo>
                    <a:pt x="46" y="153"/>
                  </a:lnTo>
                  <a:lnTo>
                    <a:pt x="45" y="155"/>
                  </a:lnTo>
                  <a:lnTo>
                    <a:pt x="45" y="155"/>
                  </a:lnTo>
                  <a:lnTo>
                    <a:pt x="43" y="155"/>
                  </a:lnTo>
                  <a:lnTo>
                    <a:pt x="41" y="150"/>
                  </a:lnTo>
                  <a:lnTo>
                    <a:pt x="39" y="150"/>
                  </a:lnTo>
                  <a:lnTo>
                    <a:pt x="37" y="150"/>
                  </a:lnTo>
                  <a:lnTo>
                    <a:pt x="25" y="164"/>
                  </a:lnTo>
                  <a:lnTo>
                    <a:pt x="23" y="171"/>
                  </a:lnTo>
                  <a:lnTo>
                    <a:pt x="23" y="173"/>
                  </a:lnTo>
                  <a:lnTo>
                    <a:pt x="23" y="175"/>
                  </a:lnTo>
                  <a:lnTo>
                    <a:pt x="25" y="175"/>
                  </a:lnTo>
                  <a:lnTo>
                    <a:pt x="27" y="175"/>
                  </a:lnTo>
                  <a:lnTo>
                    <a:pt x="28" y="176"/>
                  </a:lnTo>
                  <a:lnTo>
                    <a:pt x="32" y="176"/>
                  </a:lnTo>
                  <a:lnTo>
                    <a:pt x="34" y="176"/>
                  </a:lnTo>
                  <a:lnTo>
                    <a:pt x="34" y="176"/>
                  </a:lnTo>
                  <a:lnTo>
                    <a:pt x="34" y="178"/>
                  </a:lnTo>
                  <a:lnTo>
                    <a:pt x="32" y="185"/>
                  </a:lnTo>
                  <a:lnTo>
                    <a:pt x="32" y="187"/>
                  </a:lnTo>
                  <a:lnTo>
                    <a:pt x="32" y="187"/>
                  </a:lnTo>
                  <a:lnTo>
                    <a:pt x="36" y="191"/>
                  </a:lnTo>
                  <a:lnTo>
                    <a:pt x="37" y="191"/>
                  </a:lnTo>
                  <a:lnTo>
                    <a:pt x="39" y="191"/>
                  </a:lnTo>
                  <a:lnTo>
                    <a:pt x="41" y="191"/>
                  </a:lnTo>
                  <a:lnTo>
                    <a:pt x="41" y="192"/>
                  </a:lnTo>
                  <a:lnTo>
                    <a:pt x="41" y="198"/>
                  </a:lnTo>
                  <a:lnTo>
                    <a:pt x="43" y="199"/>
                  </a:lnTo>
                  <a:lnTo>
                    <a:pt x="43" y="201"/>
                  </a:lnTo>
                  <a:lnTo>
                    <a:pt x="46" y="205"/>
                  </a:lnTo>
                  <a:lnTo>
                    <a:pt x="46" y="205"/>
                  </a:lnTo>
                  <a:lnTo>
                    <a:pt x="48" y="207"/>
                  </a:lnTo>
                  <a:lnTo>
                    <a:pt x="48" y="208"/>
                  </a:lnTo>
                  <a:lnTo>
                    <a:pt x="46" y="208"/>
                  </a:lnTo>
                  <a:lnTo>
                    <a:pt x="46" y="208"/>
                  </a:lnTo>
                  <a:lnTo>
                    <a:pt x="46" y="212"/>
                  </a:lnTo>
                  <a:lnTo>
                    <a:pt x="46" y="214"/>
                  </a:lnTo>
                  <a:lnTo>
                    <a:pt x="48" y="214"/>
                  </a:lnTo>
                  <a:lnTo>
                    <a:pt x="48" y="214"/>
                  </a:lnTo>
                  <a:lnTo>
                    <a:pt x="46" y="214"/>
                  </a:lnTo>
                  <a:lnTo>
                    <a:pt x="45" y="216"/>
                  </a:lnTo>
                  <a:lnTo>
                    <a:pt x="45" y="216"/>
                  </a:lnTo>
                  <a:lnTo>
                    <a:pt x="45" y="217"/>
                  </a:lnTo>
                  <a:lnTo>
                    <a:pt x="41" y="216"/>
                  </a:lnTo>
                  <a:lnTo>
                    <a:pt x="41" y="216"/>
                  </a:lnTo>
                  <a:lnTo>
                    <a:pt x="41" y="216"/>
                  </a:lnTo>
                  <a:lnTo>
                    <a:pt x="41" y="214"/>
                  </a:lnTo>
                  <a:lnTo>
                    <a:pt x="41" y="214"/>
                  </a:lnTo>
                  <a:lnTo>
                    <a:pt x="39" y="212"/>
                  </a:lnTo>
                  <a:lnTo>
                    <a:pt x="34" y="216"/>
                  </a:lnTo>
                  <a:lnTo>
                    <a:pt x="32" y="217"/>
                  </a:lnTo>
                  <a:lnTo>
                    <a:pt x="32" y="217"/>
                  </a:lnTo>
                  <a:lnTo>
                    <a:pt x="27" y="217"/>
                  </a:lnTo>
                  <a:lnTo>
                    <a:pt x="25" y="216"/>
                  </a:lnTo>
                  <a:lnTo>
                    <a:pt x="23" y="216"/>
                  </a:lnTo>
                  <a:lnTo>
                    <a:pt x="21" y="216"/>
                  </a:lnTo>
                  <a:lnTo>
                    <a:pt x="16" y="216"/>
                  </a:lnTo>
                  <a:lnTo>
                    <a:pt x="14" y="216"/>
                  </a:lnTo>
                  <a:lnTo>
                    <a:pt x="14" y="216"/>
                  </a:lnTo>
                  <a:lnTo>
                    <a:pt x="12" y="216"/>
                  </a:lnTo>
                  <a:lnTo>
                    <a:pt x="12" y="214"/>
                  </a:lnTo>
                  <a:lnTo>
                    <a:pt x="12" y="214"/>
                  </a:lnTo>
                  <a:lnTo>
                    <a:pt x="11" y="216"/>
                  </a:lnTo>
                  <a:lnTo>
                    <a:pt x="11" y="221"/>
                  </a:lnTo>
                  <a:lnTo>
                    <a:pt x="5" y="221"/>
                  </a:lnTo>
                  <a:lnTo>
                    <a:pt x="5" y="221"/>
                  </a:lnTo>
                  <a:lnTo>
                    <a:pt x="3" y="221"/>
                  </a:lnTo>
                  <a:lnTo>
                    <a:pt x="3" y="223"/>
                  </a:lnTo>
                  <a:lnTo>
                    <a:pt x="2" y="223"/>
                  </a:lnTo>
                  <a:lnTo>
                    <a:pt x="2" y="223"/>
                  </a:lnTo>
                  <a:lnTo>
                    <a:pt x="0" y="224"/>
                  </a:lnTo>
                  <a:lnTo>
                    <a:pt x="0" y="228"/>
                  </a:lnTo>
                  <a:lnTo>
                    <a:pt x="3" y="228"/>
                  </a:lnTo>
                  <a:lnTo>
                    <a:pt x="11" y="239"/>
                  </a:lnTo>
                  <a:lnTo>
                    <a:pt x="14" y="241"/>
                  </a:lnTo>
                  <a:lnTo>
                    <a:pt x="25" y="241"/>
                  </a:lnTo>
                  <a:lnTo>
                    <a:pt x="32" y="239"/>
                  </a:lnTo>
                  <a:lnTo>
                    <a:pt x="34" y="235"/>
                  </a:lnTo>
                  <a:lnTo>
                    <a:pt x="36" y="235"/>
                  </a:lnTo>
                  <a:lnTo>
                    <a:pt x="36" y="237"/>
                  </a:lnTo>
                  <a:lnTo>
                    <a:pt x="34" y="242"/>
                  </a:lnTo>
                  <a:lnTo>
                    <a:pt x="28" y="248"/>
                  </a:lnTo>
                  <a:lnTo>
                    <a:pt x="18" y="249"/>
                  </a:lnTo>
                  <a:lnTo>
                    <a:pt x="14" y="248"/>
                  </a:lnTo>
                  <a:lnTo>
                    <a:pt x="14" y="249"/>
                  </a:lnTo>
                  <a:lnTo>
                    <a:pt x="14" y="253"/>
                  </a:lnTo>
                  <a:lnTo>
                    <a:pt x="36" y="274"/>
                  </a:lnTo>
                  <a:lnTo>
                    <a:pt x="45" y="276"/>
                  </a:lnTo>
                  <a:lnTo>
                    <a:pt x="50" y="274"/>
                  </a:lnTo>
                  <a:lnTo>
                    <a:pt x="53" y="273"/>
                  </a:lnTo>
                  <a:lnTo>
                    <a:pt x="55" y="273"/>
                  </a:lnTo>
                  <a:lnTo>
                    <a:pt x="61" y="269"/>
                  </a:lnTo>
                  <a:lnTo>
                    <a:pt x="64" y="264"/>
                  </a:lnTo>
                  <a:lnTo>
                    <a:pt x="66" y="248"/>
                  </a:lnTo>
                  <a:lnTo>
                    <a:pt x="66" y="249"/>
                  </a:lnTo>
                  <a:lnTo>
                    <a:pt x="66" y="249"/>
                  </a:lnTo>
                  <a:lnTo>
                    <a:pt x="75" y="249"/>
                  </a:lnTo>
                  <a:lnTo>
                    <a:pt x="75" y="251"/>
                  </a:lnTo>
                  <a:lnTo>
                    <a:pt x="73" y="253"/>
                  </a:lnTo>
                  <a:lnTo>
                    <a:pt x="71" y="253"/>
                  </a:lnTo>
                  <a:lnTo>
                    <a:pt x="69" y="257"/>
                  </a:lnTo>
                  <a:lnTo>
                    <a:pt x="69" y="257"/>
                  </a:lnTo>
                  <a:lnTo>
                    <a:pt x="69" y="260"/>
                  </a:lnTo>
                  <a:lnTo>
                    <a:pt x="71" y="260"/>
                  </a:lnTo>
                  <a:lnTo>
                    <a:pt x="73" y="262"/>
                  </a:lnTo>
                  <a:lnTo>
                    <a:pt x="71" y="266"/>
                  </a:lnTo>
                  <a:lnTo>
                    <a:pt x="71" y="269"/>
                  </a:lnTo>
                  <a:lnTo>
                    <a:pt x="71" y="269"/>
                  </a:lnTo>
                  <a:lnTo>
                    <a:pt x="73" y="271"/>
                  </a:lnTo>
                  <a:lnTo>
                    <a:pt x="75" y="283"/>
                  </a:lnTo>
                  <a:lnTo>
                    <a:pt x="71" y="290"/>
                  </a:lnTo>
                  <a:lnTo>
                    <a:pt x="73" y="299"/>
                  </a:lnTo>
                  <a:lnTo>
                    <a:pt x="73" y="301"/>
                  </a:lnTo>
                  <a:lnTo>
                    <a:pt x="73" y="305"/>
                  </a:lnTo>
                  <a:lnTo>
                    <a:pt x="75" y="305"/>
                  </a:lnTo>
                  <a:lnTo>
                    <a:pt x="77" y="303"/>
                  </a:lnTo>
                  <a:lnTo>
                    <a:pt x="77" y="305"/>
                  </a:lnTo>
                  <a:lnTo>
                    <a:pt x="77" y="307"/>
                  </a:lnTo>
                  <a:lnTo>
                    <a:pt x="77" y="308"/>
                  </a:lnTo>
                  <a:lnTo>
                    <a:pt x="75" y="315"/>
                  </a:lnTo>
                  <a:lnTo>
                    <a:pt x="77" y="319"/>
                  </a:lnTo>
                  <a:lnTo>
                    <a:pt x="77" y="319"/>
                  </a:lnTo>
                  <a:lnTo>
                    <a:pt x="77" y="324"/>
                  </a:lnTo>
                  <a:lnTo>
                    <a:pt x="77" y="324"/>
                  </a:lnTo>
                  <a:lnTo>
                    <a:pt x="84" y="353"/>
                  </a:lnTo>
                  <a:lnTo>
                    <a:pt x="86" y="353"/>
                  </a:lnTo>
                  <a:lnTo>
                    <a:pt x="86" y="357"/>
                  </a:lnTo>
                  <a:lnTo>
                    <a:pt x="89" y="36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4" name="Freeform 4215"/>
            <p:cNvSpPr>
              <a:spLocks/>
            </p:cNvSpPr>
            <p:nvPr/>
          </p:nvSpPr>
          <p:spPr bwMode="auto">
            <a:xfrm>
              <a:off x="3783" y="2093"/>
              <a:ext cx="469" cy="485"/>
            </a:xfrm>
            <a:custGeom>
              <a:avLst/>
              <a:gdLst/>
              <a:ahLst/>
              <a:cxnLst>
                <a:cxn ang="0">
                  <a:pos x="98" y="378"/>
                </a:cxn>
                <a:cxn ang="0">
                  <a:pos x="159" y="476"/>
                </a:cxn>
                <a:cxn ang="0">
                  <a:pos x="194" y="399"/>
                </a:cxn>
                <a:cxn ang="0">
                  <a:pos x="194" y="360"/>
                </a:cxn>
                <a:cxn ang="0">
                  <a:pos x="255" y="317"/>
                </a:cxn>
                <a:cxn ang="0">
                  <a:pos x="316" y="258"/>
                </a:cxn>
                <a:cxn ang="0">
                  <a:pos x="328" y="262"/>
                </a:cxn>
                <a:cxn ang="0">
                  <a:pos x="328" y="239"/>
                </a:cxn>
                <a:cxn ang="0">
                  <a:pos x="316" y="205"/>
                </a:cxn>
                <a:cxn ang="0">
                  <a:pos x="319" y="189"/>
                </a:cxn>
                <a:cxn ang="0">
                  <a:pos x="341" y="185"/>
                </a:cxn>
                <a:cxn ang="0">
                  <a:pos x="384" y="205"/>
                </a:cxn>
                <a:cxn ang="0">
                  <a:pos x="384" y="224"/>
                </a:cxn>
                <a:cxn ang="0">
                  <a:pos x="403" y="241"/>
                </a:cxn>
                <a:cxn ang="0">
                  <a:pos x="434" y="189"/>
                </a:cxn>
                <a:cxn ang="0">
                  <a:pos x="464" y="155"/>
                </a:cxn>
                <a:cxn ang="0">
                  <a:pos x="450" y="128"/>
                </a:cxn>
                <a:cxn ang="0">
                  <a:pos x="410" y="137"/>
                </a:cxn>
                <a:cxn ang="0">
                  <a:pos x="385" y="166"/>
                </a:cxn>
                <a:cxn ang="0">
                  <a:pos x="332" y="169"/>
                </a:cxn>
                <a:cxn ang="0">
                  <a:pos x="332" y="155"/>
                </a:cxn>
                <a:cxn ang="0">
                  <a:pos x="316" y="167"/>
                </a:cxn>
                <a:cxn ang="0">
                  <a:pos x="284" y="175"/>
                </a:cxn>
                <a:cxn ang="0">
                  <a:pos x="243" y="162"/>
                </a:cxn>
                <a:cxn ang="0">
                  <a:pos x="205" y="142"/>
                </a:cxn>
                <a:cxn ang="0">
                  <a:pos x="193" y="132"/>
                </a:cxn>
                <a:cxn ang="0">
                  <a:pos x="200" y="114"/>
                </a:cxn>
                <a:cxn ang="0">
                  <a:pos x="198" y="105"/>
                </a:cxn>
                <a:cxn ang="0">
                  <a:pos x="184" y="94"/>
                </a:cxn>
                <a:cxn ang="0">
                  <a:pos x="169" y="87"/>
                </a:cxn>
                <a:cxn ang="0">
                  <a:pos x="169" y="64"/>
                </a:cxn>
                <a:cxn ang="0">
                  <a:pos x="180" y="66"/>
                </a:cxn>
                <a:cxn ang="0">
                  <a:pos x="177" y="53"/>
                </a:cxn>
                <a:cxn ang="0">
                  <a:pos x="177" y="39"/>
                </a:cxn>
                <a:cxn ang="0">
                  <a:pos x="189" y="26"/>
                </a:cxn>
                <a:cxn ang="0">
                  <a:pos x="193" y="10"/>
                </a:cxn>
                <a:cxn ang="0">
                  <a:pos x="184" y="1"/>
                </a:cxn>
                <a:cxn ang="0">
                  <a:pos x="160" y="9"/>
                </a:cxn>
                <a:cxn ang="0">
                  <a:pos x="141" y="25"/>
                </a:cxn>
                <a:cxn ang="0">
                  <a:pos x="123" y="28"/>
                </a:cxn>
                <a:cxn ang="0">
                  <a:pos x="94" y="23"/>
                </a:cxn>
                <a:cxn ang="0">
                  <a:pos x="93" y="35"/>
                </a:cxn>
                <a:cxn ang="0">
                  <a:pos x="98" y="48"/>
                </a:cxn>
                <a:cxn ang="0">
                  <a:pos x="105" y="60"/>
                </a:cxn>
                <a:cxn ang="0">
                  <a:pos x="114" y="75"/>
                </a:cxn>
                <a:cxn ang="0">
                  <a:pos x="107" y="87"/>
                </a:cxn>
                <a:cxn ang="0">
                  <a:pos x="105" y="94"/>
                </a:cxn>
                <a:cxn ang="0">
                  <a:pos x="86" y="116"/>
                </a:cxn>
                <a:cxn ang="0">
                  <a:pos x="41" y="150"/>
                </a:cxn>
                <a:cxn ang="0">
                  <a:pos x="34" y="176"/>
                </a:cxn>
                <a:cxn ang="0">
                  <a:pos x="41" y="198"/>
                </a:cxn>
                <a:cxn ang="0">
                  <a:pos x="48" y="214"/>
                </a:cxn>
                <a:cxn ang="0">
                  <a:pos x="39" y="212"/>
                </a:cxn>
                <a:cxn ang="0">
                  <a:pos x="12" y="216"/>
                </a:cxn>
                <a:cxn ang="0">
                  <a:pos x="0" y="224"/>
                </a:cxn>
                <a:cxn ang="0">
                  <a:pos x="28" y="248"/>
                </a:cxn>
                <a:cxn ang="0">
                  <a:pos x="64" y="264"/>
                </a:cxn>
                <a:cxn ang="0">
                  <a:pos x="71" y="260"/>
                </a:cxn>
                <a:cxn ang="0">
                  <a:pos x="75" y="305"/>
                </a:cxn>
                <a:cxn ang="0">
                  <a:pos x="86" y="353"/>
                </a:cxn>
              </a:cxnLst>
              <a:rect l="0" t="0" r="r" b="b"/>
              <a:pathLst>
                <a:path w="469" h="485">
                  <a:moveTo>
                    <a:pt x="89" y="360"/>
                  </a:moveTo>
                  <a:lnTo>
                    <a:pt x="89" y="360"/>
                  </a:lnTo>
                  <a:lnTo>
                    <a:pt x="91" y="364"/>
                  </a:lnTo>
                  <a:lnTo>
                    <a:pt x="91" y="365"/>
                  </a:lnTo>
                  <a:lnTo>
                    <a:pt x="91" y="364"/>
                  </a:lnTo>
                  <a:lnTo>
                    <a:pt x="93" y="364"/>
                  </a:lnTo>
                  <a:lnTo>
                    <a:pt x="93" y="365"/>
                  </a:lnTo>
                  <a:lnTo>
                    <a:pt x="93" y="367"/>
                  </a:lnTo>
                  <a:lnTo>
                    <a:pt x="94" y="373"/>
                  </a:lnTo>
                  <a:lnTo>
                    <a:pt x="96" y="376"/>
                  </a:lnTo>
                  <a:lnTo>
                    <a:pt x="98" y="378"/>
                  </a:lnTo>
                  <a:lnTo>
                    <a:pt x="111" y="417"/>
                  </a:lnTo>
                  <a:lnTo>
                    <a:pt x="121" y="430"/>
                  </a:lnTo>
                  <a:lnTo>
                    <a:pt x="134" y="465"/>
                  </a:lnTo>
                  <a:lnTo>
                    <a:pt x="148" y="485"/>
                  </a:lnTo>
                  <a:lnTo>
                    <a:pt x="153" y="483"/>
                  </a:lnTo>
                  <a:lnTo>
                    <a:pt x="155" y="481"/>
                  </a:lnTo>
                  <a:lnTo>
                    <a:pt x="155" y="481"/>
                  </a:lnTo>
                  <a:lnTo>
                    <a:pt x="157" y="480"/>
                  </a:lnTo>
                  <a:lnTo>
                    <a:pt x="159" y="478"/>
                  </a:lnTo>
                  <a:lnTo>
                    <a:pt x="160" y="476"/>
                  </a:lnTo>
                  <a:lnTo>
                    <a:pt x="159" y="476"/>
                  </a:lnTo>
                  <a:lnTo>
                    <a:pt x="162" y="469"/>
                  </a:lnTo>
                  <a:lnTo>
                    <a:pt x="168" y="467"/>
                  </a:lnTo>
                  <a:lnTo>
                    <a:pt x="173" y="465"/>
                  </a:lnTo>
                  <a:lnTo>
                    <a:pt x="173" y="460"/>
                  </a:lnTo>
                  <a:lnTo>
                    <a:pt x="178" y="449"/>
                  </a:lnTo>
                  <a:lnTo>
                    <a:pt x="184" y="448"/>
                  </a:lnTo>
                  <a:lnTo>
                    <a:pt x="184" y="449"/>
                  </a:lnTo>
                  <a:lnTo>
                    <a:pt x="187" y="449"/>
                  </a:lnTo>
                  <a:lnTo>
                    <a:pt x="187" y="424"/>
                  </a:lnTo>
                  <a:lnTo>
                    <a:pt x="194" y="403"/>
                  </a:lnTo>
                  <a:lnTo>
                    <a:pt x="194" y="399"/>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4" y="360"/>
                  </a:lnTo>
                  <a:lnTo>
                    <a:pt x="198" y="358"/>
                  </a:lnTo>
                  <a:lnTo>
                    <a:pt x="200" y="358"/>
                  </a:lnTo>
                  <a:lnTo>
                    <a:pt x="203" y="360"/>
                  </a:lnTo>
                  <a:lnTo>
                    <a:pt x="205" y="360"/>
                  </a:lnTo>
                  <a:lnTo>
                    <a:pt x="209" y="353"/>
                  </a:lnTo>
                  <a:lnTo>
                    <a:pt x="210" y="351"/>
                  </a:lnTo>
                  <a:lnTo>
                    <a:pt x="225" y="348"/>
                  </a:lnTo>
                  <a:lnTo>
                    <a:pt x="227" y="346"/>
                  </a:lnTo>
                  <a:lnTo>
                    <a:pt x="227" y="342"/>
                  </a:lnTo>
                  <a:lnTo>
                    <a:pt x="228" y="339"/>
                  </a:lnTo>
                  <a:lnTo>
                    <a:pt x="255" y="317"/>
                  </a:lnTo>
                  <a:lnTo>
                    <a:pt x="255" y="317"/>
                  </a:lnTo>
                  <a:lnTo>
                    <a:pt x="257" y="317"/>
                  </a:lnTo>
                  <a:lnTo>
                    <a:pt x="269" y="301"/>
                  </a:lnTo>
                  <a:lnTo>
                    <a:pt x="291" y="290"/>
                  </a:lnTo>
                  <a:lnTo>
                    <a:pt x="291" y="290"/>
                  </a:lnTo>
                  <a:lnTo>
                    <a:pt x="298" y="283"/>
                  </a:lnTo>
                  <a:lnTo>
                    <a:pt x="300" y="282"/>
                  </a:lnTo>
                  <a:lnTo>
                    <a:pt x="301" y="278"/>
                  </a:lnTo>
                  <a:lnTo>
                    <a:pt x="300" y="271"/>
                  </a:lnTo>
                  <a:lnTo>
                    <a:pt x="301" y="266"/>
                  </a:lnTo>
                  <a:lnTo>
                    <a:pt x="316" y="258"/>
                  </a:lnTo>
                  <a:lnTo>
                    <a:pt x="318" y="255"/>
                  </a:lnTo>
                  <a:lnTo>
                    <a:pt x="319" y="253"/>
                  </a:lnTo>
                  <a:lnTo>
                    <a:pt x="321" y="253"/>
                  </a:lnTo>
                  <a:lnTo>
                    <a:pt x="319" y="260"/>
                  </a:lnTo>
                  <a:lnTo>
                    <a:pt x="319" y="260"/>
                  </a:lnTo>
                  <a:lnTo>
                    <a:pt x="321" y="260"/>
                  </a:lnTo>
                  <a:lnTo>
                    <a:pt x="321" y="260"/>
                  </a:lnTo>
                  <a:lnTo>
                    <a:pt x="323" y="264"/>
                  </a:lnTo>
                  <a:lnTo>
                    <a:pt x="325" y="262"/>
                  </a:lnTo>
                  <a:lnTo>
                    <a:pt x="326" y="262"/>
                  </a:lnTo>
                  <a:lnTo>
                    <a:pt x="328" y="262"/>
                  </a:lnTo>
                  <a:lnTo>
                    <a:pt x="328" y="260"/>
                  </a:lnTo>
                  <a:lnTo>
                    <a:pt x="328" y="258"/>
                  </a:lnTo>
                  <a:lnTo>
                    <a:pt x="330" y="262"/>
                  </a:lnTo>
                  <a:lnTo>
                    <a:pt x="330" y="262"/>
                  </a:lnTo>
                  <a:lnTo>
                    <a:pt x="334" y="262"/>
                  </a:lnTo>
                  <a:lnTo>
                    <a:pt x="332" y="257"/>
                  </a:lnTo>
                  <a:lnTo>
                    <a:pt x="332" y="257"/>
                  </a:lnTo>
                  <a:lnTo>
                    <a:pt x="330" y="246"/>
                  </a:lnTo>
                  <a:lnTo>
                    <a:pt x="328" y="244"/>
                  </a:lnTo>
                  <a:lnTo>
                    <a:pt x="328" y="242"/>
                  </a:lnTo>
                  <a:lnTo>
                    <a:pt x="328" y="239"/>
                  </a:lnTo>
                  <a:lnTo>
                    <a:pt x="328" y="239"/>
                  </a:lnTo>
                  <a:lnTo>
                    <a:pt x="328" y="235"/>
                  </a:lnTo>
                  <a:lnTo>
                    <a:pt x="328" y="233"/>
                  </a:lnTo>
                  <a:lnTo>
                    <a:pt x="326" y="233"/>
                  </a:lnTo>
                  <a:lnTo>
                    <a:pt x="326" y="228"/>
                  </a:lnTo>
                  <a:lnTo>
                    <a:pt x="325" y="226"/>
                  </a:lnTo>
                  <a:lnTo>
                    <a:pt x="326" y="216"/>
                  </a:lnTo>
                  <a:lnTo>
                    <a:pt x="325" y="212"/>
                  </a:lnTo>
                  <a:lnTo>
                    <a:pt x="316" y="208"/>
                  </a:lnTo>
                  <a:lnTo>
                    <a:pt x="316" y="207"/>
                  </a:lnTo>
                  <a:lnTo>
                    <a:pt x="316" y="205"/>
                  </a:lnTo>
                  <a:lnTo>
                    <a:pt x="318" y="203"/>
                  </a:lnTo>
                  <a:lnTo>
                    <a:pt x="319" y="201"/>
                  </a:lnTo>
                  <a:lnTo>
                    <a:pt x="321" y="201"/>
                  </a:lnTo>
                  <a:lnTo>
                    <a:pt x="323" y="199"/>
                  </a:lnTo>
                  <a:lnTo>
                    <a:pt x="328" y="198"/>
                  </a:lnTo>
                  <a:lnTo>
                    <a:pt x="328" y="196"/>
                  </a:lnTo>
                  <a:lnTo>
                    <a:pt x="326" y="194"/>
                  </a:lnTo>
                  <a:lnTo>
                    <a:pt x="326" y="194"/>
                  </a:lnTo>
                  <a:lnTo>
                    <a:pt x="323" y="194"/>
                  </a:lnTo>
                  <a:lnTo>
                    <a:pt x="321" y="192"/>
                  </a:lnTo>
                  <a:lnTo>
                    <a:pt x="319" y="189"/>
                  </a:lnTo>
                  <a:lnTo>
                    <a:pt x="319" y="187"/>
                  </a:lnTo>
                  <a:lnTo>
                    <a:pt x="323" y="180"/>
                  </a:lnTo>
                  <a:lnTo>
                    <a:pt x="325" y="176"/>
                  </a:lnTo>
                  <a:lnTo>
                    <a:pt x="325" y="176"/>
                  </a:lnTo>
                  <a:lnTo>
                    <a:pt x="330" y="183"/>
                  </a:lnTo>
                  <a:lnTo>
                    <a:pt x="332" y="178"/>
                  </a:lnTo>
                  <a:lnTo>
                    <a:pt x="334" y="178"/>
                  </a:lnTo>
                  <a:lnTo>
                    <a:pt x="334" y="183"/>
                  </a:lnTo>
                  <a:lnTo>
                    <a:pt x="335" y="185"/>
                  </a:lnTo>
                  <a:lnTo>
                    <a:pt x="337" y="183"/>
                  </a:lnTo>
                  <a:lnTo>
                    <a:pt x="341" y="185"/>
                  </a:lnTo>
                  <a:lnTo>
                    <a:pt x="343" y="182"/>
                  </a:lnTo>
                  <a:lnTo>
                    <a:pt x="343" y="183"/>
                  </a:lnTo>
                  <a:lnTo>
                    <a:pt x="346" y="194"/>
                  </a:lnTo>
                  <a:lnTo>
                    <a:pt x="348" y="196"/>
                  </a:lnTo>
                  <a:lnTo>
                    <a:pt x="350" y="198"/>
                  </a:lnTo>
                  <a:lnTo>
                    <a:pt x="364" y="199"/>
                  </a:lnTo>
                  <a:lnTo>
                    <a:pt x="364" y="198"/>
                  </a:lnTo>
                  <a:lnTo>
                    <a:pt x="375" y="198"/>
                  </a:lnTo>
                  <a:lnTo>
                    <a:pt x="387" y="201"/>
                  </a:lnTo>
                  <a:lnTo>
                    <a:pt x="385" y="203"/>
                  </a:lnTo>
                  <a:lnTo>
                    <a:pt x="384" y="205"/>
                  </a:lnTo>
                  <a:lnTo>
                    <a:pt x="382" y="208"/>
                  </a:lnTo>
                  <a:lnTo>
                    <a:pt x="375" y="216"/>
                  </a:lnTo>
                  <a:lnTo>
                    <a:pt x="367" y="219"/>
                  </a:lnTo>
                  <a:lnTo>
                    <a:pt x="367" y="223"/>
                  </a:lnTo>
                  <a:lnTo>
                    <a:pt x="369" y="232"/>
                  </a:lnTo>
                  <a:lnTo>
                    <a:pt x="373" y="233"/>
                  </a:lnTo>
                  <a:lnTo>
                    <a:pt x="375" y="235"/>
                  </a:lnTo>
                  <a:lnTo>
                    <a:pt x="376" y="237"/>
                  </a:lnTo>
                  <a:lnTo>
                    <a:pt x="380" y="228"/>
                  </a:lnTo>
                  <a:lnTo>
                    <a:pt x="382" y="224"/>
                  </a:lnTo>
                  <a:lnTo>
                    <a:pt x="384" y="224"/>
                  </a:lnTo>
                  <a:lnTo>
                    <a:pt x="392" y="257"/>
                  </a:lnTo>
                  <a:lnTo>
                    <a:pt x="392" y="257"/>
                  </a:lnTo>
                  <a:lnTo>
                    <a:pt x="394" y="255"/>
                  </a:lnTo>
                  <a:lnTo>
                    <a:pt x="398" y="255"/>
                  </a:lnTo>
                  <a:lnTo>
                    <a:pt x="398" y="255"/>
                  </a:lnTo>
                  <a:lnTo>
                    <a:pt x="400" y="253"/>
                  </a:lnTo>
                  <a:lnTo>
                    <a:pt x="400" y="251"/>
                  </a:lnTo>
                  <a:lnTo>
                    <a:pt x="400" y="251"/>
                  </a:lnTo>
                  <a:lnTo>
                    <a:pt x="400" y="248"/>
                  </a:lnTo>
                  <a:lnTo>
                    <a:pt x="400" y="241"/>
                  </a:lnTo>
                  <a:lnTo>
                    <a:pt x="403" y="241"/>
                  </a:lnTo>
                  <a:lnTo>
                    <a:pt x="403" y="239"/>
                  </a:lnTo>
                  <a:lnTo>
                    <a:pt x="403" y="224"/>
                  </a:lnTo>
                  <a:lnTo>
                    <a:pt x="407" y="223"/>
                  </a:lnTo>
                  <a:lnTo>
                    <a:pt x="410" y="223"/>
                  </a:lnTo>
                  <a:lnTo>
                    <a:pt x="416" y="223"/>
                  </a:lnTo>
                  <a:lnTo>
                    <a:pt x="417" y="221"/>
                  </a:lnTo>
                  <a:lnTo>
                    <a:pt x="426" y="201"/>
                  </a:lnTo>
                  <a:lnTo>
                    <a:pt x="425" y="199"/>
                  </a:lnTo>
                  <a:lnTo>
                    <a:pt x="426" y="196"/>
                  </a:lnTo>
                  <a:lnTo>
                    <a:pt x="432" y="194"/>
                  </a:lnTo>
                  <a:lnTo>
                    <a:pt x="434" y="189"/>
                  </a:lnTo>
                  <a:lnTo>
                    <a:pt x="434" y="182"/>
                  </a:lnTo>
                  <a:lnTo>
                    <a:pt x="435" y="176"/>
                  </a:lnTo>
                  <a:lnTo>
                    <a:pt x="439" y="173"/>
                  </a:lnTo>
                  <a:lnTo>
                    <a:pt x="444" y="171"/>
                  </a:lnTo>
                  <a:lnTo>
                    <a:pt x="448" y="166"/>
                  </a:lnTo>
                  <a:lnTo>
                    <a:pt x="455" y="164"/>
                  </a:lnTo>
                  <a:lnTo>
                    <a:pt x="457" y="162"/>
                  </a:lnTo>
                  <a:lnTo>
                    <a:pt x="462" y="164"/>
                  </a:lnTo>
                  <a:lnTo>
                    <a:pt x="464" y="162"/>
                  </a:lnTo>
                  <a:lnTo>
                    <a:pt x="462" y="158"/>
                  </a:lnTo>
                  <a:lnTo>
                    <a:pt x="464" y="155"/>
                  </a:lnTo>
                  <a:lnTo>
                    <a:pt x="467" y="153"/>
                  </a:lnTo>
                  <a:lnTo>
                    <a:pt x="469" y="151"/>
                  </a:lnTo>
                  <a:lnTo>
                    <a:pt x="469" y="148"/>
                  </a:lnTo>
                  <a:lnTo>
                    <a:pt x="467" y="144"/>
                  </a:lnTo>
                  <a:lnTo>
                    <a:pt x="464" y="142"/>
                  </a:lnTo>
                  <a:lnTo>
                    <a:pt x="460" y="142"/>
                  </a:lnTo>
                  <a:lnTo>
                    <a:pt x="458" y="141"/>
                  </a:lnTo>
                  <a:lnTo>
                    <a:pt x="453" y="141"/>
                  </a:lnTo>
                  <a:lnTo>
                    <a:pt x="453" y="133"/>
                  </a:lnTo>
                  <a:lnTo>
                    <a:pt x="450" y="132"/>
                  </a:lnTo>
                  <a:lnTo>
                    <a:pt x="450" y="128"/>
                  </a:lnTo>
                  <a:lnTo>
                    <a:pt x="450" y="126"/>
                  </a:lnTo>
                  <a:lnTo>
                    <a:pt x="446" y="123"/>
                  </a:lnTo>
                  <a:lnTo>
                    <a:pt x="442" y="125"/>
                  </a:lnTo>
                  <a:lnTo>
                    <a:pt x="439" y="126"/>
                  </a:lnTo>
                  <a:lnTo>
                    <a:pt x="435" y="128"/>
                  </a:lnTo>
                  <a:lnTo>
                    <a:pt x="426" y="128"/>
                  </a:lnTo>
                  <a:lnTo>
                    <a:pt x="425" y="126"/>
                  </a:lnTo>
                  <a:lnTo>
                    <a:pt x="423" y="126"/>
                  </a:lnTo>
                  <a:lnTo>
                    <a:pt x="417" y="130"/>
                  </a:lnTo>
                  <a:lnTo>
                    <a:pt x="416" y="132"/>
                  </a:lnTo>
                  <a:lnTo>
                    <a:pt x="410" y="137"/>
                  </a:lnTo>
                  <a:lnTo>
                    <a:pt x="407" y="139"/>
                  </a:lnTo>
                  <a:lnTo>
                    <a:pt x="400" y="146"/>
                  </a:lnTo>
                  <a:lnTo>
                    <a:pt x="378" y="153"/>
                  </a:lnTo>
                  <a:lnTo>
                    <a:pt x="378" y="153"/>
                  </a:lnTo>
                  <a:lnTo>
                    <a:pt x="378" y="155"/>
                  </a:lnTo>
                  <a:lnTo>
                    <a:pt x="378" y="157"/>
                  </a:lnTo>
                  <a:lnTo>
                    <a:pt x="378" y="157"/>
                  </a:lnTo>
                  <a:lnTo>
                    <a:pt x="378" y="158"/>
                  </a:lnTo>
                  <a:lnTo>
                    <a:pt x="384" y="160"/>
                  </a:lnTo>
                  <a:lnTo>
                    <a:pt x="385" y="162"/>
                  </a:lnTo>
                  <a:lnTo>
                    <a:pt x="385" y="166"/>
                  </a:lnTo>
                  <a:lnTo>
                    <a:pt x="385" y="167"/>
                  </a:lnTo>
                  <a:lnTo>
                    <a:pt x="385" y="167"/>
                  </a:lnTo>
                  <a:lnTo>
                    <a:pt x="382" y="169"/>
                  </a:lnTo>
                  <a:lnTo>
                    <a:pt x="364" y="173"/>
                  </a:lnTo>
                  <a:lnTo>
                    <a:pt x="357" y="171"/>
                  </a:lnTo>
                  <a:lnTo>
                    <a:pt x="350" y="173"/>
                  </a:lnTo>
                  <a:lnTo>
                    <a:pt x="339" y="173"/>
                  </a:lnTo>
                  <a:lnTo>
                    <a:pt x="335" y="171"/>
                  </a:lnTo>
                  <a:lnTo>
                    <a:pt x="334" y="171"/>
                  </a:lnTo>
                  <a:lnTo>
                    <a:pt x="334" y="171"/>
                  </a:lnTo>
                  <a:lnTo>
                    <a:pt x="332" y="169"/>
                  </a:lnTo>
                  <a:lnTo>
                    <a:pt x="332" y="167"/>
                  </a:lnTo>
                  <a:lnTo>
                    <a:pt x="332" y="167"/>
                  </a:lnTo>
                  <a:lnTo>
                    <a:pt x="330" y="167"/>
                  </a:lnTo>
                  <a:lnTo>
                    <a:pt x="330" y="166"/>
                  </a:lnTo>
                  <a:lnTo>
                    <a:pt x="334" y="162"/>
                  </a:lnTo>
                  <a:lnTo>
                    <a:pt x="334" y="162"/>
                  </a:lnTo>
                  <a:lnTo>
                    <a:pt x="332" y="162"/>
                  </a:lnTo>
                  <a:lnTo>
                    <a:pt x="330" y="162"/>
                  </a:lnTo>
                  <a:lnTo>
                    <a:pt x="330" y="160"/>
                  </a:lnTo>
                  <a:lnTo>
                    <a:pt x="330" y="158"/>
                  </a:lnTo>
                  <a:lnTo>
                    <a:pt x="332" y="155"/>
                  </a:lnTo>
                  <a:lnTo>
                    <a:pt x="330" y="150"/>
                  </a:lnTo>
                  <a:lnTo>
                    <a:pt x="330" y="150"/>
                  </a:lnTo>
                  <a:lnTo>
                    <a:pt x="328" y="148"/>
                  </a:lnTo>
                  <a:lnTo>
                    <a:pt x="328" y="150"/>
                  </a:lnTo>
                  <a:lnTo>
                    <a:pt x="325" y="151"/>
                  </a:lnTo>
                  <a:lnTo>
                    <a:pt x="323" y="151"/>
                  </a:lnTo>
                  <a:lnTo>
                    <a:pt x="319" y="151"/>
                  </a:lnTo>
                  <a:lnTo>
                    <a:pt x="318" y="157"/>
                  </a:lnTo>
                  <a:lnTo>
                    <a:pt x="318" y="166"/>
                  </a:lnTo>
                  <a:lnTo>
                    <a:pt x="316" y="167"/>
                  </a:lnTo>
                  <a:lnTo>
                    <a:pt x="316" y="167"/>
                  </a:lnTo>
                  <a:lnTo>
                    <a:pt x="319" y="169"/>
                  </a:lnTo>
                  <a:lnTo>
                    <a:pt x="321" y="173"/>
                  </a:lnTo>
                  <a:lnTo>
                    <a:pt x="319" y="175"/>
                  </a:lnTo>
                  <a:lnTo>
                    <a:pt x="318" y="178"/>
                  </a:lnTo>
                  <a:lnTo>
                    <a:pt x="318" y="178"/>
                  </a:lnTo>
                  <a:lnTo>
                    <a:pt x="314" y="178"/>
                  </a:lnTo>
                  <a:lnTo>
                    <a:pt x="312" y="178"/>
                  </a:lnTo>
                  <a:lnTo>
                    <a:pt x="307" y="178"/>
                  </a:lnTo>
                  <a:lnTo>
                    <a:pt x="305" y="178"/>
                  </a:lnTo>
                  <a:lnTo>
                    <a:pt x="301" y="178"/>
                  </a:lnTo>
                  <a:lnTo>
                    <a:pt x="284" y="175"/>
                  </a:lnTo>
                  <a:lnTo>
                    <a:pt x="282" y="173"/>
                  </a:lnTo>
                  <a:lnTo>
                    <a:pt x="269" y="171"/>
                  </a:lnTo>
                  <a:lnTo>
                    <a:pt x="264" y="167"/>
                  </a:lnTo>
                  <a:lnTo>
                    <a:pt x="262" y="164"/>
                  </a:lnTo>
                  <a:lnTo>
                    <a:pt x="260" y="162"/>
                  </a:lnTo>
                  <a:lnTo>
                    <a:pt x="253" y="162"/>
                  </a:lnTo>
                  <a:lnTo>
                    <a:pt x="253" y="162"/>
                  </a:lnTo>
                  <a:lnTo>
                    <a:pt x="251" y="162"/>
                  </a:lnTo>
                  <a:lnTo>
                    <a:pt x="248" y="162"/>
                  </a:lnTo>
                  <a:lnTo>
                    <a:pt x="244" y="160"/>
                  </a:lnTo>
                  <a:lnTo>
                    <a:pt x="243" y="162"/>
                  </a:lnTo>
                  <a:lnTo>
                    <a:pt x="235" y="160"/>
                  </a:lnTo>
                  <a:lnTo>
                    <a:pt x="232" y="157"/>
                  </a:lnTo>
                  <a:lnTo>
                    <a:pt x="232" y="157"/>
                  </a:lnTo>
                  <a:lnTo>
                    <a:pt x="228" y="157"/>
                  </a:lnTo>
                  <a:lnTo>
                    <a:pt x="225" y="155"/>
                  </a:lnTo>
                  <a:lnTo>
                    <a:pt x="221" y="153"/>
                  </a:lnTo>
                  <a:lnTo>
                    <a:pt x="219" y="153"/>
                  </a:lnTo>
                  <a:lnTo>
                    <a:pt x="214" y="150"/>
                  </a:lnTo>
                  <a:lnTo>
                    <a:pt x="210" y="146"/>
                  </a:lnTo>
                  <a:lnTo>
                    <a:pt x="205" y="142"/>
                  </a:lnTo>
                  <a:lnTo>
                    <a:pt x="205" y="142"/>
                  </a:lnTo>
                  <a:lnTo>
                    <a:pt x="202" y="139"/>
                  </a:lnTo>
                  <a:lnTo>
                    <a:pt x="200" y="139"/>
                  </a:lnTo>
                  <a:lnTo>
                    <a:pt x="200" y="141"/>
                  </a:lnTo>
                  <a:lnTo>
                    <a:pt x="198" y="141"/>
                  </a:lnTo>
                  <a:lnTo>
                    <a:pt x="198" y="139"/>
                  </a:lnTo>
                  <a:lnTo>
                    <a:pt x="196" y="139"/>
                  </a:lnTo>
                  <a:lnTo>
                    <a:pt x="194" y="137"/>
                  </a:lnTo>
                  <a:lnTo>
                    <a:pt x="193" y="135"/>
                  </a:lnTo>
                  <a:lnTo>
                    <a:pt x="193" y="135"/>
                  </a:lnTo>
                  <a:lnTo>
                    <a:pt x="193" y="133"/>
                  </a:lnTo>
                  <a:lnTo>
                    <a:pt x="193" y="132"/>
                  </a:lnTo>
                  <a:lnTo>
                    <a:pt x="194" y="130"/>
                  </a:lnTo>
                  <a:lnTo>
                    <a:pt x="194" y="128"/>
                  </a:lnTo>
                  <a:lnTo>
                    <a:pt x="196" y="128"/>
                  </a:lnTo>
                  <a:lnTo>
                    <a:pt x="194" y="125"/>
                  </a:lnTo>
                  <a:lnTo>
                    <a:pt x="196" y="123"/>
                  </a:lnTo>
                  <a:lnTo>
                    <a:pt x="198" y="121"/>
                  </a:lnTo>
                  <a:lnTo>
                    <a:pt x="196" y="119"/>
                  </a:lnTo>
                  <a:lnTo>
                    <a:pt x="196" y="117"/>
                  </a:lnTo>
                  <a:lnTo>
                    <a:pt x="198" y="116"/>
                  </a:lnTo>
                  <a:lnTo>
                    <a:pt x="200" y="116"/>
                  </a:lnTo>
                  <a:lnTo>
                    <a:pt x="200" y="114"/>
                  </a:lnTo>
                  <a:lnTo>
                    <a:pt x="203" y="112"/>
                  </a:lnTo>
                  <a:lnTo>
                    <a:pt x="203" y="110"/>
                  </a:lnTo>
                  <a:lnTo>
                    <a:pt x="203" y="110"/>
                  </a:lnTo>
                  <a:lnTo>
                    <a:pt x="205" y="108"/>
                  </a:lnTo>
                  <a:lnTo>
                    <a:pt x="205" y="110"/>
                  </a:lnTo>
                  <a:lnTo>
                    <a:pt x="207" y="108"/>
                  </a:lnTo>
                  <a:lnTo>
                    <a:pt x="207" y="108"/>
                  </a:lnTo>
                  <a:lnTo>
                    <a:pt x="202" y="107"/>
                  </a:lnTo>
                  <a:lnTo>
                    <a:pt x="202" y="107"/>
                  </a:lnTo>
                  <a:lnTo>
                    <a:pt x="200" y="105"/>
                  </a:lnTo>
                  <a:lnTo>
                    <a:pt x="198" y="105"/>
                  </a:lnTo>
                  <a:lnTo>
                    <a:pt x="194" y="101"/>
                  </a:lnTo>
                  <a:lnTo>
                    <a:pt x="191" y="101"/>
                  </a:lnTo>
                  <a:lnTo>
                    <a:pt x="191" y="100"/>
                  </a:lnTo>
                  <a:lnTo>
                    <a:pt x="191" y="98"/>
                  </a:lnTo>
                  <a:lnTo>
                    <a:pt x="189" y="98"/>
                  </a:lnTo>
                  <a:lnTo>
                    <a:pt x="189" y="98"/>
                  </a:lnTo>
                  <a:lnTo>
                    <a:pt x="187" y="96"/>
                  </a:lnTo>
                  <a:lnTo>
                    <a:pt x="187"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1" y="89"/>
                  </a:lnTo>
                  <a:lnTo>
                    <a:pt x="171" y="89"/>
                  </a:lnTo>
                  <a:lnTo>
                    <a:pt x="169" y="87"/>
                  </a:lnTo>
                  <a:lnTo>
                    <a:pt x="169" y="85"/>
                  </a:lnTo>
                  <a:lnTo>
                    <a:pt x="171" y="84"/>
                  </a:lnTo>
                  <a:lnTo>
                    <a:pt x="169" y="82"/>
                  </a:lnTo>
                  <a:lnTo>
                    <a:pt x="169" y="78"/>
                  </a:lnTo>
                  <a:lnTo>
                    <a:pt x="171" y="76"/>
                  </a:lnTo>
                  <a:lnTo>
                    <a:pt x="166" y="71"/>
                  </a:lnTo>
                  <a:lnTo>
                    <a:pt x="166" y="69"/>
                  </a:lnTo>
                  <a:lnTo>
                    <a:pt x="166" y="67"/>
                  </a:lnTo>
                  <a:lnTo>
                    <a:pt x="166" y="66"/>
                  </a:lnTo>
                  <a:lnTo>
                    <a:pt x="169" y="66"/>
                  </a:lnTo>
                  <a:lnTo>
                    <a:pt x="169" y="64"/>
                  </a:lnTo>
                  <a:lnTo>
                    <a:pt x="171" y="64"/>
                  </a:lnTo>
                  <a:lnTo>
                    <a:pt x="171" y="67"/>
                  </a:lnTo>
                  <a:lnTo>
                    <a:pt x="171" y="67"/>
                  </a:lnTo>
                  <a:lnTo>
                    <a:pt x="173" y="69"/>
                  </a:lnTo>
                  <a:lnTo>
                    <a:pt x="175" y="69"/>
                  </a:lnTo>
                  <a:lnTo>
                    <a:pt x="175" y="69"/>
                  </a:lnTo>
                  <a:lnTo>
                    <a:pt x="177" y="69"/>
                  </a:lnTo>
                  <a:lnTo>
                    <a:pt x="177" y="69"/>
                  </a:lnTo>
                  <a:lnTo>
                    <a:pt x="177" y="67"/>
                  </a:lnTo>
                  <a:lnTo>
                    <a:pt x="178" y="67"/>
                  </a:lnTo>
                  <a:lnTo>
                    <a:pt x="180" y="66"/>
                  </a:lnTo>
                  <a:lnTo>
                    <a:pt x="180" y="66"/>
                  </a:lnTo>
                  <a:lnTo>
                    <a:pt x="180" y="66"/>
                  </a:lnTo>
                  <a:lnTo>
                    <a:pt x="182" y="66"/>
                  </a:lnTo>
                  <a:lnTo>
                    <a:pt x="184" y="64"/>
                  </a:lnTo>
                  <a:lnTo>
                    <a:pt x="184" y="62"/>
                  </a:lnTo>
                  <a:lnTo>
                    <a:pt x="182" y="59"/>
                  </a:lnTo>
                  <a:lnTo>
                    <a:pt x="180" y="57"/>
                  </a:lnTo>
                  <a:lnTo>
                    <a:pt x="182" y="57"/>
                  </a:lnTo>
                  <a:lnTo>
                    <a:pt x="182" y="55"/>
                  </a:lnTo>
                  <a:lnTo>
                    <a:pt x="178"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8" y="37"/>
                  </a:lnTo>
                  <a:lnTo>
                    <a:pt x="180" y="39"/>
                  </a:lnTo>
                  <a:lnTo>
                    <a:pt x="182" y="39"/>
                  </a:lnTo>
                  <a:lnTo>
                    <a:pt x="184" y="34"/>
                  </a:lnTo>
                  <a:lnTo>
                    <a:pt x="184" y="30"/>
                  </a:lnTo>
                  <a:lnTo>
                    <a:pt x="187" y="30"/>
                  </a:lnTo>
                  <a:lnTo>
                    <a:pt x="187" y="30"/>
                  </a:lnTo>
                  <a:lnTo>
                    <a:pt x="187" y="30"/>
                  </a:lnTo>
                  <a:lnTo>
                    <a:pt x="187" y="28"/>
                  </a:lnTo>
                  <a:lnTo>
                    <a:pt x="189" y="28"/>
                  </a:lnTo>
                  <a:lnTo>
                    <a:pt x="189" y="26"/>
                  </a:lnTo>
                  <a:lnTo>
                    <a:pt x="193" y="25"/>
                  </a:lnTo>
                  <a:lnTo>
                    <a:pt x="193" y="23"/>
                  </a:lnTo>
                  <a:lnTo>
                    <a:pt x="193" y="21"/>
                  </a:lnTo>
                  <a:lnTo>
                    <a:pt x="194" y="16"/>
                  </a:lnTo>
                  <a:lnTo>
                    <a:pt x="194" y="14"/>
                  </a:lnTo>
                  <a:lnTo>
                    <a:pt x="194" y="12"/>
                  </a:lnTo>
                  <a:lnTo>
                    <a:pt x="196" y="10"/>
                  </a:lnTo>
                  <a:lnTo>
                    <a:pt x="196" y="9"/>
                  </a:lnTo>
                  <a:lnTo>
                    <a:pt x="196" y="9"/>
                  </a:lnTo>
                  <a:lnTo>
                    <a:pt x="194" y="9"/>
                  </a:lnTo>
                  <a:lnTo>
                    <a:pt x="193" y="10"/>
                  </a:lnTo>
                  <a:lnTo>
                    <a:pt x="193" y="10"/>
                  </a:lnTo>
                  <a:lnTo>
                    <a:pt x="191" y="10"/>
                  </a:lnTo>
                  <a:lnTo>
                    <a:pt x="191" y="7"/>
                  </a:lnTo>
                  <a:lnTo>
                    <a:pt x="189" y="7"/>
                  </a:lnTo>
                  <a:lnTo>
                    <a:pt x="187" y="7"/>
                  </a:lnTo>
                  <a:lnTo>
                    <a:pt x="187" y="7"/>
                  </a:lnTo>
                  <a:lnTo>
                    <a:pt x="185" y="7"/>
                  </a:lnTo>
                  <a:lnTo>
                    <a:pt x="185" y="5"/>
                  </a:lnTo>
                  <a:lnTo>
                    <a:pt x="185" y="3"/>
                  </a:lnTo>
                  <a:lnTo>
                    <a:pt x="184" y="3"/>
                  </a:lnTo>
                  <a:lnTo>
                    <a:pt x="184" y="1"/>
                  </a:lnTo>
                  <a:lnTo>
                    <a:pt x="184" y="1"/>
                  </a:lnTo>
                  <a:lnTo>
                    <a:pt x="182" y="1"/>
                  </a:lnTo>
                  <a:lnTo>
                    <a:pt x="180" y="0"/>
                  </a:lnTo>
                  <a:lnTo>
                    <a:pt x="180" y="0"/>
                  </a:lnTo>
                  <a:lnTo>
                    <a:pt x="178" y="0"/>
                  </a:lnTo>
                  <a:lnTo>
                    <a:pt x="178" y="0"/>
                  </a:lnTo>
                  <a:lnTo>
                    <a:pt x="177" y="0"/>
                  </a:lnTo>
                  <a:lnTo>
                    <a:pt x="175" y="1"/>
                  </a:lnTo>
                  <a:lnTo>
                    <a:pt x="171" y="1"/>
                  </a:lnTo>
                  <a:lnTo>
                    <a:pt x="162" y="7"/>
                  </a:lnTo>
                  <a:lnTo>
                    <a:pt x="160" y="9"/>
                  </a:lnTo>
                  <a:lnTo>
                    <a:pt x="159" y="9"/>
                  </a:lnTo>
                  <a:lnTo>
                    <a:pt x="159" y="10"/>
                  </a:lnTo>
                  <a:lnTo>
                    <a:pt x="157" y="9"/>
                  </a:lnTo>
                  <a:lnTo>
                    <a:pt x="155" y="10"/>
                  </a:lnTo>
                  <a:lnTo>
                    <a:pt x="153" y="10"/>
                  </a:lnTo>
                  <a:lnTo>
                    <a:pt x="143" y="17"/>
                  </a:lnTo>
                  <a:lnTo>
                    <a:pt x="143" y="19"/>
                  </a:lnTo>
                  <a:lnTo>
                    <a:pt x="143" y="19"/>
                  </a:lnTo>
                  <a:lnTo>
                    <a:pt x="143" y="21"/>
                  </a:lnTo>
                  <a:lnTo>
                    <a:pt x="141" y="23"/>
                  </a:lnTo>
                  <a:lnTo>
                    <a:pt x="141" y="25"/>
                  </a:lnTo>
                  <a:lnTo>
                    <a:pt x="139" y="23"/>
                  </a:lnTo>
                  <a:lnTo>
                    <a:pt x="137" y="23"/>
                  </a:lnTo>
                  <a:lnTo>
                    <a:pt x="132" y="23"/>
                  </a:lnTo>
                  <a:lnTo>
                    <a:pt x="132" y="23"/>
                  </a:lnTo>
                  <a:lnTo>
                    <a:pt x="130" y="25"/>
                  </a:lnTo>
                  <a:lnTo>
                    <a:pt x="130" y="25"/>
                  </a:lnTo>
                  <a:lnTo>
                    <a:pt x="128" y="26"/>
                  </a:lnTo>
                  <a:lnTo>
                    <a:pt x="127" y="25"/>
                  </a:lnTo>
                  <a:lnTo>
                    <a:pt x="125" y="25"/>
                  </a:lnTo>
                  <a:lnTo>
                    <a:pt x="125" y="26"/>
                  </a:lnTo>
                  <a:lnTo>
                    <a:pt x="123" y="28"/>
                  </a:lnTo>
                  <a:lnTo>
                    <a:pt x="123" y="28"/>
                  </a:lnTo>
                  <a:lnTo>
                    <a:pt x="121" y="26"/>
                  </a:lnTo>
                  <a:lnTo>
                    <a:pt x="119" y="28"/>
                  </a:lnTo>
                  <a:lnTo>
                    <a:pt x="118" y="26"/>
                  </a:lnTo>
                  <a:lnTo>
                    <a:pt x="114" y="26"/>
                  </a:lnTo>
                  <a:lnTo>
                    <a:pt x="114" y="26"/>
                  </a:lnTo>
                  <a:lnTo>
                    <a:pt x="112" y="26"/>
                  </a:lnTo>
                  <a:lnTo>
                    <a:pt x="100" y="21"/>
                  </a:lnTo>
                  <a:lnTo>
                    <a:pt x="98" y="21"/>
                  </a:lnTo>
                  <a:lnTo>
                    <a:pt x="96" y="23"/>
                  </a:lnTo>
                  <a:lnTo>
                    <a:pt x="94" y="23"/>
                  </a:lnTo>
                  <a:lnTo>
                    <a:pt x="94" y="23"/>
                  </a:lnTo>
                  <a:lnTo>
                    <a:pt x="93" y="23"/>
                  </a:lnTo>
                  <a:lnTo>
                    <a:pt x="93" y="26"/>
                  </a:lnTo>
                  <a:lnTo>
                    <a:pt x="91" y="30"/>
                  </a:lnTo>
                  <a:lnTo>
                    <a:pt x="91" y="30"/>
                  </a:lnTo>
                  <a:lnTo>
                    <a:pt x="93" y="30"/>
                  </a:lnTo>
                  <a:lnTo>
                    <a:pt x="94" y="32"/>
                  </a:lnTo>
                  <a:lnTo>
                    <a:pt x="94" y="34"/>
                  </a:lnTo>
                  <a:lnTo>
                    <a:pt x="93" y="34"/>
                  </a:lnTo>
                  <a:lnTo>
                    <a:pt x="93" y="35"/>
                  </a:lnTo>
                  <a:lnTo>
                    <a:pt x="93" y="35"/>
                  </a:lnTo>
                  <a:lnTo>
                    <a:pt x="93" y="37"/>
                  </a:lnTo>
                  <a:lnTo>
                    <a:pt x="94" y="37"/>
                  </a:lnTo>
                  <a:lnTo>
                    <a:pt x="98" y="37"/>
                  </a:lnTo>
                  <a:lnTo>
                    <a:pt x="98" y="37"/>
                  </a:lnTo>
                  <a:lnTo>
                    <a:pt x="98" y="39"/>
                  </a:lnTo>
                  <a:lnTo>
                    <a:pt x="98" y="39"/>
                  </a:lnTo>
                  <a:lnTo>
                    <a:pt x="96" y="41"/>
                  </a:lnTo>
                  <a:lnTo>
                    <a:pt x="94" y="41"/>
                  </a:lnTo>
                  <a:lnTo>
                    <a:pt x="94" y="42"/>
                  </a:lnTo>
                  <a:lnTo>
                    <a:pt x="98" y="46"/>
                  </a:lnTo>
                  <a:lnTo>
                    <a:pt x="98" y="48"/>
                  </a:lnTo>
                  <a:lnTo>
                    <a:pt x="98" y="50"/>
                  </a:lnTo>
                  <a:lnTo>
                    <a:pt x="94" y="51"/>
                  </a:lnTo>
                  <a:lnTo>
                    <a:pt x="94" y="53"/>
                  </a:lnTo>
                  <a:lnTo>
                    <a:pt x="96" y="53"/>
                  </a:lnTo>
                  <a:lnTo>
                    <a:pt x="96" y="57"/>
                  </a:lnTo>
                  <a:lnTo>
                    <a:pt x="100" y="59"/>
                  </a:lnTo>
                  <a:lnTo>
                    <a:pt x="100" y="60"/>
                  </a:lnTo>
                  <a:lnTo>
                    <a:pt x="102" y="60"/>
                  </a:lnTo>
                  <a:lnTo>
                    <a:pt x="103" y="62"/>
                  </a:lnTo>
                  <a:lnTo>
                    <a:pt x="103" y="60"/>
                  </a:lnTo>
                  <a:lnTo>
                    <a:pt x="105" y="60"/>
                  </a:lnTo>
                  <a:lnTo>
                    <a:pt x="105" y="64"/>
                  </a:lnTo>
                  <a:lnTo>
                    <a:pt x="107" y="67"/>
                  </a:lnTo>
                  <a:lnTo>
                    <a:pt x="107" y="67"/>
                  </a:lnTo>
                  <a:lnTo>
                    <a:pt x="112" y="67"/>
                  </a:lnTo>
                  <a:lnTo>
                    <a:pt x="114" y="69"/>
                  </a:lnTo>
                  <a:lnTo>
                    <a:pt x="114" y="67"/>
                  </a:lnTo>
                  <a:lnTo>
                    <a:pt x="116" y="71"/>
                  </a:lnTo>
                  <a:lnTo>
                    <a:pt x="116" y="71"/>
                  </a:lnTo>
                  <a:lnTo>
                    <a:pt x="116" y="73"/>
                  </a:lnTo>
                  <a:lnTo>
                    <a:pt x="116" y="75"/>
                  </a:lnTo>
                  <a:lnTo>
                    <a:pt x="114" y="75"/>
                  </a:lnTo>
                  <a:lnTo>
                    <a:pt x="112" y="76"/>
                  </a:lnTo>
                  <a:lnTo>
                    <a:pt x="111" y="75"/>
                  </a:lnTo>
                  <a:lnTo>
                    <a:pt x="109" y="75"/>
                  </a:lnTo>
                  <a:lnTo>
                    <a:pt x="109" y="76"/>
                  </a:lnTo>
                  <a:lnTo>
                    <a:pt x="105" y="78"/>
                  </a:lnTo>
                  <a:lnTo>
                    <a:pt x="103" y="80"/>
                  </a:lnTo>
                  <a:lnTo>
                    <a:pt x="103" y="84"/>
                  </a:lnTo>
                  <a:lnTo>
                    <a:pt x="105" y="85"/>
                  </a:lnTo>
                  <a:lnTo>
                    <a:pt x="105" y="87"/>
                  </a:lnTo>
                  <a:lnTo>
                    <a:pt x="105" y="87"/>
                  </a:lnTo>
                  <a:lnTo>
                    <a:pt x="107" y="87"/>
                  </a:lnTo>
                  <a:lnTo>
                    <a:pt x="105" y="89"/>
                  </a:lnTo>
                  <a:lnTo>
                    <a:pt x="103" y="89"/>
                  </a:lnTo>
                  <a:lnTo>
                    <a:pt x="103" y="91"/>
                  </a:lnTo>
                  <a:lnTo>
                    <a:pt x="103" y="92"/>
                  </a:lnTo>
                  <a:lnTo>
                    <a:pt x="105" y="92"/>
                  </a:lnTo>
                  <a:lnTo>
                    <a:pt x="107" y="92"/>
                  </a:lnTo>
                  <a:lnTo>
                    <a:pt x="109" y="94"/>
                  </a:lnTo>
                  <a:lnTo>
                    <a:pt x="107" y="94"/>
                  </a:lnTo>
                  <a:lnTo>
                    <a:pt x="107" y="96"/>
                  </a:lnTo>
                  <a:lnTo>
                    <a:pt x="105" y="94"/>
                  </a:lnTo>
                  <a:lnTo>
                    <a:pt x="105" y="94"/>
                  </a:lnTo>
                  <a:lnTo>
                    <a:pt x="103" y="96"/>
                  </a:lnTo>
                  <a:lnTo>
                    <a:pt x="100" y="98"/>
                  </a:lnTo>
                  <a:lnTo>
                    <a:pt x="96" y="103"/>
                  </a:lnTo>
                  <a:lnTo>
                    <a:pt x="94" y="103"/>
                  </a:lnTo>
                  <a:lnTo>
                    <a:pt x="93" y="107"/>
                  </a:lnTo>
                  <a:lnTo>
                    <a:pt x="93" y="108"/>
                  </a:lnTo>
                  <a:lnTo>
                    <a:pt x="93" y="110"/>
                  </a:lnTo>
                  <a:lnTo>
                    <a:pt x="91" y="112"/>
                  </a:lnTo>
                  <a:lnTo>
                    <a:pt x="89" y="114"/>
                  </a:lnTo>
                  <a:lnTo>
                    <a:pt x="87" y="114"/>
                  </a:lnTo>
                  <a:lnTo>
                    <a:pt x="86" y="116"/>
                  </a:lnTo>
                  <a:lnTo>
                    <a:pt x="75" y="133"/>
                  </a:lnTo>
                  <a:lnTo>
                    <a:pt x="71" y="135"/>
                  </a:lnTo>
                  <a:lnTo>
                    <a:pt x="59" y="151"/>
                  </a:lnTo>
                  <a:lnTo>
                    <a:pt x="57" y="151"/>
                  </a:lnTo>
                  <a:lnTo>
                    <a:pt x="57" y="153"/>
                  </a:lnTo>
                  <a:lnTo>
                    <a:pt x="50" y="151"/>
                  </a:lnTo>
                  <a:lnTo>
                    <a:pt x="46" y="153"/>
                  </a:lnTo>
                  <a:lnTo>
                    <a:pt x="45" y="155"/>
                  </a:lnTo>
                  <a:lnTo>
                    <a:pt x="45" y="155"/>
                  </a:lnTo>
                  <a:lnTo>
                    <a:pt x="43" y="155"/>
                  </a:lnTo>
                  <a:lnTo>
                    <a:pt x="41" y="150"/>
                  </a:lnTo>
                  <a:lnTo>
                    <a:pt x="39" y="150"/>
                  </a:lnTo>
                  <a:lnTo>
                    <a:pt x="37" y="150"/>
                  </a:lnTo>
                  <a:lnTo>
                    <a:pt x="25" y="164"/>
                  </a:lnTo>
                  <a:lnTo>
                    <a:pt x="23" y="171"/>
                  </a:lnTo>
                  <a:lnTo>
                    <a:pt x="23" y="173"/>
                  </a:lnTo>
                  <a:lnTo>
                    <a:pt x="23" y="175"/>
                  </a:lnTo>
                  <a:lnTo>
                    <a:pt x="25" y="175"/>
                  </a:lnTo>
                  <a:lnTo>
                    <a:pt x="27" y="175"/>
                  </a:lnTo>
                  <a:lnTo>
                    <a:pt x="28" y="176"/>
                  </a:lnTo>
                  <a:lnTo>
                    <a:pt x="32" y="176"/>
                  </a:lnTo>
                  <a:lnTo>
                    <a:pt x="34" y="176"/>
                  </a:lnTo>
                  <a:lnTo>
                    <a:pt x="34" y="176"/>
                  </a:lnTo>
                  <a:lnTo>
                    <a:pt x="34" y="178"/>
                  </a:lnTo>
                  <a:lnTo>
                    <a:pt x="32" y="185"/>
                  </a:lnTo>
                  <a:lnTo>
                    <a:pt x="32" y="187"/>
                  </a:lnTo>
                  <a:lnTo>
                    <a:pt x="32" y="187"/>
                  </a:lnTo>
                  <a:lnTo>
                    <a:pt x="36" y="191"/>
                  </a:lnTo>
                  <a:lnTo>
                    <a:pt x="37" y="191"/>
                  </a:lnTo>
                  <a:lnTo>
                    <a:pt x="39" y="191"/>
                  </a:lnTo>
                  <a:lnTo>
                    <a:pt x="41" y="191"/>
                  </a:lnTo>
                  <a:lnTo>
                    <a:pt x="41" y="192"/>
                  </a:lnTo>
                  <a:lnTo>
                    <a:pt x="41" y="198"/>
                  </a:lnTo>
                  <a:lnTo>
                    <a:pt x="43" y="199"/>
                  </a:lnTo>
                  <a:lnTo>
                    <a:pt x="43" y="201"/>
                  </a:lnTo>
                  <a:lnTo>
                    <a:pt x="46" y="205"/>
                  </a:lnTo>
                  <a:lnTo>
                    <a:pt x="46" y="205"/>
                  </a:lnTo>
                  <a:lnTo>
                    <a:pt x="48" y="207"/>
                  </a:lnTo>
                  <a:lnTo>
                    <a:pt x="48" y="208"/>
                  </a:lnTo>
                  <a:lnTo>
                    <a:pt x="46" y="208"/>
                  </a:lnTo>
                  <a:lnTo>
                    <a:pt x="46" y="208"/>
                  </a:lnTo>
                  <a:lnTo>
                    <a:pt x="46" y="212"/>
                  </a:lnTo>
                  <a:lnTo>
                    <a:pt x="46" y="214"/>
                  </a:lnTo>
                  <a:lnTo>
                    <a:pt x="48" y="214"/>
                  </a:lnTo>
                  <a:lnTo>
                    <a:pt x="48" y="214"/>
                  </a:lnTo>
                  <a:lnTo>
                    <a:pt x="46" y="214"/>
                  </a:lnTo>
                  <a:lnTo>
                    <a:pt x="45" y="216"/>
                  </a:lnTo>
                  <a:lnTo>
                    <a:pt x="45" y="216"/>
                  </a:lnTo>
                  <a:lnTo>
                    <a:pt x="45" y="217"/>
                  </a:lnTo>
                  <a:lnTo>
                    <a:pt x="41" y="216"/>
                  </a:lnTo>
                  <a:lnTo>
                    <a:pt x="41" y="216"/>
                  </a:lnTo>
                  <a:lnTo>
                    <a:pt x="41" y="216"/>
                  </a:lnTo>
                  <a:lnTo>
                    <a:pt x="41" y="214"/>
                  </a:lnTo>
                  <a:lnTo>
                    <a:pt x="41" y="214"/>
                  </a:lnTo>
                  <a:lnTo>
                    <a:pt x="39" y="212"/>
                  </a:lnTo>
                  <a:lnTo>
                    <a:pt x="34" y="216"/>
                  </a:lnTo>
                  <a:lnTo>
                    <a:pt x="32" y="217"/>
                  </a:lnTo>
                  <a:lnTo>
                    <a:pt x="32" y="217"/>
                  </a:lnTo>
                  <a:lnTo>
                    <a:pt x="27" y="217"/>
                  </a:lnTo>
                  <a:lnTo>
                    <a:pt x="25" y="216"/>
                  </a:lnTo>
                  <a:lnTo>
                    <a:pt x="23" y="216"/>
                  </a:lnTo>
                  <a:lnTo>
                    <a:pt x="21" y="216"/>
                  </a:lnTo>
                  <a:lnTo>
                    <a:pt x="16" y="216"/>
                  </a:lnTo>
                  <a:lnTo>
                    <a:pt x="14" y="216"/>
                  </a:lnTo>
                  <a:lnTo>
                    <a:pt x="14" y="216"/>
                  </a:lnTo>
                  <a:lnTo>
                    <a:pt x="12" y="216"/>
                  </a:lnTo>
                  <a:lnTo>
                    <a:pt x="12" y="214"/>
                  </a:lnTo>
                  <a:lnTo>
                    <a:pt x="12" y="214"/>
                  </a:lnTo>
                  <a:lnTo>
                    <a:pt x="11" y="216"/>
                  </a:lnTo>
                  <a:lnTo>
                    <a:pt x="11" y="221"/>
                  </a:lnTo>
                  <a:lnTo>
                    <a:pt x="5" y="221"/>
                  </a:lnTo>
                  <a:lnTo>
                    <a:pt x="5" y="221"/>
                  </a:lnTo>
                  <a:lnTo>
                    <a:pt x="3" y="221"/>
                  </a:lnTo>
                  <a:lnTo>
                    <a:pt x="3" y="223"/>
                  </a:lnTo>
                  <a:lnTo>
                    <a:pt x="2" y="223"/>
                  </a:lnTo>
                  <a:lnTo>
                    <a:pt x="2" y="223"/>
                  </a:lnTo>
                  <a:lnTo>
                    <a:pt x="0" y="224"/>
                  </a:lnTo>
                  <a:lnTo>
                    <a:pt x="0" y="228"/>
                  </a:lnTo>
                  <a:lnTo>
                    <a:pt x="3" y="228"/>
                  </a:lnTo>
                  <a:lnTo>
                    <a:pt x="11" y="239"/>
                  </a:lnTo>
                  <a:lnTo>
                    <a:pt x="14" y="241"/>
                  </a:lnTo>
                  <a:lnTo>
                    <a:pt x="25" y="241"/>
                  </a:lnTo>
                  <a:lnTo>
                    <a:pt x="32" y="239"/>
                  </a:lnTo>
                  <a:lnTo>
                    <a:pt x="34" y="235"/>
                  </a:lnTo>
                  <a:lnTo>
                    <a:pt x="36" y="235"/>
                  </a:lnTo>
                  <a:lnTo>
                    <a:pt x="36" y="237"/>
                  </a:lnTo>
                  <a:lnTo>
                    <a:pt x="34" y="242"/>
                  </a:lnTo>
                  <a:lnTo>
                    <a:pt x="28" y="248"/>
                  </a:lnTo>
                  <a:lnTo>
                    <a:pt x="18" y="249"/>
                  </a:lnTo>
                  <a:lnTo>
                    <a:pt x="14" y="248"/>
                  </a:lnTo>
                  <a:lnTo>
                    <a:pt x="14" y="249"/>
                  </a:lnTo>
                  <a:lnTo>
                    <a:pt x="14" y="253"/>
                  </a:lnTo>
                  <a:lnTo>
                    <a:pt x="36" y="274"/>
                  </a:lnTo>
                  <a:lnTo>
                    <a:pt x="45" y="276"/>
                  </a:lnTo>
                  <a:lnTo>
                    <a:pt x="50" y="274"/>
                  </a:lnTo>
                  <a:lnTo>
                    <a:pt x="53" y="273"/>
                  </a:lnTo>
                  <a:lnTo>
                    <a:pt x="55" y="273"/>
                  </a:lnTo>
                  <a:lnTo>
                    <a:pt x="61" y="269"/>
                  </a:lnTo>
                  <a:lnTo>
                    <a:pt x="64" y="264"/>
                  </a:lnTo>
                  <a:lnTo>
                    <a:pt x="66" y="248"/>
                  </a:lnTo>
                  <a:lnTo>
                    <a:pt x="66" y="249"/>
                  </a:lnTo>
                  <a:lnTo>
                    <a:pt x="66" y="249"/>
                  </a:lnTo>
                  <a:lnTo>
                    <a:pt x="75" y="249"/>
                  </a:lnTo>
                  <a:lnTo>
                    <a:pt x="75" y="251"/>
                  </a:lnTo>
                  <a:lnTo>
                    <a:pt x="73" y="253"/>
                  </a:lnTo>
                  <a:lnTo>
                    <a:pt x="71" y="253"/>
                  </a:lnTo>
                  <a:lnTo>
                    <a:pt x="69" y="257"/>
                  </a:lnTo>
                  <a:lnTo>
                    <a:pt x="69" y="257"/>
                  </a:lnTo>
                  <a:lnTo>
                    <a:pt x="69" y="260"/>
                  </a:lnTo>
                  <a:lnTo>
                    <a:pt x="71" y="260"/>
                  </a:lnTo>
                  <a:lnTo>
                    <a:pt x="73" y="262"/>
                  </a:lnTo>
                  <a:lnTo>
                    <a:pt x="71" y="266"/>
                  </a:lnTo>
                  <a:lnTo>
                    <a:pt x="71" y="269"/>
                  </a:lnTo>
                  <a:lnTo>
                    <a:pt x="71" y="269"/>
                  </a:lnTo>
                  <a:lnTo>
                    <a:pt x="73" y="271"/>
                  </a:lnTo>
                  <a:lnTo>
                    <a:pt x="75" y="283"/>
                  </a:lnTo>
                  <a:lnTo>
                    <a:pt x="71" y="290"/>
                  </a:lnTo>
                  <a:lnTo>
                    <a:pt x="73" y="299"/>
                  </a:lnTo>
                  <a:lnTo>
                    <a:pt x="73" y="301"/>
                  </a:lnTo>
                  <a:lnTo>
                    <a:pt x="73" y="305"/>
                  </a:lnTo>
                  <a:lnTo>
                    <a:pt x="75" y="305"/>
                  </a:lnTo>
                  <a:lnTo>
                    <a:pt x="77" y="303"/>
                  </a:lnTo>
                  <a:lnTo>
                    <a:pt x="77" y="305"/>
                  </a:lnTo>
                  <a:lnTo>
                    <a:pt x="77" y="307"/>
                  </a:lnTo>
                  <a:lnTo>
                    <a:pt x="77" y="308"/>
                  </a:lnTo>
                  <a:lnTo>
                    <a:pt x="75" y="315"/>
                  </a:lnTo>
                  <a:lnTo>
                    <a:pt x="77" y="319"/>
                  </a:lnTo>
                  <a:lnTo>
                    <a:pt x="77" y="319"/>
                  </a:lnTo>
                  <a:lnTo>
                    <a:pt x="77" y="324"/>
                  </a:lnTo>
                  <a:lnTo>
                    <a:pt x="77" y="324"/>
                  </a:lnTo>
                  <a:lnTo>
                    <a:pt x="84" y="353"/>
                  </a:lnTo>
                  <a:lnTo>
                    <a:pt x="86" y="353"/>
                  </a:lnTo>
                  <a:lnTo>
                    <a:pt x="86" y="357"/>
                  </a:lnTo>
                  <a:lnTo>
                    <a:pt x="89" y="36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5" name="Freeform 4216"/>
            <p:cNvSpPr>
              <a:spLocks/>
            </p:cNvSpPr>
            <p:nvPr/>
          </p:nvSpPr>
          <p:spPr bwMode="auto">
            <a:xfrm>
              <a:off x="4327" y="2328"/>
              <a:ext cx="116" cy="241"/>
            </a:xfrm>
            <a:custGeom>
              <a:avLst/>
              <a:gdLst/>
              <a:ahLst/>
              <a:cxnLst>
                <a:cxn ang="0">
                  <a:pos x="72" y="223"/>
                </a:cxn>
                <a:cxn ang="0">
                  <a:pos x="72" y="220"/>
                </a:cxn>
                <a:cxn ang="0">
                  <a:pos x="73" y="214"/>
                </a:cxn>
                <a:cxn ang="0">
                  <a:pos x="79" y="211"/>
                </a:cxn>
                <a:cxn ang="0">
                  <a:pos x="95" y="207"/>
                </a:cxn>
                <a:cxn ang="0">
                  <a:pos x="107" y="198"/>
                </a:cxn>
                <a:cxn ang="0">
                  <a:pos x="113" y="191"/>
                </a:cxn>
                <a:cxn ang="0">
                  <a:pos x="113" y="188"/>
                </a:cxn>
                <a:cxn ang="0">
                  <a:pos x="113" y="179"/>
                </a:cxn>
                <a:cxn ang="0">
                  <a:pos x="114" y="175"/>
                </a:cxn>
                <a:cxn ang="0">
                  <a:pos x="116" y="170"/>
                </a:cxn>
                <a:cxn ang="0">
                  <a:pos x="98" y="123"/>
                </a:cxn>
                <a:cxn ang="0">
                  <a:pos x="96" y="120"/>
                </a:cxn>
                <a:cxn ang="0">
                  <a:pos x="89" y="114"/>
                </a:cxn>
                <a:cxn ang="0">
                  <a:pos x="57" y="79"/>
                </a:cxn>
                <a:cxn ang="0">
                  <a:pos x="72" y="48"/>
                </a:cxn>
                <a:cxn ang="0">
                  <a:pos x="84" y="36"/>
                </a:cxn>
                <a:cxn ang="0">
                  <a:pos x="93" y="31"/>
                </a:cxn>
                <a:cxn ang="0">
                  <a:pos x="91" y="27"/>
                </a:cxn>
                <a:cxn ang="0">
                  <a:pos x="75" y="22"/>
                </a:cxn>
                <a:cxn ang="0">
                  <a:pos x="73" y="9"/>
                </a:cxn>
                <a:cxn ang="0">
                  <a:pos x="50" y="0"/>
                </a:cxn>
                <a:cxn ang="0">
                  <a:pos x="36" y="7"/>
                </a:cxn>
                <a:cxn ang="0">
                  <a:pos x="29" y="11"/>
                </a:cxn>
                <a:cxn ang="0">
                  <a:pos x="22" y="7"/>
                </a:cxn>
                <a:cxn ang="0">
                  <a:pos x="13" y="11"/>
                </a:cxn>
                <a:cxn ang="0">
                  <a:pos x="7" y="7"/>
                </a:cxn>
                <a:cxn ang="0">
                  <a:pos x="2" y="13"/>
                </a:cxn>
                <a:cxn ang="0">
                  <a:pos x="13" y="32"/>
                </a:cxn>
                <a:cxn ang="0">
                  <a:pos x="23" y="39"/>
                </a:cxn>
                <a:cxn ang="0">
                  <a:pos x="38" y="45"/>
                </a:cxn>
                <a:cxn ang="0">
                  <a:pos x="41" y="50"/>
                </a:cxn>
                <a:cxn ang="0">
                  <a:pos x="39" y="59"/>
                </a:cxn>
                <a:cxn ang="0">
                  <a:pos x="30" y="61"/>
                </a:cxn>
                <a:cxn ang="0">
                  <a:pos x="48" y="77"/>
                </a:cxn>
                <a:cxn ang="0">
                  <a:pos x="55" y="89"/>
                </a:cxn>
                <a:cxn ang="0">
                  <a:pos x="68" y="100"/>
                </a:cxn>
                <a:cxn ang="0">
                  <a:pos x="70" y="107"/>
                </a:cxn>
                <a:cxn ang="0">
                  <a:pos x="80" y="116"/>
                </a:cxn>
                <a:cxn ang="0">
                  <a:pos x="88" y="163"/>
                </a:cxn>
                <a:cxn ang="0">
                  <a:pos x="82" y="182"/>
                </a:cxn>
                <a:cxn ang="0">
                  <a:pos x="70" y="188"/>
                </a:cxn>
                <a:cxn ang="0">
                  <a:pos x="61" y="196"/>
                </a:cxn>
                <a:cxn ang="0">
                  <a:pos x="54" y="205"/>
                </a:cxn>
                <a:cxn ang="0">
                  <a:pos x="47" y="205"/>
                </a:cxn>
                <a:cxn ang="0">
                  <a:pos x="38" y="211"/>
                </a:cxn>
                <a:cxn ang="0">
                  <a:pos x="48" y="218"/>
                </a:cxn>
                <a:cxn ang="0">
                  <a:pos x="47" y="239"/>
                </a:cxn>
                <a:cxn ang="0">
                  <a:pos x="48" y="241"/>
                </a:cxn>
                <a:cxn ang="0">
                  <a:pos x="64" y="229"/>
                </a:cxn>
              </a:cxnLst>
              <a:rect l="0" t="0" r="r" b="b"/>
              <a:pathLst>
                <a:path w="116" h="241">
                  <a:moveTo>
                    <a:pt x="68" y="225"/>
                  </a:moveTo>
                  <a:lnTo>
                    <a:pt x="70" y="225"/>
                  </a:lnTo>
                  <a:lnTo>
                    <a:pt x="72" y="223"/>
                  </a:lnTo>
                  <a:lnTo>
                    <a:pt x="70" y="220"/>
                  </a:lnTo>
                  <a:lnTo>
                    <a:pt x="70" y="218"/>
                  </a:lnTo>
                  <a:lnTo>
                    <a:pt x="72" y="220"/>
                  </a:lnTo>
                  <a:lnTo>
                    <a:pt x="73" y="218"/>
                  </a:lnTo>
                  <a:lnTo>
                    <a:pt x="73" y="218"/>
                  </a:lnTo>
                  <a:lnTo>
                    <a:pt x="73" y="214"/>
                  </a:lnTo>
                  <a:lnTo>
                    <a:pt x="73" y="214"/>
                  </a:lnTo>
                  <a:lnTo>
                    <a:pt x="75" y="213"/>
                  </a:lnTo>
                  <a:lnTo>
                    <a:pt x="79" y="211"/>
                  </a:lnTo>
                  <a:lnTo>
                    <a:pt x="80" y="213"/>
                  </a:lnTo>
                  <a:lnTo>
                    <a:pt x="84" y="213"/>
                  </a:lnTo>
                  <a:lnTo>
                    <a:pt x="95" y="207"/>
                  </a:lnTo>
                  <a:lnTo>
                    <a:pt x="96" y="204"/>
                  </a:lnTo>
                  <a:lnTo>
                    <a:pt x="105" y="200"/>
                  </a:lnTo>
                  <a:lnTo>
                    <a:pt x="107" y="198"/>
                  </a:lnTo>
                  <a:lnTo>
                    <a:pt x="111" y="196"/>
                  </a:lnTo>
                  <a:lnTo>
                    <a:pt x="111" y="193"/>
                  </a:lnTo>
                  <a:lnTo>
                    <a:pt x="113" y="191"/>
                  </a:lnTo>
                  <a:lnTo>
                    <a:pt x="113" y="189"/>
                  </a:lnTo>
                  <a:lnTo>
                    <a:pt x="113" y="189"/>
                  </a:lnTo>
                  <a:lnTo>
                    <a:pt x="113" y="188"/>
                  </a:lnTo>
                  <a:lnTo>
                    <a:pt x="114" y="188"/>
                  </a:lnTo>
                  <a:lnTo>
                    <a:pt x="113" y="180"/>
                  </a:lnTo>
                  <a:lnTo>
                    <a:pt x="113" y="179"/>
                  </a:lnTo>
                  <a:lnTo>
                    <a:pt x="114" y="180"/>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5" y="116"/>
                  </a:lnTo>
                  <a:lnTo>
                    <a:pt x="89" y="114"/>
                  </a:lnTo>
                  <a:lnTo>
                    <a:pt x="70" y="93"/>
                  </a:lnTo>
                  <a:lnTo>
                    <a:pt x="68" y="86"/>
                  </a:lnTo>
                  <a:lnTo>
                    <a:pt x="57" y="79"/>
                  </a:lnTo>
                  <a:lnTo>
                    <a:pt x="57" y="75"/>
                  </a:lnTo>
                  <a:lnTo>
                    <a:pt x="63" y="55"/>
                  </a:lnTo>
                  <a:lnTo>
                    <a:pt x="72" y="48"/>
                  </a:lnTo>
                  <a:lnTo>
                    <a:pt x="72" y="43"/>
                  </a:lnTo>
                  <a:lnTo>
                    <a:pt x="75" y="39"/>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2" y="14"/>
                  </a:lnTo>
                  <a:lnTo>
                    <a:pt x="73" y="9"/>
                  </a:lnTo>
                  <a:lnTo>
                    <a:pt x="72" y="7"/>
                  </a:lnTo>
                  <a:lnTo>
                    <a:pt x="63" y="6"/>
                  </a:lnTo>
                  <a:lnTo>
                    <a:pt x="50" y="0"/>
                  </a:lnTo>
                  <a:lnTo>
                    <a:pt x="48" y="0"/>
                  </a:lnTo>
                  <a:lnTo>
                    <a:pt x="41" y="6"/>
                  </a:lnTo>
                  <a:lnTo>
                    <a:pt x="36" y="7"/>
                  </a:lnTo>
                  <a:lnTo>
                    <a:pt x="34" y="7"/>
                  </a:lnTo>
                  <a:lnTo>
                    <a:pt x="30" y="9"/>
                  </a:lnTo>
                  <a:lnTo>
                    <a:pt x="29" y="11"/>
                  </a:lnTo>
                  <a:lnTo>
                    <a:pt x="27" y="9"/>
                  </a:lnTo>
                  <a:lnTo>
                    <a:pt x="23" y="9"/>
                  </a:lnTo>
                  <a:lnTo>
                    <a:pt x="22" y="7"/>
                  </a:lnTo>
                  <a:lnTo>
                    <a:pt x="20" y="9"/>
                  </a:lnTo>
                  <a:lnTo>
                    <a:pt x="14" y="11"/>
                  </a:lnTo>
                  <a:lnTo>
                    <a:pt x="13" y="11"/>
                  </a:lnTo>
                  <a:lnTo>
                    <a:pt x="11" y="9"/>
                  </a:lnTo>
                  <a:lnTo>
                    <a:pt x="7" y="9"/>
                  </a:lnTo>
                  <a:lnTo>
                    <a:pt x="7" y="7"/>
                  </a:lnTo>
                  <a:lnTo>
                    <a:pt x="5" y="7"/>
                  </a:lnTo>
                  <a:lnTo>
                    <a:pt x="2" y="13"/>
                  </a:lnTo>
                  <a:lnTo>
                    <a:pt x="2" y="13"/>
                  </a:lnTo>
                  <a:lnTo>
                    <a:pt x="0" y="13"/>
                  </a:lnTo>
                  <a:lnTo>
                    <a:pt x="13" y="29"/>
                  </a:lnTo>
                  <a:lnTo>
                    <a:pt x="13" y="32"/>
                  </a:lnTo>
                  <a:lnTo>
                    <a:pt x="13" y="34"/>
                  </a:lnTo>
                  <a:lnTo>
                    <a:pt x="18" y="39"/>
                  </a:lnTo>
                  <a:lnTo>
                    <a:pt x="23" y="39"/>
                  </a:lnTo>
                  <a:lnTo>
                    <a:pt x="29" y="38"/>
                  </a:lnTo>
                  <a:lnTo>
                    <a:pt x="34" y="39"/>
                  </a:lnTo>
                  <a:lnTo>
                    <a:pt x="38" y="45"/>
                  </a:lnTo>
                  <a:lnTo>
                    <a:pt x="38" y="47"/>
                  </a:lnTo>
                  <a:lnTo>
                    <a:pt x="41" y="48"/>
                  </a:lnTo>
                  <a:lnTo>
                    <a:pt x="41" y="50"/>
                  </a:lnTo>
                  <a:lnTo>
                    <a:pt x="43" y="52"/>
                  </a:lnTo>
                  <a:lnTo>
                    <a:pt x="43" y="55"/>
                  </a:lnTo>
                  <a:lnTo>
                    <a:pt x="39" y="59"/>
                  </a:lnTo>
                  <a:lnTo>
                    <a:pt x="34" y="59"/>
                  </a:lnTo>
                  <a:lnTo>
                    <a:pt x="32" y="59"/>
                  </a:lnTo>
                  <a:lnTo>
                    <a:pt x="30" y="61"/>
                  </a:lnTo>
                  <a:lnTo>
                    <a:pt x="29" y="64"/>
                  </a:lnTo>
                  <a:lnTo>
                    <a:pt x="30" y="66"/>
                  </a:lnTo>
                  <a:lnTo>
                    <a:pt x="48" y="77"/>
                  </a:lnTo>
                  <a:lnTo>
                    <a:pt x="48" y="80"/>
                  </a:lnTo>
                  <a:lnTo>
                    <a:pt x="55" y="88"/>
                  </a:lnTo>
                  <a:lnTo>
                    <a:pt x="55" y="89"/>
                  </a:lnTo>
                  <a:lnTo>
                    <a:pt x="61" y="95"/>
                  </a:lnTo>
                  <a:lnTo>
                    <a:pt x="63" y="97"/>
                  </a:lnTo>
                  <a:lnTo>
                    <a:pt x="68" y="100"/>
                  </a:lnTo>
                  <a:lnTo>
                    <a:pt x="70" y="107"/>
                  </a:lnTo>
                  <a:lnTo>
                    <a:pt x="70" y="107"/>
                  </a:lnTo>
                  <a:lnTo>
                    <a:pt x="70" y="107"/>
                  </a:lnTo>
                  <a:lnTo>
                    <a:pt x="72" y="111"/>
                  </a:lnTo>
                  <a:lnTo>
                    <a:pt x="73" y="111"/>
                  </a:lnTo>
                  <a:lnTo>
                    <a:pt x="80" y="116"/>
                  </a:lnTo>
                  <a:lnTo>
                    <a:pt x="86" y="130"/>
                  </a:lnTo>
                  <a:lnTo>
                    <a:pt x="86" y="157"/>
                  </a:lnTo>
                  <a:lnTo>
                    <a:pt x="88" y="163"/>
                  </a:lnTo>
                  <a:lnTo>
                    <a:pt x="88" y="180"/>
                  </a:lnTo>
                  <a:lnTo>
                    <a:pt x="86" y="182"/>
                  </a:lnTo>
                  <a:lnTo>
                    <a:pt x="82" y="182"/>
                  </a:lnTo>
                  <a:lnTo>
                    <a:pt x="77" y="186"/>
                  </a:lnTo>
                  <a:lnTo>
                    <a:pt x="75" y="186"/>
                  </a:lnTo>
                  <a:lnTo>
                    <a:pt x="70" y="188"/>
                  </a:lnTo>
                  <a:lnTo>
                    <a:pt x="70" y="191"/>
                  </a:lnTo>
                  <a:lnTo>
                    <a:pt x="61" y="191"/>
                  </a:lnTo>
                  <a:lnTo>
                    <a:pt x="61" y="196"/>
                  </a:lnTo>
                  <a:lnTo>
                    <a:pt x="61" y="200"/>
                  </a:lnTo>
                  <a:lnTo>
                    <a:pt x="57" y="202"/>
                  </a:lnTo>
                  <a:lnTo>
                    <a:pt x="54" y="205"/>
                  </a:lnTo>
                  <a:lnTo>
                    <a:pt x="50" y="205"/>
                  </a:lnTo>
                  <a:lnTo>
                    <a:pt x="48" y="205"/>
                  </a:lnTo>
                  <a:lnTo>
                    <a:pt x="47" y="205"/>
                  </a:lnTo>
                  <a:lnTo>
                    <a:pt x="47" y="207"/>
                  </a:lnTo>
                  <a:lnTo>
                    <a:pt x="45" y="209"/>
                  </a:lnTo>
                  <a:lnTo>
                    <a:pt x="38" y="211"/>
                  </a:lnTo>
                  <a:lnTo>
                    <a:pt x="39" y="214"/>
                  </a:lnTo>
                  <a:lnTo>
                    <a:pt x="45" y="216"/>
                  </a:lnTo>
                  <a:lnTo>
                    <a:pt x="48" y="218"/>
                  </a:lnTo>
                  <a:lnTo>
                    <a:pt x="45" y="223"/>
                  </a:lnTo>
                  <a:lnTo>
                    <a:pt x="43" y="232"/>
                  </a:lnTo>
                  <a:lnTo>
                    <a:pt x="47" y="239"/>
                  </a:lnTo>
                  <a:lnTo>
                    <a:pt x="45" y="239"/>
                  </a:lnTo>
                  <a:lnTo>
                    <a:pt x="45" y="241"/>
                  </a:lnTo>
                  <a:lnTo>
                    <a:pt x="48" y="241"/>
                  </a:lnTo>
                  <a:lnTo>
                    <a:pt x="57" y="232"/>
                  </a:lnTo>
                  <a:lnTo>
                    <a:pt x="64" y="229"/>
                  </a:lnTo>
                  <a:lnTo>
                    <a:pt x="64" y="229"/>
                  </a:lnTo>
                  <a:lnTo>
                    <a:pt x="64" y="225"/>
                  </a:lnTo>
                  <a:lnTo>
                    <a:pt x="68" y="2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6" name="Freeform 4217"/>
            <p:cNvSpPr>
              <a:spLocks/>
            </p:cNvSpPr>
            <p:nvPr/>
          </p:nvSpPr>
          <p:spPr bwMode="auto">
            <a:xfrm>
              <a:off x="4327" y="2328"/>
              <a:ext cx="116" cy="241"/>
            </a:xfrm>
            <a:custGeom>
              <a:avLst/>
              <a:gdLst/>
              <a:ahLst/>
              <a:cxnLst>
                <a:cxn ang="0">
                  <a:pos x="72" y="223"/>
                </a:cxn>
                <a:cxn ang="0">
                  <a:pos x="72" y="220"/>
                </a:cxn>
                <a:cxn ang="0">
                  <a:pos x="73" y="214"/>
                </a:cxn>
                <a:cxn ang="0">
                  <a:pos x="79" y="211"/>
                </a:cxn>
                <a:cxn ang="0">
                  <a:pos x="95" y="207"/>
                </a:cxn>
                <a:cxn ang="0">
                  <a:pos x="107" y="198"/>
                </a:cxn>
                <a:cxn ang="0">
                  <a:pos x="113" y="191"/>
                </a:cxn>
                <a:cxn ang="0">
                  <a:pos x="113" y="188"/>
                </a:cxn>
                <a:cxn ang="0">
                  <a:pos x="113" y="179"/>
                </a:cxn>
                <a:cxn ang="0">
                  <a:pos x="114" y="175"/>
                </a:cxn>
                <a:cxn ang="0">
                  <a:pos x="116" y="170"/>
                </a:cxn>
                <a:cxn ang="0">
                  <a:pos x="98" y="123"/>
                </a:cxn>
                <a:cxn ang="0">
                  <a:pos x="96" y="120"/>
                </a:cxn>
                <a:cxn ang="0">
                  <a:pos x="89" y="114"/>
                </a:cxn>
                <a:cxn ang="0">
                  <a:pos x="57" y="79"/>
                </a:cxn>
                <a:cxn ang="0">
                  <a:pos x="72" y="48"/>
                </a:cxn>
                <a:cxn ang="0">
                  <a:pos x="84" y="36"/>
                </a:cxn>
                <a:cxn ang="0">
                  <a:pos x="93" y="31"/>
                </a:cxn>
                <a:cxn ang="0">
                  <a:pos x="91" y="27"/>
                </a:cxn>
                <a:cxn ang="0">
                  <a:pos x="75" y="22"/>
                </a:cxn>
                <a:cxn ang="0">
                  <a:pos x="73" y="9"/>
                </a:cxn>
                <a:cxn ang="0">
                  <a:pos x="50" y="0"/>
                </a:cxn>
                <a:cxn ang="0">
                  <a:pos x="36" y="7"/>
                </a:cxn>
                <a:cxn ang="0">
                  <a:pos x="29" y="11"/>
                </a:cxn>
                <a:cxn ang="0">
                  <a:pos x="22" y="7"/>
                </a:cxn>
                <a:cxn ang="0">
                  <a:pos x="13" y="11"/>
                </a:cxn>
                <a:cxn ang="0">
                  <a:pos x="7" y="7"/>
                </a:cxn>
                <a:cxn ang="0">
                  <a:pos x="2" y="13"/>
                </a:cxn>
                <a:cxn ang="0">
                  <a:pos x="13" y="32"/>
                </a:cxn>
                <a:cxn ang="0">
                  <a:pos x="23" y="39"/>
                </a:cxn>
                <a:cxn ang="0">
                  <a:pos x="38" y="45"/>
                </a:cxn>
                <a:cxn ang="0">
                  <a:pos x="41" y="50"/>
                </a:cxn>
                <a:cxn ang="0">
                  <a:pos x="39" y="59"/>
                </a:cxn>
                <a:cxn ang="0">
                  <a:pos x="30" y="61"/>
                </a:cxn>
                <a:cxn ang="0">
                  <a:pos x="48" y="77"/>
                </a:cxn>
                <a:cxn ang="0">
                  <a:pos x="55" y="89"/>
                </a:cxn>
                <a:cxn ang="0">
                  <a:pos x="68" y="100"/>
                </a:cxn>
                <a:cxn ang="0">
                  <a:pos x="70" y="107"/>
                </a:cxn>
                <a:cxn ang="0">
                  <a:pos x="80" y="116"/>
                </a:cxn>
                <a:cxn ang="0">
                  <a:pos x="88" y="163"/>
                </a:cxn>
                <a:cxn ang="0">
                  <a:pos x="82" y="182"/>
                </a:cxn>
                <a:cxn ang="0">
                  <a:pos x="70" y="188"/>
                </a:cxn>
                <a:cxn ang="0">
                  <a:pos x="61" y="196"/>
                </a:cxn>
                <a:cxn ang="0">
                  <a:pos x="54" y="205"/>
                </a:cxn>
                <a:cxn ang="0">
                  <a:pos x="47" y="205"/>
                </a:cxn>
                <a:cxn ang="0">
                  <a:pos x="38" y="211"/>
                </a:cxn>
                <a:cxn ang="0">
                  <a:pos x="48" y="218"/>
                </a:cxn>
                <a:cxn ang="0">
                  <a:pos x="47" y="239"/>
                </a:cxn>
                <a:cxn ang="0">
                  <a:pos x="48" y="241"/>
                </a:cxn>
                <a:cxn ang="0">
                  <a:pos x="64" y="229"/>
                </a:cxn>
              </a:cxnLst>
              <a:rect l="0" t="0" r="r" b="b"/>
              <a:pathLst>
                <a:path w="116" h="241">
                  <a:moveTo>
                    <a:pt x="68" y="225"/>
                  </a:moveTo>
                  <a:lnTo>
                    <a:pt x="70" y="225"/>
                  </a:lnTo>
                  <a:lnTo>
                    <a:pt x="72" y="223"/>
                  </a:lnTo>
                  <a:lnTo>
                    <a:pt x="70" y="220"/>
                  </a:lnTo>
                  <a:lnTo>
                    <a:pt x="70" y="218"/>
                  </a:lnTo>
                  <a:lnTo>
                    <a:pt x="72" y="220"/>
                  </a:lnTo>
                  <a:lnTo>
                    <a:pt x="73" y="218"/>
                  </a:lnTo>
                  <a:lnTo>
                    <a:pt x="73" y="218"/>
                  </a:lnTo>
                  <a:lnTo>
                    <a:pt x="73" y="214"/>
                  </a:lnTo>
                  <a:lnTo>
                    <a:pt x="73" y="214"/>
                  </a:lnTo>
                  <a:lnTo>
                    <a:pt x="75" y="213"/>
                  </a:lnTo>
                  <a:lnTo>
                    <a:pt x="79" y="211"/>
                  </a:lnTo>
                  <a:lnTo>
                    <a:pt x="80" y="213"/>
                  </a:lnTo>
                  <a:lnTo>
                    <a:pt x="84" y="213"/>
                  </a:lnTo>
                  <a:lnTo>
                    <a:pt x="95" y="207"/>
                  </a:lnTo>
                  <a:lnTo>
                    <a:pt x="96" y="204"/>
                  </a:lnTo>
                  <a:lnTo>
                    <a:pt x="105" y="200"/>
                  </a:lnTo>
                  <a:lnTo>
                    <a:pt x="107" y="198"/>
                  </a:lnTo>
                  <a:lnTo>
                    <a:pt x="111" y="196"/>
                  </a:lnTo>
                  <a:lnTo>
                    <a:pt x="111" y="193"/>
                  </a:lnTo>
                  <a:lnTo>
                    <a:pt x="113" y="191"/>
                  </a:lnTo>
                  <a:lnTo>
                    <a:pt x="113" y="189"/>
                  </a:lnTo>
                  <a:lnTo>
                    <a:pt x="113" y="189"/>
                  </a:lnTo>
                  <a:lnTo>
                    <a:pt x="113" y="188"/>
                  </a:lnTo>
                  <a:lnTo>
                    <a:pt x="114" y="188"/>
                  </a:lnTo>
                  <a:lnTo>
                    <a:pt x="113" y="180"/>
                  </a:lnTo>
                  <a:lnTo>
                    <a:pt x="113" y="179"/>
                  </a:lnTo>
                  <a:lnTo>
                    <a:pt x="114" y="180"/>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5" y="116"/>
                  </a:lnTo>
                  <a:lnTo>
                    <a:pt x="89" y="114"/>
                  </a:lnTo>
                  <a:lnTo>
                    <a:pt x="70" y="93"/>
                  </a:lnTo>
                  <a:lnTo>
                    <a:pt x="68" y="86"/>
                  </a:lnTo>
                  <a:lnTo>
                    <a:pt x="57" y="79"/>
                  </a:lnTo>
                  <a:lnTo>
                    <a:pt x="57" y="75"/>
                  </a:lnTo>
                  <a:lnTo>
                    <a:pt x="63" y="55"/>
                  </a:lnTo>
                  <a:lnTo>
                    <a:pt x="72" y="48"/>
                  </a:lnTo>
                  <a:lnTo>
                    <a:pt x="72" y="43"/>
                  </a:lnTo>
                  <a:lnTo>
                    <a:pt x="75" y="39"/>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2" y="14"/>
                  </a:lnTo>
                  <a:lnTo>
                    <a:pt x="73" y="9"/>
                  </a:lnTo>
                  <a:lnTo>
                    <a:pt x="72" y="7"/>
                  </a:lnTo>
                  <a:lnTo>
                    <a:pt x="63" y="6"/>
                  </a:lnTo>
                  <a:lnTo>
                    <a:pt x="50" y="0"/>
                  </a:lnTo>
                  <a:lnTo>
                    <a:pt x="48" y="0"/>
                  </a:lnTo>
                  <a:lnTo>
                    <a:pt x="41" y="6"/>
                  </a:lnTo>
                  <a:lnTo>
                    <a:pt x="36" y="7"/>
                  </a:lnTo>
                  <a:lnTo>
                    <a:pt x="34" y="7"/>
                  </a:lnTo>
                  <a:lnTo>
                    <a:pt x="30" y="9"/>
                  </a:lnTo>
                  <a:lnTo>
                    <a:pt x="29" y="11"/>
                  </a:lnTo>
                  <a:lnTo>
                    <a:pt x="27" y="9"/>
                  </a:lnTo>
                  <a:lnTo>
                    <a:pt x="23" y="9"/>
                  </a:lnTo>
                  <a:lnTo>
                    <a:pt x="22" y="7"/>
                  </a:lnTo>
                  <a:lnTo>
                    <a:pt x="20" y="9"/>
                  </a:lnTo>
                  <a:lnTo>
                    <a:pt x="14" y="11"/>
                  </a:lnTo>
                  <a:lnTo>
                    <a:pt x="13" y="11"/>
                  </a:lnTo>
                  <a:lnTo>
                    <a:pt x="11" y="9"/>
                  </a:lnTo>
                  <a:lnTo>
                    <a:pt x="7" y="9"/>
                  </a:lnTo>
                  <a:lnTo>
                    <a:pt x="7" y="7"/>
                  </a:lnTo>
                  <a:lnTo>
                    <a:pt x="5" y="7"/>
                  </a:lnTo>
                  <a:lnTo>
                    <a:pt x="2" y="13"/>
                  </a:lnTo>
                  <a:lnTo>
                    <a:pt x="2" y="13"/>
                  </a:lnTo>
                  <a:lnTo>
                    <a:pt x="0" y="13"/>
                  </a:lnTo>
                  <a:lnTo>
                    <a:pt x="13" y="29"/>
                  </a:lnTo>
                  <a:lnTo>
                    <a:pt x="13" y="32"/>
                  </a:lnTo>
                  <a:lnTo>
                    <a:pt x="13" y="34"/>
                  </a:lnTo>
                  <a:lnTo>
                    <a:pt x="18" y="39"/>
                  </a:lnTo>
                  <a:lnTo>
                    <a:pt x="23" y="39"/>
                  </a:lnTo>
                  <a:lnTo>
                    <a:pt x="29" y="38"/>
                  </a:lnTo>
                  <a:lnTo>
                    <a:pt x="34" y="39"/>
                  </a:lnTo>
                  <a:lnTo>
                    <a:pt x="38" y="45"/>
                  </a:lnTo>
                  <a:lnTo>
                    <a:pt x="38" y="47"/>
                  </a:lnTo>
                  <a:lnTo>
                    <a:pt x="41" y="48"/>
                  </a:lnTo>
                  <a:lnTo>
                    <a:pt x="41" y="50"/>
                  </a:lnTo>
                  <a:lnTo>
                    <a:pt x="43" y="52"/>
                  </a:lnTo>
                  <a:lnTo>
                    <a:pt x="43" y="55"/>
                  </a:lnTo>
                  <a:lnTo>
                    <a:pt x="39" y="59"/>
                  </a:lnTo>
                  <a:lnTo>
                    <a:pt x="34" y="59"/>
                  </a:lnTo>
                  <a:lnTo>
                    <a:pt x="32" y="59"/>
                  </a:lnTo>
                  <a:lnTo>
                    <a:pt x="30" y="61"/>
                  </a:lnTo>
                  <a:lnTo>
                    <a:pt x="29" y="64"/>
                  </a:lnTo>
                  <a:lnTo>
                    <a:pt x="30" y="66"/>
                  </a:lnTo>
                  <a:lnTo>
                    <a:pt x="48" y="77"/>
                  </a:lnTo>
                  <a:lnTo>
                    <a:pt x="48" y="80"/>
                  </a:lnTo>
                  <a:lnTo>
                    <a:pt x="55" y="88"/>
                  </a:lnTo>
                  <a:lnTo>
                    <a:pt x="55" y="89"/>
                  </a:lnTo>
                  <a:lnTo>
                    <a:pt x="61" y="95"/>
                  </a:lnTo>
                  <a:lnTo>
                    <a:pt x="63" y="97"/>
                  </a:lnTo>
                  <a:lnTo>
                    <a:pt x="68" y="100"/>
                  </a:lnTo>
                  <a:lnTo>
                    <a:pt x="70" y="107"/>
                  </a:lnTo>
                  <a:lnTo>
                    <a:pt x="70" y="107"/>
                  </a:lnTo>
                  <a:lnTo>
                    <a:pt x="70" y="107"/>
                  </a:lnTo>
                  <a:lnTo>
                    <a:pt x="72" y="111"/>
                  </a:lnTo>
                  <a:lnTo>
                    <a:pt x="73" y="111"/>
                  </a:lnTo>
                  <a:lnTo>
                    <a:pt x="80" y="116"/>
                  </a:lnTo>
                  <a:lnTo>
                    <a:pt x="86" y="130"/>
                  </a:lnTo>
                  <a:lnTo>
                    <a:pt x="86" y="157"/>
                  </a:lnTo>
                  <a:lnTo>
                    <a:pt x="88" y="163"/>
                  </a:lnTo>
                  <a:lnTo>
                    <a:pt x="88" y="180"/>
                  </a:lnTo>
                  <a:lnTo>
                    <a:pt x="86" y="182"/>
                  </a:lnTo>
                  <a:lnTo>
                    <a:pt x="82" y="182"/>
                  </a:lnTo>
                  <a:lnTo>
                    <a:pt x="77" y="186"/>
                  </a:lnTo>
                  <a:lnTo>
                    <a:pt x="75" y="186"/>
                  </a:lnTo>
                  <a:lnTo>
                    <a:pt x="70" y="188"/>
                  </a:lnTo>
                  <a:lnTo>
                    <a:pt x="70" y="191"/>
                  </a:lnTo>
                  <a:lnTo>
                    <a:pt x="61" y="191"/>
                  </a:lnTo>
                  <a:lnTo>
                    <a:pt x="61" y="196"/>
                  </a:lnTo>
                  <a:lnTo>
                    <a:pt x="61" y="200"/>
                  </a:lnTo>
                  <a:lnTo>
                    <a:pt x="57" y="202"/>
                  </a:lnTo>
                  <a:lnTo>
                    <a:pt x="54" y="205"/>
                  </a:lnTo>
                  <a:lnTo>
                    <a:pt x="50" y="205"/>
                  </a:lnTo>
                  <a:lnTo>
                    <a:pt x="48" y="205"/>
                  </a:lnTo>
                  <a:lnTo>
                    <a:pt x="47" y="205"/>
                  </a:lnTo>
                  <a:lnTo>
                    <a:pt x="47" y="207"/>
                  </a:lnTo>
                  <a:lnTo>
                    <a:pt x="45" y="209"/>
                  </a:lnTo>
                  <a:lnTo>
                    <a:pt x="38" y="211"/>
                  </a:lnTo>
                  <a:lnTo>
                    <a:pt x="39" y="214"/>
                  </a:lnTo>
                  <a:lnTo>
                    <a:pt x="45" y="216"/>
                  </a:lnTo>
                  <a:lnTo>
                    <a:pt x="48" y="218"/>
                  </a:lnTo>
                  <a:lnTo>
                    <a:pt x="45" y="223"/>
                  </a:lnTo>
                  <a:lnTo>
                    <a:pt x="43" y="232"/>
                  </a:lnTo>
                  <a:lnTo>
                    <a:pt x="47" y="239"/>
                  </a:lnTo>
                  <a:lnTo>
                    <a:pt x="45" y="239"/>
                  </a:lnTo>
                  <a:lnTo>
                    <a:pt x="45" y="241"/>
                  </a:lnTo>
                  <a:lnTo>
                    <a:pt x="48" y="241"/>
                  </a:lnTo>
                  <a:lnTo>
                    <a:pt x="57" y="232"/>
                  </a:lnTo>
                  <a:lnTo>
                    <a:pt x="64" y="229"/>
                  </a:lnTo>
                  <a:lnTo>
                    <a:pt x="64" y="229"/>
                  </a:lnTo>
                  <a:lnTo>
                    <a:pt x="64" y="225"/>
                  </a:lnTo>
                  <a:lnTo>
                    <a:pt x="68" y="2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7" name="Freeform 4218"/>
            <p:cNvSpPr>
              <a:spLocks/>
            </p:cNvSpPr>
            <p:nvPr/>
          </p:nvSpPr>
          <p:spPr bwMode="auto">
            <a:xfrm>
              <a:off x="4099" y="1730"/>
              <a:ext cx="505" cy="248"/>
            </a:xfrm>
            <a:custGeom>
              <a:avLst/>
              <a:gdLst/>
              <a:ahLst/>
              <a:cxnLst>
                <a:cxn ang="0">
                  <a:pos x="3" y="74"/>
                </a:cxn>
                <a:cxn ang="0">
                  <a:pos x="18" y="65"/>
                </a:cxn>
                <a:cxn ang="0">
                  <a:pos x="71" y="40"/>
                </a:cxn>
                <a:cxn ang="0">
                  <a:pos x="85" y="45"/>
                </a:cxn>
                <a:cxn ang="0">
                  <a:pos x="101" y="45"/>
                </a:cxn>
                <a:cxn ang="0">
                  <a:pos x="118" y="56"/>
                </a:cxn>
                <a:cxn ang="0">
                  <a:pos x="135" y="56"/>
                </a:cxn>
                <a:cxn ang="0">
                  <a:pos x="162" y="52"/>
                </a:cxn>
                <a:cxn ang="0">
                  <a:pos x="162" y="43"/>
                </a:cxn>
                <a:cxn ang="0">
                  <a:pos x="164" y="34"/>
                </a:cxn>
                <a:cxn ang="0">
                  <a:pos x="160" y="24"/>
                </a:cxn>
                <a:cxn ang="0">
                  <a:pos x="178" y="0"/>
                </a:cxn>
                <a:cxn ang="0">
                  <a:pos x="187" y="2"/>
                </a:cxn>
                <a:cxn ang="0">
                  <a:pos x="203" y="8"/>
                </a:cxn>
                <a:cxn ang="0">
                  <a:pos x="225" y="16"/>
                </a:cxn>
                <a:cxn ang="0">
                  <a:pos x="230" y="36"/>
                </a:cxn>
                <a:cxn ang="0">
                  <a:pos x="242" y="45"/>
                </a:cxn>
                <a:cxn ang="0">
                  <a:pos x="260" y="47"/>
                </a:cxn>
                <a:cxn ang="0">
                  <a:pos x="298" y="47"/>
                </a:cxn>
                <a:cxn ang="0">
                  <a:pos x="301" y="49"/>
                </a:cxn>
                <a:cxn ang="0">
                  <a:pos x="321" y="59"/>
                </a:cxn>
                <a:cxn ang="0">
                  <a:pos x="333" y="70"/>
                </a:cxn>
                <a:cxn ang="0">
                  <a:pos x="367" y="75"/>
                </a:cxn>
                <a:cxn ang="0">
                  <a:pos x="419" y="52"/>
                </a:cxn>
                <a:cxn ang="0">
                  <a:pos x="433" y="52"/>
                </a:cxn>
                <a:cxn ang="0">
                  <a:pos x="446" y="58"/>
                </a:cxn>
                <a:cxn ang="0">
                  <a:pos x="455" y="56"/>
                </a:cxn>
                <a:cxn ang="0">
                  <a:pos x="457" y="58"/>
                </a:cxn>
                <a:cxn ang="0">
                  <a:pos x="444" y="75"/>
                </a:cxn>
                <a:cxn ang="0">
                  <a:pos x="442" y="95"/>
                </a:cxn>
                <a:cxn ang="0">
                  <a:pos x="446" y="111"/>
                </a:cxn>
                <a:cxn ang="0">
                  <a:pos x="473" y="111"/>
                </a:cxn>
                <a:cxn ang="0">
                  <a:pos x="490" y="111"/>
                </a:cxn>
                <a:cxn ang="0">
                  <a:pos x="501" y="122"/>
                </a:cxn>
                <a:cxn ang="0">
                  <a:pos x="505" y="131"/>
                </a:cxn>
                <a:cxn ang="0">
                  <a:pos x="503" y="136"/>
                </a:cxn>
                <a:cxn ang="0">
                  <a:pos x="464" y="136"/>
                </a:cxn>
                <a:cxn ang="0">
                  <a:pos x="437" y="161"/>
                </a:cxn>
                <a:cxn ang="0">
                  <a:pos x="419" y="174"/>
                </a:cxn>
                <a:cxn ang="0">
                  <a:pos x="399" y="177"/>
                </a:cxn>
                <a:cxn ang="0">
                  <a:pos x="392" y="172"/>
                </a:cxn>
                <a:cxn ang="0">
                  <a:pos x="380" y="184"/>
                </a:cxn>
                <a:cxn ang="0">
                  <a:pos x="385" y="197"/>
                </a:cxn>
                <a:cxn ang="0">
                  <a:pos x="369" y="216"/>
                </a:cxn>
                <a:cxn ang="0">
                  <a:pos x="348" y="231"/>
                </a:cxn>
                <a:cxn ang="0">
                  <a:pos x="337" y="231"/>
                </a:cxn>
                <a:cxn ang="0">
                  <a:pos x="324" y="231"/>
                </a:cxn>
                <a:cxn ang="0">
                  <a:pos x="298" y="236"/>
                </a:cxn>
                <a:cxn ang="0">
                  <a:pos x="280" y="243"/>
                </a:cxn>
                <a:cxn ang="0">
                  <a:pos x="271" y="248"/>
                </a:cxn>
                <a:cxn ang="0">
                  <a:pos x="264" y="245"/>
                </a:cxn>
                <a:cxn ang="0">
                  <a:pos x="219" y="225"/>
                </a:cxn>
                <a:cxn ang="0">
                  <a:pos x="148" y="223"/>
                </a:cxn>
                <a:cxn ang="0">
                  <a:pos x="119" y="188"/>
                </a:cxn>
                <a:cxn ang="0">
                  <a:pos x="82" y="172"/>
                </a:cxn>
                <a:cxn ang="0">
                  <a:pos x="48" y="168"/>
                </a:cxn>
                <a:cxn ang="0">
                  <a:pos x="46" y="161"/>
                </a:cxn>
                <a:cxn ang="0">
                  <a:pos x="44" y="125"/>
                </a:cxn>
                <a:cxn ang="0">
                  <a:pos x="30" y="107"/>
                </a:cxn>
                <a:cxn ang="0">
                  <a:pos x="23" y="104"/>
                </a:cxn>
                <a:cxn ang="0">
                  <a:pos x="16" y="104"/>
                </a:cxn>
                <a:cxn ang="0">
                  <a:pos x="3" y="91"/>
                </a:cxn>
                <a:cxn ang="0">
                  <a:pos x="0" y="81"/>
                </a:cxn>
              </a:cxnLst>
              <a:rect l="0" t="0" r="r" b="b"/>
              <a:pathLst>
                <a:path w="505" h="248">
                  <a:moveTo>
                    <a:pt x="0" y="81"/>
                  </a:moveTo>
                  <a:lnTo>
                    <a:pt x="3" y="74"/>
                  </a:lnTo>
                  <a:lnTo>
                    <a:pt x="9" y="68"/>
                  </a:lnTo>
                  <a:lnTo>
                    <a:pt x="18" y="65"/>
                  </a:lnTo>
                  <a:lnTo>
                    <a:pt x="44" y="47"/>
                  </a:lnTo>
                  <a:lnTo>
                    <a:pt x="71" y="40"/>
                  </a:lnTo>
                  <a:lnTo>
                    <a:pt x="82" y="41"/>
                  </a:lnTo>
                  <a:lnTo>
                    <a:pt x="85" y="45"/>
                  </a:lnTo>
                  <a:lnTo>
                    <a:pt x="96" y="43"/>
                  </a:lnTo>
                  <a:lnTo>
                    <a:pt x="101" y="45"/>
                  </a:lnTo>
                  <a:lnTo>
                    <a:pt x="112" y="56"/>
                  </a:lnTo>
                  <a:lnTo>
                    <a:pt x="118" y="56"/>
                  </a:lnTo>
                  <a:lnTo>
                    <a:pt x="132" y="54"/>
                  </a:lnTo>
                  <a:lnTo>
                    <a:pt x="135" y="56"/>
                  </a:lnTo>
                  <a:lnTo>
                    <a:pt x="159" y="54"/>
                  </a:lnTo>
                  <a:lnTo>
                    <a:pt x="162" y="52"/>
                  </a:lnTo>
                  <a:lnTo>
                    <a:pt x="160" y="47"/>
                  </a:lnTo>
                  <a:lnTo>
                    <a:pt x="162" y="43"/>
                  </a:lnTo>
                  <a:lnTo>
                    <a:pt x="164" y="38"/>
                  </a:lnTo>
                  <a:lnTo>
                    <a:pt x="164" y="34"/>
                  </a:lnTo>
                  <a:lnTo>
                    <a:pt x="160" y="29"/>
                  </a:lnTo>
                  <a:lnTo>
                    <a:pt x="160" y="24"/>
                  </a:lnTo>
                  <a:lnTo>
                    <a:pt x="160" y="18"/>
                  </a:lnTo>
                  <a:lnTo>
                    <a:pt x="178" y="0"/>
                  </a:lnTo>
                  <a:lnTo>
                    <a:pt x="182" y="0"/>
                  </a:lnTo>
                  <a:lnTo>
                    <a:pt x="187" y="2"/>
                  </a:lnTo>
                  <a:lnTo>
                    <a:pt x="192" y="6"/>
                  </a:lnTo>
                  <a:lnTo>
                    <a:pt x="203" y="8"/>
                  </a:lnTo>
                  <a:lnTo>
                    <a:pt x="207" y="13"/>
                  </a:lnTo>
                  <a:lnTo>
                    <a:pt x="225" y="16"/>
                  </a:lnTo>
                  <a:lnTo>
                    <a:pt x="228" y="22"/>
                  </a:lnTo>
                  <a:lnTo>
                    <a:pt x="230" y="36"/>
                  </a:lnTo>
                  <a:lnTo>
                    <a:pt x="230" y="36"/>
                  </a:lnTo>
                  <a:lnTo>
                    <a:pt x="242" y="45"/>
                  </a:lnTo>
                  <a:lnTo>
                    <a:pt x="251" y="49"/>
                  </a:lnTo>
                  <a:lnTo>
                    <a:pt x="260" y="47"/>
                  </a:lnTo>
                  <a:lnTo>
                    <a:pt x="275" y="40"/>
                  </a:lnTo>
                  <a:lnTo>
                    <a:pt x="298" y="47"/>
                  </a:lnTo>
                  <a:lnTo>
                    <a:pt x="301" y="49"/>
                  </a:lnTo>
                  <a:lnTo>
                    <a:pt x="301" y="49"/>
                  </a:lnTo>
                  <a:lnTo>
                    <a:pt x="308" y="54"/>
                  </a:lnTo>
                  <a:lnTo>
                    <a:pt x="321" y="59"/>
                  </a:lnTo>
                  <a:lnTo>
                    <a:pt x="326" y="65"/>
                  </a:lnTo>
                  <a:lnTo>
                    <a:pt x="333" y="70"/>
                  </a:lnTo>
                  <a:lnTo>
                    <a:pt x="362" y="72"/>
                  </a:lnTo>
                  <a:lnTo>
                    <a:pt x="367" y="75"/>
                  </a:lnTo>
                  <a:lnTo>
                    <a:pt x="401" y="66"/>
                  </a:lnTo>
                  <a:lnTo>
                    <a:pt x="419" y="52"/>
                  </a:lnTo>
                  <a:lnTo>
                    <a:pt x="426" y="50"/>
                  </a:lnTo>
                  <a:lnTo>
                    <a:pt x="433" y="52"/>
                  </a:lnTo>
                  <a:lnTo>
                    <a:pt x="439" y="58"/>
                  </a:lnTo>
                  <a:lnTo>
                    <a:pt x="446" y="58"/>
                  </a:lnTo>
                  <a:lnTo>
                    <a:pt x="449" y="58"/>
                  </a:lnTo>
                  <a:lnTo>
                    <a:pt x="455" y="56"/>
                  </a:lnTo>
                  <a:lnTo>
                    <a:pt x="457" y="56"/>
                  </a:lnTo>
                  <a:lnTo>
                    <a:pt x="457" y="58"/>
                  </a:lnTo>
                  <a:lnTo>
                    <a:pt x="453" y="59"/>
                  </a:lnTo>
                  <a:lnTo>
                    <a:pt x="444" y="75"/>
                  </a:lnTo>
                  <a:lnTo>
                    <a:pt x="444" y="90"/>
                  </a:lnTo>
                  <a:lnTo>
                    <a:pt x="442" y="95"/>
                  </a:lnTo>
                  <a:lnTo>
                    <a:pt x="442" y="107"/>
                  </a:lnTo>
                  <a:lnTo>
                    <a:pt x="446" y="111"/>
                  </a:lnTo>
                  <a:lnTo>
                    <a:pt x="457" y="115"/>
                  </a:lnTo>
                  <a:lnTo>
                    <a:pt x="473" y="111"/>
                  </a:lnTo>
                  <a:lnTo>
                    <a:pt x="485" y="102"/>
                  </a:lnTo>
                  <a:lnTo>
                    <a:pt x="490" y="111"/>
                  </a:lnTo>
                  <a:lnTo>
                    <a:pt x="499" y="116"/>
                  </a:lnTo>
                  <a:lnTo>
                    <a:pt x="501" y="122"/>
                  </a:lnTo>
                  <a:lnTo>
                    <a:pt x="501" y="127"/>
                  </a:lnTo>
                  <a:lnTo>
                    <a:pt x="505" y="131"/>
                  </a:lnTo>
                  <a:lnTo>
                    <a:pt x="505" y="134"/>
                  </a:lnTo>
                  <a:lnTo>
                    <a:pt x="503" y="136"/>
                  </a:lnTo>
                  <a:lnTo>
                    <a:pt x="492" y="132"/>
                  </a:lnTo>
                  <a:lnTo>
                    <a:pt x="464" y="136"/>
                  </a:lnTo>
                  <a:lnTo>
                    <a:pt x="444" y="157"/>
                  </a:lnTo>
                  <a:lnTo>
                    <a:pt x="437" y="161"/>
                  </a:lnTo>
                  <a:lnTo>
                    <a:pt x="430" y="161"/>
                  </a:lnTo>
                  <a:lnTo>
                    <a:pt x="419" y="174"/>
                  </a:lnTo>
                  <a:lnTo>
                    <a:pt x="410" y="179"/>
                  </a:lnTo>
                  <a:lnTo>
                    <a:pt x="399" y="177"/>
                  </a:lnTo>
                  <a:lnTo>
                    <a:pt x="396" y="174"/>
                  </a:lnTo>
                  <a:lnTo>
                    <a:pt x="392" y="172"/>
                  </a:lnTo>
                  <a:lnTo>
                    <a:pt x="385" y="174"/>
                  </a:lnTo>
                  <a:lnTo>
                    <a:pt x="380" y="184"/>
                  </a:lnTo>
                  <a:lnTo>
                    <a:pt x="378" y="188"/>
                  </a:lnTo>
                  <a:lnTo>
                    <a:pt x="385" y="197"/>
                  </a:lnTo>
                  <a:lnTo>
                    <a:pt x="385" y="200"/>
                  </a:lnTo>
                  <a:lnTo>
                    <a:pt x="369" y="216"/>
                  </a:lnTo>
                  <a:lnTo>
                    <a:pt x="366" y="220"/>
                  </a:lnTo>
                  <a:lnTo>
                    <a:pt x="348" y="231"/>
                  </a:lnTo>
                  <a:lnTo>
                    <a:pt x="339" y="231"/>
                  </a:lnTo>
                  <a:lnTo>
                    <a:pt x="337" y="231"/>
                  </a:lnTo>
                  <a:lnTo>
                    <a:pt x="330" y="229"/>
                  </a:lnTo>
                  <a:lnTo>
                    <a:pt x="324" y="231"/>
                  </a:lnTo>
                  <a:lnTo>
                    <a:pt x="317" y="231"/>
                  </a:lnTo>
                  <a:lnTo>
                    <a:pt x="298" y="236"/>
                  </a:lnTo>
                  <a:lnTo>
                    <a:pt x="296" y="238"/>
                  </a:lnTo>
                  <a:lnTo>
                    <a:pt x="280" y="243"/>
                  </a:lnTo>
                  <a:lnTo>
                    <a:pt x="275" y="247"/>
                  </a:lnTo>
                  <a:lnTo>
                    <a:pt x="271" y="248"/>
                  </a:lnTo>
                  <a:lnTo>
                    <a:pt x="267" y="247"/>
                  </a:lnTo>
                  <a:lnTo>
                    <a:pt x="264" y="245"/>
                  </a:lnTo>
                  <a:lnTo>
                    <a:pt x="226" y="232"/>
                  </a:lnTo>
                  <a:lnTo>
                    <a:pt x="219" y="225"/>
                  </a:lnTo>
                  <a:lnTo>
                    <a:pt x="201" y="220"/>
                  </a:lnTo>
                  <a:lnTo>
                    <a:pt x="148" y="223"/>
                  </a:lnTo>
                  <a:lnTo>
                    <a:pt x="142" y="222"/>
                  </a:lnTo>
                  <a:lnTo>
                    <a:pt x="119" y="188"/>
                  </a:lnTo>
                  <a:lnTo>
                    <a:pt x="116" y="188"/>
                  </a:lnTo>
                  <a:lnTo>
                    <a:pt x="82" y="172"/>
                  </a:lnTo>
                  <a:lnTo>
                    <a:pt x="75" y="174"/>
                  </a:lnTo>
                  <a:lnTo>
                    <a:pt x="48" y="168"/>
                  </a:lnTo>
                  <a:lnTo>
                    <a:pt x="44" y="166"/>
                  </a:lnTo>
                  <a:lnTo>
                    <a:pt x="46" y="161"/>
                  </a:lnTo>
                  <a:lnTo>
                    <a:pt x="48" y="156"/>
                  </a:lnTo>
                  <a:lnTo>
                    <a:pt x="44" y="125"/>
                  </a:lnTo>
                  <a:lnTo>
                    <a:pt x="35" y="109"/>
                  </a:lnTo>
                  <a:lnTo>
                    <a:pt x="30" y="107"/>
                  </a:lnTo>
                  <a:lnTo>
                    <a:pt x="27" y="106"/>
                  </a:lnTo>
                  <a:lnTo>
                    <a:pt x="23" y="104"/>
                  </a:lnTo>
                  <a:lnTo>
                    <a:pt x="19" y="107"/>
                  </a:lnTo>
                  <a:lnTo>
                    <a:pt x="16" y="104"/>
                  </a:lnTo>
                  <a:lnTo>
                    <a:pt x="12" y="99"/>
                  </a:lnTo>
                  <a:lnTo>
                    <a:pt x="3" y="91"/>
                  </a:lnTo>
                  <a:lnTo>
                    <a:pt x="0" y="81"/>
                  </a:lnTo>
                  <a:lnTo>
                    <a:pt x="0" y="8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8" name="Freeform 4219"/>
            <p:cNvSpPr>
              <a:spLocks/>
            </p:cNvSpPr>
            <p:nvPr/>
          </p:nvSpPr>
          <p:spPr bwMode="auto">
            <a:xfrm>
              <a:off x="4099" y="1730"/>
              <a:ext cx="505" cy="248"/>
            </a:xfrm>
            <a:custGeom>
              <a:avLst/>
              <a:gdLst/>
              <a:ahLst/>
              <a:cxnLst>
                <a:cxn ang="0">
                  <a:pos x="3" y="74"/>
                </a:cxn>
                <a:cxn ang="0">
                  <a:pos x="18" y="65"/>
                </a:cxn>
                <a:cxn ang="0">
                  <a:pos x="71" y="40"/>
                </a:cxn>
                <a:cxn ang="0">
                  <a:pos x="85" y="45"/>
                </a:cxn>
                <a:cxn ang="0">
                  <a:pos x="101" y="45"/>
                </a:cxn>
                <a:cxn ang="0">
                  <a:pos x="118" y="56"/>
                </a:cxn>
                <a:cxn ang="0">
                  <a:pos x="135" y="56"/>
                </a:cxn>
                <a:cxn ang="0">
                  <a:pos x="162" y="52"/>
                </a:cxn>
                <a:cxn ang="0">
                  <a:pos x="162" y="43"/>
                </a:cxn>
                <a:cxn ang="0">
                  <a:pos x="164" y="34"/>
                </a:cxn>
                <a:cxn ang="0">
                  <a:pos x="160" y="24"/>
                </a:cxn>
                <a:cxn ang="0">
                  <a:pos x="178" y="0"/>
                </a:cxn>
                <a:cxn ang="0">
                  <a:pos x="187" y="2"/>
                </a:cxn>
                <a:cxn ang="0">
                  <a:pos x="203" y="8"/>
                </a:cxn>
                <a:cxn ang="0">
                  <a:pos x="225" y="16"/>
                </a:cxn>
                <a:cxn ang="0">
                  <a:pos x="230" y="36"/>
                </a:cxn>
                <a:cxn ang="0">
                  <a:pos x="242" y="45"/>
                </a:cxn>
                <a:cxn ang="0">
                  <a:pos x="260" y="47"/>
                </a:cxn>
                <a:cxn ang="0">
                  <a:pos x="298" y="47"/>
                </a:cxn>
                <a:cxn ang="0">
                  <a:pos x="301" y="49"/>
                </a:cxn>
                <a:cxn ang="0">
                  <a:pos x="321" y="59"/>
                </a:cxn>
                <a:cxn ang="0">
                  <a:pos x="333" y="70"/>
                </a:cxn>
                <a:cxn ang="0">
                  <a:pos x="367" y="75"/>
                </a:cxn>
                <a:cxn ang="0">
                  <a:pos x="419" y="52"/>
                </a:cxn>
                <a:cxn ang="0">
                  <a:pos x="433" y="52"/>
                </a:cxn>
                <a:cxn ang="0">
                  <a:pos x="446" y="58"/>
                </a:cxn>
                <a:cxn ang="0">
                  <a:pos x="455" y="56"/>
                </a:cxn>
                <a:cxn ang="0">
                  <a:pos x="457" y="58"/>
                </a:cxn>
                <a:cxn ang="0">
                  <a:pos x="444" y="75"/>
                </a:cxn>
                <a:cxn ang="0">
                  <a:pos x="442" y="95"/>
                </a:cxn>
                <a:cxn ang="0">
                  <a:pos x="446" y="111"/>
                </a:cxn>
                <a:cxn ang="0">
                  <a:pos x="473" y="111"/>
                </a:cxn>
                <a:cxn ang="0">
                  <a:pos x="490" y="111"/>
                </a:cxn>
                <a:cxn ang="0">
                  <a:pos x="501" y="122"/>
                </a:cxn>
                <a:cxn ang="0">
                  <a:pos x="505" y="131"/>
                </a:cxn>
                <a:cxn ang="0">
                  <a:pos x="503" y="136"/>
                </a:cxn>
                <a:cxn ang="0">
                  <a:pos x="464" y="136"/>
                </a:cxn>
                <a:cxn ang="0">
                  <a:pos x="437" y="161"/>
                </a:cxn>
                <a:cxn ang="0">
                  <a:pos x="419" y="174"/>
                </a:cxn>
                <a:cxn ang="0">
                  <a:pos x="399" y="177"/>
                </a:cxn>
                <a:cxn ang="0">
                  <a:pos x="392" y="172"/>
                </a:cxn>
                <a:cxn ang="0">
                  <a:pos x="380" y="184"/>
                </a:cxn>
                <a:cxn ang="0">
                  <a:pos x="385" y="197"/>
                </a:cxn>
                <a:cxn ang="0">
                  <a:pos x="369" y="216"/>
                </a:cxn>
                <a:cxn ang="0">
                  <a:pos x="348" y="231"/>
                </a:cxn>
                <a:cxn ang="0">
                  <a:pos x="337" y="231"/>
                </a:cxn>
                <a:cxn ang="0">
                  <a:pos x="324" y="231"/>
                </a:cxn>
                <a:cxn ang="0">
                  <a:pos x="298" y="236"/>
                </a:cxn>
                <a:cxn ang="0">
                  <a:pos x="280" y="243"/>
                </a:cxn>
                <a:cxn ang="0">
                  <a:pos x="271" y="248"/>
                </a:cxn>
                <a:cxn ang="0">
                  <a:pos x="264" y="245"/>
                </a:cxn>
                <a:cxn ang="0">
                  <a:pos x="219" y="225"/>
                </a:cxn>
                <a:cxn ang="0">
                  <a:pos x="148" y="223"/>
                </a:cxn>
                <a:cxn ang="0">
                  <a:pos x="119" y="188"/>
                </a:cxn>
                <a:cxn ang="0">
                  <a:pos x="82" y="172"/>
                </a:cxn>
                <a:cxn ang="0">
                  <a:pos x="48" y="168"/>
                </a:cxn>
                <a:cxn ang="0">
                  <a:pos x="46" y="161"/>
                </a:cxn>
                <a:cxn ang="0">
                  <a:pos x="44" y="125"/>
                </a:cxn>
                <a:cxn ang="0">
                  <a:pos x="30" y="107"/>
                </a:cxn>
                <a:cxn ang="0">
                  <a:pos x="23" y="104"/>
                </a:cxn>
                <a:cxn ang="0">
                  <a:pos x="16" y="104"/>
                </a:cxn>
                <a:cxn ang="0">
                  <a:pos x="3" y="91"/>
                </a:cxn>
                <a:cxn ang="0">
                  <a:pos x="0" y="81"/>
                </a:cxn>
              </a:cxnLst>
              <a:rect l="0" t="0" r="r" b="b"/>
              <a:pathLst>
                <a:path w="505" h="248">
                  <a:moveTo>
                    <a:pt x="0" y="81"/>
                  </a:moveTo>
                  <a:lnTo>
                    <a:pt x="3" y="74"/>
                  </a:lnTo>
                  <a:lnTo>
                    <a:pt x="9" y="68"/>
                  </a:lnTo>
                  <a:lnTo>
                    <a:pt x="18" y="65"/>
                  </a:lnTo>
                  <a:lnTo>
                    <a:pt x="44" y="47"/>
                  </a:lnTo>
                  <a:lnTo>
                    <a:pt x="71" y="40"/>
                  </a:lnTo>
                  <a:lnTo>
                    <a:pt x="82" y="41"/>
                  </a:lnTo>
                  <a:lnTo>
                    <a:pt x="85" y="45"/>
                  </a:lnTo>
                  <a:lnTo>
                    <a:pt x="96" y="43"/>
                  </a:lnTo>
                  <a:lnTo>
                    <a:pt x="101" y="45"/>
                  </a:lnTo>
                  <a:lnTo>
                    <a:pt x="112" y="56"/>
                  </a:lnTo>
                  <a:lnTo>
                    <a:pt x="118" y="56"/>
                  </a:lnTo>
                  <a:lnTo>
                    <a:pt x="132" y="54"/>
                  </a:lnTo>
                  <a:lnTo>
                    <a:pt x="135" y="56"/>
                  </a:lnTo>
                  <a:lnTo>
                    <a:pt x="159" y="54"/>
                  </a:lnTo>
                  <a:lnTo>
                    <a:pt x="162" y="52"/>
                  </a:lnTo>
                  <a:lnTo>
                    <a:pt x="160" y="47"/>
                  </a:lnTo>
                  <a:lnTo>
                    <a:pt x="162" y="43"/>
                  </a:lnTo>
                  <a:lnTo>
                    <a:pt x="164" y="38"/>
                  </a:lnTo>
                  <a:lnTo>
                    <a:pt x="164" y="34"/>
                  </a:lnTo>
                  <a:lnTo>
                    <a:pt x="160" y="29"/>
                  </a:lnTo>
                  <a:lnTo>
                    <a:pt x="160" y="24"/>
                  </a:lnTo>
                  <a:lnTo>
                    <a:pt x="160" y="18"/>
                  </a:lnTo>
                  <a:lnTo>
                    <a:pt x="178" y="0"/>
                  </a:lnTo>
                  <a:lnTo>
                    <a:pt x="182" y="0"/>
                  </a:lnTo>
                  <a:lnTo>
                    <a:pt x="187" y="2"/>
                  </a:lnTo>
                  <a:lnTo>
                    <a:pt x="192" y="6"/>
                  </a:lnTo>
                  <a:lnTo>
                    <a:pt x="203" y="8"/>
                  </a:lnTo>
                  <a:lnTo>
                    <a:pt x="207" y="13"/>
                  </a:lnTo>
                  <a:lnTo>
                    <a:pt x="225" y="16"/>
                  </a:lnTo>
                  <a:lnTo>
                    <a:pt x="228" y="22"/>
                  </a:lnTo>
                  <a:lnTo>
                    <a:pt x="230" y="36"/>
                  </a:lnTo>
                  <a:lnTo>
                    <a:pt x="230" y="36"/>
                  </a:lnTo>
                  <a:lnTo>
                    <a:pt x="242" y="45"/>
                  </a:lnTo>
                  <a:lnTo>
                    <a:pt x="251" y="49"/>
                  </a:lnTo>
                  <a:lnTo>
                    <a:pt x="260" y="47"/>
                  </a:lnTo>
                  <a:lnTo>
                    <a:pt x="275" y="40"/>
                  </a:lnTo>
                  <a:lnTo>
                    <a:pt x="298" y="47"/>
                  </a:lnTo>
                  <a:lnTo>
                    <a:pt x="301" y="49"/>
                  </a:lnTo>
                  <a:lnTo>
                    <a:pt x="301" y="49"/>
                  </a:lnTo>
                  <a:lnTo>
                    <a:pt x="308" y="54"/>
                  </a:lnTo>
                  <a:lnTo>
                    <a:pt x="321" y="59"/>
                  </a:lnTo>
                  <a:lnTo>
                    <a:pt x="326" y="65"/>
                  </a:lnTo>
                  <a:lnTo>
                    <a:pt x="333" y="70"/>
                  </a:lnTo>
                  <a:lnTo>
                    <a:pt x="362" y="72"/>
                  </a:lnTo>
                  <a:lnTo>
                    <a:pt x="367" y="75"/>
                  </a:lnTo>
                  <a:lnTo>
                    <a:pt x="401" y="66"/>
                  </a:lnTo>
                  <a:lnTo>
                    <a:pt x="419" y="52"/>
                  </a:lnTo>
                  <a:lnTo>
                    <a:pt x="426" y="50"/>
                  </a:lnTo>
                  <a:lnTo>
                    <a:pt x="433" y="52"/>
                  </a:lnTo>
                  <a:lnTo>
                    <a:pt x="439" y="58"/>
                  </a:lnTo>
                  <a:lnTo>
                    <a:pt x="446" y="58"/>
                  </a:lnTo>
                  <a:lnTo>
                    <a:pt x="449" y="58"/>
                  </a:lnTo>
                  <a:lnTo>
                    <a:pt x="455" y="56"/>
                  </a:lnTo>
                  <a:lnTo>
                    <a:pt x="457" y="56"/>
                  </a:lnTo>
                  <a:lnTo>
                    <a:pt x="457" y="58"/>
                  </a:lnTo>
                  <a:lnTo>
                    <a:pt x="453" y="59"/>
                  </a:lnTo>
                  <a:lnTo>
                    <a:pt x="444" y="75"/>
                  </a:lnTo>
                  <a:lnTo>
                    <a:pt x="444" y="90"/>
                  </a:lnTo>
                  <a:lnTo>
                    <a:pt x="442" y="95"/>
                  </a:lnTo>
                  <a:lnTo>
                    <a:pt x="442" y="107"/>
                  </a:lnTo>
                  <a:lnTo>
                    <a:pt x="446" y="111"/>
                  </a:lnTo>
                  <a:lnTo>
                    <a:pt x="457" y="115"/>
                  </a:lnTo>
                  <a:lnTo>
                    <a:pt x="473" y="111"/>
                  </a:lnTo>
                  <a:lnTo>
                    <a:pt x="485" y="102"/>
                  </a:lnTo>
                  <a:lnTo>
                    <a:pt x="490" y="111"/>
                  </a:lnTo>
                  <a:lnTo>
                    <a:pt x="499" y="116"/>
                  </a:lnTo>
                  <a:lnTo>
                    <a:pt x="501" y="122"/>
                  </a:lnTo>
                  <a:lnTo>
                    <a:pt x="501" y="127"/>
                  </a:lnTo>
                  <a:lnTo>
                    <a:pt x="505" y="131"/>
                  </a:lnTo>
                  <a:lnTo>
                    <a:pt x="505" y="134"/>
                  </a:lnTo>
                  <a:lnTo>
                    <a:pt x="503" y="136"/>
                  </a:lnTo>
                  <a:lnTo>
                    <a:pt x="492" y="132"/>
                  </a:lnTo>
                  <a:lnTo>
                    <a:pt x="464" y="136"/>
                  </a:lnTo>
                  <a:lnTo>
                    <a:pt x="444" y="157"/>
                  </a:lnTo>
                  <a:lnTo>
                    <a:pt x="437" y="161"/>
                  </a:lnTo>
                  <a:lnTo>
                    <a:pt x="430" y="161"/>
                  </a:lnTo>
                  <a:lnTo>
                    <a:pt x="419" y="174"/>
                  </a:lnTo>
                  <a:lnTo>
                    <a:pt x="410" y="179"/>
                  </a:lnTo>
                  <a:lnTo>
                    <a:pt x="399" y="177"/>
                  </a:lnTo>
                  <a:lnTo>
                    <a:pt x="396" y="174"/>
                  </a:lnTo>
                  <a:lnTo>
                    <a:pt x="392" y="172"/>
                  </a:lnTo>
                  <a:lnTo>
                    <a:pt x="385" y="174"/>
                  </a:lnTo>
                  <a:lnTo>
                    <a:pt x="380" y="184"/>
                  </a:lnTo>
                  <a:lnTo>
                    <a:pt x="378" y="188"/>
                  </a:lnTo>
                  <a:lnTo>
                    <a:pt x="385" y="197"/>
                  </a:lnTo>
                  <a:lnTo>
                    <a:pt x="385" y="200"/>
                  </a:lnTo>
                  <a:lnTo>
                    <a:pt x="369" y="216"/>
                  </a:lnTo>
                  <a:lnTo>
                    <a:pt x="366" y="220"/>
                  </a:lnTo>
                  <a:lnTo>
                    <a:pt x="348" y="231"/>
                  </a:lnTo>
                  <a:lnTo>
                    <a:pt x="339" y="231"/>
                  </a:lnTo>
                  <a:lnTo>
                    <a:pt x="337" y="231"/>
                  </a:lnTo>
                  <a:lnTo>
                    <a:pt x="330" y="229"/>
                  </a:lnTo>
                  <a:lnTo>
                    <a:pt x="324" y="231"/>
                  </a:lnTo>
                  <a:lnTo>
                    <a:pt x="317" y="231"/>
                  </a:lnTo>
                  <a:lnTo>
                    <a:pt x="298" y="236"/>
                  </a:lnTo>
                  <a:lnTo>
                    <a:pt x="296" y="238"/>
                  </a:lnTo>
                  <a:lnTo>
                    <a:pt x="280" y="243"/>
                  </a:lnTo>
                  <a:lnTo>
                    <a:pt x="275" y="247"/>
                  </a:lnTo>
                  <a:lnTo>
                    <a:pt x="271" y="248"/>
                  </a:lnTo>
                  <a:lnTo>
                    <a:pt x="267" y="247"/>
                  </a:lnTo>
                  <a:lnTo>
                    <a:pt x="264" y="245"/>
                  </a:lnTo>
                  <a:lnTo>
                    <a:pt x="226" y="232"/>
                  </a:lnTo>
                  <a:lnTo>
                    <a:pt x="219" y="225"/>
                  </a:lnTo>
                  <a:lnTo>
                    <a:pt x="201" y="220"/>
                  </a:lnTo>
                  <a:lnTo>
                    <a:pt x="148" y="223"/>
                  </a:lnTo>
                  <a:lnTo>
                    <a:pt x="142" y="222"/>
                  </a:lnTo>
                  <a:lnTo>
                    <a:pt x="119" y="188"/>
                  </a:lnTo>
                  <a:lnTo>
                    <a:pt x="116" y="188"/>
                  </a:lnTo>
                  <a:lnTo>
                    <a:pt x="82" y="172"/>
                  </a:lnTo>
                  <a:lnTo>
                    <a:pt x="75" y="174"/>
                  </a:lnTo>
                  <a:lnTo>
                    <a:pt x="48" y="168"/>
                  </a:lnTo>
                  <a:lnTo>
                    <a:pt x="44" y="166"/>
                  </a:lnTo>
                  <a:lnTo>
                    <a:pt x="46" y="161"/>
                  </a:lnTo>
                  <a:lnTo>
                    <a:pt x="48" y="156"/>
                  </a:lnTo>
                  <a:lnTo>
                    <a:pt x="44" y="125"/>
                  </a:lnTo>
                  <a:lnTo>
                    <a:pt x="35" y="109"/>
                  </a:lnTo>
                  <a:lnTo>
                    <a:pt x="30" y="107"/>
                  </a:lnTo>
                  <a:lnTo>
                    <a:pt x="27" y="106"/>
                  </a:lnTo>
                  <a:lnTo>
                    <a:pt x="23" y="104"/>
                  </a:lnTo>
                  <a:lnTo>
                    <a:pt x="19" y="107"/>
                  </a:lnTo>
                  <a:lnTo>
                    <a:pt x="16" y="104"/>
                  </a:lnTo>
                  <a:lnTo>
                    <a:pt x="12" y="99"/>
                  </a:lnTo>
                  <a:lnTo>
                    <a:pt x="3" y="91"/>
                  </a:lnTo>
                  <a:lnTo>
                    <a:pt x="0" y="81"/>
                  </a:lnTo>
                  <a:lnTo>
                    <a:pt x="0" y="8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9" name="Freeform 4220"/>
            <p:cNvSpPr>
              <a:spLocks/>
            </p:cNvSpPr>
            <p:nvPr/>
          </p:nvSpPr>
          <p:spPr bwMode="auto">
            <a:xfrm>
              <a:off x="4331" y="2471"/>
              <a:ext cx="84" cy="68"/>
            </a:xfrm>
            <a:custGeom>
              <a:avLst/>
              <a:gdLst/>
              <a:ahLst/>
              <a:cxnLst>
                <a:cxn ang="0">
                  <a:pos x="32" y="68"/>
                </a:cxn>
                <a:cxn ang="0">
                  <a:pos x="30" y="66"/>
                </a:cxn>
                <a:cxn ang="0">
                  <a:pos x="23" y="66"/>
                </a:cxn>
                <a:cxn ang="0">
                  <a:pos x="19" y="64"/>
                </a:cxn>
                <a:cxn ang="0">
                  <a:pos x="21" y="59"/>
                </a:cxn>
                <a:cxn ang="0">
                  <a:pos x="18" y="59"/>
                </a:cxn>
                <a:cxn ang="0">
                  <a:pos x="14" y="61"/>
                </a:cxn>
                <a:cxn ang="0">
                  <a:pos x="10" y="53"/>
                </a:cxn>
                <a:cxn ang="0">
                  <a:pos x="12" y="53"/>
                </a:cxn>
                <a:cxn ang="0">
                  <a:pos x="10" y="50"/>
                </a:cxn>
                <a:cxn ang="0">
                  <a:pos x="10" y="45"/>
                </a:cxn>
                <a:cxn ang="0">
                  <a:pos x="1" y="34"/>
                </a:cxn>
                <a:cxn ang="0">
                  <a:pos x="0" y="18"/>
                </a:cxn>
                <a:cxn ang="0">
                  <a:pos x="3" y="14"/>
                </a:cxn>
                <a:cxn ang="0">
                  <a:pos x="12" y="5"/>
                </a:cxn>
                <a:cxn ang="0">
                  <a:pos x="41" y="5"/>
                </a:cxn>
                <a:cxn ang="0">
                  <a:pos x="46" y="7"/>
                </a:cxn>
                <a:cxn ang="0">
                  <a:pos x="57" y="11"/>
                </a:cxn>
                <a:cxn ang="0">
                  <a:pos x="60" y="5"/>
                </a:cxn>
                <a:cxn ang="0">
                  <a:pos x="69" y="2"/>
                </a:cxn>
                <a:cxn ang="0">
                  <a:pos x="75" y="5"/>
                </a:cxn>
                <a:cxn ang="0">
                  <a:pos x="80" y="0"/>
                </a:cxn>
                <a:cxn ang="0">
                  <a:pos x="82" y="14"/>
                </a:cxn>
                <a:cxn ang="0">
                  <a:pos x="84" y="37"/>
                </a:cxn>
                <a:cxn ang="0">
                  <a:pos x="78" y="39"/>
                </a:cxn>
                <a:cxn ang="0">
                  <a:pos x="71" y="43"/>
                </a:cxn>
                <a:cxn ang="0">
                  <a:pos x="66" y="48"/>
                </a:cxn>
                <a:cxn ang="0">
                  <a:pos x="57" y="53"/>
                </a:cxn>
                <a:cxn ang="0">
                  <a:pos x="53" y="59"/>
                </a:cxn>
                <a:cxn ang="0">
                  <a:pos x="46" y="62"/>
                </a:cxn>
                <a:cxn ang="0">
                  <a:pos x="43" y="62"/>
                </a:cxn>
                <a:cxn ang="0">
                  <a:pos x="41" y="66"/>
                </a:cxn>
              </a:cxnLst>
              <a:rect l="0" t="0" r="r" b="b"/>
              <a:pathLst>
                <a:path w="84" h="68">
                  <a:moveTo>
                    <a:pt x="34" y="68"/>
                  </a:moveTo>
                  <a:lnTo>
                    <a:pt x="32" y="68"/>
                  </a:lnTo>
                  <a:lnTo>
                    <a:pt x="32" y="68"/>
                  </a:lnTo>
                  <a:lnTo>
                    <a:pt x="30" y="66"/>
                  </a:lnTo>
                  <a:lnTo>
                    <a:pt x="25" y="66"/>
                  </a:lnTo>
                  <a:lnTo>
                    <a:pt x="23" y="66"/>
                  </a:lnTo>
                  <a:lnTo>
                    <a:pt x="19" y="66"/>
                  </a:lnTo>
                  <a:lnTo>
                    <a:pt x="19" y="64"/>
                  </a:lnTo>
                  <a:lnTo>
                    <a:pt x="21" y="62"/>
                  </a:lnTo>
                  <a:lnTo>
                    <a:pt x="21" y="59"/>
                  </a:lnTo>
                  <a:lnTo>
                    <a:pt x="19" y="57"/>
                  </a:lnTo>
                  <a:lnTo>
                    <a:pt x="18" y="59"/>
                  </a:lnTo>
                  <a:lnTo>
                    <a:pt x="16" y="61"/>
                  </a:lnTo>
                  <a:lnTo>
                    <a:pt x="14" y="61"/>
                  </a:lnTo>
                  <a:lnTo>
                    <a:pt x="10" y="53"/>
                  </a:lnTo>
                  <a:lnTo>
                    <a:pt x="10" y="53"/>
                  </a:lnTo>
                  <a:lnTo>
                    <a:pt x="12" y="53"/>
                  </a:lnTo>
                  <a:lnTo>
                    <a:pt x="12" y="53"/>
                  </a:lnTo>
                  <a:lnTo>
                    <a:pt x="10" y="50"/>
                  </a:lnTo>
                  <a:lnTo>
                    <a:pt x="10" y="50"/>
                  </a:lnTo>
                  <a:lnTo>
                    <a:pt x="10" y="48"/>
                  </a:lnTo>
                  <a:lnTo>
                    <a:pt x="10" y="45"/>
                  </a:lnTo>
                  <a:lnTo>
                    <a:pt x="7" y="37"/>
                  </a:lnTo>
                  <a:lnTo>
                    <a:pt x="1" y="34"/>
                  </a:lnTo>
                  <a:lnTo>
                    <a:pt x="0" y="23"/>
                  </a:lnTo>
                  <a:lnTo>
                    <a:pt x="0" y="18"/>
                  </a:lnTo>
                  <a:lnTo>
                    <a:pt x="1" y="18"/>
                  </a:lnTo>
                  <a:lnTo>
                    <a:pt x="3" y="14"/>
                  </a:lnTo>
                  <a:lnTo>
                    <a:pt x="5" y="12"/>
                  </a:lnTo>
                  <a:lnTo>
                    <a:pt x="12" y="5"/>
                  </a:lnTo>
                  <a:lnTo>
                    <a:pt x="14" y="5"/>
                  </a:lnTo>
                  <a:lnTo>
                    <a:pt x="41" y="5"/>
                  </a:lnTo>
                  <a:lnTo>
                    <a:pt x="43" y="7"/>
                  </a:lnTo>
                  <a:lnTo>
                    <a:pt x="46" y="7"/>
                  </a:lnTo>
                  <a:lnTo>
                    <a:pt x="48" y="9"/>
                  </a:lnTo>
                  <a:lnTo>
                    <a:pt x="57" y="11"/>
                  </a:lnTo>
                  <a:lnTo>
                    <a:pt x="59" y="11"/>
                  </a:lnTo>
                  <a:lnTo>
                    <a:pt x="60" y="5"/>
                  </a:lnTo>
                  <a:lnTo>
                    <a:pt x="68" y="2"/>
                  </a:lnTo>
                  <a:lnTo>
                    <a:pt x="69" y="2"/>
                  </a:lnTo>
                  <a:lnTo>
                    <a:pt x="73" y="5"/>
                  </a:lnTo>
                  <a:lnTo>
                    <a:pt x="75" y="5"/>
                  </a:lnTo>
                  <a:lnTo>
                    <a:pt x="78" y="4"/>
                  </a:lnTo>
                  <a:lnTo>
                    <a:pt x="80" y="0"/>
                  </a:lnTo>
                  <a:lnTo>
                    <a:pt x="82" y="0"/>
                  </a:lnTo>
                  <a:lnTo>
                    <a:pt x="82" y="14"/>
                  </a:lnTo>
                  <a:lnTo>
                    <a:pt x="84" y="20"/>
                  </a:lnTo>
                  <a:lnTo>
                    <a:pt x="84" y="37"/>
                  </a:lnTo>
                  <a:lnTo>
                    <a:pt x="82" y="39"/>
                  </a:lnTo>
                  <a:lnTo>
                    <a:pt x="78" y="39"/>
                  </a:lnTo>
                  <a:lnTo>
                    <a:pt x="73" y="43"/>
                  </a:lnTo>
                  <a:lnTo>
                    <a:pt x="71" y="43"/>
                  </a:lnTo>
                  <a:lnTo>
                    <a:pt x="66" y="45"/>
                  </a:lnTo>
                  <a:lnTo>
                    <a:pt x="66" y="48"/>
                  </a:lnTo>
                  <a:lnTo>
                    <a:pt x="57" y="48"/>
                  </a:lnTo>
                  <a:lnTo>
                    <a:pt x="57" y="53"/>
                  </a:lnTo>
                  <a:lnTo>
                    <a:pt x="57" y="57"/>
                  </a:lnTo>
                  <a:lnTo>
                    <a:pt x="53" y="59"/>
                  </a:lnTo>
                  <a:lnTo>
                    <a:pt x="50" y="62"/>
                  </a:lnTo>
                  <a:lnTo>
                    <a:pt x="46" y="62"/>
                  </a:lnTo>
                  <a:lnTo>
                    <a:pt x="44" y="62"/>
                  </a:lnTo>
                  <a:lnTo>
                    <a:pt x="43" y="62"/>
                  </a:lnTo>
                  <a:lnTo>
                    <a:pt x="43" y="64"/>
                  </a:lnTo>
                  <a:lnTo>
                    <a:pt x="41" y="66"/>
                  </a:lnTo>
                  <a:lnTo>
                    <a:pt x="34" y="6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0" name="Freeform 4221"/>
            <p:cNvSpPr>
              <a:spLocks/>
            </p:cNvSpPr>
            <p:nvPr/>
          </p:nvSpPr>
          <p:spPr bwMode="auto">
            <a:xfrm>
              <a:off x="4331" y="2471"/>
              <a:ext cx="84" cy="68"/>
            </a:xfrm>
            <a:custGeom>
              <a:avLst/>
              <a:gdLst/>
              <a:ahLst/>
              <a:cxnLst>
                <a:cxn ang="0">
                  <a:pos x="32" y="68"/>
                </a:cxn>
                <a:cxn ang="0">
                  <a:pos x="30" y="66"/>
                </a:cxn>
                <a:cxn ang="0">
                  <a:pos x="23" y="66"/>
                </a:cxn>
                <a:cxn ang="0">
                  <a:pos x="19" y="64"/>
                </a:cxn>
                <a:cxn ang="0">
                  <a:pos x="21" y="59"/>
                </a:cxn>
                <a:cxn ang="0">
                  <a:pos x="18" y="59"/>
                </a:cxn>
                <a:cxn ang="0">
                  <a:pos x="14" y="61"/>
                </a:cxn>
                <a:cxn ang="0">
                  <a:pos x="10" y="53"/>
                </a:cxn>
                <a:cxn ang="0">
                  <a:pos x="12" y="53"/>
                </a:cxn>
                <a:cxn ang="0">
                  <a:pos x="10" y="50"/>
                </a:cxn>
                <a:cxn ang="0">
                  <a:pos x="10" y="45"/>
                </a:cxn>
                <a:cxn ang="0">
                  <a:pos x="1" y="34"/>
                </a:cxn>
                <a:cxn ang="0">
                  <a:pos x="0" y="18"/>
                </a:cxn>
                <a:cxn ang="0">
                  <a:pos x="3" y="14"/>
                </a:cxn>
                <a:cxn ang="0">
                  <a:pos x="12" y="5"/>
                </a:cxn>
                <a:cxn ang="0">
                  <a:pos x="41" y="5"/>
                </a:cxn>
                <a:cxn ang="0">
                  <a:pos x="46" y="7"/>
                </a:cxn>
                <a:cxn ang="0">
                  <a:pos x="57" y="11"/>
                </a:cxn>
                <a:cxn ang="0">
                  <a:pos x="60" y="5"/>
                </a:cxn>
                <a:cxn ang="0">
                  <a:pos x="69" y="2"/>
                </a:cxn>
                <a:cxn ang="0">
                  <a:pos x="75" y="5"/>
                </a:cxn>
                <a:cxn ang="0">
                  <a:pos x="80" y="0"/>
                </a:cxn>
                <a:cxn ang="0">
                  <a:pos x="82" y="14"/>
                </a:cxn>
                <a:cxn ang="0">
                  <a:pos x="84" y="37"/>
                </a:cxn>
                <a:cxn ang="0">
                  <a:pos x="78" y="39"/>
                </a:cxn>
                <a:cxn ang="0">
                  <a:pos x="71" y="43"/>
                </a:cxn>
                <a:cxn ang="0">
                  <a:pos x="66" y="48"/>
                </a:cxn>
                <a:cxn ang="0">
                  <a:pos x="57" y="53"/>
                </a:cxn>
                <a:cxn ang="0">
                  <a:pos x="53" y="59"/>
                </a:cxn>
                <a:cxn ang="0">
                  <a:pos x="46" y="62"/>
                </a:cxn>
                <a:cxn ang="0">
                  <a:pos x="43" y="62"/>
                </a:cxn>
                <a:cxn ang="0">
                  <a:pos x="41" y="66"/>
                </a:cxn>
              </a:cxnLst>
              <a:rect l="0" t="0" r="r" b="b"/>
              <a:pathLst>
                <a:path w="84" h="68">
                  <a:moveTo>
                    <a:pt x="34" y="68"/>
                  </a:moveTo>
                  <a:lnTo>
                    <a:pt x="32" y="68"/>
                  </a:lnTo>
                  <a:lnTo>
                    <a:pt x="32" y="68"/>
                  </a:lnTo>
                  <a:lnTo>
                    <a:pt x="30" y="66"/>
                  </a:lnTo>
                  <a:lnTo>
                    <a:pt x="25" y="66"/>
                  </a:lnTo>
                  <a:lnTo>
                    <a:pt x="23" y="66"/>
                  </a:lnTo>
                  <a:lnTo>
                    <a:pt x="19" y="66"/>
                  </a:lnTo>
                  <a:lnTo>
                    <a:pt x="19" y="64"/>
                  </a:lnTo>
                  <a:lnTo>
                    <a:pt x="21" y="62"/>
                  </a:lnTo>
                  <a:lnTo>
                    <a:pt x="21" y="59"/>
                  </a:lnTo>
                  <a:lnTo>
                    <a:pt x="19" y="57"/>
                  </a:lnTo>
                  <a:lnTo>
                    <a:pt x="18" y="59"/>
                  </a:lnTo>
                  <a:lnTo>
                    <a:pt x="16" y="61"/>
                  </a:lnTo>
                  <a:lnTo>
                    <a:pt x="14" y="61"/>
                  </a:lnTo>
                  <a:lnTo>
                    <a:pt x="10" y="53"/>
                  </a:lnTo>
                  <a:lnTo>
                    <a:pt x="10" y="53"/>
                  </a:lnTo>
                  <a:lnTo>
                    <a:pt x="12" y="53"/>
                  </a:lnTo>
                  <a:lnTo>
                    <a:pt x="12" y="53"/>
                  </a:lnTo>
                  <a:lnTo>
                    <a:pt x="10" y="50"/>
                  </a:lnTo>
                  <a:lnTo>
                    <a:pt x="10" y="50"/>
                  </a:lnTo>
                  <a:lnTo>
                    <a:pt x="10" y="48"/>
                  </a:lnTo>
                  <a:lnTo>
                    <a:pt x="10" y="45"/>
                  </a:lnTo>
                  <a:lnTo>
                    <a:pt x="7" y="37"/>
                  </a:lnTo>
                  <a:lnTo>
                    <a:pt x="1" y="34"/>
                  </a:lnTo>
                  <a:lnTo>
                    <a:pt x="0" y="23"/>
                  </a:lnTo>
                  <a:lnTo>
                    <a:pt x="0" y="18"/>
                  </a:lnTo>
                  <a:lnTo>
                    <a:pt x="1" y="18"/>
                  </a:lnTo>
                  <a:lnTo>
                    <a:pt x="3" y="14"/>
                  </a:lnTo>
                  <a:lnTo>
                    <a:pt x="5" y="12"/>
                  </a:lnTo>
                  <a:lnTo>
                    <a:pt x="12" y="5"/>
                  </a:lnTo>
                  <a:lnTo>
                    <a:pt x="14" y="5"/>
                  </a:lnTo>
                  <a:lnTo>
                    <a:pt x="41" y="5"/>
                  </a:lnTo>
                  <a:lnTo>
                    <a:pt x="43" y="7"/>
                  </a:lnTo>
                  <a:lnTo>
                    <a:pt x="46" y="7"/>
                  </a:lnTo>
                  <a:lnTo>
                    <a:pt x="48" y="9"/>
                  </a:lnTo>
                  <a:lnTo>
                    <a:pt x="57" y="11"/>
                  </a:lnTo>
                  <a:lnTo>
                    <a:pt x="59" y="11"/>
                  </a:lnTo>
                  <a:lnTo>
                    <a:pt x="60" y="5"/>
                  </a:lnTo>
                  <a:lnTo>
                    <a:pt x="68" y="2"/>
                  </a:lnTo>
                  <a:lnTo>
                    <a:pt x="69" y="2"/>
                  </a:lnTo>
                  <a:lnTo>
                    <a:pt x="73" y="5"/>
                  </a:lnTo>
                  <a:lnTo>
                    <a:pt x="75" y="5"/>
                  </a:lnTo>
                  <a:lnTo>
                    <a:pt x="78" y="4"/>
                  </a:lnTo>
                  <a:lnTo>
                    <a:pt x="80" y="0"/>
                  </a:lnTo>
                  <a:lnTo>
                    <a:pt x="82" y="0"/>
                  </a:lnTo>
                  <a:lnTo>
                    <a:pt x="82" y="14"/>
                  </a:lnTo>
                  <a:lnTo>
                    <a:pt x="84" y="20"/>
                  </a:lnTo>
                  <a:lnTo>
                    <a:pt x="84" y="37"/>
                  </a:lnTo>
                  <a:lnTo>
                    <a:pt x="82" y="39"/>
                  </a:lnTo>
                  <a:lnTo>
                    <a:pt x="78" y="39"/>
                  </a:lnTo>
                  <a:lnTo>
                    <a:pt x="73" y="43"/>
                  </a:lnTo>
                  <a:lnTo>
                    <a:pt x="71" y="43"/>
                  </a:lnTo>
                  <a:lnTo>
                    <a:pt x="66" y="45"/>
                  </a:lnTo>
                  <a:lnTo>
                    <a:pt x="66" y="48"/>
                  </a:lnTo>
                  <a:lnTo>
                    <a:pt x="57" y="48"/>
                  </a:lnTo>
                  <a:lnTo>
                    <a:pt x="57" y="53"/>
                  </a:lnTo>
                  <a:lnTo>
                    <a:pt x="57" y="57"/>
                  </a:lnTo>
                  <a:lnTo>
                    <a:pt x="53" y="59"/>
                  </a:lnTo>
                  <a:lnTo>
                    <a:pt x="50" y="62"/>
                  </a:lnTo>
                  <a:lnTo>
                    <a:pt x="46" y="62"/>
                  </a:lnTo>
                  <a:lnTo>
                    <a:pt x="44" y="62"/>
                  </a:lnTo>
                  <a:lnTo>
                    <a:pt x="43" y="62"/>
                  </a:lnTo>
                  <a:lnTo>
                    <a:pt x="43" y="64"/>
                  </a:lnTo>
                  <a:lnTo>
                    <a:pt x="41" y="66"/>
                  </a:lnTo>
                  <a:lnTo>
                    <a:pt x="34" y="6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1" name="Freeform 4222"/>
            <p:cNvSpPr>
              <a:spLocks/>
            </p:cNvSpPr>
            <p:nvPr/>
          </p:nvSpPr>
          <p:spPr bwMode="auto">
            <a:xfrm>
              <a:off x="3872" y="1697"/>
              <a:ext cx="978" cy="681"/>
            </a:xfrm>
            <a:custGeom>
              <a:avLst/>
              <a:gdLst/>
              <a:ahLst/>
              <a:cxnLst>
                <a:cxn ang="0">
                  <a:pos x="644" y="642"/>
                </a:cxn>
                <a:cxn ang="0">
                  <a:pos x="623" y="654"/>
                </a:cxn>
                <a:cxn ang="0">
                  <a:pos x="587" y="676"/>
                </a:cxn>
                <a:cxn ang="0">
                  <a:pos x="557" y="658"/>
                </a:cxn>
                <a:cxn ang="0">
                  <a:pos x="518" y="637"/>
                </a:cxn>
                <a:cxn ang="0">
                  <a:pos x="468" y="642"/>
                </a:cxn>
                <a:cxn ang="0">
                  <a:pos x="450" y="662"/>
                </a:cxn>
                <a:cxn ang="0">
                  <a:pos x="403" y="619"/>
                </a:cxn>
                <a:cxn ang="0">
                  <a:pos x="398" y="554"/>
                </a:cxn>
                <a:cxn ang="0">
                  <a:pos x="364" y="537"/>
                </a:cxn>
                <a:cxn ang="0">
                  <a:pos x="327" y="528"/>
                </a:cxn>
                <a:cxn ang="0">
                  <a:pos x="268" y="542"/>
                </a:cxn>
                <a:cxn ang="0">
                  <a:pos x="243" y="551"/>
                </a:cxn>
                <a:cxn ang="0">
                  <a:pos x="220" y="549"/>
                </a:cxn>
                <a:cxn ang="0">
                  <a:pos x="195" y="546"/>
                </a:cxn>
                <a:cxn ang="0">
                  <a:pos x="173" y="533"/>
                </a:cxn>
                <a:cxn ang="0">
                  <a:pos x="162" y="524"/>
                </a:cxn>
                <a:cxn ang="0">
                  <a:pos x="123" y="504"/>
                </a:cxn>
                <a:cxn ang="0">
                  <a:pos x="105" y="497"/>
                </a:cxn>
                <a:cxn ang="0">
                  <a:pos x="88" y="490"/>
                </a:cxn>
                <a:cxn ang="0">
                  <a:pos x="82" y="472"/>
                </a:cxn>
                <a:cxn ang="0">
                  <a:pos x="88" y="465"/>
                </a:cxn>
                <a:cxn ang="0">
                  <a:pos x="93" y="451"/>
                </a:cxn>
                <a:cxn ang="0">
                  <a:pos x="88" y="435"/>
                </a:cxn>
                <a:cxn ang="0">
                  <a:pos x="104" y="419"/>
                </a:cxn>
                <a:cxn ang="0">
                  <a:pos x="100" y="403"/>
                </a:cxn>
                <a:cxn ang="0">
                  <a:pos x="89" y="396"/>
                </a:cxn>
                <a:cxn ang="0">
                  <a:pos x="47" y="399"/>
                </a:cxn>
                <a:cxn ang="0">
                  <a:pos x="38" y="392"/>
                </a:cxn>
                <a:cxn ang="0">
                  <a:pos x="23" y="376"/>
                </a:cxn>
                <a:cxn ang="0">
                  <a:pos x="22" y="371"/>
                </a:cxn>
                <a:cxn ang="0">
                  <a:pos x="16" y="308"/>
                </a:cxn>
                <a:cxn ang="0">
                  <a:pos x="80" y="283"/>
                </a:cxn>
                <a:cxn ang="0">
                  <a:pos x="138" y="190"/>
                </a:cxn>
                <a:cxn ang="0">
                  <a:pos x="211" y="121"/>
                </a:cxn>
                <a:cxn ang="0">
                  <a:pos x="262" y="142"/>
                </a:cxn>
                <a:cxn ang="0">
                  <a:pos x="446" y="258"/>
                </a:cxn>
                <a:cxn ang="0">
                  <a:pos x="557" y="262"/>
                </a:cxn>
                <a:cxn ang="0">
                  <a:pos x="626" y="210"/>
                </a:cxn>
                <a:cxn ang="0">
                  <a:pos x="726" y="149"/>
                </a:cxn>
                <a:cxn ang="0">
                  <a:pos x="707" y="99"/>
                </a:cxn>
                <a:cxn ang="0">
                  <a:pos x="750" y="24"/>
                </a:cxn>
                <a:cxn ang="0">
                  <a:pos x="837" y="24"/>
                </a:cxn>
                <a:cxn ang="0">
                  <a:pos x="907" y="114"/>
                </a:cxn>
                <a:cxn ang="0">
                  <a:pos x="960" y="133"/>
                </a:cxn>
                <a:cxn ang="0">
                  <a:pos x="932" y="201"/>
                </a:cxn>
                <a:cxn ang="0">
                  <a:pos x="873" y="274"/>
                </a:cxn>
                <a:cxn ang="0">
                  <a:pos x="780" y="328"/>
                </a:cxn>
                <a:cxn ang="0">
                  <a:pos x="766" y="324"/>
                </a:cxn>
                <a:cxn ang="0">
                  <a:pos x="730" y="328"/>
                </a:cxn>
                <a:cxn ang="0">
                  <a:pos x="719" y="360"/>
                </a:cxn>
                <a:cxn ang="0">
                  <a:pos x="767" y="369"/>
                </a:cxn>
                <a:cxn ang="0">
                  <a:pos x="773" y="378"/>
                </a:cxn>
                <a:cxn ang="0">
                  <a:pos x="742" y="394"/>
                </a:cxn>
                <a:cxn ang="0">
                  <a:pos x="764" y="469"/>
                </a:cxn>
                <a:cxn ang="0">
                  <a:pos x="764" y="483"/>
                </a:cxn>
                <a:cxn ang="0">
                  <a:pos x="760" y="504"/>
                </a:cxn>
                <a:cxn ang="0">
                  <a:pos x="766" y="524"/>
                </a:cxn>
                <a:cxn ang="0">
                  <a:pos x="742" y="567"/>
                </a:cxn>
                <a:cxn ang="0">
                  <a:pos x="732" y="587"/>
                </a:cxn>
                <a:cxn ang="0">
                  <a:pos x="719" y="604"/>
                </a:cxn>
                <a:cxn ang="0">
                  <a:pos x="700" y="622"/>
                </a:cxn>
                <a:cxn ang="0">
                  <a:pos x="666" y="637"/>
                </a:cxn>
              </a:cxnLst>
              <a:rect l="0" t="0" r="r" b="b"/>
              <a:pathLst>
                <a:path w="978" h="681">
                  <a:moveTo>
                    <a:pt x="655" y="642"/>
                  </a:moveTo>
                  <a:lnTo>
                    <a:pt x="653" y="644"/>
                  </a:lnTo>
                  <a:lnTo>
                    <a:pt x="653" y="642"/>
                  </a:lnTo>
                  <a:lnTo>
                    <a:pt x="653" y="642"/>
                  </a:lnTo>
                  <a:lnTo>
                    <a:pt x="651" y="640"/>
                  </a:lnTo>
                  <a:lnTo>
                    <a:pt x="650" y="642"/>
                  </a:lnTo>
                  <a:lnTo>
                    <a:pt x="648" y="642"/>
                  </a:lnTo>
                  <a:lnTo>
                    <a:pt x="648" y="642"/>
                  </a:lnTo>
                  <a:lnTo>
                    <a:pt x="650" y="644"/>
                  </a:lnTo>
                  <a:lnTo>
                    <a:pt x="644" y="645"/>
                  </a:lnTo>
                  <a:lnTo>
                    <a:pt x="644" y="644"/>
                  </a:lnTo>
                  <a:lnTo>
                    <a:pt x="644" y="644"/>
                  </a:lnTo>
                  <a:lnTo>
                    <a:pt x="644" y="642"/>
                  </a:lnTo>
                  <a:lnTo>
                    <a:pt x="641" y="640"/>
                  </a:lnTo>
                  <a:lnTo>
                    <a:pt x="639" y="638"/>
                  </a:lnTo>
                  <a:lnTo>
                    <a:pt x="637" y="637"/>
                  </a:lnTo>
                  <a:lnTo>
                    <a:pt x="637" y="647"/>
                  </a:lnTo>
                  <a:lnTo>
                    <a:pt x="637" y="647"/>
                  </a:lnTo>
                  <a:lnTo>
                    <a:pt x="635" y="647"/>
                  </a:lnTo>
                  <a:lnTo>
                    <a:pt x="632" y="642"/>
                  </a:lnTo>
                  <a:lnTo>
                    <a:pt x="630" y="640"/>
                  </a:lnTo>
                  <a:lnTo>
                    <a:pt x="628" y="647"/>
                  </a:lnTo>
                  <a:lnTo>
                    <a:pt x="628" y="651"/>
                  </a:lnTo>
                  <a:lnTo>
                    <a:pt x="628" y="653"/>
                  </a:lnTo>
                  <a:lnTo>
                    <a:pt x="626" y="653"/>
                  </a:lnTo>
                  <a:lnTo>
                    <a:pt x="623" y="654"/>
                  </a:lnTo>
                  <a:lnTo>
                    <a:pt x="619" y="654"/>
                  </a:lnTo>
                  <a:lnTo>
                    <a:pt x="618" y="656"/>
                  </a:lnTo>
                  <a:lnTo>
                    <a:pt x="614" y="656"/>
                  </a:lnTo>
                  <a:lnTo>
                    <a:pt x="614" y="654"/>
                  </a:lnTo>
                  <a:lnTo>
                    <a:pt x="610" y="654"/>
                  </a:lnTo>
                  <a:lnTo>
                    <a:pt x="607" y="658"/>
                  </a:lnTo>
                  <a:lnTo>
                    <a:pt x="600" y="660"/>
                  </a:lnTo>
                  <a:lnTo>
                    <a:pt x="598" y="660"/>
                  </a:lnTo>
                  <a:lnTo>
                    <a:pt x="598" y="660"/>
                  </a:lnTo>
                  <a:lnTo>
                    <a:pt x="591" y="663"/>
                  </a:lnTo>
                  <a:lnTo>
                    <a:pt x="587" y="662"/>
                  </a:lnTo>
                  <a:lnTo>
                    <a:pt x="584" y="669"/>
                  </a:lnTo>
                  <a:lnTo>
                    <a:pt x="587" y="676"/>
                  </a:lnTo>
                  <a:lnTo>
                    <a:pt x="587" y="678"/>
                  </a:lnTo>
                  <a:lnTo>
                    <a:pt x="584" y="681"/>
                  </a:lnTo>
                  <a:lnTo>
                    <a:pt x="580" y="679"/>
                  </a:lnTo>
                  <a:lnTo>
                    <a:pt x="575" y="667"/>
                  </a:lnTo>
                  <a:lnTo>
                    <a:pt x="576" y="660"/>
                  </a:lnTo>
                  <a:lnTo>
                    <a:pt x="576" y="658"/>
                  </a:lnTo>
                  <a:lnTo>
                    <a:pt x="571" y="662"/>
                  </a:lnTo>
                  <a:lnTo>
                    <a:pt x="568" y="662"/>
                  </a:lnTo>
                  <a:lnTo>
                    <a:pt x="566" y="660"/>
                  </a:lnTo>
                  <a:lnTo>
                    <a:pt x="566" y="658"/>
                  </a:lnTo>
                  <a:lnTo>
                    <a:pt x="559" y="656"/>
                  </a:lnTo>
                  <a:lnTo>
                    <a:pt x="557" y="656"/>
                  </a:lnTo>
                  <a:lnTo>
                    <a:pt x="557" y="658"/>
                  </a:lnTo>
                  <a:lnTo>
                    <a:pt x="553" y="660"/>
                  </a:lnTo>
                  <a:lnTo>
                    <a:pt x="553" y="662"/>
                  </a:lnTo>
                  <a:lnTo>
                    <a:pt x="553" y="658"/>
                  </a:lnTo>
                  <a:lnTo>
                    <a:pt x="548" y="660"/>
                  </a:lnTo>
                  <a:lnTo>
                    <a:pt x="546" y="658"/>
                  </a:lnTo>
                  <a:lnTo>
                    <a:pt x="537" y="658"/>
                  </a:lnTo>
                  <a:lnTo>
                    <a:pt x="537" y="656"/>
                  </a:lnTo>
                  <a:lnTo>
                    <a:pt x="530" y="653"/>
                  </a:lnTo>
                  <a:lnTo>
                    <a:pt x="528" y="649"/>
                  </a:lnTo>
                  <a:lnTo>
                    <a:pt x="527" y="645"/>
                  </a:lnTo>
                  <a:lnTo>
                    <a:pt x="528" y="640"/>
                  </a:lnTo>
                  <a:lnTo>
                    <a:pt x="527" y="638"/>
                  </a:lnTo>
                  <a:lnTo>
                    <a:pt x="518" y="637"/>
                  </a:lnTo>
                  <a:lnTo>
                    <a:pt x="505" y="631"/>
                  </a:lnTo>
                  <a:lnTo>
                    <a:pt x="503" y="631"/>
                  </a:lnTo>
                  <a:lnTo>
                    <a:pt x="496" y="637"/>
                  </a:lnTo>
                  <a:lnTo>
                    <a:pt x="491" y="638"/>
                  </a:lnTo>
                  <a:lnTo>
                    <a:pt x="489" y="638"/>
                  </a:lnTo>
                  <a:lnTo>
                    <a:pt x="485" y="640"/>
                  </a:lnTo>
                  <a:lnTo>
                    <a:pt x="484" y="642"/>
                  </a:lnTo>
                  <a:lnTo>
                    <a:pt x="482" y="640"/>
                  </a:lnTo>
                  <a:lnTo>
                    <a:pt x="478" y="640"/>
                  </a:lnTo>
                  <a:lnTo>
                    <a:pt x="477" y="638"/>
                  </a:lnTo>
                  <a:lnTo>
                    <a:pt x="475" y="640"/>
                  </a:lnTo>
                  <a:lnTo>
                    <a:pt x="469" y="642"/>
                  </a:lnTo>
                  <a:lnTo>
                    <a:pt x="468" y="642"/>
                  </a:lnTo>
                  <a:lnTo>
                    <a:pt x="466" y="640"/>
                  </a:lnTo>
                  <a:lnTo>
                    <a:pt x="462" y="640"/>
                  </a:lnTo>
                  <a:lnTo>
                    <a:pt x="462" y="638"/>
                  </a:lnTo>
                  <a:lnTo>
                    <a:pt x="460" y="638"/>
                  </a:lnTo>
                  <a:lnTo>
                    <a:pt x="457" y="644"/>
                  </a:lnTo>
                  <a:lnTo>
                    <a:pt x="457" y="644"/>
                  </a:lnTo>
                  <a:lnTo>
                    <a:pt x="455" y="644"/>
                  </a:lnTo>
                  <a:lnTo>
                    <a:pt x="455" y="642"/>
                  </a:lnTo>
                  <a:lnTo>
                    <a:pt x="450" y="642"/>
                  </a:lnTo>
                  <a:lnTo>
                    <a:pt x="448" y="644"/>
                  </a:lnTo>
                  <a:lnTo>
                    <a:pt x="448" y="653"/>
                  </a:lnTo>
                  <a:lnTo>
                    <a:pt x="450" y="658"/>
                  </a:lnTo>
                  <a:lnTo>
                    <a:pt x="450" y="662"/>
                  </a:lnTo>
                  <a:lnTo>
                    <a:pt x="448" y="663"/>
                  </a:lnTo>
                  <a:lnTo>
                    <a:pt x="443" y="663"/>
                  </a:lnTo>
                  <a:lnTo>
                    <a:pt x="439" y="654"/>
                  </a:lnTo>
                  <a:lnTo>
                    <a:pt x="437" y="654"/>
                  </a:lnTo>
                  <a:lnTo>
                    <a:pt x="432" y="658"/>
                  </a:lnTo>
                  <a:lnTo>
                    <a:pt x="427" y="658"/>
                  </a:lnTo>
                  <a:lnTo>
                    <a:pt x="421" y="653"/>
                  </a:lnTo>
                  <a:lnTo>
                    <a:pt x="419" y="651"/>
                  </a:lnTo>
                  <a:lnTo>
                    <a:pt x="411" y="647"/>
                  </a:lnTo>
                  <a:lnTo>
                    <a:pt x="414" y="635"/>
                  </a:lnTo>
                  <a:lnTo>
                    <a:pt x="405" y="629"/>
                  </a:lnTo>
                  <a:lnTo>
                    <a:pt x="405" y="622"/>
                  </a:lnTo>
                  <a:lnTo>
                    <a:pt x="403" y="619"/>
                  </a:lnTo>
                  <a:lnTo>
                    <a:pt x="403" y="615"/>
                  </a:lnTo>
                  <a:lnTo>
                    <a:pt x="393" y="615"/>
                  </a:lnTo>
                  <a:lnTo>
                    <a:pt x="386" y="622"/>
                  </a:lnTo>
                  <a:lnTo>
                    <a:pt x="384" y="620"/>
                  </a:lnTo>
                  <a:lnTo>
                    <a:pt x="386" y="615"/>
                  </a:lnTo>
                  <a:lnTo>
                    <a:pt x="387" y="613"/>
                  </a:lnTo>
                  <a:lnTo>
                    <a:pt x="386" y="608"/>
                  </a:lnTo>
                  <a:lnTo>
                    <a:pt x="389" y="599"/>
                  </a:lnTo>
                  <a:lnTo>
                    <a:pt x="391" y="595"/>
                  </a:lnTo>
                  <a:lnTo>
                    <a:pt x="393" y="592"/>
                  </a:lnTo>
                  <a:lnTo>
                    <a:pt x="394" y="592"/>
                  </a:lnTo>
                  <a:lnTo>
                    <a:pt x="400" y="581"/>
                  </a:lnTo>
                  <a:lnTo>
                    <a:pt x="398" y="554"/>
                  </a:lnTo>
                  <a:lnTo>
                    <a:pt x="394" y="554"/>
                  </a:lnTo>
                  <a:lnTo>
                    <a:pt x="393" y="551"/>
                  </a:lnTo>
                  <a:lnTo>
                    <a:pt x="391" y="546"/>
                  </a:lnTo>
                  <a:lnTo>
                    <a:pt x="387" y="542"/>
                  </a:lnTo>
                  <a:lnTo>
                    <a:pt x="384" y="540"/>
                  </a:lnTo>
                  <a:lnTo>
                    <a:pt x="384" y="540"/>
                  </a:lnTo>
                  <a:lnTo>
                    <a:pt x="382" y="542"/>
                  </a:lnTo>
                  <a:lnTo>
                    <a:pt x="380" y="544"/>
                  </a:lnTo>
                  <a:lnTo>
                    <a:pt x="378" y="540"/>
                  </a:lnTo>
                  <a:lnTo>
                    <a:pt x="375" y="538"/>
                  </a:lnTo>
                  <a:lnTo>
                    <a:pt x="371" y="538"/>
                  </a:lnTo>
                  <a:lnTo>
                    <a:pt x="369" y="537"/>
                  </a:lnTo>
                  <a:lnTo>
                    <a:pt x="364" y="537"/>
                  </a:lnTo>
                  <a:lnTo>
                    <a:pt x="364" y="529"/>
                  </a:lnTo>
                  <a:lnTo>
                    <a:pt x="361" y="528"/>
                  </a:lnTo>
                  <a:lnTo>
                    <a:pt x="361" y="524"/>
                  </a:lnTo>
                  <a:lnTo>
                    <a:pt x="361" y="522"/>
                  </a:lnTo>
                  <a:lnTo>
                    <a:pt x="357" y="519"/>
                  </a:lnTo>
                  <a:lnTo>
                    <a:pt x="353" y="521"/>
                  </a:lnTo>
                  <a:lnTo>
                    <a:pt x="350" y="522"/>
                  </a:lnTo>
                  <a:lnTo>
                    <a:pt x="346" y="524"/>
                  </a:lnTo>
                  <a:lnTo>
                    <a:pt x="337" y="524"/>
                  </a:lnTo>
                  <a:lnTo>
                    <a:pt x="336" y="522"/>
                  </a:lnTo>
                  <a:lnTo>
                    <a:pt x="334" y="522"/>
                  </a:lnTo>
                  <a:lnTo>
                    <a:pt x="328" y="526"/>
                  </a:lnTo>
                  <a:lnTo>
                    <a:pt x="327" y="528"/>
                  </a:lnTo>
                  <a:lnTo>
                    <a:pt x="321" y="533"/>
                  </a:lnTo>
                  <a:lnTo>
                    <a:pt x="318" y="535"/>
                  </a:lnTo>
                  <a:lnTo>
                    <a:pt x="311" y="542"/>
                  </a:lnTo>
                  <a:lnTo>
                    <a:pt x="289" y="549"/>
                  </a:lnTo>
                  <a:lnTo>
                    <a:pt x="289" y="549"/>
                  </a:lnTo>
                  <a:lnTo>
                    <a:pt x="289" y="549"/>
                  </a:lnTo>
                  <a:lnTo>
                    <a:pt x="286" y="547"/>
                  </a:lnTo>
                  <a:lnTo>
                    <a:pt x="284" y="546"/>
                  </a:lnTo>
                  <a:lnTo>
                    <a:pt x="284" y="546"/>
                  </a:lnTo>
                  <a:lnTo>
                    <a:pt x="280" y="547"/>
                  </a:lnTo>
                  <a:lnTo>
                    <a:pt x="270" y="546"/>
                  </a:lnTo>
                  <a:lnTo>
                    <a:pt x="268" y="544"/>
                  </a:lnTo>
                  <a:lnTo>
                    <a:pt x="268" y="542"/>
                  </a:lnTo>
                  <a:lnTo>
                    <a:pt x="266" y="542"/>
                  </a:lnTo>
                  <a:lnTo>
                    <a:pt x="264" y="540"/>
                  </a:lnTo>
                  <a:lnTo>
                    <a:pt x="261" y="540"/>
                  </a:lnTo>
                  <a:lnTo>
                    <a:pt x="257" y="542"/>
                  </a:lnTo>
                  <a:lnTo>
                    <a:pt x="254" y="546"/>
                  </a:lnTo>
                  <a:lnTo>
                    <a:pt x="252" y="551"/>
                  </a:lnTo>
                  <a:lnTo>
                    <a:pt x="245" y="556"/>
                  </a:lnTo>
                  <a:lnTo>
                    <a:pt x="245" y="558"/>
                  </a:lnTo>
                  <a:lnTo>
                    <a:pt x="243" y="558"/>
                  </a:lnTo>
                  <a:lnTo>
                    <a:pt x="241" y="558"/>
                  </a:lnTo>
                  <a:lnTo>
                    <a:pt x="241" y="556"/>
                  </a:lnTo>
                  <a:lnTo>
                    <a:pt x="241" y="554"/>
                  </a:lnTo>
                  <a:lnTo>
                    <a:pt x="243" y="551"/>
                  </a:lnTo>
                  <a:lnTo>
                    <a:pt x="241" y="546"/>
                  </a:lnTo>
                  <a:lnTo>
                    <a:pt x="241" y="546"/>
                  </a:lnTo>
                  <a:lnTo>
                    <a:pt x="239" y="544"/>
                  </a:lnTo>
                  <a:lnTo>
                    <a:pt x="239" y="546"/>
                  </a:lnTo>
                  <a:lnTo>
                    <a:pt x="236" y="547"/>
                  </a:lnTo>
                  <a:lnTo>
                    <a:pt x="234" y="547"/>
                  </a:lnTo>
                  <a:lnTo>
                    <a:pt x="230" y="547"/>
                  </a:lnTo>
                  <a:lnTo>
                    <a:pt x="230" y="547"/>
                  </a:lnTo>
                  <a:lnTo>
                    <a:pt x="230" y="547"/>
                  </a:lnTo>
                  <a:lnTo>
                    <a:pt x="227" y="547"/>
                  </a:lnTo>
                  <a:lnTo>
                    <a:pt x="227" y="551"/>
                  </a:lnTo>
                  <a:lnTo>
                    <a:pt x="221" y="549"/>
                  </a:lnTo>
                  <a:lnTo>
                    <a:pt x="220" y="549"/>
                  </a:lnTo>
                  <a:lnTo>
                    <a:pt x="218" y="549"/>
                  </a:lnTo>
                  <a:lnTo>
                    <a:pt x="212" y="547"/>
                  </a:lnTo>
                  <a:lnTo>
                    <a:pt x="211" y="546"/>
                  </a:lnTo>
                  <a:lnTo>
                    <a:pt x="207" y="546"/>
                  </a:lnTo>
                  <a:lnTo>
                    <a:pt x="207" y="546"/>
                  </a:lnTo>
                  <a:lnTo>
                    <a:pt x="205" y="547"/>
                  </a:lnTo>
                  <a:lnTo>
                    <a:pt x="205" y="547"/>
                  </a:lnTo>
                  <a:lnTo>
                    <a:pt x="204" y="547"/>
                  </a:lnTo>
                  <a:lnTo>
                    <a:pt x="202" y="547"/>
                  </a:lnTo>
                  <a:lnTo>
                    <a:pt x="200" y="547"/>
                  </a:lnTo>
                  <a:lnTo>
                    <a:pt x="198" y="547"/>
                  </a:lnTo>
                  <a:lnTo>
                    <a:pt x="196" y="547"/>
                  </a:lnTo>
                  <a:lnTo>
                    <a:pt x="195" y="546"/>
                  </a:lnTo>
                  <a:lnTo>
                    <a:pt x="195" y="544"/>
                  </a:lnTo>
                  <a:lnTo>
                    <a:pt x="193" y="542"/>
                  </a:lnTo>
                  <a:lnTo>
                    <a:pt x="191" y="542"/>
                  </a:lnTo>
                  <a:lnTo>
                    <a:pt x="187" y="542"/>
                  </a:lnTo>
                  <a:lnTo>
                    <a:pt x="184" y="540"/>
                  </a:lnTo>
                  <a:lnTo>
                    <a:pt x="184" y="538"/>
                  </a:lnTo>
                  <a:lnTo>
                    <a:pt x="184" y="535"/>
                  </a:lnTo>
                  <a:lnTo>
                    <a:pt x="184" y="535"/>
                  </a:lnTo>
                  <a:lnTo>
                    <a:pt x="182" y="535"/>
                  </a:lnTo>
                  <a:lnTo>
                    <a:pt x="179" y="535"/>
                  </a:lnTo>
                  <a:lnTo>
                    <a:pt x="177" y="535"/>
                  </a:lnTo>
                  <a:lnTo>
                    <a:pt x="175" y="535"/>
                  </a:lnTo>
                  <a:lnTo>
                    <a:pt x="173" y="533"/>
                  </a:lnTo>
                  <a:lnTo>
                    <a:pt x="171" y="533"/>
                  </a:lnTo>
                  <a:lnTo>
                    <a:pt x="171" y="533"/>
                  </a:lnTo>
                  <a:lnTo>
                    <a:pt x="170" y="531"/>
                  </a:lnTo>
                  <a:lnTo>
                    <a:pt x="168" y="531"/>
                  </a:lnTo>
                  <a:lnTo>
                    <a:pt x="168" y="531"/>
                  </a:lnTo>
                  <a:lnTo>
                    <a:pt x="170" y="528"/>
                  </a:lnTo>
                  <a:lnTo>
                    <a:pt x="168" y="526"/>
                  </a:lnTo>
                  <a:lnTo>
                    <a:pt x="170" y="524"/>
                  </a:lnTo>
                  <a:lnTo>
                    <a:pt x="170" y="522"/>
                  </a:lnTo>
                  <a:lnTo>
                    <a:pt x="168" y="522"/>
                  </a:lnTo>
                  <a:lnTo>
                    <a:pt x="166" y="522"/>
                  </a:lnTo>
                  <a:lnTo>
                    <a:pt x="164" y="522"/>
                  </a:lnTo>
                  <a:lnTo>
                    <a:pt x="162" y="524"/>
                  </a:lnTo>
                  <a:lnTo>
                    <a:pt x="162" y="524"/>
                  </a:lnTo>
                  <a:lnTo>
                    <a:pt x="162" y="526"/>
                  </a:lnTo>
                  <a:lnTo>
                    <a:pt x="161" y="526"/>
                  </a:lnTo>
                  <a:lnTo>
                    <a:pt x="161" y="528"/>
                  </a:lnTo>
                  <a:lnTo>
                    <a:pt x="157" y="526"/>
                  </a:lnTo>
                  <a:lnTo>
                    <a:pt x="155" y="526"/>
                  </a:lnTo>
                  <a:lnTo>
                    <a:pt x="155" y="521"/>
                  </a:lnTo>
                  <a:lnTo>
                    <a:pt x="150" y="515"/>
                  </a:lnTo>
                  <a:lnTo>
                    <a:pt x="146" y="513"/>
                  </a:lnTo>
                  <a:lnTo>
                    <a:pt x="141" y="508"/>
                  </a:lnTo>
                  <a:lnTo>
                    <a:pt x="129" y="504"/>
                  </a:lnTo>
                  <a:lnTo>
                    <a:pt x="129" y="504"/>
                  </a:lnTo>
                  <a:lnTo>
                    <a:pt x="123" y="504"/>
                  </a:lnTo>
                  <a:lnTo>
                    <a:pt x="123" y="504"/>
                  </a:lnTo>
                  <a:lnTo>
                    <a:pt x="123" y="506"/>
                  </a:lnTo>
                  <a:lnTo>
                    <a:pt x="121" y="508"/>
                  </a:lnTo>
                  <a:lnTo>
                    <a:pt x="123" y="508"/>
                  </a:lnTo>
                  <a:lnTo>
                    <a:pt x="121" y="510"/>
                  </a:lnTo>
                  <a:lnTo>
                    <a:pt x="120" y="506"/>
                  </a:lnTo>
                  <a:lnTo>
                    <a:pt x="120" y="506"/>
                  </a:lnTo>
                  <a:lnTo>
                    <a:pt x="118" y="504"/>
                  </a:lnTo>
                  <a:lnTo>
                    <a:pt x="113" y="503"/>
                  </a:lnTo>
                  <a:lnTo>
                    <a:pt x="113" y="503"/>
                  </a:lnTo>
                  <a:lnTo>
                    <a:pt x="111" y="501"/>
                  </a:lnTo>
                  <a:lnTo>
                    <a:pt x="109" y="501"/>
                  </a:lnTo>
                  <a:lnTo>
                    <a:pt x="105" y="497"/>
                  </a:lnTo>
                  <a:lnTo>
                    <a:pt x="102" y="497"/>
                  </a:lnTo>
                  <a:lnTo>
                    <a:pt x="102" y="496"/>
                  </a:lnTo>
                  <a:lnTo>
                    <a:pt x="102" y="494"/>
                  </a:lnTo>
                  <a:lnTo>
                    <a:pt x="100" y="494"/>
                  </a:lnTo>
                  <a:lnTo>
                    <a:pt x="100" y="494"/>
                  </a:lnTo>
                  <a:lnTo>
                    <a:pt x="98" y="492"/>
                  </a:lnTo>
                  <a:lnTo>
                    <a:pt x="98" y="492"/>
                  </a:lnTo>
                  <a:lnTo>
                    <a:pt x="95" y="494"/>
                  </a:lnTo>
                  <a:lnTo>
                    <a:pt x="95" y="492"/>
                  </a:lnTo>
                  <a:lnTo>
                    <a:pt x="95" y="490"/>
                  </a:lnTo>
                  <a:lnTo>
                    <a:pt x="95" y="490"/>
                  </a:lnTo>
                  <a:lnTo>
                    <a:pt x="93" y="490"/>
                  </a:lnTo>
                  <a:lnTo>
                    <a:pt x="88" y="490"/>
                  </a:lnTo>
                  <a:lnTo>
                    <a:pt x="86" y="492"/>
                  </a:lnTo>
                  <a:lnTo>
                    <a:pt x="86" y="492"/>
                  </a:lnTo>
                  <a:lnTo>
                    <a:pt x="84" y="490"/>
                  </a:lnTo>
                  <a:lnTo>
                    <a:pt x="86" y="488"/>
                  </a:lnTo>
                  <a:lnTo>
                    <a:pt x="84" y="487"/>
                  </a:lnTo>
                  <a:lnTo>
                    <a:pt x="82" y="485"/>
                  </a:lnTo>
                  <a:lnTo>
                    <a:pt x="82" y="485"/>
                  </a:lnTo>
                  <a:lnTo>
                    <a:pt x="80" y="483"/>
                  </a:lnTo>
                  <a:lnTo>
                    <a:pt x="80" y="481"/>
                  </a:lnTo>
                  <a:lnTo>
                    <a:pt x="82" y="480"/>
                  </a:lnTo>
                  <a:lnTo>
                    <a:pt x="80" y="478"/>
                  </a:lnTo>
                  <a:lnTo>
                    <a:pt x="80" y="474"/>
                  </a:lnTo>
                  <a:lnTo>
                    <a:pt x="82" y="472"/>
                  </a:lnTo>
                  <a:lnTo>
                    <a:pt x="77" y="467"/>
                  </a:lnTo>
                  <a:lnTo>
                    <a:pt x="77" y="465"/>
                  </a:lnTo>
                  <a:lnTo>
                    <a:pt x="77" y="463"/>
                  </a:lnTo>
                  <a:lnTo>
                    <a:pt x="77" y="462"/>
                  </a:lnTo>
                  <a:lnTo>
                    <a:pt x="80" y="462"/>
                  </a:lnTo>
                  <a:lnTo>
                    <a:pt x="80" y="460"/>
                  </a:lnTo>
                  <a:lnTo>
                    <a:pt x="82" y="460"/>
                  </a:lnTo>
                  <a:lnTo>
                    <a:pt x="82" y="463"/>
                  </a:lnTo>
                  <a:lnTo>
                    <a:pt x="82" y="463"/>
                  </a:lnTo>
                  <a:lnTo>
                    <a:pt x="84" y="465"/>
                  </a:lnTo>
                  <a:lnTo>
                    <a:pt x="86" y="465"/>
                  </a:lnTo>
                  <a:lnTo>
                    <a:pt x="86" y="465"/>
                  </a:lnTo>
                  <a:lnTo>
                    <a:pt x="88" y="465"/>
                  </a:lnTo>
                  <a:lnTo>
                    <a:pt x="88" y="465"/>
                  </a:lnTo>
                  <a:lnTo>
                    <a:pt x="88" y="463"/>
                  </a:lnTo>
                  <a:lnTo>
                    <a:pt x="89" y="463"/>
                  </a:lnTo>
                  <a:lnTo>
                    <a:pt x="91" y="462"/>
                  </a:lnTo>
                  <a:lnTo>
                    <a:pt x="91" y="462"/>
                  </a:lnTo>
                  <a:lnTo>
                    <a:pt x="91" y="462"/>
                  </a:lnTo>
                  <a:lnTo>
                    <a:pt x="93" y="462"/>
                  </a:lnTo>
                  <a:lnTo>
                    <a:pt x="95" y="460"/>
                  </a:lnTo>
                  <a:lnTo>
                    <a:pt x="95" y="458"/>
                  </a:lnTo>
                  <a:lnTo>
                    <a:pt x="93" y="455"/>
                  </a:lnTo>
                  <a:lnTo>
                    <a:pt x="91" y="453"/>
                  </a:lnTo>
                  <a:lnTo>
                    <a:pt x="93" y="453"/>
                  </a:lnTo>
                  <a:lnTo>
                    <a:pt x="93" y="451"/>
                  </a:lnTo>
                  <a:lnTo>
                    <a:pt x="89" y="449"/>
                  </a:lnTo>
                  <a:lnTo>
                    <a:pt x="88" y="449"/>
                  </a:lnTo>
                  <a:lnTo>
                    <a:pt x="88" y="449"/>
                  </a:lnTo>
                  <a:lnTo>
                    <a:pt x="86" y="446"/>
                  </a:lnTo>
                  <a:lnTo>
                    <a:pt x="86" y="442"/>
                  </a:lnTo>
                  <a:lnTo>
                    <a:pt x="86" y="442"/>
                  </a:lnTo>
                  <a:lnTo>
                    <a:pt x="86" y="440"/>
                  </a:lnTo>
                  <a:lnTo>
                    <a:pt x="86" y="438"/>
                  </a:lnTo>
                  <a:lnTo>
                    <a:pt x="86" y="438"/>
                  </a:lnTo>
                  <a:lnTo>
                    <a:pt x="84" y="437"/>
                  </a:lnTo>
                  <a:lnTo>
                    <a:pt x="84" y="435"/>
                  </a:lnTo>
                  <a:lnTo>
                    <a:pt x="84" y="435"/>
                  </a:lnTo>
                  <a:lnTo>
                    <a:pt x="88" y="435"/>
                  </a:lnTo>
                  <a:lnTo>
                    <a:pt x="89" y="433"/>
                  </a:lnTo>
                  <a:lnTo>
                    <a:pt x="91" y="435"/>
                  </a:lnTo>
                  <a:lnTo>
                    <a:pt x="93" y="435"/>
                  </a:lnTo>
                  <a:lnTo>
                    <a:pt x="95" y="430"/>
                  </a:lnTo>
                  <a:lnTo>
                    <a:pt x="95" y="426"/>
                  </a:lnTo>
                  <a:lnTo>
                    <a:pt x="98" y="426"/>
                  </a:lnTo>
                  <a:lnTo>
                    <a:pt x="98" y="426"/>
                  </a:lnTo>
                  <a:lnTo>
                    <a:pt x="98" y="426"/>
                  </a:lnTo>
                  <a:lnTo>
                    <a:pt x="98" y="424"/>
                  </a:lnTo>
                  <a:lnTo>
                    <a:pt x="100" y="424"/>
                  </a:lnTo>
                  <a:lnTo>
                    <a:pt x="100" y="422"/>
                  </a:lnTo>
                  <a:lnTo>
                    <a:pt x="104" y="421"/>
                  </a:lnTo>
                  <a:lnTo>
                    <a:pt x="104" y="419"/>
                  </a:lnTo>
                  <a:lnTo>
                    <a:pt x="104" y="417"/>
                  </a:lnTo>
                  <a:lnTo>
                    <a:pt x="105" y="412"/>
                  </a:lnTo>
                  <a:lnTo>
                    <a:pt x="105" y="410"/>
                  </a:lnTo>
                  <a:lnTo>
                    <a:pt x="105" y="408"/>
                  </a:lnTo>
                  <a:lnTo>
                    <a:pt x="107" y="406"/>
                  </a:lnTo>
                  <a:lnTo>
                    <a:pt x="107" y="405"/>
                  </a:lnTo>
                  <a:lnTo>
                    <a:pt x="107" y="405"/>
                  </a:lnTo>
                  <a:lnTo>
                    <a:pt x="105" y="405"/>
                  </a:lnTo>
                  <a:lnTo>
                    <a:pt x="104" y="406"/>
                  </a:lnTo>
                  <a:lnTo>
                    <a:pt x="104" y="406"/>
                  </a:lnTo>
                  <a:lnTo>
                    <a:pt x="102" y="406"/>
                  </a:lnTo>
                  <a:lnTo>
                    <a:pt x="102" y="403"/>
                  </a:lnTo>
                  <a:lnTo>
                    <a:pt x="100" y="403"/>
                  </a:lnTo>
                  <a:lnTo>
                    <a:pt x="98" y="403"/>
                  </a:lnTo>
                  <a:lnTo>
                    <a:pt x="98" y="403"/>
                  </a:lnTo>
                  <a:lnTo>
                    <a:pt x="96" y="403"/>
                  </a:lnTo>
                  <a:lnTo>
                    <a:pt x="96" y="401"/>
                  </a:lnTo>
                  <a:lnTo>
                    <a:pt x="96" y="399"/>
                  </a:lnTo>
                  <a:lnTo>
                    <a:pt x="95" y="399"/>
                  </a:lnTo>
                  <a:lnTo>
                    <a:pt x="95" y="397"/>
                  </a:lnTo>
                  <a:lnTo>
                    <a:pt x="95" y="397"/>
                  </a:lnTo>
                  <a:lnTo>
                    <a:pt x="93" y="397"/>
                  </a:lnTo>
                  <a:lnTo>
                    <a:pt x="91" y="396"/>
                  </a:lnTo>
                  <a:lnTo>
                    <a:pt x="91" y="396"/>
                  </a:lnTo>
                  <a:lnTo>
                    <a:pt x="89" y="396"/>
                  </a:lnTo>
                  <a:lnTo>
                    <a:pt x="89" y="396"/>
                  </a:lnTo>
                  <a:lnTo>
                    <a:pt x="88" y="396"/>
                  </a:lnTo>
                  <a:lnTo>
                    <a:pt x="86" y="397"/>
                  </a:lnTo>
                  <a:lnTo>
                    <a:pt x="82" y="397"/>
                  </a:lnTo>
                  <a:lnTo>
                    <a:pt x="73" y="403"/>
                  </a:lnTo>
                  <a:lnTo>
                    <a:pt x="71" y="405"/>
                  </a:lnTo>
                  <a:lnTo>
                    <a:pt x="70" y="405"/>
                  </a:lnTo>
                  <a:lnTo>
                    <a:pt x="70" y="406"/>
                  </a:lnTo>
                  <a:lnTo>
                    <a:pt x="68" y="405"/>
                  </a:lnTo>
                  <a:lnTo>
                    <a:pt x="66" y="406"/>
                  </a:lnTo>
                  <a:lnTo>
                    <a:pt x="61" y="406"/>
                  </a:lnTo>
                  <a:lnTo>
                    <a:pt x="59" y="405"/>
                  </a:lnTo>
                  <a:lnTo>
                    <a:pt x="57" y="405"/>
                  </a:lnTo>
                  <a:lnTo>
                    <a:pt x="47" y="399"/>
                  </a:lnTo>
                  <a:lnTo>
                    <a:pt x="47" y="397"/>
                  </a:lnTo>
                  <a:lnTo>
                    <a:pt x="47" y="397"/>
                  </a:lnTo>
                  <a:lnTo>
                    <a:pt x="45" y="397"/>
                  </a:lnTo>
                  <a:lnTo>
                    <a:pt x="45" y="397"/>
                  </a:lnTo>
                  <a:lnTo>
                    <a:pt x="43" y="397"/>
                  </a:lnTo>
                  <a:lnTo>
                    <a:pt x="41" y="399"/>
                  </a:lnTo>
                  <a:lnTo>
                    <a:pt x="41" y="397"/>
                  </a:lnTo>
                  <a:lnTo>
                    <a:pt x="39" y="396"/>
                  </a:lnTo>
                  <a:lnTo>
                    <a:pt x="38" y="394"/>
                  </a:lnTo>
                  <a:lnTo>
                    <a:pt x="36" y="394"/>
                  </a:lnTo>
                  <a:lnTo>
                    <a:pt x="36" y="392"/>
                  </a:lnTo>
                  <a:lnTo>
                    <a:pt x="38" y="392"/>
                  </a:lnTo>
                  <a:lnTo>
                    <a:pt x="38" y="392"/>
                  </a:lnTo>
                  <a:lnTo>
                    <a:pt x="38" y="390"/>
                  </a:lnTo>
                  <a:lnTo>
                    <a:pt x="38" y="389"/>
                  </a:lnTo>
                  <a:lnTo>
                    <a:pt x="38" y="385"/>
                  </a:lnTo>
                  <a:lnTo>
                    <a:pt x="38" y="383"/>
                  </a:lnTo>
                  <a:lnTo>
                    <a:pt x="32" y="380"/>
                  </a:lnTo>
                  <a:lnTo>
                    <a:pt x="30" y="380"/>
                  </a:lnTo>
                  <a:lnTo>
                    <a:pt x="29" y="381"/>
                  </a:lnTo>
                  <a:lnTo>
                    <a:pt x="29" y="381"/>
                  </a:lnTo>
                  <a:lnTo>
                    <a:pt x="29" y="378"/>
                  </a:lnTo>
                  <a:lnTo>
                    <a:pt x="27" y="376"/>
                  </a:lnTo>
                  <a:lnTo>
                    <a:pt x="25" y="378"/>
                  </a:lnTo>
                  <a:lnTo>
                    <a:pt x="23" y="376"/>
                  </a:lnTo>
                  <a:lnTo>
                    <a:pt x="23" y="376"/>
                  </a:lnTo>
                  <a:lnTo>
                    <a:pt x="20" y="376"/>
                  </a:lnTo>
                  <a:lnTo>
                    <a:pt x="16" y="376"/>
                  </a:lnTo>
                  <a:lnTo>
                    <a:pt x="16" y="376"/>
                  </a:lnTo>
                  <a:lnTo>
                    <a:pt x="16" y="374"/>
                  </a:lnTo>
                  <a:lnTo>
                    <a:pt x="14" y="372"/>
                  </a:lnTo>
                  <a:lnTo>
                    <a:pt x="13" y="372"/>
                  </a:lnTo>
                  <a:lnTo>
                    <a:pt x="16" y="371"/>
                  </a:lnTo>
                  <a:lnTo>
                    <a:pt x="16" y="369"/>
                  </a:lnTo>
                  <a:lnTo>
                    <a:pt x="18" y="371"/>
                  </a:lnTo>
                  <a:lnTo>
                    <a:pt x="20" y="371"/>
                  </a:lnTo>
                  <a:lnTo>
                    <a:pt x="18" y="371"/>
                  </a:lnTo>
                  <a:lnTo>
                    <a:pt x="20" y="371"/>
                  </a:lnTo>
                  <a:lnTo>
                    <a:pt x="22" y="371"/>
                  </a:lnTo>
                  <a:lnTo>
                    <a:pt x="22" y="360"/>
                  </a:lnTo>
                  <a:lnTo>
                    <a:pt x="18" y="353"/>
                  </a:lnTo>
                  <a:lnTo>
                    <a:pt x="18" y="347"/>
                  </a:lnTo>
                  <a:lnTo>
                    <a:pt x="16" y="344"/>
                  </a:lnTo>
                  <a:lnTo>
                    <a:pt x="11" y="344"/>
                  </a:lnTo>
                  <a:lnTo>
                    <a:pt x="5" y="346"/>
                  </a:lnTo>
                  <a:lnTo>
                    <a:pt x="2" y="344"/>
                  </a:lnTo>
                  <a:lnTo>
                    <a:pt x="0" y="333"/>
                  </a:lnTo>
                  <a:lnTo>
                    <a:pt x="4" y="322"/>
                  </a:lnTo>
                  <a:lnTo>
                    <a:pt x="4" y="319"/>
                  </a:lnTo>
                  <a:lnTo>
                    <a:pt x="5" y="314"/>
                  </a:lnTo>
                  <a:lnTo>
                    <a:pt x="14" y="310"/>
                  </a:lnTo>
                  <a:lnTo>
                    <a:pt x="16" y="308"/>
                  </a:lnTo>
                  <a:lnTo>
                    <a:pt x="18" y="308"/>
                  </a:lnTo>
                  <a:lnTo>
                    <a:pt x="20" y="305"/>
                  </a:lnTo>
                  <a:lnTo>
                    <a:pt x="23" y="305"/>
                  </a:lnTo>
                  <a:lnTo>
                    <a:pt x="27" y="303"/>
                  </a:lnTo>
                  <a:lnTo>
                    <a:pt x="30" y="303"/>
                  </a:lnTo>
                  <a:lnTo>
                    <a:pt x="32" y="308"/>
                  </a:lnTo>
                  <a:lnTo>
                    <a:pt x="43" y="306"/>
                  </a:lnTo>
                  <a:lnTo>
                    <a:pt x="47" y="305"/>
                  </a:lnTo>
                  <a:lnTo>
                    <a:pt x="48" y="299"/>
                  </a:lnTo>
                  <a:lnTo>
                    <a:pt x="52" y="296"/>
                  </a:lnTo>
                  <a:lnTo>
                    <a:pt x="73" y="290"/>
                  </a:lnTo>
                  <a:lnTo>
                    <a:pt x="75" y="287"/>
                  </a:lnTo>
                  <a:lnTo>
                    <a:pt x="80" y="283"/>
                  </a:lnTo>
                  <a:lnTo>
                    <a:pt x="104" y="273"/>
                  </a:lnTo>
                  <a:lnTo>
                    <a:pt x="105" y="267"/>
                  </a:lnTo>
                  <a:lnTo>
                    <a:pt x="107" y="256"/>
                  </a:lnTo>
                  <a:lnTo>
                    <a:pt x="109" y="253"/>
                  </a:lnTo>
                  <a:lnTo>
                    <a:pt x="109" y="249"/>
                  </a:lnTo>
                  <a:lnTo>
                    <a:pt x="113" y="248"/>
                  </a:lnTo>
                  <a:lnTo>
                    <a:pt x="105" y="215"/>
                  </a:lnTo>
                  <a:lnTo>
                    <a:pt x="104" y="212"/>
                  </a:lnTo>
                  <a:lnTo>
                    <a:pt x="102" y="210"/>
                  </a:lnTo>
                  <a:lnTo>
                    <a:pt x="104" y="207"/>
                  </a:lnTo>
                  <a:lnTo>
                    <a:pt x="138" y="201"/>
                  </a:lnTo>
                  <a:lnTo>
                    <a:pt x="139" y="199"/>
                  </a:lnTo>
                  <a:lnTo>
                    <a:pt x="138" y="190"/>
                  </a:lnTo>
                  <a:lnTo>
                    <a:pt x="148" y="157"/>
                  </a:lnTo>
                  <a:lnTo>
                    <a:pt x="155" y="157"/>
                  </a:lnTo>
                  <a:lnTo>
                    <a:pt x="159" y="158"/>
                  </a:lnTo>
                  <a:lnTo>
                    <a:pt x="164" y="160"/>
                  </a:lnTo>
                  <a:lnTo>
                    <a:pt x="173" y="158"/>
                  </a:lnTo>
                  <a:lnTo>
                    <a:pt x="180" y="164"/>
                  </a:lnTo>
                  <a:lnTo>
                    <a:pt x="184" y="160"/>
                  </a:lnTo>
                  <a:lnTo>
                    <a:pt x="191" y="158"/>
                  </a:lnTo>
                  <a:lnTo>
                    <a:pt x="193" y="133"/>
                  </a:lnTo>
                  <a:lnTo>
                    <a:pt x="195" y="128"/>
                  </a:lnTo>
                  <a:lnTo>
                    <a:pt x="200" y="128"/>
                  </a:lnTo>
                  <a:lnTo>
                    <a:pt x="205" y="126"/>
                  </a:lnTo>
                  <a:lnTo>
                    <a:pt x="211" y="121"/>
                  </a:lnTo>
                  <a:lnTo>
                    <a:pt x="214" y="115"/>
                  </a:lnTo>
                  <a:lnTo>
                    <a:pt x="220" y="117"/>
                  </a:lnTo>
                  <a:lnTo>
                    <a:pt x="225" y="114"/>
                  </a:lnTo>
                  <a:lnTo>
                    <a:pt x="227" y="114"/>
                  </a:lnTo>
                  <a:lnTo>
                    <a:pt x="227" y="114"/>
                  </a:lnTo>
                  <a:lnTo>
                    <a:pt x="230" y="124"/>
                  </a:lnTo>
                  <a:lnTo>
                    <a:pt x="239" y="132"/>
                  </a:lnTo>
                  <a:lnTo>
                    <a:pt x="243" y="137"/>
                  </a:lnTo>
                  <a:lnTo>
                    <a:pt x="246" y="140"/>
                  </a:lnTo>
                  <a:lnTo>
                    <a:pt x="250" y="137"/>
                  </a:lnTo>
                  <a:lnTo>
                    <a:pt x="254" y="139"/>
                  </a:lnTo>
                  <a:lnTo>
                    <a:pt x="257" y="140"/>
                  </a:lnTo>
                  <a:lnTo>
                    <a:pt x="262" y="142"/>
                  </a:lnTo>
                  <a:lnTo>
                    <a:pt x="275" y="171"/>
                  </a:lnTo>
                  <a:lnTo>
                    <a:pt x="275" y="189"/>
                  </a:lnTo>
                  <a:lnTo>
                    <a:pt x="273" y="194"/>
                  </a:lnTo>
                  <a:lnTo>
                    <a:pt x="271" y="199"/>
                  </a:lnTo>
                  <a:lnTo>
                    <a:pt x="275" y="201"/>
                  </a:lnTo>
                  <a:lnTo>
                    <a:pt x="302" y="207"/>
                  </a:lnTo>
                  <a:lnTo>
                    <a:pt x="309" y="205"/>
                  </a:lnTo>
                  <a:lnTo>
                    <a:pt x="343" y="221"/>
                  </a:lnTo>
                  <a:lnTo>
                    <a:pt x="346" y="221"/>
                  </a:lnTo>
                  <a:lnTo>
                    <a:pt x="369" y="255"/>
                  </a:lnTo>
                  <a:lnTo>
                    <a:pt x="375" y="256"/>
                  </a:lnTo>
                  <a:lnTo>
                    <a:pt x="428" y="253"/>
                  </a:lnTo>
                  <a:lnTo>
                    <a:pt x="446" y="258"/>
                  </a:lnTo>
                  <a:lnTo>
                    <a:pt x="453" y="265"/>
                  </a:lnTo>
                  <a:lnTo>
                    <a:pt x="482" y="276"/>
                  </a:lnTo>
                  <a:lnTo>
                    <a:pt x="489" y="276"/>
                  </a:lnTo>
                  <a:lnTo>
                    <a:pt x="491" y="278"/>
                  </a:lnTo>
                  <a:lnTo>
                    <a:pt x="494" y="280"/>
                  </a:lnTo>
                  <a:lnTo>
                    <a:pt x="498" y="281"/>
                  </a:lnTo>
                  <a:lnTo>
                    <a:pt x="502" y="280"/>
                  </a:lnTo>
                  <a:lnTo>
                    <a:pt x="507" y="276"/>
                  </a:lnTo>
                  <a:lnTo>
                    <a:pt x="523" y="271"/>
                  </a:lnTo>
                  <a:lnTo>
                    <a:pt x="525" y="269"/>
                  </a:lnTo>
                  <a:lnTo>
                    <a:pt x="544" y="264"/>
                  </a:lnTo>
                  <a:lnTo>
                    <a:pt x="551" y="264"/>
                  </a:lnTo>
                  <a:lnTo>
                    <a:pt x="557" y="262"/>
                  </a:lnTo>
                  <a:lnTo>
                    <a:pt x="564" y="264"/>
                  </a:lnTo>
                  <a:lnTo>
                    <a:pt x="566" y="264"/>
                  </a:lnTo>
                  <a:lnTo>
                    <a:pt x="575" y="264"/>
                  </a:lnTo>
                  <a:lnTo>
                    <a:pt x="593" y="253"/>
                  </a:lnTo>
                  <a:lnTo>
                    <a:pt x="596" y="249"/>
                  </a:lnTo>
                  <a:lnTo>
                    <a:pt x="612" y="233"/>
                  </a:lnTo>
                  <a:lnTo>
                    <a:pt x="612" y="230"/>
                  </a:lnTo>
                  <a:lnTo>
                    <a:pt x="605" y="221"/>
                  </a:lnTo>
                  <a:lnTo>
                    <a:pt x="607" y="217"/>
                  </a:lnTo>
                  <a:lnTo>
                    <a:pt x="612" y="207"/>
                  </a:lnTo>
                  <a:lnTo>
                    <a:pt x="619" y="205"/>
                  </a:lnTo>
                  <a:lnTo>
                    <a:pt x="623" y="207"/>
                  </a:lnTo>
                  <a:lnTo>
                    <a:pt x="626" y="210"/>
                  </a:lnTo>
                  <a:lnTo>
                    <a:pt x="637" y="212"/>
                  </a:lnTo>
                  <a:lnTo>
                    <a:pt x="646" y="207"/>
                  </a:lnTo>
                  <a:lnTo>
                    <a:pt x="657" y="194"/>
                  </a:lnTo>
                  <a:lnTo>
                    <a:pt x="664" y="194"/>
                  </a:lnTo>
                  <a:lnTo>
                    <a:pt x="671" y="190"/>
                  </a:lnTo>
                  <a:lnTo>
                    <a:pt x="691" y="169"/>
                  </a:lnTo>
                  <a:lnTo>
                    <a:pt x="719" y="165"/>
                  </a:lnTo>
                  <a:lnTo>
                    <a:pt x="730" y="169"/>
                  </a:lnTo>
                  <a:lnTo>
                    <a:pt x="732" y="167"/>
                  </a:lnTo>
                  <a:lnTo>
                    <a:pt x="732" y="164"/>
                  </a:lnTo>
                  <a:lnTo>
                    <a:pt x="728" y="160"/>
                  </a:lnTo>
                  <a:lnTo>
                    <a:pt x="728" y="155"/>
                  </a:lnTo>
                  <a:lnTo>
                    <a:pt x="726" y="149"/>
                  </a:lnTo>
                  <a:lnTo>
                    <a:pt x="714" y="139"/>
                  </a:lnTo>
                  <a:lnTo>
                    <a:pt x="712" y="135"/>
                  </a:lnTo>
                  <a:lnTo>
                    <a:pt x="700" y="144"/>
                  </a:lnTo>
                  <a:lnTo>
                    <a:pt x="684" y="148"/>
                  </a:lnTo>
                  <a:lnTo>
                    <a:pt x="673" y="144"/>
                  </a:lnTo>
                  <a:lnTo>
                    <a:pt x="669" y="140"/>
                  </a:lnTo>
                  <a:lnTo>
                    <a:pt x="669" y="128"/>
                  </a:lnTo>
                  <a:lnTo>
                    <a:pt x="671" y="123"/>
                  </a:lnTo>
                  <a:lnTo>
                    <a:pt x="671" y="108"/>
                  </a:lnTo>
                  <a:lnTo>
                    <a:pt x="680" y="92"/>
                  </a:lnTo>
                  <a:lnTo>
                    <a:pt x="684" y="91"/>
                  </a:lnTo>
                  <a:lnTo>
                    <a:pt x="684" y="89"/>
                  </a:lnTo>
                  <a:lnTo>
                    <a:pt x="707" y="99"/>
                  </a:lnTo>
                  <a:lnTo>
                    <a:pt x="710" y="98"/>
                  </a:lnTo>
                  <a:lnTo>
                    <a:pt x="728" y="85"/>
                  </a:lnTo>
                  <a:lnTo>
                    <a:pt x="730" y="83"/>
                  </a:lnTo>
                  <a:lnTo>
                    <a:pt x="728" y="80"/>
                  </a:lnTo>
                  <a:lnTo>
                    <a:pt x="730" y="76"/>
                  </a:lnTo>
                  <a:lnTo>
                    <a:pt x="734" y="69"/>
                  </a:lnTo>
                  <a:lnTo>
                    <a:pt x="741" y="49"/>
                  </a:lnTo>
                  <a:lnTo>
                    <a:pt x="746" y="46"/>
                  </a:lnTo>
                  <a:lnTo>
                    <a:pt x="753" y="39"/>
                  </a:lnTo>
                  <a:lnTo>
                    <a:pt x="753" y="37"/>
                  </a:lnTo>
                  <a:lnTo>
                    <a:pt x="751" y="33"/>
                  </a:lnTo>
                  <a:lnTo>
                    <a:pt x="751" y="26"/>
                  </a:lnTo>
                  <a:lnTo>
                    <a:pt x="750" y="24"/>
                  </a:lnTo>
                  <a:lnTo>
                    <a:pt x="741" y="26"/>
                  </a:lnTo>
                  <a:lnTo>
                    <a:pt x="741" y="24"/>
                  </a:lnTo>
                  <a:lnTo>
                    <a:pt x="741" y="21"/>
                  </a:lnTo>
                  <a:lnTo>
                    <a:pt x="748" y="14"/>
                  </a:lnTo>
                  <a:lnTo>
                    <a:pt x="751" y="10"/>
                  </a:lnTo>
                  <a:lnTo>
                    <a:pt x="755" y="7"/>
                  </a:lnTo>
                  <a:lnTo>
                    <a:pt x="798" y="0"/>
                  </a:lnTo>
                  <a:lnTo>
                    <a:pt x="812" y="8"/>
                  </a:lnTo>
                  <a:lnTo>
                    <a:pt x="817" y="10"/>
                  </a:lnTo>
                  <a:lnTo>
                    <a:pt x="823" y="10"/>
                  </a:lnTo>
                  <a:lnTo>
                    <a:pt x="832" y="12"/>
                  </a:lnTo>
                  <a:lnTo>
                    <a:pt x="837" y="23"/>
                  </a:lnTo>
                  <a:lnTo>
                    <a:pt x="837" y="24"/>
                  </a:lnTo>
                  <a:lnTo>
                    <a:pt x="842" y="30"/>
                  </a:lnTo>
                  <a:lnTo>
                    <a:pt x="842" y="32"/>
                  </a:lnTo>
                  <a:lnTo>
                    <a:pt x="842" y="30"/>
                  </a:lnTo>
                  <a:lnTo>
                    <a:pt x="860" y="83"/>
                  </a:lnTo>
                  <a:lnTo>
                    <a:pt x="860" y="85"/>
                  </a:lnTo>
                  <a:lnTo>
                    <a:pt x="860" y="85"/>
                  </a:lnTo>
                  <a:lnTo>
                    <a:pt x="860" y="98"/>
                  </a:lnTo>
                  <a:lnTo>
                    <a:pt x="864" y="99"/>
                  </a:lnTo>
                  <a:lnTo>
                    <a:pt x="871" y="101"/>
                  </a:lnTo>
                  <a:lnTo>
                    <a:pt x="878" y="99"/>
                  </a:lnTo>
                  <a:lnTo>
                    <a:pt x="892" y="105"/>
                  </a:lnTo>
                  <a:lnTo>
                    <a:pt x="901" y="112"/>
                  </a:lnTo>
                  <a:lnTo>
                    <a:pt x="907" y="114"/>
                  </a:lnTo>
                  <a:lnTo>
                    <a:pt x="910" y="115"/>
                  </a:lnTo>
                  <a:lnTo>
                    <a:pt x="912" y="117"/>
                  </a:lnTo>
                  <a:lnTo>
                    <a:pt x="912" y="119"/>
                  </a:lnTo>
                  <a:lnTo>
                    <a:pt x="912" y="119"/>
                  </a:lnTo>
                  <a:lnTo>
                    <a:pt x="912" y="123"/>
                  </a:lnTo>
                  <a:lnTo>
                    <a:pt x="914" y="126"/>
                  </a:lnTo>
                  <a:lnTo>
                    <a:pt x="914" y="135"/>
                  </a:lnTo>
                  <a:lnTo>
                    <a:pt x="919" y="144"/>
                  </a:lnTo>
                  <a:lnTo>
                    <a:pt x="924" y="144"/>
                  </a:lnTo>
                  <a:lnTo>
                    <a:pt x="930" y="146"/>
                  </a:lnTo>
                  <a:lnTo>
                    <a:pt x="935" y="144"/>
                  </a:lnTo>
                  <a:lnTo>
                    <a:pt x="955" y="133"/>
                  </a:lnTo>
                  <a:lnTo>
                    <a:pt x="960" y="133"/>
                  </a:lnTo>
                  <a:lnTo>
                    <a:pt x="978" y="126"/>
                  </a:lnTo>
                  <a:lnTo>
                    <a:pt x="978" y="126"/>
                  </a:lnTo>
                  <a:lnTo>
                    <a:pt x="976" y="130"/>
                  </a:lnTo>
                  <a:lnTo>
                    <a:pt x="976" y="135"/>
                  </a:lnTo>
                  <a:lnTo>
                    <a:pt x="978" y="140"/>
                  </a:lnTo>
                  <a:lnTo>
                    <a:pt x="976" y="146"/>
                  </a:lnTo>
                  <a:lnTo>
                    <a:pt x="969" y="153"/>
                  </a:lnTo>
                  <a:lnTo>
                    <a:pt x="962" y="182"/>
                  </a:lnTo>
                  <a:lnTo>
                    <a:pt x="953" y="198"/>
                  </a:lnTo>
                  <a:lnTo>
                    <a:pt x="951" y="203"/>
                  </a:lnTo>
                  <a:lnTo>
                    <a:pt x="948" y="207"/>
                  </a:lnTo>
                  <a:lnTo>
                    <a:pt x="946" y="205"/>
                  </a:lnTo>
                  <a:lnTo>
                    <a:pt x="932" y="201"/>
                  </a:lnTo>
                  <a:lnTo>
                    <a:pt x="917" y="214"/>
                  </a:lnTo>
                  <a:lnTo>
                    <a:pt x="919" y="217"/>
                  </a:lnTo>
                  <a:lnTo>
                    <a:pt x="921" y="242"/>
                  </a:lnTo>
                  <a:lnTo>
                    <a:pt x="917" y="249"/>
                  </a:lnTo>
                  <a:lnTo>
                    <a:pt x="910" y="255"/>
                  </a:lnTo>
                  <a:lnTo>
                    <a:pt x="910" y="260"/>
                  </a:lnTo>
                  <a:lnTo>
                    <a:pt x="908" y="260"/>
                  </a:lnTo>
                  <a:lnTo>
                    <a:pt x="907" y="255"/>
                  </a:lnTo>
                  <a:lnTo>
                    <a:pt x="903" y="253"/>
                  </a:lnTo>
                  <a:lnTo>
                    <a:pt x="899" y="255"/>
                  </a:lnTo>
                  <a:lnTo>
                    <a:pt x="894" y="265"/>
                  </a:lnTo>
                  <a:lnTo>
                    <a:pt x="885" y="273"/>
                  </a:lnTo>
                  <a:lnTo>
                    <a:pt x="873" y="274"/>
                  </a:lnTo>
                  <a:lnTo>
                    <a:pt x="871" y="276"/>
                  </a:lnTo>
                  <a:lnTo>
                    <a:pt x="873" y="285"/>
                  </a:lnTo>
                  <a:lnTo>
                    <a:pt x="862" y="287"/>
                  </a:lnTo>
                  <a:lnTo>
                    <a:pt x="857" y="283"/>
                  </a:lnTo>
                  <a:lnTo>
                    <a:pt x="851" y="283"/>
                  </a:lnTo>
                  <a:lnTo>
                    <a:pt x="825" y="305"/>
                  </a:lnTo>
                  <a:lnTo>
                    <a:pt x="819" y="306"/>
                  </a:lnTo>
                  <a:lnTo>
                    <a:pt x="812" y="317"/>
                  </a:lnTo>
                  <a:lnTo>
                    <a:pt x="810" y="317"/>
                  </a:lnTo>
                  <a:lnTo>
                    <a:pt x="798" y="321"/>
                  </a:lnTo>
                  <a:lnTo>
                    <a:pt x="796" y="319"/>
                  </a:lnTo>
                  <a:lnTo>
                    <a:pt x="791" y="324"/>
                  </a:lnTo>
                  <a:lnTo>
                    <a:pt x="780" y="328"/>
                  </a:lnTo>
                  <a:lnTo>
                    <a:pt x="776" y="331"/>
                  </a:lnTo>
                  <a:lnTo>
                    <a:pt x="775" y="335"/>
                  </a:lnTo>
                  <a:lnTo>
                    <a:pt x="771" y="337"/>
                  </a:lnTo>
                  <a:lnTo>
                    <a:pt x="769" y="337"/>
                  </a:lnTo>
                  <a:lnTo>
                    <a:pt x="767" y="339"/>
                  </a:lnTo>
                  <a:lnTo>
                    <a:pt x="762" y="342"/>
                  </a:lnTo>
                  <a:lnTo>
                    <a:pt x="760" y="340"/>
                  </a:lnTo>
                  <a:lnTo>
                    <a:pt x="762" y="337"/>
                  </a:lnTo>
                  <a:lnTo>
                    <a:pt x="767" y="335"/>
                  </a:lnTo>
                  <a:lnTo>
                    <a:pt x="769" y="328"/>
                  </a:lnTo>
                  <a:lnTo>
                    <a:pt x="764" y="326"/>
                  </a:lnTo>
                  <a:lnTo>
                    <a:pt x="762" y="326"/>
                  </a:lnTo>
                  <a:lnTo>
                    <a:pt x="766" y="324"/>
                  </a:lnTo>
                  <a:lnTo>
                    <a:pt x="766" y="321"/>
                  </a:lnTo>
                  <a:lnTo>
                    <a:pt x="769" y="319"/>
                  </a:lnTo>
                  <a:lnTo>
                    <a:pt x="778" y="306"/>
                  </a:lnTo>
                  <a:lnTo>
                    <a:pt x="776" y="303"/>
                  </a:lnTo>
                  <a:lnTo>
                    <a:pt x="773" y="299"/>
                  </a:lnTo>
                  <a:lnTo>
                    <a:pt x="773" y="296"/>
                  </a:lnTo>
                  <a:lnTo>
                    <a:pt x="771" y="294"/>
                  </a:lnTo>
                  <a:lnTo>
                    <a:pt x="769" y="296"/>
                  </a:lnTo>
                  <a:lnTo>
                    <a:pt x="762" y="296"/>
                  </a:lnTo>
                  <a:lnTo>
                    <a:pt x="760" y="298"/>
                  </a:lnTo>
                  <a:lnTo>
                    <a:pt x="750" y="312"/>
                  </a:lnTo>
                  <a:lnTo>
                    <a:pt x="734" y="321"/>
                  </a:lnTo>
                  <a:lnTo>
                    <a:pt x="730" y="328"/>
                  </a:lnTo>
                  <a:lnTo>
                    <a:pt x="728" y="330"/>
                  </a:lnTo>
                  <a:lnTo>
                    <a:pt x="725" y="333"/>
                  </a:lnTo>
                  <a:lnTo>
                    <a:pt x="716" y="335"/>
                  </a:lnTo>
                  <a:lnTo>
                    <a:pt x="712" y="333"/>
                  </a:lnTo>
                  <a:lnTo>
                    <a:pt x="709" y="333"/>
                  </a:lnTo>
                  <a:lnTo>
                    <a:pt x="707" y="335"/>
                  </a:lnTo>
                  <a:lnTo>
                    <a:pt x="703" y="346"/>
                  </a:lnTo>
                  <a:lnTo>
                    <a:pt x="710" y="355"/>
                  </a:lnTo>
                  <a:lnTo>
                    <a:pt x="712" y="355"/>
                  </a:lnTo>
                  <a:lnTo>
                    <a:pt x="716" y="355"/>
                  </a:lnTo>
                  <a:lnTo>
                    <a:pt x="716" y="358"/>
                  </a:lnTo>
                  <a:lnTo>
                    <a:pt x="719" y="358"/>
                  </a:lnTo>
                  <a:lnTo>
                    <a:pt x="719" y="360"/>
                  </a:lnTo>
                  <a:lnTo>
                    <a:pt x="723" y="364"/>
                  </a:lnTo>
                  <a:lnTo>
                    <a:pt x="725" y="369"/>
                  </a:lnTo>
                  <a:lnTo>
                    <a:pt x="726" y="372"/>
                  </a:lnTo>
                  <a:lnTo>
                    <a:pt x="734" y="374"/>
                  </a:lnTo>
                  <a:lnTo>
                    <a:pt x="739" y="374"/>
                  </a:lnTo>
                  <a:lnTo>
                    <a:pt x="741" y="369"/>
                  </a:lnTo>
                  <a:lnTo>
                    <a:pt x="744" y="367"/>
                  </a:lnTo>
                  <a:lnTo>
                    <a:pt x="748" y="364"/>
                  </a:lnTo>
                  <a:lnTo>
                    <a:pt x="753" y="360"/>
                  </a:lnTo>
                  <a:lnTo>
                    <a:pt x="755" y="360"/>
                  </a:lnTo>
                  <a:lnTo>
                    <a:pt x="762" y="365"/>
                  </a:lnTo>
                  <a:lnTo>
                    <a:pt x="764" y="365"/>
                  </a:lnTo>
                  <a:lnTo>
                    <a:pt x="767" y="369"/>
                  </a:lnTo>
                  <a:lnTo>
                    <a:pt x="773" y="367"/>
                  </a:lnTo>
                  <a:lnTo>
                    <a:pt x="775" y="367"/>
                  </a:lnTo>
                  <a:lnTo>
                    <a:pt x="778" y="369"/>
                  </a:lnTo>
                  <a:lnTo>
                    <a:pt x="782" y="369"/>
                  </a:lnTo>
                  <a:lnTo>
                    <a:pt x="783" y="369"/>
                  </a:lnTo>
                  <a:lnTo>
                    <a:pt x="783" y="372"/>
                  </a:lnTo>
                  <a:lnTo>
                    <a:pt x="782" y="376"/>
                  </a:lnTo>
                  <a:lnTo>
                    <a:pt x="782" y="378"/>
                  </a:lnTo>
                  <a:lnTo>
                    <a:pt x="778" y="380"/>
                  </a:lnTo>
                  <a:lnTo>
                    <a:pt x="778" y="380"/>
                  </a:lnTo>
                  <a:lnTo>
                    <a:pt x="776" y="376"/>
                  </a:lnTo>
                  <a:lnTo>
                    <a:pt x="775" y="378"/>
                  </a:lnTo>
                  <a:lnTo>
                    <a:pt x="773" y="378"/>
                  </a:lnTo>
                  <a:lnTo>
                    <a:pt x="771" y="380"/>
                  </a:lnTo>
                  <a:lnTo>
                    <a:pt x="769" y="381"/>
                  </a:lnTo>
                  <a:lnTo>
                    <a:pt x="762" y="383"/>
                  </a:lnTo>
                  <a:lnTo>
                    <a:pt x="758" y="385"/>
                  </a:lnTo>
                  <a:lnTo>
                    <a:pt x="755" y="385"/>
                  </a:lnTo>
                  <a:lnTo>
                    <a:pt x="757" y="389"/>
                  </a:lnTo>
                  <a:lnTo>
                    <a:pt x="755" y="389"/>
                  </a:lnTo>
                  <a:lnTo>
                    <a:pt x="753" y="390"/>
                  </a:lnTo>
                  <a:lnTo>
                    <a:pt x="751" y="394"/>
                  </a:lnTo>
                  <a:lnTo>
                    <a:pt x="750" y="396"/>
                  </a:lnTo>
                  <a:lnTo>
                    <a:pt x="748" y="392"/>
                  </a:lnTo>
                  <a:lnTo>
                    <a:pt x="744" y="392"/>
                  </a:lnTo>
                  <a:lnTo>
                    <a:pt x="742" y="394"/>
                  </a:lnTo>
                  <a:lnTo>
                    <a:pt x="746" y="397"/>
                  </a:lnTo>
                  <a:lnTo>
                    <a:pt x="742" y="401"/>
                  </a:lnTo>
                  <a:lnTo>
                    <a:pt x="737" y="405"/>
                  </a:lnTo>
                  <a:lnTo>
                    <a:pt x="730" y="419"/>
                  </a:lnTo>
                  <a:lnTo>
                    <a:pt x="730" y="421"/>
                  </a:lnTo>
                  <a:lnTo>
                    <a:pt x="746" y="430"/>
                  </a:lnTo>
                  <a:lnTo>
                    <a:pt x="748" y="431"/>
                  </a:lnTo>
                  <a:lnTo>
                    <a:pt x="748" y="437"/>
                  </a:lnTo>
                  <a:lnTo>
                    <a:pt x="751" y="438"/>
                  </a:lnTo>
                  <a:lnTo>
                    <a:pt x="757" y="460"/>
                  </a:lnTo>
                  <a:lnTo>
                    <a:pt x="758" y="463"/>
                  </a:lnTo>
                  <a:lnTo>
                    <a:pt x="764" y="465"/>
                  </a:lnTo>
                  <a:lnTo>
                    <a:pt x="764" y="469"/>
                  </a:lnTo>
                  <a:lnTo>
                    <a:pt x="771" y="478"/>
                  </a:lnTo>
                  <a:lnTo>
                    <a:pt x="771" y="480"/>
                  </a:lnTo>
                  <a:lnTo>
                    <a:pt x="762" y="476"/>
                  </a:lnTo>
                  <a:lnTo>
                    <a:pt x="758" y="476"/>
                  </a:lnTo>
                  <a:lnTo>
                    <a:pt x="751" y="472"/>
                  </a:lnTo>
                  <a:lnTo>
                    <a:pt x="744" y="474"/>
                  </a:lnTo>
                  <a:lnTo>
                    <a:pt x="744" y="476"/>
                  </a:lnTo>
                  <a:lnTo>
                    <a:pt x="751" y="474"/>
                  </a:lnTo>
                  <a:lnTo>
                    <a:pt x="753" y="474"/>
                  </a:lnTo>
                  <a:lnTo>
                    <a:pt x="753" y="478"/>
                  </a:lnTo>
                  <a:lnTo>
                    <a:pt x="757" y="478"/>
                  </a:lnTo>
                  <a:lnTo>
                    <a:pt x="760" y="480"/>
                  </a:lnTo>
                  <a:lnTo>
                    <a:pt x="764" y="483"/>
                  </a:lnTo>
                  <a:lnTo>
                    <a:pt x="767" y="485"/>
                  </a:lnTo>
                  <a:lnTo>
                    <a:pt x="773" y="492"/>
                  </a:lnTo>
                  <a:lnTo>
                    <a:pt x="771" y="494"/>
                  </a:lnTo>
                  <a:lnTo>
                    <a:pt x="767" y="494"/>
                  </a:lnTo>
                  <a:lnTo>
                    <a:pt x="764" y="497"/>
                  </a:lnTo>
                  <a:lnTo>
                    <a:pt x="758" y="499"/>
                  </a:lnTo>
                  <a:lnTo>
                    <a:pt x="758" y="501"/>
                  </a:lnTo>
                  <a:lnTo>
                    <a:pt x="755" y="503"/>
                  </a:lnTo>
                  <a:lnTo>
                    <a:pt x="748" y="504"/>
                  </a:lnTo>
                  <a:lnTo>
                    <a:pt x="744" y="504"/>
                  </a:lnTo>
                  <a:lnTo>
                    <a:pt x="748" y="504"/>
                  </a:lnTo>
                  <a:lnTo>
                    <a:pt x="755" y="508"/>
                  </a:lnTo>
                  <a:lnTo>
                    <a:pt x="760" y="504"/>
                  </a:lnTo>
                  <a:lnTo>
                    <a:pt x="762" y="506"/>
                  </a:lnTo>
                  <a:lnTo>
                    <a:pt x="766" y="508"/>
                  </a:lnTo>
                  <a:lnTo>
                    <a:pt x="766" y="510"/>
                  </a:lnTo>
                  <a:lnTo>
                    <a:pt x="769" y="512"/>
                  </a:lnTo>
                  <a:lnTo>
                    <a:pt x="773" y="512"/>
                  </a:lnTo>
                  <a:lnTo>
                    <a:pt x="773" y="512"/>
                  </a:lnTo>
                  <a:lnTo>
                    <a:pt x="766" y="519"/>
                  </a:lnTo>
                  <a:lnTo>
                    <a:pt x="766" y="519"/>
                  </a:lnTo>
                  <a:lnTo>
                    <a:pt x="771" y="517"/>
                  </a:lnTo>
                  <a:lnTo>
                    <a:pt x="771" y="524"/>
                  </a:lnTo>
                  <a:lnTo>
                    <a:pt x="769" y="522"/>
                  </a:lnTo>
                  <a:lnTo>
                    <a:pt x="769" y="524"/>
                  </a:lnTo>
                  <a:lnTo>
                    <a:pt x="766" y="524"/>
                  </a:lnTo>
                  <a:lnTo>
                    <a:pt x="766" y="526"/>
                  </a:lnTo>
                  <a:lnTo>
                    <a:pt x="766" y="529"/>
                  </a:lnTo>
                  <a:lnTo>
                    <a:pt x="766" y="533"/>
                  </a:lnTo>
                  <a:lnTo>
                    <a:pt x="764" y="533"/>
                  </a:lnTo>
                  <a:lnTo>
                    <a:pt x="764" y="538"/>
                  </a:lnTo>
                  <a:lnTo>
                    <a:pt x="762" y="544"/>
                  </a:lnTo>
                  <a:lnTo>
                    <a:pt x="762" y="542"/>
                  </a:lnTo>
                  <a:lnTo>
                    <a:pt x="760" y="540"/>
                  </a:lnTo>
                  <a:lnTo>
                    <a:pt x="758" y="542"/>
                  </a:lnTo>
                  <a:lnTo>
                    <a:pt x="750" y="554"/>
                  </a:lnTo>
                  <a:lnTo>
                    <a:pt x="750" y="556"/>
                  </a:lnTo>
                  <a:lnTo>
                    <a:pt x="746" y="562"/>
                  </a:lnTo>
                  <a:lnTo>
                    <a:pt x="742" y="567"/>
                  </a:lnTo>
                  <a:lnTo>
                    <a:pt x="742" y="571"/>
                  </a:lnTo>
                  <a:lnTo>
                    <a:pt x="739" y="572"/>
                  </a:lnTo>
                  <a:lnTo>
                    <a:pt x="739" y="572"/>
                  </a:lnTo>
                  <a:lnTo>
                    <a:pt x="739" y="567"/>
                  </a:lnTo>
                  <a:lnTo>
                    <a:pt x="737" y="569"/>
                  </a:lnTo>
                  <a:lnTo>
                    <a:pt x="734" y="571"/>
                  </a:lnTo>
                  <a:lnTo>
                    <a:pt x="737" y="574"/>
                  </a:lnTo>
                  <a:lnTo>
                    <a:pt x="737" y="576"/>
                  </a:lnTo>
                  <a:lnTo>
                    <a:pt x="735" y="581"/>
                  </a:lnTo>
                  <a:lnTo>
                    <a:pt x="735" y="581"/>
                  </a:lnTo>
                  <a:lnTo>
                    <a:pt x="734" y="585"/>
                  </a:lnTo>
                  <a:lnTo>
                    <a:pt x="734" y="587"/>
                  </a:lnTo>
                  <a:lnTo>
                    <a:pt x="732" y="587"/>
                  </a:lnTo>
                  <a:lnTo>
                    <a:pt x="732" y="588"/>
                  </a:lnTo>
                  <a:lnTo>
                    <a:pt x="734" y="590"/>
                  </a:lnTo>
                  <a:lnTo>
                    <a:pt x="732" y="592"/>
                  </a:lnTo>
                  <a:lnTo>
                    <a:pt x="730" y="590"/>
                  </a:lnTo>
                  <a:lnTo>
                    <a:pt x="728" y="590"/>
                  </a:lnTo>
                  <a:lnTo>
                    <a:pt x="728" y="592"/>
                  </a:lnTo>
                  <a:lnTo>
                    <a:pt x="728" y="594"/>
                  </a:lnTo>
                  <a:lnTo>
                    <a:pt x="726" y="595"/>
                  </a:lnTo>
                  <a:lnTo>
                    <a:pt x="726" y="595"/>
                  </a:lnTo>
                  <a:lnTo>
                    <a:pt x="725" y="595"/>
                  </a:lnTo>
                  <a:lnTo>
                    <a:pt x="723" y="601"/>
                  </a:lnTo>
                  <a:lnTo>
                    <a:pt x="721" y="601"/>
                  </a:lnTo>
                  <a:lnTo>
                    <a:pt x="719" y="604"/>
                  </a:lnTo>
                  <a:lnTo>
                    <a:pt x="719" y="606"/>
                  </a:lnTo>
                  <a:lnTo>
                    <a:pt x="714" y="606"/>
                  </a:lnTo>
                  <a:lnTo>
                    <a:pt x="712" y="606"/>
                  </a:lnTo>
                  <a:lnTo>
                    <a:pt x="709" y="608"/>
                  </a:lnTo>
                  <a:lnTo>
                    <a:pt x="709" y="610"/>
                  </a:lnTo>
                  <a:lnTo>
                    <a:pt x="710" y="612"/>
                  </a:lnTo>
                  <a:lnTo>
                    <a:pt x="709" y="613"/>
                  </a:lnTo>
                  <a:lnTo>
                    <a:pt x="705" y="617"/>
                  </a:lnTo>
                  <a:lnTo>
                    <a:pt x="703" y="617"/>
                  </a:lnTo>
                  <a:lnTo>
                    <a:pt x="703" y="620"/>
                  </a:lnTo>
                  <a:lnTo>
                    <a:pt x="701" y="619"/>
                  </a:lnTo>
                  <a:lnTo>
                    <a:pt x="701" y="620"/>
                  </a:lnTo>
                  <a:lnTo>
                    <a:pt x="700" y="622"/>
                  </a:lnTo>
                  <a:lnTo>
                    <a:pt x="700" y="622"/>
                  </a:lnTo>
                  <a:lnTo>
                    <a:pt x="698" y="622"/>
                  </a:lnTo>
                  <a:lnTo>
                    <a:pt x="696" y="624"/>
                  </a:lnTo>
                  <a:lnTo>
                    <a:pt x="694" y="624"/>
                  </a:lnTo>
                  <a:lnTo>
                    <a:pt x="692" y="624"/>
                  </a:lnTo>
                  <a:lnTo>
                    <a:pt x="687" y="633"/>
                  </a:lnTo>
                  <a:lnTo>
                    <a:pt x="676" y="638"/>
                  </a:lnTo>
                  <a:lnTo>
                    <a:pt x="671" y="637"/>
                  </a:lnTo>
                  <a:lnTo>
                    <a:pt x="671" y="638"/>
                  </a:lnTo>
                  <a:lnTo>
                    <a:pt x="669" y="638"/>
                  </a:lnTo>
                  <a:lnTo>
                    <a:pt x="667" y="640"/>
                  </a:lnTo>
                  <a:lnTo>
                    <a:pt x="666" y="638"/>
                  </a:lnTo>
                  <a:lnTo>
                    <a:pt x="666" y="637"/>
                  </a:lnTo>
                  <a:lnTo>
                    <a:pt x="664" y="637"/>
                  </a:lnTo>
                  <a:lnTo>
                    <a:pt x="662" y="638"/>
                  </a:lnTo>
                  <a:lnTo>
                    <a:pt x="660" y="640"/>
                  </a:lnTo>
                  <a:lnTo>
                    <a:pt x="659" y="640"/>
                  </a:lnTo>
                  <a:lnTo>
                    <a:pt x="657" y="638"/>
                  </a:lnTo>
                  <a:lnTo>
                    <a:pt x="657" y="638"/>
                  </a:lnTo>
                  <a:lnTo>
                    <a:pt x="655" y="638"/>
                  </a:lnTo>
                  <a:lnTo>
                    <a:pt x="655" y="642"/>
                  </a:lnTo>
                  <a:lnTo>
                    <a:pt x="655" y="64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2" name="Freeform 4223"/>
            <p:cNvSpPr>
              <a:spLocks/>
            </p:cNvSpPr>
            <p:nvPr/>
          </p:nvSpPr>
          <p:spPr bwMode="auto">
            <a:xfrm>
              <a:off x="3872" y="1697"/>
              <a:ext cx="978" cy="681"/>
            </a:xfrm>
            <a:custGeom>
              <a:avLst/>
              <a:gdLst/>
              <a:ahLst/>
              <a:cxnLst>
                <a:cxn ang="0">
                  <a:pos x="644" y="642"/>
                </a:cxn>
                <a:cxn ang="0">
                  <a:pos x="623" y="654"/>
                </a:cxn>
                <a:cxn ang="0">
                  <a:pos x="587" y="676"/>
                </a:cxn>
                <a:cxn ang="0">
                  <a:pos x="557" y="658"/>
                </a:cxn>
                <a:cxn ang="0">
                  <a:pos x="518" y="637"/>
                </a:cxn>
                <a:cxn ang="0">
                  <a:pos x="468" y="642"/>
                </a:cxn>
                <a:cxn ang="0">
                  <a:pos x="450" y="662"/>
                </a:cxn>
                <a:cxn ang="0">
                  <a:pos x="403" y="619"/>
                </a:cxn>
                <a:cxn ang="0">
                  <a:pos x="398" y="554"/>
                </a:cxn>
                <a:cxn ang="0">
                  <a:pos x="364" y="537"/>
                </a:cxn>
                <a:cxn ang="0">
                  <a:pos x="327" y="528"/>
                </a:cxn>
                <a:cxn ang="0">
                  <a:pos x="268" y="542"/>
                </a:cxn>
                <a:cxn ang="0">
                  <a:pos x="243" y="551"/>
                </a:cxn>
                <a:cxn ang="0">
                  <a:pos x="220" y="549"/>
                </a:cxn>
                <a:cxn ang="0">
                  <a:pos x="195" y="546"/>
                </a:cxn>
                <a:cxn ang="0">
                  <a:pos x="173" y="533"/>
                </a:cxn>
                <a:cxn ang="0">
                  <a:pos x="162" y="524"/>
                </a:cxn>
                <a:cxn ang="0">
                  <a:pos x="123" y="504"/>
                </a:cxn>
                <a:cxn ang="0">
                  <a:pos x="105" y="497"/>
                </a:cxn>
                <a:cxn ang="0">
                  <a:pos x="88" y="490"/>
                </a:cxn>
                <a:cxn ang="0">
                  <a:pos x="82" y="472"/>
                </a:cxn>
                <a:cxn ang="0">
                  <a:pos x="88" y="465"/>
                </a:cxn>
                <a:cxn ang="0">
                  <a:pos x="93" y="451"/>
                </a:cxn>
                <a:cxn ang="0">
                  <a:pos x="88" y="435"/>
                </a:cxn>
                <a:cxn ang="0">
                  <a:pos x="104" y="419"/>
                </a:cxn>
                <a:cxn ang="0">
                  <a:pos x="100" y="403"/>
                </a:cxn>
                <a:cxn ang="0">
                  <a:pos x="89" y="396"/>
                </a:cxn>
                <a:cxn ang="0">
                  <a:pos x="47" y="399"/>
                </a:cxn>
                <a:cxn ang="0">
                  <a:pos x="38" y="392"/>
                </a:cxn>
                <a:cxn ang="0">
                  <a:pos x="23" y="376"/>
                </a:cxn>
                <a:cxn ang="0">
                  <a:pos x="22" y="371"/>
                </a:cxn>
                <a:cxn ang="0">
                  <a:pos x="16" y="308"/>
                </a:cxn>
                <a:cxn ang="0">
                  <a:pos x="80" y="283"/>
                </a:cxn>
                <a:cxn ang="0">
                  <a:pos x="138" y="190"/>
                </a:cxn>
                <a:cxn ang="0">
                  <a:pos x="211" y="121"/>
                </a:cxn>
                <a:cxn ang="0">
                  <a:pos x="262" y="142"/>
                </a:cxn>
                <a:cxn ang="0">
                  <a:pos x="446" y="258"/>
                </a:cxn>
                <a:cxn ang="0">
                  <a:pos x="557" y="262"/>
                </a:cxn>
                <a:cxn ang="0">
                  <a:pos x="626" y="210"/>
                </a:cxn>
                <a:cxn ang="0">
                  <a:pos x="726" y="149"/>
                </a:cxn>
                <a:cxn ang="0">
                  <a:pos x="707" y="99"/>
                </a:cxn>
                <a:cxn ang="0">
                  <a:pos x="750" y="24"/>
                </a:cxn>
                <a:cxn ang="0">
                  <a:pos x="837" y="24"/>
                </a:cxn>
                <a:cxn ang="0">
                  <a:pos x="907" y="114"/>
                </a:cxn>
                <a:cxn ang="0">
                  <a:pos x="960" y="133"/>
                </a:cxn>
                <a:cxn ang="0">
                  <a:pos x="932" y="201"/>
                </a:cxn>
                <a:cxn ang="0">
                  <a:pos x="873" y="274"/>
                </a:cxn>
                <a:cxn ang="0">
                  <a:pos x="780" y="328"/>
                </a:cxn>
                <a:cxn ang="0">
                  <a:pos x="766" y="324"/>
                </a:cxn>
                <a:cxn ang="0">
                  <a:pos x="730" y="328"/>
                </a:cxn>
                <a:cxn ang="0">
                  <a:pos x="719" y="360"/>
                </a:cxn>
                <a:cxn ang="0">
                  <a:pos x="767" y="369"/>
                </a:cxn>
                <a:cxn ang="0">
                  <a:pos x="773" y="378"/>
                </a:cxn>
                <a:cxn ang="0">
                  <a:pos x="742" y="394"/>
                </a:cxn>
                <a:cxn ang="0">
                  <a:pos x="764" y="469"/>
                </a:cxn>
                <a:cxn ang="0">
                  <a:pos x="764" y="483"/>
                </a:cxn>
                <a:cxn ang="0">
                  <a:pos x="760" y="504"/>
                </a:cxn>
                <a:cxn ang="0">
                  <a:pos x="766" y="524"/>
                </a:cxn>
                <a:cxn ang="0">
                  <a:pos x="742" y="567"/>
                </a:cxn>
                <a:cxn ang="0">
                  <a:pos x="732" y="587"/>
                </a:cxn>
                <a:cxn ang="0">
                  <a:pos x="719" y="604"/>
                </a:cxn>
                <a:cxn ang="0">
                  <a:pos x="700" y="622"/>
                </a:cxn>
                <a:cxn ang="0">
                  <a:pos x="666" y="637"/>
                </a:cxn>
              </a:cxnLst>
              <a:rect l="0" t="0" r="r" b="b"/>
              <a:pathLst>
                <a:path w="978" h="681">
                  <a:moveTo>
                    <a:pt x="655" y="642"/>
                  </a:moveTo>
                  <a:lnTo>
                    <a:pt x="653" y="644"/>
                  </a:lnTo>
                  <a:lnTo>
                    <a:pt x="653" y="642"/>
                  </a:lnTo>
                  <a:lnTo>
                    <a:pt x="653" y="642"/>
                  </a:lnTo>
                  <a:lnTo>
                    <a:pt x="651" y="640"/>
                  </a:lnTo>
                  <a:lnTo>
                    <a:pt x="650" y="642"/>
                  </a:lnTo>
                  <a:lnTo>
                    <a:pt x="648" y="642"/>
                  </a:lnTo>
                  <a:lnTo>
                    <a:pt x="648" y="642"/>
                  </a:lnTo>
                  <a:lnTo>
                    <a:pt x="650" y="644"/>
                  </a:lnTo>
                  <a:lnTo>
                    <a:pt x="644" y="645"/>
                  </a:lnTo>
                  <a:lnTo>
                    <a:pt x="644" y="644"/>
                  </a:lnTo>
                  <a:lnTo>
                    <a:pt x="644" y="644"/>
                  </a:lnTo>
                  <a:lnTo>
                    <a:pt x="644" y="642"/>
                  </a:lnTo>
                  <a:lnTo>
                    <a:pt x="641" y="640"/>
                  </a:lnTo>
                  <a:lnTo>
                    <a:pt x="639" y="638"/>
                  </a:lnTo>
                  <a:lnTo>
                    <a:pt x="637" y="637"/>
                  </a:lnTo>
                  <a:lnTo>
                    <a:pt x="637" y="647"/>
                  </a:lnTo>
                  <a:lnTo>
                    <a:pt x="637" y="647"/>
                  </a:lnTo>
                  <a:lnTo>
                    <a:pt x="635" y="647"/>
                  </a:lnTo>
                  <a:lnTo>
                    <a:pt x="632" y="642"/>
                  </a:lnTo>
                  <a:lnTo>
                    <a:pt x="630" y="640"/>
                  </a:lnTo>
                  <a:lnTo>
                    <a:pt x="628" y="647"/>
                  </a:lnTo>
                  <a:lnTo>
                    <a:pt x="628" y="651"/>
                  </a:lnTo>
                  <a:lnTo>
                    <a:pt x="628" y="653"/>
                  </a:lnTo>
                  <a:lnTo>
                    <a:pt x="626" y="653"/>
                  </a:lnTo>
                  <a:lnTo>
                    <a:pt x="623" y="654"/>
                  </a:lnTo>
                  <a:lnTo>
                    <a:pt x="619" y="654"/>
                  </a:lnTo>
                  <a:lnTo>
                    <a:pt x="618" y="656"/>
                  </a:lnTo>
                  <a:lnTo>
                    <a:pt x="614" y="656"/>
                  </a:lnTo>
                  <a:lnTo>
                    <a:pt x="614" y="654"/>
                  </a:lnTo>
                  <a:lnTo>
                    <a:pt x="610" y="654"/>
                  </a:lnTo>
                  <a:lnTo>
                    <a:pt x="607" y="658"/>
                  </a:lnTo>
                  <a:lnTo>
                    <a:pt x="600" y="660"/>
                  </a:lnTo>
                  <a:lnTo>
                    <a:pt x="598" y="660"/>
                  </a:lnTo>
                  <a:lnTo>
                    <a:pt x="598" y="660"/>
                  </a:lnTo>
                  <a:lnTo>
                    <a:pt x="591" y="663"/>
                  </a:lnTo>
                  <a:lnTo>
                    <a:pt x="587" y="662"/>
                  </a:lnTo>
                  <a:lnTo>
                    <a:pt x="584" y="669"/>
                  </a:lnTo>
                  <a:lnTo>
                    <a:pt x="587" y="676"/>
                  </a:lnTo>
                  <a:lnTo>
                    <a:pt x="587" y="678"/>
                  </a:lnTo>
                  <a:lnTo>
                    <a:pt x="584" y="681"/>
                  </a:lnTo>
                  <a:lnTo>
                    <a:pt x="580" y="679"/>
                  </a:lnTo>
                  <a:lnTo>
                    <a:pt x="575" y="667"/>
                  </a:lnTo>
                  <a:lnTo>
                    <a:pt x="576" y="660"/>
                  </a:lnTo>
                  <a:lnTo>
                    <a:pt x="576" y="658"/>
                  </a:lnTo>
                  <a:lnTo>
                    <a:pt x="571" y="662"/>
                  </a:lnTo>
                  <a:lnTo>
                    <a:pt x="568" y="662"/>
                  </a:lnTo>
                  <a:lnTo>
                    <a:pt x="566" y="660"/>
                  </a:lnTo>
                  <a:lnTo>
                    <a:pt x="566" y="658"/>
                  </a:lnTo>
                  <a:lnTo>
                    <a:pt x="559" y="656"/>
                  </a:lnTo>
                  <a:lnTo>
                    <a:pt x="557" y="656"/>
                  </a:lnTo>
                  <a:lnTo>
                    <a:pt x="557" y="658"/>
                  </a:lnTo>
                  <a:lnTo>
                    <a:pt x="553" y="660"/>
                  </a:lnTo>
                  <a:lnTo>
                    <a:pt x="553" y="662"/>
                  </a:lnTo>
                  <a:lnTo>
                    <a:pt x="553" y="658"/>
                  </a:lnTo>
                  <a:lnTo>
                    <a:pt x="548" y="660"/>
                  </a:lnTo>
                  <a:lnTo>
                    <a:pt x="546" y="658"/>
                  </a:lnTo>
                  <a:lnTo>
                    <a:pt x="537" y="658"/>
                  </a:lnTo>
                  <a:lnTo>
                    <a:pt x="537" y="656"/>
                  </a:lnTo>
                  <a:lnTo>
                    <a:pt x="530" y="653"/>
                  </a:lnTo>
                  <a:lnTo>
                    <a:pt x="528" y="649"/>
                  </a:lnTo>
                  <a:lnTo>
                    <a:pt x="527" y="645"/>
                  </a:lnTo>
                  <a:lnTo>
                    <a:pt x="528" y="640"/>
                  </a:lnTo>
                  <a:lnTo>
                    <a:pt x="527" y="638"/>
                  </a:lnTo>
                  <a:lnTo>
                    <a:pt x="518" y="637"/>
                  </a:lnTo>
                  <a:lnTo>
                    <a:pt x="505" y="631"/>
                  </a:lnTo>
                  <a:lnTo>
                    <a:pt x="503" y="631"/>
                  </a:lnTo>
                  <a:lnTo>
                    <a:pt x="496" y="637"/>
                  </a:lnTo>
                  <a:lnTo>
                    <a:pt x="491" y="638"/>
                  </a:lnTo>
                  <a:lnTo>
                    <a:pt x="489" y="638"/>
                  </a:lnTo>
                  <a:lnTo>
                    <a:pt x="485" y="640"/>
                  </a:lnTo>
                  <a:lnTo>
                    <a:pt x="484" y="642"/>
                  </a:lnTo>
                  <a:lnTo>
                    <a:pt x="482" y="640"/>
                  </a:lnTo>
                  <a:lnTo>
                    <a:pt x="478" y="640"/>
                  </a:lnTo>
                  <a:lnTo>
                    <a:pt x="477" y="638"/>
                  </a:lnTo>
                  <a:lnTo>
                    <a:pt x="475" y="640"/>
                  </a:lnTo>
                  <a:lnTo>
                    <a:pt x="469" y="642"/>
                  </a:lnTo>
                  <a:lnTo>
                    <a:pt x="468" y="642"/>
                  </a:lnTo>
                  <a:lnTo>
                    <a:pt x="466" y="640"/>
                  </a:lnTo>
                  <a:lnTo>
                    <a:pt x="462" y="640"/>
                  </a:lnTo>
                  <a:lnTo>
                    <a:pt x="462" y="638"/>
                  </a:lnTo>
                  <a:lnTo>
                    <a:pt x="460" y="638"/>
                  </a:lnTo>
                  <a:lnTo>
                    <a:pt x="457" y="644"/>
                  </a:lnTo>
                  <a:lnTo>
                    <a:pt x="457" y="644"/>
                  </a:lnTo>
                  <a:lnTo>
                    <a:pt x="455" y="644"/>
                  </a:lnTo>
                  <a:lnTo>
                    <a:pt x="455" y="642"/>
                  </a:lnTo>
                  <a:lnTo>
                    <a:pt x="450" y="642"/>
                  </a:lnTo>
                  <a:lnTo>
                    <a:pt x="448" y="644"/>
                  </a:lnTo>
                  <a:lnTo>
                    <a:pt x="448" y="653"/>
                  </a:lnTo>
                  <a:lnTo>
                    <a:pt x="450" y="658"/>
                  </a:lnTo>
                  <a:lnTo>
                    <a:pt x="450" y="662"/>
                  </a:lnTo>
                  <a:lnTo>
                    <a:pt x="448" y="663"/>
                  </a:lnTo>
                  <a:lnTo>
                    <a:pt x="443" y="663"/>
                  </a:lnTo>
                  <a:lnTo>
                    <a:pt x="439" y="654"/>
                  </a:lnTo>
                  <a:lnTo>
                    <a:pt x="437" y="654"/>
                  </a:lnTo>
                  <a:lnTo>
                    <a:pt x="432" y="658"/>
                  </a:lnTo>
                  <a:lnTo>
                    <a:pt x="427" y="658"/>
                  </a:lnTo>
                  <a:lnTo>
                    <a:pt x="421" y="653"/>
                  </a:lnTo>
                  <a:lnTo>
                    <a:pt x="419" y="651"/>
                  </a:lnTo>
                  <a:lnTo>
                    <a:pt x="411" y="647"/>
                  </a:lnTo>
                  <a:lnTo>
                    <a:pt x="414" y="635"/>
                  </a:lnTo>
                  <a:lnTo>
                    <a:pt x="405" y="629"/>
                  </a:lnTo>
                  <a:lnTo>
                    <a:pt x="405" y="622"/>
                  </a:lnTo>
                  <a:lnTo>
                    <a:pt x="403" y="619"/>
                  </a:lnTo>
                  <a:lnTo>
                    <a:pt x="403" y="615"/>
                  </a:lnTo>
                  <a:lnTo>
                    <a:pt x="393" y="615"/>
                  </a:lnTo>
                  <a:lnTo>
                    <a:pt x="386" y="622"/>
                  </a:lnTo>
                  <a:lnTo>
                    <a:pt x="384" y="620"/>
                  </a:lnTo>
                  <a:lnTo>
                    <a:pt x="386" y="615"/>
                  </a:lnTo>
                  <a:lnTo>
                    <a:pt x="387" y="613"/>
                  </a:lnTo>
                  <a:lnTo>
                    <a:pt x="386" y="608"/>
                  </a:lnTo>
                  <a:lnTo>
                    <a:pt x="389" y="599"/>
                  </a:lnTo>
                  <a:lnTo>
                    <a:pt x="391" y="595"/>
                  </a:lnTo>
                  <a:lnTo>
                    <a:pt x="393" y="592"/>
                  </a:lnTo>
                  <a:lnTo>
                    <a:pt x="394" y="592"/>
                  </a:lnTo>
                  <a:lnTo>
                    <a:pt x="400" y="581"/>
                  </a:lnTo>
                  <a:lnTo>
                    <a:pt x="398" y="554"/>
                  </a:lnTo>
                  <a:lnTo>
                    <a:pt x="394" y="554"/>
                  </a:lnTo>
                  <a:lnTo>
                    <a:pt x="393" y="551"/>
                  </a:lnTo>
                  <a:lnTo>
                    <a:pt x="391" y="546"/>
                  </a:lnTo>
                  <a:lnTo>
                    <a:pt x="387" y="542"/>
                  </a:lnTo>
                  <a:lnTo>
                    <a:pt x="384" y="540"/>
                  </a:lnTo>
                  <a:lnTo>
                    <a:pt x="384" y="540"/>
                  </a:lnTo>
                  <a:lnTo>
                    <a:pt x="382" y="542"/>
                  </a:lnTo>
                  <a:lnTo>
                    <a:pt x="380" y="544"/>
                  </a:lnTo>
                  <a:lnTo>
                    <a:pt x="378" y="540"/>
                  </a:lnTo>
                  <a:lnTo>
                    <a:pt x="375" y="538"/>
                  </a:lnTo>
                  <a:lnTo>
                    <a:pt x="371" y="538"/>
                  </a:lnTo>
                  <a:lnTo>
                    <a:pt x="369" y="537"/>
                  </a:lnTo>
                  <a:lnTo>
                    <a:pt x="364" y="537"/>
                  </a:lnTo>
                  <a:lnTo>
                    <a:pt x="364" y="529"/>
                  </a:lnTo>
                  <a:lnTo>
                    <a:pt x="361" y="528"/>
                  </a:lnTo>
                  <a:lnTo>
                    <a:pt x="361" y="524"/>
                  </a:lnTo>
                  <a:lnTo>
                    <a:pt x="361" y="522"/>
                  </a:lnTo>
                  <a:lnTo>
                    <a:pt x="357" y="519"/>
                  </a:lnTo>
                  <a:lnTo>
                    <a:pt x="353" y="521"/>
                  </a:lnTo>
                  <a:lnTo>
                    <a:pt x="350" y="522"/>
                  </a:lnTo>
                  <a:lnTo>
                    <a:pt x="346" y="524"/>
                  </a:lnTo>
                  <a:lnTo>
                    <a:pt x="337" y="524"/>
                  </a:lnTo>
                  <a:lnTo>
                    <a:pt x="336" y="522"/>
                  </a:lnTo>
                  <a:lnTo>
                    <a:pt x="334" y="522"/>
                  </a:lnTo>
                  <a:lnTo>
                    <a:pt x="328" y="526"/>
                  </a:lnTo>
                  <a:lnTo>
                    <a:pt x="327" y="528"/>
                  </a:lnTo>
                  <a:lnTo>
                    <a:pt x="321" y="533"/>
                  </a:lnTo>
                  <a:lnTo>
                    <a:pt x="318" y="535"/>
                  </a:lnTo>
                  <a:lnTo>
                    <a:pt x="311" y="542"/>
                  </a:lnTo>
                  <a:lnTo>
                    <a:pt x="289" y="549"/>
                  </a:lnTo>
                  <a:lnTo>
                    <a:pt x="289" y="549"/>
                  </a:lnTo>
                  <a:lnTo>
                    <a:pt x="289" y="549"/>
                  </a:lnTo>
                  <a:lnTo>
                    <a:pt x="286" y="547"/>
                  </a:lnTo>
                  <a:lnTo>
                    <a:pt x="284" y="546"/>
                  </a:lnTo>
                  <a:lnTo>
                    <a:pt x="284" y="546"/>
                  </a:lnTo>
                  <a:lnTo>
                    <a:pt x="280" y="547"/>
                  </a:lnTo>
                  <a:lnTo>
                    <a:pt x="270" y="546"/>
                  </a:lnTo>
                  <a:lnTo>
                    <a:pt x="268" y="544"/>
                  </a:lnTo>
                  <a:lnTo>
                    <a:pt x="268" y="542"/>
                  </a:lnTo>
                  <a:lnTo>
                    <a:pt x="266" y="542"/>
                  </a:lnTo>
                  <a:lnTo>
                    <a:pt x="264" y="540"/>
                  </a:lnTo>
                  <a:lnTo>
                    <a:pt x="261" y="540"/>
                  </a:lnTo>
                  <a:lnTo>
                    <a:pt x="257" y="542"/>
                  </a:lnTo>
                  <a:lnTo>
                    <a:pt x="254" y="546"/>
                  </a:lnTo>
                  <a:lnTo>
                    <a:pt x="252" y="551"/>
                  </a:lnTo>
                  <a:lnTo>
                    <a:pt x="245" y="556"/>
                  </a:lnTo>
                  <a:lnTo>
                    <a:pt x="245" y="558"/>
                  </a:lnTo>
                  <a:lnTo>
                    <a:pt x="243" y="558"/>
                  </a:lnTo>
                  <a:lnTo>
                    <a:pt x="241" y="558"/>
                  </a:lnTo>
                  <a:lnTo>
                    <a:pt x="241" y="556"/>
                  </a:lnTo>
                  <a:lnTo>
                    <a:pt x="241" y="554"/>
                  </a:lnTo>
                  <a:lnTo>
                    <a:pt x="243" y="551"/>
                  </a:lnTo>
                  <a:lnTo>
                    <a:pt x="241" y="546"/>
                  </a:lnTo>
                  <a:lnTo>
                    <a:pt x="241" y="546"/>
                  </a:lnTo>
                  <a:lnTo>
                    <a:pt x="239" y="544"/>
                  </a:lnTo>
                  <a:lnTo>
                    <a:pt x="239" y="546"/>
                  </a:lnTo>
                  <a:lnTo>
                    <a:pt x="236" y="547"/>
                  </a:lnTo>
                  <a:lnTo>
                    <a:pt x="234" y="547"/>
                  </a:lnTo>
                  <a:lnTo>
                    <a:pt x="230" y="547"/>
                  </a:lnTo>
                  <a:lnTo>
                    <a:pt x="230" y="547"/>
                  </a:lnTo>
                  <a:lnTo>
                    <a:pt x="230" y="547"/>
                  </a:lnTo>
                  <a:lnTo>
                    <a:pt x="227" y="547"/>
                  </a:lnTo>
                  <a:lnTo>
                    <a:pt x="227" y="551"/>
                  </a:lnTo>
                  <a:lnTo>
                    <a:pt x="221" y="549"/>
                  </a:lnTo>
                  <a:lnTo>
                    <a:pt x="220" y="549"/>
                  </a:lnTo>
                  <a:lnTo>
                    <a:pt x="218" y="549"/>
                  </a:lnTo>
                  <a:lnTo>
                    <a:pt x="212" y="547"/>
                  </a:lnTo>
                  <a:lnTo>
                    <a:pt x="211" y="546"/>
                  </a:lnTo>
                  <a:lnTo>
                    <a:pt x="207" y="546"/>
                  </a:lnTo>
                  <a:lnTo>
                    <a:pt x="207" y="546"/>
                  </a:lnTo>
                  <a:lnTo>
                    <a:pt x="205" y="547"/>
                  </a:lnTo>
                  <a:lnTo>
                    <a:pt x="205" y="547"/>
                  </a:lnTo>
                  <a:lnTo>
                    <a:pt x="204" y="547"/>
                  </a:lnTo>
                  <a:lnTo>
                    <a:pt x="202" y="547"/>
                  </a:lnTo>
                  <a:lnTo>
                    <a:pt x="200" y="547"/>
                  </a:lnTo>
                  <a:lnTo>
                    <a:pt x="198" y="547"/>
                  </a:lnTo>
                  <a:lnTo>
                    <a:pt x="196" y="547"/>
                  </a:lnTo>
                  <a:lnTo>
                    <a:pt x="195" y="546"/>
                  </a:lnTo>
                  <a:lnTo>
                    <a:pt x="195" y="544"/>
                  </a:lnTo>
                  <a:lnTo>
                    <a:pt x="193" y="542"/>
                  </a:lnTo>
                  <a:lnTo>
                    <a:pt x="191" y="542"/>
                  </a:lnTo>
                  <a:lnTo>
                    <a:pt x="187" y="542"/>
                  </a:lnTo>
                  <a:lnTo>
                    <a:pt x="184" y="540"/>
                  </a:lnTo>
                  <a:lnTo>
                    <a:pt x="184" y="538"/>
                  </a:lnTo>
                  <a:lnTo>
                    <a:pt x="184" y="535"/>
                  </a:lnTo>
                  <a:lnTo>
                    <a:pt x="184" y="535"/>
                  </a:lnTo>
                  <a:lnTo>
                    <a:pt x="182" y="535"/>
                  </a:lnTo>
                  <a:lnTo>
                    <a:pt x="179" y="535"/>
                  </a:lnTo>
                  <a:lnTo>
                    <a:pt x="177" y="535"/>
                  </a:lnTo>
                  <a:lnTo>
                    <a:pt x="175" y="535"/>
                  </a:lnTo>
                  <a:lnTo>
                    <a:pt x="173" y="533"/>
                  </a:lnTo>
                  <a:lnTo>
                    <a:pt x="171" y="533"/>
                  </a:lnTo>
                  <a:lnTo>
                    <a:pt x="171" y="533"/>
                  </a:lnTo>
                  <a:lnTo>
                    <a:pt x="170" y="531"/>
                  </a:lnTo>
                  <a:lnTo>
                    <a:pt x="168" y="531"/>
                  </a:lnTo>
                  <a:lnTo>
                    <a:pt x="168" y="531"/>
                  </a:lnTo>
                  <a:lnTo>
                    <a:pt x="170" y="528"/>
                  </a:lnTo>
                  <a:lnTo>
                    <a:pt x="168" y="526"/>
                  </a:lnTo>
                  <a:lnTo>
                    <a:pt x="170" y="524"/>
                  </a:lnTo>
                  <a:lnTo>
                    <a:pt x="170" y="522"/>
                  </a:lnTo>
                  <a:lnTo>
                    <a:pt x="168" y="522"/>
                  </a:lnTo>
                  <a:lnTo>
                    <a:pt x="166" y="522"/>
                  </a:lnTo>
                  <a:lnTo>
                    <a:pt x="164" y="522"/>
                  </a:lnTo>
                  <a:lnTo>
                    <a:pt x="162" y="524"/>
                  </a:lnTo>
                  <a:lnTo>
                    <a:pt x="162" y="524"/>
                  </a:lnTo>
                  <a:lnTo>
                    <a:pt x="162" y="526"/>
                  </a:lnTo>
                  <a:lnTo>
                    <a:pt x="161" y="526"/>
                  </a:lnTo>
                  <a:lnTo>
                    <a:pt x="161" y="528"/>
                  </a:lnTo>
                  <a:lnTo>
                    <a:pt x="157" y="526"/>
                  </a:lnTo>
                  <a:lnTo>
                    <a:pt x="155" y="526"/>
                  </a:lnTo>
                  <a:lnTo>
                    <a:pt x="155" y="521"/>
                  </a:lnTo>
                  <a:lnTo>
                    <a:pt x="150" y="515"/>
                  </a:lnTo>
                  <a:lnTo>
                    <a:pt x="146" y="513"/>
                  </a:lnTo>
                  <a:lnTo>
                    <a:pt x="141" y="508"/>
                  </a:lnTo>
                  <a:lnTo>
                    <a:pt x="129" y="504"/>
                  </a:lnTo>
                  <a:lnTo>
                    <a:pt x="129" y="504"/>
                  </a:lnTo>
                  <a:lnTo>
                    <a:pt x="123" y="504"/>
                  </a:lnTo>
                  <a:lnTo>
                    <a:pt x="123" y="504"/>
                  </a:lnTo>
                  <a:lnTo>
                    <a:pt x="123" y="506"/>
                  </a:lnTo>
                  <a:lnTo>
                    <a:pt x="121" y="508"/>
                  </a:lnTo>
                  <a:lnTo>
                    <a:pt x="123" y="508"/>
                  </a:lnTo>
                  <a:lnTo>
                    <a:pt x="121" y="510"/>
                  </a:lnTo>
                  <a:lnTo>
                    <a:pt x="120" y="506"/>
                  </a:lnTo>
                  <a:lnTo>
                    <a:pt x="120" y="506"/>
                  </a:lnTo>
                  <a:lnTo>
                    <a:pt x="118" y="504"/>
                  </a:lnTo>
                  <a:lnTo>
                    <a:pt x="113" y="503"/>
                  </a:lnTo>
                  <a:lnTo>
                    <a:pt x="113" y="503"/>
                  </a:lnTo>
                  <a:lnTo>
                    <a:pt x="111" y="501"/>
                  </a:lnTo>
                  <a:lnTo>
                    <a:pt x="109" y="501"/>
                  </a:lnTo>
                  <a:lnTo>
                    <a:pt x="105" y="497"/>
                  </a:lnTo>
                  <a:lnTo>
                    <a:pt x="102" y="497"/>
                  </a:lnTo>
                  <a:lnTo>
                    <a:pt x="102" y="496"/>
                  </a:lnTo>
                  <a:lnTo>
                    <a:pt x="102" y="494"/>
                  </a:lnTo>
                  <a:lnTo>
                    <a:pt x="100" y="494"/>
                  </a:lnTo>
                  <a:lnTo>
                    <a:pt x="100" y="494"/>
                  </a:lnTo>
                  <a:lnTo>
                    <a:pt x="98" y="492"/>
                  </a:lnTo>
                  <a:lnTo>
                    <a:pt x="98" y="492"/>
                  </a:lnTo>
                  <a:lnTo>
                    <a:pt x="95" y="494"/>
                  </a:lnTo>
                  <a:lnTo>
                    <a:pt x="95" y="492"/>
                  </a:lnTo>
                  <a:lnTo>
                    <a:pt x="95" y="490"/>
                  </a:lnTo>
                  <a:lnTo>
                    <a:pt x="95" y="490"/>
                  </a:lnTo>
                  <a:lnTo>
                    <a:pt x="93" y="490"/>
                  </a:lnTo>
                  <a:lnTo>
                    <a:pt x="88" y="490"/>
                  </a:lnTo>
                  <a:lnTo>
                    <a:pt x="86" y="492"/>
                  </a:lnTo>
                  <a:lnTo>
                    <a:pt x="86" y="492"/>
                  </a:lnTo>
                  <a:lnTo>
                    <a:pt x="84" y="490"/>
                  </a:lnTo>
                  <a:lnTo>
                    <a:pt x="86" y="488"/>
                  </a:lnTo>
                  <a:lnTo>
                    <a:pt x="84" y="487"/>
                  </a:lnTo>
                  <a:lnTo>
                    <a:pt x="82" y="485"/>
                  </a:lnTo>
                  <a:lnTo>
                    <a:pt x="82" y="485"/>
                  </a:lnTo>
                  <a:lnTo>
                    <a:pt x="80" y="483"/>
                  </a:lnTo>
                  <a:lnTo>
                    <a:pt x="80" y="481"/>
                  </a:lnTo>
                  <a:lnTo>
                    <a:pt x="82" y="480"/>
                  </a:lnTo>
                  <a:lnTo>
                    <a:pt x="80" y="478"/>
                  </a:lnTo>
                  <a:lnTo>
                    <a:pt x="80" y="474"/>
                  </a:lnTo>
                  <a:lnTo>
                    <a:pt x="82" y="472"/>
                  </a:lnTo>
                  <a:lnTo>
                    <a:pt x="77" y="467"/>
                  </a:lnTo>
                  <a:lnTo>
                    <a:pt x="77" y="465"/>
                  </a:lnTo>
                  <a:lnTo>
                    <a:pt x="77" y="463"/>
                  </a:lnTo>
                  <a:lnTo>
                    <a:pt x="77" y="462"/>
                  </a:lnTo>
                  <a:lnTo>
                    <a:pt x="80" y="462"/>
                  </a:lnTo>
                  <a:lnTo>
                    <a:pt x="80" y="460"/>
                  </a:lnTo>
                  <a:lnTo>
                    <a:pt x="82" y="460"/>
                  </a:lnTo>
                  <a:lnTo>
                    <a:pt x="82" y="463"/>
                  </a:lnTo>
                  <a:lnTo>
                    <a:pt x="82" y="463"/>
                  </a:lnTo>
                  <a:lnTo>
                    <a:pt x="84" y="465"/>
                  </a:lnTo>
                  <a:lnTo>
                    <a:pt x="86" y="465"/>
                  </a:lnTo>
                  <a:lnTo>
                    <a:pt x="86" y="465"/>
                  </a:lnTo>
                  <a:lnTo>
                    <a:pt x="88" y="465"/>
                  </a:lnTo>
                  <a:lnTo>
                    <a:pt x="88" y="465"/>
                  </a:lnTo>
                  <a:lnTo>
                    <a:pt x="88" y="463"/>
                  </a:lnTo>
                  <a:lnTo>
                    <a:pt x="89" y="463"/>
                  </a:lnTo>
                  <a:lnTo>
                    <a:pt x="91" y="462"/>
                  </a:lnTo>
                  <a:lnTo>
                    <a:pt x="91" y="462"/>
                  </a:lnTo>
                  <a:lnTo>
                    <a:pt x="91" y="462"/>
                  </a:lnTo>
                  <a:lnTo>
                    <a:pt x="93" y="462"/>
                  </a:lnTo>
                  <a:lnTo>
                    <a:pt x="95" y="460"/>
                  </a:lnTo>
                  <a:lnTo>
                    <a:pt x="95" y="458"/>
                  </a:lnTo>
                  <a:lnTo>
                    <a:pt x="93" y="455"/>
                  </a:lnTo>
                  <a:lnTo>
                    <a:pt x="91" y="453"/>
                  </a:lnTo>
                  <a:lnTo>
                    <a:pt x="93" y="453"/>
                  </a:lnTo>
                  <a:lnTo>
                    <a:pt x="93" y="451"/>
                  </a:lnTo>
                  <a:lnTo>
                    <a:pt x="89" y="449"/>
                  </a:lnTo>
                  <a:lnTo>
                    <a:pt x="88" y="449"/>
                  </a:lnTo>
                  <a:lnTo>
                    <a:pt x="88" y="449"/>
                  </a:lnTo>
                  <a:lnTo>
                    <a:pt x="86" y="446"/>
                  </a:lnTo>
                  <a:lnTo>
                    <a:pt x="86" y="442"/>
                  </a:lnTo>
                  <a:lnTo>
                    <a:pt x="86" y="442"/>
                  </a:lnTo>
                  <a:lnTo>
                    <a:pt x="86" y="440"/>
                  </a:lnTo>
                  <a:lnTo>
                    <a:pt x="86" y="438"/>
                  </a:lnTo>
                  <a:lnTo>
                    <a:pt x="86" y="438"/>
                  </a:lnTo>
                  <a:lnTo>
                    <a:pt x="84" y="437"/>
                  </a:lnTo>
                  <a:lnTo>
                    <a:pt x="84" y="435"/>
                  </a:lnTo>
                  <a:lnTo>
                    <a:pt x="84" y="435"/>
                  </a:lnTo>
                  <a:lnTo>
                    <a:pt x="88" y="435"/>
                  </a:lnTo>
                  <a:lnTo>
                    <a:pt x="89" y="433"/>
                  </a:lnTo>
                  <a:lnTo>
                    <a:pt x="91" y="435"/>
                  </a:lnTo>
                  <a:lnTo>
                    <a:pt x="93" y="435"/>
                  </a:lnTo>
                  <a:lnTo>
                    <a:pt x="95" y="430"/>
                  </a:lnTo>
                  <a:lnTo>
                    <a:pt x="95" y="426"/>
                  </a:lnTo>
                  <a:lnTo>
                    <a:pt x="98" y="426"/>
                  </a:lnTo>
                  <a:lnTo>
                    <a:pt x="98" y="426"/>
                  </a:lnTo>
                  <a:lnTo>
                    <a:pt x="98" y="426"/>
                  </a:lnTo>
                  <a:lnTo>
                    <a:pt x="98" y="424"/>
                  </a:lnTo>
                  <a:lnTo>
                    <a:pt x="100" y="424"/>
                  </a:lnTo>
                  <a:lnTo>
                    <a:pt x="100" y="422"/>
                  </a:lnTo>
                  <a:lnTo>
                    <a:pt x="104" y="421"/>
                  </a:lnTo>
                  <a:lnTo>
                    <a:pt x="104" y="419"/>
                  </a:lnTo>
                  <a:lnTo>
                    <a:pt x="104" y="417"/>
                  </a:lnTo>
                  <a:lnTo>
                    <a:pt x="105" y="412"/>
                  </a:lnTo>
                  <a:lnTo>
                    <a:pt x="105" y="410"/>
                  </a:lnTo>
                  <a:lnTo>
                    <a:pt x="105" y="408"/>
                  </a:lnTo>
                  <a:lnTo>
                    <a:pt x="107" y="406"/>
                  </a:lnTo>
                  <a:lnTo>
                    <a:pt x="107" y="405"/>
                  </a:lnTo>
                  <a:lnTo>
                    <a:pt x="107" y="405"/>
                  </a:lnTo>
                  <a:lnTo>
                    <a:pt x="105" y="405"/>
                  </a:lnTo>
                  <a:lnTo>
                    <a:pt x="104" y="406"/>
                  </a:lnTo>
                  <a:lnTo>
                    <a:pt x="104" y="406"/>
                  </a:lnTo>
                  <a:lnTo>
                    <a:pt x="102" y="406"/>
                  </a:lnTo>
                  <a:lnTo>
                    <a:pt x="102" y="403"/>
                  </a:lnTo>
                  <a:lnTo>
                    <a:pt x="100" y="403"/>
                  </a:lnTo>
                  <a:lnTo>
                    <a:pt x="98" y="403"/>
                  </a:lnTo>
                  <a:lnTo>
                    <a:pt x="98" y="403"/>
                  </a:lnTo>
                  <a:lnTo>
                    <a:pt x="96" y="403"/>
                  </a:lnTo>
                  <a:lnTo>
                    <a:pt x="96" y="401"/>
                  </a:lnTo>
                  <a:lnTo>
                    <a:pt x="96" y="399"/>
                  </a:lnTo>
                  <a:lnTo>
                    <a:pt x="95" y="399"/>
                  </a:lnTo>
                  <a:lnTo>
                    <a:pt x="95" y="397"/>
                  </a:lnTo>
                  <a:lnTo>
                    <a:pt x="95" y="397"/>
                  </a:lnTo>
                  <a:lnTo>
                    <a:pt x="93" y="397"/>
                  </a:lnTo>
                  <a:lnTo>
                    <a:pt x="91" y="396"/>
                  </a:lnTo>
                  <a:lnTo>
                    <a:pt x="91" y="396"/>
                  </a:lnTo>
                  <a:lnTo>
                    <a:pt x="89" y="396"/>
                  </a:lnTo>
                  <a:lnTo>
                    <a:pt x="89" y="396"/>
                  </a:lnTo>
                  <a:lnTo>
                    <a:pt x="88" y="396"/>
                  </a:lnTo>
                  <a:lnTo>
                    <a:pt x="86" y="397"/>
                  </a:lnTo>
                  <a:lnTo>
                    <a:pt x="82" y="397"/>
                  </a:lnTo>
                  <a:lnTo>
                    <a:pt x="73" y="403"/>
                  </a:lnTo>
                  <a:lnTo>
                    <a:pt x="71" y="405"/>
                  </a:lnTo>
                  <a:lnTo>
                    <a:pt x="70" y="405"/>
                  </a:lnTo>
                  <a:lnTo>
                    <a:pt x="70" y="406"/>
                  </a:lnTo>
                  <a:lnTo>
                    <a:pt x="68" y="405"/>
                  </a:lnTo>
                  <a:lnTo>
                    <a:pt x="66" y="406"/>
                  </a:lnTo>
                  <a:lnTo>
                    <a:pt x="61" y="406"/>
                  </a:lnTo>
                  <a:lnTo>
                    <a:pt x="59" y="405"/>
                  </a:lnTo>
                  <a:lnTo>
                    <a:pt x="57" y="405"/>
                  </a:lnTo>
                  <a:lnTo>
                    <a:pt x="47" y="399"/>
                  </a:lnTo>
                  <a:lnTo>
                    <a:pt x="47" y="397"/>
                  </a:lnTo>
                  <a:lnTo>
                    <a:pt x="47" y="397"/>
                  </a:lnTo>
                  <a:lnTo>
                    <a:pt x="45" y="397"/>
                  </a:lnTo>
                  <a:lnTo>
                    <a:pt x="45" y="397"/>
                  </a:lnTo>
                  <a:lnTo>
                    <a:pt x="43" y="397"/>
                  </a:lnTo>
                  <a:lnTo>
                    <a:pt x="41" y="399"/>
                  </a:lnTo>
                  <a:lnTo>
                    <a:pt x="41" y="397"/>
                  </a:lnTo>
                  <a:lnTo>
                    <a:pt x="39" y="396"/>
                  </a:lnTo>
                  <a:lnTo>
                    <a:pt x="38" y="394"/>
                  </a:lnTo>
                  <a:lnTo>
                    <a:pt x="36" y="394"/>
                  </a:lnTo>
                  <a:lnTo>
                    <a:pt x="36" y="392"/>
                  </a:lnTo>
                  <a:lnTo>
                    <a:pt x="38" y="392"/>
                  </a:lnTo>
                  <a:lnTo>
                    <a:pt x="38" y="392"/>
                  </a:lnTo>
                  <a:lnTo>
                    <a:pt x="38" y="390"/>
                  </a:lnTo>
                  <a:lnTo>
                    <a:pt x="38" y="389"/>
                  </a:lnTo>
                  <a:lnTo>
                    <a:pt x="38" y="385"/>
                  </a:lnTo>
                  <a:lnTo>
                    <a:pt x="38" y="383"/>
                  </a:lnTo>
                  <a:lnTo>
                    <a:pt x="32" y="380"/>
                  </a:lnTo>
                  <a:lnTo>
                    <a:pt x="30" y="380"/>
                  </a:lnTo>
                  <a:lnTo>
                    <a:pt x="29" y="381"/>
                  </a:lnTo>
                  <a:lnTo>
                    <a:pt x="29" y="381"/>
                  </a:lnTo>
                  <a:lnTo>
                    <a:pt x="29" y="378"/>
                  </a:lnTo>
                  <a:lnTo>
                    <a:pt x="27" y="376"/>
                  </a:lnTo>
                  <a:lnTo>
                    <a:pt x="25" y="378"/>
                  </a:lnTo>
                  <a:lnTo>
                    <a:pt x="23" y="376"/>
                  </a:lnTo>
                  <a:lnTo>
                    <a:pt x="23" y="376"/>
                  </a:lnTo>
                  <a:lnTo>
                    <a:pt x="20" y="376"/>
                  </a:lnTo>
                  <a:lnTo>
                    <a:pt x="16" y="376"/>
                  </a:lnTo>
                  <a:lnTo>
                    <a:pt x="16" y="376"/>
                  </a:lnTo>
                  <a:lnTo>
                    <a:pt x="16" y="374"/>
                  </a:lnTo>
                  <a:lnTo>
                    <a:pt x="14" y="372"/>
                  </a:lnTo>
                  <a:lnTo>
                    <a:pt x="13" y="372"/>
                  </a:lnTo>
                  <a:lnTo>
                    <a:pt x="16" y="371"/>
                  </a:lnTo>
                  <a:lnTo>
                    <a:pt x="16" y="369"/>
                  </a:lnTo>
                  <a:lnTo>
                    <a:pt x="18" y="371"/>
                  </a:lnTo>
                  <a:lnTo>
                    <a:pt x="20" y="371"/>
                  </a:lnTo>
                  <a:lnTo>
                    <a:pt x="18" y="371"/>
                  </a:lnTo>
                  <a:lnTo>
                    <a:pt x="20" y="371"/>
                  </a:lnTo>
                  <a:lnTo>
                    <a:pt x="22" y="371"/>
                  </a:lnTo>
                  <a:lnTo>
                    <a:pt x="22" y="360"/>
                  </a:lnTo>
                  <a:lnTo>
                    <a:pt x="18" y="353"/>
                  </a:lnTo>
                  <a:lnTo>
                    <a:pt x="18" y="347"/>
                  </a:lnTo>
                  <a:lnTo>
                    <a:pt x="16" y="344"/>
                  </a:lnTo>
                  <a:lnTo>
                    <a:pt x="11" y="344"/>
                  </a:lnTo>
                  <a:lnTo>
                    <a:pt x="5" y="346"/>
                  </a:lnTo>
                  <a:lnTo>
                    <a:pt x="2" y="344"/>
                  </a:lnTo>
                  <a:lnTo>
                    <a:pt x="0" y="333"/>
                  </a:lnTo>
                  <a:lnTo>
                    <a:pt x="4" y="322"/>
                  </a:lnTo>
                  <a:lnTo>
                    <a:pt x="4" y="319"/>
                  </a:lnTo>
                  <a:lnTo>
                    <a:pt x="5" y="314"/>
                  </a:lnTo>
                  <a:lnTo>
                    <a:pt x="14" y="310"/>
                  </a:lnTo>
                  <a:lnTo>
                    <a:pt x="16" y="308"/>
                  </a:lnTo>
                  <a:lnTo>
                    <a:pt x="18" y="308"/>
                  </a:lnTo>
                  <a:lnTo>
                    <a:pt x="20" y="305"/>
                  </a:lnTo>
                  <a:lnTo>
                    <a:pt x="23" y="305"/>
                  </a:lnTo>
                  <a:lnTo>
                    <a:pt x="27" y="303"/>
                  </a:lnTo>
                  <a:lnTo>
                    <a:pt x="30" y="303"/>
                  </a:lnTo>
                  <a:lnTo>
                    <a:pt x="32" y="308"/>
                  </a:lnTo>
                  <a:lnTo>
                    <a:pt x="43" y="306"/>
                  </a:lnTo>
                  <a:lnTo>
                    <a:pt x="47" y="305"/>
                  </a:lnTo>
                  <a:lnTo>
                    <a:pt x="48" y="299"/>
                  </a:lnTo>
                  <a:lnTo>
                    <a:pt x="52" y="296"/>
                  </a:lnTo>
                  <a:lnTo>
                    <a:pt x="73" y="290"/>
                  </a:lnTo>
                  <a:lnTo>
                    <a:pt x="75" y="287"/>
                  </a:lnTo>
                  <a:lnTo>
                    <a:pt x="80" y="283"/>
                  </a:lnTo>
                  <a:lnTo>
                    <a:pt x="104" y="273"/>
                  </a:lnTo>
                  <a:lnTo>
                    <a:pt x="105" y="267"/>
                  </a:lnTo>
                  <a:lnTo>
                    <a:pt x="107" y="256"/>
                  </a:lnTo>
                  <a:lnTo>
                    <a:pt x="109" y="253"/>
                  </a:lnTo>
                  <a:lnTo>
                    <a:pt x="109" y="249"/>
                  </a:lnTo>
                  <a:lnTo>
                    <a:pt x="113" y="248"/>
                  </a:lnTo>
                  <a:lnTo>
                    <a:pt x="105" y="215"/>
                  </a:lnTo>
                  <a:lnTo>
                    <a:pt x="104" y="212"/>
                  </a:lnTo>
                  <a:lnTo>
                    <a:pt x="102" y="210"/>
                  </a:lnTo>
                  <a:lnTo>
                    <a:pt x="104" y="207"/>
                  </a:lnTo>
                  <a:lnTo>
                    <a:pt x="138" y="201"/>
                  </a:lnTo>
                  <a:lnTo>
                    <a:pt x="139" y="199"/>
                  </a:lnTo>
                  <a:lnTo>
                    <a:pt x="138" y="190"/>
                  </a:lnTo>
                  <a:lnTo>
                    <a:pt x="148" y="157"/>
                  </a:lnTo>
                  <a:lnTo>
                    <a:pt x="155" y="157"/>
                  </a:lnTo>
                  <a:lnTo>
                    <a:pt x="159" y="158"/>
                  </a:lnTo>
                  <a:lnTo>
                    <a:pt x="164" y="160"/>
                  </a:lnTo>
                  <a:lnTo>
                    <a:pt x="173" y="158"/>
                  </a:lnTo>
                  <a:lnTo>
                    <a:pt x="180" y="164"/>
                  </a:lnTo>
                  <a:lnTo>
                    <a:pt x="184" y="160"/>
                  </a:lnTo>
                  <a:lnTo>
                    <a:pt x="191" y="158"/>
                  </a:lnTo>
                  <a:lnTo>
                    <a:pt x="193" y="133"/>
                  </a:lnTo>
                  <a:lnTo>
                    <a:pt x="195" y="128"/>
                  </a:lnTo>
                  <a:lnTo>
                    <a:pt x="200" y="128"/>
                  </a:lnTo>
                  <a:lnTo>
                    <a:pt x="205" y="126"/>
                  </a:lnTo>
                  <a:lnTo>
                    <a:pt x="211" y="121"/>
                  </a:lnTo>
                  <a:lnTo>
                    <a:pt x="214" y="115"/>
                  </a:lnTo>
                  <a:lnTo>
                    <a:pt x="220" y="117"/>
                  </a:lnTo>
                  <a:lnTo>
                    <a:pt x="225" y="114"/>
                  </a:lnTo>
                  <a:lnTo>
                    <a:pt x="227" y="114"/>
                  </a:lnTo>
                  <a:lnTo>
                    <a:pt x="227" y="114"/>
                  </a:lnTo>
                  <a:lnTo>
                    <a:pt x="230" y="124"/>
                  </a:lnTo>
                  <a:lnTo>
                    <a:pt x="239" y="132"/>
                  </a:lnTo>
                  <a:lnTo>
                    <a:pt x="243" y="137"/>
                  </a:lnTo>
                  <a:lnTo>
                    <a:pt x="246" y="140"/>
                  </a:lnTo>
                  <a:lnTo>
                    <a:pt x="250" y="137"/>
                  </a:lnTo>
                  <a:lnTo>
                    <a:pt x="254" y="139"/>
                  </a:lnTo>
                  <a:lnTo>
                    <a:pt x="257" y="140"/>
                  </a:lnTo>
                  <a:lnTo>
                    <a:pt x="262" y="142"/>
                  </a:lnTo>
                  <a:lnTo>
                    <a:pt x="275" y="171"/>
                  </a:lnTo>
                  <a:lnTo>
                    <a:pt x="275" y="189"/>
                  </a:lnTo>
                  <a:lnTo>
                    <a:pt x="273" y="194"/>
                  </a:lnTo>
                  <a:lnTo>
                    <a:pt x="271" y="199"/>
                  </a:lnTo>
                  <a:lnTo>
                    <a:pt x="275" y="201"/>
                  </a:lnTo>
                  <a:lnTo>
                    <a:pt x="302" y="207"/>
                  </a:lnTo>
                  <a:lnTo>
                    <a:pt x="309" y="205"/>
                  </a:lnTo>
                  <a:lnTo>
                    <a:pt x="343" y="221"/>
                  </a:lnTo>
                  <a:lnTo>
                    <a:pt x="346" y="221"/>
                  </a:lnTo>
                  <a:lnTo>
                    <a:pt x="369" y="255"/>
                  </a:lnTo>
                  <a:lnTo>
                    <a:pt x="375" y="256"/>
                  </a:lnTo>
                  <a:lnTo>
                    <a:pt x="428" y="253"/>
                  </a:lnTo>
                  <a:lnTo>
                    <a:pt x="446" y="258"/>
                  </a:lnTo>
                  <a:lnTo>
                    <a:pt x="453" y="265"/>
                  </a:lnTo>
                  <a:lnTo>
                    <a:pt x="482" y="276"/>
                  </a:lnTo>
                  <a:lnTo>
                    <a:pt x="489" y="276"/>
                  </a:lnTo>
                  <a:lnTo>
                    <a:pt x="491" y="278"/>
                  </a:lnTo>
                  <a:lnTo>
                    <a:pt x="494" y="280"/>
                  </a:lnTo>
                  <a:lnTo>
                    <a:pt x="498" y="281"/>
                  </a:lnTo>
                  <a:lnTo>
                    <a:pt x="502" y="280"/>
                  </a:lnTo>
                  <a:lnTo>
                    <a:pt x="507" y="276"/>
                  </a:lnTo>
                  <a:lnTo>
                    <a:pt x="523" y="271"/>
                  </a:lnTo>
                  <a:lnTo>
                    <a:pt x="525" y="269"/>
                  </a:lnTo>
                  <a:lnTo>
                    <a:pt x="544" y="264"/>
                  </a:lnTo>
                  <a:lnTo>
                    <a:pt x="551" y="264"/>
                  </a:lnTo>
                  <a:lnTo>
                    <a:pt x="557" y="262"/>
                  </a:lnTo>
                  <a:lnTo>
                    <a:pt x="564" y="264"/>
                  </a:lnTo>
                  <a:lnTo>
                    <a:pt x="566" y="264"/>
                  </a:lnTo>
                  <a:lnTo>
                    <a:pt x="575" y="264"/>
                  </a:lnTo>
                  <a:lnTo>
                    <a:pt x="593" y="253"/>
                  </a:lnTo>
                  <a:lnTo>
                    <a:pt x="596" y="249"/>
                  </a:lnTo>
                  <a:lnTo>
                    <a:pt x="612" y="233"/>
                  </a:lnTo>
                  <a:lnTo>
                    <a:pt x="612" y="230"/>
                  </a:lnTo>
                  <a:lnTo>
                    <a:pt x="605" y="221"/>
                  </a:lnTo>
                  <a:lnTo>
                    <a:pt x="607" y="217"/>
                  </a:lnTo>
                  <a:lnTo>
                    <a:pt x="612" y="207"/>
                  </a:lnTo>
                  <a:lnTo>
                    <a:pt x="619" y="205"/>
                  </a:lnTo>
                  <a:lnTo>
                    <a:pt x="623" y="207"/>
                  </a:lnTo>
                  <a:lnTo>
                    <a:pt x="626" y="210"/>
                  </a:lnTo>
                  <a:lnTo>
                    <a:pt x="637" y="212"/>
                  </a:lnTo>
                  <a:lnTo>
                    <a:pt x="646" y="207"/>
                  </a:lnTo>
                  <a:lnTo>
                    <a:pt x="657" y="194"/>
                  </a:lnTo>
                  <a:lnTo>
                    <a:pt x="664" y="194"/>
                  </a:lnTo>
                  <a:lnTo>
                    <a:pt x="671" y="190"/>
                  </a:lnTo>
                  <a:lnTo>
                    <a:pt x="691" y="169"/>
                  </a:lnTo>
                  <a:lnTo>
                    <a:pt x="719" y="165"/>
                  </a:lnTo>
                  <a:lnTo>
                    <a:pt x="730" y="169"/>
                  </a:lnTo>
                  <a:lnTo>
                    <a:pt x="732" y="167"/>
                  </a:lnTo>
                  <a:lnTo>
                    <a:pt x="732" y="164"/>
                  </a:lnTo>
                  <a:lnTo>
                    <a:pt x="728" y="160"/>
                  </a:lnTo>
                  <a:lnTo>
                    <a:pt x="728" y="155"/>
                  </a:lnTo>
                  <a:lnTo>
                    <a:pt x="726" y="149"/>
                  </a:lnTo>
                  <a:lnTo>
                    <a:pt x="714" y="139"/>
                  </a:lnTo>
                  <a:lnTo>
                    <a:pt x="712" y="135"/>
                  </a:lnTo>
                  <a:lnTo>
                    <a:pt x="700" y="144"/>
                  </a:lnTo>
                  <a:lnTo>
                    <a:pt x="684" y="148"/>
                  </a:lnTo>
                  <a:lnTo>
                    <a:pt x="673" y="144"/>
                  </a:lnTo>
                  <a:lnTo>
                    <a:pt x="669" y="140"/>
                  </a:lnTo>
                  <a:lnTo>
                    <a:pt x="669" y="128"/>
                  </a:lnTo>
                  <a:lnTo>
                    <a:pt x="671" y="123"/>
                  </a:lnTo>
                  <a:lnTo>
                    <a:pt x="671" y="108"/>
                  </a:lnTo>
                  <a:lnTo>
                    <a:pt x="680" y="92"/>
                  </a:lnTo>
                  <a:lnTo>
                    <a:pt x="684" y="91"/>
                  </a:lnTo>
                  <a:lnTo>
                    <a:pt x="684" y="89"/>
                  </a:lnTo>
                  <a:lnTo>
                    <a:pt x="707" y="99"/>
                  </a:lnTo>
                  <a:lnTo>
                    <a:pt x="710" y="98"/>
                  </a:lnTo>
                  <a:lnTo>
                    <a:pt x="728" y="85"/>
                  </a:lnTo>
                  <a:lnTo>
                    <a:pt x="730" y="83"/>
                  </a:lnTo>
                  <a:lnTo>
                    <a:pt x="728" y="80"/>
                  </a:lnTo>
                  <a:lnTo>
                    <a:pt x="730" y="76"/>
                  </a:lnTo>
                  <a:lnTo>
                    <a:pt x="734" y="69"/>
                  </a:lnTo>
                  <a:lnTo>
                    <a:pt x="741" y="49"/>
                  </a:lnTo>
                  <a:lnTo>
                    <a:pt x="746" y="46"/>
                  </a:lnTo>
                  <a:lnTo>
                    <a:pt x="753" y="39"/>
                  </a:lnTo>
                  <a:lnTo>
                    <a:pt x="753" y="37"/>
                  </a:lnTo>
                  <a:lnTo>
                    <a:pt x="751" y="33"/>
                  </a:lnTo>
                  <a:lnTo>
                    <a:pt x="751" y="26"/>
                  </a:lnTo>
                  <a:lnTo>
                    <a:pt x="750" y="24"/>
                  </a:lnTo>
                  <a:lnTo>
                    <a:pt x="741" y="26"/>
                  </a:lnTo>
                  <a:lnTo>
                    <a:pt x="741" y="24"/>
                  </a:lnTo>
                  <a:lnTo>
                    <a:pt x="741" y="21"/>
                  </a:lnTo>
                  <a:lnTo>
                    <a:pt x="748" y="14"/>
                  </a:lnTo>
                  <a:lnTo>
                    <a:pt x="751" y="10"/>
                  </a:lnTo>
                  <a:lnTo>
                    <a:pt x="755" y="7"/>
                  </a:lnTo>
                  <a:lnTo>
                    <a:pt x="798" y="0"/>
                  </a:lnTo>
                  <a:lnTo>
                    <a:pt x="812" y="8"/>
                  </a:lnTo>
                  <a:lnTo>
                    <a:pt x="817" y="10"/>
                  </a:lnTo>
                  <a:lnTo>
                    <a:pt x="823" y="10"/>
                  </a:lnTo>
                  <a:lnTo>
                    <a:pt x="832" y="12"/>
                  </a:lnTo>
                  <a:lnTo>
                    <a:pt x="837" y="23"/>
                  </a:lnTo>
                  <a:lnTo>
                    <a:pt x="837" y="24"/>
                  </a:lnTo>
                  <a:lnTo>
                    <a:pt x="842" y="30"/>
                  </a:lnTo>
                  <a:lnTo>
                    <a:pt x="842" y="32"/>
                  </a:lnTo>
                  <a:lnTo>
                    <a:pt x="842" y="30"/>
                  </a:lnTo>
                  <a:lnTo>
                    <a:pt x="860" y="83"/>
                  </a:lnTo>
                  <a:lnTo>
                    <a:pt x="860" y="85"/>
                  </a:lnTo>
                  <a:lnTo>
                    <a:pt x="860" y="85"/>
                  </a:lnTo>
                  <a:lnTo>
                    <a:pt x="860" y="98"/>
                  </a:lnTo>
                  <a:lnTo>
                    <a:pt x="864" y="99"/>
                  </a:lnTo>
                  <a:lnTo>
                    <a:pt x="871" y="101"/>
                  </a:lnTo>
                  <a:lnTo>
                    <a:pt x="878" y="99"/>
                  </a:lnTo>
                  <a:lnTo>
                    <a:pt x="892" y="105"/>
                  </a:lnTo>
                  <a:lnTo>
                    <a:pt x="901" y="112"/>
                  </a:lnTo>
                  <a:lnTo>
                    <a:pt x="907" y="114"/>
                  </a:lnTo>
                  <a:lnTo>
                    <a:pt x="910" y="115"/>
                  </a:lnTo>
                  <a:lnTo>
                    <a:pt x="912" y="117"/>
                  </a:lnTo>
                  <a:lnTo>
                    <a:pt x="912" y="119"/>
                  </a:lnTo>
                  <a:lnTo>
                    <a:pt x="912" y="119"/>
                  </a:lnTo>
                  <a:lnTo>
                    <a:pt x="912" y="123"/>
                  </a:lnTo>
                  <a:lnTo>
                    <a:pt x="914" y="126"/>
                  </a:lnTo>
                  <a:lnTo>
                    <a:pt x="914" y="135"/>
                  </a:lnTo>
                  <a:lnTo>
                    <a:pt x="919" y="144"/>
                  </a:lnTo>
                  <a:lnTo>
                    <a:pt x="924" y="144"/>
                  </a:lnTo>
                  <a:lnTo>
                    <a:pt x="930" y="146"/>
                  </a:lnTo>
                  <a:lnTo>
                    <a:pt x="935" y="144"/>
                  </a:lnTo>
                  <a:lnTo>
                    <a:pt x="955" y="133"/>
                  </a:lnTo>
                  <a:lnTo>
                    <a:pt x="960" y="133"/>
                  </a:lnTo>
                  <a:lnTo>
                    <a:pt x="978" y="126"/>
                  </a:lnTo>
                  <a:lnTo>
                    <a:pt x="978" y="126"/>
                  </a:lnTo>
                  <a:lnTo>
                    <a:pt x="976" y="130"/>
                  </a:lnTo>
                  <a:lnTo>
                    <a:pt x="976" y="135"/>
                  </a:lnTo>
                  <a:lnTo>
                    <a:pt x="978" y="140"/>
                  </a:lnTo>
                  <a:lnTo>
                    <a:pt x="976" y="146"/>
                  </a:lnTo>
                  <a:lnTo>
                    <a:pt x="969" y="153"/>
                  </a:lnTo>
                  <a:lnTo>
                    <a:pt x="962" y="182"/>
                  </a:lnTo>
                  <a:lnTo>
                    <a:pt x="953" y="198"/>
                  </a:lnTo>
                  <a:lnTo>
                    <a:pt x="951" y="203"/>
                  </a:lnTo>
                  <a:lnTo>
                    <a:pt x="948" y="207"/>
                  </a:lnTo>
                  <a:lnTo>
                    <a:pt x="946" y="205"/>
                  </a:lnTo>
                  <a:lnTo>
                    <a:pt x="932" y="201"/>
                  </a:lnTo>
                  <a:lnTo>
                    <a:pt x="917" y="214"/>
                  </a:lnTo>
                  <a:lnTo>
                    <a:pt x="919" y="217"/>
                  </a:lnTo>
                  <a:lnTo>
                    <a:pt x="921" y="242"/>
                  </a:lnTo>
                  <a:lnTo>
                    <a:pt x="917" y="249"/>
                  </a:lnTo>
                  <a:lnTo>
                    <a:pt x="910" y="255"/>
                  </a:lnTo>
                  <a:lnTo>
                    <a:pt x="910" y="260"/>
                  </a:lnTo>
                  <a:lnTo>
                    <a:pt x="908" y="260"/>
                  </a:lnTo>
                  <a:lnTo>
                    <a:pt x="907" y="255"/>
                  </a:lnTo>
                  <a:lnTo>
                    <a:pt x="903" y="253"/>
                  </a:lnTo>
                  <a:lnTo>
                    <a:pt x="899" y="255"/>
                  </a:lnTo>
                  <a:lnTo>
                    <a:pt x="894" y="265"/>
                  </a:lnTo>
                  <a:lnTo>
                    <a:pt x="885" y="273"/>
                  </a:lnTo>
                  <a:lnTo>
                    <a:pt x="873" y="274"/>
                  </a:lnTo>
                  <a:lnTo>
                    <a:pt x="871" y="276"/>
                  </a:lnTo>
                  <a:lnTo>
                    <a:pt x="873" y="285"/>
                  </a:lnTo>
                  <a:lnTo>
                    <a:pt x="862" y="287"/>
                  </a:lnTo>
                  <a:lnTo>
                    <a:pt x="857" y="283"/>
                  </a:lnTo>
                  <a:lnTo>
                    <a:pt x="851" y="283"/>
                  </a:lnTo>
                  <a:lnTo>
                    <a:pt x="825" y="305"/>
                  </a:lnTo>
                  <a:lnTo>
                    <a:pt x="819" y="306"/>
                  </a:lnTo>
                  <a:lnTo>
                    <a:pt x="812" y="317"/>
                  </a:lnTo>
                  <a:lnTo>
                    <a:pt x="810" y="317"/>
                  </a:lnTo>
                  <a:lnTo>
                    <a:pt x="798" y="321"/>
                  </a:lnTo>
                  <a:lnTo>
                    <a:pt x="796" y="319"/>
                  </a:lnTo>
                  <a:lnTo>
                    <a:pt x="791" y="324"/>
                  </a:lnTo>
                  <a:lnTo>
                    <a:pt x="780" y="328"/>
                  </a:lnTo>
                  <a:lnTo>
                    <a:pt x="776" y="331"/>
                  </a:lnTo>
                  <a:lnTo>
                    <a:pt x="775" y="335"/>
                  </a:lnTo>
                  <a:lnTo>
                    <a:pt x="771" y="337"/>
                  </a:lnTo>
                  <a:lnTo>
                    <a:pt x="769" y="337"/>
                  </a:lnTo>
                  <a:lnTo>
                    <a:pt x="767" y="339"/>
                  </a:lnTo>
                  <a:lnTo>
                    <a:pt x="762" y="342"/>
                  </a:lnTo>
                  <a:lnTo>
                    <a:pt x="760" y="340"/>
                  </a:lnTo>
                  <a:lnTo>
                    <a:pt x="762" y="337"/>
                  </a:lnTo>
                  <a:lnTo>
                    <a:pt x="767" y="335"/>
                  </a:lnTo>
                  <a:lnTo>
                    <a:pt x="769" y="328"/>
                  </a:lnTo>
                  <a:lnTo>
                    <a:pt x="764" y="326"/>
                  </a:lnTo>
                  <a:lnTo>
                    <a:pt x="762" y="326"/>
                  </a:lnTo>
                  <a:lnTo>
                    <a:pt x="766" y="324"/>
                  </a:lnTo>
                  <a:lnTo>
                    <a:pt x="766" y="321"/>
                  </a:lnTo>
                  <a:lnTo>
                    <a:pt x="769" y="319"/>
                  </a:lnTo>
                  <a:lnTo>
                    <a:pt x="778" y="306"/>
                  </a:lnTo>
                  <a:lnTo>
                    <a:pt x="776" y="303"/>
                  </a:lnTo>
                  <a:lnTo>
                    <a:pt x="773" y="299"/>
                  </a:lnTo>
                  <a:lnTo>
                    <a:pt x="773" y="296"/>
                  </a:lnTo>
                  <a:lnTo>
                    <a:pt x="771" y="294"/>
                  </a:lnTo>
                  <a:lnTo>
                    <a:pt x="769" y="296"/>
                  </a:lnTo>
                  <a:lnTo>
                    <a:pt x="762" y="296"/>
                  </a:lnTo>
                  <a:lnTo>
                    <a:pt x="760" y="298"/>
                  </a:lnTo>
                  <a:lnTo>
                    <a:pt x="750" y="312"/>
                  </a:lnTo>
                  <a:lnTo>
                    <a:pt x="734" y="321"/>
                  </a:lnTo>
                  <a:lnTo>
                    <a:pt x="730" y="328"/>
                  </a:lnTo>
                  <a:lnTo>
                    <a:pt x="728" y="330"/>
                  </a:lnTo>
                  <a:lnTo>
                    <a:pt x="725" y="333"/>
                  </a:lnTo>
                  <a:lnTo>
                    <a:pt x="716" y="335"/>
                  </a:lnTo>
                  <a:lnTo>
                    <a:pt x="712" y="333"/>
                  </a:lnTo>
                  <a:lnTo>
                    <a:pt x="709" y="333"/>
                  </a:lnTo>
                  <a:lnTo>
                    <a:pt x="707" y="335"/>
                  </a:lnTo>
                  <a:lnTo>
                    <a:pt x="703" y="346"/>
                  </a:lnTo>
                  <a:lnTo>
                    <a:pt x="710" y="355"/>
                  </a:lnTo>
                  <a:lnTo>
                    <a:pt x="712" y="355"/>
                  </a:lnTo>
                  <a:lnTo>
                    <a:pt x="716" y="355"/>
                  </a:lnTo>
                  <a:lnTo>
                    <a:pt x="716" y="358"/>
                  </a:lnTo>
                  <a:lnTo>
                    <a:pt x="719" y="358"/>
                  </a:lnTo>
                  <a:lnTo>
                    <a:pt x="719" y="360"/>
                  </a:lnTo>
                  <a:lnTo>
                    <a:pt x="723" y="364"/>
                  </a:lnTo>
                  <a:lnTo>
                    <a:pt x="725" y="369"/>
                  </a:lnTo>
                  <a:lnTo>
                    <a:pt x="726" y="372"/>
                  </a:lnTo>
                  <a:lnTo>
                    <a:pt x="734" y="374"/>
                  </a:lnTo>
                  <a:lnTo>
                    <a:pt x="739" y="374"/>
                  </a:lnTo>
                  <a:lnTo>
                    <a:pt x="741" y="369"/>
                  </a:lnTo>
                  <a:lnTo>
                    <a:pt x="744" y="367"/>
                  </a:lnTo>
                  <a:lnTo>
                    <a:pt x="748" y="364"/>
                  </a:lnTo>
                  <a:lnTo>
                    <a:pt x="753" y="360"/>
                  </a:lnTo>
                  <a:lnTo>
                    <a:pt x="755" y="360"/>
                  </a:lnTo>
                  <a:lnTo>
                    <a:pt x="762" y="365"/>
                  </a:lnTo>
                  <a:lnTo>
                    <a:pt x="764" y="365"/>
                  </a:lnTo>
                  <a:lnTo>
                    <a:pt x="767" y="369"/>
                  </a:lnTo>
                  <a:lnTo>
                    <a:pt x="773" y="367"/>
                  </a:lnTo>
                  <a:lnTo>
                    <a:pt x="775" y="367"/>
                  </a:lnTo>
                  <a:lnTo>
                    <a:pt x="778" y="369"/>
                  </a:lnTo>
                  <a:lnTo>
                    <a:pt x="782" y="369"/>
                  </a:lnTo>
                  <a:lnTo>
                    <a:pt x="783" y="369"/>
                  </a:lnTo>
                  <a:lnTo>
                    <a:pt x="783" y="372"/>
                  </a:lnTo>
                  <a:lnTo>
                    <a:pt x="782" y="376"/>
                  </a:lnTo>
                  <a:lnTo>
                    <a:pt x="782" y="378"/>
                  </a:lnTo>
                  <a:lnTo>
                    <a:pt x="778" y="380"/>
                  </a:lnTo>
                  <a:lnTo>
                    <a:pt x="778" y="380"/>
                  </a:lnTo>
                  <a:lnTo>
                    <a:pt x="776" y="376"/>
                  </a:lnTo>
                  <a:lnTo>
                    <a:pt x="775" y="378"/>
                  </a:lnTo>
                  <a:lnTo>
                    <a:pt x="773" y="378"/>
                  </a:lnTo>
                  <a:lnTo>
                    <a:pt x="771" y="380"/>
                  </a:lnTo>
                  <a:lnTo>
                    <a:pt x="769" y="381"/>
                  </a:lnTo>
                  <a:lnTo>
                    <a:pt x="762" y="383"/>
                  </a:lnTo>
                  <a:lnTo>
                    <a:pt x="758" y="385"/>
                  </a:lnTo>
                  <a:lnTo>
                    <a:pt x="755" y="385"/>
                  </a:lnTo>
                  <a:lnTo>
                    <a:pt x="757" y="389"/>
                  </a:lnTo>
                  <a:lnTo>
                    <a:pt x="755" y="389"/>
                  </a:lnTo>
                  <a:lnTo>
                    <a:pt x="753" y="390"/>
                  </a:lnTo>
                  <a:lnTo>
                    <a:pt x="751" y="394"/>
                  </a:lnTo>
                  <a:lnTo>
                    <a:pt x="750" y="396"/>
                  </a:lnTo>
                  <a:lnTo>
                    <a:pt x="748" y="392"/>
                  </a:lnTo>
                  <a:lnTo>
                    <a:pt x="744" y="392"/>
                  </a:lnTo>
                  <a:lnTo>
                    <a:pt x="742" y="394"/>
                  </a:lnTo>
                  <a:lnTo>
                    <a:pt x="746" y="397"/>
                  </a:lnTo>
                  <a:lnTo>
                    <a:pt x="742" y="401"/>
                  </a:lnTo>
                  <a:lnTo>
                    <a:pt x="737" y="405"/>
                  </a:lnTo>
                  <a:lnTo>
                    <a:pt x="730" y="419"/>
                  </a:lnTo>
                  <a:lnTo>
                    <a:pt x="730" y="421"/>
                  </a:lnTo>
                  <a:lnTo>
                    <a:pt x="746" y="430"/>
                  </a:lnTo>
                  <a:lnTo>
                    <a:pt x="748" y="431"/>
                  </a:lnTo>
                  <a:lnTo>
                    <a:pt x="748" y="437"/>
                  </a:lnTo>
                  <a:lnTo>
                    <a:pt x="751" y="438"/>
                  </a:lnTo>
                  <a:lnTo>
                    <a:pt x="757" y="460"/>
                  </a:lnTo>
                  <a:lnTo>
                    <a:pt x="758" y="463"/>
                  </a:lnTo>
                  <a:lnTo>
                    <a:pt x="764" y="465"/>
                  </a:lnTo>
                  <a:lnTo>
                    <a:pt x="764" y="469"/>
                  </a:lnTo>
                  <a:lnTo>
                    <a:pt x="771" y="478"/>
                  </a:lnTo>
                  <a:lnTo>
                    <a:pt x="771" y="480"/>
                  </a:lnTo>
                  <a:lnTo>
                    <a:pt x="762" y="476"/>
                  </a:lnTo>
                  <a:lnTo>
                    <a:pt x="758" y="476"/>
                  </a:lnTo>
                  <a:lnTo>
                    <a:pt x="751" y="472"/>
                  </a:lnTo>
                  <a:lnTo>
                    <a:pt x="744" y="474"/>
                  </a:lnTo>
                  <a:lnTo>
                    <a:pt x="744" y="476"/>
                  </a:lnTo>
                  <a:lnTo>
                    <a:pt x="751" y="474"/>
                  </a:lnTo>
                  <a:lnTo>
                    <a:pt x="753" y="474"/>
                  </a:lnTo>
                  <a:lnTo>
                    <a:pt x="753" y="478"/>
                  </a:lnTo>
                  <a:lnTo>
                    <a:pt x="757" y="478"/>
                  </a:lnTo>
                  <a:lnTo>
                    <a:pt x="760" y="480"/>
                  </a:lnTo>
                  <a:lnTo>
                    <a:pt x="764" y="483"/>
                  </a:lnTo>
                  <a:lnTo>
                    <a:pt x="767" y="485"/>
                  </a:lnTo>
                  <a:lnTo>
                    <a:pt x="773" y="492"/>
                  </a:lnTo>
                  <a:lnTo>
                    <a:pt x="771" y="494"/>
                  </a:lnTo>
                  <a:lnTo>
                    <a:pt x="767" y="494"/>
                  </a:lnTo>
                  <a:lnTo>
                    <a:pt x="764" y="497"/>
                  </a:lnTo>
                  <a:lnTo>
                    <a:pt x="758" y="499"/>
                  </a:lnTo>
                  <a:lnTo>
                    <a:pt x="758" y="501"/>
                  </a:lnTo>
                  <a:lnTo>
                    <a:pt x="755" y="503"/>
                  </a:lnTo>
                  <a:lnTo>
                    <a:pt x="748" y="504"/>
                  </a:lnTo>
                  <a:lnTo>
                    <a:pt x="744" y="504"/>
                  </a:lnTo>
                  <a:lnTo>
                    <a:pt x="748" y="504"/>
                  </a:lnTo>
                  <a:lnTo>
                    <a:pt x="755" y="508"/>
                  </a:lnTo>
                  <a:lnTo>
                    <a:pt x="760" y="504"/>
                  </a:lnTo>
                  <a:lnTo>
                    <a:pt x="762" y="506"/>
                  </a:lnTo>
                  <a:lnTo>
                    <a:pt x="766" y="508"/>
                  </a:lnTo>
                  <a:lnTo>
                    <a:pt x="766" y="510"/>
                  </a:lnTo>
                  <a:lnTo>
                    <a:pt x="769" y="512"/>
                  </a:lnTo>
                  <a:lnTo>
                    <a:pt x="773" y="512"/>
                  </a:lnTo>
                  <a:lnTo>
                    <a:pt x="773" y="512"/>
                  </a:lnTo>
                  <a:lnTo>
                    <a:pt x="766" y="519"/>
                  </a:lnTo>
                  <a:lnTo>
                    <a:pt x="766" y="519"/>
                  </a:lnTo>
                  <a:lnTo>
                    <a:pt x="771" y="517"/>
                  </a:lnTo>
                  <a:lnTo>
                    <a:pt x="771" y="524"/>
                  </a:lnTo>
                  <a:lnTo>
                    <a:pt x="769" y="522"/>
                  </a:lnTo>
                  <a:lnTo>
                    <a:pt x="769" y="524"/>
                  </a:lnTo>
                  <a:lnTo>
                    <a:pt x="766" y="524"/>
                  </a:lnTo>
                  <a:lnTo>
                    <a:pt x="766" y="526"/>
                  </a:lnTo>
                  <a:lnTo>
                    <a:pt x="766" y="529"/>
                  </a:lnTo>
                  <a:lnTo>
                    <a:pt x="766" y="533"/>
                  </a:lnTo>
                  <a:lnTo>
                    <a:pt x="764" y="533"/>
                  </a:lnTo>
                  <a:lnTo>
                    <a:pt x="764" y="538"/>
                  </a:lnTo>
                  <a:lnTo>
                    <a:pt x="762" y="544"/>
                  </a:lnTo>
                  <a:lnTo>
                    <a:pt x="762" y="542"/>
                  </a:lnTo>
                  <a:lnTo>
                    <a:pt x="760" y="540"/>
                  </a:lnTo>
                  <a:lnTo>
                    <a:pt x="758" y="542"/>
                  </a:lnTo>
                  <a:lnTo>
                    <a:pt x="750" y="554"/>
                  </a:lnTo>
                  <a:lnTo>
                    <a:pt x="750" y="556"/>
                  </a:lnTo>
                  <a:lnTo>
                    <a:pt x="746" y="562"/>
                  </a:lnTo>
                  <a:lnTo>
                    <a:pt x="742" y="567"/>
                  </a:lnTo>
                  <a:lnTo>
                    <a:pt x="742" y="571"/>
                  </a:lnTo>
                  <a:lnTo>
                    <a:pt x="739" y="572"/>
                  </a:lnTo>
                  <a:lnTo>
                    <a:pt x="739" y="572"/>
                  </a:lnTo>
                  <a:lnTo>
                    <a:pt x="739" y="567"/>
                  </a:lnTo>
                  <a:lnTo>
                    <a:pt x="737" y="569"/>
                  </a:lnTo>
                  <a:lnTo>
                    <a:pt x="734" y="571"/>
                  </a:lnTo>
                  <a:lnTo>
                    <a:pt x="737" y="574"/>
                  </a:lnTo>
                  <a:lnTo>
                    <a:pt x="737" y="576"/>
                  </a:lnTo>
                  <a:lnTo>
                    <a:pt x="735" y="581"/>
                  </a:lnTo>
                  <a:lnTo>
                    <a:pt x="735" y="581"/>
                  </a:lnTo>
                  <a:lnTo>
                    <a:pt x="734" y="585"/>
                  </a:lnTo>
                  <a:lnTo>
                    <a:pt x="734" y="587"/>
                  </a:lnTo>
                  <a:lnTo>
                    <a:pt x="732" y="587"/>
                  </a:lnTo>
                  <a:lnTo>
                    <a:pt x="732" y="588"/>
                  </a:lnTo>
                  <a:lnTo>
                    <a:pt x="734" y="590"/>
                  </a:lnTo>
                  <a:lnTo>
                    <a:pt x="732" y="592"/>
                  </a:lnTo>
                  <a:lnTo>
                    <a:pt x="730" y="590"/>
                  </a:lnTo>
                  <a:lnTo>
                    <a:pt x="728" y="590"/>
                  </a:lnTo>
                  <a:lnTo>
                    <a:pt x="728" y="592"/>
                  </a:lnTo>
                  <a:lnTo>
                    <a:pt x="728" y="594"/>
                  </a:lnTo>
                  <a:lnTo>
                    <a:pt x="726" y="595"/>
                  </a:lnTo>
                  <a:lnTo>
                    <a:pt x="726" y="595"/>
                  </a:lnTo>
                  <a:lnTo>
                    <a:pt x="725" y="595"/>
                  </a:lnTo>
                  <a:lnTo>
                    <a:pt x="723" y="601"/>
                  </a:lnTo>
                  <a:lnTo>
                    <a:pt x="721" y="601"/>
                  </a:lnTo>
                  <a:lnTo>
                    <a:pt x="719" y="604"/>
                  </a:lnTo>
                  <a:lnTo>
                    <a:pt x="719" y="606"/>
                  </a:lnTo>
                  <a:lnTo>
                    <a:pt x="714" y="606"/>
                  </a:lnTo>
                  <a:lnTo>
                    <a:pt x="712" y="606"/>
                  </a:lnTo>
                  <a:lnTo>
                    <a:pt x="709" y="608"/>
                  </a:lnTo>
                  <a:lnTo>
                    <a:pt x="709" y="610"/>
                  </a:lnTo>
                  <a:lnTo>
                    <a:pt x="710" y="612"/>
                  </a:lnTo>
                  <a:lnTo>
                    <a:pt x="709" y="613"/>
                  </a:lnTo>
                  <a:lnTo>
                    <a:pt x="705" y="617"/>
                  </a:lnTo>
                  <a:lnTo>
                    <a:pt x="703" y="617"/>
                  </a:lnTo>
                  <a:lnTo>
                    <a:pt x="703" y="620"/>
                  </a:lnTo>
                  <a:lnTo>
                    <a:pt x="701" y="619"/>
                  </a:lnTo>
                  <a:lnTo>
                    <a:pt x="701" y="620"/>
                  </a:lnTo>
                  <a:lnTo>
                    <a:pt x="700" y="622"/>
                  </a:lnTo>
                  <a:lnTo>
                    <a:pt x="700" y="622"/>
                  </a:lnTo>
                  <a:lnTo>
                    <a:pt x="698" y="622"/>
                  </a:lnTo>
                  <a:lnTo>
                    <a:pt x="696" y="624"/>
                  </a:lnTo>
                  <a:lnTo>
                    <a:pt x="694" y="624"/>
                  </a:lnTo>
                  <a:lnTo>
                    <a:pt x="692" y="624"/>
                  </a:lnTo>
                  <a:lnTo>
                    <a:pt x="687" y="633"/>
                  </a:lnTo>
                  <a:lnTo>
                    <a:pt x="676" y="638"/>
                  </a:lnTo>
                  <a:lnTo>
                    <a:pt x="671" y="637"/>
                  </a:lnTo>
                  <a:lnTo>
                    <a:pt x="671" y="638"/>
                  </a:lnTo>
                  <a:lnTo>
                    <a:pt x="669" y="638"/>
                  </a:lnTo>
                  <a:lnTo>
                    <a:pt x="667" y="640"/>
                  </a:lnTo>
                  <a:lnTo>
                    <a:pt x="666" y="638"/>
                  </a:lnTo>
                  <a:lnTo>
                    <a:pt x="666" y="637"/>
                  </a:lnTo>
                  <a:lnTo>
                    <a:pt x="664" y="637"/>
                  </a:lnTo>
                  <a:lnTo>
                    <a:pt x="662" y="638"/>
                  </a:lnTo>
                  <a:lnTo>
                    <a:pt x="660" y="640"/>
                  </a:lnTo>
                  <a:lnTo>
                    <a:pt x="659" y="640"/>
                  </a:lnTo>
                  <a:lnTo>
                    <a:pt x="657" y="638"/>
                  </a:lnTo>
                  <a:lnTo>
                    <a:pt x="657" y="638"/>
                  </a:lnTo>
                  <a:lnTo>
                    <a:pt x="655" y="638"/>
                  </a:lnTo>
                  <a:lnTo>
                    <a:pt x="655" y="642"/>
                  </a:lnTo>
                  <a:lnTo>
                    <a:pt x="655" y="64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3" name="Freeform 4224"/>
            <p:cNvSpPr>
              <a:spLocks/>
            </p:cNvSpPr>
            <p:nvPr/>
          </p:nvSpPr>
          <p:spPr bwMode="auto">
            <a:xfrm>
              <a:off x="4256" y="2369"/>
              <a:ext cx="125" cy="246"/>
            </a:xfrm>
            <a:custGeom>
              <a:avLst/>
              <a:gdLst/>
              <a:ahLst/>
              <a:cxnLst>
                <a:cxn ang="0">
                  <a:pos x="37" y="7"/>
                </a:cxn>
                <a:cxn ang="0">
                  <a:pos x="7" y="20"/>
                </a:cxn>
                <a:cxn ang="0">
                  <a:pos x="0" y="39"/>
                </a:cxn>
                <a:cxn ang="0">
                  <a:pos x="14" y="61"/>
                </a:cxn>
                <a:cxn ang="0">
                  <a:pos x="19" y="77"/>
                </a:cxn>
                <a:cxn ang="0">
                  <a:pos x="14" y="89"/>
                </a:cxn>
                <a:cxn ang="0">
                  <a:pos x="9" y="98"/>
                </a:cxn>
                <a:cxn ang="0">
                  <a:pos x="27" y="132"/>
                </a:cxn>
                <a:cxn ang="0">
                  <a:pos x="32" y="150"/>
                </a:cxn>
                <a:cxn ang="0">
                  <a:pos x="10" y="204"/>
                </a:cxn>
                <a:cxn ang="0">
                  <a:pos x="23" y="213"/>
                </a:cxn>
                <a:cxn ang="0">
                  <a:pos x="34" y="227"/>
                </a:cxn>
                <a:cxn ang="0">
                  <a:pos x="44" y="230"/>
                </a:cxn>
                <a:cxn ang="0">
                  <a:pos x="57" y="239"/>
                </a:cxn>
                <a:cxn ang="0">
                  <a:pos x="64" y="243"/>
                </a:cxn>
                <a:cxn ang="0">
                  <a:pos x="73" y="239"/>
                </a:cxn>
                <a:cxn ang="0">
                  <a:pos x="48" y="221"/>
                </a:cxn>
                <a:cxn ang="0">
                  <a:pos x="37" y="193"/>
                </a:cxn>
                <a:cxn ang="0">
                  <a:pos x="30" y="191"/>
                </a:cxn>
                <a:cxn ang="0">
                  <a:pos x="27" y="170"/>
                </a:cxn>
                <a:cxn ang="0">
                  <a:pos x="30" y="163"/>
                </a:cxn>
                <a:cxn ang="0">
                  <a:pos x="39" y="129"/>
                </a:cxn>
                <a:cxn ang="0">
                  <a:pos x="46" y="120"/>
                </a:cxn>
                <a:cxn ang="0">
                  <a:pos x="52" y="134"/>
                </a:cxn>
                <a:cxn ang="0">
                  <a:pos x="53" y="134"/>
                </a:cxn>
                <a:cxn ang="0">
                  <a:pos x="78" y="145"/>
                </a:cxn>
                <a:cxn ang="0">
                  <a:pos x="84" y="150"/>
                </a:cxn>
                <a:cxn ang="0">
                  <a:pos x="85" y="147"/>
                </a:cxn>
                <a:cxn ang="0">
                  <a:pos x="75" y="125"/>
                </a:cxn>
                <a:cxn ang="0">
                  <a:pos x="78" y="116"/>
                </a:cxn>
                <a:cxn ang="0">
                  <a:pos x="89" y="107"/>
                </a:cxn>
                <a:cxn ang="0">
                  <a:pos x="121" y="109"/>
                </a:cxn>
                <a:cxn ang="0">
                  <a:pos x="125" y="104"/>
                </a:cxn>
                <a:cxn ang="0">
                  <a:pos x="125" y="86"/>
                </a:cxn>
                <a:cxn ang="0">
                  <a:pos x="121" y="81"/>
                </a:cxn>
                <a:cxn ang="0">
                  <a:pos x="116" y="77"/>
                </a:cxn>
                <a:cxn ang="0">
                  <a:pos x="112" y="61"/>
                </a:cxn>
                <a:cxn ang="0">
                  <a:pos x="107" y="50"/>
                </a:cxn>
                <a:cxn ang="0">
                  <a:pos x="87" y="41"/>
                </a:cxn>
                <a:cxn ang="0">
                  <a:pos x="78" y="48"/>
                </a:cxn>
                <a:cxn ang="0">
                  <a:pos x="73" y="43"/>
                </a:cxn>
                <a:cxn ang="0">
                  <a:pos x="60" y="48"/>
                </a:cxn>
                <a:cxn ang="0">
                  <a:pos x="53" y="54"/>
                </a:cxn>
                <a:cxn ang="0">
                  <a:pos x="57" y="29"/>
                </a:cxn>
                <a:cxn ang="0">
                  <a:pos x="55" y="18"/>
                </a:cxn>
                <a:cxn ang="0">
                  <a:pos x="46" y="7"/>
                </a:cxn>
                <a:cxn ang="0">
                  <a:pos x="41" y="4"/>
                </a:cxn>
              </a:cxnLst>
              <a:rect l="0" t="0" r="r" b="b"/>
              <a:pathLst>
                <a:path w="125" h="246">
                  <a:moveTo>
                    <a:pt x="41" y="0"/>
                  </a:moveTo>
                  <a:lnTo>
                    <a:pt x="39" y="2"/>
                  </a:lnTo>
                  <a:lnTo>
                    <a:pt x="37" y="7"/>
                  </a:lnTo>
                  <a:lnTo>
                    <a:pt x="32" y="9"/>
                  </a:lnTo>
                  <a:lnTo>
                    <a:pt x="19" y="18"/>
                  </a:lnTo>
                  <a:lnTo>
                    <a:pt x="7" y="20"/>
                  </a:lnTo>
                  <a:lnTo>
                    <a:pt x="2" y="36"/>
                  </a:lnTo>
                  <a:lnTo>
                    <a:pt x="2" y="38"/>
                  </a:lnTo>
                  <a:lnTo>
                    <a:pt x="0" y="39"/>
                  </a:lnTo>
                  <a:lnTo>
                    <a:pt x="5" y="54"/>
                  </a:lnTo>
                  <a:lnTo>
                    <a:pt x="12" y="59"/>
                  </a:lnTo>
                  <a:lnTo>
                    <a:pt x="14" y="61"/>
                  </a:lnTo>
                  <a:lnTo>
                    <a:pt x="14" y="75"/>
                  </a:lnTo>
                  <a:lnTo>
                    <a:pt x="18" y="75"/>
                  </a:lnTo>
                  <a:lnTo>
                    <a:pt x="19" y="77"/>
                  </a:lnTo>
                  <a:lnTo>
                    <a:pt x="18" y="79"/>
                  </a:lnTo>
                  <a:lnTo>
                    <a:pt x="14" y="86"/>
                  </a:lnTo>
                  <a:lnTo>
                    <a:pt x="14" y="89"/>
                  </a:lnTo>
                  <a:lnTo>
                    <a:pt x="10" y="93"/>
                  </a:lnTo>
                  <a:lnTo>
                    <a:pt x="10" y="95"/>
                  </a:lnTo>
                  <a:lnTo>
                    <a:pt x="9" y="98"/>
                  </a:lnTo>
                  <a:lnTo>
                    <a:pt x="10" y="104"/>
                  </a:lnTo>
                  <a:lnTo>
                    <a:pt x="23" y="113"/>
                  </a:lnTo>
                  <a:lnTo>
                    <a:pt x="27" y="132"/>
                  </a:lnTo>
                  <a:lnTo>
                    <a:pt x="27" y="132"/>
                  </a:lnTo>
                  <a:lnTo>
                    <a:pt x="32" y="147"/>
                  </a:lnTo>
                  <a:lnTo>
                    <a:pt x="32" y="150"/>
                  </a:lnTo>
                  <a:lnTo>
                    <a:pt x="27" y="157"/>
                  </a:lnTo>
                  <a:lnTo>
                    <a:pt x="23" y="161"/>
                  </a:lnTo>
                  <a:lnTo>
                    <a:pt x="10" y="204"/>
                  </a:lnTo>
                  <a:lnTo>
                    <a:pt x="12" y="207"/>
                  </a:lnTo>
                  <a:lnTo>
                    <a:pt x="18" y="205"/>
                  </a:lnTo>
                  <a:lnTo>
                    <a:pt x="23" y="213"/>
                  </a:lnTo>
                  <a:lnTo>
                    <a:pt x="25" y="213"/>
                  </a:lnTo>
                  <a:lnTo>
                    <a:pt x="32" y="221"/>
                  </a:lnTo>
                  <a:lnTo>
                    <a:pt x="34" y="227"/>
                  </a:lnTo>
                  <a:lnTo>
                    <a:pt x="43" y="236"/>
                  </a:lnTo>
                  <a:lnTo>
                    <a:pt x="41" y="230"/>
                  </a:lnTo>
                  <a:lnTo>
                    <a:pt x="44" y="230"/>
                  </a:lnTo>
                  <a:lnTo>
                    <a:pt x="46" y="234"/>
                  </a:lnTo>
                  <a:lnTo>
                    <a:pt x="53" y="234"/>
                  </a:lnTo>
                  <a:lnTo>
                    <a:pt x="57" y="239"/>
                  </a:lnTo>
                  <a:lnTo>
                    <a:pt x="57" y="243"/>
                  </a:lnTo>
                  <a:lnTo>
                    <a:pt x="57" y="246"/>
                  </a:lnTo>
                  <a:lnTo>
                    <a:pt x="64" y="243"/>
                  </a:lnTo>
                  <a:lnTo>
                    <a:pt x="68" y="243"/>
                  </a:lnTo>
                  <a:lnTo>
                    <a:pt x="71" y="243"/>
                  </a:lnTo>
                  <a:lnTo>
                    <a:pt x="73" y="239"/>
                  </a:lnTo>
                  <a:lnTo>
                    <a:pt x="62" y="227"/>
                  </a:lnTo>
                  <a:lnTo>
                    <a:pt x="53" y="227"/>
                  </a:lnTo>
                  <a:lnTo>
                    <a:pt x="48" y="221"/>
                  </a:lnTo>
                  <a:lnTo>
                    <a:pt x="44" y="207"/>
                  </a:lnTo>
                  <a:lnTo>
                    <a:pt x="39" y="202"/>
                  </a:lnTo>
                  <a:lnTo>
                    <a:pt x="37" y="193"/>
                  </a:lnTo>
                  <a:lnTo>
                    <a:pt x="35" y="189"/>
                  </a:lnTo>
                  <a:lnTo>
                    <a:pt x="34" y="189"/>
                  </a:lnTo>
                  <a:lnTo>
                    <a:pt x="30" y="191"/>
                  </a:lnTo>
                  <a:lnTo>
                    <a:pt x="27" y="189"/>
                  </a:lnTo>
                  <a:lnTo>
                    <a:pt x="25" y="173"/>
                  </a:lnTo>
                  <a:lnTo>
                    <a:pt x="27" y="170"/>
                  </a:lnTo>
                  <a:lnTo>
                    <a:pt x="27" y="166"/>
                  </a:lnTo>
                  <a:lnTo>
                    <a:pt x="28" y="164"/>
                  </a:lnTo>
                  <a:lnTo>
                    <a:pt x="30" y="163"/>
                  </a:lnTo>
                  <a:lnTo>
                    <a:pt x="30" y="159"/>
                  </a:lnTo>
                  <a:lnTo>
                    <a:pt x="37" y="143"/>
                  </a:lnTo>
                  <a:lnTo>
                    <a:pt x="39" y="129"/>
                  </a:lnTo>
                  <a:lnTo>
                    <a:pt x="37" y="122"/>
                  </a:lnTo>
                  <a:lnTo>
                    <a:pt x="41" y="120"/>
                  </a:lnTo>
                  <a:lnTo>
                    <a:pt x="46" y="120"/>
                  </a:lnTo>
                  <a:lnTo>
                    <a:pt x="52" y="122"/>
                  </a:lnTo>
                  <a:lnTo>
                    <a:pt x="53" y="123"/>
                  </a:lnTo>
                  <a:lnTo>
                    <a:pt x="52" y="134"/>
                  </a:lnTo>
                  <a:lnTo>
                    <a:pt x="53" y="136"/>
                  </a:lnTo>
                  <a:lnTo>
                    <a:pt x="55" y="136"/>
                  </a:lnTo>
                  <a:lnTo>
                    <a:pt x="53" y="134"/>
                  </a:lnTo>
                  <a:lnTo>
                    <a:pt x="68" y="136"/>
                  </a:lnTo>
                  <a:lnTo>
                    <a:pt x="75" y="141"/>
                  </a:lnTo>
                  <a:lnTo>
                    <a:pt x="78" y="145"/>
                  </a:lnTo>
                  <a:lnTo>
                    <a:pt x="78" y="143"/>
                  </a:lnTo>
                  <a:lnTo>
                    <a:pt x="80" y="145"/>
                  </a:lnTo>
                  <a:lnTo>
                    <a:pt x="84" y="150"/>
                  </a:lnTo>
                  <a:lnTo>
                    <a:pt x="85" y="152"/>
                  </a:lnTo>
                  <a:lnTo>
                    <a:pt x="85" y="150"/>
                  </a:lnTo>
                  <a:lnTo>
                    <a:pt x="85" y="147"/>
                  </a:lnTo>
                  <a:lnTo>
                    <a:pt x="82" y="139"/>
                  </a:lnTo>
                  <a:lnTo>
                    <a:pt x="76" y="136"/>
                  </a:lnTo>
                  <a:lnTo>
                    <a:pt x="75" y="125"/>
                  </a:lnTo>
                  <a:lnTo>
                    <a:pt x="75" y="120"/>
                  </a:lnTo>
                  <a:lnTo>
                    <a:pt x="76" y="120"/>
                  </a:lnTo>
                  <a:lnTo>
                    <a:pt x="78" y="116"/>
                  </a:lnTo>
                  <a:lnTo>
                    <a:pt x="80" y="114"/>
                  </a:lnTo>
                  <a:lnTo>
                    <a:pt x="87" y="107"/>
                  </a:lnTo>
                  <a:lnTo>
                    <a:pt x="89" y="107"/>
                  </a:lnTo>
                  <a:lnTo>
                    <a:pt x="116" y="107"/>
                  </a:lnTo>
                  <a:lnTo>
                    <a:pt x="118" y="109"/>
                  </a:lnTo>
                  <a:lnTo>
                    <a:pt x="121" y="109"/>
                  </a:lnTo>
                  <a:lnTo>
                    <a:pt x="121" y="107"/>
                  </a:lnTo>
                  <a:lnTo>
                    <a:pt x="123" y="107"/>
                  </a:lnTo>
                  <a:lnTo>
                    <a:pt x="125" y="104"/>
                  </a:lnTo>
                  <a:lnTo>
                    <a:pt x="125" y="91"/>
                  </a:lnTo>
                  <a:lnTo>
                    <a:pt x="125" y="89"/>
                  </a:lnTo>
                  <a:lnTo>
                    <a:pt x="125" y="86"/>
                  </a:lnTo>
                  <a:lnTo>
                    <a:pt x="125" y="84"/>
                  </a:lnTo>
                  <a:lnTo>
                    <a:pt x="123" y="82"/>
                  </a:lnTo>
                  <a:lnTo>
                    <a:pt x="121" y="81"/>
                  </a:lnTo>
                  <a:lnTo>
                    <a:pt x="121" y="79"/>
                  </a:lnTo>
                  <a:lnTo>
                    <a:pt x="118" y="79"/>
                  </a:lnTo>
                  <a:lnTo>
                    <a:pt x="116" y="77"/>
                  </a:lnTo>
                  <a:lnTo>
                    <a:pt x="114" y="75"/>
                  </a:lnTo>
                  <a:lnTo>
                    <a:pt x="112" y="72"/>
                  </a:lnTo>
                  <a:lnTo>
                    <a:pt x="112" y="61"/>
                  </a:lnTo>
                  <a:lnTo>
                    <a:pt x="110" y="54"/>
                  </a:lnTo>
                  <a:lnTo>
                    <a:pt x="109" y="52"/>
                  </a:lnTo>
                  <a:lnTo>
                    <a:pt x="107" y="50"/>
                  </a:lnTo>
                  <a:lnTo>
                    <a:pt x="103" y="47"/>
                  </a:lnTo>
                  <a:lnTo>
                    <a:pt x="98" y="39"/>
                  </a:lnTo>
                  <a:lnTo>
                    <a:pt x="87" y="41"/>
                  </a:lnTo>
                  <a:lnTo>
                    <a:pt x="87" y="45"/>
                  </a:lnTo>
                  <a:lnTo>
                    <a:pt x="85" y="45"/>
                  </a:lnTo>
                  <a:lnTo>
                    <a:pt x="78" y="48"/>
                  </a:lnTo>
                  <a:lnTo>
                    <a:pt x="76" y="48"/>
                  </a:lnTo>
                  <a:lnTo>
                    <a:pt x="75" y="47"/>
                  </a:lnTo>
                  <a:lnTo>
                    <a:pt x="73" y="43"/>
                  </a:lnTo>
                  <a:lnTo>
                    <a:pt x="71" y="43"/>
                  </a:lnTo>
                  <a:lnTo>
                    <a:pt x="64" y="45"/>
                  </a:lnTo>
                  <a:lnTo>
                    <a:pt x="60" y="48"/>
                  </a:lnTo>
                  <a:lnTo>
                    <a:pt x="57" y="50"/>
                  </a:lnTo>
                  <a:lnTo>
                    <a:pt x="55" y="52"/>
                  </a:lnTo>
                  <a:lnTo>
                    <a:pt x="53" y="54"/>
                  </a:lnTo>
                  <a:lnTo>
                    <a:pt x="53" y="52"/>
                  </a:lnTo>
                  <a:lnTo>
                    <a:pt x="52" y="48"/>
                  </a:lnTo>
                  <a:lnTo>
                    <a:pt x="57" y="29"/>
                  </a:lnTo>
                  <a:lnTo>
                    <a:pt x="55" y="25"/>
                  </a:lnTo>
                  <a:lnTo>
                    <a:pt x="57" y="20"/>
                  </a:lnTo>
                  <a:lnTo>
                    <a:pt x="55" y="18"/>
                  </a:lnTo>
                  <a:lnTo>
                    <a:pt x="48" y="18"/>
                  </a:lnTo>
                  <a:lnTo>
                    <a:pt x="46" y="18"/>
                  </a:lnTo>
                  <a:lnTo>
                    <a:pt x="46" y="7"/>
                  </a:lnTo>
                  <a:lnTo>
                    <a:pt x="43" y="4"/>
                  </a:lnTo>
                  <a:lnTo>
                    <a:pt x="41" y="4"/>
                  </a:lnTo>
                  <a:lnTo>
                    <a:pt x="41" y="4"/>
                  </a:lnTo>
                  <a:lnTo>
                    <a:pt x="41" y="0"/>
                  </a:lnTo>
                  <a:lnTo>
                    <a:pt x="4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4" name="Freeform 4225"/>
            <p:cNvSpPr>
              <a:spLocks/>
            </p:cNvSpPr>
            <p:nvPr/>
          </p:nvSpPr>
          <p:spPr bwMode="auto">
            <a:xfrm>
              <a:off x="4256" y="2369"/>
              <a:ext cx="125" cy="246"/>
            </a:xfrm>
            <a:custGeom>
              <a:avLst/>
              <a:gdLst/>
              <a:ahLst/>
              <a:cxnLst>
                <a:cxn ang="0">
                  <a:pos x="37" y="7"/>
                </a:cxn>
                <a:cxn ang="0">
                  <a:pos x="7" y="20"/>
                </a:cxn>
                <a:cxn ang="0">
                  <a:pos x="0" y="39"/>
                </a:cxn>
                <a:cxn ang="0">
                  <a:pos x="14" y="61"/>
                </a:cxn>
                <a:cxn ang="0">
                  <a:pos x="19" y="77"/>
                </a:cxn>
                <a:cxn ang="0">
                  <a:pos x="14" y="89"/>
                </a:cxn>
                <a:cxn ang="0">
                  <a:pos x="9" y="98"/>
                </a:cxn>
                <a:cxn ang="0">
                  <a:pos x="27" y="132"/>
                </a:cxn>
                <a:cxn ang="0">
                  <a:pos x="32" y="150"/>
                </a:cxn>
                <a:cxn ang="0">
                  <a:pos x="10" y="204"/>
                </a:cxn>
                <a:cxn ang="0">
                  <a:pos x="23" y="213"/>
                </a:cxn>
                <a:cxn ang="0">
                  <a:pos x="34" y="227"/>
                </a:cxn>
                <a:cxn ang="0">
                  <a:pos x="44" y="230"/>
                </a:cxn>
                <a:cxn ang="0">
                  <a:pos x="57" y="239"/>
                </a:cxn>
                <a:cxn ang="0">
                  <a:pos x="64" y="243"/>
                </a:cxn>
                <a:cxn ang="0">
                  <a:pos x="73" y="239"/>
                </a:cxn>
                <a:cxn ang="0">
                  <a:pos x="48" y="221"/>
                </a:cxn>
                <a:cxn ang="0">
                  <a:pos x="37" y="193"/>
                </a:cxn>
                <a:cxn ang="0">
                  <a:pos x="30" y="191"/>
                </a:cxn>
                <a:cxn ang="0">
                  <a:pos x="27" y="170"/>
                </a:cxn>
                <a:cxn ang="0">
                  <a:pos x="30" y="163"/>
                </a:cxn>
                <a:cxn ang="0">
                  <a:pos x="39" y="129"/>
                </a:cxn>
                <a:cxn ang="0">
                  <a:pos x="46" y="120"/>
                </a:cxn>
                <a:cxn ang="0">
                  <a:pos x="52" y="134"/>
                </a:cxn>
                <a:cxn ang="0">
                  <a:pos x="53" y="134"/>
                </a:cxn>
                <a:cxn ang="0">
                  <a:pos x="78" y="145"/>
                </a:cxn>
                <a:cxn ang="0">
                  <a:pos x="84" y="150"/>
                </a:cxn>
                <a:cxn ang="0">
                  <a:pos x="85" y="147"/>
                </a:cxn>
                <a:cxn ang="0">
                  <a:pos x="75" y="125"/>
                </a:cxn>
                <a:cxn ang="0">
                  <a:pos x="78" y="116"/>
                </a:cxn>
                <a:cxn ang="0">
                  <a:pos x="89" y="107"/>
                </a:cxn>
                <a:cxn ang="0">
                  <a:pos x="121" y="109"/>
                </a:cxn>
                <a:cxn ang="0">
                  <a:pos x="125" y="104"/>
                </a:cxn>
                <a:cxn ang="0">
                  <a:pos x="125" y="86"/>
                </a:cxn>
                <a:cxn ang="0">
                  <a:pos x="121" y="81"/>
                </a:cxn>
                <a:cxn ang="0">
                  <a:pos x="116" y="77"/>
                </a:cxn>
                <a:cxn ang="0">
                  <a:pos x="112" y="61"/>
                </a:cxn>
                <a:cxn ang="0">
                  <a:pos x="107" y="50"/>
                </a:cxn>
                <a:cxn ang="0">
                  <a:pos x="87" y="41"/>
                </a:cxn>
                <a:cxn ang="0">
                  <a:pos x="78" y="48"/>
                </a:cxn>
                <a:cxn ang="0">
                  <a:pos x="73" y="43"/>
                </a:cxn>
                <a:cxn ang="0">
                  <a:pos x="60" y="48"/>
                </a:cxn>
                <a:cxn ang="0">
                  <a:pos x="53" y="54"/>
                </a:cxn>
                <a:cxn ang="0">
                  <a:pos x="57" y="29"/>
                </a:cxn>
                <a:cxn ang="0">
                  <a:pos x="55" y="18"/>
                </a:cxn>
                <a:cxn ang="0">
                  <a:pos x="46" y="7"/>
                </a:cxn>
                <a:cxn ang="0">
                  <a:pos x="41" y="4"/>
                </a:cxn>
              </a:cxnLst>
              <a:rect l="0" t="0" r="r" b="b"/>
              <a:pathLst>
                <a:path w="125" h="246">
                  <a:moveTo>
                    <a:pt x="41" y="0"/>
                  </a:moveTo>
                  <a:lnTo>
                    <a:pt x="39" y="2"/>
                  </a:lnTo>
                  <a:lnTo>
                    <a:pt x="37" y="7"/>
                  </a:lnTo>
                  <a:lnTo>
                    <a:pt x="32" y="9"/>
                  </a:lnTo>
                  <a:lnTo>
                    <a:pt x="19" y="18"/>
                  </a:lnTo>
                  <a:lnTo>
                    <a:pt x="7" y="20"/>
                  </a:lnTo>
                  <a:lnTo>
                    <a:pt x="2" y="36"/>
                  </a:lnTo>
                  <a:lnTo>
                    <a:pt x="2" y="38"/>
                  </a:lnTo>
                  <a:lnTo>
                    <a:pt x="0" y="39"/>
                  </a:lnTo>
                  <a:lnTo>
                    <a:pt x="5" y="54"/>
                  </a:lnTo>
                  <a:lnTo>
                    <a:pt x="12" y="59"/>
                  </a:lnTo>
                  <a:lnTo>
                    <a:pt x="14" y="61"/>
                  </a:lnTo>
                  <a:lnTo>
                    <a:pt x="14" y="75"/>
                  </a:lnTo>
                  <a:lnTo>
                    <a:pt x="18" y="75"/>
                  </a:lnTo>
                  <a:lnTo>
                    <a:pt x="19" y="77"/>
                  </a:lnTo>
                  <a:lnTo>
                    <a:pt x="18" y="79"/>
                  </a:lnTo>
                  <a:lnTo>
                    <a:pt x="14" y="86"/>
                  </a:lnTo>
                  <a:lnTo>
                    <a:pt x="14" y="89"/>
                  </a:lnTo>
                  <a:lnTo>
                    <a:pt x="10" y="93"/>
                  </a:lnTo>
                  <a:lnTo>
                    <a:pt x="10" y="95"/>
                  </a:lnTo>
                  <a:lnTo>
                    <a:pt x="9" y="98"/>
                  </a:lnTo>
                  <a:lnTo>
                    <a:pt x="10" y="104"/>
                  </a:lnTo>
                  <a:lnTo>
                    <a:pt x="23" y="113"/>
                  </a:lnTo>
                  <a:lnTo>
                    <a:pt x="27" y="132"/>
                  </a:lnTo>
                  <a:lnTo>
                    <a:pt x="27" y="132"/>
                  </a:lnTo>
                  <a:lnTo>
                    <a:pt x="32" y="147"/>
                  </a:lnTo>
                  <a:lnTo>
                    <a:pt x="32" y="150"/>
                  </a:lnTo>
                  <a:lnTo>
                    <a:pt x="27" y="157"/>
                  </a:lnTo>
                  <a:lnTo>
                    <a:pt x="23" y="161"/>
                  </a:lnTo>
                  <a:lnTo>
                    <a:pt x="10" y="204"/>
                  </a:lnTo>
                  <a:lnTo>
                    <a:pt x="12" y="207"/>
                  </a:lnTo>
                  <a:lnTo>
                    <a:pt x="18" y="205"/>
                  </a:lnTo>
                  <a:lnTo>
                    <a:pt x="23" y="213"/>
                  </a:lnTo>
                  <a:lnTo>
                    <a:pt x="25" y="213"/>
                  </a:lnTo>
                  <a:lnTo>
                    <a:pt x="32" y="221"/>
                  </a:lnTo>
                  <a:lnTo>
                    <a:pt x="34" y="227"/>
                  </a:lnTo>
                  <a:lnTo>
                    <a:pt x="43" y="236"/>
                  </a:lnTo>
                  <a:lnTo>
                    <a:pt x="41" y="230"/>
                  </a:lnTo>
                  <a:lnTo>
                    <a:pt x="44" y="230"/>
                  </a:lnTo>
                  <a:lnTo>
                    <a:pt x="46" y="234"/>
                  </a:lnTo>
                  <a:lnTo>
                    <a:pt x="53" y="234"/>
                  </a:lnTo>
                  <a:lnTo>
                    <a:pt x="57" y="239"/>
                  </a:lnTo>
                  <a:lnTo>
                    <a:pt x="57" y="243"/>
                  </a:lnTo>
                  <a:lnTo>
                    <a:pt x="57" y="246"/>
                  </a:lnTo>
                  <a:lnTo>
                    <a:pt x="64" y="243"/>
                  </a:lnTo>
                  <a:lnTo>
                    <a:pt x="68" y="243"/>
                  </a:lnTo>
                  <a:lnTo>
                    <a:pt x="71" y="243"/>
                  </a:lnTo>
                  <a:lnTo>
                    <a:pt x="73" y="239"/>
                  </a:lnTo>
                  <a:lnTo>
                    <a:pt x="62" y="227"/>
                  </a:lnTo>
                  <a:lnTo>
                    <a:pt x="53" y="227"/>
                  </a:lnTo>
                  <a:lnTo>
                    <a:pt x="48" y="221"/>
                  </a:lnTo>
                  <a:lnTo>
                    <a:pt x="44" y="207"/>
                  </a:lnTo>
                  <a:lnTo>
                    <a:pt x="39" y="202"/>
                  </a:lnTo>
                  <a:lnTo>
                    <a:pt x="37" y="193"/>
                  </a:lnTo>
                  <a:lnTo>
                    <a:pt x="35" y="189"/>
                  </a:lnTo>
                  <a:lnTo>
                    <a:pt x="34" y="189"/>
                  </a:lnTo>
                  <a:lnTo>
                    <a:pt x="30" y="191"/>
                  </a:lnTo>
                  <a:lnTo>
                    <a:pt x="27" y="189"/>
                  </a:lnTo>
                  <a:lnTo>
                    <a:pt x="25" y="173"/>
                  </a:lnTo>
                  <a:lnTo>
                    <a:pt x="27" y="170"/>
                  </a:lnTo>
                  <a:lnTo>
                    <a:pt x="27" y="166"/>
                  </a:lnTo>
                  <a:lnTo>
                    <a:pt x="28" y="164"/>
                  </a:lnTo>
                  <a:lnTo>
                    <a:pt x="30" y="163"/>
                  </a:lnTo>
                  <a:lnTo>
                    <a:pt x="30" y="159"/>
                  </a:lnTo>
                  <a:lnTo>
                    <a:pt x="37" y="143"/>
                  </a:lnTo>
                  <a:lnTo>
                    <a:pt x="39" y="129"/>
                  </a:lnTo>
                  <a:lnTo>
                    <a:pt x="37" y="122"/>
                  </a:lnTo>
                  <a:lnTo>
                    <a:pt x="41" y="120"/>
                  </a:lnTo>
                  <a:lnTo>
                    <a:pt x="46" y="120"/>
                  </a:lnTo>
                  <a:lnTo>
                    <a:pt x="52" y="122"/>
                  </a:lnTo>
                  <a:lnTo>
                    <a:pt x="53" y="123"/>
                  </a:lnTo>
                  <a:lnTo>
                    <a:pt x="52" y="134"/>
                  </a:lnTo>
                  <a:lnTo>
                    <a:pt x="53" y="136"/>
                  </a:lnTo>
                  <a:lnTo>
                    <a:pt x="55" y="136"/>
                  </a:lnTo>
                  <a:lnTo>
                    <a:pt x="53" y="134"/>
                  </a:lnTo>
                  <a:lnTo>
                    <a:pt x="68" y="136"/>
                  </a:lnTo>
                  <a:lnTo>
                    <a:pt x="75" y="141"/>
                  </a:lnTo>
                  <a:lnTo>
                    <a:pt x="78" y="145"/>
                  </a:lnTo>
                  <a:lnTo>
                    <a:pt x="78" y="143"/>
                  </a:lnTo>
                  <a:lnTo>
                    <a:pt x="80" y="145"/>
                  </a:lnTo>
                  <a:lnTo>
                    <a:pt x="84" y="150"/>
                  </a:lnTo>
                  <a:lnTo>
                    <a:pt x="85" y="152"/>
                  </a:lnTo>
                  <a:lnTo>
                    <a:pt x="85" y="150"/>
                  </a:lnTo>
                  <a:lnTo>
                    <a:pt x="85" y="147"/>
                  </a:lnTo>
                  <a:lnTo>
                    <a:pt x="82" y="139"/>
                  </a:lnTo>
                  <a:lnTo>
                    <a:pt x="76" y="136"/>
                  </a:lnTo>
                  <a:lnTo>
                    <a:pt x="75" y="125"/>
                  </a:lnTo>
                  <a:lnTo>
                    <a:pt x="75" y="120"/>
                  </a:lnTo>
                  <a:lnTo>
                    <a:pt x="76" y="120"/>
                  </a:lnTo>
                  <a:lnTo>
                    <a:pt x="78" y="116"/>
                  </a:lnTo>
                  <a:lnTo>
                    <a:pt x="80" y="114"/>
                  </a:lnTo>
                  <a:lnTo>
                    <a:pt x="87" y="107"/>
                  </a:lnTo>
                  <a:lnTo>
                    <a:pt x="89" y="107"/>
                  </a:lnTo>
                  <a:lnTo>
                    <a:pt x="116" y="107"/>
                  </a:lnTo>
                  <a:lnTo>
                    <a:pt x="118" y="109"/>
                  </a:lnTo>
                  <a:lnTo>
                    <a:pt x="121" y="109"/>
                  </a:lnTo>
                  <a:lnTo>
                    <a:pt x="121" y="107"/>
                  </a:lnTo>
                  <a:lnTo>
                    <a:pt x="123" y="107"/>
                  </a:lnTo>
                  <a:lnTo>
                    <a:pt x="125" y="104"/>
                  </a:lnTo>
                  <a:lnTo>
                    <a:pt x="125" y="91"/>
                  </a:lnTo>
                  <a:lnTo>
                    <a:pt x="125" y="89"/>
                  </a:lnTo>
                  <a:lnTo>
                    <a:pt x="125" y="86"/>
                  </a:lnTo>
                  <a:lnTo>
                    <a:pt x="125" y="84"/>
                  </a:lnTo>
                  <a:lnTo>
                    <a:pt x="123" y="82"/>
                  </a:lnTo>
                  <a:lnTo>
                    <a:pt x="121" y="81"/>
                  </a:lnTo>
                  <a:lnTo>
                    <a:pt x="121" y="79"/>
                  </a:lnTo>
                  <a:lnTo>
                    <a:pt x="118" y="79"/>
                  </a:lnTo>
                  <a:lnTo>
                    <a:pt x="116" y="77"/>
                  </a:lnTo>
                  <a:lnTo>
                    <a:pt x="114" y="75"/>
                  </a:lnTo>
                  <a:lnTo>
                    <a:pt x="112" y="72"/>
                  </a:lnTo>
                  <a:lnTo>
                    <a:pt x="112" y="61"/>
                  </a:lnTo>
                  <a:lnTo>
                    <a:pt x="110" y="54"/>
                  </a:lnTo>
                  <a:lnTo>
                    <a:pt x="109" y="52"/>
                  </a:lnTo>
                  <a:lnTo>
                    <a:pt x="107" y="50"/>
                  </a:lnTo>
                  <a:lnTo>
                    <a:pt x="103" y="47"/>
                  </a:lnTo>
                  <a:lnTo>
                    <a:pt x="98" y="39"/>
                  </a:lnTo>
                  <a:lnTo>
                    <a:pt x="87" y="41"/>
                  </a:lnTo>
                  <a:lnTo>
                    <a:pt x="87" y="45"/>
                  </a:lnTo>
                  <a:lnTo>
                    <a:pt x="85" y="45"/>
                  </a:lnTo>
                  <a:lnTo>
                    <a:pt x="78" y="48"/>
                  </a:lnTo>
                  <a:lnTo>
                    <a:pt x="76" y="48"/>
                  </a:lnTo>
                  <a:lnTo>
                    <a:pt x="75" y="47"/>
                  </a:lnTo>
                  <a:lnTo>
                    <a:pt x="73" y="43"/>
                  </a:lnTo>
                  <a:lnTo>
                    <a:pt x="71" y="43"/>
                  </a:lnTo>
                  <a:lnTo>
                    <a:pt x="64" y="45"/>
                  </a:lnTo>
                  <a:lnTo>
                    <a:pt x="60" y="48"/>
                  </a:lnTo>
                  <a:lnTo>
                    <a:pt x="57" y="50"/>
                  </a:lnTo>
                  <a:lnTo>
                    <a:pt x="55" y="52"/>
                  </a:lnTo>
                  <a:lnTo>
                    <a:pt x="53" y="54"/>
                  </a:lnTo>
                  <a:lnTo>
                    <a:pt x="53" y="52"/>
                  </a:lnTo>
                  <a:lnTo>
                    <a:pt x="52" y="48"/>
                  </a:lnTo>
                  <a:lnTo>
                    <a:pt x="57" y="29"/>
                  </a:lnTo>
                  <a:lnTo>
                    <a:pt x="55" y="25"/>
                  </a:lnTo>
                  <a:lnTo>
                    <a:pt x="57" y="20"/>
                  </a:lnTo>
                  <a:lnTo>
                    <a:pt x="55" y="18"/>
                  </a:lnTo>
                  <a:lnTo>
                    <a:pt x="48" y="18"/>
                  </a:lnTo>
                  <a:lnTo>
                    <a:pt x="46" y="18"/>
                  </a:lnTo>
                  <a:lnTo>
                    <a:pt x="46" y="7"/>
                  </a:lnTo>
                  <a:lnTo>
                    <a:pt x="43" y="4"/>
                  </a:lnTo>
                  <a:lnTo>
                    <a:pt x="41" y="4"/>
                  </a:lnTo>
                  <a:lnTo>
                    <a:pt x="41" y="4"/>
                  </a:lnTo>
                  <a:lnTo>
                    <a:pt x="41" y="0"/>
                  </a:lnTo>
                  <a:lnTo>
                    <a:pt x="4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5" name="Freeform 4226"/>
            <p:cNvSpPr>
              <a:spLocks/>
            </p:cNvSpPr>
            <p:nvPr/>
          </p:nvSpPr>
          <p:spPr bwMode="auto">
            <a:xfrm>
              <a:off x="3976" y="2201"/>
              <a:ext cx="128" cy="70"/>
            </a:xfrm>
            <a:custGeom>
              <a:avLst/>
              <a:gdLst/>
              <a:ahLst/>
              <a:cxnLst>
                <a:cxn ang="0">
                  <a:pos x="125" y="58"/>
                </a:cxn>
                <a:cxn ang="0">
                  <a:pos x="126" y="61"/>
                </a:cxn>
                <a:cxn ang="0">
                  <a:pos x="125" y="70"/>
                </a:cxn>
                <a:cxn ang="0">
                  <a:pos x="119" y="70"/>
                </a:cxn>
                <a:cxn ang="0">
                  <a:pos x="108" y="70"/>
                </a:cxn>
                <a:cxn ang="0">
                  <a:pos x="76" y="63"/>
                </a:cxn>
                <a:cxn ang="0">
                  <a:pos x="66" y="54"/>
                </a:cxn>
                <a:cxn ang="0">
                  <a:pos x="51" y="52"/>
                </a:cxn>
                <a:cxn ang="0">
                  <a:pos x="39" y="49"/>
                </a:cxn>
                <a:cxn ang="0">
                  <a:pos x="32" y="47"/>
                </a:cxn>
                <a:cxn ang="0">
                  <a:pos x="21" y="42"/>
                </a:cxn>
                <a:cxn ang="0">
                  <a:pos x="12" y="34"/>
                </a:cxn>
                <a:cxn ang="0">
                  <a:pos x="7" y="33"/>
                </a:cxn>
                <a:cxn ang="0">
                  <a:pos x="3" y="31"/>
                </a:cxn>
                <a:cxn ang="0">
                  <a:pos x="0" y="27"/>
                </a:cxn>
                <a:cxn ang="0">
                  <a:pos x="1" y="22"/>
                </a:cxn>
                <a:cxn ang="0">
                  <a:pos x="1" y="17"/>
                </a:cxn>
                <a:cxn ang="0">
                  <a:pos x="3" y="11"/>
                </a:cxn>
                <a:cxn ang="0">
                  <a:pos x="7" y="8"/>
                </a:cxn>
                <a:cxn ang="0">
                  <a:pos x="10" y="2"/>
                </a:cxn>
                <a:cxn ang="0">
                  <a:pos x="12" y="2"/>
                </a:cxn>
                <a:cxn ang="0">
                  <a:pos x="16" y="2"/>
                </a:cxn>
                <a:cxn ang="0">
                  <a:pos x="17" y="4"/>
                </a:cxn>
                <a:cxn ang="0">
                  <a:pos x="19" y="0"/>
                </a:cxn>
                <a:cxn ang="0">
                  <a:pos x="37" y="4"/>
                </a:cxn>
                <a:cxn ang="0">
                  <a:pos x="46" y="11"/>
                </a:cxn>
                <a:cxn ang="0">
                  <a:pos x="53" y="22"/>
                </a:cxn>
                <a:cxn ang="0">
                  <a:pos x="58" y="22"/>
                </a:cxn>
                <a:cxn ang="0">
                  <a:pos x="60" y="18"/>
                </a:cxn>
                <a:cxn ang="0">
                  <a:pos x="66" y="18"/>
                </a:cxn>
                <a:cxn ang="0">
                  <a:pos x="66" y="24"/>
                </a:cxn>
                <a:cxn ang="0">
                  <a:pos x="66" y="27"/>
                </a:cxn>
                <a:cxn ang="0">
                  <a:pos x="69" y="29"/>
                </a:cxn>
                <a:cxn ang="0">
                  <a:pos x="75" y="31"/>
                </a:cxn>
                <a:cxn ang="0">
                  <a:pos x="80" y="31"/>
                </a:cxn>
                <a:cxn ang="0">
                  <a:pos x="80" y="36"/>
                </a:cxn>
                <a:cxn ang="0">
                  <a:pos x="89" y="38"/>
                </a:cxn>
                <a:cxn ang="0">
                  <a:pos x="92" y="43"/>
                </a:cxn>
                <a:cxn ang="0">
                  <a:pos x="96" y="43"/>
                </a:cxn>
                <a:cxn ang="0">
                  <a:pos x="101" y="43"/>
                </a:cxn>
                <a:cxn ang="0">
                  <a:pos x="103" y="42"/>
                </a:cxn>
                <a:cxn ang="0">
                  <a:pos x="114" y="45"/>
                </a:cxn>
                <a:cxn ang="0">
                  <a:pos x="123" y="43"/>
                </a:cxn>
              </a:cxnLst>
              <a:rect l="0" t="0" r="r" b="b"/>
              <a:pathLst>
                <a:path w="128" h="70">
                  <a:moveTo>
                    <a:pt x="126" y="43"/>
                  </a:moveTo>
                  <a:lnTo>
                    <a:pt x="126" y="47"/>
                  </a:lnTo>
                  <a:lnTo>
                    <a:pt x="125" y="58"/>
                  </a:lnTo>
                  <a:lnTo>
                    <a:pt x="123" y="59"/>
                  </a:lnTo>
                  <a:lnTo>
                    <a:pt x="123" y="59"/>
                  </a:lnTo>
                  <a:lnTo>
                    <a:pt x="126" y="61"/>
                  </a:lnTo>
                  <a:lnTo>
                    <a:pt x="128" y="65"/>
                  </a:lnTo>
                  <a:lnTo>
                    <a:pt x="126" y="67"/>
                  </a:lnTo>
                  <a:lnTo>
                    <a:pt x="125" y="70"/>
                  </a:lnTo>
                  <a:lnTo>
                    <a:pt x="125" y="70"/>
                  </a:lnTo>
                  <a:lnTo>
                    <a:pt x="121" y="70"/>
                  </a:lnTo>
                  <a:lnTo>
                    <a:pt x="119" y="70"/>
                  </a:lnTo>
                  <a:lnTo>
                    <a:pt x="114" y="70"/>
                  </a:lnTo>
                  <a:lnTo>
                    <a:pt x="112" y="70"/>
                  </a:lnTo>
                  <a:lnTo>
                    <a:pt x="108" y="70"/>
                  </a:lnTo>
                  <a:lnTo>
                    <a:pt x="91" y="67"/>
                  </a:lnTo>
                  <a:lnTo>
                    <a:pt x="89" y="65"/>
                  </a:lnTo>
                  <a:lnTo>
                    <a:pt x="76" y="63"/>
                  </a:lnTo>
                  <a:lnTo>
                    <a:pt x="71" y="59"/>
                  </a:lnTo>
                  <a:lnTo>
                    <a:pt x="69" y="56"/>
                  </a:lnTo>
                  <a:lnTo>
                    <a:pt x="66" y="54"/>
                  </a:lnTo>
                  <a:lnTo>
                    <a:pt x="60" y="54"/>
                  </a:lnTo>
                  <a:lnTo>
                    <a:pt x="60" y="54"/>
                  </a:lnTo>
                  <a:lnTo>
                    <a:pt x="51" y="52"/>
                  </a:lnTo>
                  <a:lnTo>
                    <a:pt x="50" y="54"/>
                  </a:lnTo>
                  <a:lnTo>
                    <a:pt x="42" y="52"/>
                  </a:lnTo>
                  <a:lnTo>
                    <a:pt x="39" y="49"/>
                  </a:lnTo>
                  <a:lnTo>
                    <a:pt x="39" y="49"/>
                  </a:lnTo>
                  <a:lnTo>
                    <a:pt x="35" y="49"/>
                  </a:lnTo>
                  <a:lnTo>
                    <a:pt x="32" y="47"/>
                  </a:lnTo>
                  <a:lnTo>
                    <a:pt x="28" y="45"/>
                  </a:lnTo>
                  <a:lnTo>
                    <a:pt x="26" y="45"/>
                  </a:lnTo>
                  <a:lnTo>
                    <a:pt x="21" y="42"/>
                  </a:lnTo>
                  <a:lnTo>
                    <a:pt x="17" y="38"/>
                  </a:lnTo>
                  <a:lnTo>
                    <a:pt x="12" y="34"/>
                  </a:lnTo>
                  <a:lnTo>
                    <a:pt x="12" y="34"/>
                  </a:lnTo>
                  <a:lnTo>
                    <a:pt x="9" y="31"/>
                  </a:lnTo>
                  <a:lnTo>
                    <a:pt x="7" y="31"/>
                  </a:lnTo>
                  <a:lnTo>
                    <a:pt x="7" y="33"/>
                  </a:lnTo>
                  <a:lnTo>
                    <a:pt x="5" y="33"/>
                  </a:lnTo>
                  <a:lnTo>
                    <a:pt x="3" y="31"/>
                  </a:lnTo>
                  <a:lnTo>
                    <a:pt x="3" y="31"/>
                  </a:lnTo>
                  <a:lnTo>
                    <a:pt x="1" y="29"/>
                  </a:lnTo>
                  <a:lnTo>
                    <a:pt x="0" y="27"/>
                  </a:lnTo>
                  <a:lnTo>
                    <a:pt x="0" y="27"/>
                  </a:lnTo>
                  <a:lnTo>
                    <a:pt x="0" y="25"/>
                  </a:lnTo>
                  <a:lnTo>
                    <a:pt x="0" y="24"/>
                  </a:lnTo>
                  <a:lnTo>
                    <a:pt x="1" y="22"/>
                  </a:lnTo>
                  <a:lnTo>
                    <a:pt x="1" y="20"/>
                  </a:lnTo>
                  <a:lnTo>
                    <a:pt x="3" y="20"/>
                  </a:lnTo>
                  <a:lnTo>
                    <a:pt x="1" y="17"/>
                  </a:lnTo>
                  <a:lnTo>
                    <a:pt x="3" y="15"/>
                  </a:lnTo>
                  <a:lnTo>
                    <a:pt x="5" y="13"/>
                  </a:lnTo>
                  <a:lnTo>
                    <a:pt x="3" y="11"/>
                  </a:lnTo>
                  <a:lnTo>
                    <a:pt x="3" y="9"/>
                  </a:lnTo>
                  <a:lnTo>
                    <a:pt x="5" y="8"/>
                  </a:lnTo>
                  <a:lnTo>
                    <a:pt x="7" y="8"/>
                  </a:lnTo>
                  <a:lnTo>
                    <a:pt x="7" y="6"/>
                  </a:lnTo>
                  <a:lnTo>
                    <a:pt x="10" y="4"/>
                  </a:lnTo>
                  <a:lnTo>
                    <a:pt x="10" y="2"/>
                  </a:lnTo>
                  <a:lnTo>
                    <a:pt x="10" y="2"/>
                  </a:lnTo>
                  <a:lnTo>
                    <a:pt x="12" y="0"/>
                  </a:lnTo>
                  <a:lnTo>
                    <a:pt x="12" y="2"/>
                  </a:lnTo>
                  <a:lnTo>
                    <a:pt x="14" y="0"/>
                  </a:lnTo>
                  <a:lnTo>
                    <a:pt x="16" y="2"/>
                  </a:lnTo>
                  <a:lnTo>
                    <a:pt x="16" y="2"/>
                  </a:lnTo>
                  <a:lnTo>
                    <a:pt x="17" y="6"/>
                  </a:lnTo>
                  <a:lnTo>
                    <a:pt x="19" y="4"/>
                  </a:lnTo>
                  <a:lnTo>
                    <a:pt x="17" y="4"/>
                  </a:lnTo>
                  <a:lnTo>
                    <a:pt x="19" y="2"/>
                  </a:lnTo>
                  <a:lnTo>
                    <a:pt x="19" y="0"/>
                  </a:lnTo>
                  <a:lnTo>
                    <a:pt x="19" y="0"/>
                  </a:lnTo>
                  <a:lnTo>
                    <a:pt x="25" y="0"/>
                  </a:lnTo>
                  <a:lnTo>
                    <a:pt x="25" y="0"/>
                  </a:lnTo>
                  <a:lnTo>
                    <a:pt x="37" y="4"/>
                  </a:lnTo>
                  <a:lnTo>
                    <a:pt x="37" y="4"/>
                  </a:lnTo>
                  <a:lnTo>
                    <a:pt x="42" y="9"/>
                  </a:lnTo>
                  <a:lnTo>
                    <a:pt x="46" y="11"/>
                  </a:lnTo>
                  <a:lnTo>
                    <a:pt x="51" y="17"/>
                  </a:lnTo>
                  <a:lnTo>
                    <a:pt x="51" y="22"/>
                  </a:lnTo>
                  <a:lnTo>
                    <a:pt x="53" y="22"/>
                  </a:lnTo>
                  <a:lnTo>
                    <a:pt x="55" y="24"/>
                  </a:lnTo>
                  <a:lnTo>
                    <a:pt x="57" y="22"/>
                  </a:lnTo>
                  <a:lnTo>
                    <a:pt x="58" y="22"/>
                  </a:lnTo>
                  <a:lnTo>
                    <a:pt x="58" y="20"/>
                  </a:lnTo>
                  <a:lnTo>
                    <a:pt x="58" y="20"/>
                  </a:lnTo>
                  <a:lnTo>
                    <a:pt x="60" y="18"/>
                  </a:lnTo>
                  <a:lnTo>
                    <a:pt x="62" y="18"/>
                  </a:lnTo>
                  <a:lnTo>
                    <a:pt x="64" y="18"/>
                  </a:lnTo>
                  <a:lnTo>
                    <a:pt x="66" y="18"/>
                  </a:lnTo>
                  <a:lnTo>
                    <a:pt x="66" y="20"/>
                  </a:lnTo>
                  <a:lnTo>
                    <a:pt x="64" y="22"/>
                  </a:lnTo>
                  <a:lnTo>
                    <a:pt x="66" y="24"/>
                  </a:lnTo>
                  <a:lnTo>
                    <a:pt x="64" y="27"/>
                  </a:lnTo>
                  <a:lnTo>
                    <a:pt x="64" y="27"/>
                  </a:lnTo>
                  <a:lnTo>
                    <a:pt x="66" y="27"/>
                  </a:lnTo>
                  <a:lnTo>
                    <a:pt x="67" y="29"/>
                  </a:lnTo>
                  <a:lnTo>
                    <a:pt x="67" y="29"/>
                  </a:lnTo>
                  <a:lnTo>
                    <a:pt x="69" y="29"/>
                  </a:lnTo>
                  <a:lnTo>
                    <a:pt x="71" y="31"/>
                  </a:lnTo>
                  <a:lnTo>
                    <a:pt x="73" y="31"/>
                  </a:lnTo>
                  <a:lnTo>
                    <a:pt x="75" y="31"/>
                  </a:lnTo>
                  <a:lnTo>
                    <a:pt x="76" y="31"/>
                  </a:lnTo>
                  <a:lnTo>
                    <a:pt x="78" y="31"/>
                  </a:lnTo>
                  <a:lnTo>
                    <a:pt x="80" y="31"/>
                  </a:lnTo>
                  <a:lnTo>
                    <a:pt x="80" y="31"/>
                  </a:lnTo>
                  <a:lnTo>
                    <a:pt x="80" y="34"/>
                  </a:lnTo>
                  <a:lnTo>
                    <a:pt x="80" y="36"/>
                  </a:lnTo>
                  <a:lnTo>
                    <a:pt x="83" y="38"/>
                  </a:lnTo>
                  <a:lnTo>
                    <a:pt x="87" y="38"/>
                  </a:lnTo>
                  <a:lnTo>
                    <a:pt x="89" y="38"/>
                  </a:lnTo>
                  <a:lnTo>
                    <a:pt x="91" y="40"/>
                  </a:lnTo>
                  <a:lnTo>
                    <a:pt x="91" y="42"/>
                  </a:lnTo>
                  <a:lnTo>
                    <a:pt x="92" y="43"/>
                  </a:lnTo>
                  <a:lnTo>
                    <a:pt x="92" y="43"/>
                  </a:lnTo>
                  <a:lnTo>
                    <a:pt x="94" y="43"/>
                  </a:lnTo>
                  <a:lnTo>
                    <a:pt x="96" y="43"/>
                  </a:lnTo>
                  <a:lnTo>
                    <a:pt x="98" y="43"/>
                  </a:lnTo>
                  <a:lnTo>
                    <a:pt x="100" y="43"/>
                  </a:lnTo>
                  <a:lnTo>
                    <a:pt x="101" y="43"/>
                  </a:lnTo>
                  <a:lnTo>
                    <a:pt x="101" y="43"/>
                  </a:lnTo>
                  <a:lnTo>
                    <a:pt x="103" y="42"/>
                  </a:lnTo>
                  <a:lnTo>
                    <a:pt x="103" y="42"/>
                  </a:lnTo>
                  <a:lnTo>
                    <a:pt x="107" y="42"/>
                  </a:lnTo>
                  <a:lnTo>
                    <a:pt x="108" y="43"/>
                  </a:lnTo>
                  <a:lnTo>
                    <a:pt x="114" y="45"/>
                  </a:lnTo>
                  <a:lnTo>
                    <a:pt x="117" y="45"/>
                  </a:lnTo>
                  <a:lnTo>
                    <a:pt x="123" y="47"/>
                  </a:lnTo>
                  <a:lnTo>
                    <a:pt x="123" y="43"/>
                  </a:lnTo>
                  <a:lnTo>
                    <a:pt x="126" y="43"/>
                  </a:lnTo>
                  <a:lnTo>
                    <a:pt x="126"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6" name="Freeform 4227"/>
            <p:cNvSpPr>
              <a:spLocks/>
            </p:cNvSpPr>
            <p:nvPr/>
          </p:nvSpPr>
          <p:spPr bwMode="auto">
            <a:xfrm>
              <a:off x="3976" y="2201"/>
              <a:ext cx="128" cy="70"/>
            </a:xfrm>
            <a:custGeom>
              <a:avLst/>
              <a:gdLst/>
              <a:ahLst/>
              <a:cxnLst>
                <a:cxn ang="0">
                  <a:pos x="125" y="58"/>
                </a:cxn>
                <a:cxn ang="0">
                  <a:pos x="126" y="61"/>
                </a:cxn>
                <a:cxn ang="0">
                  <a:pos x="125" y="70"/>
                </a:cxn>
                <a:cxn ang="0">
                  <a:pos x="119" y="70"/>
                </a:cxn>
                <a:cxn ang="0">
                  <a:pos x="108" y="70"/>
                </a:cxn>
                <a:cxn ang="0">
                  <a:pos x="76" y="63"/>
                </a:cxn>
                <a:cxn ang="0">
                  <a:pos x="66" y="54"/>
                </a:cxn>
                <a:cxn ang="0">
                  <a:pos x="51" y="52"/>
                </a:cxn>
                <a:cxn ang="0">
                  <a:pos x="39" y="49"/>
                </a:cxn>
                <a:cxn ang="0">
                  <a:pos x="32" y="47"/>
                </a:cxn>
                <a:cxn ang="0">
                  <a:pos x="21" y="42"/>
                </a:cxn>
                <a:cxn ang="0">
                  <a:pos x="12" y="34"/>
                </a:cxn>
                <a:cxn ang="0">
                  <a:pos x="7" y="33"/>
                </a:cxn>
                <a:cxn ang="0">
                  <a:pos x="3" y="31"/>
                </a:cxn>
                <a:cxn ang="0">
                  <a:pos x="0" y="27"/>
                </a:cxn>
                <a:cxn ang="0">
                  <a:pos x="1" y="22"/>
                </a:cxn>
                <a:cxn ang="0">
                  <a:pos x="1" y="17"/>
                </a:cxn>
                <a:cxn ang="0">
                  <a:pos x="3" y="11"/>
                </a:cxn>
                <a:cxn ang="0">
                  <a:pos x="7" y="8"/>
                </a:cxn>
                <a:cxn ang="0">
                  <a:pos x="10" y="2"/>
                </a:cxn>
                <a:cxn ang="0">
                  <a:pos x="12" y="2"/>
                </a:cxn>
                <a:cxn ang="0">
                  <a:pos x="16" y="2"/>
                </a:cxn>
                <a:cxn ang="0">
                  <a:pos x="17" y="4"/>
                </a:cxn>
                <a:cxn ang="0">
                  <a:pos x="19" y="0"/>
                </a:cxn>
                <a:cxn ang="0">
                  <a:pos x="37" y="4"/>
                </a:cxn>
                <a:cxn ang="0">
                  <a:pos x="46" y="11"/>
                </a:cxn>
                <a:cxn ang="0">
                  <a:pos x="53" y="22"/>
                </a:cxn>
                <a:cxn ang="0">
                  <a:pos x="58" y="22"/>
                </a:cxn>
                <a:cxn ang="0">
                  <a:pos x="60" y="18"/>
                </a:cxn>
                <a:cxn ang="0">
                  <a:pos x="66" y="18"/>
                </a:cxn>
                <a:cxn ang="0">
                  <a:pos x="66" y="24"/>
                </a:cxn>
                <a:cxn ang="0">
                  <a:pos x="66" y="27"/>
                </a:cxn>
                <a:cxn ang="0">
                  <a:pos x="69" y="29"/>
                </a:cxn>
                <a:cxn ang="0">
                  <a:pos x="75" y="31"/>
                </a:cxn>
                <a:cxn ang="0">
                  <a:pos x="80" y="31"/>
                </a:cxn>
                <a:cxn ang="0">
                  <a:pos x="80" y="36"/>
                </a:cxn>
                <a:cxn ang="0">
                  <a:pos x="89" y="38"/>
                </a:cxn>
                <a:cxn ang="0">
                  <a:pos x="92" y="43"/>
                </a:cxn>
                <a:cxn ang="0">
                  <a:pos x="96" y="43"/>
                </a:cxn>
                <a:cxn ang="0">
                  <a:pos x="101" y="43"/>
                </a:cxn>
                <a:cxn ang="0">
                  <a:pos x="103" y="42"/>
                </a:cxn>
                <a:cxn ang="0">
                  <a:pos x="114" y="45"/>
                </a:cxn>
                <a:cxn ang="0">
                  <a:pos x="123" y="43"/>
                </a:cxn>
              </a:cxnLst>
              <a:rect l="0" t="0" r="r" b="b"/>
              <a:pathLst>
                <a:path w="128" h="70">
                  <a:moveTo>
                    <a:pt x="126" y="43"/>
                  </a:moveTo>
                  <a:lnTo>
                    <a:pt x="126" y="47"/>
                  </a:lnTo>
                  <a:lnTo>
                    <a:pt x="125" y="58"/>
                  </a:lnTo>
                  <a:lnTo>
                    <a:pt x="123" y="59"/>
                  </a:lnTo>
                  <a:lnTo>
                    <a:pt x="123" y="59"/>
                  </a:lnTo>
                  <a:lnTo>
                    <a:pt x="126" y="61"/>
                  </a:lnTo>
                  <a:lnTo>
                    <a:pt x="128" y="65"/>
                  </a:lnTo>
                  <a:lnTo>
                    <a:pt x="126" y="67"/>
                  </a:lnTo>
                  <a:lnTo>
                    <a:pt x="125" y="70"/>
                  </a:lnTo>
                  <a:lnTo>
                    <a:pt x="125" y="70"/>
                  </a:lnTo>
                  <a:lnTo>
                    <a:pt x="121" y="70"/>
                  </a:lnTo>
                  <a:lnTo>
                    <a:pt x="119" y="70"/>
                  </a:lnTo>
                  <a:lnTo>
                    <a:pt x="114" y="70"/>
                  </a:lnTo>
                  <a:lnTo>
                    <a:pt x="112" y="70"/>
                  </a:lnTo>
                  <a:lnTo>
                    <a:pt x="108" y="70"/>
                  </a:lnTo>
                  <a:lnTo>
                    <a:pt x="91" y="67"/>
                  </a:lnTo>
                  <a:lnTo>
                    <a:pt x="89" y="65"/>
                  </a:lnTo>
                  <a:lnTo>
                    <a:pt x="76" y="63"/>
                  </a:lnTo>
                  <a:lnTo>
                    <a:pt x="71" y="59"/>
                  </a:lnTo>
                  <a:lnTo>
                    <a:pt x="69" y="56"/>
                  </a:lnTo>
                  <a:lnTo>
                    <a:pt x="66" y="54"/>
                  </a:lnTo>
                  <a:lnTo>
                    <a:pt x="60" y="54"/>
                  </a:lnTo>
                  <a:lnTo>
                    <a:pt x="60" y="54"/>
                  </a:lnTo>
                  <a:lnTo>
                    <a:pt x="51" y="52"/>
                  </a:lnTo>
                  <a:lnTo>
                    <a:pt x="50" y="54"/>
                  </a:lnTo>
                  <a:lnTo>
                    <a:pt x="42" y="52"/>
                  </a:lnTo>
                  <a:lnTo>
                    <a:pt x="39" y="49"/>
                  </a:lnTo>
                  <a:lnTo>
                    <a:pt x="39" y="49"/>
                  </a:lnTo>
                  <a:lnTo>
                    <a:pt x="35" y="49"/>
                  </a:lnTo>
                  <a:lnTo>
                    <a:pt x="32" y="47"/>
                  </a:lnTo>
                  <a:lnTo>
                    <a:pt x="28" y="45"/>
                  </a:lnTo>
                  <a:lnTo>
                    <a:pt x="26" y="45"/>
                  </a:lnTo>
                  <a:lnTo>
                    <a:pt x="21" y="42"/>
                  </a:lnTo>
                  <a:lnTo>
                    <a:pt x="17" y="38"/>
                  </a:lnTo>
                  <a:lnTo>
                    <a:pt x="12" y="34"/>
                  </a:lnTo>
                  <a:lnTo>
                    <a:pt x="12" y="34"/>
                  </a:lnTo>
                  <a:lnTo>
                    <a:pt x="9" y="31"/>
                  </a:lnTo>
                  <a:lnTo>
                    <a:pt x="7" y="31"/>
                  </a:lnTo>
                  <a:lnTo>
                    <a:pt x="7" y="33"/>
                  </a:lnTo>
                  <a:lnTo>
                    <a:pt x="5" y="33"/>
                  </a:lnTo>
                  <a:lnTo>
                    <a:pt x="3" y="31"/>
                  </a:lnTo>
                  <a:lnTo>
                    <a:pt x="3" y="31"/>
                  </a:lnTo>
                  <a:lnTo>
                    <a:pt x="1" y="29"/>
                  </a:lnTo>
                  <a:lnTo>
                    <a:pt x="0" y="27"/>
                  </a:lnTo>
                  <a:lnTo>
                    <a:pt x="0" y="27"/>
                  </a:lnTo>
                  <a:lnTo>
                    <a:pt x="0" y="25"/>
                  </a:lnTo>
                  <a:lnTo>
                    <a:pt x="0" y="24"/>
                  </a:lnTo>
                  <a:lnTo>
                    <a:pt x="1" y="22"/>
                  </a:lnTo>
                  <a:lnTo>
                    <a:pt x="1" y="20"/>
                  </a:lnTo>
                  <a:lnTo>
                    <a:pt x="3" y="20"/>
                  </a:lnTo>
                  <a:lnTo>
                    <a:pt x="1" y="17"/>
                  </a:lnTo>
                  <a:lnTo>
                    <a:pt x="3" y="15"/>
                  </a:lnTo>
                  <a:lnTo>
                    <a:pt x="5" y="13"/>
                  </a:lnTo>
                  <a:lnTo>
                    <a:pt x="3" y="11"/>
                  </a:lnTo>
                  <a:lnTo>
                    <a:pt x="3" y="9"/>
                  </a:lnTo>
                  <a:lnTo>
                    <a:pt x="5" y="8"/>
                  </a:lnTo>
                  <a:lnTo>
                    <a:pt x="7" y="8"/>
                  </a:lnTo>
                  <a:lnTo>
                    <a:pt x="7" y="6"/>
                  </a:lnTo>
                  <a:lnTo>
                    <a:pt x="10" y="4"/>
                  </a:lnTo>
                  <a:lnTo>
                    <a:pt x="10" y="2"/>
                  </a:lnTo>
                  <a:lnTo>
                    <a:pt x="10" y="2"/>
                  </a:lnTo>
                  <a:lnTo>
                    <a:pt x="12" y="0"/>
                  </a:lnTo>
                  <a:lnTo>
                    <a:pt x="12" y="2"/>
                  </a:lnTo>
                  <a:lnTo>
                    <a:pt x="14" y="0"/>
                  </a:lnTo>
                  <a:lnTo>
                    <a:pt x="16" y="2"/>
                  </a:lnTo>
                  <a:lnTo>
                    <a:pt x="16" y="2"/>
                  </a:lnTo>
                  <a:lnTo>
                    <a:pt x="17" y="6"/>
                  </a:lnTo>
                  <a:lnTo>
                    <a:pt x="19" y="4"/>
                  </a:lnTo>
                  <a:lnTo>
                    <a:pt x="17" y="4"/>
                  </a:lnTo>
                  <a:lnTo>
                    <a:pt x="19" y="2"/>
                  </a:lnTo>
                  <a:lnTo>
                    <a:pt x="19" y="0"/>
                  </a:lnTo>
                  <a:lnTo>
                    <a:pt x="19" y="0"/>
                  </a:lnTo>
                  <a:lnTo>
                    <a:pt x="25" y="0"/>
                  </a:lnTo>
                  <a:lnTo>
                    <a:pt x="25" y="0"/>
                  </a:lnTo>
                  <a:lnTo>
                    <a:pt x="37" y="4"/>
                  </a:lnTo>
                  <a:lnTo>
                    <a:pt x="37" y="4"/>
                  </a:lnTo>
                  <a:lnTo>
                    <a:pt x="42" y="9"/>
                  </a:lnTo>
                  <a:lnTo>
                    <a:pt x="46" y="11"/>
                  </a:lnTo>
                  <a:lnTo>
                    <a:pt x="51" y="17"/>
                  </a:lnTo>
                  <a:lnTo>
                    <a:pt x="51" y="22"/>
                  </a:lnTo>
                  <a:lnTo>
                    <a:pt x="53" y="22"/>
                  </a:lnTo>
                  <a:lnTo>
                    <a:pt x="55" y="24"/>
                  </a:lnTo>
                  <a:lnTo>
                    <a:pt x="57" y="22"/>
                  </a:lnTo>
                  <a:lnTo>
                    <a:pt x="58" y="22"/>
                  </a:lnTo>
                  <a:lnTo>
                    <a:pt x="58" y="20"/>
                  </a:lnTo>
                  <a:lnTo>
                    <a:pt x="58" y="20"/>
                  </a:lnTo>
                  <a:lnTo>
                    <a:pt x="60" y="18"/>
                  </a:lnTo>
                  <a:lnTo>
                    <a:pt x="62" y="18"/>
                  </a:lnTo>
                  <a:lnTo>
                    <a:pt x="64" y="18"/>
                  </a:lnTo>
                  <a:lnTo>
                    <a:pt x="66" y="18"/>
                  </a:lnTo>
                  <a:lnTo>
                    <a:pt x="66" y="20"/>
                  </a:lnTo>
                  <a:lnTo>
                    <a:pt x="64" y="22"/>
                  </a:lnTo>
                  <a:lnTo>
                    <a:pt x="66" y="24"/>
                  </a:lnTo>
                  <a:lnTo>
                    <a:pt x="64" y="27"/>
                  </a:lnTo>
                  <a:lnTo>
                    <a:pt x="64" y="27"/>
                  </a:lnTo>
                  <a:lnTo>
                    <a:pt x="66" y="27"/>
                  </a:lnTo>
                  <a:lnTo>
                    <a:pt x="67" y="29"/>
                  </a:lnTo>
                  <a:lnTo>
                    <a:pt x="67" y="29"/>
                  </a:lnTo>
                  <a:lnTo>
                    <a:pt x="69" y="29"/>
                  </a:lnTo>
                  <a:lnTo>
                    <a:pt x="71" y="31"/>
                  </a:lnTo>
                  <a:lnTo>
                    <a:pt x="73" y="31"/>
                  </a:lnTo>
                  <a:lnTo>
                    <a:pt x="75" y="31"/>
                  </a:lnTo>
                  <a:lnTo>
                    <a:pt x="76" y="31"/>
                  </a:lnTo>
                  <a:lnTo>
                    <a:pt x="78" y="31"/>
                  </a:lnTo>
                  <a:lnTo>
                    <a:pt x="80" y="31"/>
                  </a:lnTo>
                  <a:lnTo>
                    <a:pt x="80" y="31"/>
                  </a:lnTo>
                  <a:lnTo>
                    <a:pt x="80" y="34"/>
                  </a:lnTo>
                  <a:lnTo>
                    <a:pt x="80" y="36"/>
                  </a:lnTo>
                  <a:lnTo>
                    <a:pt x="83" y="38"/>
                  </a:lnTo>
                  <a:lnTo>
                    <a:pt x="87" y="38"/>
                  </a:lnTo>
                  <a:lnTo>
                    <a:pt x="89" y="38"/>
                  </a:lnTo>
                  <a:lnTo>
                    <a:pt x="91" y="40"/>
                  </a:lnTo>
                  <a:lnTo>
                    <a:pt x="91" y="42"/>
                  </a:lnTo>
                  <a:lnTo>
                    <a:pt x="92" y="43"/>
                  </a:lnTo>
                  <a:lnTo>
                    <a:pt x="92" y="43"/>
                  </a:lnTo>
                  <a:lnTo>
                    <a:pt x="94" y="43"/>
                  </a:lnTo>
                  <a:lnTo>
                    <a:pt x="96" y="43"/>
                  </a:lnTo>
                  <a:lnTo>
                    <a:pt x="98" y="43"/>
                  </a:lnTo>
                  <a:lnTo>
                    <a:pt x="100" y="43"/>
                  </a:lnTo>
                  <a:lnTo>
                    <a:pt x="101" y="43"/>
                  </a:lnTo>
                  <a:lnTo>
                    <a:pt x="101" y="43"/>
                  </a:lnTo>
                  <a:lnTo>
                    <a:pt x="103" y="42"/>
                  </a:lnTo>
                  <a:lnTo>
                    <a:pt x="103" y="42"/>
                  </a:lnTo>
                  <a:lnTo>
                    <a:pt x="107" y="42"/>
                  </a:lnTo>
                  <a:lnTo>
                    <a:pt x="108" y="43"/>
                  </a:lnTo>
                  <a:lnTo>
                    <a:pt x="114" y="45"/>
                  </a:lnTo>
                  <a:lnTo>
                    <a:pt x="117" y="45"/>
                  </a:lnTo>
                  <a:lnTo>
                    <a:pt x="123" y="47"/>
                  </a:lnTo>
                  <a:lnTo>
                    <a:pt x="123" y="43"/>
                  </a:lnTo>
                  <a:lnTo>
                    <a:pt x="126" y="43"/>
                  </a:lnTo>
                  <a:lnTo>
                    <a:pt x="126" y="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7" name="Freeform 4228"/>
            <p:cNvSpPr>
              <a:spLocks/>
            </p:cNvSpPr>
            <p:nvPr/>
          </p:nvSpPr>
          <p:spPr bwMode="auto">
            <a:xfrm>
              <a:off x="4099" y="2269"/>
              <a:ext cx="76" cy="98"/>
            </a:xfrm>
            <a:custGeom>
              <a:avLst/>
              <a:gdLst/>
              <a:ahLst/>
              <a:cxnLst>
                <a:cxn ang="0">
                  <a:pos x="69" y="98"/>
                </a:cxn>
                <a:cxn ang="0">
                  <a:pos x="59" y="66"/>
                </a:cxn>
                <a:cxn ang="0">
                  <a:pos x="51" y="66"/>
                </a:cxn>
                <a:cxn ang="0">
                  <a:pos x="46" y="63"/>
                </a:cxn>
                <a:cxn ang="0">
                  <a:pos x="44" y="66"/>
                </a:cxn>
                <a:cxn ang="0">
                  <a:pos x="43" y="75"/>
                </a:cxn>
                <a:cxn ang="0">
                  <a:pos x="35" y="82"/>
                </a:cxn>
                <a:cxn ang="0">
                  <a:pos x="32" y="81"/>
                </a:cxn>
                <a:cxn ang="0">
                  <a:pos x="28" y="84"/>
                </a:cxn>
                <a:cxn ang="0">
                  <a:pos x="27" y="82"/>
                </a:cxn>
                <a:cxn ang="0">
                  <a:pos x="23" y="84"/>
                </a:cxn>
                <a:cxn ang="0">
                  <a:pos x="21" y="84"/>
                </a:cxn>
                <a:cxn ang="0">
                  <a:pos x="19" y="86"/>
                </a:cxn>
                <a:cxn ang="0">
                  <a:pos x="16" y="81"/>
                </a:cxn>
                <a:cxn ang="0">
                  <a:pos x="14" y="75"/>
                </a:cxn>
                <a:cxn ang="0">
                  <a:pos x="14" y="70"/>
                </a:cxn>
                <a:cxn ang="0">
                  <a:pos x="12" y="66"/>
                </a:cxn>
                <a:cxn ang="0">
                  <a:pos x="12" y="63"/>
                </a:cxn>
                <a:cxn ang="0">
                  <a:pos x="12" y="57"/>
                </a:cxn>
                <a:cxn ang="0">
                  <a:pos x="10" y="52"/>
                </a:cxn>
                <a:cxn ang="0">
                  <a:pos x="10" y="40"/>
                </a:cxn>
                <a:cxn ang="0">
                  <a:pos x="0" y="32"/>
                </a:cxn>
                <a:cxn ang="0">
                  <a:pos x="0" y="29"/>
                </a:cxn>
                <a:cxn ang="0">
                  <a:pos x="3" y="25"/>
                </a:cxn>
                <a:cxn ang="0">
                  <a:pos x="7" y="23"/>
                </a:cxn>
                <a:cxn ang="0">
                  <a:pos x="12" y="20"/>
                </a:cxn>
                <a:cxn ang="0">
                  <a:pos x="10" y="18"/>
                </a:cxn>
                <a:cxn ang="0">
                  <a:pos x="5" y="16"/>
                </a:cxn>
                <a:cxn ang="0">
                  <a:pos x="3" y="11"/>
                </a:cxn>
                <a:cxn ang="0">
                  <a:pos x="9" y="0"/>
                </a:cxn>
                <a:cxn ang="0">
                  <a:pos x="14" y="7"/>
                </a:cxn>
                <a:cxn ang="0">
                  <a:pos x="18" y="2"/>
                </a:cxn>
                <a:cxn ang="0">
                  <a:pos x="19" y="9"/>
                </a:cxn>
                <a:cxn ang="0">
                  <a:pos x="25" y="9"/>
                </a:cxn>
                <a:cxn ang="0">
                  <a:pos x="30" y="18"/>
                </a:cxn>
                <a:cxn ang="0">
                  <a:pos x="34" y="22"/>
                </a:cxn>
                <a:cxn ang="0">
                  <a:pos x="48" y="22"/>
                </a:cxn>
                <a:cxn ang="0">
                  <a:pos x="71" y="25"/>
                </a:cxn>
                <a:cxn ang="0">
                  <a:pos x="68" y="29"/>
                </a:cxn>
                <a:cxn ang="0">
                  <a:pos x="59" y="40"/>
                </a:cxn>
                <a:cxn ang="0">
                  <a:pos x="51" y="47"/>
                </a:cxn>
                <a:cxn ang="0">
                  <a:pos x="57" y="57"/>
                </a:cxn>
                <a:cxn ang="0">
                  <a:pos x="60" y="61"/>
                </a:cxn>
                <a:cxn ang="0">
                  <a:pos x="66" y="48"/>
                </a:cxn>
                <a:cxn ang="0">
                  <a:pos x="76" y="81"/>
                </a:cxn>
                <a:cxn ang="0">
                  <a:pos x="76" y="90"/>
                </a:cxn>
                <a:cxn ang="0">
                  <a:pos x="71" y="90"/>
                </a:cxn>
              </a:cxnLst>
              <a:rect l="0" t="0" r="r" b="b"/>
              <a:pathLst>
                <a:path w="76" h="98">
                  <a:moveTo>
                    <a:pt x="71" y="98"/>
                  </a:moveTo>
                  <a:lnTo>
                    <a:pt x="69" y="98"/>
                  </a:lnTo>
                  <a:lnTo>
                    <a:pt x="64" y="75"/>
                  </a:lnTo>
                  <a:lnTo>
                    <a:pt x="59" y="66"/>
                  </a:lnTo>
                  <a:lnTo>
                    <a:pt x="57" y="66"/>
                  </a:lnTo>
                  <a:lnTo>
                    <a:pt x="51" y="66"/>
                  </a:lnTo>
                  <a:lnTo>
                    <a:pt x="48" y="66"/>
                  </a:lnTo>
                  <a:lnTo>
                    <a:pt x="46" y="63"/>
                  </a:lnTo>
                  <a:lnTo>
                    <a:pt x="46" y="63"/>
                  </a:lnTo>
                  <a:lnTo>
                    <a:pt x="44" y="66"/>
                  </a:lnTo>
                  <a:lnTo>
                    <a:pt x="43" y="68"/>
                  </a:lnTo>
                  <a:lnTo>
                    <a:pt x="43" y="75"/>
                  </a:lnTo>
                  <a:lnTo>
                    <a:pt x="37" y="82"/>
                  </a:lnTo>
                  <a:lnTo>
                    <a:pt x="35" y="82"/>
                  </a:lnTo>
                  <a:lnTo>
                    <a:pt x="34" y="79"/>
                  </a:lnTo>
                  <a:lnTo>
                    <a:pt x="32" y="81"/>
                  </a:lnTo>
                  <a:lnTo>
                    <a:pt x="32" y="82"/>
                  </a:lnTo>
                  <a:lnTo>
                    <a:pt x="28" y="84"/>
                  </a:lnTo>
                  <a:lnTo>
                    <a:pt x="28" y="82"/>
                  </a:lnTo>
                  <a:lnTo>
                    <a:pt x="27" y="82"/>
                  </a:lnTo>
                  <a:lnTo>
                    <a:pt x="23" y="82"/>
                  </a:lnTo>
                  <a:lnTo>
                    <a:pt x="23" y="84"/>
                  </a:lnTo>
                  <a:lnTo>
                    <a:pt x="21" y="84"/>
                  </a:lnTo>
                  <a:lnTo>
                    <a:pt x="21" y="84"/>
                  </a:lnTo>
                  <a:lnTo>
                    <a:pt x="19" y="86"/>
                  </a:lnTo>
                  <a:lnTo>
                    <a:pt x="19" y="86"/>
                  </a:lnTo>
                  <a:lnTo>
                    <a:pt x="18" y="86"/>
                  </a:lnTo>
                  <a:lnTo>
                    <a:pt x="16" y="81"/>
                  </a:lnTo>
                  <a:lnTo>
                    <a:pt x="16" y="81"/>
                  </a:lnTo>
                  <a:lnTo>
                    <a:pt x="14" y="75"/>
                  </a:lnTo>
                  <a:lnTo>
                    <a:pt x="14" y="73"/>
                  </a:lnTo>
                  <a:lnTo>
                    <a:pt x="14" y="70"/>
                  </a:lnTo>
                  <a:lnTo>
                    <a:pt x="12" y="68"/>
                  </a:lnTo>
                  <a:lnTo>
                    <a:pt x="12" y="66"/>
                  </a:lnTo>
                  <a:lnTo>
                    <a:pt x="12" y="63"/>
                  </a:lnTo>
                  <a:lnTo>
                    <a:pt x="12" y="63"/>
                  </a:lnTo>
                  <a:lnTo>
                    <a:pt x="12" y="59"/>
                  </a:lnTo>
                  <a:lnTo>
                    <a:pt x="12" y="57"/>
                  </a:lnTo>
                  <a:lnTo>
                    <a:pt x="10" y="57"/>
                  </a:lnTo>
                  <a:lnTo>
                    <a:pt x="10" y="52"/>
                  </a:lnTo>
                  <a:lnTo>
                    <a:pt x="9" y="50"/>
                  </a:lnTo>
                  <a:lnTo>
                    <a:pt x="10" y="40"/>
                  </a:lnTo>
                  <a:lnTo>
                    <a:pt x="7" y="34"/>
                  </a:lnTo>
                  <a:lnTo>
                    <a:pt x="0" y="32"/>
                  </a:lnTo>
                  <a:lnTo>
                    <a:pt x="0" y="31"/>
                  </a:lnTo>
                  <a:lnTo>
                    <a:pt x="0" y="29"/>
                  </a:lnTo>
                  <a:lnTo>
                    <a:pt x="2" y="27"/>
                  </a:lnTo>
                  <a:lnTo>
                    <a:pt x="3" y="25"/>
                  </a:lnTo>
                  <a:lnTo>
                    <a:pt x="5" y="25"/>
                  </a:lnTo>
                  <a:lnTo>
                    <a:pt x="7" y="23"/>
                  </a:lnTo>
                  <a:lnTo>
                    <a:pt x="12" y="22"/>
                  </a:lnTo>
                  <a:lnTo>
                    <a:pt x="12" y="20"/>
                  </a:lnTo>
                  <a:lnTo>
                    <a:pt x="10" y="18"/>
                  </a:lnTo>
                  <a:lnTo>
                    <a:pt x="10" y="18"/>
                  </a:lnTo>
                  <a:lnTo>
                    <a:pt x="7" y="18"/>
                  </a:lnTo>
                  <a:lnTo>
                    <a:pt x="5" y="16"/>
                  </a:lnTo>
                  <a:lnTo>
                    <a:pt x="3" y="13"/>
                  </a:lnTo>
                  <a:lnTo>
                    <a:pt x="3" y="11"/>
                  </a:lnTo>
                  <a:lnTo>
                    <a:pt x="7" y="4"/>
                  </a:lnTo>
                  <a:lnTo>
                    <a:pt x="9" y="0"/>
                  </a:lnTo>
                  <a:lnTo>
                    <a:pt x="9" y="0"/>
                  </a:lnTo>
                  <a:lnTo>
                    <a:pt x="14" y="7"/>
                  </a:lnTo>
                  <a:lnTo>
                    <a:pt x="16" y="2"/>
                  </a:lnTo>
                  <a:lnTo>
                    <a:pt x="18" y="2"/>
                  </a:lnTo>
                  <a:lnTo>
                    <a:pt x="18" y="7"/>
                  </a:lnTo>
                  <a:lnTo>
                    <a:pt x="19" y="9"/>
                  </a:lnTo>
                  <a:lnTo>
                    <a:pt x="21" y="7"/>
                  </a:lnTo>
                  <a:lnTo>
                    <a:pt x="25" y="9"/>
                  </a:lnTo>
                  <a:lnTo>
                    <a:pt x="27" y="6"/>
                  </a:lnTo>
                  <a:lnTo>
                    <a:pt x="30" y="18"/>
                  </a:lnTo>
                  <a:lnTo>
                    <a:pt x="32" y="20"/>
                  </a:lnTo>
                  <a:lnTo>
                    <a:pt x="34" y="22"/>
                  </a:lnTo>
                  <a:lnTo>
                    <a:pt x="48" y="23"/>
                  </a:lnTo>
                  <a:lnTo>
                    <a:pt x="48" y="22"/>
                  </a:lnTo>
                  <a:lnTo>
                    <a:pt x="59" y="22"/>
                  </a:lnTo>
                  <a:lnTo>
                    <a:pt x="71" y="25"/>
                  </a:lnTo>
                  <a:lnTo>
                    <a:pt x="69" y="27"/>
                  </a:lnTo>
                  <a:lnTo>
                    <a:pt x="68" y="29"/>
                  </a:lnTo>
                  <a:lnTo>
                    <a:pt x="66" y="32"/>
                  </a:lnTo>
                  <a:lnTo>
                    <a:pt x="59" y="40"/>
                  </a:lnTo>
                  <a:lnTo>
                    <a:pt x="51" y="43"/>
                  </a:lnTo>
                  <a:lnTo>
                    <a:pt x="51" y="47"/>
                  </a:lnTo>
                  <a:lnTo>
                    <a:pt x="53" y="56"/>
                  </a:lnTo>
                  <a:lnTo>
                    <a:pt x="57" y="57"/>
                  </a:lnTo>
                  <a:lnTo>
                    <a:pt x="59" y="59"/>
                  </a:lnTo>
                  <a:lnTo>
                    <a:pt x="60" y="61"/>
                  </a:lnTo>
                  <a:lnTo>
                    <a:pt x="64" y="52"/>
                  </a:lnTo>
                  <a:lnTo>
                    <a:pt x="66" y="48"/>
                  </a:lnTo>
                  <a:lnTo>
                    <a:pt x="68" y="48"/>
                  </a:lnTo>
                  <a:lnTo>
                    <a:pt x="76" y="81"/>
                  </a:lnTo>
                  <a:lnTo>
                    <a:pt x="76" y="82"/>
                  </a:lnTo>
                  <a:lnTo>
                    <a:pt x="76" y="90"/>
                  </a:lnTo>
                  <a:lnTo>
                    <a:pt x="73" y="90"/>
                  </a:lnTo>
                  <a:lnTo>
                    <a:pt x="71" y="90"/>
                  </a:lnTo>
                  <a:lnTo>
                    <a:pt x="71" y="9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8" name="Freeform 4229"/>
            <p:cNvSpPr>
              <a:spLocks/>
            </p:cNvSpPr>
            <p:nvPr/>
          </p:nvSpPr>
          <p:spPr bwMode="auto">
            <a:xfrm>
              <a:off x="4099" y="2269"/>
              <a:ext cx="76" cy="98"/>
            </a:xfrm>
            <a:custGeom>
              <a:avLst/>
              <a:gdLst/>
              <a:ahLst/>
              <a:cxnLst>
                <a:cxn ang="0">
                  <a:pos x="69" y="98"/>
                </a:cxn>
                <a:cxn ang="0">
                  <a:pos x="59" y="66"/>
                </a:cxn>
                <a:cxn ang="0">
                  <a:pos x="51" y="66"/>
                </a:cxn>
                <a:cxn ang="0">
                  <a:pos x="46" y="63"/>
                </a:cxn>
                <a:cxn ang="0">
                  <a:pos x="44" y="66"/>
                </a:cxn>
                <a:cxn ang="0">
                  <a:pos x="43" y="75"/>
                </a:cxn>
                <a:cxn ang="0">
                  <a:pos x="35" y="82"/>
                </a:cxn>
                <a:cxn ang="0">
                  <a:pos x="32" y="81"/>
                </a:cxn>
                <a:cxn ang="0">
                  <a:pos x="28" y="84"/>
                </a:cxn>
                <a:cxn ang="0">
                  <a:pos x="27" y="82"/>
                </a:cxn>
                <a:cxn ang="0">
                  <a:pos x="23" y="84"/>
                </a:cxn>
                <a:cxn ang="0">
                  <a:pos x="21" y="84"/>
                </a:cxn>
                <a:cxn ang="0">
                  <a:pos x="19" y="86"/>
                </a:cxn>
                <a:cxn ang="0">
                  <a:pos x="16" y="81"/>
                </a:cxn>
                <a:cxn ang="0">
                  <a:pos x="14" y="75"/>
                </a:cxn>
                <a:cxn ang="0">
                  <a:pos x="14" y="70"/>
                </a:cxn>
                <a:cxn ang="0">
                  <a:pos x="12" y="66"/>
                </a:cxn>
                <a:cxn ang="0">
                  <a:pos x="12" y="63"/>
                </a:cxn>
                <a:cxn ang="0">
                  <a:pos x="12" y="57"/>
                </a:cxn>
                <a:cxn ang="0">
                  <a:pos x="10" y="52"/>
                </a:cxn>
                <a:cxn ang="0">
                  <a:pos x="10" y="40"/>
                </a:cxn>
                <a:cxn ang="0">
                  <a:pos x="0" y="32"/>
                </a:cxn>
                <a:cxn ang="0">
                  <a:pos x="0" y="29"/>
                </a:cxn>
                <a:cxn ang="0">
                  <a:pos x="3" y="25"/>
                </a:cxn>
                <a:cxn ang="0">
                  <a:pos x="7" y="23"/>
                </a:cxn>
                <a:cxn ang="0">
                  <a:pos x="12" y="20"/>
                </a:cxn>
                <a:cxn ang="0">
                  <a:pos x="10" y="18"/>
                </a:cxn>
                <a:cxn ang="0">
                  <a:pos x="5" y="16"/>
                </a:cxn>
                <a:cxn ang="0">
                  <a:pos x="3" y="11"/>
                </a:cxn>
                <a:cxn ang="0">
                  <a:pos x="9" y="0"/>
                </a:cxn>
                <a:cxn ang="0">
                  <a:pos x="14" y="7"/>
                </a:cxn>
                <a:cxn ang="0">
                  <a:pos x="18" y="2"/>
                </a:cxn>
                <a:cxn ang="0">
                  <a:pos x="19" y="9"/>
                </a:cxn>
                <a:cxn ang="0">
                  <a:pos x="25" y="9"/>
                </a:cxn>
                <a:cxn ang="0">
                  <a:pos x="30" y="18"/>
                </a:cxn>
                <a:cxn ang="0">
                  <a:pos x="34" y="22"/>
                </a:cxn>
                <a:cxn ang="0">
                  <a:pos x="48" y="22"/>
                </a:cxn>
                <a:cxn ang="0">
                  <a:pos x="71" y="25"/>
                </a:cxn>
                <a:cxn ang="0">
                  <a:pos x="68" y="29"/>
                </a:cxn>
                <a:cxn ang="0">
                  <a:pos x="59" y="40"/>
                </a:cxn>
                <a:cxn ang="0">
                  <a:pos x="51" y="47"/>
                </a:cxn>
                <a:cxn ang="0">
                  <a:pos x="57" y="57"/>
                </a:cxn>
                <a:cxn ang="0">
                  <a:pos x="60" y="61"/>
                </a:cxn>
                <a:cxn ang="0">
                  <a:pos x="66" y="48"/>
                </a:cxn>
                <a:cxn ang="0">
                  <a:pos x="76" y="81"/>
                </a:cxn>
                <a:cxn ang="0">
                  <a:pos x="76" y="90"/>
                </a:cxn>
                <a:cxn ang="0">
                  <a:pos x="71" y="90"/>
                </a:cxn>
              </a:cxnLst>
              <a:rect l="0" t="0" r="r" b="b"/>
              <a:pathLst>
                <a:path w="76" h="98">
                  <a:moveTo>
                    <a:pt x="71" y="98"/>
                  </a:moveTo>
                  <a:lnTo>
                    <a:pt x="69" y="98"/>
                  </a:lnTo>
                  <a:lnTo>
                    <a:pt x="64" y="75"/>
                  </a:lnTo>
                  <a:lnTo>
                    <a:pt x="59" y="66"/>
                  </a:lnTo>
                  <a:lnTo>
                    <a:pt x="57" y="66"/>
                  </a:lnTo>
                  <a:lnTo>
                    <a:pt x="51" y="66"/>
                  </a:lnTo>
                  <a:lnTo>
                    <a:pt x="48" y="66"/>
                  </a:lnTo>
                  <a:lnTo>
                    <a:pt x="46" y="63"/>
                  </a:lnTo>
                  <a:lnTo>
                    <a:pt x="46" y="63"/>
                  </a:lnTo>
                  <a:lnTo>
                    <a:pt x="44" y="66"/>
                  </a:lnTo>
                  <a:lnTo>
                    <a:pt x="43" y="68"/>
                  </a:lnTo>
                  <a:lnTo>
                    <a:pt x="43" y="75"/>
                  </a:lnTo>
                  <a:lnTo>
                    <a:pt x="37" y="82"/>
                  </a:lnTo>
                  <a:lnTo>
                    <a:pt x="35" y="82"/>
                  </a:lnTo>
                  <a:lnTo>
                    <a:pt x="34" y="79"/>
                  </a:lnTo>
                  <a:lnTo>
                    <a:pt x="32" y="81"/>
                  </a:lnTo>
                  <a:lnTo>
                    <a:pt x="32" y="82"/>
                  </a:lnTo>
                  <a:lnTo>
                    <a:pt x="28" y="84"/>
                  </a:lnTo>
                  <a:lnTo>
                    <a:pt x="28" y="82"/>
                  </a:lnTo>
                  <a:lnTo>
                    <a:pt x="27" y="82"/>
                  </a:lnTo>
                  <a:lnTo>
                    <a:pt x="23" y="82"/>
                  </a:lnTo>
                  <a:lnTo>
                    <a:pt x="23" y="84"/>
                  </a:lnTo>
                  <a:lnTo>
                    <a:pt x="21" y="84"/>
                  </a:lnTo>
                  <a:lnTo>
                    <a:pt x="21" y="84"/>
                  </a:lnTo>
                  <a:lnTo>
                    <a:pt x="19" y="86"/>
                  </a:lnTo>
                  <a:lnTo>
                    <a:pt x="19" y="86"/>
                  </a:lnTo>
                  <a:lnTo>
                    <a:pt x="18" y="86"/>
                  </a:lnTo>
                  <a:lnTo>
                    <a:pt x="16" y="81"/>
                  </a:lnTo>
                  <a:lnTo>
                    <a:pt x="16" y="81"/>
                  </a:lnTo>
                  <a:lnTo>
                    <a:pt x="14" y="75"/>
                  </a:lnTo>
                  <a:lnTo>
                    <a:pt x="14" y="73"/>
                  </a:lnTo>
                  <a:lnTo>
                    <a:pt x="14" y="70"/>
                  </a:lnTo>
                  <a:lnTo>
                    <a:pt x="12" y="68"/>
                  </a:lnTo>
                  <a:lnTo>
                    <a:pt x="12" y="66"/>
                  </a:lnTo>
                  <a:lnTo>
                    <a:pt x="12" y="63"/>
                  </a:lnTo>
                  <a:lnTo>
                    <a:pt x="12" y="63"/>
                  </a:lnTo>
                  <a:lnTo>
                    <a:pt x="12" y="59"/>
                  </a:lnTo>
                  <a:lnTo>
                    <a:pt x="12" y="57"/>
                  </a:lnTo>
                  <a:lnTo>
                    <a:pt x="10" y="57"/>
                  </a:lnTo>
                  <a:lnTo>
                    <a:pt x="10" y="52"/>
                  </a:lnTo>
                  <a:lnTo>
                    <a:pt x="9" y="50"/>
                  </a:lnTo>
                  <a:lnTo>
                    <a:pt x="10" y="40"/>
                  </a:lnTo>
                  <a:lnTo>
                    <a:pt x="7" y="34"/>
                  </a:lnTo>
                  <a:lnTo>
                    <a:pt x="0" y="32"/>
                  </a:lnTo>
                  <a:lnTo>
                    <a:pt x="0" y="31"/>
                  </a:lnTo>
                  <a:lnTo>
                    <a:pt x="0" y="29"/>
                  </a:lnTo>
                  <a:lnTo>
                    <a:pt x="2" y="27"/>
                  </a:lnTo>
                  <a:lnTo>
                    <a:pt x="3" y="25"/>
                  </a:lnTo>
                  <a:lnTo>
                    <a:pt x="5" y="25"/>
                  </a:lnTo>
                  <a:lnTo>
                    <a:pt x="7" y="23"/>
                  </a:lnTo>
                  <a:lnTo>
                    <a:pt x="12" y="22"/>
                  </a:lnTo>
                  <a:lnTo>
                    <a:pt x="12" y="20"/>
                  </a:lnTo>
                  <a:lnTo>
                    <a:pt x="10" y="18"/>
                  </a:lnTo>
                  <a:lnTo>
                    <a:pt x="10" y="18"/>
                  </a:lnTo>
                  <a:lnTo>
                    <a:pt x="7" y="18"/>
                  </a:lnTo>
                  <a:lnTo>
                    <a:pt x="5" y="16"/>
                  </a:lnTo>
                  <a:lnTo>
                    <a:pt x="3" y="13"/>
                  </a:lnTo>
                  <a:lnTo>
                    <a:pt x="3" y="11"/>
                  </a:lnTo>
                  <a:lnTo>
                    <a:pt x="7" y="4"/>
                  </a:lnTo>
                  <a:lnTo>
                    <a:pt x="9" y="0"/>
                  </a:lnTo>
                  <a:lnTo>
                    <a:pt x="9" y="0"/>
                  </a:lnTo>
                  <a:lnTo>
                    <a:pt x="14" y="7"/>
                  </a:lnTo>
                  <a:lnTo>
                    <a:pt x="16" y="2"/>
                  </a:lnTo>
                  <a:lnTo>
                    <a:pt x="18" y="2"/>
                  </a:lnTo>
                  <a:lnTo>
                    <a:pt x="18" y="7"/>
                  </a:lnTo>
                  <a:lnTo>
                    <a:pt x="19" y="9"/>
                  </a:lnTo>
                  <a:lnTo>
                    <a:pt x="21" y="7"/>
                  </a:lnTo>
                  <a:lnTo>
                    <a:pt x="25" y="9"/>
                  </a:lnTo>
                  <a:lnTo>
                    <a:pt x="27" y="6"/>
                  </a:lnTo>
                  <a:lnTo>
                    <a:pt x="30" y="18"/>
                  </a:lnTo>
                  <a:lnTo>
                    <a:pt x="32" y="20"/>
                  </a:lnTo>
                  <a:lnTo>
                    <a:pt x="34" y="22"/>
                  </a:lnTo>
                  <a:lnTo>
                    <a:pt x="48" y="23"/>
                  </a:lnTo>
                  <a:lnTo>
                    <a:pt x="48" y="22"/>
                  </a:lnTo>
                  <a:lnTo>
                    <a:pt x="59" y="22"/>
                  </a:lnTo>
                  <a:lnTo>
                    <a:pt x="71" y="25"/>
                  </a:lnTo>
                  <a:lnTo>
                    <a:pt x="69" y="27"/>
                  </a:lnTo>
                  <a:lnTo>
                    <a:pt x="68" y="29"/>
                  </a:lnTo>
                  <a:lnTo>
                    <a:pt x="66" y="32"/>
                  </a:lnTo>
                  <a:lnTo>
                    <a:pt x="59" y="40"/>
                  </a:lnTo>
                  <a:lnTo>
                    <a:pt x="51" y="43"/>
                  </a:lnTo>
                  <a:lnTo>
                    <a:pt x="51" y="47"/>
                  </a:lnTo>
                  <a:lnTo>
                    <a:pt x="53" y="56"/>
                  </a:lnTo>
                  <a:lnTo>
                    <a:pt x="57" y="57"/>
                  </a:lnTo>
                  <a:lnTo>
                    <a:pt x="59" y="59"/>
                  </a:lnTo>
                  <a:lnTo>
                    <a:pt x="60" y="61"/>
                  </a:lnTo>
                  <a:lnTo>
                    <a:pt x="64" y="52"/>
                  </a:lnTo>
                  <a:lnTo>
                    <a:pt x="66" y="48"/>
                  </a:lnTo>
                  <a:lnTo>
                    <a:pt x="68" y="48"/>
                  </a:lnTo>
                  <a:lnTo>
                    <a:pt x="76" y="81"/>
                  </a:lnTo>
                  <a:lnTo>
                    <a:pt x="76" y="82"/>
                  </a:lnTo>
                  <a:lnTo>
                    <a:pt x="76" y="90"/>
                  </a:lnTo>
                  <a:lnTo>
                    <a:pt x="73" y="90"/>
                  </a:lnTo>
                  <a:lnTo>
                    <a:pt x="71" y="90"/>
                  </a:lnTo>
                  <a:lnTo>
                    <a:pt x="71" y="9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9" name="Freeform 4230"/>
            <p:cNvSpPr>
              <a:spLocks/>
            </p:cNvSpPr>
            <p:nvPr/>
          </p:nvSpPr>
          <p:spPr bwMode="auto">
            <a:xfrm>
              <a:off x="3968" y="2549"/>
              <a:ext cx="34" cy="63"/>
            </a:xfrm>
            <a:custGeom>
              <a:avLst/>
              <a:gdLst/>
              <a:ahLst/>
              <a:cxnLst>
                <a:cxn ang="0">
                  <a:pos x="6" y="0"/>
                </a:cxn>
                <a:cxn ang="0">
                  <a:pos x="4" y="2"/>
                </a:cxn>
                <a:cxn ang="0">
                  <a:pos x="6" y="4"/>
                </a:cxn>
                <a:cxn ang="0">
                  <a:pos x="9" y="4"/>
                </a:cxn>
                <a:cxn ang="0">
                  <a:pos x="9" y="6"/>
                </a:cxn>
                <a:cxn ang="0">
                  <a:pos x="9" y="6"/>
                </a:cxn>
                <a:cxn ang="0">
                  <a:pos x="8" y="8"/>
                </a:cxn>
                <a:cxn ang="0">
                  <a:pos x="6" y="13"/>
                </a:cxn>
                <a:cxn ang="0">
                  <a:pos x="4" y="15"/>
                </a:cxn>
                <a:cxn ang="0">
                  <a:pos x="2" y="29"/>
                </a:cxn>
                <a:cxn ang="0">
                  <a:pos x="0" y="27"/>
                </a:cxn>
                <a:cxn ang="0">
                  <a:pos x="0" y="29"/>
                </a:cxn>
                <a:cxn ang="0">
                  <a:pos x="2" y="49"/>
                </a:cxn>
                <a:cxn ang="0">
                  <a:pos x="6" y="59"/>
                </a:cxn>
                <a:cxn ang="0">
                  <a:pos x="9" y="61"/>
                </a:cxn>
                <a:cxn ang="0">
                  <a:pos x="18" y="63"/>
                </a:cxn>
                <a:cxn ang="0">
                  <a:pos x="31" y="56"/>
                </a:cxn>
                <a:cxn ang="0">
                  <a:pos x="33" y="50"/>
                </a:cxn>
                <a:cxn ang="0">
                  <a:pos x="34" y="38"/>
                </a:cxn>
                <a:cxn ang="0">
                  <a:pos x="34" y="34"/>
                </a:cxn>
                <a:cxn ang="0">
                  <a:pos x="33" y="34"/>
                </a:cxn>
                <a:cxn ang="0">
                  <a:pos x="27" y="22"/>
                </a:cxn>
                <a:cxn ang="0">
                  <a:pos x="25" y="20"/>
                </a:cxn>
                <a:cxn ang="0">
                  <a:pos x="24" y="17"/>
                </a:cxn>
                <a:cxn ang="0">
                  <a:pos x="20" y="15"/>
                </a:cxn>
                <a:cxn ang="0">
                  <a:pos x="18" y="11"/>
                </a:cxn>
                <a:cxn ang="0">
                  <a:pos x="11" y="2"/>
                </a:cxn>
                <a:cxn ang="0">
                  <a:pos x="8" y="0"/>
                </a:cxn>
                <a:cxn ang="0">
                  <a:pos x="6" y="0"/>
                </a:cxn>
              </a:cxnLst>
              <a:rect l="0" t="0" r="r" b="b"/>
              <a:pathLst>
                <a:path w="34" h="63">
                  <a:moveTo>
                    <a:pt x="6" y="0"/>
                  </a:moveTo>
                  <a:lnTo>
                    <a:pt x="4" y="2"/>
                  </a:lnTo>
                  <a:lnTo>
                    <a:pt x="6" y="4"/>
                  </a:lnTo>
                  <a:lnTo>
                    <a:pt x="9" y="4"/>
                  </a:lnTo>
                  <a:lnTo>
                    <a:pt x="9" y="6"/>
                  </a:lnTo>
                  <a:lnTo>
                    <a:pt x="9" y="6"/>
                  </a:lnTo>
                  <a:lnTo>
                    <a:pt x="8" y="8"/>
                  </a:lnTo>
                  <a:lnTo>
                    <a:pt x="6" y="13"/>
                  </a:lnTo>
                  <a:lnTo>
                    <a:pt x="4" y="15"/>
                  </a:lnTo>
                  <a:lnTo>
                    <a:pt x="2" y="29"/>
                  </a:lnTo>
                  <a:lnTo>
                    <a:pt x="0" y="27"/>
                  </a:lnTo>
                  <a:lnTo>
                    <a:pt x="0" y="29"/>
                  </a:lnTo>
                  <a:lnTo>
                    <a:pt x="2" y="49"/>
                  </a:lnTo>
                  <a:lnTo>
                    <a:pt x="6" y="59"/>
                  </a:lnTo>
                  <a:lnTo>
                    <a:pt x="9" y="61"/>
                  </a:lnTo>
                  <a:lnTo>
                    <a:pt x="18" y="63"/>
                  </a:lnTo>
                  <a:lnTo>
                    <a:pt x="31" y="56"/>
                  </a:lnTo>
                  <a:lnTo>
                    <a:pt x="33" y="50"/>
                  </a:lnTo>
                  <a:lnTo>
                    <a:pt x="34" y="38"/>
                  </a:lnTo>
                  <a:lnTo>
                    <a:pt x="34" y="34"/>
                  </a:lnTo>
                  <a:lnTo>
                    <a:pt x="33" y="34"/>
                  </a:lnTo>
                  <a:lnTo>
                    <a:pt x="27" y="22"/>
                  </a:lnTo>
                  <a:lnTo>
                    <a:pt x="25" y="20"/>
                  </a:lnTo>
                  <a:lnTo>
                    <a:pt x="24" y="17"/>
                  </a:lnTo>
                  <a:lnTo>
                    <a:pt x="20" y="15"/>
                  </a:lnTo>
                  <a:lnTo>
                    <a:pt x="18" y="11"/>
                  </a:lnTo>
                  <a:lnTo>
                    <a:pt x="11" y="2"/>
                  </a:lnTo>
                  <a:lnTo>
                    <a:pt x="8"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0" name="Freeform 4231"/>
            <p:cNvSpPr>
              <a:spLocks/>
            </p:cNvSpPr>
            <p:nvPr/>
          </p:nvSpPr>
          <p:spPr bwMode="auto">
            <a:xfrm>
              <a:off x="3968" y="2549"/>
              <a:ext cx="34" cy="63"/>
            </a:xfrm>
            <a:custGeom>
              <a:avLst/>
              <a:gdLst/>
              <a:ahLst/>
              <a:cxnLst>
                <a:cxn ang="0">
                  <a:pos x="6" y="0"/>
                </a:cxn>
                <a:cxn ang="0">
                  <a:pos x="4" y="2"/>
                </a:cxn>
                <a:cxn ang="0">
                  <a:pos x="6" y="4"/>
                </a:cxn>
                <a:cxn ang="0">
                  <a:pos x="9" y="4"/>
                </a:cxn>
                <a:cxn ang="0">
                  <a:pos x="9" y="6"/>
                </a:cxn>
                <a:cxn ang="0">
                  <a:pos x="9" y="6"/>
                </a:cxn>
                <a:cxn ang="0">
                  <a:pos x="8" y="8"/>
                </a:cxn>
                <a:cxn ang="0">
                  <a:pos x="6" y="13"/>
                </a:cxn>
                <a:cxn ang="0">
                  <a:pos x="4" y="15"/>
                </a:cxn>
                <a:cxn ang="0">
                  <a:pos x="2" y="29"/>
                </a:cxn>
                <a:cxn ang="0">
                  <a:pos x="0" y="27"/>
                </a:cxn>
                <a:cxn ang="0">
                  <a:pos x="0" y="29"/>
                </a:cxn>
                <a:cxn ang="0">
                  <a:pos x="2" y="49"/>
                </a:cxn>
                <a:cxn ang="0">
                  <a:pos x="6" y="59"/>
                </a:cxn>
                <a:cxn ang="0">
                  <a:pos x="9" y="61"/>
                </a:cxn>
                <a:cxn ang="0">
                  <a:pos x="18" y="63"/>
                </a:cxn>
                <a:cxn ang="0">
                  <a:pos x="31" y="56"/>
                </a:cxn>
                <a:cxn ang="0">
                  <a:pos x="33" y="50"/>
                </a:cxn>
                <a:cxn ang="0">
                  <a:pos x="34" y="38"/>
                </a:cxn>
                <a:cxn ang="0">
                  <a:pos x="34" y="34"/>
                </a:cxn>
                <a:cxn ang="0">
                  <a:pos x="33" y="34"/>
                </a:cxn>
                <a:cxn ang="0">
                  <a:pos x="27" y="22"/>
                </a:cxn>
                <a:cxn ang="0">
                  <a:pos x="25" y="20"/>
                </a:cxn>
                <a:cxn ang="0">
                  <a:pos x="24" y="17"/>
                </a:cxn>
                <a:cxn ang="0">
                  <a:pos x="20" y="15"/>
                </a:cxn>
                <a:cxn ang="0">
                  <a:pos x="18" y="11"/>
                </a:cxn>
                <a:cxn ang="0">
                  <a:pos x="11" y="2"/>
                </a:cxn>
                <a:cxn ang="0">
                  <a:pos x="8" y="0"/>
                </a:cxn>
                <a:cxn ang="0">
                  <a:pos x="6" y="0"/>
                </a:cxn>
              </a:cxnLst>
              <a:rect l="0" t="0" r="r" b="b"/>
              <a:pathLst>
                <a:path w="34" h="63">
                  <a:moveTo>
                    <a:pt x="6" y="0"/>
                  </a:moveTo>
                  <a:lnTo>
                    <a:pt x="4" y="2"/>
                  </a:lnTo>
                  <a:lnTo>
                    <a:pt x="6" y="4"/>
                  </a:lnTo>
                  <a:lnTo>
                    <a:pt x="9" y="4"/>
                  </a:lnTo>
                  <a:lnTo>
                    <a:pt x="9" y="6"/>
                  </a:lnTo>
                  <a:lnTo>
                    <a:pt x="9" y="6"/>
                  </a:lnTo>
                  <a:lnTo>
                    <a:pt x="8" y="8"/>
                  </a:lnTo>
                  <a:lnTo>
                    <a:pt x="6" y="13"/>
                  </a:lnTo>
                  <a:lnTo>
                    <a:pt x="4" y="15"/>
                  </a:lnTo>
                  <a:lnTo>
                    <a:pt x="2" y="29"/>
                  </a:lnTo>
                  <a:lnTo>
                    <a:pt x="0" y="27"/>
                  </a:lnTo>
                  <a:lnTo>
                    <a:pt x="0" y="29"/>
                  </a:lnTo>
                  <a:lnTo>
                    <a:pt x="2" y="49"/>
                  </a:lnTo>
                  <a:lnTo>
                    <a:pt x="6" y="59"/>
                  </a:lnTo>
                  <a:lnTo>
                    <a:pt x="9" y="61"/>
                  </a:lnTo>
                  <a:lnTo>
                    <a:pt x="18" y="63"/>
                  </a:lnTo>
                  <a:lnTo>
                    <a:pt x="31" y="56"/>
                  </a:lnTo>
                  <a:lnTo>
                    <a:pt x="33" y="50"/>
                  </a:lnTo>
                  <a:lnTo>
                    <a:pt x="34" y="38"/>
                  </a:lnTo>
                  <a:lnTo>
                    <a:pt x="34" y="34"/>
                  </a:lnTo>
                  <a:lnTo>
                    <a:pt x="33" y="34"/>
                  </a:lnTo>
                  <a:lnTo>
                    <a:pt x="27" y="22"/>
                  </a:lnTo>
                  <a:lnTo>
                    <a:pt x="25" y="20"/>
                  </a:lnTo>
                  <a:lnTo>
                    <a:pt x="24" y="17"/>
                  </a:lnTo>
                  <a:lnTo>
                    <a:pt x="20" y="15"/>
                  </a:lnTo>
                  <a:lnTo>
                    <a:pt x="18" y="11"/>
                  </a:lnTo>
                  <a:lnTo>
                    <a:pt x="11" y="2"/>
                  </a:lnTo>
                  <a:lnTo>
                    <a:pt x="8"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1" name="Freeform 4232"/>
            <p:cNvSpPr>
              <a:spLocks/>
            </p:cNvSpPr>
            <p:nvPr/>
          </p:nvSpPr>
          <p:spPr bwMode="auto">
            <a:xfrm>
              <a:off x="4297" y="2339"/>
              <a:ext cx="116" cy="143"/>
            </a:xfrm>
            <a:custGeom>
              <a:avLst/>
              <a:gdLst/>
              <a:ahLst/>
              <a:cxnLst>
                <a:cxn ang="0">
                  <a:pos x="43" y="18"/>
                </a:cxn>
                <a:cxn ang="0">
                  <a:pos x="43" y="23"/>
                </a:cxn>
                <a:cxn ang="0">
                  <a:pos x="53" y="28"/>
                </a:cxn>
                <a:cxn ang="0">
                  <a:pos x="64" y="28"/>
                </a:cxn>
                <a:cxn ang="0">
                  <a:pos x="68" y="36"/>
                </a:cxn>
                <a:cxn ang="0">
                  <a:pos x="71" y="39"/>
                </a:cxn>
                <a:cxn ang="0">
                  <a:pos x="73" y="44"/>
                </a:cxn>
                <a:cxn ang="0">
                  <a:pos x="64" y="48"/>
                </a:cxn>
                <a:cxn ang="0">
                  <a:pos x="60" y="50"/>
                </a:cxn>
                <a:cxn ang="0">
                  <a:pos x="60" y="55"/>
                </a:cxn>
                <a:cxn ang="0">
                  <a:pos x="78" y="69"/>
                </a:cxn>
                <a:cxn ang="0">
                  <a:pos x="85" y="78"/>
                </a:cxn>
                <a:cxn ang="0">
                  <a:pos x="93" y="86"/>
                </a:cxn>
                <a:cxn ang="0">
                  <a:pos x="100" y="96"/>
                </a:cxn>
                <a:cxn ang="0">
                  <a:pos x="100" y="96"/>
                </a:cxn>
                <a:cxn ang="0">
                  <a:pos x="103" y="100"/>
                </a:cxn>
                <a:cxn ang="0">
                  <a:pos x="116" y="119"/>
                </a:cxn>
                <a:cxn ang="0">
                  <a:pos x="114" y="132"/>
                </a:cxn>
                <a:cxn ang="0">
                  <a:pos x="109" y="137"/>
                </a:cxn>
                <a:cxn ang="0">
                  <a:pos x="103" y="134"/>
                </a:cxn>
                <a:cxn ang="0">
                  <a:pos x="94" y="137"/>
                </a:cxn>
                <a:cxn ang="0">
                  <a:pos x="91" y="143"/>
                </a:cxn>
                <a:cxn ang="0">
                  <a:pos x="80" y="139"/>
                </a:cxn>
                <a:cxn ang="0">
                  <a:pos x="82" y="137"/>
                </a:cxn>
                <a:cxn ang="0">
                  <a:pos x="84" y="121"/>
                </a:cxn>
                <a:cxn ang="0">
                  <a:pos x="84" y="116"/>
                </a:cxn>
                <a:cxn ang="0">
                  <a:pos x="82" y="112"/>
                </a:cxn>
                <a:cxn ang="0">
                  <a:pos x="80" y="109"/>
                </a:cxn>
                <a:cxn ang="0">
                  <a:pos x="75" y="107"/>
                </a:cxn>
                <a:cxn ang="0">
                  <a:pos x="71" y="102"/>
                </a:cxn>
                <a:cxn ang="0">
                  <a:pos x="69" y="84"/>
                </a:cxn>
                <a:cxn ang="0">
                  <a:pos x="66" y="80"/>
                </a:cxn>
                <a:cxn ang="0">
                  <a:pos x="57" y="69"/>
                </a:cxn>
                <a:cxn ang="0">
                  <a:pos x="46" y="75"/>
                </a:cxn>
                <a:cxn ang="0">
                  <a:pos x="37" y="78"/>
                </a:cxn>
                <a:cxn ang="0">
                  <a:pos x="34" y="77"/>
                </a:cxn>
                <a:cxn ang="0">
                  <a:pos x="30" y="73"/>
                </a:cxn>
                <a:cxn ang="0">
                  <a:pos x="19" y="78"/>
                </a:cxn>
                <a:cxn ang="0">
                  <a:pos x="14" y="82"/>
                </a:cxn>
                <a:cxn ang="0">
                  <a:pos x="12" y="82"/>
                </a:cxn>
                <a:cxn ang="0">
                  <a:pos x="16" y="59"/>
                </a:cxn>
                <a:cxn ang="0">
                  <a:pos x="16" y="50"/>
                </a:cxn>
                <a:cxn ang="0">
                  <a:pos x="7" y="48"/>
                </a:cxn>
                <a:cxn ang="0">
                  <a:pos x="5" y="37"/>
                </a:cxn>
                <a:cxn ang="0">
                  <a:pos x="0" y="34"/>
                </a:cxn>
                <a:cxn ang="0">
                  <a:pos x="0" y="30"/>
                </a:cxn>
                <a:cxn ang="0">
                  <a:pos x="2" y="28"/>
                </a:cxn>
                <a:cxn ang="0">
                  <a:pos x="7" y="27"/>
                </a:cxn>
                <a:cxn ang="0">
                  <a:pos x="14" y="18"/>
                </a:cxn>
                <a:cxn ang="0">
                  <a:pos x="16" y="14"/>
                </a:cxn>
                <a:cxn ang="0">
                  <a:pos x="23" y="21"/>
                </a:cxn>
                <a:cxn ang="0">
                  <a:pos x="25" y="16"/>
                </a:cxn>
                <a:cxn ang="0">
                  <a:pos x="23" y="2"/>
                </a:cxn>
                <a:cxn ang="0">
                  <a:pos x="30" y="0"/>
                </a:cxn>
              </a:cxnLst>
              <a:rect l="0" t="0" r="r" b="b"/>
              <a:pathLst>
                <a:path w="116" h="143">
                  <a:moveTo>
                    <a:pt x="30" y="2"/>
                  </a:moveTo>
                  <a:lnTo>
                    <a:pt x="43" y="18"/>
                  </a:lnTo>
                  <a:lnTo>
                    <a:pt x="43" y="21"/>
                  </a:lnTo>
                  <a:lnTo>
                    <a:pt x="43" y="23"/>
                  </a:lnTo>
                  <a:lnTo>
                    <a:pt x="48" y="28"/>
                  </a:lnTo>
                  <a:lnTo>
                    <a:pt x="53" y="28"/>
                  </a:lnTo>
                  <a:lnTo>
                    <a:pt x="59" y="27"/>
                  </a:lnTo>
                  <a:lnTo>
                    <a:pt x="64" y="28"/>
                  </a:lnTo>
                  <a:lnTo>
                    <a:pt x="68" y="34"/>
                  </a:lnTo>
                  <a:lnTo>
                    <a:pt x="68" y="36"/>
                  </a:lnTo>
                  <a:lnTo>
                    <a:pt x="71" y="37"/>
                  </a:lnTo>
                  <a:lnTo>
                    <a:pt x="71" y="39"/>
                  </a:lnTo>
                  <a:lnTo>
                    <a:pt x="73" y="41"/>
                  </a:lnTo>
                  <a:lnTo>
                    <a:pt x="73" y="44"/>
                  </a:lnTo>
                  <a:lnTo>
                    <a:pt x="69" y="48"/>
                  </a:lnTo>
                  <a:lnTo>
                    <a:pt x="64" y="48"/>
                  </a:lnTo>
                  <a:lnTo>
                    <a:pt x="62" y="48"/>
                  </a:lnTo>
                  <a:lnTo>
                    <a:pt x="60" y="50"/>
                  </a:lnTo>
                  <a:lnTo>
                    <a:pt x="59" y="53"/>
                  </a:lnTo>
                  <a:lnTo>
                    <a:pt x="60" y="55"/>
                  </a:lnTo>
                  <a:lnTo>
                    <a:pt x="78" y="66"/>
                  </a:lnTo>
                  <a:lnTo>
                    <a:pt x="78" y="69"/>
                  </a:lnTo>
                  <a:lnTo>
                    <a:pt x="85" y="77"/>
                  </a:lnTo>
                  <a:lnTo>
                    <a:pt x="85" y="78"/>
                  </a:lnTo>
                  <a:lnTo>
                    <a:pt x="91" y="84"/>
                  </a:lnTo>
                  <a:lnTo>
                    <a:pt x="93" y="86"/>
                  </a:lnTo>
                  <a:lnTo>
                    <a:pt x="98" y="89"/>
                  </a:lnTo>
                  <a:lnTo>
                    <a:pt x="100" y="96"/>
                  </a:lnTo>
                  <a:lnTo>
                    <a:pt x="100" y="96"/>
                  </a:lnTo>
                  <a:lnTo>
                    <a:pt x="100" y="96"/>
                  </a:lnTo>
                  <a:lnTo>
                    <a:pt x="102" y="100"/>
                  </a:lnTo>
                  <a:lnTo>
                    <a:pt x="103" y="100"/>
                  </a:lnTo>
                  <a:lnTo>
                    <a:pt x="110" y="105"/>
                  </a:lnTo>
                  <a:lnTo>
                    <a:pt x="116" y="119"/>
                  </a:lnTo>
                  <a:lnTo>
                    <a:pt x="116" y="132"/>
                  </a:lnTo>
                  <a:lnTo>
                    <a:pt x="114" y="132"/>
                  </a:lnTo>
                  <a:lnTo>
                    <a:pt x="112" y="136"/>
                  </a:lnTo>
                  <a:lnTo>
                    <a:pt x="109" y="137"/>
                  </a:lnTo>
                  <a:lnTo>
                    <a:pt x="107" y="137"/>
                  </a:lnTo>
                  <a:lnTo>
                    <a:pt x="103" y="134"/>
                  </a:lnTo>
                  <a:lnTo>
                    <a:pt x="102" y="134"/>
                  </a:lnTo>
                  <a:lnTo>
                    <a:pt x="94" y="137"/>
                  </a:lnTo>
                  <a:lnTo>
                    <a:pt x="93" y="143"/>
                  </a:lnTo>
                  <a:lnTo>
                    <a:pt x="91" y="143"/>
                  </a:lnTo>
                  <a:lnTo>
                    <a:pt x="82" y="141"/>
                  </a:lnTo>
                  <a:lnTo>
                    <a:pt x="80" y="139"/>
                  </a:lnTo>
                  <a:lnTo>
                    <a:pt x="80" y="137"/>
                  </a:lnTo>
                  <a:lnTo>
                    <a:pt x="82" y="137"/>
                  </a:lnTo>
                  <a:lnTo>
                    <a:pt x="84" y="134"/>
                  </a:lnTo>
                  <a:lnTo>
                    <a:pt x="84" y="121"/>
                  </a:lnTo>
                  <a:lnTo>
                    <a:pt x="84" y="119"/>
                  </a:lnTo>
                  <a:lnTo>
                    <a:pt x="84" y="116"/>
                  </a:lnTo>
                  <a:lnTo>
                    <a:pt x="84" y="114"/>
                  </a:lnTo>
                  <a:lnTo>
                    <a:pt x="82" y="112"/>
                  </a:lnTo>
                  <a:lnTo>
                    <a:pt x="80" y="111"/>
                  </a:lnTo>
                  <a:lnTo>
                    <a:pt x="80" y="109"/>
                  </a:lnTo>
                  <a:lnTo>
                    <a:pt x="77" y="109"/>
                  </a:lnTo>
                  <a:lnTo>
                    <a:pt x="75" y="107"/>
                  </a:lnTo>
                  <a:lnTo>
                    <a:pt x="73" y="105"/>
                  </a:lnTo>
                  <a:lnTo>
                    <a:pt x="71" y="102"/>
                  </a:lnTo>
                  <a:lnTo>
                    <a:pt x="71" y="91"/>
                  </a:lnTo>
                  <a:lnTo>
                    <a:pt x="69" y="84"/>
                  </a:lnTo>
                  <a:lnTo>
                    <a:pt x="68" y="82"/>
                  </a:lnTo>
                  <a:lnTo>
                    <a:pt x="66" y="80"/>
                  </a:lnTo>
                  <a:lnTo>
                    <a:pt x="62" y="77"/>
                  </a:lnTo>
                  <a:lnTo>
                    <a:pt x="57" y="69"/>
                  </a:lnTo>
                  <a:lnTo>
                    <a:pt x="46" y="71"/>
                  </a:lnTo>
                  <a:lnTo>
                    <a:pt x="46" y="75"/>
                  </a:lnTo>
                  <a:lnTo>
                    <a:pt x="44" y="75"/>
                  </a:lnTo>
                  <a:lnTo>
                    <a:pt x="37" y="78"/>
                  </a:lnTo>
                  <a:lnTo>
                    <a:pt x="35" y="78"/>
                  </a:lnTo>
                  <a:lnTo>
                    <a:pt x="34" y="77"/>
                  </a:lnTo>
                  <a:lnTo>
                    <a:pt x="32" y="73"/>
                  </a:lnTo>
                  <a:lnTo>
                    <a:pt x="30" y="73"/>
                  </a:lnTo>
                  <a:lnTo>
                    <a:pt x="23" y="75"/>
                  </a:lnTo>
                  <a:lnTo>
                    <a:pt x="19" y="78"/>
                  </a:lnTo>
                  <a:lnTo>
                    <a:pt x="16" y="80"/>
                  </a:lnTo>
                  <a:lnTo>
                    <a:pt x="14" y="82"/>
                  </a:lnTo>
                  <a:lnTo>
                    <a:pt x="12" y="84"/>
                  </a:lnTo>
                  <a:lnTo>
                    <a:pt x="12" y="82"/>
                  </a:lnTo>
                  <a:lnTo>
                    <a:pt x="11" y="78"/>
                  </a:lnTo>
                  <a:lnTo>
                    <a:pt x="16" y="59"/>
                  </a:lnTo>
                  <a:lnTo>
                    <a:pt x="14" y="55"/>
                  </a:lnTo>
                  <a:lnTo>
                    <a:pt x="16" y="50"/>
                  </a:lnTo>
                  <a:lnTo>
                    <a:pt x="14" y="48"/>
                  </a:lnTo>
                  <a:lnTo>
                    <a:pt x="7" y="48"/>
                  </a:lnTo>
                  <a:lnTo>
                    <a:pt x="5" y="48"/>
                  </a:lnTo>
                  <a:lnTo>
                    <a:pt x="5" y="37"/>
                  </a:lnTo>
                  <a:lnTo>
                    <a:pt x="2" y="34"/>
                  </a:lnTo>
                  <a:lnTo>
                    <a:pt x="0" y="34"/>
                  </a:lnTo>
                  <a:lnTo>
                    <a:pt x="0" y="34"/>
                  </a:lnTo>
                  <a:lnTo>
                    <a:pt x="0" y="30"/>
                  </a:lnTo>
                  <a:lnTo>
                    <a:pt x="0" y="30"/>
                  </a:lnTo>
                  <a:lnTo>
                    <a:pt x="2" y="28"/>
                  </a:lnTo>
                  <a:lnTo>
                    <a:pt x="3" y="28"/>
                  </a:lnTo>
                  <a:lnTo>
                    <a:pt x="7" y="27"/>
                  </a:lnTo>
                  <a:lnTo>
                    <a:pt x="5" y="23"/>
                  </a:lnTo>
                  <a:lnTo>
                    <a:pt x="14" y="18"/>
                  </a:lnTo>
                  <a:lnTo>
                    <a:pt x="14" y="16"/>
                  </a:lnTo>
                  <a:lnTo>
                    <a:pt x="16" y="14"/>
                  </a:lnTo>
                  <a:lnTo>
                    <a:pt x="18" y="21"/>
                  </a:lnTo>
                  <a:lnTo>
                    <a:pt x="23" y="21"/>
                  </a:lnTo>
                  <a:lnTo>
                    <a:pt x="25" y="20"/>
                  </a:lnTo>
                  <a:lnTo>
                    <a:pt x="25" y="16"/>
                  </a:lnTo>
                  <a:lnTo>
                    <a:pt x="23" y="11"/>
                  </a:lnTo>
                  <a:lnTo>
                    <a:pt x="23" y="2"/>
                  </a:lnTo>
                  <a:lnTo>
                    <a:pt x="25" y="0"/>
                  </a:lnTo>
                  <a:lnTo>
                    <a:pt x="30" y="0"/>
                  </a:lnTo>
                  <a:lnTo>
                    <a:pt x="3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2" name="Freeform 4233"/>
            <p:cNvSpPr>
              <a:spLocks/>
            </p:cNvSpPr>
            <p:nvPr/>
          </p:nvSpPr>
          <p:spPr bwMode="auto">
            <a:xfrm>
              <a:off x="4297" y="2339"/>
              <a:ext cx="116" cy="143"/>
            </a:xfrm>
            <a:custGeom>
              <a:avLst/>
              <a:gdLst/>
              <a:ahLst/>
              <a:cxnLst>
                <a:cxn ang="0">
                  <a:pos x="43" y="18"/>
                </a:cxn>
                <a:cxn ang="0">
                  <a:pos x="43" y="23"/>
                </a:cxn>
                <a:cxn ang="0">
                  <a:pos x="53" y="28"/>
                </a:cxn>
                <a:cxn ang="0">
                  <a:pos x="64" y="28"/>
                </a:cxn>
                <a:cxn ang="0">
                  <a:pos x="68" y="36"/>
                </a:cxn>
                <a:cxn ang="0">
                  <a:pos x="71" y="39"/>
                </a:cxn>
                <a:cxn ang="0">
                  <a:pos x="73" y="44"/>
                </a:cxn>
                <a:cxn ang="0">
                  <a:pos x="64" y="48"/>
                </a:cxn>
                <a:cxn ang="0">
                  <a:pos x="60" y="50"/>
                </a:cxn>
                <a:cxn ang="0">
                  <a:pos x="60" y="55"/>
                </a:cxn>
                <a:cxn ang="0">
                  <a:pos x="78" y="69"/>
                </a:cxn>
                <a:cxn ang="0">
                  <a:pos x="85" y="78"/>
                </a:cxn>
                <a:cxn ang="0">
                  <a:pos x="93" y="86"/>
                </a:cxn>
                <a:cxn ang="0">
                  <a:pos x="100" y="96"/>
                </a:cxn>
                <a:cxn ang="0">
                  <a:pos x="100" y="96"/>
                </a:cxn>
                <a:cxn ang="0">
                  <a:pos x="103" y="100"/>
                </a:cxn>
                <a:cxn ang="0">
                  <a:pos x="116" y="119"/>
                </a:cxn>
                <a:cxn ang="0">
                  <a:pos x="114" y="132"/>
                </a:cxn>
                <a:cxn ang="0">
                  <a:pos x="109" y="137"/>
                </a:cxn>
                <a:cxn ang="0">
                  <a:pos x="103" y="134"/>
                </a:cxn>
                <a:cxn ang="0">
                  <a:pos x="94" y="137"/>
                </a:cxn>
                <a:cxn ang="0">
                  <a:pos x="91" y="143"/>
                </a:cxn>
                <a:cxn ang="0">
                  <a:pos x="80" y="139"/>
                </a:cxn>
                <a:cxn ang="0">
                  <a:pos x="82" y="137"/>
                </a:cxn>
                <a:cxn ang="0">
                  <a:pos x="84" y="121"/>
                </a:cxn>
                <a:cxn ang="0">
                  <a:pos x="84" y="116"/>
                </a:cxn>
                <a:cxn ang="0">
                  <a:pos x="82" y="112"/>
                </a:cxn>
                <a:cxn ang="0">
                  <a:pos x="80" y="109"/>
                </a:cxn>
                <a:cxn ang="0">
                  <a:pos x="75" y="107"/>
                </a:cxn>
                <a:cxn ang="0">
                  <a:pos x="71" y="102"/>
                </a:cxn>
                <a:cxn ang="0">
                  <a:pos x="69" y="84"/>
                </a:cxn>
                <a:cxn ang="0">
                  <a:pos x="66" y="80"/>
                </a:cxn>
                <a:cxn ang="0">
                  <a:pos x="57" y="69"/>
                </a:cxn>
                <a:cxn ang="0">
                  <a:pos x="46" y="75"/>
                </a:cxn>
                <a:cxn ang="0">
                  <a:pos x="37" y="78"/>
                </a:cxn>
                <a:cxn ang="0">
                  <a:pos x="34" y="77"/>
                </a:cxn>
                <a:cxn ang="0">
                  <a:pos x="30" y="73"/>
                </a:cxn>
                <a:cxn ang="0">
                  <a:pos x="19" y="78"/>
                </a:cxn>
                <a:cxn ang="0">
                  <a:pos x="14" y="82"/>
                </a:cxn>
                <a:cxn ang="0">
                  <a:pos x="12" y="82"/>
                </a:cxn>
                <a:cxn ang="0">
                  <a:pos x="16" y="59"/>
                </a:cxn>
                <a:cxn ang="0">
                  <a:pos x="16" y="50"/>
                </a:cxn>
                <a:cxn ang="0">
                  <a:pos x="7" y="48"/>
                </a:cxn>
                <a:cxn ang="0">
                  <a:pos x="5" y="37"/>
                </a:cxn>
                <a:cxn ang="0">
                  <a:pos x="0" y="34"/>
                </a:cxn>
                <a:cxn ang="0">
                  <a:pos x="0" y="30"/>
                </a:cxn>
                <a:cxn ang="0">
                  <a:pos x="2" y="28"/>
                </a:cxn>
                <a:cxn ang="0">
                  <a:pos x="7" y="27"/>
                </a:cxn>
                <a:cxn ang="0">
                  <a:pos x="14" y="18"/>
                </a:cxn>
                <a:cxn ang="0">
                  <a:pos x="16" y="14"/>
                </a:cxn>
                <a:cxn ang="0">
                  <a:pos x="23" y="21"/>
                </a:cxn>
                <a:cxn ang="0">
                  <a:pos x="25" y="16"/>
                </a:cxn>
                <a:cxn ang="0">
                  <a:pos x="23" y="2"/>
                </a:cxn>
                <a:cxn ang="0">
                  <a:pos x="30" y="0"/>
                </a:cxn>
              </a:cxnLst>
              <a:rect l="0" t="0" r="r" b="b"/>
              <a:pathLst>
                <a:path w="116" h="143">
                  <a:moveTo>
                    <a:pt x="30" y="2"/>
                  </a:moveTo>
                  <a:lnTo>
                    <a:pt x="43" y="18"/>
                  </a:lnTo>
                  <a:lnTo>
                    <a:pt x="43" y="21"/>
                  </a:lnTo>
                  <a:lnTo>
                    <a:pt x="43" y="23"/>
                  </a:lnTo>
                  <a:lnTo>
                    <a:pt x="48" y="28"/>
                  </a:lnTo>
                  <a:lnTo>
                    <a:pt x="53" y="28"/>
                  </a:lnTo>
                  <a:lnTo>
                    <a:pt x="59" y="27"/>
                  </a:lnTo>
                  <a:lnTo>
                    <a:pt x="64" y="28"/>
                  </a:lnTo>
                  <a:lnTo>
                    <a:pt x="68" y="34"/>
                  </a:lnTo>
                  <a:lnTo>
                    <a:pt x="68" y="36"/>
                  </a:lnTo>
                  <a:lnTo>
                    <a:pt x="71" y="37"/>
                  </a:lnTo>
                  <a:lnTo>
                    <a:pt x="71" y="39"/>
                  </a:lnTo>
                  <a:lnTo>
                    <a:pt x="73" y="41"/>
                  </a:lnTo>
                  <a:lnTo>
                    <a:pt x="73" y="44"/>
                  </a:lnTo>
                  <a:lnTo>
                    <a:pt x="69" y="48"/>
                  </a:lnTo>
                  <a:lnTo>
                    <a:pt x="64" y="48"/>
                  </a:lnTo>
                  <a:lnTo>
                    <a:pt x="62" y="48"/>
                  </a:lnTo>
                  <a:lnTo>
                    <a:pt x="60" y="50"/>
                  </a:lnTo>
                  <a:lnTo>
                    <a:pt x="59" y="53"/>
                  </a:lnTo>
                  <a:lnTo>
                    <a:pt x="60" y="55"/>
                  </a:lnTo>
                  <a:lnTo>
                    <a:pt x="78" y="66"/>
                  </a:lnTo>
                  <a:lnTo>
                    <a:pt x="78" y="69"/>
                  </a:lnTo>
                  <a:lnTo>
                    <a:pt x="85" y="77"/>
                  </a:lnTo>
                  <a:lnTo>
                    <a:pt x="85" y="78"/>
                  </a:lnTo>
                  <a:lnTo>
                    <a:pt x="91" y="84"/>
                  </a:lnTo>
                  <a:lnTo>
                    <a:pt x="93" y="86"/>
                  </a:lnTo>
                  <a:lnTo>
                    <a:pt x="98" y="89"/>
                  </a:lnTo>
                  <a:lnTo>
                    <a:pt x="100" y="96"/>
                  </a:lnTo>
                  <a:lnTo>
                    <a:pt x="100" y="96"/>
                  </a:lnTo>
                  <a:lnTo>
                    <a:pt x="100" y="96"/>
                  </a:lnTo>
                  <a:lnTo>
                    <a:pt x="102" y="100"/>
                  </a:lnTo>
                  <a:lnTo>
                    <a:pt x="103" y="100"/>
                  </a:lnTo>
                  <a:lnTo>
                    <a:pt x="110" y="105"/>
                  </a:lnTo>
                  <a:lnTo>
                    <a:pt x="116" y="119"/>
                  </a:lnTo>
                  <a:lnTo>
                    <a:pt x="116" y="132"/>
                  </a:lnTo>
                  <a:lnTo>
                    <a:pt x="114" y="132"/>
                  </a:lnTo>
                  <a:lnTo>
                    <a:pt x="112" y="136"/>
                  </a:lnTo>
                  <a:lnTo>
                    <a:pt x="109" y="137"/>
                  </a:lnTo>
                  <a:lnTo>
                    <a:pt x="107" y="137"/>
                  </a:lnTo>
                  <a:lnTo>
                    <a:pt x="103" y="134"/>
                  </a:lnTo>
                  <a:lnTo>
                    <a:pt x="102" y="134"/>
                  </a:lnTo>
                  <a:lnTo>
                    <a:pt x="94" y="137"/>
                  </a:lnTo>
                  <a:lnTo>
                    <a:pt x="93" y="143"/>
                  </a:lnTo>
                  <a:lnTo>
                    <a:pt x="91" y="143"/>
                  </a:lnTo>
                  <a:lnTo>
                    <a:pt x="82" y="141"/>
                  </a:lnTo>
                  <a:lnTo>
                    <a:pt x="80" y="139"/>
                  </a:lnTo>
                  <a:lnTo>
                    <a:pt x="80" y="137"/>
                  </a:lnTo>
                  <a:lnTo>
                    <a:pt x="82" y="137"/>
                  </a:lnTo>
                  <a:lnTo>
                    <a:pt x="84" y="134"/>
                  </a:lnTo>
                  <a:lnTo>
                    <a:pt x="84" y="121"/>
                  </a:lnTo>
                  <a:lnTo>
                    <a:pt x="84" y="119"/>
                  </a:lnTo>
                  <a:lnTo>
                    <a:pt x="84" y="116"/>
                  </a:lnTo>
                  <a:lnTo>
                    <a:pt x="84" y="114"/>
                  </a:lnTo>
                  <a:lnTo>
                    <a:pt x="82" y="112"/>
                  </a:lnTo>
                  <a:lnTo>
                    <a:pt x="80" y="111"/>
                  </a:lnTo>
                  <a:lnTo>
                    <a:pt x="80" y="109"/>
                  </a:lnTo>
                  <a:lnTo>
                    <a:pt x="77" y="109"/>
                  </a:lnTo>
                  <a:lnTo>
                    <a:pt x="75" y="107"/>
                  </a:lnTo>
                  <a:lnTo>
                    <a:pt x="73" y="105"/>
                  </a:lnTo>
                  <a:lnTo>
                    <a:pt x="71" y="102"/>
                  </a:lnTo>
                  <a:lnTo>
                    <a:pt x="71" y="91"/>
                  </a:lnTo>
                  <a:lnTo>
                    <a:pt x="69" y="84"/>
                  </a:lnTo>
                  <a:lnTo>
                    <a:pt x="68" y="82"/>
                  </a:lnTo>
                  <a:lnTo>
                    <a:pt x="66" y="80"/>
                  </a:lnTo>
                  <a:lnTo>
                    <a:pt x="62" y="77"/>
                  </a:lnTo>
                  <a:lnTo>
                    <a:pt x="57" y="69"/>
                  </a:lnTo>
                  <a:lnTo>
                    <a:pt x="46" y="71"/>
                  </a:lnTo>
                  <a:lnTo>
                    <a:pt x="46" y="75"/>
                  </a:lnTo>
                  <a:lnTo>
                    <a:pt x="44" y="75"/>
                  </a:lnTo>
                  <a:lnTo>
                    <a:pt x="37" y="78"/>
                  </a:lnTo>
                  <a:lnTo>
                    <a:pt x="35" y="78"/>
                  </a:lnTo>
                  <a:lnTo>
                    <a:pt x="34" y="77"/>
                  </a:lnTo>
                  <a:lnTo>
                    <a:pt x="32" y="73"/>
                  </a:lnTo>
                  <a:lnTo>
                    <a:pt x="30" y="73"/>
                  </a:lnTo>
                  <a:lnTo>
                    <a:pt x="23" y="75"/>
                  </a:lnTo>
                  <a:lnTo>
                    <a:pt x="19" y="78"/>
                  </a:lnTo>
                  <a:lnTo>
                    <a:pt x="16" y="80"/>
                  </a:lnTo>
                  <a:lnTo>
                    <a:pt x="14" y="82"/>
                  </a:lnTo>
                  <a:lnTo>
                    <a:pt x="12" y="84"/>
                  </a:lnTo>
                  <a:lnTo>
                    <a:pt x="12" y="82"/>
                  </a:lnTo>
                  <a:lnTo>
                    <a:pt x="11" y="78"/>
                  </a:lnTo>
                  <a:lnTo>
                    <a:pt x="16" y="59"/>
                  </a:lnTo>
                  <a:lnTo>
                    <a:pt x="14" y="55"/>
                  </a:lnTo>
                  <a:lnTo>
                    <a:pt x="16" y="50"/>
                  </a:lnTo>
                  <a:lnTo>
                    <a:pt x="14" y="48"/>
                  </a:lnTo>
                  <a:lnTo>
                    <a:pt x="7" y="48"/>
                  </a:lnTo>
                  <a:lnTo>
                    <a:pt x="5" y="48"/>
                  </a:lnTo>
                  <a:lnTo>
                    <a:pt x="5" y="37"/>
                  </a:lnTo>
                  <a:lnTo>
                    <a:pt x="2" y="34"/>
                  </a:lnTo>
                  <a:lnTo>
                    <a:pt x="0" y="34"/>
                  </a:lnTo>
                  <a:lnTo>
                    <a:pt x="0" y="34"/>
                  </a:lnTo>
                  <a:lnTo>
                    <a:pt x="0" y="30"/>
                  </a:lnTo>
                  <a:lnTo>
                    <a:pt x="0" y="30"/>
                  </a:lnTo>
                  <a:lnTo>
                    <a:pt x="2" y="28"/>
                  </a:lnTo>
                  <a:lnTo>
                    <a:pt x="3" y="28"/>
                  </a:lnTo>
                  <a:lnTo>
                    <a:pt x="7" y="27"/>
                  </a:lnTo>
                  <a:lnTo>
                    <a:pt x="5" y="23"/>
                  </a:lnTo>
                  <a:lnTo>
                    <a:pt x="14" y="18"/>
                  </a:lnTo>
                  <a:lnTo>
                    <a:pt x="14" y="16"/>
                  </a:lnTo>
                  <a:lnTo>
                    <a:pt x="16" y="14"/>
                  </a:lnTo>
                  <a:lnTo>
                    <a:pt x="18" y="21"/>
                  </a:lnTo>
                  <a:lnTo>
                    <a:pt x="23" y="21"/>
                  </a:lnTo>
                  <a:lnTo>
                    <a:pt x="25" y="20"/>
                  </a:lnTo>
                  <a:lnTo>
                    <a:pt x="25" y="16"/>
                  </a:lnTo>
                  <a:lnTo>
                    <a:pt x="23" y="11"/>
                  </a:lnTo>
                  <a:lnTo>
                    <a:pt x="23" y="2"/>
                  </a:lnTo>
                  <a:lnTo>
                    <a:pt x="25" y="0"/>
                  </a:lnTo>
                  <a:lnTo>
                    <a:pt x="30" y="0"/>
                  </a:lnTo>
                  <a:lnTo>
                    <a:pt x="3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3" name="Freeform 4234"/>
            <p:cNvSpPr>
              <a:spLocks/>
            </p:cNvSpPr>
            <p:nvPr/>
          </p:nvSpPr>
          <p:spPr bwMode="auto">
            <a:xfrm>
              <a:off x="4432" y="2380"/>
              <a:ext cx="36" cy="30"/>
            </a:xfrm>
            <a:custGeom>
              <a:avLst/>
              <a:gdLst/>
              <a:ahLst/>
              <a:cxnLst>
                <a:cxn ang="0">
                  <a:pos x="0" y="12"/>
                </a:cxn>
                <a:cxn ang="0">
                  <a:pos x="0" y="12"/>
                </a:cxn>
                <a:cxn ang="0">
                  <a:pos x="0" y="16"/>
                </a:cxn>
                <a:cxn ang="0">
                  <a:pos x="0" y="20"/>
                </a:cxn>
                <a:cxn ang="0">
                  <a:pos x="0" y="20"/>
                </a:cxn>
                <a:cxn ang="0">
                  <a:pos x="2" y="23"/>
                </a:cxn>
                <a:cxn ang="0">
                  <a:pos x="4" y="27"/>
                </a:cxn>
                <a:cxn ang="0">
                  <a:pos x="4" y="27"/>
                </a:cxn>
                <a:cxn ang="0">
                  <a:pos x="8" y="28"/>
                </a:cxn>
                <a:cxn ang="0">
                  <a:pos x="11" y="28"/>
                </a:cxn>
                <a:cxn ang="0">
                  <a:pos x="11" y="28"/>
                </a:cxn>
                <a:cxn ang="0">
                  <a:pos x="15" y="30"/>
                </a:cxn>
                <a:cxn ang="0">
                  <a:pos x="20" y="30"/>
                </a:cxn>
                <a:cxn ang="0">
                  <a:pos x="20" y="30"/>
                </a:cxn>
                <a:cxn ang="0">
                  <a:pos x="20" y="28"/>
                </a:cxn>
                <a:cxn ang="0">
                  <a:pos x="22" y="28"/>
                </a:cxn>
                <a:cxn ang="0">
                  <a:pos x="24" y="27"/>
                </a:cxn>
                <a:cxn ang="0">
                  <a:pos x="24" y="28"/>
                </a:cxn>
                <a:cxn ang="0">
                  <a:pos x="24" y="28"/>
                </a:cxn>
                <a:cxn ang="0">
                  <a:pos x="25" y="25"/>
                </a:cxn>
                <a:cxn ang="0">
                  <a:pos x="29" y="23"/>
                </a:cxn>
                <a:cxn ang="0">
                  <a:pos x="29" y="23"/>
                </a:cxn>
                <a:cxn ang="0">
                  <a:pos x="31" y="20"/>
                </a:cxn>
                <a:cxn ang="0">
                  <a:pos x="31" y="16"/>
                </a:cxn>
                <a:cxn ang="0">
                  <a:pos x="31" y="16"/>
                </a:cxn>
                <a:cxn ang="0">
                  <a:pos x="31" y="16"/>
                </a:cxn>
                <a:cxn ang="0">
                  <a:pos x="33" y="12"/>
                </a:cxn>
                <a:cxn ang="0">
                  <a:pos x="33" y="9"/>
                </a:cxn>
                <a:cxn ang="0">
                  <a:pos x="33" y="9"/>
                </a:cxn>
                <a:cxn ang="0">
                  <a:pos x="36" y="9"/>
                </a:cxn>
                <a:cxn ang="0">
                  <a:pos x="36" y="7"/>
                </a:cxn>
                <a:cxn ang="0">
                  <a:pos x="34" y="3"/>
                </a:cxn>
                <a:cxn ang="0">
                  <a:pos x="34" y="3"/>
                </a:cxn>
                <a:cxn ang="0">
                  <a:pos x="31" y="0"/>
                </a:cxn>
                <a:cxn ang="0">
                  <a:pos x="29" y="2"/>
                </a:cxn>
                <a:cxn ang="0">
                  <a:pos x="29" y="3"/>
                </a:cxn>
                <a:cxn ang="0">
                  <a:pos x="29" y="3"/>
                </a:cxn>
                <a:cxn ang="0">
                  <a:pos x="27" y="2"/>
                </a:cxn>
                <a:cxn ang="0">
                  <a:pos x="25" y="2"/>
                </a:cxn>
                <a:cxn ang="0">
                  <a:pos x="25" y="3"/>
                </a:cxn>
                <a:cxn ang="0">
                  <a:pos x="25" y="3"/>
                </a:cxn>
                <a:cxn ang="0">
                  <a:pos x="25" y="2"/>
                </a:cxn>
                <a:cxn ang="0">
                  <a:pos x="22" y="2"/>
                </a:cxn>
                <a:cxn ang="0">
                  <a:pos x="20" y="3"/>
                </a:cxn>
                <a:cxn ang="0">
                  <a:pos x="20" y="3"/>
                </a:cxn>
                <a:cxn ang="0">
                  <a:pos x="18" y="2"/>
                </a:cxn>
                <a:cxn ang="0">
                  <a:pos x="16" y="2"/>
                </a:cxn>
                <a:cxn ang="0">
                  <a:pos x="11" y="3"/>
                </a:cxn>
                <a:cxn ang="0">
                  <a:pos x="11" y="3"/>
                </a:cxn>
                <a:cxn ang="0">
                  <a:pos x="13" y="5"/>
                </a:cxn>
                <a:cxn ang="0">
                  <a:pos x="13" y="5"/>
                </a:cxn>
                <a:cxn ang="0">
                  <a:pos x="11" y="3"/>
                </a:cxn>
                <a:cxn ang="0">
                  <a:pos x="8" y="3"/>
                </a:cxn>
                <a:cxn ang="0">
                  <a:pos x="8" y="3"/>
                </a:cxn>
                <a:cxn ang="0">
                  <a:pos x="8" y="3"/>
                </a:cxn>
                <a:cxn ang="0">
                  <a:pos x="8" y="5"/>
                </a:cxn>
                <a:cxn ang="0">
                  <a:pos x="9" y="7"/>
                </a:cxn>
                <a:cxn ang="0">
                  <a:pos x="9" y="7"/>
                </a:cxn>
                <a:cxn ang="0">
                  <a:pos x="4" y="9"/>
                </a:cxn>
                <a:cxn ang="0">
                  <a:pos x="0" y="12"/>
                </a:cxn>
              </a:cxnLst>
              <a:rect l="0" t="0" r="r" b="b"/>
              <a:pathLst>
                <a:path w="36" h="30">
                  <a:moveTo>
                    <a:pt x="0" y="12"/>
                  </a:moveTo>
                  <a:lnTo>
                    <a:pt x="0" y="12"/>
                  </a:lnTo>
                  <a:lnTo>
                    <a:pt x="0" y="16"/>
                  </a:lnTo>
                  <a:lnTo>
                    <a:pt x="0" y="20"/>
                  </a:lnTo>
                  <a:lnTo>
                    <a:pt x="0" y="20"/>
                  </a:lnTo>
                  <a:lnTo>
                    <a:pt x="2" y="23"/>
                  </a:lnTo>
                  <a:lnTo>
                    <a:pt x="4" y="27"/>
                  </a:lnTo>
                  <a:lnTo>
                    <a:pt x="4" y="27"/>
                  </a:lnTo>
                  <a:lnTo>
                    <a:pt x="8" y="28"/>
                  </a:lnTo>
                  <a:lnTo>
                    <a:pt x="11" y="28"/>
                  </a:lnTo>
                  <a:lnTo>
                    <a:pt x="11" y="28"/>
                  </a:lnTo>
                  <a:lnTo>
                    <a:pt x="15" y="30"/>
                  </a:lnTo>
                  <a:lnTo>
                    <a:pt x="20" y="30"/>
                  </a:lnTo>
                  <a:lnTo>
                    <a:pt x="20" y="30"/>
                  </a:lnTo>
                  <a:lnTo>
                    <a:pt x="20" y="28"/>
                  </a:lnTo>
                  <a:lnTo>
                    <a:pt x="22" y="28"/>
                  </a:lnTo>
                  <a:lnTo>
                    <a:pt x="24" y="27"/>
                  </a:lnTo>
                  <a:lnTo>
                    <a:pt x="24" y="28"/>
                  </a:lnTo>
                  <a:lnTo>
                    <a:pt x="24" y="28"/>
                  </a:lnTo>
                  <a:lnTo>
                    <a:pt x="25" y="25"/>
                  </a:lnTo>
                  <a:lnTo>
                    <a:pt x="29" y="23"/>
                  </a:lnTo>
                  <a:lnTo>
                    <a:pt x="29" y="23"/>
                  </a:lnTo>
                  <a:lnTo>
                    <a:pt x="31" y="20"/>
                  </a:lnTo>
                  <a:lnTo>
                    <a:pt x="31" y="16"/>
                  </a:lnTo>
                  <a:lnTo>
                    <a:pt x="31" y="16"/>
                  </a:lnTo>
                  <a:lnTo>
                    <a:pt x="31" y="16"/>
                  </a:lnTo>
                  <a:lnTo>
                    <a:pt x="33" y="12"/>
                  </a:lnTo>
                  <a:lnTo>
                    <a:pt x="33" y="9"/>
                  </a:lnTo>
                  <a:lnTo>
                    <a:pt x="33" y="9"/>
                  </a:lnTo>
                  <a:lnTo>
                    <a:pt x="36" y="9"/>
                  </a:lnTo>
                  <a:lnTo>
                    <a:pt x="36" y="7"/>
                  </a:lnTo>
                  <a:lnTo>
                    <a:pt x="34" y="3"/>
                  </a:lnTo>
                  <a:lnTo>
                    <a:pt x="34" y="3"/>
                  </a:lnTo>
                  <a:lnTo>
                    <a:pt x="31" y="0"/>
                  </a:lnTo>
                  <a:lnTo>
                    <a:pt x="29" y="2"/>
                  </a:lnTo>
                  <a:lnTo>
                    <a:pt x="29" y="3"/>
                  </a:lnTo>
                  <a:lnTo>
                    <a:pt x="29" y="3"/>
                  </a:lnTo>
                  <a:lnTo>
                    <a:pt x="27" y="2"/>
                  </a:lnTo>
                  <a:lnTo>
                    <a:pt x="25" y="2"/>
                  </a:lnTo>
                  <a:lnTo>
                    <a:pt x="25" y="3"/>
                  </a:lnTo>
                  <a:lnTo>
                    <a:pt x="25" y="3"/>
                  </a:lnTo>
                  <a:lnTo>
                    <a:pt x="25" y="2"/>
                  </a:lnTo>
                  <a:lnTo>
                    <a:pt x="22" y="2"/>
                  </a:lnTo>
                  <a:lnTo>
                    <a:pt x="20" y="3"/>
                  </a:lnTo>
                  <a:lnTo>
                    <a:pt x="20" y="3"/>
                  </a:lnTo>
                  <a:lnTo>
                    <a:pt x="18" y="2"/>
                  </a:lnTo>
                  <a:lnTo>
                    <a:pt x="16" y="2"/>
                  </a:lnTo>
                  <a:lnTo>
                    <a:pt x="11" y="3"/>
                  </a:lnTo>
                  <a:lnTo>
                    <a:pt x="11" y="3"/>
                  </a:lnTo>
                  <a:lnTo>
                    <a:pt x="13" y="5"/>
                  </a:lnTo>
                  <a:lnTo>
                    <a:pt x="13" y="5"/>
                  </a:lnTo>
                  <a:lnTo>
                    <a:pt x="11" y="3"/>
                  </a:lnTo>
                  <a:lnTo>
                    <a:pt x="8" y="3"/>
                  </a:lnTo>
                  <a:lnTo>
                    <a:pt x="8" y="3"/>
                  </a:lnTo>
                  <a:lnTo>
                    <a:pt x="8" y="3"/>
                  </a:lnTo>
                  <a:lnTo>
                    <a:pt x="8" y="5"/>
                  </a:lnTo>
                  <a:lnTo>
                    <a:pt x="9" y="7"/>
                  </a:lnTo>
                  <a:lnTo>
                    <a:pt x="9" y="7"/>
                  </a:lnTo>
                  <a:lnTo>
                    <a:pt x="4" y="9"/>
                  </a:lnTo>
                  <a:lnTo>
                    <a:pt x="0"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4" name="Freeform 4235"/>
            <p:cNvSpPr>
              <a:spLocks/>
            </p:cNvSpPr>
            <p:nvPr/>
          </p:nvSpPr>
          <p:spPr bwMode="auto">
            <a:xfrm>
              <a:off x="4432" y="2380"/>
              <a:ext cx="36" cy="30"/>
            </a:xfrm>
            <a:custGeom>
              <a:avLst/>
              <a:gdLst/>
              <a:ahLst/>
              <a:cxnLst>
                <a:cxn ang="0">
                  <a:pos x="0" y="12"/>
                </a:cxn>
                <a:cxn ang="0">
                  <a:pos x="0" y="12"/>
                </a:cxn>
                <a:cxn ang="0">
                  <a:pos x="0" y="16"/>
                </a:cxn>
                <a:cxn ang="0">
                  <a:pos x="0" y="20"/>
                </a:cxn>
                <a:cxn ang="0">
                  <a:pos x="0" y="20"/>
                </a:cxn>
                <a:cxn ang="0">
                  <a:pos x="2" y="23"/>
                </a:cxn>
                <a:cxn ang="0">
                  <a:pos x="4" y="27"/>
                </a:cxn>
                <a:cxn ang="0">
                  <a:pos x="4" y="27"/>
                </a:cxn>
                <a:cxn ang="0">
                  <a:pos x="8" y="28"/>
                </a:cxn>
                <a:cxn ang="0">
                  <a:pos x="11" y="28"/>
                </a:cxn>
                <a:cxn ang="0">
                  <a:pos x="11" y="28"/>
                </a:cxn>
                <a:cxn ang="0">
                  <a:pos x="15" y="30"/>
                </a:cxn>
                <a:cxn ang="0">
                  <a:pos x="20" y="30"/>
                </a:cxn>
                <a:cxn ang="0">
                  <a:pos x="20" y="30"/>
                </a:cxn>
                <a:cxn ang="0">
                  <a:pos x="20" y="28"/>
                </a:cxn>
                <a:cxn ang="0">
                  <a:pos x="22" y="28"/>
                </a:cxn>
                <a:cxn ang="0">
                  <a:pos x="24" y="27"/>
                </a:cxn>
                <a:cxn ang="0">
                  <a:pos x="24" y="28"/>
                </a:cxn>
                <a:cxn ang="0">
                  <a:pos x="24" y="28"/>
                </a:cxn>
                <a:cxn ang="0">
                  <a:pos x="25" y="25"/>
                </a:cxn>
                <a:cxn ang="0">
                  <a:pos x="29" y="23"/>
                </a:cxn>
                <a:cxn ang="0">
                  <a:pos x="29" y="23"/>
                </a:cxn>
                <a:cxn ang="0">
                  <a:pos x="31" y="20"/>
                </a:cxn>
                <a:cxn ang="0">
                  <a:pos x="31" y="16"/>
                </a:cxn>
                <a:cxn ang="0">
                  <a:pos x="31" y="16"/>
                </a:cxn>
                <a:cxn ang="0">
                  <a:pos x="31" y="16"/>
                </a:cxn>
                <a:cxn ang="0">
                  <a:pos x="33" y="12"/>
                </a:cxn>
                <a:cxn ang="0">
                  <a:pos x="33" y="9"/>
                </a:cxn>
                <a:cxn ang="0">
                  <a:pos x="33" y="9"/>
                </a:cxn>
                <a:cxn ang="0">
                  <a:pos x="36" y="9"/>
                </a:cxn>
                <a:cxn ang="0">
                  <a:pos x="36" y="7"/>
                </a:cxn>
                <a:cxn ang="0">
                  <a:pos x="34" y="3"/>
                </a:cxn>
                <a:cxn ang="0">
                  <a:pos x="34" y="3"/>
                </a:cxn>
                <a:cxn ang="0">
                  <a:pos x="31" y="0"/>
                </a:cxn>
                <a:cxn ang="0">
                  <a:pos x="29" y="2"/>
                </a:cxn>
                <a:cxn ang="0">
                  <a:pos x="29" y="3"/>
                </a:cxn>
                <a:cxn ang="0">
                  <a:pos x="29" y="3"/>
                </a:cxn>
                <a:cxn ang="0">
                  <a:pos x="27" y="2"/>
                </a:cxn>
                <a:cxn ang="0">
                  <a:pos x="25" y="2"/>
                </a:cxn>
                <a:cxn ang="0">
                  <a:pos x="25" y="3"/>
                </a:cxn>
                <a:cxn ang="0">
                  <a:pos x="25" y="3"/>
                </a:cxn>
                <a:cxn ang="0">
                  <a:pos x="25" y="2"/>
                </a:cxn>
                <a:cxn ang="0">
                  <a:pos x="22" y="2"/>
                </a:cxn>
                <a:cxn ang="0">
                  <a:pos x="20" y="3"/>
                </a:cxn>
                <a:cxn ang="0">
                  <a:pos x="20" y="3"/>
                </a:cxn>
                <a:cxn ang="0">
                  <a:pos x="18" y="2"/>
                </a:cxn>
                <a:cxn ang="0">
                  <a:pos x="16" y="2"/>
                </a:cxn>
                <a:cxn ang="0">
                  <a:pos x="11" y="3"/>
                </a:cxn>
                <a:cxn ang="0">
                  <a:pos x="11" y="3"/>
                </a:cxn>
                <a:cxn ang="0">
                  <a:pos x="13" y="5"/>
                </a:cxn>
                <a:cxn ang="0">
                  <a:pos x="13" y="5"/>
                </a:cxn>
                <a:cxn ang="0">
                  <a:pos x="11" y="3"/>
                </a:cxn>
                <a:cxn ang="0">
                  <a:pos x="8" y="3"/>
                </a:cxn>
                <a:cxn ang="0">
                  <a:pos x="8" y="3"/>
                </a:cxn>
                <a:cxn ang="0">
                  <a:pos x="8" y="3"/>
                </a:cxn>
                <a:cxn ang="0">
                  <a:pos x="8" y="5"/>
                </a:cxn>
                <a:cxn ang="0">
                  <a:pos x="9" y="7"/>
                </a:cxn>
                <a:cxn ang="0">
                  <a:pos x="9" y="7"/>
                </a:cxn>
                <a:cxn ang="0">
                  <a:pos x="4" y="9"/>
                </a:cxn>
                <a:cxn ang="0">
                  <a:pos x="0" y="12"/>
                </a:cxn>
              </a:cxnLst>
              <a:rect l="0" t="0" r="r" b="b"/>
              <a:pathLst>
                <a:path w="36" h="30">
                  <a:moveTo>
                    <a:pt x="0" y="12"/>
                  </a:moveTo>
                  <a:lnTo>
                    <a:pt x="0" y="12"/>
                  </a:lnTo>
                  <a:lnTo>
                    <a:pt x="0" y="16"/>
                  </a:lnTo>
                  <a:lnTo>
                    <a:pt x="0" y="20"/>
                  </a:lnTo>
                  <a:lnTo>
                    <a:pt x="0" y="20"/>
                  </a:lnTo>
                  <a:lnTo>
                    <a:pt x="2" y="23"/>
                  </a:lnTo>
                  <a:lnTo>
                    <a:pt x="4" y="27"/>
                  </a:lnTo>
                  <a:lnTo>
                    <a:pt x="4" y="27"/>
                  </a:lnTo>
                  <a:lnTo>
                    <a:pt x="8" y="28"/>
                  </a:lnTo>
                  <a:lnTo>
                    <a:pt x="11" y="28"/>
                  </a:lnTo>
                  <a:lnTo>
                    <a:pt x="11" y="28"/>
                  </a:lnTo>
                  <a:lnTo>
                    <a:pt x="15" y="30"/>
                  </a:lnTo>
                  <a:lnTo>
                    <a:pt x="20" y="30"/>
                  </a:lnTo>
                  <a:lnTo>
                    <a:pt x="20" y="30"/>
                  </a:lnTo>
                  <a:lnTo>
                    <a:pt x="20" y="28"/>
                  </a:lnTo>
                  <a:lnTo>
                    <a:pt x="22" y="28"/>
                  </a:lnTo>
                  <a:lnTo>
                    <a:pt x="24" y="27"/>
                  </a:lnTo>
                  <a:lnTo>
                    <a:pt x="24" y="28"/>
                  </a:lnTo>
                  <a:lnTo>
                    <a:pt x="24" y="28"/>
                  </a:lnTo>
                  <a:lnTo>
                    <a:pt x="25" y="25"/>
                  </a:lnTo>
                  <a:lnTo>
                    <a:pt x="29" y="23"/>
                  </a:lnTo>
                  <a:lnTo>
                    <a:pt x="29" y="23"/>
                  </a:lnTo>
                  <a:lnTo>
                    <a:pt x="31" y="20"/>
                  </a:lnTo>
                  <a:lnTo>
                    <a:pt x="31" y="16"/>
                  </a:lnTo>
                  <a:lnTo>
                    <a:pt x="31" y="16"/>
                  </a:lnTo>
                  <a:lnTo>
                    <a:pt x="31" y="16"/>
                  </a:lnTo>
                  <a:lnTo>
                    <a:pt x="33" y="12"/>
                  </a:lnTo>
                  <a:lnTo>
                    <a:pt x="33" y="9"/>
                  </a:lnTo>
                  <a:lnTo>
                    <a:pt x="33" y="9"/>
                  </a:lnTo>
                  <a:lnTo>
                    <a:pt x="36" y="9"/>
                  </a:lnTo>
                  <a:lnTo>
                    <a:pt x="36" y="7"/>
                  </a:lnTo>
                  <a:lnTo>
                    <a:pt x="34" y="3"/>
                  </a:lnTo>
                  <a:lnTo>
                    <a:pt x="34" y="3"/>
                  </a:lnTo>
                  <a:lnTo>
                    <a:pt x="31" y="0"/>
                  </a:lnTo>
                  <a:lnTo>
                    <a:pt x="29" y="2"/>
                  </a:lnTo>
                  <a:lnTo>
                    <a:pt x="29" y="3"/>
                  </a:lnTo>
                  <a:lnTo>
                    <a:pt x="29" y="3"/>
                  </a:lnTo>
                  <a:lnTo>
                    <a:pt x="27" y="2"/>
                  </a:lnTo>
                  <a:lnTo>
                    <a:pt x="25" y="2"/>
                  </a:lnTo>
                  <a:lnTo>
                    <a:pt x="25" y="3"/>
                  </a:lnTo>
                  <a:lnTo>
                    <a:pt x="25" y="3"/>
                  </a:lnTo>
                  <a:lnTo>
                    <a:pt x="25" y="2"/>
                  </a:lnTo>
                  <a:lnTo>
                    <a:pt x="22" y="2"/>
                  </a:lnTo>
                  <a:lnTo>
                    <a:pt x="20" y="3"/>
                  </a:lnTo>
                  <a:lnTo>
                    <a:pt x="20" y="3"/>
                  </a:lnTo>
                  <a:lnTo>
                    <a:pt x="18" y="2"/>
                  </a:lnTo>
                  <a:lnTo>
                    <a:pt x="16" y="2"/>
                  </a:lnTo>
                  <a:lnTo>
                    <a:pt x="11" y="3"/>
                  </a:lnTo>
                  <a:lnTo>
                    <a:pt x="11" y="3"/>
                  </a:lnTo>
                  <a:lnTo>
                    <a:pt x="13" y="5"/>
                  </a:lnTo>
                  <a:lnTo>
                    <a:pt x="13" y="5"/>
                  </a:lnTo>
                  <a:lnTo>
                    <a:pt x="11" y="3"/>
                  </a:lnTo>
                  <a:lnTo>
                    <a:pt x="8" y="3"/>
                  </a:lnTo>
                  <a:lnTo>
                    <a:pt x="8" y="3"/>
                  </a:lnTo>
                  <a:lnTo>
                    <a:pt x="8" y="3"/>
                  </a:lnTo>
                  <a:lnTo>
                    <a:pt x="8" y="5"/>
                  </a:lnTo>
                  <a:lnTo>
                    <a:pt x="9" y="7"/>
                  </a:lnTo>
                  <a:lnTo>
                    <a:pt x="9" y="7"/>
                  </a:lnTo>
                  <a:lnTo>
                    <a:pt x="4" y="9"/>
                  </a:lnTo>
                  <a:lnTo>
                    <a:pt x="0"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5" name="Freeform 4236"/>
            <p:cNvSpPr>
              <a:spLocks/>
            </p:cNvSpPr>
            <p:nvPr/>
          </p:nvSpPr>
          <p:spPr bwMode="auto">
            <a:xfrm>
              <a:off x="4217" y="2617"/>
              <a:ext cx="178" cy="184"/>
            </a:xfrm>
            <a:custGeom>
              <a:avLst/>
              <a:gdLst/>
              <a:ahLst/>
              <a:cxnLst>
                <a:cxn ang="0">
                  <a:pos x="32" y="7"/>
                </a:cxn>
                <a:cxn ang="0">
                  <a:pos x="16" y="6"/>
                </a:cxn>
                <a:cxn ang="0">
                  <a:pos x="1" y="0"/>
                </a:cxn>
                <a:cxn ang="0">
                  <a:pos x="21" y="27"/>
                </a:cxn>
                <a:cxn ang="0">
                  <a:pos x="28" y="31"/>
                </a:cxn>
                <a:cxn ang="0">
                  <a:pos x="39" y="43"/>
                </a:cxn>
                <a:cxn ang="0">
                  <a:pos x="42" y="52"/>
                </a:cxn>
                <a:cxn ang="0">
                  <a:pos x="53" y="57"/>
                </a:cxn>
                <a:cxn ang="0">
                  <a:pos x="60" y="66"/>
                </a:cxn>
                <a:cxn ang="0">
                  <a:pos x="66" y="84"/>
                </a:cxn>
                <a:cxn ang="0">
                  <a:pos x="71" y="88"/>
                </a:cxn>
                <a:cxn ang="0">
                  <a:pos x="78" y="97"/>
                </a:cxn>
                <a:cxn ang="0">
                  <a:pos x="87" y="107"/>
                </a:cxn>
                <a:cxn ang="0">
                  <a:pos x="92" y="116"/>
                </a:cxn>
                <a:cxn ang="0">
                  <a:pos x="96" y="131"/>
                </a:cxn>
                <a:cxn ang="0">
                  <a:pos x="107" y="143"/>
                </a:cxn>
                <a:cxn ang="0">
                  <a:pos x="119" y="155"/>
                </a:cxn>
                <a:cxn ang="0">
                  <a:pos x="137" y="168"/>
                </a:cxn>
                <a:cxn ang="0">
                  <a:pos x="144" y="177"/>
                </a:cxn>
                <a:cxn ang="0">
                  <a:pos x="151" y="184"/>
                </a:cxn>
                <a:cxn ang="0">
                  <a:pos x="151" y="179"/>
                </a:cxn>
                <a:cxn ang="0">
                  <a:pos x="157" y="180"/>
                </a:cxn>
                <a:cxn ang="0">
                  <a:pos x="164" y="177"/>
                </a:cxn>
                <a:cxn ang="0">
                  <a:pos x="173" y="180"/>
                </a:cxn>
                <a:cxn ang="0">
                  <a:pos x="174" y="164"/>
                </a:cxn>
                <a:cxn ang="0">
                  <a:pos x="173" y="157"/>
                </a:cxn>
                <a:cxn ang="0">
                  <a:pos x="173" y="147"/>
                </a:cxn>
                <a:cxn ang="0">
                  <a:pos x="178" y="139"/>
                </a:cxn>
                <a:cxn ang="0">
                  <a:pos x="171" y="132"/>
                </a:cxn>
                <a:cxn ang="0">
                  <a:pos x="160" y="127"/>
                </a:cxn>
                <a:cxn ang="0">
                  <a:pos x="153" y="132"/>
                </a:cxn>
                <a:cxn ang="0">
                  <a:pos x="155" y="129"/>
                </a:cxn>
                <a:cxn ang="0">
                  <a:pos x="155" y="122"/>
                </a:cxn>
                <a:cxn ang="0">
                  <a:pos x="151" y="107"/>
                </a:cxn>
                <a:cxn ang="0">
                  <a:pos x="142" y="106"/>
                </a:cxn>
                <a:cxn ang="0">
                  <a:pos x="135" y="97"/>
                </a:cxn>
                <a:cxn ang="0">
                  <a:pos x="137" y="97"/>
                </a:cxn>
                <a:cxn ang="0">
                  <a:pos x="133" y="93"/>
                </a:cxn>
                <a:cxn ang="0">
                  <a:pos x="142" y="89"/>
                </a:cxn>
                <a:cxn ang="0">
                  <a:pos x="135" y="82"/>
                </a:cxn>
                <a:cxn ang="0">
                  <a:pos x="119" y="86"/>
                </a:cxn>
                <a:cxn ang="0">
                  <a:pos x="128" y="79"/>
                </a:cxn>
                <a:cxn ang="0">
                  <a:pos x="117" y="75"/>
                </a:cxn>
                <a:cxn ang="0">
                  <a:pos x="112" y="66"/>
                </a:cxn>
                <a:cxn ang="0">
                  <a:pos x="103" y="63"/>
                </a:cxn>
                <a:cxn ang="0">
                  <a:pos x="94" y="54"/>
                </a:cxn>
                <a:cxn ang="0">
                  <a:pos x="96" y="61"/>
                </a:cxn>
                <a:cxn ang="0">
                  <a:pos x="87" y="54"/>
                </a:cxn>
                <a:cxn ang="0">
                  <a:pos x="82" y="48"/>
                </a:cxn>
                <a:cxn ang="0">
                  <a:pos x="78" y="45"/>
                </a:cxn>
                <a:cxn ang="0">
                  <a:pos x="71" y="38"/>
                </a:cxn>
                <a:cxn ang="0">
                  <a:pos x="60" y="31"/>
                </a:cxn>
                <a:cxn ang="0">
                  <a:pos x="51" y="23"/>
                </a:cxn>
                <a:cxn ang="0">
                  <a:pos x="49" y="18"/>
                </a:cxn>
                <a:cxn ang="0">
                  <a:pos x="37" y="6"/>
                </a:cxn>
              </a:cxnLst>
              <a:rect l="0" t="0" r="r" b="b"/>
              <a:pathLst>
                <a:path w="178" h="184">
                  <a:moveTo>
                    <a:pt x="37" y="6"/>
                  </a:moveTo>
                  <a:lnTo>
                    <a:pt x="37" y="6"/>
                  </a:lnTo>
                  <a:lnTo>
                    <a:pt x="35" y="7"/>
                  </a:lnTo>
                  <a:lnTo>
                    <a:pt x="32" y="7"/>
                  </a:lnTo>
                  <a:lnTo>
                    <a:pt x="32" y="7"/>
                  </a:lnTo>
                  <a:lnTo>
                    <a:pt x="28" y="6"/>
                  </a:lnTo>
                  <a:lnTo>
                    <a:pt x="28" y="6"/>
                  </a:lnTo>
                  <a:lnTo>
                    <a:pt x="19" y="6"/>
                  </a:lnTo>
                  <a:lnTo>
                    <a:pt x="19" y="6"/>
                  </a:lnTo>
                  <a:lnTo>
                    <a:pt x="16" y="6"/>
                  </a:lnTo>
                  <a:lnTo>
                    <a:pt x="12" y="2"/>
                  </a:lnTo>
                  <a:lnTo>
                    <a:pt x="12" y="2"/>
                  </a:lnTo>
                  <a:lnTo>
                    <a:pt x="7" y="0"/>
                  </a:lnTo>
                  <a:lnTo>
                    <a:pt x="5" y="0"/>
                  </a:lnTo>
                  <a:lnTo>
                    <a:pt x="1" y="0"/>
                  </a:lnTo>
                  <a:lnTo>
                    <a:pt x="1" y="0"/>
                  </a:lnTo>
                  <a:lnTo>
                    <a:pt x="0" y="4"/>
                  </a:lnTo>
                  <a:lnTo>
                    <a:pt x="0" y="6"/>
                  </a:lnTo>
                  <a:lnTo>
                    <a:pt x="7" y="15"/>
                  </a:lnTo>
                  <a:lnTo>
                    <a:pt x="21" y="27"/>
                  </a:lnTo>
                  <a:lnTo>
                    <a:pt x="21" y="27"/>
                  </a:lnTo>
                  <a:lnTo>
                    <a:pt x="23" y="29"/>
                  </a:lnTo>
                  <a:lnTo>
                    <a:pt x="26" y="31"/>
                  </a:lnTo>
                  <a:lnTo>
                    <a:pt x="26" y="31"/>
                  </a:lnTo>
                  <a:lnTo>
                    <a:pt x="28" y="31"/>
                  </a:lnTo>
                  <a:lnTo>
                    <a:pt x="30" y="32"/>
                  </a:lnTo>
                  <a:lnTo>
                    <a:pt x="32" y="36"/>
                  </a:lnTo>
                  <a:lnTo>
                    <a:pt x="32" y="36"/>
                  </a:lnTo>
                  <a:lnTo>
                    <a:pt x="35" y="40"/>
                  </a:lnTo>
                  <a:lnTo>
                    <a:pt x="39" y="43"/>
                  </a:lnTo>
                  <a:lnTo>
                    <a:pt x="39" y="43"/>
                  </a:lnTo>
                  <a:lnTo>
                    <a:pt x="41" y="45"/>
                  </a:lnTo>
                  <a:lnTo>
                    <a:pt x="41" y="47"/>
                  </a:lnTo>
                  <a:lnTo>
                    <a:pt x="42" y="52"/>
                  </a:lnTo>
                  <a:lnTo>
                    <a:pt x="42" y="52"/>
                  </a:lnTo>
                  <a:lnTo>
                    <a:pt x="42" y="52"/>
                  </a:lnTo>
                  <a:lnTo>
                    <a:pt x="44" y="54"/>
                  </a:lnTo>
                  <a:lnTo>
                    <a:pt x="49" y="56"/>
                  </a:lnTo>
                  <a:lnTo>
                    <a:pt x="49" y="56"/>
                  </a:lnTo>
                  <a:lnTo>
                    <a:pt x="53" y="57"/>
                  </a:lnTo>
                  <a:lnTo>
                    <a:pt x="53" y="57"/>
                  </a:lnTo>
                  <a:lnTo>
                    <a:pt x="58" y="63"/>
                  </a:lnTo>
                  <a:lnTo>
                    <a:pt x="58" y="63"/>
                  </a:lnTo>
                  <a:lnTo>
                    <a:pt x="60" y="64"/>
                  </a:lnTo>
                  <a:lnTo>
                    <a:pt x="60" y="66"/>
                  </a:lnTo>
                  <a:lnTo>
                    <a:pt x="60" y="66"/>
                  </a:lnTo>
                  <a:lnTo>
                    <a:pt x="64" y="75"/>
                  </a:lnTo>
                  <a:lnTo>
                    <a:pt x="64" y="75"/>
                  </a:lnTo>
                  <a:lnTo>
                    <a:pt x="66" y="79"/>
                  </a:lnTo>
                  <a:lnTo>
                    <a:pt x="66" y="84"/>
                  </a:lnTo>
                  <a:lnTo>
                    <a:pt x="66" y="84"/>
                  </a:lnTo>
                  <a:lnTo>
                    <a:pt x="67" y="86"/>
                  </a:lnTo>
                  <a:lnTo>
                    <a:pt x="67" y="86"/>
                  </a:lnTo>
                  <a:lnTo>
                    <a:pt x="71" y="88"/>
                  </a:lnTo>
                  <a:lnTo>
                    <a:pt x="71" y="88"/>
                  </a:lnTo>
                  <a:lnTo>
                    <a:pt x="74" y="89"/>
                  </a:lnTo>
                  <a:lnTo>
                    <a:pt x="76" y="91"/>
                  </a:lnTo>
                  <a:lnTo>
                    <a:pt x="76" y="93"/>
                  </a:lnTo>
                  <a:lnTo>
                    <a:pt x="76" y="93"/>
                  </a:lnTo>
                  <a:lnTo>
                    <a:pt x="78" y="97"/>
                  </a:lnTo>
                  <a:lnTo>
                    <a:pt x="82" y="100"/>
                  </a:lnTo>
                  <a:lnTo>
                    <a:pt x="85" y="104"/>
                  </a:lnTo>
                  <a:lnTo>
                    <a:pt x="87" y="107"/>
                  </a:lnTo>
                  <a:lnTo>
                    <a:pt x="87" y="107"/>
                  </a:lnTo>
                  <a:lnTo>
                    <a:pt x="87" y="107"/>
                  </a:lnTo>
                  <a:lnTo>
                    <a:pt x="87" y="109"/>
                  </a:lnTo>
                  <a:lnTo>
                    <a:pt x="87" y="109"/>
                  </a:lnTo>
                  <a:lnTo>
                    <a:pt x="89" y="113"/>
                  </a:lnTo>
                  <a:lnTo>
                    <a:pt x="89" y="113"/>
                  </a:lnTo>
                  <a:lnTo>
                    <a:pt x="92" y="116"/>
                  </a:lnTo>
                  <a:lnTo>
                    <a:pt x="94" y="122"/>
                  </a:lnTo>
                  <a:lnTo>
                    <a:pt x="94" y="122"/>
                  </a:lnTo>
                  <a:lnTo>
                    <a:pt x="94" y="127"/>
                  </a:lnTo>
                  <a:lnTo>
                    <a:pt x="96" y="131"/>
                  </a:lnTo>
                  <a:lnTo>
                    <a:pt x="96" y="131"/>
                  </a:lnTo>
                  <a:lnTo>
                    <a:pt x="101" y="136"/>
                  </a:lnTo>
                  <a:lnTo>
                    <a:pt x="101" y="136"/>
                  </a:lnTo>
                  <a:lnTo>
                    <a:pt x="105" y="139"/>
                  </a:lnTo>
                  <a:lnTo>
                    <a:pt x="107" y="143"/>
                  </a:lnTo>
                  <a:lnTo>
                    <a:pt x="107" y="143"/>
                  </a:lnTo>
                  <a:lnTo>
                    <a:pt x="112" y="147"/>
                  </a:lnTo>
                  <a:lnTo>
                    <a:pt x="115" y="150"/>
                  </a:lnTo>
                  <a:lnTo>
                    <a:pt x="115" y="150"/>
                  </a:lnTo>
                  <a:lnTo>
                    <a:pt x="117" y="154"/>
                  </a:lnTo>
                  <a:lnTo>
                    <a:pt x="119" y="155"/>
                  </a:lnTo>
                  <a:lnTo>
                    <a:pt x="119" y="155"/>
                  </a:lnTo>
                  <a:lnTo>
                    <a:pt x="128" y="163"/>
                  </a:lnTo>
                  <a:lnTo>
                    <a:pt x="128" y="163"/>
                  </a:lnTo>
                  <a:lnTo>
                    <a:pt x="137" y="168"/>
                  </a:lnTo>
                  <a:lnTo>
                    <a:pt x="137" y="168"/>
                  </a:lnTo>
                  <a:lnTo>
                    <a:pt x="139" y="170"/>
                  </a:lnTo>
                  <a:lnTo>
                    <a:pt x="140" y="173"/>
                  </a:lnTo>
                  <a:lnTo>
                    <a:pt x="140" y="173"/>
                  </a:lnTo>
                  <a:lnTo>
                    <a:pt x="144" y="177"/>
                  </a:lnTo>
                  <a:lnTo>
                    <a:pt x="144" y="177"/>
                  </a:lnTo>
                  <a:lnTo>
                    <a:pt x="148" y="179"/>
                  </a:lnTo>
                  <a:lnTo>
                    <a:pt x="148" y="179"/>
                  </a:lnTo>
                  <a:lnTo>
                    <a:pt x="148" y="180"/>
                  </a:lnTo>
                  <a:lnTo>
                    <a:pt x="148" y="180"/>
                  </a:lnTo>
                  <a:lnTo>
                    <a:pt x="151" y="184"/>
                  </a:lnTo>
                  <a:lnTo>
                    <a:pt x="153" y="184"/>
                  </a:lnTo>
                  <a:lnTo>
                    <a:pt x="153" y="184"/>
                  </a:lnTo>
                  <a:lnTo>
                    <a:pt x="153" y="184"/>
                  </a:lnTo>
                  <a:lnTo>
                    <a:pt x="153" y="180"/>
                  </a:lnTo>
                  <a:lnTo>
                    <a:pt x="151" y="179"/>
                  </a:lnTo>
                  <a:lnTo>
                    <a:pt x="151" y="179"/>
                  </a:lnTo>
                  <a:lnTo>
                    <a:pt x="151" y="177"/>
                  </a:lnTo>
                  <a:lnTo>
                    <a:pt x="153" y="179"/>
                  </a:lnTo>
                  <a:lnTo>
                    <a:pt x="157" y="180"/>
                  </a:lnTo>
                  <a:lnTo>
                    <a:pt x="157" y="180"/>
                  </a:lnTo>
                  <a:lnTo>
                    <a:pt x="158" y="180"/>
                  </a:lnTo>
                  <a:lnTo>
                    <a:pt x="160" y="182"/>
                  </a:lnTo>
                  <a:lnTo>
                    <a:pt x="162" y="180"/>
                  </a:lnTo>
                  <a:lnTo>
                    <a:pt x="164" y="177"/>
                  </a:lnTo>
                  <a:lnTo>
                    <a:pt x="164" y="177"/>
                  </a:lnTo>
                  <a:lnTo>
                    <a:pt x="165" y="180"/>
                  </a:lnTo>
                  <a:lnTo>
                    <a:pt x="171" y="182"/>
                  </a:lnTo>
                  <a:lnTo>
                    <a:pt x="171" y="182"/>
                  </a:lnTo>
                  <a:lnTo>
                    <a:pt x="171" y="182"/>
                  </a:lnTo>
                  <a:lnTo>
                    <a:pt x="173" y="180"/>
                  </a:lnTo>
                  <a:lnTo>
                    <a:pt x="173" y="177"/>
                  </a:lnTo>
                  <a:lnTo>
                    <a:pt x="173" y="177"/>
                  </a:lnTo>
                  <a:lnTo>
                    <a:pt x="173" y="166"/>
                  </a:lnTo>
                  <a:lnTo>
                    <a:pt x="173" y="166"/>
                  </a:lnTo>
                  <a:lnTo>
                    <a:pt x="174" y="164"/>
                  </a:lnTo>
                  <a:lnTo>
                    <a:pt x="174" y="161"/>
                  </a:lnTo>
                  <a:lnTo>
                    <a:pt x="174" y="161"/>
                  </a:lnTo>
                  <a:lnTo>
                    <a:pt x="173" y="159"/>
                  </a:lnTo>
                  <a:lnTo>
                    <a:pt x="173" y="157"/>
                  </a:lnTo>
                  <a:lnTo>
                    <a:pt x="173" y="157"/>
                  </a:lnTo>
                  <a:lnTo>
                    <a:pt x="174" y="154"/>
                  </a:lnTo>
                  <a:lnTo>
                    <a:pt x="174" y="150"/>
                  </a:lnTo>
                  <a:lnTo>
                    <a:pt x="174" y="150"/>
                  </a:lnTo>
                  <a:lnTo>
                    <a:pt x="174" y="150"/>
                  </a:lnTo>
                  <a:lnTo>
                    <a:pt x="173" y="147"/>
                  </a:lnTo>
                  <a:lnTo>
                    <a:pt x="173" y="147"/>
                  </a:lnTo>
                  <a:lnTo>
                    <a:pt x="176" y="143"/>
                  </a:lnTo>
                  <a:lnTo>
                    <a:pt x="176" y="143"/>
                  </a:lnTo>
                  <a:lnTo>
                    <a:pt x="176" y="141"/>
                  </a:lnTo>
                  <a:lnTo>
                    <a:pt x="178" y="139"/>
                  </a:lnTo>
                  <a:lnTo>
                    <a:pt x="178" y="139"/>
                  </a:lnTo>
                  <a:lnTo>
                    <a:pt x="176" y="138"/>
                  </a:lnTo>
                  <a:lnTo>
                    <a:pt x="174" y="136"/>
                  </a:lnTo>
                  <a:lnTo>
                    <a:pt x="174" y="136"/>
                  </a:lnTo>
                  <a:lnTo>
                    <a:pt x="171" y="132"/>
                  </a:lnTo>
                  <a:lnTo>
                    <a:pt x="171" y="129"/>
                  </a:lnTo>
                  <a:lnTo>
                    <a:pt x="171" y="129"/>
                  </a:lnTo>
                  <a:lnTo>
                    <a:pt x="164" y="127"/>
                  </a:lnTo>
                  <a:lnTo>
                    <a:pt x="162" y="127"/>
                  </a:lnTo>
                  <a:lnTo>
                    <a:pt x="160" y="127"/>
                  </a:lnTo>
                  <a:lnTo>
                    <a:pt x="160" y="127"/>
                  </a:lnTo>
                  <a:lnTo>
                    <a:pt x="158" y="127"/>
                  </a:lnTo>
                  <a:lnTo>
                    <a:pt x="158" y="127"/>
                  </a:lnTo>
                  <a:lnTo>
                    <a:pt x="157" y="131"/>
                  </a:lnTo>
                  <a:lnTo>
                    <a:pt x="153" y="132"/>
                  </a:lnTo>
                  <a:lnTo>
                    <a:pt x="153" y="132"/>
                  </a:lnTo>
                  <a:lnTo>
                    <a:pt x="157" y="131"/>
                  </a:lnTo>
                  <a:lnTo>
                    <a:pt x="157" y="129"/>
                  </a:lnTo>
                  <a:lnTo>
                    <a:pt x="155" y="129"/>
                  </a:lnTo>
                  <a:lnTo>
                    <a:pt x="155" y="129"/>
                  </a:lnTo>
                  <a:lnTo>
                    <a:pt x="157" y="127"/>
                  </a:lnTo>
                  <a:lnTo>
                    <a:pt x="158" y="123"/>
                  </a:lnTo>
                  <a:lnTo>
                    <a:pt x="158" y="123"/>
                  </a:lnTo>
                  <a:lnTo>
                    <a:pt x="157" y="122"/>
                  </a:lnTo>
                  <a:lnTo>
                    <a:pt x="155" y="122"/>
                  </a:lnTo>
                  <a:lnTo>
                    <a:pt x="155" y="122"/>
                  </a:lnTo>
                  <a:lnTo>
                    <a:pt x="153" y="120"/>
                  </a:lnTo>
                  <a:lnTo>
                    <a:pt x="153" y="118"/>
                  </a:lnTo>
                  <a:lnTo>
                    <a:pt x="153" y="118"/>
                  </a:lnTo>
                  <a:lnTo>
                    <a:pt x="151" y="107"/>
                  </a:lnTo>
                  <a:lnTo>
                    <a:pt x="151" y="107"/>
                  </a:lnTo>
                  <a:lnTo>
                    <a:pt x="149" y="107"/>
                  </a:lnTo>
                  <a:lnTo>
                    <a:pt x="148" y="106"/>
                  </a:lnTo>
                  <a:lnTo>
                    <a:pt x="142" y="106"/>
                  </a:lnTo>
                  <a:lnTo>
                    <a:pt x="142" y="106"/>
                  </a:lnTo>
                  <a:lnTo>
                    <a:pt x="139" y="106"/>
                  </a:lnTo>
                  <a:lnTo>
                    <a:pt x="137" y="104"/>
                  </a:lnTo>
                  <a:lnTo>
                    <a:pt x="137" y="104"/>
                  </a:lnTo>
                  <a:lnTo>
                    <a:pt x="135" y="100"/>
                  </a:lnTo>
                  <a:lnTo>
                    <a:pt x="135" y="97"/>
                  </a:lnTo>
                  <a:lnTo>
                    <a:pt x="135" y="97"/>
                  </a:lnTo>
                  <a:lnTo>
                    <a:pt x="135" y="98"/>
                  </a:lnTo>
                  <a:lnTo>
                    <a:pt x="137" y="97"/>
                  </a:lnTo>
                  <a:lnTo>
                    <a:pt x="137" y="97"/>
                  </a:lnTo>
                  <a:lnTo>
                    <a:pt x="137" y="97"/>
                  </a:lnTo>
                  <a:lnTo>
                    <a:pt x="133" y="95"/>
                  </a:lnTo>
                  <a:lnTo>
                    <a:pt x="133" y="95"/>
                  </a:lnTo>
                  <a:lnTo>
                    <a:pt x="137" y="93"/>
                  </a:lnTo>
                  <a:lnTo>
                    <a:pt x="137" y="93"/>
                  </a:lnTo>
                  <a:lnTo>
                    <a:pt x="133" y="93"/>
                  </a:lnTo>
                  <a:lnTo>
                    <a:pt x="133" y="93"/>
                  </a:lnTo>
                  <a:lnTo>
                    <a:pt x="137" y="91"/>
                  </a:lnTo>
                  <a:lnTo>
                    <a:pt x="137" y="91"/>
                  </a:lnTo>
                  <a:lnTo>
                    <a:pt x="142" y="89"/>
                  </a:lnTo>
                  <a:lnTo>
                    <a:pt x="142" y="89"/>
                  </a:lnTo>
                  <a:lnTo>
                    <a:pt x="142" y="88"/>
                  </a:lnTo>
                  <a:lnTo>
                    <a:pt x="140" y="86"/>
                  </a:lnTo>
                  <a:lnTo>
                    <a:pt x="139" y="84"/>
                  </a:lnTo>
                  <a:lnTo>
                    <a:pt x="139" y="84"/>
                  </a:lnTo>
                  <a:lnTo>
                    <a:pt x="135" y="82"/>
                  </a:lnTo>
                  <a:lnTo>
                    <a:pt x="130" y="84"/>
                  </a:lnTo>
                  <a:lnTo>
                    <a:pt x="130" y="84"/>
                  </a:lnTo>
                  <a:lnTo>
                    <a:pt x="124" y="86"/>
                  </a:lnTo>
                  <a:lnTo>
                    <a:pt x="121" y="86"/>
                  </a:lnTo>
                  <a:lnTo>
                    <a:pt x="119" y="86"/>
                  </a:lnTo>
                  <a:lnTo>
                    <a:pt x="119" y="86"/>
                  </a:lnTo>
                  <a:lnTo>
                    <a:pt x="124" y="86"/>
                  </a:lnTo>
                  <a:lnTo>
                    <a:pt x="128" y="84"/>
                  </a:lnTo>
                  <a:lnTo>
                    <a:pt x="130" y="81"/>
                  </a:lnTo>
                  <a:lnTo>
                    <a:pt x="128" y="79"/>
                  </a:lnTo>
                  <a:lnTo>
                    <a:pt x="124" y="79"/>
                  </a:lnTo>
                  <a:lnTo>
                    <a:pt x="124" y="79"/>
                  </a:lnTo>
                  <a:lnTo>
                    <a:pt x="121" y="77"/>
                  </a:lnTo>
                  <a:lnTo>
                    <a:pt x="121" y="77"/>
                  </a:lnTo>
                  <a:lnTo>
                    <a:pt x="117" y="75"/>
                  </a:lnTo>
                  <a:lnTo>
                    <a:pt x="117" y="75"/>
                  </a:lnTo>
                  <a:lnTo>
                    <a:pt x="115" y="73"/>
                  </a:lnTo>
                  <a:lnTo>
                    <a:pt x="114" y="70"/>
                  </a:lnTo>
                  <a:lnTo>
                    <a:pt x="114" y="68"/>
                  </a:lnTo>
                  <a:lnTo>
                    <a:pt x="112" y="66"/>
                  </a:lnTo>
                  <a:lnTo>
                    <a:pt x="112" y="66"/>
                  </a:lnTo>
                  <a:lnTo>
                    <a:pt x="108" y="63"/>
                  </a:lnTo>
                  <a:lnTo>
                    <a:pt x="108" y="63"/>
                  </a:lnTo>
                  <a:lnTo>
                    <a:pt x="103" y="63"/>
                  </a:lnTo>
                  <a:lnTo>
                    <a:pt x="103" y="63"/>
                  </a:lnTo>
                  <a:lnTo>
                    <a:pt x="101" y="59"/>
                  </a:lnTo>
                  <a:lnTo>
                    <a:pt x="99" y="57"/>
                  </a:lnTo>
                  <a:lnTo>
                    <a:pt x="99" y="57"/>
                  </a:lnTo>
                  <a:lnTo>
                    <a:pt x="96" y="54"/>
                  </a:lnTo>
                  <a:lnTo>
                    <a:pt x="94" y="54"/>
                  </a:lnTo>
                  <a:lnTo>
                    <a:pt x="92" y="54"/>
                  </a:lnTo>
                  <a:lnTo>
                    <a:pt x="92" y="54"/>
                  </a:lnTo>
                  <a:lnTo>
                    <a:pt x="94" y="57"/>
                  </a:lnTo>
                  <a:lnTo>
                    <a:pt x="96" y="61"/>
                  </a:lnTo>
                  <a:lnTo>
                    <a:pt x="96" y="61"/>
                  </a:lnTo>
                  <a:lnTo>
                    <a:pt x="92" y="57"/>
                  </a:lnTo>
                  <a:lnTo>
                    <a:pt x="92" y="57"/>
                  </a:lnTo>
                  <a:lnTo>
                    <a:pt x="91" y="56"/>
                  </a:lnTo>
                  <a:lnTo>
                    <a:pt x="87" y="54"/>
                  </a:lnTo>
                  <a:lnTo>
                    <a:pt x="87" y="54"/>
                  </a:lnTo>
                  <a:lnTo>
                    <a:pt x="85" y="50"/>
                  </a:lnTo>
                  <a:lnTo>
                    <a:pt x="82" y="47"/>
                  </a:lnTo>
                  <a:lnTo>
                    <a:pt x="82" y="47"/>
                  </a:lnTo>
                  <a:lnTo>
                    <a:pt x="82" y="48"/>
                  </a:lnTo>
                  <a:lnTo>
                    <a:pt x="82" y="48"/>
                  </a:lnTo>
                  <a:lnTo>
                    <a:pt x="80" y="47"/>
                  </a:lnTo>
                  <a:lnTo>
                    <a:pt x="80" y="47"/>
                  </a:lnTo>
                  <a:lnTo>
                    <a:pt x="80" y="48"/>
                  </a:lnTo>
                  <a:lnTo>
                    <a:pt x="80" y="48"/>
                  </a:lnTo>
                  <a:lnTo>
                    <a:pt x="78" y="45"/>
                  </a:lnTo>
                  <a:lnTo>
                    <a:pt x="78" y="43"/>
                  </a:lnTo>
                  <a:lnTo>
                    <a:pt x="78" y="43"/>
                  </a:lnTo>
                  <a:lnTo>
                    <a:pt x="78" y="43"/>
                  </a:lnTo>
                  <a:lnTo>
                    <a:pt x="71" y="38"/>
                  </a:lnTo>
                  <a:lnTo>
                    <a:pt x="71" y="38"/>
                  </a:lnTo>
                  <a:lnTo>
                    <a:pt x="67" y="34"/>
                  </a:lnTo>
                  <a:lnTo>
                    <a:pt x="64" y="31"/>
                  </a:lnTo>
                  <a:lnTo>
                    <a:pt x="64" y="31"/>
                  </a:lnTo>
                  <a:lnTo>
                    <a:pt x="60" y="31"/>
                  </a:lnTo>
                  <a:lnTo>
                    <a:pt x="60" y="31"/>
                  </a:lnTo>
                  <a:lnTo>
                    <a:pt x="58" y="29"/>
                  </a:lnTo>
                  <a:lnTo>
                    <a:pt x="57" y="27"/>
                  </a:lnTo>
                  <a:lnTo>
                    <a:pt x="57" y="27"/>
                  </a:lnTo>
                  <a:lnTo>
                    <a:pt x="51" y="23"/>
                  </a:lnTo>
                  <a:lnTo>
                    <a:pt x="51" y="23"/>
                  </a:lnTo>
                  <a:lnTo>
                    <a:pt x="49" y="23"/>
                  </a:lnTo>
                  <a:lnTo>
                    <a:pt x="51" y="22"/>
                  </a:lnTo>
                  <a:lnTo>
                    <a:pt x="51" y="20"/>
                  </a:lnTo>
                  <a:lnTo>
                    <a:pt x="49" y="18"/>
                  </a:lnTo>
                  <a:lnTo>
                    <a:pt x="49" y="18"/>
                  </a:lnTo>
                  <a:lnTo>
                    <a:pt x="48" y="16"/>
                  </a:lnTo>
                  <a:lnTo>
                    <a:pt x="46" y="13"/>
                  </a:lnTo>
                  <a:lnTo>
                    <a:pt x="46" y="13"/>
                  </a:lnTo>
                  <a:lnTo>
                    <a:pt x="42" y="9"/>
                  </a:lnTo>
                  <a:lnTo>
                    <a:pt x="37"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6" name="Freeform 4237"/>
            <p:cNvSpPr>
              <a:spLocks/>
            </p:cNvSpPr>
            <p:nvPr/>
          </p:nvSpPr>
          <p:spPr bwMode="auto">
            <a:xfrm>
              <a:off x="4217" y="2617"/>
              <a:ext cx="178" cy="184"/>
            </a:xfrm>
            <a:custGeom>
              <a:avLst/>
              <a:gdLst/>
              <a:ahLst/>
              <a:cxnLst>
                <a:cxn ang="0">
                  <a:pos x="32" y="7"/>
                </a:cxn>
                <a:cxn ang="0">
                  <a:pos x="16" y="6"/>
                </a:cxn>
                <a:cxn ang="0">
                  <a:pos x="1" y="0"/>
                </a:cxn>
                <a:cxn ang="0">
                  <a:pos x="21" y="27"/>
                </a:cxn>
                <a:cxn ang="0">
                  <a:pos x="28" y="31"/>
                </a:cxn>
                <a:cxn ang="0">
                  <a:pos x="39" y="43"/>
                </a:cxn>
                <a:cxn ang="0">
                  <a:pos x="42" y="52"/>
                </a:cxn>
                <a:cxn ang="0">
                  <a:pos x="53" y="57"/>
                </a:cxn>
                <a:cxn ang="0">
                  <a:pos x="60" y="66"/>
                </a:cxn>
                <a:cxn ang="0">
                  <a:pos x="66" y="84"/>
                </a:cxn>
                <a:cxn ang="0">
                  <a:pos x="71" y="88"/>
                </a:cxn>
                <a:cxn ang="0">
                  <a:pos x="78" y="97"/>
                </a:cxn>
                <a:cxn ang="0">
                  <a:pos x="87" y="107"/>
                </a:cxn>
                <a:cxn ang="0">
                  <a:pos x="92" y="116"/>
                </a:cxn>
                <a:cxn ang="0">
                  <a:pos x="96" y="131"/>
                </a:cxn>
                <a:cxn ang="0">
                  <a:pos x="107" y="143"/>
                </a:cxn>
                <a:cxn ang="0">
                  <a:pos x="119" y="155"/>
                </a:cxn>
                <a:cxn ang="0">
                  <a:pos x="137" y="168"/>
                </a:cxn>
                <a:cxn ang="0">
                  <a:pos x="144" y="177"/>
                </a:cxn>
                <a:cxn ang="0">
                  <a:pos x="151" y="184"/>
                </a:cxn>
                <a:cxn ang="0">
                  <a:pos x="151" y="179"/>
                </a:cxn>
                <a:cxn ang="0">
                  <a:pos x="157" y="180"/>
                </a:cxn>
                <a:cxn ang="0">
                  <a:pos x="164" y="177"/>
                </a:cxn>
                <a:cxn ang="0">
                  <a:pos x="173" y="180"/>
                </a:cxn>
                <a:cxn ang="0">
                  <a:pos x="174" y="164"/>
                </a:cxn>
                <a:cxn ang="0">
                  <a:pos x="173" y="157"/>
                </a:cxn>
                <a:cxn ang="0">
                  <a:pos x="173" y="147"/>
                </a:cxn>
                <a:cxn ang="0">
                  <a:pos x="178" y="139"/>
                </a:cxn>
                <a:cxn ang="0">
                  <a:pos x="171" y="132"/>
                </a:cxn>
                <a:cxn ang="0">
                  <a:pos x="160" y="127"/>
                </a:cxn>
                <a:cxn ang="0">
                  <a:pos x="153" y="132"/>
                </a:cxn>
                <a:cxn ang="0">
                  <a:pos x="155" y="129"/>
                </a:cxn>
                <a:cxn ang="0">
                  <a:pos x="155" y="122"/>
                </a:cxn>
                <a:cxn ang="0">
                  <a:pos x="151" y="107"/>
                </a:cxn>
                <a:cxn ang="0">
                  <a:pos x="142" y="106"/>
                </a:cxn>
                <a:cxn ang="0">
                  <a:pos x="135" y="97"/>
                </a:cxn>
                <a:cxn ang="0">
                  <a:pos x="137" y="97"/>
                </a:cxn>
                <a:cxn ang="0">
                  <a:pos x="133" y="93"/>
                </a:cxn>
                <a:cxn ang="0">
                  <a:pos x="142" y="89"/>
                </a:cxn>
                <a:cxn ang="0">
                  <a:pos x="135" y="82"/>
                </a:cxn>
                <a:cxn ang="0">
                  <a:pos x="119" y="86"/>
                </a:cxn>
                <a:cxn ang="0">
                  <a:pos x="128" y="79"/>
                </a:cxn>
                <a:cxn ang="0">
                  <a:pos x="117" y="75"/>
                </a:cxn>
                <a:cxn ang="0">
                  <a:pos x="112" y="66"/>
                </a:cxn>
                <a:cxn ang="0">
                  <a:pos x="103" y="63"/>
                </a:cxn>
                <a:cxn ang="0">
                  <a:pos x="94" y="54"/>
                </a:cxn>
                <a:cxn ang="0">
                  <a:pos x="96" y="61"/>
                </a:cxn>
                <a:cxn ang="0">
                  <a:pos x="87" y="54"/>
                </a:cxn>
                <a:cxn ang="0">
                  <a:pos x="82" y="48"/>
                </a:cxn>
                <a:cxn ang="0">
                  <a:pos x="78" y="45"/>
                </a:cxn>
                <a:cxn ang="0">
                  <a:pos x="71" y="38"/>
                </a:cxn>
                <a:cxn ang="0">
                  <a:pos x="60" y="31"/>
                </a:cxn>
                <a:cxn ang="0">
                  <a:pos x="51" y="23"/>
                </a:cxn>
                <a:cxn ang="0">
                  <a:pos x="49" y="18"/>
                </a:cxn>
                <a:cxn ang="0">
                  <a:pos x="37" y="6"/>
                </a:cxn>
              </a:cxnLst>
              <a:rect l="0" t="0" r="r" b="b"/>
              <a:pathLst>
                <a:path w="178" h="184">
                  <a:moveTo>
                    <a:pt x="37" y="6"/>
                  </a:moveTo>
                  <a:lnTo>
                    <a:pt x="37" y="6"/>
                  </a:lnTo>
                  <a:lnTo>
                    <a:pt x="35" y="7"/>
                  </a:lnTo>
                  <a:lnTo>
                    <a:pt x="32" y="7"/>
                  </a:lnTo>
                  <a:lnTo>
                    <a:pt x="32" y="7"/>
                  </a:lnTo>
                  <a:lnTo>
                    <a:pt x="28" y="6"/>
                  </a:lnTo>
                  <a:lnTo>
                    <a:pt x="28" y="6"/>
                  </a:lnTo>
                  <a:lnTo>
                    <a:pt x="19" y="6"/>
                  </a:lnTo>
                  <a:lnTo>
                    <a:pt x="19" y="6"/>
                  </a:lnTo>
                  <a:lnTo>
                    <a:pt x="16" y="6"/>
                  </a:lnTo>
                  <a:lnTo>
                    <a:pt x="12" y="2"/>
                  </a:lnTo>
                  <a:lnTo>
                    <a:pt x="12" y="2"/>
                  </a:lnTo>
                  <a:lnTo>
                    <a:pt x="7" y="0"/>
                  </a:lnTo>
                  <a:lnTo>
                    <a:pt x="5" y="0"/>
                  </a:lnTo>
                  <a:lnTo>
                    <a:pt x="1" y="0"/>
                  </a:lnTo>
                  <a:lnTo>
                    <a:pt x="1" y="0"/>
                  </a:lnTo>
                  <a:lnTo>
                    <a:pt x="0" y="4"/>
                  </a:lnTo>
                  <a:lnTo>
                    <a:pt x="0" y="6"/>
                  </a:lnTo>
                  <a:lnTo>
                    <a:pt x="7" y="15"/>
                  </a:lnTo>
                  <a:lnTo>
                    <a:pt x="21" y="27"/>
                  </a:lnTo>
                  <a:lnTo>
                    <a:pt x="21" y="27"/>
                  </a:lnTo>
                  <a:lnTo>
                    <a:pt x="23" y="29"/>
                  </a:lnTo>
                  <a:lnTo>
                    <a:pt x="26" y="31"/>
                  </a:lnTo>
                  <a:lnTo>
                    <a:pt x="26" y="31"/>
                  </a:lnTo>
                  <a:lnTo>
                    <a:pt x="28" y="31"/>
                  </a:lnTo>
                  <a:lnTo>
                    <a:pt x="30" y="32"/>
                  </a:lnTo>
                  <a:lnTo>
                    <a:pt x="32" y="36"/>
                  </a:lnTo>
                  <a:lnTo>
                    <a:pt x="32" y="36"/>
                  </a:lnTo>
                  <a:lnTo>
                    <a:pt x="35" y="40"/>
                  </a:lnTo>
                  <a:lnTo>
                    <a:pt x="39" y="43"/>
                  </a:lnTo>
                  <a:lnTo>
                    <a:pt x="39" y="43"/>
                  </a:lnTo>
                  <a:lnTo>
                    <a:pt x="41" y="45"/>
                  </a:lnTo>
                  <a:lnTo>
                    <a:pt x="41" y="47"/>
                  </a:lnTo>
                  <a:lnTo>
                    <a:pt x="42" y="52"/>
                  </a:lnTo>
                  <a:lnTo>
                    <a:pt x="42" y="52"/>
                  </a:lnTo>
                  <a:lnTo>
                    <a:pt x="42" y="52"/>
                  </a:lnTo>
                  <a:lnTo>
                    <a:pt x="44" y="54"/>
                  </a:lnTo>
                  <a:lnTo>
                    <a:pt x="49" y="56"/>
                  </a:lnTo>
                  <a:lnTo>
                    <a:pt x="49" y="56"/>
                  </a:lnTo>
                  <a:lnTo>
                    <a:pt x="53" y="57"/>
                  </a:lnTo>
                  <a:lnTo>
                    <a:pt x="53" y="57"/>
                  </a:lnTo>
                  <a:lnTo>
                    <a:pt x="58" y="63"/>
                  </a:lnTo>
                  <a:lnTo>
                    <a:pt x="58" y="63"/>
                  </a:lnTo>
                  <a:lnTo>
                    <a:pt x="60" y="64"/>
                  </a:lnTo>
                  <a:lnTo>
                    <a:pt x="60" y="66"/>
                  </a:lnTo>
                  <a:lnTo>
                    <a:pt x="60" y="66"/>
                  </a:lnTo>
                  <a:lnTo>
                    <a:pt x="64" y="75"/>
                  </a:lnTo>
                  <a:lnTo>
                    <a:pt x="64" y="75"/>
                  </a:lnTo>
                  <a:lnTo>
                    <a:pt x="66" y="79"/>
                  </a:lnTo>
                  <a:lnTo>
                    <a:pt x="66" y="84"/>
                  </a:lnTo>
                  <a:lnTo>
                    <a:pt x="66" y="84"/>
                  </a:lnTo>
                  <a:lnTo>
                    <a:pt x="67" y="86"/>
                  </a:lnTo>
                  <a:lnTo>
                    <a:pt x="67" y="86"/>
                  </a:lnTo>
                  <a:lnTo>
                    <a:pt x="71" y="88"/>
                  </a:lnTo>
                  <a:lnTo>
                    <a:pt x="71" y="88"/>
                  </a:lnTo>
                  <a:lnTo>
                    <a:pt x="74" y="89"/>
                  </a:lnTo>
                  <a:lnTo>
                    <a:pt x="76" y="91"/>
                  </a:lnTo>
                  <a:lnTo>
                    <a:pt x="76" y="93"/>
                  </a:lnTo>
                  <a:lnTo>
                    <a:pt x="76" y="93"/>
                  </a:lnTo>
                  <a:lnTo>
                    <a:pt x="78" y="97"/>
                  </a:lnTo>
                  <a:lnTo>
                    <a:pt x="82" y="100"/>
                  </a:lnTo>
                  <a:lnTo>
                    <a:pt x="85" y="104"/>
                  </a:lnTo>
                  <a:lnTo>
                    <a:pt x="87" y="107"/>
                  </a:lnTo>
                  <a:lnTo>
                    <a:pt x="87" y="107"/>
                  </a:lnTo>
                  <a:lnTo>
                    <a:pt x="87" y="107"/>
                  </a:lnTo>
                  <a:lnTo>
                    <a:pt x="87" y="109"/>
                  </a:lnTo>
                  <a:lnTo>
                    <a:pt x="87" y="109"/>
                  </a:lnTo>
                  <a:lnTo>
                    <a:pt x="89" y="113"/>
                  </a:lnTo>
                  <a:lnTo>
                    <a:pt x="89" y="113"/>
                  </a:lnTo>
                  <a:lnTo>
                    <a:pt x="92" y="116"/>
                  </a:lnTo>
                  <a:lnTo>
                    <a:pt x="94" y="122"/>
                  </a:lnTo>
                  <a:lnTo>
                    <a:pt x="94" y="122"/>
                  </a:lnTo>
                  <a:lnTo>
                    <a:pt x="94" y="127"/>
                  </a:lnTo>
                  <a:lnTo>
                    <a:pt x="96" y="131"/>
                  </a:lnTo>
                  <a:lnTo>
                    <a:pt x="96" y="131"/>
                  </a:lnTo>
                  <a:lnTo>
                    <a:pt x="101" y="136"/>
                  </a:lnTo>
                  <a:lnTo>
                    <a:pt x="101" y="136"/>
                  </a:lnTo>
                  <a:lnTo>
                    <a:pt x="105" y="139"/>
                  </a:lnTo>
                  <a:lnTo>
                    <a:pt x="107" y="143"/>
                  </a:lnTo>
                  <a:lnTo>
                    <a:pt x="107" y="143"/>
                  </a:lnTo>
                  <a:lnTo>
                    <a:pt x="112" y="147"/>
                  </a:lnTo>
                  <a:lnTo>
                    <a:pt x="115" y="150"/>
                  </a:lnTo>
                  <a:lnTo>
                    <a:pt x="115" y="150"/>
                  </a:lnTo>
                  <a:lnTo>
                    <a:pt x="117" y="154"/>
                  </a:lnTo>
                  <a:lnTo>
                    <a:pt x="119" y="155"/>
                  </a:lnTo>
                  <a:lnTo>
                    <a:pt x="119" y="155"/>
                  </a:lnTo>
                  <a:lnTo>
                    <a:pt x="128" y="163"/>
                  </a:lnTo>
                  <a:lnTo>
                    <a:pt x="128" y="163"/>
                  </a:lnTo>
                  <a:lnTo>
                    <a:pt x="137" y="168"/>
                  </a:lnTo>
                  <a:lnTo>
                    <a:pt x="137" y="168"/>
                  </a:lnTo>
                  <a:lnTo>
                    <a:pt x="139" y="170"/>
                  </a:lnTo>
                  <a:lnTo>
                    <a:pt x="140" y="173"/>
                  </a:lnTo>
                  <a:lnTo>
                    <a:pt x="140" y="173"/>
                  </a:lnTo>
                  <a:lnTo>
                    <a:pt x="144" y="177"/>
                  </a:lnTo>
                  <a:lnTo>
                    <a:pt x="144" y="177"/>
                  </a:lnTo>
                  <a:lnTo>
                    <a:pt x="148" y="179"/>
                  </a:lnTo>
                  <a:lnTo>
                    <a:pt x="148" y="179"/>
                  </a:lnTo>
                  <a:lnTo>
                    <a:pt x="148" y="180"/>
                  </a:lnTo>
                  <a:lnTo>
                    <a:pt x="148" y="180"/>
                  </a:lnTo>
                  <a:lnTo>
                    <a:pt x="151" y="184"/>
                  </a:lnTo>
                  <a:lnTo>
                    <a:pt x="153" y="184"/>
                  </a:lnTo>
                  <a:lnTo>
                    <a:pt x="153" y="184"/>
                  </a:lnTo>
                  <a:lnTo>
                    <a:pt x="153" y="184"/>
                  </a:lnTo>
                  <a:lnTo>
                    <a:pt x="153" y="180"/>
                  </a:lnTo>
                  <a:lnTo>
                    <a:pt x="151" y="179"/>
                  </a:lnTo>
                  <a:lnTo>
                    <a:pt x="151" y="179"/>
                  </a:lnTo>
                  <a:lnTo>
                    <a:pt x="151" y="177"/>
                  </a:lnTo>
                  <a:lnTo>
                    <a:pt x="153" y="179"/>
                  </a:lnTo>
                  <a:lnTo>
                    <a:pt x="157" y="180"/>
                  </a:lnTo>
                  <a:lnTo>
                    <a:pt x="157" y="180"/>
                  </a:lnTo>
                  <a:lnTo>
                    <a:pt x="158" y="180"/>
                  </a:lnTo>
                  <a:lnTo>
                    <a:pt x="160" y="182"/>
                  </a:lnTo>
                  <a:lnTo>
                    <a:pt x="162" y="180"/>
                  </a:lnTo>
                  <a:lnTo>
                    <a:pt x="164" y="177"/>
                  </a:lnTo>
                  <a:lnTo>
                    <a:pt x="164" y="177"/>
                  </a:lnTo>
                  <a:lnTo>
                    <a:pt x="165" y="180"/>
                  </a:lnTo>
                  <a:lnTo>
                    <a:pt x="171" y="182"/>
                  </a:lnTo>
                  <a:lnTo>
                    <a:pt x="171" y="182"/>
                  </a:lnTo>
                  <a:lnTo>
                    <a:pt x="171" y="182"/>
                  </a:lnTo>
                  <a:lnTo>
                    <a:pt x="173" y="180"/>
                  </a:lnTo>
                  <a:lnTo>
                    <a:pt x="173" y="177"/>
                  </a:lnTo>
                  <a:lnTo>
                    <a:pt x="173" y="177"/>
                  </a:lnTo>
                  <a:lnTo>
                    <a:pt x="173" y="166"/>
                  </a:lnTo>
                  <a:lnTo>
                    <a:pt x="173" y="166"/>
                  </a:lnTo>
                  <a:lnTo>
                    <a:pt x="174" y="164"/>
                  </a:lnTo>
                  <a:lnTo>
                    <a:pt x="174" y="161"/>
                  </a:lnTo>
                  <a:lnTo>
                    <a:pt x="174" y="161"/>
                  </a:lnTo>
                  <a:lnTo>
                    <a:pt x="173" y="159"/>
                  </a:lnTo>
                  <a:lnTo>
                    <a:pt x="173" y="157"/>
                  </a:lnTo>
                  <a:lnTo>
                    <a:pt x="173" y="157"/>
                  </a:lnTo>
                  <a:lnTo>
                    <a:pt x="174" y="154"/>
                  </a:lnTo>
                  <a:lnTo>
                    <a:pt x="174" y="150"/>
                  </a:lnTo>
                  <a:lnTo>
                    <a:pt x="174" y="150"/>
                  </a:lnTo>
                  <a:lnTo>
                    <a:pt x="174" y="150"/>
                  </a:lnTo>
                  <a:lnTo>
                    <a:pt x="173" y="147"/>
                  </a:lnTo>
                  <a:lnTo>
                    <a:pt x="173" y="147"/>
                  </a:lnTo>
                  <a:lnTo>
                    <a:pt x="176" y="143"/>
                  </a:lnTo>
                  <a:lnTo>
                    <a:pt x="176" y="143"/>
                  </a:lnTo>
                  <a:lnTo>
                    <a:pt x="176" y="141"/>
                  </a:lnTo>
                  <a:lnTo>
                    <a:pt x="178" y="139"/>
                  </a:lnTo>
                  <a:lnTo>
                    <a:pt x="178" y="139"/>
                  </a:lnTo>
                  <a:lnTo>
                    <a:pt x="176" y="138"/>
                  </a:lnTo>
                  <a:lnTo>
                    <a:pt x="174" y="136"/>
                  </a:lnTo>
                  <a:lnTo>
                    <a:pt x="174" y="136"/>
                  </a:lnTo>
                  <a:lnTo>
                    <a:pt x="171" y="132"/>
                  </a:lnTo>
                  <a:lnTo>
                    <a:pt x="171" y="129"/>
                  </a:lnTo>
                  <a:lnTo>
                    <a:pt x="171" y="129"/>
                  </a:lnTo>
                  <a:lnTo>
                    <a:pt x="164" y="127"/>
                  </a:lnTo>
                  <a:lnTo>
                    <a:pt x="162" y="127"/>
                  </a:lnTo>
                  <a:lnTo>
                    <a:pt x="160" y="127"/>
                  </a:lnTo>
                  <a:lnTo>
                    <a:pt x="160" y="127"/>
                  </a:lnTo>
                  <a:lnTo>
                    <a:pt x="158" y="127"/>
                  </a:lnTo>
                  <a:lnTo>
                    <a:pt x="158" y="127"/>
                  </a:lnTo>
                  <a:lnTo>
                    <a:pt x="157" y="131"/>
                  </a:lnTo>
                  <a:lnTo>
                    <a:pt x="153" y="132"/>
                  </a:lnTo>
                  <a:lnTo>
                    <a:pt x="153" y="132"/>
                  </a:lnTo>
                  <a:lnTo>
                    <a:pt x="157" y="131"/>
                  </a:lnTo>
                  <a:lnTo>
                    <a:pt x="157" y="129"/>
                  </a:lnTo>
                  <a:lnTo>
                    <a:pt x="155" y="129"/>
                  </a:lnTo>
                  <a:lnTo>
                    <a:pt x="155" y="129"/>
                  </a:lnTo>
                  <a:lnTo>
                    <a:pt x="157" y="127"/>
                  </a:lnTo>
                  <a:lnTo>
                    <a:pt x="158" y="123"/>
                  </a:lnTo>
                  <a:lnTo>
                    <a:pt x="158" y="123"/>
                  </a:lnTo>
                  <a:lnTo>
                    <a:pt x="157" y="122"/>
                  </a:lnTo>
                  <a:lnTo>
                    <a:pt x="155" y="122"/>
                  </a:lnTo>
                  <a:lnTo>
                    <a:pt x="155" y="122"/>
                  </a:lnTo>
                  <a:lnTo>
                    <a:pt x="153" y="120"/>
                  </a:lnTo>
                  <a:lnTo>
                    <a:pt x="153" y="118"/>
                  </a:lnTo>
                  <a:lnTo>
                    <a:pt x="153" y="118"/>
                  </a:lnTo>
                  <a:lnTo>
                    <a:pt x="151" y="107"/>
                  </a:lnTo>
                  <a:lnTo>
                    <a:pt x="151" y="107"/>
                  </a:lnTo>
                  <a:lnTo>
                    <a:pt x="149" y="107"/>
                  </a:lnTo>
                  <a:lnTo>
                    <a:pt x="148" y="106"/>
                  </a:lnTo>
                  <a:lnTo>
                    <a:pt x="142" y="106"/>
                  </a:lnTo>
                  <a:lnTo>
                    <a:pt x="142" y="106"/>
                  </a:lnTo>
                  <a:lnTo>
                    <a:pt x="139" y="106"/>
                  </a:lnTo>
                  <a:lnTo>
                    <a:pt x="137" y="104"/>
                  </a:lnTo>
                  <a:lnTo>
                    <a:pt x="137" y="104"/>
                  </a:lnTo>
                  <a:lnTo>
                    <a:pt x="135" y="100"/>
                  </a:lnTo>
                  <a:lnTo>
                    <a:pt x="135" y="97"/>
                  </a:lnTo>
                  <a:lnTo>
                    <a:pt x="135" y="97"/>
                  </a:lnTo>
                  <a:lnTo>
                    <a:pt x="135" y="98"/>
                  </a:lnTo>
                  <a:lnTo>
                    <a:pt x="137" y="97"/>
                  </a:lnTo>
                  <a:lnTo>
                    <a:pt x="137" y="97"/>
                  </a:lnTo>
                  <a:lnTo>
                    <a:pt x="137" y="97"/>
                  </a:lnTo>
                  <a:lnTo>
                    <a:pt x="133" y="95"/>
                  </a:lnTo>
                  <a:lnTo>
                    <a:pt x="133" y="95"/>
                  </a:lnTo>
                  <a:lnTo>
                    <a:pt x="137" y="93"/>
                  </a:lnTo>
                  <a:lnTo>
                    <a:pt x="137" y="93"/>
                  </a:lnTo>
                  <a:lnTo>
                    <a:pt x="133" y="93"/>
                  </a:lnTo>
                  <a:lnTo>
                    <a:pt x="133" y="93"/>
                  </a:lnTo>
                  <a:lnTo>
                    <a:pt x="137" y="91"/>
                  </a:lnTo>
                  <a:lnTo>
                    <a:pt x="137" y="91"/>
                  </a:lnTo>
                  <a:lnTo>
                    <a:pt x="142" y="89"/>
                  </a:lnTo>
                  <a:lnTo>
                    <a:pt x="142" y="89"/>
                  </a:lnTo>
                  <a:lnTo>
                    <a:pt x="142" y="88"/>
                  </a:lnTo>
                  <a:lnTo>
                    <a:pt x="140" y="86"/>
                  </a:lnTo>
                  <a:lnTo>
                    <a:pt x="139" y="84"/>
                  </a:lnTo>
                  <a:lnTo>
                    <a:pt x="139" y="84"/>
                  </a:lnTo>
                  <a:lnTo>
                    <a:pt x="135" y="82"/>
                  </a:lnTo>
                  <a:lnTo>
                    <a:pt x="130" y="84"/>
                  </a:lnTo>
                  <a:lnTo>
                    <a:pt x="130" y="84"/>
                  </a:lnTo>
                  <a:lnTo>
                    <a:pt x="124" y="86"/>
                  </a:lnTo>
                  <a:lnTo>
                    <a:pt x="121" y="86"/>
                  </a:lnTo>
                  <a:lnTo>
                    <a:pt x="119" y="86"/>
                  </a:lnTo>
                  <a:lnTo>
                    <a:pt x="119" y="86"/>
                  </a:lnTo>
                  <a:lnTo>
                    <a:pt x="124" y="86"/>
                  </a:lnTo>
                  <a:lnTo>
                    <a:pt x="128" y="84"/>
                  </a:lnTo>
                  <a:lnTo>
                    <a:pt x="130" y="81"/>
                  </a:lnTo>
                  <a:lnTo>
                    <a:pt x="128" y="79"/>
                  </a:lnTo>
                  <a:lnTo>
                    <a:pt x="124" y="79"/>
                  </a:lnTo>
                  <a:lnTo>
                    <a:pt x="124" y="79"/>
                  </a:lnTo>
                  <a:lnTo>
                    <a:pt x="121" y="77"/>
                  </a:lnTo>
                  <a:lnTo>
                    <a:pt x="121" y="77"/>
                  </a:lnTo>
                  <a:lnTo>
                    <a:pt x="117" y="75"/>
                  </a:lnTo>
                  <a:lnTo>
                    <a:pt x="117" y="75"/>
                  </a:lnTo>
                  <a:lnTo>
                    <a:pt x="115" y="73"/>
                  </a:lnTo>
                  <a:lnTo>
                    <a:pt x="114" y="70"/>
                  </a:lnTo>
                  <a:lnTo>
                    <a:pt x="114" y="68"/>
                  </a:lnTo>
                  <a:lnTo>
                    <a:pt x="112" y="66"/>
                  </a:lnTo>
                  <a:lnTo>
                    <a:pt x="112" y="66"/>
                  </a:lnTo>
                  <a:lnTo>
                    <a:pt x="108" y="63"/>
                  </a:lnTo>
                  <a:lnTo>
                    <a:pt x="108" y="63"/>
                  </a:lnTo>
                  <a:lnTo>
                    <a:pt x="103" y="63"/>
                  </a:lnTo>
                  <a:lnTo>
                    <a:pt x="103" y="63"/>
                  </a:lnTo>
                  <a:lnTo>
                    <a:pt x="101" y="59"/>
                  </a:lnTo>
                  <a:lnTo>
                    <a:pt x="99" y="57"/>
                  </a:lnTo>
                  <a:lnTo>
                    <a:pt x="99" y="57"/>
                  </a:lnTo>
                  <a:lnTo>
                    <a:pt x="96" y="54"/>
                  </a:lnTo>
                  <a:lnTo>
                    <a:pt x="94" y="54"/>
                  </a:lnTo>
                  <a:lnTo>
                    <a:pt x="92" y="54"/>
                  </a:lnTo>
                  <a:lnTo>
                    <a:pt x="92" y="54"/>
                  </a:lnTo>
                  <a:lnTo>
                    <a:pt x="94" y="57"/>
                  </a:lnTo>
                  <a:lnTo>
                    <a:pt x="96" y="61"/>
                  </a:lnTo>
                  <a:lnTo>
                    <a:pt x="96" y="61"/>
                  </a:lnTo>
                  <a:lnTo>
                    <a:pt x="92" y="57"/>
                  </a:lnTo>
                  <a:lnTo>
                    <a:pt x="92" y="57"/>
                  </a:lnTo>
                  <a:lnTo>
                    <a:pt x="91" y="56"/>
                  </a:lnTo>
                  <a:lnTo>
                    <a:pt x="87" y="54"/>
                  </a:lnTo>
                  <a:lnTo>
                    <a:pt x="87" y="54"/>
                  </a:lnTo>
                  <a:lnTo>
                    <a:pt x="85" y="50"/>
                  </a:lnTo>
                  <a:lnTo>
                    <a:pt x="82" y="47"/>
                  </a:lnTo>
                  <a:lnTo>
                    <a:pt x="82" y="47"/>
                  </a:lnTo>
                  <a:lnTo>
                    <a:pt x="82" y="48"/>
                  </a:lnTo>
                  <a:lnTo>
                    <a:pt x="82" y="48"/>
                  </a:lnTo>
                  <a:lnTo>
                    <a:pt x="80" y="47"/>
                  </a:lnTo>
                  <a:lnTo>
                    <a:pt x="80" y="47"/>
                  </a:lnTo>
                  <a:lnTo>
                    <a:pt x="80" y="48"/>
                  </a:lnTo>
                  <a:lnTo>
                    <a:pt x="80" y="48"/>
                  </a:lnTo>
                  <a:lnTo>
                    <a:pt x="78" y="45"/>
                  </a:lnTo>
                  <a:lnTo>
                    <a:pt x="78" y="43"/>
                  </a:lnTo>
                  <a:lnTo>
                    <a:pt x="78" y="43"/>
                  </a:lnTo>
                  <a:lnTo>
                    <a:pt x="78" y="43"/>
                  </a:lnTo>
                  <a:lnTo>
                    <a:pt x="71" y="38"/>
                  </a:lnTo>
                  <a:lnTo>
                    <a:pt x="71" y="38"/>
                  </a:lnTo>
                  <a:lnTo>
                    <a:pt x="67" y="34"/>
                  </a:lnTo>
                  <a:lnTo>
                    <a:pt x="64" y="31"/>
                  </a:lnTo>
                  <a:lnTo>
                    <a:pt x="64" y="31"/>
                  </a:lnTo>
                  <a:lnTo>
                    <a:pt x="60" y="31"/>
                  </a:lnTo>
                  <a:lnTo>
                    <a:pt x="60" y="31"/>
                  </a:lnTo>
                  <a:lnTo>
                    <a:pt x="58" y="29"/>
                  </a:lnTo>
                  <a:lnTo>
                    <a:pt x="57" y="27"/>
                  </a:lnTo>
                  <a:lnTo>
                    <a:pt x="57" y="27"/>
                  </a:lnTo>
                  <a:lnTo>
                    <a:pt x="51" y="23"/>
                  </a:lnTo>
                  <a:lnTo>
                    <a:pt x="51" y="23"/>
                  </a:lnTo>
                  <a:lnTo>
                    <a:pt x="49" y="23"/>
                  </a:lnTo>
                  <a:lnTo>
                    <a:pt x="51" y="22"/>
                  </a:lnTo>
                  <a:lnTo>
                    <a:pt x="51" y="20"/>
                  </a:lnTo>
                  <a:lnTo>
                    <a:pt x="49" y="18"/>
                  </a:lnTo>
                  <a:lnTo>
                    <a:pt x="49" y="18"/>
                  </a:lnTo>
                  <a:lnTo>
                    <a:pt x="48" y="16"/>
                  </a:lnTo>
                  <a:lnTo>
                    <a:pt x="46" y="13"/>
                  </a:lnTo>
                  <a:lnTo>
                    <a:pt x="46" y="13"/>
                  </a:lnTo>
                  <a:lnTo>
                    <a:pt x="42" y="9"/>
                  </a:lnTo>
                  <a:lnTo>
                    <a:pt x="37"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7" name="Freeform 4238"/>
            <p:cNvSpPr>
              <a:spLocks/>
            </p:cNvSpPr>
            <p:nvPr/>
          </p:nvSpPr>
          <p:spPr bwMode="auto">
            <a:xfrm>
              <a:off x="4227" y="2660"/>
              <a:ext cx="13" cy="9"/>
            </a:xfrm>
            <a:custGeom>
              <a:avLst/>
              <a:gdLst/>
              <a:ahLst/>
              <a:cxnLst>
                <a:cxn ang="0">
                  <a:pos x="11" y="9"/>
                </a:cxn>
                <a:cxn ang="0">
                  <a:pos x="11" y="9"/>
                </a:cxn>
                <a:cxn ang="0">
                  <a:pos x="13" y="9"/>
                </a:cxn>
                <a:cxn ang="0">
                  <a:pos x="13" y="9"/>
                </a:cxn>
                <a:cxn ang="0">
                  <a:pos x="13" y="9"/>
                </a:cxn>
                <a:cxn ang="0">
                  <a:pos x="9" y="5"/>
                </a:cxn>
                <a:cxn ang="0">
                  <a:pos x="9" y="5"/>
                </a:cxn>
                <a:cxn ang="0">
                  <a:pos x="6" y="4"/>
                </a:cxn>
                <a:cxn ang="0">
                  <a:pos x="6" y="4"/>
                </a:cxn>
                <a:cxn ang="0">
                  <a:pos x="6" y="2"/>
                </a:cxn>
                <a:cxn ang="0">
                  <a:pos x="4" y="2"/>
                </a:cxn>
                <a:cxn ang="0">
                  <a:pos x="4" y="2"/>
                </a:cxn>
                <a:cxn ang="0">
                  <a:pos x="2" y="0"/>
                </a:cxn>
                <a:cxn ang="0">
                  <a:pos x="2" y="0"/>
                </a:cxn>
                <a:cxn ang="0">
                  <a:pos x="2" y="0"/>
                </a:cxn>
                <a:cxn ang="0">
                  <a:pos x="0" y="2"/>
                </a:cxn>
                <a:cxn ang="0">
                  <a:pos x="2" y="4"/>
                </a:cxn>
                <a:cxn ang="0">
                  <a:pos x="2" y="4"/>
                </a:cxn>
                <a:cxn ang="0">
                  <a:pos x="6" y="5"/>
                </a:cxn>
                <a:cxn ang="0">
                  <a:pos x="9" y="7"/>
                </a:cxn>
                <a:cxn ang="0">
                  <a:pos x="11" y="9"/>
                </a:cxn>
              </a:cxnLst>
              <a:rect l="0" t="0" r="r" b="b"/>
              <a:pathLst>
                <a:path w="13" h="9">
                  <a:moveTo>
                    <a:pt x="11" y="9"/>
                  </a:moveTo>
                  <a:lnTo>
                    <a:pt x="11" y="9"/>
                  </a:lnTo>
                  <a:lnTo>
                    <a:pt x="13" y="9"/>
                  </a:lnTo>
                  <a:lnTo>
                    <a:pt x="13" y="9"/>
                  </a:lnTo>
                  <a:lnTo>
                    <a:pt x="13" y="9"/>
                  </a:lnTo>
                  <a:lnTo>
                    <a:pt x="9" y="5"/>
                  </a:lnTo>
                  <a:lnTo>
                    <a:pt x="9" y="5"/>
                  </a:lnTo>
                  <a:lnTo>
                    <a:pt x="6" y="4"/>
                  </a:lnTo>
                  <a:lnTo>
                    <a:pt x="6" y="4"/>
                  </a:lnTo>
                  <a:lnTo>
                    <a:pt x="6" y="2"/>
                  </a:lnTo>
                  <a:lnTo>
                    <a:pt x="4" y="2"/>
                  </a:lnTo>
                  <a:lnTo>
                    <a:pt x="4" y="2"/>
                  </a:lnTo>
                  <a:lnTo>
                    <a:pt x="2" y="0"/>
                  </a:lnTo>
                  <a:lnTo>
                    <a:pt x="2" y="0"/>
                  </a:lnTo>
                  <a:lnTo>
                    <a:pt x="2" y="0"/>
                  </a:lnTo>
                  <a:lnTo>
                    <a:pt x="0" y="2"/>
                  </a:lnTo>
                  <a:lnTo>
                    <a:pt x="2" y="4"/>
                  </a:lnTo>
                  <a:lnTo>
                    <a:pt x="2" y="4"/>
                  </a:lnTo>
                  <a:lnTo>
                    <a:pt x="6" y="5"/>
                  </a:lnTo>
                  <a:lnTo>
                    <a:pt x="9" y="7"/>
                  </a:lnTo>
                  <a:lnTo>
                    <a:pt x="11"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8" name="Freeform 4239"/>
            <p:cNvSpPr>
              <a:spLocks/>
            </p:cNvSpPr>
            <p:nvPr/>
          </p:nvSpPr>
          <p:spPr bwMode="auto">
            <a:xfrm>
              <a:off x="4227" y="2660"/>
              <a:ext cx="13" cy="9"/>
            </a:xfrm>
            <a:custGeom>
              <a:avLst/>
              <a:gdLst/>
              <a:ahLst/>
              <a:cxnLst>
                <a:cxn ang="0">
                  <a:pos x="11" y="9"/>
                </a:cxn>
                <a:cxn ang="0">
                  <a:pos x="11" y="9"/>
                </a:cxn>
                <a:cxn ang="0">
                  <a:pos x="13" y="9"/>
                </a:cxn>
                <a:cxn ang="0">
                  <a:pos x="13" y="9"/>
                </a:cxn>
                <a:cxn ang="0">
                  <a:pos x="13" y="9"/>
                </a:cxn>
                <a:cxn ang="0">
                  <a:pos x="9" y="5"/>
                </a:cxn>
                <a:cxn ang="0">
                  <a:pos x="9" y="5"/>
                </a:cxn>
                <a:cxn ang="0">
                  <a:pos x="6" y="4"/>
                </a:cxn>
                <a:cxn ang="0">
                  <a:pos x="6" y="4"/>
                </a:cxn>
                <a:cxn ang="0">
                  <a:pos x="6" y="2"/>
                </a:cxn>
                <a:cxn ang="0">
                  <a:pos x="4" y="2"/>
                </a:cxn>
                <a:cxn ang="0">
                  <a:pos x="4" y="2"/>
                </a:cxn>
                <a:cxn ang="0">
                  <a:pos x="2" y="0"/>
                </a:cxn>
                <a:cxn ang="0">
                  <a:pos x="2" y="0"/>
                </a:cxn>
                <a:cxn ang="0">
                  <a:pos x="2" y="0"/>
                </a:cxn>
                <a:cxn ang="0">
                  <a:pos x="0" y="2"/>
                </a:cxn>
                <a:cxn ang="0">
                  <a:pos x="2" y="4"/>
                </a:cxn>
                <a:cxn ang="0">
                  <a:pos x="2" y="4"/>
                </a:cxn>
                <a:cxn ang="0">
                  <a:pos x="6" y="5"/>
                </a:cxn>
                <a:cxn ang="0">
                  <a:pos x="9" y="7"/>
                </a:cxn>
                <a:cxn ang="0">
                  <a:pos x="11" y="9"/>
                </a:cxn>
              </a:cxnLst>
              <a:rect l="0" t="0" r="r" b="b"/>
              <a:pathLst>
                <a:path w="13" h="9">
                  <a:moveTo>
                    <a:pt x="11" y="9"/>
                  </a:moveTo>
                  <a:lnTo>
                    <a:pt x="11" y="9"/>
                  </a:lnTo>
                  <a:lnTo>
                    <a:pt x="13" y="9"/>
                  </a:lnTo>
                  <a:lnTo>
                    <a:pt x="13" y="9"/>
                  </a:lnTo>
                  <a:lnTo>
                    <a:pt x="13" y="9"/>
                  </a:lnTo>
                  <a:lnTo>
                    <a:pt x="9" y="5"/>
                  </a:lnTo>
                  <a:lnTo>
                    <a:pt x="9" y="5"/>
                  </a:lnTo>
                  <a:lnTo>
                    <a:pt x="6" y="4"/>
                  </a:lnTo>
                  <a:lnTo>
                    <a:pt x="6" y="4"/>
                  </a:lnTo>
                  <a:lnTo>
                    <a:pt x="6" y="2"/>
                  </a:lnTo>
                  <a:lnTo>
                    <a:pt x="4" y="2"/>
                  </a:lnTo>
                  <a:lnTo>
                    <a:pt x="4" y="2"/>
                  </a:lnTo>
                  <a:lnTo>
                    <a:pt x="2" y="0"/>
                  </a:lnTo>
                  <a:lnTo>
                    <a:pt x="2" y="0"/>
                  </a:lnTo>
                  <a:lnTo>
                    <a:pt x="2" y="0"/>
                  </a:lnTo>
                  <a:lnTo>
                    <a:pt x="0" y="2"/>
                  </a:lnTo>
                  <a:lnTo>
                    <a:pt x="2" y="4"/>
                  </a:lnTo>
                  <a:lnTo>
                    <a:pt x="2" y="4"/>
                  </a:lnTo>
                  <a:lnTo>
                    <a:pt x="6" y="5"/>
                  </a:lnTo>
                  <a:lnTo>
                    <a:pt x="9" y="7"/>
                  </a:lnTo>
                  <a:lnTo>
                    <a:pt x="11"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9" name="Freeform 4240"/>
            <p:cNvSpPr>
              <a:spLocks/>
            </p:cNvSpPr>
            <p:nvPr/>
          </p:nvSpPr>
          <p:spPr bwMode="auto">
            <a:xfrm>
              <a:off x="4250" y="2683"/>
              <a:ext cx="13" cy="15"/>
            </a:xfrm>
            <a:custGeom>
              <a:avLst/>
              <a:gdLst/>
              <a:ahLst/>
              <a:cxnLst>
                <a:cxn ang="0">
                  <a:pos x="9" y="15"/>
                </a:cxn>
                <a:cxn ang="0">
                  <a:pos x="9" y="15"/>
                </a:cxn>
                <a:cxn ang="0">
                  <a:pos x="11" y="15"/>
                </a:cxn>
                <a:cxn ang="0">
                  <a:pos x="13" y="13"/>
                </a:cxn>
                <a:cxn ang="0">
                  <a:pos x="13" y="7"/>
                </a:cxn>
                <a:cxn ang="0">
                  <a:pos x="13" y="7"/>
                </a:cxn>
                <a:cxn ang="0">
                  <a:pos x="9" y="4"/>
                </a:cxn>
                <a:cxn ang="0">
                  <a:pos x="6" y="0"/>
                </a:cxn>
                <a:cxn ang="0">
                  <a:pos x="6" y="0"/>
                </a:cxn>
                <a:cxn ang="0">
                  <a:pos x="4" y="0"/>
                </a:cxn>
                <a:cxn ang="0">
                  <a:pos x="0" y="0"/>
                </a:cxn>
                <a:cxn ang="0">
                  <a:pos x="0" y="0"/>
                </a:cxn>
                <a:cxn ang="0">
                  <a:pos x="2" y="4"/>
                </a:cxn>
                <a:cxn ang="0">
                  <a:pos x="4" y="7"/>
                </a:cxn>
                <a:cxn ang="0">
                  <a:pos x="4" y="7"/>
                </a:cxn>
                <a:cxn ang="0">
                  <a:pos x="8" y="11"/>
                </a:cxn>
                <a:cxn ang="0">
                  <a:pos x="8" y="11"/>
                </a:cxn>
                <a:cxn ang="0">
                  <a:pos x="9" y="15"/>
                </a:cxn>
              </a:cxnLst>
              <a:rect l="0" t="0" r="r" b="b"/>
              <a:pathLst>
                <a:path w="13" h="15">
                  <a:moveTo>
                    <a:pt x="9" y="15"/>
                  </a:moveTo>
                  <a:lnTo>
                    <a:pt x="9" y="15"/>
                  </a:lnTo>
                  <a:lnTo>
                    <a:pt x="11" y="15"/>
                  </a:lnTo>
                  <a:lnTo>
                    <a:pt x="13" y="13"/>
                  </a:lnTo>
                  <a:lnTo>
                    <a:pt x="13" y="7"/>
                  </a:lnTo>
                  <a:lnTo>
                    <a:pt x="13" y="7"/>
                  </a:lnTo>
                  <a:lnTo>
                    <a:pt x="9" y="4"/>
                  </a:lnTo>
                  <a:lnTo>
                    <a:pt x="6" y="0"/>
                  </a:lnTo>
                  <a:lnTo>
                    <a:pt x="6" y="0"/>
                  </a:lnTo>
                  <a:lnTo>
                    <a:pt x="4" y="0"/>
                  </a:lnTo>
                  <a:lnTo>
                    <a:pt x="0" y="0"/>
                  </a:lnTo>
                  <a:lnTo>
                    <a:pt x="0" y="0"/>
                  </a:lnTo>
                  <a:lnTo>
                    <a:pt x="2" y="4"/>
                  </a:lnTo>
                  <a:lnTo>
                    <a:pt x="4" y="7"/>
                  </a:lnTo>
                  <a:lnTo>
                    <a:pt x="4" y="7"/>
                  </a:lnTo>
                  <a:lnTo>
                    <a:pt x="8" y="11"/>
                  </a:lnTo>
                  <a:lnTo>
                    <a:pt x="8" y="11"/>
                  </a:lnTo>
                  <a:lnTo>
                    <a:pt x="9" y="1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0" name="Freeform 4241"/>
            <p:cNvSpPr>
              <a:spLocks/>
            </p:cNvSpPr>
            <p:nvPr/>
          </p:nvSpPr>
          <p:spPr bwMode="auto">
            <a:xfrm>
              <a:off x="4250" y="2683"/>
              <a:ext cx="13" cy="15"/>
            </a:xfrm>
            <a:custGeom>
              <a:avLst/>
              <a:gdLst/>
              <a:ahLst/>
              <a:cxnLst>
                <a:cxn ang="0">
                  <a:pos x="9" y="15"/>
                </a:cxn>
                <a:cxn ang="0">
                  <a:pos x="9" y="15"/>
                </a:cxn>
                <a:cxn ang="0">
                  <a:pos x="11" y="15"/>
                </a:cxn>
                <a:cxn ang="0">
                  <a:pos x="13" y="13"/>
                </a:cxn>
                <a:cxn ang="0">
                  <a:pos x="13" y="7"/>
                </a:cxn>
                <a:cxn ang="0">
                  <a:pos x="13" y="7"/>
                </a:cxn>
                <a:cxn ang="0">
                  <a:pos x="9" y="4"/>
                </a:cxn>
                <a:cxn ang="0">
                  <a:pos x="6" y="0"/>
                </a:cxn>
                <a:cxn ang="0">
                  <a:pos x="6" y="0"/>
                </a:cxn>
                <a:cxn ang="0">
                  <a:pos x="4" y="0"/>
                </a:cxn>
                <a:cxn ang="0">
                  <a:pos x="0" y="0"/>
                </a:cxn>
                <a:cxn ang="0">
                  <a:pos x="0" y="0"/>
                </a:cxn>
                <a:cxn ang="0">
                  <a:pos x="2" y="4"/>
                </a:cxn>
                <a:cxn ang="0">
                  <a:pos x="4" y="7"/>
                </a:cxn>
                <a:cxn ang="0">
                  <a:pos x="4" y="7"/>
                </a:cxn>
                <a:cxn ang="0">
                  <a:pos x="8" y="11"/>
                </a:cxn>
                <a:cxn ang="0">
                  <a:pos x="8" y="11"/>
                </a:cxn>
                <a:cxn ang="0">
                  <a:pos x="9" y="15"/>
                </a:cxn>
              </a:cxnLst>
              <a:rect l="0" t="0" r="r" b="b"/>
              <a:pathLst>
                <a:path w="13" h="15">
                  <a:moveTo>
                    <a:pt x="9" y="15"/>
                  </a:moveTo>
                  <a:lnTo>
                    <a:pt x="9" y="15"/>
                  </a:lnTo>
                  <a:lnTo>
                    <a:pt x="11" y="15"/>
                  </a:lnTo>
                  <a:lnTo>
                    <a:pt x="13" y="13"/>
                  </a:lnTo>
                  <a:lnTo>
                    <a:pt x="13" y="7"/>
                  </a:lnTo>
                  <a:lnTo>
                    <a:pt x="13" y="7"/>
                  </a:lnTo>
                  <a:lnTo>
                    <a:pt x="9" y="4"/>
                  </a:lnTo>
                  <a:lnTo>
                    <a:pt x="6" y="0"/>
                  </a:lnTo>
                  <a:lnTo>
                    <a:pt x="6" y="0"/>
                  </a:lnTo>
                  <a:lnTo>
                    <a:pt x="4" y="0"/>
                  </a:lnTo>
                  <a:lnTo>
                    <a:pt x="0" y="0"/>
                  </a:lnTo>
                  <a:lnTo>
                    <a:pt x="0" y="0"/>
                  </a:lnTo>
                  <a:lnTo>
                    <a:pt x="2" y="4"/>
                  </a:lnTo>
                  <a:lnTo>
                    <a:pt x="4" y="7"/>
                  </a:lnTo>
                  <a:lnTo>
                    <a:pt x="4" y="7"/>
                  </a:lnTo>
                  <a:lnTo>
                    <a:pt x="8" y="11"/>
                  </a:lnTo>
                  <a:lnTo>
                    <a:pt x="8" y="11"/>
                  </a:lnTo>
                  <a:lnTo>
                    <a:pt x="9" y="1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1" name="Freeform 4242"/>
            <p:cNvSpPr>
              <a:spLocks/>
            </p:cNvSpPr>
            <p:nvPr/>
          </p:nvSpPr>
          <p:spPr bwMode="auto">
            <a:xfrm>
              <a:off x="4250" y="2673"/>
              <a:ext cx="4" cy="1"/>
            </a:xfrm>
            <a:custGeom>
              <a:avLst/>
              <a:gdLst/>
              <a:ahLst/>
              <a:cxnLst>
                <a:cxn ang="0">
                  <a:pos x="4" y="1"/>
                </a:cxn>
                <a:cxn ang="0">
                  <a:pos x="4" y="1"/>
                </a:cxn>
                <a:cxn ang="0">
                  <a:pos x="2" y="0"/>
                </a:cxn>
                <a:cxn ang="0">
                  <a:pos x="0" y="0"/>
                </a:cxn>
                <a:cxn ang="0">
                  <a:pos x="0" y="0"/>
                </a:cxn>
                <a:cxn ang="0">
                  <a:pos x="4" y="1"/>
                </a:cxn>
              </a:cxnLst>
              <a:rect l="0" t="0" r="r" b="b"/>
              <a:pathLst>
                <a:path w="4" h="1">
                  <a:moveTo>
                    <a:pt x="4" y="1"/>
                  </a:moveTo>
                  <a:lnTo>
                    <a:pt x="4" y="1"/>
                  </a:lnTo>
                  <a:lnTo>
                    <a:pt x="2" y="0"/>
                  </a:lnTo>
                  <a:lnTo>
                    <a:pt x="0" y="0"/>
                  </a:lnTo>
                  <a:lnTo>
                    <a:pt x="0" y="0"/>
                  </a:lnTo>
                  <a:lnTo>
                    <a:pt x="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2" name="Freeform 4243"/>
            <p:cNvSpPr>
              <a:spLocks/>
            </p:cNvSpPr>
            <p:nvPr/>
          </p:nvSpPr>
          <p:spPr bwMode="auto">
            <a:xfrm>
              <a:off x="4250" y="2673"/>
              <a:ext cx="4" cy="1"/>
            </a:xfrm>
            <a:custGeom>
              <a:avLst/>
              <a:gdLst/>
              <a:ahLst/>
              <a:cxnLst>
                <a:cxn ang="0">
                  <a:pos x="4" y="1"/>
                </a:cxn>
                <a:cxn ang="0">
                  <a:pos x="4" y="1"/>
                </a:cxn>
                <a:cxn ang="0">
                  <a:pos x="2" y="0"/>
                </a:cxn>
                <a:cxn ang="0">
                  <a:pos x="0" y="0"/>
                </a:cxn>
                <a:cxn ang="0">
                  <a:pos x="0" y="0"/>
                </a:cxn>
                <a:cxn ang="0">
                  <a:pos x="4" y="1"/>
                </a:cxn>
              </a:cxnLst>
              <a:rect l="0" t="0" r="r" b="b"/>
              <a:pathLst>
                <a:path w="4" h="1">
                  <a:moveTo>
                    <a:pt x="4" y="1"/>
                  </a:moveTo>
                  <a:lnTo>
                    <a:pt x="4" y="1"/>
                  </a:lnTo>
                  <a:lnTo>
                    <a:pt x="2" y="0"/>
                  </a:lnTo>
                  <a:lnTo>
                    <a:pt x="0" y="0"/>
                  </a:lnTo>
                  <a:lnTo>
                    <a:pt x="0" y="0"/>
                  </a:lnTo>
                  <a:lnTo>
                    <a:pt x="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3" name="Freeform 4244"/>
            <p:cNvSpPr>
              <a:spLocks/>
            </p:cNvSpPr>
            <p:nvPr/>
          </p:nvSpPr>
          <p:spPr bwMode="auto">
            <a:xfrm>
              <a:off x="4270" y="2712"/>
              <a:ext cx="4" cy="5"/>
            </a:xfrm>
            <a:custGeom>
              <a:avLst/>
              <a:gdLst/>
              <a:ahLst/>
              <a:cxnLst>
                <a:cxn ang="0">
                  <a:pos x="4" y="3"/>
                </a:cxn>
                <a:cxn ang="0">
                  <a:pos x="4" y="3"/>
                </a:cxn>
                <a:cxn ang="0">
                  <a:pos x="4" y="2"/>
                </a:cxn>
                <a:cxn ang="0">
                  <a:pos x="2" y="0"/>
                </a:cxn>
                <a:cxn ang="0">
                  <a:pos x="2" y="0"/>
                </a:cxn>
                <a:cxn ang="0">
                  <a:pos x="0" y="3"/>
                </a:cxn>
                <a:cxn ang="0">
                  <a:pos x="0" y="3"/>
                </a:cxn>
                <a:cxn ang="0">
                  <a:pos x="0" y="3"/>
                </a:cxn>
                <a:cxn ang="0">
                  <a:pos x="2" y="5"/>
                </a:cxn>
                <a:cxn ang="0">
                  <a:pos x="4" y="3"/>
                </a:cxn>
                <a:cxn ang="0">
                  <a:pos x="4" y="3"/>
                </a:cxn>
              </a:cxnLst>
              <a:rect l="0" t="0" r="r" b="b"/>
              <a:pathLst>
                <a:path w="4" h="5">
                  <a:moveTo>
                    <a:pt x="4" y="3"/>
                  </a:moveTo>
                  <a:lnTo>
                    <a:pt x="4" y="3"/>
                  </a:lnTo>
                  <a:lnTo>
                    <a:pt x="4" y="2"/>
                  </a:lnTo>
                  <a:lnTo>
                    <a:pt x="2" y="0"/>
                  </a:lnTo>
                  <a:lnTo>
                    <a:pt x="2" y="0"/>
                  </a:lnTo>
                  <a:lnTo>
                    <a:pt x="0" y="3"/>
                  </a:lnTo>
                  <a:lnTo>
                    <a:pt x="0" y="3"/>
                  </a:lnTo>
                  <a:lnTo>
                    <a:pt x="0" y="3"/>
                  </a:lnTo>
                  <a:lnTo>
                    <a:pt x="2" y="5"/>
                  </a:lnTo>
                  <a:lnTo>
                    <a:pt x="4" y="3"/>
                  </a:lnTo>
                  <a:lnTo>
                    <a:pt x="4"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4" name="Freeform 4245"/>
            <p:cNvSpPr>
              <a:spLocks/>
            </p:cNvSpPr>
            <p:nvPr/>
          </p:nvSpPr>
          <p:spPr bwMode="auto">
            <a:xfrm>
              <a:off x="4270" y="2712"/>
              <a:ext cx="4" cy="5"/>
            </a:xfrm>
            <a:custGeom>
              <a:avLst/>
              <a:gdLst/>
              <a:ahLst/>
              <a:cxnLst>
                <a:cxn ang="0">
                  <a:pos x="4" y="3"/>
                </a:cxn>
                <a:cxn ang="0">
                  <a:pos x="4" y="3"/>
                </a:cxn>
                <a:cxn ang="0">
                  <a:pos x="4" y="2"/>
                </a:cxn>
                <a:cxn ang="0">
                  <a:pos x="2" y="0"/>
                </a:cxn>
                <a:cxn ang="0">
                  <a:pos x="2" y="0"/>
                </a:cxn>
                <a:cxn ang="0">
                  <a:pos x="0" y="3"/>
                </a:cxn>
                <a:cxn ang="0">
                  <a:pos x="0" y="3"/>
                </a:cxn>
                <a:cxn ang="0">
                  <a:pos x="0" y="3"/>
                </a:cxn>
                <a:cxn ang="0">
                  <a:pos x="2" y="5"/>
                </a:cxn>
                <a:cxn ang="0">
                  <a:pos x="4" y="3"/>
                </a:cxn>
                <a:cxn ang="0">
                  <a:pos x="4" y="3"/>
                </a:cxn>
              </a:cxnLst>
              <a:rect l="0" t="0" r="r" b="b"/>
              <a:pathLst>
                <a:path w="4" h="5">
                  <a:moveTo>
                    <a:pt x="4" y="3"/>
                  </a:moveTo>
                  <a:lnTo>
                    <a:pt x="4" y="3"/>
                  </a:lnTo>
                  <a:lnTo>
                    <a:pt x="4" y="2"/>
                  </a:lnTo>
                  <a:lnTo>
                    <a:pt x="2" y="0"/>
                  </a:lnTo>
                  <a:lnTo>
                    <a:pt x="2" y="0"/>
                  </a:lnTo>
                  <a:lnTo>
                    <a:pt x="0" y="3"/>
                  </a:lnTo>
                  <a:lnTo>
                    <a:pt x="0" y="3"/>
                  </a:lnTo>
                  <a:lnTo>
                    <a:pt x="0" y="3"/>
                  </a:lnTo>
                  <a:lnTo>
                    <a:pt x="2" y="5"/>
                  </a:lnTo>
                  <a:lnTo>
                    <a:pt x="4" y="3"/>
                  </a:lnTo>
                  <a:lnTo>
                    <a:pt x="4"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5" name="Freeform 4246"/>
            <p:cNvSpPr>
              <a:spLocks/>
            </p:cNvSpPr>
            <p:nvPr/>
          </p:nvSpPr>
          <p:spPr bwMode="auto">
            <a:xfrm>
              <a:off x="4270" y="2706"/>
              <a:ext cx="4" cy="6"/>
            </a:xfrm>
            <a:custGeom>
              <a:avLst/>
              <a:gdLst/>
              <a:ahLst/>
              <a:cxnLst>
                <a:cxn ang="0">
                  <a:pos x="0" y="0"/>
                </a:cxn>
                <a:cxn ang="0">
                  <a:pos x="0" y="0"/>
                </a:cxn>
                <a:cxn ang="0">
                  <a:pos x="4" y="6"/>
                </a:cxn>
                <a:cxn ang="0">
                  <a:pos x="4" y="6"/>
                </a:cxn>
                <a:cxn ang="0">
                  <a:pos x="4" y="2"/>
                </a:cxn>
                <a:cxn ang="0">
                  <a:pos x="2" y="2"/>
                </a:cxn>
                <a:cxn ang="0">
                  <a:pos x="0" y="0"/>
                </a:cxn>
              </a:cxnLst>
              <a:rect l="0" t="0" r="r" b="b"/>
              <a:pathLst>
                <a:path w="4" h="6">
                  <a:moveTo>
                    <a:pt x="0" y="0"/>
                  </a:moveTo>
                  <a:lnTo>
                    <a:pt x="0" y="0"/>
                  </a:lnTo>
                  <a:lnTo>
                    <a:pt x="4" y="6"/>
                  </a:lnTo>
                  <a:lnTo>
                    <a:pt x="4" y="6"/>
                  </a:lnTo>
                  <a:lnTo>
                    <a:pt x="4"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6" name="Freeform 4247"/>
            <p:cNvSpPr>
              <a:spLocks/>
            </p:cNvSpPr>
            <p:nvPr/>
          </p:nvSpPr>
          <p:spPr bwMode="auto">
            <a:xfrm>
              <a:off x="4270" y="2706"/>
              <a:ext cx="4" cy="6"/>
            </a:xfrm>
            <a:custGeom>
              <a:avLst/>
              <a:gdLst/>
              <a:ahLst/>
              <a:cxnLst>
                <a:cxn ang="0">
                  <a:pos x="0" y="0"/>
                </a:cxn>
                <a:cxn ang="0">
                  <a:pos x="0" y="0"/>
                </a:cxn>
                <a:cxn ang="0">
                  <a:pos x="4" y="6"/>
                </a:cxn>
                <a:cxn ang="0">
                  <a:pos x="4" y="6"/>
                </a:cxn>
                <a:cxn ang="0">
                  <a:pos x="4" y="2"/>
                </a:cxn>
                <a:cxn ang="0">
                  <a:pos x="2" y="2"/>
                </a:cxn>
                <a:cxn ang="0">
                  <a:pos x="0" y="0"/>
                </a:cxn>
              </a:cxnLst>
              <a:rect l="0" t="0" r="r" b="b"/>
              <a:pathLst>
                <a:path w="4" h="6">
                  <a:moveTo>
                    <a:pt x="0" y="0"/>
                  </a:moveTo>
                  <a:lnTo>
                    <a:pt x="0" y="0"/>
                  </a:lnTo>
                  <a:lnTo>
                    <a:pt x="4" y="6"/>
                  </a:lnTo>
                  <a:lnTo>
                    <a:pt x="4" y="6"/>
                  </a:lnTo>
                  <a:lnTo>
                    <a:pt x="4"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7" name="Freeform 4248"/>
            <p:cNvSpPr>
              <a:spLocks/>
            </p:cNvSpPr>
            <p:nvPr/>
          </p:nvSpPr>
          <p:spPr bwMode="auto">
            <a:xfrm>
              <a:off x="4272" y="2680"/>
              <a:ext cx="2" cy="1"/>
            </a:xfrm>
            <a:custGeom>
              <a:avLst/>
              <a:gdLst/>
              <a:ahLst/>
              <a:cxnLst>
                <a:cxn ang="0">
                  <a:pos x="2" y="1"/>
                </a:cxn>
                <a:cxn ang="0">
                  <a:pos x="2" y="1"/>
                </a:cxn>
                <a:cxn ang="0">
                  <a:pos x="2" y="0"/>
                </a:cxn>
                <a:cxn ang="0">
                  <a:pos x="0" y="1"/>
                </a:cxn>
                <a:cxn ang="0">
                  <a:pos x="0" y="1"/>
                </a:cxn>
                <a:cxn ang="0">
                  <a:pos x="2" y="1"/>
                </a:cxn>
              </a:cxnLst>
              <a:rect l="0" t="0" r="r" b="b"/>
              <a:pathLst>
                <a:path w="2" h="1">
                  <a:moveTo>
                    <a:pt x="2" y="1"/>
                  </a:moveTo>
                  <a:lnTo>
                    <a:pt x="2" y="1"/>
                  </a:lnTo>
                  <a:lnTo>
                    <a:pt x="2" y="0"/>
                  </a:lnTo>
                  <a:lnTo>
                    <a:pt x="0" y="1"/>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8" name="Freeform 4249"/>
            <p:cNvSpPr>
              <a:spLocks/>
            </p:cNvSpPr>
            <p:nvPr/>
          </p:nvSpPr>
          <p:spPr bwMode="auto">
            <a:xfrm>
              <a:off x="4272" y="2680"/>
              <a:ext cx="2" cy="1"/>
            </a:xfrm>
            <a:custGeom>
              <a:avLst/>
              <a:gdLst/>
              <a:ahLst/>
              <a:cxnLst>
                <a:cxn ang="0">
                  <a:pos x="2" y="1"/>
                </a:cxn>
                <a:cxn ang="0">
                  <a:pos x="2" y="1"/>
                </a:cxn>
                <a:cxn ang="0">
                  <a:pos x="2" y="0"/>
                </a:cxn>
                <a:cxn ang="0">
                  <a:pos x="0" y="1"/>
                </a:cxn>
                <a:cxn ang="0">
                  <a:pos x="0" y="1"/>
                </a:cxn>
                <a:cxn ang="0">
                  <a:pos x="2" y="1"/>
                </a:cxn>
              </a:cxnLst>
              <a:rect l="0" t="0" r="r" b="b"/>
              <a:pathLst>
                <a:path w="2" h="1">
                  <a:moveTo>
                    <a:pt x="2" y="1"/>
                  </a:moveTo>
                  <a:lnTo>
                    <a:pt x="2" y="1"/>
                  </a:lnTo>
                  <a:lnTo>
                    <a:pt x="2" y="0"/>
                  </a:lnTo>
                  <a:lnTo>
                    <a:pt x="0" y="1"/>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9" name="Freeform 4250"/>
            <p:cNvSpPr>
              <a:spLocks/>
            </p:cNvSpPr>
            <p:nvPr/>
          </p:nvSpPr>
          <p:spPr bwMode="auto">
            <a:xfrm>
              <a:off x="4274" y="2705"/>
              <a:ext cx="3" cy="1"/>
            </a:xfrm>
            <a:custGeom>
              <a:avLst/>
              <a:gdLst/>
              <a:ahLst/>
              <a:cxnLst>
                <a:cxn ang="0">
                  <a:pos x="3" y="0"/>
                </a:cxn>
                <a:cxn ang="0">
                  <a:pos x="3" y="0"/>
                </a:cxn>
                <a:cxn ang="0">
                  <a:pos x="1" y="0"/>
                </a:cxn>
                <a:cxn ang="0">
                  <a:pos x="0" y="0"/>
                </a:cxn>
                <a:cxn ang="0">
                  <a:pos x="0" y="0"/>
                </a:cxn>
                <a:cxn ang="0">
                  <a:pos x="3" y="0"/>
                </a:cxn>
              </a:cxnLst>
              <a:rect l="0" t="0" r="r" b="b"/>
              <a:pathLst>
                <a:path w="3">
                  <a:moveTo>
                    <a:pt x="3" y="0"/>
                  </a:moveTo>
                  <a:lnTo>
                    <a:pt x="3" y="0"/>
                  </a:lnTo>
                  <a:lnTo>
                    <a:pt x="1" y="0"/>
                  </a:lnTo>
                  <a:lnTo>
                    <a:pt x="0" y="0"/>
                  </a:lnTo>
                  <a:lnTo>
                    <a:pt x="0"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0" name="Freeform 4251"/>
            <p:cNvSpPr>
              <a:spLocks/>
            </p:cNvSpPr>
            <p:nvPr/>
          </p:nvSpPr>
          <p:spPr bwMode="auto">
            <a:xfrm>
              <a:off x="4274" y="2705"/>
              <a:ext cx="3" cy="1"/>
            </a:xfrm>
            <a:custGeom>
              <a:avLst/>
              <a:gdLst/>
              <a:ahLst/>
              <a:cxnLst>
                <a:cxn ang="0">
                  <a:pos x="3" y="0"/>
                </a:cxn>
                <a:cxn ang="0">
                  <a:pos x="3" y="0"/>
                </a:cxn>
                <a:cxn ang="0">
                  <a:pos x="1" y="0"/>
                </a:cxn>
                <a:cxn ang="0">
                  <a:pos x="0" y="0"/>
                </a:cxn>
                <a:cxn ang="0">
                  <a:pos x="0" y="0"/>
                </a:cxn>
                <a:cxn ang="0">
                  <a:pos x="3" y="0"/>
                </a:cxn>
              </a:cxnLst>
              <a:rect l="0" t="0" r="r" b="b"/>
              <a:pathLst>
                <a:path w="3">
                  <a:moveTo>
                    <a:pt x="3" y="0"/>
                  </a:moveTo>
                  <a:lnTo>
                    <a:pt x="3" y="0"/>
                  </a:lnTo>
                  <a:lnTo>
                    <a:pt x="1" y="0"/>
                  </a:lnTo>
                  <a:lnTo>
                    <a:pt x="0" y="0"/>
                  </a:lnTo>
                  <a:lnTo>
                    <a:pt x="0"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1" name="Freeform 4252"/>
            <p:cNvSpPr>
              <a:spLocks/>
            </p:cNvSpPr>
            <p:nvPr/>
          </p:nvSpPr>
          <p:spPr bwMode="auto">
            <a:xfrm>
              <a:off x="4275" y="2723"/>
              <a:ext cx="9" cy="12"/>
            </a:xfrm>
            <a:custGeom>
              <a:avLst/>
              <a:gdLst/>
              <a:ahLst/>
              <a:cxnLst>
                <a:cxn ang="0">
                  <a:pos x="8" y="12"/>
                </a:cxn>
                <a:cxn ang="0">
                  <a:pos x="8" y="12"/>
                </a:cxn>
                <a:cxn ang="0">
                  <a:pos x="9" y="12"/>
                </a:cxn>
                <a:cxn ang="0">
                  <a:pos x="9" y="10"/>
                </a:cxn>
                <a:cxn ang="0">
                  <a:pos x="8" y="7"/>
                </a:cxn>
                <a:cxn ang="0">
                  <a:pos x="4" y="0"/>
                </a:cxn>
                <a:cxn ang="0">
                  <a:pos x="4" y="0"/>
                </a:cxn>
                <a:cxn ang="0">
                  <a:pos x="0" y="0"/>
                </a:cxn>
                <a:cxn ang="0">
                  <a:pos x="0" y="0"/>
                </a:cxn>
                <a:cxn ang="0">
                  <a:pos x="0" y="3"/>
                </a:cxn>
                <a:cxn ang="0">
                  <a:pos x="0" y="5"/>
                </a:cxn>
                <a:cxn ang="0">
                  <a:pos x="0" y="5"/>
                </a:cxn>
                <a:cxn ang="0">
                  <a:pos x="4" y="10"/>
                </a:cxn>
                <a:cxn ang="0">
                  <a:pos x="6" y="12"/>
                </a:cxn>
                <a:cxn ang="0">
                  <a:pos x="8" y="12"/>
                </a:cxn>
              </a:cxnLst>
              <a:rect l="0" t="0" r="r" b="b"/>
              <a:pathLst>
                <a:path w="9" h="12">
                  <a:moveTo>
                    <a:pt x="8" y="12"/>
                  </a:moveTo>
                  <a:lnTo>
                    <a:pt x="8" y="12"/>
                  </a:lnTo>
                  <a:lnTo>
                    <a:pt x="9" y="12"/>
                  </a:lnTo>
                  <a:lnTo>
                    <a:pt x="9" y="10"/>
                  </a:lnTo>
                  <a:lnTo>
                    <a:pt x="8" y="7"/>
                  </a:lnTo>
                  <a:lnTo>
                    <a:pt x="4" y="0"/>
                  </a:lnTo>
                  <a:lnTo>
                    <a:pt x="4" y="0"/>
                  </a:lnTo>
                  <a:lnTo>
                    <a:pt x="0" y="0"/>
                  </a:lnTo>
                  <a:lnTo>
                    <a:pt x="0" y="0"/>
                  </a:lnTo>
                  <a:lnTo>
                    <a:pt x="0" y="3"/>
                  </a:lnTo>
                  <a:lnTo>
                    <a:pt x="0" y="5"/>
                  </a:lnTo>
                  <a:lnTo>
                    <a:pt x="0" y="5"/>
                  </a:lnTo>
                  <a:lnTo>
                    <a:pt x="4" y="10"/>
                  </a:lnTo>
                  <a:lnTo>
                    <a:pt x="6" y="12"/>
                  </a:lnTo>
                  <a:lnTo>
                    <a:pt x="8"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2" name="Freeform 4253"/>
            <p:cNvSpPr>
              <a:spLocks/>
            </p:cNvSpPr>
            <p:nvPr/>
          </p:nvSpPr>
          <p:spPr bwMode="auto">
            <a:xfrm>
              <a:off x="4275" y="2723"/>
              <a:ext cx="9" cy="12"/>
            </a:xfrm>
            <a:custGeom>
              <a:avLst/>
              <a:gdLst/>
              <a:ahLst/>
              <a:cxnLst>
                <a:cxn ang="0">
                  <a:pos x="8" y="12"/>
                </a:cxn>
                <a:cxn ang="0">
                  <a:pos x="8" y="12"/>
                </a:cxn>
                <a:cxn ang="0">
                  <a:pos x="9" y="12"/>
                </a:cxn>
                <a:cxn ang="0">
                  <a:pos x="9" y="10"/>
                </a:cxn>
                <a:cxn ang="0">
                  <a:pos x="8" y="7"/>
                </a:cxn>
                <a:cxn ang="0">
                  <a:pos x="4" y="0"/>
                </a:cxn>
                <a:cxn ang="0">
                  <a:pos x="4" y="0"/>
                </a:cxn>
                <a:cxn ang="0">
                  <a:pos x="0" y="0"/>
                </a:cxn>
                <a:cxn ang="0">
                  <a:pos x="0" y="0"/>
                </a:cxn>
                <a:cxn ang="0">
                  <a:pos x="0" y="3"/>
                </a:cxn>
                <a:cxn ang="0">
                  <a:pos x="0" y="5"/>
                </a:cxn>
                <a:cxn ang="0">
                  <a:pos x="0" y="5"/>
                </a:cxn>
                <a:cxn ang="0">
                  <a:pos x="4" y="10"/>
                </a:cxn>
                <a:cxn ang="0">
                  <a:pos x="6" y="12"/>
                </a:cxn>
                <a:cxn ang="0">
                  <a:pos x="8" y="12"/>
                </a:cxn>
              </a:cxnLst>
              <a:rect l="0" t="0" r="r" b="b"/>
              <a:pathLst>
                <a:path w="9" h="12">
                  <a:moveTo>
                    <a:pt x="8" y="12"/>
                  </a:moveTo>
                  <a:lnTo>
                    <a:pt x="8" y="12"/>
                  </a:lnTo>
                  <a:lnTo>
                    <a:pt x="9" y="12"/>
                  </a:lnTo>
                  <a:lnTo>
                    <a:pt x="9" y="10"/>
                  </a:lnTo>
                  <a:lnTo>
                    <a:pt x="8" y="7"/>
                  </a:lnTo>
                  <a:lnTo>
                    <a:pt x="4" y="0"/>
                  </a:lnTo>
                  <a:lnTo>
                    <a:pt x="4" y="0"/>
                  </a:lnTo>
                  <a:lnTo>
                    <a:pt x="0" y="0"/>
                  </a:lnTo>
                  <a:lnTo>
                    <a:pt x="0" y="0"/>
                  </a:lnTo>
                  <a:lnTo>
                    <a:pt x="0" y="3"/>
                  </a:lnTo>
                  <a:lnTo>
                    <a:pt x="0" y="5"/>
                  </a:lnTo>
                  <a:lnTo>
                    <a:pt x="0" y="5"/>
                  </a:lnTo>
                  <a:lnTo>
                    <a:pt x="4" y="10"/>
                  </a:lnTo>
                  <a:lnTo>
                    <a:pt x="6" y="12"/>
                  </a:lnTo>
                  <a:lnTo>
                    <a:pt x="8"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3" name="Freeform 4254"/>
            <p:cNvSpPr>
              <a:spLocks/>
            </p:cNvSpPr>
            <p:nvPr/>
          </p:nvSpPr>
          <p:spPr bwMode="auto">
            <a:xfrm>
              <a:off x="4290" y="2740"/>
              <a:ext cx="5" cy="6"/>
            </a:xfrm>
            <a:custGeom>
              <a:avLst/>
              <a:gdLst/>
              <a:ahLst/>
              <a:cxnLst>
                <a:cxn ang="0">
                  <a:pos x="5" y="6"/>
                </a:cxn>
                <a:cxn ang="0">
                  <a:pos x="5" y="6"/>
                </a:cxn>
                <a:cxn ang="0">
                  <a:pos x="3" y="2"/>
                </a:cxn>
                <a:cxn ang="0">
                  <a:pos x="1" y="0"/>
                </a:cxn>
                <a:cxn ang="0">
                  <a:pos x="0" y="0"/>
                </a:cxn>
                <a:cxn ang="0">
                  <a:pos x="0" y="0"/>
                </a:cxn>
                <a:cxn ang="0">
                  <a:pos x="0" y="2"/>
                </a:cxn>
                <a:cxn ang="0">
                  <a:pos x="1" y="2"/>
                </a:cxn>
                <a:cxn ang="0">
                  <a:pos x="5" y="6"/>
                </a:cxn>
              </a:cxnLst>
              <a:rect l="0" t="0" r="r" b="b"/>
              <a:pathLst>
                <a:path w="5" h="6">
                  <a:moveTo>
                    <a:pt x="5" y="6"/>
                  </a:moveTo>
                  <a:lnTo>
                    <a:pt x="5" y="6"/>
                  </a:lnTo>
                  <a:lnTo>
                    <a:pt x="3" y="2"/>
                  </a:lnTo>
                  <a:lnTo>
                    <a:pt x="1" y="0"/>
                  </a:lnTo>
                  <a:lnTo>
                    <a:pt x="0" y="0"/>
                  </a:lnTo>
                  <a:lnTo>
                    <a:pt x="0" y="0"/>
                  </a:lnTo>
                  <a:lnTo>
                    <a:pt x="0" y="2"/>
                  </a:lnTo>
                  <a:lnTo>
                    <a:pt x="1" y="2"/>
                  </a:lnTo>
                  <a:lnTo>
                    <a:pt x="5"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4" name="Freeform 4255"/>
            <p:cNvSpPr>
              <a:spLocks/>
            </p:cNvSpPr>
            <p:nvPr/>
          </p:nvSpPr>
          <p:spPr bwMode="auto">
            <a:xfrm>
              <a:off x="4290" y="2740"/>
              <a:ext cx="5" cy="6"/>
            </a:xfrm>
            <a:custGeom>
              <a:avLst/>
              <a:gdLst/>
              <a:ahLst/>
              <a:cxnLst>
                <a:cxn ang="0">
                  <a:pos x="5" y="6"/>
                </a:cxn>
                <a:cxn ang="0">
                  <a:pos x="5" y="6"/>
                </a:cxn>
                <a:cxn ang="0">
                  <a:pos x="3" y="2"/>
                </a:cxn>
                <a:cxn ang="0">
                  <a:pos x="1" y="0"/>
                </a:cxn>
                <a:cxn ang="0">
                  <a:pos x="0" y="0"/>
                </a:cxn>
                <a:cxn ang="0">
                  <a:pos x="0" y="0"/>
                </a:cxn>
                <a:cxn ang="0">
                  <a:pos x="0" y="2"/>
                </a:cxn>
                <a:cxn ang="0">
                  <a:pos x="1" y="2"/>
                </a:cxn>
                <a:cxn ang="0">
                  <a:pos x="5" y="6"/>
                </a:cxn>
              </a:cxnLst>
              <a:rect l="0" t="0" r="r" b="b"/>
              <a:pathLst>
                <a:path w="5" h="6">
                  <a:moveTo>
                    <a:pt x="5" y="6"/>
                  </a:moveTo>
                  <a:lnTo>
                    <a:pt x="5" y="6"/>
                  </a:lnTo>
                  <a:lnTo>
                    <a:pt x="3" y="2"/>
                  </a:lnTo>
                  <a:lnTo>
                    <a:pt x="1" y="0"/>
                  </a:lnTo>
                  <a:lnTo>
                    <a:pt x="0" y="0"/>
                  </a:lnTo>
                  <a:lnTo>
                    <a:pt x="0" y="0"/>
                  </a:lnTo>
                  <a:lnTo>
                    <a:pt x="0" y="2"/>
                  </a:lnTo>
                  <a:lnTo>
                    <a:pt x="1" y="2"/>
                  </a:lnTo>
                  <a:lnTo>
                    <a:pt x="5"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5" name="Freeform 4256"/>
            <p:cNvSpPr>
              <a:spLocks/>
            </p:cNvSpPr>
            <p:nvPr/>
          </p:nvSpPr>
          <p:spPr bwMode="auto">
            <a:xfrm>
              <a:off x="4297" y="2748"/>
              <a:ext cx="3" cy="5"/>
            </a:xfrm>
            <a:custGeom>
              <a:avLst/>
              <a:gdLst/>
              <a:ahLst/>
              <a:cxnLst>
                <a:cxn ang="0">
                  <a:pos x="0" y="3"/>
                </a:cxn>
                <a:cxn ang="0">
                  <a:pos x="0" y="3"/>
                </a:cxn>
                <a:cxn ang="0">
                  <a:pos x="2" y="5"/>
                </a:cxn>
                <a:cxn ang="0">
                  <a:pos x="3" y="3"/>
                </a:cxn>
                <a:cxn ang="0">
                  <a:pos x="3" y="3"/>
                </a:cxn>
                <a:cxn ang="0">
                  <a:pos x="2" y="1"/>
                </a:cxn>
                <a:cxn ang="0">
                  <a:pos x="0" y="0"/>
                </a:cxn>
                <a:cxn ang="0">
                  <a:pos x="0" y="0"/>
                </a:cxn>
                <a:cxn ang="0">
                  <a:pos x="0" y="3"/>
                </a:cxn>
              </a:cxnLst>
              <a:rect l="0" t="0" r="r" b="b"/>
              <a:pathLst>
                <a:path w="3" h="5">
                  <a:moveTo>
                    <a:pt x="0" y="3"/>
                  </a:moveTo>
                  <a:lnTo>
                    <a:pt x="0" y="3"/>
                  </a:lnTo>
                  <a:lnTo>
                    <a:pt x="2" y="5"/>
                  </a:lnTo>
                  <a:lnTo>
                    <a:pt x="3" y="3"/>
                  </a:lnTo>
                  <a:lnTo>
                    <a:pt x="3" y="3"/>
                  </a:lnTo>
                  <a:lnTo>
                    <a:pt x="2" y="1"/>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6" name="Freeform 4257"/>
            <p:cNvSpPr>
              <a:spLocks/>
            </p:cNvSpPr>
            <p:nvPr/>
          </p:nvSpPr>
          <p:spPr bwMode="auto">
            <a:xfrm>
              <a:off x="4297" y="2748"/>
              <a:ext cx="3" cy="5"/>
            </a:xfrm>
            <a:custGeom>
              <a:avLst/>
              <a:gdLst/>
              <a:ahLst/>
              <a:cxnLst>
                <a:cxn ang="0">
                  <a:pos x="0" y="3"/>
                </a:cxn>
                <a:cxn ang="0">
                  <a:pos x="0" y="3"/>
                </a:cxn>
                <a:cxn ang="0">
                  <a:pos x="2" y="5"/>
                </a:cxn>
                <a:cxn ang="0">
                  <a:pos x="3" y="3"/>
                </a:cxn>
                <a:cxn ang="0">
                  <a:pos x="3" y="3"/>
                </a:cxn>
                <a:cxn ang="0">
                  <a:pos x="2" y="1"/>
                </a:cxn>
                <a:cxn ang="0">
                  <a:pos x="0" y="0"/>
                </a:cxn>
                <a:cxn ang="0">
                  <a:pos x="0" y="0"/>
                </a:cxn>
                <a:cxn ang="0">
                  <a:pos x="0" y="3"/>
                </a:cxn>
              </a:cxnLst>
              <a:rect l="0" t="0" r="r" b="b"/>
              <a:pathLst>
                <a:path w="3" h="5">
                  <a:moveTo>
                    <a:pt x="0" y="3"/>
                  </a:moveTo>
                  <a:lnTo>
                    <a:pt x="0" y="3"/>
                  </a:lnTo>
                  <a:lnTo>
                    <a:pt x="2" y="5"/>
                  </a:lnTo>
                  <a:lnTo>
                    <a:pt x="3" y="3"/>
                  </a:lnTo>
                  <a:lnTo>
                    <a:pt x="3" y="3"/>
                  </a:lnTo>
                  <a:lnTo>
                    <a:pt x="2" y="1"/>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7" name="Freeform 4258"/>
            <p:cNvSpPr>
              <a:spLocks/>
            </p:cNvSpPr>
            <p:nvPr/>
          </p:nvSpPr>
          <p:spPr bwMode="auto">
            <a:xfrm>
              <a:off x="4300" y="2753"/>
              <a:ext cx="4" cy="7"/>
            </a:xfrm>
            <a:custGeom>
              <a:avLst/>
              <a:gdLst/>
              <a:ahLst/>
              <a:cxnLst>
                <a:cxn ang="0">
                  <a:pos x="4" y="7"/>
                </a:cxn>
                <a:cxn ang="0">
                  <a:pos x="4" y="7"/>
                </a:cxn>
                <a:cxn ang="0">
                  <a:pos x="4" y="5"/>
                </a:cxn>
                <a:cxn ang="0">
                  <a:pos x="4" y="5"/>
                </a:cxn>
                <a:cxn ang="0">
                  <a:pos x="4" y="3"/>
                </a:cxn>
                <a:cxn ang="0">
                  <a:pos x="4" y="2"/>
                </a:cxn>
                <a:cxn ang="0">
                  <a:pos x="4" y="2"/>
                </a:cxn>
                <a:cxn ang="0">
                  <a:pos x="2" y="0"/>
                </a:cxn>
                <a:cxn ang="0">
                  <a:pos x="0" y="0"/>
                </a:cxn>
                <a:cxn ang="0">
                  <a:pos x="0" y="0"/>
                </a:cxn>
                <a:cxn ang="0">
                  <a:pos x="0" y="0"/>
                </a:cxn>
                <a:cxn ang="0">
                  <a:pos x="0" y="3"/>
                </a:cxn>
                <a:cxn ang="0">
                  <a:pos x="4" y="7"/>
                </a:cxn>
              </a:cxnLst>
              <a:rect l="0" t="0" r="r" b="b"/>
              <a:pathLst>
                <a:path w="4" h="7">
                  <a:moveTo>
                    <a:pt x="4" y="7"/>
                  </a:moveTo>
                  <a:lnTo>
                    <a:pt x="4" y="7"/>
                  </a:lnTo>
                  <a:lnTo>
                    <a:pt x="4" y="5"/>
                  </a:lnTo>
                  <a:lnTo>
                    <a:pt x="4" y="5"/>
                  </a:lnTo>
                  <a:lnTo>
                    <a:pt x="4" y="3"/>
                  </a:lnTo>
                  <a:lnTo>
                    <a:pt x="4" y="2"/>
                  </a:lnTo>
                  <a:lnTo>
                    <a:pt x="4" y="2"/>
                  </a:lnTo>
                  <a:lnTo>
                    <a:pt x="2" y="0"/>
                  </a:lnTo>
                  <a:lnTo>
                    <a:pt x="0" y="0"/>
                  </a:lnTo>
                  <a:lnTo>
                    <a:pt x="0" y="0"/>
                  </a:lnTo>
                  <a:lnTo>
                    <a:pt x="0" y="0"/>
                  </a:lnTo>
                  <a:lnTo>
                    <a:pt x="0" y="3"/>
                  </a:lnTo>
                  <a:lnTo>
                    <a:pt x="4"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8" name="Freeform 4259"/>
            <p:cNvSpPr>
              <a:spLocks/>
            </p:cNvSpPr>
            <p:nvPr/>
          </p:nvSpPr>
          <p:spPr bwMode="auto">
            <a:xfrm>
              <a:off x="4300" y="2753"/>
              <a:ext cx="4" cy="7"/>
            </a:xfrm>
            <a:custGeom>
              <a:avLst/>
              <a:gdLst/>
              <a:ahLst/>
              <a:cxnLst>
                <a:cxn ang="0">
                  <a:pos x="4" y="7"/>
                </a:cxn>
                <a:cxn ang="0">
                  <a:pos x="4" y="7"/>
                </a:cxn>
                <a:cxn ang="0">
                  <a:pos x="4" y="5"/>
                </a:cxn>
                <a:cxn ang="0">
                  <a:pos x="4" y="5"/>
                </a:cxn>
                <a:cxn ang="0">
                  <a:pos x="4" y="3"/>
                </a:cxn>
                <a:cxn ang="0">
                  <a:pos x="4" y="2"/>
                </a:cxn>
                <a:cxn ang="0">
                  <a:pos x="4" y="2"/>
                </a:cxn>
                <a:cxn ang="0">
                  <a:pos x="2" y="0"/>
                </a:cxn>
                <a:cxn ang="0">
                  <a:pos x="0" y="0"/>
                </a:cxn>
                <a:cxn ang="0">
                  <a:pos x="0" y="0"/>
                </a:cxn>
                <a:cxn ang="0">
                  <a:pos x="0" y="0"/>
                </a:cxn>
                <a:cxn ang="0">
                  <a:pos x="0" y="3"/>
                </a:cxn>
                <a:cxn ang="0">
                  <a:pos x="4" y="7"/>
                </a:cxn>
              </a:cxnLst>
              <a:rect l="0" t="0" r="r" b="b"/>
              <a:pathLst>
                <a:path w="4" h="7">
                  <a:moveTo>
                    <a:pt x="4" y="7"/>
                  </a:moveTo>
                  <a:lnTo>
                    <a:pt x="4" y="7"/>
                  </a:lnTo>
                  <a:lnTo>
                    <a:pt x="4" y="5"/>
                  </a:lnTo>
                  <a:lnTo>
                    <a:pt x="4" y="5"/>
                  </a:lnTo>
                  <a:lnTo>
                    <a:pt x="4" y="3"/>
                  </a:lnTo>
                  <a:lnTo>
                    <a:pt x="4" y="2"/>
                  </a:lnTo>
                  <a:lnTo>
                    <a:pt x="4" y="2"/>
                  </a:lnTo>
                  <a:lnTo>
                    <a:pt x="2" y="0"/>
                  </a:lnTo>
                  <a:lnTo>
                    <a:pt x="0" y="0"/>
                  </a:lnTo>
                  <a:lnTo>
                    <a:pt x="0" y="0"/>
                  </a:lnTo>
                  <a:lnTo>
                    <a:pt x="0" y="0"/>
                  </a:lnTo>
                  <a:lnTo>
                    <a:pt x="0" y="3"/>
                  </a:lnTo>
                  <a:lnTo>
                    <a:pt x="4"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9" name="Freeform 4260"/>
            <p:cNvSpPr>
              <a:spLocks/>
            </p:cNvSpPr>
            <p:nvPr/>
          </p:nvSpPr>
          <p:spPr bwMode="auto">
            <a:xfrm>
              <a:off x="4320" y="2673"/>
              <a:ext cx="5" cy="7"/>
            </a:xfrm>
            <a:custGeom>
              <a:avLst/>
              <a:gdLst/>
              <a:ahLst/>
              <a:cxnLst>
                <a:cxn ang="0">
                  <a:pos x="5" y="3"/>
                </a:cxn>
                <a:cxn ang="0">
                  <a:pos x="5" y="3"/>
                </a:cxn>
                <a:cxn ang="0">
                  <a:pos x="4" y="1"/>
                </a:cxn>
                <a:cxn ang="0">
                  <a:pos x="2" y="0"/>
                </a:cxn>
                <a:cxn ang="0">
                  <a:pos x="0" y="1"/>
                </a:cxn>
                <a:cxn ang="0">
                  <a:pos x="0" y="1"/>
                </a:cxn>
                <a:cxn ang="0">
                  <a:pos x="0" y="1"/>
                </a:cxn>
                <a:cxn ang="0">
                  <a:pos x="0" y="5"/>
                </a:cxn>
                <a:cxn ang="0">
                  <a:pos x="2" y="7"/>
                </a:cxn>
                <a:cxn ang="0">
                  <a:pos x="2" y="7"/>
                </a:cxn>
                <a:cxn ang="0">
                  <a:pos x="4" y="7"/>
                </a:cxn>
                <a:cxn ang="0">
                  <a:pos x="4" y="5"/>
                </a:cxn>
                <a:cxn ang="0">
                  <a:pos x="5" y="3"/>
                </a:cxn>
              </a:cxnLst>
              <a:rect l="0" t="0" r="r" b="b"/>
              <a:pathLst>
                <a:path w="5" h="7">
                  <a:moveTo>
                    <a:pt x="5" y="3"/>
                  </a:moveTo>
                  <a:lnTo>
                    <a:pt x="5" y="3"/>
                  </a:lnTo>
                  <a:lnTo>
                    <a:pt x="4" y="1"/>
                  </a:lnTo>
                  <a:lnTo>
                    <a:pt x="2" y="0"/>
                  </a:lnTo>
                  <a:lnTo>
                    <a:pt x="0" y="1"/>
                  </a:lnTo>
                  <a:lnTo>
                    <a:pt x="0" y="1"/>
                  </a:lnTo>
                  <a:lnTo>
                    <a:pt x="0" y="1"/>
                  </a:lnTo>
                  <a:lnTo>
                    <a:pt x="0" y="5"/>
                  </a:lnTo>
                  <a:lnTo>
                    <a:pt x="2" y="7"/>
                  </a:lnTo>
                  <a:lnTo>
                    <a:pt x="2" y="7"/>
                  </a:lnTo>
                  <a:lnTo>
                    <a:pt x="4" y="7"/>
                  </a:lnTo>
                  <a:lnTo>
                    <a:pt x="4" y="5"/>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0" name="Freeform 4261"/>
            <p:cNvSpPr>
              <a:spLocks/>
            </p:cNvSpPr>
            <p:nvPr/>
          </p:nvSpPr>
          <p:spPr bwMode="auto">
            <a:xfrm>
              <a:off x="4320" y="2673"/>
              <a:ext cx="5" cy="7"/>
            </a:xfrm>
            <a:custGeom>
              <a:avLst/>
              <a:gdLst/>
              <a:ahLst/>
              <a:cxnLst>
                <a:cxn ang="0">
                  <a:pos x="5" y="3"/>
                </a:cxn>
                <a:cxn ang="0">
                  <a:pos x="5" y="3"/>
                </a:cxn>
                <a:cxn ang="0">
                  <a:pos x="4" y="1"/>
                </a:cxn>
                <a:cxn ang="0">
                  <a:pos x="2" y="0"/>
                </a:cxn>
                <a:cxn ang="0">
                  <a:pos x="0" y="1"/>
                </a:cxn>
                <a:cxn ang="0">
                  <a:pos x="0" y="1"/>
                </a:cxn>
                <a:cxn ang="0">
                  <a:pos x="0" y="1"/>
                </a:cxn>
                <a:cxn ang="0">
                  <a:pos x="0" y="5"/>
                </a:cxn>
                <a:cxn ang="0">
                  <a:pos x="2" y="7"/>
                </a:cxn>
                <a:cxn ang="0">
                  <a:pos x="2" y="7"/>
                </a:cxn>
                <a:cxn ang="0">
                  <a:pos x="4" y="7"/>
                </a:cxn>
                <a:cxn ang="0">
                  <a:pos x="4" y="5"/>
                </a:cxn>
                <a:cxn ang="0">
                  <a:pos x="5" y="3"/>
                </a:cxn>
              </a:cxnLst>
              <a:rect l="0" t="0" r="r" b="b"/>
              <a:pathLst>
                <a:path w="5" h="7">
                  <a:moveTo>
                    <a:pt x="5" y="3"/>
                  </a:moveTo>
                  <a:lnTo>
                    <a:pt x="5" y="3"/>
                  </a:lnTo>
                  <a:lnTo>
                    <a:pt x="4" y="1"/>
                  </a:lnTo>
                  <a:lnTo>
                    <a:pt x="2" y="0"/>
                  </a:lnTo>
                  <a:lnTo>
                    <a:pt x="0" y="1"/>
                  </a:lnTo>
                  <a:lnTo>
                    <a:pt x="0" y="1"/>
                  </a:lnTo>
                  <a:lnTo>
                    <a:pt x="0" y="1"/>
                  </a:lnTo>
                  <a:lnTo>
                    <a:pt x="0" y="5"/>
                  </a:lnTo>
                  <a:lnTo>
                    <a:pt x="2" y="7"/>
                  </a:lnTo>
                  <a:lnTo>
                    <a:pt x="2" y="7"/>
                  </a:lnTo>
                  <a:lnTo>
                    <a:pt x="4" y="7"/>
                  </a:lnTo>
                  <a:lnTo>
                    <a:pt x="4" y="5"/>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1" name="Freeform 4262"/>
            <p:cNvSpPr>
              <a:spLocks/>
            </p:cNvSpPr>
            <p:nvPr/>
          </p:nvSpPr>
          <p:spPr bwMode="auto">
            <a:xfrm>
              <a:off x="4329" y="2792"/>
              <a:ext cx="5" cy="4"/>
            </a:xfrm>
            <a:custGeom>
              <a:avLst/>
              <a:gdLst/>
              <a:ahLst/>
              <a:cxnLst>
                <a:cxn ang="0">
                  <a:pos x="5" y="4"/>
                </a:cxn>
                <a:cxn ang="0">
                  <a:pos x="5" y="4"/>
                </a:cxn>
                <a:cxn ang="0">
                  <a:pos x="3" y="0"/>
                </a:cxn>
                <a:cxn ang="0">
                  <a:pos x="2" y="0"/>
                </a:cxn>
                <a:cxn ang="0">
                  <a:pos x="0" y="0"/>
                </a:cxn>
                <a:cxn ang="0">
                  <a:pos x="0" y="0"/>
                </a:cxn>
                <a:cxn ang="0">
                  <a:pos x="2" y="2"/>
                </a:cxn>
                <a:cxn ang="0">
                  <a:pos x="5" y="4"/>
                </a:cxn>
              </a:cxnLst>
              <a:rect l="0" t="0" r="r" b="b"/>
              <a:pathLst>
                <a:path w="5" h="4">
                  <a:moveTo>
                    <a:pt x="5" y="4"/>
                  </a:moveTo>
                  <a:lnTo>
                    <a:pt x="5" y="4"/>
                  </a:lnTo>
                  <a:lnTo>
                    <a:pt x="3" y="0"/>
                  </a:lnTo>
                  <a:lnTo>
                    <a:pt x="2" y="0"/>
                  </a:lnTo>
                  <a:lnTo>
                    <a:pt x="0" y="0"/>
                  </a:lnTo>
                  <a:lnTo>
                    <a:pt x="0" y="0"/>
                  </a:lnTo>
                  <a:lnTo>
                    <a:pt x="2" y="2"/>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2" name="Freeform 4263"/>
            <p:cNvSpPr>
              <a:spLocks/>
            </p:cNvSpPr>
            <p:nvPr/>
          </p:nvSpPr>
          <p:spPr bwMode="auto">
            <a:xfrm>
              <a:off x="4329" y="2792"/>
              <a:ext cx="5" cy="4"/>
            </a:xfrm>
            <a:custGeom>
              <a:avLst/>
              <a:gdLst/>
              <a:ahLst/>
              <a:cxnLst>
                <a:cxn ang="0">
                  <a:pos x="5" y="4"/>
                </a:cxn>
                <a:cxn ang="0">
                  <a:pos x="5" y="4"/>
                </a:cxn>
                <a:cxn ang="0">
                  <a:pos x="3" y="0"/>
                </a:cxn>
                <a:cxn ang="0">
                  <a:pos x="2" y="0"/>
                </a:cxn>
                <a:cxn ang="0">
                  <a:pos x="0" y="0"/>
                </a:cxn>
                <a:cxn ang="0">
                  <a:pos x="0" y="0"/>
                </a:cxn>
                <a:cxn ang="0">
                  <a:pos x="2" y="2"/>
                </a:cxn>
                <a:cxn ang="0">
                  <a:pos x="5" y="4"/>
                </a:cxn>
              </a:cxnLst>
              <a:rect l="0" t="0" r="r" b="b"/>
              <a:pathLst>
                <a:path w="5" h="4">
                  <a:moveTo>
                    <a:pt x="5" y="4"/>
                  </a:moveTo>
                  <a:lnTo>
                    <a:pt x="5" y="4"/>
                  </a:lnTo>
                  <a:lnTo>
                    <a:pt x="3" y="0"/>
                  </a:lnTo>
                  <a:lnTo>
                    <a:pt x="2" y="0"/>
                  </a:lnTo>
                  <a:lnTo>
                    <a:pt x="0" y="0"/>
                  </a:lnTo>
                  <a:lnTo>
                    <a:pt x="0" y="0"/>
                  </a:lnTo>
                  <a:lnTo>
                    <a:pt x="2" y="2"/>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3" name="Freeform 4264"/>
            <p:cNvSpPr>
              <a:spLocks/>
            </p:cNvSpPr>
            <p:nvPr/>
          </p:nvSpPr>
          <p:spPr bwMode="auto">
            <a:xfrm>
              <a:off x="4329" y="2680"/>
              <a:ext cx="9" cy="7"/>
            </a:xfrm>
            <a:custGeom>
              <a:avLst/>
              <a:gdLst/>
              <a:ahLst/>
              <a:cxnLst>
                <a:cxn ang="0">
                  <a:pos x="7" y="3"/>
                </a:cxn>
                <a:cxn ang="0">
                  <a:pos x="7" y="3"/>
                </a:cxn>
                <a:cxn ang="0">
                  <a:pos x="0" y="0"/>
                </a:cxn>
                <a:cxn ang="0">
                  <a:pos x="0" y="0"/>
                </a:cxn>
                <a:cxn ang="0">
                  <a:pos x="2" y="3"/>
                </a:cxn>
                <a:cxn ang="0">
                  <a:pos x="3" y="3"/>
                </a:cxn>
                <a:cxn ang="0">
                  <a:pos x="3" y="3"/>
                </a:cxn>
                <a:cxn ang="0">
                  <a:pos x="7" y="5"/>
                </a:cxn>
                <a:cxn ang="0">
                  <a:pos x="9" y="7"/>
                </a:cxn>
                <a:cxn ang="0">
                  <a:pos x="9" y="7"/>
                </a:cxn>
                <a:cxn ang="0">
                  <a:pos x="7" y="3"/>
                </a:cxn>
              </a:cxnLst>
              <a:rect l="0" t="0" r="r" b="b"/>
              <a:pathLst>
                <a:path w="9" h="7">
                  <a:moveTo>
                    <a:pt x="7" y="3"/>
                  </a:moveTo>
                  <a:lnTo>
                    <a:pt x="7" y="3"/>
                  </a:lnTo>
                  <a:lnTo>
                    <a:pt x="0" y="0"/>
                  </a:lnTo>
                  <a:lnTo>
                    <a:pt x="0" y="0"/>
                  </a:lnTo>
                  <a:lnTo>
                    <a:pt x="2" y="3"/>
                  </a:lnTo>
                  <a:lnTo>
                    <a:pt x="3" y="3"/>
                  </a:lnTo>
                  <a:lnTo>
                    <a:pt x="3" y="3"/>
                  </a:lnTo>
                  <a:lnTo>
                    <a:pt x="7" y="5"/>
                  </a:lnTo>
                  <a:lnTo>
                    <a:pt x="9" y="7"/>
                  </a:lnTo>
                  <a:lnTo>
                    <a:pt x="9" y="7"/>
                  </a:lnTo>
                  <a:lnTo>
                    <a:pt x="7"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4" name="Freeform 4265"/>
            <p:cNvSpPr>
              <a:spLocks/>
            </p:cNvSpPr>
            <p:nvPr/>
          </p:nvSpPr>
          <p:spPr bwMode="auto">
            <a:xfrm>
              <a:off x="4329" y="2680"/>
              <a:ext cx="9" cy="7"/>
            </a:xfrm>
            <a:custGeom>
              <a:avLst/>
              <a:gdLst/>
              <a:ahLst/>
              <a:cxnLst>
                <a:cxn ang="0">
                  <a:pos x="7" y="3"/>
                </a:cxn>
                <a:cxn ang="0">
                  <a:pos x="7" y="3"/>
                </a:cxn>
                <a:cxn ang="0">
                  <a:pos x="0" y="0"/>
                </a:cxn>
                <a:cxn ang="0">
                  <a:pos x="0" y="0"/>
                </a:cxn>
                <a:cxn ang="0">
                  <a:pos x="2" y="3"/>
                </a:cxn>
                <a:cxn ang="0">
                  <a:pos x="3" y="3"/>
                </a:cxn>
                <a:cxn ang="0">
                  <a:pos x="3" y="3"/>
                </a:cxn>
                <a:cxn ang="0">
                  <a:pos x="7" y="5"/>
                </a:cxn>
                <a:cxn ang="0">
                  <a:pos x="9" y="7"/>
                </a:cxn>
                <a:cxn ang="0">
                  <a:pos x="9" y="7"/>
                </a:cxn>
                <a:cxn ang="0">
                  <a:pos x="7" y="3"/>
                </a:cxn>
              </a:cxnLst>
              <a:rect l="0" t="0" r="r" b="b"/>
              <a:pathLst>
                <a:path w="9" h="7">
                  <a:moveTo>
                    <a:pt x="7" y="3"/>
                  </a:moveTo>
                  <a:lnTo>
                    <a:pt x="7" y="3"/>
                  </a:lnTo>
                  <a:lnTo>
                    <a:pt x="0" y="0"/>
                  </a:lnTo>
                  <a:lnTo>
                    <a:pt x="0" y="0"/>
                  </a:lnTo>
                  <a:lnTo>
                    <a:pt x="2" y="3"/>
                  </a:lnTo>
                  <a:lnTo>
                    <a:pt x="3" y="3"/>
                  </a:lnTo>
                  <a:lnTo>
                    <a:pt x="3" y="3"/>
                  </a:lnTo>
                  <a:lnTo>
                    <a:pt x="7" y="5"/>
                  </a:lnTo>
                  <a:lnTo>
                    <a:pt x="9" y="7"/>
                  </a:lnTo>
                  <a:lnTo>
                    <a:pt x="9" y="7"/>
                  </a:lnTo>
                  <a:lnTo>
                    <a:pt x="7"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5" name="Freeform 4266"/>
            <p:cNvSpPr>
              <a:spLocks/>
            </p:cNvSpPr>
            <p:nvPr/>
          </p:nvSpPr>
          <p:spPr bwMode="auto">
            <a:xfrm>
              <a:off x="4332" y="2685"/>
              <a:ext cx="4" cy="7"/>
            </a:xfrm>
            <a:custGeom>
              <a:avLst/>
              <a:gdLst/>
              <a:ahLst/>
              <a:cxnLst>
                <a:cxn ang="0">
                  <a:pos x="4" y="2"/>
                </a:cxn>
                <a:cxn ang="0">
                  <a:pos x="4" y="2"/>
                </a:cxn>
                <a:cxn ang="0">
                  <a:pos x="4" y="0"/>
                </a:cxn>
                <a:cxn ang="0">
                  <a:pos x="0" y="0"/>
                </a:cxn>
                <a:cxn ang="0">
                  <a:pos x="0" y="0"/>
                </a:cxn>
                <a:cxn ang="0">
                  <a:pos x="0" y="4"/>
                </a:cxn>
                <a:cxn ang="0">
                  <a:pos x="2" y="5"/>
                </a:cxn>
                <a:cxn ang="0">
                  <a:pos x="4" y="7"/>
                </a:cxn>
                <a:cxn ang="0">
                  <a:pos x="4" y="7"/>
                </a:cxn>
                <a:cxn ang="0">
                  <a:pos x="4" y="2"/>
                </a:cxn>
              </a:cxnLst>
              <a:rect l="0" t="0" r="r" b="b"/>
              <a:pathLst>
                <a:path w="4" h="7">
                  <a:moveTo>
                    <a:pt x="4" y="2"/>
                  </a:moveTo>
                  <a:lnTo>
                    <a:pt x="4" y="2"/>
                  </a:lnTo>
                  <a:lnTo>
                    <a:pt x="4" y="0"/>
                  </a:lnTo>
                  <a:lnTo>
                    <a:pt x="0" y="0"/>
                  </a:lnTo>
                  <a:lnTo>
                    <a:pt x="0" y="0"/>
                  </a:lnTo>
                  <a:lnTo>
                    <a:pt x="0" y="4"/>
                  </a:lnTo>
                  <a:lnTo>
                    <a:pt x="2" y="5"/>
                  </a:lnTo>
                  <a:lnTo>
                    <a:pt x="4" y="7"/>
                  </a:lnTo>
                  <a:lnTo>
                    <a:pt x="4" y="7"/>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6" name="Freeform 4267"/>
            <p:cNvSpPr>
              <a:spLocks/>
            </p:cNvSpPr>
            <p:nvPr/>
          </p:nvSpPr>
          <p:spPr bwMode="auto">
            <a:xfrm>
              <a:off x="4332" y="2685"/>
              <a:ext cx="4" cy="7"/>
            </a:xfrm>
            <a:custGeom>
              <a:avLst/>
              <a:gdLst/>
              <a:ahLst/>
              <a:cxnLst>
                <a:cxn ang="0">
                  <a:pos x="4" y="2"/>
                </a:cxn>
                <a:cxn ang="0">
                  <a:pos x="4" y="2"/>
                </a:cxn>
                <a:cxn ang="0">
                  <a:pos x="4" y="0"/>
                </a:cxn>
                <a:cxn ang="0">
                  <a:pos x="0" y="0"/>
                </a:cxn>
                <a:cxn ang="0">
                  <a:pos x="0" y="0"/>
                </a:cxn>
                <a:cxn ang="0">
                  <a:pos x="0" y="4"/>
                </a:cxn>
                <a:cxn ang="0">
                  <a:pos x="2" y="5"/>
                </a:cxn>
                <a:cxn ang="0">
                  <a:pos x="4" y="7"/>
                </a:cxn>
                <a:cxn ang="0">
                  <a:pos x="4" y="7"/>
                </a:cxn>
                <a:cxn ang="0">
                  <a:pos x="4" y="2"/>
                </a:cxn>
              </a:cxnLst>
              <a:rect l="0" t="0" r="r" b="b"/>
              <a:pathLst>
                <a:path w="4" h="7">
                  <a:moveTo>
                    <a:pt x="4" y="2"/>
                  </a:moveTo>
                  <a:lnTo>
                    <a:pt x="4" y="2"/>
                  </a:lnTo>
                  <a:lnTo>
                    <a:pt x="4" y="0"/>
                  </a:lnTo>
                  <a:lnTo>
                    <a:pt x="0" y="0"/>
                  </a:lnTo>
                  <a:lnTo>
                    <a:pt x="0" y="0"/>
                  </a:lnTo>
                  <a:lnTo>
                    <a:pt x="0" y="4"/>
                  </a:lnTo>
                  <a:lnTo>
                    <a:pt x="2" y="5"/>
                  </a:lnTo>
                  <a:lnTo>
                    <a:pt x="4" y="7"/>
                  </a:lnTo>
                  <a:lnTo>
                    <a:pt x="4" y="7"/>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7" name="Freeform 4268"/>
            <p:cNvSpPr>
              <a:spLocks/>
            </p:cNvSpPr>
            <p:nvPr/>
          </p:nvSpPr>
          <p:spPr bwMode="auto">
            <a:xfrm>
              <a:off x="4336" y="2689"/>
              <a:ext cx="11" cy="7"/>
            </a:xfrm>
            <a:custGeom>
              <a:avLst/>
              <a:gdLst/>
              <a:ahLst/>
              <a:cxnLst>
                <a:cxn ang="0">
                  <a:pos x="11" y="5"/>
                </a:cxn>
                <a:cxn ang="0">
                  <a:pos x="11" y="5"/>
                </a:cxn>
                <a:cxn ang="0">
                  <a:pos x="7" y="3"/>
                </a:cxn>
                <a:cxn ang="0">
                  <a:pos x="5" y="1"/>
                </a:cxn>
                <a:cxn ang="0">
                  <a:pos x="5" y="1"/>
                </a:cxn>
                <a:cxn ang="0">
                  <a:pos x="2" y="0"/>
                </a:cxn>
                <a:cxn ang="0">
                  <a:pos x="2" y="0"/>
                </a:cxn>
                <a:cxn ang="0">
                  <a:pos x="0" y="1"/>
                </a:cxn>
                <a:cxn ang="0">
                  <a:pos x="2" y="5"/>
                </a:cxn>
                <a:cxn ang="0">
                  <a:pos x="2" y="5"/>
                </a:cxn>
                <a:cxn ang="0">
                  <a:pos x="5" y="5"/>
                </a:cxn>
                <a:cxn ang="0">
                  <a:pos x="11" y="7"/>
                </a:cxn>
                <a:cxn ang="0">
                  <a:pos x="11" y="7"/>
                </a:cxn>
                <a:cxn ang="0">
                  <a:pos x="11" y="5"/>
                </a:cxn>
              </a:cxnLst>
              <a:rect l="0" t="0" r="r" b="b"/>
              <a:pathLst>
                <a:path w="11" h="7">
                  <a:moveTo>
                    <a:pt x="11" y="5"/>
                  </a:moveTo>
                  <a:lnTo>
                    <a:pt x="11" y="5"/>
                  </a:lnTo>
                  <a:lnTo>
                    <a:pt x="7" y="3"/>
                  </a:lnTo>
                  <a:lnTo>
                    <a:pt x="5" y="1"/>
                  </a:lnTo>
                  <a:lnTo>
                    <a:pt x="5" y="1"/>
                  </a:lnTo>
                  <a:lnTo>
                    <a:pt x="2" y="0"/>
                  </a:lnTo>
                  <a:lnTo>
                    <a:pt x="2" y="0"/>
                  </a:lnTo>
                  <a:lnTo>
                    <a:pt x="0" y="1"/>
                  </a:lnTo>
                  <a:lnTo>
                    <a:pt x="2" y="5"/>
                  </a:lnTo>
                  <a:lnTo>
                    <a:pt x="2" y="5"/>
                  </a:lnTo>
                  <a:lnTo>
                    <a:pt x="5" y="5"/>
                  </a:lnTo>
                  <a:lnTo>
                    <a:pt x="11" y="7"/>
                  </a:lnTo>
                  <a:lnTo>
                    <a:pt x="11" y="7"/>
                  </a:lnTo>
                  <a:lnTo>
                    <a:pt x="1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8" name="Freeform 4269"/>
            <p:cNvSpPr>
              <a:spLocks/>
            </p:cNvSpPr>
            <p:nvPr/>
          </p:nvSpPr>
          <p:spPr bwMode="auto">
            <a:xfrm>
              <a:off x="4336" y="2689"/>
              <a:ext cx="11" cy="7"/>
            </a:xfrm>
            <a:custGeom>
              <a:avLst/>
              <a:gdLst/>
              <a:ahLst/>
              <a:cxnLst>
                <a:cxn ang="0">
                  <a:pos x="11" y="5"/>
                </a:cxn>
                <a:cxn ang="0">
                  <a:pos x="11" y="5"/>
                </a:cxn>
                <a:cxn ang="0">
                  <a:pos x="7" y="3"/>
                </a:cxn>
                <a:cxn ang="0">
                  <a:pos x="5" y="1"/>
                </a:cxn>
                <a:cxn ang="0">
                  <a:pos x="5" y="1"/>
                </a:cxn>
                <a:cxn ang="0">
                  <a:pos x="2" y="0"/>
                </a:cxn>
                <a:cxn ang="0">
                  <a:pos x="2" y="0"/>
                </a:cxn>
                <a:cxn ang="0">
                  <a:pos x="0" y="1"/>
                </a:cxn>
                <a:cxn ang="0">
                  <a:pos x="2" y="5"/>
                </a:cxn>
                <a:cxn ang="0">
                  <a:pos x="2" y="5"/>
                </a:cxn>
                <a:cxn ang="0">
                  <a:pos x="5" y="5"/>
                </a:cxn>
                <a:cxn ang="0">
                  <a:pos x="11" y="7"/>
                </a:cxn>
                <a:cxn ang="0">
                  <a:pos x="11" y="7"/>
                </a:cxn>
                <a:cxn ang="0">
                  <a:pos x="11" y="5"/>
                </a:cxn>
              </a:cxnLst>
              <a:rect l="0" t="0" r="r" b="b"/>
              <a:pathLst>
                <a:path w="11" h="7">
                  <a:moveTo>
                    <a:pt x="11" y="5"/>
                  </a:moveTo>
                  <a:lnTo>
                    <a:pt x="11" y="5"/>
                  </a:lnTo>
                  <a:lnTo>
                    <a:pt x="7" y="3"/>
                  </a:lnTo>
                  <a:lnTo>
                    <a:pt x="5" y="1"/>
                  </a:lnTo>
                  <a:lnTo>
                    <a:pt x="5" y="1"/>
                  </a:lnTo>
                  <a:lnTo>
                    <a:pt x="2" y="0"/>
                  </a:lnTo>
                  <a:lnTo>
                    <a:pt x="2" y="0"/>
                  </a:lnTo>
                  <a:lnTo>
                    <a:pt x="0" y="1"/>
                  </a:lnTo>
                  <a:lnTo>
                    <a:pt x="2" y="5"/>
                  </a:lnTo>
                  <a:lnTo>
                    <a:pt x="2" y="5"/>
                  </a:lnTo>
                  <a:lnTo>
                    <a:pt x="5" y="5"/>
                  </a:lnTo>
                  <a:lnTo>
                    <a:pt x="11" y="7"/>
                  </a:lnTo>
                  <a:lnTo>
                    <a:pt x="11" y="7"/>
                  </a:lnTo>
                  <a:lnTo>
                    <a:pt x="1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9" name="Freeform 4270"/>
            <p:cNvSpPr>
              <a:spLocks/>
            </p:cNvSpPr>
            <p:nvPr/>
          </p:nvSpPr>
          <p:spPr bwMode="auto">
            <a:xfrm>
              <a:off x="4340" y="2689"/>
              <a:ext cx="9" cy="3"/>
            </a:xfrm>
            <a:custGeom>
              <a:avLst/>
              <a:gdLst/>
              <a:ahLst/>
              <a:cxnLst>
                <a:cxn ang="0">
                  <a:pos x="9" y="3"/>
                </a:cxn>
                <a:cxn ang="0">
                  <a:pos x="9" y="3"/>
                </a:cxn>
                <a:cxn ang="0">
                  <a:pos x="3" y="0"/>
                </a:cxn>
                <a:cxn ang="0">
                  <a:pos x="1" y="0"/>
                </a:cxn>
                <a:cxn ang="0">
                  <a:pos x="0" y="1"/>
                </a:cxn>
                <a:cxn ang="0">
                  <a:pos x="0" y="1"/>
                </a:cxn>
                <a:cxn ang="0">
                  <a:pos x="3" y="1"/>
                </a:cxn>
                <a:cxn ang="0">
                  <a:pos x="5" y="3"/>
                </a:cxn>
                <a:cxn ang="0">
                  <a:pos x="7" y="3"/>
                </a:cxn>
                <a:cxn ang="0">
                  <a:pos x="9" y="3"/>
                </a:cxn>
              </a:cxnLst>
              <a:rect l="0" t="0" r="r" b="b"/>
              <a:pathLst>
                <a:path w="9" h="3">
                  <a:moveTo>
                    <a:pt x="9" y="3"/>
                  </a:moveTo>
                  <a:lnTo>
                    <a:pt x="9" y="3"/>
                  </a:lnTo>
                  <a:lnTo>
                    <a:pt x="3" y="0"/>
                  </a:lnTo>
                  <a:lnTo>
                    <a:pt x="1" y="0"/>
                  </a:lnTo>
                  <a:lnTo>
                    <a:pt x="0" y="1"/>
                  </a:lnTo>
                  <a:lnTo>
                    <a:pt x="0" y="1"/>
                  </a:lnTo>
                  <a:lnTo>
                    <a:pt x="3" y="1"/>
                  </a:lnTo>
                  <a:lnTo>
                    <a:pt x="5" y="3"/>
                  </a:lnTo>
                  <a:lnTo>
                    <a:pt x="7" y="3"/>
                  </a:lnTo>
                  <a:lnTo>
                    <a:pt x="9"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0" name="Freeform 4271"/>
            <p:cNvSpPr>
              <a:spLocks/>
            </p:cNvSpPr>
            <p:nvPr/>
          </p:nvSpPr>
          <p:spPr bwMode="auto">
            <a:xfrm>
              <a:off x="4340" y="2689"/>
              <a:ext cx="9" cy="3"/>
            </a:xfrm>
            <a:custGeom>
              <a:avLst/>
              <a:gdLst/>
              <a:ahLst/>
              <a:cxnLst>
                <a:cxn ang="0">
                  <a:pos x="9" y="3"/>
                </a:cxn>
                <a:cxn ang="0">
                  <a:pos x="9" y="3"/>
                </a:cxn>
                <a:cxn ang="0">
                  <a:pos x="3" y="0"/>
                </a:cxn>
                <a:cxn ang="0">
                  <a:pos x="1" y="0"/>
                </a:cxn>
                <a:cxn ang="0">
                  <a:pos x="0" y="1"/>
                </a:cxn>
                <a:cxn ang="0">
                  <a:pos x="0" y="1"/>
                </a:cxn>
                <a:cxn ang="0">
                  <a:pos x="3" y="1"/>
                </a:cxn>
                <a:cxn ang="0">
                  <a:pos x="5" y="3"/>
                </a:cxn>
                <a:cxn ang="0">
                  <a:pos x="7" y="3"/>
                </a:cxn>
                <a:cxn ang="0">
                  <a:pos x="9" y="3"/>
                </a:cxn>
              </a:cxnLst>
              <a:rect l="0" t="0" r="r" b="b"/>
              <a:pathLst>
                <a:path w="9" h="3">
                  <a:moveTo>
                    <a:pt x="9" y="3"/>
                  </a:moveTo>
                  <a:lnTo>
                    <a:pt x="9" y="3"/>
                  </a:lnTo>
                  <a:lnTo>
                    <a:pt x="3" y="0"/>
                  </a:lnTo>
                  <a:lnTo>
                    <a:pt x="1" y="0"/>
                  </a:lnTo>
                  <a:lnTo>
                    <a:pt x="0" y="1"/>
                  </a:lnTo>
                  <a:lnTo>
                    <a:pt x="0" y="1"/>
                  </a:lnTo>
                  <a:lnTo>
                    <a:pt x="3" y="1"/>
                  </a:lnTo>
                  <a:lnTo>
                    <a:pt x="5" y="3"/>
                  </a:lnTo>
                  <a:lnTo>
                    <a:pt x="7" y="3"/>
                  </a:lnTo>
                  <a:lnTo>
                    <a:pt x="9"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1" name="Freeform 4272"/>
            <p:cNvSpPr>
              <a:spLocks/>
            </p:cNvSpPr>
            <p:nvPr/>
          </p:nvSpPr>
          <p:spPr bwMode="auto">
            <a:xfrm>
              <a:off x="4349" y="2696"/>
              <a:ext cx="1" cy="2"/>
            </a:xfrm>
            <a:custGeom>
              <a:avLst/>
              <a:gdLst/>
              <a:ahLst/>
              <a:cxnLst>
                <a:cxn ang="0">
                  <a:pos x="1" y="2"/>
                </a:cxn>
                <a:cxn ang="0">
                  <a:pos x="1" y="2"/>
                </a:cxn>
                <a:cxn ang="0">
                  <a:pos x="0" y="0"/>
                </a:cxn>
                <a:cxn ang="0">
                  <a:pos x="0" y="0"/>
                </a:cxn>
                <a:cxn ang="0">
                  <a:pos x="0" y="2"/>
                </a:cxn>
                <a:cxn ang="0">
                  <a:pos x="0" y="2"/>
                </a:cxn>
                <a:cxn ang="0">
                  <a:pos x="0" y="2"/>
                </a:cxn>
                <a:cxn ang="0">
                  <a:pos x="1" y="2"/>
                </a:cxn>
              </a:cxnLst>
              <a:rect l="0" t="0" r="r" b="b"/>
              <a:pathLst>
                <a:path w="1" h="2">
                  <a:moveTo>
                    <a:pt x="1" y="2"/>
                  </a:moveTo>
                  <a:lnTo>
                    <a:pt x="1" y="2"/>
                  </a:lnTo>
                  <a:lnTo>
                    <a:pt x="0" y="0"/>
                  </a:lnTo>
                  <a:lnTo>
                    <a:pt x="0" y="0"/>
                  </a:lnTo>
                  <a:lnTo>
                    <a:pt x="0" y="2"/>
                  </a:lnTo>
                  <a:lnTo>
                    <a:pt x="0" y="2"/>
                  </a:lnTo>
                  <a:lnTo>
                    <a:pt x="0" y="2"/>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2" name="Freeform 4273"/>
            <p:cNvSpPr>
              <a:spLocks/>
            </p:cNvSpPr>
            <p:nvPr/>
          </p:nvSpPr>
          <p:spPr bwMode="auto">
            <a:xfrm>
              <a:off x="4349" y="2696"/>
              <a:ext cx="1" cy="2"/>
            </a:xfrm>
            <a:custGeom>
              <a:avLst/>
              <a:gdLst/>
              <a:ahLst/>
              <a:cxnLst>
                <a:cxn ang="0">
                  <a:pos x="1" y="2"/>
                </a:cxn>
                <a:cxn ang="0">
                  <a:pos x="1" y="2"/>
                </a:cxn>
                <a:cxn ang="0">
                  <a:pos x="0" y="0"/>
                </a:cxn>
                <a:cxn ang="0">
                  <a:pos x="0" y="0"/>
                </a:cxn>
                <a:cxn ang="0">
                  <a:pos x="0" y="2"/>
                </a:cxn>
                <a:cxn ang="0">
                  <a:pos x="0" y="2"/>
                </a:cxn>
                <a:cxn ang="0">
                  <a:pos x="0" y="2"/>
                </a:cxn>
                <a:cxn ang="0">
                  <a:pos x="1" y="2"/>
                </a:cxn>
              </a:cxnLst>
              <a:rect l="0" t="0" r="r" b="b"/>
              <a:pathLst>
                <a:path w="1" h="2">
                  <a:moveTo>
                    <a:pt x="1" y="2"/>
                  </a:moveTo>
                  <a:lnTo>
                    <a:pt x="1" y="2"/>
                  </a:lnTo>
                  <a:lnTo>
                    <a:pt x="0" y="0"/>
                  </a:lnTo>
                  <a:lnTo>
                    <a:pt x="0" y="0"/>
                  </a:lnTo>
                  <a:lnTo>
                    <a:pt x="0" y="2"/>
                  </a:lnTo>
                  <a:lnTo>
                    <a:pt x="0" y="2"/>
                  </a:lnTo>
                  <a:lnTo>
                    <a:pt x="0" y="2"/>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3" name="Freeform 4274"/>
            <p:cNvSpPr>
              <a:spLocks/>
            </p:cNvSpPr>
            <p:nvPr/>
          </p:nvSpPr>
          <p:spPr bwMode="auto">
            <a:xfrm>
              <a:off x="4350" y="2689"/>
              <a:ext cx="2" cy="1"/>
            </a:xfrm>
            <a:custGeom>
              <a:avLst/>
              <a:gdLst/>
              <a:ahLst/>
              <a:cxnLst>
                <a:cxn ang="0">
                  <a:pos x="2" y="1"/>
                </a:cxn>
                <a:cxn ang="0">
                  <a:pos x="2" y="1"/>
                </a:cxn>
                <a:cxn ang="0">
                  <a:pos x="0" y="0"/>
                </a:cxn>
                <a:cxn ang="0">
                  <a:pos x="0" y="0"/>
                </a:cxn>
                <a:cxn ang="0">
                  <a:pos x="0" y="1"/>
                </a:cxn>
                <a:cxn ang="0">
                  <a:pos x="2" y="1"/>
                </a:cxn>
              </a:cxnLst>
              <a:rect l="0" t="0" r="r" b="b"/>
              <a:pathLst>
                <a:path w="2" h="1">
                  <a:moveTo>
                    <a:pt x="2" y="1"/>
                  </a:moveTo>
                  <a:lnTo>
                    <a:pt x="2" y="1"/>
                  </a:lnTo>
                  <a:lnTo>
                    <a:pt x="0" y="0"/>
                  </a:lnTo>
                  <a:lnTo>
                    <a:pt x="0" y="0"/>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4" name="Freeform 4275"/>
            <p:cNvSpPr>
              <a:spLocks/>
            </p:cNvSpPr>
            <p:nvPr/>
          </p:nvSpPr>
          <p:spPr bwMode="auto">
            <a:xfrm>
              <a:off x="4350" y="2689"/>
              <a:ext cx="2" cy="1"/>
            </a:xfrm>
            <a:custGeom>
              <a:avLst/>
              <a:gdLst/>
              <a:ahLst/>
              <a:cxnLst>
                <a:cxn ang="0">
                  <a:pos x="2" y="1"/>
                </a:cxn>
                <a:cxn ang="0">
                  <a:pos x="2" y="1"/>
                </a:cxn>
                <a:cxn ang="0">
                  <a:pos x="0" y="0"/>
                </a:cxn>
                <a:cxn ang="0">
                  <a:pos x="0" y="0"/>
                </a:cxn>
                <a:cxn ang="0">
                  <a:pos x="0" y="1"/>
                </a:cxn>
                <a:cxn ang="0">
                  <a:pos x="2" y="1"/>
                </a:cxn>
              </a:cxnLst>
              <a:rect l="0" t="0" r="r" b="b"/>
              <a:pathLst>
                <a:path w="2" h="1">
                  <a:moveTo>
                    <a:pt x="2" y="1"/>
                  </a:moveTo>
                  <a:lnTo>
                    <a:pt x="2" y="1"/>
                  </a:lnTo>
                  <a:lnTo>
                    <a:pt x="0" y="0"/>
                  </a:lnTo>
                  <a:lnTo>
                    <a:pt x="0" y="0"/>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5" name="Freeform 4276"/>
            <p:cNvSpPr>
              <a:spLocks/>
            </p:cNvSpPr>
            <p:nvPr/>
          </p:nvSpPr>
          <p:spPr bwMode="auto">
            <a:xfrm>
              <a:off x="4350" y="2694"/>
              <a:ext cx="4" cy="2"/>
            </a:xfrm>
            <a:custGeom>
              <a:avLst/>
              <a:gdLst/>
              <a:ahLst/>
              <a:cxnLst>
                <a:cxn ang="0">
                  <a:pos x="4" y="0"/>
                </a:cxn>
                <a:cxn ang="0">
                  <a:pos x="4" y="0"/>
                </a:cxn>
                <a:cxn ang="0">
                  <a:pos x="2" y="0"/>
                </a:cxn>
                <a:cxn ang="0">
                  <a:pos x="0" y="0"/>
                </a:cxn>
                <a:cxn ang="0">
                  <a:pos x="0" y="0"/>
                </a:cxn>
                <a:cxn ang="0">
                  <a:pos x="2" y="2"/>
                </a:cxn>
                <a:cxn ang="0">
                  <a:pos x="2" y="2"/>
                </a:cxn>
                <a:cxn ang="0">
                  <a:pos x="4" y="0"/>
                </a:cxn>
              </a:cxnLst>
              <a:rect l="0" t="0" r="r" b="b"/>
              <a:pathLst>
                <a:path w="4" h="2">
                  <a:moveTo>
                    <a:pt x="4" y="0"/>
                  </a:moveTo>
                  <a:lnTo>
                    <a:pt x="4" y="0"/>
                  </a:lnTo>
                  <a:lnTo>
                    <a:pt x="2" y="0"/>
                  </a:lnTo>
                  <a:lnTo>
                    <a:pt x="0" y="0"/>
                  </a:lnTo>
                  <a:lnTo>
                    <a:pt x="0" y="0"/>
                  </a:lnTo>
                  <a:lnTo>
                    <a:pt x="2" y="2"/>
                  </a:lnTo>
                  <a:lnTo>
                    <a:pt x="2"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6" name="Freeform 4277"/>
            <p:cNvSpPr>
              <a:spLocks/>
            </p:cNvSpPr>
            <p:nvPr/>
          </p:nvSpPr>
          <p:spPr bwMode="auto">
            <a:xfrm>
              <a:off x="4350" y="2694"/>
              <a:ext cx="4" cy="2"/>
            </a:xfrm>
            <a:custGeom>
              <a:avLst/>
              <a:gdLst/>
              <a:ahLst/>
              <a:cxnLst>
                <a:cxn ang="0">
                  <a:pos x="4" y="0"/>
                </a:cxn>
                <a:cxn ang="0">
                  <a:pos x="4" y="0"/>
                </a:cxn>
                <a:cxn ang="0">
                  <a:pos x="2" y="0"/>
                </a:cxn>
                <a:cxn ang="0">
                  <a:pos x="0" y="0"/>
                </a:cxn>
                <a:cxn ang="0">
                  <a:pos x="0" y="0"/>
                </a:cxn>
                <a:cxn ang="0">
                  <a:pos x="2" y="2"/>
                </a:cxn>
                <a:cxn ang="0">
                  <a:pos x="2" y="2"/>
                </a:cxn>
                <a:cxn ang="0">
                  <a:pos x="4" y="0"/>
                </a:cxn>
              </a:cxnLst>
              <a:rect l="0" t="0" r="r" b="b"/>
              <a:pathLst>
                <a:path w="4" h="2">
                  <a:moveTo>
                    <a:pt x="4" y="0"/>
                  </a:moveTo>
                  <a:lnTo>
                    <a:pt x="4" y="0"/>
                  </a:lnTo>
                  <a:lnTo>
                    <a:pt x="2" y="0"/>
                  </a:lnTo>
                  <a:lnTo>
                    <a:pt x="0" y="0"/>
                  </a:lnTo>
                  <a:lnTo>
                    <a:pt x="0" y="0"/>
                  </a:lnTo>
                  <a:lnTo>
                    <a:pt x="2" y="2"/>
                  </a:lnTo>
                  <a:lnTo>
                    <a:pt x="2"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7" name="Freeform 4278"/>
            <p:cNvSpPr>
              <a:spLocks/>
            </p:cNvSpPr>
            <p:nvPr/>
          </p:nvSpPr>
          <p:spPr bwMode="auto">
            <a:xfrm>
              <a:off x="4352"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8" name="Freeform 4279"/>
            <p:cNvSpPr>
              <a:spLocks/>
            </p:cNvSpPr>
            <p:nvPr/>
          </p:nvSpPr>
          <p:spPr bwMode="auto">
            <a:xfrm>
              <a:off x="4352"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1" name="Group 4481"/>
          <p:cNvGrpSpPr>
            <a:grpSpLocks/>
          </p:cNvGrpSpPr>
          <p:nvPr/>
        </p:nvGrpSpPr>
        <p:grpSpPr bwMode="auto">
          <a:xfrm>
            <a:off x="6980111" y="4393186"/>
            <a:ext cx="717730" cy="376242"/>
            <a:chOff x="4354" y="2632"/>
            <a:chExt cx="475" cy="249"/>
          </a:xfrm>
          <a:solidFill>
            <a:schemeClr val="bg1">
              <a:lumMod val="85000"/>
            </a:schemeClr>
          </a:solidFill>
        </p:grpSpPr>
        <p:sp>
          <p:nvSpPr>
            <p:cNvPr id="1669" name="Freeform 4281"/>
            <p:cNvSpPr>
              <a:spLocks/>
            </p:cNvSpPr>
            <p:nvPr/>
          </p:nvSpPr>
          <p:spPr bwMode="auto">
            <a:xfrm>
              <a:off x="4354" y="2710"/>
              <a:ext cx="3" cy="2"/>
            </a:xfrm>
            <a:custGeom>
              <a:avLst/>
              <a:gdLst/>
              <a:ahLst/>
              <a:cxnLst>
                <a:cxn ang="0">
                  <a:pos x="3" y="0"/>
                </a:cxn>
                <a:cxn ang="0">
                  <a:pos x="3" y="0"/>
                </a:cxn>
                <a:cxn ang="0">
                  <a:pos x="0" y="0"/>
                </a:cxn>
                <a:cxn ang="0">
                  <a:pos x="0" y="2"/>
                </a:cxn>
                <a:cxn ang="0">
                  <a:pos x="0" y="2"/>
                </a:cxn>
                <a:cxn ang="0">
                  <a:pos x="0" y="2"/>
                </a:cxn>
                <a:cxn ang="0">
                  <a:pos x="2" y="2"/>
                </a:cxn>
                <a:cxn ang="0">
                  <a:pos x="3" y="0"/>
                </a:cxn>
              </a:cxnLst>
              <a:rect l="0" t="0" r="r" b="b"/>
              <a:pathLst>
                <a:path w="3" h="2">
                  <a:moveTo>
                    <a:pt x="3" y="0"/>
                  </a:moveTo>
                  <a:lnTo>
                    <a:pt x="3" y="0"/>
                  </a:lnTo>
                  <a:lnTo>
                    <a:pt x="0" y="0"/>
                  </a:lnTo>
                  <a:lnTo>
                    <a:pt x="0" y="2"/>
                  </a:lnTo>
                  <a:lnTo>
                    <a:pt x="0" y="2"/>
                  </a:lnTo>
                  <a:lnTo>
                    <a:pt x="0" y="2"/>
                  </a:lnTo>
                  <a:lnTo>
                    <a:pt x="2"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0" name="Freeform 4282"/>
            <p:cNvSpPr>
              <a:spLocks/>
            </p:cNvSpPr>
            <p:nvPr/>
          </p:nvSpPr>
          <p:spPr bwMode="auto">
            <a:xfrm>
              <a:off x="4354" y="2710"/>
              <a:ext cx="3" cy="2"/>
            </a:xfrm>
            <a:custGeom>
              <a:avLst/>
              <a:gdLst/>
              <a:ahLst/>
              <a:cxnLst>
                <a:cxn ang="0">
                  <a:pos x="3" y="0"/>
                </a:cxn>
                <a:cxn ang="0">
                  <a:pos x="3" y="0"/>
                </a:cxn>
                <a:cxn ang="0">
                  <a:pos x="0" y="0"/>
                </a:cxn>
                <a:cxn ang="0">
                  <a:pos x="0" y="2"/>
                </a:cxn>
                <a:cxn ang="0">
                  <a:pos x="0" y="2"/>
                </a:cxn>
                <a:cxn ang="0">
                  <a:pos x="0" y="2"/>
                </a:cxn>
                <a:cxn ang="0">
                  <a:pos x="2" y="2"/>
                </a:cxn>
                <a:cxn ang="0">
                  <a:pos x="3" y="0"/>
                </a:cxn>
              </a:cxnLst>
              <a:rect l="0" t="0" r="r" b="b"/>
              <a:pathLst>
                <a:path w="3" h="2">
                  <a:moveTo>
                    <a:pt x="3" y="0"/>
                  </a:moveTo>
                  <a:lnTo>
                    <a:pt x="3" y="0"/>
                  </a:lnTo>
                  <a:lnTo>
                    <a:pt x="0" y="0"/>
                  </a:lnTo>
                  <a:lnTo>
                    <a:pt x="0" y="2"/>
                  </a:lnTo>
                  <a:lnTo>
                    <a:pt x="0" y="2"/>
                  </a:lnTo>
                  <a:lnTo>
                    <a:pt x="0" y="2"/>
                  </a:lnTo>
                  <a:lnTo>
                    <a:pt x="2"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1" name="Rectangle 4283"/>
            <p:cNvSpPr>
              <a:spLocks noChangeArrowheads="1"/>
            </p:cNvSpPr>
            <p:nvPr/>
          </p:nvSpPr>
          <p:spPr bwMode="auto">
            <a:xfrm>
              <a:off x="4357" y="2694"/>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2" name="Rectangle 4284"/>
            <p:cNvSpPr>
              <a:spLocks noChangeArrowheads="1"/>
            </p:cNvSpPr>
            <p:nvPr/>
          </p:nvSpPr>
          <p:spPr bwMode="auto">
            <a:xfrm>
              <a:off x="4357" y="2694"/>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3" name="Freeform 4285"/>
            <p:cNvSpPr>
              <a:spLocks/>
            </p:cNvSpPr>
            <p:nvPr/>
          </p:nvSpPr>
          <p:spPr bwMode="auto">
            <a:xfrm>
              <a:off x="4359" y="2690"/>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4" name="Freeform 4286"/>
            <p:cNvSpPr>
              <a:spLocks/>
            </p:cNvSpPr>
            <p:nvPr/>
          </p:nvSpPr>
          <p:spPr bwMode="auto">
            <a:xfrm>
              <a:off x="4359" y="2690"/>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5" name="Freeform 4287"/>
            <p:cNvSpPr>
              <a:spLocks/>
            </p:cNvSpPr>
            <p:nvPr/>
          </p:nvSpPr>
          <p:spPr bwMode="auto">
            <a:xfrm>
              <a:off x="4359"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6" name="Freeform 4288"/>
            <p:cNvSpPr>
              <a:spLocks/>
            </p:cNvSpPr>
            <p:nvPr/>
          </p:nvSpPr>
          <p:spPr bwMode="auto">
            <a:xfrm>
              <a:off x="4359"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7" name="Freeform 4289"/>
            <p:cNvSpPr>
              <a:spLocks/>
            </p:cNvSpPr>
            <p:nvPr/>
          </p:nvSpPr>
          <p:spPr bwMode="auto">
            <a:xfrm>
              <a:off x="4361" y="2687"/>
              <a:ext cx="4" cy="3"/>
            </a:xfrm>
            <a:custGeom>
              <a:avLst/>
              <a:gdLst/>
              <a:ahLst/>
              <a:cxnLst>
                <a:cxn ang="0">
                  <a:pos x="4" y="2"/>
                </a:cxn>
                <a:cxn ang="0">
                  <a:pos x="4" y="2"/>
                </a:cxn>
                <a:cxn ang="0">
                  <a:pos x="2" y="0"/>
                </a:cxn>
                <a:cxn ang="0">
                  <a:pos x="0" y="2"/>
                </a:cxn>
                <a:cxn ang="0">
                  <a:pos x="0" y="3"/>
                </a:cxn>
                <a:cxn ang="0">
                  <a:pos x="0" y="3"/>
                </a:cxn>
                <a:cxn ang="0">
                  <a:pos x="0" y="3"/>
                </a:cxn>
                <a:cxn ang="0">
                  <a:pos x="2" y="3"/>
                </a:cxn>
                <a:cxn ang="0">
                  <a:pos x="4" y="2"/>
                </a:cxn>
              </a:cxnLst>
              <a:rect l="0" t="0" r="r" b="b"/>
              <a:pathLst>
                <a:path w="4" h="3">
                  <a:moveTo>
                    <a:pt x="4" y="2"/>
                  </a:moveTo>
                  <a:lnTo>
                    <a:pt x="4" y="2"/>
                  </a:lnTo>
                  <a:lnTo>
                    <a:pt x="2" y="0"/>
                  </a:lnTo>
                  <a:lnTo>
                    <a:pt x="0" y="2"/>
                  </a:lnTo>
                  <a:lnTo>
                    <a:pt x="0" y="3"/>
                  </a:lnTo>
                  <a:lnTo>
                    <a:pt x="0" y="3"/>
                  </a:lnTo>
                  <a:lnTo>
                    <a:pt x="0" y="3"/>
                  </a:lnTo>
                  <a:lnTo>
                    <a:pt x="2" y="3"/>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8" name="Freeform 4290"/>
            <p:cNvSpPr>
              <a:spLocks/>
            </p:cNvSpPr>
            <p:nvPr/>
          </p:nvSpPr>
          <p:spPr bwMode="auto">
            <a:xfrm>
              <a:off x="4361" y="2687"/>
              <a:ext cx="4" cy="3"/>
            </a:xfrm>
            <a:custGeom>
              <a:avLst/>
              <a:gdLst/>
              <a:ahLst/>
              <a:cxnLst>
                <a:cxn ang="0">
                  <a:pos x="4" y="2"/>
                </a:cxn>
                <a:cxn ang="0">
                  <a:pos x="4" y="2"/>
                </a:cxn>
                <a:cxn ang="0">
                  <a:pos x="2" y="0"/>
                </a:cxn>
                <a:cxn ang="0">
                  <a:pos x="0" y="2"/>
                </a:cxn>
                <a:cxn ang="0">
                  <a:pos x="0" y="3"/>
                </a:cxn>
                <a:cxn ang="0">
                  <a:pos x="0" y="3"/>
                </a:cxn>
                <a:cxn ang="0">
                  <a:pos x="0" y="3"/>
                </a:cxn>
                <a:cxn ang="0">
                  <a:pos x="2" y="3"/>
                </a:cxn>
                <a:cxn ang="0">
                  <a:pos x="4" y="2"/>
                </a:cxn>
              </a:cxnLst>
              <a:rect l="0" t="0" r="r" b="b"/>
              <a:pathLst>
                <a:path w="4" h="3">
                  <a:moveTo>
                    <a:pt x="4" y="2"/>
                  </a:moveTo>
                  <a:lnTo>
                    <a:pt x="4" y="2"/>
                  </a:lnTo>
                  <a:lnTo>
                    <a:pt x="2" y="0"/>
                  </a:lnTo>
                  <a:lnTo>
                    <a:pt x="0" y="2"/>
                  </a:lnTo>
                  <a:lnTo>
                    <a:pt x="0" y="3"/>
                  </a:lnTo>
                  <a:lnTo>
                    <a:pt x="0" y="3"/>
                  </a:lnTo>
                  <a:lnTo>
                    <a:pt x="0" y="3"/>
                  </a:lnTo>
                  <a:lnTo>
                    <a:pt x="2" y="3"/>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9" name="Freeform 4291"/>
            <p:cNvSpPr>
              <a:spLocks/>
            </p:cNvSpPr>
            <p:nvPr/>
          </p:nvSpPr>
          <p:spPr bwMode="auto">
            <a:xfrm>
              <a:off x="4363" y="269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0" name="Freeform 4292"/>
            <p:cNvSpPr>
              <a:spLocks/>
            </p:cNvSpPr>
            <p:nvPr/>
          </p:nvSpPr>
          <p:spPr bwMode="auto">
            <a:xfrm>
              <a:off x="4363" y="269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1" name="Rectangle 4293"/>
            <p:cNvSpPr>
              <a:spLocks noChangeArrowheads="1"/>
            </p:cNvSpPr>
            <p:nvPr/>
          </p:nvSpPr>
          <p:spPr bwMode="auto">
            <a:xfrm>
              <a:off x="4365" y="2696"/>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2" name="Rectangle 4294"/>
            <p:cNvSpPr>
              <a:spLocks noChangeArrowheads="1"/>
            </p:cNvSpPr>
            <p:nvPr/>
          </p:nvSpPr>
          <p:spPr bwMode="auto">
            <a:xfrm>
              <a:off x="4365" y="2696"/>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3" name="Freeform 4295"/>
            <p:cNvSpPr>
              <a:spLocks/>
            </p:cNvSpPr>
            <p:nvPr/>
          </p:nvSpPr>
          <p:spPr bwMode="auto">
            <a:xfrm>
              <a:off x="4366" y="2689"/>
              <a:ext cx="6" cy="3"/>
            </a:xfrm>
            <a:custGeom>
              <a:avLst/>
              <a:gdLst/>
              <a:ahLst/>
              <a:cxnLst>
                <a:cxn ang="0">
                  <a:pos x="6" y="1"/>
                </a:cxn>
                <a:cxn ang="0">
                  <a:pos x="6" y="1"/>
                </a:cxn>
                <a:cxn ang="0">
                  <a:pos x="4" y="0"/>
                </a:cxn>
                <a:cxn ang="0">
                  <a:pos x="2" y="0"/>
                </a:cxn>
                <a:cxn ang="0">
                  <a:pos x="0" y="0"/>
                </a:cxn>
                <a:cxn ang="0">
                  <a:pos x="0" y="1"/>
                </a:cxn>
                <a:cxn ang="0">
                  <a:pos x="0" y="1"/>
                </a:cxn>
                <a:cxn ang="0">
                  <a:pos x="2" y="1"/>
                </a:cxn>
                <a:cxn ang="0">
                  <a:pos x="4" y="3"/>
                </a:cxn>
                <a:cxn ang="0">
                  <a:pos x="4" y="3"/>
                </a:cxn>
                <a:cxn ang="0">
                  <a:pos x="4" y="3"/>
                </a:cxn>
                <a:cxn ang="0">
                  <a:pos x="6" y="3"/>
                </a:cxn>
                <a:cxn ang="0">
                  <a:pos x="6" y="1"/>
                </a:cxn>
              </a:cxnLst>
              <a:rect l="0" t="0" r="r" b="b"/>
              <a:pathLst>
                <a:path w="6" h="3">
                  <a:moveTo>
                    <a:pt x="6" y="1"/>
                  </a:moveTo>
                  <a:lnTo>
                    <a:pt x="6" y="1"/>
                  </a:lnTo>
                  <a:lnTo>
                    <a:pt x="4" y="0"/>
                  </a:lnTo>
                  <a:lnTo>
                    <a:pt x="2" y="0"/>
                  </a:lnTo>
                  <a:lnTo>
                    <a:pt x="0" y="0"/>
                  </a:lnTo>
                  <a:lnTo>
                    <a:pt x="0" y="1"/>
                  </a:lnTo>
                  <a:lnTo>
                    <a:pt x="0" y="1"/>
                  </a:lnTo>
                  <a:lnTo>
                    <a:pt x="2" y="1"/>
                  </a:lnTo>
                  <a:lnTo>
                    <a:pt x="4" y="3"/>
                  </a:lnTo>
                  <a:lnTo>
                    <a:pt x="4" y="3"/>
                  </a:lnTo>
                  <a:lnTo>
                    <a:pt x="4" y="3"/>
                  </a:lnTo>
                  <a:lnTo>
                    <a:pt x="6" y="3"/>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4" name="Freeform 4296"/>
            <p:cNvSpPr>
              <a:spLocks/>
            </p:cNvSpPr>
            <p:nvPr/>
          </p:nvSpPr>
          <p:spPr bwMode="auto">
            <a:xfrm>
              <a:off x="4366" y="2689"/>
              <a:ext cx="6" cy="3"/>
            </a:xfrm>
            <a:custGeom>
              <a:avLst/>
              <a:gdLst/>
              <a:ahLst/>
              <a:cxnLst>
                <a:cxn ang="0">
                  <a:pos x="6" y="1"/>
                </a:cxn>
                <a:cxn ang="0">
                  <a:pos x="6" y="1"/>
                </a:cxn>
                <a:cxn ang="0">
                  <a:pos x="4" y="0"/>
                </a:cxn>
                <a:cxn ang="0">
                  <a:pos x="2" y="0"/>
                </a:cxn>
                <a:cxn ang="0">
                  <a:pos x="0" y="0"/>
                </a:cxn>
                <a:cxn ang="0">
                  <a:pos x="0" y="1"/>
                </a:cxn>
                <a:cxn ang="0">
                  <a:pos x="0" y="1"/>
                </a:cxn>
                <a:cxn ang="0">
                  <a:pos x="2" y="1"/>
                </a:cxn>
                <a:cxn ang="0">
                  <a:pos x="4" y="3"/>
                </a:cxn>
                <a:cxn ang="0">
                  <a:pos x="4" y="3"/>
                </a:cxn>
                <a:cxn ang="0">
                  <a:pos x="4" y="3"/>
                </a:cxn>
                <a:cxn ang="0">
                  <a:pos x="6" y="3"/>
                </a:cxn>
                <a:cxn ang="0">
                  <a:pos x="6" y="1"/>
                </a:cxn>
              </a:cxnLst>
              <a:rect l="0" t="0" r="r" b="b"/>
              <a:pathLst>
                <a:path w="6" h="3">
                  <a:moveTo>
                    <a:pt x="6" y="1"/>
                  </a:moveTo>
                  <a:lnTo>
                    <a:pt x="6" y="1"/>
                  </a:lnTo>
                  <a:lnTo>
                    <a:pt x="4" y="0"/>
                  </a:lnTo>
                  <a:lnTo>
                    <a:pt x="2" y="0"/>
                  </a:lnTo>
                  <a:lnTo>
                    <a:pt x="0" y="0"/>
                  </a:lnTo>
                  <a:lnTo>
                    <a:pt x="0" y="1"/>
                  </a:lnTo>
                  <a:lnTo>
                    <a:pt x="0" y="1"/>
                  </a:lnTo>
                  <a:lnTo>
                    <a:pt x="2" y="1"/>
                  </a:lnTo>
                  <a:lnTo>
                    <a:pt x="4" y="3"/>
                  </a:lnTo>
                  <a:lnTo>
                    <a:pt x="4" y="3"/>
                  </a:lnTo>
                  <a:lnTo>
                    <a:pt x="4" y="3"/>
                  </a:lnTo>
                  <a:lnTo>
                    <a:pt x="6" y="3"/>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5" name="Freeform 4297"/>
            <p:cNvSpPr>
              <a:spLocks/>
            </p:cNvSpPr>
            <p:nvPr/>
          </p:nvSpPr>
          <p:spPr bwMode="auto">
            <a:xfrm>
              <a:off x="4365" y="2694"/>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6" name="Freeform 4298"/>
            <p:cNvSpPr>
              <a:spLocks/>
            </p:cNvSpPr>
            <p:nvPr/>
          </p:nvSpPr>
          <p:spPr bwMode="auto">
            <a:xfrm>
              <a:off x="4365" y="2694"/>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7" name="Freeform 4299"/>
            <p:cNvSpPr>
              <a:spLocks/>
            </p:cNvSpPr>
            <p:nvPr/>
          </p:nvSpPr>
          <p:spPr bwMode="auto">
            <a:xfrm>
              <a:off x="4366" y="2712"/>
              <a:ext cx="4" cy="5"/>
            </a:xfrm>
            <a:custGeom>
              <a:avLst/>
              <a:gdLst/>
              <a:ahLst/>
              <a:cxnLst>
                <a:cxn ang="0">
                  <a:pos x="4" y="0"/>
                </a:cxn>
                <a:cxn ang="0">
                  <a:pos x="4" y="0"/>
                </a:cxn>
                <a:cxn ang="0">
                  <a:pos x="0" y="2"/>
                </a:cxn>
                <a:cxn ang="0">
                  <a:pos x="0" y="2"/>
                </a:cxn>
                <a:cxn ang="0">
                  <a:pos x="0" y="2"/>
                </a:cxn>
                <a:cxn ang="0">
                  <a:pos x="0" y="3"/>
                </a:cxn>
                <a:cxn ang="0">
                  <a:pos x="2" y="5"/>
                </a:cxn>
                <a:cxn ang="0">
                  <a:pos x="2" y="5"/>
                </a:cxn>
                <a:cxn ang="0">
                  <a:pos x="2" y="3"/>
                </a:cxn>
                <a:cxn ang="0">
                  <a:pos x="4" y="5"/>
                </a:cxn>
                <a:cxn ang="0">
                  <a:pos x="4" y="5"/>
                </a:cxn>
                <a:cxn ang="0">
                  <a:pos x="4" y="2"/>
                </a:cxn>
                <a:cxn ang="0">
                  <a:pos x="4" y="0"/>
                </a:cxn>
              </a:cxnLst>
              <a:rect l="0" t="0" r="r" b="b"/>
              <a:pathLst>
                <a:path w="4" h="5">
                  <a:moveTo>
                    <a:pt x="4" y="0"/>
                  </a:moveTo>
                  <a:lnTo>
                    <a:pt x="4" y="0"/>
                  </a:lnTo>
                  <a:lnTo>
                    <a:pt x="0" y="2"/>
                  </a:lnTo>
                  <a:lnTo>
                    <a:pt x="0" y="2"/>
                  </a:lnTo>
                  <a:lnTo>
                    <a:pt x="0" y="2"/>
                  </a:lnTo>
                  <a:lnTo>
                    <a:pt x="0" y="3"/>
                  </a:lnTo>
                  <a:lnTo>
                    <a:pt x="2" y="5"/>
                  </a:lnTo>
                  <a:lnTo>
                    <a:pt x="2" y="5"/>
                  </a:lnTo>
                  <a:lnTo>
                    <a:pt x="2" y="3"/>
                  </a:lnTo>
                  <a:lnTo>
                    <a:pt x="4" y="5"/>
                  </a:lnTo>
                  <a:lnTo>
                    <a:pt x="4" y="5"/>
                  </a:lnTo>
                  <a:lnTo>
                    <a:pt x="4"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8" name="Freeform 4300"/>
            <p:cNvSpPr>
              <a:spLocks/>
            </p:cNvSpPr>
            <p:nvPr/>
          </p:nvSpPr>
          <p:spPr bwMode="auto">
            <a:xfrm>
              <a:off x="4366" y="2712"/>
              <a:ext cx="4" cy="5"/>
            </a:xfrm>
            <a:custGeom>
              <a:avLst/>
              <a:gdLst/>
              <a:ahLst/>
              <a:cxnLst>
                <a:cxn ang="0">
                  <a:pos x="4" y="0"/>
                </a:cxn>
                <a:cxn ang="0">
                  <a:pos x="4" y="0"/>
                </a:cxn>
                <a:cxn ang="0">
                  <a:pos x="0" y="2"/>
                </a:cxn>
                <a:cxn ang="0">
                  <a:pos x="0" y="2"/>
                </a:cxn>
                <a:cxn ang="0">
                  <a:pos x="0" y="2"/>
                </a:cxn>
                <a:cxn ang="0">
                  <a:pos x="0" y="3"/>
                </a:cxn>
                <a:cxn ang="0">
                  <a:pos x="2" y="5"/>
                </a:cxn>
                <a:cxn ang="0">
                  <a:pos x="2" y="5"/>
                </a:cxn>
                <a:cxn ang="0">
                  <a:pos x="2" y="3"/>
                </a:cxn>
                <a:cxn ang="0">
                  <a:pos x="4" y="5"/>
                </a:cxn>
                <a:cxn ang="0">
                  <a:pos x="4" y="5"/>
                </a:cxn>
                <a:cxn ang="0">
                  <a:pos x="4" y="2"/>
                </a:cxn>
                <a:cxn ang="0">
                  <a:pos x="4" y="0"/>
                </a:cxn>
              </a:cxnLst>
              <a:rect l="0" t="0" r="r" b="b"/>
              <a:pathLst>
                <a:path w="4" h="5">
                  <a:moveTo>
                    <a:pt x="4" y="0"/>
                  </a:moveTo>
                  <a:lnTo>
                    <a:pt x="4" y="0"/>
                  </a:lnTo>
                  <a:lnTo>
                    <a:pt x="0" y="2"/>
                  </a:lnTo>
                  <a:lnTo>
                    <a:pt x="0" y="2"/>
                  </a:lnTo>
                  <a:lnTo>
                    <a:pt x="0" y="2"/>
                  </a:lnTo>
                  <a:lnTo>
                    <a:pt x="0" y="3"/>
                  </a:lnTo>
                  <a:lnTo>
                    <a:pt x="2" y="5"/>
                  </a:lnTo>
                  <a:lnTo>
                    <a:pt x="2" y="5"/>
                  </a:lnTo>
                  <a:lnTo>
                    <a:pt x="2" y="3"/>
                  </a:lnTo>
                  <a:lnTo>
                    <a:pt x="4" y="5"/>
                  </a:lnTo>
                  <a:lnTo>
                    <a:pt x="4" y="5"/>
                  </a:lnTo>
                  <a:lnTo>
                    <a:pt x="4"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9" name="Freeform 4301"/>
            <p:cNvSpPr>
              <a:spLocks/>
            </p:cNvSpPr>
            <p:nvPr/>
          </p:nvSpPr>
          <p:spPr bwMode="auto">
            <a:xfrm>
              <a:off x="4368" y="2705"/>
              <a:ext cx="2" cy="1"/>
            </a:xfrm>
            <a:custGeom>
              <a:avLst/>
              <a:gdLst/>
              <a:ahLst/>
              <a:cxnLst>
                <a:cxn ang="0">
                  <a:pos x="0" y="0"/>
                </a:cxn>
                <a:cxn ang="0">
                  <a:pos x="0" y="0"/>
                </a:cxn>
                <a:cxn ang="0">
                  <a:pos x="0" y="0"/>
                </a:cxn>
                <a:cxn ang="0">
                  <a:pos x="2" y="0"/>
                </a:cxn>
                <a:cxn ang="0">
                  <a:pos x="2" y="0"/>
                </a:cxn>
                <a:cxn ang="0">
                  <a:pos x="0" y="0"/>
                </a:cxn>
              </a:cxnLst>
              <a:rect l="0" t="0" r="r" b="b"/>
              <a:pathLst>
                <a:path w="2">
                  <a:moveTo>
                    <a:pt x="0" y="0"/>
                  </a:moveTo>
                  <a:lnTo>
                    <a:pt x="0" y="0"/>
                  </a:lnTo>
                  <a:lnTo>
                    <a:pt x="0"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0" name="Freeform 4302"/>
            <p:cNvSpPr>
              <a:spLocks/>
            </p:cNvSpPr>
            <p:nvPr/>
          </p:nvSpPr>
          <p:spPr bwMode="auto">
            <a:xfrm>
              <a:off x="4368" y="2705"/>
              <a:ext cx="2" cy="1"/>
            </a:xfrm>
            <a:custGeom>
              <a:avLst/>
              <a:gdLst/>
              <a:ahLst/>
              <a:cxnLst>
                <a:cxn ang="0">
                  <a:pos x="0" y="0"/>
                </a:cxn>
                <a:cxn ang="0">
                  <a:pos x="0" y="0"/>
                </a:cxn>
                <a:cxn ang="0">
                  <a:pos x="0" y="0"/>
                </a:cxn>
                <a:cxn ang="0">
                  <a:pos x="2" y="0"/>
                </a:cxn>
                <a:cxn ang="0">
                  <a:pos x="2" y="0"/>
                </a:cxn>
                <a:cxn ang="0">
                  <a:pos x="0" y="0"/>
                </a:cxn>
              </a:cxnLst>
              <a:rect l="0" t="0" r="r" b="b"/>
              <a:pathLst>
                <a:path w="2">
                  <a:moveTo>
                    <a:pt x="0" y="0"/>
                  </a:moveTo>
                  <a:lnTo>
                    <a:pt x="0" y="0"/>
                  </a:lnTo>
                  <a:lnTo>
                    <a:pt x="0"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1" name="Freeform 4303"/>
            <p:cNvSpPr>
              <a:spLocks/>
            </p:cNvSpPr>
            <p:nvPr/>
          </p:nvSpPr>
          <p:spPr bwMode="auto">
            <a:xfrm>
              <a:off x="4370" y="2706"/>
              <a:ext cx="7" cy="6"/>
            </a:xfrm>
            <a:custGeom>
              <a:avLst/>
              <a:gdLst/>
              <a:ahLst/>
              <a:cxnLst>
                <a:cxn ang="0">
                  <a:pos x="0" y="0"/>
                </a:cxn>
                <a:cxn ang="0">
                  <a:pos x="0" y="0"/>
                </a:cxn>
                <a:cxn ang="0">
                  <a:pos x="0" y="2"/>
                </a:cxn>
                <a:cxn ang="0">
                  <a:pos x="0" y="4"/>
                </a:cxn>
                <a:cxn ang="0">
                  <a:pos x="0" y="4"/>
                </a:cxn>
                <a:cxn ang="0">
                  <a:pos x="0" y="4"/>
                </a:cxn>
                <a:cxn ang="0">
                  <a:pos x="4" y="4"/>
                </a:cxn>
                <a:cxn ang="0">
                  <a:pos x="4" y="4"/>
                </a:cxn>
                <a:cxn ang="0">
                  <a:pos x="5" y="6"/>
                </a:cxn>
                <a:cxn ang="0">
                  <a:pos x="7" y="6"/>
                </a:cxn>
                <a:cxn ang="0">
                  <a:pos x="7" y="6"/>
                </a:cxn>
                <a:cxn ang="0">
                  <a:pos x="4" y="2"/>
                </a:cxn>
                <a:cxn ang="0">
                  <a:pos x="0" y="0"/>
                </a:cxn>
              </a:cxnLst>
              <a:rect l="0" t="0" r="r" b="b"/>
              <a:pathLst>
                <a:path w="7" h="6">
                  <a:moveTo>
                    <a:pt x="0" y="0"/>
                  </a:moveTo>
                  <a:lnTo>
                    <a:pt x="0" y="0"/>
                  </a:lnTo>
                  <a:lnTo>
                    <a:pt x="0" y="2"/>
                  </a:lnTo>
                  <a:lnTo>
                    <a:pt x="0" y="4"/>
                  </a:lnTo>
                  <a:lnTo>
                    <a:pt x="0" y="4"/>
                  </a:lnTo>
                  <a:lnTo>
                    <a:pt x="0" y="4"/>
                  </a:lnTo>
                  <a:lnTo>
                    <a:pt x="4" y="4"/>
                  </a:lnTo>
                  <a:lnTo>
                    <a:pt x="4" y="4"/>
                  </a:lnTo>
                  <a:lnTo>
                    <a:pt x="5" y="6"/>
                  </a:lnTo>
                  <a:lnTo>
                    <a:pt x="7" y="6"/>
                  </a:lnTo>
                  <a:lnTo>
                    <a:pt x="7" y="6"/>
                  </a:lnTo>
                  <a:lnTo>
                    <a:pt x="4"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2" name="Freeform 4304"/>
            <p:cNvSpPr>
              <a:spLocks/>
            </p:cNvSpPr>
            <p:nvPr/>
          </p:nvSpPr>
          <p:spPr bwMode="auto">
            <a:xfrm>
              <a:off x="4370" y="2706"/>
              <a:ext cx="7" cy="6"/>
            </a:xfrm>
            <a:custGeom>
              <a:avLst/>
              <a:gdLst/>
              <a:ahLst/>
              <a:cxnLst>
                <a:cxn ang="0">
                  <a:pos x="0" y="0"/>
                </a:cxn>
                <a:cxn ang="0">
                  <a:pos x="0" y="0"/>
                </a:cxn>
                <a:cxn ang="0">
                  <a:pos x="0" y="2"/>
                </a:cxn>
                <a:cxn ang="0">
                  <a:pos x="0" y="4"/>
                </a:cxn>
                <a:cxn ang="0">
                  <a:pos x="0" y="4"/>
                </a:cxn>
                <a:cxn ang="0">
                  <a:pos x="0" y="4"/>
                </a:cxn>
                <a:cxn ang="0">
                  <a:pos x="4" y="4"/>
                </a:cxn>
                <a:cxn ang="0">
                  <a:pos x="4" y="4"/>
                </a:cxn>
                <a:cxn ang="0">
                  <a:pos x="5" y="6"/>
                </a:cxn>
                <a:cxn ang="0">
                  <a:pos x="7" y="6"/>
                </a:cxn>
                <a:cxn ang="0">
                  <a:pos x="7" y="6"/>
                </a:cxn>
                <a:cxn ang="0">
                  <a:pos x="4" y="2"/>
                </a:cxn>
                <a:cxn ang="0">
                  <a:pos x="0" y="0"/>
                </a:cxn>
              </a:cxnLst>
              <a:rect l="0" t="0" r="r" b="b"/>
              <a:pathLst>
                <a:path w="7" h="6">
                  <a:moveTo>
                    <a:pt x="0" y="0"/>
                  </a:moveTo>
                  <a:lnTo>
                    <a:pt x="0" y="0"/>
                  </a:lnTo>
                  <a:lnTo>
                    <a:pt x="0" y="2"/>
                  </a:lnTo>
                  <a:lnTo>
                    <a:pt x="0" y="4"/>
                  </a:lnTo>
                  <a:lnTo>
                    <a:pt x="0" y="4"/>
                  </a:lnTo>
                  <a:lnTo>
                    <a:pt x="0" y="4"/>
                  </a:lnTo>
                  <a:lnTo>
                    <a:pt x="4" y="4"/>
                  </a:lnTo>
                  <a:lnTo>
                    <a:pt x="4" y="4"/>
                  </a:lnTo>
                  <a:lnTo>
                    <a:pt x="5" y="6"/>
                  </a:lnTo>
                  <a:lnTo>
                    <a:pt x="7" y="6"/>
                  </a:lnTo>
                  <a:lnTo>
                    <a:pt x="7" y="6"/>
                  </a:lnTo>
                  <a:lnTo>
                    <a:pt x="4"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3" name="Rectangle 4305"/>
            <p:cNvSpPr>
              <a:spLocks noChangeArrowheads="1"/>
            </p:cNvSpPr>
            <p:nvPr/>
          </p:nvSpPr>
          <p:spPr bwMode="auto">
            <a:xfrm>
              <a:off x="4370" y="2694"/>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4" name="Rectangle 4306"/>
            <p:cNvSpPr>
              <a:spLocks noChangeArrowheads="1"/>
            </p:cNvSpPr>
            <p:nvPr/>
          </p:nvSpPr>
          <p:spPr bwMode="auto">
            <a:xfrm>
              <a:off x="4370" y="2694"/>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5" name="Freeform 4307"/>
            <p:cNvSpPr>
              <a:spLocks/>
            </p:cNvSpPr>
            <p:nvPr/>
          </p:nvSpPr>
          <p:spPr bwMode="auto">
            <a:xfrm>
              <a:off x="4370" y="2703"/>
              <a:ext cx="4" cy="3"/>
            </a:xfrm>
            <a:custGeom>
              <a:avLst/>
              <a:gdLst/>
              <a:ahLst/>
              <a:cxnLst>
                <a:cxn ang="0">
                  <a:pos x="0" y="0"/>
                </a:cxn>
                <a:cxn ang="0">
                  <a:pos x="0" y="0"/>
                </a:cxn>
                <a:cxn ang="0">
                  <a:pos x="2" y="2"/>
                </a:cxn>
                <a:cxn ang="0">
                  <a:pos x="4" y="3"/>
                </a:cxn>
                <a:cxn ang="0">
                  <a:pos x="4" y="3"/>
                </a:cxn>
                <a:cxn ang="0">
                  <a:pos x="0" y="0"/>
                </a:cxn>
              </a:cxnLst>
              <a:rect l="0" t="0" r="r" b="b"/>
              <a:pathLst>
                <a:path w="4" h="3">
                  <a:moveTo>
                    <a:pt x="0" y="0"/>
                  </a:moveTo>
                  <a:lnTo>
                    <a:pt x="0" y="0"/>
                  </a:lnTo>
                  <a:lnTo>
                    <a:pt x="2" y="2"/>
                  </a:lnTo>
                  <a:lnTo>
                    <a:pt x="4" y="3"/>
                  </a:lnTo>
                  <a:lnTo>
                    <a:pt x="4"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6" name="Freeform 4308"/>
            <p:cNvSpPr>
              <a:spLocks/>
            </p:cNvSpPr>
            <p:nvPr/>
          </p:nvSpPr>
          <p:spPr bwMode="auto">
            <a:xfrm>
              <a:off x="4370" y="2703"/>
              <a:ext cx="4" cy="3"/>
            </a:xfrm>
            <a:custGeom>
              <a:avLst/>
              <a:gdLst/>
              <a:ahLst/>
              <a:cxnLst>
                <a:cxn ang="0">
                  <a:pos x="0" y="0"/>
                </a:cxn>
                <a:cxn ang="0">
                  <a:pos x="0" y="0"/>
                </a:cxn>
                <a:cxn ang="0">
                  <a:pos x="2" y="2"/>
                </a:cxn>
                <a:cxn ang="0">
                  <a:pos x="4" y="3"/>
                </a:cxn>
                <a:cxn ang="0">
                  <a:pos x="4" y="3"/>
                </a:cxn>
                <a:cxn ang="0">
                  <a:pos x="0" y="0"/>
                </a:cxn>
              </a:cxnLst>
              <a:rect l="0" t="0" r="r" b="b"/>
              <a:pathLst>
                <a:path w="4" h="3">
                  <a:moveTo>
                    <a:pt x="0" y="0"/>
                  </a:moveTo>
                  <a:lnTo>
                    <a:pt x="0" y="0"/>
                  </a:lnTo>
                  <a:lnTo>
                    <a:pt x="2" y="2"/>
                  </a:lnTo>
                  <a:lnTo>
                    <a:pt x="4" y="3"/>
                  </a:lnTo>
                  <a:lnTo>
                    <a:pt x="4"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7" name="Rectangle 4309"/>
            <p:cNvSpPr>
              <a:spLocks noChangeArrowheads="1"/>
            </p:cNvSpPr>
            <p:nvPr/>
          </p:nvSpPr>
          <p:spPr bwMode="auto">
            <a:xfrm>
              <a:off x="4372" y="2799"/>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8" name="Rectangle 4310"/>
            <p:cNvSpPr>
              <a:spLocks noChangeArrowheads="1"/>
            </p:cNvSpPr>
            <p:nvPr/>
          </p:nvSpPr>
          <p:spPr bwMode="auto">
            <a:xfrm>
              <a:off x="4372" y="2799"/>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9" name="Freeform 4311"/>
            <p:cNvSpPr>
              <a:spLocks/>
            </p:cNvSpPr>
            <p:nvPr/>
          </p:nvSpPr>
          <p:spPr bwMode="auto">
            <a:xfrm>
              <a:off x="4377" y="2812"/>
              <a:ext cx="2" cy="2"/>
            </a:xfrm>
            <a:custGeom>
              <a:avLst/>
              <a:gdLst/>
              <a:ahLst/>
              <a:cxnLst>
                <a:cxn ang="0">
                  <a:pos x="2" y="0"/>
                </a:cxn>
                <a:cxn ang="0">
                  <a:pos x="2" y="0"/>
                </a:cxn>
                <a:cxn ang="0">
                  <a:pos x="0" y="0"/>
                </a:cxn>
                <a:cxn ang="0">
                  <a:pos x="0" y="0"/>
                </a:cxn>
                <a:cxn ang="0">
                  <a:pos x="2" y="2"/>
                </a:cxn>
                <a:cxn ang="0">
                  <a:pos x="2" y="0"/>
                </a:cxn>
              </a:cxnLst>
              <a:rect l="0" t="0" r="r" b="b"/>
              <a:pathLst>
                <a:path w="2" h="2">
                  <a:moveTo>
                    <a:pt x="2" y="0"/>
                  </a:moveTo>
                  <a:lnTo>
                    <a:pt x="2" y="0"/>
                  </a:lnTo>
                  <a:lnTo>
                    <a:pt x="0" y="0"/>
                  </a:lnTo>
                  <a:lnTo>
                    <a:pt x="0" y="0"/>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0" name="Freeform 4312"/>
            <p:cNvSpPr>
              <a:spLocks/>
            </p:cNvSpPr>
            <p:nvPr/>
          </p:nvSpPr>
          <p:spPr bwMode="auto">
            <a:xfrm>
              <a:off x="4377" y="2812"/>
              <a:ext cx="2" cy="2"/>
            </a:xfrm>
            <a:custGeom>
              <a:avLst/>
              <a:gdLst/>
              <a:ahLst/>
              <a:cxnLst>
                <a:cxn ang="0">
                  <a:pos x="2" y="0"/>
                </a:cxn>
                <a:cxn ang="0">
                  <a:pos x="2" y="0"/>
                </a:cxn>
                <a:cxn ang="0">
                  <a:pos x="0" y="0"/>
                </a:cxn>
                <a:cxn ang="0">
                  <a:pos x="0" y="0"/>
                </a:cxn>
                <a:cxn ang="0">
                  <a:pos x="2" y="2"/>
                </a:cxn>
                <a:cxn ang="0">
                  <a:pos x="2" y="0"/>
                </a:cxn>
              </a:cxnLst>
              <a:rect l="0" t="0" r="r" b="b"/>
              <a:pathLst>
                <a:path w="2" h="2">
                  <a:moveTo>
                    <a:pt x="2" y="0"/>
                  </a:moveTo>
                  <a:lnTo>
                    <a:pt x="2" y="0"/>
                  </a:lnTo>
                  <a:lnTo>
                    <a:pt x="0" y="0"/>
                  </a:lnTo>
                  <a:lnTo>
                    <a:pt x="0" y="0"/>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1" name="Freeform 4313"/>
            <p:cNvSpPr>
              <a:spLocks/>
            </p:cNvSpPr>
            <p:nvPr/>
          </p:nvSpPr>
          <p:spPr bwMode="auto">
            <a:xfrm>
              <a:off x="4379" y="2801"/>
              <a:ext cx="148" cy="46"/>
            </a:xfrm>
            <a:custGeom>
              <a:avLst/>
              <a:gdLst/>
              <a:ahLst/>
              <a:cxnLst>
                <a:cxn ang="0">
                  <a:pos x="20" y="2"/>
                </a:cxn>
                <a:cxn ang="0">
                  <a:pos x="14" y="0"/>
                </a:cxn>
                <a:cxn ang="0">
                  <a:pos x="11" y="4"/>
                </a:cxn>
                <a:cxn ang="0">
                  <a:pos x="7" y="9"/>
                </a:cxn>
                <a:cxn ang="0">
                  <a:pos x="3" y="14"/>
                </a:cxn>
                <a:cxn ang="0">
                  <a:pos x="0" y="14"/>
                </a:cxn>
                <a:cxn ang="0">
                  <a:pos x="11" y="16"/>
                </a:cxn>
                <a:cxn ang="0">
                  <a:pos x="20" y="18"/>
                </a:cxn>
                <a:cxn ang="0">
                  <a:pos x="20" y="20"/>
                </a:cxn>
                <a:cxn ang="0">
                  <a:pos x="18" y="23"/>
                </a:cxn>
                <a:cxn ang="0">
                  <a:pos x="32" y="25"/>
                </a:cxn>
                <a:cxn ang="0">
                  <a:pos x="44" y="30"/>
                </a:cxn>
                <a:cxn ang="0">
                  <a:pos x="50" y="30"/>
                </a:cxn>
                <a:cxn ang="0">
                  <a:pos x="53" y="29"/>
                </a:cxn>
                <a:cxn ang="0">
                  <a:pos x="69" y="30"/>
                </a:cxn>
                <a:cxn ang="0">
                  <a:pos x="89" y="38"/>
                </a:cxn>
                <a:cxn ang="0">
                  <a:pos x="98" y="38"/>
                </a:cxn>
                <a:cxn ang="0">
                  <a:pos x="105" y="38"/>
                </a:cxn>
                <a:cxn ang="0">
                  <a:pos x="123" y="39"/>
                </a:cxn>
                <a:cxn ang="0">
                  <a:pos x="130" y="39"/>
                </a:cxn>
                <a:cxn ang="0">
                  <a:pos x="141" y="43"/>
                </a:cxn>
                <a:cxn ang="0">
                  <a:pos x="146" y="46"/>
                </a:cxn>
                <a:cxn ang="0">
                  <a:pos x="148" y="45"/>
                </a:cxn>
                <a:cxn ang="0">
                  <a:pos x="144" y="39"/>
                </a:cxn>
                <a:cxn ang="0">
                  <a:pos x="146" y="32"/>
                </a:cxn>
                <a:cxn ang="0">
                  <a:pos x="143" y="29"/>
                </a:cxn>
                <a:cxn ang="0">
                  <a:pos x="135" y="29"/>
                </a:cxn>
                <a:cxn ang="0">
                  <a:pos x="127" y="29"/>
                </a:cxn>
                <a:cxn ang="0">
                  <a:pos x="119" y="25"/>
                </a:cxn>
                <a:cxn ang="0">
                  <a:pos x="119" y="21"/>
                </a:cxn>
                <a:cxn ang="0">
                  <a:pos x="118" y="16"/>
                </a:cxn>
                <a:cxn ang="0">
                  <a:pos x="111" y="16"/>
                </a:cxn>
                <a:cxn ang="0">
                  <a:pos x="109" y="14"/>
                </a:cxn>
                <a:cxn ang="0">
                  <a:pos x="103" y="14"/>
                </a:cxn>
                <a:cxn ang="0">
                  <a:pos x="100" y="13"/>
                </a:cxn>
                <a:cxn ang="0">
                  <a:pos x="94" y="11"/>
                </a:cxn>
                <a:cxn ang="0">
                  <a:pos x="91" y="9"/>
                </a:cxn>
                <a:cxn ang="0">
                  <a:pos x="86" y="13"/>
                </a:cxn>
                <a:cxn ang="0">
                  <a:pos x="82" y="16"/>
                </a:cxn>
                <a:cxn ang="0">
                  <a:pos x="77" y="16"/>
                </a:cxn>
                <a:cxn ang="0">
                  <a:pos x="66" y="16"/>
                </a:cxn>
                <a:cxn ang="0">
                  <a:pos x="61" y="14"/>
                </a:cxn>
                <a:cxn ang="0">
                  <a:pos x="53" y="13"/>
                </a:cxn>
                <a:cxn ang="0">
                  <a:pos x="48" y="5"/>
                </a:cxn>
                <a:cxn ang="0">
                  <a:pos x="43" y="5"/>
                </a:cxn>
                <a:cxn ang="0">
                  <a:pos x="37" y="5"/>
                </a:cxn>
                <a:cxn ang="0">
                  <a:pos x="32" y="2"/>
                </a:cxn>
                <a:cxn ang="0">
                  <a:pos x="27" y="4"/>
                </a:cxn>
              </a:cxnLst>
              <a:rect l="0" t="0" r="r" b="b"/>
              <a:pathLst>
                <a:path w="148" h="46">
                  <a:moveTo>
                    <a:pt x="25" y="2"/>
                  </a:moveTo>
                  <a:lnTo>
                    <a:pt x="25" y="2"/>
                  </a:lnTo>
                  <a:lnTo>
                    <a:pt x="20" y="2"/>
                  </a:lnTo>
                  <a:lnTo>
                    <a:pt x="14" y="2"/>
                  </a:lnTo>
                  <a:lnTo>
                    <a:pt x="14" y="2"/>
                  </a:lnTo>
                  <a:lnTo>
                    <a:pt x="14" y="0"/>
                  </a:lnTo>
                  <a:lnTo>
                    <a:pt x="12" y="2"/>
                  </a:lnTo>
                  <a:lnTo>
                    <a:pt x="11" y="4"/>
                  </a:lnTo>
                  <a:lnTo>
                    <a:pt x="11" y="4"/>
                  </a:lnTo>
                  <a:lnTo>
                    <a:pt x="9" y="9"/>
                  </a:lnTo>
                  <a:lnTo>
                    <a:pt x="9" y="9"/>
                  </a:lnTo>
                  <a:lnTo>
                    <a:pt x="7" y="9"/>
                  </a:lnTo>
                  <a:lnTo>
                    <a:pt x="7" y="9"/>
                  </a:lnTo>
                  <a:lnTo>
                    <a:pt x="3" y="14"/>
                  </a:lnTo>
                  <a:lnTo>
                    <a:pt x="3" y="14"/>
                  </a:lnTo>
                  <a:lnTo>
                    <a:pt x="2" y="14"/>
                  </a:lnTo>
                  <a:lnTo>
                    <a:pt x="0" y="14"/>
                  </a:lnTo>
                  <a:lnTo>
                    <a:pt x="0" y="14"/>
                  </a:lnTo>
                  <a:lnTo>
                    <a:pt x="3" y="14"/>
                  </a:lnTo>
                  <a:lnTo>
                    <a:pt x="7" y="14"/>
                  </a:lnTo>
                  <a:lnTo>
                    <a:pt x="11" y="16"/>
                  </a:lnTo>
                  <a:lnTo>
                    <a:pt x="14" y="16"/>
                  </a:lnTo>
                  <a:lnTo>
                    <a:pt x="14" y="16"/>
                  </a:lnTo>
                  <a:lnTo>
                    <a:pt x="20" y="18"/>
                  </a:lnTo>
                  <a:lnTo>
                    <a:pt x="20" y="18"/>
                  </a:lnTo>
                  <a:lnTo>
                    <a:pt x="20" y="20"/>
                  </a:lnTo>
                  <a:lnTo>
                    <a:pt x="20" y="20"/>
                  </a:lnTo>
                  <a:lnTo>
                    <a:pt x="18" y="21"/>
                  </a:lnTo>
                  <a:lnTo>
                    <a:pt x="18" y="21"/>
                  </a:lnTo>
                  <a:lnTo>
                    <a:pt x="18" y="23"/>
                  </a:lnTo>
                  <a:lnTo>
                    <a:pt x="20" y="25"/>
                  </a:lnTo>
                  <a:lnTo>
                    <a:pt x="23" y="25"/>
                  </a:lnTo>
                  <a:lnTo>
                    <a:pt x="32" y="25"/>
                  </a:lnTo>
                  <a:lnTo>
                    <a:pt x="32" y="25"/>
                  </a:lnTo>
                  <a:lnTo>
                    <a:pt x="39" y="29"/>
                  </a:lnTo>
                  <a:lnTo>
                    <a:pt x="44" y="30"/>
                  </a:lnTo>
                  <a:lnTo>
                    <a:pt x="44" y="30"/>
                  </a:lnTo>
                  <a:lnTo>
                    <a:pt x="50" y="30"/>
                  </a:lnTo>
                  <a:lnTo>
                    <a:pt x="50" y="30"/>
                  </a:lnTo>
                  <a:lnTo>
                    <a:pt x="52" y="29"/>
                  </a:lnTo>
                  <a:lnTo>
                    <a:pt x="53" y="29"/>
                  </a:lnTo>
                  <a:lnTo>
                    <a:pt x="53" y="29"/>
                  </a:lnTo>
                  <a:lnTo>
                    <a:pt x="62" y="29"/>
                  </a:lnTo>
                  <a:lnTo>
                    <a:pt x="69" y="30"/>
                  </a:lnTo>
                  <a:lnTo>
                    <a:pt x="69" y="30"/>
                  </a:lnTo>
                  <a:lnTo>
                    <a:pt x="80" y="34"/>
                  </a:lnTo>
                  <a:lnTo>
                    <a:pt x="89" y="38"/>
                  </a:lnTo>
                  <a:lnTo>
                    <a:pt x="89" y="38"/>
                  </a:lnTo>
                  <a:lnTo>
                    <a:pt x="94" y="38"/>
                  </a:lnTo>
                  <a:lnTo>
                    <a:pt x="98" y="38"/>
                  </a:lnTo>
                  <a:lnTo>
                    <a:pt x="98" y="38"/>
                  </a:lnTo>
                  <a:lnTo>
                    <a:pt x="102" y="39"/>
                  </a:lnTo>
                  <a:lnTo>
                    <a:pt x="105" y="38"/>
                  </a:lnTo>
                  <a:lnTo>
                    <a:pt x="105" y="38"/>
                  </a:lnTo>
                  <a:lnTo>
                    <a:pt x="114" y="39"/>
                  </a:lnTo>
                  <a:lnTo>
                    <a:pt x="119" y="39"/>
                  </a:lnTo>
                  <a:lnTo>
                    <a:pt x="123" y="39"/>
                  </a:lnTo>
                  <a:lnTo>
                    <a:pt x="123" y="39"/>
                  </a:lnTo>
                  <a:lnTo>
                    <a:pt x="127" y="38"/>
                  </a:lnTo>
                  <a:lnTo>
                    <a:pt x="130" y="39"/>
                  </a:lnTo>
                  <a:lnTo>
                    <a:pt x="135" y="43"/>
                  </a:lnTo>
                  <a:lnTo>
                    <a:pt x="135" y="43"/>
                  </a:lnTo>
                  <a:lnTo>
                    <a:pt x="141" y="43"/>
                  </a:lnTo>
                  <a:lnTo>
                    <a:pt x="144" y="45"/>
                  </a:lnTo>
                  <a:lnTo>
                    <a:pt x="144" y="45"/>
                  </a:lnTo>
                  <a:lnTo>
                    <a:pt x="146" y="46"/>
                  </a:lnTo>
                  <a:lnTo>
                    <a:pt x="148" y="46"/>
                  </a:lnTo>
                  <a:lnTo>
                    <a:pt x="148" y="46"/>
                  </a:lnTo>
                  <a:lnTo>
                    <a:pt x="148" y="45"/>
                  </a:lnTo>
                  <a:lnTo>
                    <a:pt x="146" y="43"/>
                  </a:lnTo>
                  <a:lnTo>
                    <a:pt x="146" y="43"/>
                  </a:lnTo>
                  <a:lnTo>
                    <a:pt x="144" y="39"/>
                  </a:lnTo>
                  <a:lnTo>
                    <a:pt x="144" y="38"/>
                  </a:lnTo>
                  <a:lnTo>
                    <a:pt x="146" y="32"/>
                  </a:lnTo>
                  <a:lnTo>
                    <a:pt x="146" y="32"/>
                  </a:lnTo>
                  <a:lnTo>
                    <a:pt x="146" y="30"/>
                  </a:lnTo>
                  <a:lnTo>
                    <a:pt x="143" y="29"/>
                  </a:lnTo>
                  <a:lnTo>
                    <a:pt x="143" y="29"/>
                  </a:lnTo>
                  <a:lnTo>
                    <a:pt x="139" y="29"/>
                  </a:lnTo>
                  <a:lnTo>
                    <a:pt x="135" y="29"/>
                  </a:lnTo>
                  <a:lnTo>
                    <a:pt x="135" y="29"/>
                  </a:lnTo>
                  <a:lnTo>
                    <a:pt x="130" y="29"/>
                  </a:lnTo>
                  <a:lnTo>
                    <a:pt x="127" y="29"/>
                  </a:lnTo>
                  <a:lnTo>
                    <a:pt x="127" y="29"/>
                  </a:lnTo>
                  <a:lnTo>
                    <a:pt x="123" y="29"/>
                  </a:lnTo>
                  <a:lnTo>
                    <a:pt x="119" y="25"/>
                  </a:lnTo>
                  <a:lnTo>
                    <a:pt x="119" y="25"/>
                  </a:lnTo>
                  <a:lnTo>
                    <a:pt x="121" y="21"/>
                  </a:lnTo>
                  <a:lnTo>
                    <a:pt x="119" y="21"/>
                  </a:lnTo>
                  <a:lnTo>
                    <a:pt x="119" y="21"/>
                  </a:lnTo>
                  <a:lnTo>
                    <a:pt x="119" y="21"/>
                  </a:lnTo>
                  <a:lnTo>
                    <a:pt x="118" y="18"/>
                  </a:lnTo>
                  <a:lnTo>
                    <a:pt x="118" y="16"/>
                  </a:lnTo>
                  <a:lnTo>
                    <a:pt x="118" y="16"/>
                  </a:lnTo>
                  <a:lnTo>
                    <a:pt x="114" y="16"/>
                  </a:lnTo>
                  <a:lnTo>
                    <a:pt x="111" y="16"/>
                  </a:lnTo>
                  <a:lnTo>
                    <a:pt x="111" y="16"/>
                  </a:lnTo>
                  <a:lnTo>
                    <a:pt x="109" y="14"/>
                  </a:lnTo>
                  <a:lnTo>
                    <a:pt x="109" y="14"/>
                  </a:lnTo>
                  <a:lnTo>
                    <a:pt x="107" y="14"/>
                  </a:lnTo>
                  <a:lnTo>
                    <a:pt x="103" y="14"/>
                  </a:lnTo>
                  <a:lnTo>
                    <a:pt x="103" y="14"/>
                  </a:lnTo>
                  <a:lnTo>
                    <a:pt x="102" y="13"/>
                  </a:lnTo>
                  <a:lnTo>
                    <a:pt x="102" y="11"/>
                  </a:lnTo>
                  <a:lnTo>
                    <a:pt x="100" y="13"/>
                  </a:lnTo>
                  <a:lnTo>
                    <a:pt x="100" y="13"/>
                  </a:lnTo>
                  <a:lnTo>
                    <a:pt x="96" y="13"/>
                  </a:lnTo>
                  <a:lnTo>
                    <a:pt x="94" y="11"/>
                  </a:lnTo>
                  <a:lnTo>
                    <a:pt x="94" y="11"/>
                  </a:lnTo>
                  <a:lnTo>
                    <a:pt x="93" y="9"/>
                  </a:lnTo>
                  <a:lnTo>
                    <a:pt x="91" y="9"/>
                  </a:lnTo>
                  <a:lnTo>
                    <a:pt x="87" y="9"/>
                  </a:lnTo>
                  <a:lnTo>
                    <a:pt x="86" y="13"/>
                  </a:lnTo>
                  <a:lnTo>
                    <a:pt x="86" y="13"/>
                  </a:lnTo>
                  <a:lnTo>
                    <a:pt x="86" y="16"/>
                  </a:lnTo>
                  <a:lnTo>
                    <a:pt x="84" y="16"/>
                  </a:lnTo>
                  <a:lnTo>
                    <a:pt x="82" y="16"/>
                  </a:lnTo>
                  <a:lnTo>
                    <a:pt x="82" y="16"/>
                  </a:lnTo>
                  <a:lnTo>
                    <a:pt x="77" y="16"/>
                  </a:lnTo>
                  <a:lnTo>
                    <a:pt x="77" y="16"/>
                  </a:lnTo>
                  <a:lnTo>
                    <a:pt x="73" y="16"/>
                  </a:lnTo>
                  <a:lnTo>
                    <a:pt x="73" y="16"/>
                  </a:lnTo>
                  <a:lnTo>
                    <a:pt x="66" y="16"/>
                  </a:lnTo>
                  <a:lnTo>
                    <a:pt x="66" y="16"/>
                  </a:lnTo>
                  <a:lnTo>
                    <a:pt x="62" y="14"/>
                  </a:lnTo>
                  <a:lnTo>
                    <a:pt x="61" y="14"/>
                  </a:lnTo>
                  <a:lnTo>
                    <a:pt x="61" y="14"/>
                  </a:lnTo>
                  <a:lnTo>
                    <a:pt x="57" y="14"/>
                  </a:lnTo>
                  <a:lnTo>
                    <a:pt x="53" y="13"/>
                  </a:lnTo>
                  <a:lnTo>
                    <a:pt x="50" y="7"/>
                  </a:lnTo>
                  <a:lnTo>
                    <a:pt x="50" y="7"/>
                  </a:lnTo>
                  <a:lnTo>
                    <a:pt x="48" y="5"/>
                  </a:lnTo>
                  <a:lnTo>
                    <a:pt x="46" y="7"/>
                  </a:lnTo>
                  <a:lnTo>
                    <a:pt x="46" y="7"/>
                  </a:lnTo>
                  <a:lnTo>
                    <a:pt x="43" y="5"/>
                  </a:lnTo>
                  <a:lnTo>
                    <a:pt x="41" y="5"/>
                  </a:lnTo>
                  <a:lnTo>
                    <a:pt x="41" y="5"/>
                  </a:lnTo>
                  <a:lnTo>
                    <a:pt x="37" y="5"/>
                  </a:lnTo>
                  <a:lnTo>
                    <a:pt x="36" y="2"/>
                  </a:lnTo>
                  <a:lnTo>
                    <a:pt x="36" y="2"/>
                  </a:lnTo>
                  <a:lnTo>
                    <a:pt x="32" y="2"/>
                  </a:lnTo>
                  <a:lnTo>
                    <a:pt x="28" y="0"/>
                  </a:lnTo>
                  <a:lnTo>
                    <a:pt x="28" y="0"/>
                  </a:lnTo>
                  <a:lnTo>
                    <a:pt x="27" y="4"/>
                  </a:lnTo>
                  <a:lnTo>
                    <a:pt x="25" y="4"/>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2" name="Freeform 4314"/>
            <p:cNvSpPr>
              <a:spLocks/>
            </p:cNvSpPr>
            <p:nvPr/>
          </p:nvSpPr>
          <p:spPr bwMode="auto">
            <a:xfrm>
              <a:off x="4379" y="2801"/>
              <a:ext cx="148" cy="46"/>
            </a:xfrm>
            <a:custGeom>
              <a:avLst/>
              <a:gdLst/>
              <a:ahLst/>
              <a:cxnLst>
                <a:cxn ang="0">
                  <a:pos x="20" y="2"/>
                </a:cxn>
                <a:cxn ang="0">
                  <a:pos x="14" y="0"/>
                </a:cxn>
                <a:cxn ang="0">
                  <a:pos x="11" y="4"/>
                </a:cxn>
                <a:cxn ang="0">
                  <a:pos x="7" y="9"/>
                </a:cxn>
                <a:cxn ang="0">
                  <a:pos x="3" y="14"/>
                </a:cxn>
                <a:cxn ang="0">
                  <a:pos x="0" y="14"/>
                </a:cxn>
                <a:cxn ang="0">
                  <a:pos x="11" y="16"/>
                </a:cxn>
                <a:cxn ang="0">
                  <a:pos x="20" y="18"/>
                </a:cxn>
                <a:cxn ang="0">
                  <a:pos x="20" y="20"/>
                </a:cxn>
                <a:cxn ang="0">
                  <a:pos x="18" y="23"/>
                </a:cxn>
                <a:cxn ang="0">
                  <a:pos x="32" y="25"/>
                </a:cxn>
                <a:cxn ang="0">
                  <a:pos x="44" y="30"/>
                </a:cxn>
                <a:cxn ang="0">
                  <a:pos x="50" y="30"/>
                </a:cxn>
                <a:cxn ang="0">
                  <a:pos x="53" y="29"/>
                </a:cxn>
                <a:cxn ang="0">
                  <a:pos x="69" y="30"/>
                </a:cxn>
                <a:cxn ang="0">
                  <a:pos x="89" y="38"/>
                </a:cxn>
                <a:cxn ang="0">
                  <a:pos x="98" y="38"/>
                </a:cxn>
                <a:cxn ang="0">
                  <a:pos x="105" y="38"/>
                </a:cxn>
                <a:cxn ang="0">
                  <a:pos x="123" y="39"/>
                </a:cxn>
                <a:cxn ang="0">
                  <a:pos x="130" y="39"/>
                </a:cxn>
                <a:cxn ang="0">
                  <a:pos x="141" y="43"/>
                </a:cxn>
                <a:cxn ang="0">
                  <a:pos x="146" y="46"/>
                </a:cxn>
                <a:cxn ang="0">
                  <a:pos x="148" y="45"/>
                </a:cxn>
                <a:cxn ang="0">
                  <a:pos x="144" y="39"/>
                </a:cxn>
                <a:cxn ang="0">
                  <a:pos x="146" y="32"/>
                </a:cxn>
                <a:cxn ang="0">
                  <a:pos x="143" y="29"/>
                </a:cxn>
                <a:cxn ang="0">
                  <a:pos x="135" y="29"/>
                </a:cxn>
                <a:cxn ang="0">
                  <a:pos x="127" y="29"/>
                </a:cxn>
                <a:cxn ang="0">
                  <a:pos x="119" y="25"/>
                </a:cxn>
                <a:cxn ang="0">
                  <a:pos x="119" y="21"/>
                </a:cxn>
                <a:cxn ang="0">
                  <a:pos x="118" y="16"/>
                </a:cxn>
                <a:cxn ang="0">
                  <a:pos x="111" y="16"/>
                </a:cxn>
                <a:cxn ang="0">
                  <a:pos x="109" y="14"/>
                </a:cxn>
                <a:cxn ang="0">
                  <a:pos x="103" y="14"/>
                </a:cxn>
                <a:cxn ang="0">
                  <a:pos x="100" y="13"/>
                </a:cxn>
                <a:cxn ang="0">
                  <a:pos x="94" y="11"/>
                </a:cxn>
                <a:cxn ang="0">
                  <a:pos x="91" y="9"/>
                </a:cxn>
                <a:cxn ang="0">
                  <a:pos x="86" y="13"/>
                </a:cxn>
                <a:cxn ang="0">
                  <a:pos x="82" y="16"/>
                </a:cxn>
                <a:cxn ang="0">
                  <a:pos x="77" y="16"/>
                </a:cxn>
                <a:cxn ang="0">
                  <a:pos x="66" y="16"/>
                </a:cxn>
                <a:cxn ang="0">
                  <a:pos x="61" y="14"/>
                </a:cxn>
                <a:cxn ang="0">
                  <a:pos x="53" y="13"/>
                </a:cxn>
                <a:cxn ang="0">
                  <a:pos x="48" y="5"/>
                </a:cxn>
                <a:cxn ang="0">
                  <a:pos x="43" y="5"/>
                </a:cxn>
                <a:cxn ang="0">
                  <a:pos x="37" y="5"/>
                </a:cxn>
                <a:cxn ang="0">
                  <a:pos x="32" y="2"/>
                </a:cxn>
                <a:cxn ang="0">
                  <a:pos x="27" y="4"/>
                </a:cxn>
              </a:cxnLst>
              <a:rect l="0" t="0" r="r" b="b"/>
              <a:pathLst>
                <a:path w="148" h="46">
                  <a:moveTo>
                    <a:pt x="25" y="2"/>
                  </a:moveTo>
                  <a:lnTo>
                    <a:pt x="25" y="2"/>
                  </a:lnTo>
                  <a:lnTo>
                    <a:pt x="20" y="2"/>
                  </a:lnTo>
                  <a:lnTo>
                    <a:pt x="14" y="2"/>
                  </a:lnTo>
                  <a:lnTo>
                    <a:pt x="14" y="2"/>
                  </a:lnTo>
                  <a:lnTo>
                    <a:pt x="14" y="0"/>
                  </a:lnTo>
                  <a:lnTo>
                    <a:pt x="12" y="2"/>
                  </a:lnTo>
                  <a:lnTo>
                    <a:pt x="11" y="4"/>
                  </a:lnTo>
                  <a:lnTo>
                    <a:pt x="11" y="4"/>
                  </a:lnTo>
                  <a:lnTo>
                    <a:pt x="9" y="9"/>
                  </a:lnTo>
                  <a:lnTo>
                    <a:pt x="9" y="9"/>
                  </a:lnTo>
                  <a:lnTo>
                    <a:pt x="7" y="9"/>
                  </a:lnTo>
                  <a:lnTo>
                    <a:pt x="7" y="9"/>
                  </a:lnTo>
                  <a:lnTo>
                    <a:pt x="3" y="14"/>
                  </a:lnTo>
                  <a:lnTo>
                    <a:pt x="3" y="14"/>
                  </a:lnTo>
                  <a:lnTo>
                    <a:pt x="2" y="14"/>
                  </a:lnTo>
                  <a:lnTo>
                    <a:pt x="0" y="14"/>
                  </a:lnTo>
                  <a:lnTo>
                    <a:pt x="0" y="14"/>
                  </a:lnTo>
                  <a:lnTo>
                    <a:pt x="3" y="14"/>
                  </a:lnTo>
                  <a:lnTo>
                    <a:pt x="7" y="14"/>
                  </a:lnTo>
                  <a:lnTo>
                    <a:pt x="11" y="16"/>
                  </a:lnTo>
                  <a:lnTo>
                    <a:pt x="14" y="16"/>
                  </a:lnTo>
                  <a:lnTo>
                    <a:pt x="14" y="16"/>
                  </a:lnTo>
                  <a:lnTo>
                    <a:pt x="20" y="18"/>
                  </a:lnTo>
                  <a:lnTo>
                    <a:pt x="20" y="18"/>
                  </a:lnTo>
                  <a:lnTo>
                    <a:pt x="20" y="20"/>
                  </a:lnTo>
                  <a:lnTo>
                    <a:pt x="20" y="20"/>
                  </a:lnTo>
                  <a:lnTo>
                    <a:pt x="18" y="21"/>
                  </a:lnTo>
                  <a:lnTo>
                    <a:pt x="18" y="21"/>
                  </a:lnTo>
                  <a:lnTo>
                    <a:pt x="18" y="23"/>
                  </a:lnTo>
                  <a:lnTo>
                    <a:pt x="20" y="25"/>
                  </a:lnTo>
                  <a:lnTo>
                    <a:pt x="23" y="25"/>
                  </a:lnTo>
                  <a:lnTo>
                    <a:pt x="32" y="25"/>
                  </a:lnTo>
                  <a:lnTo>
                    <a:pt x="32" y="25"/>
                  </a:lnTo>
                  <a:lnTo>
                    <a:pt x="39" y="29"/>
                  </a:lnTo>
                  <a:lnTo>
                    <a:pt x="44" y="30"/>
                  </a:lnTo>
                  <a:lnTo>
                    <a:pt x="44" y="30"/>
                  </a:lnTo>
                  <a:lnTo>
                    <a:pt x="50" y="30"/>
                  </a:lnTo>
                  <a:lnTo>
                    <a:pt x="50" y="30"/>
                  </a:lnTo>
                  <a:lnTo>
                    <a:pt x="52" y="29"/>
                  </a:lnTo>
                  <a:lnTo>
                    <a:pt x="53" y="29"/>
                  </a:lnTo>
                  <a:lnTo>
                    <a:pt x="53" y="29"/>
                  </a:lnTo>
                  <a:lnTo>
                    <a:pt x="62" y="29"/>
                  </a:lnTo>
                  <a:lnTo>
                    <a:pt x="69" y="30"/>
                  </a:lnTo>
                  <a:lnTo>
                    <a:pt x="69" y="30"/>
                  </a:lnTo>
                  <a:lnTo>
                    <a:pt x="80" y="34"/>
                  </a:lnTo>
                  <a:lnTo>
                    <a:pt x="89" y="38"/>
                  </a:lnTo>
                  <a:lnTo>
                    <a:pt x="89" y="38"/>
                  </a:lnTo>
                  <a:lnTo>
                    <a:pt x="94" y="38"/>
                  </a:lnTo>
                  <a:lnTo>
                    <a:pt x="98" y="38"/>
                  </a:lnTo>
                  <a:lnTo>
                    <a:pt x="98" y="38"/>
                  </a:lnTo>
                  <a:lnTo>
                    <a:pt x="102" y="39"/>
                  </a:lnTo>
                  <a:lnTo>
                    <a:pt x="105" y="38"/>
                  </a:lnTo>
                  <a:lnTo>
                    <a:pt x="105" y="38"/>
                  </a:lnTo>
                  <a:lnTo>
                    <a:pt x="114" y="39"/>
                  </a:lnTo>
                  <a:lnTo>
                    <a:pt x="119" y="39"/>
                  </a:lnTo>
                  <a:lnTo>
                    <a:pt x="123" y="39"/>
                  </a:lnTo>
                  <a:lnTo>
                    <a:pt x="123" y="39"/>
                  </a:lnTo>
                  <a:lnTo>
                    <a:pt x="127" y="38"/>
                  </a:lnTo>
                  <a:lnTo>
                    <a:pt x="130" y="39"/>
                  </a:lnTo>
                  <a:lnTo>
                    <a:pt x="135" y="43"/>
                  </a:lnTo>
                  <a:lnTo>
                    <a:pt x="135" y="43"/>
                  </a:lnTo>
                  <a:lnTo>
                    <a:pt x="141" y="43"/>
                  </a:lnTo>
                  <a:lnTo>
                    <a:pt x="144" y="45"/>
                  </a:lnTo>
                  <a:lnTo>
                    <a:pt x="144" y="45"/>
                  </a:lnTo>
                  <a:lnTo>
                    <a:pt x="146" y="46"/>
                  </a:lnTo>
                  <a:lnTo>
                    <a:pt x="148" y="46"/>
                  </a:lnTo>
                  <a:lnTo>
                    <a:pt x="148" y="46"/>
                  </a:lnTo>
                  <a:lnTo>
                    <a:pt x="148" y="45"/>
                  </a:lnTo>
                  <a:lnTo>
                    <a:pt x="146" y="43"/>
                  </a:lnTo>
                  <a:lnTo>
                    <a:pt x="146" y="43"/>
                  </a:lnTo>
                  <a:lnTo>
                    <a:pt x="144" y="39"/>
                  </a:lnTo>
                  <a:lnTo>
                    <a:pt x="144" y="38"/>
                  </a:lnTo>
                  <a:lnTo>
                    <a:pt x="146" y="32"/>
                  </a:lnTo>
                  <a:lnTo>
                    <a:pt x="146" y="32"/>
                  </a:lnTo>
                  <a:lnTo>
                    <a:pt x="146" y="30"/>
                  </a:lnTo>
                  <a:lnTo>
                    <a:pt x="143" y="29"/>
                  </a:lnTo>
                  <a:lnTo>
                    <a:pt x="143" y="29"/>
                  </a:lnTo>
                  <a:lnTo>
                    <a:pt x="139" y="29"/>
                  </a:lnTo>
                  <a:lnTo>
                    <a:pt x="135" y="29"/>
                  </a:lnTo>
                  <a:lnTo>
                    <a:pt x="135" y="29"/>
                  </a:lnTo>
                  <a:lnTo>
                    <a:pt x="130" y="29"/>
                  </a:lnTo>
                  <a:lnTo>
                    <a:pt x="127" y="29"/>
                  </a:lnTo>
                  <a:lnTo>
                    <a:pt x="127" y="29"/>
                  </a:lnTo>
                  <a:lnTo>
                    <a:pt x="123" y="29"/>
                  </a:lnTo>
                  <a:lnTo>
                    <a:pt x="119" y="25"/>
                  </a:lnTo>
                  <a:lnTo>
                    <a:pt x="119" y="25"/>
                  </a:lnTo>
                  <a:lnTo>
                    <a:pt x="121" y="21"/>
                  </a:lnTo>
                  <a:lnTo>
                    <a:pt x="119" y="21"/>
                  </a:lnTo>
                  <a:lnTo>
                    <a:pt x="119" y="21"/>
                  </a:lnTo>
                  <a:lnTo>
                    <a:pt x="119" y="21"/>
                  </a:lnTo>
                  <a:lnTo>
                    <a:pt x="118" y="18"/>
                  </a:lnTo>
                  <a:lnTo>
                    <a:pt x="118" y="16"/>
                  </a:lnTo>
                  <a:lnTo>
                    <a:pt x="118" y="16"/>
                  </a:lnTo>
                  <a:lnTo>
                    <a:pt x="114" y="16"/>
                  </a:lnTo>
                  <a:lnTo>
                    <a:pt x="111" y="16"/>
                  </a:lnTo>
                  <a:lnTo>
                    <a:pt x="111" y="16"/>
                  </a:lnTo>
                  <a:lnTo>
                    <a:pt x="109" y="14"/>
                  </a:lnTo>
                  <a:lnTo>
                    <a:pt x="109" y="14"/>
                  </a:lnTo>
                  <a:lnTo>
                    <a:pt x="107" y="14"/>
                  </a:lnTo>
                  <a:lnTo>
                    <a:pt x="103" y="14"/>
                  </a:lnTo>
                  <a:lnTo>
                    <a:pt x="103" y="14"/>
                  </a:lnTo>
                  <a:lnTo>
                    <a:pt x="102" y="13"/>
                  </a:lnTo>
                  <a:lnTo>
                    <a:pt x="102" y="11"/>
                  </a:lnTo>
                  <a:lnTo>
                    <a:pt x="100" y="13"/>
                  </a:lnTo>
                  <a:lnTo>
                    <a:pt x="100" y="13"/>
                  </a:lnTo>
                  <a:lnTo>
                    <a:pt x="96" y="13"/>
                  </a:lnTo>
                  <a:lnTo>
                    <a:pt x="94" y="11"/>
                  </a:lnTo>
                  <a:lnTo>
                    <a:pt x="94" y="11"/>
                  </a:lnTo>
                  <a:lnTo>
                    <a:pt x="93" y="9"/>
                  </a:lnTo>
                  <a:lnTo>
                    <a:pt x="91" y="9"/>
                  </a:lnTo>
                  <a:lnTo>
                    <a:pt x="87" y="9"/>
                  </a:lnTo>
                  <a:lnTo>
                    <a:pt x="86" y="13"/>
                  </a:lnTo>
                  <a:lnTo>
                    <a:pt x="86" y="13"/>
                  </a:lnTo>
                  <a:lnTo>
                    <a:pt x="86" y="16"/>
                  </a:lnTo>
                  <a:lnTo>
                    <a:pt x="84" y="16"/>
                  </a:lnTo>
                  <a:lnTo>
                    <a:pt x="82" y="16"/>
                  </a:lnTo>
                  <a:lnTo>
                    <a:pt x="82" y="16"/>
                  </a:lnTo>
                  <a:lnTo>
                    <a:pt x="77" y="16"/>
                  </a:lnTo>
                  <a:lnTo>
                    <a:pt x="77" y="16"/>
                  </a:lnTo>
                  <a:lnTo>
                    <a:pt x="73" y="16"/>
                  </a:lnTo>
                  <a:lnTo>
                    <a:pt x="73" y="16"/>
                  </a:lnTo>
                  <a:lnTo>
                    <a:pt x="66" y="16"/>
                  </a:lnTo>
                  <a:lnTo>
                    <a:pt x="66" y="16"/>
                  </a:lnTo>
                  <a:lnTo>
                    <a:pt x="62" y="14"/>
                  </a:lnTo>
                  <a:lnTo>
                    <a:pt x="61" y="14"/>
                  </a:lnTo>
                  <a:lnTo>
                    <a:pt x="61" y="14"/>
                  </a:lnTo>
                  <a:lnTo>
                    <a:pt x="57" y="14"/>
                  </a:lnTo>
                  <a:lnTo>
                    <a:pt x="53" y="13"/>
                  </a:lnTo>
                  <a:lnTo>
                    <a:pt x="50" y="7"/>
                  </a:lnTo>
                  <a:lnTo>
                    <a:pt x="50" y="7"/>
                  </a:lnTo>
                  <a:lnTo>
                    <a:pt x="48" y="5"/>
                  </a:lnTo>
                  <a:lnTo>
                    <a:pt x="46" y="7"/>
                  </a:lnTo>
                  <a:lnTo>
                    <a:pt x="46" y="7"/>
                  </a:lnTo>
                  <a:lnTo>
                    <a:pt x="43" y="5"/>
                  </a:lnTo>
                  <a:lnTo>
                    <a:pt x="41" y="5"/>
                  </a:lnTo>
                  <a:lnTo>
                    <a:pt x="41" y="5"/>
                  </a:lnTo>
                  <a:lnTo>
                    <a:pt x="37" y="5"/>
                  </a:lnTo>
                  <a:lnTo>
                    <a:pt x="36" y="2"/>
                  </a:lnTo>
                  <a:lnTo>
                    <a:pt x="36" y="2"/>
                  </a:lnTo>
                  <a:lnTo>
                    <a:pt x="32" y="2"/>
                  </a:lnTo>
                  <a:lnTo>
                    <a:pt x="28" y="0"/>
                  </a:lnTo>
                  <a:lnTo>
                    <a:pt x="28" y="0"/>
                  </a:lnTo>
                  <a:lnTo>
                    <a:pt x="27" y="4"/>
                  </a:lnTo>
                  <a:lnTo>
                    <a:pt x="25" y="4"/>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3" name="Freeform 4315"/>
            <p:cNvSpPr>
              <a:spLocks/>
            </p:cNvSpPr>
            <p:nvPr/>
          </p:nvSpPr>
          <p:spPr bwMode="auto">
            <a:xfrm>
              <a:off x="4379" y="2731"/>
              <a:ext cx="28" cy="25"/>
            </a:xfrm>
            <a:custGeom>
              <a:avLst/>
              <a:gdLst/>
              <a:ahLst/>
              <a:cxnLst>
                <a:cxn ang="0">
                  <a:pos x="3" y="2"/>
                </a:cxn>
                <a:cxn ang="0">
                  <a:pos x="3" y="2"/>
                </a:cxn>
                <a:cxn ang="0">
                  <a:pos x="5" y="4"/>
                </a:cxn>
                <a:cxn ang="0">
                  <a:pos x="3" y="6"/>
                </a:cxn>
                <a:cxn ang="0">
                  <a:pos x="0" y="8"/>
                </a:cxn>
                <a:cxn ang="0">
                  <a:pos x="0" y="8"/>
                </a:cxn>
                <a:cxn ang="0">
                  <a:pos x="3" y="9"/>
                </a:cxn>
                <a:cxn ang="0">
                  <a:pos x="7" y="9"/>
                </a:cxn>
                <a:cxn ang="0">
                  <a:pos x="7" y="9"/>
                </a:cxn>
                <a:cxn ang="0">
                  <a:pos x="9" y="9"/>
                </a:cxn>
                <a:cxn ang="0">
                  <a:pos x="11" y="11"/>
                </a:cxn>
                <a:cxn ang="0">
                  <a:pos x="11" y="11"/>
                </a:cxn>
                <a:cxn ang="0">
                  <a:pos x="14" y="15"/>
                </a:cxn>
                <a:cxn ang="0">
                  <a:pos x="14" y="15"/>
                </a:cxn>
                <a:cxn ang="0">
                  <a:pos x="14" y="18"/>
                </a:cxn>
                <a:cxn ang="0">
                  <a:pos x="16" y="22"/>
                </a:cxn>
                <a:cxn ang="0">
                  <a:pos x="16" y="22"/>
                </a:cxn>
                <a:cxn ang="0">
                  <a:pos x="21" y="24"/>
                </a:cxn>
                <a:cxn ang="0">
                  <a:pos x="23" y="25"/>
                </a:cxn>
                <a:cxn ang="0">
                  <a:pos x="25" y="25"/>
                </a:cxn>
                <a:cxn ang="0">
                  <a:pos x="25" y="25"/>
                </a:cxn>
                <a:cxn ang="0">
                  <a:pos x="27" y="24"/>
                </a:cxn>
                <a:cxn ang="0">
                  <a:pos x="27" y="24"/>
                </a:cxn>
                <a:cxn ang="0">
                  <a:pos x="25" y="22"/>
                </a:cxn>
                <a:cxn ang="0">
                  <a:pos x="25" y="22"/>
                </a:cxn>
                <a:cxn ang="0">
                  <a:pos x="25" y="18"/>
                </a:cxn>
                <a:cxn ang="0">
                  <a:pos x="28" y="17"/>
                </a:cxn>
                <a:cxn ang="0">
                  <a:pos x="28" y="17"/>
                </a:cxn>
                <a:cxn ang="0">
                  <a:pos x="23" y="17"/>
                </a:cxn>
                <a:cxn ang="0">
                  <a:pos x="20" y="15"/>
                </a:cxn>
                <a:cxn ang="0">
                  <a:pos x="20" y="15"/>
                </a:cxn>
                <a:cxn ang="0">
                  <a:pos x="18" y="11"/>
                </a:cxn>
                <a:cxn ang="0">
                  <a:pos x="18" y="8"/>
                </a:cxn>
                <a:cxn ang="0">
                  <a:pos x="18" y="8"/>
                </a:cxn>
                <a:cxn ang="0">
                  <a:pos x="16" y="0"/>
                </a:cxn>
                <a:cxn ang="0">
                  <a:pos x="16" y="0"/>
                </a:cxn>
                <a:cxn ang="0">
                  <a:pos x="12" y="0"/>
                </a:cxn>
                <a:cxn ang="0">
                  <a:pos x="11" y="0"/>
                </a:cxn>
                <a:cxn ang="0">
                  <a:pos x="11" y="2"/>
                </a:cxn>
                <a:cxn ang="0">
                  <a:pos x="12" y="4"/>
                </a:cxn>
                <a:cxn ang="0">
                  <a:pos x="12" y="4"/>
                </a:cxn>
                <a:cxn ang="0">
                  <a:pos x="7" y="2"/>
                </a:cxn>
                <a:cxn ang="0">
                  <a:pos x="5" y="0"/>
                </a:cxn>
                <a:cxn ang="0">
                  <a:pos x="3" y="2"/>
                </a:cxn>
              </a:cxnLst>
              <a:rect l="0" t="0" r="r" b="b"/>
              <a:pathLst>
                <a:path w="28" h="25">
                  <a:moveTo>
                    <a:pt x="3" y="2"/>
                  </a:moveTo>
                  <a:lnTo>
                    <a:pt x="3" y="2"/>
                  </a:lnTo>
                  <a:lnTo>
                    <a:pt x="5" y="4"/>
                  </a:lnTo>
                  <a:lnTo>
                    <a:pt x="3" y="6"/>
                  </a:lnTo>
                  <a:lnTo>
                    <a:pt x="0" y="8"/>
                  </a:lnTo>
                  <a:lnTo>
                    <a:pt x="0" y="8"/>
                  </a:lnTo>
                  <a:lnTo>
                    <a:pt x="3" y="9"/>
                  </a:lnTo>
                  <a:lnTo>
                    <a:pt x="7" y="9"/>
                  </a:lnTo>
                  <a:lnTo>
                    <a:pt x="7" y="9"/>
                  </a:lnTo>
                  <a:lnTo>
                    <a:pt x="9" y="9"/>
                  </a:lnTo>
                  <a:lnTo>
                    <a:pt x="11" y="11"/>
                  </a:lnTo>
                  <a:lnTo>
                    <a:pt x="11" y="11"/>
                  </a:lnTo>
                  <a:lnTo>
                    <a:pt x="14" y="15"/>
                  </a:lnTo>
                  <a:lnTo>
                    <a:pt x="14" y="15"/>
                  </a:lnTo>
                  <a:lnTo>
                    <a:pt x="14" y="18"/>
                  </a:lnTo>
                  <a:lnTo>
                    <a:pt x="16" y="22"/>
                  </a:lnTo>
                  <a:lnTo>
                    <a:pt x="16" y="22"/>
                  </a:lnTo>
                  <a:lnTo>
                    <a:pt x="21" y="24"/>
                  </a:lnTo>
                  <a:lnTo>
                    <a:pt x="23" y="25"/>
                  </a:lnTo>
                  <a:lnTo>
                    <a:pt x="25" y="25"/>
                  </a:lnTo>
                  <a:lnTo>
                    <a:pt x="25" y="25"/>
                  </a:lnTo>
                  <a:lnTo>
                    <a:pt x="27" y="24"/>
                  </a:lnTo>
                  <a:lnTo>
                    <a:pt x="27" y="24"/>
                  </a:lnTo>
                  <a:lnTo>
                    <a:pt x="25" y="22"/>
                  </a:lnTo>
                  <a:lnTo>
                    <a:pt x="25" y="22"/>
                  </a:lnTo>
                  <a:lnTo>
                    <a:pt x="25" y="18"/>
                  </a:lnTo>
                  <a:lnTo>
                    <a:pt x="28" y="17"/>
                  </a:lnTo>
                  <a:lnTo>
                    <a:pt x="28" y="17"/>
                  </a:lnTo>
                  <a:lnTo>
                    <a:pt x="23" y="17"/>
                  </a:lnTo>
                  <a:lnTo>
                    <a:pt x="20" y="15"/>
                  </a:lnTo>
                  <a:lnTo>
                    <a:pt x="20" y="15"/>
                  </a:lnTo>
                  <a:lnTo>
                    <a:pt x="18" y="11"/>
                  </a:lnTo>
                  <a:lnTo>
                    <a:pt x="18" y="8"/>
                  </a:lnTo>
                  <a:lnTo>
                    <a:pt x="18" y="8"/>
                  </a:lnTo>
                  <a:lnTo>
                    <a:pt x="16" y="0"/>
                  </a:lnTo>
                  <a:lnTo>
                    <a:pt x="16" y="0"/>
                  </a:lnTo>
                  <a:lnTo>
                    <a:pt x="12" y="0"/>
                  </a:lnTo>
                  <a:lnTo>
                    <a:pt x="11" y="0"/>
                  </a:lnTo>
                  <a:lnTo>
                    <a:pt x="11" y="2"/>
                  </a:lnTo>
                  <a:lnTo>
                    <a:pt x="12" y="4"/>
                  </a:lnTo>
                  <a:lnTo>
                    <a:pt x="12" y="4"/>
                  </a:lnTo>
                  <a:lnTo>
                    <a:pt x="7" y="2"/>
                  </a:lnTo>
                  <a:lnTo>
                    <a:pt x="5"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4" name="Freeform 4316"/>
            <p:cNvSpPr>
              <a:spLocks/>
            </p:cNvSpPr>
            <p:nvPr/>
          </p:nvSpPr>
          <p:spPr bwMode="auto">
            <a:xfrm>
              <a:off x="4379" y="2731"/>
              <a:ext cx="28" cy="25"/>
            </a:xfrm>
            <a:custGeom>
              <a:avLst/>
              <a:gdLst/>
              <a:ahLst/>
              <a:cxnLst>
                <a:cxn ang="0">
                  <a:pos x="3" y="2"/>
                </a:cxn>
                <a:cxn ang="0">
                  <a:pos x="3" y="2"/>
                </a:cxn>
                <a:cxn ang="0">
                  <a:pos x="5" y="4"/>
                </a:cxn>
                <a:cxn ang="0">
                  <a:pos x="3" y="6"/>
                </a:cxn>
                <a:cxn ang="0">
                  <a:pos x="0" y="8"/>
                </a:cxn>
                <a:cxn ang="0">
                  <a:pos x="0" y="8"/>
                </a:cxn>
                <a:cxn ang="0">
                  <a:pos x="3" y="9"/>
                </a:cxn>
                <a:cxn ang="0">
                  <a:pos x="7" y="9"/>
                </a:cxn>
                <a:cxn ang="0">
                  <a:pos x="7" y="9"/>
                </a:cxn>
                <a:cxn ang="0">
                  <a:pos x="9" y="9"/>
                </a:cxn>
                <a:cxn ang="0">
                  <a:pos x="11" y="11"/>
                </a:cxn>
                <a:cxn ang="0">
                  <a:pos x="11" y="11"/>
                </a:cxn>
                <a:cxn ang="0">
                  <a:pos x="14" y="15"/>
                </a:cxn>
                <a:cxn ang="0">
                  <a:pos x="14" y="15"/>
                </a:cxn>
                <a:cxn ang="0">
                  <a:pos x="14" y="18"/>
                </a:cxn>
                <a:cxn ang="0">
                  <a:pos x="16" y="22"/>
                </a:cxn>
                <a:cxn ang="0">
                  <a:pos x="16" y="22"/>
                </a:cxn>
                <a:cxn ang="0">
                  <a:pos x="21" y="24"/>
                </a:cxn>
                <a:cxn ang="0">
                  <a:pos x="23" y="25"/>
                </a:cxn>
                <a:cxn ang="0">
                  <a:pos x="25" y="25"/>
                </a:cxn>
                <a:cxn ang="0">
                  <a:pos x="25" y="25"/>
                </a:cxn>
                <a:cxn ang="0">
                  <a:pos x="27" y="24"/>
                </a:cxn>
                <a:cxn ang="0">
                  <a:pos x="27" y="24"/>
                </a:cxn>
                <a:cxn ang="0">
                  <a:pos x="25" y="22"/>
                </a:cxn>
                <a:cxn ang="0">
                  <a:pos x="25" y="22"/>
                </a:cxn>
                <a:cxn ang="0">
                  <a:pos x="25" y="18"/>
                </a:cxn>
                <a:cxn ang="0">
                  <a:pos x="28" y="17"/>
                </a:cxn>
                <a:cxn ang="0">
                  <a:pos x="28" y="17"/>
                </a:cxn>
                <a:cxn ang="0">
                  <a:pos x="23" y="17"/>
                </a:cxn>
                <a:cxn ang="0">
                  <a:pos x="20" y="15"/>
                </a:cxn>
                <a:cxn ang="0">
                  <a:pos x="20" y="15"/>
                </a:cxn>
                <a:cxn ang="0">
                  <a:pos x="18" y="11"/>
                </a:cxn>
                <a:cxn ang="0">
                  <a:pos x="18" y="8"/>
                </a:cxn>
                <a:cxn ang="0">
                  <a:pos x="18" y="8"/>
                </a:cxn>
                <a:cxn ang="0">
                  <a:pos x="16" y="0"/>
                </a:cxn>
                <a:cxn ang="0">
                  <a:pos x="16" y="0"/>
                </a:cxn>
                <a:cxn ang="0">
                  <a:pos x="12" y="0"/>
                </a:cxn>
                <a:cxn ang="0">
                  <a:pos x="11" y="0"/>
                </a:cxn>
                <a:cxn ang="0">
                  <a:pos x="11" y="2"/>
                </a:cxn>
                <a:cxn ang="0">
                  <a:pos x="12" y="4"/>
                </a:cxn>
                <a:cxn ang="0">
                  <a:pos x="12" y="4"/>
                </a:cxn>
                <a:cxn ang="0">
                  <a:pos x="7" y="2"/>
                </a:cxn>
                <a:cxn ang="0">
                  <a:pos x="5" y="0"/>
                </a:cxn>
                <a:cxn ang="0">
                  <a:pos x="3" y="2"/>
                </a:cxn>
              </a:cxnLst>
              <a:rect l="0" t="0" r="r" b="b"/>
              <a:pathLst>
                <a:path w="28" h="25">
                  <a:moveTo>
                    <a:pt x="3" y="2"/>
                  </a:moveTo>
                  <a:lnTo>
                    <a:pt x="3" y="2"/>
                  </a:lnTo>
                  <a:lnTo>
                    <a:pt x="5" y="4"/>
                  </a:lnTo>
                  <a:lnTo>
                    <a:pt x="3" y="6"/>
                  </a:lnTo>
                  <a:lnTo>
                    <a:pt x="0" y="8"/>
                  </a:lnTo>
                  <a:lnTo>
                    <a:pt x="0" y="8"/>
                  </a:lnTo>
                  <a:lnTo>
                    <a:pt x="3" y="9"/>
                  </a:lnTo>
                  <a:lnTo>
                    <a:pt x="7" y="9"/>
                  </a:lnTo>
                  <a:lnTo>
                    <a:pt x="7" y="9"/>
                  </a:lnTo>
                  <a:lnTo>
                    <a:pt x="9" y="9"/>
                  </a:lnTo>
                  <a:lnTo>
                    <a:pt x="11" y="11"/>
                  </a:lnTo>
                  <a:lnTo>
                    <a:pt x="11" y="11"/>
                  </a:lnTo>
                  <a:lnTo>
                    <a:pt x="14" y="15"/>
                  </a:lnTo>
                  <a:lnTo>
                    <a:pt x="14" y="15"/>
                  </a:lnTo>
                  <a:lnTo>
                    <a:pt x="14" y="18"/>
                  </a:lnTo>
                  <a:lnTo>
                    <a:pt x="16" y="22"/>
                  </a:lnTo>
                  <a:lnTo>
                    <a:pt x="16" y="22"/>
                  </a:lnTo>
                  <a:lnTo>
                    <a:pt x="21" y="24"/>
                  </a:lnTo>
                  <a:lnTo>
                    <a:pt x="23" y="25"/>
                  </a:lnTo>
                  <a:lnTo>
                    <a:pt x="25" y="25"/>
                  </a:lnTo>
                  <a:lnTo>
                    <a:pt x="25" y="25"/>
                  </a:lnTo>
                  <a:lnTo>
                    <a:pt x="27" y="24"/>
                  </a:lnTo>
                  <a:lnTo>
                    <a:pt x="27" y="24"/>
                  </a:lnTo>
                  <a:lnTo>
                    <a:pt x="25" y="22"/>
                  </a:lnTo>
                  <a:lnTo>
                    <a:pt x="25" y="22"/>
                  </a:lnTo>
                  <a:lnTo>
                    <a:pt x="25" y="18"/>
                  </a:lnTo>
                  <a:lnTo>
                    <a:pt x="28" y="17"/>
                  </a:lnTo>
                  <a:lnTo>
                    <a:pt x="28" y="17"/>
                  </a:lnTo>
                  <a:lnTo>
                    <a:pt x="23" y="17"/>
                  </a:lnTo>
                  <a:lnTo>
                    <a:pt x="20" y="15"/>
                  </a:lnTo>
                  <a:lnTo>
                    <a:pt x="20" y="15"/>
                  </a:lnTo>
                  <a:lnTo>
                    <a:pt x="18" y="11"/>
                  </a:lnTo>
                  <a:lnTo>
                    <a:pt x="18" y="8"/>
                  </a:lnTo>
                  <a:lnTo>
                    <a:pt x="18" y="8"/>
                  </a:lnTo>
                  <a:lnTo>
                    <a:pt x="16" y="0"/>
                  </a:lnTo>
                  <a:lnTo>
                    <a:pt x="16" y="0"/>
                  </a:lnTo>
                  <a:lnTo>
                    <a:pt x="12" y="0"/>
                  </a:lnTo>
                  <a:lnTo>
                    <a:pt x="11" y="0"/>
                  </a:lnTo>
                  <a:lnTo>
                    <a:pt x="11" y="2"/>
                  </a:lnTo>
                  <a:lnTo>
                    <a:pt x="12" y="4"/>
                  </a:lnTo>
                  <a:lnTo>
                    <a:pt x="12" y="4"/>
                  </a:lnTo>
                  <a:lnTo>
                    <a:pt x="7" y="2"/>
                  </a:lnTo>
                  <a:lnTo>
                    <a:pt x="5"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5" name="Freeform 4317"/>
            <p:cNvSpPr>
              <a:spLocks/>
            </p:cNvSpPr>
            <p:nvPr/>
          </p:nvSpPr>
          <p:spPr bwMode="auto">
            <a:xfrm>
              <a:off x="4388" y="2658"/>
              <a:ext cx="2" cy="2"/>
            </a:xfrm>
            <a:custGeom>
              <a:avLst/>
              <a:gdLst/>
              <a:ahLst/>
              <a:cxnLst>
                <a:cxn ang="0">
                  <a:pos x="0" y="2"/>
                </a:cxn>
                <a:cxn ang="0">
                  <a:pos x="0" y="2"/>
                </a:cxn>
                <a:cxn ang="0">
                  <a:pos x="2" y="2"/>
                </a:cxn>
                <a:cxn ang="0">
                  <a:pos x="0" y="0"/>
                </a:cxn>
                <a:cxn ang="0">
                  <a:pos x="0" y="0"/>
                </a:cxn>
                <a:cxn ang="0">
                  <a:pos x="0" y="2"/>
                </a:cxn>
              </a:cxnLst>
              <a:rect l="0" t="0" r="r" b="b"/>
              <a:pathLst>
                <a:path w="2" h="2">
                  <a:moveTo>
                    <a:pt x="0" y="2"/>
                  </a:moveTo>
                  <a:lnTo>
                    <a:pt x="0" y="2"/>
                  </a:lnTo>
                  <a:lnTo>
                    <a:pt x="2" y="2"/>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6" name="Freeform 4318"/>
            <p:cNvSpPr>
              <a:spLocks/>
            </p:cNvSpPr>
            <p:nvPr/>
          </p:nvSpPr>
          <p:spPr bwMode="auto">
            <a:xfrm>
              <a:off x="4388" y="2658"/>
              <a:ext cx="2" cy="2"/>
            </a:xfrm>
            <a:custGeom>
              <a:avLst/>
              <a:gdLst/>
              <a:ahLst/>
              <a:cxnLst>
                <a:cxn ang="0">
                  <a:pos x="0" y="2"/>
                </a:cxn>
                <a:cxn ang="0">
                  <a:pos x="0" y="2"/>
                </a:cxn>
                <a:cxn ang="0">
                  <a:pos x="2" y="2"/>
                </a:cxn>
                <a:cxn ang="0">
                  <a:pos x="0" y="0"/>
                </a:cxn>
                <a:cxn ang="0">
                  <a:pos x="0" y="0"/>
                </a:cxn>
                <a:cxn ang="0">
                  <a:pos x="0" y="2"/>
                </a:cxn>
              </a:cxnLst>
              <a:rect l="0" t="0" r="r" b="b"/>
              <a:pathLst>
                <a:path w="2" h="2">
                  <a:moveTo>
                    <a:pt x="0" y="2"/>
                  </a:moveTo>
                  <a:lnTo>
                    <a:pt x="0" y="2"/>
                  </a:lnTo>
                  <a:lnTo>
                    <a:pt x="2" y="2"/>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7" name="Freeform 4319"/>
            <p:cNvSpPr>
              <a:spLocks/>
            </p:cNvSpPr>
            <p:nvPr/>
          </p:nvSpPr>
          <p:spPr bwMode="auto">
            <a:xfrm>
              <a:off x="4406" y="2753"/>
              <a:ext cx="1" cy="2"/>
            </a:xfrm>
            <a:custGeom>
              <a:avLst/>
              <a:gdLst/>
              <a:ahLst/>
              <a:cxnLst>
                <a:cxn ang="0">
                  <a:pos x="1" y="0"/>
                </a:cxn>
                <a:cxn ang="0">
                  <a:pos x="1" y="0"/>
                </a:cxn>
                <a:cxn ang="0">
                  <a:pos x="0" y="0"/>
                </a:cxn>
                <a:cxn ang="0">
                  <a:pos x="0" y="0"/>
                </a:cxn>
                <a:cxn ang="0">
                  <a:pos x="0" y="2"/>
                </a:cxn>
                <a:cxn ang="0">
                  <a:pos x="1" y="2"/>
                </a:cxn>
                <a:cxn ang="0">
                  <a:pos x="1" y="2"/>
                </a:cxn>
                <a:cxn ang="0">
                  <a:pos x="1" y="0"/>
                </a:cxn>
              </a:cxnLst>
              <a:rect l="0" t="0" r="r" b="b"/>
              <a:pathLst>
                <a:path w="1" h="2">
                  <a:moveTo>
                    <a:pt x="1" y="0"/>
                  </a:moveTo>
                  <a:lnTo>
                    <a:pt x="1" y="0"/>
                  </a:lnTo>
                  <a:lnTo>
                    <a:pt x="0" y="0"/>
                  </a:lnTo>
                  <a:lnTo>
                    <a:pt x="0" y="0"/>
                  </a:lnTo>
                  <a:lnTo>
                    <a:pt x="0" y="2"/>
                  </a:lnTo>
                  <a:lnTo>
                    <a:pt x="1" y="2"/>
                  </a:lnTo>
                  <a:lnTo>
                    <a:pt x="1"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8" name="Freeform 4320"/>
            <p:cNvSpPr>
              <a:spLocks/>
            </p:cNvSpPr>
            <p:nvPr/>
          </p:nvSpPr>
          <p:spPr bwMode="auto">
            <a:xfrm>
              <a:off x="4406" y="2753"/>
              <a:ext cx="1" cy="2"/>
            </a:xfrm>
            <a:custGeom>
              <a:avLst/>
              <a:gdLst/>
              <a:ahLst/>
              <a:cxnLst>
                <a:cxn ang="0">
                  <a:pos x="1" y="0"/>
                </a:cxn>
                <a:cxn ang="0">
                  <a:pos x="1" y="0"/>
                </a:cxn>
                <a:cxn ang="0">
                  <a:pos x="0" y="0"/>
                </a:cxn>
                <a:cxn ang="0">
                  <a:pos x="0" y="0"/>
                </a:cxn>
                <a:cxn ang="0">
                  <a:pos x="0" y="2"/>
                </a:cxn>
                <a:cxn ang="0">
                  <a:pos x="1" y="2"/>
                </a:cxn>
                <a:cxn ang="0">
                  <a:pos x="1" y="2"/>
                </a:cxn>
                <a:cxn ang="0">
                  <a:pos x="1" y="0"/>
                </a:cxn>
              </a:cxnLst>
              <a:rect l="0" t="0" r="r" b="b"/>
              <a:pathLst>
                <a:path w="1" h="2">
                  <a:moveTo>
                    <a:pt x="1" y="0"/>
                  </a:moveTo>
                  <a:lnTo>
                    <a:pt x="1" y="0"/>
                  </a:lnTo>
                  <a:lnTo>
                    <a:pt x="0" y="0"/>
                  </a:lnTo>
                  <a:lnTo>
                    <a:pt x="0" y="0"/>
                  </a:lnTo>
                  <a:lnTo>
                    <a:pt x="0" y="2"/>
                  </a:lnTo>
                  <a:lnTo>
                    <a:pt x="1" y="2"/>
                  </a:lnTo>
                  <a:lnTo>
                    <a:pt x="1"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9" name="Rectangle 4321"/>
            <p:cNvSpPr>
              <a:spLocks noChangeArrowheads="1"/>
            </p:cNvSpPr>
            <p:nvPr/>
          </p:nvSpPr>
          <p:spPr bwMode="auto">
            <a:xfrm>
              <a:off x="4411" y="2751"/>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0" name="Rectangle 4322"/>
            <p:cNvSpPr>
              <a:spLocks noChangeArrowheads="1"/>
            </p:cNvSpPr>
            <p:nvPr/>
          </p:nvSpPr>
          <p:spPr bwMode="auto">
            <a:xfrm>
              <a:off x="4411" y="2751"/>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1" name="Freeform 4323"/>
            <p:cNvSpPr>
              <a:spLocks/>
            </p:cNvSpPr>
            <p:nvPr/>
          </p:nvSpPr>
          <p:spPr bwMode="auto">
            <a:xfrm>
              <a:off x="4415" y="2751"/>
              <a:ext cx="3" cy="2"/>
            </a:xfrm>
            <a:custGeom>
              <a:avLst/>
              <a:gdLst/>
              <a:ahLst/>
              <a:cxnLst>
                <a:cxn ang="0">
                  <a:pos x="3" y="0"/>
                </a:cxn>
                <a:cxn ang="0">
                  <a:pos x="3" y="0"/>
                </a:cxn>
                <a:cxn ang="0">
                  <a:pos x="0" y="2"/>
                </a:cxn>
                <a:cxn ang="0">
                  <a:pos x="0" y="2"/>
                </a:cxn>
                <a:cxn ang="0">
                  <a:pos x="1" y="2"/>
                </a:cxn>
                <a:cxn ang="0">
                  <a:pos x="3" y="0"/>
                </a:cxn>
              </a:cxnLst>
              <a:rect l="0" t="0" r="r" b="b"/>
              <a:pathLst>
                <a:path w="3" h="2">
                  <a:moveTo>
                    <a:pt x="3" y="0"/>
                  </a:moveTo>
                  <a:lnTo>
                    <a:pt x="3" y="0"/>
                  </a:lnTo>
                  <a:lnTo>
                    <a:pt x="0" y="2"/>
                  </a:lnTo>
                  <a:lnTo>
                    <a:pt x="0" y="2"/>
                  </a:lnTo>
                  <a:lnTo>
                    <a:pt x="1"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2" name="Freeform 4324"/>
            <p:cNvSpPr>
              <a:spLocks/>
            </p:cNvSpPr>
            <p:nvPr/>
          </p:nvSpPr>
          <p:spPr bwMode="auto">
            <a:xfrm>
              <a:off x="4415" y="2751"/>
              <a:ext cx="3" cy="2"/>
            </a:xfrm>
            <a:custGeom>
              <a:avLst/>
              <a:gdLst/>
              <a:ahLst/>
              <a:cxnLst>
                <a:cxn ang="0">
                  <a:pos x="3" y="0"/>
                </a:cxn>
                <a:cxn ang="0">
                  <a:pos x="3" y="0"/>
                </a:cxn>
                <a:cxn ang="0">
                  <a:pos x="0" y="2"/>
                </a:cxn>
                <a:cxn ang="0">
                  <a:pos x="0" y="2"/>
                </a:cxn>
                <a:cxn ang="0">
                  <a:pos x="1" y="2"/>
                </a:cxn>
                <a:cxn ang="0">
                  <a:pos x="3" y="0"/>
                </a:cxn>
              </a:cxnLst>
              <a:rect l="0" t="0" r="r" b="b"/>
              <a:pathLst>
                <a:path w="3" h="2">
                  <a:moveTo>
                    <a:pt x="3" y="0"/>
                  </a:moveTo>
                  <a:lnTo>
                    <a:pt x="3" y="0"/>
                  </a:lnTo>
                  <a:lnTo>
                    <a:pt x="0" y="2"/>
                  </a:lnTo>
                  <a:lnTo>
                    <a:pt x="0" y="2"/>
                  </a:lnTo>
                  <a:lnTo>
                    <a:pt x="1"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3" name="Freeform 4325"/>
            <p:cNvSpPr>
              <a:spLocks/>
            </p:cNvSpPr>
            <p:nvPr/>
          </p:nvSpPr>
          <p:spPr bwMode="auto">
            <a:xfrm>
              <a:off x="4418" y="2748"/>
              <a:ext cx="13" cy="10"/>
            </a:xfrm>
            <a:custGeom>
              <a:avLst/>
              <a:gdLst/>
              <a:ahLst/>
              <a:cxnLst>
                <a:cxn ang="0">
                  <a:pos x="4" y="0"/>
                </a:cxn>
                <a:cxn ang="0">
                  <a:pos x="4" y="0"/>
                </a:cxn>
                <a:cxn ang="0">
                  <a:pos x="2" y="3"/>
                </a:cxn>
                <a:cxn ang="0">
                  <a:pos x="0" y="7"/>
                </a:cxn>
                <a:cxn ang="0">
                  <a:pos x="0" y="7"/>
                </a:cxn>
                <a:cxn ang="0">
                  <a:pos x="2" y="8"/>
                </a:cxn>
                <a:cxn ang="0">
                  <a:pos x="4" y="8"/>
                </a:cxn>
                <a:cxn ang="0">
                  <a:pos x="4" y="8"/>
                </a:cxn>
                <a:cxn ang="0">
                  <a:pos x="4" y="8"/>
                </a:cxn>
                <a:cxn ang="0">
                  <a:pos x="4" y="8"/>
                </a:cxn>
                <a:cxn ang="0">
                  <a:pos x="7" y="8"/>
                </a:cxn>
                <a:cxn ang="0">
                  <a:pos x="9" y="10"/>
                </a:cxn>
                <a:cxn ang="0">
                  <a:pos x="9" y="10"/>
                </a:cxn>
                <a:cxn ang="0">
                  <a:pos x="11" y="7"/>
                </a:cxn>
                <a:cxn ang="0">
                  <a:pos x="13" y="3"/>
                </a:cxn>
                <a:cxn ang="0">
                  <a:pos x="13" y="3"/>
                </a:cxn>
                <a:cxn ang="0">
                  <a:pos x="11" y="1"/>
                </a:cxn>
                <a:cxn ang="0">
                  <a:pos x="9" y="0"/>
                </a:cxn>
                <a:cxn ang="0">
                  <a:pos x="4" y="0"/>
                </a:cxn>
              </a:cxnLst>
              <a:rect l="0" t="0" r="r" b="b"/>
              <a:pathLst>
                <a:path w="13" h="10">
                  <a:moveTo>
                    <a:pt x="4" y="0"/>
                  </a:moveTo>
                  <a:lnTo>
                    <a:pt x="4" y="0"/>
                  </a:lnTo>
                  <a:lnTo>
                    <a:pt x="2" y="3"/>
                  </a:lnTo>
                  <a:lnTo>
                    <a:pt x="0" y="7"/>
                  </a:lnTo>
                  <a:lnTo>
                    <a:pt x="0" y="7"/>
                  </a:lnTo>
                  <a:lnTo>
                    <a:pt x="2" y="8"/>
                  </a:lnTo>
                  <a:lnTo>
                    <a:pt x="4" y="8"/>
                  </a:lnTo>
                  <a:lnTo>
                    <a:pt x="4" y="8"/>
                  </a:lnTo>
                  <a:lnTo>
                    <a:pt x="4" y="8"/>
                  </a:lnTo>
                  <a:lnTo>
                    <a:pt x="4" y="8"/>
                  </a:lnTo>
                  <a:lnTo>
                    <a:pt x="7" y="8"/>
                  </a:lnTo>
                  <a:lnTo>
                    <a:pt x="9" y="10"/>
                  </a:lnTo>
                  <a:lnTo>
                    <a:pt x="9" y="10"/>
                  </a:lnTo>
                  <a:lnTo>
                    <a:pt x="11" y="7"/>
                  </a:lnTo>
                  <a:lnTo>
                    <a:pt x="13" y="3"/>
                  </a:lnTo>
                  <a:lnTo>
                    <a:pt x="13" y="3"/>
                  </a:lnTo>
                  <a:lnTo>
                    <a:pt x="11" y="1"/>
                  </a:lnTo>
                  <a:lnTo>
                    <a:pt x="9"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4" name="Freeform 4326"/>
            <p:cNvSpPr>
              <a:spLocks/>
            </p:cNvSpPr>
            <p:nvPr/>
          </p:nvSpPr>
          <p:spPr bwMode="auto">
            <a:xfrm>
              <a:off x="4418" y="2748"/>
              <a:ext cx="13" cy="10"/>
            </a:xfrm>
            <a:custGeom>
              <a:avLst/>
              <a:gdLst/>
              <a:ahLst/>
              <a:cxnLst>
                <a:cxn ang="0">
                  <a:pos x="4" y="0"/>
                </a:cxn>
                <a:cxn ang="0">
                  <a:pos x="4" y="0"/>
                </a:cxn>
                <a:cxn ang="0">
                  <a:pos x="2" y="3"/>
                </a:cxn>
                <a:cxn ang="0">
                  <a:pos x="0" y="7"/>
                </a:cxn>
                <a:cxn ang="0">
                  <a:pos x="0" y="7"/>
                </a:cxn>
                <a:cxn ang="0">
                  <a:pos x="2" y="8"/>
                </a:cxn>
                <a:cxn ang="0">
                  <a:pos x="4" y="8"/>
                </a:cxn>
                <a:cxn ang="0">
                  <a:pos x="4" y="8"/>
                </a:cxn>
                <a:cxn ang="0">
                  <a:pos x="4" y="8"/>
                </a:cxn>
                <a:cxn ang="0">
                  <a:pos x="4" y="8"/>
                </a:cxn>
                <a:cxn ang="0">
                  <a:pos x="7" y="8"/>
                </a:cxn>
                <a:cxn ang="0">
                  <a:pos x="9" y="10"/>
                </a:cxn>
                <a:cxn ang="0">
                  <a:pos x="9" y="10"/>
                </a:cxn>
                <a:cxn ang="0">
                  <a:pos x="11" y="7"/>
                </a:cxn>
                <a:cxn ang="0">
                  <a:pos x="13" y="3"/>
                </a:cxn>
                <a:cxn ang="0">
                  <a:pos x="13" y="3"/>
                </a:cxn>
                <a:cxn ang="0">
                  <a:pos x="11" y="1"/>
                </a:cxn>
                <a:cxn ang="0">
                  <a:pos x="9" y="0"/>
                </a:cxn>
                <a:cxn ang="0">
                  <a:pos x="4" y="0"/>
                </a:cxn>
              </a:cxnLst>
              <a:rect l="0" t="0" r="r" b="b"/>
              <a:pathLst>
                <a:path w="13" h="10">
                  <a:moveTo>
                    <a:pt x="4" y="0"/>
                  </a:moveTo>
                  <a:lnTo>
                    <a:pt x="4" y="0"/>
                  </a:lnTo>
                  <a:lnTo>
                    <a:pt x="2" y="3"/>
                  </a:lnTo>
                  <a:lnTo>
                    <a:pt x="0" y="7"/>
                  </a:lnTo>
                  <a:lnTo>
                    <a:pt x="0" y="7"/>
                  </a:lnTo>
                  <a:lnTo>
                    <a:pt x="2" y="8"/>
                  </a:lnTo>
                  <a:lnTo>
                    <a:pt x="4" y="8"/>
                  </a:lnTo>
                  <a:lnTo>
                    <a:pt x="4" y="8"/>
                  </a:lnTo>
                  <a:lnTo>
                    <a:pt x="4" y="8"/>
                  </a:lnTo>
                  <a:lnTo>
                    <a:pt x="4" y="8"/>
                  </a:lnTo>
                  <a:lnTo>
                    <a:pt x="7" y="8"/>
                  </a:lnTo>
                  <a:lnTo>
                    <a:pt x="9" y="10"/>
                  </a:lnTo>
                  <a:lnTo>
                    <a:pt x="9" y="10"/>
                  </a:lnTo>
                  <a:lnTo>
                    <a:pt x="11" y="7"/>
                  </a:lnTo>
                  <a:lnTo>
                    <a:pt x="13" y="3"/>
                  </a:lnTo>
                  <a:lnTo>
                    <a:pt x="13" y="3"/>
                  </a:lnTo>
                  <a:lnTo>
                    <a:pt x="11" y="1"/>
                  </a:lnTo>
                  <a:lnTo>
                    <a:pt x="9"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5" name="Freeform 4327"/>
            <p:cNvSpPr>
              <a:spLocks/>
            </p:cNvSpPr>
            <p:nvPr/>
          </p:nvSpPr>
          <p:spPr bwMode="auto">
            <a:xfrm>
              <a:off x="4425" y="2640"/>
              <a:ext cx="6" cy="8"/>
            </a:xfrm>
            <a:custGeom>
              <a:avLst/>
              <a:gdLst/>
              <a:ahLst/>
              <a:cxnLst>
                <a:cxn ang="0">
                  <a:pos x="0" y="4"/>
                </a:cxn>
                <a:cxn ang="0">
                  <a:pos x="0" y="4"/>
                </a:cxn>
                <a:cxn ang="0">
                  <a:pos x="4" y="6"/>
                </a:cxn>
                <a:cxn ang="0">
                  <a:pos x="4" y="6"/>
                </a:cxn>
                <a:cxn ang="0">
                  <a:pos x="2" y="6"/>
                </a:cxn>
                <a:cxn ang="0">
                  <a:pos x="2" y="8"/>
                </a:cxn>
                <a:cxn ang="0">
                  <a:pos x="2" y="8"/>
                </a:cxn>
                <a:cxn ang="0">
                  <a:pos x="4" y="8"/>
                </a:cxn>
                <a:cxn ang="0">
                  <a:pos x="6" y="6"/>
                </a:cxn>
                <a:cxn ang="0">
                  <a:pos x="6" y="2"/>
                </a:cxn>
                <a:cxn ang="0">
                  <a:pos x="6" y="2"/>
                </a:cxn>
                <a:cxn ang="0">
                  <a:pos x="2" y="0"/>
                </a:cxn>
                <a:cxn ang="0">
                  <a:pos x="2" y="0"/>
                </a:cxn>
                <a:cxn ang="0">
                  <a:pos x="0" y="2"/>
                </a:cxn>
                <a:cxn ang="0">
                  <a:pos x="0" y="4"/>
                </a:cxn>
              </a:cxnLst>
              <a:rect l="0" t="0" r="r" b="b"/>
              <a:pathLst>
                <a:path w="6" h="8">
                  <a:moveTo>
                    <a:pt x="0" y="4"/>
                  </a:moveTo>
                  <a:lnTo>
                    <a:pt x="0" y="4"/>
                  </a:lnTo>
                  <a:lnTo>
                    <a:pt x="4" y="6"/>
                  </a:lnTo>
                  <a:lnTo>
                    <a:pt x="4" y="6"/>
                  </a:lnTo>
                  <a:lnTo>
                    <a:pt x="2" y="6"/>
                  </a:lnTo>
                  <a:lnTo>
                    <a:pt x="2" y="8"/>
                  </a:lnTo>
                  <a:lnTo>
                    <a:pt x="2" y="8"/>
                  </a:lnTo>
                  <a:lnTo>
                    <a:pt x="4" y="8"/>
                  </a:lnTo>
                  <a:lnTo>
                    <a:pt x="6" y="6"/>
                  </a:lnTo>
                  <a:lnTo>
                    <a:pt x="6" y="2"/>
                  </a:lnTo>
                  <a:lnTo>
                    <a:pt x="6" y="2"/>
                  </a:lnTo>
                  <a:lnTo>
                    <a:pt x="2" y="0"/>
                  </a:lnTo>
                  <a:lnTo>
                    <a:pt x="2"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6" name="Freeform 4328"/>
            <p:cNvSpPr>
              <a:spLocks/>
            </p:cNvSpPr>
            <p:nvPr/>
          </p:nvSpPr>
          <p:spPr bwMode="auto">
            <a:xfrm>
              <a:off x="4425" y="2640"/>
              <a:ext cx="6" cy="8"/>
            </a:xfrm>
            <a:custGeom>
              <a:avLst/>
              <a:gdLst/>
              <a:ahLst/>
              <a:cxnLst>
                <a:cxn ang="0">
                  <a:pos x="0" y="4"/>
                </a:cxn>
                <a:cxn ang="0">
                  <a:pos x="0" y="4"/>
                </a:cxn>
                <a:cxn ang="0">
                  <a:pos x="4" y="6"/>
                </a:cxn>
                <a:cxn ang="0">
                  <a:pos x="4" y="6"/>
                </a:cxn>
                <a:cxn ang="0">
                  <a:pos x="2" y="6"/>
                </a:cxn>
                <a:cxn ang="0">
                  <a:pos x="2" y="8"/>
                </a:cxn>
                <a:cxn ang="0">
                  <a:pos x="2" y="8"/>
                </a:cxn>
                <a:cxn ang="0">
                  <a:pos x="4" y="8"/>
                </a:cxn>
                <a:cxn ang="0">
                  <a:pos x="6" y="6"/>
                </a:cxn>
                <a:cxn ang="0">
                  <a:pos x="6" y="2"/>
                </a:cxn>
                <a:cxn ang="0">
                  <a:pos x="6" y="2"/>
                </a:cxn>
                <a:cxn ang="0">
                  <a:pos x="2" y="0"/>
                </a:cxn>
                <a:cxn ang="0">
                  <a:pos x="2" y="0"/>
                </a:cxn>
                <a:cxn ang="0">
                  <a:pos x="0" y="2"/>
                </a:cxn>
                <a:cxn ang="0">
                  <a:pos x="0" y="4"/>
                </a:cxn>
              </a:cxnLst>
              <a:rect l="0" t="0" r="r" b="b"/>
              <a:pathLst>
                <a:path w="6" h="8">
                  <a:moveTo>
                    <a:pt x="0" y="4"/>
                  </a:moveTo>
                  <a:lnTo>
                    <a:pt x="0" y="4"/>
                  </a:lnTo>
                  <a:lnTo>
                    <a:pt x="4" y="6"/>
                  </a:lnTo>
                  <a:lnTo>
                    <a:pt x="4" y="6"/>
                  </a:lnTo>
                  <a:lnTo>
                    <a:pt x="2" y="6"/>
                  </a:lnTo>
                  <a:lnTo>
                    <a:pt x="2" y="8"/>
                  </a:lnTo>
                  <a:lnTo>
                    <a:pt x="2" y="8"/>
                  </a:lnTo>
                  <a:lnTo>
                    <a:pt x="4" y="8"/>
                  </a:lnTo>
                  <a:lnTo>
                    <a:pt x="6" y="6"/>
                  </a:lnTo>
                  <a:lnTo>
                    <a:pt x="6" y="2"/>
                  </a:lnTo>
                  <a:lnTo>
                    <a:pt x="6" y="2"/>
                  </a:lnTo>
                  <a:lnTo>
                    <a:pt x="2" y="0"/>
                  </a:lnTo>
                  <a:lnTo>
                    <a:pt x="2"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7" name="Freeform 4329"/>
            <p:cNvSpPr>
              <a:spLocks/>
            </p:cNvSpPr>
            <p:nvPr/>
          </p:nvSpPr>
          <p:spPr bwMode="auto">
            <a:xfrm>
              <a:off x="4498" y="2815"/>
              <a:ext cx="22" cy="7"/>
            </a:xfrm>
            <a:custGeom>
              <a:avLst/>
              <a:gdLst/>
              <a:ahLst/>
              <a:cxnLst>
                <a:cxn ang="0">
                  <a:pos x="4" y="2"/>
                </a:cxn>
                <a:cxn ang="0">
                  <a:pos x="4" y="2"/>
                </a:cxn>
                <a:cxn ang="0">
                  <a:pos x="0" y="2"/>
                </a:cxn>
                <a:cxn ang="0">
                  <a:pos x="0" y="4"/>
                </a:cxn>
                <a:cxn ang="0">
                  <a:pos x="0" y="6"/>
                </a:cxn>
                <a:cxn ang="0">
                  <a:pos x="0" y="6"/>
                </a:cxn>
                <a:cxn ang="0">
                  <a:pos x="4" y="7"/>
                </a:cxn>
                <a:cxn ang="0">
                  <a:pos x="6" y="7"/>
                </a:cxn>
                <a:cxn ang="0">
                  <a:pos x="8" y="6"/>
                </a:cxn>
                <a:cxn ang="0">
                  <a:pos x="8" y="6"/>
                </a:cxn>
                <a:cxn ang="0">
                  <a:pos x="9" y="7"/>
                </a:cxn>
                <a:cxn ang="0">
                  <a:pos x="11" y="7"/>
                </a:cxn>
                <a:cxn ang="0">
                  <a:pos x="15" y="6"/>
                </a:cxn>
                <a:cxn ang="0">
                  <a:pos x="15" y="6"/>
                </a:cxn>
                <a:cxn ang="0">
                  <a:pos x="18" y="6"/>
                </a:cxn>
                <a:cxn ang="0">
                  <a:pos x="18" y="6"/>
                </a:cxn>
                <a:cxn ang="0">
                  <a:pos x="20" y="4"/>
                </a:cxn>
                <a:cxn ang="0">
                  <a:pos x="22" y="4"/>
                </a:cxn>
                <a:cxn ang="0">
                  <a:pos x="22" y="4"/>
                </a:cxn>
                <a:cxn ang="0">
                  <a:pos x="22" y="2"/>
                </a:cxn>
                <a:cxn ang="0">
                  <a:pos x="20" y="0"/>
                </a:cxn>
                <a:cxn ang="0">
                  <a:pos x="16" y="2"/>
                </a:cxn>
                <a:cxn ang="0">
                  <a:pos x="16" y="2"/>
                </a:cxn>
                <a:cxn ang="0">
                  <a:pos x="9" y="2"/>
                </a:cxn>
                <a:cxn ang="0">
                  <a:pos x="4" y="2"/>
                </a:cxn>
              </a:cxnLst>
              <a:rect l="0" t="0" r="r" b="b"/>
              <a:pathLst>
                <a:path w="22" h="7">
                  <a:moveTo>
                    <a:pt x="4" y="2"/>
                  </a:moveTo>
                  <a:lnTo>
                    <a:pt x="4" y="2"/>
                  </a:lnTo>
                  <a:lnTo>
                    <a:pt x="0" y="2"/>
                  </a:lnTo>
                  <a:lnTo>
                    <a:pt x="0" y="4"/>
                  </a:lnTo>
                  <a:lnTo>
                    <a:pt x="0" y="6"/>
                  </a:lnTo>
                  <a:lnTo>
                    <a:pt x="0" y="6"/>
                  </a:lnTo>
                  <a:lnTo>
                    <a:pt x="4" y="7"/>
                  </a:lnTo>
                  <a:lnTo>
                    <a:pt x="6" y="7"/>
                  </a:lnTo>
                  <a:lnTo>
                    <a:pt x="8" y="6"/>
                  </a:lnTo>
                  <a:lnTo>
                    <a:pt x="8" y="6"/>
                  </a:lnTo>
                  <a:lnTo>
                    <a:pt x="9" y="7"/>
                  </a:lnTo>
                  <a:lnTo>
                    <a:pt x="11" y="7"/>
                  </a:lnTo>
                  <a:lnTo>
                    <a:pt x="15" y="6"/>
                  </a:lnTo>
                  <a:lnTo>
                    <a:pt x="15" y="6"/>
                  </a:lnTo>
                  <a:lnTo>
                    <a:pt x="18" y="6"/>
                  </a:lnTo>
                  <a:lnTo>
                    <a:pt x="18" y="6"/>
                  </a:lnTo>
                  <a:lnTo>
                    <a:pt x="20" y="4"/>
                  </a:lnTo>
                  <a:lnTo>
                    <a:pt x="22" y="4"/>
                  </a:lnTo>
                  <a:lnTo>
                    <a:pt x="22" y="4"/>
                  </a:lnTo>
                  <a:lnTo>
                    <a:pt x="22" y="2"/>
                  </a:lnTo>
                  <a:lnTo>
                    <a:pt x="20" y="0"/>
                  </a:lnTo>
                  <a:lnTo>
                    <a:pt x="16" y="2"/>
                  </a:lnTo>
                  <a:lnTo>
                    <a:pt x="16" y="2"/>
                  </a:lnTo>
                  <a:lnTo>
                    <a:pt x="9"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8" name="Freeform 4330"/>
            <p:cNvSpPr>
              <a:spLocks/>
            </p:cNvSpPr>
            <p:nvPr/>
          </p:nvSpPr>
          <p:spPr bwMode="auto">
            <a:xfrm>
              <a:off x="4498" y="2815"/>
              <a:ext cx="22" cy="7"/>
            </a:xfrm>
            <a:custGeom>
              <a:avLst/>
              <a:gdLst/>
              <a:ahLst/>
              <a:cxnLst>
                <a:cxn ang="0">
                  <a:pos x="4" y="2"/>
                </a:cxn>
                <a:cxn ang="0">
                  <a:pos x="4" y="2"/>
                </a:cxn>
                <a:cxn ang="0">
                  <a:pos x="0" y="2"/>
                </a:cxn>
                <a:cxn ang="0">
                  <a:pos x="0" y="4"/>
                </a:cxn>
                <a:cxn ang="0">
                  <a:pos x="0" y="6"/>
                </a:cxn>
                <a:cxn ang="0">
                  <a:pos x="0" y="6"/>
                </a:cxn>
                <a:cxn ang="0">
                  <a:pos x="4" y="7"/>
                </a:cxn>
                <a:cxn ang="0">
                  <a:pos x="6" y="7"/>
                </a:cxn>
                <a:cxn ang="0">
                  <a:pos x="8" y="6"/>
                </a:cxn>
                <a:cxn ang="0">
                  <a:pos x="8" y="6"/>
                </a:cxn>
                <a:cxn ang="0">
                  <a:pos x="9" y="7"/>
                </a:cxn>
                <a:cxn ang="0">
                  <a:pos x="11" y="7"/>
                </a:cxn>
                <a:cxn ang="0">
                  <a:pos x="15" y="6"/>
                </a:cxn>
                <a:cxn ang="0">
                  <a:pos x="15" y="6"/>
                </a:cxn>
                <a:cxn ang="0">
                  <a:pos x="18" y="6"/>
                </a:cxn>
                <a:cxn ang="0">
                  <a:pos x="18" y="6"/>
                </a:cxn>
                <a:cxn ang="0">
                  <a:pos x="20" y="4"/>
                </a:cxn>
                <a:cxn ang="0">
                  <a:pos x="22" y="4"/>
                </a:cxn>
                <a:cxn ang="0">
                  <a:pos x="22" y="4"/>
                </a:cxn>
                <a:cxn ang="0">
                  <a:pos x="22" y="2"/>
                </a:cxn>
                <a:cxn ang="0">
                  <a:pos x="20" y="0"/>
                </a:cxn>
                <a:cxn ang="0">
                  <a:pos x="16" y="2"/>
                </a:cxn>
                <a:cxn ang="0">
                  <a:pos x="16" y="2"/>
                </a:cxn>
                <a:cxn ang="0">
                  <a:pos x="9" y="2"/>
                </a:cxn>
                <a:cxn ang="0">
                  <a:pos x="4" y="2"/>
                </a:cxn>
              </a:cxnLst>
              <a:rect l="0" t="0" r="r" b="b"/>
              <a:pathLst>
                <a:path w="22" h="7">
                  <a:moveTo>
                    <a:pt x="4" y="2"/>
                  </a:moveTo>
                  <a:lnTo>
                    <a:pt x="4" y="2"/>
                  </a:lnTo>
                  <a:lnTo>
                    <a:pt x="0" y="2"/>
                  </a:lnTo>
                  <a:lnTo>
                    <a:pt x="0" y="4"/>
                  </a:lnTo>
                  <a:lnTo>
                    <a:pt x="0" y="6"/>
                  </a:lnTo>
                  <a:lnTo>
                    <a:pt x="0" y="6"/>
                  </a:lnTo>
                  <a:lnTo>
                    <a:pt x="4" y="7"/>
                  </a:lnTo>
                  <a:lnTo>
                    <a:pt x="6" y="7"/>
                  </a:lnTo>
                  <a:lnTo>
                    <a:pt x="8" y="6"/>
                  </a:lnTo>
                  <a:lnTo>
                    <a:pt x="8" y="6"/>
                  </a:lnTo>
                  <a:lnTo>
                    <a:pt x="9" y="7"/>
                  </a:lnTo>
                  <a:lnTo>
                    <a:pt x="11" y="7"/>
                  </a:lnTo>
                  <a:lnTo>
                    <a:pt x="15" y="6"/>
                  </a:lnTo>
                  <a:lnTo>
                    <a:pt x="15" y="6"/>
                  </a:lnTo>
                  <a:lnTo>
                    <a:pt x="18" y="6"/>
                  </a:lnTo>
                  <a:lnTo>
                    <a:pt x="18" y="6"/>
                  </a:lnTo>
                  <a:lnTo>
                    <a:pt x="20" y="4"/>
                  </a:lnTo>
                  <a:lnTo>
                    <a:pt x="22" y="4"/>
                  </a:lnTo>
                  <a:lnTo>
                    <a:pt x="22" y="4"/>
                  </a:lnTo>
                  <a:lnTo>
                    <a:pt x="22" y="2"/>
                  </a:lnTo>
                  <a:lnTo>
                    <a:pt x="20" y="0"/>
                  </a:lnTo>
                  <a:lnTo>
                    <a:pt x="16" y="2"/>
                  </a:lnTo>
                  <a:lnTo>
                    <a:pt x="16" y="2"/>
                  </a:lnTo>
                  <a:lnTo>
                    <a:pt x="9"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9" name="Freeform 4331"/>
            <p:cNvSpPr>
              <a:spLocks/>
            </p:cNvSpPr>
            <p:nvPr/>
          </p:nvSpPr>
          <p:spPr bwMode="auto">
            <a:xfrm>
              <a:off x="4525" y="2835"/>
              <a:ext cx="20" cy="12"/>
            </a:xfrm>
            <a:custGeom>
              <a:avLst/>
              <a:gdLst/>
              <a:ahLst/>
              <a:cxnLst>
                <a:cxn ang="0">
                  <a:pos x="0" y="0"/>
                </a:cxn>
                <a:cxn ang="0">
                  <a:pos x="0" y="0"/>
                </a:cxn>
                <a:cxn ang="0">
                  <a:pos x="0" y="4"/>
                </a:cxn>
                <a:cxn ang="0">
                  <a:pos x="2" y="5"/>
                </a:cxn>
                <a:cxn ang="0">
                  <a:pos x="6" y="7"/>
                </a:cxn>
                <a:cxn ang="0">
                  <a:pos x="6" y="7"/>
                </a:cxn>
                <a:cxn ang="0">
                  <a:pos x="11" y="9"/>
                </a:cxn>
                <a:cxn ang="0">
                  <a:pos x="11" y="9"/>
                </a:cxn>
                <a:cxn ang="0">
                  <a:pos x="11" y="11"/>
                </a:cxn>
                <a:cxn ang="0">
                  <a:pos x="9" y="12"/>
                </a:cxn>
                <a:cxn ang="0">
                  <a:pos x="9" y="12"/>
                </a:cxn>
                <a:cxn ang="0">
                  <a:pos x="13" y="11"/>
                </a:cxn>
                <a:cxn ang="0">
                  <a:pos x="14" y="9"/>
                </a:cxn>
                <a:cxn ang="0">
                  <a:pos x="14" y="9"/>
                </a:cxn>
                <a:cxn ang="0">
                  <a:pos x="18" y="7"/>
                </a:cxn>
                <a:cxn ang="0">
                  <a:pos x="20" y="5"/>
                </a:cxn>
                <a:cxn ang="0">
                  <a:pos x="20" y="4"/>
                </a:cxn>
                <a:cxn ang="0">
                  <a:pos x="20" y="4"/>
                </a:cxn>
                <a:cxn ang="0">
                  <a:pos x="16" y="2"/>
                </a:cxn>
                <a:cxn ang="0">
                  <a:pos x="13" y="0"/>
                </a:cxn>
                <a:cxn ang="0">
                  <a:pos x="11" y="2"/>
                </a:cxn>
                <a:cxn ang="0">
                  <a:pos x="11" y="2"/>
                </a:cxn>
                <a:cxn ang="0">
                  <a:pos x="6" y="2"/>
                </a:cxn>
                <a:cxn ang="0">
                  <a:pos x="0" y="0"/>
                </a:cxn>
              </a:cxnLst>
              <a:rect l="0" t="0" r="r" b="b"/>
              <a:pathLst>
                <a:path w="20" h="12">
                  <a:moveTo>
                    <a:pt x="0" y="0"/>
                  </a:moveTo>
                  <a:lnTo>
                    <a:pt x="0" y="0"/>
                  </a:lnTo>
                  <a:lnTo>
                    <a:pt x="0" y="4"/>
                  </a:lnTo>
                  <a:lnTo>
                    <a:pt x="2" y="5"/>
                  </a:lnTo>
                  <a:lnTo>
                    <a:pt x="6" y="7"/>
                  </a:lnTo>
                  <a:lnTo>
                    <a:pt x="6" y="7"/>
                  </a:lnTo>
                  <a:lnTo>
                    <a:pt x="11" y="9"/>
                  </a:lnTo>
                  <a:lnTo>
                    <a:pt x="11" y="9"/>
                  </a:lnTo>
                  <a:lnTo>
                    <a:pt x="11" y="11"/>
                  </a:lnTo>
                  <a:lnTo>
                    <a:pt x="9" y="12"/>
                  </a:lnTo>
                  <a:lnTo>
                    <a:pt x="9" y="12"/>
                  </a:lnTo>
                  <a:lnTo>
                    <a:pt x="13" y="11"/>
                  </a:lnTo>
                  <a:lnTo>
                    <a:pt x="14" y="9"/>
                  </a:lnTo>
                  <a:lnTo>
                    <a:pt x="14" y="9"/>
                  </a:lnTo>
                  <a:lnTo>
                    <a:pt x="18" y="7"/>
                  </a:lnTo>
                  <a:lnTo>
                    <a:pt x="20" y="5"/>
                  </a:lnTo>
                  <a:lnTo>
                    <a:pt x="20" y="4"/>
                  </a:lnTo>
                  <a:lnTo>
                    <a:pt x="20" y="4"/>
                  </a:lnTo>
                  <a:lnTo>
                    <a:pt x="16" y="2"/>
                  </a:lnTo>
                  <a:lnTo>
                    <a:pt x="13" y="0"/>
                  </a:lnTo>
                  <a:lnTo>
                    <a:pt x="11" y="2"/>
                  </a:lnTo>
                  <a:lnTo>
                    <a:pt x="11" y="2"/>
                  </a:lnTo>
                  <a:lnTo>
                    <a:pt x="6"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0" name="Freeform 4332"/>
            <p:cNvSpPr>
              <a:spLocks/>
            </p:cNvSpPr>
            <p:nvPr/>
          </p:nvSpPr>
          <p:spPr bwMode="auto">
            <a:xfrm>
              <a:off x="4525" y="2835"/>
              <a:ext cx="20" cy="12"/>
            </a:xfrm>
            <a:custGeom>
              <a:avLst/>
              <a:gdLst/>
              <a:ahLst/>
              <a:cxnLst>
                <a:cxn ang="0">
                  <a:pos x="0" y="0"/>
                </a:cxn>
                <a:cxn ang="0">
                  <a:pos x="0" y="0"/>
                </a:cxn>
                <a:cxn ang="0">
                  <a:pos x="0" y="4"/>
                </a:cxn>
                <a:cxn ang="0">
                  <a:pos x="2" y="5"/>
                </a:cxn>
                <a:cxn ang="0">
                  <a:pos x="6" y="7"/>
                </a:cxn>
                <a:cxn ang="0">
                  <a:pos x="6" y="7"/>
                </a:cxn>
                <a:cxn ang="0">
                  <a:pos x="11" y="9"/>
                </a:cxn>
                <a:cxn ang="0">
                  <a:pos x="11" y="9"/>
                </a:cxn>
                <a:cxn ang="0">
                  <a:pos x="11" y="11"/>
                </a:cxn>
                <a:cxn ang="0">
                  <a:pos x="9" y="12"/>
                </a:cxn>
                <a:cxn ang="0">
                  <a:pos x="9" y="12"/>
                </a:cxn>
                <a:cxn ang="0">
                  <a:pos x="13" y="11"/>
                </a:cxn>
                <a:cxn ang="0">
                  <a:pos x="14" y="9"/>
                </a:cxn>
                <a:cxn ang="0">
                  <a:pos x="14" y="9"/>
                </a:cxn>
                <a:cxn ang="0">
                  <a:pos x="18" y="7"/>
                </a:cxn>
                <a:cxn ang="0">
                  <a:pos x="20" y="5"/>
                </a:cxn>
                <a:cxn ang="0">
                  <a:pos x="20" y="4"/>
                </a:cxn>
                <a:cxn ang="0">
                  <a:pos x="20" y="4"/>
                </a:cxn>
                <a:cxn ang="0">
                  <a:pos x="16" y="2"/>
                </a:cxn>
                <a:cxn ang="0">
                  <a:pos x="13" y="0"/>
                </a:cxn>
                <a:cxn ang="0">
                  <a:pos x="11" y="2"/>
                </a:cxn>
                <a:cxn ang="0">
                  <a:pos x="11" y="2"/>
                </a:cxn>
                <a:cxn ang="0">
                  <a:pos x="6" y="2"/>
                </a:cxn>
                <a:cxn ang="0">
                  <a:pos x="0" y="0"/>
                </a:cxn>
              </a:cxnLst>
              <a:rect l="0" t="0" r="r" b="b"/>
              <a:pathLst>
                <a:path w="20" h="12">
                  <a:moveTo>
                    <a:pt x="0" y="0"/>
                  </a:moveTo>
                  <a:lnTo>
                    <a:pt x="0" y="0"/>
                  </a:lnTo>
                  <a:lnTo>
                    <a:pt x="0" y="4"/>
                  </a:lnTo>
                  <a:lnTo>
                    <a:pt x="2" y="5"/>
                  </a:lnTo>
                  <a:lnTo>
                    <a:pt x="6" y="7"/>
                  </a:lnTo>
                  <a:lnTo>
                    <a:pt x="6" y="7"/>
                  </a:lnTo>
                  <a:lnTo>
                    <a:pt x="11" y="9"/>
                  </a:lnTo>
                  <a:lnTo>
                    <a:pt x="11" y="9"/>
                  </a:lnTo>
                  <a:lnTo>
                    <a:pt x="11" y="11"/>
                  </a:lnTo>
                  <a:lnTo>
                    <a:pt x="9" y="12"/>
                  </a:lnTo>
                  <a:lnTo>
                    <a:pt x="9" y="12"/>
                  </a:lnTo>
                  <a:lnTo>
                    <a:pt x="13" y="11"/>
                  </a:lnTo>
                  <a:lnTo>
                    <a:pt x="14" y="9"/>
                  </a:lnTo>
                  <a:lnTo>
                    <a:pt x="14" y="9"/>
                  </a:lnTo>
                  <a:lnTo>
                    <a:pt x="18" y="7"/>
                  </a:lnTo>
                  <a:lnTo>
                    <a:pt x="20" y="5"/>
                  </a:lnTo>
                  <a:lnTo>
                    <a:pt x="20" y="4"/>
                  </a:lnTo>
                  <a:lnTo>
                    <a:pt x="20" y="4"/>
                  </a:lnTo>
                  <a:lnTo>
                    <a:pt x="16" y="2"/>
                  </a:lnTo>
                  <a:lnTo>
                    <a:pt x="13" y="0"/>
                  </a:lnTo>
                  <a:lnTo>
                    <a:pt x="11" y="2"/>
                  </a:lnTo>
                  <a:lnTo>
                    <a:pt x="11" y="2"/>
                  </a:lnTo>
                  <a:lnTo>
                    <a:pt x="6"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1" name="Freeform 4333"/>
            <p:cNvSpPr>
              <a:spLocks/>
            </p:cNvSpPr>
            <p:nvPr/>
          </p:nvSpPr>
          <p:spPr bwMode="auto">
            <a:xfrm>
              <a:off x="4539" y="2815"/>
              <a:ext cx="6" cy="4"/>
            </a:xfrm>
            <a:custGeom>
              <a:avLst/>
              <a:gdLst/>
              <a:ahLst/>
              <a:cxnLst>
                <a:cxn ang="0">
                  <a:pos x="0" y="0"/>
                </a:cxn>
                <a:cxn ang="0">
                  <a:pos x="0" y="0"/>
                </a:cxn>
                <a:cxn ang="0">
                  <a:pos x="0" y="2"/>
                </a:cxn>
                <a:cxn ang="0">
                  <a:pos x="0" y="4"/>
                </a:cxn>
                <a:cxn ang="0">
                  <a:pos x="0" y="4"/>
                </a:cxn>
                <a:cxn ang="0">
                  <a:pos x="2" y="2"/>
                </a:cxn>
                <a:cxn ang="0">
                  <a:pos x="6" y="2"/>
                </a:cxn>
                <a:cxn ang="0">
                  <a:pos x="6" y="2"/>
                </a:cxn>
                <a:cxn ang="0">
                  <a:pos x="4" y="0"/>
                </a:cxn>
                <a:cxn ang="0">
                  <a:pos x="0" y="0"/>
                </a:cxn>
              </a:cxnLst>
              <a:rect l="0" t="0" r="r" b="b"/>
              <a:pathLst>
                <a:path w="6" h="4">
                  <a:moveTo>
                    <a:pt x="0" y="0"/>
                  </a:moveTo>
                  <a:lnTo>
                    <a:pt x="0" y="0"/>
                  </a:lnTo>
                  <a:lnTo>
                    <a:pt x="0" y="2"/>
                  </a:lnTo>
                  <a:lnTo>
                    <a:pt x="0" y="4"/>
                  </a:lnTo>
                  <a:lnTo>
                    <a:pt x="0" y="4"/>
                  </a:lnTo>
                  <a:lnTo>
                    <a:pt x="2" y="2"/>
                  </a:lnTo>
                  <a:lnTo>
                    <a:pt x="6" y="2"/>
                  </a:lnTo>
                  <a:lnTo>
                    <a:pt x="6" y="2"/>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2" name="Freeform 4334"/>
            <p:cNvSpPr>
              <a:spLocks/>
            </p:cNvSpPr>
            <p:nvPr/>
          </p:nvSpPr>
          <p:spPr bwMode="auto">
            <a:xfrm>
              <a:off x="4539" y="2815"/>
              <a:ext cx="6" cy="4"/>
            </a:xfrm>
            <a:custGeom>
              <a:avLst/>
              <a:gdLst/>
              <a:ahLst/>
              <a:cxnLst>
                <a:cxn ang="0">
                  <a:pos x="0" y="0"/>
                </a:cxn>
                <a:cxn ang="0">
                  <a:pos x="0" y="0"/>
                </a:cxn>
                <a:cxn ang="0">
                  <a:pos x="0" y="2"/>
                </a:cxn>
                <a:cxn ang="0">
                  <a:pos x="0" y="4"/>
                </a:cxn>
                <a:cxn ang="0">
                  <a:pos x="0" y="4"/>
                </a:cxn>
                <a:cxn ang="0">
                  <a:pos x="2" y="2"/>
                </a:cxn>
                <a:cxn ang="0">
                  <a:pos x="6" y="2"/>
                </a:cxn>
                <a:cxn ang="0">
                  <a:pos x="6" y="2"/>
                </a:cxn>
                <a:cxn ang="0">
                  <a:pos x="4" y="0"/>
                </a:cxn>
                <a:cxn ang="0">
                  <a:pos x="0" y="0"/>
                </a:cxn>
              </a:cxnLst>
              <a:rect l="0" t="0" r="r" b="b"/>
              <a:pathLst>
                <a:path w="6" h="4">
                  <a:moveTo>
                    <a:pt x="0" y="0"/>
                  </a:moveTo>
                  <a:lnTo>
                    <a:pt x="0" y="0"/>
                  </a:lnTo>
                  <a:lnTo>
                    <a:pt x="0" y="2"/>
                  </a:lnTo>
                  <a:lnTo>
                    <a:pt x="0" y="4"/>
                  </a:lnTo>
                  <a:lnTo>
                    <a:pt x="0" y="4"/>
                  </a:lnTo>
                  <a:lnTo>
                    <a:pt x="2" y="2"/>
                  </a:lnTo>
                  <a:lnTo>
                    <a:pt x="6" y="2"/>
                  </a:lnTo>
                  <a:lnTo>
                    <a:pt x="6" y="2"/>
                  </a:lnTo>
                  <a:lnTo>
                    <a:pt x="4"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3" name="Freeform 4335"/>
            <p:cNvSpPr>
              <a:spLocks/>
            </p:cNvSpPr>
            <p:nvPr/>
          </p:nvSpPr>
          <p:spPr bwMode="auto">
            <a:xfrm>
              <a:off x="4541" y="2846"/>
              <a:ext cx="2" cy="1"/>
            </a:xfrm>
            <a:custGeom>
              <a:avLst/>
              <a:gdLst/>
              <a:ahLst/>
              <a:cxnLst>
                <a:cxn ang="0">
                  <a:pos x="2" y="1"/>
                </a:cxn>
                <a:cxn ang="0">
                  <a:pos x="2" y="1"/>
                </a:cxn>
                <a:cxn ang="0">
                  <a:pos x="2" y="0"/>
                </a:cxn>
                <a:cxn ang="0">
                  <a:pos x="2" y="0"/>
                </a:cxn>
                <a:cxn ang="0">
                  <a:pos x="0" y="0"/>
                </a:cxn>
                <a:cxn ang="0">
                  <a:pos x="0" y="0"/>
                </a:cxn>
                <a:cxn ang="0">
                  <a:pos x="2" y="1"/>
                </a:cxn>
              </a:cxnLst>
              <a:rect l="0" t="0" r="r" b="b"/>
              <a:pathLst>
                <a:path w="2" h="1">
                  <a:moveTo>
                    <a:pt x="2" y="1"/>
                  </a:moveTo>
                  <a:lnTo>
                    <a:pt x="2" y="1"/>
                  </a:lnTo>
                  <a:lnTo>
                    <a:pt x="2" y="0"/>
                  </a:lnTo>
                  <a:lnTo>
                    <a:pt x="2" y="0"/>
                  </a:lnTo>
                  <a:lnTo>
                    <a:pt x="0" y="0"/>
                  </a:lnTo>
                  <a:lnTo>
                    <a:pt x="0"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4" name="Freeform 4336"/>
            <p:cNvSpPr>
              <a:spLocks/>
            </p:cNvSpPr>
            <p:nvPr/>
          </p:nvSpPr>
          <p:spPr bwMode="auto">
            <a:xfrm>
              <a:off x="4541" y="2846"/>
              <a:ext cx="2" cy="1"/>
            </a:xfrm>
            <a:custGeom>
              <a:avLst/>
              <a:gdLst/>
              <a:ahLst/>
              <a:cxnLst>
                <a:cxn ang="0">
                  <a:pos x="2" y="1"/>
                </a:cxn>
                <a:cxn ang="0">
                  <a:pos x="2" y="1"/>
                </a:cxn>
                <a:cxn ang="0">
                  <a:pos x="2" y="0"/>
                </a:cxn>
                <a:cxn ang="0">
                  <a:pos x="2" y="0"/>
                </a:cxn>
                <a:cxn ang="0">
                  <a:pos x="0" y="0"/>
                </a:cxn>
                <a:cxn ang="0">
                  <a:pos x="0" y="0"/>
                </a:cxn>
                <a:cxn ang="0">
                  <a:pos x="2" y="1"/>
                </a:cxn>
              </a:cxnLst>
              <a:rect l="0" t="0" r="r" b="b"/>
              <a:pathLst>
                <a:path w="2" h="1">
                  <a:moveTo>
                    <a:pt x="2" y="1"/>
                  </a:moveTo>
                  <a:lnTo>
                    <a:pt x="2" y="1"/>
                  </a:lnTo>
                  <a:lnTo>
                    <a:pt x="2" y="0"/>
                  </a:lnTo>
                  <a:lnTo>
                    <a:pt x="2" y="0"/>
                  </a:lnTo>
                  <a:lnTo>
                    <a:pt x="0" y="0"/>
                  </a:lnTo>
                  <a:lnTo>
                    <a:pt x="0"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5" name="Freeform 4337"/>
            <p:cNvSpPr>
              <a:spLocks/>
            </p:cNvSpPr>
            <p:nvPr/>
          </p:nvSpPr>
          <p:spPr bwMode="auto">
            <a:xfrm>
              <a:off x="4547" y="2837"/>
              <a:ext cx="14" cy="12"/>
            </a:xfrm>
            <a:custGeom>
              <a:avLst/>
              <a:gdLst/>
              <a:ahLst/>
              <a:cxnLst>
                <a:cxn ang="0">
                  <a:pos x="9" y="0"/>
                </a:cxn>
                <a:cxn ang="0">
                  <a:pos x="9" y="0"/>
                </a:cxn>
                <a:cxn ang="0">
                  <a:pos x="5" y="3"/>
                </a:cxn>
                <a:cxn ang="0">
                  <a:pos x="3" y="5"/>
                </a:cxn>
                <a:cxn ang="0">
                  <a:pos x="3" y="5"/>
                </a:cxn>
                <a:cxn ang="0">
                  <a:pos x="3" y="9"/>
                </a:cxn>
                <a:cxn ang="0">
                  <a:pos x="1" y="10"/>
                </a:cxn>
                <a:cxn ang="0">
                  <a:pos x="0" y="9"/>
                </a:cxn>
                <a:cxn ang="0">
                  <a:pos x="0" y="9"/>
                </a:cxn>
                <a:cxn ang="0">
                  <a:pos x="0" y="10"/>
                </a:cxn>
                <a:cxn ang="0">
                  <a:pos x="1" y="10"/>
                </a:cxn>
                <a:cxn ang="0">
                  <a:pos x="5" y="10"/>
                </a:cxn>
                <a:cxn ang="0">
                  <a:pos x="10" y="12"/>
                </a:cxn>
                <a:cxn ang="0">
                  <a:pos x="10" y="12"/>
                </a:cxn>
                <a:cxn ang="0">
                  <a:pos x="12" y="9"/>
                </a:cxn>
                <a:cxn ang="0">
                  <a:pos x="14" y="5"/>
                </a:cxn>
                <a:cxn ang="0">
                  <a:pos x="14" y="5"/>
                </a:cxn>
                <a:cxn ang="0">
                  <a:pos x="14" y="3"/>
                </a:cxn>
                <a:cxn ang="0">
                  <a:pos x="12" y="2"/>
                </a:cxn>
                <a:cxn ang="0">
                  <a:pos x="9" y="0"/>
                </a:cxn>
              </a:cxnLst>
              <a:rect l="0" t="0" r="r" b="b"/>
              <a:pathLst>
                <a:path w="14" h="12">
                  <a:moveTo>
                    <a:pt x="9" y="0"/>
                  </a:moveTo>
                  <a:lnTo>
                    <a:pt x="9" y="0"/>
                  </a:lnTo>
                  <a:lnTo>
                    <a:pt x="5" y="3"/>
                  </a:lnTo>
                  <a:lnTo>
                    <a:pt x="3" y="5"/>
                  </a:lnTo>
                  <a:lnTo>
                    <a:pt x="3" y="5"/>
                  </a:lnTo>
                  <a:lnTo>
                    <a:pt x="3" y="9"/>
                  </a:lnTo>
                  <a:lnTo>
                    <a:pt x="1" y="10"/>
                  </a:lnTo>
                  <a:lnTo>
                    <a:pt x="0" y="9"/>
                  </a:lnTo>
                  <a:lnTo>
                    <a:pt x="0" y="9"/>
                  </a:lnTo>
                  <a:lnTo>
                    <a:pt x="0" y="10"/>
                  </a:lnTo>
                  <a:lnTo>
                    <a:pt x="1" y="10"/>
                  </a:lnTo>
                  <a:lnTo>
                    <a:pt x="5" y="10"/>
                  </a:lnTo>
                  <a:lnTo>
                    <a:pt x="10" y="12"/>
                  </a:lnTo>
                  <a:lnTo>
                    <a:pt x="10" y="12"/>
                  </a:lnTo>
                  <a:lnTo>
                    <a:pt x="12" y="9"/>
                  </a:lnTo>
                  <a:lnTo>
                    <a:pt x="14" y="5"/>
                  </a:lnTo>
                  <a:lnTo>
                    <a:pt x="14" y="5"/>
                  </a:lnTo>
                  <a:lnTo>
                    <a:pt x="14" y="3"/>
                  </a:lnTo>
                  <a:lnTo>
                    <a:pt x="12" y="2"/>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6" name="Freeform 4338"/>
            <p:cNvSpPr>
              <a:spLocks/>
            </p:cNvSpPr>
            <p:nvPr/>
          </p:nvSpPr>
          <p:spPr bwMode="auto">
            <a:xfrm>
              <a:off x="4547" y="2837"/>
              <a:ext cx="14" cy="12"/>
            </a:xfrm>
            <a:custGeom>
              <a:avLst/>
              <a:gdLst/>
              <a:ahLst/>
              <a:cxnLst>
                <a:cxn ang="0">
                  <a:pos x="9" y="0"/>
                </a:cxn>
                <a:cxn ang="0">
                  <a:pos x="9" y="0"/>
                </a:cxn>
                <a:cxn ang="0">
                  <a:pos x="5" y="3"/>
                </a:cxn>
                <a:cxn ang="0">
                  <a:pos x="3" y="5"/>
                </a:cxn>
                <a:cxn ang="0">
                  <a:pos x="3" y="5"/>
                </a:cxn>
                <a:cxn ang="0">
                  <a:pos x="3" y="9"/>
                </a:cxn>
                <a:cxn ang="0">
                  <a:pos x="1" y="10"/>
                </a:cxn>
                <a:cxn ang="0">
                  <a:pos x="0" y="9"/>
                </a:cxn>
                <a:cxn ang="0">
                  <a:pos x="0" y="9"/>
                </a:cxn>
                <a:cxn ang="0">
                  <a:pos x="0" y="10"/>
                </a:cxn>
                <a:cxn ang="0">
                  <a:pos x="1" y="10"/>
                </a:cxn>
                <a:cxn ang="0">
                  <a:pos x="5" y="10"/>
                </a:cxn>
                <a:cxn ang="0">
                  <a:pos x="10" y="12"/>
                </a:cxn>
                <a:cxn ang="0">
                  <a:pos x="10" y="12"/>
                </a:cxn>
                <a:cxn ang="0">
                  <a:pos x="12" y="9"/>
                </a:cxn>
                <a:cxn ang="0">
                  <a:pos x="14" y="5"/>
                </a:cxn>
                <a:cxn ang="0">
                  <a:pos x="14" y="5"/>
                </a:cxn>
                <a:cxn ang="0">
                  <a:pos x="14" y="3"/>
                </a:cxn>
                <a:cxn ang="0">
                  <a:pos x="12" y="2"/>
                </a:cxn>
                <a:cxn ang="0">
                  <a:pos x="9" y="0"/>
                </a:cxn>
              </a:cxnLst>
              <a:rect l="0" t="0" r="r" b="b"/>
              <a:pathLst>
                <a:path w="14" h="12">
                  <a:moveTo>
                    <a:pt x="9" y="0"/>
                  </a:moveTo>
                  <a:lnTo>
                    <a:pt x="9" y="0"/>
                  </a:lnTo>
                  <a:lnTo>
                    <a:pt x="5" y="3"/>
                  </a:lnTo>
                  <a:lnTo>
                    <a:pt x="3" y="5"/>
                  </a:lnTo>
                  <a:lnTo>
                    <a:pt x="3" y="5"/>
                  </a:lnTo>
                  <a:lnTo>
                    <a:pt x="3" y="9"/>
                  </a:lnTo>
                  <a:lnTo>
                    <a:pt x="1" y="10"/>
                  </a:lnTo>
                  <a:lnTo>
                    <a:pt x="0" y="9"/>
                  </a:lnTo>
                  <a:lnTo>
                    <a:pt x="0" y="9"/>
                  </a:lnTo>
                  <a:lnTo>
                    <a:pt x="0" y="10"/>
                  </a:lnTo>
                  <a:lnTo>
                    <a:pt x="1" y="10"/>
                  </a:lnTo>
                  <a:lnTo>
                    <a:pt x="5" y="10"/>
                  </a:lnTo>
                  <a:lnTo>
                    <a:pt x="10" y="12"/>
                  </a:lnTo>
                  <a:lnTo>
                    <a:pt x="10" y="12"/>
                  </a:lnTo>
                  <a:lnTo>
                    <a:pt x="12" y="9"/>
                  </a:lnTo>
                  <a:lnTo>
                    <a:pt x="14" y="5"/>
                  </a:lnTo>
                  <a:lnTo>
                    <a:pt x="14" y="5"/>
                  </a:lnTo>
                  <a:lnTo>
                    <a:pt x="14" y="3"/>
                  </a:lnTo>
                  <a:lnTo>
                    <a:pt x="12" y="2"/>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7" name="Freeform 4339"/>
            <p:cNvSpPr>
              <a:spLocks/>
            </p:cNvSpPr>
            <p:nvPr/>
          </p:nvSpPr>
          <p:spPr bwMode="auto">
            <a:xfrm>
              <a:off x="4561" y="2835"/>
              <a:ext cx="39" cy="16"/>
            </a:xfrm>
            <a:custGeom>
              <a:avLst/>
              <a:gdLst/>
              <a:ahLst/>
              <a:cxnLst>
                <a:cxn ang="0">
                  <a:pos x="20" y="14"/>
                </a:cxn>
                <a:cxn ang="0">
                  <a:pos x="27" y="9"/>
                </a:cxn>
                <a:cxn ang="0">
                  <a:pos x="27" y="11"/>
                </a:cxn>
                <a:cxn ang="0">
                  <a:pos x="27" y="12"/>
                </a:cxn>
                <a:cxn ang="0">
                  <a:pos x="30" y="12"/>
                </a:cxn>
                <a:cxn ang="0">
                  <a:pos x="36" y="12"/>
                </a:cxn>
                <a:cxn ang="0">
                  <a:pos x="32" y="11"/>
                </a:cxn>
                <a:cxn ang="0">
                  <a:pos x="39" y="11"/>
                </a:cxn>
                <a:cxn ang="0">
                  <a:pos x="39" y="9"/>
                </a:cxn>
                <a:cxn ang="0">
                  <a:pos x="37" y="7"/>
                </a:cxn>
                <a:cxn ang="0">
                  <a:pos x="37" y="5"/>
                </a:cxn>
                <a:cxn ang="0">
                  <a:pos x="34" y="4"/>
                </a:cxn>
                <a:cxn ang="0">
                  <a:pos x="32" y="7"/>
                </a:cxn>
                <a:cxn ang="0">
                  <a:pos x="28" y="4"/>
                </a:cxn>
                <a:cxn ang="0">
                  <a:pos x="27" y="4"/>
                </a:cxn>
                <a:cxn ang="0">
                  <a:pos x="25" y="4"/>
                </a:cxn>
                <a:cxn ang="0">
                  <a:pos x="23" y="2"/>
                </a:cxn>
                <a:cxn ang="0">
                  <a:pos x="18" y="2"/>
                </a:cxn>
                <a:cxn ang="0">
                  <a:pos x="18" y="4"/>
                </a:cxn>
                <a:cxn ang="0">
                  <a:pos x="25" y="9"/>
                </a:cxn>
                <a:cxn ang="0">
                  <a:pos x="23" y="11"/>
                </a:cxn>
                <a:cxn ang="0">
                  <a:pos x="20" y="11"/>
                </a:cxn>
                <a:cxn ang="0">
                  <a:pos x="16" y="7"/>
                </a:cxn>
                <a:cxn ang="0">
                  <a:pos x="12" y="5"/>
                </a:cxn>
                <a:cxn ang="0">
                  <a:pos x="5" y="7"/>
                </a:cxn>
                <a:cxn ang="0">
                  <a:pos x="2" y="9"/>
                </a:cxn>
                <a:cxn ang="0">
                  <a:pos x="2" y="12"/>
                </a:cxn>
                <a:cxn ang="0">
                  <a:pos x="0" y="14"/>
                </a:cxn>
                <a:cxn ang="0">
                  <a:pos x="3" y="16"/>
                </a:cxn>
                <a:cxn ang="0">
                  <a:pos x="7" y="16"/>
                </a:cxn>
                <a:cxn ang="0">
                  <a:pos x="9" y="16"/>
                </a:cxn>
                <a:cxn ang="0">
                  <a:pos x="11" y="16"/>
                </a:cxn>
                <a:cxn ang="0">
                  <a:pos x="20" y="14"/>
                </a:cxn>
              </a:cxnLst>
              <a:rect l="0" t="0" r="r" b="b"/>
              <a:pathLst>
                <a:path w="39" h="16">
                  <a:moveTo>
                    <a:pt x="20" y="14"/>
                  </a:moveTo>
                  <a:lnTo>
                    <a:pt x="20" y="14"/>
                  </a:lnTo>
                  <a:lnTo>
                    <a:pt x="23" y="12"/>
                  </a:lnTo>
                  <a:lnTo>
                    <a:pt x="27" y="9"/>
                  </a:lnTo>
                  <a:lnTo>
                    <a:pt x="27" y="9"/>
                  </a:lnTo>
                  <a:lnTo>
                    <a:pt x="27" y="11"/>
                  </a:lnTo>
                  <a:lnTo>
                    <a:pt x="27" y="12"/>
                  </a:lnTo>
                  <a:lnTo>
                    <a:pt x="27" y="12"/>
                  </a:lnTo>
                  <a:lnTo>
                    <a:pt x="30" y="12"/>
                  </a:lnTo>
                  <a:lnTo>
                    <a:pt x="30" y="12"/>
                  </a:lnTo>
                  <a:lnTo>
                    <a:pt x="36" y="12"/>
                  </a:lnTo>
                  <a:lnTo>
                    <a:pt x="36" y="12"/>
                  </a:lnTo>
                  <a:lnTo>
                    <a:pt x="32" y="11"/>
                  </a:lnTo>
                  <a:lnTo>
                    <a:pt x="32" y="11"/>
                  </a:lnTo>
                  <a:lnTo>
                    <a:pt x="37" y="11"/>
                  </a:lnTo>
                  <a:lnTo>
                    <a:pt x="39" y="11"/>
                  </a:lnTo>
                  <a:lnTo>
                    <a:pt x="39" y="9"/>
                  </a:lnTo>
                  <a:lnTo>
                    <a:pt x="39" y="9"/>
                  </a:lnTo>
                  <a:lnTo>
                    <a:pt x="39" y="9"/>
                  </a:lnTo>
                  <a:lnTo>
                    <a:pt x="37" y="7"/>
                  </a:lnTo>
                  <a:lnTo>
                    <a:pt x="37" y="5"/>
                  </a:lnTo>
                  <a:lnTo>
                    <a:pt x="37" y="5"/>
                  </a:lnTo>
                  <a:lnTo>
                    <a:pt x="36" y="4"/>
                  </a:lnTo>
                  <a:lnTo>
                    <a:pt x="34" y="4"/>
                  </a:lnTo>
                  <a:lnTo>
                    <a:pt x="32" y="7"/>
                  </a:lnTo>
                  <a:lnTo>
                    <a:pt x="32" y="7"/>
                  </a:lnTo>
                  <a:lnTo>
                    <a:pt x="30" y="4"/>
                  </a:lnTo>
                  <a:lnTo>
                    <a:pt x="28" y="4"/>
                  </a:lnTo>
                  <a:lnTo>
                    <a:pt x="27" y="4"/>
                  </a:lnTo>
                  <a:lnTo>
                    <a:pt x="27" y="4"/>
                  </a:lnTo>
                  <a:lnTo>
                    <a:pt x="27" y="5"/>
                  </a:lnTo>
                  <a:lnTo>
                    <a:pt x="25" y="4"/>
                  </a:lnTo>
                  <a:lnTo>
                    <a:pt x="23" y="2"/>
                  </a:lnTo>
                  <a:lnTo>
                    <a:pt x="23" y="2"/>
                  </a:lnTo>
                  <a:lnTo>
                    <a:pt x="20" y="0"/>
                  </a:lnTo>
                  <a:lnTo>
                    <a:pt x="18" y="2"/>
                  </a:lnTo>
                  <a:lnTo>
                    <a:pt x="18" y="4"/>
                  </a:lnTo>
                  <a:lnTo>
                    <a:pt x="18" y="4"/>
                  </a:lnTo>
                  <a:lnTo>
                    <a:pt x="21" y="7"/>
                  </a:lnTo>
                  <a:lnTo>
                    <a:pt x="25" y="9"/>
                  </a:lnTo>
                  <a:lnTo>
                    <a:pt x="25" y="9"/>
                  </a:lnTo>
                  <a:lnTo>
                    <a:pt x="23" y="11"/>
                  </a:lnTo>
                  <a:lnTo>
                    <a:pt x="20" y="11"/>
                  </a:lnTo>
                  <a:lnTo>
                    <a:pt x="20" y="11"/>
                  </a:lnTo>
                  <a:lnTo>
                    <a:pt x="18" y="11"/>
                  </a:lnTo>
                  <a:lnTo>
                    <a:pt x="16" y="7"/>
                  </a:lnTo>
                  <a:lnTo>
                    <a:pt x="16" y="7"/>
                  </a:lnTo>
                  <a:lnTo>
                    <a:pt x="12" y="5"/>
                  </a:lnTo>
                  <a:lnTo>
                    <a:pt x="9" y="5"/>
                  </a:lnTo>
                  <a:lnTo>
                    <a:pt x="5" y="7"/>
                  </a:lnTo>
                  <a:lnTo>
                    <a:pt x="2" y="9"/>
                  </a:lnTo>
                  <a:lnTo>
                    <a:pt x="2" y="9"/>
                  </a:lnTo>
                  <a:lnTo>
                    <a:pt x="2" y="11"/>
                  </a:lnTo>
                  <a:lnTo>
                    <a:pt x="2" y="12"/>
                  </a:lnTo>
                  <a:lnTo>
                    <a:pt x="2" y="12"/>
                  </a:lnTo>
                  <a:lnTo>
                    <a:pt x="0" y="14"/>
                  </a:lnTo>
                  <a:lnTo>
                    <a:pt x="2" y="16"/>
                  </a:lnTo>
                  <a:lnTo>
                    <a:pt x="3" y="16"/>
                  </a:lnTo>
                  <a:lnTo>
                    <a:pt x="3" y="16"/>
                  </a:lnTo>
                  <a:lnTo>
                    <a:pt x="7" y="16"/>
                  </a:lnTo>
                  <a:lnTo>
                    <a:pt x="7" y="16"/>
                  </a:lnTo>
                  <a:lnTo>
                    <a:pt x="9" y="16"/>
                  </a:lnTo>
                  <a:lnTo>
                    <a:pt x="11" y="16"/>
                  </a:lnTo>
                  <a:lnTo>
                    <a:pt x="11" y="16"/>
                  </a:lnTo>
                  <a:lnTo>
                    <a:pt x="14" y="14"/>
                  </a:lnTo>
                  <a:lnTo>
                    <a:pt x="2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8" name="Freeform 4340"/>
            <p:cNvSpPr>
              <a:spLocks/>
            </p:cNvSpPr>
            <p:nvPr/>
          </p:nvSpPr>
          <p:spPr bwMode="auto">
            <a:xfrm>
              <a:off x="4561" y="2835"/>
              <a:ext cx="39" cy="16"/>
            </a:xfrm>
            <a:custGeom>
              <a:avLst/>
              <a:gdLst/>
              <a:ahLst/>
              <a:cxnLst>
                <a:cxn ang="0">
                  <a:pos x="20" y="14"/>
                </a:cxn>
                <a:cxn ang="0">
                  <a:pos x="27" y="9"/>
                </a:cxn>
                <a:cxn ang="0">
                  <a:pos x="27" y="11"/>
                </a:cxn>
                <a:cxn ang="0">
                  <a:pos x="27" y="12"/>
                </a:cxn>
                <a:cxn ang="0">
                  <a:pos x="30" y="12"/>
                </a:cxn>
                <a:cxn ang="0">
                  <a:pos x="36" y="12"/>
                </a:cxn>
                <a:cxn ang="0">
                  <a:pos x="32" y="11"/>
                </a:cxn>
                <a:cxn ang="0">
                  <a:pos x="39" y="11"/>
                </a:cxn>
                <a:cxn ang="0">
                  <a:pos x="39" y="9"/>
                </a:cxn>
                <a:cxn ang="0">
                  <a:pos x="37" y="7"/>
                </a:cxn>
                <a:cxn ang="0">
                  <a:pos x="37" y="5"/>
                </a:cxn>
                <a:cxn ang="0">
                  <a:pos x="34" y="4"/>
                </a:cxn>
                <a:cxn ang="0">
                  <a:pos x="32" y="7"/>
                </a:cxn>
                <a:cxn ang="0">
                  <a:pos x="28" y="4"/>
                </a:cxn>
                <a:cxn ang="0">
                  <a:pos x="27" y="4"/>
                </a:cxn>
                <a:cxn ang="0">
                  <a:pos x="25" y="4"/>
                </a:cxn>
                <a:cxn ang="0">
                  <a:pos x="23" y="2"/>
                </a:cxn>
                <a:cxn ang="0">
                  <a:pos x="18" y="2"/>
                </a:cxn>
                <a:cxn ang="0">
                  <a:pos x="18" y="4"/>
                </a:cxn>
                <a:cxn ang="0">
                  <a:pos x="25" y="9"/>
                </a:cxn>
                <a:cxn ang="0">
                  <a:pos x="23" y="11"/>
                </a:cxn>
                <a:cxn ang="0">
                  <a:pos x="20" y="11"/>
                </a:cxn>
                <a:cxn ang="0">
                  <a:pos x="16" y="7"/>
                </a:cxn>
                <a:cxn ang="0">
                  <a:pos x="12" y="5"/>
                </a:cxn>
                <a:cxn ang="0">
                  <a:pos x="5" y="7"/>
                </a:cxn>
                <a:cxn ang="0">
                  <a:pos x="2" y="9"/>
                </a:cxn>
                <a:cxn ang="0">
                  <a:pos x="2" y="12"/>
                </a:cxn>
                <a:cxn ang="0">
                  <a:pos x="0" y="14"/>
                </a:cxn>
                <a:cxn ang="0">
                  <a:pos x="3" y="16"/>
                </a:cxn>
                <a:cxn ang="0">
                  <a:pos x="7" y="16"/>
                </a:cxn>
                <a:cxn ang="0">
                  <a:pos x="9" y="16"/>
                </a:cxn>
                <a:cxn ang="0">
                  <a:pos x="11" y="16"/>
                </a:cxn>
                <a:cxn ang="0">
                  <a:pos x="20" y="14"/>
                </a:cxn>
              </a:cxnLst>
              <a:rect l="0" t="0" r="r" b="b"/>
              <a:pathLst>
                <a:path w="39" h="16">
                  <a:moveTo>
                    <a:pt x="20" y="14"/>
                  </a:moveTo>
                  <a:lnTo>
                    <a:pt x="20" y="14"/>
                  </a:lnTo>
                  <a:lnTo>
                    <a:pt x="23" y="12"/>
                  </a:lnTo>
                  <a:lnTo>
                    <a:pt x="27" y="9"/>
                  </a:lnTo>
                  <a:lnTo>
                    <a:pt x="27" y="9"/>
                  </a:lnTo>
                  <a:lnTo>
                    <a:pt x="27" y="11"/>
                  </a:lnTo>
                  <a:lnTo>
                    <a:pt x="27" y="12"/>
                  </a:lnTo>
                  <a:lnTo>
                    <a:pt x="27" y="12"/>
                  </a:lnTo>
                  <a:lnTo>
                    <a:pt x="30" y="12"/>
                  </a:lnTo>
                  <a:lnTo>
                    <a:pt x="30" y="12"/>
                  </a:lnTo>
                  <a:lnTo>
                    <a:pt x="36" y="12"/>
                  </a:lnTo>
                  <a:lnTo>
                    <a:pt x="36" y="12"/>
                  </a:lnTo>
                  <a:lnTo>
                    <a:pt x="32" y="11"/>
                  </a:lnTo>
                  <a:lnTo>
                    <a:pt x="32" y="11"/>
                  </a:lnTo>
                  <a:lnTo>
                    <a:pt x="37" y="11"/>
                  </a:lnTo>
                  <a:lnTo>
                    <a:pt x="39" y="11"/>
                  </a:lnTo>
                  <a:lnTo>
                    <a:pt x="39" y="9"/>
                  </a:lnTo>
                  <a:lnTo>
                    <a:pt x="39" y="9"/>
                  </a:lnTo>
                  <a:lnTo>
                    <a:pt x="39" y="9"/>
                  </a:lnTo>
                  <a:lnTo>
                    <a:pt x="37" y="7"/>
                  </a:lnTo>
                  <a:lnTo>
                    <a:pt x="37" y="5"/>
                  </a:lnTo>
                  <a:lnTo>
                    <a:pt x="37" y="5"/>
                  </a:lnTo>
                  <a:lnTo>
                    <a:pt x="36" y="4"/>
                  </a:lnTo>
                  <a:lnTo>
                    <a:pt x="34" y="4"/>
                  </a:lnTo>
                  <a:lnTo>
                    <a:pt x="32" y="7"/>
                  </a:lnTo>
                  <a:lnTo>
                    <a:pt x="32" y="7"/>
                  </a:lnTo>
                  <a:lnTo>
                    <a:pt x="30" y="4"/>
                  </a:lnTo>
                  <a:lnTo>
                    <a:pt x="28" y="4"/>
                  </a:lnTo>
                  <a:lnTo>
                    <a:pt x="27" y="4"/>
                  </a:lnTo>
                  <a:lnTo>
                    <a:pt x="27" y="4"/>
                  </a:lnTo>
                  <a:lnTo>
                    <a:pt x="27" y="5"/>
                  </a:lnTo>
                  <a:lnTo>
                    <a:pt x="25" y="4"/>
                  </a:lnTo>
                  <a:lnTo>
                    <a:pt x="23" y="2"/>
                  </a:lnTo>
                  <a:lnTo>
                    <a:pt x="23" y="2"/>
                  </a:lnTo>
                  <a:lnTo>
                    <a:pt x="20" y="0"/>
                  </a:lnTo>
                  <a:lnTo>
                    <a:pt x="18" y="2"/>
                  </a:lnTo>
                  <a:lnTo>
                    <a:pt x="18" y="4"/>
                  </a:lnTo>
                  <a:lnTo>
                    <a:pt x="18" y="4"/>
                  </a:lnTo>
                  <a:lnTo>
                    <a:pt x="21" y="7"/>
                  </a:lnTo>
                  <a:lnTo>
                    <a:pt x="25" y="9"/>
                  </a:lnTo>
                  <a:lnTo>
                    <a:pt x="25" y="9"/>
                  </a:lnTo>
                  <a:lnTo>
                    <a:pt x="23" y="11"/>
                  </a:lnTo>
                  <a:lnTo>
                    <a:pt x="20" y="11"/>
                  </a:lnTo>
                  <a:lnTo>
                    <a:pt x="20" y="11"/>
                  </a:lnTo>
                  <a:lnTo>
                    <a:pt x="18" y="11"/>
                  </a:lnTo>
                  <a:lnTo>
                    <a:pt x="16" y="7"/>
                  </a:lnTo>
                  <a:lnTo>
                    <a:pt x="16" y="7"/>
                  </a:lnTo>
                  <a:lnTo>
                    <a:pt x="12" y="5"/>
                  </a:lnTo>
                  <a:lnTo>
                    <a:pt x="9" y="5"/>
                  </a:lnTo>
                  <a:lnTo>
                    <a:pt x="5" y="7"/>
                  </a:lnTo>
                  <a:lnTo>
                    <a:pt x="2" y="9"/>
                  </a:lnTo>
                  <a:lnTo>
                    <a:pt x="2" y="9"/>
                  </a:lnTo>
                  <a:lnTo>
                    <a:pt x="2" y="11"/>
                  </a:lnTo>
                  <a:lnTo>
                    <a:pt x="2" y="12"/>
                  </a:lnTo>
                  <a:lnTo>
                    <a:pt x="2" y="12"/>
                  </a:lnTo>
                  <a:lnTo>
                    <a:pt x="0" y="14"/>
                  </a:lnTo>
                  <a:lnTo>
                    <a:pt x="2" y="16"/>
                  </a:lnTo>
                  <a:lnTo>
                    <a:pt x="3" y="16"/>
                  </a:lnTo>
                  <a:lnTo>
                    <a:pt x="3" y="16"/>
                  </a:lnTo>
                  <a:lnTo>
                    <a:pt x="7" y="16"/>
                  </a:lnTo>
                  <a:lnTo>
                    <a:pt x="7" y="16"/>
                  </a:lnTo>
                  <a:lnTo>
                    <a:pt x="9" y="16"/>
                  </a:lnTo>
                  <a:lnTo>
                    <a:pt x="11" y="16"/>
                  </a:lnTo>
                  <a:lnTo>
                    <a:pt x="11" y="16"/>
                  </a:lnTo>
                  <a:lnTo>
                    <a:pt x="14" y="14"/>
                  </a:lnTo>
                  <a:lnTo>
                    <a:pt x="2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9" name="Freeform 4341"/>
            <p:cNvSpPr>
              <a:spLocks/>
            </p:cNvSpPr>
            <p:nvPr/>
          </p:nvSpPr>
          <p:spPr bwMode="auto">
            <a:xfrm>
              <a:off x="4575" y="2837"/>
              <a:ext cx="2" cy="3"/>
            </a:xfrm>
            <a:custGeom>
              <a:avLst/>
              <a:gdLst/>
              <a:ahLst/>
              <a:cxnLst>
                <a:cxn ang="0">
                  <a:pos x="0" y="3"/>
                </a:cxn>
                <a:cxn ang="0">
                  <a:pos x="0" y="3"/>
                </a:cxn>
                <a:cxn ang="0">
                  <a:pos x="2" y="0"/>
                </a:cxn>
                <a:cxn ang="0">
                  <a:pos x="2" y="0"/>
                </a:cxn>
                <a:cxn ang="0">
                  <a:pos x="0" y="0"/>
                </a:cxn>
                <a:cxn ang="0">
                  <a:pos x="0" y="0"/>
                </a:cxn>
                <a:cxn ang="0">
                  <a:pos x="0" y="3"/>
                </a:cxn>
              </a:cxnLst>
              <a:rect l="0" t="0" r="r" b="b"/>
              <a:pathLst>
                <a:path w="2" h="3">
                  <a:moveTo>
                    <a:pt x="0" y="3"/>
                  </a:moveTo>
                  <a:lnTo>
                    <a:pt x="0" y="3"/>
                  </a:lnTo>
                  <a:lnTo>
                    <a:pt x="2" y="0"/>
                  </a:lnTo>
                  <a:lnTo>
                    <a:pt x="2" y="0"/>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0" name="Freeform 4342"/>
            <p:cNvSpPr>
              <a:spLocks/>
            </p:cNvSpPr>
            <p:nvPr/>
          </p:nvSpPr>
          <p:spPr bwMode="auto">
            <a:xfrm>
              <a:off x="4575" y="2837"/>
              <a:ext cx="2" cy="3"/>
            </a:xfrm>
            <a:custGeom>
              <a:avLst/>
              <a:gdLst/>
              <a:ahLst/>
              <a:cxnLst>
                <a:cxn ang="0">
                  <a:pos x="0" y="3"/>
                </a:cxn>
                <a:cxn ang="0">
                  <a:pos x="0" y="3"/>
                </a:cxn>
                <a:cxn ang="0">
                  <a:pos x="2" y="0"/>
                </a:cxn>
                <a:cxn ang="0">
                  <a:pos x="2" y="0"/>
                </a:cxn>
                <a:cxn ang="0">
                  <a:pos x="0" y="0"/>
                </a:cxn>
                <a:cxn ang="0">
                  <a:pos x="0" y="0"/>
                </a:cxn>
                <a:cxn ang="0">
                  <a:pos x="0" y="3"/>
                </a:cxn>
              </a:cxnLst>
              <a:rect l="0" t="0" r="r" b="b"/>
              <a:pathLst>
                <a:path w="2" h="3">
                  <a:moveTo>
                    <a:pt x="0" y="3"/>
                  </a:moveTo>
                  <a:lnTo>
                    <a:pt x="0" y="3"/>
                  </a:lnTo>
                  <a:lnTo>
                    <a:pt x="2" y="0"/>
                  </a:lnTo>
                  <a:lnTo>
                    <a:pt x="2" y="0"/>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1" name="Freeform 4343"/>
            <p:cNvSpPr>
              <a:spLocks/>
            </p:cNvSpPr>
            <p:nvPr/>
          </p:nvSpPr>
          <p:spPr bwMode="auto">
            <a:xfrm>
              <a:off x="4595" y="2856"/>
              <a:ext cx="30" cy="15"/>
            </a:xfrm>
            <a:custGeom>
              <a:avLst/>
              <a:gdLst/>
              <a:ahLst/>
              <a:cxnLst>
                <a:cxn ang="0">
                  <a:pos x="0" y="2"/>
                </a:cxn>
                <a:cxn ang="0">
                  <a:pos x="0" y="2"/>
                </a:cxn>
                <a:cxn ang="0">
                  <a:pos x="2" y="4"/>
                </a:cxn>
                <a:cxn ang="0">
                  <a:pos x="3" y="6"/>
                </a:cxn>
                <a:cxn ang="0">
                  <a:pos x="9" y="6"/>
                </a:cxn>
                <a:cxn ang="0">
                  <a:pos x="9" y="6"/>
                </a:cxn>
                <a:cxn ang="0">
                  <a:pos x="14" y="9"/>
                </a:cxn>
                <a:cxn ang="0">
                  <a:pos x="19" y="13"/>
                </a:cxn>
                <a:cxn ang="0">
                  <a:pos x="19" y="13"/>
                </a:cxn>
                <a:cxn ang="0">
                  <a:pos x="23" y="15"/>
                </a:cxn>
                <a:cxn ang="0">
                  <a:pos x="27" y="13"/>
                </a:cxn>
                <a:cxn ang="0">
                  <a:pos x="30" y="11"/>
                </a:cxn>
                <a:cxn ang="0">
                  <a:pos x="30" y="9"/>
                </a:cxn>
                <a:cxn ang="0">
                  <a:pos x="28" y="7"/>
                </a:cxn>
                <a:cxn ang="0">
                  <a:pos x="28" y="7"/>
                </a:cxn>
                <a:cxn ang="0">
                  <a:pos x="27" y="6"/>
                </a:cxn>
                <a:cxn ang="0">
                  <a:pos x="23" y="4"/>
                </a:cxn>
                <a:cxn ang="0">
                  <a:pos x="23" y="4"/>
                </a:cxn>
                <a:cxn ang="0">
                  <a:pos x="18" y="0"/>
                </a:cxn>
                <a:cxn ang="0">
                  <a:pos x="18" y="0"/>
                </a:cxn>
                <a:cxn ang="0">
                  <a:pos x="11" y="0"/>
                </a:cxn>
                <a:cxn ang="0">
                  <a:pos x="11" y="0"/>
                </a:cxn>
                <a:cxn ang="0">
                  <a:pos x="5" y="0"/>
                </a:cxn>
                <a:cxn ang="0">
                  <a:pos x="3" y="0"/>
                </a:cxn>
                <a:cxn ang="0">
                  <a:pos x="0" y="2"/>
                </a:cxn>
              </a:cxnLst>
              <a:rect l="0" t="0" r="r" b="b"/>
              <a:pathLst>
                <a:path w="30" h="15">
                  <a:moveTo>
                    <a:pt x="0" y="2"/>
                  </a:moveTo>
                  <a:lnTo>
                    <a:pt x="0" y="2"/>
                  </a:lnTo>
                  <a:lnTo>
                    <a:pt x="2" y="4"/>
                  </a:lnTo>
                  <a:lnTo>
                    <a:pt x="3" y="6"/>
                  </a:lnTo>
                  <a:lnTo>
                    <a:pt x="9" y="6"/>
                  </a:lnTo>
                  <a:lnTo>
                    <a:pt x="9" y="6"/>
                  </a:lnTo>
                  <a:lnTo>
                    <a:pt x="14" y="9"/>
                  </a:lnTo>
                  <a:lnTo>
                    <a:pt x="19" y="13"/>
                  </a:lnTo>
                  <a:lnTo>
                    <a:pt x="19" y="13"/>
                  </a:lnTo>
                  <a:lnTo>
                    <a:pt x="23" y="15"/>
                  </a:lnTo>
                  <a:lnTo>
                    <a:pt x="27" y="13"/>
                  </a:lnTo>
                  <a:lnTo>
                    <a:pt x="30" y="11"/>
                  </a:lnTo>
                  <a:lnTo>
                    <a:pt x="30" y="9"/>
                  </a:lnTo>
                  <a:lnTo>
                    <a:pt x="28" y="7"/>
                  </a:lnTo>
                  <a:lnTo>
                    <a:pt x="28" y="7"/>
                  </a:lnTo>
                  <a:lnTo>
                    <a:pt x="27" y="6"/>
                  </a:lnTo>
                  <a:lnTo>
                    <a:pt x="23" y="4"/>
                  </a:lnTo>
                  <a:lnTo>
                    <a:pt x="23" y="4"/>
                  </a:lnTo>
                  <a:lnTo>
                    <a:pt x="18" y="0"/>
                  </a:lnTo>
                  <a:lnTo>
                    <a:pt x="18" y="0"/>
                  </a:lnTo>
                  <a:lnTo>
                    <a:pt x="11" y="0"/>
                  </a:lnTo>
                  <a:lnTo>
                    <a:pt x="11" y="0"/>
                  </a:lnTo>
                  <a:lnTo>
                    <a:pt x="5" y="0"/>
                  </a:lnTo>
                  <a:lnTo>
                    <a:pt x="3"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2" name="Freeform 4344"/>
            <p:cNvSpPr>
              <a:spLocks/>
            </p:cNvSpPr>
            <p:nvPr/>
          </p:nvSpPr>
          <p:spPr bwMode="auto">
            <a:xfrm>
              <a:off x="4595" y="2856"/>
              <a:ext cx="30" cy="15"/>
            </a:xfrm>
            <a:custGeom>
              <a:avLst/>
              <a:gdLst/>
              <a:ahLst/>
              <a:cxnLst>
                <a:cxn ang="0">
                  <a:pos x="0" y="2"/>
                </a:cxn>
                <a:cxn ang="0">
                  <a:pos x="0" y="2"/>
                </a:cxn>
                <a:cxn ang="0">
                  <a:pos x="2" y="4"/>
                </a:cxn>
                <a:cxn ang="0">
                  <a:pos x="3" y="6"/>
                </a:cxn>
                <a:cxn ang="0">
                  <a:pos x="9" y="6"/>
                </a:cxn>
                <a:cxn ang="0">
                  <a:pos x="9" y="6"/>
                </a:cxn>
                <a:cxn ang="0">
                  <a:pos x="14" y="9"/>
                </a:cxn>
                <a:cxn ang="0">
                  <a:pos x="19" y="13"/>
                </a:cxn>
                <a:cxn ang="0">
                  <a:pos x="19" y="13"/>
                </a:cxn>
                <a:cxn ang="0">
                  <a:pos x="23" y="15"/>
                </a:cxn>
                <a:cxn ang="0">
                  <a:pos x="27" y="13"/>
                </a:cxn>
                <a:cxn ang="0">
                  <a:pos x="30" y="11"/>
                </a:cxn>
                <a:cxn ang="0">
                  <a:pos x="30" y="9"/>
                </a:cxn>
                <a:cxn ang="0">
                  <a:pos x="28" y="7"/>
                </a:cxn>
                <a:cxn ang="0">
                  <a:pos x="28" y="7"/>
                </a:cxn>
                <a:cxn ang="0">
                  <a:pos x="27" y="6"/>
                </a:cxn>
                <a:cxn ang="0">
                  <a:pos x="23" y="4"/>
                </a:cxn>
                <a:cxn ang="0">
                  <a:pos x="23" y="4"/>
                </a:cxn>
                <a:cxn ang="0">
                  <a:pos x="18" y="0"/>
                </a:cxn>
                <a:cxn ang="0">
                  <a:pos x="18" y="0"/>
                </a:cxn>
                <a:cxn ang="0">
                  <a:pos x="11" y="0"/>
                </a:cxn>
                <a:cxn ang="0">
                  <a:pos x="11" y="0"/>
                </a:cxn>
                <a:cxn ang="0">
                  <a:pos x="5" y="0"/>
                </a:cxn>
                <a:cxn ang="0">
                  <a:pos x="3" y="0"/>
                </a:cxn>
                <a:cxn ang="0">
                  <a:pos x="0" y="2"/>
                </a:cxn>
              </a:cxnLst>
              <a:rect l="0" t="0" r="r" b="b"/>
              <a:pathLst>
                <a:path w="30" h="15">
                  <a:moveTo>
                    <a:pt x="0" y="2"/>
                  </a:moveTo>
                  <a:lnTo>
                    <a:pt x="0" y="2"/>
                  </a:lnTo>
                  <a:lnTo>
                    <a:pt x="2" y="4"/>
                  </a:lnTo>
                  <a:lnTo>
                    <a:pt x="3" y="6"/>
                  </a:lnTo>
                  <a:lnTo>
                    <a:pt x="9" y="6"/>
                  </a:lnTo>
                  <a:lnTo>
                    <a:pt x="9" y="6"/>
                  </a:lnTo>
                  <a:lnTo>
                    <a:pt x="14" y="9"/>
                  </a:lnTo>
                  <a:lnTo>
                    <a:pt x="19" y="13"/>
                  </a:lnTo>
                  <a:lnTo>
                    <a:pt x="19" y="13"/>
                  </a:lnTo>
                  <a:lnTo>
                    <a:pt x="23" y="15"/>
                  </a:lnTo>
                  <a:lnTo>
                    <a:pt x="27" y="13"/>
                  </a:lnTo>
                  <a:lnTo>
                    <a:pt x="30" y="11"/>
                  </a:lnTo>
                  <a:lnTo>
                    <a:pt x="30" y="9"/>
                  </a:lnTo>
                  <a:lnTo>
                    <a:pt x="28" y="7"/>
                  </a:lnTo>
                  <a:lnTo>
                    <a:pt x="28" y="7"/>
                  </a:lnTo>
                  <a:lnTo>
                    <a:pt x="27" y="6"/>
                  </a:lnTo>
                  <a:lnTo>
                    <a:pt x="23" y="4"/>
                  </a:lnTo>
                  <a:lnTo>
                    <a:pt x="23" y="4"/>
                  </a:lnTo>
                  <a:lnTo>
                    <a:pt x="18" y="0"/>
                  </a:lnTo>
                  <a:lnTo>
                    <a:pt x="18" y="0"/>
                  </a:lnTo>
                  <a:lnTo>
                    <a:pt x="11" y="0"/>
                  </a:lnTo>
                  <a:lnTo>
                    <a:pt x="11" y="0"/>
                  </a:lnTo>
                  <a:lnTo>
                    <a:pt x="5" y="0"/>
                  </a:lnTo>
                  <a:lnTo>
                    <a:pt x="3"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3" name="Freeform 4345"/>
            <p:cNvSpPr>
              <a:spLocks/>
            </p:cNvSpPr>
            <p:nvPr/>
          </p:nvSpPr>
          <p:spPr bwMode="auto">
            <a:xfrm>
              <a:off x="4598" y="2837"/>
              <a:ext cx="2" cy="2"/>
            </a:xfrm>
            <a:custGeom>
              <a:avLst/>
              <a:gdLst/>
              <a:ahLst/>
              <a:cxnLst>
                <a:cxn ang="0">
                  <a:pos x="2" y="0"/>
                </a:cxn>
                <a:cxn ang="0">
                  <a:pos x="2" y="0"/>
                </a:cxn>
                <a:cxn ang="0">
                  <a:pos x="0" y="0"/>
                </a:cxn>
                <a:cxn ang="0">
                  <a:pos x="0" y="2"/>
                </a:cxn>
                <a:cxn ang="0">
                  <a:pos x="0" y="2"/>
                </a:cxn>
                <a:cxn ang="0">
                  <a:pos x="2" y="0"/>
                </a:cxn>
                <a:cxn ang="0">
                  <a:pos x="2" y="0"/>
                </a:cxn>
              </a:cxnLst>
              <a:rect l="0" t="0" r="r" b="b"/>
              <a:pathLst>
                <a:path w="2" h="2">
                  <a:moveTo>
                    <a:pt x="2" y="0"/>
                  </a:moveTo>
                  <a:lnTo>
                    <a:pt x="2" y="0"/>
                  </a:lnTo>
                  <a:lnTo>
                    <a:pt x="0" y="0"/>
                  </a:lnTo>
                  <a:lnTo>
                    <a:pt x="0" y="2"/>
                  </a:lnTo>
                  <a:lnTo>
                    <a:pt x="0" y="2"/>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4" name="Freeform 4346"/>
            <p:cNvSpPr>
              <a:spLocks/>
            </p:cNvSpPr>
            <p:nvPr/>
          </p:nvSpPr>
          <p:spPr bwMode="auto">
            <a:xfrm>
              <a:off x="4598" y="2837"/>
              <a:ext cx="2" cy="2"/>
            </a:xfrm>
            <a:custGeom>
              <a:avLst/>
              <a:gdLst/>
              <a:ahLst/>
              <a:cxnLst>
                <a:cxn ang="0">
                  <a:pos x="2" y="0"/>
                </a:cxn>
                <a:cxn ang="0">
                  <a:pos x="2" y="0"/>
                </a:cxn>
                <a:cxn ang="0">
                  <a:pos x="0" y="0"/>
                </a:cxn>
                <a:cxn ang="0">
                  <a:pos x="0" y="2"/>
                </a:cxn>
                <a:cxn ang="0">
                  <a:pos x="0" y="2"/>
                </a:cxn>
                <a:cxn ang="0">
                  <a:pos x="2" y="0"/>
                </a:cxn>
                <a:cxn ang="0">
                  <a:pos x="2" y="0"/>
                </a:cxn>
              </a:cxnLst>
              <a:rect l="0" t="0" r="r" b="b"/>
              <a:pathLst>
                <a:path w="2" h="2">
                  <a:moveTo>
                    <a:pt x="2" y="0"/>
                  </a:moveTo>
                  <a:lnTo>
                    <a:pt x="2" y="0"/>
                  </a:lnTo>
                  <a:lnTo>
                    <a:pt x="0" y="0"/>
                  </a:lnTo>
                  <a:lnTo>
                    <a:pt x="0" y="2"/>
                  </a:lnTo>
                  <a:lnTo>
                    <a:pt x="0" y="2"/>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5" name="Freeform 4347"/>
            <p:cNvSpPr>
              <a:spLocks/>
            </p:cNvSpPr>
            <p:nvPr/>
          </p:nvSpPr>
          <p:spPr bwMode="auto">
            <a:xfrm>
              <a:off x="4600" y="2678"/>
              <a:ext cx="104" cy="119"/>
            </a:xfrm>
            <a:custGeom>
              <a:avLst/>
              <a:gdLst/>
              <a:ahLst/>
              <a:cxnLst>
                <a:cxn ang="0">
                  <a:pos x="7" y="118"/>
                </a:cxn>
                <a:cxn ang="0">
                  <a:pos x="14" y="118"/>
                </a:cxn>
                <a:cxn ang="0">
                  <a:pos x="23" y="116"/>
                </a:cxn>
                <a:cxn ang="0">
                  <a:pos x="22" y="107"/>
                </a:cxn>
                <a:cxn ang="0">
                  <a:pos x="25" y="87"/>
                </a:cxn>
                <a:cxn ang="0">
                  <a:pos x="23" y="77"/>
                </a:cxn>
                <a:cxn ang="0">
                  <a:pos x="34" y="70"/>
                </a:cxn>
                <a:cxn ang="0">
                  <a:pos x="34" y="80"/>
                </a:cxn>
                <a:cxn ang="0">
                  <a:pos x="43" y="93"/>
                </a:cxn>
                <a:cxn ang="0">
                  <a:pos x="43" y="103"/>
                </a:cxn>
                <a:cxn ang="0">
                  <a:pos x="50" y="103"/>
                </a:cxn>
                <a:cxn ang="0">
                  <a:pos x="57" y="98"/>
                </a:cxn>
                <a:cxn ang="0">
                  <a:pos x="61" y="96"/>
                </a:cxn>
                <a:cxn ang="0">
                  <a:pos x="63" y="93"/>
                </a:cxn>
                <a:cxn ang="0">
                  <a:pos x="61" y="89"/>
                </a:cxn>
                <a:cxn ang="0">
                  <a:pos x="55" y="84"/>
                </a:cxn>
                <a:cxn ang="0">
                  <a:pos x="55" y="80"/>
                </a:cxn>
                <a:cxn ang="0">
                  <a:pos x="55" y="75"/>
                </a:cxn>
                <a:cxn ang="0">
                  <a:pos x="50" y="68"/>
                </a:cxn>
                <a:cxn ang="0">
                  <a:pos x="43" y="61"/>
                </a:cxn>
                <a:cxn ang="0">
                  <a:pos x="41" y="55"/>
                </a:cxn>
                <a:cxn ang="0">
                  <a:pos x="52" y="53"/>
                </a:cxn>
                <a:cxn ang="0">
                  <a:pos x="64" y="43"/>
                </a:cxn>
                <a:cxn ang="0">
                  <a:pos x="73" y="43"/>
                </a:cxn>
                <a:cxn ang="0">
                  <a:pos x="73" y="37"/>
                </a:cxn>
                <a:cxn ang="0">
                  <a:pos x="66" y="39"/>
                </a:cxn>
                <a:cxn ang="0">
                  <a:pos x="52" y="43"/>
                </a:cxn>
                <a:cxn ang="0">
                  <a:pos x="43" y="43"/>
                </a:cxn>
                <a:cxn ang="0">
                  <a:pos x="34" y="50"/>
                </a:cxn>
                <a:cxn ang="0">
                  <a:pos x="27" y="43"/>
                </a:cxn>
                <a:cxn ang="0">
                  <a:pos x="20" y="34"/>
                </a:cxn>
                <a:cxn ang="0">
                  <a:pos x="27" y="20"/>
                </a:cxn>
                <a:cxn ang="0">
                  <a:pos x="39" y="20"/>
                </a:cxn>
                <a:cxn ang="0">
                  <a:pos x="50" y="20"/>
                </a:cxn>
                <a:cxn ang="0">
                  <a:pos x="72" y="21"/>
                </a:cxn>
                <a:cxn ang="0">
                  <a:pos x="91" y="20"/>
                </a:cxn>
                <a:cxn ang="0">
                  <a:pos x="100" y="7"/>
                </a:cxn>
                <a:cxn ang="0">
                  <a:pos x="102" y="0"/>
                </a:cxn>
                <a:cxn ang="0">
                  <a:pos x="95" y="3"/>
                </a:cxn>
                <a:cxn ang="0">
                  <a:pos x="89" y="9"/>
                </a:cxn>
                <a:cxn ang="0">
                  <a:pos x="79" y="12"/>
                </a:cxn>
                <a:cxn ang="0">
                  <a:pos x="64" y="12"/>
                </a:cxn>
                <a:cxn ang="0">
                  <a:pos x="45" y="11"/>
                </a:cxn>
                <a:cxn ang="0">
                  <a:pos x="34" y="5"/>
                </a:cxn>
                <a:cxn ang="0">
                  <a:pos x="27" y="14"/>
                </a:cxn>
                <a:cxn ang="0">
                  <a:pos x="20" y="18"/>
                </a:cxn>
                <a:cxn ang="0">
                  <a:pos x="16" y="27"/>
                </a:cxn>
                <a:cxn ang="0">
                  <a:pos x="13" y="27"/>
                </a:cxn>
                <a:cxn ang="0">
                  <a:pos x="16" y="37"/>
                </a:cxn>
                <a:cxn ang="0">
                  <a:pos x="11" y="45"/>
                </a:cxn>
                <a:cxn ang="0">
                  <a:pos x="9" y="57"/>
                </a:cxn>
                <a:cxn ang="0">
                  <a:pos x="2" y="70"/>
                </a:cxn>
                <a:cxn ang="0">
                  <a:pos x="0" y="77"/>
                </a:cxn>
                <a:cxn ang="0">
                  <a:pos x="4" y="84"/>
                </a:cxn>
                <a:cxn ang="0">
                  <a:pos x="11" y="89"/>
                </a:cxn>
                <a:cxn ang="0">
                  <a:pos x="11" y="105"/>
                </a:cxn>
              </a:cxnLst>
              <a:rect l="0" t="0" r="r" b="b"/>
              <a:pathLst>
                <a:path w="104" h="119">
                  <a:moveTo>
                    <a:pt x="7" y="111"/>
                  </a:moveTo>
                  <a:lnTo>
                    <a:pt x="7" y="111"/>
                  </a:lnTo>
                  <a:lnTo>
                    <a:pt x="7" y="114"/>
                  </a:lnTo>
                  <a:lnTo>
                    <a:pt x="7" y="118"/>
                  </a:lnTo>
                  <a:lnTo>
                    <a:pt x="7" y="118"/>
                  </a:lnTo>
                  <a:lnTo>
                    <a:pt x="9" y="118"/>
                  </a:lnTo>
                  <a:lnTo>
                    <a:pt x="11" y="118"/>
                  </a:lnTo>
                  <a:lnTo>
                    <a:pt x="13" y="119"/>
                  </a:lnTo>
                  <a:lnTo>
                    <a:pt x="14" y="118"/>
                  </a:lnTo>
                  <a:lnTo>
                    <a:pt x="14" y="118"/>
                  </a:lnTo>
                  <a:lnTo>
                    <a:pt x="16" y="118"/>
                  </a:lnTo>
                  <a:lnTo>
                    <a:pt x="18" y="118"/>
                  </a:lnTo>
                  <a:lnTo>
                    <a:pt x="18" y="118"/>
                  </a:lnTo>
                  <a:lnTo>
                    <a:pt x="22" y="116"/>
                  </a:lnTo>
                  <a:lnTo>
                    <a:pt x="23" y="116"/>
                  </a:lnTo>
                  <a:lnTo>
                    <a:pt x="23" y="116"/>
                  </a:lnTo>
                  <a:lnTo>
                    <a:pt x="23" y="112"/>
                  </a:lnTo>
                  <a:lnTo>
                    <a:pt x="22" y="111"/>
                  </a:lnTo>
                  <a:lnTo>
                    <a:pt x="22" y="107"/>
                  </a:lnTo>
                  <a:lnTo>
                    <a:pt x="22" y="107"/>
                  </a:lnTo>
                  <a:lnTo>
                    <a:pt x="23" y="102"/>
                  </a:lnTo>
                  <a:lnTo>
                    <a:pt x="23" y="96"/>
                  </a:lnTo>
                  <a:lnTo>
                    <a:pt x="23" y="96"/>
                  </a:lnTo>
                  <a:lnTo>
                    <a:pt x="23" y="91"/>
                  </a:lnTo>
                  <a:lnTo>
                    <a:pt x="25" y="87"/>
                  </a:lnTo>
                  <a:lnTo>
                    <a:pt x="25" y="87"/>
                  </a:lnTo>
                  <a:lnTo>
                    <a:pt x="25" y="82"/>
                  </a:lnTo>
                  <a:lnTo>
                    <a:pt x="25" y="82"/>
                  </a:lnTo>
                  <a:lnTo>
                    <a:pt x="25" y="78"/>
                  </a:lnTo>
                  <a:lnTo>
                    <a:pt x="23" y="77"/>
                  </a:lnTo>
                  <a:lnTo>
                    <a:pt x="23" y="77"/>
                  </a:lnTo>
                  <a:lnTo>
                    <a:pt x="23" y="73"/>
                  </a:lnTo>
                  <a:lnTo>
                    <a:pt x="27" y="71"/>
                  </a:lnTo>
                  <a:lnTo>
                    <a:pt x="30" y="70"/>
                  </a:lnTo>
                  <a:lnTo>
                    <a:pt x="34" y="70"/>
                  </a:lnTo>
                  <a:lnTo>
                    <a:pt x="34" y="70"/>
                  </a:lnTo>
                  <a:lnTo>
                    <a:pt x="36" y="71"/>
                  </a:lnTo>
                  <a:lnTo>
                    <a:pt x="36" y="75"/>
                  </a:lnTo>
                  <a:lnTo>
                    <a:pt x="34" y="80"/>
                  </a:lnTo>
                  <a:lnTo>
                    <a:pt x="34" y="80"/>
                  </a:lnTo>
                  <a:lnTo>
                    <a:pt x="34" y="82"/>
                  </a:lnTo>
                  <a:lnTo>
                    <a:pt x="34" y="84"/>
                  </a:lnTo>
                  <a:lnTo>
                    <a:pt x="36" y="87"/>
                  </a:lnTo>
                  <a:lnTo>
                    <a:pt x="43" y="93"/>
                  </a:lnTo>
                  <a:lnTo>
                    <a:pt x="43" y="93"/>
                  </a:lnTo>
                  <a:lnTo>
                    <a:pt x="43" y="94"/>
                  </a:lnTo>
                  <a:lnTo>
                    <a:pt x="43" y="96"/>
                  </a:lnTo>
                  <a:lnTo>
                    <a:pt x="41" y="100"/>
                  </a:lnTo>
                  <a:lnTo>
                    <a:pt x="43" y="103"/>
                  </a:lnTo>
                  <a:lnTo>
                    <a:pt x="43" y="103"/>
                  </a:lnTo>
                  <a:lnTo>
                    <a:pt x="45" y="105"/>
                  </a:lnTo>
                  <a:lnTo>
                    <a:pt x="48" y="105"/>
                  </a:lnTo>
                  <a:lnTo>
                    <a:pt x="48" y="105"/>
                  </a:lnTo>
                  <a:lnTo>
                    <a:pt x="50" y="105"/>
                  </a:lnTo>
                  <a:lnTo>
                    <a:pt x="50" y="103"/>
                  </a:lnTo>
                  <a:lnTo>
                    <a:pt x="52" y="102"/>
                  </a:lnTo>
                  <a:lnTo>
                    <a:pt x="52" y="102"/>
                  </a:lnTo>
                  <a:lnTo>
                    <a:pt x="52" y="100"/>
                  </a:lnTo>
                  <a:lnTo>
                    <a:pt x="54" y="98"/>
                  </a:lnTo>
                  <a:lnTo>
                    <a:pt x="57" y="98"/>
                  </a:lnTo>
                  <a:lnTo>
                    <a:pt x="57" y="98"/>
                  </a:lnTo>
                  <a:lnTo>
                    <a:pt x="61" y="98"/>
                  </a:lnTo>
                  <a:lnTo>
                    <a:pt x="63" y="98"/>
                  </a:lnTo>
                  <a:lnTo>
                    <a:pt x="61" y="96"/>
                  </a:lnTo>
                  <a:lnTo>
                    <a:pt x="61" y="96"/>
                  </a:lnTo>
                  <a:lnTo>
                    <a:pt x="63" y="98"/>
                  </a:lnTo>
                  <a:lnTo>
                    <a:pt x="64" y="96"/>
                  </a:lnTo>
                  <a:lnTo>
                    <a:pt x="64" y="94"/>
                  </a:lnTo>
                  <a:lnTo>
                    <a:pt x="63" y="93"/>
                  </a:lnTo>
                  <a:lnTo>
                    <a:pt x="63" y="93"/>
                  </a:lnTo>
                  <a:lnTo>
                    <a:pt x="63" y="93"/>
                  </a:lnTo>
                  <a:lnTo>
                    <a:pt x="61" y="93"/>
                  </a:lnTo>
                  <a:lnTo>
                    <a:pt x="59" y="91"/>
                  </a:lnTo>
                  <a:lnTo>
                    <a:pt x="59" y="91"/>
                  </a:lnTo>
                  <a:lnTo>
                    <a:pt x="61" y="89"/>
                  </a:lnTo>
                  <a:lnTo>
                    <a:pt x="61" y="89"/>
                  </a:lnTo>
                  <a:lnTo>
                    <a:pt x="57" y="89"/>
                  </a:lnTo>
                  <a:lnTo>
                    <a:pt x="55" y="86"/>
                  </a:lnTo>
                  <a:lnTo>
                    <a:pt x="55" y="86"/>
                  </a:lnTo>
                  <a:lnTo>
                    <a:pt x="55" y="84"/>
                  </a:lnTo>
                  <a:lnTo>
                    <a:pt x="55" y="82"/>
                  </a:lnTo>
                  <a:lnTo>
                    <a:pt x="55" y="82"/>
                  </a:lnTo>
                  <a:lnTo>
                    <a:pt x="57" y="82"/>
                  </a:lnTo>
                  <a:lnTo>
                    <a:pt x="57" y="82"/>
                  </a:lnTo>
                  <a:lnTo>
                    <a:pt x="55" y="80"/>
                  </a:lnTo>
                  <a:lnTo>
                    <a:pt x="57" y="78"/>
                  </a:lnTo>
                  <a:lnTo>
                    <a:pt x="57" y="78"/>
                  </a:lnTo>
                  <a:lnTo>
                    <a:pt x="55" y="77"/>
                  </a:lnTo>
                  <a:lnTo>
                    <a:pt x="55" y="77"/>
                  </a:lnTo>
                  <a:lnTo>
                    <a:pt x="55" y="75"/>
                  </a:lnTo>
                  <a:lnTo>
                    <a:pt x="55" y="73"/>
                  </a:lnTo>
                  <a:lnTo>
                    <a:pt x="55" y="73"/>
                  </a:lnTo>
                  <a:lnTo>
                    <a:pt x="52" y="71"/>
                  </a:lnTo>
                  <a:lnTo>
                    <a:pt x="52" y="71"/>
                  </a:lnTo>
                  <a:lnTo>
                    <a:pt x="50" y="68"/>
                  </a:lnTo>
                  <a:lnTo>
                    <a:pt x="50" y="68"/>
                  </a:lnTo>
                  <a:lnTo>
                    <a:pt x="48" y="64"/>
                  </a:lnTo>
                  <a:lnTo>
                    <a:pt x="47" y="62"/>
                  </a:lnTo>
                  <a:lnTo>
                    <a:pt x="47" y="62"/>
                  </a:lnTo>
                  <a:lnTo>
                    <a:pt x="43" y="61"/>
                  </a:lnTo>
                  <a:lnTo>
                    <a:pt x="43" y="59"/>
                  </a:lnTo>
                  <a:lnTo>
                    <a:pt x="41" y="59"/>
                  </a:lnTo>
                  <a:lnTo>
                    <a:pt x="41" y="59"/>
                  </a:lnTo>
                  <a:lnTo>
                    <a:pt x="41" y="55"/>
                  </a:lnTo>
                  <a:lnTo>
                    <a:pt x="41" y="55"/>
                  </a:lnTo>
                  <a:lnTo>
                    <a:pt x="45" y="57"/>
                  </a:lnTo>
                  <a:lnTo>
                    <a:pt x="47" y="57"/>
                  </a:lnTo>
                  <a:lnTo>
                    <a:pt x="48" y="57"/>
                  </a:lnTo>
                  <a:lnTo>
                    <a:pt x="48" y="57"/>
                  </a:lnTo>
                  <a:lnTo>
                    <a:pt x="52" y="53"/>
                  </a:lnTo>
                  <a:lnTo>
                    <a:pt x="55" y="52"/>
                  </a:lnTo>
                  <a:lnTo>
                    <a:pt x="55" y="52"/>
                  </a:lnTo>
                  <a:lnTo>
                    <a:pt x="59" y="50"/>
                  </a:lnTo>
                  <a:lnTo>
                    <a:pt x="63" y="45"/>
                  </a:lnTo>
                  <a:lnTo>
                    <a:pt x="64" y="43"/>
                  </a:lnTo>
                  <a:lnTo>
                    <a:pt x="70" y="41"/>
                  </a:lnTo>
                  <a:lnTo>
                    <a:pt x="70" y="41"/>
                  </a:lnTo>
                  <a:lnTo>
                    <a:pt x="72" y="43"/>
                  </a:lnTo>
                  <a:lnTo>
                    <a:pt x="72" y="43"/>
                  </a:lnTo>
                  <a:lnTo>
                    <a:pt x="73" y="43"/>
                  </a:lnTo>
                  <a:lnTo>
                    <a:pt x="73" y="43"/>
                  </a:lnTo>
                  <a:lnTo>
                    <a:pt x="75" y="41"/>
                  </a:lnTo>
                  <a:lnTo>
                    <a:pt x="75" y="37"/>
                  </a:lnTo>
                  <a:lnTo>
                    <a:pt x="75" y="37"/>
                  </a:lnTo>
                  <a:lnTo>
                    <a:pt x="73" y="37"/>
                  </a:lnTo>
                  <a:lnTo>
                    <a:pt x="70" y="36"/>
                  </a:lnTo>
                  <a:lnTo>
                    <a:pt x="63" y="37"/>
                  </a:lnTo>
                  <a:lnTo>
                    <a:pt x="63" y="37"/>
                  </a:lnTo>
                  <a:lnTo>
                    <a:pt x="66" y="39"/>
                  </a:lnTo>
                  <a:lnTo>
                    <a:pt x="66" y="39"/>
                  </a:lnTo>
                  <a:lnTo>
                    <a:pt x="59" y="39"/>
                  </a:lnTo>
                  <a:lnTo>
                    <a:pt x="55" y="39"/>
                  </a:lnTo>
                  <a:lnTo>
                    <a:pt x="54" y="41"/>
                  </a:lnTo>
                  <a:lnTo>
                    <a:pt x="54" y="41"/>
                  </a:lnTo>
                  <a:lnTo>
                    <a:pt x="52" y="43"/>
                  </a:lnTo>
                  <a:lnTo>
                    <a:pt x="50" y="43"/>
                  </a:lnTo>
                  <a:lnTo>
                    <a:pt x="47" y="43"/>
                  </a:lnTo>
                  <a:lnTo>
                    <a:pt x="47" y="39"/>
                  </a:lnTo>
                  <a:lnTo>
                    <a:pt x="47" y="39"/>
                  </a:lnTo>
                  <a:lnTo>
                    <a:pt x="43" y="43"/>
                  </a:lnTo>
                  <a:lnTo>
                    <a:pt x="39" y="46"/>
                  </a:lnTo>
                  <a:lnTo>
                    <a:pt x="39" y="46"/>
                  </a:lnTo>
                  <a:lnTo>
                    <a:pt x="38" y="50"/>
                  </a:lnTo>
                  <a:lnTo>
                    <a:pt x="34" y="50"/>
                  </a:lnTo>
                  <a:lnTo>
                    <a:pt x="34" y="50"/>
                  </a:lnTo>
                  <a:lnTo>
                    <a:pt x="30" y="48"/>
                  </a:lnTo>
                  <a:lnTo>
                    <a:pt x="29" y="46"/>
                  </a:lnTo>
                  <a:lnTo>
                    <a:pt x="29" y="46"/>
                  </a:lnTo>
                  <a:lnTo>
                    <a:pt x="27" y="43"/>
                  </a:lnTo>
                  <a:lnTo>
                    <a:pt x="27" y="43"/>
                  </a:lnTo>
                  <a:lnTo>
                    <a:pt x="25" y="43"/>
                  </a:lnTo>
                  <a:lnTo>
                    <a:pt x="23" y="43"/>
                  </a:lnTo>
                  <a:lnTo>
                    <a:pt x="23" y="43"/>
                  </a:lnTo>
                  <a:lnTo>
                    <a:pt x="22" y="39"/>
                  </a:lnTo>
                  <a:lnTo>
                    <a:pt x="20" y="34"/>
                  </a:lnTo>
                  <a:lnTo>
                    <a:pt x="20" y="30"/>
                  </a:lnTo>
                  <a:lnTo>
                    <a:pt x="22" y="25"/>
                  </a:lnTo>
                  <a:lnTo>
                    <a:pt x="22" y="25"/>
                  </a:lnTo>
                  <a:lnTo>
                    <a:pt x="23" y="21"/>
                  </a:lnTo>
                  <a:lnTo>
                    <a:pt x="27" y="20"/>
                  </a:lnTo>
                  <a:lnTo>
                    <a:pt x="27" y="20"/>
                  </a:lnTo>
                  <a:lnTo>
                    <a:pt x="32" y="20"/>
                  </a:lnTo>
                  <a:lnTo>
                    <a:pt x="36" y="21"/>
                  </a:lnTo>
                  <a:lnTo>
                    <a:pt x="36" y="21"/>
                  </a:lnTo>
                  <a:lnTo>
                    <a:pt x="39" y="20"/>
                  </a:lnTo>
                  <a:lnTo>
                    <a:pt x="43" y="20"/>
                  </a:lnTo>
                  <a:lnTo>
                    <a:pt x="43" y="20"/>
                  </a:lnTo>
                  <a:lnTo>
                    <a:pt x="47" y="20"/>
                  </a:lnTo>
                  <a:lnTo>
                    <a:pt x="50" y="20"/>
                  </a:lnTo>
                  <a:lnTo>
                    <a:pt x="50" y="20"/>
                  </a:lnTo>
                  <a:lnTo>
                    <a:pt x="55" y="20"/>
                  </a:lnTo>
                  <a:lnTo>
                    <a:pt x="61" y="20"/>
                  </a:lnTo>
                  <a:lnTo>
                    <a:pt x="61" y="20"/>
                  </a:lnTo>
                  <a:lnTo>
                    <a:pt x="66" y="20"/>
                  </a:lnTo>
                  <a:lnTo>
                    <a:pt x="72" y="21"/>
                  </a:lnTo>
                  <a:lnTo>
                    <a:pt x="72" y="21"/>
                  </a:lnTo>
                  <a:lnTo>
                    <a:pt x="75" y="23"/>
                  </a:lnTo>
                  <a:lnTo>
                    <a:pt x="82" y="23"/>
                  </a:lnTo>
                  <a:lnTo>
                    <a:pt x="88" y="21"/>
                  </a:lnTo>
                  <a:lnTo>
                    <a:pt x="91" y="20"/>
                  </a:lnTo>
                  <a:lnTo>
                    <a:pt x="91" y="20"/>
                  </a:lnTo>
                  <a:lnTo>
                    <a:pt x="95" y="14"/>
                  </a:lnTo>
                  <a:lnTo>
                    <a:pt x="98" y="11"/>
                  </a:lnTo>
                  <a:lnTo>
                    <a:pt x="98" y="11"/>
                  </a:lnTo>
                  <a:lnTo>
                    <a:pt x="100" y="7"/>
                  </a:lnTo>
                  <a:lnTo>
                    <a:pt x="104" y="3"/>
                  </a:lnTo>
                  <a:lnTo>
                    <a:pt x="104" y="3"/>
                  </a:lnTo>
                  <a:lnTo>
                    <a:pt x="102" y="2"/>
                  </a:lnTo>
                  <a:lnTo>
                    <a:pt x="102" y="0"/>
                  </a:lnTo>
                  <a:lnTo>
                    <a:pt x="102" y="0"/>
                  </a:lnTo>
                  <a:lnTo>
                    <a:pt x="98" y="0"/>
                  </a:lnTo>
                  <a:lnTo>
                    <a:pt x="98" y="0"/>
                  </a:lnTo>
                  <a:lnTo>
                    <a:pt x="97" y="2"/>
                  </a:lnTo>
                  <a:lnTo>
                    <a:pt x="95" y="3"/>
                  </a:lnTo>
                  <a:lnTo>
                    <a:pt x="95" y="3"/>
                  </a:lnTo>
                  <a:lnTo>
                    <a:pt x="93" y="5"/>
                  </a:lnTo>
                  <a:lnTo>
                    <a:pt x="93" y="7"/>
                  </a:lnTo>
                  <a:lnTo>
                    <a:pt x="93" y="7"/>
                  </a:lnTo>
                  <a:lnTo>
                    <a:pt x="91" y="9"/>
                  </a:lnTo>
                  <a:lnTo>
                    <a:pt x="89" y="9"/>
                  </a:lnTo>
                  <a:lnTo>
                    <a:pt x="89" y="9"/>
                  </a:lnTo>
                  <a:lnTo>
                    <a:pt x="88" y="12"/>
                  </a:lnTo>
                  <a:lnTo>
                    <a:pt x="84" y="12"/>
                  </a:lnTo>
                  <a:lnTo>
                    <a:pt x="79" y="12"/>
                  </a:lnTo>
                  <a:lnTo>
                    <a:pt x="79" y="12"/>
                  </a:lnTo>
                  <a:lnTo>
                    <a:pt x="68" y="12"/>
                  </a:lnTo>
                  <a:lnTo>
                    <a:pt x="68" y="12"/>
                  </a:lnTo>
                  <a:lnTo>
                    <a:pt x="66" y="12"/>
                  </a:lnTo>
                  <a:lnTo>
                    <a:pt x="64" y="12"/>
                  </a:lnTo>
                  <a:lnTo>
                    <a:pt x="64" y="12"/>
                  </a:lnTo>
                  <a:lnTo>
                    <a:pt x="52" y="11"/>
                  </a:lnTo>
                  <a:lnTo>
                    <a:pt x="52" y="11"/>
                  </a:lnTo>
                  <a:lnTo>
                    <a:pt x="47" y="11"/>
                  </a:lnTo>
                  <a:lnTo>
                    <a:pt x="47" y="11"/>
                  </a:lnTo>
                  <a:lnTo>
                    <a:pt x="45" y="11"/>
                  </a:lnTo>
                  <a:lnTo>
                    <a:pt x="43" y="9"/>
                  </a:lnTo>
                  <a:lnTo>
                    <a:pt x="41" y="7"/>
                  </a:lnTo>
                  <a:lnTo>
                    <a:pt x="41" y="7"/>
                  </a:lnTo>
                  <a:lnTo>
                    <a:pt x="36" y="5"/>
                  </a:lnTo>
                  <a:lnTo>
                    <a:pt x="34" y="5"/>
                  </a:lnTo>
                  <a:lnTo>
                    <a:pt x="32" y="7"/>
                  </a:lnTo>
                  <a:lnTo>
                    <a:pt x="32" y="7"/>
                  </a:lnTo>
                  <a:lnTo>
                    <a:pt x="30" y="11"/>
                  </a:lnTo>
                  <a:lnTo>
                    <a:pt x="29" y="12"/>
                  </a:lnTo>
                  <a:lnTo>
                    <a:pt x="27" y="14"/>
                  </a:lnTo>
                  <a:lnTo>
                    <a:pt x="23" y="12"/>
                  </a:lnTo>
                  <a:lnTo>
                    <a:pt x="23" y="12"/>
                  </a:lnTo>
                  <a:lnTo>
                    <a:pt x="22" y="16"/>
                  </a:lnTo>
                  <a:lnTo>
                    <a:pt x="22" y="16"/>
                  </a:lnTo>
                  <a:lnTo>
                    <a:pt x="20" y="18"/>
                  </a:lnTo>
                  <a:lnTo>
                    <a:pt x="18" y="20"/>
                  </a:lnTo>
                  <a:lnTo>
                    <a:pt x="18" y="20"/>
                  </a:lnTo>
                  <a:lnTo>
                    <a:pt x="16" y="21"/>
                  </a:lnTo>
                  <a:lnTo>
                    <a:pt x="16" y="25"/>
                  </a:lnTo>
                  <a:lnTo>
                    <a:pt x="16" y="27"/>
                  </a:lnTo>
                  <a:lnTo>
                    <a:pt x="16" y="28"/>
                  </a:lnTo>
                  <a:lnTo>
                    <a:pt x="16" y="28"/>
                  </a:lnTo>
                  <a:lnTo>
                    <a:pt x="14" y="27"/>
                  </a:lnTo>
                  <a:lnTo>
                    <a:pt x="13" y="27"/>
                  </a:lnTo>
                  <a:lnTo>
                    <a:pt x="13" y="27"/>
                  </a:lnTo>
                  <a:lnTo>
                    <a:pt x="14" y="30"/>
                  </a:lnTo>
                  <a:lnTo>
                    <a:pt x="16" y="30"/>
                  </a:lnTo>
                  <a:lnTo>
                    <a:pt x="16" y="32"/>
                  </a:lnTo>
                  <a:lnTo>
                    <a:pt x="16" y="32"/>
                  </a:lnTo>
                  <a:lnTo>
                    <a:pt x="16" y="37"/>
                  </a:lnTo>
                  <a:lnTo>
                    <a:pt x="16" y="41"/>
                  </a:lnTo>
                  <a:lnTo>
                    <a:pt x="16" y="41"/>
                  </a:lnTo>
                  <a:lnTo>
                    <a:pt x="14" y="37"/>
                  </a:lnTo>
                  <a:lnTo>
                    <a:pt x="14" y="37"/>
                  </a:lnTo>
                  <a:lnTo>
                    <a:pt x="11" y="45"/>
                  </a:lnTo>
                  <a:lnTo>
                    <a:pt x="9" y="46"/>
                  </a:lnTo>
                  <a:lnTo>
                    <a:pt x="9" y="50"/>
                  </a:lnTo>
                  <a:lnTo>
                    <a:pt x="9" y="50"/>
                  </a:lnTo>
                  <a:lnTo>
                    <a:pt x="9" y="57"/>
                  </a:lnTo>
                  <a:lnTo>
                    <a:pt x="9" y="57"/>
                  </a:lnTo>
                  <a:lnTo>
                    <a:pt x="7" y="61"/>
                  </a:lnTo>
                  <a:lnTo>
                    <a:pt x="6" y="64"/>
                  </a:lnTo>
                  <a:lnTo>
                    <a:pt x="6" y="64"/>
                  </a:lnTo>
                  <a:lnTo>
                    <a:pt x="4" y="66"/>
                  </a:lnTo>
                  <a:lnTo>
                    <a:pt x="2" y="70"/>
                  </a:lnTo>
                  <a:lnTo>
                    <a:pt x="0" y="71"/>
                  </a:lnTo>
                  <a:lnTo>
                    <a:pt x="0" y="73"/>
                  </a:lnTo>
                  <a:lnTo>
                    <a:pt x="0" y="73"/>
                  </a:lnTo>
                  <a:lnTo>
                    <a:pt x="0" y="75"/>
                  </a:lnTo>
                  <a:lnTo>
                    <a:pt x="0" y="77"/>
                  </a:lnTo>
                  <a:lnTo>
                    <a:pt x="0" y="77"/>
                  </a:lnTo>
                  <a:lnTo>
                    <a:pt x="0" y="80"/>
                  </a:lnTo>
                  <a:lnTo>
                    <a:pt x="2" y="86"/>
                  </a:lnTo>
                  <a:lnTo>
                    <a:pt x="2" y="86"/>
                  </a:lnTo>
                  <a:lnTo>
                    <a:pt x="4" y="84"/>
                  </a:lnTo>
                  <a:lnTo>
                    <a:pt x="7" y="84"/>
                  </a:lnTo>
                  <a:lnTo>
                    <a:pt x="7" y="84"/>
                  </a:lnTo>
                  <a:lnTo>
                    <a:pt x="11" y="84"/>
                  </a:lnTo>
                  <a:lnTo>
                    <a:pt x="11" y="86"/>
                  </a:lnTo>
                  <a:lnTo>
                    <a:pt x="11" y="89"/>
                  </a:lnTo>
                  <a:lnTo>
                    <a:pt x="11" y="89"/>
                  </a:lnTo>
                  <a:lnTo>
                    <a:pt x="13" y="94"/>
                  </a:lnTo>
                  <a:lnTo>
                    <a:pt x="11" y="100"/>
                  </a:lnTo>
                  <a:lnTo>
                    <a:pt x="11" y="100"/>
                  </a:lnTo>
                  <a:lnTo>
                    <a:pt x="11" y="105"/>
                  </a:lnTo>
                  <a:lnTo>
                    <a:pt x="7" y="111"/>
                  </a:lnTo>
                  <a:close/>
                </a:path>
              </a:pathLst>
            </a:custGeom>
            <a:solidFill>
              <a:schemeClr val="accent5">
                <a:lumMod val="40000"/>
                <a:lumOff val="60000"/>
              </a:schemeClr>
            </a:solid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6" name="Freeform 4348"/>
            <p:cNvSpPr>
              <a:spLocks/>
            </p:cNvSpPr>
            <p:nvPr/>
          </p:nvSpPr>
          <p:spPr bwMode="auto">
            <a:xfrm>
              <a:off x="4600" y="2678"/>
              <a:ext cx="104" cy="119"/>
            </a:xfrm>
            <a:custGeom>
              <a:avLst/>
              <a:gdLst/>
              <a:ahLst/>
              <a:cxnLst>
                <a:cxn ang="0">
                  <a:pos x="7" y="118"/>
                </a:cxn>
                <a:cxn ang="0">
                  <a:pos x="14" y="118"/>
                </a:cxn>
                <a:cxn ang="0">
                  <a:pos x="23" y="116"/>
                </a:cxn>
                <a:cxn ang="0">
                  <a:pos x="22" y="107"/>
                </a:cxn>
                <a:cxn ang="0">
                  <a:pos x="25" y="87"/>
                </a:cxn>
                <a:cxn ang="0">
                  <a:pos x="23" y="77"/>
                </a:cxn>
                <a:cxn ang="0">
                  <a:pos x="34" y="70"/>
                </a:cxn>
                <a:cxn ang="0">
                  <a:pos x="34" y="80"/>
                </a:cxn>
                <a:cxn ang="0">
                  <a:pos x="43" y="93"/>
                </a:cxn>
                <a:cxn ang="0">
                  <a:pos x="43" y="103"/>
                </a:cxn>
                <a:cxn ang="0">
                  <a:pos x="50" y="103"/>
                </a:cxn>
                <a:cxn ang="0">
                  <a:pos x="57" y="98"/>
                </a:cxn>
                <a:cxn ang="0">
                  <a:pos x="61" y="96"/>
                </a:cxn>
                <a:cxn ang="0">
                  <a:pos x="63" y="93"/>
                </a:cxn>
                <a:cxn ang="0">
                  <a:pos x="61" y="89"/>
                </a:cxn>
                <a:cxn ang="0">
                  <a:pos x="55" y="84"/>
                </a:cxn>
                <a:cxn ang="0">
                  <a:pos x="55" y="80"/>
                </a:cxn>
                <a:cxn ang="0">
                  <a:pos x="55" y="75"/>
                </a:cxn>
                <a:cxn ang="0">
                  <a:pos x="50" y="68"/>
                </a:cxn>
                <a:cxn ang="0">
                  <a:pos x="43" y="61"/>
                </a:cxn>
                <a:cxn ang="0">
                  <a:pos x="41" y="55"/>
                </a:cxn>
                <a:cxn ang="0">
                  <a:pos x="52" y="53"/>
                </a:cxn>
                <a:cxn ang="0">
                  <a:pos x="64" y="43"/>
                </a:cxn>
                <a:cxn ang="0">
                  <a:pos x="73" y="43"/>
                </a:cxn>
                <a:cxn ang="0">
                  <a:pos x="73" y="37"/>
                </a:cxn>
                <a:cxn ang="0">
                  <a:pos x="66" y="39"/>
                </a:cxn>
                <a:cxn ang="0">
                  <a:pos x="52" y="43"/>
                </a:cxn>
                <a:cxn ang="0">
                  <a:pos x="43" y="43"/>
                </a:cxn>
                <a:cxn ang="0">
                  <a:pos x="34" y="50"/>
                </a:cxn>
                <a:cxn ang="0">
                  <a:pos x="27" y="43"/>
                </a:cxn>
                <a:cxn ang="0">
                  <a:pos x="20" y="34"/>
                </a:cxn>
                <a:cxn ang="0">
                  <a:pos x="27" y="20"/>
                </a:cxn>
                <a:cxn ang="0">
                  <a:pos x="39" y="20"/>
                </a:cxn>
                <a:cxn ang="0">
                  <a:pos x="50" y="20"/>
                </a:cxn>
                <a:cxn ang="0">
                  <a:pos x="72" y="21"/>
                </a:cxn>
                <a:cxn ang="0">
                  <a:pos x="91" y="20"/>
                </a:cxn>
                <a:cxn ang="0">
                  <a:pos x="100" y="7"/>
                </a:cxn>
                <a:cxn ang="0">
                  <a:pos x="102" y="0"/>
                </a:cxn>
                <a:cxn ang="0">
                  <a:pos x="95" y="3"/>
                </a:cxn>
                <a:cxn ang="0">
                  <a:pos x="89" y="9"/>
                </a:cxn>
                <a:cxn ang="0">
                  <a:pos x="79" y="12"/>
                </a:cxn>
                <a:cxn ang="0">
                  <a:pos x="64" y="12"/>
                </a:cxn>
                <a:cxn ang="0">
                  <a:pos x="45" y="11"/>
                </a:cxn>
                <a:cxn ang="0">
                  <a:pos x="34" y="5"/>
                </a:cxn>
                <a:cxn ang="0">
                  <a:pos x="27" y="14"/>
                </a:cxn>
                <a:cxn ang="0">
                  <a:pos x="20" y="18"/>
                </a:cxn>
                <a:cxn ang="0">
                  <a:pos x="16" y="27"/>
                </a:cxn>
                <a:cxn ang="0">
                  <a:pos x="13" y="27"/>
                </a:cxn>
                <a:cxn ang="0">
                  <a:pos x="16" y="37"/>
                </a:cxn>
                <a:cxn ang="0">
                  <a:pos x="11" y="45"/>
                </a:cxn>
                <a:cxn ang="0">
                  <a:pos x="9" y="57"/>
                </a:cxn>
                <a:cxn ang="0">
                  <a:pos x="2" y="70"/>
                </a:cxn>
                <a:cxn ang="0">
                  <a:pos x="0" y="77"/>
                </a:cxn>
                <a:cxn ang="0">
                  <a:pos x="4" y="84"/>
                </a:cxn>
                <a:cxn ang="0">
                  <a:pos x="11" y="89"/>
                </a:cxn>
                <a:cxn ang="0">
                  <a:pos x="11" y="105"/>
                </a:cxn>
              </a:cxnLst>
              <a:rect l="0" t="0" r="r" b="b"/>
              <a:pathLst>
                <a:path w="104" h="119">
                  <a:moveTo>
                    <a:pt x="7" y="111"/>
                  </a:moveTo>
                  <a:lnTo>
                    <a:pt x="7" y="111"/>
                  </a:lnTo>
                  <a:lnTo>
                    <a:pt x="7" y="114"/>
                  </a:lnTo>
                  <a:lnTo>
                    <a:pt x="7" y="118"/>
                  </a:lnTo>
                  <a:lnTo>
                    <a:pt x="7" y="118"/>
                  </a:lnTo>
                  <a:lnTo>
                    <a:pt x="9" y="118"/>
                  </a:lnTo>
                  <a:lnTo>
                    <a:pt x="11" y="118"/>
                  </a:lnTo>
                  <a:lnTo>
                    <a:pt x="13" y="119"/>
                  </a:lnTo>
                  <a:lnTo>
                    <a:pt x="14" y="118"/>
                  </a:lnTo>
                  <a:lnTo>
                    <a:pt x="14" y="118"/>
                  </a:lnTo>
                  <a:lnTo>
                    <a:pt x="16" y="118"/>
                  </a:lnTo>
                  <a:lnTo>
                    <a:pt x="18" y="118"/>
                  </a:lnTo>
                  <a:lnTo>
                    <a:pt x="18" y="118"/>
                  </a:lnTo>
                  <a:lnTo>
                    <a:pt x="22" y="116"/>
                  </a:lnTo>
                  <a:lnTo>
                    <a:pt x="23" y="116"/>
                  </a:lnTo>
                  <a:lnTo>
                    <a:pt x="23" y="116"/>
                  </a:lnTo>
                  <a:lnTo>
                    <a:pt x="23" y="112"/>
                  </a:lnTo>
                  <a:lnTo>
                    <a:pt x="22" y="111"/>
                  </a:lnTo>
                  <a:lnTo>
                    <a:pt x="22" y="107"/>
                  </a:lnTo>
                  <a:lnTo>
                    <a:pt x="22" y="107"/>
                  </a:lnTo>
                  <a:lnTo>
                    <a:pt x="23" y="102"/>
                  </a:lnTo>
                  <a:lnTo>
                    <a:pt x="23" y="96"/>
                  </a:lnTo>
                  <a:lnTo>
                    <a:pt x="23" y="96"/>
                  </a:lnTo>
                  <a:lnTo>
                    <a:pt x="23" y="91"/>
                  </a:lnTo>
                  <a:lnTo>
                    <a:pt x="25" y="87"/>
                  </a:lnTo>
                  <a:lnTo>
                    <a:pt x="25" y="87"/>
                  </a:lnTo>
                  <a:lnTo>
                    <a:pt x="25" y="82"/>
                  </a:lnTo>
                  <a:lnTo>
                    <a:pt x="25" y="82"/>
                  </a:lnTo>
                  <a:lnTo>
                    <a:pt x="25" y="78"/>
                  </a:lnTo>
                  <a:lnTo>
                    <a:pt x="23" y="77"/>
                  </a:lnTo>
                  <a:lnTo>
                    <a:pt x="23" y="77"/>
                  </a:lnTo>
                  <a:lnTo>
                    <a:pt x="23" y="73"/>
                  </a:lnTo>
                  <a:lnTo>
                    <a:pt x="27" y="71"/>
                  </a:lnTo>
                  <a:lnTo>
                    <a:pt x="30" y="70"/>
                  </a:lnTo>
                  <a:lnTo>
                    <a:pt x="34" y="70"/>
                  </a:lnTo>
                  <a:lnTo>
                    <a:pt x="34" y="70"/>
                  </a:lnTo>
                  <a:lnTo>
                    <a:pt x="36" y="71"/>
                  </a:lnTo>
                  <a:lnTo>
                    <a:pt x="36" y="75"/>
                  </a:lnTo>
                  <a:lnTo>
                    <a:pt x="34" y="80"/>
                  </a:lnTo>
                  <a:lnTo>
                    <a:pt x="34" y="80"/>
                  </a:lnTo>
                  <a:lnTo>
                    <a:pt x="34" y="82"/>
                  </a:lnTo>
                  <a:lnTo>
                    <a:pt x="34" y="84"/>
                  </a:lnTo>
                  <a:lnTo>
                    <a:pt x="36" y="87"/>
                  </a:lnTo>
                  <a:lnTo>
                    <a:pt x="43" y="93"/>
                  </a:lnTo>
                  <a:lnTo>
                    <a:pt x="43" y="93"/>
                  </a:lnTo>
                  <a:lnTo>
                    <a:pt x="43" y="94"/>
                  </a:lnTo>
                  <a:lnTo>
                    <a:pt x="43" y="96"/>
                  </a:lnTo>
                  <a:lnTo>
                    <a:pt x="41" y="100"/>
                  </a:lnTo>
                  <a:lnTo>
                    <a:pt x="43" y="103"/>
                  </a:lnTo>
                  <a:lnTo>
                    <a:pt x="43" y="103"/>
                  </a:lnTo>
                  <a:lnTo>
                    <a:pt x="45" y="105"/>
                  </a:lnTo>
                  <a:lnTo>
                    <a:pt x="48" y="105"/>
                  </a:lnTo>
                  <a:lnTo>
                    <a:pt x="48" y="105"/>
                  </a:lnTo>
                  <a:lnTo>
                    <a:pt x="50" y="105"/>
                  </a:lnTo>
                  <a:lnTo>
                    <a:pt x="50" y="103"/>
                  </a:lnTo>
                  <a:lnTo>
                    <a:pt x="52" y="102"/>
                  </a:lnTo>
                  <a:lnTo>
                    <a:pt x="52" y="102"/>
                  </a:lnTo>
                  <a:lnTo>
                    <a:pt x="52" y="100"/>
                  </a:lnTo>
                  <a:lnTo>
                    <a:pt x="54" y="98"/>
                  </a:lnTo>
                  <a:lnTo>
                    <a:pt x="57" y="98"/>
                  </a:lnTo>
                  <a:lnTo>
                    <a:pt x="57" y="98"/>
                  </a:lnTo>
                  <a:lnTo>
                    <a:pt x="61" y="98"/>
                  </a:lnTo>
                  <a:lnTo>
                    <a:pt x="63" y="98"/>
                  </a:lnTo>
                  <a:lnTo>
                    <a:pt x="61" y="96"/>
                  </a:lnTo>
                  <a:lnTo>
                    <a:pt x="61" y="96"/>
                  </a:lnTo>
                  <a:lnTo>
                    <a:pt x="63" y="98"/>
                  </a:lnTo>
                  <a:lnTo>
                    <a:pt x="64" y="96"/>
                  </a:lnTo>
                  <a:lnTo>
                    <a:pt x="64" y="94"/>
                  </a:lnTo>
                  <a:lnTo>
                    <a:pt x="63" y="93"/>
                  </a:lnTo>
                  <a:lnTo>
                    <a:pt x="63" y="93"/>
                  </a:lnTo>
                  <a:lnTo>
                    <a:pt x="63" y="93"/>
                  </a:lnTo>
                  <a:lnTo>
                    <a:pt x="61" y="93"/>
                  </a:lnTo>
                  <a:lnTo>
                    <a:pt x="59" y="91"/>
                  </a:lnTo>
                  <a:lnTo>
                    <a:pt x="59" y="91"/>
                  </a:lnTo>
                  <a:lnTo>
                    <a:pt x="61" y="89"/>
                  </a:lnTo>
                  <a:lnTo>
                    <a:pt x="61" y="89"/>
                  </a:lnTo>
                  <a:lnTo>
                    <a:pt x="57" y="89"/>
                  </a:lnTo>
                  <a:lnTo>
                    <a:pt x="55" y="86"/>
                  </a:lnTo>
                  <a:lnTo>
                    <a:pt x="55" y="86"/>
                  </a:lnTo>
                  <a:lnTo>
                    <a:pt x="55" y="84"/>
                  </a:lnTo>
                  <a:lnTo>
                    <a:pt x="55" y="82"/>
                  </a:lnTo>
                  <a:lnTo>
                    <a:pt x="55" y="82"/>
                  </a:lnTo>
                  <a:lnTo>
                    <a:pt x="57" y="82"/>
                  </a:lnTo>
                  <a:lnTo>
                    <a:pt x="57" y="82"/>
                  </a:lnTo>
                  <a:lnTo>
                    <a:pt x="55" y="80"/>
                  </a:lnTo>
                  <a:lnTo>
                    <a:pt x="57" y="78"/>
                  </a:lnTo>
                  <a:lnTo>
                    <a:pt x="57" y="78"/>
                  </a:lnTo>
                  <a:lnTo>
                    <a:pt x="55" y="77"/>
                  </a:lnTo>
                  <a:lnTo>
                    <a:pt x="55" y="77"/>
                  </a:lnTo>
                  <a:lnTo>
                    <a:pt x="55" y="75"/>
                  </a:lnTo>
                  <a:lnTo>
                    <a:pt x="55" y="73"/>
                  </a:lnTo>
                  <a:lnTo>
                    <a:pt x="55" y="73"/>
                  </a:lnTo>
                  <a:lnTo>
                    <a:pt x="52" y="71"/>
                  </a:lnTo>
                  <a:lnTo>
                    <a:pt x="52" y="71"/>
                  </a:lnTo>
                  <a:lnTo>
                    <a:pt x="50" y="68"/>
                  </a:lnTo>
                  <a:lnTo>
                    <a:pt x="50" y="68"/>
                  </a:lnTo>
                  <a:lnTo>
                    <a:pt x="48" y="64"/>
                  </a:lnTo>
                  <a:lnTo>
                    <a:pt x="47" y="62"/>
                  </a:lnTo>
                  <a:lnTo>
                    <a:pt x="47" y="62"/>
                  </a:lnTo>
                  <a:lnTo>
                    <a:pt x="43" y="61"/>
                  </a:lnTo>
                  <a:lnTo>
                    <a:pt x="43" y="59"/>
                  </a:lnTo>
                  <a:lnTo>
                    <a:pt x="41" y="59"/>
                  </a:lnTo>
                  <a:lnTo>
                    <a:pt x="41" y="59"/>
                  </a:lnTo>
                  <a:lnTo>
                    <a:pt x="41" y="55"/>
                  </a:lnTo>
                  <a:lnTo>
                    <a:pt x="41" y="55"/>
                  </a:lnTo>
                  <a:lnTo>
                    <a:pt x="45" y="57"/>
                  </a:lnTo>
                  <a:lnTo>
                    <a:pt x="47" y="57"/>
                  </a:lnTo>
                  <a:lnTo>
                    <a:pt x="48" y="57"/>
                  </a:lnTo>
                  <a:lnTo>
                    <a:pt x="48" y="57"/>
                  </a:lnTo>
                  <a:lnTo>
                    <a:pt x="52" y="53"/>
                  </a:lnTo>
                  <a:lnTo>
                    <a:pt x="55" y="52"/>
                  </a:lnTo>
                  <a:lnTo>
                    <a:pt x="55" y="52"/>
                  </a:lnTo>
                  <a:lnTo>
                    <a:pt x="59" y="50"/>
                  </a:lnTo>
                  <a:lnTo>
                    <a:pt x="63" y="45"/>
                  </a:lnTo>
                  <a:lnTo>
                    <a:pt x="64" y="43"/>
                  </a:lnTo>
                  <a:lnTo>
                    <a:pt x="70" y="41"/>
                  </a:lnTo>
                  <a:lnTo>
                    <a:pt x="70" y="41"/>
                  </a:lnTo>
                  <a:lnTo>
                    <a:pt x="72" y="43"/>
                  </a:lnTo>
                  <a:lnTo>
                    <a:pt x="72" y="43"/>
                  </a:lnTo>
                  <a:lnTo>
                    <a:pt x="73" y="43"/>
                  </a:lnTo>
                  <a:lnTo>
                    <a:pt x="73" y="43"/>
                  </a:lnTo>
                  <a:lnTo>
                    <a:pt x="75" y="41"/>
                  </a:lnTo>
                  <a:lnTo>
                    <a:pt x="75" y="37"/>
                  </a:lnTo>
                  <a:lnTo>
                    <a:pt x="75" y="37"/>
                  </a:lnTo>
                  <a:lnTo>
                    <a:pt x="73" y="37"/>
                  </a:lnTo>
                  <a:lnTo>
                    <a:pt x="70" y="36"/>
                  </a:lnTo>
                  <a:lnTo>
                    <a:pt x="63" y="37"/>
                  </a:lnTo>
                  <a:lnTo>
                    <a:pt x="63" y="37"/>
                  </a:lnTo>
                  <a:lnTo>
                    <a:pt x="66" y="39"/>
                  </a:lnTo>
                  <a:lnTo>
                    <a:pt x="66" y="39"/>
                  </a:lnTo>
                  <a:lnTo>
                    <a:pt x="59" y="39"/>
                  </a:lnTo>
                  <a:lnTo>
                    <a:pt x="55" y="39"/>
                  </a:lnTo>
                  <a:lnTo>
                    <a:pt x="54" y="41"/>
                  </a:lnTo>
                  <a:lnTo>
                    <a:pt x="54" y="41"/>
                  </a:lnTo>
                  <a:lnTo>
                    <a:pt x="52" y="43"/>
                  </a:lnTo>
                  <a:lnTo>
                    <a:pt x="50" y="43"/>
                  </a:lnTo>
                  <a:lnTo>
                    <a:pt x="47" y="43"/>
                  </a:lnTo>
                  <a:lnTo>
                    <a:pt x="47" y="39"/>
                  </a:lnTo>
                  <a:lnTo>
                    <a:pt x="47" y="39"/>
                  </a:lnTo>
                  <a:lnTo>
                    <a:pt x="43" y="43"/>
                  </a:lnTo>
                  <a:lnTo>
                    <a:pt x="39" y="46"/>
                  </a:lnTo>
                  <a:lnTo>
                    <a:pt x="39" y="46"/>
                  </a:lnTo>
                  <a:lnTo>
                    <a:pt x="38" y="50"/>
                  </a:lnTo>
                  <a:lnTo>
                    <a:pt x="34" y="50"/>
                  </a:lnTo>
                  <a:lnTo>
                    <a:pt x="34" y="50"/>
                  </a:lnTo>
                  <a:lnTo>
                    <a:pt x="30" y="48"/>
                  </a:lnTo>
                  <a:lnTo>
                    <a:pt x="29" y="46"/>
                  </a:lnTo>
                  <a:lnTo>
                    <a:pt x="29" y="46"/>
                  </a:lnTo>
                  <a:lnTo>
                    <a:pt x="27" y="43"/>
                  </a:lnTo>
                  <a:lnTo>
                    <a:pt x="27" y="43"/>
                  </a:lnTo>
                  <a:lnTo>
                    <a:pt x="25" y="43"/>
                  </a:lnTo>
                  <a:lnTo>
                    <a:pt x="23" y="43"/>
                  </a:lnTo>
                  <a:lnTo>
                    <a:pt x="23" y="43"/>
                  </a:lnTo>
                  <a:lnTo>
                    <a:pt x="22" y="39"/>
                  </a:lnTo>
                  <a:lnTo>
                    <a:pt x="20" y="34"/>
                  </a:lnTo>
                  <a:lnTo>
                    <a:pt x="20" y="30"/>
                  </a:lnTo>
                  <a:lnTo>
                    <a:pt x="22" y="25"/>
                  </a:lnTo>
                  <a:lnTo>
                    <a:pt x="22" y="25"/>
                  </a:lnTo>
                  <a:lnTo>
                    <a:pt x="23" y="21"/>
                  </a:lnTo>
                  <a:lnTo>
                    <a:pt x="27" y="20"/>
                  </a:lnTo>
                  <a:lnTo>
                    <a:pt x="27" y="20"/>
                  </a:lnTo>
                  <a:lnTo>
                    <a:pt x="32" y="20"/>
                  </a:lnTo>
                  <a:lnTo>
                    <a:pt x="36" y="21"/>
                  </a:lnTo>
                  <a:lnTo>
                    <a:pt x="36" y="21"/>
                  </a:lnTo>
                  <a:lnTo>
                    <a:pt x="39" y="20"/>
                  </a:lnTo>
                  <a:lnTo>
                    <a:pt x="43" y="20"/>
                  </a:lnTo>
                  <a:lnTo>
                    <a:pt x="43" y="20"/>
                  </a:lnTo>
                  <a:lnTo>
                    <a:pt x="47" y="20"/>
                  </a:lnTo>
                  <a:lnTo>
                    <a:pt x="50" y="20"/>
                  </a:lnTo>
                  <a:lnTo>
                    <a:pt x="50" y="20"/>
                  </a:lnTo>
                  <a:lnTo>
                    <a:pt x="55" y="20"/>
                  </a:lnTo>
                  <a:lnTo>
                    <a:pt x="61" y="20"/>
                  </a:lnTo>
                  <a:lnTo>
                    <a:pt x="61" y="20"/>
                  </a:lnTo>
                  <a:lnTo>
                    <a:pt x="66" y="20"/>
                  </a:lnTo>
                  <a:lnTo>
                    <a:pt x="72" y="21"/>
                  </a:lnTo>
                  <a:lnTo>
                    <a:pt x="72" y="21"/>
                  </a:lnTo>
                  <a:lnTo>
                    <a:pt x="75" y="23"/>
                  </a:lnTo>
                  <a:lnTo>
                    <a:pt x="82" y="23"/>
                  </a:lnTo>
                  <a:lnTo>
                    <a:pt x="88" y="21"/>
                  </a:lnTo>
                  <a:lnTo>
                    <a:pt x="91" y="20"/>
                  </a:lnTo>
                  <a:lnTo>
                    <a:pt x="91" y="20"/>
                  </a:lnTo>
                  <a:lnTo>
                    <a:pt x="95" y="14"/>
                  </a:lnTo>
                  <a:lnTo>
                    <a:pt x="98" y="11"/>
                  </a:lnTo>
                  <a:lnTo>
                    <a:pt x="98" y="11"/>
                  </a:lnTo>
                  <a:lnTo>
                    <a:pt x="100" y="7"/>
                  </a:lnTo>
                  <a:lnTo>
                    <a:pt x="104" y="3"/>
                  </a:lnTo>
                  <a:lnTo>
                    <a:pt x="104" y="3"/>
                  </a:lnTo>
                  <a:lnTo>
                    <a:pt x="102" y="2"/>
                  </a:lnTo>
                  <a:lnTo>
                    <a:pt x="102" y="0"/>
                  </a:lnTo>
                  <a:lnTo>
                    <a:pt x="102" y="0"/>
                  </a:lnTo>
                  <a:lnTo>
                    <a:pt x="98" y="0"/>
                  </a:lnTo>
                  <a:lnTo>
                    <a:pt x="98" y="0"/>
                  </a:lnTo>
                  <a:lnTo>
                    <a:pt x="97" y="2"/>
                  </a:lnTo>
                  <a:lnTo>
                    <a:pt x="95" y="3"/>
                  </a:lnTo>
                  <a:lnTo>
                    <a:pt x="95" y="3"/>
                  </a:lnTo>
                  <a:lnTo>
                    <a:pt x="93" y="5"/>
                  </a:lnTo>
                  <a:lnTo>
                    <a:pt x="93" y="7"/>
                  </a:lnTo>
                  <a:lnTo>
                    <a:pt x="93" y="7"/>
                  </a:lnTo>
                  <a:lnTo>
                    <a:pt x="91" y="9"/>
                  </a:lnTo>
                  <a:lnTo>
                    <a:pt x="89" y="9"/>
                  </a:lnTo>
                  <a:lnTo>
                    <a:pt x="89" y="9"/>
                  </a:lnTo>
                  <a:lnTo>
                    <a:pt x="88" y="12"/>
                  </a:lnTo>
                  <a:lnTo>
                    <a:pt x="84" y="12"/>
                  </a:lnTo>
                  <a:lnTo>
                    <a:pt x="79" y="12"/>
                  </a:lnTo>
                  <a:lnTo>
                    <a:pt x="79" y="12"/>
                  </a:lnTo>
                  <a:lnTo>
                    <a:pt x="68" y="12"/>
                  </a:lnTo>
                  <a:lnTo>
                    <a:pt x="68" y="12"/>
                  </a:lnTo>
                  <a:lnTo>
                    <a:pt x="66" y="12"/>
                  </a:lnTo>
                  <a:lnTo>
                    <a:pt x="64" y="12"/>
                  </a:lnTo>
                  <a:lnTo>
                    <a:pt x="64" y="12"/>
                  </a:lnTo>
                  <a:lnTo>
                    <a:pt x="52" y="11"/>
                  </a:lnTo>
                  <a:lnTo>
                    <a:pt x="52" y="11"/>
                  </a:lnTo>
                  <a:lnTo>
                    <a:pt x="47" y="11"/>
                  </a:lnTo>
                  <a:lnTo>
                    <a:pt x="47" y="11"/>
                  </a:lnTo>
                  <a:lnTo>
                    <a:pt x="45" y="11"/>
                  </a:lnTo>
                  <a:lnTo>
                    <a:pt x="43" y="9"/>
                  </a:lnTo>
                  <a:lnTo>
                    <a:pt x="41" y="7"/>
                  </a:lnTo>
                  <a:lnTo>
                    <a:pt x="41" y="7"/>
                  </a:lnTo>
                  <a:lnTo>
                    <a:pt x="36" y="5"/>
                  </a:lnTo>
                  <a:lnTo>
                    <a:pt x="34" y="5"/>
                  </a:lnTo>
                  <a:lnTo>
                    <a:pt x="32" y="7"/>
                  </a:lnTo>
                  <a:lnTo>
                    <a:pt x="32" y="7"/>
                  </a:lnTo>
                  <a:lnTo>
                    <a:pt x="30" y="11"/>
                  </a:lnTo>
                  <a:lnTo>
                    <a:pt x="29" y="12"/>
                  </a:lnTo>
                  <a:lnTo>
                    <a:pt x="27" y="14"/>
                  </a:lnTo>
                  <a:lnTo>
                    <a:pt x="23" y="12"/>
                  </a:lnTo>
                  <a:lnTo>
                    <a:pt x="23" y="12"/>
                  </a:lnTo>
                  <a:lnTo>
                    <a:pt x="22" y="16"/>
                  </a:lnTo>
                  <a:lnTo>
                    <a:pt x="22" y="16"/>
                  </a:lnTo>
                  <a:lnTo>
                    <a:pt x="20" y="18"/>
                  </a:lnTo>
                  <a:lnTo>
                    <a:pt x="18" y="20"/>
                  </a:lnTo>
                  <a:lnTo>
                    <a:pt x="18" y="20"/>
                  </a:lnTo>
                  <a:lnTo>
                    <a:pt x="16" y="21"/>
                  </a:lnTo>
                  <a:lnTo>
                    <a:pt x="16" y="25"/>
                  </a:lnTo>
                  <a:lnTo>
                    <a:pt x="16" y="27"/>
                  </a:lnTo>
                  <a:lnTo>
                    <a:pt x="16" y="28"/>
                  </a:lnTo>
                  <a:lnTo>
                    <a:pt x="16" y="28"/>
                  </a:lnTo>
                  <a:lnTo>
                    <a:pt x="14" y="27"/>
                  </a:lnTo>
                  <a:lnTo>
                    <a:pt x="13" y="27"/>
                  </a:lnTo>
                  <a:lnTo>
                    <a:pt x="13" y="27"/>
                  </a:lnTo>
                  <a:lnTo>
                    <a:pt x="14" y="30"/>
                  </a:lnTo>
                  <a:lnTo>
                    <a:pt x="16" y="30"/>
                  </a:lnTo>
                  <a:lnTo>
                    <a:pt x="16" y="32"/>
                  </a:lnTo>
                  <a:lnTo>
                    <a:pt x="16" y="32"/>
                  </a:lnTo>
                  <a:lnTo>
                    <a:pt x="16" y="37"/>
                  </a:lnTo>
                  <a:lnTo>
                    <a:pt x="16" y="41"/>
                  </a:lnTo>
                  <a:lnTo>
                    <a:pt x="16" y="41"/>
                  </a:lnTo>
                  <a:lnTo>
                    <a:pt x="14" y="37"/>
                  </a:lnTo>
                  <a:lnTo>
                    <a:pt x="14" y="37"/>
                  </a:lnTo>
                  <a:lnTo>
                    <a:pt x="11" y="45"/>
                  </a:lnTo>
                  <a:lnTo>
                    <a:pt x="9" y="46"/>
                  </a:lnTo>
                  <a:lnTo>
                    <a:pt x="9" y="50"/>
                  </a:lnTo>
                  <a:lnTo>
                    <a:pt x="9" y="50"/>
                  </a:lnTo>
                  <a:lnTo>
                    <a:pt x="9" y="57"/>
                  </a:lnTo>
                  <a:lnTo>
                    <a:pt x="9" y="57"/>
                  </a:lnTo>
                  <a:lnTo>
                    <a:pt x="7" y="61"/>
                  </a:lnTo>
                  <a:lnTo>
                    <a:pt x="6" y="64"/>
                  </a:lnTo>
                  <a:lnTo>
                    <a:pt x="6" y="64"/>
                  </a:lnTo>
                  <a:lnTo>
                    <a:pt x="4" y="66"/>
                  </a:lnTo>
                  <a:lnTo>
                    <a:pt x="2" y="70"/>
                  </a:lnTo>
                  <a:lnTo>
                    <a:pt x="0" y="71"/>
                  </a:lnTo>
                  <a:lnTo>
                    <a:pt x="0" y="73"/>
                  </a:lnTo>
                  <a:lnTo>
                    <a:pt x="0" y="73"/>
                  </a:lnTo>
                  <a:lnTo>
                    <a:pt x="0" y="75"/>
                  </a:lnTo>
                  <a:lnTo>
                    <a:pt x="0" y="77"/>
                  </a:lnTo>
                  <a:lnTo>
                    <a:pt x="0" y="77"/>
                  </a:lnTo>
                  <a:lnTo>
                    <a:pt x="0" y="80"/>
                  </a:lnTo>
                  <a:lnTo>
                    <a:pt x="2" y="86"/>
                  </a:lnTo>
                  <a:lnTo>
                    <a:pt x="2" y="86"/>
                  </a:lnTo>
                  <a:lnTo>
                    <a:pt x="4" y="84"/>
                  </a:lnTo>
                  <a:lnTo>
                    <a:pt x="7" y="84"/>
                  </a:lnTo>
                  <a:lnTo>
                    <a:pt x="7" y="84"/>
                  </a:lnTo>
                  <a:lnTo>
                    <a:pt x="11" y="84"/>
                  </a:lnTo>
                  <a:lnTo>
                    <a:pt x="11" y="86"/>
                  </a:lnTo>
                  <a:lnTo>
                    <a:pt x="11" y="89"/>
                  </a:lnTo>
                  <a:lnTo>
                    <a:pt x="11" y="89"/>
                  </a:lnTo>
                  <a:lnTo>
                    <a:pt x="13" y="94"/>
                  </a:lnTo>
                  <a:lnTo>
                    <a:pt x="11" y="100"/>
                  </a:lnTo>
                  <a:lnTo>
                    <a:pt x="11" y="100"/>
                  </a:lnTo>
                  <a:lnTo>
                    <a:pt x="11" y="105"/>
                  </a:lnTo>
                  <a:lnTo>
                    <a:pt x="7" y="1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7" name="Freeform 4349"/>
            <p:cNvSpPr>
              <a:spLocks/>
            </p:cNvSpPr>
            <p:nvPr/>
          </p:nvSpPr>
          <p:spPr bwMode="auto">
            <a:xfrm>
              <a:off x="4604" y="2840"/>
              <a:ext cx="3" cy="6"/>
            </a:xfrm>
            <a:custGeom>
              <a:avLst/>
              <a:gdLst/>
              <a:ahLst/>
              <a:cxnLst>
                <a:cxn ang="0">
                  <a:pos x="2" y="0"/>
                </a:cxn>
                <a:cxn ang="0">
                  <a:pos x="2" y="0"/>
                </a:cxn>
                <a:cxn ang="0">
                  <a:pos x="0" y="2"/>
                </a:cxn>
                <a:cxn ang="0">
                  <a:pos x="2" y="6"/>
                </a:cxn>
                <a:cxn ang="0">
                  <a:pos x="2" y="6"/>
                </a:cxn>
                <a:cxn ang="0">
                  <a:pos x="3" y="2"/>
                </a:cxn>
                <a:cxn ang="0">
                  <a:pos x="3" y="2"/>
                </a:cxn>
                <a:cxn ang="0">
                  <a:pos x="2" y="0"/>
                </a:cxn>
              </a:cxnLst>
              <a:rect l="0" t="0" r="r" b="b"/>
              <a:pathLst>
                <a:path w="3" h="6">
                  <a:moveTo>
                    <a:pt x="2" y="0"/>
                  </a:moveTo>
                  <a:lnTo>
                    <a:pt x="2" y="0"/>
                  </a:lnTo>
                  <a:lnTo>
                    <a:pt x="0" y="2"/>
                  </a:lnTo>
                  <a:lnTo>
                    <a:pt x="2" y="6"/>
                  </a:lnTo>
                  <a:lnTo>
                    <a:pt x="2" y="6"/>
                  </a:lnTo>
                  <a:lnTo>
                    <a:pt x="3" y="2"/>
                  </a:lnTo>
                  <a:lnTo>
                    <a:pt x="3"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8" name="Freeform 4350"/>
            <p:cNvSpPr>
              <a:spLocks/>
            </p:cNvSpPr>
            <p:nvPr/>
          </p:nvSpPr>
          <p:spPr bwMode="auto">
            <a:xfrm>
              <a:off x="4604" y="2840"/>
              <a:ext cx="3" cy="6"/>
            </a:xfrm>
            <a:custGeom>
              <a:avLst/>
              <a:gdLst/>
              <a:ahLst/>
              <a:cxnLst>
                <a:cxn ang="0">
                  <a:pos x="2" y="0"/>
                </a:cxn>
                <a:cxn ang="0">
                  <a:pos x="2" y="0"/>
                </a:cxn>
                <a:cxn ang="0">
                  <a:pos x="0" y="2"/>
                </a:cxn>
                <a:cxn ang="0">
                  <a:pos x="2" y="6"/>
                </a:cxn>
                <a:cxn ang="0">
                  <a:pos x="2" y="6"/>
                </a:cxn>
                <a:cxn ang="0">
                  <a:pos x="3" y="2"/>
                </a:cxn>
                <a:cxn ang="0">
                  <a:pos x="3" y="2"/>
                </a:cxn>
                <a:cxn ang="0">
                  <a:pos x="2" y="0"/>
                </a:cxn>
              </a:cxnLst>
              <a:rect l="0" t="0" r="r" b="b"/>
              <a:pathLst>
                <a:path w="3" h="6">
                  <a:moveTo>
                    <a:pt x="2" y="0"/>
                  </a:moveTo>
                  <a:lnTo>
                    <a:pt x="2" y="0"/>
                  </a:lnTo>
                  <a:lnTo>
                    <a:pt x="0" y="2"/>
                  </a:lnTo>
                  <a:lnTo>
                    <a:pt x="2" y="6"/>
                  </a:lnTo>
                  <a:lnTo>
                    <a:pt x="2" y="6"/>
                  </a:lnTo>
                  <a:lnTo>
                    <a:pt x="3" y="2"/>
                  </a:lnTo>
                  <a:lnTo>
                    <a:pt x="3"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9" name="Freeform 4351"/>
            <p:cNvSpPr>
              <a:spLocks/>
            </p:cNvSpPr>
            <p:nvPr/>
          </p:nvSpPr>
          <p:spPr bwMode="auto">
            <a:xfrm>
              <a:off x="4607" y="2844"/>
              <a:ext cx="2" cy="2"/>
            </a:xfrm>
            <a:custGeom>
              <a:avLst/>
              <a:gdLst/>
              <a:ahLst/>
              <a:cxnLst>
                <a:cxn ang="0">
                  <a:pos x="0" y="0"/>
                </a:cxn>
                <a:cxn ang="0">
                  <a:pos x="0" y="0"/>
                </a:cxn>
                <a:cxn ang="0">
                  <a:pos x="0" y="2"/>
                </a:cxn>
                <a:cxn ang="0">
                  <a:pos x="0" y="2"/>
                </a:cxn>
                <a:cxn ang="0">
                  <a:pos x="2" y="2"/>
                </a:cxn>
                <a:cxn ang="0">
                  <a:pos x="2" y="0"/>
                </a:cxn>
                <a:cxn ang="0">
                  <a:pos x="2" y="0"/>
                </a:cxn>
                <a:cxn ang="0">
                  <a:pos x="0" y="0"/>
                </a:cxn>
              </a:cxnLst>
              <a:rect l="0" t="0" r="r" b="b"/>
              <a:pathLst>
                <a:path w="2" h="2">
                  <a:moveTo>
                    <a:pt x="0" y="0"/>
                  </a:moveTo>
                  <a:lnTo>
                    <a:pt x="0" y="0"/>
                  </a:lnTo>
                  <a:lnTo>
                    <a:pt x="0" y="2"/>
                  </a:lnTo>
                  <a:lnTo>
                    <a:pt x="0" y="2"/>
                  </a:lnTo>
                  <a:lnTo>
                    <a:pt x="2" y="2"/>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0" name="Freeform 4352"/>
            <p:cNvSpPr>
              <a:spLocks/>
            </p:cNvSpPr>
            <p:nvPr/>
          </p:nvSpPr>
          <p:spPr bwMode="auto">
            <a:xfrm>
              <a:off x="4607" y="2844"/>
              <a:ext cx="2" cy="2"/>
            </a:xfrm>
            <a:custGeom>
              <a:avLst/>
              <a:gdLst/>
              <a:ahLst/>
              <a:cxnLst>
                <a:cxn ang="0">
                  <a:pos x="0" y="0"/>
                </a:cxn>
                <a:cxn ang="0">
                  <a:pos x="0" y="0"/>
                </a:cxn>
                <a:cxn ang="0">
                  <a:pos x="0" y="2"/>
                </a:cxn>
                <a:cxn ang="0">
                  <a:pos x="0" y="2"/>
                </a:cxn>
                <a:cxn ang="0">
                  <a:pos x="2" y="2"/>
                </a:cxn>
                <a:cxn ang="0">
                  <a:pos x="2" y="0"/>
                </a:cxn>
                <a:cxn ang="0">
                  <a:pos x="2" y="0"/>
                </a:cxn>
                <a:cxn ang="0">
                  <a:pos x="0" y="0"/>
                </a:cxn>
              </a:cxnLst>
              <a:rect l="0" t="0" r="r" b="b"/>
              <a:pathLst>
                <a:path w="2" h="2">
                  <a:moveTo>
                    <a:pt x="0" y="0"/>
                  </a:moveTo>
                  <a:lnTo>
                    <a:pt x="0" y="0"/>
                  </a:lnTo>
                  <a:lnTo>
                    <a:pt x="0" y="2"/>
                  </a:lnTo>
                  <a:lnTo>
                    <a:pt x="0" y="2"/>
                  </a:lnTo>
                  <a:lnTo>
                    <a:pt x="2" y="2"/>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1" name="Freeform 4353"/>
            <p:cNvSpPr>
              <a:spLocks/>
            </p:cNvSpPr>
            <p:nvPr/>
          </p:nvSpPr>
          <p:spPr bwMode="auto">
            <a:xfrm>
              <a:off x="4611" y="2835"/>
              <a:ext cx="52" cy="14"/>
            </a:xfrm>
            <a:custGeom>
              <a:avLst/>
              <a:gdLst/>
              <a:ahLst/>
              <a:cxnLst>
                <a:cxn ang="0">
                  <a:pos x="3" y="12"/>
                </a:cxn>
                <a:cxn ang="0">
                  <a:pos x="3" y="12"/>
                </a:cxn>
                <a:cxn ang="0">
                  <a:pos x="5" y="12"/>
                </a:cxn>
                <a:cxn ang="0">
                  <a:pos x="9" y="12"/>
                </a:cxn>
                <a:cxn ang="0">
                  <a:pos x="9" y="12"/>
                </a:cxn>
                <a:cxn ang="0">
                  <a:pos x="16" y="12"/>
                </a:cxn>
                <a:cxn ang="0">
                  <a:pos x="16" y="12"/>
                </a:cxn>
                <a:cxn ang="0">
                  <a:pos x="18" y="14"/>
                </a:cxn>
                <a:cxn ang="0">
                  <a:pos x="19" y="14"/>
                </a:cxn>
                <a:cxn ang="0">
                  <a:pos x="19" y="14"/>
                </a:cxn>
                <a:cxn ang="0">
                  <a:pos x="23" y="12"/>
                </a:cxn>
                <a:cxn ang="0">
                  <a:pos x="25" y="12"/>
                </a:cxn>
                <a:cxn ang="0">
                  <a:pos x="25" y="11"/>
                </a:cxn>
                <a:cxn ang="0">
                  <a:pos x="25" y="11"/>
                </a:cxn>
                <a:cxn ang="0">
                  <a:pos x="30" y="12"/>
                </a:cxn>
                <a:cxn ang="0">
                  <a:pos x="36" y="11"/>
                </a:cxn>
                <a:cxn ang="0">
                  <a:pos x="36" y="11"/>
                </a:cxn>
                <a:cxn ang="0">
                  <a:pos x="44" y="9"/>
                </a:cxn>
                <a:cxn ang="0">
                  <a:pos x="48" y="9"/>
                </a:cxn>
                <a:cxn ang="0">
                  <a:pos x="48" y="7"/>
                </a:cxn>
                <a:cxn ang="0">
                  <a:pos x="48" y="5"/>
                </a:cxn>
                <a:cxn ang="0">
                  <a:pos x="48" y="5"/>
                </a:cxn>
                <a:cxn ang="0">
                  <a:pos x="50" y="5"/>
                </a:cxn>
                <a:cxn ang="0">
                  <a:pos x="52" y="4"/>
                </a:cxn>
                <a:cxn ang="0">
                  <a:pos x="52" y="4"/>
                </a:cxn>
                <a:cxn ang="0">
                  <a:pos x="50" y="0"/>
                </a:cxn>
                <a:cxn ang="0">
                  <a:pos x="48" y="0"/>
                </a:cxn>
                <a:cxn ang="0">
                  <a:pos x="48" y="2"/>
                </a:cxn>
                <a:cxn ang="0">
                  <a:pos x="48" y="2"/>
                </a:cxn>
                <a:cxn ang="0">
                  <a:pos x="50" y="2"/>
                </a:cxn>
                <a:cxn ang="0">
                  <a:pos x="50" y="2"/>
                </a:cxn>
                <a:cxn ang="0">
                  <a:pos x="46" y="4"/>
                </a:cxn>
                <a:cxn ang="0">
                  <a:pos x="43" y="7"/>
                </a:cxn>
                <a:cxn ang="0">
                  <a:pos x="43" y="7"/>
                </a:cxn>
                <a:cxn ang="0">
                  <a:pos x="41" y="9"/>
                </a:cxn>
                <a:cxn ang="0">
                  <a:pos x="39" y="9"/>
                </a:cxn>
                <a:cxn ang="0">
                  <a:pos x="36" y="7"/>
                </a:cxn>
                <a:cxn ang="0">
                  <a:pos x="36" y="7"/>
                </a:cxn>
                <a:cxn ang="0">
                  <a:pos x="34" y="5"/>
                </a:cxn>
                <a:cxn ang="0">
                  <a:pos x="32" y="7"/>
                </a:cxn>
                <a:cxn ang="0">
                  <a:pos x="30" y="7"/>
                </a:cxn>
                <a:cxn ang="0">
                  <a:pos x="30" y="7"/>
                </a:cxn>
                <a:cxn ang="0">
                  <a:pos x="28" y="7"/>
                </a:cxn>
                <a:cxn ang="0">
                  <a:pos x="28" y="7"/>
                </a:cxn>
                <a:cxn ang="0">
                  <a:pos x="28" y="7"/>
                </a:cxn>
                <a:cxn ang="0">
                  <a:pos x="27" y="7"/>
                </a:cxn>
                <a:cxn ang="0">
                  <a:pos x="25" y="7"/>
                </a:cxn>
                <a:cxn ang="0">
                  <a:pos x="25" y="7"/>
                </a:cxn>
                <a:cxn ang="0">
                  <a:pos x="19" y="5"/>
                </a:cxn>
                <a:cxn ang="0">
                  <a:pos x="14" y="4"/>
                </a:cxn>
                <a:cxn ang="0">
                  <a:pos x="14" y="4"/>
                </a:cxn>
                <a:cxn ang="0">
                  <a:pos x="9" y="4"/>
                </a:cxn>
                <a:cxn ang="0">
                  <a:pos x="3" y="5"/>
                </a:cxn>
                <a:cxn ang="0">
                  <a:pos x="3" y="5"/>
                </a:cxn>
                <a:cxn ang="0">
                  <a:pos x="2" y="7"/>
                </a:cxn>
                <a:cxn ang="0">
                  <a:pos x="0" y="9"/>
                </a:cxn>
                <a:cxn ang="0">
                  <a:pos x="0" y="9"/>
                </a:cxn>
                <a:cxn ang="0">
                  <a:pos x="0" y="12"/>
                </a:cxn>
                <a:cxn ang="0">
                  <a:pos x="2" y="12"/>
                </a:cxn>
                <a:cxn ang="0">
                  <a:pos x="3" y="12"/>
                </a:cxn>
              </a:cxnLst>
              <a:rect l="0" t="0" r="r" b="b"/>
              <a:pathLst>
                <a:path w="52" h="14">
                  <a:moveTo>
                    <a:pt x="3" y="12"/>
                  </a:moveTo>
                  <a:lnTo>
                    <a:pt x="3" y="12"/>
                  </a:lnTo>
                  <a:lnTo>
                    <a:pt x="5" y="12"/>
                  </a:lnTo>
                  <a:lnTo>
                    <a:pt x="9" y="12"/>
                  </a:lnTo>
                  <a:lnTo>
                    <a:pt x="9" y="12"/>
                  </a:lnTo>
                  <a:lnTo>
                    <a:pt x="16" y="12"/>
                  </a:lnTo>
                  <a:lnTo>
                    <a:pt x="16" y="12"/>
                  </a:lnTo>
                  <a:lnTo>
                    <a:pt x="18" y="14"/>
                  </a:lnTo>
                  <a:lnTo>
                    <a:pt x="19" y="14"/>
                  </a:lnTo>
                  <a:lnTo>
                    <a:pt x="19" y="14"/>
                  </a:lnTo>
                  <a:lnTo>
                    <a:pt x="23" y="12"/>
                  </a:lnTo>
                  <a:lnTo>
                    <a:pt x="25" y="12"/>
                  </a:lnTo>
                  <a:lnTo>
                    <a:pt x="25" y="11"/>
                  </a:lnTo>
                  <a:lnTo>
                    <a:pt x="25" y="11"/>
                  </a:lnTo>
                  <a:lnTo>
                    <a:pt x="30" y="12"/>
                  </a:lnTo>
                  <a:lnTo>
                    <a:pt x="36" y="11"/>
                  </a:lnTo>
                  <a:lnTo>
                    <a:pt x="36" y="11"/>
                  </a:lnTo>
                  <a:lnTo>
                    <a:pt x="44" y="9"/>
                  </a:lnTo>
                  <a:lnTo>
                    <a:pt x="48" y="9"/>
                  </a:lnTo>
                  <a:lnTo>
                    <a:pt x="48" y="7"/>
                  </a:lnTo>
                  <a:lnTo>
                    <a:pt x="48" y="5"/>
                  </a:lnTo>
                  <a:lnTo>
                    <a:pt x="48" y="5"/>
                  </a:lnTo>
                  <a:lnTo>
                    <a:pt x="50" y="5"/>
                  </a:lnTo>
                  <a:lnTo>
                    <a:pt x="52" y="4"/>
                  </a:lnTo>
                  <a:lnTo>
                    <a:pt x="52" y="4"/>
                  </a:lnTo>
                  <a:lnTo>
                    <a:pt x="50" y="0"/>
                  </a:lnTo>
                  <a:lnTo>
                    <a:pt x="48" y="0"/>
                  </a:lnTo>
                  <a:lnTo>
                    <a:pt x="48" y="2"/>
                  </a:lnTo>
                  <a:lnTo>
                    <a:pt x="48" y="2"/>
                  </a:lnTo>
                  <a:lnTo>
                    <a:pt x="50" y="2"/>
                  </a:lnTo>
                  <a:lnTo>
                    <a:pt x="50" y="2"/>
                  </a:lnTo>
                  <a:lnTo>
                    <a:pt x="46" y="4"/>
                  </a:lnTo>
                  <a:lnTo>
                    <a:pt x="43" y="7"/>
                  </a:lnTo>
                  <a:lnTo>
                    <a:pt x="43" y="7"/>
                  </a:lnTo>
                  <a:lnTo>
                    <a:pt x="41" y="9"/>
                  </a:lnTo>
                  <a:lnTo>
                    <a:pt x="39" y="9"/>
                  </a:lnTo>
                  <a:lnTo>
                    <a:pt x="36" y="7"/>
                  </a:lnTo>
                  <a:lnTo>
                    <a:pt x="36" y="7"/>
                  </a:lnTo>
                  <a:lnTo>
                    <a:pt x="34" y="5"/>
                  </a:lnTo>
                  <a:lnTo>
                    <a:pt x="32" y="7"/>
                  </a:lnTo>
                  <a:lnTo>
                    <a:pt x="30" y="7"/>
                  </a:lnTo>
                  <a:lnTo>
                    <a:pt x="30" y="7"/>
                  </a:lnTo>
                  <a:lnTo>
                    <a:pt x="28" y="7"/>
                  </a:lnTo>
                  <a:lnTo>
                    <a:pt x="28" y="7"/>
                  </a:lnTo>
                  <a:lnTo>
                    <a:pt x="28" y="7"/>
                  </a:lnTo>
                  <a:lnTo>
                    <a:pt x="27" y="7"/>
                  </a:lnTo>
                  <a:lnTo>
                    <a:pt x="25" y="7"/>
                  </a:lnTo>
                  <a:lnTo>
                    <a:pt x="25" y="7"/>
                  </a:lnTo>
                  <a:lnTo>
                    <a:pt x="19" y="5"/>
                  </a:lnTo>
                  <a:lnTo>
                    <a:pt x="14" y="4"/>
                  </a:lnTo>
                  <a:lnTo>
                    <a:pt x="14" y="4"/>
                  </a:lnTo>
                  <a:lnTo>
                    <a:pt x="9" y="4"/>
                  </a:lnTo>
                  <a:lnTo>
                    <a:pt x="3" y="5"/>
                  </a:lnTo>
                  <a:lnTo>
                    <a:pt x="3" y="5"/>
                  </a:lnTo>
                  <a:lnTo>
                    <a:pt x="2" y="7"/>
                  </a:lnTo>
                  <a:lnTo>
                    <a:pt x="0" y="9"/>
                  </a:lnTo>
                  <a:lnTo>
                    <a:pt x="0" y="9"/>
                  </a:lnTo>
                  <a:lnTo>
                    <a:pt x="0" y="12"/>
                  </a:lnTo>
                  <a:lnTo>
                    <a:pt x="2" y="12"/>
                  </a:lnTo>
                  <a:lnTo>
                    <a:pt x="3"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2" name="Freeform 4354"/>
            <p:cNvSpPr>
              <a:spLocks/>
            </p:cNvSpPr>
            <p:nvPr/>
          </p:nvSpPr>
          <p:spPr bwMode="auto">
            <a:xfrm>
              <a:off x="4611" y="2835"/>
              <a:ext cx="52" cy="14"/>
            </a:xfrm>
            <a:custGeom>
              <a:avLst/>
              <a:gdLst/>
              <a:ahLst/>
              <a:cxnLst>
                <a:cxn ang="0">
                  <a:pos x="3" y="12"/>
                </a:cxn>
                <a:cxn ang="0">
                  <a:pos x="3" y="12"/>
                </a:cxn>
                <a:cxn ang="0">
                  <a:pos x="5" y="12"/>
                </a:cxn>
                <a:cxn ang="0">
                  <a:pos x="9" y="12"/>
                </a:cxn>
                <a:cxn ang="0">
                  <a:pos x="9" y="12"/>
                </a:cxn>
                <a:cxn ang="0">
                  <a:pos x="16" y="12"/>
                </a:cxn>
                <a:cxn ang="0">
                  <a:pos x="16" y="12"/>
                </a:cxn>
                <a:cxn ang="0">
                  <a:pos x="18" y="14"/>
                </a:cxn>
                <a:cxn ang="0">
                  <a:pos x="19" y="14"/>
                </a:cxn>
                <a:cxn ang="0">
                  <a:pos x="19" y="14"/>
                </a:cxn>
                <a:cxn ang="0">
                  <a:pos x="23" y="12"/>
                </a:cxn>
                <a:cxn ang="0">
                  <a:pos x="25" y="12"/>
                </a:cxn>
                <a:cxn ang="0">
                  <a:pos x="25" y="11"/>
                </a:cxn>
                <a:cxn ang="0">
                  <a:pos x="25" y="11"/>
                </a:cxn>
                <a:cxn ang="0">
                  <a:pos x="30" y="12"/>
                </a:cxn>
                <a:cxn ang="0">
                  <a:pos x="36" y="11"/>
                </a:cxn>
                <a:cxn ang="0">
                  <a:pos x="36" y="11"/>
                </a:cxn>
                <a:cxn ang="0">
                  <a:pos x="44" y="9"/>
                </a:cxn>
                <a:cxn ang="0">
                  <a:pos x="48" y="9"/>
                </a:cxn>
                <a:cxn ang="0">
                  <a:pos x="48" y="7"/>
                </a:cxn>
                <a:cxn ang="0">
                  <a:pos x="48" y="5"/>
                </a:cxn>
                <a:cxn ang="0">
                  <a:pos x="48" y="5"/>
                </a:cxn>
                <a:cxn ang="0">
                  <a:pos x="50" y="5"/>
                </a:cxn>
                <a:cxn ang="0">
                  <a:pos x="52" y="4"/>
                </a:cxn>
                <a:cxn ang="0">
                  <a:pos x="52" y="4"/>
                </a:cxn>
                <a:cxn ang="0">
                  <a:pos x="50" y="0"/>
                </a:cxn>
                <a:cxn ang="0">
                  <a:pos x="48" y="0"/>
                </a:cxn>
                <a:cxn ang="0">
                  <a:pos x="48" y="2"/>
                </a:cxn>
                <a:cxn ang="0">
                  <a:pos x="48" y="2"/>
                </a:cxn>
                <a:cxn ang="0">
                  <a:pos x="50" y="2"/>
                </a:cxn>
                <a:cxn ang="0">
                  <a:pos x="50" y="2"/>
                </a:cxn>
                <a:cxn ang="0">
                  <a:pos x="46" y="4"/>
                </a:cxn>
                <a:cxn ang="0">
                  <a:pos x="43" y="7"/>
                </a:cxn>
                <a:cxn ang="0">
                  <a:pos x="43" y="7"/>
                </a:cxn>
                <a:cxn ang="0">
                  <a:pos x="41" y="9"/>
                </a:cxn>
                <a:cxn ang="0">
                  <a:pos x="39" y="9"/>
                </a:cxn>
                <a:cxn ang="0">
                  <a:pos x="36" y="7"/>
                </a:cxn>
                <a:cxn ang="0">
                  <a:pos x="36" y="7"/>
                </a:cxn>
                <a:cxn ang="0">
                  <a:pos x="34" y="5"/>
                </a:cxn>
                <a:cxn ang="0">
                  <a:pos x="32" y="7"/>
                </a:cxn>
                <a:cxn ang="0">
                  <a:pos x="30" y="7"/>
                </a:cxn>
                <a:cxn ang="0">
                  <a:pos x="30" y="7"/>
                </a:cxn>
                <a:cxn ang="0">
                  <a:pos x="28" y="7"/>
                </a:cxn>
                <a:cxn ang="0">
                  <a:pos x="28" y="7"/>
                </a:cxn>
                <a:cxn ang="0">
                  <a:pos x="28" y="7"/>
                </a:cxn>
                <a:cxn ang="0">
                  <a:pos x="27" y="7"/>
                </a:cxn>
                <a:cxn ang="0">
                  <a:pos x="25" y="7"/>
                </a:cxn>
                <a:cxn ang="0">
                  <a:pos x="25" y="7"/>
                </a:cxn>
                <a:cxn ang="0">
                  <a:pos x="19" y="5"/>
                </a:cxn>
                <a:cxn ang="0">
                  <a:pos x="14" y="4"/>
                </a:cxn>
                <a:cxn ang="0">
                  <a:pos x="14" y="4"/>
                </a:cxn>
                <a:cxn ang="0">
                  <a:pos x="9" y="4"/>
                </a:cxn>
                <a:cxn ang="0">
                  <a:pos x="3" y="5"/>
                </a:cxn>
                <a:cxn ang="0">
                  <a:pos x="3" y="5"/>
                </a:cxn>
                <a:cxn ang="0">
                  <a:pos x="2" y="7"/>
                </a:cxn>
                <a:cxn ang="0">
                  <a:pos x="0" y="9"/>
                </a:cxn>
                <a:cxn ang="0">
                  <a:pos x="0" y="9"/>
                </a:cxn>
                <a:cxn ang="0">
                  <a:pos x="0" y="12"/>
                </a:cxn>
                <a:cxn ang="0">
                  <a:pos x="2" y="12"/>
                </a:cxn>
                <a:cxn ang="0">
                  <a:pos x="3" y="12"/>
                </a:cxn>
              </a:cxnLst>
              <a:rect l="0" t="0" r="r" b="b"/>
              <a:pathLst>
                <a:path w="52" h="14">
                  <a:moveTo>
                    <a:pt x="3" y="12"/>
                  </a:moveTo>
                  <a:lnTo>
                    <a:pt x="3" y="12"/>
                  </a:lnTo>
                  <a:lnTo>
                    <a:pt x="5" y="12"/>
                  </a:lnTo>
                  <a:lnTo>
                    <a:pt x="9" y="12"/>
                  </a:lnTo>
                  <a:lnTo>
                    <a:pt x="9" y="12"/>
                  </a:lnTo>
                  <a:lnTo>
                    <a:pt x="16" y="12"/>
                  </a:lnTo>
                  <a:lnTo>
                    <a:pt x="16" y="12"/>
                  </a:lnTo>
                  <a:lnTo>
                    <a:pt x="18" y="14"/>
                  </a:lnTo>
                  <a:lnTo>
                    <a:pt x="19" y="14"/>
                  </a:lnTo>
                  <a:lnTo>
                    <a:pt x="19" y="14"/>
                  </a:lnTo>
                  <a:lnTo>
                    <a:pt x="23" y="12"/>
                  </a:lnTo>
                  <a:lnTo>
                    <a:pt x="25" y="12"/>
                  </a:lnTo>
                  <a:lnTo>
                    <a:pt x="25" y="11"/>
                  </a:lnTo>
                  <a:lnTo>
                    <a:pt x="25" y="11"/>
                  </a:lnTo>
                  <a:lnTo>
                    <a:pt x="30" y="12"/>
                  </a:lnTo>
                  <a:lnTo>
                    <a:pt x="36" y="11"/>
                  </a:lnTo>
                  <a:lnTo>
                    <a:pt x="36" y="11"/>
                  </a:lnTo>
                  <a:lnTo>
                    <a:pt x="44" y="9"/>
                  </a:lnTo>
                  <a:lnTo>
                    <a:pt x="48" y="9"/>
                  </a:lnTo>
                  <a:lnTo>
                    <a:pt x="48" y="7"/>
                  </a:lnTo>
                  <a:lnTo>
                    <a:pt x="48" y="5"/>
                  </a:lnTo>
                  <a:lnTo>
                    <a:pt x="48" y="5"/>
                  </a:lnTo>
                  <a:lnTo>
                    <a:pt x="50" y="5"/>
                  </a:lnTo>
                  <a:lnTo>
                    <a:pt x="52" y="4"/>
                  </a:lnTo>
                  <a:lnTo>
                    <a:pt x="52" y="4"/>
                  </a:lnTo>
                  <a:lnTo>
                    <a:pt x="50" y="0"/>
                  </a:lnTo>
                  <a:lnTo>
                    <a:pt x="48" y="0"/>
                  </a:lnTo>
                  <a:lnTo>
                    <a:pt x="48" y="2"/>
                  </a:lnTo>
                  <a:lnTo>
                    <a:pt x="48" y="2"/>
                  </a:lnTo>
                  <a:lnTo>
                    <a:pt x="50" y="2"/>
                  </a:lnTo>
                  <a:lnTo>
                    <a:pt x="50" y="2"/>
                  </a:lnTo>
                  <a:lnTo>
                    <a:pt x="46" y="4"/>
                  </a:lnTo>
                  <a:lnTo>
                    <a:pt x="43" y="7"/>
                  </a:lnTo>
                  <a:lnTo>
                    <a:pt x="43" y="7"/>
                  </a:lnTo>
                  <a:lnTo>
                    <a:pt x="41" y="9"/>
                  </a:lnTo>
                  <a:lnTo>
                    <a:pt x="39" y="9"/>
                  </a:lnTo>
                  <a:lnTo>
                    <a:pt x="36" y="7"/>
                  </a:lnTo>
                  <a:lnTo>
                    <a:pt x="36" y="7"/>
                  </a:lnTo>
                  <a:lnTo>
                    <a:pt x="34" y="5"/>
                  </a:lnTo>
                  <a:lnTo>
                    <a:pt x="32" y="7"/>
                  </a:lnTo>
                  <a:lnTo>
                    <a:pt x="30" y="7"/>
                  </a:lnTo>
                  <a:lnTo>
                    <a:pt x="30" y="7"/>
                  </a:lnTo>
                  <a:lnTo>
                    <a:pt x="28" y="7"/>
                  </a:lnTo>
                  <a:lnTo>
                    <a:pt x="28" y="7"/>
                  </a:lnTo>
                  <a:lnTo>
                    <a:pt x="28" y="7"/>
                  </a:lnTo>
                  <a:lnTo>
                    <a:pt x="27" y="7"/>
                  </a:lnTo>
                  <a:lnTo>
                    <a:pt x="25" y="7"/>
                  </a:lnTo>
                  <a:lnTo>
                    <a:pt x="25" y="7"/>
                  </a:lnTo>
                  <a:lnTo>
                    <a:pt x="19" y="5"/>
                  </a:lnTo>
                  <a:lnTo>
                    <a:pt x="14" y="4"/>
                  </a:lnTo>
                  <a:lnTo>
                    <a:pt x="14" y="4"/>
                  </a:lnTo>
                  <a:lnTo>
                    <a:pt x="9" y="4"/>
                  </a:lnTo>
                  <a:lnTo>
                    <a:pt x="3" y="5"/>
                  </a:lnTo>
                  <a:lnTo>
                    <a:pt x="3" y="5"/>
                  </a:lnTo>
                  <a:lnTo>
                    <a:pt x="2" y="7"/>
                  </a:lnTo>
                  <a:lnTo>
                    <a:pt x="0" y="9"/>
                  </a:lnTo>
                  <a:lnTo>
                    <a:pt x="0" y="9"/>
                  </a:lnTo>
                  <a:lnTo>
                    <a:pt x="0" y="12"/>
                  </a:lnTo>
                  <a:lnTo>
                    <a:pt x="2" y="12"/>
                  </a:lnTo>
                  <a:lnTo>
                    <a:pt x="3"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3" name="Freeform 4355"/>
            <p:cNvSpPr>
              <a:spLocks/>
            </p:cNvSpPr>
            <p:nvPr/>
          </p:nvSpPr>
          <p:spPr bwMode="auto">
            <a:xfrm>
              <a:off x="4623" y="2797"/>
              <a:ext cx="2" cy="13"/>
            </a:xfrm>
            <a:custGeom>
              <a:avLst/>
              <a:gdLst/>
              <a:ahLst/>
              <a:cxnLst>
                <a:cxn ang="0">
                  <a:pos x="2" y="0"/>
                </a:cxn>
                <a:cxn ang="0">
                  <a:pos x="2" y="0"/>
                </a:cxn>
                <a:cxn ang="0">
                  <a:pos x="0" y="2"/>
                </a:cxn>
                <a:cxn ang="0">
                  <a:pos x="0" y="6"/>
                </a:cxn>
                <a:cxn ang="0">
                  <a:pos x="0" y="13"/>
                </a:cxn>
                <a:cxn ang="0">
                  <a:pos x="0" y="13"/>
                </a:cxn>
                <a:cxn ang="0">
                  <a:pos x="2" y="6"/>
                </a:cxn>
                <a:cxn ang="0">
                  <a:pos x="2" y="0"/>
                </a:cxn>
              </a:cxnLst>
              <a:rect l="0" t="0" r="r" b="b"/>
              <a:pathLst>
                <a:path w="2" h="13">
                  <a:moveTo>
                    <a:pt x="2" y="0"/>
                  </a:moveTo>
                  <a:lnTo>
                    <a:pt x="2" y="0"/>
                  </a:lnTo>
                  <a:lnTo>
                    <a:pt x="0" y="2"/>
                  </a:lnTo>
                  <a:lnTo>
                    <a:pt x="0" y="6"/>
                  </a:lnTo>
                  <a:lnTo>
                    <a:pt x="0" y="13"/>
                  </a:lnTo>
                  <a:lnTo>
                    <a:pt x="0" y="13"/>
                  </a:lnTo>
                  <a:lnTo>
                    <a:pt x="2" y="6"/>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4" name="Freeform 4356"/>
            <p:cNvSpPr>
              <a:spLocks/>
            </p:cNvSpPr>
            <p:nvPr/>
          </p:nvSpPr>
          <p:spPr bwMode="auto">
            <a:xfrm>
              <a:off x="4623" y="2797"/>
              <a:ext cx="2" cy="13"/>
            </a:xfrm>
            <a:custGeom>
              <a:avLst/>
              <a:gdLst/>
              <a:ahLst/>
              <a:cxnLst>
                <a:cxn ang="0">
                  <a:pos x="2" y="0"/>
                </a:cxn>
                <a:cxn ang="0">
                  <a:pos x="2" y="0"/>
                </a:cxn>
                <a:cxn ang="0">
                  <a:pos x="0" y="2"/>
                </a:cxn>
                <a:cxn ang="0">
                  <a:pos x="0" y="6"/>
                </a:cxn>
                <a:cxn ang="0">
                  <a:pos x="0" y="13"/>
                </a:cxn>
                <a:cxn ang="0">
                  <a:pos x="0" y="13"/>
                </a:cxn>
                <a:cxn ang="0">
                  <a:pos x="2" y="6"/>
                </a:cxn>
                <a:cxn ang="0">
                  <a:pos x="2" y="0"/>
                </a:cxn>
              </a:cxnLst>
              <a:rect l="0" t="0" r="r" b="b"/>
              <a:pathLst>
                <a:path w="2" h="13">
                  <a:moveTo>
                    <a:pt x="2" y="0"/>
                  </a:moveTo>
                  <a:lnTo>
                    <a:pt x="2" y="0"/>
                  </a:lnTo>
                  <a:lnTo>
                    <a:pt x="0" y="2"/>
                  </a:lnTo>
                  <a:lnTo>
                    <a:pt x="0" y="6"/>
                  </a:lnTo>
                  <a:lnTo>
                    <a:pt x="0" y="13"/>
                  </a:lnTo>
                  <a:lnTo>
                    <a:pt x="0" y="13"/>
                  </a:lnTo>
                  <a:lnTo>
                    <a:pt x="2" y="6"/>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5" name="Freeform 4357"/>
            <p:cNvSpPr>
              <a:spLocks/>
            </p:cNvSpPr>
            <p:nvPr/>
          </p:nvSpPr>
          <p:spPr bwMode="auto">
            <a:xfrm>
              <a:off x="4627" y="2819"/>
              <a:ext cx="1" cy="2"/>
            </a:xfrm>
            <a:custGeom>
              <a:avLst/>
              <a:gdLst/>
              <a:ahLst/>
              <a:cxnLst>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6" name="Freeform 4358"/>
            <p:cNvSpPr>
              <a:spLocks/>
            </p:cNvSpPr>
            <p:nvPr/>
          </p:nvSpPr>
          <p:spPr bwMode="auto">
            <a:xfrm>
              <a:off x="4627" y="2819"/>
              <a:ext cx="1" cy="2"/>
            </a:xfrm>
            <a:custGeom>
              <a:avLst/>
              <a:gdLst/>
              <a:ahLst/>
              <a:cxnLst>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7" name="Freeform 4359"/>
            <p:cNvSpPr>
              <a:spLocks/>
            </p:cNvSpPr>
            <p:nvPr/>
          </p:nvSpPr>
          <p:spPr bwMode="auto">
            <a:xfrm>
              <a:off x="4629" y="2822"/>
              <a:ext cx="3" cy="1"/>
            </a:xfrm>
            <a:custGeom>
              <a:avLst/>
              <a:gdLst/>
              <a:ahLst/>
              <a:cxnLst>
                <a:cxn ang="0">
                  <a:pos x="0" y="0"/>
                </a:cxn>
                <a:cxn ang="0">
                  <a:pos x="0" y="0"/>
                </a:cxn>
                <a:cxn ang="0">
                  <a:pos x="1" y="0"/>
                </a:cxn>
                <a:cxn ang="0">
                  <a:pos x="3" y="0"/>
                </a:cxn>
                <a:cxn ang="0">
                  <a:pos x="3" y="0"/>
                </a:cxn>
                <a:cxn ang="0">
                  <a:pos x="0" y="0"/>
                </a:cxn>
              </a:cxnLst>
              <a:rect l="0" t="0" r="r" b="b"/>
              <a:pathLst>
                <a:path w="3">
                  <a:moveTo>
                    <a:pt x="0" y="0"/>
                  </a:moveTo>
                  <a:lnTo>
                    <a:pt x="0" y="0"/>
                  </a:lnTo>
                  <a:lnTo>
                    <a:pt x="1" y="0"/>
                  </a:lnTo>
                  <a:lnTo>
                    <a:pt x="3"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8" name="Freeform 4360"/>
            <p:cNvSpPr>
              <a:spLocks/>
            </p:cNvSpPr>
            <p:nvPr/>
          </p:nvSpPr>
          <p:spPr bwMode="auto">
            <a:xfrm>
              <a:off x="4629" y="2822"/>
              <a:ext cx="3" cy="1"/>
            </a:xfrm>
            <a:custGeom>
              <a:avLst/>
              <a:gdLst/>
              <a:ahLst/>
              <a:cxnLst>
                <a:cxn ang="0">
                  <a:pos x="0" y="0"/>
                </a:cxn>
                <a:cxn ang="0">
                  <a:pos x="0" y="0"/>
                </a:cxn>
                <a:cxn ang="0">
                  <a:pos x="1" y="0"/>
                </a:cxn>
                <a:cxn ang="0">
                  <a:pos x="3" y="0"/>
                </a:cxn>
                <a:cxn ang="0">
                  <a:pos x="3" y="0"/>
                </a:cxn>
                <a:cxn ang="0">
                  <a:pos x="0" y="0"/>
                </a:cxn>
              </a:cxnLst>
              <a:rect l="0" t="0" r="r" b="b"/>
              <a:pathLst>
                <a:path w="3">
                  <a:moveTo>
                    <a:pt x="0" y="0"/>
                  </a:moveTo>
                  <a:lnTo>
                    <a:pt x="0" y="0"/>
                  </a:lnTo>
                  <a:lnTo>
                    <a:pt x="1" y="0"/>
                  </a:lnTo>
                  <a:lnTo>
                    <a:pt x="3" y="0"/>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9" name="Rectangle 4361"/>
            <p:cNvSpPr>
              <a:spLocks noChangeArrowheads="1"/>
            </p:cNvSpPr>
            <p:nvPr/>
          </p:nvSpPr>
          <p:spPr bwMode="auto">
            <a:xfrm>
              <a:off x="4636" y="2876"/>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0" name="Rectangle 4362"/>
            <p:cNvSpPr>
              <a:spLocks noChangeArrowheads="1"/>
            </p:cNvSpPr>
            <p:nvPr/>
          </p:nvSpPr>
          <p:spPr bwMode="auto">
            <a:xfrm>
              <a:off x="4636" y="2876"/>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1" name="Freeform 4363"/>
            <p:cNvSpPr>
              <a:spLocks/>
            </p:cNvSpPr>
            <p:nvPr/>
          </p:nvSpPr>
          <p:spPr bwMode="auto">
            <a:xfrm>
              <a:off x="4639" y="2872"/>
              <a:ext cx="4" cy="4"/>
            </a:xfrm>
            <a:custGeom>
              <a:avLst/>
              <a:gdLst/>
              <a:ahLst/>
              <a:cxnLst>
                <a:cxn ang="0">
                  <a:pos x="0" y="2"/>
                </a:cxn>
                <a:cxn ang="0">
                  <a:pos x="0" y="2"/>
                </a:cxn>
                <a:cxn ang="0">
                  <a:pos x="0" y="4"/>
                </a:cxn>
                <a:cxn ang="0">
                  <a:pos x="0" y="4"/>
                </a:cxn>
                <a:cxn ang="0">
                  <a:pos x="4" y="2"/>
                </a:cxn>
                <a:cxn ang="0">
                  <a:pos x="4" y="2"/>
                </a:cxn>
                <a:cxn ang="0">
                  <a:pos x="4" y="2"/>
                </a:cxn>
                <a:cxn ang="0">
                  <a:pos x="4" y="2"/>
                </a:cxn>
                <a:cxn ang="0">
                  <a:pos x="2" y="0"/>
                </a:cxn>
                <a:cxn ang="0">
                  <a:pos x="2" y="0"/>
                </a:cxn>
                <a:cxn ang="0">
                  <a:pos x="0" y="2"/>
                </a:cxn>
              </a:cxnLst>
              <a:rect l="0" t="0" r="r" b="b"/>
              <a:pathLst>
                <a:path w="4" h="4">
                  <a:moveTo>
                    <a:pt x="0" y="2"/>
                  </a:moveTo>
                  <a:lnTo>
                    <a:pt x="0" y="2"/>
                  </a:lnTo>
                  <a:lnTo>
                    <a:pt x="0" y="4"/>
                  </a:lnTo>
                  <a:lnTo>
                    <a:pt x="0" y="4"/>
                  </a:lnTo>
                  <a:lnTo>
                    <a:pt x="4" y="2"/>
                  </a:lnTo>
                  <a:lnTo>
                    <a:pt x="4" y="2"/>
                  </a:lnTo>
                  <a:lnTo>
                    <a:pt x="4" y="2"/>
                  </a:lnTo>
                  <a:lnTo>
                    <a:pt x="4" y="2"/>
                  </a:lnTo>
                  <a:lnTo>
                    <a:pt x="2" y="0"/>
                  </a:lnTo>
                  <a:lnTo>
                    <a:pt x="2"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2" name="Freeform 4364"/>
            <p:cNvSpPr>
              <a:spLocks/>
            </p:cNvSpPr>
            <p:nvPr/>
          </p:nvSpPr>
          <p:spPr bwMode="auto">
            <a:xfrm>
              <a:off x="4639" y="2872"/>
              <a:ext cx="4" cy="4"/>
            </a:xfrm>
            <a:custGeom>
              <a:avLst/>
              <a:gdLst/>
              <a:ahLst/>
              <a:cxnLst>
                <a:cxn ang="0">
                  <a:pos x="0" y="2"/>
                </a:cxn>
                <a:cxn ang="0">
                  <a:pos x="0" y="2"/>
                </a:cxn>
                <a:cxn ang="0">
                  <a:pos x="0" y="4"/>
                </a:cxn>
                <a:cxn ang="0">
                  <a:pos x="0" y="4"/>
                </a:cxn>
                <a:cxn ang="0">
                  <a:pos x="4" y="2"/>
                </a:cxn>
                <a:cxn ang="0">
                  <a:pos x="4" y="2"/>
                </a:cxn>
                <a:cxn ang="0">
                  <a:pos x="4" y="2"/>
                </a:cxn>
                <a:cxn ang="0">
                  <a:pos x="4" y="2"/>
                </a:cxn>
                <a:cxn ang="0">
                  <a:pos x="2" y="0"/>
                </a:cxn>
                <a:cxn ang="0">
                  <a:pos x="2" y="0"/>
                </a:cxn>
                <a:cxn ang="0">
                  <a:pos x="0" y="2"/>
                </a:cxn>
              </a:cxnLst>
              <a:rect l="0" t="0" r="r" b="b"/>
              <a:pathLst>
                <a:path w="4" h="4">
                  <a:moveTo>
                    <a:pt x="0" y="2"/>
                  </a:moveTo>
                  <a:lnTo>
                    <a:pt x="0" y="2"/>
                  </a:lnTo>
                  <a:lnTo>
                    <a:pt x="0" y="4"/>
                  </a:lnTo>
                  <a:lnTo>
                    <a:pt x="0" y="4"/>
                  </a:lnTo>
                  <a:lnTo>
                    <a:pt x="4" y="2"/>
                  </a:lnTo>
                  <a:lnTo>
                    <a:pt x="4" y="2"/>
                  </a:lnTo>
                  <a:lnTo>
                    <a:pt x="4" y="2"/>
                  </a:lnTo>
                  <a:lnTo>
                    <a:pt x="4" y="2"/>
                  </a:lnTo>
                  <a:lnTo>
                    <a:pt x="2" y="0"/>
                  </a:lnTo>
                  <a:lnTo>
                    <a:pt x="2"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3" name="Freeform 4365"/>
            <p:cNvSpPr>
              <a:spLocks/>
            </p:cNvSpPr>
            <p:nvPr/>
          </p:nvSpPr>
          <p:spPr bwMode="auto">
            <a:xfrm>
              <a:off x="4647" y="2787"/>
              <a:ext cx="3" cy="5"/>
            </a:xfrm>
            <a:custGeom>
              <a:avLst/>
              <a:gdLst/>
              <a:ahLst/>
              <a:cxnLst>
                <a:cxn ang="0">
                  <a:pos x="1" y="0"/>
                </a:cxn>
                <a:cxn ang="0">
                  <a:pos x="1" y="0"/>
                </a:cxn>
                <a:cxn ang="0">
                  <a:pos x="0" y="2"/>
                </a:cxn>
                <a:cxn ang="0">
                  <a:pos x="0" y="3"/>
                </a:cxn>
                <a:cxn ang="0">
                  <a:pos x="1" y="5"/>
                </a:cxn>
                <a:cxn ang="0">
                  <a:pos x="1" y="5"/>
                </a:cxn>
                <a:cxn ang="0">
                  <a:pos x="3" y="3"/>
                </a:cxn>
                <a:cxn ang="0">
                  <a:pos x="1" y="0"/>
                </a:cxn>
              </a:cxnLst>
              <a:rect l="0" t="0" r="r" b="b"/>
              <a:pathLst>
                <a:path w="3" h="5">
                  <a:moveTo>
                    <a:pt x="1" y="0"/>
                  </a:moveTo>
                  <a:lnTo>
                    <a:pt x="1" y="0"/>
                  </a:lnTo>
                  <a:lnTo>
                    <a:pt x="0" y="2"/>
                  </a:lnTo>
                  <a:lnTo>
                    <a:pt x="0" y="3"/>
                  </a:lnTo>
                  <a:lnTo>
                    <a:pt x="1" y="5"/>
                  </a:lnTo>
                  <a:lnTo>
                    <a:pt x="1" y="5"/>
                  </a:lnTo>
                  <a:lnTo>
                    <a:pt x="3" y="3"/>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4" name="Freeform 4366"/>
            <p:cNvSpPr>
              <a:spLocks/>
            </p:cNvSpPr>
            <p:nvPr/>
          </p:nvSpPr>
          <p:spPr bwMode="auto">
            <a:xfrm>
              <a:off x="4647" y="2787"/>
              <a:ext cx="3" cy="5"/>
            </a:xfrm>
            <a:custGeom>
              <a:avLst/>
              <a:gdLst/>
              <a:ahLst/>
              <a:cxnLst>
                <a:cxn ang="0">
                  <a:pos x="1" y="0"/>
                </a:cxn>
                <a:cxn ang="0">
                  <a:pos x="1" y="0"/>
                </a:cxn>
                <a:cxn ang="0">
                  <a:pos x="0" y="2"/>
                </a:cxn>
                <a:cxn ang="0">
                  <a:pos x="0" y="3"/>
                </a:cxn>
                <a:cxn ang="0">
                  <a:pos x="1" y="5"/>
                </a:cxn>
                <a:cxn ang="0">
                  <a:pos x="1" y="5"/>
                </a:cxn>
                <a:cxn ang="0">
                  <a:pos x="3" y="3"/>
                </a:cxn>
                <a:cxn ang="0">
                  <a:pos x="1" y="0"/>
                </a:cxn>
              </a:cxnLst>
              <a:rect l="0" t="0" r="r" b="b"/>
              <a:pathLst>
                <a:path w="3" h="5">
                  <a:moveTo>
                    <a:pt x="1" y="0"/>
                  </a:moveTo>
                  <a:lnTo>
                    <a:pt x="1" y="0"/>
                  </a:lnTo>
                  <a:lnTo>
                    <a:pt x="0" y="2"/>
                  </a:lnTo>
                  <a:lnTo>
                    <a:pt x="0" y="3"/>
                  </a:lnTo>
                  <a:lnTo>
                    <a:pt x="1" y="5"/>
                  </a:lnTo>
                  <a:lnTo>
                    <a:pt x="1" y="5"/>
                  </a:lnTo>
                  <a:lnTo>
                    <a:pt x="3" y="3"/>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5" name="Freeform 4367"/>
            <p:cNvSpPr>
              <a:spLocks/>
            </p:cNvSpPr>
            <p:nvPr/>
          </p:nvSpPr>
          <p:spPr bwMode="auto">
            <a:xfrm>
              <a:off x="4647" y="2712"/>
              <a:ext cx="3" cy="2"/>
            </a:xfrm>
            <a:custGeom>
              <a:avLst/>
              <a:gdLst/>
              <a:ahLst/>
              <a:cxnLst>
                <a:cxn ang="0">
                  <a:pos x="3" y="0"/>
                </a:cxn>
                <a:cxn ang="0">
                  <a:pos x="3" y="0"/>
                </a:cxn>
                <a:cxn ang="0">
                  <a:pos x="1" y="0"/>
                </a:cxn>
                <a:cxn ang="0">
                  <a:pos x="0" y="2"/>
                </a:cxn>
                <a:cxn ang="0">
                  <a:pos x="0" y="2"/>
                </a:cxn>
                <a:cxn ang="0">
                  <a:pos x="3" y="0"/>
                </a:cxn>
              </a:cxnLst>
              <a:rect l="0" t="0" r="r" b="b"/>
              <a:pathLst>
                <a:path w="3" h="2">
                  <a:moveTo>
                    <a:pt x="3" y="0"/>
                  </a:moveTo>
                  <a:lnTo>
                    <a:pt x="3" y="0"/>
                  </a:lnTo>
                  <a:lnTo>
                    <a:pt x="1" y="0"/>
                  </a:lnTo>
                  <a:lnTo>
                    <a:pt x="0" y="2"/>
                  </a:lnTo>
                  <a:lnTo>
                    <a:pt x="0"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6" name="Freeform 4368"/>
            <p:cNvSpPr>
              <a:spLocks/>
            </p:cNvSpPr>
            <p:nvPr/>
          </p:nvSpPr>
          <p:spPr bwMode="auto">
            <a:xfrm>
              <a:off x="4647" y="2712"/>
              <a:ext cx="3" cy="2"/>
            </a:xfrm>
            <a:custGeom>
              <a:avLst/>
              <a:gdLst/>
              <a:ahLst/>
              <a:cxnLst>
                <a:cxn ang="0">
                  <a:pos x="3" y="0"/>
                </a:cxn>
                <a:cxn ang="0">
                  <a:pos x="3" y="0"/>
                </a:cxn>
                <a:cxn ang="0">
                  <a:pos x="1" y="0"/>
                </a:cxn>
                <a:cxn ang="0">
                  <a:pos x="0" y="2"/>
                </a:cxn>
                <a:cxn ang="0">
                  <a:pos x="0" y="2"/>
                </a:cxn>
                <a:cxn ang="0">
                  <a:pos x="3" y="0"/>
                </a:cxn>
              </a:cxnLst>
              <a:rect l="0" t="0" r="r" b="b"/>
              <a:pathLst>
                <a:path w="3" h="2">
                  <a:moveTo>
                    <a:pt x="3" y="0"/>
                  </a:moveTo>
                  <a:lnTo>
                    <a:pt x="3" y="0"/>
                  </a:lnTo>
                  <a:lnTo>
                    <a:pt x="1" y="0"/>
                  </a:lnTo>
                  <a:lnTo>
                    <a:pt x="0" y="2"/>
                  </a:lnTo>
                  <a:lnTo>
                    <a:pt x="0"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7" name="Freeform 4369"/>
            <p:cNvSpPr>
              <a:spLocks/>
            </p:cNvSpPr>
            <p:nvPr/>
          </p:nvSpPr>
          <p:spPr bwMode="auto">
            <a:xfrm>
              <a:off x="4650" y="2710"/>
              <a:ext cx="2" cy="2"/>
            </a:xfrm>
            <a:custGeom>
              <a:avLst/>
              <a:gdLst/>
              <a:ahLst/>
              <a:cxnLst>
                <a:cxn ang="0">
                  <a:pos x="2" y="2"/>
                </a:cxn>
                <a:cxn ang="0">
                  <a:pos x="2" y="2"/>
                </a:cxn>
                <a:cxn ang="0">
                  <a:pos x="0" y="0"/>
                </a:cxn>
                <a:cxn ang="0">
                  <a:pos x="0" y="2"/>
                </a:cxn>
                <a:cxn ang="0">
                  <a:pos x="0" y="2"/>
                </a:cxn>
                <a:cxn ang="0">
                  <a:pos x="2" y="2"/>
                </a:cxn>
              </a:cxnLst>
              <a:rect l="0" t="0" r="r" b="b"/>
              <a:pathLst>
                <a:path w="2" h="2">
                  <a:moveTo>
                    <a:pt x="2" y="2"/>
                  </a:moveTo>
                  <a:lnTo>
                    <a:pt x="2" y="2"/>
                  </a:lnTo>
                  <a:lnTo>
                    <a:pt x="0"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8" name="Freeform 4370"/>
            <p:cNvSpPr>
              <a:spLocks/>
            </p:cNvSpPr>
            <p:nvPr/>
          </p:nvSpPr>
          <p:spPr bwMode="auto">
            <a:xfrm>
              <a:off x="4650" y="2710"/>
              <a:ext cx="2" cy="2"/>
            </a:xfrm>
            <a:custGeom>
              <a:avLst/>
              <a:gdLst/>
              <a:ahLst/>
              <a:cxnLst>
                <a:cxn ang="0">
                  <a:pos x="2" y="2"/>
                </a:cxn>
                <a:cxn ang="0">
                  <a:pos x="2" y="2"/>
                </a:cxn>
                <a:cxn ang="0">
                  <a:pos x="0" y="0"/>
                </a:cxn>
                <a:cxn ang="0">
                  <a:pos x="0" y="2"/>
                </a:cxn>
                <a:cxn ang="0">
                  <a:pos x="0" y="2"/>
                </a:cxn>
                <a:cxn ang="0">
                  <a:pos x="2" y="2"/>
                </a:cxn>
              </a:cxnLst>
              <a:rect l="0" t="0" r="r" b="b"/>
              <a:pathLst>
                <a:path w="2" h="2">
                  <a:moveTo>
                    <a:pt x="2" y="2"/>
                  </a:moveTo>
                  <a:lnTo>
                    <a:pt x="2" y="2"/>
                  </a:lnTo>
                  <a:lnTo>
                    <a:pt x="0"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9" name="Freeform 4371"/>
            <p:cNvSpPr>
              <a:spLocks/>
            </p:cNvSpPr>
            <p:nvPr/>
          </p:nvSpPr>
          <p:spPr bwMode="auto">
            <a:xfrm>
              <a:off x="4654" y="2780"/>
              <a:ext cx="9" cy="12"/>
            </a:xfrm>
            <a:custGeom>
              <a:avLst/>
              <a:gdLst/>
              <a:ahLst/>
              <a:cxnLst>
                <a:cxn ang="0">
                  <a:pos x="3" y="12"/>
                </a:cxn>
                <a:cxn ang="0">
                  <a:pos x="3" y="12"/>
                </a:cxn>
                <a:cxn ang="0">
                  <a:pos x="5" y="10"/>
                </a:cxn>
                <a:cxn ang="0">
                  <a:pos x="5" y="9"/>
                </a:cxn>
                <a:cxn ang="0">
                  <a:pos x="5" y="9"/>
                </a:cxn>
                <a:cxn ang="0">
                  <a:pos x="5" y="7"/>
                </a:cxn>
                <a:cxn ang="0">
                  <a:pos x="7" y="5"/>
                </a:cxn>
                <a:cxn ang="0">
                  <a:pos x="7" y="5"/>
                </a:cxn>
                <a:cxn ang="0">
                  <a:pos x="9" y="1"/>
                </a:cxn>
                <a:cxn ang="0">
                  <a:pos x="7" y="0"/>
                </a:cxn>
                <a:cxn ang="0">
                  <a:pos x="7" y="0"/>
                </a:cxn>
                <a:cxn ang="0">
                  <a:pos x="7" y="0"/>
                </a:cxn>
                <a:cxn ang="0">
                  <a:pos x="1" y="1"/>
                </a:cxn>
                <a:cxn ang="0">
                  <a:pos x="1" y="1"/>
                </a:cxn>
                <a:cxn ang="0">
                  <a:pos x="1" y="3"/>
                </a:cxn>
                <a:cxn ang="0">
                  <a:pos x="1" y="5"/>
                </a:cxn>
                <a:cxn ang="0">
                  <a:pos x="1" y="5"/>
                </a:cxn>
                <a:cxn ang="0">
                  <a:pos x="1" y="7"/>
                </a:cxn>
                <a:cxn ang="0">
                  <a:pos x="1" y="7"/>
                </a:cxn>
                <a:cxn ang="0">
                  <a:pos x="0" y="9"/>
                </a:cxn>
                <a:cxn ang="0">
                  <a:pos x="0" y="10"/>
                </a:cxn>
                <a:cxn ang="0">
                  <a:pos x="0" y="10"/>
                </a:cxn>
                <a:cxn ang="0">
                  <a:pos x="1" y="12"/>
                </a:cxn>
                <a:cxn ang="0">
                  <a:pos x="3" y="10"/>
                </a:cxn>
                <a:cxn ang="0">
                  <a:pos x="3" y="10"/>
                </a:cxn>
                <a:cxn ang="0">
                  <a:pos x="3" y="12"/>
                </a:cxn>
              </a:cxnLst>
              <a:rect l="0" t="0" r="r" b="b"/>
              <a:pathLst>
                <a:path w="9" h="12">
                  <a:moveTo>
                    <a:pt x="3" y="12"/>
                  </a:moveTo>
                  <a:lnTo>
                    <a:pt x="3" y="12"/>
                  </a:lnTo>
                  <a:lnTo>
                    <a:pt x="5" y="10"/>
                  </a:lnTo>
                  <a:lnTo>
                    <a:pt x="5" y="9"/>
                  </a:lnTo>
                  <a:lnTo>
                    <a:pt x="5" y="9"/>
                  </a:lnTo>
                  <a:lnTo>
                    <a:pt x="5" y="7"/>
                  </a:lnTo>
                  <a:lnTo>
                    <a:pt x="7" y="5"/>
                  </a:lnTo>
                  <a:lnTo>
                    <a:pt x="7" y="5"/>
                  </a:lnTo>
                  <a:lnTo>
                    <a:pt x="9" y="1"/>
                  </a:lnTo>
                  <a:lnTo>
                    <a:pt x="7" y="0"/>
                  </a:lnTo>
                  <a:lnTo>
                    <a:pt x="7" y="0"/>
                  </a:lnTo>
                  <a:lnTo>
                    <a:pt x="7" y="0"/>
                  </a:lnTo>
                  <a:lnTo>
                    <a:pt x="1" y="1"/>
                  </a:lnTo>
                  <a:lnTo>
                    <a:pt x="1" y="1"/>
                  </a:lnTo>
                  <a:lnTo>
                    <a:pt x="1" y="3"/>
                  </a:lnTo>
                  <a:lnTo>
                    <a:pt x="1" y="5"/>
                  </a:lnTo>
                  <a:lnTo>
                    <a:pt x="1" y="5"/>
                  </a:lnTo>
                  <a:lnTo>
                    <a:pt x="1" y="7"/>
                  </a:lnTo>
                  <a:lnTo>
                    <a:pt x="1" y="7"/>
                  </a:lnTo>
                  <a:lnTo>
                    <a:pt x="0" y="9"/>
                  </a:lnTo>
                  <a:lnTo>
                    <a:pt x="0" y="10"/>
                  </a:lnTo>
                  <a:lnTo>
                    <a:pt x="0" y="10"/>
                  </a:lnTo>
                  <a:lnTo>
                    <a:pt x="1" y="12"/>
                  </a:lnTo>
                  <a:lnTo>
                    <a:pt x="3" y="10"/>
                  </a:lnTo>
                  <a:lnTo>
                    <a:pt x="3" y="10"/>
                  </a:lnTo>
                  <a:lnTo>
                    <a:pt x="3"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0" name="Freeform 4372"/>
            <p:cNvSpPr>
              <a:spLocks/>
            </p:cNvSpPr>
            <p:nvPr/>
          </p:nvSpPr>
          <p:spPr bwMode="auto">
            <a:xfrm>
              <a:off x="4654" y="2780"/>
              <a:ext cx="9" cy="12"/>
            </a:xfrm>
            <a:custGeom>
              <a:avLst/>
              <a:gdLst/>
              <a:ahLst/>
              <a:cxnLst>
                <a:cxn ang="0">
                  <a:pos x="3" y="12"/>
                </a:cxn>
                <a:cxn ang="0">
                  <a:pos x="3" y="12"/>
                </a:cxn>
                <a:cxn ang="0">
                  <a:pos x="5" y="10"/>
                </a:cxn>
                <a:cxn ang="0">
                  <a:pos x="5" y="9"/>
                </a:cxn>
                <a:cxn ang="0">
                  <a:pos x="5" y="9"/>
                </a:cxn>
                <a:cxn ang="0">
                  <a:pos x="5" y="7"/>
                </a:cxn>
                <a:cxn ang="0">
                  <a:pos x="7" y="5"/>
                </a:cxn>
                <a:cxn ang="0">
                  <a:pos x="7" y="5"/>
                </a:cxn>
                <a:cxn ang="0">
                  <a:pos x="9" y="1"/>
                </a:cxn>
                <a:cxn ang="0">
                  <a:pos x="7" y="0"/>
                </a:cxn>
                <a:cxn ang="0">
                  <a:pos x="7" y="0"/>
                </a:cxn>
                <a:cxn ang="0">
                  <a:pos x="7" y="0"/>
                </a:cxn>
                <a:cxn ang="0">
                  <a:pos x="1" y="1"/>
                </a:cxn>
                <a:cxn ang="0">
                  <a:pos x="1" y="1"/>
                </a:cxn>
                <a:cxn ang="0">
                  <a:pos x="1" y="3"/>
                </a:cxn>
                <a:cxn ang="0">
                  <a:pos x="1" y="5"/>
                </a:cxn>
                <a:cxn ang="0">
                  <a:pos x="1" y="5"/>
                </a:cxn>
                <a:cxn ang="0">
                  <a:pos x="1" y="7"/>
                </a:cxn>
                <a:cxn ang="0">
                  <a:pos x="1" y="7"/>
                </a:cxn>
                <a:cxn ang="0">
                  <a:pos x="0" y="9"/>
                </a:cxn>
                <a:cxn ang="0">
                  <a:pos x="0" y="10"/>
                </a:cxn>
                <a:cxn ang="0">
                  <a:pos x="0" y="10"/>
                </a:cxn>
                <a:cxn ang="0">
                  <a:pos x="1" y="12"/>
                </a:cxn>
                <a:cxn ang="0">
                  <a:pos x="3" y="10"/>
                </a:cxn>
                <a:cxn ang="0">
                  <a:pos x="3" y="10"/>
                </a:cxn>
                <a:cxn ang="0">
                  <a:pos x="3" y="12"/>
                </a:cxn>
              </a:cxnLst>
              <a:rect l="0" t="0" r="r" b="b"/>
              <a:pathLst>
                <a:path w="9" h="12">
                  <a:moveTo>
                    <a:pt x="3" y="12"/>
                  </a:moveTo>
                  <a:lnTo>
                    <a:pt x="3" y="12"/>
                  </a:lnTo>
                  <a:lnTo>
                    <a:pt x="5" y="10"/>
                  </a:lnTo>
                  <a:lnTo>
                    <a:pt x="5" y="9"/>
                  </a:lnTo>
                  <a:lnTo>
                    <a:pt x="5" y="9"/>
                  </a:lnTo>
                  <a:lnTo>
                    <a:pt x="5" y="7"/>
                  </a:lnTo>
                  <a:lnTo>
                    <a:pt x="7" y="5"/>
                  </a:lnTo>
                  <a:lnTo>
                    <a:pt x="7" y="5"/>
                  </a:lnTo>
                  <a:lnTo>
                    <a:pt x="9" y="1"/>
                  </a:lnTo>
                  <a:lnTo>
                    <a:pt x="7" y="0"/>
                  </a:lnTo>
                  <a:lnTo>
                    <a:pt x="7" y="0"/>
                  </a:lnTo>
                  <a:lnTo>
                    <a:pt x="7" y="0"/>
                  </a:lnTo>
                  <a:lnTo>
                    <a:pt x="1" y="1"/>
                  </a:lnTo>
                  <a:lnTo>
                    <a:pt x="1" y="1"/>
                  </a:lnTo>
                  <a:lnTo>
                    <a:pt x="1" y="3"/>
                  </a:lnTo>
                  <a:lnTo>
                    <a:pt x="1" y="5"/>
                  </a:lnTo>
                  <a:lnTo>
                    <a:pt x="1" y="5"/>
                  </a:lnTo>
                  <a:lnTo>
                    <a:pt x="1" y="7"/>
                  </a:lnTo>
                  <a:lnTo>
                    <a:pt x="1" y="7"/>
                  </a:lnTo>
                  <a:lnTo>
                    <a:pt x="0" y="9"/>
                  </a:lnTo>
                  <a:lnTo>
                    <a:pt x="0" y="10"/>
                  </a:lnTo>
                  <a:lnTo>
                    <a:pt x="0" y="10"/>
                  </a:lnTo>
                  <a:lnTo>
                    <a:pt x="1" y="12"/>
                  </a:lnTo>
                  <a:lnTo>
                    <a:pt x="3" y="10"/>
                  </a:lnTo>
                  <a:lnTo>
                    <a:pt x="3" y="10"/>
                  </a:lnTo>
                  <a:lnTo>
                    <a:pt x="3"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1" name="Freeform 4373"/>
            <p:cNvSpPr>
              <a:spLocks/>
            </p:cNvSpPr>
            <p:nvPr/>
          </p:nvSpPr>
          <p:spPr bwMode="auto">
            <a:xfrm>
              <a:off x="4657" y="2874"/>
              <a:ext cx="9" cy="7"/>
            </a:xfrm>
            <a:custGeom>
              <a:avLst/>
              <a:gdLst/>
              <a:ahLst/>
              <a:cxnLst>
                <a:cxn ang="0">
                  <a:pos x="0" y="4"/>
                </a:cxn>
                <a:cxn ang="0">
                  <a:pos x="0" y="4"/>
                </a:cxn>
                <a:cxn ang="0">
                  <a:pos x="0" y="7"/>
                </a:cxn>
                <a:cxn ang="0">
                  <a:pos x="0" y="7"/>
                </a:cxn>
                <a:cxn ang="0">
                  <a:pos x="9" y="2"/>
                </a:cxn>
                <a:cxn ang="0">
                  <a:pos x="9" y="2"/>
                </a:cxn>
                <a:cxn ang="0">
                  <a:pos x="7" y="0"/>
                </a:cxn>
                <a:cxn ang="0">
                  <a:pos x="7" y="0"/>
                </a:cxn>
                <a:cxn ang="0">
                  <a:pos x="0" y="4"/>
                </a:cxn>
              </a:cxnLst>
              <a:rect l="0" t="0" r="r" b="b"/>
              <a:pathLst>
                <a:path w="9" h="7">
                  <a:moveTo>
                    <a:pt x="0" y="4"/>
                  </a:moveTo>
                  <a:lnTo>
                    <a:pt x="0" y="4"/>
                  </a:lnTo>
                  <a:lnTo>
                    <a:pt x="0" y="7"/>
                  </a:lnTo>
                  <a:lnTo>
                    <a:pt x="0" y="7"/>
                  </a:lnTo>
                  <a:lnTo>
                    <a:pt x="9" y="2"/>
                  </a:lnTo>
                  <a:lnTo>
                    <a:pt x="9" y="2"/>
                  </a:lnTo>
                  <a:lnTo>
                    <a:pt x="7" y="0"/>
                  </a:lnTo>
                  <a:lnTo>
                    <a:pt x="7" y="0"/>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2" name="Freeform 4374"/>
            <p:cNvSpPr>
              <a:spLocks/>
            </p:cNvSpPr>
            <p:nvPr/>
          </p:nvSpPr>
          <p:spPr bwMode="auto">
            <a:xfrm>
              <a:off x="4657" y="2874"/>
              <a:ext cx="9" cy="7"/>
            </a:xfrm>
            <a:custGeom>
              <a:avLst/>
              <a:gdLst/>
              <a:ahLst/>
              <a:cxnLst>
                <a:cxn ang="0">
                  <a:pos x="0" y="4"/>
                </a:cxn>
                <a:cxn ang="0">
                  <a:pos x="0" y="4"/>
                </a:cxn>
                <a:cxn ang="0">
                  <a:pos x="0" y="7"/>
                </a:cxn>
                <a:cxn ang="0">
                  <a:pos x="0" y="7"/>
                </a:cxn>
                <a:cxn ang="0">
                  <a:pos x="9" y="2"/>
                </a:cxn>
                <a:cxn ang="0">
                  <a:pos x="9" y="2"/>
                </a:cxn>
                <a:cxn ang="0">
                  <a:pos x="7" y="0"/>
                </a:cxn>
                <a:cxn ang="0">
                  <a:pos x="7" y="0"/>
                </a:cxn>
                <a:cxn ang="0">
                  <a:pos x="0" y="4"/>
                </a:cxn>
              </a:cxnLst>
              <a:rect l="0" t="0" r="r" b="b"/>
              <a:pathLst>
                <a:path w="9" h="7">
                  <a:moveTo>
                    <a:pt x="0" y="4"/>
                  </a:moveTo>
                  <a:lnTo>
                    <a:pt x="0" y="4"/>
                  </a:lnTo>
                  <a:lnTo>
                    <a:pt x="0" y="7"/>
                  </a:lnTo>
                  <a:lnTo>
                    <a:pt x="0" y="7"/>
                  </a:lnTo>
                  <a:lnTo>
                    <a:pt x="9" y="2"/>
                  </a:lnTo>
                  <a:lnTo>
                    <a:pt x="9" y="2"/>
                  </a:lnTo>
                  <a:lnTo>
                    <a:pt x="7" y="0"/>
                  </a:lnTo>
                  <a:lnTo>
                    <a:pt x="7" y="0"/>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3" name="Freeform 4375"/>
            <p:cNvSpPr>
              <a:spLocks/>
            </p:cNvSpPr>
            <p:nvPr/>
          </p:nvSpPr>
          <p:spPr bwMode="auto">
            <a:xfrm>
              <a:off x="4659" y="2776"/>
              <a:ext cx="11" cy="20"/>
            </a:xfrm>
            <a:custGeom>
              <a:avLst/>
              <a:gdLst/>
              <a:ahLst/>
              <a:cxnLst>
                <a:cxn ang="0">
                  <a:pos x="9" y="0"/>
                </a:cxn>
                <a:cxn ang="0">
                  <a:pos x="9" y="0"/>
                </a:cxn>
                <a:cxn ang="0">
                  <a:pos x="5" y="2"/>
                </a:cxn>
                <a:cxn ang="0">
                  <a:pos x="4" y="4"/>
                </a:cxn>
                <a:cxn ang="0">
                  <a:pos x="4" y="11"/>
                </a:cxn>
                <a:cxn ang="0">
                  <a:pos x="4" y="11"/>
                </a:cxn>
                <a:cxn ang="0">
                  <a:pos x="2" y="13"/>
                </a:cxn>
                <a:cxn ang="0">
                  <a:pos x="0" y="16"/>
                </a:cxn>
                <a:cxn ang="0">
                  <a:pos x="0" y="16"/>
                </a:cxn>
                <a:cxn ang="0">
                  <a:pos x="0" y="18"/>
                </a:cxn>
                <a:cxn ang="0">
                  <a:pos x="0" y="20"/>
                </a:cxn>
                <a:cxn ang="0">
                  <a:pos x="4" y="20"/>
                </a:cxn>
                <a:cxn ang="0">
                  <a:pos x="4" y="20"/>
                </a:cxn>
                <a:cxn ang="0">
                  <a:pos x="5" y="16"/>
                </a:cxn>
                <a:cxn ang="0">
                  <a:pos x="5" y="16"/>
                </a:cxn>
                <a:cxn ang="0">
                  <a:pos x="9" y="14"/>
                </a:cxn>
                <a:cxn ang="0">
                  <a:pos x="9" y="14"/>
                </a:cxn>
                <a:cxn ang="0">
                  <a:pos x="9" y="14"/>
                </a:cxn>
                <a:cxn ang="0">
                  <a:pos x="9" y="13"/>
                </a:cxn>
                <a:cxn ang="0">
                  <a:pos x="7" y="13"/>
                </a:cxn>
                <a:cxn ang="0">
                  <a:pos x="5" y="13"/>
                </a:cxn>
                <a:cxn ang="0">
                  <a:pos x="5" y="13"/>
                </a:cxn>
                <a:cxn ang="0">
                  <a:pos x="7" y="7"/>
                </a:cxn>
                <a:cxn ang="0">
                  <a:pos x="7" y="7"/>
                </a:cxn>
                <a:cxn ang="0">
                  <a:pos x="9" y="5"/>
                </a:cxn>
                <a:cxn ang="0">
                  <a:pos x="9" y="5"/>
                </a:cxn>
                <a:cxn ang="0">
                  <a:pos x="9" y="5"/>
                </a:cxn>
                <a:cxn ang="0">
                  <a:pos x="9" y="5"/>
                </a:cxn>
                <a:cxn ang="0">
                  <a:pos x="11" y="4"/>
                </a:cxn>
                <a:cxn ang="0">
                  <a:pos x="9" y="4"/>
                </a:cxn>
                <a:cxn ang="0">
                  <a:pos x="9" y="0"/>
                </a:cxn>
              </a:cxnLst>
              <a:rect l="0" t="0" r="r" b="b"/>
              <a:pathLst>
                <a:path w="11" h="20">
                  <a:moveTo>
                    <a:pt x="9" y="0"/>
                  </a:moveTo>
                  <a:lnTo>
                    <a:pt x="9" y="0"/>
                  </a:lnTo>
                  <a:lnTo>
                    <a:pt x="5" y="2"/>
                  </a:lnTo>
                  <a:lnTo>
                    <a:pt x="4" y="4"/>
                  </a:lnTo>
                  <a:lnTo>
                    <a:pt x="4" y="11"/>
                  </a:lnTo>
                  <a:lnTo>
                    <a:pt x="4" y="11"/>
                  </a:lnTo>
                  <a:lnTo>
                    <a:pt x="2" y="13"/>
                  </a:lnTo>
                  <a:lnTo>
                    <a:pt x="0" y="16"/>
                  </a:lnTo>
                  <a:lnTo>
                    <a:pt x="0" y="16"/>
                  </a:lnTo>
                  <a:lnTo>
                    <a:pt x="0" y="18"/>
                  </a:lnTo>
                  <a:lnTo>
                    <a:pt x="0" y="20"/>
                  </a:lnTo>
                  <a:lnTo>
                    <a:pt x="4" y="20"/>
                  </a:lnTo>
                  <a:lnTo>
                    <a:pt x="4" y="20"/>
                  </a:lnTo>
                  <a:lnTo>
                    <a:pt x="5" y="16"/>
                  </a:lnTo>
                  <a:lnTo>
                    <a:pt x="5" y="16"/>
                  </a:lnTo>
                  <a:lnTo>
                    <a:pt x="9" y="14"/>
                  </a:lnTo>
                  <a:lnTo>
                    <a:pt x="9" y="14"/>
                  </a:lnTo>
                  <a:lnTo>
                    <a:pt x="9" y="14"/>
                  </a:lnTo>
                  <a:lnTo>
                    <a:pt x="9" y="13"/>
                  </a:lnTo>
                  <a:lnTo>
                    <a:pt x="7" y="13"/>
                  </a:lnTo>
                  <a:lnTo>
                    <a:pt x="5" y="13"/>
                  </a:lnTo>
                  <a:lnTo>
                    <a:pt x="5" y="13"/>
                  </a:lnTo>
                  <a:lnTo>
                    <a:pt x="7" y="7"/>
                  </a:lnTo>
                  <a:lnTo>
                    <a:pt x="7" y="7"/>
                  </a:lnTo>
                  <a:lnTo>
                    <a:pt x="9" y="5"/>
                  </a:lnTo>
                  <a:lnTo>
                    <a:pt x="9" y="5"/>
                  </a:lnTo>
                  <a:lnTo>
                    <a:pt x="9" y="5"/>
                  </a:lnTo>
                  <a:lnTo>
                    <a:pt x="9" y="5"/>
                  </a:lnTo>
                  <a:lnTo>
                    <a:pt x="11" y="4"/>
                  </a:lnTo>
                  <a:lnTo>
                    <a:pt x="9" y="4"/>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4" name="Freeform 4376"/>
            <p:cNvSpPr>
              <a:spLocks/>
            </p:cNvSpPr>
            <p:nvPr/>
          </p:nvSpPr>
          <p:spPr bwMode="auto">
            <a:xfrm>
              <a:off x="4659" y="2776"/>
              <a:ext cx="11" cy="20"/>
            </a:xfrm>
            <a:custGeom>
              <a:avLst/>
              <a:gdLst/>
              <a:ahLst/>
              <a:cxnLst>
                <a:cxn ang="0">
                  <a:pos x="9" y="0"/>
                </a:cxn>
                <a:cxn ang="0">
                  <a:pos x="9" y="0"/>
                </a:cxn>
                <a:cxn ang="0">
                  <a:pos x="5" y="2"/>
                </a:cxn>
                <a:cxn ang="0">
                  <a:pos x="4" y="4"/>
                </a:cxn>
                <a:cxn ang="0">
                  <a:pos x="4" y="11"/>
                </a:cxn>
                <a:cxn ang="0">
                  <a:pos x="4" y="11"/>
                </a:cxn>
                <a:cxn ang="0">
                  <a:pos x="2" y="13"/>
                </a:cxn>
                <a:cxn ang="0">
                  <a:pos x="0" y="16"/>
                </a:cxn>
                <a:cxn ang="0">
                  <a:pos x="0" y="16"/>
                </a:cxn>
                <a:cxn ang="0">
                  <a:pos x="0" y="18"/>
                </a:cxn>
                <a:cxn ang="0">
                  <a:pos x="0" y="20"/>
                </a:cxn>
                <a:cxn ang="0">
                  <a:pos x="4" y="20"/>
                </a:cxn>
                <a:cxn ang="0">
                  <a:pos x="4" y="20"/>
                </a:cxn>
                <a:cxn ang="0">
                  <a:pos x="5" y="16"/>
                </a:cxn>
                <a:cxn ang="0">
                  <a:pos x="5" y="16"/>
                </a:cxn>
                <a:cxn ang="0">
                  <a:pos x="9" y="14"/>
                </a:cxn>
                <a:cxn ang="0">
                  <a:pos x="9" y="14"/>
                </a:cxn>
                <a:cxn ang="0">
                  <a:pos x="9" y="14"/>
                </a:cxn>
                <a:cxn ang="0">
                  <a:pos x="9" y="13"/>
                </a:cxn>
                <a:cxn ang="0">
                  <a:pos x="7" y="13"/>
                </a:cxn>
                <a:cxn ang="0">
                  <a:pos x="5" y="13"/>
                </a:cxn>
                <a:cxn ang="0">
                  <a:pos x="5" y="13"/>
                </a:cxn>
                <a:cxn ang="0">
                  <a:pos x="7" y="7"/>
                </a:cxn>
                <a:cxn ang="0">
                  <a:pos x="7" y="7"/>
                </a:cxn>
                <a:cxn ang="0">
                  <a:pos x="9" y="5"/>
                </a:cxn>
                <a:cxn ang="0">
                  <a:pos x="9" y="5"/>
                </a:cxn>
                <a:cxn ang="0">
                  <a:pos x="9" y="5"/>
                </a:cxn>
                <a:cxn ang="0">
                  <a:pos x="9" y="5"/>
                </a:cxn>
                <a:cxn ang="0">
                  <a:pos x="11" y="4"/>
                </a:cxn>
                <a:cxn ang="0">
                  <a:pos x="9" y="4"/>
                </a:cxn>
                <a:cxn ang="0">
                  <a:pos x="9" y="0"/>
                </a:cxn>
              </a:cxnLst>
              <a:rect l="0" t="0" r="r" b="b"/>
              <a:pathLst>
                <a:path w="11" h="20">
                  <a:moveTo>
                    <a:pt x="9" y="0"/>
                  </a:moveTo>
                  <a:lnTo>
                    <a:pt x="9" y="0"/>
                  </a:lnTo>
                  <a:lnTo>
                    <a:pt x="5" y="2"/>
                  </a:lnTo>
                  <a:lnTo>
                    <a:pt x="4" y="4"/>
                  </a:lnTo>
                  <a:lnTo>
                    <a:pt x="4" y="11"/>
                  </a:lnTo>
                  <a:lnTo>
                    <a:pt x="4" y="11"/>
                  </a:lnTo>
                  <a:lnTo>
                    <a:pt x="2" y="13"/>
                  </a:lnTo>
                  <a:lnTo>
                    <a:pt x="0" y="16"/>
                  </a:lnTo>
                  <a:lnTo>
                    <a:pt x="0" y="16"/>
                  </a:lnTo>
                  <a:lnTo>
                    <a:pt x="0" y="18"/>
                  </a:lnTo>
                  <a:lnTo>
                    <a:pt x="0" y="20"/>
                  </a:lnTo>
                  <a:lnTo>
                    <a:pt x="4" y="20"/>
                  </a:lnTo>
                  <a:lnTo>
                    <a:pt x="4" y="20"/>
                  </a:lnTo>
                  <a:lnTo>
                    <a:pt x="5" y="16"/>
                  </a:lnTo>
                  <a:lnTo>
                    <a:pt x="5" y="16"/>
                  </a:lnTo>
                  <a:lnTo>
                    <a:pt x="9" y="14"/>
                  </a:lnTo>
                  <a:lnTo>
                    <a:pt x="9" y="14"/>
                  </a:lnTo>
                  <a:lnTo>
                    <a:pt x="9" y="14"/>
                  </a:lnTo>
                  <a:lnTo>
                    <a:pt x="9" y="13"/>
                  </a:lnTo>
                  <a:lnTo>
                    <a:pt x="7" y="13"/>
                  </a:lnTo>
                  <a:lnTo>
                    <a:pt x="5" y="13"/>
                  </a:lnTo>
                  <a:lnTo>
                    <a:pt x="5" y="13"/>
                  </a:lnTo>
                  <a:lnTo>
                    <a:pt x="7" y="7"/>
                  </a:lnTo>
                  <a:lnTo>
                    <a:pt x="7" y="7"/>
                  </a:lnTo>
                  <a:lnTo>
                    <a:pt x="9" y="5"/>
                  </a:lnTo>
                  <a:lnTo>
                    <a:pt x="9" y="5"/>
                  </a:lnTo>
                  <a:lnTo>
                    <a:pt x="9" y="5"/>
                  </a:lnTo>
                  <a:lnTo>
                    <a:pt x="9" y="5"/>
                  </a:lnTo>
                  <a:lnTo>
                    <a:pt x="11" y="4"/>
                  </a:lnTo>
                  <a:lnTo>
                    <a:pt x="9" y="4"/>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5" name="Freeform 4377"/>
            <p:cNvSpPr>
              <a:spLocks/>
            </p:cNvSpPr>
            <p:nvPr/>
          </p:nvSpPr>
          <p:spPr bwMode="auto">
            <a:xfrm>
              <a:off x="4661" y="2840"/>
              <a:ext cx="3" cy="4"/>
            </a:xfrm>
            <a:custGeom>
              <a:avLst/>
              <a:gdLst/>
              <a:ahLst/>
              <a:cxnLst>
                <a:cxn ang="0">
                  <a:pos x="0" y="2"/>
                </a:cxn>
                <a:cxn ang="0">
                  <a:pos x="0" y="2"/>
                </a:cxn>
                <a:cxn ang="0">
                  <a:pos x="0" y="4"/>
                </a:cxn>
                <a:cxn ang="0">
                  <a:pos x="0" y="4"/>
                </a:cxn>
                <a:cxn ang="0">
                  <a:pos x="3" y="0"/>
                </a:cxn>
                <a:cxn ang="0">
                  <a:pos x="3" y="0"/>
                </a:cxn>
                <a:cxn ang="0">
                  <a:pos x="0" y="2"/>
                </a:cxn>
              </a:cxnLst>
              <a:rect l="0" t="0" r="r" b="b"/>
              <a:pathLst>
                <a:path w="3" h="4">
                  <a:moveTo>
                    <a:pt x="0" y="2"/>
                  </a:moveTo>
                  <a:lnTo>
                    <a:pt x="0" y="2"/>
                  </a:lnTo>
                  <a:lnTo>
                    <a:pt x="0" y="4"/>
                  </a:lnTo>
                  <a:lnTo>
                    <a:pt x="0" y="4"/>
                  </a:lnTo>
                  <a:lnTo>
                    <a:pt x="3" y="0"/>
                  </a:lnTo>
                  <a:lnTo>
                    <a:pt x="3"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6" name="Freeform 4378"/>
            <p:cNvSpPr>
              <a:spLocks/>
            </p:cNvSpPr>
            <p:nvPr/>
          </p:nvSpPr>
          <p:spPr bwMode="auto">
            <a:xfrm>
              <a:off x="4661" y="2840"/>
              <a:ext cx="3" cy="4"/>
            </a:xfrm>
            <a:custGeom>
              <a:avLst/>
              <a:gdLst/>
              <a:ahLst/>
              <a:cxnLst>
                <a:cxn ang="0">
                  <a:pos x="0" y="2"/>
                </a:cxn>
                <a:cxn ang="0">
                  <a:pos x="0" y="2"/>
                </a:cxn>
                <a:cxn ang="0">
                  <a:pos x="0" y="4"/>
                </a:cxn>
                <a:cxn ang="0">
                  <a:pos x="0" y="4"/>
                </a:cxn>
                <a:cxn ang="0">
                  <a:pos x="3" y="0"/>
                </a:cxn>
                <a:cxn ang="0">
                  <a:pos x="3" y="0"/>
                </a:cxn>
                <a:cxn ang="0">
                  <a:pos x="0" y="2"/>
                </a:cxn>
              </a:cxnLst>
              <a:rect l="0" t="0" r="r" b="b"/>
              <a:pathLst>
                <a:path w="3" h="4">
                  <a:moveTo>
                    <a:pt x="0" y="2"/>
                  </a:moveTo>
                  <a:lnTo>
                    <a:pt x="0" y="2"/>
                  </a:lnTo>
                  <a:lnTo>
                    <a:pt x="0" y="4"/>
                  </a:lnTo>
                  <a:lnTo>
                    <a:pt x="0" y="4"/>
                  </a:lnTo>
                  <a:lnTo>
                    <a:pt x="3" y="0"/>
                  </a:lnTo>
                  <a:lnTo>
                    <a:pt x="3"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7" name="Freeform 4379"/>
            <p:cNvSpPr>
              <a:spLocks/>
            </p:cNvSpPr>
            <p:nvPr/>
          </p:nvSpPr>
          <p:spPr bwMode="auto">
            <a:xfrm>
              <a:off x="4663" y="2837"/>
              <a:ext cx="5" cy="3"/>
            </a:xfrm>
            <a:custGeom>
              <a:avLst/>
              <a:gdLst/>
              <a:ahLst/>
              <a:cxnLst>
                <a:cxn ang="0">
                  <a:pos x="1" y="2"/>
                </a:cxn>
                <a:cxn ang="0">
                  <a:pos x="1" y="2"/>
                </a:cxn>
                <a:cxn ang="0">
                  <a:pos x="0" y="3"/>
                </a:cxn>
                <a:cxn ang="0">
                  <a:pos x="0" y="3"/>
                </a:cxn>
                <a:cxn ang="0">
                  <a:pos x="3" y="3"/>
                </a:cxn>
                <a:cxn ang="0">
                  <a:pos x="5" y="2"/>
                </a:cxn>
                <a:cxn ang="0">
                  <a:pos x="5" y="2"/>
                </a:cxn>
                <a:cxn ang="0">
                  <a:pos x="5" y="2"/>
                </a:cxn>
                <a:cxn ang="0">
                  <a:pos x="3" y="0"/>
                </a:cxn>
                <a:cxn ang="0">
                  <a:pos x="1" y="2"/>
                </a:cxn>
              </a:cxnLst>
              <a:rect l="0" t="0" r="r" b="b"/>
              <a:pathLst>
                <a:path w="5" h="3">
                  <a:moveTo>
                    <a:pt x="1" y="2"/>
                  </a:moveTo>
                  <a:lnTo>
                    <a:pt x="1" y="2"/>
                  </a:lnTo>
                  <a:lnTo>
                    <a:pt x="0" y="3"/>
                  </a:lnTo>
                  <a:lnTo>
                    <a:pt x="0" y="3"/>
                  </a:lnTo>
                  <a:lnTo>
                    <a:pt x="3" y="3"/>
                  </a:lnTo>
                  <a:lnTo>
                    <a:pt x="5" y="2"/>
                  </a:lnTo>
                  <a:lnTo>
                    <a:pt x="5" y="2"/>
                  </a:lnTo>
                  <a:lnTo>
                    <a:pt x="5" y="2"/>
                  </a:lnTo>
                  <a:lnTo>
                    <a:pt x="3"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8" name="Freeform 4380"/>
            <p:cNvSpPr>
              <a:spLocks/>
            </p:cNvSpPr>
            <p:nvPr/>
          </p:nvSpPr>
          <p:spPr bwMode="auto">
            <a:xfrm>
              <a:off x="4663" y="2837"/>
              <a:ext cx="5" cy="3"/>
            </a:xfrm>
            <a:custGeom>
              <a:avLst/>
              <a:gdLst/>
              <a:ahLst/>
              <a:cxnLst>
                <a:cxn ang="0">
                  <a:pos x="1" y="2"/>
                </a:cxn>
                <a:cxn ang="0">
                  <a:pos x="1" y="2"/>
                </a:cxn>
                <a:cxn ang="0">
                  <a:pos x="0" y="3"/>
                </a:cxn>
                <a:cxn ang="0">
                  <a:pos x="0" y="3"/>
                </a:cxn>
                <a:cxn ang="0">
                  <a:pos x="3" y="3"/>
                </a:cxn>
                <a:cxn ang="0">
                  <a:pos x="5" y="2"/>
                </a:cxn>
                <a:cxn ang="0">
                  <a:pos x="5" y="2"/>
                </a:cxn>
                <a:cxn ang="0">
                  <a:pos x="5" y="2"/>
                </a:cxn>
                <a:cxn ang="0">
                  <a:pos x="3" y="0"/>
                </a:cxn>
                <a:cxn ang="0">
                  <a:pos x="1" y="2"/>
                </a:cxn>
              </a:cxnLst>
              <a:rect l="0" t="0" r="r" b="b"/>
              <a:pathLst>
                <a:path w="5" h="3">
                  <a:moveTo>
                    <a:pt x="1" y="2"/>
                  </a:moveTo>
                  <a:lnTo>
                    <a:pt x="1" y="2"/>
                  </a:lnTo>
                  <a:lnTo>
                    <a:pt x="0" y="3"/>
                  </a:lnTo>
                  <a:lnTo>
                    <a:pt x="0" y="3"/>
                  </a:lnTo>
                  <a:lnTo>
                    <a:pt x="3" y="3"/>
                  </a:lnTo>
                  <a:lnTo>
                    <a:pt x="5" y="2"/>
                  </a:lnTo>
                  <a:lnTo>
                    <a:pt x="5" y="2"/>
                  </a:lnTo>
                  <a:lnTo>
                    <a:pt x="5" y="2"/>
                  </a:lnTo>
                  <a:lnTo>
                    <a:pt x="3"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9" name="Freeform 4381"/>
            <p:cNvSpPr>
              <a:spLocks/>
            </p:cNvSpPr>
            <p:nvPr/>
          </p:nvSpPr>
          <p:spPr bwMode="auto">
            <a:xfrm>
              <a:off x="4664" y="2869"/>
              <a:ext cx="2" cy="2"/>
            </a:xfrm>
            <a:custGeom>
              <a:avLst/>
              <a:gdLst/>
              <a:ahLst/>
              <a:cxnLst>
                <a:cxn ang="0">
                  <a:pos x="2" y="0"/>
                </a:cxn>
                <a:cxn ang="0">
                  <a:pos x="2" y="0"/>
                </a:cxn>
                <a:cxn ang="0">
                  <a:pos x="0" y="2"/>
                </a:cxn>
                <a:cxn ang="0">
                  <a:pos x="0" y="2"/>
                </a:cxn>
                <a:cxn ang="0">
                  <a:pos x="2" y="2"/>
                </a:cxn>
                <a:cxn ang="0">
                  <a:pos x="2" y="0"/>
                </a:cxn>
              </a:cxnLst>
              <a:rect l="0" t="0" r="r" b="b"/>
              <a:pathLst>
                <a:path w="2" h="2">
                  <a:moveTo>
                    <a:pt x="2" y="0"/>
                  </a:moveTo>
                  <a:lnTo>
                    <a:pt x="2" y="0"/>
                  </a:lnTo>
                  <a:lnTo>
                    <a:pt x="0" y="2"/>
                  </a:lnTo>
                  <a:lnTo>
                    <a:pt x="0"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0" name="Freeform 4382"/>
            <p:cNvSpPr>
              <a:spLocks/>
            </p:cNvSpPr>
            <p:nvPr/>
          </p:nvSpPr>
          <p:spPr bwMode="auto">
            <a:xfrm>
              <a:off x="4664" y="2869"/>
              <a:ext cx="2" cy="2"/>
            </a:xfrm>
            <a:custGeom>
              <a:avLst/>
              <a:gdLst/>
              <a:ahLst/>
              <a:cxnLst>
                <a:cxn ang="0">
                  <a:pos x="2" y="0"/>
                </a:cxn>
                <a:cxn ang="0">
                  <a:pos x="2" y="0"/>
                </a:cxn>
                <a:cxn ang="0">
                  <a:pos x="0" y="2"/>
                </a:cxn>
                <a:cxn ang="0">
                  <a:pos x="0" y="2"/>
                </a:cxn>
                <a:cxn ang="0">
                  <a:pos x="2" y="2"/>
                </a:cxn>
                <a:cxn ang="0">
                  <a:pos x="2" y="0"/>
                </a:cxn>
              </a:cxnLst>
              <a:rect l="0" t="0" r="r" b="b"/>
              <a:pathLst>
                <a:path w="2" h="2">
                  <a:moveTo>
                    <a:pt x="2" y="0"/>
                  </a:moveTo>
                  <a:lnTo>
                    <a:pt x="2" y="0"/>
                  </a:lnTo>
                  <a:lnTo>
                    <a:pt x="0" y="2"/>
                  </a:lnTo>
                  <a:lnTo>
                    <a:pt x="0"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1" name="Freeform 4383"/>
            <p:cNvSpPr>
              <a:spLocks/>
            </p:cNvSpPr>
            <p:nvPr/>
          </p:nvSpPr>
          <p:spPr bwMode="auto">
            <a:xfrm>
              <a:off x="4664" y="2724"/>
              <a:ext cx="11" cy="7"/>
            </a:xfrm>
            <a:custGeom>
              <a:avLst/>
              <a:gdLst/>
              <a:ahLst/>
              <a:cxnLst>
                <a:cxn ang="0">
                  <a:pos x="8" y="7"/>
                </a:cxn>
                <a:cxn ang="0">
                  <a:pos x="8" y="7"/>
                </a:cxn>
                <a:cxn ang="0">
                  <a:pos x="8" y="4"/>
                </a:cxn>
                <a:cxn ang="0">
                  <a:pos x="8" y="4"/>
                </a:cxn>
                <a:cxn ang="0">
                  <a:pos x="11" y="4"/>
                </a:cxn>
                <a:cxn ang="0">
                  <a:pos x="11" y="2"/>
                </a:cxn>
                <a:cxn ang="0">
                  <a:pos x="11" y="2"/>
                </a:cxn>
                <a:cxn ang="0">
                  <a:pos x="8" y="4"/>
                </a:cxn>
                <a:cxn ang="0">
                  <a:pos x="8" y="4"/>
                </a:cxn>
                <a:cxn ang="0">
                  <a:pos x="8" y="2"/>
                </a:cxn>
                <a:cxn ang="0">
                  <a:pos x="8" y="0"/>
                </a:cxn>
                <a:cxn ang="0">
                  <a:pos x="6" y="0"/>
                </a:cxn>
                <a:cxn ang="0">
                  <a:pos x="6" y="0"/>
                </a:cxn>
                <a:cxn ang="0">
                  <a:pos x="2" y="0"/>
                </a:cxn>
                <a:cxn ang="0">
                  <a:pos x="2" y="0"/>
                </a:cxn>
                <a:cxn ang="0">
                  <a:pos x="0" y="4"/>
                </a:cxn>
                <a:cxn ang="0">
                  <a:pos x="2" y="7"/>
                </a:cxn>
                <a:cxn ang="0">
                  <a:pos x="2" y="7"/>
                </a:cxn>
                <a:cxn ang="0">
                  <a:pos x="4" y="6"/>
                </a:cxn>
                <a:cxn ang="0">
                  <a:pos x="6" y="2"/>
                </a:cxn>
                <a:cxn ang="0">
                  <a:pos x="6" y="2"/>
                </a:cxn>
                <a:cxn ang="0">
                  <a:pos x="6" y="6"/>
                </a:cxn>
                <a:cxn ang="0">
                  <a:pos x="6" y="7"/>
                </a:cxn>
                <a:cxn ang="0">
                  <a:pos x="8" y="7"/>
                </a:cxn>
              </a:cxnLst>
              <a:rect l="0" t="0" r="r" b="b"/>
              <a:pathLst>
                <a:path w="11" h="7">
                  <a:moveTo>
                    <a:pt x="8" y="7"/>
                  </a:moveTo>
                  <a:lnTo>
                    <a:pt x="8" y="7"/>
                  </a:lnTo>
                  <a:lnTo>
                    <a:pt x="8" y="4"/>
                  </a:lnTo>
                  <a:lnTo>
                    <a:pt x="8" y="4"/>
                  </a:lnTo>
                  <a:lnTo>
                    <a:pt x="11" y="4"/>
                  </a:lnTo>
                  <a:lnTo>
                    <a:pt x="11" y="2"/>
                  </a:lnTo>
                  <a:lnTo>
                    <a:pt x="11" y="2"/>
                  </a:lnTo>
                  <a:lnTo>
                    <a:pt x="8" y="4"/>
                  </a:lnTo>
                  <a:lnTo>
                    <a:pt x="8" y="4"/>
                  </a:lnTo>
                  <a:lnTo>
                    <a:pt x="8" y="2"/>
                  </a:lnTo>
                  <a:lnTo>
                    <a:pt x="8" y="0"/>
                  </a:lnTo>
                  <a:lnTo>
                    <a:pt x="6" y="0"/>
                  </a:lnTo>
                  <a:lnTo>
                    <a:pt x="6" y="0"/>
                  </a:lnTo>
                  <a:lnTo>
                    <a:pt x="2" y="0"/>
                  </a:lnTo>
                  <a:lnTo>
                    <a:pt x="2" y="0"/>
                  </a:lnTo>
                  <a:lnTo>
                    <a:pt x="0" y="4"/>
                  </a:lnTo>
                  <a:lnTo>
                    <a:pt x="2" y="7"/>
                  </a:lnTo>
                  <a:lnTo>
                    <a:pt x="2" y="7"/>
                  </a:lnTo>
                  <a:lnTo>
                    <a:pt x="4" y="6"/>
                  </a:lnTo>
                  <a:lnTo>
                    <a:pt x="6" y="2"/>
                  </a:lnTo>
                  <a:lnTo>
                    <a:pt x="6" y="2"/>
                  </a:lnTo>
                  <a:lnTo>
                    <a:pt x="6" y="6"/>
                  </a:lnTo>
                  <a:lnTo>
                    <a:pt x="6" y="7"/>
                  </a:lnTo>
                  <a:lnTo>
                    <a:pt x="8"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2" name="Freeform 4384"/>
            <p:cNvSpPr>
              <a:spLocks/>
            </p:cNvSpPr>
            <p:nvPr/>
          </p:nvSpPr>
          <p:spPr bwMode="auto">
            <a:xfrm>
              <a:off x="4664" y="2724"/>
              <a:ext cx="11" cy="7"/>
            </a:xfrm>
            <a:custGeom>
              <a:avLst/>
              <a:gdLst/>
              <a:ahLst/>
              <a:cxnLst>
                <a:cxn ang="0">
                  <a:pos x="8" y="7"/>
                </a:cxn>
                <a:cxn ang="0">
                  <a:pos x="8" y="7"/>
                </a:cxn>
                <a:cxn ang="0">
                  <a:pos x="8" y="4"/>
                </a:cxn>
                <a:cxn ang="0">
                  <a:pos x="8" y="4"/>
                </a:cxn>
                <a:cxn ang="0">
                  <a:pos x="11" y="4"/>
                </a:cxn>
                <a:cxn ang="0">
                  <a:pos x="11" y="2"/>
                </a:cxn>
                <a:cxn ang="0">
                  <a:pos x="11" y="2"/>
                </a:cxn>
                <a:cxn ang="0">
                  <a:pos x="8" y="4"/>
                </a:cxn>
                <a:cxn ang="0">
                  <a:pos x="8" y="4"/>
                </a:cxn>
                <a:cxn ang="0">
                  <a:pos x="8" y="2"/>
                </a:cxn>
                <a:cxn ang="0">
                  <a:pos x="8" y="0"/>
                </a:cxn>
                <a:cxn ang="0">
                  <a:pos x="6" y="0"/>
                </a:cxn>
                <a:cxn ang="0">
                  <a:pos x="6" y="0"/>
                </a:cxn>
                <a:cxn ang="0">
                  <a:pos x="2" y="0"/>
                </a:cxn>
                <a:cxn ang="0">
                  <a:pos x="2" y="0"/>
                </a:cxn>
                <a:cxn ang="0">
                  <a:pos x="0" y="4"/>
                </a:cxn>
                <a:cxn ang="0">
                  <a:pos x="2" y="7"/>
                </a:cxn>
                <a:cxn ang="0">
                  <a:pos x="2" y="7"/>
                </a:cxn>
                <a:cxn ang="0">
                  <a:pos x="4" y="6"/>
                </a:cxn>
                <a:cxn ang="0">
                  <a:pos x="6" y="2"/>
                </a:cxn>
                <a:cxn ang="0">
                  <a:pos x="6" y="2"/>
                </a:cxn>
                <a:cxn ang="0">
                  <a:pos x="6" y="6"/>
                </a:cxn>
                <a:cxn ang="0">
                  <a:pos x="6" y="7"/>
                </a:cxn>
                <a:cxn ang="0">
                  <a:pos x="8" y="7"/>
                </a:cxn>
              </a:cxnLst>
              <a:rect l="0" t="0" r="r" b="b"/>
              <a:pathLst>
                <a:path w="11" h="7">
                  <a:moveTo>
                    <a:pt x="8" y="7"/>
                  </a:moveTo>
                  <a:lnTo>
                    <a:pt x="8" y="7"/>
                  </a:lnTo>
                  <a:lnTo>
                    <a:pt x="8" y="4"/>
                  </a:lnTo>
                  <a:lnTo>
                    <a:pt x="8" y="4"/>
                  </a:lnTo>
                  <a:lnTo>
                    <a:pt x="11" y="4"/>
                  </a:lnTo>
                  <a:lnTo>
                    <a:pt x="11" y="2"/>
                  </a:lnTo>
                  <a:lnTo>
                    <a:pt x="11" y="2"/>
                  </a:lnTo>
                  <a:lnTo>
                    <a:pt x="8" y="4"/>
                  </a:lnTo>
                  <a:lnTo>
                    <a:pt x="8" y="4"/>
                  </a:lnTo>
                  <a:lnTo>
                    <a:pt x="8" y="2"/>
                  </a:lnTo>
                  <a:lnTo>
                    <a:pt x="8" y="0"/>
                  </a:lnTo>
                  <a:lnTo>
                    <a:pt x="6" y="0"/>
                  </a:lnTo>
                  <a:lnTo>
                    <a:pt x="6" y="0"/>
                  </a:lnTo>
                  <a:lnTo>
                    <a:pt x="2" y="0"/>
                  </a:lnTo>
                  <a:lnTo>
                    <a:pt x="2" y="0"/>
                  </a:lnTo>
                  <a:lnTo>
                    <a:pt x="0" y="4"/>
                  </a:lnTo>
                  <a:lnTo>
                    <a:pt x="2" y="7"/>
                  </a:lnTo>
                  <a:lnTo>
                    <a:pt x="2" y="7"/>
                  </a:lnTo>
                  <a:lnTo>
                    <a:pt x="4" y="6"/>
                  </a:lnTo>
                  <a:lnTo>
                    <a:pt x="6" y="2"/>
                  </a:lnTo>
                  <a:lnTo>
                    <a:pt x="6" y="2"/>
                  </a:lnTo>
                  <a:lnTo>
                    <a:pt x="6" y="6"/>
                  </a:lnTo>
                  <a:lnTo>
                    <a:pt x="6" y="7"/>
                  </a:lnTo>
                  <a:lnTo>
                    <a:pt x="8"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3" name="Freeform 4385"/>
            <p:cNvSpPr>
              <a:spLocks/>
            </p:cNvSpPr>
            <p:nvPr/>
          </p:nvSpPr>
          <p:spPr bwMode="auto">
            <a:xfrm>
              <a:off x="4666" y="2769"/>
              <a:ext cx="4" cy="3"/>
            </a:xfrm>
            <a:custGeom>
              <a:avLst/>
              <a:gdLst/>
              <a:ahLst/>
              <a:cxnLst>
                <a:cxn ang="0">
                  <a:pos x="2" y="0"/>
                </a:cxn>
                <a:cxn ang="0">
                  <a:pos x="2" y="0"/>
                </a:cxn>
                <a:cxn ang="0">
                  <a:pos x="0" y="2"/>
                </a:cxn>
                <a:cxn ang="0">
                  <a:pos x="2" y="3"/>
                </a:cxn>
                <a:cxn ang="0">
                  <a:pos x="2" y="3"/>
                </a:cxn>
                <a:cxn ang="0">
                  <a:pos x="4" y="3"/>
                </a:cxn>
                <a:cxn ang="0">
                  <a:pos x="4" y="2"/>
                </a:cxn>
                <a:cxn ang="0">
                  <a:pos x="4" y="2"/>
                </a:cxn>
                <a:cxn ang="0">
                  <a:pos x="2" y="0"/>
                </a:cxn>
              </a:cxnLst>
              <a:rect l="0" t="0" r="r" b="b"/>
              <a:pathLst>
                <a:path w="4" h="3">
                  <a:moveTo>
                    <a:pt x="2" y="0"/>
                  </a:moveTo>
                  <a:lnTo>
                    <a:pt x="2" y="0"/>
                  </a:lnTo>
                  <a:lnTo>
                    <a:pt x="0" y="2"/>
                  </a:lnTo>
                  <a:lnTo>
                    <a:pt x="2" y="3"/>
                  </a:lnTo>
                  <a:lnTo>
                    <a:pt x="2" y="3"/>
                  </a:lnTo>
                  <a:lnTo>
                    <a:pt x="4" y="3"/>
                  </a:lnTo>
                  <a:lnTo>
                    <a:pt x="4" y="2"/>
                  </a:lnTo>
                  <a:lnTo>
                    <a:pt x="4"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4" name="Freeform 4386"/>
            <p:cNvSpPr>
              <a:spLocks/>
            </p:cNvSpPr>
            <p:nvPr/>
          </p:nvSpPr>
          <p:spPr bwMode="auto">
            <a:xfrm>
              <a:off x="4666" y="2769"/>
              <a:ext cx="4" cy="3"/>
            </a:xfrm>
            <a:custGeom>
              <a:avLst/>
              <a:gdLst/>
              <a:ahLst/>
              <a:cxnLst>
                <a:cxn ang="0">
                  <a:pos x="2" y="0"/>
                </a:cxn>
                <a:cxn ang="0">
                  <a:pos x="2" y="0"/>
                </a:cxn>
                <a:cxn ang="0">
                  <a:pos x="0" y="2"/>
                </a:cxn>
                <a:cxn ang="0">
                  <a:pos x="2" y="3"/>
                </a:cxn>
                <a:cxn ang="0">
                  <a:pos x="2" y="3"/>
                </a:cxn>
                <a:cxn ang="0">
                  <a:pos x="4" y="3"/>
                </a:cxn>
                <a:cxn ang="0">
                  <a:pos x="4" y="2"/>
                </a:cxn>
                <a:cxn ang="0">
                  <a:pos x="4" y="2"/>
                </a:cxn>
                <a:cxn ang="0">
                  <a:pos x="2" y="0"/>
                </a:cxn>
              </a:cxnLst>
              <a:rect l="0" t="0" r="r" b="b"/>
              <a:pathLst>
                <a:path w="4" h="3">
                  <a:moveTo>
                    <a:pt x="2" y="0"/>
                  </a:moveTo>
                  <a:lnTo>
                    <a:pt x="2" y="0"/>
                  </a:lnTo>
                  <a:lnTo>
                    <a:pt x="0" y="2"/>
                  </a:lnTo>
                  <a:lnTo>
                    <a:pt x="2" y="3"/>
                  </a:lnTo>
                  <a:lnTo>
                    <a:pt x="2" y="3"/>
                  </a:lnTo>
                  <a:lnTo>
                    <a:pt x="4" y="3"/>
                  </a:lnTo>
                  <a:lnTo>
                    <a:pt x="4" y="2"/>
                  </a:lnTo>
                  <a:lnTo>
                    <a:pt x="4"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5" name="Freeform 4387"/>
            <p:cNvSpPr>
              <a:spLocks/>
            </p:cNvSpPr>
            <p:nvPr/>
          </p:nvSpPr>
          <p:spPr bwMode="auto">
            <a:xfrm>
              <a:off x="4666" y="2837"/>
              <a:ext cx="11" cy="5"/>
            </a:xfrm>
            <a:custGeom>
              <a:avLst/>
              <a:gdLst/>
              <a:ahLst/>
              <a:cxnLst>
                <a:cxn ang="0">
                  <a:pos x="4" y="2"/>
                </a:cxn>
                <a:cxn ang="0">
                  <a:pos x="4" y="2"/>
                </a:cxn>
                <a:cxn ang="0">
                  <a:pos x="4" y="2"/>
                </a:cxn>
                <a:cxn ang="0">
                  <a:pos x="4" y="2"/>
                </a:cxn>
                <a:cxn ang="0">
                  <a:pos x="2" y="3"/>
                </a:cxn>
                <a:cxn ang="0">
                  <a:pos x="0" y="5"/>
                </a:cxn>
                <a:cxn ang="0">
                  <a:pos x="0" y="5"/>
                </a:cxn>
                <a:cxn ang="0">
                  <a:pos x="0" y="5"/>
                </a:cxn>
                <a:cxn ang="0">
                  <a:pos x="2" y="5"/>
                </a:cxn>
                <a:cxn ang="0">
                  <a:pos x="6" y="5"/>
                </a:cxn>
                <a:cxn ang="0">
                  <a:pos x="6" y="5"/>
                </a:cxn>
                <a:cxn ang="0">
                  <a:pos x="6" y="3"/>
                </a:cxn>
                <a:cxn ang="0">
                  <a:pos x="7" y="3"/>
                </a:cxn>
                <a:cxn ang="0">
                  <a:pos x="11" y="2"/>
                </a:cxn>
                <a:cxn ang="0">
                  <a:pos x="11" y="2"/>
                </a:cxn>
                <a:cxn ang="0">
                  <a:pos x="9" y="0"/>
                </a:cxn>
                <a:cxn ang="0">
                  <a:pos x="7" y="0"/>
                </a:cxn>
                <a:cxn ang="0">
                  <a:pos x="6" y="3"/>
                </a:cxn>
                <a:cxn ang="0">
                  <a:pos x="6" y="3"/>
                </a:cxn>
                <a:cxn ang="0">
                  <a:pos x="6" y="2"/>
                </a:cxn>
                <a:cxn ang="0">
                  <a:pos x="4" y="2"/>
                </a:cxn>
              </a:cxnLst>
              <a:rect l="0" t="0" r="r" b="b"/>
              <a:pathLst>
                <a:path w="11" h="5">
                  <a:moveTo>
                    <a:pt x="4" y="2"/>
                  </a:moveTo>
                  <a:lnTo>
                    <a:pt x="4" y="2"/>
                  </a:lnTo>
                  <a:lnTo>
                    <a:pt x="4" y="2"/>
                  </a:lnTo>
                  <a:lnTo>
                    <a:pt x="4" y="2"/>
                  </a:lnTo>
                  <a:lnTo>
                    <a:pt x="2" y="3"/>
                  </a:lnTo>
                  <a:lnTo>
                    <a:pt x="0" y="5"/>
                  </a:lnTo>
                  <a:lnTo>
                    <a:pt x="0" y="5"/>
                  </a:lnTo>
                  <a:lnTo>
                    <a:pt x="0" y="5"/>
                  </a:lnTo>
                  <a:lnTo>
                    <a:pt x="2" y="5"/>
                  </a:lnTo>
                  <a:lnTo>
                    <a:pt x="6" y="5"/>
                  </a:lnTo>
                  <a:lnTo>
                    <a:pt x="6" y="5"/>
                  </a:lnTo>
                  <a:lnTo>
                    <a:pt x="6" y="3"/>
                  </a:lnTo>
                  <a:lnTo>
                    <a:pt x="7" y="3"/>
                  </a:lnTo>
                  <a:lnTo>
                    <a:pt x="11" y="2"/>
                  </a:lnTo>
                  <a:lnTo>
                    <a:pt x="11" y="2"/>
                  </a:lnTo>
                  <a:lnTo>
                    <a:pt x="9" y="0"/>
                  </a:lnTo>
                  <a:lnTo>
                    <a:pt x="7" y="0"/>
                  </a:lnTo>
                  <a:lnTo>
                    <a:pt x="6" y="3"/>
                  </a:lnTo>
                  <a:lnTo>
                    <a:pt x="6" y="3"/>
                  </a:lnTo>
                  <a:lnTo>
                    <a:pt x="6"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6" name="Freeform 4388"/>
            <p:cNvSpPr>
              <a:spLocks/>
            </p:cNvSpPr>
            <p:nvPr/>
          </p:nvSpPr>
          <p:spPr bwMode="auto">
            <a:xfrm>
              <a:off x="4666" y="2837"/>
              <a:ext cx="11" cy="5"/>
            </a:xfrm>
            <a:custGeom>
              <a:avLst/>
              <a:gdLst/>
              <a:ahLst/>
              <a:cxnLst>
                <a:cxn ang="0">
                  <a:pos x="4" y="2"/>
                </a:cxn>
                <a:cxn ang="0">
                  <a:pos x="4" y="2"/>
                </a:cxn>
                <a:cxn ang="0">
                  <a:pos x="4" y="2"/>
                </a:cxn>
                <a:cxn ang="0">
                  <a:pos x="4" y="2"/>
                </a:cxn>
                <a:cxn ang="0">
                  <a:pos x="2" y="3"/>
                </a:cxn>
                <a:cxn ang="0">
                  <a:pos x="0" y="5"/>
                </a:cxn>
                <a:cxn ang="0">
                  <a:pos x="0" y="5"/>
                </a:cxn>
                <a:cxn ang="0">
                  <a:pos x="0" y="5"/>
                </a:cxn>
                <a:cxn ang="0">
                  <a:pos x="2" y="5"/>
                </a:cxn>
                <a:cxn ang="0">
                  <a:pos x="6" y="5"/>
                </a:cxn>
                <a:cxn ang="0">
                  <a:pos x="6" y="5"/>
                </a:cxn>
                <a:cxn ang="0">
                  <a:pos x="6" y="3"/>
                </a:cxn>
                <a:cxn ang="0">
                  <a:pos x="7" y="3"/>
                </a:cxn>
                <a:cxn ang="0">
                  <a:pos x="11" y="2"/>
                </a:cxn>
                <a:cxn ang="0">
                  <a:pos x="11" y="2"/>
                </a:cxn>
                <a:cxn ang="0">
                  <a:pos x="9" y="0"/>
                </a:cxn>
                <a:cxn ang="0">
                  <a:pos x="7" y="0"/>
                </a:cxn>
                <a:cxn ang="0">
                  <a:pos x="6" y="3"/>
                </a:cxn>
                <a:cxn ang="0">
                  <a:pos x="6" y="3"/>
                </a:cxn>
                <a:cxn ang="0">
                  <a:pos x="6" y="2"/>
                </a:cxn>
                <a:cxn ang="0">
                  <a:pos x="4" y="2"/>
                </a:cxn>
              </a:cxnLst>
              <a:rect l="0" t="0" r="r" b="b"/>
              <a:pathLst>
                <a:path w="11" h="5">
                  <a:moveTo>
                    <a:pt x="4" y="2"/>
                  </a:moveTo>
                  <a:lnTo>
                    <a:pt x="4" y="2"/>
                  </a:lnTo>
                  <a:lnTo>
                    <a:pt x="4" y="2"/>
                  </a:lnTo>
                  <a:lnTo>
                    <a:pt x="4" y="2"/>
                  </a:lnTo>
                  <a:lnTo>
                    <a:pt x="2" y="3"/>
                  </a:lnTo>
                  <a:lnTo>
                    <a:pt x="0" y="5"/>
                  </a:lnTo>
                  <a:lnTo>
                    <a:pt x="0" y="5"/>
                  </a:lnTo>
                  <a:lnTo>
                    <a:pt x="0" y="5"/>
                  </a:lnTo>
                  <a:lnTo>
                    <a:pt x="2" y="5"/>
                  </a:lnTo>
                  <a:lnTo>
                    <a:pt x="6" y="5"/>
                  </a:lnTo>
                  <a:lnTo>
                    <a:pt x="6" y="5"/>
                  </a:lnTo>
                  <a:lnTo>
                    <a:pt x="6" y="3"/>
                  </a:lnTo>
                  <a:lnTo>
                    <a:pt x="7" y="3"/>
                  </a:lnTo>
                  <a:lnTo>
                    <a:pt x="11" y="2"/>
                  </a:lnTo>
                  <a:lnTo>
                    <a:pt x="11" y="2"/>
                  </a:lnTo>
                  <a:lnTo>
                    <a:pt x="9" y="0"/>
                  </a:lnTo>
                  <a:lnTo>
                    <a:pt x="7" y="0"/>
                  </a:lnTo>
                  <a:lnTo>
                    <a:pt x="6" y="3"/>
                  </a:lnTo>
                  <a:lnTo>
                    <a:pt x="6" y="3"/>
                  </a:lnTo>
                  <a:lnTo>
                    <a:pt x="6"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7" name="Freeform 4389"/>
            <p:cNvSpPr>
              <a:spLocks/>
            </p:cNvSpPr>
            <p:nvPr/>
          </p:nvSpPr>
          <p:spPr bwMode="auto">
            <a:xfrm>
              <a:off x="4668" y="2847"/>
              <a:ext cx="29" cy="24"/>
            </a:xfrm>
            <a:custGeom>
              <a:avLst/>
              <a:gdLst/>
              <a:ahLst/>
              <a:cxnLst>
                <a:cxn ang="0">
                  <a:pos x="2" y="18"/>
                </a:cxn>
                <a:cxn ang="0">
                  <a:pos x="2" y="18"/>
                </a:cxn>
                <a:cxn ang="0">
                  <a:pos x="4" y="18"/>
                </a:cxn>
                <a:cxn ang="0">
                  <a:pos x="4" y="18"/>
                </a:cxn>
                <a:cxn ang="0">
                  <a:pos x="4" y="18"/>
                </a:cxn>
                <a:cxn ang="0">
                  <a:pos x="4" y="20"/>
                </a:cxn>
                <a:cxn ang="0">
                  <a:pos x="2" y="22"/>
                </a:cxn>
                <a:cxn ang="0">
                  <a:pos x="0" y="24"/>
                </a:cxn>
                <a:cxn ang="0">
                  <a:pos x="0" y="24"/>
                </a:cxn>
                <a:cxn ang="0">
                  <a:pos x="5" y="24"/>
                </a:cxn>
                <a:cxn ang="0">
                  <a:pos x="5" y="24"/>
                </a:cxn>
                <a:cxn ang="0">
                  <a:pos x="9" y="22"/>
                </a:cxn>
                <a:cxn ang="0">
                  <a:pos x="12" y="20"/>
                </a:cxn>
                <a:cxn ang="0">
                  <a:pos x="12" y="20"/>
                </a:cxn>
                <a:cxn ang="0">
                  <a:pos x="16" y="20"/>
                </a:cxn>
                <a:cxn ang="0">
                  <a:pos x="20" y="16"/>
                </a:cxn>
                <a:cxn ang="0">
                  <a:pos x="20" y="16"/>
                </a:cxn>
                <a:cxn ang="0">
                  <a:pos x="21" y="15"/>
                </a:cxn>
                <a:cxn ang="0">
                  <a:pos x="21" y="13"/>
                </a:cxn>
                <a:cxn ang="0">
                  <a:pos x="21" y="13"/>
                </a:cxn>
                <a:cxn ang="0">
                  <a:pos x="27" y="9"/>
                </a:cxn>
                <a:cxn ang="0">
                  <a:pos x="27" y="8"/>
                </a:cxn>
                <a:cxn ang="0">
                  <a:pos x="27" y="6"/>
                </a:cxn>
                <a:cxn ang="0">
                  <a:pos x="27" y="6"/>
                </a:cxn>
                <a:cxn ang="0">
                  <a:pos x="27" y="6"/>
                </a:cxn>
                <a:cxn ang="0">
                  <a:pos x="29" y="0"/>
                </a:cxn>
                <a:cxn ang="0">
                  <a:pos x="27" y="0"/>
                </a:cxn>
                <a:cxn ang="0">
                  <a:pos x="27" y="0"/>
                </a:cxn>
                <a:cxn ang="0">
                  <a:pos x="23" y="0"/>
                </a:cxn>
                <a:cxn ang="0">
                  <a:pos x="23" y="2"/>
                </a:cxn>
                <a:cxn ang="0">
                  <a:pos x="20" y="4"/>
                </a:cxn>
                <a:cxn ang="0">
                  <a:pos x="16" y="6"/>
                </a:cxn>
                <a:cxn ang="0">
                  <a:pos x="16" y="6"/>
                </a:cxn>
                <a:cxn ang="0">
                  <a:pos x="11" y="8"/>
                </a:cxn>
                <a:cxn ang="0">
                  <a:pos x="7" y="9"/>
                </a:cxn>
                <a:cxn ang="0">
                  <a:pos x="2" y="18"/>
                </a:cxn>
              </a:cxnLst>
              <a:rect l="0" t="0" r="r" b="b"/>
              <a:pathLst>
                <a:path w="29" h="24">
                  <a:moveTo>
                    <a:pt x="2" y="18"/>
                  </a:moveTo>
                  <a:lnTo>
                    <a:pt x="2" y="18"/>
                  </a:lnTo>
                  <a:lnTo>
                    <a:pt x="4" y="18"/>
                  </a:lnTo>
                  <a:lnTo>
                    <a:pt x="4" y="18"/>
                  </a:lnTo>
                  <a:lnTo>
                    <a:pt x="4" y="18"/>
                  </a:lnTo>
                  <a:lnTo>
                    <a:pt x="4" y="20"/>
                  </a:lnTo>
                  <a:lnTo>
                    <a:pt x="2" y="22"/>
                  </a:lnTo>
                  <a:lnTo>
                    <a:pt x="0" y="24"/>
                  </a:lnTo>
                  <a:lnTo>
                    <a:pt x="0" y="24"/>
                  </a:lnTo>
                  <a:lnTo>
                    <a:pt x="5" y="24"/>
                  </a:lnTo>
                  <a:lnTo>
                    <a:pt x="5" y="24"/>
                  </a:lnTo>
                  <a:lnTo>
                    <a:pt x="9" y="22"/>
                  </a:lnTo>
                  <a:lnTo>
                    <a:pt x="12" y="20"/>
                  </a:lnTo>
                  <a:lnTo>
                    <a:pt x="12" y="20"/>
                  </a:lnTo>
                  <a:lnTo>
                    <a:pt x="16" y="20"/>
                  </a:lnTo>
                  <a:lnTo>
                    <a:pt x="20" y="16"/>
                  </a:lnTo>
                  <a:lnTo>
                    <a:pt x="20" y="16"/>
                  </a:lnTo>
                  <a:lnTo>
                    <a:pt x="21" y="15"/>
                  </a:lnTo>
                  <a:lnTo>
                    <a:pt x="21" y="13"/>
                  </a:lnTo>
                  <a:lnTo>
                    <a:pt x="21" y="13"/>
                  </a:lnTo>
                  <a:lnTo>
                    <a:pt x="27" y="9"/>
                  </a:lnTo>
                  <a:lnTo>
                    <a:pt x="27" y="8"/>
                  </a:lnTo>
                  <a:lnTo>
                    <a:pt x="27" y="6"/>
                  </a:lnTo>
                  <a:lnTo>
                    <a:pt x="27" y="6"/>
                  </a:lnTo>
                  <a:lnTo>
                    <a:pt x="27" y="6"/>
                  </a:lnTo>
                  <a:lnTo>
                    <a:pt x="29" y="0"/>
                  </a:lnTo>
                  <a:lnTo>
                    <a:pt x="27" y="0"/>
                  </a:lnTo>
                  <a:lnTo>
                    <a:pt x="27" y="0"/>
                  </a:lnTo>
                  <a:lnTo>
                    <a:pt x="23" y="0"/>
                  </a:lnTo>
                  <a:lnTo>
                    <a:pt x="23" y="2"/>
                  </a:lnTo>
                  <a:lnTo>
                    <a:pt x="20" y="4"/>
                  </a:lnTo>
                  <a:lnTo>
                    <a:pt x="16" y="6"/>
                  </a:lnTo>
                  <a:lnTo>
                    <a:pt x="16" y="6"/>
                  </a:lnTo>
                  <a:lnTo>
                    <a:pt x="11" y="8"/>
                  </a:lnTo>
                  <a:lnTo>
                    <a:pt x="7" y="9"/>
                  </a:lnTo>
                  <a:lnTo>
                    <a:pt x="2"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8" name="Freeform 4390"/>
            <p:cNvSpPr>
              <a:spLocks/>
            </p:cNvSpPr>
            <p:nvPr/>
          </p:nvSpPr>
          <p:spPr bwMode="auto">
            <a:xfrm>
              <a:off x="4668" y="2847"/>
              <a:ext cx="29" cy="24"/>
            </a:xfrm>
            <a:custGeom>
              <a:avLst/>
              <a:gdLst/>
              <a:ahLst/>
              <a:cxnLst>
                <a:cxn ang="0">
                  <a:pos x="2" y="18"/>
                </a:cxn>
                <a:cxn ang="0">
                  <a:pos x="2" y="18"/>
                </a:cxn>
                <a:cxn ang="0">
                  <a:pos x="4" y="18"/>
                </a:cxn>
                <a:cxn ang="0">
                  <a:pos x="4" y="18"/>
                </a:cxn>
                <a:cxn ang="0">
                  <a:pos x="4" y="18"/>
                </a:cxn>
                <a:cxn ang="0">
                  <a:pos x="4" y="20"/>
                </a:cxn>
                <a:cxn ang="0">
                  <a:pos x="2" y="22"/>
                </a:cxn>
                <a:cxn ang="0">
                  <a:pos x="0" y="24"/>
                </a:cxn>
                <a:cxn ang="0">
                  <a:pos x="0" y="24"/>
                </a:cxn>
                <a:cxn ang="0">
                  <a:pos x="5" y="24"/>
                </a:cxn>
                <a:cxn ang="0">
                  <a:pos x="5" y="24"/>
                </a:cxn>
                <a:cxn ang="0">
                  <a:pos x="9" y="22"/>
                </a:cxn>
                <a:cxn ang="0">
                  <a:pos x="12" y="20"/>
                </a:cxn>
                <a:cxn ang="0">
                  <a:pos x="12" y="20"/>
                </a:cxn>
                <a:cxn ang="0">
                  <a:pos x="16" y="20"/>
                </a:cxn>
                <a:cxn ang="0">
                  <a:pos x="20" y="16"/>
                </a:cxn>
                <a:cxn ang="0">
                  <a:pos x="20" y="16"/>
                </a:cxn>
                <a:cxn ang="0">
                  <a:pos x="21" y="15"/>
                </a:cxn>
                <a:cxn ang="0">
                  <a:pos x="21" y="13"/>
                </a:cxn>
                <a:cxn ang="0">
                  <a:pos x="21" y="13"/>
                </a:cxn>
                <a:cxn ang="0">
                  <a:pos x="27" y="9"/>
                </a:cxn>
                <a:cxn ang="0">
                  <a:pos x="27" y="8"/>
                </a:cxn>
                <a:cxn ang="0">
                  <a:pos x="27" y="6"/>
                </a:cxn>
                <a:cxn ang="0">
                  <a:pos x="27" y="6"/>
                </a:cxn>
                <a:cxn ang="0">
                  <a:pos x="27" y="6"/>
                </a:cxn>
                <a:cxn ang="0">
                  <a:pos x="29" y="0"/>
                </a:cxn>
                <a:cxn ang="0">
                  <a:pos x="27" y="0"/>
                </a:cxn>
                <a:cxn ang="0">
                  <a:pos x="27" y="0"/>
                </a:cxn>
                <a:cxn ang="0">
                  <a:pos x="23" y="0"/>
                </a:cxn>
                <a:cxn ang="0">
                  <a:pos x="23" y="2"/>
                </a:cxn>
                <a:cxn ang="0">
                  <a:pos x="20" y="4"/>
                </a:cxn>
                <a:cxn ang="0">
                  <a:pos x="16" y="6"/>
                </a:cxn>
                <a:cxn ang="0">
                  <a:pos x="16" y="6"/>
                </a:cxn>
                <a:cxn ang="0">
                  <a:pos x="11" y="8"/>
                </a:cxn>
                <a:cxn ang="0">
                  <a:pos x="7" y="9"/>
                </a:cxn>
                <a:cxn ang="0">
                  <a:pos x="2" y="18"/>
                </a:cxn>
              </a:cxnLst>
              <a:rect l="0" t="0" r="r" b="b"/>
              <a:pathLst>
                <a:path w="29" h="24">
                  <a:moveTo>
                    <a:pt x="2" y="18"/>
                  </a:moveTo>
                  <a:lnTo>
                    <a:pt x="2" y="18"/>
                  </a:lnTo>
                  <a:lnTo>
                    <a:pt x="4" y="18"/>
                  </a:lnTo>
                  <a:lnTo>
                    <a:pt x="4" y="18"/>
                  </a:lnTo>
                  <a:lnTo>
                    <a:pt x="4" y="18"/>
                  </a:lnTo>
                  <a:lnTo>
                    <a:pt x="4" y="20"/>
                  </a:lnTo>
                  <a:lnTo>
                    <a:pt x="2" y="22"/>
                  </a:lnTo>
                  <a:lnTo>
                    <a:pt x="0" y="24"/>
                  </a:lnTo>
                  <a:lnTo>
                    <a:pt x="0" y="24"/>
                  </a:lnTo>
                  <a:lnTo>
                    <a:pt x="5" y="24"/>
                  </a:lnTo>
                  <a:lnTo>
                    <a:pt x="5" y="24"/>
                  </a:lnTo>
                  <a:lnTo>
                    <a:pt x="9" y="22"/>
                  </a:lnTo>
                  <a:lnTo>
                    <a:pt x="12" y="20"/>
                  </a:lnTo>
                  <a:lnTo>
                    <a:pt x="12" y="20"/>
                  </a:lnTo>
                  <a:lnTo>
                    <a:pt x="16" y="20"/>
                  </a:lnTo>
                  <a:lnTo>
                    <a:pt x="20" y="16"/>
                  </a:lnTo>
                  <a:lnTo>
                    <a:pt x="20" y="16"/>
                  </a:lnTo>
                  <a:lnTo>
                    <a:pt x="21" y="15"/>
                  </a:lnTo>
                  <a:lnTo>
                    <a:pt x="21" y="13"/>
                  </a:lnTo>
                  <a:lnTo>
                    <a:pt x="21" y="13"/>
                  </a:lnTo>
                  <a:lnTo>
                    <a:pt x="27" y="9"/>
                  </a:lnTo>
                  <a:lnTo>
                    <a:pt x="27" y="8"/>
                  </a:lnTo>
                  <a:lnTo>
                    <a:pt x="27" y="6"/>
                  </a:lnTo>
                  <a:lnTo>
                    <a:pt x="27" y="6"/>
                  </a:lnTo>
                  <a:lnTo>
                    <a:pt x="27" y="6"/>
                  </a:lnTo>
                  <a:lnTo>
                    <a:pt x="29" y="0"/>
                  </a:lnTo>
                  <a:lnTo>
                    <a:pt x="27" y="0"/>
                  </a:lnTo>
                  <a:lnTo>
                    <a:pt x="27" y="0"/>
                  </a:lnTo>
                  <a:lnTo>
                    <a:pt x="23" y="0"/>
                  </a:lnTo>
                  <a:lnTo>
                    <a:pt x="23" y="2"/>
                  </a:lnTo>
                  <a:lnTo>
                    <a:pt x="20" y="4"/>
                  </a:lnTo>
                  <a:lnTo>
                    <a:pt x="16" y="6"/>
                  </a:lnTo>
                  <a:lnTo>
                    <a:pt x="16" y="6"/>
                  </a:lnTo>
                  <a:lnTo>
                    <a:pt x="11" y="8"/>
                  </a:lnTo>
                  <a:lnTo>
                    <a:pt x="7" y="9"/>
                  </a:lnTo>
                  <a:lnTo>
                    <a:pt x="2"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9" name="Freeform 4391"/>
            <p:cNvSpPr>
              <a:spLocks/>
            </p:cNvSpPr>
            <p:nvPr/>
          </p:nvSpPr>
          <p:spPr bwMode="auto">
            <a:xfrm>
              <a:off x="4677" y="2837"/>
              <a:ext cx="5" cy="5"/>
            </a:xfrm>
            <a:custGeom>
              <a:avLst/>
              <a:gdLst/>
              <a:ahLst/>
              <a:cxnLst>
                <a:cxn ang="0">
                  <a:pos x="2" y="2"/>
                </a:cxn>
                <a:cxn ang="0">
                  <a:pos x="2" y="2"/>
                </a:cxn>
                <a:cxn ang="0">
                  <a:pos x="0" y="3"/>
                </a:cxn>
                <a:cxn ang="0">
                  <a:pos x="0" y="3"/>
                </a:cxn>
                <a:cxn ang="0">
                  <a:pos x="2" y="3"/>
                </a:cxn>
                <a:cxn ang="0">
                  <a:pos x="3" y="5"/>
                </a:cxn>
                <a:cxn ang="0">
                  <a:pos x="3" y="5"/>
                </a:cxn>
                <a:cxn ang="0">
                  <a:pos x="5" y="3"/>
                </a:cxn>
                <a:cxn ang="0">
                  <a:pos x="5" y="2"/>
                </a:cxn>
                <a:cxn ang="0">
                  <a:pos x="5" y="0"/>
                </a:cxn>
                <a:cxn ang="0">
                  <a:pos x="5" y="0"/>
                </a:cxn>
                <a:cxn ang="0">
                  <a:pos x="3" y="2"/>
                </a:cxn>
                <a:cxn ang="0">
                  <a:pos x="2" y="2"/>
                </a:cxn>
              </a:cxnLst>
              <a:rect l="0" t="0" r="r" b="b"/>
              <a:pathLst>
                <a:path w="5" h="5">
                  <a:moveTo>
                    <a:pt x="2" y="2"/>
                  </a:moveTo>
                  <a:lnTo>
                    <a:pt x="2" y="2"/>
                  </a:lnTo>
                  <a:lnTo>
                    <a:pt x="0" y="3"/>
                  </a:lnTo>
                  <a:lnTo>
                    <a:pt x="0" y="3"/>
                  </a:lnTo>
                  <a:lnTo>
                    <a:pt x="2" y="3"/>
                  </a:lnTo>
                  <a:lnTo>
                    <a:pt x="3" y="5"/>
                  </a:lnTo>
                  <a:lnTo>
                    <a:pt x="3" y="5"/>
                  </a:lnTo>
                  <a:lnTo>
                    <a:pt x="5" y="3"/>
                  </a:lnTo>
                  <a:lnTo>
                    <a:pt x="5" y="2"/>
                  </a:lnTo>
                  <a:lnTo>
                    <a:pt x="5" y="0"/>
                  </a:lnTo>
                  <a:lnTo>
                    <a:pt x="5" y="0"/>
                  </a:lnTo>
                  <a:lnTo>
                    <a:pt x="3"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0" name="Freeform 4392"/>
            <p:cNvSpPr>
              <a:spLocks/>
            </p:cNvSpPr>
            <p:nvPr/>
          </p:nvSpPr>
          <p:spPr bwMode="auto">
            <a:xfrm>
              <a:off x="4677" y="2837"/>
              <a:ext cx="5" cy="5"/>
            </a:xfrm>
            <a:custGeom>
              <a:avLst/>
              <a:gdLst/>
              <a:ahLst/>
              <a:cxnLst>
                <a:cxn ang="0">
                  <a:pos x="2" y="2"/>
                </a:cxn>
                <a:cxn ang="0">
                  <a:pos x="2" y="2"/>
                </a:cxn>
                <a:cxn ang="0">
                  <a:pos x="0" y="3"/>
                </a:cxn>
                <a:cxn ang="0">
                  <a:pos x="0" y="3"/>
                </a:cxn>
                <a:cxn ang="0">
                  <a:pos x="2" y="3"/>
                </a:cxn>
                <a:cxn ang="0">
                  <a:pos x="3" y="5"/>
                </a:cxn>
                <a:cxn ang="0">
                  <a:pos x="3" y="5"/>
                </a:cxn>
                <a:cxn ang="0">
                  <a:pos x="5" y="3"/>
                </a:cxn>
                <a:cxn ang="0">
                  <a:pos x="5" y="2"/>
                </a:cxn>
                <a:cxn ang="0">
                  <a:pos x="5" y="0"/>
                </a:cxn>
                <a:cxn ang="0">
                  <a:pos x="5" y="0"/>
                </a:cxn>
                <a:cxn ang="0">
                  <a:pos x="3" y="2"/>
                </a:cxn>
                <a:cxn ang="0">
                  <a:pos x="2" y="2"/>
                </a:cxn>
              </a:cxnLst>
              <a:rect l="0" t="0" r="r" b="b"/>
              <a:pathLst>
                <a:path w="5" h="5">
                  <a:moveTo>
                    <a:pt x="2" y="2"/>
                  </a:moveTo>
                  <a:lnTo>
                    <a:pt x="2" y="2"/>
                  </a:lnTo>
                  <a:lnTo>
                    <a:pt x="0" y="3"/>
                  </a:lnTo>
                  <a:lnTo>
                    <a:pt x="0" y="3"/>
                  </a:lnTo>
                  <a:lnTo>
                    <a:pt x="2" y="3"/>
                  </a:lnTo>
                  <a:lnTo>
                    <a:pt x="3" y="5"/>
                  </a:lnTo>
                  <a:lnTo>
                    <a:pt x="3" y="5"/>
                  </a:lnTo>
                  <a:lnTo>
                    <a:pt x="5" y="3"/>
                  </a:lnTo>
                  <a:lnTo>
                    <a:pt x="5" y="2"/>
                  </a:lnTo>
                  <a:lnTo>
                    <a:pt x="5" y="0"/>
                  </a:lnTo>
                  <a:lnTo>
                    <a:pt x="5" y="0"/>
                  </a:lnTo>
                  <a:lnTo>
                    <a:pt x="3"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1" name="Freeform 4393"/>
            <p:cNvSpPr>
              <a:spLocks/>
            </p:cNvSpPr>
            <p:nvPr/>
          </p:nvSpPr>
          <p:spPr bwMode="auto">
            <a:xfrm>
              <a:off x="4684" y="2835"/>
              <a:ext cx="13" cy="5"/>
            </a:xfrm>
            <a:custGeom>
              <a:avLst/>
              <a:gdLst/>
              <a:ahLst/>
              <a:cxnLst>
                <a:cxn ang="0">
                  <a:pos x="2" y="0"/>
                </a:cxn>
                <a:cxn ang="0">
                  <a:pos x="2" y="0"/>
                </a:cxn>
                <a:cxn ang="0">
                  <a:pos x="2" y="2"/>
                </a:cxn>
                <a:cxn ang="0">
                  <a:pos x="4" y="2"/>
                </a:cxn>
                <a:cxn ang="0">
                  <a:pos x="4" y="2"/>
                </a:cxn>
                <a:cxn ang="0">
                  <a:pos x="2" y="4"/>
                </a:cxn>
                <a:cxn ang="0">
                  <a:pos x="0" y="5"/>
                </a:cxn>
                <a:cxn ang="0">
                  <a:pos x="0" y="5"/>
                </a:cxn>
                <a:cxn ang="0">
                  <a:pos x="5" y="5"/>
                </a:cxn>
                <a:cxn ang="0">
                  <a:pos x="13" y="4"/>
                </a:cxn>
                <a:cxn ang="0">
                  <a:pos x="13" y="4"/>
                </a:cxn>
                <a:cxn ang="0">
                  <a:pos x="13" y="2"/>
                </a:cxn>
                <a:cxn ang="0">
                  <a:pos x="11" y="2"/>
                </a:cxn>
                <a:cxn ang="0">
                  <a:pos x="11" y="2"/>
                </a:cxn>
                <a:cxn ang="0">
                  <a:pos x="7" y="2"/>
                </a:cxn>
                <a:cxn ang="0">
                  <a:pos x="7" y="2"/>
                </a:cxn>
                <a:cxn ang="0">
                  <a:pos x="2" y="0"/>
                </a:cxn>
              </a:cxnLst>
              <a:rect l="0" t="0" r="r" b="b"/>
              <a:pathLst>
                <a:path w="13" h="5">
                  <a:moveTo>
                    <a:pt x="2" y="0"/>
                  </a:moveTo>
                  <a:lnTo>
                    <a:pt x="2" y="0"/>
                  </a:lnTo>
                  <a:lnTo>
                    <a:pt x="2" y="2"/>
                  </a:lnTo>
                  <a:lnTo>
                    <a:pt x="4" y="2"/>
                  </a:lnTo>
                  <a:lnTo>
                    <a:pt x="4" y="2"/>
                  </a:lnTo>
                  <a:lnTo>
                    <a:pt x="2" y="4"/>
                  </a:lnTo>
                  <a:lnTo>
                    <a:pt x="0" y="5"/>
                  </a:lnTo>
                  <a:lnTo>
                    <a:pt x="0" y="5"/>
                  </a:lnTo>
                  <a:lnTo>
                    <a:pt x="5" y="5"/>
                  </a:lnTo>
                  <a:lnTo>
                    <a:pt x="13" y="4"/>
                  </a:lnTo>
                  <a:lnTo>
                    <a:pt x="13" y="4"/>
                  </a:lnTo>
                  <a:lnTo>
                    <a:pt x="13" y="2"/>
                  </a:lnTo>
                  <a:lnTo>
                    <a:pt x="11" y="2"/>
                  </a:lnTo>
                  <a:lnTo>
                    <a:pt x="11" y="2"/>
                  </a:lnTo>
                  <a:lnTo>
                    <a:pt x="7" y="2"/>
                  </a:lnTo>
                  <a:lnTo>
                    <a:pt x="7"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2" name="Freeform 4394"/>
            <p:cNvSpPr>
              <a:spLocks/>
            </p:cNvSpPr>
            <p:nvPr/>
          </p:nvSpPr>
          <p:spPr bwMode="auto">
            <a:xfrm>
              <a:off x="4684" y="2835"/>
              <a:ext cx="13" cy="5"/>
            </a:xfrm>
            <a:custGeom>
              <a:avLst/>
              <a:gdLst/>
              <a:ahLst/>
              <a:cxnLst>
                <a:cxn ang="0">
                  <a:pos x="2" y="0"/>
                </a:cxn>
                <a:cxn ang="0">
                  <a:pos x="2" y="0"/>
                </a:cxn>
                <a:cxn ang="0">
                  <a:pos x="2" y="2"/>
                </a:cxn>
                <a:cxn ang="0">
                  <a:pos x="4" y="2"/>
                </a:cxn>
                <a:cxn ang="0">
                  <a:pos x="4" y="2"/>
                </a:cxn>
                <a:cxn ang="0">
                  <a:pos x="2" y="4"/>
                </a:cxn>
                <a:cxn ang="0">
                  <a:pos x="0" y="5"/>
                </a:cxn>
                <a:cxn ang="0">
                  <a:pos x="0" y="5"/>
                </a:cxn>
                <a:cxn ang="0">
                  <a:pos x="5" y="5"/>
                </a:cxn>
                <a:cxn ang="0">
                  <a:pos x="13" y="4"/>
                </a:cxn>
                <a:cxn ang="0">
                  <a:pos x="13" y="4"/>
                </a:cxn>
                <a:cxn ang="0">
                  <a:pos x="13" y="2"/>
                </a:cxn>
                <a:cxn ang="0">
                  <a:pos x="11" y="2"/>
                </a:cxn>
                <a:cxn ang="0">
                  <a:pos x="11" y="2"/>
                </a:cxn>
                <a:cxn ang="0">
                  <a:pos x="7" y="2"/>
                </a:cxn>
                <a:cxn ang="0">
                  <a:pos x="7" y="2"/>
                </a:cxn>
                <a:cxn ang="0">
                  <a:pos x="2" y="0"/>
                </a:cxn>
              </a:cxnLst>
              <a:rect l="0" t="0" r="r" b="b"/>
              <a:pathLst>
                <a:path w="13" h="5">
                  <a:moveTo>
                    <a:pt x="2" y="0"/>
                  </a:moveTo>
                  <a:lnTo>
                    <a:pt x="2" y="0"/>
                  </a:lnTo>
                  <a:lnTo>
                    <a:pt x="2" y="2"/>
                  </a:lnTo>
                  <a:lnTo>
                    <a:pt x="4" y="2"/>
                  </a:lnTo>
                  <a:lnTo>
                    <a:pt x="4" y="2"/>
                  </a:lnTo>
                  <a:lnTo>
                    <a:pt x="2" y="4"/>
                  </a:lnTo>
                  <a:lnTo>
                    <a:pt x="0" y="5"/>
                  </a:lnTo>
                  <a:lnTo>
                    <a:pt x="0" y="5"/>
                  </a:lnTo>
                  <a:lnTo>
                    <a:pt x="5" y="5"/>
                  </a:lnTo>
                  <a:lnTo>
                    <a:pt x="13" y="4"/>
                  </a:lnTo>
                  <a:lnTo>
                    <a:pt x="13" y="4"/>
                  </a:lnTo>
                  <a:lnTo>
                    <a:pt x="13" y="2"/>
                  </a:lnTo>
                  <a:lnTo>
                    <a:pt x="11" y="2"/>
                  </a:lnTo>
                  <a:lnTo>
                    <a:pt x="11" y="2"/>
                  </a:lnTo>
                  <a:lnTo>
                    <a:pt x="7" y="2"/>
                  </a:lnTo>
                  <a:lnTo>
                    <a:pt x="7"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3" name="Freeform 4395"/>
            <p:cNvSpPr>
              <a:spLocks/>
            </p:cNvSpPr>
            <p:nvPr/>
          </p:nvSpPr>
          <p:spPr bwMode="auto">
            <a:xfrm>
              <a:off x="4689" y="2731"/>
              <a:ext cx="16" cy="6"/>
            </a:xfrm>
            <a:custGeom>
              <a:avLst/>
              <a:gdLst/>
              <a:ahLst/>
              <a:cxnLst>
                <a:cxn ang="0">
                  <a:pos x="2" y="0"/>
                </a:cxn>
                <a:cxn ang="0">
                  <a:pos x="2" y="0"/>
                </a:cxn>
                <a:cxn ang="0">
                  <a:pos x="0" y="2"/>
                </a:cxn>
                <a:cxn ang="0">
                  <a:pos x="0" y="6"/>
                </a:cxn>
                <a:cxn ang="0">
                  <a:pos x="2" y="6"/>
                </a:cxn>
                <a:cxn ang="0">
                  <a:pos x="6" y="6"/>
                </a:cxn>
                <a:cxn ang="0">
                  <a:pos x="6" y="6"/>
                </a:cxn>
                <a:cxn ang="0">
                  <a:pos x="8" y="4"/>
                </a:cxn>
                <a:cxn ang="0">
                  <a:pos x="8" y="4"/>
                </a:cxn>
                <a:cxn ang="0">
                  <a:pos x="11" y="4"/>
                </a:cxn>
                <a:cxn ang="0">
                  <a:pos x="11" y="4"/>
                </a:cxn>
                <a:cxn ang="0">
                  <a:pos x="13" y="4"/>
                </a:cxn>
                <a:cxn ang="0">
                  <a:pos x="16" y="2"/>
                </a:cxn>
                <a:cxn ang="0">
                  <a:pos x="16" y="2"/>
                </a:cxn>
                <a:cxn ang="0">
                  <a:pos x="15" y="2"/>
                </a:cxn>
                <a:cxn ang="0">
                  <a:pos x="13" y="0"/>
                </a:cxn>
                <a:cxn ang="0">
                  <a:pos x="13" y="0"/>
                </a:cxn>
                <a:cxn ang="0">
                  <a:pos x="11" y="2"/>
                </a:cxn>
                <a:cxn ang="0">
                  <a:pos x="8" y="2"/>
                </a:cxn>
                <a:cxn ang="0">
                  <a:pos x="2" y="0"/>
                </a:cxn>
              </a:cxnLst>
              <a:rect l="0" t="0" r="r" b="b"/>
              <a:pathLst>
                <a:path w="16" h="6">
                  <a:moveTo>
                    <a:pt x="2" y="0"/>
                  </a:moveTo>
                  <a:lnTo>
                    <a:pt x="2" y="0"/>
                  </a:lnTo>
                  <a:lnTo>
                    <a:pt x="0" y="2"/>
                  </a:lnTo>
                  <a:lnTo>
                    <a:pt x="0" y="6"/>
                  </a:lnTo>
                  <a:lnTo>
                    <a:pt x="2" y="6"/>
                  </a:lnTo>
                  <a:lnTo>
                    <a:pt x="6" y="6"/>
                  </a:lnTo>
                  <a:lnTo>
                    <a:pt x="6" y="6"/>
                  </a:lnTo>
                  <a:lnTo>
                    <a:pt x="8" y="4"/>
                  </a:lnTo>
                  <a:lnTo>
                    <a:pt x="8" y="4"/>
                  </a:lnTo>
                  <a:lnTo>
                    <a:pt x="11" y="4"/>
                  </a:lnTo>
                  <a:lnTo>
                    <a:pt x="11" y="4"/>
                  </a:lnTo>
                  <a:lnTo>
                    <a:pt x="13" y="4"/>
                  </a:lnTo>
                  <a:lnTo>
                    <a:pt x="16" y="2"/>
                  </a:lnTo>
                  <a:lnTo>
                    <a:pt x="16" y="2"/>
                  </a:lnTo>
                  <a:lnTo>
                    <a:pt x="15" y="2"/>
                  </a:lnTo>
                  <a:lnTo>
                    <a:pt x="13" y="0"/>
                  </a:lnTo>
                  <a:lnTo>
                    <a:pt x="13" y="0"/>
                  </a:lnTo>
                  <a:lnTo>
                    <a:pt x="11" y="2"/>
                  </a:lnTo>
                  <a:lnTo>
                    <a:pt x="8"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4" name="Freeform 4396"/>
            <p:cNvSpPr>
              <a:spLocks/>
            </p:cNvSpPr>
            <p:nvPr/>
          </p:nvSpPr>
          <p:spPr bwMode="auto">
            <a:xfrm>
              <a:off x="4689" y="2731"/>
              <a:ext cx="16" cy="6"/>
            </a:xfrm>
            <a:custGeom>
              <a:avLst/>
              <a:gdLst/>
              <a:ahLst/>
              <a:cxnLst>
                <a:cxn ang="0">
                  <a:pos x="2" y="0"/>
                </a:cxn>
                <a:cxn ang="0">
                  <a:pos x="2" y="0"/>
                </a:cxn>
                <a:cxn ang="0">
                  <a:pos x="0" y="2"/>
                </a:cxn>
                <a:cxn ang="0">
                  <a:pos x="0" y="6"/>
                </a:cxn>
                <a:cxn ang="0">
                  <a:pos x="2" y="6"/>
                </a:cxn>
                <a:cxn ang="0">
                  <a:pos x="6" y="6"/>
                </a:cxn>
                <a:cxn ang="0">
                  <a:pos x="6" y="6"/>
                </a:cxn>
                <a:cxn ang="0">
                  <a:pos x="8" y="4"/>
                </a:cxn>
                <a:cxn ang="0">
                  <a:pos x="8" y="4"/>
                </a:cxn>
                <a:cxn ang="0">
                  <a:pos x="11" y="4"/>
                </a:cxn>
                <a:cxn ang="0">
                  <a:pos x="11" y="4"/>
                </a:cxn>
                <a:cxn ang="0">
                  <a:pos x="13" y="4"/>
                </a:cxn>
                <a:cxn ang="0">
                  <a:pos x="16" y="2"/>
                </a:cxn>
                <a:cxn ang="0">
                  <a:pos x="16" y="2"/>
                </a:cxn>
                <a:cxn ang="0">
                  <a:pos x="15" y="2"/>
                </a:cxn>
                <a:cxn ang="0">
                  <a:pos x="13" y="0"/>
                </a:cxn>
                <a:cxn ang="0">
                  <a:pos x="13" y="0"/>
                </a:cxn>
                <a:cxn ang="0">
                  <a:pos x="11" y="2"/>
                </a:cxn>
                <a:cxn ang="0">
                  <a:pos x="8" y="2"/>
                </a:cxn>
                <a:cxn ang="0">
                  <a:pos x="2" y="0"/>
                </a:cxn>
              </a:cxnLst>
              <a:rect l="0" t="0" r="r" b="b"/>
              <a:pathLst>
                <a:path w="16" h="6">
                  <a:moveTo>
                    <a:pt x="2" y="0"/>
                  </a:moveTo>
                  <a:lnTo>
                    <a:pt x="2" y="0"/>
                  </a:lnTo>
                  <a:lnTo>
                    <a:pt x="0" y="2"/>
                  </a:lnTo>
                  <a:lnTo>
                    <a:pt x="0" y="6"/>
                  </a:lnTo>
                  <a:lnTo>
                    <a:pt x="2" y="6"/>
                  </a:lnTo>
                  <a:lnTo>
                    <a:pt x="6" y="6"/>
                  </a:lnTo>
                  <a:lnTo>
                    <a:pt x="6" y="6"/>
                  </a:lnTo>
                  <a:lnTo>
                    <a:pt x="8" y="4"/>
                  </a:lnTo>
                  <a:lnTo>
                    <a:pt x="8" y="4"/>
                  </a:lnTo>
                  <a:lnTo>
                    <a:pt x="11" y="4"/>
                  </a:lnTo>
                  <a:lnTo>
                    <a:pt x="11" y="4"/>
                  </a:lnTo>
                  <a:lnTo>
                    <a:pt x="13" y="4"/>
                  </a:lnTo>
                  <a:lnTo>
                    <a:pt x="16" y="2"/>
                  </a:lnTo>
                  <a:lnTo>
                    <a:pt x="16" y="2"/>
                  </a:lnTo>
                  <a:lnTo>
                    <a:pt x="15" y="2"/>
                  </a:lnTo>
                  <a:lnTo>
                    <a:pt x="13" y="0"/>
                  </a:lnTo>
                  <a:lnTo>
                    <a:pt x="13" y="0"/>
                  </a:lnTo>
                  <a:lnTo>
                    <a:pt x="11" y="2"/>
                  </a:lnTo>
                  <a:lnTo>
                    <a:pt x="8"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5" name="Freeform 4397"/>
            <p:cNvSpPr>
              <a:spLocks/>
            </p:cNvSpPr>
            <p:nvPr/>
          </p:nvSpPr>
          <p:spPr bwMode="auto">
            <a:xfrm>
              <a:off x="4705" y="2646"/>
              <a:ext cx="4" cy="5"/>
            </a:xfrm>
            <a:custGeom>
              <a:avLst/>
              <a:gdLst/>
              <a:ahLst/>
              <a:cxnLst>
                <a:cxn ang="0">
                  <a:pos x="4" y="5"/>
                </a:cxn>
                <a:cxn ang="0">
                  <a:pos x="4" y="5"/>
                </a:cxn>
                <a:cxn ang="0">
                  <a:pos x="4" y="2"/>
                </a:cxn>
                <a:cxn ang="0">
                  <a:pos x="2" y="0"/>
                </a:cxn>
                <a:cxn ang="0">
                  <a:pos x="0" y="0"/>
                </a:cxn>
                <a:cxn ang="0">
                  <a:pos x="0" y="0"/>
                </a:cxn>
                <a:cxn ang="0">
                  <a:pos x="2" y="3"/>
                </a:cxn>
                <a:cxn ang="0">
                  <a:pos x="4" y="5"/>
                </a:cxn>
              </a:cxnLst>
              <a:rect l="0" t="0" r="r" b="b"/>
              <a:pathLst>
                <a:path w="4" h="5">
                  <a:moveTo>
                    <a:pt x="4" y="5"/>
                  </a:moveTo>
                  <a:lnTo>
                    <a:pt x="4" y="5"/>
                  </a:lnTo>
                  <a:lnTo>
                    <a:pt x="4" y="2"/>
                  </a:lnTo>
                  <a:lnTo>
                    <a:pt x="2" y="0"/>
                  </a:lnTo>
                  <a:lnTo>
                    <a:pt x="0" y="0"/>
                  </a:lnTo>
                  <a:lnTo>
                    <a:pt x="0" y="0"/>
                  </a:lnTo>
                  <a:lnTo>
                    <a:pt x="2" y="3"/>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6" name="Freeform 4398"/>
            <p:cNvSpPr>
              <a:spLocks/>
            </p:cNvSpPr>
            <p:nvPr/>
          </p:nvSpPr>
          <p:spPr bwMode="auto">
            <a:xfrm>
              <a:off x="4705" y="2646"/>
              <a:ext cx="4" cy="5"/>
            </a:xfrm>
            <a:custGeom>
              <a:avLst/>
              <a:gdLst/>
              <a:ahLst/>
              <a:cxnLst>
                <a:cxn ang="0">
                  <a:pos x="4" y="5"/>
                </a:cxn>
                <a:cxn ang="0">
                  <a:pos x="4" y="5"/>
                </a:cxn>
                <a:cxn ang="0">
                  <a:pos x="4" y="2"/>
                </a:cxn>
                <a:cxn ang="0">
                  <a:pos x="2" y="0"/>
                </a:cxn>
                <a:cxn ang="0">
                  <a:pos x="0" y="0"/>
                </a:cxn>
                <a:cxn ang="0">
                  <a:pos x="0" y="0"/>
                </a:cxn>
                <a:cxn ang="0">
                  <a:pos x="2" y="3"/>
                </a:cxn>
                <a:cxn ang="0">
                  <a:pos x="4" y="5"/>
                </a:cxn>
              </a:cxnLst>
              <a:rect l="0" t="0" r="r" b="b"/>
              <a:pathLst>
                <a:path w="4" h="5">
                  <a:moveTo>
                    <a:pt x="4" y="5"/>
                  </a:moveTo>
                  <a:lnTo>
                    <a:pt x="4" y="5"/>
                  </a:lnTo>
                  <a:lnTo>
                    <a:pt x="4" y="2"/>
                  </a:lnTo>
                  <a:lnTo>
                    <a:pt x="2" y="0"/>
                  </a:lnTo>
                  <a:lnTo>
                    <a:pt x="0" y="0"/>
                  </a:lnTo>
                  <a:lnTo>
                    <a:pt x="0" y="0"/>
                  </a:lnTo>
                  <a:lnTo>
                    <a:pt x="2" y="3"/>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7" name="Freeform 4399"/>
            <p:cNvSpPr>
              <a:spLocks/>
            </p:cNvSpPr>
            <p:nvPr/>
          </p:nvSpPr>
          <p:spPr bwMode="auto">
            <a:xfrm>
              <a:off x="4705" y="2733"/>
              <a:ext cx="16" cy="2"/>
            </a:xfrm>
            <a:custGeom>
              <a:avLst/>
              <a:gdLst/>
              <a:ahLst/>
              <a:cxnLst>
                <a:cxn ang="0">
                  <a:pos x="2" y="0"/>
                </a:cxn>
                <a:cxn ang="0">
                  <a:pos x="2" y="0"/>
                </a:cxn>
                <a:cxn ang="0">
                  <a:pos x="0" y="2"/>
                </a:cxn>
                <a:cxn ang="0">
                  <a:pos x="2" y="2"/>
                </a:cxn>
                <a:cxn ang="0">
                  <a:pos x="6" y="2"/>
                </a:cxn>
                <a:cxn ang="0">
                  <a:pos x="6" y="2"/>
                </a:cxn>
                <a:cxn ang="0">
                  <a:pos x="11" y="2"/>
                </a:cxn>
                <a:cxn ang="0">
                  <a:pos x="16" y="0"/>
                </a:cxn>
                <a:cxn ang="0">
                  <a:pos x="16" y="0"/>
                </a:cxn>
                <a:cxn ang="0">
                  <a:pos x="9" y="0"/>
                </a:cxn>
                <a:cxn ang="0">
                  <a:pos x="2" y="0"/>
                </a:cxn>
              </a:cxnLst>
              <a:rect l="0" t="0" r="r" b="b"/>
              <a:pathLst>
                <a:path w="16" h="2">
                  <a:moveTo>
                    <a:pt x="2" y="0"/>
                  </a:moveTo>
                  <a:lnTo>
                    <a:pt x="2" y="0"/>
                  </a:lnTo>
                  <a:lnTo>
                    <a:pt x="0" y="2"/>
                  </a:lnTo>
                  <a:lnTo>
                    <a:pt x="2" y="2"/>
                  </a:lnTo>
                  <a:lnTo>
                    <a:pt x="6" y="2"/>
                  </a:lnTo>
                  <a:lnTo>
                    <a:pt x="6" y="2"/>
                  </a:lnTo>
                  <a:lnTo>
                    <a:pt x="11" y="2"/>
                  </a:lnTo>
                  <a:lnTo>
                    <a:pt x="16" y="0"/>
                  </a:lnTo>
                  <a:lnTo>
                    <a:pt x="16" y="0"/>
                  </a:lnTo>
                  <a:lnTo>
                    <a:pt x="9"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8" name="Freeform 4400"/>
            <p:cNvSpPr>
              <a:spLocks/>
            </p:cNvSpPr>
            <p:nvPr/>
          </p:nvSpPr>
          <p:spPr bwMode="auto">
            <a:xfrm>
              <a:off x="4705" y="2733"/>
              <a:ext cx="16" cy="2"/>
            </a:xfrm>
            <a:custGeom>
              <a:avLst/>
              <a:gdLst/>
              <a:ahLst/>
              <a:cxnLst>
                <a:cxn ang="0">
                  <a:pos x="2" y="0"/>
                </a:cxn>
                <a:cxn ang="0">
                  <a:pos x="2" y="0"/>
                </a:cxn>
                <a:cxn ang="0">
                  <a:pos x="0" y="2"/>
                </a:cxn>
                <a:cxn ang="0">
                  <a:pos x="2" y="2"/>
                </a:cxn>
                <a:cxn ang="0">
                  <a:pos x="6" y="2"/>
                </a:cxn>
                <a:cxn ang="0">
                  <a:pos x="6" y="2"/>
                </a:cxn>
                <a:cxn ang="0">
                  <a:pos x="11" y="2"/>
                </a:cxn>
                <a:cxn ang="0">
                  <a:pos x="16" y="0"/>
                </a:cxn>
                <a:cxn ang="0">
                  <a:pos x="16" y="0"/>
                </a:cxn>
                <a:cxn ang="0">
                  <a:pos x="9" y="0"/>
                </a:cxn>
                <a:cxn ang="0">
                  <a:pos x="2" y="0"/>
                </a:cxn>
              </a:cxnLst>
              <a:rect l="0" t="0" r="r" b="b"/>
              <a:pathLst>
                <a:path w="16" h="2">
                  <a:moveTo>
                    <a:pt x="2" y="0"/>
                  </a:moveTo>
                  <a:lnTo>
                    <a:pt x="2" y="0"/>
                  </a:lnTo>
                  <a:lnTo>
                    <a:pt x="0" y="2"/>
                  </a:lnTo>
                  <a:lnTo>
                    <a:pt x="2" y="2"/>
                  </a:lnTo>
                  <a:lnTo>
                    <a:pt x="6" y="2"/>
                  </a:lnTo>
                  <a:lnTo>
                    <a:pt x="6" y="2"/>
                  </a:lnTo>
                  <a:lnTo>
                    <a:pt x="11" y="2"/>
                  </a:lnTo>
                  <a:lnTo>
                    <a:pt x="16" y="0"/>
                  </a:lnTo>
                  <a:lnTo>
                    <a:pt x="16" y="0"/>
                  </a:lnTo>
                  <a:lnTo>
                    <a:pt x="9"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9" name="Freeform 4401"/>
            <p:cNvSpPr>
              <a:spLocks/>
            </p:cNvSpPr>
            <p:nvPr/>
          </p:nvSpPr>
          <p:spPr bwMode="auto">
            <a:xfrm>
              <a:off x="4707" y="2828"/>
              <a:ext cx="16" cy="5"/>
            </a:xfrm>
            <a:custGeom>
              <a:avLst/>
              <a:gdLst/>
              <a:ahLst/>
              <a:cxnLst>
                <a:cxn ang="0">
                  <a:pos x="0" y="5"/>
                </a:cxn>
                <a:cxn ang="0">
                  <a:pos x="0" y="5"/>
                </a:cxn>
                <a:cxn ang="0">
                  <a:pos x="6" y="3"/>
                </a:cxn>
                <a:cxn ang="0">
                  <a:pos x="11" y="5"/>
                </a:cxn>
                <a:cxn ang="0">
                  <a:pos x="11" y="5"/>
                </a:cxn>
                <a:cxn ang="0">
                  <a:pos x="13" y="3"/>
                </a:cxn>
                <a:cxn ang="0">
                  <a:pos x="16" y="2"/>
                </a:cxn>
                <a:cxn ang="0">
                  <a:pos x="16" y="2"/>
                </a:cxn>
                <a:cxn ang="0">
                  <a:pos x="14" y="0"/>
                </a:cxn>
                <a:cxn ang="0">
                  <a:pos x="13" y="0"/>
                </a:cxn>
                <a:cxn ang="0">
                  <a:pos x="7" y="0"/>
                </a:cxn>
                <a:cxn ang="0">
                  <a:pos x="7" y="0"/>
                </a:cxn>
                <a:cxn ang="0">
                  <a:pos x="4" y="0"/>
                </a:cxn>
                <a:cxn ang="0">
                  <a:pos x="4" y="0"/>
                </a:cxn>
                <a:cxn ang="0">
                  <a:pos x="2" y="3"/>
                </a:cxn>
                <a:cxn ang="0">
                  <a:pos x="0" y="5"/>
                </a:cxn>
              </a:cxnLst>
              <a:rect l="0" t="0" r="r" b="b"/>
              <a:pathLst>
                <a:path w="16" h="5">
                  <a:moveTo>
                    <a:pt x="0" y="5"/>
                  </a:moveTo>
                  <a:lnTo>
                    <a:pt x="0" y="5"/>
                  </a:lnTo>
                  <a:lnTo>
                    <a:pt x="6" y="3"/>
                  </a:lnTo>
                  <a:lnTo>
                    <a:pt x="11" y="5"/>
                  </a:lnTo>
                  <a:lnTo>
                    <a:pt x="11" y="5"/>
                  </a:lnTo>
                  <a:lnTo>
                    <a:pt x="13" y="3"/>
                  </a:lnTo>
                  <a:lnTo>
                    <a:pt x="16" y="2"/>
                  </a:lnTo>
                  <a:lnTo>
                    <a:pt x="16" y="2"/>
                  </a:lnTo>
                  <a:lnTo>
                    <a:pt x="14" y="0"/>
                  </a:lnTo>
                  <a:lnTo>
                    <a:pt x="13" y="0"/>
                  </a:lnTo>
                  <a:lnTo>
                    <a:pt x="7" y="0"/>
                  </a:lnTo>
                  <a:lnTo>
                    <a:pt x="7" y="0"/>
                  </a:lnTo>
                  <a:lnTo>
                    <a:pt x="4" y="0"/>
                  </a:lnTo>
                  <a:lnTo>
                    <a:pt x="4" y="0"/>
                  </a:lnTo>
                  <a:lnTo>
                    <a:pt x="2" y="3"/>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0" name="Freeform 4402"/>
            <p:cNvSpPr>
              <a:spLocks/>
            </p:cNvSpPr>
            <p:nvPr/>
          </p:nvSpPr>
          <p:spPr bwMode="auto">
            <a:xfrm>
              <a:off x="4707" y="2828"/>
              <a:ext cx="16" cy="5"/>
            </a:xfrm>
            <a:custGeom>
              <a:avLst/>
              <a:gdLst/>
              <a:ahLst/>
              <a:cxnLst>
                <a:cxn ang="0">
                  <a:pos x="0" y="5"/>
                </a:cxn>
                <a:cxn ang="0">
                  <a:pos x="0" y="5"/>
                </a:cxn>
                <a:cxn ang="0">
                  <a:pos x="6" y="3"/>
                </a:cxn>
                <a:cxn ang="0">
                  <a:pos x="11" y="5"/>
                </a:cxn>
                <a:cxn ang="0">
                  <a:pos x="11" y="5"/>
                </a:cxn>
                <a:cxn ang="0">
                  <a:pos x="13" y="3"/>
                </a:cxn>
                <a:cxn ang="0">
                  <a:pos x="16" y="2"/>
                </a:cxn>
                <a:cxn ang="0">
                  <a:pos x="16" y="2"/>
                </a:cxn>
                <a:cxn ang="0">
                  <a:pos x="14" y="0"/>
                </a:cxn>
                <a:cxn ang="0">
                  <a:pos x="13" y="0"/>
                </a:cxn>
                <a:cxn ang="0">
                  <a:pos x="7" y="0"/>
                </a:cxn>
                <a:cxn ang="0">
                  <a:pos x="7" y="0"/>
                </a:cxn>
                <a:cxn ang="0">
                  <a:pos x="4" y="0"/>
                </a:cxn>
                <a:cxn ang="0">
                  <a:pos x="4" y="0"/>
                </a:cxn>
                <a:cxn ang="0">
                  <a:pos x="2" y="3"/>
                </a:cxn>
                <a:cxn ang="0">
                  <a:pos x="0" y="5"/>
                </a:cxn>
              </a:cxnLst>
              <a:rect l="0" t="0" r="r" b="b"/>
              <a:pathLst>
                <a:path w="16" h="5">
                  <a:moveTo>
                    <a:pt x="0" y="5"/>
                  </a:moveTo>
                  <a:lnTo>
                    <a:pt x="0" y="5"/>
                  </a:lnTo>
                  <a:lnTo>
                    <a:pt x="6" y="3"/>
                  </a:lnTo>
                  <a:lnTo>
                    <a:pt x="11" y="5"/>
                  </a:lnTo>
                  <a:lnTo>
                    <a:pt x="11" y="5"/>
                  </a:lnTo>
                  <a:lnTo>
                    <a:pt x="13" y="3"/>
                  </a:lnTo>
                  <a:lnTo>
                    <a:pt x="16" y="2"/>
                  </a:lnTo>
                  <a:lnTo>
                    <a:pt x="16" y="2"/>
                  </a:lnTo>
                  <a:lnTo>
                    <a:pt x="14" y="0"/>
                  </a:lnTo>
                  <a:lnTo>
                    <a:pt x="13" y="0"/>
                  </a:lnTo>
                  <a:lnTo>
                    <a:pt x="7" y="0"/>
                  </a:lnTo>
                  <a:lnTo>
                    <a:pt x="7" y="0"/>
                  </a:lnTo>
                  <a:lnTo>
                    <a:pt x="4" y="0"/>
                  </a:lnTo>
                  <a:lnTo>
                    <a:pt x="4" y="0"/>
                  </a:lnTo>
                  <a:lnTo>
                    <a:pt x="2" y="3"/>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1" name="Freeform 4403"/>
            <p:cNvSpPr>
              <a:spLocks/>
            </p:cNvSpPr>
            <p:nvPr/>
          </p:nvSpPr>
          <p:spPr bwMode="auto">
            <a:xfrm>
              <a:off x="4714" y="2737"/>
              <a:ext cx="2" cy="7"/>
            </a:xfrm>
            <a:custGeom>
              <a:avLst/>
              <a:gdLst/>
              <a:ahLst/>
              <a:cxnLst>
                <a:cxn ang="0">
                  <a:pos x="0" y="0"/>
                </a:cxn>
                <a:cxn ang="0">
                  <a:pos x="0" y="0"/>
                </a:cxn>
                <a:cxn ang="0">
                  <a:pos x="0" y="2"/>
                </a:cxn>
                <a:cxn ang="0">
                  <a:pos x="0" y="3"/>
                </a:cxn>
                <a:cxn ang="0">
                  <a:pos x="2" y="7"/>
                </a:cxn>
                <a:cxn ang="0">
                  <a:pos x="2" y="7"/>
                </a:cxn>
                <a:cxn ang="0">
                  <a:pos x="2" y="3"/>
                </a:cxn>
                <a:cxn ang="0">
                  <a:pos x="0" y="0"/>
                </a:cxn>
              </a:cxnLst>
              <a:rect l="0" t="0" r="r" b="b"/>
              <a:pathLst>
                <a:path w="2" h="7">
                  <a:moveTo>
                    <a:pt x="0" y="0"/>
                  </a:moveTo>
                  <a:lnTo>
                    <a:pt x="0" y="0"/>
                  </a:lnTo>
                  <a:lnTo>
                    <a:pt x="0" y="2"/>
                  </a:lnTo>
                  <a:lnTo>
                    <a:pt x="0" y="3"/>
                  </a:lnTo>
                  <a:lnTo>
                    <a:pt x="2" y="7"/>
                  </a:lnTo>
                  <a:lnTo>
                    <a:pt x="2" y="7"/>
                  </a:lnTo>
                  <a:lnTo>
                    <a:pt x="2"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2" name="Freeform 4404"/>
            <p:cNvSpPr>
              <a:spLocks/>
            </p:cNvSpPr>
            <p:nvPr/>
          </p:nvSpPr>
          <p:spPr bwMode="auto">
            <a:xfrm>
              <a:off x="4714" y="2737"/>
              <a:ext cx="2" cy="7"/>
            </a:xfrm>
            <a:custGeom>
              <a:avLst/>
              <a:gdLst/>
              <a:ahLst/>
              <a:cxnLst>
                <a:cxn ang="0">
                  <a:pos x="0" y="0"/>
                </a:cxn>
                <a:cxn ang="0">
                  <a:pos x="0" y="0"/>
                </a:cxn>
                <a:cxn ang="0">
                  <a:pos x="0" y="2"/>
                </a:cxn>
                <a:cxn ang="0">
                  <a:pos x="0" y="3"/>
                </a:cxn>
                <a:cxn ang="0">
                  <a:pos x="2" y="7"/>
                </a:cxn>
                <a:cxn ang="0">
                  <a:pos x="2" y="7"/>
                </a:cxn>
                <a:cxn ang="0">
                  <a:pos x="2" y="3"/>
                </a:cxn>
                <a:cxn ang="0">
                  <a:pos x="0" y="0"/>
                </a:cxn>
              </a:cxnLst>
              <a:rect l="0" t="0" r="r" b="b"/>
              <a:pathLst>
                <a:path w="2" h="7">
                  <a:moveTo>
                    <a:pt x="0" y="0"/>
                  </a:moveTo>
                  <a:lnTo>
                    <a:pt x="0" y="0"/>
                  </a:lnTo>
                  <a:lnTo>
                    <a:pt x="0" y="2"/>
                  </a:lnTo>
                  <a:lnTo>
                    <a:pt x="0" y="3"/>
                  </a:lnTo>
                  <a:lnTo>
                    <a:pt x="2" y="7"/>
                  </a:lnTo>
                  <a:lnTo>
                    <a:pt x="2" y="7"/>
                  </a:lnTo>
                  <a:lnTo>
                    <a:pt x="2"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3" name="Freeform 4405"/>
            <p:cNvSpPr>
              <a:spLocks/>
            </p:cNvSpPr>
            <p:nvPr/>
          </p:nvSpPr>
          <p:spPr bwMode="auto">
            <a:xfrm>
              <a:off x="4716" y="2755"/>
              <a:ext cx="20" cy="12"/>
            </a:xfrm>
            <a:custGeom>
              <a:avLst/>
              <a:gdLst/>
              <a:ahLst/>
              <a:cxnLst>
                <a:cxn ang="0">
                  <a:pos x="9" y="12"/>
                </a:cxn>
                <a:cxn ang="0">
                  <a:pos x="9" y="12"/>
                </a:cxn>
                <a:cxn ang="0">
                  <a:pos x="14" y="10"/>
                </a:cxn>
                <a:cxn ang="0">
                  <a:pos x="18" y="9"/>
                </a:cxn>
                <a:cxn ang="0">
                  <a:pos x="18" y="9"/>
                </a:cxn>
                <a:cxn ang="0">
                  <a:pos x="20" y="5"/>
                </a:cxn>
                <a:cxn ang="0">
                  <a:pos x="16" y="3"/>
                </a:cxn>
                <a:cxn ang="0">
                  <a:pos x="16" y="3"/>
                </a:cxn>
                <a:cxn ang="0">
                  <a:pos x="16" y="1"/>
                </a:cxn>
                <a:cxn ang="0">
                  <a:pos x="16" y="0"/>
                </a:cxn>
                <a:cxn ang="0">
                  <a:pos x="13" y="0"/>
                </a:cxn>
                <a:cxn ang="0">
                  <a:pos x="13" y="0"/>
                </a:cxn>
                <a:cxn ang="0">
                  <a:pos x="7" y="0"/>
                </a:cxn>
                <a:cxn ang="0">
                  <a:pos x="4" y="0"/>
                </a:cxn>
                <a:cxn ang="0">
                  <a:pos x="4" y="0"/>
                </a:cxn>
                <a:cxn ang="0">
                  <a:pos x="0" y="1"/>
                </a:cxn>
                <a:cxn ang="0">
                  <a:pos x="0" y="5"/>
                </a:cxn>
                <a:cxn ang="0">
                  <a:pos x="0" y="5"/>
                </a:cxn>
                <a:cxn ang="0">
                  <a:pos x="4" y="9"/>
                </a:cxn>
                <a:cxn ang="0">
                  <a:pos x="9" y="12"/>
                </a:cxn>
              </a:cxnLst>
              <a:rect l="0" t="0" r="r" b="b"/>
              <a:pathLst>
                <a:path w="20" h="12">
                  <a:moveTo>
                    <a:pt x="9" y="12"/>
                  </a:moveTo>
                  <a:lnTo>
                    <a:pt x="9" y="12"/>
                  </a:lnTo>
                  <a:lnTo>
                    <a:pt x="14" y="10"/>
                  </a:lnTo>
                  <a:lnTo>
                    <a:pt x="18" y="9"/>
                  </a:lnTo>
                  <a:lnTo>
                    <a:pt x="18" y="9"/>
                  </a:lnTo>
                  <a:lnTo>
                    <a:pt x="20" y="5"/>
                  </a:lnTo>
                  <a:lnTo>
                    <a:pt x="16" y="3"/>
                  </a:lnTo>
                  <a:lnTo>
                    <a:pt x="16" y="3"/>
                  </a:lnTo>
                  <a:lnTo>
                    <a:pt x="16" y="1"/>
                  </a:lnTo>
                  <a:lnTo>
                    <a:pt x="16" y="0"/>
                  </a:lnTo>
                  <a:lnTo>
                    <a:pt x="13" y="0"/>
                  </a:lnTo>
                  <a:lnTo>
                    <a:pt x="13" y="0"/>
                  </a:lnTo>
                  <a:lnTo>
                    <a:pt x="7" y="0"/>
                  </a:lnTo>
                  <a:lnTo>
                    <a:pt x="4" y="0"/>
                  </a:lnTo>
                  <a:lnTo>
                    <a:pt x="4" y="0"/>
                  </a:lnTo>
                  <a:lnTo>
                    <a:pt x="0" y="1"/>
                  </a:lnTo>
                  <a:lnTo>
                    <a:pt x="0" y="5"/>
                  </a:lnTo>
                  <a:lnTo>
                    <a:pt x="0" y="5"/>
                  </a:lnTo>
                  <a:lnTo>
                    <a:pt x="4" y="9"/>
                  </a:lnTo>
                  <a:lnTo>
                    <a:pt x="9"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4" name="Freeform 4406"/>
            <p:cNvSpPr>
              <a:spLocks/>
            </p:cNvSpPr>
            <p:nvPr/>
          </p:nvSpPr>
          <p:spPr bwMode="auto">
            <a:xfrm>
              <a:off x="4716" y="2755"/>
              <a:ext cx="20" cy="12"/>
            </a:xfrm>
            <a:custGeom>
              <a:avLst/>
              <a:gdLst/>
              <a:ahLst/>
              <a:cxnLst>
                <a:cxn ang="0">
                  <a:pos x="9" y="12"/>
                </a:cxn>
                <a:cxn ang="0">
                  <a:pos x="9" y="12"/>
                </a:cxn>
                <a:cxn ang="0">
                  <a:pos x="14" y="10"/>
                </a:cxn>
                <a:cxn ang="0">
                  <a:pos x="18" y="9"/>
                </a:cxn>
                <a:cxn ang="0">
                  <a:pos x="18" y="9"/>
                </a:cxn>
                <a:cxn ang="0">
                  <a:pos x="20" y="5"/>
                </a:cxn>
                <a:cxn ang="0">
                  <a:pos x="16" y="3"/>
                </a:cxn>
                <a:cxn ang="0">
                  <a:pos x="16" y="3"/>
                </a:cxn>
                <a:cxn ang="0">
                  <a:pos x="16" y="1"/>
                </a:cxn>
                <a:cxn ang="0">
                  <a:pos x="16" y="0"/>
                </a:cxn>
                <a:cxn ang="0">
                  <a:pos x="13" y="0"/>
                </a:cxn>
                <a:cxn ang="0">
                  <a:pos x="13" y="0"/>
                </a:cxn>
                <a:cxn ang="0">
                  <a:pos x="7" y="0"/>
                </a:cxn>
                <a:cxn ang="0">
                  <a:pos x="4" y="0"/>
                </a:cxn>
                <a:cxn ang="0">
                  <a:pos x="4" y="0"/>
                </a:cxn>
                <a:cxn ang="0">
                  <a:pos x="0" y="1"/>
                </a:cxn>
                <a:cxn ang="0">
                  <a:pos x="0" y="5"/>
                </a:cxn>
                <a:cxn ang="0">
                  <a:pos x="0" y="5"/>
                </a:cxn>
                <a:cxn ang="0">
                  <a:pos x="4" y="9"/>
                </a:cxn>
                <a:cxn ang="0">
                  <a:pos x="9" y="12"/>
                </a:cxn>
              </a:cxnLst>
              <a:rect l="0" t="0" r="r" b="b"/>
              <a:pathLst>
                <a:path w="20" h="12">
                  <a:moveTo>
                    <a:pt x="9" y="12"/>
                  </a:moveTo>
                  <a:lnTo>
                    <a:pt x="9" y="12"/>
                  </a:lnTo>
                  <a:lnTo>
                    <a:pt x="14" y="10"/>
                  </a:lnTo>
                  <a:lnTo>
                    <a:pt x="18" y="9"/>
                  </a:lnTo>
                  <a:lnTo>
                    <a:pt x="18" y="9"/>
                  </a:lnTo>
                  <a:lnTo>
                    <a:pt x="20" y="5"/>
                  </a:lnTo>
                  <a:lnTo>
                    <a:pt x="16" y="3"/>
                  </a:lnTo>
                  <a:lnTo>
                    <a:pt x="16" y="3"/>
                  </a:lnTo>
                  <a:lnTo>
                    <a:pt x="16" y="1"/>
                  </a:lnTo>
                  <a:lnTo>
                    <a:pt x="16" y="0"/>
                  </a:lnTo>
                  <a:lnTo>
                    <a:pt x="13" y="0"/>
                  </a:lnTo>
                  <a:lnTo>
                    <a:pt x="13" y="0"/>
                  </a:lnTo>
                  <a:lnTo>
                    <a:pt x="7" y="0"/>
                  </a:lnTo>
                  <a:lnTo>
                    <a:pt x="4" y="0"/>
                  </a:lnTo>
                  <a:lnTo>
                    <a:pt x="4" y="0"/>
                  </a:lnTo>
                  <a:lnTo>
                    <a:pt x="0" y="1"/>
                  </a:lnTo>
                  <a:lnTo>
                    <a:pt x="0" y="5"/>
                  </a:lnTo>
                  <a:lnTo>
                    <a:pt x="0" y="5"/>
                  </a:lnTo>
                  <a:lnTo>
                    <a:pt x="4" y="9"/>
                  </a:lnTo>
                  <a:lnTo>
                    <a:pt x="9"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5" name="Freeform 4407"/>
            <p:cNvSpPr>
              <a:spLocks/>
            </p:cNvSpPr>
            <p:nvPr/>
          </p:nvSpPr>
          <p:spPr bwMode="auto">
            <a:xfrm>
              <a:off x="4725" y="2632"/>
              <a:ext cx="4" cy="8"/>
            </a:xfrm>
            <a:custGeom>
              <a:avLst/>
              <a:gdLst/>
              <a:ahLst/>
              <a:cxnLst>
                <a:cxn ang="0">
                  <a:pos x="2" y="8"/>
                </a:cxn>
                <a:cxn ang="0">
                  <a:pos x="2" y="8"/>
                </a:cxn>
                <a:cxn ang="0">
                  <a:pos x="4" y="7"/>
                </a:cxn>
                <a:cxn ang="0">
                  <a:pos x="4" y="3"/>
                </a:cxn>
                <a:cxn ang="0">
                  <a:pos x="4" y="3"/>
                </a:cxn>
                <a:cxn ang="0">
                  <a:pos x="2" y="1"/>
                </a:cxn>
                <a:cxn ang="0">
                  <a:pos x="2" y="0"/>
                </a:cxn>
                <a:cxn ang="0">
                  <a:pos x="0" y="1"/>
                </a:cxn>
                <a:cxn ang="0">
                  <a:pos x="0" y="1"/>
                </a:cxn>
                <a:cxn ang="0">
                  <a:pos x="2" y="3"/>
                </a:cxn>
                <a:cxn ang="0">
                  <a:pos x="2" y="5"/>
                </a:cxn>
                <a:cxn ang="0">
                  <a:pos x="2" y="5"/>
                </a:cxn>
                <a:cxn ang="0">
                  <a:pos x="0" y="7"/>
                </a:cxn>
                <a:cxn ang="0">
                  <a:pos x="2" y="8"/>
                </a:cxn>
              </a:cxnLst>
              <a:rect l="0" t="0" r="r" b="b"/>
              <a:pathLst>
                <a:path w="4" h="8">
                  <a:moveTo>
                    <a:pt x="2" y="8"/>
                  </a:moveTo>
                  <a:lnTo>
                    <a:pt x="2" y="8"/>
                  </a:lnTo>
                  <a:lnTo>
                    <a:pt x="4" y="7"/>
                  </a:lnTo>
                  <a:lnTo>
                    <a:pt x="4" y="3"/>
                  </a:lnTo>
                  <a:lnTo>
                    <a:pt x="4" y="3"/>
                  </a:lnTo>
                  <a:lnTo>
                    <a:pt x="2" y="1"/>
                  </a:lnTo>
                  <a:lnTo>
                    <a:pt x="2" y="0"/>
                  </a:lnTo>
                  <a:lnTo>
                    <a:pt x="0" y="1"/>
                  </a:lnTo>
                  <a:lnTo>
                    <a:pt x="0" y="1"/>
                  </a:lnTo>
                  <a:lnTo>
                    <a:pt x="2" y="3"/>
                  </a:lnTo>
                  <a:lnTo>
                    <a:pt x="2" y="5"/>
                  </a:lnTo>
                  <a:lnTo>
                    <a:pt x="2" y="5"/>
                  </a:lnTo>
                  <a:lnTo>
                    <a:pt x="0" y="7"/>
                  </a:lnTo>
                  <a:lnTo>
                    <a:pt x="2" y="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6" name="Freeform 4408"/>
            <p:cNvSpPr>
              <a:spLocks/>
            </p:cNvSpPr>
            <p:nvPr/>
          </p:nvSpPr>
          <p:spPr bwMode="auto">
            <a:xfrm>
              <a:off x="4725" y="2632"/>
              <a:ext cx="4" cy="8"/>
            </a:xfrm>
            <a:custGeom>
              <a:avLst/>
              <a:gdLst/>
              <a:ahLst/>
              <a:cxnLst>
                <a:cxn ang="0">
                  <a:pos x="2" y="8"/>
                </a:cxn>
                <a:cxn ang="0">
                  <a:pos x="2" y="8"/>
                </a:cxn>
                <a:cxn ang="0">
                  <a:pos x="4" y="7"/>
                </a:cxn>
                <a:cxn ang="0">
                  <a:pos x="4" y="3"/>
                </a:cxn>
                <a:cxn ang="0">
                  <a:pos x="4" y="3"/>
                </a:cxn>
                <a:cxn ang="0">
                  <a:pos x="2" y="1"/>
                </a:cxn>
                <a:cxn ang="0">
                  <a:pos x="2" y="0"/>
                </a:cxn>
                <a:cxn ang="0">
                  <a:pos x="0" y="1"/>
                </a:cxn>
                <a:cxn ang="0">
                  <a:pos x="0" y="1"/>
                </a:cxn>
                <a:cxn ang="0">
                  <a:pos x="2" y="3"/>
                </a:cxn>
                <a:cxn ang="0">
                  <a:pos x="2" y="5"/>
                </a:cxn>
                <a:cxn ang="0">
                  <a:pos x="2" y="5"/>
                </a:cxn>
                <a:cxn ang="0">
                  <a:pos x="0" y="7"/>
                </a:cxn>
                <a:cxn ang="0">
                  <a:pos x="2" y="8"/>
                </a:cxn>
              </a:cxnLst>
              <a:rect l="0" t="0" r="r" b="b"/>
              <a:pathLst>
                <a:path w="4" h="8">
                  <a:moveTo>
                    <a:pt x="2" y="8"/>
                  </a:moveTo>
                  <a:lnTo>
                    <a:pt x="2" y="8"/>
                  </a:lnTo>
                  <a:lnTo>
                    <a:pt x="4" y="7"/>
                  </a:lnTo>
                  <a:lnTo>
                    <a:pt x="4" y="3"/>
                  </a:lnTo>
                  <a:lnTo>
                    <a:pt x="4" y="3"/>
                  </a:lnTo>
                  <a:lnTo>
                    <a:pt x="2" y="1"/>
                  </a:lnTo>
                  <a:lnTo>
                    <a:pt x="2" y="0"/>
                  </a:lnTo>
                  <a:lnTo>
                    <a:pt x="0" y="1"/>
                  </a:lnTo>
                  <a:lnTo>
                    <a:pt x="0" y="1"/>
                  </a:lnTo>
                  <a:lnTo>
                    <a:pt x="2" y="3"/>
                  </a:lnTo>
                  <a:lnTo>
                    <a:pt x="2" y="5"/>
                  </a:lnTo>
                  <a:lnTo>
                    <a:pt x="2" y="5"/>
                  </a:lnTo>
                  <a:lnTo>
                    <a:pt x="0" y="7"/>
                  </a:lnTo>
                  <a:lnTo>
                    <a:pt x="2" y="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7" name="Freeform 4409"/>
            <p:cNvSpPr>
              <a:spLocks/>
            </p:cNvSpPr>
            <p:nvPr/>
          </p:nvSpPr>
          <p:spPr bwMode="auto">
            <a:xfrm>
              <a:off x="4734" y="2826"/>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8" name="Freeform 4410"/>
            <p:cNvSpPr>
              <a:spLocks/>
            </p:cNvSpPr>
            <p:nvPr/>
          </p:nvSpPr>
          <p:spPr bwMode="auto">
            <a:xfrm>
              <a:off x="4734" y="2826"/>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9" name="Freeform 4411"/>
            <p:cNvSpPr>
              <a:spLocks/>
            </p:cNvSpPr>
            <p:nvPr/>
          </p:nvSpPr>
          <p:spPr bwMode="auto">
            <a:xfrm>
              <a:off x="4734" y="2708"/>
              <a:ext cx="2" cy="6"/>
            </a:xfrm>
            <a:custGeom>
              <a:avLst/>
              <a:gdLst/>
              <a:ahLst/>
              <a:cxnLst>
                <a:cxn ang="0">
                  <a:pos x="2" y="0"/>
                </a:cxn>
                <a:cxn ang="0">
                  <a:pos x="2" y="0"/>
                </a:cxn>
                <a:cxn ang="0">
                  <a:pos x="0" y="2"/>
                </a:cxn>
                <a:cxn ang="0">
                  <a:pos x="0" y="2"/>
                </a:cxn>
                <a:cxn ang="0">
                  <a:pos x="0" y="6"/>
                </a:cxn>
                <a:cxn ang="0">
                  <a:pos x="0" y="6"/>
                </a:cxn>
                <a:cxn ang="0">
                  <a:pos x="2" y="6"/>
                </a:cxn>
                <a:cxn ang="0">
                  <a:pos x="2" y="4"/>
                </a:cxn>
                <a:cxn ang="0">
                  <a:pos x="2" y="0"/>
                </a:cxn>
              </a:cxnLst>
              <a:rect l="0" t="0" r="r" b="b"/>
              <a:pathLst>
                <a:path w="2" h="6">
                  <a:moveTo>
                    <a:pt x="2" y="0"/>
                  </a:moveTo>
                  <a:lnTo>
                    <a:pt x="2" y="0"/>
                  </a:lnTo>
                  <a:lnTo>
                    <a:pt x="0" y="2"/>
                  </a:lnTo>
                  <a:lnTo>
                    <a:pt x="0" y="2"/>
                  </a:lnTo>
                  <a:lnTo>
                    <a:pt x="0" y="6"/>
                  </a:lnTo>
                  <a:lnTo>
                    <a:pt x="0" y="6"/>
                  </a:lnTo>
                  <a:lnTo>
                    <a:pt x="2" y="6"/>
                  </a:lnTo>
                  <a:lnTo>
                    <a:pt x="2" y="4"/>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0" name="Freeform 4412"/>
            <p:cNvSpPr>
              <a:spLocks/>
            </p:cNvSpPr>
            <p:nvPr/>
          </p:nvSpPr>
          <p:spPr bwMode="auto">
            <a:xfrm>
              <a:off x="4734" y="2708"/>
              <a:ext cx="2" cy="6"/>
            </a:xfrm>
            <a:custGeom>
              <a:avLst/>
              <a:gdLst/>
              <a:ahLst/>
              <a:cxnLst>
                <a:cxn ang="0">
                  <a:pos x="2" y="0"/>
                </a:cxn>
                <a:cxn ang="0">
                  <a:pos x="2" y="0"/>
                </a:cxn>
                <a:cxn ang="0">
                  <a:pos x="0" y="2"/>
                </a:cxn>
                <a:cxn ang="0">
                  <a:pos x="0" y="2"/>
                </a:cxn>
                <a:cxn ang="0">
                  <a:pos x="0" y="6"/>
                </a:cxn>
                <a:cxn ang="0">
                  <a:pos x="0" y="6"/>
                </a:cxn>
                <a:cxn ang="0">
                  <a:pos x="2" y="6"/>
                </a:cxn>
                <a:cxn ang="0">
                  <a:pos x="2" y="4"/>
                </a:cxn>
                <a:cxn ang="0">
                  <a:pos x="2" y="0"/>
                </a:cxn>
              </a:cxnLst>
              <a:rect l="0" t="0" r="r" b="b"/>
              <a:pathLst>
                <a:path w="2" h="6">
                  <a:moveTo>
                    <a:pt x="2" y="0"/>
                  </a:moveTo>
                  <a:lnTo>
                    <a:pt x="2" y="0"/>
                  </a:lnTo>
                  <a:lnTo>
                    <a:pt x="0" y="2"/>
                  </a:lnTo>
                  <a:lnTo>
                    <a:pt x="0" y="2"/>
                  </a:lnTo>
                  <a:lnTo>
                    <a:pt x="0" y="6"/>
                  </a:lnTo>
                  <a:lnTo>
                    <a:pt x="0" y="6"/>
                  </a:lnTo>
                  <a:lnTo>
                    <a:pt x="2" y="6"/>
                  </a:lnTo>
                  <a:lnTo>
                    <a:pt x="2" y="4"/>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1" name="Freeform 4413"/>
            <p:cNvSpPr>
              <a:spLocks/>
            </p:cNvSpPr>
            <p:nvPr/>
          </p:nvSpPr>
          <p:spPr bwMode="auto">
            <a:xfrm>
              <a:off x="4736" y="2715"/>
              <a:ext cx="2" cy="2"/>
            </a:xfrm>
            <a:custGeom>
              <a:avLst/>
              <a:gdLst/>
              <a:ahLst/>
              <a:cxnLst>
                <a:cxn ang="0">
                  <a:pos x="0" y="0"/>
                </a:cxn>
                <a:cxn ang="0">
                  <a:pos x="0" y="0"/>
                </a:cxn>
                <a:cxn ang="0">
                  <a:pos x="0" y="2"/>
                </a:cxn>
                <a:cxn ang="0">
                  <a:pos x="2" y="2"/>
                </a:cxn>
                <a:cxn ang="0">
                  <a:pos x="2" y="2"/>
                </a:cxn>
                <a:cxn ang="0">
                  <a:pos x="0" y="0"/>
                </a:cxn>
              </a:cxnLst>
              <a:rect l="0" t="0" r="r" b="b"/>
              <a:pathLst>
                <a:path w="2" h="2">
                  <a:moveTo>
                    <a:pt x="0" y="0"/>
                  </a:moveTo>
                  <a:lnTo>
                    <a:pt x="0" y="0"/>
                  </a:lnTo>
                  <a:lnTo>
                    <a:pt x="0"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2" name="Freeform 4414"/>
            <p:cNvSpPr>
              <a:spLocks/>
            </p:cNvSpPr>
            <p:nvPr/>
          </p:nvSpPr>
          <p:spPr bwMode="auto">
            <a:xfrm>
              <a:off x="4736" y="2715"/>
              <a:ext cx="2" cy="2"/>
            </a:xfrm>
            <a:custGeom>
              <a:avLst/>
              <a:gdLst/>
              <a:ahLst/>
              <a:cxnLst>
                <a:cxn ang="0">
                  <a:pos x="0" y="0"/>
                </a:cxn>
                <a:cxn ang="0">
                  <a:pos x="0" y="0"/>
                </a:cxn>
                <a:cxn ang="0">
                  <a:pos x="0" y="2"/>
                </a:cxn>
                <a:cxn ang="0">
                  <a:pos x="2" y="2"/>
                </a:cxn>
                <a:cxn ang="0">
                  <a:pos x="2" y="2"/>
                </a:cxn>
                <a:cxn ang="0">
                  <a:pos x="0" y="0"/>
                </a:cxn>
              </a:cxnLst>
              <a:rect l="0" t="0" r="r" b="b"/>
              <a:pathLst>
                <a:path w="2" h="2">
                  <a:moveTo>
                    <a:pt x="0" y="0"/>
                  </a:moveTo>
                  <a:lnTo>
                    <a:pt x="0" y="0"/>
                  </a:lnTo>
                  <a:lnTo>
                    <a:pt x="0"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3" name="Freeform 4415"/>
            <p:cNvSpPr>
              <a:spLocks/>
            </p:cNvSpPr>
            <p:nvPr/>
          </p:nvSpPr>
          <p:spPr bwMode="auto">
            <a:xfrm>
              <a:off x="4738" y="2837"/>
              <a:ext cx="1" cy="1"/>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4" name="Freeform 4416"/>
            <p:cNvSpPr>
              <a:spLocks/>
            </p:cNvSpPr>
            <p:nvPr/>
          </p:nvSpPr>
          <p:spPr bwMode="auto">
            <a:xfrm>
              <a:off x="4738" y="2837"/>
              <a:ext cx="1" cy="1"/>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5" name="Freeform 4417"/>
            <p:cNvSpPr>
              <a:spLocks/>
            </p:cNvSpPr>
            <p:nvPr/>
          </p:nvSpPr>
          <p:spPr bwMode="auto">
            <a:xfrm>
              <a:off x="4738" y="2710"/>
              <a:ext cx="8" cy="9"/>
            </a:xfrm>
            <a:custGeom>
              <a:avLst/>
              <a:gdLst/>
              <a:ahLst/>
              <a:cxnLst>
                <a:cxn ang="0">
                  <a:pos x="3" y="0"/>
                </a:cxn>
                <a:cxn ang="0">
                  <a:pos x="3" y="0"/>
                </a:cxn>
                <a:cxn ang="0">
                  <a:pos x="1" y="2"/>
                </a:cxn>
                <a:cxn ang="0">
                  <a:pos x="1" y="2"/>
                </a:cxn>
                <a:cxn ang="0">
                  <a:pos x="0" y="0"/>
                </a:cxn>
                <a:cxn ang="0">
                  <a:pos x="0" y="0"/>
                </a:cxn>
                <a:cxn ang="0">
                  <a:pos x="0" y="4"/>
                </a:cxn>
                <a:cxn ang="0">
                  <a:pos x="1" y="5"/>
                </a:cxn>
                <a:cxn ang="0">
                  <a:pos x="1" y="5"/>
                </a:cxn>
                <a:cxn ang="0">
                  <a:pos x="1" y="7"/>
                </a:cxn>
                <a:cxn ang="0">
                  <a:pos x="1" y="7"/>
                </a:cxn>
                <a:cxn ang="0">
                  <a:pos x="1" y="7"/>
                </a:cxn>
                <a:cxn ang="0">
                  <a:pos x="1" y="7"/>
                </a:cxn>
                <a:cxn ang="0">
                  <a:pos x="3" y="7"/>
                </a:cxn>
                <a:cxn ang="0">
                  <a:pos x="5" y="9"/>
                </a:cxn>
                <a:cxn ang="0">
                  <a:pos x="5" y="9"/>
                </a:cxn>
                <a:cxn ang="0">
                  <a:pos x="7" y="9"/>
                </a:cxn>
                <a:cxn ang="0">
                  <a:pos x="8" y="7"/>
                </a:cxn>
                <a:cxn ang="0">
                  <a:pos x="8" y="7"/>
                </a:cxn>
                <a:cxn ang="0">
                  <a:pos x="7" y="5"/>
                </a:cxn>
                <a:cxn ang="0">
                  <a:pos x="7" y="5"/>
                </a:cxn>
                <a:cxn ang="0">
                  <a:pos x="5" y="5"/>
                </a:cxn>
                <a:cxn ang="0">
                  <a:pos x="5" y="4"/>
                </a:cxn>
                <a:cxn ang="0">
                  <a:pos x="5" y="4"/>
                </a:cxn>
                <a:cxn ang="0">
                  <a:pos x="5" y="2"/>
                </a:cxn>
                <a:cxn ang="0">
                  <a:pos x="3" y="0"/>
                </a:cxn>
              </a:cxnLst>
              <a:rect l="0" t="0" r="r" b="b"/>
              <a:pathLst>
                <a:path w="8" h="9">
                  <a:moveTo>
                    <a:pt x="3" y="0"/>
                  </a:moveTo>
                  <a:lnTo>
                    <a:pt x="3" y="0"/>
                  </a:lnTo>
                  <a:lnTo>
                    <a:pt x="1" y="2"/>
                  </a:lnTo>
                  <a:lnTo>
                    <a:pt x="1" y="2"/>
                  </a:lnTo>
                  <a:lnTo>
                    <a:pt x="0" y="0"/>
                  </a:lnTo>
                  <a:lnTo>
                    <a:pt x="0" y="0"/>
                  </a:lnTo>
                  <a:lnTo>
                    <a:pt x="0" y="4"/>
                  </a:lnTo>
                  <a:lnTo>
                    <a:pt x="1" y="5"/>
                  </a:lnTo>
                  <a:lnTo>
                    <a:pt x="1" y="5"/>
                  </a:lnTo>
                  <a:lnTo>
                    <a:pt x="1" y="7"/>
                  </a:lnTo>
                  <a:lnTo>
                    <a:pt x="1" y="7"/>
                  </a:lnTo>
                  <a:lnTo>
                    <a:pt x="1" y="7"/>
                  </a:lnTo>
                  <a:lnTo>
                    <a:pt x="1" y="7"/>
                  </a:lnTo>
                  <a:lnTo>
                    <a:pt x="3" y="7"/>
                  </a:lnTo>
                  <a:lnTo>
                    <a:pt x="5" y="9"/>
                  </a:lnTo>
                  <a:lnTo>
                    <a:pt x="5" y="9"/>
                  </a:lnTo>
                  <a:lnTo>
                    <a:pt x="7" y="9"/>
                  </a:lnTo>
                  <a:lnTo>
                    <a:pt x="8" y="7"/>
                  </a:lnTo>
                  <a:lnTo>
                    <a:pt x="8" y="7"/>
                  </a:lnTo>
                  <a:lnTo>
                    <a:pt x="7" y="5"/>
                  </a:lnTo>
                  <a:lnTo>
                    <a:pt x="7" y="5"/>
                  </a:lnTo>
                  <a:lnTo>
                    <a:pt x="5" y="5"/>
                  </a:lnTo>
                  <a:lnTo>
                    <a:pt x="5" y="4"/>
                  </a:lnTo>
                  <a:lnTo>
                    <a:pt x="5" y="4"/>
                  </a:lnTo>
                  <a:lnTo>
                    <a:pt x="5"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6" name="Freeform 4418"/>
            <p:cNvSpPr>
              <a:spLocks/>
            </p:cNvSpPr>
            <p:nvPr/>
          </p:nvSpPr>
          <p:spPr bwMode="auto">
            <a:xfrm>
              <a:off x="4738" y="2710"/>
              <a:ext cx="8" cy="9"/>
            </a:xfrm>
            <a:custGeom>
              <a:avLst/>
              <a:gdLst/>
              <a:ahLst/>
              <a:cxnLst>
                <a:cxn ang="0">
                  <a:pos x="3" y="0"/>
                </a:cxn>
                <a:cxn ang="0">
                  <a:pos x="3" y="0"/>
                </a:cxn>
                <a:cxn ang="0">
                  <a:pos x="1" y="2"/>
                </a:cxn>
                <a:cxn ang="0">
                  <a:pos x="1" y="2"/>
                </a:cxn>
                <a:cxn ang="0">
                  <a:pos x="0" y="0"/>
                </a:cxn>
                <a:cxn ang="0">
                  <a:pos x="0" y="0"/>
                </a:cxn>
                <a:cxn ang="0">
                  <a:pos x="0" y="4"/>
                </a:cxn>
                <a:cxn ang="0">
                  <a:pos x="1" y="5"/>
                </a:cxn>
                <a:cxn ang="0">
                  <a:pos x="1" y="5"/>
                </a:cxn>
                <a:cxn ang="0">
                  <a:pos x="1" y="7"/>
                </a:cxn>
                <a:cxn ang="0">
                  <a:pos x="1" y="7"/>
                </a:cxn>
                <a:cxn ang="0">
                  <a:pos x="1" y="7"/>
                </a:cxn>
                <a:cxn ang="0">
                  <a:pos x="1" y="7"/>
                </a:cxn>
                <a:cxn ang="0">
                  <a:pos x="3" y="7"/>
                </a:cxn>
                <a:cxn ang="0">
                  <a:pos x="5" y="9"/>
                </a:cxn>
                <a:cxn ang="0">
                  <a:pos x="5" y="9"/>
                </a:cxn>
                <a:cxn ang="0">
                  <a:pos x="7" y="9"/>
                </a:cxn>
                <a:cxn ang="0">
                  <a:pos x="8" y="7"/>
                </a:cxn>
                <a:cxn ang="0">
                  <a:pos x="8" y="7"/>
                </a:cxn>
                <a:cxn ang="0">
                  <a:pos x="7" y="5"/>
                </a:cxn>
                <a:cxn ang="0">
                  <a:pos x="7" y="5"/>
                </a:cxn>
                <a:cxn ang="0">
                  <a:pos x="5" y="5"/>
                </a:cxn>
                <a:cxn ang="0">
                  <a:pos x="5" y="4"/>
                </a:cxn>
                <a:cxn ang="0">
                  <a:pos x="5" y="4"/>
                </a:cxn>
                <a:cxn ang="0">
                  <a:pos x="5" y="2"/>
                </a:cxn>
                <a:cxn ang="0">
                  <a:pos x="3" y="0"/>
                </a:cxn>
              </a:cxnLst>
              <a:rect l="0" t="0" r="r" b="b"/>
              <a:pathLst>
                <a:path w="8" h="9">
                  <a:moveTo>
                    <a:pt x="3" y="0"/>
                  </a:moveTo>
                  <a:lnTo>
                    <a:pt x="3" y="0"/>
                  </a:lnTo>
                  <a:lnTo>
                    <a:pt x="1" y="2"/>
                  </a:lnTo>
                  <a:lnTo>
                    <a:pt x="1" y="2"/>
                  </a:lnTo>
                  <a:lnTo>
                    <a:pt x="0" y="0"/>
                  </a:lnTo>
                  <a:lnTo>
                    <a:pt x="0" y="0"/>
                  </a:lnTo>
                  <a:lnTo>
                    <a:pt x="0" y="4"/>
                  </a:lnTo>
                  <a:lnTo>
                    <a:pt x="1" y="5"/>
                  </a:lnTo>
                  <a:lnTo>
                    <a:pt x="1" y="5"/>
                  </a:lnTo>
                  <a:lnTo>
                    <a:pt x="1" y="7"/>
                  </a:lnTo>
                  <a:lnTo>
                    <a:pt x="1" y="7"/>
                  </a:lnTo>
                  <a:lnTo>
                    <a:pt x="1" y="7"/>
                  </a:lnTo>
                  <a:lnTo>
                    <a:pt x="1" y="7"/>
                  </a:lnTo>
                  <a:lnTo>
                    <a:pt x="3" y="7"/>
                  </a:lnTo>
                  <a:lnTo>
                    <a:pt x="5" y="9"/>
                  </a:lnTo>
                  <a:lnTo>
                    <a:pt x="5" y="9"/>
                  </a:lnTo>
                  <a:lnTo>
                    <a:pt x="7" y="9"/>
                  </a:lnTo>
                  <a:lnTo>
                    <a:pt x="8" y="7"/>
                  </a:lnTo>
                  <a:lnTo>
                    <a:pt x="8" y="7"/>
                  </a:lnTo>
                  <a:lnTo>
                    <a:pt x="7" y="5"/>
                  </a:lnTo>
                  <a:lnTo>
                    <a:pt x="7" y="5"/>
                  </a:lnTo>
                  <a:lnTo>
                    <a:pt x="5" y="5"/>
                  </a:lnTo>
                  <a:lnTo>
                    <a:pt x="5" y="4"/>
                  </a:lnTo>
                  <a:lnTo>
                    <a:pt x="5" y="4"/>
                  </a:lnTo>
                  <a:lnTo>
                    <a:pt x="5"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7" name="Freeform 4419"/>
            <p:cNvSpPr>
              <a:spLocks/>
            </p:cNvSpPr>
            <p:nvPr/>
          </p:nvSpPr>
          <p:spPr bwMode="auto">
            <a:xfrm>
              <a:off x="4738" y="2726"/>
              <a:ext cx="12" cy="7"/>
            </a:xfrm>
            <a:custGeom>
              <a:avLst/>
              <a:gdLst/>
              <a:ahLst/>
              <a:cxnLst>
                <a:cxn ang="0">
                  <a:pos x="1" y="2"/>
                </a:cxn>
                <a:cxn ang="0">
                  <a:pos x="1" y="2"/>
                </a:cxn>
                <a:cxn ang="0">
                  <a:pos x="0" y="4"/>
                </a:cxn>
                <a:cxn ang="0">
                  <a:pos x="1" y="5"/>
                </a:cxn>
                <a:cxn ang="0">
                  <a:pos x="3" y="7"/>
                </a:cxn>
                <a:cxn ang="0">
                  <a:pos x="3" y="7"/>
                </a:cxn>
                <a:cxn ang="0">
                  <a:pos x="7" y="5"/>
                </a:cxn>
                <a:cxn ang="0">
                  <a:pos x="7" y="5"/>
                </a:cxn>
                <a:cxn ang="0">
                  <a:pos x="10" y="5"/>
                </a:cxn>
                <a:cxn ang="0">
                  <a:pos x="10" y="5"/>
                </a:cxn>
                <a:cxn ang="0">
                  <a:pos x="12" y="5"/>
                </a:cxn>
                <a:cxn ang="0">
                  <a:pos x="12" y="5"/>
                </a:cxn>
                <a:cxn ang="0">
                  <a:pos x="8" y="2"/>
                </a:cxn>
                <a:cxn ang="0">
                  <a:pos x="8" y="2"/>
                </a:cxn>
                <a:cxn ang="0">
                  <a:pos x="5" y="0"/>
                </a:cxn>
                <a:cxn ang="0">
                  <a:pos x="1" y="2"/>
                </a:cxn>
              </a:cxnLst>
              <a:rect l="0" t="0" r="r" b="b"/>
              <a:pathLst>
                <a:path w="12" h="7">
                  <a:moveTo>
                    <a:pt x="1" y="2"/>
                  </a:moveTo>
                  <a:lnTo>
                    <a:pt x="1" y="2"/>
                  </a:lnTo>
                  <a:lnTo>
                    <a:pt x="0" y="4"/>
                  </a:lnTo>
                  <a:lnTo>
                    <a:pt x="1" y="5"/>
                  </a:lnTo>
                  <a:lnTo>
                    <a:pt x="3" y="7"/>
                  </a:lnTo>
                  <a:lnTo>
                    <a:pt x="3" y="7"/>
                  </a:lnTo>
                  <a:lnTo>
                    <a:pt x="7" y="5"/>
                  </a:lnTo>
                  <a:lnTo>
                    <a:pt x="7" y="5"/>
                  </a:lnTo>
                  <a:lnTo>
                    <a:pt x="10" y="5"/>
                  </a:lnTo>
                  <a:lnTo>
                    <a:pt x="10" y="5"/>
                  </a:lnTo>
                  <a:lnTo>
                    <a:pt x="12" y="5"/>
                  </a:lnTo>
                  <a:lnTo>
                    <a:pt x="12" y="5"/>
                  </a:lnTo>
                  <a:lnTo>
                    <a:pt x="8" y="2"/>
                  </a:lnTo>
                  <a:lnTo>
                    <a:pt x="8" y="2"/>
                  </a:lnTo>
                  <a:lnTo>
                    <a:pt x="5"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8" name="Freeform 4420"/>
            <p:cNvSpPr>
              <a:spLocks/>
            </p:cNvSpPr>
            <p:nvPr/>
          </p:nvSpPr>
          <p:spPr bwMode="auto">
            <a:xfrm>
              <a:off x="4738" y="2726"/>
              <a:ext cx="12" cy="7"/>
            </a:xfrm>
            <a:custGeom>
              <a:avLst/>
              <a:gdLst/>
              <a:ahLst/>
              <a:cxnLst>
                <a:cxn ang="0">
                  <a:pos x="1" y="2"/>
                </a:cxn>
                <a:cxn ang="0">
                  <a:pos x="1" y="2"/>
                </a:cxn>
                <a:cxn ang="0">
                  <a:pos x="0" y="4"/>
                </a:cxn>
                <a:cxn ang="0">
                  <a:pos x="1" y="5"/>
                </a:cxn>
                <a:cxn ang="0">
                  <a:pos x="3" y="7"/>
                </a:cxn>
                <a:cxn ang="0">
                  <a:pos x="3" y="7"/>
                </a:cxn>
                <a:cxn ang="0">
                  <a:pos x="7" y="5"/>
                </a:cxn>
                <a:cxn ang="0">
                  <a:pos x="7" y="5"/>
                </a:cxn>
                <a:cxn ang="0">
                  <a:pos x="10" y="5"/>
                </a:cxn>
                <a:cxn ang="0">
                  <a:pos x="10" y="5"/>
                </a:cxn>
                <a:cxn ang="0">
                  <a:pos x="12" y="5"/>
                </a:cxn>
                <a:cxn ang="0">
                  <a:pos x="12" y="5"/>
                </a:cxn>
                <a:cxn ang="0">
                  <a:pos x="8" y="2"/>
                </a:cxn>
                <a:cxn ang="0">
                  <a:pos x="8" y="2"/>
                </a:cxn>
                <a:cxn ang="0">
                  <a:pos x="5" y="0"/>
                </a:cxn>
                <a:cxn ang="0">
                  <a:pos x="1" y="2"/>
                </a:cxn>
              </a:cxnLst>
              <a:rect l="0" t="0" r="r" b="b"/>
              <a:pathLst>
                <a:path w="12" h="7">
                  <a:moveTo>
                    <a:pt x="1" y="2"/>
                  </a:moveTo>
                  <a:lnTo>
                    <a:pt x="1" y="2"/>
                  </a:lnTo>
                  <a:lnTo>
                    <a:pt x="0" y="4"/>
                  </a:lnTo>
                  <a:lnTo>
                    <a:pt x="1" y="5"/>
                  </a:lnTo>
                  <a:lnTo>
                    <a:pt x="3" y="7"/>
                  </a:lnTo>
                  <a:lnTo>
                    <a:pt x="3" y="7"/>
                  </a:lnTo>
                  <a:lnTo>
                    <a:pt x="7" y="5"/>
                  </a:lnTo>
                  <a:lnTo>
                    <a:pt x="7" y="5"/>
                  </a:lnTo>
                  <a:lnTo>
                    <a:pt x="10" y="5"/>
                  </a:lnTo>
                  <a:lnTo>
                    <a:pt x="10" y="5"/>
                  </a:lnTo>
                  <a:lnTo>
                    <a:pt x="12" y="5"/>
                  </a:lnTo>
                  <a:lnTo>
                    <a:pt x="12" y="5"/>
                  </a:lnTo>
                  <a:lnTo>
                    <a:pt x="8" y="2"/>
                  </a:lnTo>
                  <a:lnTo>
                    <a:pt x="8" y="2"/>
                  </a:lnTo>
                  <a:lnTo>
                    <a:pt x="5"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9" name="Freeform 4421"/>
            <p:cNvSpPr>
              <a:spLocks/>
            </p:cNvSpPr>
            <p:nvPr/>
          </p:nvSpPr>
          <p:spPr bwMode="auto">
            <a:xfrm>
              <a:off x="4739" y="2835"/>
              <a:ext cx="6" cy="2"/>
            </a:xfrm>
            <a:custGeom>
              <a:avLst/>
              <a:gdLst/>
              <a:ahLst/>
              <a:cxnLst>
                <a:cxn ang="0">
                  <a:pos x="0" y="0"/>
                </a:cxn>
                <a:cxn ang="0">
                  <a:pos x="0" y="0"/>
                </a:cxn>
                <a:cxn ang="0">
                  <a:pos x="0" y="2"/>
                </a:cxn>
                <a:cxn ang="0">
                  <a:pos x="2" y="2"/>
                </a:cxn>
                <a:cxn ang="0">
                  <a:pos x="4" y="2"/>
                </a:cxn>
                <a:cxn ang="0">
                  <a:pos x="6" y="0"/>
                </a:cxn>
                <a:cxn ang="0">
                  <a:pos x="6" y="0"/>
                </a:cxn>
                <a:cxn ang="0">
                  <a:pos x="0" y="0"/>
                </a:cxn>
              </a:cxnLst>
              <a:rect l="0" t="0" r="r" b="b"/>
              <a:pathLst>
                <a:path w="6" h="2">
                  <a:moveTo>
                    <a:pt x="0" y="0"/>
                  </a:moveTo>
                  <a:lnTo>
                    <a:pt x="0" y="0"/>
                  </a:lnTo>
                  <a:lnTo>
                    <a:pt x="0" y="2"/>
                  </a:lnTo>
                  <a:lnTo>
                    <a:pt x="2" y="2"/>
                  </a:lnTo>
                  <a:lnTo>
                    <a:pt x="4" y="2"/>
                  </a:lnTo>
                  <a:lnTo>
                    <a:pt x="6" y="0"/>
                  </a:lnTo>
                  <a:lnTo>
                    <a:pt x="6"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0" name="Freeform 4422"/>
            <p:cNvSpPr>
              <a:spLocks/>
            </p:cNvSpPr>
            <p:nvPr/>
          </p:nvSpPr>
          <p:spPr bwMode="auto">
            <a:xfrm>
              <a:off x="4739" y="2835"/>
              <a:ext cx="6" cy="2"/>
            </a:xfrm>
            <a:custGeom>
              <a:avLst/>
              <a:gdLst/>
              <a:ahLst/>
              <a:cxnLst>
                <a:cxn ang="0">
                  <a:pos x="0" y="0"/>
                </a:cxn>
                <a:cxn ang="0">
                  <a:pos x="0" y="0"/>
                </a:cxn>
                <a:cxn ang="0">
                  <a:pos x="0" y="2"/>
                </a:cxn>
                <a:cxn ang="0">
                  <a:pos x="2" y="2"/>
                </a:cxn>
                <a:cxn ang="0">
                  <a:pos x="4" y="2"/>
                </a:cxn>
                <a:cxn ang="0">
                  <a:pos x="6" y="0"/>
                </a:cxn>
                <a:cxn ang="0">
                  <a:pos x="6" y="0"/>
                </a:cxn>
                <a:cxn ang="0">
                  <a:pos x="0" y="0"/>
                </a:cxn>
              </a:cxnLst>
              <a:rect l="0" t="0" r="r" b="b"/>
              <a:pathLst>
                <a:path w="6" h="2">
                  <a:moveTo>
                    <a:pt x="0" y="0"/>
                  </a:moveTo>
                  <a:lnTo>
                    <a:pt x="0" y="0"/>
                  </a:lnTo>
                  <a:lnTo>
                    <a:pt x="0" y="2"/>
                  </a:lnTo>
                  <a:lnTo>
                    <a:pt x="2" y="2"/>
                  </a:lnTo>
                  <a:lnTo>
                    <a:pt x="4" y="2"/>
                  </a:lnTo>
                  <a:lnTo>
                    <a:pt x="6" y="0"/>
                  </a:lnTo>
                  <a:lnTo>
                    <a:pt x="6"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1" name="Freeform 4423"/>
            <p:cNvSpPr>
              <a:spLocks/>
            </p:cNvSpPr>
            <p:nvPr/>
          </p:nvSpPr>
          <p:spPr bwMode="auto">
            <a:xfrm>
              <a:off x="4739" y="2669"/>
              <a:ext cx="24" cy="50"/>
            </a:xfrm>
            <a:custGeom>
              <a:avLst/>
              <a:gdLst/>
              <a:ahLst/>
              <a:cxnLst>
                <a:cxn ang="0">
                  <a:pos x="4" y="36"/>
                </a:cxn>
                <a:cxn ang="0">
                  <a:pos x="6" y="41"/>
                </a:cxn>
                <a:cxn ang="0">
                  <a:pos x="9" y="45"/>
                </a:cxn>
                <a:cxn ang="0">
                  <a:pos x="11" y="48"/>
                </a:cxn>
                <a:cxn ang="0">
                  <a:pos x="15" y="50"/>
                </a:cxn>
                <a:cxn ang="0">
                  <a:pos x="11" y="45"/>
                </a:cxn>
                <a:cxn ang="0">
                  <a:pos x="7" y="32"/>
                </a:cxn>
                <a:cxn ang="0">
                  <a:pos x="7" y="29"/>
                </a:cxn>
                <a:cxn ang="0">
                  <a:pos x="11" y="29"/>
                </a:cxn>
                <a:cxn ang="0">
                  <a:pos x="16" y="30"/>
                </a:cxn>
                <a:cxn ang="0">
                  <a:pos x="24" y="32"/>
                </a:cxn>
                <a:cxn ang="0">
                  <a:pos x="18" y="27"/>
                </a:cxn>
                <a:cxn ang="0">
                  <a:pos x="15" y="25"/>
                </a:cxn>
                <a:cxn ang="0">
                  <a:pos x="15" y="21"/>
                </a:cxn>
                <a:cxn ang="0">
                  <a:pos x="18" y="20"/>
                </a:cxn>
                <a:cxn ang="0">
                  <a:pos x="20" y="16"/>
                </a:cxn>
                <a:cxn ang="0">
                  <a:pos x="20" y="14"/>
                </a:cxn>
                <a:cxn ang="0">
                  <a:pos x="20" y="11"/>
                </a:cxn>
                <a:cxn ang="0">
                  <a:pos x="15" y="12"/>
                </a:cxn>
                <a:cxn ang="0">
                  <a:pos x="11" y="16"/>
                </a:cxn>
                <a:cxn ang="0">
                  <a:pos x="13" y="16"/>
                </a:cxn>
                <a:cxn ang="0">
                  <a:pos x="9" y="18"/>
                </a:cxn>
                <a:cxn ang="0">
                  <a:pos x="7" y="21"/>
                </a:cxn>
                <a:cxn ang="0">
                  <a:pos x="6" y="23"/>
                </a:cxn>
                <a:cxn ang="0">
                  <a:pos x="4" y="21"/>
                </a:cxn>
                <a:cxn ang="0">
                  <a:pos x="4" y="20"/>
                </a:cxn>
                <a:cxn ang="0">
                  <a:pos x="6" y="18"/>
                </a:cxn>
                <a:cxn ang="0">
                  <a:pos x="9" y="11"/>
                </a:cxn>
                <a:cxn ang="0">
                  <a:pos x="9" y="9"/>
                </a:cxn>
                <a:cxn ang="0">
                  <a:pos x="7" y="5"/>
                </a:cxn>
                <a:cxn ang="0">
                  <a:pos x="7" y="4"/>
                </a:cxn>
                <a:cxn ang="0">
                  <a:pos x="9" y="0"/>
                </a:cxn>
                <a:cxn ang="0">
                  <a:pos x="4" y="4"/>
                </a:cxn>
                <a:cxn ang="0">
                  <a:pos x="2" y="7"/>
                </a:cxn>
                <a:cxn ang="0">
                  <a:pos x="0" y="18"/>
                </a:cxn>
                <a:cxn ang="0">
                  <a:pos x="2" y="21"/>
                </a:cxn>
                <a:cxn ang="0">
                  <a:pos x="4" y="23"/>
                </a:cxn>
                <a:cxn ang="0">
                  <a:pos x="2" y="27"/>
                </a:cxn>
                <a:cxn ang="0">
                  <a:pos x="4" y="30"/>
                </a:cxn>
                <a:cxn ang="0">
                  <a:pos x="4" y="32"/>
                </a:cxn>
              </a:cxnLst>
              <a:rect l="0" t="0" r="r" b="b"/>
              <a:pathLst>
                <a:path w="24" h="50">
                  <a:moveTo>
                    <a:pt x="4" y="36"/>
                  </a:moveTo>
                  <a:lnTo>
                    <a:pt x="4" y="36"/>
                  </a:lnTo>
                  <a:lnTo>
                    <a:pt x="4" y="37"/>
                  </a:lnTo>
                  <a:lnTo>
                    <a:pt x="6" y="41"/>
                  </a:lnTo>
                  <a:lnTo>
                    <a:pt x="6" y="41"/>
                  </a:lnTo>
                  <a:lnTo>
                    <a:pt x="9" y="45"/>
                  </a:lnTo>
                  <a:lnTo>
                    <a:pt x="9" y="45"/>
                  </a:lnTo>
                  <a:lnTo>
                    <a:pt x="11" y="48"/>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0"/>
                  </a:lnTo>
                  <a:lnTo>
                    <a:pt x="24" y="32"/>
                  </a:lnTo>
                  <a:lnTo>
                    <a:pt x="24" y="32"/>
                  </a:lnTo>
                  <a:lnTo>
                    <a:pt x="22" y="29"/>
                  </a:lnTo>
                  <a:lnTo>
                    <a:pt x="18" y="27"/>
                  </a:lnTo>
                  <a:lnTo>
                    <a:pt x="18" y="27"/>
                  </a:lnTo>
                  <a:lnTo>
                    <a:pt x="15" y="25"/>
                  </a:lnTo>
                  <a:lnTo>
                    <a:pt x="13" y="23"/>
                  </a:lnTo>
                  <a:lnTo>
                    <a:pt x="15" y="21"/>
                  </a:lnTo>
                  <a:lnTo>
                    <a:pt x="15" y="21"/>
                  </a:lnTo>
                  <a:lnTo>
                    <a:pt x="18" y="20"/>
                  </a:lnTo>
                  <a:lnTo>
                    <a:pt x="20" y="18"/>
                  </a:lnTo>
                  <a:lnTo>
                    <a:pt x="20" y="16"/>
                  </a:lnTo>
                  <a:lnTo>
                    <a:pt x="20" y="16"/>
                  </a:lnTo>
                  <a:lnTo>
                    <a:pt x="20" y="14"/>
                  </a:lnTo>
                  <a:lnTo>
                    <a:pt x="20" y="11"/>
                  </a:lnTo>
                  <a:lnTo>
                    <a:pt x="20" y="11"/>
                  </a:lnTo>
                  <a:lnTo>
                    <a:pt x="18" y="11"/>
                  </a:lnTo>
                  <a:lnTo>
                    <a:pt x="15" y="12"/>
                  </a:lnTo>
                  <a:lnTo>
                    <a:pt x="11" y="16"/>
                  </a:lnTo>
                  <a:lnTo>
                    <a:pt x="11" y="16"/>
                  </a:lnTo>
                  <a:lnTo>
                    <a:pt x="13" y="16"/>
                  </a:lnTo>
                  <a:lnTo>
                    <a:pt x="13" y="16"/>
                  </a:lnTo>
                  <a:lnTo>
                    <a:pt x="9" y="18"/>
                  </a:lnTo>
                  <a:lnTo>
                    <a:pt x="9" y="18"/>
                  </a:lnTo>
                  <a:lnTo>
                    <a:pt x="7" y="20"/>
                  </a:lnTo>
                  <a:lnTo>
                    <a:pt x="7" y="21"/>
                  </a:lnTo>
                  <a:lnTo>
                    <a:pt x="7" y="21"/>
                  </a:lnTo>
                  <a:lnTo>
                    <a:pt x="6" y="23"/>
                  </a:lnTo>
                  <a:lnTo>
                    <a:pt x="4" y="21"/>
                  </a:lnTo>
                  <a:lnTo>
                    <a:pt x="4" y="21"/>
                  </a:lnTo>
                  <a:lnTo>
                    <a:pt x="4" y="20"/>
                  </a:lnTo>
                  <a:lnTo>
                    <a:pt x="4" y="20"/>
                  </a:lnTo>
                  <a:lnTo>
                    <a:pt x="6" y="18"/>
                  </a:lnTo>
                  <a:lnTo>
                    <a:pt x="6" y="18"/>
                  </a:lnTo>
                  <a:lnTo>
                    <a:pt x="9" y="12"/>
                  </a:lnTo>
                  <a:lnTo>
                    <a:pt x="9" y="11"/>
                  </a:lnTo>
                  <a:lnTo>
                    <a:pt x="9" y="9"/>
                  </a:lnTo>
                  <a:lnTo>
                    <a:pt x="9" y="9"/>
                  </a:lnTo>
                  <a:lnTo>
                    <a:pt x="7" y="7"/>
                  </a:lnTo>
                  <a:lnTo>
                    <a:pt x="7" y="5"/>
                  </a:lnTo>
                  <a:lnTo>
                    <a:pt x="7" y="5"/>
                  </a:lnTo>
                  <a:lnTo>
                    <a:pt x="7" y="4"/>
                  </a:lnTo>
                  <a:lnTo>
                    <a:pt x="9" y="0"/>
                  </a:lnTo>
                  <a:lnTo>
                    <a:pt x="9" y="0"/>
                  </a:lnTo>
                  <a:lnTo>
                    <a:pt x="6" y="2"/>
                  </a:lnTo>
                  <a:lnTo>
                    <a:pt x="4" y="4"/>
                  </a:lnTo>
                  <a:lnTo>
                    <a:pt x="2" y="7"/>
                  </a:lnTo>
                  <a:lnTo>
                    <a:pt x="2" y="7"/>
                  </a:lnTo>
                  <a:lnTo>
                    <a:pt x="0" y="12"/>
                  </a:lnTo>
                  <a:lnTo>
                    <a:pt x="0" y="18"/>
                  </a:lnTo>
                  <a:lnTo>
                    <a:pt x="0" y="18"/>
                  </a:lnTo>
                  <a:lnTo>
                    <a:pt x="2" y="21"/>
                  </a:lnTo>
                  <a:lnTo>
                    <a:pt x="2" y="21"/>
                  </a:lnTo>
                  <a:lnTo>
                    <a:pt x="4" y="23"/>
                  </a:lnTo>
                  <a:lnTo>
                    <a:pt x="4" y="23"/>
                  </a:lnTo>
                  <a:lnTo>
                    <a:pt x="2" y="27"/>
                  </a:lnTo>
                  <a:lnTo>
                    <a:pt x="2" y="27"/>
                  </a:lnTo>
                  <a:lnTo>
                    <a:pt x="4" y="30"/>
                  </a:lnTo>
                  <a:lnTo>
                    <a:pt x="4" y="30"/>
                  </a:lnTo>
                  <a:lnTo>
                    <a:pt x="4" y="32"/>
                  </a:lnTo>
                  <a:lnTo>
                    <a:pt x="4" y="3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2" name="Freeform 4424"/>
            <p:cNvSpPr>
              <a:spLocks/>
            </p:cNvSpPr>
            <p:nvPr/>
          </p:nvSpPr>
          <p:spPr bwMode="auto">
            <a:xfrm>
              <a:off x="4739" y="2669"/>
              <a:ext cx="24" cy="50"/>
            </a:xfrm>
            <a:custGeom>
              <a:avLst/>
              <a:gdLst/>
              <a:ahLst/>
              <a:cxnLst>
                <a:cxn ang="0">
                  <a:pos x="4" y="36"/>
                </a:cxn>
                <a:cxn ang="0">
                  <a:pos x="6" y="41"/>
                </a:cxn>
                <a:cxn ang="0">
                  <a:pos x="9" y="45"/>
                </a:cxn>
                <a:cxn ang="0">
                  <a:pos x="11" y="48"/>
                </a:cxn>
                <a:cxn ang="0">
                  <a:pos x="15" y="50"/>
                </a:cxn>
                <a:cxn ang="0">
                  <a:pos x="11" y="45"/>
                </a:cxn>
                <a:cxn ang="0">
                  <a:pos x="7" y="32"/>
                </a:cxn>
                <a:cxn ang="0">
                  <a:pos x="7" y="29"/>
                </a:cxn>
                <a:cxn ang="0">
                  <a:pos x="11" y="29"/>
                </a:cxn>
                <a:cxn ang="0">
                  <a:pos x="16" y="30"/>
                </a:cxn>
                <a:cxn ang="0">
                  <a:pos x="24" y="32"/>
                </a:cxn>
                <a:cxn ang="0">
                  <a:pos x="18" y="27"/>
                </a:cxn>
                <a:cxn ang="0">
                  <a:pos x="15" y="25"/>
                </a:cxn>
                <a:cxn ang="0">
                  <a:pos x="15" y="21"/>
                </a:cxn>
                <a:cxn ang="0">
                  <a:pos x="18" y="20"/>
                </a:cxn>
                <a:cxn ang="0">
                  <a:pos x="20" y="16"/>
                </a:cxn>
                <a:cxn ang="0">
                  <a:pos x="20" y="14"/>
                </a:cxn>
                <a:cxn ang="0">
                  <a:pos x="20" y="11"/>
                </a:cxn>
                <a:cxn ang="0">
                  <a:pos x="15" y="12"/>
                </a:cxn>
                <a:cxn ang="0">
                  <a:pos x="11" y="16"/>
                </a:cxn>
                <a:cxn ang="0">
                  <a:pos x="13" y="16"/>
                </a:cxn>
                <a:cxn ang="0">
                  <a:pos x="9" y="18"/>
                </a:cxn>
                <a:cxn ang="0">
                  <a:pos x="7" y="21"/>
                </a:cxn>
                <a:cxn ang="0">
                  <a:pos x="6" y="23"/>
                </a:cxn>
                <a:cxn ang="0">
                  <a:pos x="4" y="21"/>
                </a:cxn>
                <a:cxn ang="0">
                  <a:pos x="4" y="20"/>
                </a:cxn>
                <a:cxn ang="0">
                  <a:pos x="6" y="18"/>
                </a:cxn>
                <a:cxn ang="0">
                  <a:pos x="9" y="11"/>
                </a:cxn>
                <a:cxn ang="0">
                  <a:pos x="9" y="9"/>
                </a:cxn>
                <a:cxn ang="0">
                  <a:pos x="7" y="5"/>
                </a:cxn>
                <a:cxn ang="0">
                  <a:pos x="7" y="4"/>
                </a:cxn>
                <a:cxn ang="0">
                  <a:pos x="9" y="0"/>
                </a:cxn>
                <a:cxn ang="0">
                  <a:pos x="4" y="4"/>
                </a:cxn>
                <a:cxn ang="0">
                  <a:pos x="2" y="7"/>
                </a:cxn>
                <a:cxn ang="0">
                  <a:pos x="0" y="18"/>
                </a:cxn>
                <a:cxn ang="0">
                  <a:pos x="2" y="21"/>
                </a:cxn>
                <a:cxn ang="0">
                  <a:pos x="4" y="23"/>
                </a:cxn>
                <a:cxn ang="0">
                  <a:pos x="2" y="27"/>
                </a:cxn>
                <a:cxn ang="0">
                  <a:pos x="4" y="30"/>
                </a:cxn>
                <a:cxn ang="0">
                  <a:pos x="4" y="32"/>
                </a:cxn>
              </a:cxnLst>
              <a:rect l="0" t="0" r="r" b="b"/>
              <a:pathLst>
                <a:path w="24" h="50">
                  <a:moveTo>
                    <a:pt x="4" y="36"/>
                  </a:moveTo>
                  <a:lnTo>
                    <a:pt x="4" y="36"/>
                  </a:lnTo>
                  <a:lnTo>
                    <a:pt x="4" y="37"/>
                  </a:lnTo>
                  <a:lnTo>
                    <a:pt x="6" y="41"/>
                  </a:lnTo>
                  <a:lnTo>
                    <a:pt x="6" y="41"/>
                  </a:lnTo>
                  <a:lnTo>
                    <a:pt x="9" y="45"/>
                  </a:lnTo>
                  <a:lnTo>
                    <a:pt x="9" y="45"/>
                  </a:lnTo>
                  <a:lnTo>
                    <a:pt x="11" y="48"/>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0"/>
                  </a:lnTo>
                  <a:lnTo>
                    <a:pt x="24" y="32"/>
                  </a:lnTo>
                  <a:lnTo>
                    <a:pt x="24" y="32"/>
                  </a:lnTo>
                  <a:lnTo>
                    <a:pt x="22" y="29"/>
                  </a:lnTo>
                  <a:lnTo>
                    <a:pt x="18" y="27"/>
                  </a:lnTo>
                  <a:lnTo>
                    <a:pt x="18" y="27"/>
                  </a:lnTo>
                  <a:lnTo>
                    <a:pt x="15" y="25"/>
                  </a:lnTo>
                  <a:lnTo>
                    <a:pt x="13" y="23"/>
                  </a:lnTo>
                  <a:lnTo>
                    <a:pt x="15" y="21"/>
                  </a:lnTo>
                  <a:lnTo>
                    <a:pt x="15" y="21"/>
                  </a:lnTo>
                  <a:lnTo>
                    <a:pt x="18" y="20"/>
                  </a:lnTo>
                  <a:lnTo>
                    <a:pt x="20" y="18"/>
                  </a:lnTo>
                  <a:lnTo>
                    <a:pt x="20" y="16"/>
                  </a:lnTo>
                  <a:lnTo>
                    <a:pt x="20" y="16"/>
                  </a:lnTo>
                  <a:lnTo>
                    <a:pt x="20" y="14"/>
                  </a:lnTo>
                  <a:lnTo>
                    <a:pt x="20" y="11"/>
                  </a:lnTo>
                  <a:lnTo>
                    <a:pt x="20" y="11"/>
                  </a:lnTo>
                  <a:lnTo>
                    <a:pt x="18" y="11"/>
                  </a:lnTo>
                  <a:lnTo>
                    <a:pt x="15" y="12"/>
                  </a:lnTo>
                  <a:lnTo>
                    <a:pt x="11" y="16"/>
                  </a:lnTo>
                  <a:lnTo>
                    <a:pt x="11" y="16"/>
                  </a:lnTo>
                  <a:lnTo>
                    <a:pt x="13" y="16"/>
                  </a:lnTo>
                  <a:lnTo>
                    <a:pt x="13" y="16"/>
                  </a:lnTo>
                  <a:lnTo>
                    <a:pt x="9" y="18"/>
                  </a:lnTo>
                  <a:lnTo>
                    <a:pt x="9" y="18"/>
                  </a:lnTo>
                  <a:lnTo>
                    <a:pt x="7" y="20"/>
                  </a:lnTo>
                  <a:lnTo>
                    <a:pt x="7" y="21"/>
                  </a:lnTo>
                  <a:lnTo>
                    <a:pt x="7" y="21"/>
                  </a:lnTo>
                  <a:lnTo>
                    <a:pt x="6" y="23"/>
                  </a:lnTo>
                  <a:lnTo>
                    <a:pt x="4" y="21"/>
                  </a:lnTo>
                  <a:lnTo>
                    <a:pt x="4" y="21"/>
                  </a:lnTo>
                  <a:lnTo>
                    <a:pt x="4" y="20"/>
                  </a:lnTo>
                  <a:lnTo>
                    <a:pt x="4" y="20"/>
                  </a:lnTo>
                  <a:lnTo>
                    <a:pt x="6" y="18"/>
                  </a:lnTo>
                  <a:lnTo>
                    <a:pt x="6" y="18"/>
                  </a:lnTo>
                  <a:lnTo>
                    <a:pt x="9" y="12"/>
                  </a:lnTo>
                  <a:lnTo>
                    <a:pt x="9" y="11"/>
                  </a:lnTo>
                  <a:lnTo>
                    <a:pt x="9" y="9"/>
                  </a:lnTo>
                  <a:lnTo>
                    <a:pt x="9" y="9"/>
                  </a:lnTo>
                  <a:lnTo>
                    <a:pt x="7" y="7"/>
                  </a:lnTo>
                  <a:lnTo>
                    <a:pt x="7" y="5"/>
                  </a:lnTo>
                  <a:lnTo>
                    <a:pt x="7" y="5"/>
                  </a:lnTo>
                  <a:lnTo>
                    <a:pt x="7" y="4"/>
                  </a:lnTo>
                  <a:lnTo>
                    <a:pt x="9" y="0"/>
                  </a:lnTo>
                  <a:lnTo>
                    <a:pt x="9" y="0"/>
                  </a:lnTo>
                  <a:lnTo>
                    <a:pt x="6" y="2"/>
                  </a:lnTo>
                  <a:lnTo>
                    <a:pt x="4" y="4"/>
                  </a:lnTo>
                  <a:lnTo>
                    <a:pt x="2" y="7"/>
                  </a:lnTo>
                  <a:lnTo>
                    <a:pt x="2" y="7"/>
                  </a:lnTo>
                  <a:lnTo>
                    <a:pt x="0" y="12"/>
                  </a:lnTo>
                  <a:lnTo>
                    <a:pt x="0" y="18"/>
                  </a:lnTo>
                  <a:lnTo>
                    <a:pt x="0" y="18"/>
                  </a:lnTo>
                  <a:lnTo>
                    <a:pt x="2" y="21"/>
                  </a:lnTo>
                  <a:lnTo>
                    <a:pt x="2" y="21"/>
                  </a:lnTo>
                  <a:lnTo>
                    <a:pt x="4" y="23"/>
                  </a:lnTo>
                  <a:lnTo>
                    <a:pt x="4" y="23"/>
                  </a:lnTo>
                  <a:lnTo>
                    <a:pt x="2" y="27"/>
                  </a:lnTo>
                  <a:lnTo>
                    <a:pt x="2" y="27"/>
                  </a:lnTo>
                  <a:lnTo>
                    <a:pt x="4" y="30"/>
                  </a:lnTo>
                  <a:lnTo>
                    <a:pt x="4" y="30"/>
                  </a:lnTo>
                  <a:lnTo>
                    <a:pt x="4" y="32"/>
                  </a:lnTo>
                  <a:lnTo>
                    <a:pt x="4" y="3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3" name="Freeform 4425"/>
            <p:cNvSpPr>
              <a:spLocks/>
            </p:cNvSpPr>
            <p:nvPr/>
          </p:nvSpPr>
          <p:spPr bwMode="auto">
            <a:xfrm>
              <a:off x="4739" y="2756"/>
              <a:ext cx="2" cy="2"/>
            </a:xfrm>
            <a:custGeom>
              <a:avLst/>
              <a:gdLst/>
              <a:ahLst/>
              <a:cxnLst>
                <a:cxn ang="0">
                  <a:pos x="2" y="0"/>
                </a:cxn>
                <a:cxn ang="0">
                  <a:pos x="2" y="0"/>
                </a:cxn>
                <a:cxn ang="0">
                  <a:pos x="0" y="2"/>
                </a:cxn>
                <a:cxn ang="0">
                  <a:pos x="2" y="2"/>
                </a:cxn>
                <a:cxn ang="0">
                  <a:pos x="2" y="2"/>
                </a:cxn>
                <a:cxn ang="0">
                  <a:pos x="2" y="0"/>
                </a:cxn>
              </a:cxnLst>
              <a:rect l="0" t="0" r="r" b="b"/>
              <a:pathLst>
                <a:path w="2" h="2">
                  <a:moveTo>
                    <a:pt x="2" y="0"/>
                  </a:moveTo>
                  <a:lnTo>
                    <a:pt x="2" y="0"/>
                  </a:lnTo>
                  <a:lnTo>
                    <a:pt x="0" y="2"/>
                  </a:lnTo>
                  <a:lnTo>
                    <a:pt x="2"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4" name="Freeform 4426"/>
            <p:cNvSpPr>
              <a:spLocks/>
            </p:cNvSpPr>
            <p:nvPr/>
          </p:nvSpPr>
          <p:spPr bwMode="auto">
            <a:xfrm>
              <a:off x="4739" y="2756"/>
              <a:ext cx="2" cy="2"/>
            </a:xfrm>
            <a:custGeom>
              <a:avLst/>
              <a:gdLst/>
              <a:ahLst/>
              <a:cxnLst>
                <a:cxn ang="0">
                  <a:pos x="2" y="0"/>
                </a:cxn>
                <a:cxn ang="0">
                  <a:pos x="2" y="0"/>
                </a:cxn>
                <a:cxn ang="0">
                  <a:pos x="0" y="2"/>
                </a:cxn>
                <a:cxn ang="0">
                  <a:pos x="2" y="2"/>
                </a:cxn>
                <a:cxn ang="0">
                  <a:pos x="2" y="2"/>
                </a:cxn>
                <a:cxn ang="0">
                  <a:pos x="2" y="0"/>
                </a:cxn>
              </a:cxnLst>
              <a:rect l="0" t="0" r="r" b="b"/>
              <a:pathLst>
                <a:path w="2" h="2">
                  <a:moveTo>
                    <a:pt x="2" y="0"/>
                  </a:moveTo>
                  <a:lnTo>
                    <a:pt x="2" y="0"/>
                  </a:lnTo>
                  <a:lnTo>
                    <a:pt x="0" y="2"/>
                  </a:lnTo>
                  <a:lnTo>
                    <a:pt x="2"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5" name="Freeform 4427"/>
            <p:cNvSpPr>
              <a:spLocks/>
            </p:cNvSpPr>
            <p:nvPr/>
          </p:nvSpPr>
          <p:spPr bwMode="auto">
            <a:xfrm>
              <a:off x="4743" y="2755"/>
              <a:ext cx="2" cy="1"/>
            </a:xfrm>
            <a:custGeom>
              <a:avLst/>
              <a:gdLst/>
              <a:ahLst/>
              <a:cxnLst>
                <a:cxn ang="0">
                  <a:pos x="0" y="0"/>
                </a:cxn>
                <a:cxn ang="0">
                  <a:pos x="0" y="0"/>
                </a:cxn>
                <a:cxn ang="0">
                  <a:pos x="0" y="1"/>
                </a:cxn>
                <a:cxn ang="0">
                  <a:pos x="0" y="1"/>
                </a:cxn>
                <a:cxn ang="0">
                  <a:pos x="2" y="1"/>
                </a:cxn>
                <a:cxn ang="0">
                  <a:pos x="2" y="1"/>
                </a:cxn>
                <a:cxn ang="0">
                  <a:pos x="0" y="0"/>
                </a:cxn>
              </a:cxnLst>
              <a:rect l="0" t="0" r="r" b="b"/>
              <a:pathLst>
                <a:path w="2" h="1">
                  <a:moveTo>
                    <a:pt x="0" y="0"/>
                  </a:moveTo>
                  <a:lnTo>
                    <a:pt x="0" y="0"/>
                  </a:lnTo>
                  <a:lnTo>
                    <a:pt x="0" y="1"/>
                  </a:lnTo>
                  <a:lnTo>
                    <a:pt x="0" y="1"/>
                  </a:lnTo>
                  <a:lnTo>
                    <a:pt x="2" y="1"/>
                  </a:lnTo>
                  <a:lnTo>
                    <a:pt x="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6" name="Freeform 4428"/>
            <p:cNvSpPr>
              <a:spLocks/>
            </p:cNvSpPr>
            <p:nvPr/>
          </p:nvSpPr>
          <p:spPr bwMode="auto">
            <a:xfrm>
              <a:off x="4743" y="2755"/>
              <a:ext cx="2" cy="1"/>
            </a:xfrm>
            <a:custGeom>
              <a:avLst/>
              <a:gdLst/>
              <a:ahLst/>
              <a:cxnLst>
                <a:cxn ang="0">
                  <a:pos x="0" y="0"/>
                </a:cxn>
                <a:cxn ang="0">
                  <a:pos x="0" y="0"/>
                </a:cxn>
                <a:cxn ang="0">
                  <a:pos x="0" y="1"/>
                </a:cxn>
                <a:cxn ang="0">
                  <a:pos x="0" y="1"/>
                </a:cxn>
                <a:cxn ang="0">
                  <a:pos x="2" y="1"/>
                </a:cxn>
                <a:cxn ang="0">
                  <a:pos x="2" y="1"/>
                </a:cxn>
                <a:cxn ang="0">
                  <a:pos x="0" y="0"/>
                </a:cxn>
              </a:cxnLst>
              <a:rect l="0" t="0" r="r" b="b"/>
              <a:pathLst>
                <a:path w="2" h="1">
                  <a:moveTo>
                    <a:pt x="0" y="0"/>
                  </a:moveTo>
                  <a:lnTo>
                    <a:pt x="0" y="0"/>
                  </a:lnTo>
                  <a:lnTo>
                    <a:pt x="0" y="1"/>
                  </a:lnTo>
                  <a:lnTo>
                    <a:pt x="0" y="1"/>
                  </a:lnTo>
                  <a:lnTo>
                    <a:pt x="2" y="1"/>
                  </a:lnTo>
                  <a:lnTo>
                    <a:pt x="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7" name="Freeform 4429"/>
            <p:cNvSpPr>
              <a:spLocks/>
            </p:cNvSpPr>
            <p:nvPr/>
          </p:nvSpPr>
          <p:spPr bwMode="auto">
            <a:xfrm>
              <a:off x="4745" y="2837"/>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8" name="Freeform 4430"/>
            <p:cNvSpPr>
              <a:spLocks/>
            </p:cNvSpPr>
            <p:nvPr/>
          </p:nvSpPr>
          <p:spPr bwMode="auto">
            <a:xfrm>
              <a:off x="4745" y="2837"/>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9" name="Freeform 4431"/>
            <p:cNvSpPr>
              <a:spLocks/>
            </p:cNvSpPr>
            <p:nvPr/>
          </p:nvSpPr>
          <p:spPr bwMode="auto">
            <a:xfrm>
              <a:off x="4746" y="2749"/>
              <a:ext cx="47" cy="16"/>
            </a:xfrm>
            <a:custGeom>
              <a:avLst/>
              <a:gdLst/>
              <a:ahLst/>
              <a:cxnLst>
                <a:cxn ang="0">
                  <a:pos x="33" y="11"/>
                </a:cxn>
                <a:cxn ang="0">
                  <a:pos x="33" y="11"/>
                </a:cxn>
                <a:cxn ang="0">
                  <a:pos x="43" y="16"/>
                </a:cxn>
                <a:cxn ang="0">
                  <a:pos x="43" y="16"/>
                </a:cxn>
                <a:cxn ang="0">
                  <a:pos x="45" y="16"/>
                </a:cxn>
                <a:cxn ang="0">
                  <a:pos x="47" y="16"/>
                </a:cxn>
                <a:cxn ang="0">
                  <a:pos x="47" y="13"/>
                </a:cxn>
                <a:cxn ang="0">
                  <a:pos x="47" y="13"/>
                </a:cxn>
                <a:cxn ang="0">
                  <a:pos x="45" y="11"/>
                </a:cxn>
                <a:cxn ang="0">
                  <a:pos x="43" y="9"/>
                </a:cxn>
                <a:cxn ang="0">
                  <a:pos x="43" y="9"/>
                </a:cxn>
                <a:cxn ang="0">
                  <a:pos x="43" y="7"/>
                </a:cxn>
                <a:cxn ang="0">
                  <a:pos x="42" y="6"/>
                </a:cxn>
                <a:cxn ang="0">
                  <a:pos x="42" y="6"/>
                </a:cxn>
                <a:cxn ang="0">
                  <a:pos x="40" y="4"/>
                </a:cxn>
                <a:cxn ang="0">
                  <a:pos x="38" y="4"/>
                </a:cxn>
                <a:cxn ang="0">
                  <a:pos x="38" y="4"/>
                </a:cxn>
                <a:cxn ang="0">
                  <a:pos x="34" y="4"/>
                </a:cxn>
                <a:cxn ang="0">
                  <a:pos x="33" y="2"/>
                </a:cxn>
                <a:cxn ang="0">
                  <a:pos x="33" y="2"/>
                </a:cxn>
                <a:cxn ang="0">
                  <a:pos x="29" y="0"/>
                </a:cxn>
                <a:cxn ang="0">
                  <a:pos x="25" y="0"/>
                </a:cxn>
                <a:cxn ang="0">
                  <a:pos x="25" y="0"/>
                </a:cxn>
                <a:cxn ang="0">
                  <a:pos x="22" y="2"/>
                </a:cxn>
                <a:cxn ang="0">
                  <a:pos x="22" y="2"/>
                </a:cxn>
                <a:cxn ang="0">
                  <a:pos x="20" y="2"/>
                </a:cxn>
                <a:cxn ang="0">
                  <a:pos x="18" y="2"/>
                </a:cxn>
                <a:cxn ang="0">
                  <a:pos x="18" y="2"/>
                </a:cxn>
                <a:cxn ang="0">
                  <a:pos x="11" y="2"/>
                </a:cxn>
                <a:cxn ang="0">
                  <a:pos x="11" y="2"/>
                </a:cxn>
                <a:cxn ang="0">
                  <a:pos x="6" y="2"/>
                </a:cxn>
                <a:cxn ang="0">
                  <a:pos x="2" y="4"/>
                </a:cxn>
                <a:cxn ang="0">
                  <a:pos x="0" y="7"/>
                </a:cxn>
                <a:cxn ang="0">
                  <a:pos x="0" y="13"/>
                </a:cxn>
                <a:cxn ang="0">
                  <a:pos x="0" y="13"/>
                </a:cxn>
                <a:cxn ang="0">
                  <a:pos x="2" y="9"/>
                </a:cxn>
                <a:cxn ang="0">
                  <a:pos x="2" y="6"/>
                </a:cxn>
                <a:cxn ang="0">
                  <a:pos x="4" y="6"/>
                </a:cxn>
                <a:cxn ang="0">
                  <a:pos x="4" y="6"/>
                </a:cxn>
                <a:cxn ang="0">
                  <a:pos x="6" y="7"/>
                </a:cxn>
                <a:cxn ang="0">
                  <a:pos x="6" y="9"/>
                </a:cxn>
                <a:cxn ang="0">
                  <a:pos x="9" y="11"/>
                </a:cxn>
                <a:cxn ang="0">
                  <a:pos x="9" y="11"/>
                </a:cxn>
                <a:cxn ang="0">
                  <a:pos x="15" y="9"/>
                </a:cxn>
                <a:cxn ang="0">
                  <a:pos x="17" y="7"/>
                </a:cxn>
                <a:cxn ang="0">
                  <a:pos x="17" y="9"/>
                </a:cxn>
                <a:cxn ang="0">
                  <a:pos x="17" y="9"/>
                </a:cxn>
                <a:cxn ang="0">
                  <a:pos x="22" y="11"/>
                </a:cxn>
                <a:cxn ang="0">
                  <a:pos x="25" y="11"/>
                </a:cxn>
                <a:cxn ang="0">
                  <a:pos x="27" y="9"/>
                </a:cxn>
                <a:cxn ang="0">
                  <a:pos x="27" y="9"/>
                </a:cxn>
                <a:cxn ang="0">
                  <a:pos x="27" y="9"/>
                </a:cxn>
                <a:cxn ang="0">
                  <a:pos x="31" y="9"/>
                </a:cxn>
                <a:cxn ang="0">
                  <a:pos x="33" y="9"/>
                </a:cxn>
                <a:cxn ang="0">
                  <a:pos x="33" y="11"/>
                </a:cxn>
              </a:cxnLst>
              <a:rect l="0" t="0" r="r" b="b"/>
              <a:pathLst>
                <a:path w="47" h="16">
                  <a:moveTo>
                    <a:pt x="33" y="11"/>
                  </a:moveTo>
                  <a:lnTo>
                    <a:pt x="33" y="11"/>
                  </a:lnTo>
                  <a:lnTo>
                    <a:pt x="43" y="16"/>
                  </a:lnTo>
                  <a:lnTo>
                    <a:pt x="43" y="16"/>
                  </a:lnTo>
                  <a:lnTo>
                    <a:pt x="45" y="16"/>
                  </a:lnTo>
                  <a:lnTo>
                    <a:pt x="47" y="16"/>
                  </a:lnTo>
                  <a:lnTo>
                    <a:pt x="47" y="13"/>
                  </a:lnTo>
                  <a:lnTo>
                    <a:pt x="47" y="13"/>
                  </a:lnTo>
                  <a:lnTo>
                    <a:pt x="45" y="11"/>
                  </a:lnTo>
                  <a:lnTo>
                    <a:pt x="43" y="9"/>
                  </a:lnTo>
                  <a:lnTo>
                    <a:pt x="43" y="9"/>
                  </a:lnTo>
                  <a:lnTo>
                    <a:pt x="43" y="7"/>
                  </a:lnTo>
                  <a:lnTo>
                    <a:pt x="42" y="6"/>
                  </a:lnTo>
                  <a:lnTo>
                    <a:pt x="42" y="6"/>
                  </a:lnTo>
                  <a:lnTo>
                    <a:pt x="40" y="4"/>
                  </a:lnTo>
                  <a:lnTo>
                    <a:pt x="38" y="4"/>
                  </a:lnTo>
                  <a:lnTo>
                    <a:pt x="38" y="4"/>
                  </a:lnTo>
                  <a:lnTo>
                    <a:pt x="34" y="4"/>
                  </a:lnTo>
                  <a:lnTo>
                    <a:pt x="33" y="2"/>
                  </a:lnTo>
                  <a:lnTo>
                    <a:pt x="33" y="2"/>
                  </a:lnTo>
                  <a:lnTo>
                    <a:pt x="29" y="0"/>
                  </a:lnTo>
                  <a:lnTo>
                    <a:pt x="25" y="0"/>
                  </a:lnTo>
                  <a:lnTo>
                    <a:pt x="25" y="0"/>
                  </a:lnTo>
                  <a:lnTo>
                    <a:pt x="22" y="2"/>
                  </a:lnTo>
                  <a:lnTo>
                    <a:pt x="22" y="2"/>
                  </a:lnTo>
                  <a:lnTo>
                    <a:pt x="20" y="2"/>
                  </a:lnTo>
                  <a:lnTo>
                    <a:pt x="18" y="2"/>
                  </a:lnTo>
                  <a:lnTo>
                    <a:pt x="18" y="2"/>
                  </a:lnTo>
                  <a:lnTo>
                    <a:pt x="11" y="2"/>
                  </a:lnTo>
                  <a:lnTo>
                    <a:pt x="11" y="2"/>
                  </a:lnTo>
                  <a:lnTo>
                    <a:pt x="6" y="2"/>
                  </a:lnTo>
                  <a:lnTo>
                    <a:pt x="2" y="4"/>
                  </a:lnTo>
                  <a:lnTo>
                    <a:pt x="0" y="7"/>
                  </a:lnTo>
                  <a:lnTo>
                    <a:pt x="0" y="13"/>
                  </a:lnTo>
                  <a:lnTo>
                    <a:pt x="0" y="13"/>
                  </a:lnTo>
                  <a:lnTo>
                    <a:pt x="2" y="9"/>
                  </a:lnTo>
                  <a:lnTo>
                    <a:pt x="2" y="6"/>
                  </a:lnTo>
                  <a:lnTo>
                    <a:pt x="4" y="6"/>
                  </a:lnTo>
                  <a:lnTo>
                    <a:pt x="4" y="6"/>
                  </a:lnTo>
                  <a:lnTo>
                    <a:pt x="6" y="7"/>
                  </a:lnTo>
                  <a:lnTo>
                    <a:pt x="6" y="9"/>
                  </a:lnTo>
                  <a:lnTo>
                    <a:pt x="9" y="11"/>
                  </a:lnTo>
                  <a:lnTo>
                    <a:pt x="9" y="11"/>
                  </a:lnTo>
                  <a:lnTo>
                    <a:pt x="15" y="9"/>
                  </a:lnTo>
                  <a:lnTo>
                    <a:pt x="17" y="7"/>
                  </a:lnTo>
                  <a:lnTo>
                    <a:pt x="17" y="9"/>
                  </a:lnTo>
                  <a:lnTo>
                    <a:pt x="17" y="9"/>
                  </a:lnTo>
                  <a:lnTo>
                    <a:pt x="22" y="11"/>
                  </a:lnTo>
                  <a:lnTo>
                    <a:pt x="25" y="11"/>
                  </a:lnTo>
                  <a:lnTo>
                    <a:pt x="27" y="9"/>
                  </a:lnTo>
                  <a:lnTo>
                    <a:pt x="27" y="9"/>
                  </a:lnTo>
                  <a:lnTo>
                    <a:pt x="27" y="9"/>
                  </a:lnTo>
                  <a:lnTo>
                    <a:pt x="31" y="9"/>
                  </a:lnTo>
                  <a:lnTo>
                    <a:pt x="33" y="9"/>
                  </a:lnTo>
                  <a:lnTo>
                    <a:pt x="33"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0" name="Freeform 4432"/>
            <p:cNvSpPr>
              <a:spLocks/>
            </p:cNvSpPr>
            <p:nvPr/>
          </p:nvSpPr>
          <p:spPr bwMode="auto">
            <a:xfrm>
              <a:off x="4746" y="2749"/>
              <a:ext cx="47" cy="16"/>
            </a:xfrm>
            <a:custGeom>
              <a:avLst/>
              <a:gdLst/>
              <a:ahLst/>
              <a:cxnLst>
                <a:cxn ang="0">
                  <a:pos x="33" y="11"/>
                </a:cxn>
                <a:cxn ang="0">
                  <a:pos x="33" y="11"/>
                </a:cxn>
                <a:cxn ang="0">
                  <a:pos x="43" y="16"/>
                </a:cxn>
                <a:cxn ang="0">
                  <a:pos x="43" y="16"/>
                </a:cxn>
                <a:cxn ang="0">
                  <a:pos x="45" y="16"/>
                </a:cxn>
                <a:cxn ang="0">
                  <a:pos x="47" y="16"/>
                </a:cxn>
                <a:cxn ang="0">
                  <a:pos x="47" y="13"/>
                </a:cxn>
                <a:cxn ang="0">
                  <a:pos x="47" y="13"/>
                </a:cxn>
                <a:cxn ang="0">
                  <a:pos x="45" y="11"/>
                </a:cxn>
                <a:cxn ang="0">
                  <a:pos x="43" y="9"/>
                </a:cxn>
                <a:cxn ang="0">
                  <a:pos x="43" y="9"/>
                </a:cxn>
                <a:cxn ang="0">
                  <a:pos x="43" y="7"/>
                </a:cxn>
                <a:cxn ang="0">
                  <a:pos x="42" y="6"/>
                </a:cxn>
                <a:cxn ang="0">
                  <a:pos x="42" y="6"/>
                </a:cxn>
                <a:cxn ang="0">
                  <a:pos x="40" y="4"/>
                </a:cxn>
                <a:cxn ang="0">
                  <a:pos x="38" y="4"/>
                </a:cxn>
                <a:cxn ang="0">
                  <a:pos x="38" y="4"/>
                </a:cxn>
                <a:cxn ang="0">
                  <a:pos x="34" y="4"/>
                </a:cxn>
                <a:cxn ang="0">
                  <a:pos x="33" y="2"/>
                </a:cxn>
                <a:cxn ang="0">
                  <a:pos x="33" y="2"/>
                </a:cxn>
                <a:cxn ang="0">
                  <a:pos x="29" y="0"/>
                </a:cxn>
                <a:cxn ang="0">
                  <a:pos x="25" y="0"/>
                </a:cxn>
                <a:cxn ang="0">
                  <a:pos x="25" y="0"/>
                </a:cxn>
                <a:cxn ang="0">
                  <a:pos x="22" y="2"/>
                </a:cxn>
                <a:cxn ang="0">
                  <a:pos x="22" y="2"/>
                </a:cxn>
                <a:cxn ang="0">
                  <a:pos x="20" y="2"/>
                </a:cxn>
                <a:cxn ang="0">
                  <a:pos x="18" y="2"/>
                </a:cxn>
                <a:cxn ang="0">
                  <a:pos x="18" y="2"/>
                </a:cxn>
                <a:cxn ang="0">
                  <a:pos x="11" y="2"/>
                </a:cxn>
                <a:cxn ang="0">
                  <a:pos x="11" y="2"/>
                </a:cxn>
                <a:cxn ang="0">
                  <a:pos x="6" y="2"/>
                </a:cxn>
                <a:cxn ang="0">
                  <a:pos x="2" y="4"/>
                </a:cxn>
                <a:cxn ang="0">
                  <a:pos x="0" y="7"/>
                </a:cxn>
                <a:cxn ang="0">
                  <a:pos x="0" y="13"/>
                </a:cxn>
                <a:cxn ang="0">
                  <a:pos x="0" y="13"/>
                </a:cxn>
                <a:cxn ang="0">
                  <a:pos x="2" y="9"/>
                </a:cxn>
                <a:cxn ang="0">
                  <a:pos x="2" y="6"/>
                </a:cxn>
                <a:cxn ang="0">
                  <a:pos x="4" y="6"/>
                </a:cxn>
                <a:cxn ang="0">
                  <a:pos x="4" y="6"/>
                </a:cxn>
                <a:cxn ang="0">
                  <a:pos x="6" y="7"/>
                </a:cxn>
                <a:cxn ang="0">
                  <a:pos x="6" y="9"/>
                </a:cxn>
                <a:cxn ang="0">
                  <a:pos x="9" y="11"/>
                </a:cxn>
                <a:cxn ang="0">
                  <a:pos x="9" y="11"/>
                </a:cxn>
                <a:cxn ang="0">
                  <a:pos x="15" y="9"/>
                </a:cxn>
                <a:cxn ang="0">
                  <a:pos x="17" y="7"/>
                </a:cxn>
                <a:cxn ang="0">
                  <a:pos x="17" y="9"/>
                </a:cxn>
                <a:cxn ang="0">
                  <a:pos x="17" y="9"/>
                </a:cxn>
                <a:cxn ang="0">
                  <a:pos x="22" y="11"/>
                </a:cxn>
                <a:cxn ang="0">
                  <a:pos x="25" y="11"/>
                </a:cxn>
                <a:cxn ang="0">
                  <a:pos x="27" y="9"/>
                </a:cxn>
                <a:cxn ang="0">
                  <a:pos x="27" y="9"/>
                </a:cxn>
                <a:cxn ang="0">
                  <a:pos x="27" y="9"/>
                </a:cxn>
                <a:cxn ang="0">
                  <a:pos x="31" y="9"/>
                </a:cxn>
                <a:cxn ang="0">
                  <a:pos x="33" y="9"/>
                </a:cxn>
                <a:cxn ang="0">
                  <a:pos x="33" y="11"/>
                </a:cxn>
              </a:cxnLst>
              <a:rect l="0" t="0" r="r" b="b"/>
              <a:pathLst>
                <a:path w="47" h="16">
                  <a:moveTo>
                    <a:pt x="33" y="11"/>
                  </a:moveTo>
                  <a:lnTo>
                    <a:pt x="33" y="11"/>
                  </a:lnTo>
                  <a:lnTo>
                    <a:pt x="43" y="16"/>
                  </a:lnTo>
                  <a:lnTo>
                    <a:pt x="43" y="16"/>
                  </a:lnTo>
                  <a:lnTo>
                    <a:pt x="45" y="16"/>
                  </a:lnTo>
                  <a:lnTo>
                    <a:pt x="47" y="16"/>
                  </a:lnTo>
                  <a:lnTo>
                    <a:pt x="47" y="13"/>
                  </a:lnTo>
                  <a:lnTo>
                    <a:pt x="47" y="13"/>
                  </a:lnTo>
                  <a:lnTo>
                    <a:pt x="45" y="11"/>
                  </a:lnTo>
                  <a:lnTo>
                    <a:pt x="43" y="9"/>
                  </a:lnTo>
                  <a:lnTo>
                    <a:pt x="43" y="9"/>
                  </a:lnTo>
                  <a:lnTo>
                    <a:pt x="43" y="7"/>
                  </a:lnTo>
                  <a:lnTo>
                    <a:pt x="42" y="6"/>
                  </a:lnTo>
                  <a:lnTo>
                    <a:pt x="42" y="6"/>
                  </a:lnTo>
                  <a:lnTo>
                    <a:pt x="40" y="4"/>
                  </a:lnTo>
                  <a:lnTo>
                    <a:pt x="38" y="4"/>
                  </a:lnTo>
                  <a:lnTo>
                    <a:pt x="38" y="4"/>
                  </a:lnTo>
                  <a:lnTo>
                    <a:pt x="34" y="4"/>
                  </a:lnTo>
                  <a:lnTo>
                    <a:pt x="33" y="2"/>
                  </a:lnTo>
                  <a:lnTo>
                    <a:pt x="33" y="2"/>
                  </a:lnTo>
                  <a:lnTo>
                    <a:pt x="29" y="0"/>
                  </a:lnTo>
                  <a:lnTo>
                    <a:pt x="25" y="0"/>
                  </a:lnTo>
                  <a:lnTo>
                    <a:pt x="25" y="0"/>
                  </a:lnTo>
                  <a:lnTo>
                    <a:pt x="22" y="2"/>
                  </a:lnTo>
                  <a:lnTo>
                    <a:pt x="22" y="2"/>
                  </a:lnTo>
                  <a:lnTo>
                    <a:pt x="20" y="2"/>
                  </a:lnTo>
                  <a:lnTo>
                    <a:pt x="18" y="2"/>
                  </a:lnTo>
                  <a:lnTo>
                    <a:pt x="18" y="2"/>
                  </a:lnTo>
                  <a:lnTo>
                    <a:pt x="11" y="2"/>
                  </a:lnTo>
                  <a:lnTo>
                    <a:pt x="11" y="2"/>
                  </a:lnTo>
                  <a:lnTo>
                    <a:pt x="6" y="2"/>
                  </a:lnTo>
                  <a:lnTo>
                    <a:pt x="2" y="4"/>
                  </a:lnTo>
                  <a:lnTo>
                    <a:pt x="0" y="7"/>
                  </a:lnTo>
                  <a:lnTo>
                    <a:pt x="0" y="13"/>
                  </a:lnTo>
                  <a:lnTo>
                    <a:pt x="0" y="13"/>
                  </a:lnTo>
                  <a:lnTo>
                    <a:pt x="2" y="9"/>
                  </a:lnTo>
                  <a:lnTo>
                    <a:pt x="2" y="6"/>
                  </a:lnTo>
                  <a:lnTo>
                    <a:pt x="4" y="6"/>
                  </a:lnTo>
                  <a:lnTo>
                    <a:pt x="4" y="6"/>
                  </a:lnTo>
                  <a:lnTo>
                    <a:pt x="6" y="7"/>
                  </a:lnTo>
                  <a:lnTo>
                    <a:pt x="6" y="9"/>
                  </a:lnTo>
                  <a:lnTo>
                    <a:pt x="9" y="11"/>
                  </a:lnTo>
                  <a:lnTo>
                    <a:pt x="9" y="11"/>
                  </a:lnTo>
                  <a:lnTo>
                    <a:pt x="15" y="9"/>
                  </a:lnTo>
                  <a:lnTo>
                    <a:pt x="17" y="7"/>
                  </a:lnTo>
                  <a:lnTo>
                    <a:pt x="17" y="9"/>
                  </a:lnTo>
                  <a:lnTo>
                    <a:pt x="17" y="9"/>
                  </a:lnTo>
                  <a:lnTo>
                    <a:pt x="22" y="11"/>
                  </a:lnTo>
                  <a:lnTo>
                    <a:pt x="25" y="11"/>
                  </a:lnTo>
                  <a:lnTo>
                    <a:pt x="27" y="9"/>
                  </a:lnTo>
                  <a:lnTo>
                    <a:pt x="27" y="9"/>
                  </a:lnTo>
                  <a:lnTo>
                    <a:pt x="27" y="9"/>
                  </a:lnTo>
                  <a:lnTo>
                    <a:pt x="31" y="9"/>
                  </a:lnTo>
                  <a:lnTo>
                    <a:pt x="33" y="9"/>
                  </a:lnTo>
                  <a:lnTo>
                    <a:pt x="33"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1" name="Freeform 4433"/>
            <p:cNvSpPr>
              <a:spLocks/>
            </p:cNvSpPr>
            <p:nvPr/>
          </p:nvSpPr>
          <p:spPr bwMode="auto">
            <a:xfrm>
              <a:off x="4746" y="2762"/>
              <a:ext cx="6" cy="3"/>
            </a:xfrm>
            <a:custGeom>
              <a:avLst/>
              <a:gdLst/>
              <a:ahLst/>
              <a:cxnLst>
                <a:cxn ang="0">
                  <a:pos x="2" y="0"/>
                </a:cxn>
                <a:cxn ang="0">
                  <a:pos x="2" y="0"/>
                </a:cxn>
                <a:cxn ang="0">
                  <a:pos x="0" y="2"/>
                </a:cxn>
                <a:cxn ang="0">
                  <a:pos x="0" y="3"/>
                </a:cxn>
                <a:cxn ang="0">
                  <a:pos x="0" y="3"/>
                </a:cxn>
                <a:cxn ang="0">
                  <a:pos x="4" y="2"/>
                </a:cxn>
                <a:cxn ang="0">
                  <a:pos x="4" y="2"/>
                </a:cxn>
                <a:cxn ang="0">
                  <a:pos x="4" y="2"/>
                </a:cxn>
                <a:cxn ang="0">
                  <a:pos x="6" y="2"/>
                </a:cxn>
                <a:cxn ang="0">
                  <a:pos x="6" y="0"/>
                </a:cxn>
                <a:cxn ang="0">
                  <a:pos x="6" y="0"/>
                </a:cxn>
                <a:cxn ang="0">
                  <a:pos x="4" y="0"/>
                </a:cxn>
                <a:cxn ang="0">
                  <a:pos x="2" y="0"/>
                </a:cxn>
              </a:cxnLst>
              <a:rect l="0" t="0" r="r" b="b"/>
              <a:pathLst>
                <a:path w="6" h="3">
                  <a:moveTo>
                    <a:pt x="2" y="0"/>
                  </a:moveTo>
                  <a:lnTo>
                    <a:pt x="2" y="0"/>
                  </a:lnTo>
                  <a:lnTo>
                    <a:pt x="0" y="2"/>
                  </a:lnTo>
                  <a:lnTo>
                    <a:pt x="0" y="3"/>
                  </a:lnTo>
                  <a:lnTo>
                    <a:pt x="0" y="3"/>
                  </a:lnTo>
                  <a:lnTo>
                    <a:pt x="4" y="2"/>
                  </a:lnTo>
                  <a:lnTo>
                    <a:pt x="4" y="2"/>
                  </a:lnTo>
                  <a:lnTo>
                    <a:pt x="4" y="2"/>
                  </a:lnTo>
                  <a:lnTo>
                    <a:pt x="6" y="2"/>
                  </a:lnTo>
                  <a:lnTo>
                    <a:pt x="6" y="0"/>
                  </a:lnTo>
                  <a:lnTo>
                    <a:pt x="6" y="0"/>
                  </a:lnTo>
                  <a:lnTo>
                    <a:pt x="4"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2" name="Freeform 4434"/>
            <p:cNvSpPr>
              <a:spLocks/>
            </p:cNvSpPr>
            <p:nvPr/>
          </p:nvSpPr>
          <p:spPr bwMode="auto">
            <a:xfrm>
              <a:off x="4746" y="2762"/>
              <a:ext cx="6" cy="3"/>
            </a:xfrm>
            <a:custGeom>
              <a:avLst/>
              <a:gdLst/>
              <a:ahLst/>
              <a:cxnLst>
                <a:cxn ang="0">
                  <a:pos x="2" y="0"/>
                </a:cxn>
                <a:cxn ang="0">
                  <a:pos x="2" y="0"/>
                </a:cxn>
                <a:cxn ang="0">
                  <a:pos x="0" y="2"/>
                </a:cxn>
                <a:cxn ang="0">
                  <a:pos x="0" y="3"/>
                </a:cxn>
                <a:cxn ang="0">
                  <a:pos x="0" y="3"/>
                </a:cxn>
                <a:cxn ang="0">
                  <a:pos x="4" y="2"/>
                </a:cxn>
                <a:cxn ang="0">
                  <a:pos x="4" y="2"/>
                </a:cxn>
                <a:cxn ang="0">
                  <a:pos x="4" y="2"/>
                </a:cxn>
                <a:cxn ang="0">
                  <a:pos x="6" y="2"/>
                </a:cxn>
                <a:cxn ang="0">
                  <a:pos x="6" y="0"/>
                </a:cxn>
                <a:cxn ang="0">
                  <a:pos x="6" y="0"/>
                </a:cxn>
                <a:cxn ang="0">
                  <a:pos x="4" y="0"/>
                </a:cxn>
                <a:cxn ang="0">
                  <a:pos x="2" y="0"/>
                </a:cxn>
              </a:cxnLst>
              <a:rect l="0" t="0" r="r" b="b"/>
              <a:pathLst>
                <a:path w="6" h="3">
                  <a:moveTo>
                    <a:pt x="2" y="0"/>
                  </a:moveTo>
                  <a:lnTo>
                    <a:pt x="2" y="0"/>
                  </a:lnTo>
                  <a:lnTo>
                    <a:pt x="0" y="2"/>
                  </a:lnTo>
                  <a:lnTo>
                    <a:pt x="0" y="3"/>
                  </a:lnTo>
                  <a:lnTo>
                    <a:pt x="0" y="3"/>
                  </a:lnTo>
                  <a:lnTo>
                    <a:pt x="4" y="2"/>
                  </a:lnTo>
                  <a:lnTo>
                    <a:pt x="4" y="2"/>
                  </a:lnTo>
                  <a:lnTo>
                    <a:pt x="4" y="2"/>
                  </a:lnTo>
                  <a:lnTo>
                    <a:pt x="6" y="2"/>
                  </a:lnTo>
                  <a:lnTo>
                    <a:pt x="6" y="0"/>
                  </a:lnTo>
                  <a:lnTo>
                    <a:pt x="6" y="0"/>
                  </a:lnTo>
                  <a:lnTo>
                    <a:pt x="4"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3" name="Freeform 4435"/>
            <p:cNvSpPr>
              <a:spLocks/>
            </p:cNvSpPr>
            <p:nvPr/>
          </p:nvSpPr>
          <p:spPr bwMode="auto">
            <a:xfrm>
              <a:off x="4752" y="2662"/>
              <a:ext cx="7" cy="11"/>
            </a:xfrm>
            <a:custGeom>
              <a:avLst/>
              <a:gdLst/>
              <a:ahLst/>
              <a:cxnLst>
                <a:cxn ang="0">
                  <a:pos x="0" y="11"/>
                </a:cxn>
                <a:cxn ang="0">
                  <a:pos x="0" y="11"/>
                </a:cxn>
                <a:cxn ang="0">
                  <a:pos x="3" y="9"/>
                </a:cxn>
                <a:cxn ang="0">
                  <a:pos x="5" y="7"/>
                </a:cxn>
                <a:cxn ang="0">
                  <a:pos x="7" y="3"/>
                </a:cxn>
                <a:cxn ang="0">
                  <a:pos x="5" y="0"/>
                </a:cxn>
                <a:cxn ang="0">
                  <a:pos x="5" y="0"/>
                </a:cxn>
                <a:cxn ang="0">
                  <a:pos x="2" y="3"/>
                </a:cxn>
                <a:cxn ang="0">
                  <a:pos x="2" y="3"/>
                </a:cxn>
                <a:cxn ang="0">
                  <a:pos x="0" y="7"/>
                </a:cxn>
                <a:cxn ang="0">
                  <a:pos x="0" y="11"/>
                </a:cxn>
              </a:cxnLst>
              <a:rect l="0" t="0" r="r" b="b"/>
              <a:pathLst>
                <a:path w="7" h="11">
                  <a:moveTo>
                    <a:pt x="0" y="11"/>
                  </a:moveTo>
                  <a:lnTo>
                    <a:pt x="0" y="11"/>
                  </a:lnTo>
                  <a:lnTo>
                    <a:pt x="3" y="9"/>
                  </a:lnTo>
                  <a:lnTo>
                    <a:pt x="5" y="7"/>
                  </a:lnTo>
                  <a:lnTo>
                    <a:pt x="7" y="3"/>
                  </a:lnTo>
                  <a:lnTo>
                    <a:pt x="5" y="0"/>
                  </a:lnTo>
                  <a:lnTo>
                    <a:pt x="5" y="0"/>
                  </a:lnTo>
                  <a:lnTo>
                    <a:pt x="2" y="3"/>
                  </a:lnTo>
                  <a:lnTo>
                    <a:pt x="2" y="3"/>
                  </a:lnTo>
                  <a:lnTo>
                    <a:pt x="0" y="7"/>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4" name="Freeform 4436"/>
            <p:cNvSpPr>
              <a:spLocks/>
            </p:cNvSpPr>
            <p:nvPr/>
          </p:nvSpPr>
          <p:spPr bwMode="auto">
            <a:xfrm>
              <a:off x="4752" y="2662"/>
              <a:ext cx="7" cy="11"/>
            </a:xfrm>
            <a:custGeom>
              <a:avLst/>
              <a:gdLst/>
              <a:ahLst/>
              <a:cxnLst>
                <a:cxn ang="0">
                  <a:pos x="0" y="11"/>
                </a:cxn>
                <a:cxn ang="0">
                  <a:pos x="0" y="11"/>
                </a:cxn>
                <a:cxn ang="0">
                  <a:pos x="3" y="9"/>
                </a:cxn>
                <a:cxn ang="0">
                  <a:pos x="5" y="7"/>
                </a:cxn>
                <a:cxn ang="0">
                  <a:pos x="7" y="3"/>
                </a:cxn>
                <a:cxn ang="0">
                  <a:pos x="5" y="0"/>
                </a:cxn>
                <a:cxn ang="0">
                  <a:pos x="5" y="0"/>
                </a:cxn>
                <a:cxn ang="0">
                  <a:pos x="2" y="3"/>
                </a:cxn>
                <a:cxn ang="0">
                  <a:pos x="2" y="3"/>
                </a:cxn>
                <a:cxn ang="0">
                  <a:pos x="0" y="7"/>
                </a:cxn>
                <a:cxn ang="0">
                  <a:pos x="0" y="11"/>
                </a:cxn>
              </a:cxnLst>
              <a:rect l="0" t="0" r="r" b="b"/>
              <a:pathLst>
                <a:path w="7" h="11">
                  <a:moveTo>
                    <a:pt x="0" y="11"/>
                  </a:moveTo>
                  <a:lnTo>
                    <a:pt x="0" y="11"/>
                  </a:lnTo>
                  <a:lnTo>
                    <a:pt x="3" y="9"/>
                  </a:lnTo>
                  <a:lnTo>
                    <a:pt x="5" y="7"/>
                  </a:lnTo>
                  <a:lnTo>
                    <a:pt x="7" y="3"/>
                  </a:lnTo>
                  <a:lnTo>
                    <a:pt x="5" y="0"/>
                  </a:lnTo>
                  <a:lnTo>
                    <a:pt x="5" y="0"/>
                  </a:lnTo>
                  <a:lnTo>
                    <a:pt x="2" y="3"/>
                  </a:lnTo>
                  <a:lnTo>
                    <a:pt x="2" y="3"/>
                  </a:lnTo>
                  <a:lnTo>
                    <a:pt x="0" y="7"/>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5" name="Freeform 4437"/>
            <p:cNvSpPr>
              <a:spLocks/>
            </p:cNvSpPr>
            <p:nvPr/>
          </p:nvSpPr>
          <p:spPr bwMode="auto">
            <a:xfrm>
              <a:off x="4754" y="2819"/>
              <a:ext cx="1" cy="1"/>
            </a:xfrm>
            <a:custGeom>
              <a:avLst/>
              <a:gdLst/>
              <a:ahLst/>
              <a:cxnLst>
                <a:cxn ang="0">
                  <a:pos x="0" y="0"/>
                </a:cxn>
                <a:cxn ang="0">
                  <a:pos x="0" y="0"/>
                </a:cxn>
                <a:cxn ang="0">
                  <a:pos x="0" y="0"/>
                </a:cxn>
                <a:cxn ang="0">
                  <a:pos x="0" y="0"/>
                </a:cxn>
                <a:cxn ang="0">
                  <a:pos x="1" y="0"/>
                </a:cxn>
                <a:cxn ang="0">
                  <a:pos x="0" y="0"/>
                </a:cxn>
              </a:cxnLst>
              <a:rect l="0" t="0" r="r" b="b"/>
              <a:pathLst>
                <a:path w="1">
                  <a:moveTo>
                    <a:pt x="0" y="0"/>
                  </a:moveTo>
                  <a:lnTo>
                    <a:pt x="0" y="0"/>
                  </a:lnTo>
                  <a:lnTo>
                    <a:pt x="0" y="0"/>
                  </a:lnTo>
                  <a:lnTo>
                    <a:pt x="0"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6" name="Freeform 4438"/>
            <p:cNvSpPr>
              <a:spLocks/>
            </p:cNvSpPr>
            <p:nvPr/>
          </p:nvSpPr>
          <p:spPr bwMode="auto">
            <a:xfrm>
              <a:off x="4754" y="2819"/>
              <a:ext cx="1" cy="1"/>
            </a:xfrm>
            <a:custGeom>
              <a:avLst/>
              <a:gdLst/>
              <a:ahLst/>
              <a:cxnLst>
                <a:cxn ang="0">
                  <a:pos x="0" y="0"/>
                </a:cxn>
                <a:cxn ang="0">
                  <a:pos x="0" y="0"/>
                </a:cxn>
                <a:cxn ang="0">
                  <a:pos x="0" y="0"/>
                </a:cxn>
                <a:cxn ang="0">
                  <a:pos x="0" y="0"/>
                </a:cxn>
                <a:cxn ang="0">
                  <a:pos x="1" y="0"/>
                </a:cxn>
                <a:cxn ang="0">
                  <a:pos x="0" y="0"/>
                </a:cxn>
              </a:cxnLst>
              <a:rect l="0" t="0" r="r" b="b"/>
              <a:pathLst>
                <a:path w="1">
                  <a:moveTo>
                    <a:pt x="0" y="0"/>
                  </a:moveTo>
                  <a:lnTo>
                    <a:pt x="0" y="0"/>
                  </a:lnTo>
                  <a:lnTo>
                    <a:pt x="0" y="0"/>
                  </a:lnTo>
                  <a:lnTo>
                    <a:pt x="0"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7" name="Freeform 4439"/>
            <p:cNvSpPr>
              <a:spLocks/>
            </p:cNvSpPr>
            <p:nvPr/>
          </p:nvSpPr>
          <p:spPr bwMode="auto">
            <a:xfrm>
              <a:off x="4754" y="2762"/>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8" name="Freeform 4440"/>
            <p:cNvSpPr>
              <a:spLocks/>
            </p:cNvSpPr>
            <p:nvPr/>
          </p:nvSpPr>
          <p:spPr bwMode="auto">
            <a:xfrm>
              <a:off x="4754" y="2762"/>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9" name="Freeform 4441"/>
            <p:cNvSpPr>
              <a:spLocks/>
            </p:cNvSpPr>
            <p:nvPr/>
          </p:nvSpPr>
          <p:spPr bwMode="auto">
            <a:xfrm>
              <a:off x="4757" y="2837"/>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0" name="Freeform 4442"/>
            <p:cNvSpPr>
              <a:spLocks/>
            </p:cNvSpPr>
            <p:nvPr/>
          </p:nvSpPr>
          <p:spPr bwMode="auto">
            <a:xfrm>
              <a:off x="4757" y="2837"/>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1" name="Freeform 4443"/>
            <p:cNvSpPr>
              <a:spLocks/>
            </p:cNvSpPr>
            <p:nvPr/>
          </p:nvSpPr>
          <p:spPr bwMode="auto">
            <a:xfrm>
              <a:off x="4757" y="2760"/>
              <a:ext cx="2" cy="2"/>
            </a:xfrm>
            <a:custGeom>
              <a:avLst/>
              <a:gdLst/>
              <a:ahLst/>
              <a:cxnLst>
                <a:cxn ang="0">
                  <a:pos x="0" y="0"/>
                </a:cxn>
                <a:cxn ang="0">
                  <a:pos x="0" y="0"/>
                </a:cxn>
                <a:cxn ang="0">
                  <a:pos x="0" y="2"/>
                </a:cxn>
                <a:cxn ang="0">
                  <a:pos x="2" y="2"/>
                </a:cxn>
                <a:cxn ang="0">
                  <a:pos x="2" y="2"/>
                </a:cxn>
                <a:cxn ang="0">
                  <a:pos x="2" y="2"/>
                </a:cxn>
                <a:cxn ang="0">
                  <a:pos x="0" y="0"/>
                </a:cxn>
              </a:cxnLst>
              <a:rect l="0" t="0" r="r" b="b"/>
              <a:pathLst>
                <a:path w="2" h="2">
                  <a:moveTo>
                    <a:pt x="0" y="0"/>
                  </a:moveTo>
                  <a:lnTo>
                    <a:pt x="0" y="0"/>
                  </a:lnTo>
                  <a:lnTo>
                    <a:pt x="0" y="2"/>
                  </a:lnTo>
                  <a:lnTo>
                    <a:pt x="2"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2" name="Freeform 4444"/>
            <p:cNvSpPr>
              <a:spLocks/>
            </p:cNvSpPr>
            <p:nvPr/>
          </p:nvSpPr>
          <p:spPr bwMode="auto">
            <a:xfrm>
              <a:off x="4757" y="2760"/>
              <a:ext cx="2" cy="2"/>
            </a:xfrm>
            <a:custGeom>
              <a:avLst/>
              <a:gdLst/>
              <a:ahLst/>
              <a:cxnLst>
                <a:cxn ang="0">
                  <a:pos x="0" y="0"/>
                </a:cxn>
                <a:cxn ang="0">
                  <a:pos x="0" y="0"/>
                </a:cxn>
                <a:cxn ang="0">
                  <a:pos x="0" y="2"/>
                </a:cxn>
                <a:cxn ang="0">
                  <a:pos x="2" y="2"/>
                </a:cxn>
                <a:cxn ang="0">
                  <a:pos x="2" y="2"/>
                </a:cxn>
                <a:cxn ang="0">
                  <a:pos x="2" y="2"/>
                </a:cxn>
                <a:cxn ang="0">
                  <a:pos x="0" y="0"/>
                </a:cxn>
              </a:cxnLst>
              <a:rect l="0" t="0" r="r" b="b"/>
              <a:pathLst>
                <a:path w="2" h="2">
                  <a:moveTo>
                    <a:pt x="0" y="0"/>
                  </a:moveTo>
                  <a:lnTo>
                    <a:pt x="0" y="0"/>
                  </a:lnTo>
                  <a:lnTo>
                    <a:pt x="0" y="2"/>
                  </a:lnTo>
                  <a:lnTo>
                    <a:pt x="2"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3" name="Freeform 4445"/>
            <p:cNvSpPr>
              <a:spLocks/>
            </p:cNvSpPr>
            <p:nvPr/>
          </p:nvSpPr>
          <p:spPr bwMode="auto">
            <a:xfrm>
              <a:off x="4770" y="2830"/>
              <a:ext cx="3" cy="3"/>
            </a:xfrm>
            <a:custGeom>
              <a:avLst/>
              <a:gdLst/>
              <a:ahLst/>
              <a:cxnLst>
                <a:cxn ang="0">
                  <a:pos x="0" y="0"/>
                </a:cxn>
                <a:cxn ang="0">
                  <a:pos x="0" y="0"/>
                </a:cxn>
                <a:cxn ang="0">
                  <a:pos x="0" y="1"/>
                </a:cxn>
                <a:cxn ang="0">
                  <a:pos x="1" y="3"/>
                </a:cxn>
                <a:cxn ang="0">
                  <a:pos x="1" y="3"/>
                </a:cxn>
                <a:cxn ang="0">
                  <a:pos x="3" y="3"/>
                </a:cxn>
                <a:cxn ang="0">
                  <a:pos x="3" y="1"/>
                </a:cxn>
                <a:cxn ang="0">
                  <a:pos x="1" y="0"/>
                </a:cxn>
                <a:cxn ang="0">
                  <a:pos x="0" y="0"/>
                </a:cxn>
              </a:cxnLst>
              <a:rect l="0" t="0" r="r" b="b"/>
              <a:pathLst>
                <a:path w="3" h="3">
                  <a:moveTo>
                    <a:pt x="0" y="0"/>
                  </a:moveTo>
                  <a:lnTo>
                    <a:pt x="0" y="0"/>
                  </a:lnTo>
                  <a:lnTo>
                    <a:pt x="0" y="1"/>
                  </a:lnTo>
                  <a:lnTo>
                    <a:pt x="1" y="3"/>
                  </a:lnTo>
                  <a:lnTo>
                    <a:pt x="1" y="3"/>
                  </a:lnTo>
                  <a:lnTo>
                    <a:pt x="3" y="3"/>
                  </a:lnTo>
                  <a:lnTo>
                    <a:pt x="3" y="1"/>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4" name="Freeform 4446"/>
            <p:cNvSpPr>
              <a:spLocks/>
            </p:cNvSpPr>
            <p:nvPr/>
          </p:nvSpPr>
          <p:spPr bwMode="auto">
            <a:xfrm>
              <a:off x="4770" y="2830"/>
              <a:ext cx="3" cy="3"/>
            </a:xfrm>
            <a:custGeom>
              <a:avLst/>
              <a:gdLst/>
              <a:ahLst/>
              <a:cxnLst>
                <a:cxn ang="0">
                  <a:pos x="0" y="0"/>
                </a:cxn>
                <a:cxn ang="0">
                  <a:pos x="0" y="0"/>
                </a:cxn>
                <a:cxn ang="0">
                  <a:pos x="0" y="1"/>
                </a:cxn>
                <a:cxn ang="0">
                  <a:pos x="1" y="3"/>
                </a:cxn>
                <a:cxn ang="0">
                  <a:pos x="1" y="3"/>
                </a:cxn>
                <a:cxn ang="0">
                  <a:pos x="3" y="3"/>
                </a:cxn>
                <a:cxn ang="0">
                  <a:pos x="3" y="1"/>
                </a:cxn>
                <a:cxn ang="0">
                  <a:pos x="1" y="0"/>
                </a:cxn>
                <a:cxn ang="0">
                  <a:pos x="0" y="0"/>
                </a:cxn>
              </a:cxnLst>
              <a:rect l="0" t="0" r="r" b="b"/>
              <a:pathLst>
                <a:path w="3" h="3">
                  <a:moveTo>
                    <a:pt x="0" y="0"/>
                  </a:moveTo>
                  <a:lnTo>
                    <a:pt x="0" y="0"/>
                  </a:lnTo>
                  <a:lnTo>
                    <a:pt x="0" y="1"/>
                  </a:lnTo>
                  <a:lnTo>
                    <a:pt x="1" y="3"/>
                  </a:lnTo>
                  <a:lnTo>
                    <a:pt x="1" y="3"/>
                  </a:lnTo>
                  <a:lnTo>
                    <a:pt x="3" y="3"/>
                  </a:lnTo>
                  <a:lnTo>
                    <a:pt x="3" y="1"/>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5" name="Freeform 4447"/>
            <p:cNvSpPr>
              <a:spLocks/>
            </p:cNvSpPr>
            <p:nvPr/>
          </p:nvSpPr>
          <p:spPr bwMode="auto">
            <a:xfrm>
              <a:off x="4770" y="2705"/>
              <a:ext cx="3" cy="1"/>
            </a:xfrm>
            <a:custGeom>
              <a:avLst/>
              <a:gdLst/>
              <a:ahLst/>
              <a:cxnLst>
                <a:cxn ang="0">
                  <a:pos x="0" y="0"/>
                </a:cxn>
                <a:cxn ang="0">
                  <a:pos x="0" y="0"/>
                </a:cxn>
                <a:cxn ang="0">
                  <a:pos x="3" y="1"/>
                </a:cxn>
                <a:cxn ang="0">
                  <a:pos x="3" y="1"/>
                </a:cxn>
                <a:cxn ang="0">
                  <a:pos x="0" y="0"/>
                </a:cxn>
              </a:cxnLst>
              <a:rect l="0" t="0" r="r" b="b"/>
              <a:pathLst>
                <a:path w="3" h="1">
                  <a:moveTo>
                    <a:pt x="0" y="0"/>
                  </a:moveTo>
                  <a:lnTo>
                    <a:pt x="0" y="0"/>
                  </a:lnTo>
                  <a:lnTo>
                    <a:pt x="3" y="1"/>
                  </a:lnTo>
                  <a:lnTo>
                    <a:pt x="3"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6" name="Freeform 4448"/>
            <p:cNvSpPr>
              <a:spLocks/>
            </p:cNvSpPr>
            <p:nvPr/>
          </p:nvSpPr>
          <p:spPr bwMode="auto">
            <a:xfrm>
              <a:off x="4770" y="2705"/>
              <a:ext cx="3" cy="1"/>
            </a:xfrm>
            <a:custGeom>
              <a:avLst/>
              <a:gdLst/>
              <a:ahLst/>
              <a:cxnLst>
                <a:cxn ang="0">
                  <a:pos x="0" y="0"/>
                </a:cxn>
                <a:cxn ang="0">
                  <a:pos x="0" y="0"/>
                </a:cxn>
                <a:cxn ang="0">
                  <a:pos x="3" y="1"/>
                </a:cxn>
                <a:cxn ang="0">
                  <a:pos x="3" y="1"/>
                </a:cxn>
                <a:cxn ang="0">
                  <a:pos x="0" y="0"/>
                </a:cxn>
              </a:cxnLst>
              <a:rect l="0" t="0" r="r" b="b"/>
              <a:pathLst>
                <a:path w="3" h="1">
                  <a:moveTo>
                    <a:pt x="0" y="0"/>
                  </a:moveTo>
                  <a:lnTo>
                    <a:pt x="0" y="0"/>
                  </a:lnTo>
                  <a:lnTo>
                    <a:pt x="3" y="1"/>
                  </a:lnTo>
                  <a:lnTo>
                    <a:pt x="3"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7" name="Freeform 4449"/>
            <p:cNvSpPr>
              <a:spLocks/>
            </p:cNvSpPr>
            <p:nvPr/>
          </p:nvSpPr>
          <p:spPr bwMode="auto">
            <a:xfrm>
              <a:off x="4777" y="2731"/>
              <a:ext cx="9" cy="6"/>
            </a:xfrm>
            <a:custGeom>
              <a:avLst/>
              <a:gdLst/>
              <a:ahLst/>
              <a:cxnLst>
                <a:cxn ang="0">
                  <a:pos x="3" y="6"/>
                </a:cxn>
                <a:cxn ang="0">
                  <a:pos x="3" y="6"/>
                </a:cxn>
                <a:cxn ang="0">
                  <a:pos x="7" y="6"/>
                </a:cxn>
                <a:cxn ang="0">
                  <a:pos x="7" y="6"/>
                </a:cxn>
                <a:cxn ang="0">
                  <a:pos x="9" y="6"/>
                </a:cxn>
                <a:cxn ang="0">
                  <a:pos x="9" y="6"/>
                </a:cxn>
                <a:cxn ang="0">
                  <a:pos x="9" y="4"/>
                </a:cxn>
                <a:cxn ang="0">
                  <a:pos x="9" y="0"/>
                </a:cxn>
                <a:cxn ang="0">
                  <a:pos x="9" y="0"/>
                </a:cxn>
                <a:cxn ang="0">
                  <a:pos x="7" y="0"/>
                </a:cxn>
                <a:cxn ang="0">
                  <a:pos x="5" y="0"/>
                </a:cxn>
                <a:cxn ang="0">
                  <a:pos x="0" y="4"/>
                </a:cxn>
                <a:cxn ang="0">
                  <a:pos x="0" y="4"/>
                </a:cxn>
                <a:cxn ang="0">
                  <a:pos x="2" y="6"/>
                </a:cxn>
                <a:cxn ang="0">
                  <a:pos x="3" y="6"/>
                </a:cxn>
              </a:cxnLst>
              <a:rect l="0" t="0" r="r" b="b"/>
              <a:pathLst>
                <a:path w="9" h="6">
                  <a:moveTo>
                    <a:pt x="3" y="6"/>
                  </a:moveTo>
                  <a:lnTo>
                    <a:pt x="3" y="6"/>
                  </a:lnTo>
                  <a:lnTo>
                    <a:pt x="7" y="6"/>
                  </a:lnTo>
                  <a:lnTo>
                    <a:pt x="7" y="6"/>
                  </a:lnTo>
                  <a:lnTo>
                    <a:pt x="9" y="6"/>
                  </a:lnTo>
                  <a:lnTo>
                    <a:pt x="9" y="6"/>
                  </a:lnTo>
                  <a:lnTo>
                    <a:pt x="9" y="4"/>
                  </a:lnTo>
                  <a:lnTo>
                    <a:pt x="9" y="0"/>
                  </a:lnTo>
                  <a:lnTo>
                    <a:pt x="9" y="0"/>
                  </a:lnTo>
                  <a:lnTo>
                    <a:pt x="7" y="0"/>
                  </a:lnTo>
                  <a:lnTo>
                    <a:pt x="5" y="0"/>
                  </a:lnTo>
                  <a:lnTo>
                    <a:pt x="0" y="4"/>
                  </a:lnTo>
                  <a:lnTo>
                    <a:pt x="0" y="4"/>
                  </a:lnTo>
                  <a:lnTo>
                    <a:pt x="2" y="6"/>
                  </a:lnTo>
                  <a:lnTo>
                    <a:pt x="3"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8" name="Freeform 4450"/>
            <p:cNvSpPr>
              <a:spLocks/>
            </p:cNvSpPr>
            <p:nvPr/>
          </p:nvSpPr>
          <p:spPr bwMode="auto">
            <a:xfrm>
              <a:off x="4777" y="2731"/>
              <a:ext cx="9" cy="6"/>
            </a:xfrm>
            <a:custGeom>
              <a:avLst/>
              <a:gdLst/>
              <a:ahLst/>
              <a:cxnLst>
                <a:cxn ang="0">
                  <a:pos x="3" y="6"/>
                </a:cxn>
                <a:cxn ang="0">
                  <a:pos x="3" y="6"/>
                </a:cxn>
                <a:cxn ang="0">
                  <a:pos x="7" y="6"/>
                </a:cxn>
                <a:cxn ang="0">
                  <a:pos x="7" y="6"/>
                </a:cxn>
                <a:cxn ang="0">
                  <a:pos x="9" y="6"/>
                </a:cxn>
                <a:cxn ang="0">
                  <a:pos x="9" y="6"/>
                </a:cxn>
                <a:cxn ang="0">
                  <a:pos x="9" y="4"/>
                </a:cxn>
                <a:cxn ang="0">
                  <a:pos x="9" y="0"/>
                </a:cxn>
                <a:cxn ang="0">
                  <a:pos x="9" y="0"/>
                </a:cxn>
                <a:cxn ang="0">
                  <a:pos x="7" y="0"/>
                </a:cxn>
                <a:cxn ang="0">
                  <a:pos x="5" y="0"/>
                </a:cxn>
                <a:cxn ang="0">
                  <a:pos x="0" y="4"/>
                </a:cxn>
                <a:cxn ang="0">
                  <a:pos x="0" y="4"/>
                </a:cxn>
                <a:cxn ang="0">
                  <a:pos x="2" y="6"/>
                </a:cxn>
                <a:cxn ang="0">
                  <a:pos x="3" y="6"/>
                </a:cxn>
              </a:cxnLst>
              <a:rect l="0" t="0" r="r" b="b"/>
              <a:pathLst>
                <a:path w="9" h="6">
                  <a:moveTo>
                    <a:pt x="3" y="6"/>
                  </a:moveTo>
                  <a:lnTo>
                    <a:pt x="3" y="6"/>
                  </a:lnTo>
                  <a:lnTo>
                    <a:pt x="7" y="6"/>
                  </a:lnTo>
                  <a:lnTo>
                    <a:pt x="7" y="6"/>
                  </a:lnTo>
                  <a:lnTo>
                    <a:pt x="9" y="6"/>
                  </a:lnTo>
                  <a:lnTo>
                    <a:pt x="9" y="6"/>
                  </a:lnTo>
                  <a:lnTo>
                    <a:pt x="9" y="4"/>
                  </a:lnTo>
                  <a:lnTo>
                    <a:pt x="9" y="0"/>
                  </a:lnTo>
                  <a:lnTo>
                    <a:pt x="9" y="0"/>
                  </a:lnTo>
                  <a:lnTo>
                    <a:pt x="7" y="0"/>
                  </a:lnTo>
                  <a:lnTo>
                    <a:pt x="5" y="0"/>
                  </a:lnTo>
                  <a:lnTo>
                    <a:pt x="0" y="4"/>
                  </a:lnTo>
                  <a:lnTo>
                    <a:pt x="0" y="4"/>
                  </a:lnTo>
                  <a:lnTo>
                    <a:pt x="2" y="6"/>
                  </a:lnTo>
                  <a:lnTo>
                    <a:pt x="3"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39" name="Freeform 4451"/>
            <p:cNvSpPr>
              <a:spLocks/>
            </p:cNvSpPr>
            <p:nvPr/>
          </p:nvSpPr>
          <p:spPr bwMode="auto">
            <a:xfrm>
              <a:off x="4777" y="2723"/>
              <a:ext cx="2" cy="1"/>
            </a:xfrm>
            <a:custGeom>
              <a:avLst/>
              <a:gdLst/>
              <a:ahLst/>
              <a:cxnLst>
                <a:cxn ang="0">
                  <a:pos x="2" y="0"/>
                </a:cxn>
                <a:cxn ang="0">
                  <a:pos x="2" y="0"/>
                </a:cxn>
                <a:cxn ang="0">
                  <a:pos x="0" y="1"/>
                </a:cxn>
                <a:cxn ang="0">
                  <a:pos x="0" y="1"/>
                </a:cxn>
                <a:cxn ang="0">
                  <a:pos x="2" y="1"/>
                </a:cxn>
                <a:cxn ang="0">
                  <a:pos x="2" y="0"/>
                </a:cxn>
              </a:cxnLst>
              <a:rect l="0" t="0" r="r" b="b"/>
              <a:pathLst>
                <a:path w="2" h="1">
                  <a:moveTo>
                    <a:pt x="2" y="0"/>
                  </a:moveTo>
                  <a:lnTo>
                    <a:pt x="2" y="0"/>
                  </a:lnTo>
                  <a:lnTo>
                    <a:pt x="0" y="1"/>
                  </a:lnTo>
                  <a:lnTo>
                    <a:pt x="0" y="1"/>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0" name="Freeform 4452"/>
            <p:cNvSpPr>
              <a:spLocks/>
            </p:cNvSpPr>
            <p:nvPr/>
          </p:nvSpPr>
          <p:spPr bwMode="auto">
            <a:xfrm>
              <a:off x="4777" y="2723"/>
              <a:ext cx="2" cy="1"/>
            </a:xfrm>
            <a:custGeom>
              <a:avLst/>
              <a:gdLst/>
              <a:ahLst/>
              <a:cxnLst>
                <a:cxn ang="0">
                  <a:pos x="2" y="0"/>
                </a:cxn>
                <a:cxn ang="0">
                  <a:pos x="2" y="0"/>
                </a:cxn>
                <a:cxn ang="0">
                  <a:pos x="0" y="1"/>
                </a:cxn>
                <a:cxn ang="0">
                  <a:pos x="0" y="1"/>
                </a:cxn>
                <a:cxn ang="0">
                  <a:pos x="2" y="1"/>
                </a:cxn>
                <a:cxn ang="0">
                  <a:pos x="2" y="0"/>
                </a:cxn>
              </a:cxnLst>
              <a:rect l="0" t="0" r="r" b="b"/>
              <a:pathLst>
                <a:path w="2" h="1">
                  <a:moveTo>
                    <a:pt x="2" y="0"/>
                  </a:moveTo>
                  <a:lnTo>
                    <a:pt x="2" y="0"/>
                  </a:lnTo>
                  <a:lnTo>
                    <a:pt x="0" y="1"/>
                  </a:lnTo>
                  <a:lnTo>
                    <a:pt x="0" y="1"/>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1" name="Freeform 4453"/>
            <p:cNvSpPr>
              <a:spLocks/>
            </p:cNvSpPr>
            <p:nvPr/>
          </p:nvSpPr>
          <p:spPr bwMode="auto">
            <a:xfrm>
              <a:off x="4782" y="2705"/>
              <a:ext cx="1" cy="1"/>
            </a:xfrm>
            <a:custGeom>
              <a:avLst/>
              <a:gdLst/>
              <a:ahLst/>
              <a:cxnLst>
                <a:cxn ang="0">
                  <a:pos x="0" y="0"/>
                </a:cxn>
                <a:cxn ang="0">
                  <a:pos x="0" y="0"/>
                </a:cxn>
                <a:cxn ang="0">
                  <a:pos x="0" y="1"/>
                </a:cxn>
                <a:cxn ang="0">
                  <a:pos x="0" y="1"/>
                </a:cxn>
                <a:cxn ang="0">
                  <a:pos x="0" y="0"/>
                </a:cxn>
                <a:cxn ang="0">
                  <a:pos x="0" y="0"/>
                </a:cxn>
              </a:cxnLst>
              <a:rect l="0" t="0" r="r" b="b"/>
              <a:pathLst>
                <a:path h="1">
                  <a:moveTo>
                    <a:pt x="0" y="0"/>
                  </a:moveTo>
                  <a:lnTo>
                    <a:pt x="0" y="0"/>
                  </a:lnTo>
                  <a:lnTo>
                    <a:pt x="0" y="1"/>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2" name="Freeform 4454"/>
            <p:cNvSpPr>
              <a:spLocks/>
            </p:cNvSpPr>
            <p:nvPr/>
          </p:nvSpPr>
          <p:spPr bwMode="auto">
            <a:xfrm>
              <a:off x="4782" y="2705"/>
              <a:ext cx="1" cy="1"/>
            </a:xfrm>
            <a:custGeom>
              <a:avLst/>
              <a:gdLst/>
              <a:ahLst/>
              <a:cxnLst>
                <a:cxn ang="0">
                  <a:pos x="0" y="0"/>
                </a:cxn>
                <a:cxn ang="0">
                  <a:pos x="0" y="0"/>
                </a:cxn>
                <a:cxn ang="0">
                  <a:pos x="0" y="1"/>
                </a:cxn>
                <a:cxn ang="0">
                  <a:pos x="0" y="1"/>
                </a:cxn>
                <a:cxn ang="0">
                  <a:pos x="0" y="0"/>
                </a:cxn>
                <a:cxn ang="0">
                  <a:pos x="0" y="0"/>
                </a:cxn>
              </a:cxnLst>
              <a:rect l="0" t="0" r="r" b="b"/>
              <a:pathLst>
                <a:path h="1">
                  <a:moveTo>
                    <a:pt x="0" y="0"/>
                  </a:moveTo>
                  <a:lnTo>
                    <a:pt x="0" y="0"/>
                  </a:lnTo>
                  <a:lnTo>
                    <a:pt x="0" y="1"/>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3" name="Freeform 4455"/>
            <p:cNvSpPr>
              <a:spLocks/>
            </p:cNvSpPr>
            <p:nvPr/>
          </p:nvSpPr>
          <p:spPr bwMode="auto">
            <a:xfrm>
              <a:off x="4786" y="2705"/>
              <a:ext cx="16" cy="7"/>
            </a:xfrm>
            <a:custGeom>
              <a:avLst/>
              <a:gdLst/>
              <a:ahLst/>
              <a:cxnLst>
                <a:cxn ang="0">
                  <a:pos x="7" y="7"/>
                </a:cxn>
                <a:cxn ang="0">
                  <a:pos x="7" y="7"/>
                </a:cxn>
                <a:cxn ang="0">
                  <a:pos x="9" y="7"/>
                </a:cxn>
                <a:cxn ang="0">
                  <a:pos x="9" y="5"/>
                </a:cxn>
                <a:cxn ang="0">
                  <a:pos x="5" y="1"/>
                </a:cxn>
                <a:cxn ang="0">
                  <a:pos x="5" y="1"/>
                </a:cxn>
                <a:cxn ang="0">
                  <a:pos x="7" y="1"/>
                </a:cxn>
                <a:cxn ang="0">
                  <a:pos x="9" y="3"/>
                </a:cxn>
                <a:cxn ang="0">
                  <a:pos x="9" y="3"/>
                </a:cxn>
                <a:cxn ang="0">
                  <a:pos x="10" y="5"/>
                </a:cxn>
                <a:cxn ang="0">
                  <a:pos x="12" y="5"/>
                </a:cxn>
                <a:cxn ang="0">
                  <a:pos x="12" y="5"/>
                </a:cxn>
                <a:cxn ang="0">
                  <a:pos x="14" y="5"/>
                </a:cxn>
                <a:cxn ang="0">
                  <a:pos x="16" y="3"/>
                </a:cxn>
                <a:cxn ang="0">
                  <a:pos x="16" y="1"/>
                </a:cxn>
                <a:cxn ang="0">
                  <a:pos x="14" y="1"/>
                </a:cxn>
                <a:cxn ang="0">
                  <a:pos x="14" y="1"/>
                </a:cxn>
                <a:cxn ang="0">
                  <a:pos x="7" y="0"/>
                </a:cxn>
                <a:cxn ang="0">
                  <a:pos x="2" y="0"/>
                </a:cxn>
                <a:cxn ang="0">
                  <a:pos x="0" y="1"/>
                </a:cxn>
                <a:cxn ang="0">
                  <a:pos x="0" y="1"/>
                </a:cxn>
                <a:cxn ang="0">
                  <a:pos x="2" y="1"/>
                </a:cxn>
                <a:cxn ang="0">
                  <a:pos x="2" y="1"/>
                </a:cxn>
                <a:cxn ang="0">
                  <a:pos x="0" y="3"/>
                </a:cxn>
                <a:cxn ang="0">
                  <a:pos x="0" y="3"/>
                </a:cxn>
                <a:cxn ang="0">
                  <a:pos x="2" y="3"/>
                </a:cxn>
                <a:cxn ang="0">
                  <a:pos x="3" y="5"/>
                </a:cxn>
                <a:cxn ang="0">
                  <a:pos x="3" y="7"/>
                </a:cxn>
                <a:cxn ang="0">
                  <a:pos x="3" y="7"/>
                </a:cxn>
                <a:cxn ang="0">
                  <a:pos x="5" y="5"/>
                </a:cxn>
                <a:cxn ang="0">
                  <a:pos x="5" y="5"/>
                </a:cxn>
                <a:cxn ang="0">
                  <a:pos x="7" y="7"/>
                </a:cxn>
              </a:cxnLst>
              <a:rect l="0" t="0" r="r" b="b"/>
              <a:pathLst>
                <a:path w="16" h="7">
                  <a:moveTo>
                    <a:pt x="7" y="7"/>
                  </a:moveTo>
                  <a:lnTo>
                    <a:pt x="7" y="7"/>
                  </a:lnTo>
                  <a:lnTo>
                    <a:pt x="9" y="7"/>
                  </a:lnTo>
                  <a:lnTo>
                    <a:pt x="9" y="5"/>
                  </a:lnTo>
                  <a:lnTo>
                    <a:pt x="5" y="1"/>
                  </a:lnTo>
                  <a:lnTo>
                    <a:pt x="5" y="1"/>
                  </a:lnTo>
                  <a:lnTo>
                    <a:pt x="7" y="1"/>
                  </a:lnTo>
                  <a:lnTo>
                    <a:pt x="9" y="3"/>
                  </a:lnTo>
                  <a:lnTo>
                    <a:pt x="9" y="3"/>
                  </a:lnTo>
                  <a:lnTo>
                    <a:pt x="10" y="5"/>
                  </a:lnTo>
                  <a:lnTo>
                    <a:pt x="12" y="5"/>
                  </a:lnTo>
                  <a:lnTo>
                    <a:pt x="12" y="5"/>
                  </a:lnTo>
                  <a:lnTo>
                    <a:pt x="14" y="5"/>
                  </a:lnTo>
                  <a:lnTo>
                    <a:pt x="16" y="3"/>
                  </a:lnTo>
                  <a:lnTo>
                    <a:pt x="16" y="1"/>
                  </a:lnTo>
                  <a:lnTo>
                    <a:pt x="14" y="1"/>
                  </a:lnTo>
                  <a:lnTo>
                    <a:pt x="14" y="1"/>
                  </a:lnTo>
                  <a:lnTo>
                    <a:pt x="7" y="0"/>
                  </a:lnTo>
                  <a:lnTo>
                    <a:pt x="2" y="0"/>
                  </a:lnTo>
                  <a:lnTo>
                    <a:pt x="0" y="1"/>
                  </a:lnTo>
                  <a:lnTo>
                    <a:pt x="0" y="1"/>
                  </a:lnTo>
                  <a:lnTo>
                    <a:pt x="2" y="1"/>
                  </a:lnTo>
                  <a:lnTo>
                    <a:pt x="2" y="1"/>
                  </a:lnTo>
                  <a:lnTo>
                    <a:pt x="0" y="3"/>
                  </a:lnTo>
                  <a:lnTo>
                    <a:pt x="0" y="3"/>
                  </a:lnTo>
                  <a:lnTo>
                    <a:pt x="2" y="3"/>
                  </a:lnTo>
                  <a:lnTo>
                    <a:pt x="3" y="5"/>
                  </a:lnTo>
                  <a:lnTo>
                    <a:pt x="3" y="7"/>
                  </a:lnTo>
                  <a:lnTo>
                    <a:pt x="3" y="7"/>
                  </a:lnTo>
                  <a:lnTo>
                    <a:pt x="5" y="5"/>
                  </a:lnTo>
                  <a:lnTo>
                    <a:pt x="5" y="5"/>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4" name="Freeform 4456"/>
            <p:cNvSpPr>
              <a:spLocks/>
            </p:cNvSpPr>
            <p:nvPr/>
          </p:nvSpPr>
          <p:spPr bwMode="auto">
            <a:xfrm>
              <a:off x="4786" y="2705"/>
              <a:ext cx="16" cy="7"/>
            </a:xfrm>
            <a:custGeom>
              <a:avLst/>
              <a:gdLst/>
              <a:ahLst/>
              <a:cxnLst>
                <a:cxn ang="0">
                  <a:pos x="7" y="7"/>
                </a:cxn>
                <a:cxn ang="0">
                  <a:pos x="7" y="7"/>
                </a:cxn>
                <a:cxn ang="0">
                  <a:pos x="9" y="7"/>
                </a:cxn>
                <a:cxn ang="0">
                  <a:pos x="9" y="5"/>
                </a:cxn>
                <a:cxn ang="0">
                  <a:pos x="5" y="1"/>
                </a:cxn>
                <a:cxn ang="0">
                  <a:pos x="5" y="1"/>
                </a:cxn>
                <a:cxn ang="0">
                  <a:pos x="7" y="1"/>
                </a:cxn>
                <a:cxn ang="0">
                  <a:pos x="9" y="3"/>
                </a:cxn>
                <a:cxn ang="0">
                  <a:pos x="9" y="3"/>
                </a:cxn>
                <a:cxn ang="0">
                  <a:pos x="10" y="5"/>
                </a:cxn>
                <a:cxn ang="0">
                  <a:pos x="12" y="5"/>
                </a:cxn>
                <a:cxn ang="0">
                  <a:pos x="12" y="5"/>
                </a:cxn>
                <a:cxn ang="0">
                  <a:pos x="14" y="5"/>
                </a:cxn>
                <a:cxn ang="0">
                  <a:pos x="16" y="3"/>
                </a:cxn>
                <a:cxn ang="0">
                  <a:pos x="16" y="1"/>
                </a:cxn>
                <a:cxn ang="0">
                  <a:pos x="14" y="1"/>
                </a:cxn>
                <a:cxn ang="0">
                  <a:pos x="14" y="1"/>
                </a:cxn>
                <a:cxn ang="0">
                  <a:pos x="7" y="0"/>
                </a:cxn>
                <a:cxn ang="0">
                  <a:pos x="2" y="0"/>
                </a:cxn>
                <a:cxn ang="0">
                  <a:pos x="0" y="1"/>
                </a:cxn>
                <a:cxn ang="0">
                  <a:pos x="0" y="1"/>
                </a:cxn>
                <a:cxn ang="0">
                  <a:pos x="2" y="1"/>
                </a:cxn>
                <a:cxn ang="0">
                  <a:pos x="2" y="1"/>
                </a:cxn>
                <a:cxn ang="0">
                  <a:pos x="0" y="3"/>
                </a:cxn>
                <a:cxn ang="0">
                  <a:pos x="0" y="3"/>
                </a:cxn>
                <a:cxn ang="0">
                  <a:pos x="2" y="3"/>
                </a:cxn>
                <a:cxn ang="0">
                  <a:pos x="3" y="5"/>
                </a:cxn>
                <a:cxn ang="0">
                  <a:pos x="3" y="7"/>
                </a:cxn>
                <a:cxn ang="0">
                  <a:pos x="3" y="7"/>
                </a:cxn>
                <a:cxn ang="0">
                  <a:pos x="5" y="5"/>
                </a:cxn>
                <a:cxn ang="0">
                  <a:pos x="5" y="5"/>
                </a:cxn>
                <a:cxn ang="0">
                  <a:pos x="7" y="7"/>
                </a:cxn>
              </a:cxnLst>
              <a:rect l="0" t="0" r="r" b="b"/>
              <a:pathLst>
                <a:path w="16" h="7">
                  <a:moveTo>
                    <a:pt x="7" y="7"/>
                  </a:moveTo>
                  <a:lnTo>
                    <a:pt x="7" y="7"/>
                  </a:lnTo>
                  <a:lnTo>
                    <a:pt x="9" y="7"/>
                  </a:lnTo>
                  <a:lnTo>
                    <a:pt x="9" y="5"/>
                  </a:lnTo>
                  <a:lnTo>
                    <a:pt x="5" y="1"/>
                  </a:lnTo>
                  <a:lnTo>
                    <a:pt x="5" y="1"/>
                  </a:lnTo>
                  <a:lnTo>
                    <a:pt x="7" y="1"/>
                  </a:lnTo>
                  <a:lnTo>
                    <a:pt x="9" y="3"/>
                  </a:lnTo>
                  <a:lnTo>
                    <a:pt x="9" y="3"/>
                  </a:lnTo>
                  <a:lnTo>
                    <a:pt x="10" y="5"/>
                  </a:lnTo>
                  <a:lnTo>
                    <a:pt x="12" y="5"/>
                  </a:lnTo>
                  <a:lnTo>
                    <a:pt x="12" y="5"/>
                  </a:lnTo>
                  <a:lnTo>
                    <a:pt x="14" y="5"/>
                  </a:lnTo>
                  <a:lnTo>
                    <a:pt x="16" y="3"/>
                  </a:lnTo>
                  <a:lnTo>
                    <a:pt x="16" y="1"/>
                  </a:lnTo>
                  <a:lnTo>
                    <a:pt x="14" y="1"/>
                  </a:lnTo>
                  <a:lnTo>
                    <a:pt x="14" y="1"/>
                  </a:lnTo>
                  <a:lnTo>
                    <a:pt x="7" y="0"/>
                  </a:lnTo>
                  <a:lnTo>
                    <a:pt x="2" y="0"/>
                  </a:lnTo>
                  <a:lnTo>
                    <a:pt x="0" y="1"/>
                  </a:lnTo>
                  <a:lnTo>
                    <a:pt x="0" y="1"/>
                  </a:lnTo>
                  <a:lnTo>
                    <a:pt x="2" y="1"/>
                  </a:lnTo>
                  <a:lnTo>
                    <a:pt x="2" y="1"/>
                  </a:lnTo>
                  <a:lnTo>
                    <a:pt x="0" y="3"/>
                  </a:lnTo>
                  <a:lnTo>
                    <a:pt x="0" y="3"/>
                  </a:lnTo>
                  <a:lnTo>
                    <a:pt x="2" y="3"/>
                  </a:lnTo>
                  <a:lnTo>
                    <a:pt x="3" y="5"/>
                  </a:lnTo>
                  <a:lnTo>
                    <a:pt x="3" y="7"/>
                  </a:lnTo>
                  <a:lnTo>
                    <a:pt x="3" y="7"/>
                  </a:lnTo>
                  <a:lnTo>
                    <a:pt x="5" y="5"/>
                  </a:lnTo>
                  <a:lnTo>
                    <a:pt x="5" y="5"/>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5" name="Freeform 4457"/>
            <p:cNvSpPr>
              <a:spLocks/>
            </p:cNvSpPr>
            <p:nvPr/>
          </p:nvSpPr>
          <p:spPr bwMode="auto">
            <a:xfrm>
              <a:off x="4788" y="2835"/>
              <a:ext cx="7" cy="4"/>
            </a:xfrm>
            <a:custGeom>
              <a:avLst/>
              <a:gdLst/>
              <a:ahLst/>
              <a:cxnLst>
                <a:cxn ang="0">
                  <a:pos x="0" y="4"/>
                </a:cxn>
                <a:cxn ang="0">
                  <a:pos x="0" y="4"/>
                </a:cxn>
                <a:cxn ang="0">
                  <a:pos x="7" y="0"/>
                </a:cxn>
                <a:cxn ang="0">
                  <a:pos x="7" y="0"/>
                </a:cxn>
                <a:cxn ang="0">
                  <a:pos x="1" y="2"/>
                </a:cxn>
                <a:cxn ang="0">
                  <a:pos x="0" y="4"/>
                </a:cxn>
              </a:cxnLst>
              <a:rect l="0" t="0" r="r" b="b"/>
              <a:pathLst>
                <a:path w="7" h="4">
                  <a:moveTo>
                    <a:pt x="0" y="4"/>
                  </a:moveTo>
                  <a:lnTo>
                    <a:pt x="0" y="4"/>
                  </a:lnTo>
                  <a:lnTo>
                    <a:pt x="7" y="0"/>
                  </a:lnTo>
                  <a:lnTo>
                    <a:pt x="7" y="0"/>
                  </a:lnTo>
                  <a:lnTo>
                    <a:pt x="1"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6" name="Freeform 4458"/>
            <p:cNvSpPr>
              <a:spLocks/>
            </p:cNvSpPr>
            <p:nvPr/>
          </p:nvSpPr>
          <p:spPr bwMode="auto">
            <a:xfrm>
              <a:off x="4788" y="2835"/>
              <a:ext cx="7" cy="4"/>
            </a:xfrm>
            <a:custGeom>
              <a:avLst/>
              <a:gdLst/>
              <a:ahLst/>
              <a:cxnLst>
                <a:cxn ang="0">
                  <a:pos x="0" y="4"/>
                </a:cxn>
                <a:cxn ang="0">
                  <a:pos x="0" y="4"/>
                </a:cxn>
                <a:cxn ang="0">
                  <a:pos x="7" y="0"/>
                </a:cxn>
                <a:cxn ang="0">
                  <a:pos x="7" y="0"/>
                </a:cxn>
                <a:cxn ang="0">
                  <a:pos x="1" y="2"/>
                </a:cxn>
                <a:cxn ang="0">
                  <a:pos x="0" y="4"/>
                </a:cxn>
              </a:cxnLst>
              <a:rect l="0" t="0" r="r" b="b"/>
              <a:pathLst>
                <a:path w="7" h="4">
                  <a:moveTo>
                    <a:pt x="0" y="4"/>
                  </a:moveTo>
                  <a:lnTo>
                    <a:pt x="0" y="4"/>
                  </a:lnTo>
                  <a:lnTo>
                    <a:pt x="7" y="0"/>
                  </a:lnTo>
                  <a:lnTo>
                    <a:pt x="7" y="0"/>
                  </a:lnTo>
                  <a:lnTo>
                    <a:pt x="1"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7" name="Freeform 4459"/>
            <p:cNvSpPr>
              <a:spLocks/>
            </p:cNvSpPr>
            <p:nvPr/>
          </p:nvSpPr>
          <p:spPr bwMode="auto">
            <a:xfrm>
              <a:off x="4788" y="2717"/>
              <a:ext cx="7" cy="2"/>
            </a:xfrm>
            <a:custGeom>
              <a:avLst/>
              <a:gdLst/>
              <a:ahLst/>
              <a:cxnLst>
                <a:cxn ang="0">
                  <a:pos x="0" y="0"/>
                </a:cxn>
                <a:cxn ang="0">
                  <a:pos x="0" y="0"/>
                </a:cxn>
                <a:cxn ang="0">
                  <a:pos x="1" y="2"/>
                </a:cxn>
                <a:cxn ang="0">
                  <a:pos x="3" y="2"/>
                </a:cxn>
                <a:cxn ang="0">
                  <a:pos x="5" y="2"/>
                </a:cxn>
                <a:cxn ang="0">
                  <a:pos x="7" y="0"/>
                </a:cxn>
                <a:cxn ang="0">
                  <a:pos x="7" y="0"/>
                </a:cxn>
                <a:cxn ang="0">
                  <a:pos x="3" y="0"/>
                </a:cxn>
                <a:cxn ang="0">
                  <a:pos x="0" y="0"/>
                </a:cxn>
              </a:cxnLst>
              <a:rect l="0" t="0" r="r" b="b"/>
              <a:pathLst>
                <a:path w="7" h="2">
                  <a:moveTo>
                    <a:pt x="0" y="0"/>
                  </a:moveTo>
                  <a:lnTo>
                    <a:pt x="0" y="0"/>
                  </a:lnTo>
                  <a:lnTo>
                    <a:pt x="1" y="2"/>
                  </a:lnTo>
                  <a:lnTo>
                    <a:pt x="3" y="2"/>
                  </a:lnTo>
                  <a:lnTo>
                    <a:pt x="5" y="2"/>
                  </a:lnTo>
                  <a:lnTo>
                    <a:pt x="7" y="0"/>
                  </a:lnTo>
                  <a:lnTo>
                    <a:pt x="7"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8" name="Freeform 4460"/>
            <p:cNvSpPr>
              <a:spLocks/>
            </p:cNvSpPr>
            <p:nvPr/>
          </p:nvSpPr>
          <p:spPr bwMode="auto">
            <a:xfrm>
              <a:off x="4788" y="2717"/>
              <a:ext cx="7" cy="2"/>
            </a:xfrm>
            <a:custGeom>
              <a:avLst/>
              <a:gdLst/>
              <a:ahLst/>
              <a:cxnLst>
                <a:cxn ang="0">
                  <a:pos x="0" y="0"/>
                </a:cxn>
                <a:cxn ang="0">
                  <a:pos x="0" y="0"/>
                </a:cxn>
                <a:cxn ang="0">
                  <a:pos x="1" y="2"/>
                </a:cxn>
                <a:cxn ang="0">
                  <a:pos x="3" y="2"/>
                </a:cxn>
                <a:cxn ang="0">
                  <a:pos x="5" y="2"/>
                </a:cxn>
                <a:cxn ang="0">
                  <a:pos x="7" y="0"/>
                </a:cxn>
                <a:cxn ang="0">
                  <a:pos x="7" y="0"/>
                </a:cxn>
                <a:cxn ang="0">
                  <a:pos x="3" y="0"/>
                </a:cxn>
                <a:cxn ang="0">
                  <a:pos x="0" y="0"/>
                </a:cxn>
              </a:cxnLst>
              <a:rect l="0" t="0" r="r" b="b"/>
              <a:pathLst>
                <a:path w="7" h="2">
                  <a:moveTo>
                    <a:pt x="0" y="0"/>
                  </a:moveTo>
                  <a:lnTo>
                    <a:pt x="0" y="0"/>
                  </a:lnTo>
                  <a:lnTo>
                    <a:pt x="1" y="2"/>
                  </a:lnTo>
                  <a:lnTo>
                    <a:pt x="3" y="2"/>
                  </a:lnTo>
                  <a:lnTo>
                    <a:pt x="5" y="2"/>
                  </a:lnTo>
                  <a:lnTo>
                    <a:pt x="7" y="0"/>
                  </a:lnTo>
                  <a:lnTo>
                    <a:pt x="7" y="0"/>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9" name="Freeform 4461"/>
            <p:cNvSpPr>
              <a:spLocks/>
            </p:cNvSpPr>
            <p:nvPr/>
          </p:nvSpPr>
          <p:spPr bwMode="auto">
            <a:xfrm>
              <a:off x="4789" y="2712"/>
              <a:ext cx="2" cy="2"/>
            </a:xfrm>
            <a:custGeom>
              <a:avLst/>
              <a:gdLst/>
              <a:ahLst/>
              <a:cxnLst>
                <a:cxn ang="0">
                  <a:pos x="2" y="0"/>
                </a:cxn>
                <a:cxn ang="0">
                  <a:pos x="2" y="0"/>
                </a:cxn>
                <a:cxn ang="0">
                  <a:pos x="0" y="2"/>
                </a:cxn>
                <a:cxn ang="0">
                  <a:pos x="0" y="2"/>
                </a:cxn>
                <a:cxn ang="0">
                  <a:pos x="2" y="0"/>
                </a:cxn>
                <a:cxn ang="0">
                  <a:pos x="2" y="0"/>
                </a:cxn>
                <a:cxn ang="0">
                  <a:pos x="2" y="0"/>
                </a:cxn>
              </a:cxnLst>
              <a:rect l="0" t="0" r="r" b="b"/>
              <a:pathLst>
                <a:path w="2" h="2">
                  <a:moveTo>
                    <a:pt x="2" y="0"/>
                  </a:moveTo>
                  <a:lnTo>
                    <a:pt x="2" y="0"/>
                  </a:lnTo>
                  <a:lnTo>
                    <a:pt x="0" y="2"/>
                  </a:lnTo>
                  <a:lnTo>
                    <a:pt x="0" y="2"/>
                  </a:lnTo>
                  <a:lnTo>
                    <a:pt x="2" y="0"/>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0" name="Freeform 4462"/>
            <p:cNvSpPr>
              <a:spLocks/>
            </p:cNvSpPr>
            <p:nvPr/>
          </p:nvSpPr>
          <p:spPr bwMode="auto">
            <a:xfrm>
              <a:off x="4789" y="2712"/>
              <a:ext cx="2" cy="2"/>
            </a:xfrm>
            <a:custGeom>
              <a:avLst/>
              <a:gdLst/>
              <a:ahLst/>
              <a:cxnLst>
                <a:cxn ang="0">
                  <a:pos x="2" y="0"/>
                </a:cxn>
                <a:cxn ang="0">
                  <a:pos x="2" y="0"/>
                </a:cxn>
                <a:cxn ang="0">
                  <a:pos x="0" y="2"/>
                </a:cxn>
                <a:cxn ang="0">
                  <a:pos x="0" y="2"/>
                </a:cxn>
                <a:cxn ang="0">
                  <a:pos x="2" y="0"/>
                </a:cxn>
                <a:cxn ang="0">
                  <a:pos x="2" y="0"/>
                </a:cxn>
                <a:cxn ang="0">
                  <a:pos x="2" y="0"/>
                </a:cxn>
              </a:cxnLst>
              <a:rect l="0" t="0" r="r" b="b"/>
              <a:pathLst>
                <a:path w="2" h="2">
                  <a:moveTo>
                    <a:pt x="2" y="0"/>
                  </a:moveTo>
                  <a:lnTo>
                    <a:pt x="2" y="0"/>
                  </a:lnTo>
                  <a:lnTo>
                    <a:pt x="0" y="2"/>
                  </a:lnTo>
                  <a:lnTo>
                    <a:pt x="0" y="2"/>
                  </a:lnTo>
                  <a:lnTo>
                    <a:pt x="2" y="0"/>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1" name="Freeform 4463"/>
            <p:cNvSpPr>
              <a:spLocks/>
            </p:cNvSpPr>
            <p:nvPr/>
          </p:nvSpPr>
          <p:spPr bwMode="auto">
            <a:xfrm>
              <a:off x="4789" y="2824"/>
              <a:ext cx="2" cy="2"/>
            </a:xfrm>
            <a:custGeom>
              <a:avLst/>
              <a:gdLst/>
              <a:ahLst/>
              <a:cxnLst>
                <a:cxn ang="0">
                  <a:pos x="0" y="0"/>
                </a:cxn>
                <a:cxn ang="0">
                  <a:pos x="0" y="0"/>
                </a:cxn>
                <a:cxn ang="0">
                  <a:pos x="0" y="2"/>
                </a:cxn>
                <a:cxn ang="0">
                  <a:pos x="2" y="0"/>
                </a:cxn>
                <a:cxn ang="0">
                  <a:pos x="2" y="0"/>
                </a:cxn>
                <a:cxn ang="0">
                  <a:pos x="0" y="0"/>
                </a:cxn>
              </a:cxnLst>
              <a:rect l="0" t="0" r="r" b="b"/>
              <a:pathLst>
                <a:path w="2" h="2">
                  <a:moveTo>
                    <a:pt x="0" y="0"/>
                  </a:moveTo>
                  <a:lnTo>
                    <a:pt x="0" y="0"/>
                  </a:lnTo>
                  <a:lnTo>
                    <a:pt x="0" y="2"/>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2" name="Freeform 4464"/>
            <p:cNvSpPr>
              <a:spLocks/>
            </p:cNvSpPr>
            <p:nvPr/>
          </p:nvSpPr>
          <p:spPr bwMode="auto">
            <a:xfrm>
              <a:off x="4789" y="2824"/>
              <a:ext cx="2" cy="2"/>
            </a:xfrm>
            <a:custGeom>
              <a:avLst/>
              <a:gdLst/>
              <a:ahLst/>
              <a:cxnLst>
                <a:cxn ang="0">
                  <a:pos x="0" y="0"/>
                </a:cxn>
                <a:cxn ang="0">
                  <a:pos x="0" y="0"/>
                </a:cxn>
                <a:cxn ang="0">
                  <a:pos x="0" y="2"/>
                </a:cxn>
                <a:cxn ang="0">
                  <a:pos x="2" y="0"/>
                </a:cxn>
                <a:cxn ang="0">
                  <a:pos x="2" y="0"/>
                </a:cxn>
                <a:cxn ang="0">
                  <a:pos x="0" y="0"/>
                </a:cxn>
              </a:cxnLst>
              <a:rect l="0" t="0" r="r" b="b"/>
              <a:pathLst>
                <a:path w="2" h="2">
                  <a:moveTo>
                    <a:pt x="0" y="0"/>
                  </a:moveTo>
                  <a:lnTo>
                    <a:pt x="0" y="0"/>
                  </a:lnTo>
                  <a:lnTo>
                    <a:pt x="0" y="2"/>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3" name="Freeform 4465"/>
            <p:cNvSpPr>
              <a:spLocks/>
            </p:cNvSpPr>
            <p:nvPr/>
          </p:nvSpPr>
          <p:spPr bwMode="auto">
            <a:xfrm>
              <a:off x="4791" y="2719"/>
              <a:ext cx="7" cy="7"/>
            </a:xfrm>
            <a:custGeom>
              <a:avLst/>
              <a:gdLst/>
              <a:ahLst/>
              <a:cxnLst>
                <a:cxn ang="0">
                  <a:pos x="4" y="0"/>
                </a:cxn>
                <a:cxn ang="0">
                  <a:pos x="4" y="0"/>
                </a:cxn>
                <a:cxn ang="0">
                  <a:pos x="2" y="2"/>
                </a:cxn>
                <a:cxn ang="0">
                  <a:pos x="0" y="4"/>
                </a:cxn>
                <a:cxn ang="0">
                  <a:pos x="4" y="7"/>
                </a:cxn>
                <a:cxn ang="0">
                  <a:pos x="4" y="7"/>
                </a:cxn>
                <a:cxn ang="0">
                  <a:pos x="5" y="7"/>
                </a:cxn>
                <a:cxn ang="0">
                  <a:pos x="7" y="4"/>
                </a:cxn>
                <a:cxn ang="0">
                  <a:pos x="7" y="2"/>
                </a:cxn>
                <a:cxn ang="0">
                  <a:pos x="4" y="0"/>
                </a:cxn>
              </a:cxnLst>
              <a:rect l="0" t="0" r="r" b="b"/>
              <a:pathLst>
                <a:path w="7" h="7">
                  <a:moveTo>
                    <a:pt x="4" y="0"/>
                  </a:moveTo>
                  <a:lnTo>
                    <a:pt x="4" y="0"/>
                  </a:lnTo>
                  <a:lnTo>
                    <a:pt x="2" y="2"/>
                  </a:lnTo>
                  <a:lnTo>
                    <a:pt x="0" y="4"/>
                  </a:lnTo>
                  <a:lnTo>
                    <a:pt x="4" y="7"/>
                  </a:lnTo>
                  <a:lnTo>
                    <a:pt x="4" y="7"/>
                  </a:lnTo>
                  <a:lnTo>
                    <a:pt x="5" y="7"/>
                  </a:lnTo>
                  <a:lnTo>
                    <a:pt x="7" y="4"/>
                  </a:lnTo>
                  <a:lnTo>
                    <a:pt x="7"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4" name="Freeform 4466"/>
            <p:cNvSpPr>
              <a:spLocks/>
            </p:cNvSpPr>
            <p:nvPr/>
          </p:nvSpPr>
          <p:spPr bwMode="auto">
            <a:xfrm>
              <a:off x="4791" y="2719"/>
              <a:ext cx="7" cy="7"/>
            </a:xfrm>
            <a:custGeom>
              <a:avLst/>
              <a:gdLst/>
              <a:ahLst/>
              <a:cxnLst>
                <a:cxn ang="0">
                  <a:pos x="4" y="0"/>
                </a:cxn>
                <a:cxn ang="0">
                  <a:pos x="4" y="0"/>
                </a:cxn>
                <a:cxn ang="0">
                  <a:pos x="2" y="2"/>
                </a:cxn>
                <a:cxn ang="0">
                  <a:pos x="0" y="4"/>
                </a:cxn>
                <a:cxn ang="0">
                  <a:pos x="4" y="7"/>
                </a:cxn>
                <a:cxn ang="0">
                  <a:pos x="4" y="7"/>
                </a:cxn>
                <a:cxn ang="0">
                  <a:pos x="5" y="7"/>
                </a:cxn>
                <a:cxn ang="0">
                  <a:pos x="7" y="4"/>
                </a:cxn>
                <a:cxn ang="0">
                  <a:pos x="7" y="2"/>
                </a:cxn>
                <a:cxn ang="0">
                  <a:pos x="4" y="0"/>
                </a:cxn>
              </a:cxnLst>
              <a:rect l="0" t="0" r="r" b="b"/>
              <a:pathLst>
                <a:path w="7" h="7">
                  <a:moveTo>
                    <a:pt x="4" y="0"/>
                  </a:moveTo>
                  <a:lnTo>
                    <a:pt x="4" y="0"/>
                  </a:lnTo>
                  <a:lnTo>
                    <a:pt x="2" y="2"/>
                  </a:lnTo>
                  <a:lnTo>
                    <a:pt x="0" y="4"/>
                  </a:lnTo>
                  <a:lnTo>
                    <a:pt x="4" y="7"/>
                  </a:lnTo>
                  <a:lnTo>
                    <a:pt x="4" y="7"/>
                  </a:lnTo>
                  <a:lnTo>
                    <a:pt x="5" y="7"/>
                  </a:lnTo>
                  <a:lnTo>
                    <a:pt x="7" y="4"/>
                  </a:lnTo>
                  <a:lnTo>
                    <a:pt x="7"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5" name="Freeform 4467"/>
            <p:cNvSpPr>
              <a:spLocks/>
            </p:cNvSpPr>
            <p:nvPr/>
          </p:nvSpPr>
          <p:spPr bwMode="auto">
            <a:xfrm>
              <a:off x="4791" y="2824"/>
              <a:ext cx="4" cy="1"/>
            </a:xfrm>
            <a:custGeom>
              <a:avLst/>
              <a:gdLst/>
              <a:ahLst/>
              <a:cxnLst>
                <a:cxn ang="0">
                  <a:pos x="2" y="0"/>
                </a:cxn>
                <a:cxn ang="0">
                  <a:pos x="2" y="0"/>
                </a:cxn>
                <a:cxn ang="0">
                  <a:pos x="0" y="0"/>
                </a:cxn>
                <a:cxn ang="0">
                  <a:pos x="0" y="0"/>
                </a:cxn>
                <a:cxn ang="0">
                  <a:pos x="2" y="0"/>
                </a:cxn>
                <a:cxn ang="0">
                  <a:pos x="4" y="0"/>
                </a:cxn>
                <a:cxn ang="0">
                  <a:pos x="4" y="0"/>
                </a:cxn>
                <a:cxn ang="0">
                  <a:pos x="2" y="0"/>
                </a:cxn>
              </a:cxnLst>
              <a:rect l="0" t="0" r="r" b="b"/>
              <a:pathLst>
                <a:path w="4">
                  <a:moveTo>
                    <a:pt x="2" y="0"/>
                  </a:moveTo>
                  <a:lnTo>
                    <a:pt x="2" y="0"/>
                  </a:lnTo>
                  <a:lnTo>
                    <a:pt x="0" y="0"/>
                  </a:lnTo>
                  <a:lnTo>
                    <a:pt x="0" y="0"/>
                  </a:lnTo>
                  <a:lnTo>
                    <a:pt x="2" y="0"/>
                  </a:lnTo>
                  <a:lnTo>
                    <a:pt x="4" y="0"/>
                  </a:lnTo>
                  <a:lnTo>
                    <a:pt x="4"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6" name="Freeform 4468"/>
            <p:cNvSpPr>
              <a:spLocks/>
            </p:cNvSpPr>
            <p:nvPr/>
          </p:nvSpPr>
          <p:spPr bwMode="auto">
            <a:xfrm>
              <a:off x="4791" y="2824"/>
              <a:ext cx="4" cy="1"/>
            </a:xfrm>
            <a:custGeom>
              <a:avLst/>
              <a:gdLst/>
              <a:ahLst/>
              <a:cxnLst>
                <a:cxn ang="0">
                  <a:pos x="2" y="0"/>
                </a:cxn>
                <a:cxn ang="0">
                  <a:pos x="2" y="0"/>
                </a:cxn>
                <a:cxn ang="0">
                  <a:pos x="0" y="0"/>
                </a:cxn>
                <a:cxn ang="0">
                  <a:pos x="0" y="0"/>
                </a:cxn>
                <a:cxn ang="0">
                  <a:pos x="2" y="0"/>
                </a:cxn>
                <a:cxn ang="0">
                  <a:pos x="4" y="0"/>
                </a:cxn>
                <a:cxn ang="0">
                  <a:pos x="4" y="0"/>
                </a:cxn>
                <a:cxn ang="0">
                  <a:pos x="2" y="0"/>
                </a:cxn>
              </a:cxnLst>
              <a:rect l="0" t="0" r="r" b="b"/>
              <a:pathLst>
                <a:path w="4">
                  <a:moveTo>
                    <a:pt x="2" y="0"/>
                  </a:moveTo>
                  <a:lnTo>
                    <a:pt x="2" y="0"/>
                  </a:lnTo>
                  <a:lnTo>
                    <a:pt x="0" y="0"/>
                  </a:lnTo>
                  <a:lnTo>
                    <a:pt x="0" y="0"/>
                  </a:lnTo>
                  <a:lnTo>
                    <a:pt x="2" y="0"/>
                  </a:lnTo>
                  <a:lnTo>
                    <a:pt x="4" y="0"/>
                  </a:lnTo>
                  <a:lnTo>
                    <a:pt x="4"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7" name="Freeform 4469"/>
            <p:cNvSpPr>
              <a:spLocks/>
            </p:cNvSpPr>
            <p:nvPr/>
          </p:nvSpPr>
          <p:spPr bwMode="auto">
            <a:xfrm>
              <a:off x="4793" y="2819"/>
              <a:ext cx="11" cy="14"/>
            </a:xfrm>
            <a:custGeom>
              <a:avLst/>
              <a:gdLst/>
              <a:ahLst/>
              <a:cxnLst>
                <a:cxn ang="0">
                  <a:pos x="11" y="0"/>
                </a:cxn>
                <a:cxn ang="0">
                  <a:pos x="11" y="0"/>
                </a:cxn>
                <a:cxn ang="0">
                  <a:pos x="3" y="3"/>
                </a:cxn>
                <a:cxn ang="0">
                  <a:pos x="2" y="7"/>
                </a:cxn>
                <a:cxn ang="0">
                  <a:pos x="3" y="9"/>
                </a:cxn>
                <a:cxn ang="0">
                  <a:pos x="3" y="9"/>
                </a:cxn>
                <a:cxn ang="0">
                  <a:pos x="2" y="9"/>
                </a:cxn>
                <a:cxn ang="0">
                  <a:pos x="0" y="11"/>
                </a:cxn>
                <a:cxn ang="0">
                  <a:pos x="0" y="12"/>
                </a:cxn>
                <a:cxn ang="0">
                  <a:pos x="2" y="14"/>
                </a:cxn>
                <a:cxn ang="0">
                  <a:pos x="3" y="12"/>
                </a:cxn>
                <a:cxn ang="0">
                  <a:pos x="3" y="12"/>
                </a:cxn>
                <a:cxn ang="0">
                  <a:pos x="5" y="11"/>
                </a:cxn>
                <a:cxn ang="0">
                  <a:pos x="9" y="7"/>
                </a:cxn>
                <a:cxn ang="0">
                  <a:pos x="9" y="7"/>
                </a:cxn>
                <a:cxn ang="0">
                  <a:pos x="9" y="3"/>
                </a:cxn>
                <a:cxn ang="0">
                  <a:pos x="11" y="2"/>
                </a:cxn>
                <a:cxn ang="0">
                  <a:pos x="11" y="2"/>
                </a:cxn>
                <a:cxn ang="0">
                  <a:pos x="11" y="2"/>
                </a:cxn>
                <a:cxn ang="0">
                  <a:pos x="11" y="0"/>
                </a:cxn>
              </a:cxnLst>
              <a:rect l="0" t="0" r="r" b="b"/>
              <a:pathLst>
                <a:path w="11" h="14">
                  <a:moveTo>
                    <a:pt x="11" y="0"/>
                  </a:moveTo>
                  <a:lnTo>
                    <a:pt x="11" y="0"/>
                  </a:lnTo>
                  <a:lnTo>
                    <a:pt x="3" y="3"/>
                  </a:lnTo>
                  <a:lnTo>
                    <a:pt x="2" y="7"/>
                  </a:lnTo>
                  <a:lnTo>
                    <a:pt x="3" y="9"/>
                  </a:lnTo>
                  <a:lnTo>
                    <a:pt x="3" y="9"/>
                  </a:lnTo>
                  <a:lnTo>
                    <a:pt x="2" y="9"/>
                  </a:lnTo>
                  <a:lnTo>
                    <a:pt x="0" y="11"/>
                  </a:lnTo>
                  <a:lnTo>
                    <a:pt x="0" y="12"/>
                  </a:lnTo>
                  <a:lnTo>
                    <a:pt x="2" y="14"/>
                  </a:lnTo>
                  <a:lnTo>
                    <a:pt x="3" y="12"/>
                  </a:lnTo>
                  <a:lnTo>
                    <a:pt x="3" y="12"/>
                  </a:lnTo>
                  <a:lnTo>
                    <a:pt x="5" y="11"/>
                  </a:lnTo>
                  <a:lnTo>
                    <a:pt x="9" y="7"/>
                  </a:lnTo>
                  <a:lnTo>
                    <a:pt x="9" y="7"/>
                  </a:lnTo>
                  <a:lnTo>
                    <a:pt x="9" y="3"/>
                  </a:lnTo>
                  <a:lnTo>
                    <a:pt x="11" y="2"/>
                  </a:lnTo>
                  <a:lnTo>
                    <a:pt x="11" y="2"/>
                  </a:lnTo>
                  <a:lnTo>
                    <a:pt x="11" y="2"/>
                  </a:lnTo>
                  <a:lnTo>
                    <a:pt x="1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8" name="Freeform 4470"/>
            <p:cNvSpPr>
              <a:spLocks/>
            </p:cNvSpPr>
            <p:nvPr/>
          </p:nvSpPr>
          <p:spPr bwMode="auto">
            <a:xfrm>
              <a:off x="4793" y="2819"/>
              <a:ext cx="11" cy="14"/>
            </a:xfrm>
            <a:custGeom>
              <a:avLst/>
              <a:gdLst/>
              <a:ahLst/>
              <a:cxnLst>
                <a:cxn ang="0">
                  <a:pos x="11" y="0"/>
                </a:cxn>
                <a:cxn ang="0">
                  <a:pos x="11" y="0"/>
                </a:cxn>
                <a:cxn ang="0">
                  <a:pos x="3" y="3"/>
                </a:cxn>
                <a:cxn ang="0">
                  <a:pos x="2" y="7"/>
                </a:cxn>
                <a:cxn ang="0">
                  <a:pos x="3" y="9"/>
                </a:cxn>
                <a:cxn ang="0">
                  <a:pos x="3" y="9"/>
                </a:cxn>
                <a:cxn ang="0">
                  <a:pos x="2" y="9"/>
                </a:cxn>
                <a:cxn ang="0">
                  <a:pos x="0" y="11"/>
                </a:cxn>
                <a:cxn ang="0">
                  <a:pos x="0" y="12"/>
                </a:cxn>
                <a:cxn ang="0">
                  <a:pos x="2" y="14"/>
                </a:cxn>
                <a:cxn ang="0">
                  <a:pos x="3" y="12"/>
                </a:cxn>
                <a:cxn ang="0">
                  <a:pos x="3" y="12"/>
                </a:cxn>
                <a:cxn ang="0">
                  <a:pos x="5" y="11"/>
                </a:cxn>
                <a:cxn ang="0">
                  <a:pos x="9" y="7"/>
                </a:cxn>
                <a:cxn ang="0">
                  <a:pos x="9" y="7"/>
                </a:cxn>
                <a:cxn ang="0">
                  <a:pos x="9" y="3"/>
                </a:cxn>
                <a:cxn ang="0">
                  <a:pos x="11" y="2"/>
                </a:cxn>
                <a:cxn ang="0">
                  <a:pos x="11" y="2"/>
                </a:cxn>
                <a:cxn ang="0">
                  <a:pos x="11" y="2"/>
                </a:cxn>
                <a:cxn ang="0">
                  <a:pos x="11" y="0"/>
                </a:cxn>
              </a:cxnLst>
              <a:rect l="0" t="0" r="r" b="b"/>
              <a:pathLst>
                <a:path w="11" h="14">
                  <a:moveTo>
                    <a:pt x="11" y="0"/>
                  </a:moveTo>
                  <a:lnTo>
                    <a:pt x="11" y="0"/>
                  </a:lnTo>
                  <a:lnTo>
                    <a:pt x="3" y="3"/>
                  </a:lnTo>
                  <a:lnTo>
                    <a:pt x="2" y="7"/>
                  </a:lnTo>
                  <a:lnTo>
                    <a:pt x="3" y="9"/>
                  </a:lnTo>
                  <a:lnTo>
                    <a:pt x="3" y="9"/>
                  </a:lnTo>
                  <a:lnTo>
                    <a:pt x="2" y="9"/>
                  </a:lnTo>
                  <a:lnTo>
                    <a:pt x="0" y="11"/>
                  </a:lnTo>
                  <a:lnTo>
                    <a:pt x="0" y="12"/>
                  </a:lnTo>
                  <a:lnTo>
                    <a:pt x="2" y="14"/>
                  </a:lnTo>
                  <a:lnTo>
                    <a:pt x="3" y="12"/>
                  </a:lnTo>
                  <a:lnTo>
                    <a:pt x="3" y="12"/>
                  </a:lnTo>
                  <a:lnTo>
                    <a:pt x="5" y="11"/>
                  </a:lnTo>
                  <a:lnTo>
                    <a:pt x="9" y="7"/>
                  </a:lnTo>
                  <a:lnTo>
                    <a:pt x="9" y="7"/>
                  </a:lnTo>
                  <a:lnTo>
                    <a:pt x="9" y="3"/>
                  </a:lnTo>
                  <a:lnTo>
                    <a:pt x="11" y="2"/>
                  </a:lnTo>
                  <a:lnTo>
                    <a:pt x="11" y="2"/>
                  </a:lnTo>
                  <a:lnTo>
                    <a:pt x="11" y="2"/>
                  </a:lnTo>
                  <a:lnTo>
                    <a:pt x="1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9" name="Freeform 4471"/>
            <p:cNvSpPr>
              <a:spLocks/>
            </p:cNvSpPr>
            <p:nvPr/>
          </p:nvSpPr>
          <p:spPr bwMode="auto">
            <a:xfrm>
              <a:off x="4798" y="2721"/>
              <a:ext cx="1" cy="2"/>
            </a:xfrm>
            <a:custGeom>
              <a:avLst/>
              <a:gdLst/>
              <a:ahLst/>
              <a:cxnLst>
                <a:cxn ang="0">
                  <a:pos x="0" y="0"/>
                </a:cxn>
                <a:cxn ang="0">
                  <a:pos x="0" y="0"/>
                </a:cxn>
                <a:cxn ang="0">
                  <a:pos x="0" y="0"/>
                </a:cxn>
                <a:cxn ang="0">
                  <a:pos x="0" y="2"/>
                </a:cxn>
                <a:cxn ang="0">
                  <a:pos x="0" y="2"/>
                </a:cxn>
                <a:cxn ang="0">
                  <a:pos x="0" y="0"/>
                </a:cxn>
              </a:cxnLst>
              <a:rect l="0" t="0" r="r" b="b"/>
              <a:pathLst>
                <a:path h="2">
                  <a:moveTo>
                    <a:pt x="0" y="0"/>
                  </a:moveTo>
                  <a:lnTo>
                    <a:pt x="0" y="0"/>
                  </a:lnTo>
                  <a:lnTo>
                    <a:pt x="0" y="0"/>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0" name="Freeform 4472"/>
            <p:cNvSpPr>
              <a:spLocks/>
            </p:cNvSpPr>
            <p:nvPr/>
          </p:nvSpPr>
          <p:spPr bwMode="auto">
            <a:xfrm>
              <a:off x="4798" y="2721"/>
              <a:ext cx="1" cy="2"/>
            </a:xfrm>
            <a:custGeom>
              <a:avLst/>
              <a:gdLst/>
              <a:ahLst/>
              <a:cxnLst>
                <a:cxn ang="0">
                  <a:pos x="0" y="0"/>
                </a:cxn>
                <a:cxn ang="0">
                  <a:pos x="0" y="0"/>
                </a:cxn>
                <a:cxn ang="0">
                  <a:pos x="0" y="0"/>
                </a:cxn>
                <a:cxn ang="0">
                  <a:pos x="0" y="2"/>
                </a:cxn>
                <a:cxn ang="0">
                  <a:pos x="0" y="2"/>
                </a:cxn>
                <a:cxn ang="0">
                  <a:pos x="0" y="0"/>
                </a:cxn>
              </a:cxnLst>
              <a:rect l="0" t="0" r="r" b="b"/>
              <a:pathLst>
                <a:path h="2">
                  <a:moveTo>
                    <a:pt x="0" y="0"/>
                  </a:moveTo>
                  <a:lnTo>
                    <a:pt x="0" y="0"/>
                  </a:lnTo>
                  <a:lnTo>
                    <a:pt x="0" y="0"/>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1" name="Freeform 4473"/>
            <p:cNvSpPr>
              <a:spLocks/>
            </p:cNvSpPr>
            <p:nvPr/>
          </p:nvSpPr>
          <p:spPr bwMode="auto">
            <a:xfrm>
              <a:off x="4804" y="2819"/>
              <a:ext cx="3" cy="2"/>
            </a:xfrm>
            <a:custGeom>
              <a:avLst/>
              <a:gdLst/>
              <a:ahLst/>
              <a:cxnLst>
                <a:cxn ang="0">
                  <a:pos x="0" y="0"/>
                </a:cxn>
                <a:cxn ang="0">
                  <a:pos x="0" y="0"/>
                </a:cxn>
                <a:cxn ang="0">
                  <a:pos x="3" y="2"/>
                </a:cxn>
                <a:cxn ang="0">
                  <a:pos x="3" y="2"/>
                </a:cxn>
                <a:cxn ang="0">
                  <a:pos x="3" y="0"/>
                </a:cxn>
                <a:cxn ang="0">
                  <a:pos x="0" y="0"/>
                </a:cxn>
              </a:cxnLst>
              <a:rect l="0" t="0" r="r" b="b"/>
              <a:pathLst>
                <a:path w="3" h="2">
                  <a:moveTo>
                    <a:pt x="0" y="0"/>
                  </a:moveTo>
                  <a:lnTo>
                    <a:pt x="0" y="0"/>
                  </a:lnTo>
                  <a:lnTo>
                    <a:pt x="3" y="2"/>
                  </a:lnTo>
                  <a:lnTo>
                    <a:pt x="3" y="2"/>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2" name="Freeform 4474"/>
            <p:cNvSpPr>
              <a:spLocks/>
            </p:cNvSpPr>
            <p:nvPr/>
          </p:nvSpPr>
          <p:spPr bwMode="auto">
            <a:xfrm>
              <a:off x="4804" y="2819"/>
              <a:ext cx="3" cy="2"/>
            </a:xfrm>
            <a:custGeom>
              <a:avLst/>
              <a:gdLst/>
              <a:ahLst/>
              <a:cxnLst>
                <a:cxn ang="0">
                  <a:pos x="0" y="0"/>
                </a:cxn>
                <a:cxn ang="0">
                  <a:pos x="0" y="0"/>
                </a:cxn>
                <a:cxn ang="0">
                  <a:pos x="3" y="2"/>
                </a:cxn>
                <a:cxn ang="0">
                  <a:pos x="3" y="2"/>
                </a:cxn>
                <a:cxn ang="0">
                  <a:pos x="3" y="0"/>
                </a:cxn>
                <a:cxn ang="0">
                  <a:pos x="0" y="0"/>
                </a:cxn>
              </a:cxnLst>
              <a:rect l="0" t="0" r="r" b="b"/>
              <a:pathLst>
                <a:path w="3" h="2">
                  <a:moveTo>
                    <a:pt x="0" y="0"/>
                  </a:moveTo>
                  <a:lnTo>
                    <a:pt x="0" y="0"/>
                  </a:lnTo>
                  <a:lnTo>
                    <a:pt x="3" y="2"/>
                  </a:lnTo>
                  <a:lnTo>
                    <a:pt x="3" y="2"/>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3" name="Freeform 4475"/>
            <p:cNvSpPr>
              <a:spLocks/>
            </p:cNvSpPr>
            <p:nvPr/>
          </p:nvSpPr>
          <p:spPr bwMode="auto">
            <a:xfrm>
              <a:off x="4820" y="2796"/>
              <a:ext cx="3" cy="3"/>
            </a:xfrm>
            <a:custGeom>
              <a:avLst/>
              <a:gdLst/>
              <a:ahLst/>
              <a:cxnLst>
                <a:cxn ang="0">
                  <a:pos x="1" y="0"/>
                </a:cxn>
                <a:cxn ang="0">
                  <a:pos x="1" y="0"/>
                </a:cxn>
                <a:cxn ang="0">
                  <a:pos x="0" y="0"/>
                </a:cxn>
                <a:cxn ang="0">
                  <a:pos x="0" y="0"/>
                </a:cxn>
                <a:cxn ang="0">
                  <a:pos x="0" y="1"/>
                </a:cxn>
                <a:cxn ang="0">
                  <a:pos x="1" y="3"/>
                </a:cxn>
                <a:cxn ang="0">
                  <a:pos x="1" y="3"/>
                </a:cxn>
                <a:cxn ang="0">
                  <a:pos x="3" y="3"/>
                </a:cxn>
                <a:cxn ang="0">
                  <a:pos x="3" y="1"/>
                </a:cxn>
                <a:cxn ang="0">
                  <a:pos x="1" y="0"/>
                </a:cxn>
              </a:cxnLst>
              <a:rect l="0" t="0" r="r" b="b"/>
              <a:pathLst>
                <a:path w="3" h="3">
                  <a:moveTo>
                    <a:pt x="1" y="0"/>
                  </a:moveTo>
                  <a:lnTo>
                    <a:pt x="1" y="0"/>
                  </a:lnTo>
                  <a:lnTo>
                    <a:pt x="0" y="0"/>
                  </a:lnTo>
                  <a:lnTo>
                    <a:pt x="0" y="0"/>
                  </a:lnTo>
                  <a:lnTo>
                    <a:pt x="0" y="1"/>
                  </a:lnTo>
                  <a:lnTo>
                    <a:pt x="1" y="3"/>
                  </a:lnTo>
                  <a:lnTo>
                    <a:pt x="1" y="3"/>
                  </a:lnTo>
                  <a:lnTo>
                    <a:pt x="3" y="3"/>
                  </a:lnTo>
                  <a:lnTo>
                    <a:pt x="3" y="1"/>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4" name="Freeform 4476"/>
            <p:cNvSpPr>
              <a:spLocks/>
            </p:cNvSpPr>
            <p:nvPr/>
          </p:nvSpPr>
          <p:spPr bwMode="auto">
            <a:xfrm>
              <a:off x="4820" y="2796"/>
              <a:ext cx="3" cy="3"/>
            </a:xfrm>
            <a:custGeom>
              <a:avLst/>
              <a:gdLst/>
              <a:ahLst/>
              <a:cxnLst>
                <a:cxn ang="0">
                  <a:pos x="1" y="0"/>
                </a:cxn>
                <a:cxn ang="0">
                  <a:pos x="1" y="0"/>
                </a:cxn>
                <a:cxn ang="0">
                  <a:pos x="0" y="0"/>
                </a:cxn>
                <a:cxn ang="0">
                  <a:pos x="0" y="0"/>
                </a:cxn>
                <a:cxn ang="0">
                  <a:pos x="0" y="1"/>
                </a:cxn>
                <a:cxn ang="0">
                  <a:pos x="1" y="3"/>
                </a:cxn>
                <a:cxn ang="0">
                  <a:pos x="1" y="3"/>
                </a:cxn>
                <a:cxn ang="0">
                  <a:pos x="3" y="3"/>
                </a:cxn>
                <a:cxn ang="0">
                  <a:pos x="3" y="1"/>
                </a:cxn>
                <a:cxn ang="0">
                  <a:pos x="1" y="0"/>
                </a:cxn>
              </a:cxnLst>
              <a:rect l="0" t="0" r="r" b="b"/>
              <a:pathLst>
                <a:path w="3" h="3">
                  <a:moveTo>
                    <a:pt x="1" y="0"/>
                  </a:moveTo>
                  <a:lnTo>
                    <a:pt x="1" y="0"/>
                  </a:lnTo>
                  <a:lnTo>
                    <a:pt x="0" y="0"/>
                  </a:lnTo>
                  <a:lnTo>
                    <a:pt x="0" y="0"/>
                  </a:lnTo>
                  <a:lnTo>
                    <a:pt x="0" y="1"/>
                  </a:lnTo>
                  <a:lnTo>
                    <a:pt x="1" y="3"/>
                  </a:lnTo>
                  <a:lnTo>
                    <a:pt x="1" y="3"/>
                  </a:lnTo>
                  <a:lnTo>
                    <a:pt x="3" y="3"/>
                  </a:lnTo>
                  <a:lnTo>
                    <a:pt x="3" y="1"/>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5" name="Freeform 4477"/>
            <p:cNvSpPr>
              <a:spLocks/>
            </p:cNvSpPr>
            <p:nvPr/>
          </p:nvSpPr>
          <p:spPr bwMode="auto">
            <a:xfrm>
              <a:off x="4821" y="2794"/>
              <a:ext cx="2" cy="2"/>
            </a:xfrm>
            <a:custGeom>
              <a:avLst/>
              <a:gdLst/>
              <a:ahLst/>
              <a:cxnLst>
                <a:cxn ang="0">
                  <a:pos x="2" y="0"/>
                </a:cxn>
                <a:cxn ang="0">
                  <a:pos x="2" y="0"/>
                </a:cxn>
                <a:cxn ang="0">
                  <a:pos x="0" y="0"/>
                </a:cxn>
                <a:cxn ang="0">
                  <a:pos x="2" y="2"/>
                </a:cxn>
                <a:cxn ang="0">
                  <a:pos x="2" y="2"/>
                </a:cxn>
                <a:cxn ang="0">
                  <a:pos x="2" y="0"/>
                </a:cxn>
              </a:cxnLst>
              <a:rect l="0" t="0" r="r" b="b"/>
              <a:pathLst>
                <a:path w="2" h="2">
                  <a:moveTo>
                    <a:pt x="2" y="0"/>
                  </a:moveTo>
                  <a:lnTo>
                    <a:pt x="2" y="0"/>
                  </a:lnTo>
                  <a:lnTo>
                    <a:pt x="0" y="0"/>
                  </a:lnTo>
                  <a:lnTo>
                    <a:pt x="2"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6" name="Freeform 4478"/>
            <p:cNvSpPr>
              <a:spLocks/>
            </p:cNvSpPr>
            <p:nvPr/>
          </p:nvSpPr>
          <p:spPr bwMode="auto">
            <a:xfrm>
              <a:off x="4821" y="2794"/>
              <a:ext cx="2" cy="2"/>
            </a:xfrm>
            <a:custGeom>
              <a:avLst/>
              <a:gdLst/>
              <a:ahLst/>
              <a:cxnLst>
                <a:cxn ang="0">
                  <a:pos x="2" y="0"/>
                </a:cxn>
                <a:cxn ang="0">
                  <a:pos x="2" y="0"/>
                </a:cxn>
                <a:cxn ang="0">
                  <a:pos x="0" y="0"/>
                </a:cxn>
                <a:cxn ang="0">
                  <a:pos x="2" y="2"/>
                </a:cxn>
                <a:cxn ang="0">
                  <a:pos x="2" y="2"/>
                </a:cxn>
                <a:cxn ang="0">
                  <a:pos x="2" y="0"/>
                </a:cxn>
              </a:cxnLst>
              <a:rect l="0" t="0" r="r" b="b"/>
              <a:pathLst>
                <a:path w="2" h="2">
                  <a:moveTo>
                    <a:pt x="2" y="0"/>
                  </a:moveTo>
                  <a:lnTo>
                    <a:pt x="2" y="0"/>
                  </a:lnTo>
                  <a:lnTo>
                    <a:pt x="0" y="0"/>
                  </a:lnTo>
                  <a:lnTo>
                    <a:pt x="2"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7" name="Freeform 4479"/>
            <p:cNvSpPr>
              <a:spLocks/>
            </p:cNvSpPr>
            <p:nvPr/>
          </p:nvSpPr>
          <p:spPr bwMode="auto">
            <a:xfrm>
              <a:off x="4823" y="2790"/>
              <a:ext cx="6" cy="11"/>
            </a:xfrm>
            <a:custGeom>
              <a:avLst/>
              <a:gdLst/>
              <a:ahLst/>
              <a:cxnLst>
                <a:cxn ang="0">
                  <a:pos x="0" y="11"/>
                </a:cxn>
                <a:cxn ang="0">
                  <a:pos x="0" y="11"/>
                </a:cxn>
                <a:cxn ang="0">
                  <a:pos x="4" y="6"/>
                </a:cxn>
                <a:cxn ang="0">
                  <a:pos x="6" y="0"/>
                </a:cxn>
                <a:cxn ang="0">
                  <a:pos x="6" y="0"/>
                </a:cxn>
                <a:cxn ang="0">
                  <a:pos x="4" y="2"/>
                </a:cxn>
                <a:cxn ang="0">
                  <a:pos x="4" y="4"/>
                </a:cxn>
                <a:cxn ang="0">
                  <a:pos x="4" y="4"/>
                </a:cxn>
                <a:cxn ang="0">
                  <a:pos x="0" y="11"/>
                </a:cxn>
              </a:cxnLst>
              <a:rect l="0" t="0" r="r" b="b"/>
              <a:pathLst>
                <a:path w="6" h="11">
                  <a:moveTo>
                    <a:pt x="0" y="11"/>
                  </a:moveTo>
                  <a:lnTo>
                    <a:pt x="0" y="11"/>
                  </a:lnTo>
                  <a:lnTo>
                    <a:pt x="4" y="6"/>
                  </a:lnTo>
                  <a:lnTo>
                    <a:pt x="6" y="0"/>
                  </a:lnTo>
                  <a:lnTo>
                    <a:pt x="6" y="0"/>
                  </a:lnTo>
                  <a:lnTo>
                    <a:pt x="4" y="2"/>
                  </a:lnTo>
                  <a:lnTo>
                    <a:pt x="4" y="4"/>
                  </a:lnTo>
                  <a:lnTo>
                    <a:pt x="4" y="4"/>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8" name="Freeform 4480"/>
            <p:cNvSpPr>
              <a:spLocks/>
            </p:cNvSpPr>
            <p:nvPr/>
          </p:nvSpPr>
          <p:spPr bwMode="auto">
            <a:xfrm>
              <a:off x="4823" y="2790"/>
              <a:ext cx="6" cy="11"/>
            </a:xfrm>
            <a:custGeom>
              <a:avLst/>
              <a:gdLst/>
              <a:ahLst/>
              <a:cxnLst>
                <a:cxn ang="0">
                  <a:pos x="0" y="11"/>
                </a:cxn>
                <a:cxn ang="0">
                  <a:pos x="0" y="11"/>
                </a:cxn>
                <a:cxn ang="0">
                  <a:pos x="4" y="6"/>
                </a:cxn>
                <a:cxn ang="0">
                  <a:pos x="6" y="0"/>
                </a:cxn>
                <a:cxn ang="0">
                  <a:pos x="6" y="0"/>
                </a:cxn>
                <a:cxn ang="0">
                  <a:pos x="4" y="2"/>
                </a:cxn>
                <a:cxn ang="0">
                  <a:pos x="4" y="4"/>
                </a:cxn>
                <a:cxn ang="0">
                  <a:pos x="4" y="4"/>
                </a:cxn>
                <a:cxn ang="0">
                  <a:pos x="0" y="11"/>
                </a:cxn>
              </a:cxnLst>
              <a:rect l="0" t="0" r="r" b="b"/>
              <a:pathLst>
                <a:path w="6" h="11">
                  <a:moveTo>
                    <a:pt x="0" y="11"/>
                  </a:moveTo>
                  <a:lnTo>
                    <a:pt x="0" y="11"/>
                  </a:lnTo>
                  <a:lnTo>
                    <a:pt x="4" y="6"/>
                  </a:lnTo>
                  <a:lnTo>
                    <a:pt x="6" y="0"/>
                  </a:lnTo>
                  <a:lnTo>
                    <a:pt x="6" y="0"/>
                  </a:lnTo>
                  <a:lnTo>
                    <a:pt x="4" y="2"/>
                  </a:lnTo>
                  <a:lnTo>
                    <a:pt x="4" y="4"/>
                  </a:lnTo>
                  <a:lnTo>
                    <a:pt x="4" y="4"/>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2" name="Group 4682"/>
          <p:cNvGrpSpPr>
            <a:grpSpLocks/>
          </p:cNvGrpSpPr>
          <p:nvPr/>
        </p:nvGrpSpPr>
        <p:grpSpPr bwMode="auto">
          <a:xfrm>
            <a:off x="6893983" y="4228486"/>
            <a:ext cx="2169812" cy="832568"/>
            <a:chOff x="4297" y="2523"/>
            <a:chExt cx="1436" cy="551"/>
          </a:xfrm>
          <a:solidFill>
            <a:schemeClr val="bg1">
              <a:lumMod val="85000"/>
            </a:schemeClr>
          </a:solidFill>
        </p:grpSpPr>
        <p:sp>
          <p:nvSpPr>
            <p:cNvPr id="1469" name="Freeform 4482"/>
            <p:cNvSpPr>
              <a:spLocks/>
            </p:cNvSpPr>
            <p:nvPr/>
          </p:nvSpPr>
          <p:spPr bwMode="auto">
            <a:xfrm>
              <a:off x="4841" y="2803"/>
              <a:ext cx="7" cy="11"/>
            </a:xfrm>
            <a:custGeom>
              <a:avLst/>
              <a:gdLst/>
              <a:ahLst/>
              <a:cxnLst>
                <a:cxn ang="0">
                  <a:pos x="2" y="0"/>
                </a:cxn>
                <a:cxn ang="0">
                  <a:pos x="2" y="0"/>
                </a:cxn>
                <a:cxn ang="0">
                  <a:pos x="2" y="3"/>
                </a:cxn>
                <a:cxn ang="0">
                  <a:pos x="4" y="5"/>
                </a:cxn>
                <a:cxn ang="0">
                  <a:pos x="4" y="5"/>
                </a:cxn>
                <a:cxn ang="0">
                  <a:pos x="2" y="7"/>
                </a:cxn>
                <a:cxn ang="0">
                  <a:pos x="0" y="9"/>
                </a:cxn>
                <a:cxn ang="0">
                  <a:pos x="2" y="11"/>
                </a:cxn>
                <a:cxn ang="0">
                  <a:pos x="4" y="11"/>
                </a:cxn>
                <a:cxn ang="0">
                  <a:pos x="4" y="11"/>
                </a:cxn>
                <a:cxn ang="0">
                  <a:pos x="7" y="9"/>
                </a:cxn>
                <a:cxn ang="0">
                  <a:pos x="7" y="5"/>
                </a:cxn>
                <a:cxn ang="0">
                  <a:pos x="5" y="3"/>
                </a:cxn>
                <a:cxn ang="0">
                  <a:pos x="2" y="0"/>
                </a:cxn>
              </a:cxnLst>
              <a:rect l="0" t="0" r="r" b="b"/>
              <a:pathLst>
                <a:path w="7" h="11">
                  <a:moveTo>
                    <a:pt x="2" y="0"/>
                  </a:moveTo>
                  <a:lnTo>
                    <a:pt x="2" y="0"/>
                  </a:lnTo>
                  <a:lnTo>
                    <a:pt x="2" y="3"/>
                  </a:lnTo>
                  <a:lnTo>
                    <a:pt x="4" y="5"/>
                  </a:lnTo>
                  <a:lnTo>
                    <a:pt x="4" y="5"/>
                  </a:lnTo>
                  <a:lnTo>
                    <a:pt x="2" y="7"/>
                  </a:lnTo>
                  <a:lnTo>
                    <a:pt x="0" y="9"/>
                  </a:lnTo>
                  <a:lnTo>
                    <a:pt x="2" y="11"/>
                  </a:lnTo>
                  <a:lnTo>
                    <a:pt x="4" y="11"/>
                  </a:lnTo>
                  <a:lnTo>
                    <a:pt x="4" y="11"/>
                  </a:lnTo>
                  <a:lnTo>
                    <a:pt x="7" y="9"/>
                  </a:lnTo>
                  <a:lnTo>
                    <a:pt x="7" y="5"/>
                  </a:lnTo>
                  <a:lnTo>
                    <a:pt x="5" y="3"/>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0" name="Freeform 4483"/>
            <p:cNvSpPr>
              <a:spLocks/>
            </p:cNvSpPr>
            <p:nvPr/>
          </p:nvSpPr>
          <p:spPr bwMode="auto">
            <a:xfrm>
              <a:off x="4841" y="2803"/>
              <a:ext cx="7" cy="11"/>
            </a:xfrm>
            <a:custGeom>
              <a:avLst/>
              <a:gdLst/>
              <a:ahLst/>
              <a:cxnLst>
                <a:cxn ang="0">
                  <a:pos x="2" y="0"/>
                </a:cxn>
                <a:cxn ang="0">
                  <a:pos x="2" y="0"/>
                </a:cxn>
                <a:cxn ang="0">
                  <a:pos x="2" y="3"/>
                </a:cxn>
                <a:cxn ang="0">
                  <a:pos x="4" y="5"/>
                </a:cxn>
                <a:cxn ang="0">
                  <a:pos x="4" y="5"/>
                </a:cxn>
                <a:cxn ang="0">
                  <a:pos x="2" y="7"/>
                </a:cxn>
                <a:cxn ang="0">
                  <a:pos x="0" y="9"/>
                </a:cxn>
                <a:cxn ang="0">
                  <a:pos x="2" y="11"/>
                </a:cxn>
                <a:cxn ang="0">
                  <a:pos x="4" y="11"/>
                </a:cxn>
                <a:cxn ang="0">
                  <a:pos x="4" y="11"/>
                </a:cxn>
                <a:cxn ang="0">
                  <a:pos x="7" y="9"/>
                </a:cxn>
                <a:cxn ang="0">
                  <a:pos x="7" y="5"/>
                </a:cxn>
                <a:cxn ang="0">
                  <a:pos x="5" y="3"/>
                </a:cxn>
                <a:cxn ang="0">
                  <a:pos x="2" y="0"/>
                </a:cxn>
              </a:cxnLst>
              <a:rect l="0" t="0" r="r" b="b"/>
              <a:pathLst>
                <a:path w="7" h="11">
                  <a:moveTo>
                    <a:pt x="2" y="0"/>
                  </a:moveTo>
                  <a:lnTo>
                    <a:pt x="2" y="0"/>
                  </a:lnTo>
                  <a:lnTo>
                    <a:pt x="2" y="3"/>
                  </a:lnTo>
                  <a:lnTo>
                    <a:pt x="4" y="5"/>
                  </a:lnTo>
                  <a:lnTo>
                    <a:pt x="4" y="5"/>
                  </a:lnTo>
                  <a:lnTo>
                    <a:pt x="2" y="7"/>
                  </a:lnTo>
                  <a:lnTo>
                    <a:pt x="0" y="9"/>
                  </a:lnTo>
                  <a:lnTo>
                    <a:pt x="2" y="11"/>
                  </a:lnTo>
                  <a:lnTo>
                    <a:pt x="4" y="11"/>
                  </a:lnTo>
                  <a:lnTo>
                    <a:pt x="4" y="11"/>
                  </a:lnTo>
                  <a:lnTo>
                    <a:pt x="7" y="9"/>
                  </a:lnTo>
                  <a:lnTo>
                    <a:pt x="7" y="5"/>
                  </a:lnTo>
                  <a:lnTo>
                    <a:pt x="5" y="3"/>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1" name="Freeform 4484"/>
            <p:cNvSpPr>
              <a:spLocks/>
            </p:cNvSpPr>
            <p:nvPr/>
          </p:nvSpPr>
          <p:spPr bwMode="auto">
            <a:xfrm>
              <a:off x="4843" y="2792"/>
              <a:ext cx="11" cy="16"/>
            </a:xfrm>
            <a:custGeom>
              <a:avLst/>
              <a:gdLst/>
              <a:ahLst/>
              <a:cxnLst>
                <a:cxn ang="0">
                  <a:pos x="2" y="9"/>
                </a:cxn>
                <a:cxn ang="0">
                  <a:pos x="2" y="9"/>
                </a:cxn>
                <a:cxn ang="0">
                  <a:pos x="0" y="9"/>
                </a:cxn>
                <a:cxn ang="0">
                  <a:pos x="2" y="13"/>
                </a:cxn>
                <a:cxn ang="0">
                  <a:pos x="5" y="13"/>
                </a:cxn>
                <a:cxn ang="0">
                  <a:pos x="3" y="13"/>
                </a:cxn>
                <a:cxn ang="0">
                  <a:pos x="3" y="13"/>
                </a:cxn>
                <a:cxn ang="0">
                  <a:pos x="5" y="13"/>
                </a:cxn>
                <a:cxn ang="0">
                  <a:pos x="5" y="14"/>
                </a:cxn>
                <a:cxn ang="0">
                  <a:pos x="5" y="16"/>
                </a:cxn>
                <a:cxn ang="0">
                  <a:pos x="7" y="16"/>
                </a:cxn>
                <a:cxn ang="0">
                  <a:pos x="7" y="16"/>
                </a:cxn>
                <a:cxn ang="0">
                  <a:pos x="7" y="16"/>
                </a:cxn>
                <a:cxn ang="0">
                  <a:pos x="7" y="14"/>
                </a:cxn>
                <a:cxn ang="0">
                  <a:pos x="5" y="13"/>
                </a:cxn>
                <a:cxn ang="0">
                  <a:pos x="5" y="13"/>
                </a:cxn>
                <a:cxn ang="0">
                  <a:pos x="9" y="14"/>
                </a:cxn>
                <a:cxn ang="0">
                  <a:pos x="11" y="13"/>
                </a:cxn>
                <a:cxn ang="0">
                  <a:pos x="11" y="11"/>
                </a:cxn>
                <a:cxn ang="0">
                  <a:pos x="11" y="9"/>
                </a:cxn>
                <a:cxn ang="0">
                  <a:pos x="11" y="9"/>
                </a:cxn>
                <a:cxn ang="0">
                  <a:pos x="11" y="7"/>
                </a:cxn>
                <a:cxn ang="0">
                  <a:pos x="11" y="5"/>
                </a:cxn>
                <a:cxn ang="0">
                  <a:pos x="11" y="4"/>
                </a:cxn>
                <a:cxn ang="0">
                  <a:pos x="11" y="2"/>
                </a:cxn>
                <a:cxn ang="0">
                  <a:pos x="11" y="2"/>
                </a:cxn>
                <a:cxn ang="0">
                  <a:pos x="9" y="0"/>
                </a:cxn>
                <a:cxn ang="0">
                  <a:pos x="9" y="0"/>
                </a:cxn>
                <a:cxn ang="0">
                  <a:pos x="7" y="0"/>
                </a:cxn>
                <a:cxn ang="0">
                  <a:pos x="7" y="0"/>
                </a:cxn>
                <a:cxn ang="0">
                  <a:pos x="5" y="2"/>
                </a:cxn>
                <a:cxn ang="0">
                  <a:pos x="5" y="4"/>
                </a:cxn>
                <a:cxn ang="0">
                  <a:pos x="3" y="4"/>
                </a:cxn>
                <a:cxn ang="0">
                  <a:pos x="3" y="4"/>
                </a:cxn>
                <a:cxn ang="0">
                  <a:pos x="3" y="4"/>
                </a:cxn>
                <a:cxn ang="0">
                  <a:pos x="3" y="5"/>
                </a:cxn>
                <a:cxn ang="0">
                  <a:pos x="3" y="5"/>
                </a:cxn>
                <a:cxn ang="0">
                  <a:pos x="5" y="5"/>
                </a:cxn>
                <a:cxn ang="0">
                  <a:pos x="3" y="7"/>
                </a:cxn>
                <a:cxn ang="0">
                  <a:pos x="3" y="7"/>
                </a:cxn>
                <a:cxn ang="0">
                  <a:pos x="5" y="9"/>
                </a:cxn>
                <a:cxn ang="0">
                  <a:pos x="3" y="11"/>
                </a:cxn>
                <a:cxn ang="0">
                  <a:pos x="3" y="11"/>
                </a:cxn>
                <a:cxn ang="0">
                  <a:pos x="3" y="11"/>
                </a:cxn>
                <a:cxn ang="0">
                  <a:pos x="3" y="13"/>
                </a:cxn>
                <a:cxn ang="0">
                  <a:pos x="3" y="13"/>
                </a:cxn>
                <a:cxn ang="0">
                  <a:pos x="2" y="9"/>
                </a:cxn>
              </a:cxnLst>
              <a:rect l="0" t="0" r="r" b="b"/>
              <a:pathLst>
                <a:path w="11" h="16">
                  <a:moveTo>
                    <a:pt x="2" y="9"/>
                  </a:moveTo>
                  <a:lnTo>
                    <a:pt x="2" y="9"/>
                  </a:lnTo>
                  <a:lnTo>
                    <a:pt x="0" y="9"/>
                  </a:lnTo>
                  <a:lnTo>
                    <a:pt x="2" y="13"/>
                  </a:lnTo>
                  <a:lnTo>
                    <a:pt x="5" y="13"/>
                  </a:lnTo>
                  <a:lnTo>
                    <a:pt x="3" y="13"/>
                  </a:lnTo>
                  <a:lnTo>
                    <a:pt x="3" y="13"/>
                  </a:lnTo>
                  <a:lnTo>
                    <a:pt x="5" y="13"/>
                  </a:lnTo>
                  <a:lnTo>
                    <a:pt x="5" y="14"/>
                  </a:lnTo>
                  <a:lnTo>
                    <a:pt x="5" y="16"/>
                  </a:lnTo>
                  <a:lnTo>
                    <a:pt x="7" y="16"/>
                  </a:lnTo>
                  <a:lnTo>
                    <a:pt x="7" y="16"/>
                  </a:lnTo>
                  <a:lnTo>
                    <a:pt x="7" y="16"/>
                  </a:lnTo>
                  <a:lnTo>
                    <a:pt x="7" y="14"/>
                  </a:lnTo>
                  <a:lnTo>
                    <a:pt x="5" y="13"/>
                  </a:lnTo>
                  <a:lnTo>
                    <a:pt x="5" y="13"/>
                  </a:lnTo>
                  <a:lnTo>
                    <a:pt x="9" y="14"/>
                  </a:lnTo>
                  <a:lnTo>
                    <a:pt x="11" y="13"/>
                  </a:lnTo>
                  <a:lnTo>
                    <a:pt x="11" y="11"/>
                  </a:lnTo>
                  <a:lnTo>
                    <a:pt x="11" y="9"/>
                  </a:lnTo>
                  <a:lnTo>
                    <a:pt x="11" y="9"/>
                  </a:lnTo>
                  <a:lnTo>
                    <a:pt x="11" y="7"/>
                  </a:lnTo>
                  <a:lnTo>
                    <a:pt x="11" y="5"/>
                  </a:lnTo>
                  <a:lnTo>
                    <a:pt x="11" y="4"/>
                  </a:lnTo>
                  <a:lnTo>
                    <a:pt x="11" y="2"/>
                  </a:lnTo>
                  <a:lnTo>
                    <a:pt x="11" y="2"/>
                  </a:lnTo>
                  <a:lnTo>
                    <a:pt x="9" y="0"/>
                  </a:lnTo>
                  <a:lnTo>
                    <a:pt x="9" y="0"/>
                  </a:lnTo>
                  <a:lnTo>
                    <a:pt x="7" y="0"/>
                  </a:lnTo>
                  <a:lnTo>
                    <a:pt x="7" y="0"/>
                  </a:lnTo>
                  <a:lnTo>
                    <a:pt x="5" y="2"/>
                  </a:lnTo>
                  <a:lnTo>
                    <a:pt x="5" y="4"/>
                  </a:lnTo>
                  <a:lnTo>
                    <a:pt x="3" y="4"/>
                  </a:lnTo>
                  <a:lnTo>
                    <a:pt x="3" y="4"/>
                  </a:lnTo>
                  <a:lnTo>
                    <a:pt x="3" y="4"/>
                  </a:lnTo>
                  <a:lnTo>
                    <a:pt x="3" y="5"/>
                  </a:lnTo>
                  <a:lnTo>
                    <a:pt x="3" y="5"/>
                  </a:lnTo>
                  <a:lnTo>
                    <a:pt x="5" y="5"/>
                  </a:lnTo>
                  <a:lnTo>
                    <a:pt x="3" y="7"/>
                  </a:lnTo>
                  <a:lnTo>
                    <a:pt x="3" y="7"/>
                  </a:lnTo>
                  <a:lnTo>
                    <a:pt x="5" y="9"/>
                  </a:lnTo>
                  <a:lnTo>
                    <a:pt x="3" y="11"/>
                  </a:lnTo>
                  <a:lnTo>
                    <a:pt x="3" y="11"/>
                  </a:lnTo>
                  <a:lnTo>
                    <a:pt x="3" y="11"/>
                  </a:lnTo>
                  <a:lnTo>
                    <a:pt x="3" y="13"/>
                  </a:lnTo>
                  <a:lnTo>
                    <a:pt x="3" y="13"/>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2" name="Freeform 4485"/>
            <p:cNvSpPr>
              <a:spLocks/>
            </p:cNvSpPr>
            <p:nvPr/>
          </p:nvSpPr>
          <p:spPr bwMode="auto">
            <a:xfrm>
              <a:off x="4843" y="2792"/>
              <a:ext cx="11" cy="16"/>
            </a:xfrm>
            <a:custGeom>
              <a:avLst/>
              <a:gdLst/>
              <a:ahLst/>
              <a:cxnLst>
                <a:cxn ang="0">
                  <a:pos x="2" y="9"/>
                </a:cxn>
                <a:cxn ang="0">
                  <a:pos x="2" y="9"/>
                </a:cxn>
                <a:cxn ang="0">
                  <a:pos x="0" y="9"/>
                </a:cxn>
                <a:cxn ang="0">
                  <a:pos x="2" y="13"/>
                </a:cxn>
                <a:cxn ang="0">
                  <a:pos x="5" y="13"/>
                </a:cxn>
                <a:cxn ang="0">
                  <a:pos x="3" y="13"/>
                </a:cxn>
                <a:cxn ang="0">
                  <a:pos x="3" y="13"/>
                </a:cxn>
                <a:cxn ang="0">
                  <a:pos x="5" y="13"/>
                </a:cxn>
                <a:cxn ang="0">
                  <a:pos x="5" y="14"/>
                </a:cxn>
                <a:cxn ang="0">
                  <a:pos x="5" y="16"/>
                </a:cxn>
                <a:cxn ang="0">
                  <a:pos x="7" y="16"/>
                </a:cxn>
                <a:cxn ang="0">
                  <a:pos x="7" y="16"/>
                </a:cxn>
                <a:cxn ang="0">
                  <a:pos x="7" y="16"/>
                </a:cxn>
                <a:cxn ang="0">
                  <a:pos x="7" y="14"/>
                </a:cxn>
                <a:cxn ang="0">
                  <a:pos x="5" y="13"/>
                </a:cxn>
                <a:cxn ang="0">
                  <a:pos x="5" y="13"/>
                </a:cxn>
                <a:cxn ang="0">
                  <a:pos x="9" y="14"/>
                </a:cxn>
                <a:cxn ang="0">
                  <a:pos x="11" y="13"/>
                </a:cxn>
                <a:cxn ang="0">
                  <a:pos x="11" y="11"/>
                </a:cxn>
                <a:cxn ang="0">
                  <a:pos x="11" y="9"/>
                </a:cxn>
                <a:cxn ang="0">
                  <a:pos x="11" y="9"/>
                </a:cxn>
                <a:cxn ang="0">
                  <a:pos x="11" y="7"/>
                </a:cxn>
                <a:cxn ang="0">
                  <a:pos x="11" y="5"/>
                </a:cxn>
                <a:cxn ang="0">
                  <a:pos x="11" y="4"/>
                </a:cxn>
                <a:cxn ang="0">
                  <a:pos x="11" y="2"/>
                </a:cxn>
                <a:cxn ang="0">
                  <a:pos x="11" y="2"/>
                </a:cxn>
                <a:cxn ang="0">
                  <a:pos x="9" y="0"/>
                </a:cxn>
                <a:cxn ang="0">
                  <a:pos x="9" y="0"/>
                </a:cxn>
                <a:cxn ang="0">
                  <a:pos x="7" y="0"/>
                </a:cxn>
                <a:cxn ang="0">
                  <a:pos x="7" y="0"/>
                </a:cxn>
                <a:cxn ang="0">
                  <a:pos x="5" y="2"/>
                </a:cxn>
                <a:cxn ang="0">
                  <a:pos x="5" y="4"/>
                </a:cxn>
                <a:cxn ang="0">
                  <a:pos x="3" y="4"/>
                </a:cxn>
                <a:cxn ang="0">
                  <a:pos x="3" y="4"/>
                </a:cxn>
                <a:cxn ang="0">
                  <a:pos x="3" y="4"/>
                </a:cxn>
                <a:cxn ang="0">
                  <a:pos x="3" y="5"/>
                </a:cxn>
                <a:cxn ang="0">
                  <a:pos x="3" y="5"/>
                </a:cxn>
                <a:cxn ang="0">
                  <a:pos x="5" y="5"/>
                </a:cxn>
                <a:cxn ang="0">
                  <a:pos x="3" y="7"/>
                </a:cxn>
                <a:cxn ang="0">
                  <a:pos x="3" y="7"/>
                </a:cxn>
                <a:cxn ang="0">
                  <a:pos x="5" y="9"/>
                </a:cxn>
                <a:cxn ang="0">
                  <a:pos x="3" y="11"/>
                </a:cxn>
                <a:cxn ang="0">
                  <a:pos x="3" y="11"/>
                </a:cxn>
                <a:cxn ang="0">
                  <a:pos x="3" y="11"/>
                </a:cxn>
                <a:cxn ang="0">
                  <a:pos x="3" y="13"/>
                </a:cxn>
                <a:cxn ang="0">
                  <a:pos x="3" y="13"/>
                </a:cxn>
                <a:cxn ang="0">
                  <a:pos x="2" y="9"/>
                </a:cxn>
              </a:cxnLst>
              <a:rect l="0" t="0" r="r" b="b"/>
              <a:pathLst>
                <a:path w="11" h="16">
                  <a:moveTo>
                    <a:pt x="2" y="9"/>
                  </a:moveTo>
                  <a:lnTo>
                    <a:pt x="2" y="9"/>
                  </a:lnTo>
                  <a:lnTo>
                    <a:pt x="0" y="9"/>
                  </a:lnTo>
                  <a:lnTo>
                    <a:pt x="2" y="13"/>
                  </a:lnTo>
                  <a:lnTo>
                    <a:pt x="5" y="13"/>
                  </a:lnTo>
                  <a:lnTo>
                    <a:pt x="3" y="13"/>
                  </a:lnTo>
                  <a:lnTo>
                    <a:pt x="3" y="13"/>
                  </a:lnTo>
                  <a:lnTo>
                    <a:pt x="5" y="13"/>
                  </a:lnTo>
                  <a:lnTo>
                    <a:pt x="5" y="14"/>
                  </a:lnTo>
                  <a:lnTo>
                    <a:pt x="5" y="16"/>
                  </a:lnTo>
                  <a:lnTo>
                    <a:pt x="7" y="16"/>
                  </a:lnTo>
                  <a:lnTo>
                    <a:pt x="7" y="16"/>
                  </a:lnTo>
                  <a:lnTo>
                    <a:pt x="7" y="16"/>
                  </a:lnTo>
                  <a:lnTo>
                    <a:pt x="7" y="14"/>
                  </a:lnTo>
                  <a:lnTo>
                    <a:pt x="5" y="13"/>
                  </a:lnTo>
                  <a:lnTo>
                    <a:pt x="5" y="13"/>
                  </a:lnTo>
                  <a:lnTo>
                    <a:pt x="9" y="14"/>
                  </a:lnTo>
                  <a:lnTo>
                    <a:pt x="11" y="13"/>
                  </a:lnTo>
                  <a:lnTo>
                    <a:pt x="11" y="11"/>
                  </a:lnTo>
                  <a:lnTo>
                    <a:pt x="11" y="9"/>
                  </a:lnTo>
                  <a:lnTo>
                    <a:pt x="11" y="9"/>
                  </a:lnTo>
                  <a:lnTo>
                    <a:pt x="11" y="7"/>
                  </a:lnTo>
                  <a:lnTo>
                    <a:pt x="11" y="5"/>
                  </a:lnTo>
                  <a:lnTo>
                    <a:pt x="11" y="4"/>
                  </a:lnTo>
                  <a:lnTo>
                    <a:pt x="11" y="2"/>
                  </a:lnTo>
                  <a:lnTo>
                    <a:pt x="11" y="2"/>
                  </a:lnTo>
                  <a:lnTo>
                    <a:pt x="9" y="0"/>
                  </a:lnTo>
                  <a:lnTo>
                    <a:pt x="9" y="0"/>
                  </a:lnTo>
                  <a:lnTo>
                    <a:pt x="7" y="0"/>
                  </a:lnTo>
                  <a:lnTo>
                    <a:pt x="7" y="0"/>
                  </a:lnTo>
                  <a:lnTo>
                    <a:pt x="5" y="2"/>
                  </a:lnTo>
                  <a:lnTo>
                    <a:pt x="5" y="4"/>
                  </a:lnTo>
                  <a:lnTo>
                    <a:pt x="3" y="4"/>
                  </a:lnTo>
                  <a:lnTo>
                    <a:pt x="3" y="4"/>
                  </a:lnTo>
                  <a:lnTo>
                    <a:pt x="3" y="4"/>
                  </a:lnTo>
                  <a:lnTo>
                    <a:pt x="3" y="5"/>
                  </a:lnTo>
                  <a:lnTo>
                    <a:pt x="3" y="5"/>
                  </a:lnTo>
                  <a:lnTo>
                    <a:pt x="5" y="5"/>
                  </a:lnTo>
                  <a:lnTo>
                    <a:pt x="3" y="7"/>
                  </a:lnTo>
                  <a:lnTo>
                    <a:pt x="3" y="7"/>
                  </a:lnTo>
                  <a:lnTo>
                    <a:pt x="5" y="9"/>
                  </a:lnTo>
                  <a:lnTo>
                    <a:pt x="3" y="11"/>
                  </a:lnTo>
                  <a:lnTo>
                    <a:pt x="3" y="11"/>
                  </a:lnTo>
                  <a:lnTo>
                    <a:pt x="3" y="11"/>
                  </a:lnTo>
                  <a:lnTo>
                    <a:pt x="3" y="13"/>
                  </a:lnTo>
                  <a:lnTo>
                    <a:pt x="3" y="13"/>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3" name="Freeform 4486"/>
            <p:cNvSpPr>
              <a:spLocks/>
            </p:cNvSpPr>
            <p:nvPr/>
          </p:nvSpPr>
          <p:spPr bwMode="auto">
            <a:xfrm>
              <a:off x="4852" y="2810"/>
              <a:ext cx="1" cy="4"/>
            </a:xfrm>
            <a:custGeom>
              <a:avLst/>
              <a:gdLst/>
              <a:ahLst/>
              <a:cxnLst>
                <a:cxn ang="0">
                  <a:pos x="0" y="0"/>
                </a:cxn>
                <a:cxn ang="0">
                  <a:pos x="0" y="0"/>
                </a:cxn>
                <a:cxn ang="0">
                  <a:pos x="0" y="2"/>
                </a:cxn>
                <a:cxn ang="0">
                  <a:pos x="0" y="4"/>
                </a:cxn>
                <a:cxn ang="0">
                  <a:pos x="0" y="4"/>
                </a:cxn>
                <a:cxn ang="0">
                  <a:pos x="0" y="0"/>
                </a:cxn>
              </a:cxnLst>
              <a:rect l="0" t="0" r="r" b="b"/>
              <a:pathLst>
                <a:path h="4">
                  <a:moveTo>
                    <a:pt x="0" y="0"/>
                  </a:moveTo>
                  <a:lnTo>
                    <a:pt x="0" y="0"/>
                  </a:lnTo>
                  <a:lnTo>
                    <a:pt x="0" y="2"/>
                  </a:lnTo>
                  <a:lnTo>
                    <a:pt x="0" y="4"/>
                  </a:lnTo>
                  <a:lnTo>
                    <a:pt x="0"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4" name="Freeform 4487"/>
            <p:cNvSpPr>
              <a:spLocks/>
            </p:cNvSpPr>
            <p:nvPr/>
          </p:nvSpPr>
          <p:spPr bwMode="auto">
            <a:xfrm>
              <a:off x="4852" y="2810"/>
              <a:ext cx="1" cy="4"/>
            </a:xfrm>
            <a:custGeom>
              <a:avLst/>
              <a:gdLst/>
              <a:ahLst/>
              <a:cxnLst>
                <a:cxn ang="0">
                  <a:pos x="0" y="0"/>
                </a:cxn>
                <a:cxn ang="0">
                  <a:pos x="0" y="0"/>
                </a:cxn>
                <a:cxn ang="0">
                  <a:pos x="0" y="2"/>
                </a:cxn>
                <a:cxn ang="0">
                  <a:pos x="0" y="4"/>
                </a:cxn>
                <a:cxn ang="0">
                  <a:pos x="0" y="4"/>
                </a:cxn>
                <a:cxn ang="0">
                  <a:pos x="0" y="0"/>
                </a:cxn>
              </a:cxnLst>
              <a:rect l="0" t="0" r="r" b="b"/>
              <a:pathLst>
                <a:path h="4">
                  <a:moveTo>
                    <a:pt x="0" y="0"/>
                  </a:moveTo>
                  <a:lnTo>
                    <a:pt x="0" y="0"/>
                  </a:lnTo>
                  <a:lnTo>
                    <a:pt x="0" y="2"/>
                  </a:lnTo>
                  <a:lnTo>
                    <a:pt x="0" y="4"/>
                  </a:lnTo>
                  <a:lnTo>
                    <a:pt x="0"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5" name="Freeform 4488"/>
            <p:cNvSpPr>
              <a:spLocks/>
            </p:cNvSpPr>
            <p:nvPr/>
          </p:nvSpPr>
          <p:spPr bwMode="auto">
            <a:xfrm>
              <a:off x="4852" y="2808"/>
              <a:ext cx="2" cy="2"/>
            </a:xfrm>
            <a:custGeom>
              <a:avLst/>
              <a:gdLst/>
              <a:ahLst/>
              <a:cxnLst>
                <a:cxn ang="0">
                  <a:pos x="0" y="0"/>
                </a:cxn>
                <a:cxn ang="0">
                  <a:pos x="0" y="0"/>
                </a:cxn>
                <a:cxn ang="0">
                  <a:pos x="0" y="0"/>
                </a:cxn>
                <a:cxn ang="0">
                  <a:pos x="2" y="2"/>
                </a:cxn>
                <a:cxn ang="0">
                  <a:pos x="2" y="2"/>
                </a:cxn>
                <a:cxn ang="0">
                  <a:pos x="0" y="0"/>
                </a:cxn>
              </a:cxnLst>
              <a:rect l="0" t="0" r="r" b="b"/>
              <a:pathLst>
                <a:path w="2" h="2">
                  <a:moveTo>
                    <a:pt x="0" y="0"/>
                  </a:moveTo>
                  <a:lnTo>
                    <a:pt x="0" y="0"/>
                  </a:lnTo>
                  <a:lnTo>
                    <a:pt x="0" y="0"/>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6" name="Freeform 4489"/>
            <p:cNvSpPr>
              <a:spLocks/>
            </p:cNvSpPr>
            <p:nvPr/>
          </p:nvSpPr>
          <p:spPr bwMode="auto">
            <a:xfrm>
              <a:off x="4852" y="2808"/>
              <a:ext cx="2" cy="2"/>
            </a:xfrm>
            <a:custGeom>
              <a:avLst/>
              <a:gdLst/>
              <a:ahLst/>
              <a:cxnLst>
                <a:cxn ang="0">
                  <a:pos x="0" y="0"/>
                </a:cxn>
                <a:cxn ang="0">
                  <a:pos x="0" y="0"/>
                </a:cxn>
                <a:cxn ang="0">
                  <a:pos x="0" y="0"/>
                </a:cxn>
                <a:cxn ang="0">
                  <a:pos x="2" y="2"/>
                </a:cxn>
                <a:cxn ang="0">
                  <a:pos x="2" y="2"/>
                </a:cxn>
                <a:cxn ang="0">
                  <a:pos x="0" y="0"/>
                </a:cxn>
              </a:cxnLst>
              <a:rect l="0" t="0" r="r" b="b"/>
              <a:pathLst>
                <a:path w="2" h="2">
                  <a:moveTo>
                    <a:pt x="0" y="0"/>
                  </a:moveTo>
                  <a:lnTo>
                    <a:pt x="0" y="0"/>
                  </a:lnTo>
                  <a:lnTo>
                    <a:pt x="0" y="0"/>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7" name="Freeform 4490"/>
            <p:cNvSpPr>
              <a:spLocks/>
            </p:cNvSpPr>
            <p:nvPr/>
          </p:nvSpPr>
          <p:spPr bwMode="auto">
            <a:xfrm>
              <a:off x="4855" y="2806"/>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8" name="Freeform 4491"/>
            <p:cNvSpPr>
              <a:spLocks/>
            </p:cNvSpPr>
            <p:nvPr/>
          </p:nvSpPr>
          <p:spPr bwMode="auto">
            <a:xfrm>
              <a:off x="4855" y="2806"/>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9" name="Freeform 4492"/>
            <p:cNvSpPr>
              <a:spLocks/>
            </p:cNvSpPr>
            <p:nvPr/>
          </p:nvSpPr>
          <p:spPr bwMode="auto">
            <a:xfrm>
              <a:off x="4859" y="2719"/>
              <a:ext cx="2" cy="4"/>
            </a:xfrm>
            <a:custGeom>
              <a:avLst/>
              <a:gdLst/>
              <a:ahLst/>
              <a:cxnLst>
                <a:cxn ang="0">
                  <a:pos x="0" y="0"/>
                </a:cxn>
                <a:cxn ang="0">
                  <a:pos x="0" y="0"/>
                </a:cxn>
                <a:cxn ang="0">
                  <a:pos x="0" y="2"/>
                </a:cxn>
                <a:cxn ang="0">
                  <a:pos x="0" y="4"/>
                </a:cxn>
                <a:cxn ang="0">
                  <a:pos x="2" y="4"/>
                </a:cxn>
                <a:cxn ang="0">
                  <a:pos x="2" y="4"/>
                </a:cxn>
                <a:cxn ang="0">
                  <a:pos x="2" y="2"/>
                </a:cxn>
                <a:cxn ang="0">
                  <a:pos x="0" y="0"/>
                </a:cxn>
              </a:cxnLst>
              <a:rect l="0" t="0" r="r" b="b"/>
              <a:pathLst>
                <a:path w="2" h="4">
                  <a:moveTo>
                    <a:pt x="0" y="0"/>
                  </a:moveTo>
                  <a:lnTo>
                    <a:pt x="0" y="0"/>
                  </a:lnTo>
                  <a:lnTo>
                    <a:pt x="0" y="2"/>
                  </a:lnTo>
                  <a:lnTo>
                    <a:pt x="0" y="4"/>
                  </a:lnTo>
                  <a:lnTo>
                    <a:pt x="2" y="4"/>
                  </a:lnTo>
                  <a:lnTo>
                    <a:pt x="2"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0" name="Freeform 4493"/>
            <p:cNvSpPr>
              <a:spLocks/>
            </p:cNvSpPr>
            <p:nvPr/>
          </p:nvSpPr>
          <p:spPr bwMode="auto">
            <a:xfrm>
              <a:off x="4859" y="2719"/>
              <a:ext cx="2" cy="4"/>
            </a:xfrm>
            <a:custGeom>
              <a:avLst/>
              <a:gdLst/>
              <a:ahLst/>
              <a:cxnLst>
                <a:cxn ang="0">
                  <a:pos x="0" y="0"/>
                </a:cxn>
                <a:cxn ang="0">
                  <a:pos x="0" y="0"/>
                </a:cxn>
                <a:cxn ang="0">
                  <a:pos x="0" y="2"/>
                </a:cxn>
                <a:cxn ang="0">
                  <a:pos x="0" y="4"/>
                </a:cxn>
                <a:cxn ang="0">
                  <a:pos x="2" y="4"/>
                </a:cxn>
                <a:cxn ang="0">
                  <a:pos x="2" y="4"/>
                </a:cxn>
                <a:cxn ang="0">
                  <a:pos x="2" y="2"/>
                </a:cxn>
                <a:cxn ang="0">
                  <a:pos x="0" y="0"/>
                </a:cxn>
              </a:cxnLst>
              <a:rect l="0" t="0" r="r" b="b"/>
              <a:pathLst>
                <a:path w="2" h="4">
                  <a:moveTo>
                    <a:pt x="0" y="0"/>
                  </a:moveTo>
                  <a:lnTo>
                    <a:pt x="0" y="0"/>
                  </a:lnTo>
                  <a:lnTo>
                    <a:pt x="0" y="2"/>
                  </a:lnTo>
                  <a:lnTo>
                    <a:pt x="0" y="4"/>
                  </a:lnTo>
                  <a:lnTo>
                    <a:pt x="2" y="4"/>
                  </a:lnTo>
                  <a:lnTo>
                    <a:pt x="2"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1" name="Freeform 4494"/>
            <p:cNvSpPr>
              <a:spLocks/>
            </p:cNvSpPr>
            <p:nvPr/>
          </p:nvSpPr>
          <p:spPr bwMode="auto">
            <a:xfrm>
              <a:off x="4862" y="2728"/>
              <a:ext cx="4" cy="1"/>
            </a:xfrm>
            <a:custGeom>
              <a:avLst/>
              <a:gdLst/>
              <a:ahLst/>
              <a:cxnLst>
                <a:cxn ang="0">
                  <a:pos x="0" y="0"/>
                </a:cxn>
                <a:cxn ang="0">
                  <a:pos x="0" y="0"/>
                </a:cxn>
                <a:cxn ang="0">
                  <a:pos x="0" y="0"/>
                </a:cxn>
                <a:cxn ang="0">
                  <a:pos x="0" y="0"/>
                </a:cxn>
                <a:cxn ang="0">
                  <a:pos x="4" y="0"/>
                </a:cxn>
                <a:cxn ang="0">
                  <a:pos x="4" y="0"/>
                </a:cxn>
                <a:cxn ang="0">
                  <a:pos x="0" y="0"/>
                </a:cxn>
              </a:cxnLst>
              <a:rect l="0" t="0" r="r" b="b"/>
              <a:pathLst>
                <a:path w="4">
                  <a:moveTo>
                    <a:pt x="0" y="0"/>
                  </a:moveTo>
                  <a:lnTo>
                    <a:pt x="0" y="0"/>
                  </a:lnTo>
                  <a:lnTo>
                    <a:pt x="0" y="0"/>
                  </a:lnTo>
                  <a:lnTo>
                    <a:pt x="0" y="0"/>
                  </a:lnTo>
                  <a:lnTo>
                    <a:pt x="4" y="0"/>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2" name="Freeform 4495"/>
            <p:cNvSpPr>
              <a:spLocks/>
            </p:cNvSpPr>
            <p:nvPr/>
          </p:nvSpPr>
          <p:spPr bwMode="auto">
            <a:xfrm>
              <a:off x="4862" y="2728"/>
              <a:ext cx="4" cy="1"/>
            </a:xfrm>
            <a:custGeom>
              <a:avLst/>
              <a:gdLst/>
              <a:ahLst/>
              <a:cxnLst>
                <a:cxn ang="0">
                  <a:pos x="0" y="0"/>
                </a:cxn>
                <a:cxn ang="0">
                  <a:pos x="0" y="0"/>
                </a:cxn>
                <a:cxn ang="0">
                  <a:pos x="0" y="0"/>
                </a:cxn>
                <a:cxn ang="0">
                  <a:pos x="0" y="0"/>
                </a:cxn>
                <a:cxn ang="0">
                  <a:pos x="4" y="0"/>
                </a:cxn>
                <a:cxn ang="0">
                  <a:pos x="4" y="0"/>
                </a:cxn>
                <a:cxn ang="0">
                  <a:pos x="0" y="0"/>
                </a:cxn>
              </a:cxnLst>
              <a:rect l="0" t="0" r="r" b="b"/>
              <a:pathLst>
                <a:path w="4">
                  <a:moveTo>
                    <a:pt x="0" y="0"/>
                  </a:moveTo>
                  <a:lnTo>
                    <a:pt x="0" y="0"/>
                  </a:lnTo>
                  <a:lnTo>
                    <a:pt x="0" y="0"/>
                  </a:lnTo>
                  <a:lnTo>
                    <a:pt x="0" y="0"/>
                  </a:lnTo>
                  <a:lnTo>
                    <a:pt x="4" y="0"/>
                  </a:lnTo>
                  <a:lnTo>
                    <a:pt x="4"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3" name="Freeform 4496"/>
            <p:cNvSpPr>
              <a:spLocks/>
            </p:cNvSpPr>
            <p:nvPr/>
          </p:nvSpPr>
          <p:spPr bwMode="auto">
            <a:xfrm>
              <a:off x="4868" y="2714"/>
              <a:ext cx="5" cy="3"/>
            </a:xfrm>
            <a:custGeom>
              <a:avLst/>
              <a:gdLst/>
              <a:ahLst/>
              <a:cxnLst>
                <a:cxn ang="0">
                  <a:pos x="0" y="0"/>
                </a:cxn>
                <a:cxn ang="0">
                  <a:pos x="0" y="0"/>
                </a:cxn>
                <a:cxn ang="0">
                  <a:pos x="2" y="3"/>
                </a:cxn>
                <a:cxn ang="0">
                  <a:pos x="3" y="3"/>
                </a:cxn>
                <a:cxn ang="0">
                  <a:pos x="5" y="3"/>
                </a:cxn>
                <a:cxn ang="0">
                  <a:pos x="5" y="3"/>
                </a:cxn>
                <a:cxn ang="0">
                  <a:pos x="5" y="1"/>
                </a:cxn>
                <a:cxn ang="0">
                  <a:pos x="3" y="1"/>
                </a:cxn>
                <a:cxn ang="0">
                  <a:pos x="0" y="0"/>
                </a:cxn>
              </a:cxnLst>
              <a:rect l="0" t="0" r="r" b="b"/>
              <a:pathLst>
                <a:path w="5" h="3">
                  <a:moveTo>
                    <a:pt x="0" y="0"/>
                  </a:moveTo>
                  <a:lnTo>
                    <a:pt x="0" y="0"/>
                  </a:lnTo>
                  <a:lnTo>
                    <a:pt x="2" y="3"/>
                  </a:lnTo>
                  <a:lnTo>
                    <a:pt x="3" y="3"/>
                  </a:lnTo>
                  <a:lnTo>
                    <a:pt x="5" y="3"/>
                  </a:lnTo>
                  <a:lnTo>
                    <a:pt x="5" y="3"/>
                  </a:lnTo>
                  <a:lnTo>
                    <a:pt x="5" y="1"/>
                  </a:lnTo>
                  <a:lnTo>
                    <a:pt x="3"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4" name="Freeform 4497"/>
            <p:cNvSpPr>
              <a:spLocks/>
            </p:cNvSpPr>
            <p:nvPr/>
          </p:nvSpPr>
          <p:spPr bwMode="auto">
            <a:xfrm>
              <a:off x="4868" y="2714"/>
              <a:ext cx="5" cy="3"/>
            </a:xfrm>
            <a:custGeom>
              <a:avLst/>
              <a:gdLst/>
              <a:ahLst/>
              <a:cxnLst>
                <a:cxn ang="0">
                  <a:pos x="0" y="0"/>
                </a:cxn>
                <a:cxn ang="0">
                  <a:pos x="0" y="0"/>
                </a:cxn>
                <a:cxn ang="0">
                  <a:pos x="2" y="3"/>
                </a:cxn>
                <a:cxn ang="0">
                  <a:pos x="3" y="3"/>
                </a:cxn>
                <a:cxn ang="0">
                  <a:pos x="5" y="3"/>
                </a:cxn>
                <a:cxn ang="0">
                  <a:pos x="5" y="3"/>
                </a:cxn>
                <a:cxn ang="0">
                  <a:pos x="5" y="1"/>
                </a:cxn>
                <a:cxn ang="0">
                  <a:pos x="3" y="1"/>
                </a:cxn>
                <a:cxn ang="0">
                  <a:pos x="0" y="0"/>
                </a:cxn>
              </a:cxnLst>
              <a:rect l="0" t="0" r="r" b="b"/>
              <a:pathLst>
                <a:path w="5" h="3">
                  <a:moveTo>
                    <a:pt x="0" y="0"/>
                  </a:moveTo>
                  <a:lnTo>
                    <a:pt x="0" y="0"/>
                  </a:lnTo>
                  <a:lnTo>
                    <a:pt x="2" y="3"/>
                  </a:lnTo>
                  <a:lnTo>
                    <a:pt x="3" y="3"/>
                  </a:lnTo>
                  <a:lnTo>
                    <a:pt x="5" y="3"/>
                  </a:lnTo>
                  <a:lnTo>
                    <a:pt x="5" y="3"/>
                  </a:lnTo>
                  <a:lnTo>
                    <a:pt x="5" y="1"/>
                  </a:lnTo>
                  <a:lnTo>
                    <a:pt x="3"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5" name="Freeform 4498"/>
            <p:cNvSpPr>
              <a:spLocks/>
            </p:cNvSpPr>
            <p:nvPr/>
          </p:nvSpPr>
          <p:spPr bwMode="auto">
            <a:xfrm>
              <a:off x="4870" y="2730"/>
              <a:ext cx="21" cy="5"/>
            </a:xfrm>
            <a:custGeom>
              <a:avLst/>
              <a:gdLst/>
              <a:ahLst/>
              <a:cxnLst>
                <a:cxn ang="0">
                  <a:pos x="0" y="0"/>
                </a:cxn>
                <a:cxn ang="0">
                  <a:pos x="0" y="0"/>
                </a:cxn>
                <a:cxn ang="0">
                  <a:pos x="0" y="1"/>
                </a:cxn>
                <a:cxn ang="0">
                  <a:pos x="0" y="1"/>
                </a:cxn>
                <a:cxn ang="0">
                  <a:pos x="5" y="1"/>
                </a:cxn>
                <a:cxn ang="0">
                  <a:pos x="10" y="3"/>
                </a:cxn>
                <a:cxn ang="0">
                  <a:pos x="10" y="3"/>
                </a:cxn>
                <a:cxn ang="0">
                  <a:pos x="16" y="5"/>
                </a:cxn>
                <a:cxn ang="0">
                  <a:pos x="16" y="5"/>
                </a:cxn>
                <a:cxn ang="0">
                  <a:pos x="21" y="3"/>
                </a:cxn>
                <a:cxn ang="0">
                  <a:pos x="21" y="3"/>
                </a:cxn>
                <a:cxn ang="0">
                  <a:pos x="17" y="1"/>
                </a:cxn>
                <a:cxn ang="0">
                  <a:pos x="12" y="1"/>
                </a:cxn>
                <a:cxn ang="0">
                  <a:pos x="12" y="1"/>
                </a:cxn>
                <a:cxn ang="0">
                  <a:pos x="0" y="0"/>
                </a:cxn>
              </a:cxnLst>
              <a:rect l="0" t="0" r="r" b="b"/>
              <a:pathLst>
                <a:path w="21" h="5">
                  <a:moveTo>
                    <a:pt x="0" y="0"/>
                  </a:moveTo>
                  <a:lnTo>
                    <a:pt x="0" y="0"/>
                  </a:lnTo>
                  <a:lnTo>
                    <a:pt x="0" y="1"/>
                  </a:lnTo>
                  <a:lnTo>
                    <a:pt x="0" y="1"/>
                  </a:lnTo>
                  <a:lnTo>
                    <a:pt x="5" y="1"/>
                  </a:lnTo>
                  <a:lnTo>
                    <a:pt x="10" y="3"/>
                  </a:lnTo>
                  <a:lnTo>
                    <a:pt x="10" y="3"/>
                  </a:lnTo>
                  <a:lnTo>
                    <a:pt x="16" y="5"/>
                  </a:lnTo>
                  <a:lnTo>
                    <a:pt x="16" y="5"/>
                  </a:lnTo>
                  <a:lnTo>
                    <a:pt x="21" y="3"/>
                  </a:lnTo>
                  <a:lnTo>
                    <a:pt x="21" y="3"/>
                  </a:lnTo>
                  <a:lnTo>
                    <a:pt x="17" y="1"/>
                  </a:lnTo>
                  <a:lnTo>
                    <a:pt x="12" y="1"/>
                  </a:lnTo>
                  <a:lnTo>
                    <a:pt x="1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6" name="Freeform 4499"/>
            <p:cNvSpPr>
              <a:spLocks/>
            </p:cNvSpPr>
            <p:nvPr/>
          </p:nvSpPr>
          <p:spPr bwMode="auto">
            <a:xfrm>
              <a:off x="4870" y="2730"/>
              <a:ext cx="21" cy="5"/>
            </a:xfrm>
            <a:custGeom>
              <a:avLst/>
              <a:gdLst/>
              <a:ahLst/>
              <a:cxnLst>
                <a:cxn ang="0">
                  <a:pos x="0" y="0"/>
                </a:cxn>
                <a:cxn ang="0">
                  <a:pos x="0" y="0"/>
                </a:cxn>
                <a:cxn ang="0">
                  <a:pos x="0" y="1"/>
                </a:cxn>
                <a:cxn ang="0">
                  <a:pos x="0" y="1"/>
                </a:cxn>
                <a:cxn ang="0">
                  <a:pos x="5" y="1"/>
                </a:cxn>
                <a:cxn ang="0">
                  <a:pos x="10" y="3"/>
                </a:cxn>
                <a:cxn ang="0">
                  <a:pos x="10" y="3"/>
                </a:cxn>
                <a:cxn ang="0">
                  <a:pos x="16" y="5"/>
                </a:cxn>
                <a:cxn ang="0">
                  <a:pos x="16" y="5"/>
                </a:cxn>
                <a:cxn ang="0">
                  <a:pos x="21" y="3"/>
                </a:cxn>
                <a:cxn ang="0">
                  <a:pos x="21" y="3"/>
                </a:cxn>
                <a:cxn ang="0">
                  <a:pos x="17" y="1"/>
                </a:cxn>
                <a:cxn ang="0">
                  <a:pos x="12" y="1"/>
                </a:cxn>
                <a:cxn ang="0">
                  <a:pos x="12" y="1"/>
                </a:cxn>
                <a:cxn ang="0">
                  <a:pos x="0" y="0"/>
                </a:cxn>
              </a:cxnLst>
              <a:rect l="0" t="0" r="r" b="b"/>
              <a:pathLst>
                <a:path w="21" h="5">
                  <a:moveTo>
                    <a:pt x="0" y="0"/>
                  </a:moveTo>
                  <a:lnTo>
                    <a:pt x="0" y="0"/>
                  </a:lnTo>
                  <a:lnTo>
                    <a:pt x="0" y="1"/>
                  </a:lnTo>
                  <a:lnTo>
                    <a:pt x="0" y="1"/>
                  </a:lnTo>
                  <a:lnTo>
                    <a:pt x="5" y="1"/>
                  </a:lnTo>
                  <a:lnTo>
                    <a:pt x="10" y="3"/>
                  </a:lnTo>
                  <a:lnTo>
                    <a:pt x="10" y="3"/>
                  </a:lnTo>
                  <a:lnTo>
                    <a:pt x="16" y="5"/>
                  </a:lnTo>
                  <a:lnTo>
                    <a:pt x="16" y="5"/>
                  </a:lnTo>
                  <a:lnTo>
                    <a:pt x="21" y="3"/>
                  </a:lnTo>
                  <a:lnTo>
                    <a:pt x="21" y="3"/>
                  </a:lnTo>
                  <a:lnTo>
                    <a:pt x="17" y="1"/>
                  </a:lnTo>
                  <a:lnTo>
                    <a:pt x="12" y="1"/>
                  </a:lnTo>
                  <a:lnTo>
                    <a:pt x="1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7" name="Freeform 4500"/>
            <p:cNvSpPr>
              <a:spLocks/>
            </p:cNvSpPr>
            <p:nvPr/>
          </p:nvSpPr>
          <p:spPr bwMode="auto">
            <a:xfrm>
              <a:off x="4896" y="2822"/>
              <a:ext cx="25" cy="17"/>
            </a:xfrm>
            <a:custGeom>
              <a:avLst/>
              <a:gdLst/>
              <a:ahLst/>
              <a:cxnLst>
                <a:cxn ang="0">
                  <a:pos x="2" y="17"/>
                </a:cxn>
                <a:cxn ang="0">
                  <a:pos x="2" y="17"/>
                </a:cxn>
                <a:cxn ang="0">
                  <a:pos x="0" y="17"/>
                </a:cxn>
                <a:cxn ang="0">
                  <a:pos x="0" y="17"/>
                </a:cxn>
                <a:cxn ang="0">
                  <a:pos x="6" y="17"/>
                </a:cxn>
                <a:cxn ang="0">
                  <a:pos x="11" y="17"/>
                </a:cxn>
                <a:cxn ang="0">
                  <a:pos x="11" y="17"/>
                </a:cxn>
                <a:cxn ang="0">
                  <a:pos x="15" y="17"/>
                </a:cxn>
                <a:cxn ang="0">
                  <a:pos x="18" y="13"/>
                </a:cxn>
                <a:cxn ang="0">
                  <a:pos x="18" y="13"/>
                </a:cxn>
                <a:cxn ang="0">
                  <a:pos x="22" y="9"/>
                </a:cxn>
                <a:cxn ang="0">
                  <a:pos x="25" y="6"/>
                </a:cxn>
                <a:cxn ang="0">
                  <a:pos x="25" y="4"/>
                </a:cxn>
                <a:cxn ang="0">
                  <a:pos x="25" y="4"/>
                </a:cxn>
                <a:cxn ang="0">
                  <a:pos x="22" y="2"/>
                </a:cxn>
                <a:cxn ang="0">
                  <a:pos x="20" y="0"/>
                </a:cxn>
                <a:cxn ang="0">
                  <a:pos x="13" y="2"/>
                </a:cxn>
                <a:cxn ang="0">
                  <a:pos x="13" y="2"/>
                </a:cxn>
                <a:cxn ang="0">
                  <a:pos x="9" y="4"/>
                </a:cxn>
                <a:cxn ang="0">
                  <a:pos x="6" y="8"/>
                </a:cxn>
                <a:cxn ang="0">
                  <a:pos x="2" y="17"/>
                </a:cxn>
              </a:cxnLst>
              <a:rect l="0" t="0" r="r" b="b"/>
              <a:pathLst>
                <a:path w="25" h="17">
                  <a:moveTo>
                    <a:pt x="2" y="17"/>
                  </a:moveTo>
                  <a:lnTo>
                    <a:pt x="2" y="17"/>
                  </a:lnTo>
                  <a:lnTo>
                    <a:pt x="0" y="17"/>
                  </a:lnTo>
                  <a:lnTo>
                    <a:pt x="0" y="17"/>
                  </a:lnTo>
                  <a:lnTo>
                    <a:pt x="6" y="17"/>
                  </a:lnTo>
                  <a:lnTo>
                    <a:pt x="11" y="17"/>
                  </a:lnTo>
                  <a:lnTo>
                    <a:pt x="11" y="17"/>
                  </a:lnTo>
                  <a:lnTo>
                    <a:pt x="15" y="17"/>
                  </a:lnTo>
                  <a:lnTo>
                    <a:pt x="18" y="13"/>
                  </a:lnTo>
                  <a:lnTo>
                    <a:pt x="18" y="13"/>
                  </a:lnTo>
                  <a:lnTo>
                    <a:pt x="22" y="9"/>
                  </a:lnTo>
                  <a:lnTo>
                    <a:pt x="25" y="6"/>
                  </a:lnTo>
                  <a:lnTo>
                    <a:pt x="25" y="4"/>
                  </a:lnTo>
                  <a:lnTo>
                    <a:pt x="25" y="4"/>
                  </a:lnTo>
                  <a:lnTo>
                    <a:pt x="22" y="2"/>
                  </a:lnTo>
                  <a:lnTo>
                    <a:pt x="20" y="0"/>
                  </a:lnTo>
                  <a:lnTo>
                    <a:pt x="13" y="2"/>
                  </a:lnTo>
                  <a:lnTo>
                    <a:pt x="13" y="2"/>
                  </a:lnTo>
                  <a:lnTo>
                    <a:pt x="9" y="4"/>
                  </a:lnTo>
                  <a:lnTo>
                    <a:pt x="6" y="8"/>
                  </a:lnTo>
                  <a:lnTo>
                    <a:pt x="2" y="1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8" name="Freeform 4501"/>
            <p:cNvSpPr>
              <a:spLocks/>
            </p:cNvSpPr>
            <p:nvPr/>
          </p:nvSpPr>
          <p:spPr bwMode="auto">
            <a:xfrm>
              <a:off x="4896" y="2822"/>
              <a:ext cx="25" cy="17"/>
            </a:xfrm>
            <a:custGeom>
              <a:avLst/>
              <a:gdLst/>
              <a:ahLst/>
              <a:cxnLst>
                <a:cxn ang="0">
                  <a:pos x="2" y="17"/>
                </a:cxn>
                <a:cxn ang="0">
                  <a:pos x="2" y="17"/>
                </a:cxn>
                <a:cxn ang="0">
                  <a:pos x="0" y="17"/>
                </a:cxn>
                <a:cxn ang="0">
                  <a:pos x="0" y="17"/>
                </a:cxn>
                <a:cxn ang="0">
                  <a:pos x="6" y="17"/>
                </a:cxn>
                <a:cxn ang="0">
                  <a:pos x="11" y="17"/>
                </a:cxn>
                <a:cxn ang="0">
                  <a:pos x="11" y="17"/>
                </a:cxn>
                <a:cxn ang="0">
                  <a:pos x="15" y="17"/>
                </a:cxn>
                <a:cxn ang="0">
                  <a:pos x="18" y="13"/>
                </a:cxn>
                <a:cxn ang="0">
                  <a:pos x="18" y="13"/>
                </a:cxn>
                <a:cxn ang="0">
                  <a:pos x="22" y="9"/>
                </a:cxn>
                <a:cxn ang="0">
                  <a:pos x="25" y="6"/>
                </a:cxn>
                <a:cxn ang="0">
                  <a:pos x="25" y="4"/>
                </a:cxn>
                <a:cxn ang="0">
                  <a:pos x="25" y="4"/>
                </a:cxn>
                <a:cxn ang="0">
                  <a:pos x="22" y="2"/>
                </a:cxn>
                <a:cxn ang="0">
                  <a:pos x="20" y="0"/>
                </a:cxn>
                <a:cxn ang="0">
                  <a:pos x="13" y="2"/>
                </a:cxn>
                <a:cxn ang="0">
                  <a:pos x="13" y="2"/>
                </a:cxn>
                <a:cxn ang="0">
                  <a:pos x="9" y="4"/>
                </a:cxn>
                <a:cxn ang="0">
                  <a:pos x="6" y="8"/>
                </a:cxn>
                <a:cxn ang="0">
                  <a:pos x="2" y="17"/>
                </a:cxn>
              </a:cxnLst>
              <a:rect l="0" t="0" r="r" b="b"/>
              <a:pathLst>
                <a:path w="25" h="17">
                  <a:moveTo>
                    <a:pt x="2" y="17"/>
                  </a:moveTo>
                  <a:lnTo>
                    <a:pt x="2" y="17"/>
                  </a:lnTo>
                  <a:lnTo>
                    <a:pt x="0" y="17"/>
                  </a:lnTo>
                  <a:lnTo>
                    <a:pt x="0" y="17"/>
                  </a:lnTo>
                  <a:lnTo>
                    <a:pt x="6" y="17"/>
                  </a:lnTo>
                  <a:lnTo>
                    <a:pt x="11" y="17"/>
                  </a:lnTo>
                  <a:lnTo>
                    <a:pt x="11" y="17"/>
                  </a:lnTo>
                  <a:lnTo>
                    <a:pt x="15" y="17"/>
                  </a:lnTo>
                  <a:lnTo>
                    <a:pt x="18" y="13"/>
                  </a:lnTo>
                  <a:lnTo>
                    <a:pt x="18" y="13"/>
                  </a:lnTo>
                  <a:lnTo>
                    <a:pt x="22" y="9"/>
                  </a:lnTo>
                  <a:lnTo>
                    <a:pt x="25" y="6"/>
                  </a:lnTo>
                  <a:lnTo>
                    <a:pt x="25" y="4"/>
                  </a:lnTo>
                  <a:lnTo>
                    <a:pt x="25" y="4"/>
                  </a:lnTo>
                  <a:lnTo>
                    <a:pt x="22" y="2"/>
                  </a:lnTo>
                  <a:lnTo>
                    <a:pt x="20" y="0"/>
                  </a:lnTo>
                  <a:lnTo>
                    <a:pt x="13" y="2"/>
                  </a:lnTo>
                  <a:lnTo>
                    <a:pt x="13" y="2"/>
                  </a:lnTo>
                  <a:lnTo>
                    <a:pt x="9" y="4"/>
                  </a:lnTo>
                  <a:lnTo>
                    <a:pt x="6" y="8"/>
                  </a:lnTo>
                  <a:lnTo>
                    <a:pt x="2" y="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9" name="Freeform 4502"/>
            <p:cNvSpPr>
              <a:spLocks/>
            </p:cNvSpPr>
            <p:nvPr/>
          </p:nvSpPr>
          <p:spPr bwMode="auto">
            <a:xfrm>
              <a:off x="4912" y="2835"/>
              <a:ext cx="6" cy="4"/>
            </a:xfrm>
            <a:custGeom>
              <a:avLst/>
              <a:gdLst/>
              <a:ahLst/>
              <a:cxnLst>
                <a:cxn ang="0">
                  <a:pos x="4" y="4"/>
                </a:cxn>
                <a:cxn ang="0">
                  <a:pos x="4" y="4"/>
                </a:cxn>
                <a:cxn ang="0">
                  <a:pos x="6" y="4"/>
                </a:cxn>
                <a:cxn ang="0">
                  <a:pos x="6" y="4"/>
                </a:cxn>
                <a:cxn ang="0">
                  <a:pos x="4" y="2"/>
                </a:cxn>
                <a:cxn ang="0">
                  <a:pos x="4" y="0"/>
                </a:cxn>
                <a:cxn ang="0">
                  <a:pos x="2" y="0"/>
                </a:cxn>
                <a:cxn ang="0">
                  <a:pos x="2" y="0"/>
                </a:cxn>
                <a:cxn ang="0">
                  <a:pos x="0" y="2"/>
                </a:cxn>
                <a:cxn ang="0">
                  <a:pos x="0" y="2"/>
                </a:cxn>
                <a:cxn ang="0">
                  <a:pos x="4" y="4"/>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0" name="Freeform 4503"/>
            <p:cNvSpPr>
              <a:spLocks/>
            </p:cNvSpPr>
            <p:nvPr/>
          </p:nvSpPr>
          <p:spPr bwMode="auto">
            <a:xfrm>
              <a:off x="4912" y="2835"/>
              <a:ext cx="6" cy="4"/>
            </a:xfrm>
            <a:custGeom>
              <a:avLst/>
              <a:gdLst/>
              <a:ahLst/>
              <a:cxnLst>
                <a:cxn ang="0">
                  <a:pos x="4" y="4"/>
                </a:cxn>
                <a:cxn ang="0">
                  <a:pos x="4" y="4"/>
                </a:cxn>
                <a:cxn ang="0">
                  <a:pos x="6" y="4"/>
                </a:cxn>
                <a:cxn ang="0">
                  <a:pos x="6" y="4"/>
                </a:cxn>
                <a:cxn ang="0">
                  <a:pos x="4" y="2"/>
                </a:cxn>
                <a:cxn ang="0">
                  <a:pos x="4" y="0"/>
                </a:cxn>
                <a:cxn ang="0">
                  <a:pos x="2" y="0"/>
                </a:cxn>
                <a:cxn ang="0">
                  <a:pos x="2" y="0"/>
                </a:cxn>
                <a:cxn ang="0">
                  <a:pos x="0" y="2"/>
                </a:cxn>
                <a:cxn ang="0">
                  <a:pos x="0" y="2"/>
                </a:cxn>
                <a:cxn ang="0">
                  <a:pos x="4" y="4"/>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1" name="Freeform 4504"/>
            <p:cNvSpPr>
              <a:spLocks/>
            </p:cNvSpPr>
            <p:nvPr/>
          </p:nvSpPr>
          <p:spPr bwMode="auto">
            <a:xfrm>
              <a:off x="4440" y="2635"/>
              <a:ext cx="164" cy="137"/>
            </a:xfrm>
            <a:custGeom>
              <a:avLst/>
              <a:gdLst/>
              <a:ahLst/>
              <a:cxnLst>
                <a:cxn ang="0">
                  <a:pos x="3" y="52"/>
                </a:cxn>
                <a:cxn ang="0">
                  <a:pos x="3" y="48"/>
                </a:cxn>
                <a:cxn ang="0">
                  <a:pos x="12" y="38"/>
                </a:cxn>
                <a:cxn ang="0">
                  <a:pos x="14" y="46"/>
                </a:cxn>
                <a:cxn ang="0">
                  <a:pos x="26" y="57"/>
                </a:cxn>
                <a:cxn ang="0">
                  <a:pos x="46" y="55"/>
                </a:cxn>
                <a:cxn ang="0">
                  <a:pos x="60" y="45"/>
                </a:cxn>
                <a:cxn ang="0">
                  <a:pos x="76" y="50"/>
                </a:cxn>
                <a:cxn ang="0">
                  <a:pos x="87" y="48"/>
                </a:cxn>
                <a:cxn ang="0">
                  <a:pos x="94" y="43"/>
                </a:cxn>
                <a:cxn ang="0">
                  <a:pos x="101" y="30"/>
                </a:cxn>
                <a:cxn ang="0">
                  <a:pos x="105" y="22"/>
                </a:cxn>
                <a:cxn ang="0">
                  <a:pos x="107" y="9"/>
                </a:cxn>
                <a:cxn ang="0">
                  <a:pos x="114" y="2"/>
                </a:cxn>
                <a:cxn ang="0">
                  <a:pos x="121" y="0"/>
                </a:cxn>
                <a:cxn ang="0">
                  <a:pos x="139" y="4"/>
                </a:cxn>
                <a:cxn ang="0">
                  <a:pos x="139" y="7"/>
                </a:cxn>
                <a:cxn ang="0">
                  <a:pos x="139" y="13"/>
                </a:cxn>
                <a:cxn ang="0">
                  <a:pos x="132" y="13"/>
                </a:cxn>
                <a:cxn ang="0">
                  <a:pos x="133" y="18"/>
                </a:cxn>
                <a:cxn ang="0">
                  <a:pos x="141" y="23"/>
                </a:cxn>
                <a:cxn ang="0">
                  <a:pos x="141" y="25"/>
                </a:cxn>
                <a:cxn ang="0">
                  <a:pos x="146" y="36"/>
                </a:cxn>
                <a:cxn ang="0">
                  <a:pos x="151" y="45"/>
                </a:cxn>
                <a:cxn ang="0">
                  <a:pos x="162" y="54"/>
                </a:cxn>
                <a:cxn ang="0">
                  <a:pos x="157" y="57"/>
                </a:cxn>
                <a:cxn ang="0">
                  <a:pos x="146" y="57"/>
                </a:cxn>
                <a:cxn ang="0">
                  <a:pos x="141" y="63"/>
                </a:cxn>
                <a:cxn ang="0">
                  <a:pos x="141" y="79"/>
                </a:cxn>
                <a:cxn ang="0">
                  <a:pos x="137" y="84"/>
                </a:cxn>
                <a:cxn ang="0">
                  <a:pos x="128" y="89"/>
                </a:cxn>
                <a:cxn ang="0">
                  <a:pos x="124" y="93"/>
                </a:cxn>
                <a:cxn ang="0">
                  <a:pos x="121" y="100"/>
                </a:cxn>
                <a:cxn ang="0">
                  <a:pos x="124" y="105"/>
                </a:cxn>
                <a:cxn ang="0">
                  <a:pos x="121" y="114"/>
                </a:cxn>
                <a:cxn ang="0">
                  <a:pos x="119" y="121"/>
                </a:cxn>
                <a:cxn ang="0">
                  <a:pos x="112" y="129"/>
                </a:cxn>
                <a:cxn ang="0">
                  <a:pos x="92" y="136"/>
                </a:cxn>
                <a:cxn ang="0">
                  <a:pos x="87" y="127"/>
                </a:cxn>
                <a:cxn ang="0">
                  <a:pos x="83" y="121"/>
                </a:cxn>
                <a:cxn ang="0">
                  <a:pos x="76" y="125"/>
                </a:cxn>
                <a:cxn ang="0">
                  <a:pos x="71" y="121"/>
                </a:cxn>
                <a:cxn ang="0">
                  <a:pos x="64" y="121"/>
                </a:cxn>
                <a:cxn ang="0">
                  <a:pos x="53" y="125"/>
                </a:cxn>
                <a:cxn ang="0">
                  <a:pos x="46" y="121"/>
                </a:cxn>
                <a:cxn ang="0">
                  <a:pos x="35" y="120"/>
                </a:cxn>
                <a:cxn ang="0">
                  <a:pos x="32" y="118"/>
                </a:cxn>
                <a:cxn ang="0">
                  <a:pos x="23" y="120"/>
                </a:cxn>
                <a:cxn ang="0">
                  <a:pos x="19" y="104"/>
                </a:cxn>
                <a:cxn ang="0">
                  <a:pos x="19" y="96"/>
                </a:cxn>
                <a:cxn ang="0">
                  <a:pos x="16" y="88"/>
                </a:cxn>
                <a:cxn ang="0">
                  <a:pos x="10" y="86"/>
                </a:cxn>
                <a:cxn ang="0">
                  <a:pos x="8" y="82"/>
                </a:cxn>
                <a:cxn ang="0">
                  <a:pos x="5" y="80"/>
                </a:cxn>
                <a:cxn ang="0">
                  <a:pos x="5" y="71"/>
                </a:cxn>
                <a:cxn ang="0">
                  <a:pos x="0" y="61"/>
                </a:cxn>
              </a:cxnLst>
              <a:rect l="0" t="0" r="r" b="b"/>
              <a:pathLst>
                <a:path w="164" h="137">
                  <a:moveTo>
                    <a:pt x="0" y="57"/>
                  </a:moveTo>
                  <a:lnTo>
                    <a:pt x="0" y="57"/>
                  </a:lnTo>
                  <a:lnTo>
                    <a:pt x="1" y="55"/>
                  </a:lnTo>
                  <a:lnTo>
                    <a:pt x="1" y="54"/>
                  </a:lnTo>
                  <a:lnTo>
                    <a:pt x="1" y="54"/>
                  </a:lnTo>
                  <a:lnTo>
                    <a:pt x="3" y="52"/>
                  </a:lnTo>
                  <a:lnTo>
                    <a:pt x="5" y="48"/>
                  </a:lnTo>
                  <a:lnTo>
                    <a:pt x="5" y="48"/>
                  </a:lnTo>
                  <a:lnTo>
                    <a:pt x="3" y="52"/>
                  </a:lnTo>
                  <a:lnTo>
                    <a:pt x="3" y="52"/>
                  </a:lnTo>
                  <a:lnTo>
                    <a:pt x="3" y="50"/>
                  </a:lnTo>
                  <a:lnTo>
                    <a:pt x="3" y="48"/>
                  </a:lnTo>
                  <a:lnTo>
                    <a:pt x="5" y="45"/>
                  </a:lnTo>
                  <a:lnTo>
                    <a:pt x="5" y="45"/>
                  </a:lnTo>
                  <a:lnTo>
                    <a:pt x="7" y="41"/>
                  </a:lnTo>
                  <a:lnTo>
                    <a:pt x="7" y="41"/>
                  </a:lnTo>
                  <a:lnTo>
                    <a:pt x="10" y="39"/>
                  </a:lnTo>
                  <a:lnTo>
                    <a:pt x="12" y="38"/>
                  </a:lnTo>
                  <a:lnTo>
                    <a:pt x="12" y="38"/>
                  </a:lnTo>
                  <a:lnTo>
                    <a:pt x="10" y="41"/>
                  </a:lnTo>
                  <a:lnTo>
                    <a:pt x="10" y="41"/>
                  </a:lnTo>
                  <a:lnTo>
                    <a:pt x="12" y="43"/>
                  </a:lnTo>
                  <a:lnTo>
                    <a:pt x="12" y="43"/>
                  </a:lnTo>
                  <a:lnTo>
                    <a:pt x="14" y="46"/>
                  </a:lnTo>
                  <a:lnTo>
                    <a:pt x="14" y="46"/>
                  </a:lnTo>
                  <a:lnTo>
                    <a:pt x="19" y="50"/>
                  </a:lnTo>
                  <a:lnTo>
                    <a:pt x="23" y="54"/>
                  </a:lnTo>
                  <a:lnTo>
                    <a:pt x="23" y="54"/>
                  </a:lnTo>
                  <a:lnTo>
                    <a:pt x="26" y="57"/>
                  </a:lnTo>
                  <a:lnTo>
                    <a:pt x="26" y="57"/>
                  </a:lnTo>
                  <a:lnTo>
                    <a:pt x="30" y="57"/>
                  </a:lnTo>
                  <a:lnTo>
                    <a:pt x="35" y="55"/>
                  </a:lnTo>
                  <a:lnTo>
                    <a:pt x="35" y="55"/>
                  </a:lnTo>
                  <a:lnTo>
                    <a:pt x="41" y="54"/>
                  </a:lnTo>
                  <a:lnTo>
                    <a:pt x="46" y="55"/>
                  </a:lnTo>
                  <a:lnTo>
                    <a:pt x="46" y="55"/>
                  </a:lnTo>
                  <a:lnTo>
                    <a:pt x="51" y="54"/>
                  </a:lnTo>
                  <a:lnTo>
                    <a:pt x="51" y="54"/>
                  </a:lnTo>
                  <a:lnTo>
                    <a:pt x="53" y="50"/>
                  </a:lnTo>
                  <a:lnTo>
                    <a:pt x="55" y="48"/>
                  </a:lnTo>
                  <a:lnTo>
                    <a:pt x="55" y="48"/>
                  </a:lnTo>
                  <a:lnTo>
                    <a:pt x="60" y="45"/>
                  </a:lnTo>
                  <a:lnTo>
                    <a:pt x="64" y="45"/>
                  </a:lnTo>
                  <a:lnTo>
                    <a:pt x="67" y="46"/>
                  </a:lnTo>
                  <a:lnTo>
                    <a:pt x="67" y="46"/>
                  </a:lnTo>
                  <a:lnTo>
                    <a:pt x="69" y="48"/>
                  </a:lnTo>
                  <a:lnTo>
                    <a:pt x="73" y="50"/>
                  </a:lnTo>
                  <a:lnTo>
                    <a:pt x="76" y="50"/>
                  </a:lnTo>
                  <a:lnTo>
                    <a:pt x="78" y="50"/>
                  </a:lnTo>
                  <a:lnTo>
                    <a:pt x="78" y="50"/>
                  </a:lnTo>
                  <a:lnTo>
                    <a:pt x="82" y="48"/>
                  </a:lnTo>
                  <a:lnTo>
                    <a:pt x="85" y="48"/>
                  </a:lnTo>
                  <a:lnTo>
                    <a:pt x="85" y="48"/>
                  </a:lnTo>
                  <a:lnTo>
                    <a:pt x="87" y="48"/>
                  </a:lnTo>
                  <a:lnTo>
                    <a:pt x="89" y="46"/>
                  </a:lnTo>
                  <a:lnTo>
                    <a:pt x="89" y="46"/>
                  </a:lnTo>
                  <a:lnTo>
                    <a:pt x="92" y="48"/>
                  </a:lnTo>
                  <a:lnTo>
                    <a:pt x="92" y="48"/>
                  </a:lnTo>
                  <a:lnTo>
                    <a:pt x="92" y="45"/>
                  </a:lnTo>
                  <a:lnTo>
                    <a:pt x="94" y="43"/>
                  </a:lnTo>
                  <a:lnTo>
                    <a:pt x="96" y="39"/>
                  </a:lnTo>
                  <a:lnTo>
                    <a:pt x="96" y="38"/>
                  </a:lnTo>
                  <a:lnTo>
                    <a:pt x="96" y="38"/>
                  </a:lnTo>
                  <a:lnTo>
                    <a:pt x="96" y="36"/>
                  </a:lnTo>
                  <a:lnTo>
                    <a:pt x="98" y="34"/>
                  </a:lnTo>
                  <a:lnTo>
                    <a:pt x="101" y="30"/>
                  </a:lnTo>
                  <a:lnTo>
                    <a:pt x="101" y="30"/>
                  </a:lnTo>
                  <a:lnTo>
                    <a:pt x="99" y="25"/>
                  </a:lnTo>
                  <a:lnTo>
                    <a:pt x="99" y="23"/>
                  </a:lnTo>
                  <a:lnTo>
                    <a:pt x="103" y="23"/>
                  </a:lnTo>
                  <a:lnTo>
                    <a:pt x="103" y="23"/>
                  </a:lnTo>
                  <a:lnTo>
                    <a:pt x="105" y="22"/>
                  </a:lnTo>
                  <a:lnTo>
                    <a:pt x="105" y="20"/>
                  </a:lnTo>
                  <a:lnTo>
                    <a:pt x="105" y="18"/>
                  </a:lnTo>
                  <a:lnTo>
                    <a:pt x="107" y="16"/>
                  </a:lnTo>
                  <a:lnTo>
                    <a:pt x="107" y="16"/>
                  </a:lnTo>
                  <a:lnTo>
                    <a:pt x="107" y="13"/>
                  </a:lnTo>
                  <a:lnTo>
                    <a:pt x="107" y="9"/>
                  </a:lnTo>
                  <a:lnTo>
                    <a:pt x="107" y="9"/>
                  </a:lnTo>
                  <a:lnTo>
                    <a:pt x="108" y="4"/>
                  </a:lnTo>
                  <a:lnTo>
                    <a:pt x="108" y="4"/>
                  </a:lnTo>
                  <a:lnTo>
                    <a:pt x="110" y="0"/>
                  </a:lnTo>
                  <a:lnTo>
                    <a:pt x="110" y="0"/>
                  </a:lnTo>
                  <a:lnTo>
                    <a:pt x="114" y="2"/>
                  </a:lnTo>
                  <a:lnTo>
                    <a:pt x="117" y="0"/>
                  </a:lnTo>
                  <a:lnTo>
                    <a:pt x="117" y="0"/>
                  </a:lnTo>
                  <a:lnTo>
                    <a:pt x="119" y="2"/>
                  </a:lnTo>
                  <a:lnTo>
                    <a:pt x="121" y="2"/>
                  </a:lnTo>
                  <a:lnTo>
                    <a:pt x="121" y="0"/>
                  </a:lnTo>
                  <a:lnTo>
                    <a:pt x="121" y="0"/>
                  </a:lnTo>
                  <a:lnTo>
                    <a:pt x="126" y="2"/>
                  </a:lnTo>
                  <a:lnTo>
                    <a:pt x="130" y="0"/>
                  </a:lnTo>
                  <a:lnTo>
                    <a:pt x="130" y="0"/>
                  </a:lnTo>
                  <a:lnTo>
                    <a:pt x="135" y="2"/>
                  </a:lnTo>
                  <a:lnTo>
                    <a:pt x="139" y="4"/>
                  </a:lnTo>
                  <a:lnTo>
                    <a:pt x="139" y="4"/>
                  </a:lnTo>
                  <a:lnTo>
                    <a:pt x="135" y="4"/>
                  </a:lnTo>
                  <a:lnTo>
                    <a:pt x="135" y="4"/>
                  </a:lnTo>
                  <a:lnTo>
                    <a:pt x="139" y="7"/>
                  </a:lnTo>
                  <a:lnTo>
                    <a:pt x="139" y="7"/>
                  </a:lnTo>
                  <a:lnTo>
                    <a:pt x="139" y="7"/>
                  </a:lnTo>
                  <a:lnTo>
                    <a:pt x="139" y="7"/>
                  </a:lnTo>
                  <a:lnTo>
                    <a:pt x="141" y="9"/>
                  </a:lnTo>
                  <a:lnTo>
                    <a:pt x="141" y="9"/>
                  </a:lnTo>
                  <a:lnTo>
                    <a:pt x="142" y="11"/>
                  </a:lnTo>
                  <a:lnTo>
                    <a:pt x="142" y="11"/>
                  </a:lnTo>
                  <a:lnTo>
                    <a:pt x="141" y="13"/>
                  </a:lnTo>
                  <a:lnTo>
                    <a:pt x="139" y="13"/>
                  </a:lnTo>
                  <a:lnTo>
                    <a:pt x="137" y="9"/>
                  </a:lnTo>
                  <a:lnTo>
                    <a:pt x="137" y="9"/>
                  </a:lnTo>
                  <a:lnTo>
                    <a:pt x="137" y="13"/>
                  </a:lnTo>
                  <a:lnTo>
                    <a:pt x="137" y="13"/>
                  </a:lnTo>
                  <a:lnTo>
                    <a:pt x="135" y="13"/>
                  </a:lnTo>
                  <a:lnTo>
                    <a:pt x="132" y="13"/>
                  </a:lnTo>
                  <a:lnTo>
                    <a:pt x="132" y="13"/>
                  </a:lnTo>
                  <a:lnTo>
                    <a:pt x="133" y="14"/>
                  </a:lnTo>
                  <a:lnTo>
                    <a:pt x="137" y="16"/>
                  </a:lnTo>
                  <a:lnTo>
                    <a:pt x="137" y="16"/>
                  </a:lnTo>
                  <a:lnTo>
                    <a:pt x="135" y="18"/>
                  </a:lnTo>
                  <a:lnTo>
                    <a:pt x="133" y="18"/>
                  </a:lnTo>
                  <a:lnTo>
                    <a:pt x="133" y="18"/>
                  </a:lnTo>
                  <a:lnTo>
                    <a:pt x="137" y="20"/>
                  </a:lnTo>
                  <a:lnTo>
                    <a:pt x="141" y="22"/>
                  </a:lnTo>
                  <a:lnTo>
                    <a:pt x="141" y="22"/>
                  </a:lnTo>
                  <a:lnTo>
                    <a:pt x="139" y="22"/>
                  </a:lnTo>
                  <a:lnTo>
                    <a:pt x="141" y="23"/>
                  </a:lnTo>
                  <a:lnTo>
                    <a:pt x="139" y="23"/>
                  </a:lnTo>
                  <a:lnTo>
                    <a:pt x="139" y="23"/>
                  </a:lnTo>
                  <a:lnTo>
                    <a:pt x="142" y="25"/>
                  </a:lnTo>
                  <a:lnTo>
                    <a:pt x="142" y="25"/>
                  </a:lnTo>
                  <a:lnTo>
                    <a:pt x="141" y="25"/>
                  </a:lnTo>
                  <a:lnTo>
                    <a:pt x="141" y="25"/>
                  </a:lnTo>
                  <a:lnTo>
                    <a:pt x="144" y="29"/>
                  </a:lnTo>
                  <a:lnTo>
                    <a:pt x="144" y="29"/>
                  </a:lnTo>
                  <a:lnTo>
                    <a:pt x="148" y="32"/>
                  </a:lnTo>
                  <a:lnTo>
                    <a:pt x="148" y="32"/>
                  </a:lnTo>
                  <a:lnTo>
                    <a:pt x="148" y="34"/>
                  </a:lnTo>
                  <a:lnTo>
                    <a:pt x="146" y="36"/>
                  </a:lnTo>
                  <a:lnTo>
                    <a:pt x="142" y="38"/>
                  </a:lnTo>
                  <a:lnTo>
                    <a:pt x="142" y="38"/>
                  </a:lnTo>
                  <a:lnTo>
                    <a:pt x="144" y="39"/>
                  </a:lnTo>
                  <a:lnTo>
                    <a:pt x="146" y="41"/>
                  </a:lnTo>
                  <a:lnTo>
                    <a:pt x="146" y="41"/>
                  </a:lnTo>
                  <a:lnTo>
                    <a:pt x="151" y="45"/>
                  </a:lnTo>
                  <a:lnTo>
                    <a:pt x="151" y="45"/>
                  </a:lnTo>
                  <a:lnTo>
                    <a:pt x="155" y="48"/>
                  </a:lnTo>
                  <a:lnTo>
                    <a:pt x="155" y="48"/>
                  </a:lnTo>
                  <a:lnTo>
                    <a:pt x="158" y="50"/>
                  </a:lnTo>
                  <a:lnTo>
                    <a:pt x="162" y="54"/>
                  </a:lnTo>
                  <a:lnTo>
                    <a:pt x="162" y="54"/>
                  </a:lnTo>
                  <a:lnTo>
                    <a:pt x="164" y="54"/>
                  </a:lnTo>
                  <a:lnTo>
                    <a:pt x="162" y="55"/>
                  </a:lnTo>
                  <a:lnTo>
                    <a:pt x="162" y="55"/>
                  </a:lnTo>
                  <a:lnTo>
                    <a:pt x="160" y="57"/>
                  </a:lnTo>
                  <a:lnTo>
                    <a:pt x="157" y="57"/>
                  </a:lnTo>
                  <a:lnTo>
                    <a:pt x="157" y="57"/>
                  </a:lnTo>
                  <a:lnTo>
                    <a:pt x="153" y="57"/>
                  </a:lnTo>
                  <a:lnTo>
                    <a:pt x="151" y="57"/>
                  </a:lnTo>
                  <a:lnTo>
                    <a:pt x="146" y="54"/>
                  </a:lnTo>
                  <a:lnTo>
                    <a:pt x="146" y="54"/>
                  </a:lnTo>
                  <a:lnTo>
                    <a:pt x="148" y="55"/>
                  </a:lnTo>
                  <a:lnTo>
                    <a:pt x="146" y="57"/>
                  </a:lnTo>
                  <a:lnTo>
                    <a:pt x="146" y="57"/>
                  </a:lnTo>
                  <a:lnTo>
                    <a:pt x="146" y="57"/>
                  </a:lnTo>
                  <a:lnTo>
                    <a:pt x="144" y="59"/>
                  </a:lnTo>
                  <a:lnTo>
                    <a:pt x="142" y="59"/>
                  </a:lnTo>
                  <a:lnTo>
                    <a:pt x="141" y="63"/>
                  </a:lnTo>
                  <a:lnTo>
                    <a:pt x="141" y="63"/>
                  </a:lnTo>
                  <a:lnTo>
                    <a:pt x="139" y="71"/>
                  </a:lnTo>
                  <a:lnTo>
                    <a:pt x="139" y="79"/>
                  </a:lnTo>
                  <a:lnTo>
                    <a:pt x="139" y="79"/>
                  </a:lnTo>
                  <a:lnTo>
                    <a:pt x="141" y="77"/>
                  </a:lnTo>
                  <a:lnTo>
                    <a:pt x="141" y="77"/>
                  </a:lnTo>
                  <a:lnTo>
                    <a:pt x="141" y="79"/>
                  </a:lnTo>
                  <a:lnTo>
                    <a:pt x="141" y="80"/>
                  </a:lnTo>
                  <a:lnTo>
                    <a:pt x="141" y="80"/>
                  </a:lnTo>
                  <a:lnTo>
                    <a:pt x="139" y="82"/>
                  </a:lnTo>
                  <a:lnTo>
                    <a:pt x="141" y="84"/>
                  </a:lnTo>
                  <a:lnTo>
                    <a:pt x="141" y="84"/>
                  </a:lnTo>
                  <a:lnTo>
                    <a:pt x="137" y="84"/>
                  </a:lnTo>
                  <a:lnTo>
                    <a:pt x="137" y="84"/>
                  </a:lnTo>
                  <a:lnTo>
                    <a:pt x="135" y="84"/>
                  </a:lnTo>
                  <a:lnTo>
                    <a:pt x="135" y="84"/>
                  </a:lnTo>
                  <a:lnTo>
                    <a:pt x="133" y="86"/>
                  </a:lnTo>
                  <a:lnTo>
                    <a:pt x="132" y="89"/>
                  </a:lnTo>
                  <a:lnTo>
                    <a:pt x="128" y="89"/>
                  </a:lnTo>
                  <a:lnTo>
                    <a:pt x="126" y="88"/>
                  </a:lnTo>
                  <a:lnTo>
                    <a:pt x="126" y="88"/>
                  </a:lnTo>
                  <a:lnTo>
                    <a:pt x="126" y="91"/>
                  </a:lnTo>
                  <a:lnTo>
                    <a:pt x="126" y="93"/>
                  </a:lnTo>
                  <a:lnTo>
                    <a:pt x="124" y="93"/>
                  </a:lnTo>
                  <a:lnTo>
                    <a:pt x="124" y="93"/>
                  </a:lnTo>
                  <a:lnTo>
                    <a:pt x="124" y="95"/>
                  </a:lnTo>
                  <a:lnTo>
                    <a:pt x="123" y="96"/>
                  </a:lnTo>
                  <a:lnTo>
                    <a:pt x="123" y="96"/>
                  </a:lnTo>
                  <a:lnTo>
                    <a:pt x="119" y="100"/>
                  </a:lnTo>
                  <a:lnTo>
                    <a:pt x="119" y="100"/>
                  </a:lnTo>
                  <a:lnTo>
                    <a:pt x="121" y="100"/>
                  </a:lnTo>
                  <a:lnTo>
                    <a:pt x="121" y="102"/>
                  </a:lnTo>
                  <a:lnTo>
                    <a:pt x="119" y="105"/>
                  </a:lnTo>
                  <a:lnTo>
                    <a:pt x="119" y="105"/>
                  </a:lnTo>
                  <a:lnTo>
                    <a:pt x="123" y="105"/>
                  </a:lnTo>
                  <a:lnTo>
                    <a:pt x="124" y="105"/>
                  </a:lnTo>
                  <a:lnTo>
                    <a:pt x="124" y="105"/>
                  </a:lnTo>
                  <a:lnTo>
                    <a:pt x="124" y="109"/>
                  </a:lnTo>
                  <a:lnTo>
                    <a:pt x="123" y="113"/>
                  </a:lnTo>
                  <a:lnTo>
                    <a:pt x="123" y="113"/>
                  </a:lnTo>
                  <a:lnTo>
                    <a:pt x="119" y="111"/>
                  </a:lnTo>
                  <a:lnTo>
                    <a:pt x="119" y="111"/>
                  </a:lnTo>
                  <a:lnTo>
                    <a:pt x="121" y="114"/>
                  </a:lnTo>
                  <a:lnTo>
                    <a:pt x="119" y="116"/>
                  </a:lnTo>
                  <a:lnTo>
                    <a:pt x="119" y="118"/>
                  </a:lnTo>
                  <a:lnTo>
                    <a:pt x="117" y="118"/>
                  </a:lnTo>
                  <a:lnTo>
                    <a:pt x="117" y="118"/>
                  </a:lnTo>
                  <a:lnTo>
                    <a:pt x="117" y="120"/>
                  </a:lnTo>
                  <a:lnTo>
                    <a:pt x="119" y="121"/>
                  </a:lnTo>
                  <a:lnTo>
                    <a:pt x="119" y="121"/>
                  </a:lnTo>
                  <a:lnTo>
                    <a:pt x="116" y="123"/>
                  </a:lnTo>
                  <a:lnTo>
                    <a:pt x="116" y="125"/>
                  </a:lnTo>
                  <a:lnTo>
                    <a:pt x="114" y="127"/>
                  </a:lnTo>
                  <a:lnTo>
                    <a:pt x="112" y="129"/>
                  </a:lnTo>
                  <a:lnTo>
                    <a:pt x="112" y="129"/>
                  </a:lnTo>
                  <a:lnTo>
                    <a:pt x="101" y="134"/>
                  </a:lnTo>
                  <a:lnTo>
                    <a:pt x="101" y="134"/>
                  </a:lnTo>
                  <a:lnTo>
                    <a:pt x="96" y="136"/>
                  </a:lnTo>
                  <a:lnTo>
                    <a:pt x="92" y="137"/>
                  </a:lnTo>
                  <a:lnTo>
                    <a:pt x="92" y="136"/>
                  </a:lnTo>
                  <a:lnTo>
                    <a:pt x="92" y="136"/>
                  </a:lnTo>
                  <a:lnTo>
                    <a:pt x="92" y="132"/>
                  </a:lnTo>
                  <a:lnTo>
                    <a:pt x="92" y="132"/>
                  </a:lnTo>
                  <a:lnTo>
                    <a:pt x="91" y="129"/>
                  </a:lnTo>
                  <a:lnTo>
                    <a:pt x="91" y="125"/>
                  </a:lnTo>
                  <a:lnTo>
                    <a:pt x="91" y="125"/>
                  </a:lnTo>
                  <a:lnTo>
                    <a:pt x="87" y="127"/>
                  </a:lnTo>
                  <a:lnTo>
                    <a:pt x="87" y="125"/>
                  </a:lnTo>
                  <a:lnTo>
                    <a:pt x="87" y="123"/>
                  </a:lnTo>
                  <a:lnTo>
                    <a:pt x="87" y="123"/>
                  </a:lnTo>
                  <a:lnTo>
                    <a:pt x="85" y="125"/>
                  </a:lnTo>
                  <a:lnTo>
                    <a:pt x="83" y="125"/>
                  </a:lnTo>
                  <a:lnTo>
                    <a:pt x="83" y="121"/>
                  </a:lnTo>
                  <a:lnTo>
                    <a:pt x="83" y="121"/>
                  </a:lnTo>
                  <a:lnTo>
                    <a:pt x="80" y="127"/>
                  </a:lnTo>
                  <a:lnTo>
                    <a:pt x="78" y="127"/>
                  </a:lnTo>
                  <a:lnTo>
                    <a:pt x="76" y="125"/>
                  </a:lnTo>
                  <a:lnTo>
                    <a:pt x="76" y="125"/>
                  </a:lnTo>
                  <a:lnTo>
                    <a:pt x="76" y="125"/>
                  </a:lnTo>
                  <a:lnTo>
                    <a:pt x="76" y="123"/>
                  </a:lnTo>
                  <a:lnTo>
                    <a:pt x="76" y="123"/>
                  </a:lnTo>
                  <a:lnTo>
                    <a:pt x="74" y="121"/>
                  </a:lnTo>
                  <a:lnTo>
                    <a:pt x="73" y="123"/>
                  </a:lnTo>
                  <a:lnTo>
                    <a:pt x="71" y="123"/>
                  </a:lnTo>
                  <a:lnTo>
                    <a:pt x="71" y="121"/>
                  </a:lnTo>
                  <a:lnTo>
                    <a:pt x="71" y="121"/>
                  </a:lnTo>
                  <a:lnTo>
                    <a:pt x="71" y="123"/>
                  </a:lnTo>
                  <a:lnTo>
                    <a:pt x="69" y="121"/>
                  </a:lnTo>
                  <a:lnTo>
                    <a:pt x="67" y="118"/>
                  </a:lnTo>
                  <a:lnTo>
                    <a:pt x="67" y="118"/>
                  </a:lnTo>
                  <a:lnTo>
                    <a:pt x="64" y="121"/>
                  </a:lnTo>
                  <a:lnTo>
                    <a:pt x="60" y="125"/>
                  </a:lnTo>
                  <a:lnTo>
                    <a:pt x="60" y="125"/>
                  </a:lnTo>
                  <a:lnTo>
                    <a:pt x="58" y="125"/>
                  </a:lnTo>
                  <a:lnTo>
                    <a:pt x="57" y="125"/>
                  </a:lnTo>
                  <a:lnTo>
                    <a:pt x="55" y="125"/>
                  </a:lnTo>
                  <a:lnTo>
                    <a:pt x="53" y="125"/>
                  </a:lnTo>
                  <a:lnTo>
                    <a:pt x="53" y="125"/>
                  </a:lnTo>
                  <a:lnTo>
                    <a:pt x="50" y="127"/>
                  </a:lnTo>
                  <a:lnTo>
                    <a:pt x="48" y="129"/>
                  </a:lnTo>
                  <a:lnTo>
                    <a:pt x="48" y="127"/>
                  </a:lnTo>
                  <a:lnTo>
                    <a:pt x="48" y="127"/>
                  </a:lnTo>
                  <a:lnTo>
                    <a:pt x="46" y="121"/>
                  </a:lnTo>
                  <a:lnTo>
                    <a:pt x="46" y="116"/>
                  </a:lnTo>
                  <a:lnTo>
                    <a:pt x="46" y="116"/>
                  </a:lnTo>
                  <a:lnTo>
                    <a:pt x="42" y="118"/>
                  </a:lnTo>
                  <a:lnTo>
                    <a:pt x="39" y="118"/>
                  </a:lnTo>
                  <a:lnTo>
                    <a:pt x="39" y="118"/>
                  </a:lnTo>
                  <a:lnTo>
                    <a:pt x="35" y="120"/>
                  </a:lnTo>
                  <a:lnTo>
                    <a:pt x="35" y="120"/>
                  </a:lnTo>
                  <a:lnTo>
                    <a:pt x="33" y="120"/>
                  </a:lnTo>
                  <a:lnTo>
                    <a:pt x="30" y="120"/>
                  </a:lnTo>
                  <a:lnTo>
                    <a:pt x="30" y="120"/>
                  </a:lnTo>
                  <a:lnTo>
                    <a:pt x="32" y="118"/>
                  </a:lnTo>
                  <a:lnTo>
                    <a:pt x="32" y="118"/>
                  </a:lnTo>
                  <a:lnTo>
                    <a:pt x="30" y="120"/>
                  </a:lnTo>
                  <a:lnTo>
                    <a:pt x="28" y="120"/>
                  </a:lnTo>
                  <a:lnTo>
                    <a:pt x="28" y="120"/>
                  </a:lnTo>
                  <a:lnTo>
                    <a:pt x="28" y="118"/>
                  </a:lnTo>
                  <a:lnTo>
                    <a:pt x="26" y="118"/>
                  </a:lnTo>
                  <a:lnTo>
                    <a:pt x="23" y="120"/>
                  </a:lnTo>
                  <a:lnTo>
                    <a:pt x="23" y="120"/>
                  </a:lnTo>
                  <a:lnTo>
                    <a:pt x="21" y="118"/>
                  </a:lnTo>
                  <a:lnTo>
                    <a:pt x="21" y="114"/>
                  </a:lnTo>
                  <a:lnTo>
                    <a:pt x="21" y="111"/>
                  </a:lnTo>
                  <a:lnTo>
                    <a:pt x="21" y="111"/>
                  </a:lnTo>
                  <a:lnTo>
                    <a:pt x="19" y="104"/>
                  </a:lnTo>
                  <a:lnTo>
                    <a:pt x="19" y="104"/>
                  </a:lnTo>
                  <a:lnTo>
                    <a:pt x="17" y="102"/>
                  </a:lnTo>
                  <a:lnTo>
                    <a:pt x="17" y="100"/>
                  </a:lnTo>
                  <a:lnTo>
                    <a:pt x="17" y="100"/>
                  </a:lnTo>
                  <a:lnTo>
                    <a:pt x="19" y="96"/>
                  </a:lnTo>
                  <a:lnTo>
                    <a:pt x="19" y="96"/>
                  </a:lnTo>
                  <a:lnTo>
                    <a:pt x="19" y="95"/>
                  </a:lnTo>
                  <a:lnTo>
                    <a:pt x="19" y="93"/>
                  </a:lnTo>
                  <a:lnTo>
                    <a:pt x="19" y="93"/>
                  </a:lnTo>
                  <a:lnTo>
                    <a:pt x="17" y="89"/>
                  </a:lnTo>
                  <a:lnTo>
                    <a:pt x="17" y="89"/>
                  </a:lnTo>
                  <a:lnTo>
                    <a:pt x="16" y="88"/>
                  </a:lnTo>
                  <a:lnTo>
                    <a:pt x="14" y="86"/>
                  </a:lnTo>
                  <a:lnTo>
                    <a:pt x="14" y="86"/>
                  </a:lnTo>
                  <a:lnTo>
                    <a:pt x="12" y="88"/>
                  </a:lnTo>
                  <a:lnTo>
                    <a:pt x="12" y="88"/>
                  </a:lnTo>
                  <a:lnTo>
                    <a:pt x="12" y="86"/>
                  </a:lnTo>
                  <a:lnTo>
                    <a:pt x="10" y="86"/>
                  </a:lnTo>
                  <a:lnTo>
                    <a:pt x="7" y="86"/>
                  </a:lnTo>
                  <a:lnTo>
                    <a:pt x="7" y="86"/>
                  </a:lnTo>
                  <a:lnTo>
                    <a:pt x="7" y="84"/>
                  </a:lnTo>
                  <a:lnTo>
                    <a:pt x="7" y="82"/>
                  </a:lnTo>
                  <a:lnTo>
                    <a:pt x="7" y="82"/>
                  </a:lnTo>
                  <a:lnTo>
                    <a:pt x="8" y="82"/>
                  </a:lnTo>
                  <a:lnTo>
                    <a:pt x="10" y="82"/>
                  </a:lnTo>
                  <a:lnTo>
                    <a:pt x="10" y="82"/>
                  </a:lnTo>
                  <a:lnTo>
                    <a:pt x="7" y="80"/>
                  </a:lnTo>
                  <a:lnTo>
                    <a:pt x="7" y="80"/>
                  </a:lnTo>
                  <a:lnTo>
                    <a:pt x="5" y="80"/>
                  </a:lnTo>
                  <a:lnTo>
                    <a:pt x="5" y="80"/>
                  </a:lnTo>
                  <a:lnTo>
                    <a:pt x="3" y="77"/>
                  </a:lnTo>
                  <a:lnTo>
                    <a:pt x="5" y="75"/>
                  </a:lnTo>
                  <a:lnTo>
                    <a:pt x="5" y="75"/>
                  </a:lnTo>
                  <a:lnTo>
                    <a:pt x="5" y="75"/>
                  </a:lnTo>
                  <a:lnTo>
                    <a:pt x="5" y="73"/>
                  </a:lnTo>
                  <a:lnTo>
                    <a:pt x="5" y="71"/>
                  </a:lnTo>
                  <a:lnTo>
                    <a:pt x="7" y="71"/>
                  </a:lnTo>
                  <a:lnTo>
                    <a:pt x="7" y="71"/>
                  </a:lnTo>
                  <a:lnTo>
                    <a:pt x="3" y="68"/>
                  </a:lnTo>
                  <a:lnTo>
                    <a:pt x="1" y="64"/>
                  </a:lnTo>
                  <a:lnTo>
                    <a:pt x="1" y="64"/>
                  </a:lnTo>
                  <a:lnTo>
                    <a:pt x="0" y="61"/>
                  </a:lnTo>
                  <a:lnTo>
                    <a:pt x="0" y="5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2" name="Freeform 4505"/>
            <p:cNvSpPr>
              <a:spLocks/>
            </p:cNvSpPr>
            <p:nvPr/>
          </p:nvSpPr>
          <p:spPr bwMode="auto">
            <a:xfrm>
              <a:off x="4440" y="2635"/>
              <a:ext cx="164" cy="137"/>
            </a:xfrm>
            <a:custGeom>
              <a:avLst/>
              <a:gdLst/>
              <a:ahLst/>
              <a:cxnLst>
                <a:cxn ang="0">
                  <a:pos x="3" y="52"/>
                </a:cxn>
                <a:cxn ang="0">
                  <a:pos x="3" y="48"/>
                </a:cxn>
                <a:cxn ang="0">
                  <a:pos x="12" y="38"/>
                </a:cxn>
                <a:cxn ang="0">
                  <a:pos x="14" y="46"/>
                </a:cxn>
                <a:cxn ang="0">
                  <a:pos x="26" y="57"/>
                </a:cxn>
                <a:cxn ang="0">
                  <a:pos x="46" y="55"/>
                </a:cxn>
                <a:cxn ang="0">
                  <a:pos x="60" y="45"/>
                </a:cxn>
                <a:cxn ang="0">
                  <a:pos x="76" y="50"/>
                </a:cxn>
                <a:cxn ang="0">
                  <a:pos x="87" y="48"/>
                </a:cxn>
                <a:cxn ang="0">
                  <a:pos x="94" y="43"/>
                </a:cxn>
                <a:cxn ang="0">
                  <a:pos x="101" y="30"/>
                </a:cxn>
                <a:cxn ang="0">
                  <a:pos x="105" y="22"/>
                </a:cxn>
                <a:cxn ang="0">
                  <a:pos x="107" y="9"/>
                </a:cxn>
                <a:cxn ang="0">
                  <a:pos x="114" y="2"/>
                </a:cxn>
                <a:cxn ang="0">
                  <a:pos x="121" y="0"/>
                </a:cxn>
                <a:cxn ang="0">
                  <a:pos x="139" y="4"/>
                </a:cxn>
                <a:cxn ang="0">
                  <a:pos x="139" y="7"/>
                </a:cxn>
                <a:cxn ang="0">
                  <a:pos x="139" y="13"/>
                </a:cxn>
                <a:cxn ang="0">
                  <a:pos x="132" y="13"/>
                </a:cxn>
                <a:cxn ang="0">
                  <a:pos x="133" y="18"/>
                </a:cxn>
                <a:cxn ang="0">
                  <a:pos x="141" y="23"/>
                </a:cxn>
                <a:cxn ang="0">
                  <a:pos x="141" y="25"/>
                </a:cxn>
                <a:cxn ang="0">
                  <a:pos x="146" y="36"/>
                </a:cxn>
                <a:cxn ang="0">
                  <a:pos x="151" y="45"/>
                </a:cxn>
                <a:cxn ang="0">
                  <a:pos x="162" y="54"/>
                </a:cxn>
                <a:cxn ang="0">
                  <a:pos x="157" y="57"/>
                </a:cxn>
                <a:cxn ang="0">
                  <a:pos x="146" y="57"/>
                </a:cxn>
                <a:cxn ang="0">
                  <a:pos x="141" y="63"/>
                </a:cxn>
                <a:cxn ang="0">
                  <a:pos x="141" y="79"/>
                </a:cxn>
                <a:cxn ang="0">
                  <a:pos x="137" y="84"/>
                </a:cxn>
                <a:cxn ang="0">
                  <a:pos x="128" y="89"/>
                </a:cxn>
                <a:cxn ang="0">
                  <a:pos x="124" y="93"/>
                </a:cxn>
                <a:cxn ang="0">
                  <a:pos x="121" y="100"/>
                </a:cxn>
                <a:cxn ang="0">
                  <a:pos x="124" y="105"/>
                </a:cxn>
                <a:cxn ang="0">
                  <a:pos x="121" y="114"/>
                </a:cxn>
                <a:cxn ang="0">
                  <a:pos x="119" y="121"/>
                </a:cxn>
                <a:cxn ang="0">
                  <a:pos x="112" y="129"/>
                </a:cxn>
                <a:cxn ang="0">
                  <a:pos x="92" y="136"/>
                </a:cxn>
                <a:cxn ang="0">
                  <a:pos x="87" y="127"/>
                </a:cxn>
                <a:cxn ang="0">
                  <a:pos x="83" y="121"/>
                </a:cxn>
                <a:cxn ang="0">
                  <a:pos x="76" y="125"/>
                </a:cxn>
                <a:cxn ang="0">
                  <a:pos x="71" y="121"/>
                </a:cxn>
                <a:cxn ang="0">
                  <a:pos x="64" y="121"/>
                </a:cxn>
                <a:cxn ang="0">
                  <a:pos x="53" y="125"/>
                </a:cxn>
                <a:cxn ang="0">
                  <a:pos x="46" y="121"/>
                </a:cxn>
                <a:cxn ang="0">
                  <a:pos x="35" y="120"/>
                </a:cxn>
                <a:cxn ang="0">
                  <a:pos x="32" y="118"/>
                </a:cxn>
                <a:cxn ang="0">
                  <a:pos x="23" y="120"/>
                </a:cxn>
                <a:cxn ang="0">
                  <a:pos x="19" y="104"/>
                </a:cxn>
                <a:cxn ang="0">
                  <a:pos x="19" y="96"/>
                </a:cxn>
                <a:cxn ang="0">
                  <a:pos x="16" y="88"/>
                </a:cxn>
                <a:cxn ang="0">
                  <a:pos x="10" y="86"/>
                </a:cxn>
                <a:cxn ang="0">
                  <a:pos x="8" y="82"/>
                </a:cxn>
                <a:cxn ang="0">
                  <a:pos x="5" y="80"/>
                </a:cxn>
                <a:cxn ang="0">
                  <a:pos x="5" y="71"/>
                </a:cxn>
                <a:cxn ang="0">
                  <a:pos x="0" y="61"/>
                </a:cxn>
              </a:cxnLst>
              <a:rect l="0" t="0" r="r" b="b"/>
              <a:pathLst>
                <a:path w="164" h="137">
                  <a:moveTo>
                    <a:pt x="0" y="57"/>
                  </a:moveTo>
                  <a:lnTo>
                    <a:pt x="0" y="57"/>
                  </a:lnTo>
                  <a:lnTo>
                    <a:pt x="1" y="55"/>
                  </a:lnTo>
                  <a:lnTo>
                    <a:pt x="1" y="54"/>
                  </a:lnTo>
                  <a:lnTo>
                    <a:pt x="1" y="54"/>
                  </a:lnTo>
                  <a:lnTo>
                    <a:pt x="3" y="52"/>
                  </a:lnTo>
                  <a:lnTo>
                    <a:pt x="5" y="48"/>
                  </a:lnTo>
                  <a:lnTo>
                    <a:pt x="5" y="48"/>
                  </a:lnTo>
                  <a:lnTo>
                    <a:pt x="3" y="52"/>
                  </a:lnTo>
                  <a:lnTo>
                    <a:pt x="3" y="52"/>
                  </a:lnTo>
                  <a:lnTo>
                    <a:pt x="3" y="50"/>
                  </a:lnTo>
                  <a:lnTo>
                    <a:pt x="3" y="48"/>
                  </a:lnTo>
                  <a:lnTo>
                    <a:pt x="5" y="45"/>
                  </a:lnTo>
                  <a:lnTo>
                    <a:pt x="5" y="45"/>
                  </a:lnTo>
                  <a:lnTo>
                    <a:pt x="7" y="41"/>
                  </a:lnTo>
                  <a:lnTo>
                    <a:pt x="7" y="41"/>
                  </a:lnTo>
                  <a:lnTo>
                    <a:pt x="10" y="39"/>
                  </a:lnTo>
                  <a:lnTo>
                    <a:pt x="12" y="38"/>
                  </a:lnTo>
                  <a:lnTo>
                    <a:pt x="12" y="38"/>
                  </a:lnTo>
                  <a:lnTo>
                    <a:pt x="10" y="41"/>
                  </a:lnTo>
                  <a:lnTo>
                    <a:pt x="10" y="41"/>
                  </a:lnTo>
                  <a:lnTo>
                    <a:pt x="12" y="43"/>
                  </a:lnTo>
                  <a:lnTo>
                    <a:pt x="12" y="43"/>
                  </a:lnTo>
                  <a:lnTo>
                    <a:pt x="14" y="46"/>
                  </a:lnTo>
                  <a:lnTo>
                    <a:pt x="14" y="46"/>
                  </a:lnTo>
                  <a:lnTo>
                    <a:pt x="19" y="50"/>
                  </a:lnTo>
                  <a:lnTo>
                    <a:pt x="23" y="54"/>
                  </a:lnTo>
                  <a:lnTo>
                    <a:pt x="23" y="54"/>
                  </a:lnTo>
                  <a:lnTo>
                    <a:pt x="26" y="57"/>
                  </a:lnTo>
                  <a:lnTo>
                    <a:pt x="26" y="57"/>
                  </a:lnTo>
                  <a:lnTo>
                    <a:pt x="30" y="57"/>
                  </a:lnTo>
                  <a:lnTo>
                    <a:pt x="35" y="55"/>
                  </a:lnTo>
                  <a:lnTo>
                    <a:pt x="35" y="55"/>
                  </a:lnTo>
                  <a:lnTo>
                    <a:pt x="41" y="54"/>
                  </a:lnTo>
                  <a:lnTo>
                    <a:pt x="46" y="55"/>
                  </a:lnTo>
                  <a:lnTo>
                    <a:pt x="46" y="55"/>
                  </a:lnTo>
                  <a:lnTo>
                    <a:pt x="51" y="54"/>
                  </a:lnTo>
                  <a:lnTo>
                    <a:pt x="51" y="54"/>
                  </a:lnTo>
                  <a:lnTo>
                    <a:pt x="53" y="50"/>
                  </a:lnTo>
                  <a:lnTo>
                    <a:pt x="55" y="48"/>
                  </a:lnTo>
                  <a:lnTo>
                    <a:pt x="55" y="48"/>
                  </a:lnTo>
                  <a:lnTo>
                    <a:pt x="60" y="45"/>
                  </a:lnTo>
                  <a:lnTo>
                    <a:pt x="64" y="45"/>
                  </a:lnTo>
                  <a:lnTo>
                    <a:pt x="67" y="46"/>
                  </a:lnTo>
                  <a:lnTo>
                    <a:pt x="67" y="46"/>
                  </a:lnTo>
                  <a:lnTo>
                    <a:pt x="69" y="48"/>
                  </a:lnTo>
                  <a:lnTo>
                    <a:pt x="73" y="50"/>
                  </a:lnTo>
                  <a:lnTo>
                    <a:pt x="76" y="50"/>
                  </a:lnTo>
                  <a:lnTo>
                    <a:pt x="78" y="50"/>
                  </a:lnTo>
                  <a:lnTo>
                    <a:pt x="78" y="50"/>
                  </a:lnTo>
                  <a:lnTo>
                    <a:pt x="82" y="48"/>
                  </a:lnTo>
                  <a:lnTo>
                    <a:pt x="85" y="48"/>
                  </a:lnTo>
                  <a:lnTo>
                    <a:pt x="85" y="48"/>
                  </a:lnTo>
                  <a:lnTo>
                    <a:pt x="87" y="48"/>
                  </a:lnTo>
                  <a:lnTo>
                    <a:pt x="89" y="46"/>
                  </a:lnTo>
                  <a:lnTo>
                    <a:pt x="89" y="46"/>
                  </a:lnTo>
                  <a:lnTo>
                    <a:pt x="92" y="48"/>
                  </a:lnTo>
                  <a:lnTo>
                    <a:pt x="92" y="48"/>
                  </a:lnTo>
                  <a:lnTo>
                    <a:pt x="92" y="45"/>
                  </a:lnTo>
                  <a:lnTo>
                    <a:pt x="94" y="43"/>
                  </a:lnTo>
                  <a:lnTo>
                    <a:pt x="96" y="39"/>
                  </a:lnTo>
                  <a:lnTo>
                    <a:pt x="96" y="38"/>
                  </a:lnTo>
                  <a:lnTo>
                    <a:pt x="96" y="38"/>
                  </a:lnTo>
                  <a:lnTo>
                    <a:pt x="96" y="36"/>
                  </a:lnTo>
                  <a:lnTo>
                    <a:pt x="98" y="34"/>
                  </a:lnTo>
                  <a:lnTo>
                    <a:pt x="101" y="30"/>
                  </a:lnTo>
                  <a:lnTo>
                    <a:pt x="101" y="30"/>
                  </a:lnTo>
                  <a:lnTo>
                    <a:pt x="99" y="25"/>
                  </a:lnTo>
                  <a:lnTo>
                    <a:pt x="99" y="23"/>
                  </a:lnTo>
                  <a:lnTo>
                    <a:pt x="103" y="23"/>
                  </a:lnTo>
                  <a:lnTo>
                    <a:pt x="103" y="23"/>
                  </a:lnTo>
                  <a:lnTo>
                    <a:pt x="105" y="22"/>
                  </a:lnTo>
                  <a:lnTo>
                    <a:pt x="105" y="20"/>
                  </a:lnTo>
                  <a:lnTo>
                    <a:pt x="105" y="18"/>
                  </a:lnTo>
                  <a:lnTo>
                    <a:pt x="107" y="16"/>
                  </a:lnTo>
                  <a:lnTo>
                    <a:pt x="107" y="16"/>
                  </a:lnTo>
                  <a:lnTo>
                    <a:pt x="107" y="13"/>
                  </a:lnTo>
                  <a:lnTo>
                    <a:pt x="107" y="9"/>
                  </a:lnTo>
                  <a:lnTo>
                    <a:pt x="107" y="9"/>
                  </a:lnTo>
                  <a:lnTo>
                    <a:pt x="108" y="4"/>
                  </a:lnTo>
                  <a:lnTo>
                    <a:pt x="108" y="4"/>
                  </a:lnTo>
                  <a:lnTo>
                    <a:pt x="110" y="0"/>
                  </a:lnTo>
                  <a:lnTo>
                    <a:pt x="110" y="0"/>
                  </a:lnTo>
                  <a:lnTo>
                    <a:pt x="114" y="2"/>
                  </a:lnTo>
                  <a:lnTo>
                    <a:pt x="117" y="0"/>
                  </a:lnTo>
                  <a:lnTo>
                    <a:pt x="117" y="0"/>
                  </a:lnTo>
                  <a:lnTo>
                    <a:pt x="119" y="2"/>
                  </a:lnTo>
                  <a:lnTo>
                    <a:pt x="121" y="2"/>
                  </a:lnTo>
                  <a:lnTo>
                    <a:pt x="121" y="0"/>
                  </a:lnTo>
                  <a:lnTo>
                    <a:pt x="121" y="0"/>
                  </a:lnTo>
                  <a:lnTo>
                    <a:pt x="126" y="2"/>
                  </a:lnTo>
                  <a:lnTo>
                    <a:pt x="130" y="0"/>
                  </a:lnTo>
                  <a:lnTo>
                    <a:pt x="130" y="0"/>
                  </a:lnTo>
                  <a:lnTo>
                    <a:pt x="135" y="2"/>
                  </a:lnTo>
                  <a:lnTo>
                    <a:pt x="139" y="4"/>
                  </a:lnTo>
                  <a:lnTo>
                    <a:pt x="139" y="4"/>
                  </a:lnTo>
                  <a:lnTo>
                    <a:pt x="135" y="4"/>
                  </a:lnTo>
                  <a:lnTo>
                    <a:pt x="135" y="4"/>
                  </a:lnTo>
                  <a:lnTo>
                    <a:pt x="139" y="7"/>
                  </a:lnTo>
                  <a:lnTo>
                    <a:pt x="139" y="7"/>
                  </a:lnTo>
                  <a:lnTo>
                    <a:pt x="139" y="7"/>
                  </a:lnTo>
                  <a:lnTo>
                    <a:pt x="139" y="7"/>
                  </a:lnTo>
                  <a:lnTo>
                    <a:pt x="141" y="9"/>
                  </a:lnTo>
                  <a:lnTo>
                    <a:pt x="141" y="9"/>
                  </a:lnTo>
                  <a:lnTo>
                    <a:pt x="142" y="11"/>
                  </a:lnTo>
                  <a:lnTo>
                    <a:pt x="142" y="11"/>
                  </a:lnTo>
                  <a:lnTo>
                    <a:pt x="141" y="13"/>
                  </a:lnTo>
                  <a:lnTo>
                    <a:pt x="139" y="13"/>
                  </a:lnTo>
                  <a:lnTo>
                    <a:pt x="137" y="9"/>
                  </a:lnTo>
                  <a:lnTo>
                    <a:pt x="137" y="9"/>
                  </a:lnTo>
                  <a:lnTo>
                    <a:pt x="137" y="13"/>
                  </a:lnTo>
                  <a:lnTo>
                    <a:pt x="137" y="13"/>
                  </a:lnTo>
                  <a:lnTo>
                    <a:pt x="135" y="13"/>
                  </a:lnTo>
                  <a:lnTo>
                    <a:pt x="132" y="13"/>
                  </a:lnTo>
                  <a:lnTo>
                    <a:pt x="132" y="13"/>
                  </a:lnTo>
                  <a:lnTo>
                    <a:pt x="133" y="14"/>
                  </a:lnTo>
                  <a:lnTo>
                    <a:pt x="137" y="16"/>
                  </a:lnTo>
                  <a:lnTo>
                    <a:pt x="137" y="16"/>
                  </a:lnTo>
                  <a:lnTo>
                    <a:pt x="135" y="18"/>
                  </a:lnTo>
                  <a:lnTo>
                    <a:pt x="133" y="18"/>
                  </a:lnTo>
                  <a:lnTo>
                    <a:pt x="133" y="18"/>
                  </a:lnTo>
                  <a:lnTo>
                    <a:pt x="137" y="20"/>
                  </a:lnTo>
                  <a:lnTo>
                    <a:pt x="141" y="22"/>
                  </a:lnTo>
                  <a:lnTo>
                    <a:pt x="141" y="22"/>
                  </a:lnTo>
                  <a:lnTo>
                    <a:pt x="139" y="22"/>
                  </a:lnTo>
                  <a:lnTo>
                    <a:pt x="141" y="23"/>
                  </a:lnTo>
                  <a:lnTo>
                    <a:pt x="139" y="23"/>
                  </a:lnTo>
                  <a:lnTo>
                    <a:pt x="139" y="23"/>
                  </a:lnTo>
                  <a:lnTo>
                    <a:pt x="142" y="25"/>
                  </a:lnTo>
                  <a:lnTo>
                    <a:pt x="142" y="25"/>
                  </a:lnTo>
                  <a:lnTo>
                    <a:pt x="141" y="25"/>
                  </a:lnTo>
                  <a:lnTo>
                    <a:pt x="141" y="25"/>
                  </a:lnTo>
                  <a:lnTo>
                    <a:pt x="144" y="29"/>
                  </a:lnTo>
                  <a:lnTo>
                    <a:pt x="144" y="29"/>
                  </a:lnTo>
                  <a:lnTo>
                    <a:pt x="148" y="32"/>
                  </a:lnTo>
                  <a:lnTo>
                    <a:pt x="148" y="32"/>
                  </a:lnTo>
                  <a:lnTo>
                    <a:pt x="148" y="34"/>
                  </a:lnTo>
                  <a:lnTo>
                    <a:pt x="146" y="36"/>
                  </a:lnTo>
                  <a:lnTo>
                    <a:pt x="142" y="38"/>
                  </a:lnTo>
                  <a:lnTo>
                    <a:pt x="142" y="38"/>
                  </a:lnTo>
                  <a:lnTo>
                    <a:pt x="144" y="39"/>
                  </a:lnTo>
                  <a:lnTo>
                    <a:pt x="146" y="41"/>
                  </a:lnTo>
                  <a:lnTo>
                    <a:pt x="146" y="41"/>
                  </a:lnTo>
                  <a:lnTo>
                    <a:pt x="151" y="45"/>
                  </a:lnTo>
                  <a:lnTo>
                    <a:pt x="151" y="45"/>
                  </a:lnTo>
                  <a:lnTo>
                    <a:pt x="155" y="48"/>
                  </a:lnTo>
                  <a:lnTo>
                    <a:pt x="155" y="48"/>
                  </a:lnTo>
                  <a:lnTo>
                    <a:pt x="158" y="50"/>
                  </a:lnTo>
                  <a:lnTo>
                    <a:pt x="162" y="54"/>
                  </a:lnTo>
                  <a:lnTo>
                    <a:pt x="162" y="54"/>
                  </a:lnTo>
                  <a:lnTo>
                    <a:pt x="164" y="54"/>
                  </a:lnTo>
                  <a:lnTo>
                    <a:pt x="162" y="55"/>
                  </a:lnTo>
                  <a:lnTo>
                    <a:pt x="162" y="55"/>
                  </a:lnTo>
                  <a:lnTo>
                    <a:pt x="160" y="57"/>
                  </a:lnTo>
                  <a:lnTo>
                    <a:pt x="157" y="57"/>
                  </a:lnTo>
                  <a:lnTo>
                    <a:pt x="157" y="57"/>
                  </a:lnTo>
                  <a:lnTo>
                    <a:pt x="153" y="57"/>
                  </a:lnTo>
                  <a:lnTo>
                    <a:pt x="151" y="57"/>
                  </a:lnTo>
                  <a:lnTo>
                    <a:pt x="146" y="54"/>
                  </a:lnTo>
                  <a:lnTo>
                    <a:pt x="146" y="54"/>
                  </a:lnTo>
                  <a:lnTo>
                    <a:pt x="148" y="55"/>
                  </a:lnTo>
                  <a:lnTo>
                    <a:pt x="146" y="57"/>
                  </a:lnTo>
                  <a:lnTo>
                    <a:pt x="146" y="57"/>
                  </a:lnTo>
                  <a:lnTo>
                    <a:pt x="146" y="57"/>
                  </a:lnTo>
                  <a:lnTo>
                    <a:pt x="144" y="59"/>
                  </a:lnTo>
                  <a:lnTo>
                    <a:pt x="142" y="59"/>
                  </a:lnTo>
                  <a:lnTo>
                    <a:pt x="141" y="63"/>
                  </a:lnTo>
                  <a:lnTo>
                    <a:pt x="141" y="63"/>
                  </a:lnTo>
                  <a:lnTo>
                    <a:pt x="139" y="71"/>
                  </a:lnTo>
                  <a:lnTo>
                    <a:pt x="139" y="79"/>
                  </a:lnTo>
                  <a:lnTo>
                    <a:pt x="139" y="79"/>
                  </a:lnTo>
                  <a:lnTo>
                    <a:pt x="141" y="77"/>
                  </a:lnTo>
                  <a:lnTo>
                    <a:pt x="141" y="77"/>
                  </a:lnTo>
                  <a:lnTo>
                    <a:pt x="141" y="79"/>
                  </a:lnTo>
                  <a:lnTo>
                    <a:pt x="141" y="80"/>
                  </a:lnTo>
                  <a:lnTo>
                    <a:pt x="141" y="80"/>
                  </a:lnTo>
                  <a:lnTo>
                    <a:pt x="139" y="82"/>
                  </a:lnTo>
                  <a:lnTo>
                    <a:pt x="141" y="84"/>
                  </a:lnTo>
                  <a:lnTo>
                    <a:pt x="141" y="84"/>
                  </a:lnTo>
                  <a:lnTo>
                    <a:pt x="137" y="84"/>
                  </a:lnTo>
                  <a:lnTo>
                    <a:pt x="137" y="84"/>
                  </a:lnTo>
                  <a:lnTo>
                    <a:pt x="135" y="84"/>
                  </a:lnTo>
                  <a:lnTo>
                    <a:pt x="135" y="84"/>
                  </a:lnTo>
                  <a:lnTo>
                    <a:pt x="133" y="86"/>
                  </a:lnTo>
                  <a:lnTo>
                    <a:pt x="132" y="89"/>
                  </a:lnTo>
                  <a:lnTo>
                    <a:pt x="128" y="89"/>
                  </a:lnTo>
                  <a:lnTo>
                    <a:pt x="126" y="88"/>
                  </a:lnTo>
                  <a:lnTo>
                    <a:pt x="126" y="88"/>
                  </a:lnTo>
                  <a:lnTo>
                    <a:pt x="126" y="91"/>
                  </a:lnTo>
                  <a:lnTo>
                    <a:pt x="126" y="93"/>
                  </a:lnTo>
                  <a:lnTo>
                    <a:pt x="124" y="93"/>
                  </a:lnTo>
                  <a:lnTo>
                    <a:pt x="124" y="93"/>
                  </a:lnTo>
                  <a:lnTo>
                    <a:pt x="124" y="95"/>
                  </a:lnTo>
                  <a:lnTo>
                    <a:pt x="123" y="96"/>
                  </a:lnTo>
                  <a:lnTo>
                    <a:pt x="123" y="96"/>
                  </a:lnTo>
                  <a:lnTo>
                    <a:pt x="119" y="100"/>
                  </a:lnTo>
                  <a:lnTo>
                    <a:pt x="119" y="100"/>
                  </a:lnTo>
                  <a:lnTo>
                    <a:pt x="121" y="100"/>
                  </a:lnTo>
                  <a:lnTo>
                    <a:pt x="121" y="102"/>
                  </a:lnTo>
                  <a:lnTo>
                    <a:pt x="119" y="105"/>
                  </a:lnTo>
                  <a:lnTo>
                    <a:pt x="119" y="105"/>
                  </a:lnTo>
                  <a:lnTo>
                    <a:pt x="123" y="105"/>
                  </a:lnTo>
                  <a:lnTo>
                    <a:pt x="124" y="105"/>
                  </a:lnTo>
                  <a:lnTo>
                    <a:pt x="124" y="105"/>
                  </a:lnTo>
                  <a:lnTo>
                    <a:pt x="124" y="109"/>
                  </a:lnTo>
                  <a:lnTo>
                    <a:pt x="123" y="113"/>
                  </a:lnTo>
                  <a:lnTo>
                    <a:pt x="123" y="113"/>
                  </a:lnTo>
                  <a:lnTo>
                    <a:pt x="119" y="111"/>
                  </a:lnTo>
                  <a:lnTo>
                    <a:pt x="119" y="111"/>
                  </a:lnTo>
                  <a:lnTo>
                    <a:pt x="121" y="114"/>
                  </a:lnTo>
                  <a:lnTo>
                    <a:pt x="119" y="116"/>
                  </a:lnTo>
                  <a:lnTo>
                    <a:pt x="119" y="118"/>
                  </a:lnTo>
                  <a:lnTo>
                    <a:pt x="117" y="118"/>
                  </a:lnTo>
                  <a:lnTo>
                    <a:pt x="117" y="118"/>
                  </a:lnTo>
                  <a:lnTo>
                    <a:pt x="117" y="120"/>
                  </a:lnTo>
                  <a:lnTo>
                    <a:pt x="119" y="121"/>
                  </a:lnTo>
                  <a:lnTo>
                    <a:pt x="119" y="121"/>
                  </a:lnTo>
                  <a:lnTo>
                    <a:pt x="116" y="123"/>
                  </a:lnTo>
                  <a:lnTo>
                    <a:pt x="116" y="125"/>
                  </a:lnTo>
                  <a:lnTo>
                    <a:pt x="114" y="127"/>
                  </a:lnTo>
                  <a:lnTo>
                    <a:pt x="112" y="129"/>
                  </a:lnTo>
                  <a:lnTo>
                    <a:pt x="112" y="129"/>
                  </a:lnTo>
                  <a:lnTo>
                    <a:pt x="101" y="134"/>
                  </a:lnTo>
                  <a:lnTo>
                    <a:pt x="101" y="134"/>
                  </a:lnTo>
                  <a:lnTo>
                    <a:pt x="96" y="136"/>
                  </a:lnTo>
                  <a:lnTo>
                    <a:pt x="92" y="137"/>
                  </a:lnTo>
                  <a:lnTo>
                    <a:pt x="92" y="136"/>
                  </a:lnTo>
                  <a:lnTo>
                    <a:pt x="92" y="136"/>
                  </a:lnTo>
                  <a:lnTo>
                    <a:pt x="92" y="132"/>
                  </a:lnTo>
                  <a:lnTo>
                    <a:pt x="92" y="132"/>
                  </a:lnTo>
                  <a:lnTo>
                    <a:pt x="91" y="129"/>
                  </a:lnTo>
                  <a:lnTo>
                    <a:pt x="91" y="125"/>
                  </a:lnTo>
                  <a:lnTo>
                    <a:pt x="91" y="125"/>
                  </a:lnTo>
                  <a:lnTo>
                    <a:pt x="87" y="127"/>
                  </a:lnTo>
                  <a:lnTo>
                    <a:pt x="87" y="125"/>
                  </a:lnTo>
                  <a:lnTo>
                    <a:pt x="87" y="123"/>
                  </a:lnTo>
                  <a:lnTo>
                    <a:pt x="87" y="123"/>
                  </a:lnTo>
                  <a:lnTo>
                    <a:pt x="85" y="125"/>
                  </a:lnTo>
                  <a:lnTo>
                    <a:pt x="83" y="125"/>
                  </a:lnTo>
                  <a:lnTo>
                    <a:pt x="83" y="121"/>
                  </a:lnTo>
                  <a:lnTo>
                    <a:pt x="83" y="121"/>
                  </a:lnTo>
                  <a:lnTo>
                    <a:pt x="80" y="127"/>
                  </a:lnTo>
                  <a:lnTo>
                    <a:pt x="78" y="127"/>
                  </a:lnTo>
                  <a:lnTo>
                    <a:pt x="76" y="125"/>
                  </a:lnTo>
                  <a:lnTo>
                    <a:pt x="76" y="125"/>
                  </a:lnTo>
                  <a:lnTo>
                    <a:pt x="76" y="125"/>
                  </a:lnTo>
                  <a:lnTo>
                    <a:pt x="76" y="123"/>
                  </a:lnTo>
                  <a:lnTo>
                    <a:pt x="76" y="123"/>
                  </a:lnTo>
                  <a:lnTo>
                    <a:pt x="74" y="121"/>
                  </a:lnTo>
                  <a:lnTo>
                    <a:pt x="73" y="123"/>
                  </a:lnTo>
                  <a:lnTo>
                    <a:pt x="71" y="123"/>
                  </a:lnTo>
                  <a:lnTo>
                    <a:pt x="71" y="121"/>
                  </a:lnTo>
                  <a:lnTo>
                    <a:pt x="71" y="121"/>
                  </a:lnTo>
                  <a:lnTo>
                    <a:pt x="71" y="123"/>
                  </a:lnTo>
                  <a:lnTo>
                    <a:pt x="69" y="121"/>
                  </a:lnTo>
                  <a:lnTo>
                    <a:pt x="67" y="118"/>
                  </a:lnTo>
                  <a:lnTo>
                    <a:pt x="67" y="118"/>
                  </a:lnTo>
                  <a:lnTo>
                    <a:pt x="64" y="121"/>
                  </a:lnTo>
                  <a:lnTo>
                    <a:pt x="60" y="125"/>
                  </a:lnTo>
                  <a:lnTo>
                    <a:pt x="60" y="125"/>
                  </a:lnTo>
                  <a:lnTo>
                    <a:pt x="58" y="125"/>
                  </a:lnTo>
                  <a:lnTo>
                    <a:pt x="57" y="125"/>
                  </a:lnTo>
                  <a:lnTo>
                    <a:pt x="55" y="125"/>
                  </a:lnTo>
                  <a:lnTo>
                    <a:pt x="53" y="125"/>
                  </a:lnTo>
                  <a:lnTo>
                    <a:pt x="53" y="125"/>
                  </a:lnTo>
                  <a:lnTo>
                    <a:pt x="50" y="127"/>
                  </a:lnTo>
                  <a:lnTo>
                    <a:pt x="48" y="129"/>
                  </a:lnTo>
                  <a:lnTo>
                    <a:pt x="48" y="127"/>
                  </a:lnTo>
                  <a:lnTo>
                    <a:pt x="48" y="127"/>
                  </a:lnTo>
                  <a:lnTo>
                    <a:pt x="46" y="121"/>
                  </a:lnTo>
                  <a:lnTo>
                    <a:pt x="46" y="116"/>
                  </a:lnTo>
                  <a:lnTo>
                    <a:pt x="46" y="116"/>
                  </a:lnTo>
                  <a:lnTo>
                    <a:pt x="42" y="118"/>
                  </a:lnTo>
                  <a:lnTo>
                    <a:pt x="39" y="118"/>
                  </a:lnTo>
                  <a:lnTo>
                    <a:pt x="39" y="118"/>
                  </a:lnTo>
                  <a:lnTo>
                    <a:pt x="35" y="120"/>
                  </a:lnTo>
                  <a:lnTo>
                    <a:pt x="35" y="120"/>
                  </a:lnTo>
                  <a:lnTo>
                    <a:pt x="33" y="120"/>
                  </a:lnTo>
                  <a:lnTo>
                    <a:pt x="30" y="120"/>
                  </a:lnTo>
                  <a:lnTo>
                    <a:pt x="30" y="120"/>
                  </a:lnTo>
                  <a:lnTo>
                    <a:pt x="32" y="118"/>
                  </a:lnTo>
                  <a:lnTo>
                    <a:pt x="32" y="118"/>
                  </a:lnTo>
                  <a:lnTo>
                    <a:pt x="30" y="120"/>
                  </a:lnTo>
                  <a:lnTo>
                    <a:pt x="28" y="120"/>
                  </a:lnTo>
                  <a:lnTo>
                    <a:pt x="28" y="120"/>
                  </a:lnTo>
                  <a:lnTo>
                    <a:pt x="28" y="118"/>
                  </a:lnTo>
                  <a:lnTo>
                    <a:pt x="26" y="118"/>
                  </a:lnTo>
                  <a:lnTo>
                    <a:pt x="23" y="120"/>
                  </a:lnTo>
                  <a:lnTo>
                    <a:pt x="23" y="120"/>
                  </a:lnTo>
                  <a:lnTo>
                    <a:pt x="21" y="118"/>
                  </a:lnTo>
                  <a:lnTo>
                    <a:pt x="21" y="114"/>
                  </a:lnTo>
                  <a:lnTo>
                    <a:pt x="21" y="111"/>
                  </a:lnTo>
                  <a:lnTo>
                    <a:pt x="21" y="111"/>
                  </a:lnTo>
                  <a:lnTo>
                    <a:pt x="19" y="104"/>
                  </a:lnTo>
                  <a:lnTo>
                    <a:pt x="19" y="104"/>
                  </a:lnTo>
                  <a:lnTo>
                    <a:pt x="17" y="102"/>
                  </a:lnTo>
                  <a:lnTo>
                    <a:pt x="17" y="100"/>
                  </a:lnTo>
                  <a:lnTo>
                    <a:pt x="17" y="100"/>
                  </a:lnTo>
                  <a:lnTo>
                    <a:pt x="19" y="96"/>
                  </a:lnTo>
                  <a:lnTo>
                    <a:pt x="19" y="96"/>
                  </a:lnTo>
                  <a:lnTo>
                    <a:pt x="19" y="95"/>
                  </a:lnTo>
                  <a:lnTo>
                    <a:pt x="19" y="93"/>
                  </a:lnTo>
                  <a:lnTo>
                    <a:pt x="19" y="93"/>
                  </a:lnTo>
                  <a:lnTo>
                    <a:pt x="17" y="89"/>
                  </a:lnTo>
                  <a:lnTo>
                    <a:pt x="17" y="89"/>
                  </a:lnTo>
                  <a:lnTo>
                    <a:pt x="16" y="88"/>
                  </a:lnTo>
                  <a:lnTo>
                    <a:pt x="14" y="86"/>
                  </a:lnTo>
                  <a:lnTo>
                    <a:pt x="14" y="86"/>
                  </a:lnTo>
                  <a:lnTo>
                    <a:pt x="12" y="88"/>
                  </a:lnTo>
                  <a:lnTo>
                    <a:pt x="12" y="88"/>
                  </a:lnTo>
                  <a:lnTo>
                    <a:pt x="12" y="86"/>
                  </a:lnTo>
                  <a:lnTo>
                    <a:pt x="10" y="86"/>
                  </a:lnTo>
                  <a:lnTo>
                    <a:pt x="7" y="86"/>
                  </a:lnTo>
                  <a:lnTo>
                    <a:pt x="7" y="86"/>
                  </a:lnTo>
                  <a:lnTo>
                    <a:pt x="7" y="84"/>
                  </a:lnTo>
                  <a:lnTo>
                    <a:pt x="7" y="82"/>
                  </a:lnTo>
                  <a:lnTo>
                    <a:pt x="7" y="82"/>
                  </a:lnTo>
                  <a:lnTo>
                    <a:pt x="8" y="82"/>
                  </a:lnTo>
                  <a:lnTo>
                    <a:pt x="10" y="82"/>
                  </a:lnTo>
                  <a:lnTo>
                    <a:pt x="10" y="82"/>
                  </a:lnTo>
                  <a:lnTo>
                    <a:pt x="7" y="80"/>
                  </a:lnTo>
                  <a:lnTo>
                    <a:pt x="7" y="80"/>
                  </a:lnTo>
                  <a:lnTo>
                    <a:pt x="5" y="80"/>
                  </a:lnTo>
                  <a:lnTo>
                    <a:pt x="5" y="80"/>
                  </a:lnTo>
                  <a:lnTo>
                    <a:pt x="3" y="77"/>
                  </a:lnTo>
                  <a:lnTo>
                    <a:pt x="5" y="75"/>
                  </a:lnTo>
                  <a:lnTo>
                    <a:pt x="5" y="75"/>
                  </a:lnTo>
                  <a:lnTo>
                    <a:pt x="5" y="75"/>
                  </a:lnTo>
                  <a:lnTo>
                    <a:pt x="5" y="73"/>
                  </a:lnTo>
                  <a:lnTo>
                    <a:pt x="5" y="71"/>
                  </a:lnTo>
                  <a:lnTo>
                    <a:pt x="7" y="71"/>
                  </a:lnTo>
                  <a:lnTo>
                    <a:pt x="7" y="71"/>
                  </a:lnTo>
                  <a:lnTo>
                    <a:pt x="3" y="68"/>
                  </a:lnTo>
                  <a:lnTo>
                    <a:pt x="1" y="64"/>
                  </a:lnTo>
                  <a:lnTo>
                    <a:pt x="1" y="64"/>
                  </a:lnTo>
                  <a:lnTo>
                    <a:pt x="0" y="61"/>
                  </a:lnTo>
                  <a:lnTo>
                    <a:pt x="0" y="5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3" name="Freeform 4506"/>
            <p:cNvSpPr>
              <a:spLocks/>
            </p:cNvSpPr>
            <p:nvPr/>
          </p:nvSpPr>
          <p:spPr bwMode="auto">
            <a:xfrm>
              <a:off x="4796" y="2710"/>
              <a:ext cx="161" cy="141"/>
            </a:xfrm>
            <a:custGeom>
              <a:avLst/>
              <a:gdLst/>
              <a:ahLst/>
              <a:cxnLst>
                <a:cxn ang="0">
                  <a:pos x="11" y="5"/>
                </a:cxn>
                <a:cxn ang="0">
                  <a:pos x="29" y="0"/>
                </a:cxn>
                <a:cxn ang="0">
                  <a:pos x="49" y="7"/>
                </a:cxn>
                <a:cxn ang="0">
                  <a:pos x="52" y="14"/>
                </a:cxn>
                <a:cxn ang="0">
                  <a:pos x="50" y="27"/>
                </a:cxn>
                <a:cxn ang="0">
                  <a:pos x="58" y="34"/>
                </a:cxn>
                <a:cxn ang="0">
                  <a:pos x="59" y="39"/>
                </a:cxn>
                <a:cxn ang="0">
                  <a:pos x="63" y="46"/>
                </a:cxn>
                <a:cxn ang="0">
                  <a:pos x="79" y="43"/>
                </a:cxn>
                <a:cxn ang="0">
                  <a:pos x="84" y="34"/>
                </a:cxn>
                <a:cxn ang="0">
                  <a:pos x="93" y="30"/>
                </a:cxn>
                <a:cxn ang="0">
                  <a:pos x="99" y="25"/>
                </a:cxn>
                <a:cxn ang="0">
                  <a:pos x="109" y="18"/>
                </a:cxn>
                <a:cxn ang="0">
                  <a:pos x="125" y="23"/>
                </a:cxn>
                <a:cxn ang="0">
                  <a:pos x="145" y="32"/>
                </a:cxn>
                <a:cxn ang="0">
                  <a:pos x="161" y="36"/>
                </a:cxn>
                <a:cxn ang="0">
                  <a:pos x="157" y="93"/>
                </a:cxn>
                <a:cxn ang="0">
                  <a:pos x="157" y="105"/>
                </a:cxn>
                <a:cxn ang="0">
                  <a:pos x="154" y="141"/>
                </a:cxn>
                <a:cxn ang="0">
                  <a:pos x="141" y="127"/>
                </a:cxn>
                <a:cxn ang="0">
                  <a:pos x="132" y="125"/>
                </a:cxn>
                <a:cxn ang="0">
                  <a:pos x="127" y="123"/>
                </a:cxn>
                <a:cxn ang="0">
                  <a:pos x="122" y="123"/>
                </a:cxn>
                <a:cxn ang="0">
                  <a:pos x="125" y="114"/>
                </a:cxn>
                <a:cxn ang="0">
                  <a:pos x="122" y="109"/>
                </a:cxn>
                <a:cxn ang="0">
                  <a:pos x="125" y="109"/>
                </a:cxn>
                <a:cxn ang="0">
                  <a:pos x="124" y="104"/>
                </a:cxn>
                <a:cxn ang="0">
                  <a:pos x="122" y="102"/>
                </a:cxn>
                <a:cxn ang="0">
                  <a:pos x="116" y="95"/>
                </a:cxn>
                <a:cxn ang="0">
                  <a:pos x="115" y="87"/>
                </a:cxn>
                <a:cxn ang="0">
                  <a:pos x="113" y="86"/>
                </a:cxn>
                <a:cxn ang="0">
                  <a:pos x="111" y="80"/>
                </a:cxn>
                <a:cxn ang="0">
                  <a:pos x="102" y="77"/>
                </a:cxn>
                <a:cxn ang="0">
                  <a:pos x="88" y="71"/>
                </a:cxn>
                <a:cxn ang="0">
                  <a:pos x="66" y="66"/>
                </a:cxn>
                <a:cxn ang="0">
                  <a:pos x="59" y="59"/>
                </a:cxn>
                <a:cxn ang="0">
                  <a:pos x="58" y="57"/>
                </a:cxn>
                <a:cxn ang="0">
                  <a:pos x="54" y="57"/>
                </a:cxn>
                <a:cxn ang="0">
                  <a:pos x="50" y="55"/>
                </a:cxn>
                <a:cxn ang="0">
                  <a:pos x="43" y="54"/>
                </a:cxn>
                <a:cxn ang="0">
                  <a:pos x="45" y="45"/>
                </a:cxn>
                <a:cxn ang="0">
                  <a:pos x="43" y="45"/>
                </a:cxn>
                <a:cxn ang="0">
                  <a:pos x="41" y="50"/>
                </a:cxn>
                <a:cxn ang="0">
                  <a:pos x="38" y="54"/>
                </a:cxn>
                <a:cxn ang="0">
                  <a:pos x="31" y="61"/>
                </a:cxn>
                <a:cxn ang="0">
                  <a:pos x="29" y="52"/>
                </a:cxn>
                <a:cxn ang="0">
                  <a:pos x="29" y="48"/>
                </a:cxn>
                <a:cxn ang="0">
                  <a:pos x="20" y="41"/>
                </a:cxn>
                <a:cxn ang="0">
                  <a:pos x="27" y="38"/>
                </a:cxn>
                <a:cxn ang="0">
                  <a:pos x="36" y="34"/>
                </a:cxn>
                <a:cxn ang="0">
                  <a:pos x="40" y="34"/>
                </a:cxn>
                <a:cxn ang="0">
                  <a:pos x="43" y="38"/>
                </a:cxn>
                <a:cxn ang="0">
                  <a:pos x="45" y="34"/>
                </a:cxn>
                <a:cxn ang="0">
                  <a:pos x="49" y="30"/>
                </a:cxn>
                <a:cxn ang="0">
                  <a:pos x="49" y="29"/>
                </a:cxn>
                <a:cxn ang="0">
                  <a:pos x="31" y="30"/>
                </a:cxn>
                <a:cxn ang="0">
                  <a:pos x="22" y="30"/>
                </a:cxn>
                <a:cxn ang="0">
                  <a:pos x="18" y="27"/>
                </a:cxn>
                <a:cxn ang="0">
                  <a:pos x="16" y="21"/>
                </a:cxn>
                <a:cxn ang="0">
                  <a:pos x="13" y="20"/>
                </a:cxn>
                <a:cxn ang="0">
                  <a:pos x="6" y="16"/>
                </a:cxn>
                <a:cxn ang="0">
                  <a:pos x="2" y="18"/>
                </a:cxn>
              </a:cxnLst>
              <a:rect l="0" t="0" r="r" b="b"/>
              <a:pathLst>
                <a:path w="161" h="141">
                  <a:moveTo>
                    <a:pt x="6" y="11"/>
                  </a:moveTo>
                  <a:lnTo>
                    <a:pt x="6" y="11"/>
                  </a:lnTo>
                  <a:lnTo>
                    <a:pt x="4" y="7"/>
                  </a:lnTo>
                  <a:lnTo>
                    <a:pt x="4" y="7"/>
                  </a:lnTo>
                  <a:lnTo>
                    <a:pt x="11" y="5"/>
                  </a:lnTo>
                  <a:lnTo>
                    <a:pt x="16" y="4"/>
                  </a:lnTo>
                  <a:lnTo>
                    <a:pt x="16" y="4"/>
                  </a:lnTo>
                  <a:lnTo>
                    <a:pt x="22" y="0"/>
                  </a:lnTo>
                  <a:lnTo>
                    <a:pt x="29" y="0"/>
                  </a:lnTo>
                  <a:lnTo>
                    <a:pt x="29" y="0"/>
                  </a:lnTo>
                  <a:lnTo>
                    <a:pt x="34" y="4"/>
                  </a:lnTo>
                  <a:lnTo>
                    <a:pt x="40" y="5"/>
                  </a:lnTo>
                  <a:lnTo>
                    <a:pt x="40" y="5"/>
                  </a:lnTo>
                  <a:lnTo>
                    <a:pt x="45" y="7"/>
                  </a:lnTo>
                  <a:lnTo>
                    <a:pt x="49" y="7"/>
                  </a:lnTo>
                  <a:lnTo>
                    <a:pt x="50" y="7"/>
                  </a:lnTo>
                  <a:lnTo>
                    <a:pt x="50" y="7"/>
                  </a:lnTo>
                  <a:lnTo>
                    <a:pt x="50" y="9"/>
                  </a:lnTo>
                  <a:lnTo>
                    <a:pt x="50" y="11"/>
                  </a:lnTo>
                  <a:lnTo>
                    <a:pt x="52" y="14"/>
                  </a:lnTo>
                  <a:lnTo>
                    <a:pt x="52" y="14"/>
                  </a:lnTo>
                  <a:lnTo>
                    <a:pt x="52" y="18"/>
                  </a:lnTo>
                  <a:lnTo>
                    <a:pt x="50" y="21"/>
                  </a:lnTo>
                  <a:lnTo>
                    <a:pt x="50" y="21"/>
                  </a:lnTo>
                  <a:lnTo>
                    <a:pt x="50" y="27"/>
                  </a:lnTo>
                  <a:lnTo>
                    <a:pt x="50" y="30"/>
                  </a:lnTo>
                  <a:lnTo>
                    <a:pt x="56" y="39"/>
                  </a:lnTo>
                  <a:lnTo>
                    <a:pt x="56" y="39"/>
                  </a:lnTo>
                  <a:lnTo>
                    <a:pt x="56" y="38"/>
                  </a:lnTo>
                  <a:lnTo>
                    <a:pt x="58" y="34"/>
                  </a:lnTo>
                  <a:lnTo>
                    <a:pt x="58" y="34"/>
                  </a:lnTo>
                  <a:lnTo>
                    <a:pt x="58" y="34"/>
                  </a:lnTo>
                  <a:lnTo>
                    <a:pt x="59" y="36"/>
                  </a:lnTo>
                  <a:lnTo>
                    <a:pt x="59" y="39"/>
                  </a:lnTo>
                  <a:lnTo>
                    <a:pt x="59" y="39"/>
                  </a:lnTo>
                  <a:lnTo>
                    <a:pt x="61" y="43"/>
                  </a:lnTo>
                  <a:lnTo>
                    <a:pt x="61" y="43"/>
                  </a:lnTo>
                  <a:lnTo>
                    <a:pt x="61" y="45"/>
                  </a:lnTo>
                  <a:lnTo>
                    <a:pt x="63" y="46"/>
                  </a:lnTo>
                  <a:lnTo>
                    <a:pt x="63" y="46"/>
                  </a:lnTo>
                  <a:lnTo>
                    <a:pt x="68" y="48"/>
                  </a:lnTo>
                  <a:lnTo>
                    <a:pt x="70" y="48"/>
                  </a:lnTo>
                  <a:lnTo>
                    <a:pt x="72" y="46"/>
                  </a:lnTo>
                  <a:lnTo>
                    <a:pt x="72" y="46"/>
                  </a:lnTo>
                  <a:lnTo>
                    <a:pt x="79" y="43"/>
                  </a:lnTo>
                  <a:lnTo>
                    <a:pt x="79" y="43"/>
                  </a:lnTo>
                  <a:lnTo>
                    <a:pt x="81" y="39"/>
                  </a:lnTo>
                  <a:lnTo>
                    <a:pt x="84" y="36"/>
                  </a:lnTo>
                  <a:lnTo>
                    <a:pt x="84" y="36"/>
                  </a:lnTo>
                  <a:lnTo>
                    <a:pt x="84" y="34"/>
                  </a:lnTo>
                  <a:lnTo>
                    <a:pt x="86" y="32"/>
                  </a:lnTo>
                  <a:lnTo>
                    <a:pt x="86" y="30"/>
                  </a:lnTo>
                  <a:lnTo>
                    <a:pt x="88" y="30"/>
                  </a:lnTo>
                  <a:lnTo>
                    <a:pt x="88" y="30"/>
                  </a:lnTo>
                  <a:lnTo>
                    <a:pt x="93" y="30"/>
                  </a:lnTo>
                  <a:lnTo>
                    <a:pt x="97" y="29"/>
                  </a:lnTo>
                  <a:lnTo>
                    <a:pt x="97" y="29"/>
                  </a:lnTo>
                  <a:lnTo>
                    <a:pt x="100" y="27"/>
                  </a:lnTo>
                  <a:lnTo>
                    <a:pt x="99" y="25"/>
                  </a:lnTo>
                  <a:lnTo>
                    <a:pt x="99" y="25"/>
                  </a:lnTo>
                  <a:lnTo>
                    <a:pt x="100" y="23"/>
                  </a:lnTo>
                  <a:lnTo>
                    <a:pt x="102" y="21"/>
                  </a:lnTo>
                  <a:lnTo>
                    <a:pt x="106" y="20"/>
                  </a:lnTo>
                  <a:lnTo>
                    <a:pt x="106" y="20"/>
                  </a:lnTo>
                  <a:lnTo>
                    <a:pt x="109" y="18"/>
                  </a:lnTo>
                  <a:lnTo>
                    <a:pt x="113" y="20"/>
                  </a:lnTo>
                  <a:lnTo>
                    <a:pt x="113" y="20"/>
                  </a:lnTo>
                  <a:lnTo>
                    <a:pt x="120" y="21"/>
                  </a:lnTo>
                  <a:lnTo>
                    <a:pt x="125" y="23"/>
                  </a:lnTo>
                  <a:lnTo>
                    <a:pt x="125" y="23"/>
                  </a:lnTo>
                  <a:lnTo>
                    <a:pt x="134" y="29"/>
                  </a:lnTo>
                  <a:lnTo>
                    <a:pt x="134" y="29"/>
                  </a:lnTo>
                  <a:lnTo>
                    <a:pt x="140" y="30"/>
                  </a:lnTo>
                  <a:lnTo>
                    <a:pt x="145" y="32"/>
                  </a:lnTo>
                  <a:lnTo>
                    <a:pt x="145" y="32"/>
                  </a:lnTo>
                  <a:lnTo>
                    <a:pt x="149" y="32"/>
                  </a:lnTo>
                  <a:lnTo>
                    <a:pt x="152" y="32"/>
                  </a:lnTo>
                  <a:lnTo>
                    <a:pt x="152" y="32"/>
                  </a:lnTo>
                  <a:lnTo>
                    <a:pt x="157" y="34"/>
                  </a:lnTo>
                  <a:lnTo>
                    <a:pt x="161" y="36"/>
                  </a:lnTo>
                  <a:lnTo>
                    <a:pt x="161" y="36"/>
                  </a:lnTo>
                  <a:lnTo>
                    <a:pt x="159" y="64"/>
                  </a:lnTo>
                  <a:lnTo>
                    <a:pt x="159" y="64"/>
                  </a:lnTo>
                  <a:lnTo>
                    <a:pt x="157" y="93"/>
                  </a:lnTo>
                  <a:lnTo>
                    <a:pt x="157" y="93"/>
                  </a:lnTo>
                  <a:lnTo>
                    <a:pt x="157" y="98"/>
                  </a:lnTo>
                  <a:lnTo>
                    <a:pt x="156" y="102"/>
                  </a:lnTo>
                  <a:lnTo>
                    <a:pt x="156" y="102"/>
                  </a:lnTo>
                  <a:lnTo>
                    <a:pt x="156" y="104"/>
                  </a:lnTo>
                  <a:lnTo>
                    <a:pt x="157" y="105"/>
                  </a:lnTo>
                  <a:lnTo>
                    <a:pt x="157" y="105"/>
                  </a:lnTo>
                  <a:lnTo>
                    <a:pt x="157" y="111"/>
                  </a:lnTo>
                  <a:lnTo>
                    <a:pt x="157" y="111"/>
                  </a:lnTo>
                  <a:lnTo>
                    <a:pt x="154" y="141"/>
                  </a:lnTo>
                  <a:lnTo>
                    <a:pt x="154" y="141"/>
                  </a:lnTo>
                  <a:lnTo>
                    <a:pt x="152" y="137"/>
                  </a:lnTo>
                  <a:lnTo>
                    <a:pt x="150" y="136"/>
                  </a:lnTo>
                  <a:lnTo>
                    <a:pt x="145" y="130"/>
                  </a:lnTo>
                  <a:lnTo>
                    <a:pt x="145" y="130"/>
                  </a:lnTo>
                  <a:lnTo>
                    <a:pt x="141" y="127"/>
                  </a:lnTo>
                  <a:lnTo>
                    <a:pt x="140" y="125"/>
                  </a:lnTo>
                  <a:lnTo>
                    <a:pt x="140" y="123"/>
                  </a:lnTo>
                  <a:lnTo>
                    <a:pt x="140" y="123"/>
                  </a:lnTo>
                  <a:lnTo>
                    <a:pt x="136" y="125"/>
                  </a:lnTo>
                  <a:lnTo>
                    <a:pt x="132" y="125"/>
                  </a:lnTo>
                  <a:lnTo>
                    <a:pt x="132" y="125"/>
                  </a:lnTo>
                  <a:lnTo>
                    <a:pt x="129" y="125"/>
                  </a:lnTo>
                  <a:lnTo>
                    <a:pt x="127" y="125"/>
                  </a:lnTo>
                  <a:lnTo>
                    <a:pt x="127" y="123"/>
                  </a:lnTo>
                  <a:lnTo>
                    <a:pt x="127" y="123"/>
                  </a:lnTo>
                  <a:lnTo>
                    <a:pt x="125" y="125"/>
                  </a:lnTo>
                  <a:lnTo>
                    <a:pt x="122" y="127"/>
                  </a:lnTo>
                  <a:lnTo>
                    <a:pt x="122" y="127"/>
                  </a:lnTo>
                  <a:lnTo>
                    <a:pt x="122" y="125"/>
                  </a:lnTo>
                  <a:lnTo>
                    <a:pt x="122" y="123"/>
                  </a:lnTo>
                  <a:lnTo>
                    <a:pt x="124" y="121"/>
                  </a:lnTo>
                  <a:lnTo>
                    <a:pt x="124" y="121"/>
                  </a:lnTo>
                  <a:lnTo>
                    <a:pt x="125" y="118"/>
                  </a:lnTo>
                  <a:lnTo>
                    <a:pt x="125" y="116"/>
                  </a:lnTo>
                  <a:lnTo>
                    <a:pt x="125" y="114"/>
                  </a:lnTo>
                  <a:lnTo>
                    <a:pt x="125" y="114"/>
                  </a:lnTo>
                  <a:lnTo>
                    <a:pt x="122" y="112"/>
                  </a:lnTo>
                  <a:lnTo>
                    <a:pt x="120" y="111"/>
                  </a:lnTo>
                  <a:lnTo>
                    <a:pt x="120" y="111"/>
                  </a:lnTo>
                  <a:lnTo>
                    <a:pt x="122" y="109"/>
                  </a:lnTo>
                  <a:lnTo>
                    <a:pt x="125" y="111"/>
                  </a:lnTo>
                  <a:lnTo>
                    <a:pt x="127" y="111"/>
                  </a:lnTo>
                  <a:lnTo>
                    <a:pt x="129" y="109"/>
                  </a:lnTo>
                  <a:lnTo>
                    <a:pt x="129" y="109"/>
                  </a:lnTo>
                  <a:lnTo>
                    <a:pt x="125" y="109"/>
                  </a:lnTo>
                  <a:lnTo>
                    <a:pt x="124" y="109"/>
                  </a:lnTo>
                  <a:lnTo>
                    <a:pt x="118" y="105"/>
                  </a:lnTo>
                  <a:lnTo>
                    <a:pt x="118" y="105"/>
                  </a:lnTo>
                  <a:lnTo>
                    <a:pt x="120" y="104"/>
                  </a:lnTo>
                  <a:lnTo>
                    <a:pt x="124" y="104"/>
                  </a:lnTo>
                  <a:lnTo>
                    <a:pt x="129" y="105"/>
                  </a:lnTo>
                  <a:lnTo>
                    <a:pt x="129" y="105"/>
                  </a:lnTo>
                  <a:lnTo>
                    <a:pt x="120" y="102"/>
                  </a:lnTo>
                  <a:lnTo>
                    <a:pt x="120" y="102"/>
                  </a:lnTo>
                  <a:lnTo>
                    <a:pt x="122" y="102"/>
                  </a:lnTo>
                  <a:lnTo>
                    <a:pt x="122" y="102"/>
                  </a:lnTo>
                  <a:lnTo>
                    <a:pt x="120" y="100"/>
                  </a:lnTo>
                  <a:lnTo>
                    <a:pt x="120" y="100"/>
                  </a:lnTo>
                  <a:lnTo>
                    <a:pt x="116" y="95"/>
                  </a:lnTo>
                  <a:lnTo>
                    <a:pt x="116" y="95"/>
                  </a:lnTo>
                  <a:lnTo>
                    <a:pt x="115" y="91"/>
                  </a:lnTo>
                  <a:lnTo>
                    <a:pt x="115" y="89"/>
                  </a:lnTo>
                  <a:lnTo>
                    <a:pt x="116" y="87"/>
                  </a:lnTo>
                  <a:lnTo>
                    <a:pt x="116" y="87"/>
                  </a:lnTo>
                  <a:lnTo>
                    <a:pt x="115" y="87"/>
                  </a:lnTo>
                  <a:lnTo>
                    <a:pt x="115" y="87"/>
                  </a:lnTo>
                  <a:lnTo>
                    <a:pt x="115" y="86"/>
                  </a:lnTo>
                  <a:lnTo>
                    <a:pt x="116" y="86"/>
                  </a:lnTo>
                  <a:lnTo>
                    <a:pt x="116" y="86"/>
                  </a:lnTo>
                  <a:lnTo>
                    <a:pt x="113" y="86"/>
                  </a:lnTo>
                  <a:lnTo>
                    <a:pt x="111" y="86"/>
                  </a:lnTo>
                  <a:lnTo>
                    <a:pt x="111" y="86"/>
                  </a:lnTo>
                  <a:lnTo>
                    <a:pt x="111" y="84"/>
                  </a:lnTo>
                  <a:lnTo>
                    <a:pt x="111" y="80"/>
                  </a:lnTo>
                  <a:lnTo>
                    <a:pt x="111" y="80"/>
                  </a:lnTo>
                  <a:lnTo>
                    <a:pt x="111" y="82"/>
                  </a:lnTo>
                  <a:lnTo>
                    <a:pt x="109" y="80"/>
                  </a:lnTo>
                  <a:lnTo>
                    <a:pt x="106" y="79"/>
                  </a:lnTo>
                  <a:lnTo>
                    <a:pt x="106" y="79"/>
                  </a:lnTo>
                  <a:lnTo>
                    <a:pt x="102" y="77"/>
                  </a:lnTo>
                  <a:lnTo>
                    <a:pt x="102" y="77"/>
                  </a:lnTo>
                  <a:lnTo>
                    <a:pt x="97" y="73"/>
                  </a:lnTo>
                  <a:lnTo>
                    <a:pt x="97" y="73"/>
                  </a:lnTo>
                  <a:lnTo>
                    <a:pt x="93" y="73"/>
                  </a:lnTo>
                  <a:lnTo>
                    <a:pt x="88" y="71"/>
                  </a:lnTo>
                  <a:lnTo>
                    <a:pt x="88" y="71"/>
                  </a:lnTo>
                  <a:lnTo>
                    <a:pt x="77" y="66"/>
                  </a:lnTo>
                  <a:lnTo>
                    <a:pt x="77" y="66"/>
                  </a:lnTo>
                  <a:lnTo>
                    <a:pt x="72" y="66"/>
                  </a:lnTo>
                  <a:lnTo>
                    <a:pt x="66" y="66"/>
                  </a:lnTo>
                  <a:lnTo>
                    <a:pt x="66" y="66"/>
                  </a:lnTo>
                  <a:lnTo>
                    <a:pt x="61" y="62"/>
                  </a:lnTo>
                  <a:lnTo>
                    <a:pt x="58" y="61"/>
                  </a:lnTo>
                  <a:lnTo>
                    <a:pt x="58" y="61"/>
                  </a:lnTo>
                  <a:lnTo>
                    <a:pt x="59" y="59"/>
                  </a:lnTo>
                  <a:lnTo>
                    <a:pt x="59" y="57"/>
                  </a:lnTo>
                  <a:lnTo>
                    <a:pt x="63" y="57"/>
                  </a:lnTo>
                  <a:lnTo>
                    <a:pt x="63" y="57"/>
                  </a:lnTo>
                  <a:lnTo>
                    <a:pt x="61" y="57"/>
                  </a:lnTo>
                  <a:lnTo>
                    <a:pt x="58" y="57"/>
                  </a:lnTo>
                  <a:lnTo>
                    <a:pt x="58" y="57"/>
                  </a:lnTo>
                  <a:lnTo>
                    <a:pt x="56" y="59"/>
                  </a:lnTo>
                  <a:lnTo>
                    <a:pt x="56" y="59"/>
                  </a:lnTo>
                  <a:lnTo>
                    <a:pt x="54" y="57"/>
                  </a:lnTo>
                  <a:lnTo>
                    <a:pt x="54" y="57"/>
                  </a:lnTo>
                  <a:lnTo>
                    <a:pt x="52" y="57"/>
                  </a:lnTo>
                  <a:lnTo>
                    <a:pt x="50" y="57"/>
                  </a:lnTo>
                  <a:lnTo>
                    <a:pt x="50" y="57"/>
                  </a:lnTo>
                  <a:lnTo>
                    <a:pt x="50" y="55"/>
                  </a:lnTo>
                  <a:lnTo>
                    <a:pt x="50" y="55"/>
                  </a:lnTo>
                  <a:lnTo>
                    <a:pt x="47" y="55"/>
                  </a:lnTo>
                  <a:lnTo>
                    <a:pt x="45" y="52"/>
                  </a:lnTo>
                  <a:lnTo>
                    <a:pt x="45" y="52"/>
                  </a:lnTo>
                  <a:lnTo>
                    <a:pt x="45" y="54"/>
                  </a:lnTo>
                  <a:lnTo>
                    <a:pt x="43" y="54"/>
                  </a:lnTo>
                  <a:lnTo>
                    <a:pt x="43" y="54"/>
                  </a:lnTo>
                  <a:lnTo>
                    <a:pt x="43" y="50"/>
                  </a:lnTo>
                  <a:lnTo>
                    <a:pt x="43" y="48"/>
                  </a:lnTo>
                  <a:lnTo>
                    <a:pt x="43" y="48"/>
                  </a:lnTo>
                  <a:lnTo>
                    <a:pt x="45" y="45"/>
                  </a:lnTo>
                  <a:lnTo>
                    <a:pt x="47" y="41"/>
                  </a:lnTo>
                  <a:lnTo>
                    <a:pt x="47" y="41"/>
                  </a:lnTo>
                  <a:lnTo>
                    <a:pt x="43" y="43"/>
                  </a:lnTo>
                  <a:lnTo>
                    <a:pt x="43" y="45"/>
                  </a:lnTo>
                  <a:lnTo>
                    <a:pt x="43" y="45"/>
                  </a:lnTo>
                  <a:lnTo>
                    <a:pt x="41" y="48"/>
                  </a:lnTo>
                  <a:lnTo>
                    <a:pt x="41" y="50"/>
                  </a:lnTo>
                  <a:lnTo>
                    <a:pt x="40" y="50"/>
                  </a:lnTo>
                  <a:lnTo>
                    <a:pt x="40" y="50"/>
                  </a:lnTo>
                  <a:lnTo>
                    <a:pt x="41" y="50"/>
                  </a:lnTo>
                  <a:lnTo>
                    <a:pt x="41" y="52"/>
                  </a:lnTo>
                  <a:lnTo>
                    <a:pt x="40" y="52"/>
                  </a:lnTo>
                  <a:lnTo>
                    <a:pt x="40" y="52"/>
                  </a:lnTo>
                  <a:lnTo>
                    <a:pt x="38" y="54"/>
                  </a:lnTo>
                  <a:lnTo>
                    <a:pt x="38" y="54"/>
                  </a:lnTo>
                  <a:lnTo>
                    <a:pt x="38" y="57"/>
                  </a:lnTo>
                  <a:lnTo>
                    <a:pt x="38" y="57"/>
                  </a:lnTo>
                  <a:lnTo>
                    <a:pt x="34" y="59"/>
                  </a:lnTo>
                  <a:lnTo>
                    <a:pt x="31" y="61"/>
                  </a:lnTo>
                  <a:lnTo>
                    <a:pt x="31" y="61"/>
                  </a:lnTo>
                  <a:lnTo>
                    <a:pt x="29" y="57"/>
                  </a:lnTo>
                  <a:lnTo>
                    <a:pt x="27" y="54"/>
                  </a:lnTo>
                  <a:lnTo>
                    <a:pt x="27" y="54"/>
                  </a:lnTo>
                  <a:lnTo>
                    <a:pt x="29" y="54"/>
                  </a:lnTo>
                  <a:lnTo>
                    <a:pt x="29" y="52"/>
                  </a:lnTo>
                  <a:lnTo>
                    <a:pt x="29" y="52"/>
                  </a:lnTo>
                  <a:lnTo>
                    <a:pt x="31" y="52"/>
                  </a:lnTo>
                  <a:lnTo>
                    <a:pt x="31" y="50"/>
                  </a:lnTo>
                  <a:lnTo>
                    <a:pt x="29" y="48"/>
                  </a:lnTo>
                  <a:lnTo>
                    <a:pt x="29" y="48"/>
                  </a:lnTo>
                  <a:lnTo>
                    <a:pt x="27" y="46"/>
                  </a:lnTo>
                  <a:lnTo>
                    <a:pt x="25" y="45"/>
                  </a:lnTo>
                  <a:lnTo>
                    <a:pt x="22" y="43"/>
                  </a:lnTo>
                  <a:lnTo>
                    <a:pt x="20" y="41"/>
                  </a:lnTo>
                  <a:lnTo>
                    <a:pt x="20" y="41"/>
                  </a:lnTo>
                  <a:lnTo>
                    <a:pt x="16" y="41"/>
                  </a:lnTo>
                  <a:lnTo>
                    <a:pt x="16" y="39"/>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2"/>
                  </a:lnTo>
                  <a:lnTo>
                    <a:pt x="49" y="32"/>
                  </a:lnTo>
                  <a:lnTo>
                    <a:pt x="47" y="32"/>
                  </a:lnTo>
                  <a:lnTo>
                    <a:pt x="49" y="30"/>
                  </a:lnTo>
                  <a:lnTo>
                    <a:pt x="49" y="30"/>
                  </a:lnTo>
                  <a:lnTo>
                    <a:pt x="47" y="30"/>
                  </a:lnTo>
                  <a:lnTo>
                    <a:pt x="47" y="30"/>
                  </a:lnTo>
                  <a:lnTo>
                    <a:pt x="49" y="29"/>
                  </a:lnTo>
                  <a:lnTo>
                    <a:pt x="49" y="29"/>
                  </a:lnTo>
                  <a:lnTo>
                    <a:pt x="43" y="29"/>
                  </a:lnTo>
                  <a:lnTo>
                    <a:pt x="38" y="30"/>
                  </a:lnTo>
                  <a:lnTo>
                    <a:pt x="38" y="30"/>
                  </a:lnTo>
                  <a:lnTo>
                    <a:pt x="34" y="30"/>
                  </a:lnTo>
                  <a:lnTo>
                    <a:pt x="31" y="30"/>
                  </a:lnTo>
                  <a:lnTo>
                    <a:pt x="31" y="30"/>
                  </a:lnTo>
                  <a:lnTo>
                    <a:pt x="29" y="30"/>
                  </a:lnTo>
                  <a:lnTo>
                    <a:pt x="25" y="30"/>
                  </a:lnTo>
                  <a:lnTo>
                    <a:pt x="25" y="30"/>
                  </a:lnTo>
                  <a:lnTo>
                    <a:pt x="22" y="30"/>
                  </a:lnTo>
                  <a:lnTo>
                    <a:pt x="22" y="30"/>
                  </a:lnTo>
                  <a:lnTo>
                    <a:pt x="20" y="30"/>
                  </a:lnTo>
                  <a:lnTo>
                    <a:pt x="16" y="29"/>
                  </a:lnTo>
                  <a:lnTo>
                    <a:pt x="16" y="29"/>
                  </a:lnTo>
                  <a:lnTo>
                    <a:pt x="18" y="27"/>
                  </a:lnTo>
                  <a:lnTo>
                    <a:pt x="18" y="27"/>
                  </a:lnTo>
                  <a:lnTo>
                    <a:pt x="16" y="25"/>
                  </a:lnTo>
                  <a:lnTo>
                    <a:pt x="16" y="23"/>
                  </a:lnTo>
                  <a:lnTo>
                    <a:pt x="16" y="23"/>
                  </a:lnTo>
                  <a:lnTo>
                    <a:pt x="16" y="21"/>
                  </a:lnTo>
                  <a:lnTo>
                    <a:pt x="16" y="21"/>
                  </a:lnTo>
                  <a:lnTo>
                    <a:pt x="15" y="21"/>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4"/>
                  </a:lnTo>
                  <a:lnTo>
                    <a:pt x="6"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4" name="Freeform 4507"/>
            <p:cNvSpPr>
              <a:spLocks/>
            </p:cNvSpPr>
            <p:nvPr/>
          </p:nvSpPr>
          <p:spPr bwMode="auto">
            <a:xfrm>
              <a:off x="4796" y="2710"/>
              <a:ext cx="161" cy="141"/>
            </a:xfrm>
            <a:custGeom>
              <a:avLst/>
              <a:gdLst/>
              <a:ahLst/>
              <a:cxnLst>
                <a:cxn ang="0">
                  <a:pos x="11" y="5"/>
                </a:cxn>
                <a:cxn ang="0">
                  <a:pos x="29" y="0"/>
                </a:cxn>
                <a:cxn ang="0">
                  <a:pos x="49" y="7"/>
                </a:cxn>
                <a:cxn ang="0">
                  <a:pos x="52" y="14"/>
                </a:cxn>
                <a:cxn ang="0">
                  <a:pos x="50" y="27"/>
                </a:cxn>
                <a:cxn ang="0">
                  <a:pos x="58" y="34"/>
                </a:cxn>
                <a:cxn ang="0">
                  <a:pos x="59" y="39"/>
                </a:cxn>
                <a:cxn ang="0">
                  <a:pos x="63" y="46"/>
                </a:cxn>
                <a:cxn ang="0">
                  <a:pos x="79" y="43"/>
                </a:cxn>
                <a:cxn ang="0">
                  <a:pos x="84" y="34"/>
                </a:cxn>
                <a:cxn ang="0">
                  <a:pos x="93" y="30"/>
                </a:cxn>
                <a:cxn ang="0">
                  <a:pos x="99" y="25"/>
                </a:cxn>
                <a:cxn ang="0">
                  <a:pos x="109" y="18"/>
                </a:cxn>
                <a:cxn ang="0">
                  <a:pos x="125" y="23"/>
                </a:cxn>
                <a:cxn ang="0">
                  <a:pos x="145" y="32"/>
                </a:cxn>
                <a:cxn ang="0">
                  <a:pos x="161" y="36"/>
                </a:cxn>
                <a:cxn ang="0">
                  <a:pos x="157" y="93"/>
                </a:cxn>
                <a:cxn ang="0">
                  <a:pos x="157" y="105"/>
                </a:cxn>
                <a:cxn ang="0">
                  <a:pos x="154" y="141"/>
                </a:cxn>
                <a:cxn ang="0">
                  <a:pos x="141" y="127"/>
                </a:cxn>
                <a:cxn ang="0">
                  <a:pos x="132" y="125"/>
                </a:cxn>
                <a:cxn ang="0">
                  <a:pos x="127" y="123"/>
                </a:cxn>
                <a:cxn ang="0">
                  <a:pos x="122" y="123"/>
                </a:cxn>
                <a:cxn ang="0">
                  <a:pos x="125" y="114"/>
                </a:cxn>
                <a:cxn ang="0">
                  <a:pos x="122" y="109"/>
                </a:cxn>
                <a:cxn ang="0">
                  <a:pos x="125" y="109"/>
                </a:cxn>
                <a:cxn ang="0">
                  <a:pos x="124" y="104"/>
                </a:cxn>
                <a:cxn ang="0">
                  <a:pos x="122" y="102"/>
                </a:cxn>
                <a:cxn ang="0">
                  <a:pos x="116" y="95"/>
                </a:cxn>
                <a:cxn ang="0">
                  <a:pos x="115" y="87"/>
                </a:cxn>
                <a:cxn ang="0">
                  <a:pos x="113" y="86"/>
                </a:cxn>
                <a:cxn ang="0">
                  <a:pos x="111" y="80"/>
                </a:cxn>
                <a:cxn ang="0">
                  <a:pos x="102" y="77"/>
                </a:cxn>
                <a:cxn ang="0">
                  <a:pos x="88" y="71"/>
                </a:cxn>
                <a:cxn ang="0">
                  <a:pos x="66" y="66"/>
                </a:cxn>
                <a:cxn ang="0">
                  <a:pos x="59" y="59"/>
                </a:cxn>
                <a:cxn ang="0">
                  <a:pos x="58" y="57"/>
                </a:cxn>
                <a:cxn ang="0">
                  <a:pos x="54" y="57"/>
                </a:cxn>
                <a:cxn ang="0">
                  <a:pos x="50" y="55"/>
                </a:cxn>
                <a:cxn ang="0">
                  <a:pos x="43" y="54"/>
                </a:cxn>
                <a:cxn ang="0">
                  <a:pos x="45" y="45"/>
                </a:cxn>
                <a:cxn ang="0">
                  <a:pos x="43" y="45"/>
                </a:cxn>
                <a:cxn ang="0">
                  <a:pos x="41" y="50"/>
                </a:cxn>
                <a:cxn ang="0">
                  <a:pos x="38" y="54"/>
                </a:cxn>
                <a:cxn ang="0">
                  <a:pos x="31" y="61"/>
                </a:cxn>
                <a:cxn ang="0">
                  <a:pos x="29" y="52"/>
                </a:cxn>
                <a:cxn ang="0">
                  <a:pos x="29" y="48"/>
                </a:cxn>
                <a:cxn ang="0">
                  <a:pos x="20" y="41"/>
                </a:cxn>
                <a:cxn ang="0">
                  <a:pos x="27" y="38"/>
                </a:cxn>
                <a:cxn ang="0">
                  <a:pos x="36" y="34"/>
                </a:cxn>
                <a:cxn ang="0">
                  <a:pos x="40" y="34"/>
                </a:cxn>
                <a:cxn ang="0">
                  <a:pos x="43" y="38"/>
                </a:cxn>
                <a:cxn ang="0">
                  <a:pos x="45" y="34"/>
                </a:cxn>
                <a:cxn ang="0">
                  <a:pos x="49" y="30"/>
                </a:cxn>
                <a:cxn ang="0">
                  <a:pos x="49" y="29"/>
                </a:cxn>
                <a:cxn ang="0">
                  <a:pos x="31" y="30"/>
                </a:cxn>
                <a:cxn ang="0">
                  <a:pos x="22" y="30"/>
                </a:cxn>
                <a:cxn ang="0">
                  <a:pos x="18" y="27"/>
                </a:cxn>
                <a:cxn ang="0">
                  <a:pos x="16" y="21"/>
                </a:cxn>
                <a:cxn ang="0">
                  <a:pos x="13" y="20"/>
                </a:cxn>
                <a:cxn ang="0">
                  <a:pos x="6" y="16"/>
                </a:cxn>
                <a:cxn ang="0">
                  <a:pos x="2" y="18"/>
                </a:cxn>
              </a:cxnLst>
              <a:rect l="0" t="0" r="r" b="b"/>
              <a:pathLst>
                <a:path w="161" h="141">
                  <a:moveTo>
                    <a:pt x="6" y="11"/>
                  </a:moveTo>
                  <a:lnTo>
                    <a:pt x="6" y="11"/>
                  </a:lnTo>
                  <a:lnTo>
                    <a:pt x="4" y="7"/>
                  </a:lnTo>
                  <a:lnTo>
                    <a:pt x="4" y="7"/>
                  </a:lnTo>
                  <a:lnTo>
                    <a:pt x="11" y="5"/>
                  </a:lnTo>
                  <a:lnTo>
                    <a:pt x="16" y="4"/>
                  </a:lnTo>
                  <a:lnTo>
                    <a:pt x="16" y="4"/>
                  </a:lnTo>
                  <a:lnTo>
                    <a:pt x="22" y="0"/>
                  </a:lnTo>
                  <a:lnTo>
                    <a:pt x="29" y="0"/>
                  </a:lnTo>
                  <a:lnTo>
                    <a:pt x="29" y="0"/>
                  </a:lnTo>
                  <a:lnTo>
                    <a:pt x="34" y="4"/>
                  </a:lnTo>
                  <a:lnTo>
                    <a:pt x="40" y="5"/>
                  </a:lnTo>
                  <a:lnTo>
                    <a:pt x="40" y="5"/>
                  </a:lnTo>
                  <a:lnTo>
                    <a:pt x="45" y="7"/>
                  </a:lnTo>
                  <a:lnTo>
                    <a:pt x="49" y="7"/>
                  </a:lnTo>
                  <a:lnTo>
                    <a:pt x="50" y="7"/>
                  </a:lnTo>
                  <a:lnTo>
                    <a:pt x="50" y="7"/>
                  </a:lnTo>
                  <a:lnTo>
                    <a:pt x="50" y="9"/>
                  </a:lnTo>
                  <a:lnTo>
                    <a:pt x="50" y="11"/>
                  </a:lnTo>
                  <a:lnTo>
                    <a:pt x="52" y="14"/>
                  </a:lnTo>
                  <a:lnTo>
                    <a:pt x="52" y="14"/>
                  </a:lnTo>
                  <a:lnTo>
                    <a:pt x="52" y="18"/>
                  </a:lnTo>
                  <a:lnTo>
                    <a:pt x="50" y="21"/>
                  </a:lnTo>
                  <a:lnTo>
                    <a:pt x="50" y="21"/>
                  </a:lnTo>
                  <a:lnTo>
                    <a:pt x="50" y="27"/>
                  </a:lnTo>
                  <a:lnTo>
                    <a:pt x="50" y="30"/>
                  </a:lnTo>
                  <a:lnTo>
                    <a:pt x="56" y="39"/>
                  </a:lnTo>
                  <a:lnTo>
                    <a:pt x="56" y="39"/>
                  </a:lnTo>
                  <a:lnTo>
                    <a:pt x="56" y="38"/>
                  </a:lnTo>
                  <a:lnTo>
                    <a:pt x="58" y="34"/>
                  </a:lnTo>
                  <a:lnTo>
                    <a:pt x="58" y="34"/>
                  </a:lnTo>
                  <a:lnTo>
                    <a:pt x="58" y="34"/>
                  </a:lnTo>
                  <a:lnTo>
                    <a:pt x="59" y="36"/>
                  </a:lnTo>
                  <a:lnTo>
                    <a:pt x="59" y="39"/>
                  </a:lnTo>
                  <a:lnTo>
                    <a:pt x="59" y="39"/>
                  </a:lnTo>
                  <a:lnTo>
                    <a:pt x="61" y="43"/>
                  </a:lnTo>
                  <a:lnTo>
                    <a:pt x="61" y="43"/>
                  </a:lnTo>
                  <a:lnTo>
                    <a:pt x="61" y="45"/>
                  </a:lnTo>
                  <a:lnTo>
                    <a:pt x="63" y="46"/>
                  </a:lnTo>
                  <a:lnTo>
                    <a:pt x="63" y="46"/>
                  </a:lnTo>
                  <a:lnTo>
                    <a:pt x="68" y="48"/>
                  </a:lnTo>
                  <a:lnTo>
                    <a:pt x="70" y="48"/>
                  </a:lnTo>
                  <a:lnTo>
                    <a:pt x="72" y="46"/>
                  </a:lnTo>
                  <a:lnTo>
                    <a:pt x="72" y="46"/>
                  </a:lnTo>
                  <a:lnTo>
                    <a:pt x="79" y="43"/>
                  </a:lnTo>
                  <a:lnTo>
                    <a:pt x="79" y="43"/>
                  </a:lnTo>
                  <a:lnTo>
                    <a:pt x="81" y="39"/>
                  </a:lnTo>
                  <a:lnTo>
                    <a:pt x="84" y="36"/>
                  </a:lnTo>
                  <a:lnTo>
                    <a:pt x="84" y="36"/>
                  </a:lnTo>
                  <a:lnTo>
                    <a:pt x="84" y="34"/>
                  </a:lnTo>
                  <a:lnTo>
                    <a:pt x="86" y="32"/>
                  </a:lnTo>
                  <a:lnTo>
                    <a:pt x="86" y="30"/>
                  </a:lnTo>
                  <a:lnTo>
                    <a:pt x="88" y="30"/>
                  </a:lnTo>
                  <a:lnTo>
                    <a:pt x="88" y="30"/>
                  </a:lnTo>
                  <a:lnTo>
                    <a:pt x="93" y="30"/>
                  </a:lnTo>
                  <a:lnTo>
                    <a:pt x="97" y="29"/>
                  </a:lnTo>
                  <a:lnTo>
                    <a:pt x="97" y="29"/>
                  </a:lnTo>
                  <a:lnTo>
                    <a:pt x="100" y="27"/>
                  </a:lnTo>
                  <a:lnTo>
                    <a:pt x="99" y="25"/>
                  </a:lnTo>
                  <a:lnTo>
                    <a:pt x="99" y="25"/>
                  </a:lnTo>
                  <a:lnTo>
                    <a:pt x="100" y="23"/>
                  </a:lnTo>
                  <a:lnTo>
                    <a:pt x="102" y="21"/>
                  </a:lnTo>
                  <a:lnTo>
                    <a:pt x="106" y="20"/>
                  </a:lnTo>
                  <a:lnTo>
                    <a:pt x="106" y="20"/>
                  </a:lnTo>
                  <a:lnTo>
                    <a:pt x="109" y="18"/>
                  </a:lnTo>
                  <a:lnTo>
                    <a:pt x="113" y="20"/>
                  </a:lnTo>
                  <a:lnTo>
                    <a:pt x="113" y="20"/>
                  </a:lnTo>
                  <a:lnTo>
                    <a:pt x="120" y="21"/>
                  </a:lnTo>
                  <a:lnTo>
                    <a:pt x="125" y="23"/>
                  </a:lnTo>
                  <a:lnTo>
                    <a:pt x="125" y="23"/>
                  </a:lnTo>
                  <a:lnTo>
                    <a:pt x="134" y="29"/>
                  </a:lnTo>
                  <a:lnTo>
                    <a:pt x="134" y="29"/>
                  </a:lnTo>
                  <a:lnTo>
                    <a:pt x="140" y="30"/>
                  </a:lnTo>
                  <a:lnTo>
                    <a:pt x="145" y="32"/>
                  </a:lnTo>
                  <a:lnTo>
                    <a:pt x="145" y="32"/>
                  </a:lnTo>
                  <a:lnTo>
                    <a:pt x="149" y="32"/>
                  </a:lnTo>
                  <a:lnTo>
                    <a:pt x="152" y="32"/>
                  </a:lnTo>
                  <a:lnTo>
                    <a:pt x="152" y="32"/>
                  </a:lnTo>
                  <a:lnTo>
                    <a:pt x="157" y="34"/>
                  </a:lnTo>
                  <a:lnTo>
                    <a:pt x="161" y="36"/>
                  </a:lnTo>
                  <a:lnTo>
                    <a:pt x="161" y="36"/>
                  </a:lnTo>
                  <a:lnTo>
                    <a:pt x="159" y="64"/>
                  </a:lnTo>
                  <a:lnTo>
                    <a:pt x="159" y="64"/>
                  </a:lnTo>
                  <a:lnTo>
                    <a:pt x="157" y="93"/>
                  </a:lnTo>
                  <a:lnTo>
                    <a:pt x="157" y="93"/>
                  </a:lnTo>
                  <a:lnTo>
                    <a:pt x="157" y="98"/>
                  </a:lnTo>
                  <a:lnTo>
                    <a:pt x="156" y="102"/>
                  </a:lnTo>
                  <a:lnTo>
                    <a:pt x="156" y="102"/>
                  </a:lnTo>
                  <a:lnTo>
                    <a:pt x="156" y="104"/>
                  </a:lnTo>
                  <a:lnTo>
                    <a:pt x="157" y="105"/>
                  </a:lnTo>
                  <a:lnTo>
                    <a:pt x="157" y="105"/>
                  </a:lnTo>
                  <a:lnTo>
                    <a:pt x="157" y="111"/>
                  </a:lnTo>
                  <a:lnTo>
                    <a:pt x="157" y="111"/>
                  </a:lnTo>
                  <a:lnTo>
                    <a:pt x="154" y="141"/>
                  </a:lnTo>
                  <a:lnTo>
                    <a:pt x="154" y="141"/>
                  </a:lnTo>
                  <a:lnTo>
                    <a:pt x="152" y="137"/>
                  </a:lnTo>
                  <a:lnTo>
                    <a:pt x="150" y="136"/>
                  </a:lnTo>
                  <a:lnTo>
                    <a:pt x="145" y="130"/>
                  </a:lnTo>
                  <a:lnTo>
                    <a:pt x="145" y="130"/>
                  </a:lnTo>
                  <a:lnTo>
                    <a:pt x="141" y="127"/>
                  </a:lnTo>
                  <a:lnTo>
                    <a:pt x="140" y="125"/>
                  </a:lnTo>
                  <a:lnTo>
                    <a:pt x="140" y="123"/>
                  </a:lnTo>
                  <a:lnTo>
                    <a:pt x="140" y="123"/>
                  </a:lnTo>
                  <a:lnTo>
                    <a:pt x="136" y="125"/>
                  </a:lnTo>
                  <a:lnTo>
                    <a:pt x="132" y="125"/>
                  </a:lnTo>
                  <a:lnTo>
                    <a:pt x="132" y="125"/>
                  </a:lnTo>
                  <a:lnTo>
                    <a:pt x="129" y="125"/>
                  </a:lnTo>
                  <a:lnTo>
                    <a:pt x="127" y="125"/>
                  </a:lnTo>
                  <a:lnTo>
                    <a:pt x="127" y="123"/>
                  </a:lnTo>
                  <a:lnTo>
                    <a:pt x="127" y="123"/>
                  </a:lnTo>
                  <a:lnTo>
                    <a:pt x="125" y="125"/>
                  </a:lnTo>
                  <a:lnTo>
                    <a:pt x="122" y="127"/>
                  </a:lnTo>
                  <a:lnTo>
                    <a:pt x="122" y="127"/>
                  </a:lnTo>
                  <a:lnTo>
                    <a:pt x="122" y="125"/>
                  </a:lnTo>
                  <a:lnTo>
                    <a:pt x="122" y="123"/>
                  </a:lnTo>
                  <a:lnTo>
                    <a:pt x="124" y="121"/>
                  </a:lnTo>
                  <a:lnTo>
                    <a:pt x="124" y="121"/>
                  </a:lnTo>
                  <a:lnTo>
                    <a:pt x="125" y="118"/>
                  </a:lnTo>
                  <a:lnTo>
                    <a:pt x="125" y="116"/>
                  </a:lnTo>
                  <a:lnTo>
                    <a:pt x="125" y="114"/>
                  </a:lnTo>
                  <a:lnTo>
                    <a:pt x="125" y="114"/>
                  </a:lnTo>
                  <a:lnTo>
                    <a:pt x="122" y="112"/>
                  </a:lnTo>
                  <a:lnTo>
                    <a:pt x="120" y="111"/>
                  </a:lnTo>
                  <a:lnTo>
                    <a:pt x="120" y="111"/>
                  </a:lnTo>
                  <a:lnTo>
                    <a:pt x="122" y="109"/>
                  </a:lnTo>
                  <a:lnTo>
                    <a:pt x="125" y="111"/>
                  </a:lnTo>
                  <a:lnTo>
                    <a:pt x="127" y="111"/>
                  </a:lnTo>
                  <a:lnTo>
                    <a:pt x="129" y="109"/>
                  </a:lnTo>
                  <a:lnTo>
                    <a:pt x="129" y="109"/>
                  </a:lnTo>
                  <a:lnTo>
                    <a:pt x="125" y="109"/>
                  </a:lnTo>
                  <a:lnTo>
                    <a:pt x="124" y="109"/>
                  </a:lnTo>
                  <a:lnTo>
                    <a:pt x="118" y="105"/>
                  </a:lnTo>
                  <a:lnTo>
                    <a:pt x="118" y="105"/>
                  </a:lnTo>
                  <a:lnTo>
                    <a:pt x="120" y="104"/>
                  </a:lnTo>
                  <a:lnTo>
                    <a:pt x="124" y="104"/>
                  </a:lnTo>
                  <a:lnTo>
                    <a:pt x="129" y="105"/>
                  </a:lnTo>
                  <a:lnTo>
                    <a:pt x="129" y="105"/>
                  </a:lnTo>
                  <a:lnTo>
                    <a:pt x="120" y="102"/>
                  </a:lnTo>
                  <a:lnTo>
                    <a:pt x="120" y="102"/>
                  </a:lnTo>
                  <a:lnTo>
                    <a:pt x="122" y="102"/>
                  </a:lnTo>
                  <a:lnTo>
                    <a:pt x="122" y="102"/>
                  </a:lnTo>
                  <a:lnTo>
                    <a:pt x="120" y="100"/>
                  </a:lnTo>
                  <a:lnTo>
                    <a:pt x="120" y="100"/>
                  </a:lnTo>
                  <a:lnTo>
                    <a:pt x="116" y="95"/>
                  </a:lnTo>
                  <a:lnTo>
                    <a:pt x="116" y="95"/>
                  </a:lnTo>
                  <a:lnTo>
                    <a:pt x="115" y="91"/>
                  </a:lnTo>
                  <a:lnTo>
                    <a:pt x="115" y="89"/>
                  </a:lnTo>
                  <a:lnTo>
                    <a:pt x="116" y="87"/>
                  </a:lnTo>
                  <a:lnTo>
                    <a:pt x="116" y="87"/>
                  </a:lnTo>
                  <a:lnTo>
                    <a:pt x="115" y="87"/>
                  </a:lnTo>
                  <a:lnTo>
                    <a:pt x="115" y="87"/>
                  </a:lnTo>
                  <a:lnTo>
                    <a:pt x="115" y="86"/>
                  </a:lnTo>
                  <a:lnTo>
                    <a:pt x="116" y="86"/>
                  </a:lnTo>
                  <a:lnTo>
                    <a:pt x="116" y="86"/>
                  </a:lnTo>
                  <a:lnTo>
                    <a:pt x="113" y="86"/>
                  </a:lnTo>
                  <a:lnTo>
                    <a:pt x="111" y="86"/>
                  </a:lnTo>
                  <a:lnTo>
                    <a:pt x="111" y="86"/>
                  </a:lnTo>
                  <a:lnTo>
                    <a:pt x="111" y="84"/>
                  </a:lnTo>
                  <a:lnTo>
                    <a:pt x="111" y="80"/>
                  </a:lnTo>
                  <a:lnTo>
                    <a:pt x="111" y="80"/>
                  </a:lnTo>
                  <a:lnTo>
                    <a:pt x="111" y="82"/>
                  </a:lnTo>
                  <a:lnTo>
                    <a:pt x="109" y="80"/>
                  </a:lnTo>
                  <a:lnTo>
                    <a:pt x="106" y="79"/>
                  </a:lnTo>
                  <a:lnTo>
                    <a:pt x="106" y="79"/>
                  </a:lnTo>
                  <a:lnTo>
                    <a:pt x="102" y="77"/>
                  </a:lnTo>
                  <a:lnTo>
                    <a:pt x="102" y="77"/>
                  </a:lnTo>
                  <a:lnTo>
                    <a:pt x="97" y="73"/>
                  </a:lnTo>
                  <a:lnTo>
                    <a:pt x="97" y="73"/>
                  </a:lnTo>
                  <a:lnTo>
                    <a:pt x="93" y="73"/>
                  </a:lnTo>
                  <a:lnTo>
                    <a:pt x="88" y="71"/>
                  </a:lnTo>
                  <a:lnTo>
                    <a:pt x="88" y="71"/>
                  </a:lnTo>
                  <a:lnTo>
                    <a:pt x="77" y="66"/>
                  </a:lnTo>
                  <a:lnTo>
                    <a:pt x="77" y="66"/>
                  </a:lnTo>
                  <a:lnTo>
                    <a:pt x="72" y="66"/>
                  </a:lnTo>
                  <a:lnTo>
                    <a:pt x="66" y="66"/>
                  </a:lnTo>
                  <a:lnTo>
                    <a:pt x="66" y="66"/>
                  </a:lnTo>
                  <a:lnTo>
                    <a:pt x="61" y="62"/>
                  </a:lnTo>
                  <a:lnTo>
                    <a:pt x="58" y="61"/>
                  </a:lnTo>
                  <a:lnTo>
                    <a:pt x="58" y="61"/>
                  </a:lnTo>
                  <a:lnTo>
                    <a:pt x="59" y="59"/>
                  </a:lnTo>
                  <a:lnTo>
                    <a:pt x="59" y="57"/>
                  </a:lnTo>
                  <a:lnTo>
                    <a:pt x="63" y="57"/>
                  </a:lnTo>
                  <a:lnTo>
                    <a:pt x="63" y="57"/>
                  </a:lnTo>
                  <a:lnTo>
                    <a:pt x="61" y="57"/>
                  </a:lnTo>
                  <a:lnTo>
                    <a:pt x="58" y="57"/>
                  </a:lnTo>
                  <a:lnTo>
                    <a:pt x="58" y="57"/>
                  </a:lnTo>
                  <a:lnTo>
                    <a:pt x="56" y="59"/>
                  </a:lnTo>
                  <a:lnTo>
                    <a:pt x="56" y="59"/>
                  </a:lnTo>
                  <a:lnTo>
                    <a:pt x="54" y="57"/>
                  </a:lnTo>
                  <a:lnTo>
                    <a:pt x="54" y="57"/>
                  </a:lnTo>
                  <a:lnTo>
                    <a:pt x="52" y="57"/>
                  </a:lnTo>
                  <a:lnTo>
                    <a:pt x="50" y="57"/>
                  </a:lnTo>
                  <a:lnTo>
                    <a:pt x="50" y="57"/>
                  </a:lnTo>
                  <a:lnTo>
                    <a:pt x="50" y="55"/>
                  </a:lnTo>
                  <a:lnTo>
                    <a:pt x="50" y="55"/>
                  </a:lnTo>
                  <a:lnTo>
                    <a:pt x="47" y="55"/>
                  </a:lnTo>
                  <a:lnTo>
                    <a:pt x="45" y="52"/>
                  </a:lnTo>
                  <a:lnTo>
                    <a:pt x="45" y="52"/>
                  </a:lnTo>
                  <a:lnTo>
                    <a:pt x="45" y="54"/>
                  </a:lnTo>
                  <a:lnTo>
                    <a:pt x="43" y="54"/>
                  </a:lnTo>
                  <a:lnTo>
                    <a:pt x="43" y="54"/>
                  </a:lnTo>
                  <a:lnTo>
                    <a:pt x="43" y="50"/>
                  </a:lnTo>
                  <a:lnTo>
                    <a:pt x="43" y="48"/>
                  </a:lnTo>
                  <a:lnTo>
                    <a:pt x="43" y="48"/>
                  </a:lnTo>
                  <a:lnTo>
                    <a:pt x="45" y="45"/>
                  </a:lnTo>
                  <a:lnTo>
                    <a:pt x="47" y="41"/>
                  </a:lnTo>
                  <a:lnTo>
                    <a:pt x="47" y="41"/>
                  </a:lnTo>
                  <a:lnTo>
                    <a:pt x="43" y="43"/>
                  </a:lnTo>
                  <a:lnTo>
                    <a:pt x="43" y="45"/>
                  </a:lnTo>
                  <a:lnTo>
                    <a:pt x="43" y="45"/>
                  </a:lnTo>
                  <a:lnTo>
                    <a:pt x="41" y="48"/>
                  </a:lnTo>
                  <a:lnTo>
                    <a:pt x="41" y="50"/>
                  </a:lnTo>
                  <a:lnTo>
                    <a:pt x="40" y="50"/>
                  </a:lnTo>
                  <a:lnTo>
                    <a:pt x="40" y="50"/>
                  </a:lnTo>
                  <a:lnTo>
                    <a:pt x="41" y="50"/>
                  </a:lnTo>
                  <a:lnTo>
                    <a:pt x="41" y="52"/>
                  </a:lnTo>
                  <a:lnTo>
                    <a:pt x="40" y="52"/>
                  </a:lnTo>
                  <a:lnTo>
                    <a:pt x="40" y="52"/>
                  </a:lnTo>
                  <a:lnTo>
                    <a:pt x="38" y="54"/>
                  </a:lnTo>
                  <a:lnTo>
                    <a:pt x="38" y="54"/>
                  </a:lnTo>
                  <a:lnTo>
                    <a:pt x="38" y="57"/>
                  </a:lnTo>
                  <a:lnTo>
                    <a:pt x="38" y="57"/>
                  </a:lnTo>
                  <a:lnTo>
                    <a:pt x="34" y="59"/>
                  </a:lnTo>
                  <a:lnTo>
                    <a:pt x="31" y="61"/>
                  </a:lnTo>
                  <a:lnTo>
                    <a:pt x="31" y="61"/>
                  </a:lnTo>
                  <a:lnTo>
                    <a:pt x="29" y="57"/>
                  </a:lnTo>
                  <a:lnTo>
                    <a:pt x="27" y="54"/>
                  </a:lnTo>
                  <a:lnTo>
                    <a:pt x="27" y="54"/>
                  </a:lnTo>
                  <a:lnTo>
                    <a:pt x="29" y="54"/>
                  </a:lnTo>
                  <a:lnTo>
                    <a:pt x="29" y="52"/>
                  </a:lnTo>
                  <a:lnTo>
                    <a:pt x="29" y="52"/>
                  </a:lnTo>
                  <a:lnTo>
                    <a:pt x="31" y="52"/>
                  </a:lnTo>
                  <a:lnTo>
                    <a:pt x="31" y="50"/>
                  </a:lnTo>
                  <a:lnTo>
                    <a:pt x="29" y="48"/>
                  </a:lnTo>
                  <a:lnTo>
                    <a:pt x="29" y="48"/>
                  </a:lnTo>
                  <a:lnTo>
                    <a:pt x="27" y="46"/>
                  </a:lnTo>
                  <a:lnTo>
                    <a:pt x="25" y="45"/>
                  </a:lnTo>
                  <a:lnTo>
                    <a:pt x="22" y="43"/>
                  </a:lnTo>
                  <a:lnTo>
                    <a:pt x="20" y="41"/>
                  </a:lnTo>
                  <a:lnTo>
                    <a:pt x="20" y="41"/>
                  </a:lnTo>
                  <a:lnTo>
                    <a:pt x="16" y="41"/>
                  </a:lnTo>
                  <a:lnTo>
                    <a:pt x="16" y="39"/>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2"/>
                  </a:lnTo>
                  <a:lnTo>
                    <a:pt x="49" y="32"/>
                  </a:lnTo>
                  <a:lnTo>
                    <a:pt x="47" y="32"/>
                  </a:lnTo>
                  <a:lnTo>
                    <a:pt x="49" y="30"/>
                  </a:lnTo>
                  <a:lnTo>
                    <a:pt x="49" y="30"/>
                  </a:lnTo>
                  <a:lnTo>
                    <a:pt x="47" y="30"/>
                  </a:lnTo>
                  <a:lnTo>
                    <a:pt x="47" y="30"/>
                  </a:lnTo>
                  <a:lnTo>
                    <a:pt x="49" y="29"/>
                  </a:lnTo>
                  <a:lnTo>
                    <a:pt x="49" y="29"/>
                  </a:lnTo>
                  <a:lnTo>
                    <a:pt x="43" y="29"/>
                  </a:lnTo>
                  <a:lnTo>
                    <a:pt x="38" y="30"/>
                  </a:lnTo>
                  <a:lnTo>
                    <a:pt x="38" y="30"/>
                  </a:lnTo>
                  <a:lnTo>
                    <a:pt x="34" y="30"/>
                  </a:lnTo>
                  <a:lnTo>
                    <a:pt x="31" y="30"/>
                  </a:lnTo>
                  <a:lnTo>
                    <a:pt x="31" y="30"/>
                  </a:lnTo>
                  <a:lnTo>
                    <a:pt x="29" y="30"/>
                  </a:lnTo>
                  <a:lnTo>
                    <a:pt x="25" y="30"/>
                  </a:lnTo>
                  <a:lnTo>
                    <a:pt x="25" y="30"/>
                  </a:lnTo>
                  <a:lnTo>
                    <a:pt x="22" y="30"/>
                  </a:lnTo>
                  <a:lnTo>
                    <a:pt x="22" y="30"/>
                  </a:lnTo>
                  <a:lnTo>
                    <a:pt x="20" y="30"/>
                  </a:lnTo>
                  <a:lnTo>
                    <a:pt x="16" y="29"/>
                  </a:lnTo>
                  <a:lnTo>
                    <a:pt x="16" y="29"/>
                  </a:lnTo>
                  <a:lnTo>
                    <a:pt x="18" y="27"/>
                  </a:lnTo>
                  <a:lnTo>
                    <a:pt x="18" y="27"/>
                  </a:lnTo>
                  <a:lnTo>
                    <a:pt x="16" y="25"/>
                  </a:lnTo>
                  <a:lnTo>
                    <a:pt x="16" y="23"/>
                  </a:lnTo>
                  <a:lnTo>
                    <a:pt x="16" y="23"/>
                  </a:lnTo>
                  <a:lnTo>
                    <a:pt x="16" y="21"/>
                  </a:lnTo>
                  <a:lnTo>
                    <a:pt x="16" y="21"/>
                  </a:lnTo>
                  <a:lnTo>
                    <a:pt x="15" y="21"/>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4"/>
                  </a:lnTo>
                  <a:lnTo>
                    <a:pt x="6"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5" name="Freeform 4508"/>
            <p:cNvSpPr>
              <a:spLocks/>
            </p:cNvSpPr>
            <p:nvPr/>
          </p:nvSpPr>
          <p:spPr bwMode="auto">
            <a:xfrm>
              <a:off x="4843" y="2792"/>
              <a:ext cx="11" cy="14"/>
            </a:xfrm>
            <a:custGeom>
              <a:avLst/>
              <a:gdLst/>
              <a:ahLst/>
              <a:cxnLst>
                <a:cxn ang="0">
                  <a:pos x="2" y="9"/>
                </a:cxn>
                <a:cxn ang="0">
                  <a:pos x="2" y="9"/>
                </a:cxn>
                <a:cxn ang="0">
                  <a:pos x="3" y="13"/>
                </a:cxn>
                <a:cxn ang="0">
                  <a:pos x="3" y="13"/>
                </a:cxn>
                <a:cxn ang="0">
                  <a:pos x="3" y="7"/>
                </a:cxn>
                <a:cxn ang="0">
                  <a:pos x="3" y="7"/>
                </a:cxn>
                <a:cxn ang="0">
                  <a:pos x="5" y="5"/>
                </a:cxn>
                <a:cxn ang="0">
                  <a:pos x="3" y="5"/>
                </a:cxn>
                <a:cxn ang="0">
                  <a:pos x="3" y="4"/>
                </a:cxn>
                <a:cxn ang="0">
                  <a:pos x="3" y="4"/>
                </a:cxn>
                <a:cxn ang="0">
                  <a:pos x="3" y="4"/>
                </a:cxn>
                <a:cxn ang="0">
                  <a:pos x="5" y="4"/>
                </a:cxn>
                <a:cxn ang="0">
                  <a:pos x="5" y="2"/>
                </a:cxn>
                <a:cxn ang="0">
                  <a:pos x="7" y="0"/>
                </a:cxn>
                <a:cxn ang="0">
                  <a:pos x="7" y="0"/>
                </a:cxn>
                <a:cxn ang="0">
                  <a:pos x="9" y="0"/>
                </a:cxn>
                <a:cxn ang="0">
                  <a:pos x="11" y="0"/>
                </a:cxn>
                <a:cxn ang="0">
                  <a:pos x="11" y="4"/>
                </a:cxn>
                <a:cxn ang="0">
                  <a:pos x="11" y="4"/>
                </a:cxn>
                <a:cxn ang="0">
                  <a:pos x="11" y="11"/>
                </a:cxn>
                <a:cxn ang="0">
                  <a:pos x="11" y="11"/>
                </a:cxn>
                <a:cxn ang="0">
                  <a:pos x="11" y="14"/>
                </a:cxn>
                <a:cxn ang="0">
                  <a:pos x="9" y="14"/>
                </a:cxn>
                <a:cxn ang="0">
                  <a:pos x="3" y="13"/>
                </a:cxn>
                <a:cxn ang="0">
                  <a:pos x="3" y="13"/>
                </a:cxn>
                <a:cxn ang="0">
                  <a:pos x="5" y="13"/>
                </a:cxn>
                <a:cxn ang="0">
                  <a:pos x="2" y="13"/>
                </a:cxn>
                <a:cxn ang="0">
                  <a:pos x="0" y="9"/>
                </a:cxn>
                <a:cxn ang="0">
                  <a:pos x="2" y="9"/>
                </a:cxn>
              </a:cxnLst>
              <a:rect l="0" t="0" r="r" b="b"/>
              <a:pathLst>
                <a:path w="11" h="14">
                  <a:moveTo>
                    <a:pt x="2" y="9"/>
                  </a:moveTo>
                  <a:lnTo>
                    <a:pt x="2" y="9"/>
                  </a:lnTo>
                  <a:lnTo>
                    <a:pt x="3" y="13"/>
                  </a:lnTo>
                  <a:lnTo>
                    <a:pt x="3" y="13"/>
                  </a:lnTo>
                  <a:lnTo>
                    <a:pt x="3" y="7"/>
                  </a:lnTo>
                  <a:lnTo>
                    <a:pt x="3" y="7"/>
                  </a:lnTo>
                  <a:lnTo>
                    <a:pt x="5" y="5"/>
                  </a:lnTo>
                  <a:lnTo>
                    <a:pt x="3" y="5"/>
                  </a:lnTo>
                  <a:lnTo>
                    <a:pt x="3" y="4"/>
                  </a:lnTo>
                  <a:lnTo>
                    <a:pt x="3" y="4"/>
                  </a:lnTo>
                  <a:lnTo>
                    <a:pt x="3" y="4"/>
                  </a:lnTo>
                  <a:lnTo>
                    <a:pt x="5" y="4"/>
                  </a:lnTo>
                  <a:lnTo>
                    <a:pt x="5" y="2"/>
                  </a:lnTo>
                  <a:lnTo>
                    <a:pt x="7" y="0"/>
                  </a:lnTo>
                  <a:lnTo>
                    <a:pt x="7" y="0"/>
                  </a:lnTo>
                  <a:lnTo>
                    <a:pt x="9" y="0"/>
                  </a:lnTo>
                  <a:lnTo>
                    <a:pt x="11" y="0"/>
                  </a:lnTo>
                  <a:lnTo>
                    <a:pt x="11" y="4"/>
                  </a:lnTo>
                  <a:lnTo>
                    <a:pt x="11" y="4"/>
                  </a:lnTo>
                  <a:lnTo>
                    <a:pt x="11" y="11"/>
                  </a:lnTo>
                  <a:lnTo>
                    <a:pt x="11" y="11"/>
                  </a:lnTo>
                  <a:lnTo>
                    <a:pt x="11" y="14"/>
                  </a:lnTo>
                  <a:lnTo>
                    <a:pt x="9" y="14"/>
                  </a:lnTo>
                  <a:lnTo>
                    <a:pt x="3" y="13"/>
                  </a:lnTo>
                  <a:lnTo>
                    <a:pt x="3" y="13"/>
                  </a:lnTo>
                  <a:lnTo>
                    <a:pt x="5" y="13"/>
                  </a:lnTo>
                  <a:lnTo>
                    <a:pt x="2" y="13"/>
                  </a:lnTo>
                  <a:lnTo>
                    <a:pt x="0" y="9"/>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6" name="Freeform 4509"/>
            <p:cNvSpPr>
              <a:spLocks/>
            </p:cNvSpPr>
            <p:nvPr/>
          </p:nvSpPr>
          <p:spPr bwMode="auto">
            <a:xfrm>
              <a:off x="4843" y="2792"/>
              <a:ext cx="11" cy="14"/>
            </a:xfrm>
            <a:custGeom>
              <a:avLst/>
              <a:gdLst/>
              <a:ahLst/>
              <a:cxnLst>
                <a:cxn ang="0">
                  <a:pos x="2" y="9"/>
                </a:cxn>
                <a:cxn ang="0">
                  <a:pos x="2" y="9"/>
                </a:cxn>
                <a:cxn ang="0">
                  <a:pos x="3" y="13"/>
                </a:cxn>
                <a:cxn ang="0">
                  <a:pos x="3" y="13"/>
                </a:cxn>
                <a:cxn ang="0">
                  <a:pos x="3" y="7"/>
                </a:cxn>
                <a:cxn ang="0">
                  <a:pos x="3" y="7"/>
                </a:cxn>
                <a:cxn ang="0">
                  <a:pos x="5" y="5"/>
                </a:cxn>
                <a:cxn ang="0">
                  <a:pos x="3" y="5"/>
                </a:cxn>
                <a:cxn ang="0">
                  <a:pos x="3" y="4"/>
                </a:cxn>
                <a:cxn ang="0">
                  <a:pos x="3" y="4"/>
                </a:cxn>
                <a:cxn ang="0">
                  <a:pos x="3" y="4"/>
                </a:cxn>
                <a:cxn ang="0">
                  <a:pos x="5" y="4"/>
                </a:cxn>
                <a:cxn ang="0">
                  <a:pos x="5" y="2"/>
                </a:cxn>
                <a:cxn ang="0">
                  <a:pos x="7" y="0"/>
                </a:cxn>
                <a:cxn ang="0">
                  <a:pos x="7" y="0"/>
                </a:cxn>
                <a:cxn ang="0">
                  <a:pos x="9" y="0"/>
                </a:cxn>
                <a:cxn ang="0">
                  <a:pos x="11" y="0"/>
                </a:cxn>
                <a:cxn ang="0">
                  <a:pos x="11" y="4"/>
                </a:cxn>
                <a:cxn ang="0">
                  <a:pos x="11" y="4"/>
                </a:cxn>
                <a:cxn ang="0">
                  <a:pos x="11" y="11"/>
                </a:cxn>
                <a:cxn ang="0">
                  <a:pos x="11" y="11"/>
                </a:cxn>
                <a:cxn ang="0">
                  <a:pos x="11" y="14"/>
                </a:cxn>
                <a:cxn ang="0">
                  <a:pos x="9" y="14"/>
                </a:cxn>
                <a:cxn ang="0">
                  <a:pos x="3" y="13"/>
                </a:cxn>
                <a:cxn ang="0">
                  <a:pos x="3" y="13"/>
                </a:cxn>
                <a:cxn ang="0">
                  <a:pos x="5" y="13"/>
                </a:cxn>
                <a:cxn ang="0">
                  <a:pos x="2" y="13"/>
                </a:cxn>
                <a:cxn ang="0">
                  <a:pos x="0" y="9"/>
                </a:cxn>
                <a:cxn ang="0">
                  <a:pos x="2" y="9"/>
                </a:cxn>
              </a:cxnLst>
              <a:rect l="0" t="0" r="r" b="b"/>
              <a:pathLst>
                <a:path w="11" h="14">
                  <a:moveTo>
                    <a:pt x="2" y="9"/>
                  </a:moveTo>
                  <a:lnTo>
                    <a:pt x="2" y="9"/>
                  </a:lnTo>
                  <a:lnTo>
                    <a:pt x="3" y="13"/>
                  </a:lnTo>
                  <a:lnTo>
                    <a:pt x="3" y="13"/>
                  </a:lnTo>
                  <a:lnTo>
                    <a:pt x="3" y="7"/>
                  </a:lnTo>
                  <a:lnTo>
                    <a:pt x="3" y="7"/>
                  </a:lnTo>
                  <a:lnTo>
                    <a:pt x="5" y="5"/>
                  </a:lnTo>
                  <a:lnTo>
                    <a:pt x="3" y="5"/>
                  </a:lnTo>
                  <a:lnTo>
                    <a:pt x="3" y="4"/>
                  </a:lnTo>
                  <a:lnTo>
                    <a:pt x="3" y="4"/>
                  </a:lnTo>
                  <a:lnTo>
                    <a:pt x="3" y="4"/>
                  </a:lnTo>
                  <a:lnTo>
                    <a:pt x="5" y="4"/>
                  </a:lnTo>
                  <a:lnTo>
                    <a:pt x="5" y="2"/>
                  </a:lnTo>
                  <a:lnTo>
                    <a:pt x="7" y="0"/>
                  </a:lnTo>
                  <a:lnTo>
                    <a:pt x="7" y="0"/>
                  </a:lnTo>
                  <a:lnTo>
                    <a:pt x="9" y="0"/>
                  </a:lnTo>
                  <a:lnTo>
                    <a:pt x="11" y="0"/>
                  </a:lnTo>
                  <a:lnTo>
                    <a:pt x="11" y="4"/>
                  </a:lnTo>
                  <a:lnTo>
                    <a:pt x="11" y="4"/>
                  </a:lnTo>
                  <a:lnTo>
                    <a:pt x="11" y="11"/>
                  </a:lnTo>
                  <a:lnTo>
                    <a:pt x="11" y="11"/>
                  </a:lnTo>
                  <a:lnTo>
                    <a:pt x="11" y="14"/>
                  </a:lnTo>
                  <a:lnTo>
                    <a:pt x="9" y="14"/>
                  </a:lnTo>
                  <a:lnTo>
                    <a:pt x="3" y="13"/>
                  </a:lnTo>
                  <a:lnTo>
                    <a:pt x="3" y="13"/>
                  </a:lnTo>
                  <a:lnTo>
                    <a:pt x="5" y="13"/>
                  </a:lnTo>
                  <a:lnTo>
                    <a:pt x="2" y="13"/>
                  </a:lnTo>
                  <a:lnTo>
                    <a:pt x="0" y="9"/>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7" name="Freeform 4510"/>
            <p:cNvSpPr>
              <a:spLocks/>
            </p:cNvSpPr>
            <p:nvPr/>
          </p:nvSpPr>
          <p:spPr bwMode="auto">
            <a:xfrm>
              <a:off x="4848" y="2805"/>
              <a:ext cx="2" cy="3"/>
            </a:xfrm>
            <a:custGeom>
              <a:avLst/>
              <a:gdLst/>
              <a:ahLst/>
              <a:cxnLst>
                <a:cxn ang="0">
                  <a:pos x="0" y="0"/>
                </a:cxn>
                <a:cxn ang="0">
                  <a:pos x="0"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1"/>
                  </a:lnTo>
                  <a:lnTo>
                    <a:pt x="2" y="3"/>
                  </a:lnTo>
                  <a:lnTo>
                    <a:pt x="2" y="3"/>
                  </a:lnTo>
                  <a:lnTo>
                    <a:pt x="0" y="3"/>
                  </a:lnTo>
                  <a:lnTo>
                    <a:pt x="0" y="1"/>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8" name="Freeform 4511"/>
            <p:cNvSpPr>
              <a:spLocks/>
            </p:cNvSpPr>
            <p:nvPr/>
          </p:nvSpPr>
          <p:spPr bwMode="auto">
            <a:xfrm>
              <a:off x="4848" y="2805"/>
              <a:ext cx="2" cy="3"/>
            </a:xfrm>
            <a:custGeom>
              <a:avLst/>
              <a:gdLst/>
              <a:ahLst/>
              <a:cxnLst>
                <a:cxn ang="0">
                  <a:pos x="0" y="0"/>
                </a:cxn>
                <a:cxn ang="0">
                  <a:pos x="0"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1"/>
                  </a:lnTo>
                  <a:lnTo>
                    <a:pt x="2" y="3"/>
                  </a:lnTo>
                  <a:lnTo>
                    <a:pt x="2" y="3"/>
                  </a:lnTo>
                  <a:lnTo>
                    <a:pt x="0" y="3"/>
                  </a:lnTo>
                  <a:lnTo>
                    <a:pt x="0" y="1"/>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9" name="Freeform 4512"/>
            <p:cNvSpPr>
              <a:spLocks/>
            </p:cNvSpPr>
            <p:nvPr/>
          </p:nvSpPr>
          <p:spPr bwMode="auto">
            <a:xfrm>
              <a:off x="4357" y="2683"/>
              <a:ext cx="4" cy="2"/>
            </a:xfrm>
            <a:custGeom>
              <a:avLst/>
              <a:gdLst/>
              <a:ahLst/>
              <a:cxnLst>
                <a:cxn ang="0">
                  <a:pos x="0" y="0"/>
                </a:cxn>
                <a:cxn ang="0">
                  <a:pos x="0" y="0"/>
                </a:cxn>
                <a:cxn ang="0">
                  <a:pos x="0" y="2"/>
                </a:cxn>
                <a:cxn ang="0">
                  <a:pos x="0" y="2"/>
                </a:cxn>
                <a:cxn ang="0">
                  <a:pos x="2" y="2"/>
                </a:cxn>
                <a:cxn ang="0">
                  <a:pos x="4" y="2"/>
                </a:cxn>
                <a:cxn ang="0">
                  <a:pos x="4" y="2"/>
                </a:cxn>
                <a:cxn ang="0">
                  <a:pos x="0" y="0"/>
                </a:cxn>
              </a:cxnLst>
              <a:rect l="0" t="0" r="r" b="b"/>
              <a:pathLst>
                <a:path w="4" h="2">
                  <a:moveTo>
                    <a:pt x="0" y="0"/>
                  </a:moveTo>
                  <a:lnTo>
                    <a:pt x="0" y="0"/>
                  </a:lnTo>
                  <a:lnTo>
                    <a:pt x="0" y="2"/>
                  </a:lnTo>
                  <a:lnTo>
                    <a:pt x="0" y="2"/>
                  </a:lnTo>
                  <a:lnTo>
                    <a:pt x="2" y="2"/>
                  </a:lnTo>
                  <a:lnTo>
                    <a:pt x="4" y="2"/>
                  </a:lnTo>
                  <a:lnTo>
                    <a:pt x="4"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0" name="Freeform 4513"/>
            <p:cNvSpPr>
              <a:spLocks/>
            </p:cNvSpPr>
            <p:nvPr/>
          </p:nvSpPr>
          <p:spPr bwMode="auto">
            <a:xfrm>
              <a:off x="4357" y="2683"/>
              <a:ext cx="4" cy="2"/>
            </a:xfrm>
            <a:custGeom>
              <a:avLst/>
              <a:gdLst/>
              <a:ahLst/>
              <a:cxnLst>
                <a:cxn ang="0">
                  <a:pos x="0" y="0"/>
                </a:cxn>
                <a:cxn ang="0">
                  <a:pos x="0" y="0"/>
                </a:cxn>
                <a:cxn ang="0">
                  <a:pos x="0" y="2"/>
                </a:cxn>
                <a:cxn ang="0">
                  <a:pos x="0" y="2"/>
                </a:cxn>
                <a:cxn ang="0">
                  <a:pos x="2" y="2"/>
                </a:cxn>
                <a:cxn ang="0">
                  <a:pos x="4" y="2"/>
                </a:cxn>
                <a:cxn ang="0">
                  <a:pos x="4" y="2"/>
                </a:cxn>
                <a:cxn ang="0">
                  <a:pos x="0" y="0"/>
                </a:cxn>
              </a:cxnLst>
              <a:rect l="0" t="0" r="r" b="b"/>
              <a:pathLst>
                <a:path w="4" h="2">
                  <a:moveTo>
                    <a:pt x="0" y="0"/>
                  </a:moveTo>
                  <a:lnTo>
                    <a:pt x="0" y="0"/>
                  </a:lnTo>
                  <a:lnTo>
                    <a:pt x="0" y="2"/>
                  </a:lnTo>
                  <a:lnTo>
                    <a:pt x="0" y="2"/>
                  </a:lnTo>
                  <a:lnTo>
                    <a:pt x="2" y="2"/>
                  </a:lnTo>
                  <a:lnTo>
                    <a:pt x="4" y="2"/>
                  </a:lnTo>
                  <a:lnTo>
                    <a:pt x="4"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1" name="Freeform 4514"/>
            <p:cNvSpPr>
              <a:spLocks/>
            </p:cNvSpPr>
            <p:nvPr/>
          </p:nvSpPr>
          <p:spPr bwMode="auto">
            <a:xfrm>
              <a:off x="4297" y="2619"/>
              <a:ext cx="2" cy="4"/>
            </a:xfrm>
            <a:custGeom>
              <a:avLst/>
              <a:gdLst/>
              <a:ahLst/>
              <a:cxnLst>
                <a:cxn ang="0">
                  <a:pos x="2" y="0"/>
                </a:cxn>
                <a:cxn ang="0">
                  <a:pos x="2" y="0"/>
                </a:cxn>
                <a:cxn ang="0">
                  <a:pos x="0" y="0"/>
                </a:cxn>
                <a:cxn ang="0">
                  <a:pos x="0" y="2"/>
                </a:cxn>
                <a:cxn ang="0">
                  <a:pos x="0" y="2"/>
                </a:cxn>
                <a:cxn ang="0">
                  <a:pos x="2" y="4"/>
                </a:cxn>
                <a:cxn ang="0">
                  <a:pos x="2" y="4"/>
                </a:cxn>
                <a:cxn ang="0">
                  <a:pos x="2" y="0"/>
                </a:cxn>
              </a:cxnLst>
              <a:rect l="0" t="0" r="r" b="b"/>
              <a:pathLst>
                <a:path w="2" h="4">
                  <a:moveTo>
                    <a:pt x="2" y="0"/>
                  </a:moveTo>
                  <a:lnTo>
                    <a:pt x="2" y="0"/>
                  </a:lnTo>
                  <a:lnTo>
                    <a:pt x="0" y="0"/>
                  </a:lnTo>
                  <a:lnTo>
                    <a:pt x="0" y="2"/>
                  </a:lnTo>
                  <a:lnTo>
                    <a:pt x="0" y="2"/>
                  </a:lnTo>
                  <a:lnTo>
                    <a:pt x="2" y="4"/>
                  </a:lnTo>
                  <a:lnTo>
                    <a:pt x="2" y="4"/>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2" name="Freeform 4515"/>
            <p:cNvSpPr>
              <a:spLocks/>
            </p:cNvSpPr>
            <p:nvPr/>
          </p:nvSpPr>
          <p:spPr bwMode="auto">
            <a:xfrm>
              <a:off x="4297" y="2619"/>
              <a:ext cx="2" cy="4"/>
            </a:xfrm>
            <a:custGeom>
              <a:avLst/>
              <a:gdLst/>
              <a:ahLst/>
              <a:cxnLst>
                <a:cxn ang="0">
                  <a:pos x="2" y="0"/>
                </a:cxn>
                <a:cxn ang="0">
                  <a:pos x="2" y="0"/>
                </a:cxn>
                <a:cxn ang="0">
                  <a:pos x="0" y="0"/>
                </a:cxn>
                <a:cxn ang="0">
                  <a:pos x="0" y="2"/>
                </a:cxn>
                <a:cxn ang="0">
                  <a:pos x="0" y="2"/>
                </a:cxn>
                <a:cxn ang="0">
                  <a:pos x="2" y="4"/>
                </a:cxn>
                <a:cxn ang="0">
                  <a:pos x="2" y="4"/>
                </a:cxn>
                <a:cxn ang="0">
                  <a:pos x="2" y="0"/>
                </a:cxn>
              </a:cxnLst>
              <a:rect l="0" t="0" r="r" b="b"/>
              <a:pathLst>
                <a:path w="2" h="4">
                  <a:moveTo>
                    <a:pt x="2" y="0"/>
                  </a:moveTo>
                  <a:lnTo>
                    <a:pt x="2" y="0"/>
                  </a:lnTo>
                  <a:lnTo>
                    <a:pt x="0" y="0"/>
                  </a:lnTo>
                  <a:lnTo>
                    <a:pt x="0" y="2"/>
                  </a:lnTo>
                  <a:lnTo>
                    <a:pt x="0" y="2"/>
                  </a:lnTo>
                  <a:lnTo>
                    <a:pt x="2" y="4"/>
                  </a:lnTo>
                  <a:lnTo>
                    <a:pt x="2" y="4"/>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3" name="Freeform 4516"/>
            <p:cNvSpPr>
              <a:spLocks/>
            </p:cNvSpPr>
            <p:nvPr/>
          </p:nvSpPr>
          <p:spPr bwMode="auto">
            <a:xfrm>
              <a:off x="4363" y="2660"/>
              <a:ext cx="2" cy="2"/>
            </a:xfrm>
            <a:custGeom>
              <a:avLst/>
              <a:gdLst/>
              <a:ahLst/>
              <a:cxnLst>
                <a:cxn ang="0">
                  <a:pos x="0" y="0"/>
                </a:cxn>
                <a:cxn ang="0">
                  <a:pos x="0" y="0"/>
                </a:cxn>
                <a:cxn ang="0">
                  <a:pos x="0" y="2"/>
                </a:cxn>
                <a:cxn ang="0">
                  <a:pos x="0" y="2"/>
                </a:cxn>
                <a:cxn ang="0">
                  <a:pos x="2" y="2"/>
                </a:cxn>
                <a:cxn ang="0">
                  <a:pos x="0" y="0"/>
                </a:cxn>
              </a:cxnLst>
              <a:rect l="0" t="0" r="r" b="b"/>
              <a:pathLst>
                <a:path w="2" h="2">
                  <a:moveTo>
                    <a:pt x="0" y="0"/>
                  </a:moveTo>
                  <a:lnTo>
                    <a:pt x="0" y="0"/>
                  </a:lnTo>
                  <a:lnTo>
                    <a:pt x="0" y="2"/>
                  </a:lnTo>
                  <a:lnTo>
                    <a:pt x="0"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4" name="Freeform 4517"/>
            <p:cNvSpPr>
              <a:spLocks/>
            </p:cNvSpPr>
            <p:nvPr/>
          </p:nvSpPr>
          <p:spPr bwMode="auto">
            <a:xfrm>
              <a:off x="4363" y="2660"/>
              <a:ext cx="2" cy="2"/>
            </a:xfrm>
            <a:custGeom>
              <a:avLst/>
              <a:gdLst/>
              <a:ahLst/>
              <a:cxnLst>
                <a:cxn ang="0">
                  <a:pos x="0" y="0"/>
                </a:cxn>
                <a:cxn ang="0">
                  <a:pos x="0" y="0"/>
                </a:cxn>
                <a:cxn ang="0">
                  <a:pos x="0" y="2"/>
                </a:cxn>
                <a:cxn ang="0">
                  <a:pos x="0" y="2"/>
                </a:cxn>
                <a:cxn ang="0">
                  <a:pos x="2" y="2"/>
                </a:cxn>
                <a:cxn ang="0">
                  <a:pos x="0" y="0"/>
                </a:cxn>
              </a:cxnLst>
              <a:rect l="0" t="0" r="r" b="b"/>
              <a:pathLst>
                <a:path w="2" h="2">
                  <a:moveTo>
                    <a:pt x="0" y="0"/>
                  </a:moveTo>
                  <a:lnTo>
                    <a:pt x="0" y="0"/>
                  </a:lnTo>
                  <a:lnTo>
                    <a:pt x="0" y="2"/>
                  </a:lnTo>
                  <a:lnTo>
                    <a:pt x="0"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5" name="Freeform 4518"/>
            <p:cNvSpPr>
              <a:spLocks/>
            </p:cNvSpPr>
            <p:nvPr/>
          </p:nvSpPr>
          <p:spPr bwMode="auto">
            <a:xfrm>
              <a:off x="4297" y="2599"/>
              <a:ext cx="66" cy="86"/>
            </a:xfrm>
            <a:custGeom>
              <a:avLst/>
              <a:gdLst/>
              <a:ahLst/>
              <a:cxnLst>
                <a:cxn ang="0">
                  <a:pos x="2" y="6"/>
                </a:cxn>
                <a:cxn ang="0">
                  <a:pos x="0" y="6"/>
                </a:cxn>
                <a:cxn ang="0">
                  <a:pos x="5" y="29"/>
                </a:cxn>
                <a:cxn ang="0">
                  <a:pos x="7" y="31"/>
                </a:cxn>
                <a:cxn ang="0">
                  <a:pos x="7" y="38"/>
                </a:cxn>
                <a:cxn ang="0">
                  <a:pos x="9" y="41"/>
                </a:cxn>
                <a:cxn ang="0">
                  <a:pos x="9" y="43"/>
                </a:cxn>
                <a:cxn ang="0">
                  <a:pos x="19" y="58"/>
                </a:cxn>
                <a:cxn ang="0">
                  <a:pos x="19" y="61"/>
                </a:cxn>
                <a:cxn ang="0">
                  <a:pos x="52" y="84"/>
                </a:cxn>
                <a:cxn ang="0">
                  <a:pos x="53" y="84"/>
                </a:cxn>
                <a:cxn ang="0">
                  <a:pos x="53" y="86"/>
                </a:cxn>
                <a:cxn ang="0">
                  <a:pos x="55" y="84"/>
                </a:cxn>
                <a:cxn ang="0">
                  <a:pos x="55" y="82"/>
                </a:cxn>
                <a:cxn ang="0">
                  <a:pos x="57" y="81"/>
                </a:cxn>
                <a:cxn ang="0">
                  <a:pos x="60" y="82"/>
                </a:cxn>
                <a:cxn ang="0">
                  <a:pos x="64" y="84"/>
                </a:cxn>
                <a:cxn ang="0">
                  <a:pos x="64" y="82"/>
                </a:cxn>
                <a:cxn ang="0">
                  <a:pos x="66" y="77"/>
                </a:cxn>
                <a:cxn ang="0">
                  <a:pos x="59" y="65"/>
                </a:cxn>
                <a:cxn ang="0">
                  <a:pos x="55" y="61"/>
                </a:cxn>
                <a:cxn ang="0">
                  <a:pos x="52" y="29"/>
                </a:cxn>
                <a:cxn ang="0">
                  <a:pos x="46" y="18"/>
                </a:cxn>
                <a:cxn ang="0">
                  <a:pos x="35" y="9"/>
                </a:cxn>
                <a:cxn ang="0">
                  <a:pos x="32" y="9"/>
                </a:cxn>
                <a:cxn ang="0">
                  <a:pos x="30" y="13"/>
                </a:cxn>
                <a:cxn ang="0">
                  <a:pos x="27" y="13"/>
                </a:cxn>
                <a:cxn ang="0">
                  <a:pos x="23" y="13"/>
                </a:cxn>
                <a:cxn ang="0">
                  <a:pos x="16" y="16"/>
                </a:cxn>
                <a:cxn ang="0">
                  <a:pos x="16" y="13"/>
                </a:cxn>
                <a:cxn ang="0">
                  <a:pos x="16" y="9"/>
                </a:cxn>
                <a:cxn ang="0">
                  <a:pos x="12" y="4"/>
                </a:cxn>
                <a:cxn ang="0">
                  <a:pos x="5" y="4"/>
                </a:cxn>
                <a:cxn ang="0">
                  <a:pos x="3" y="0"/>
                </a:cxn>
                <a:cxn ang="0">
                  <a:pos x="0" y="0"/>
                </a:cxn>
                <a:cxn ang="0">
                  <a:pos x="2" y="6"/>
                </a:cxn>
              </a:cxnLst>
              <a:rect l="0" t="0" r="r" b="b"/>
              <a:pathLst>
                <a:path w="66" h="86">
                  <a:moveTo>
                    <a:pt x="2" y="6"/>
                  </a:moveTo>
                  <a:lnTo>
                    <a:pt x="0" y="6"/>
                  </a:lnTo>
                  <a:lnTo>
                    <a:pt x="5" y="29"/>
                  </a:lnTo>
                  <a:lnTo>
                    <a:pt x="7" y="31"/>
                  </a:lnTo>
                  <a:lnTo>
                    <a:pt x="7" y="38"/>
                  </a:lnTo>
                  <a:lnTo>
                    <a:pt x="9" y="41"/>
                  </a:lnTo>
                  <a:lnTo>
                    <a:pt x="9" y="43"/>
                  </a:lnTo>
                  <a:lnTo>
                    <a:pt x="19" y="58"/>
                  </a:lnTo>
                  <a:lnTo>
                    <a:pt x="19" y="61"/>
                  </a:lnTo>
                  <a:lnTo>
                    <a:pt x="52" y="84"/>
                  </a:lnTo>
                  <a:lnTo>
                    <a:pt x="53" y="84"/>
                  </a:lnTo>
                  <a:lnTo>
                    <a:pt x="53" y="86"/>
                  </a:lnTo>
                  <a:lnTo>
                    <a:pt x="55" y="84"/>
                  </a:lnTo>
                  <a:lnTo>
                    <a:pt x="55" y="82"/>
                  </a:lnTo>
                  <a:lnTo>
                    <a:pt x="57" y="81"/>
                  </a:lnTo>
                  <a:lnTo>
                    <a:pt x="60" y="82"/>
                  </a:lnTo>
                  <a:lnTo>
                    <a:pt x="64" y="84"/>
                  </a:lnTo>
                  <a:lnTo>
                    <a:pt x="64" y="82"/>
                  </a:lnTo>
                  <a:lnTo>
                    <a:pt x="66" y="77"/>
                  </a:lnTo>
                  <a:lnTo>
                    <a:pt x="59" y="65"/>
                  </a:lnTo>
                  <a:lnTo>
                    <a:pt x="55" y="61"/>
                  </a:lnTo>
                  <a:lnTo>
                    <a:pt x="52" y="29"/>
                  </a:lnTo>
                  <a:lnTo>
                    <a:pt x="46" y="18"/>
                  </a:lnTo>
                  <a:lnTo>
                    <a:pt x="35" y="9"/>
                  </a:lnTo>
                  <a:lnTo>
                    <a:pt x="32" y="9"/>
                  </a:lnTo>
                  <a:lnTo>
                    <a:pt x="30" y="13"/>
                  </a:lnTo>
                  <a:lnTo>
                    <a:pt x="27" y="13"/>
                  </a:lnTo>
                  <a:lnTo>
                    <a:pt x="23" y="13"/>
                  </a:lnTo>
                  <a:lnTo>
                    <a:pt x="16" y="16"/>
                  </a:lnTo>
                  <a:lnTo>
                    <a:pt x="16" y="13"/>
                  </a:lnTo>
                  <a:lnTo>
                    <a:pt x="16" y="9"/>
                  </a:lnTo>
                  <a:lnTo>
                    <a:pt x="12" y="4"/>
                  </a:lnTo>
                  <a:lnTo>
                    <a:pt x="5" y="4"/>
                  </a:lnTo>
                  <a:lnTo>
                    <a:pt x="3" y="0"/>
                  </a:lnTo>
                  <a:lnTo>
                    <a:pt x="0" y="0"/>
                  </a:lnTo>
                  <a:lnTo>
                    <a:pt x="2"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6" name="Freeform 4519"/>
            <p:cNvSpPr>
              <a:spLocks/>
            </p:cNvSpPr>
            <p:nvPr/>
          </p:nvSpPr>
          <p:spPr bwMode="auto">
            <a:xfrm>
              <a:off x="4297" y="2599"/>
              <a:ext cx="66" cy="86"/>
            </a:xfrm>
            <a:custGeom>
              <a:avLst/>
              <a:gdLst/>
              <a:ahLst/>
              <a:cxnLst>
                <a:cxn ang="0">
                  <a:pos x="2" y="6"/>
                </a:cxn>
                <a:cxn ang="0">
                  <a:pos x="0" y="6"/>
                </a:cxn>
                <a:cxn ang="0">
                  <a:pos x="5" y="29"/>
                </a:cxn>
                <a:cxn ang="0">
                  <a:pos x="7" y="31"/>
                </a:cxn>
                <a:cxn ang="0">
                  <a:pos x="7" y="38"/>
                </a:cxn>
                <a:cxn ang="0">
                  <a:pos x="9" y="41"/>
                </a:cxn>
                <a:cxn ang="0">
                  <a:pos x="9" y="43"/>
                </a:cxn>
                <a:cxn ang="0">
                  <a:pos x="19" y="58"/>
                </a:cxn>
                <a:cxn ang="0">
                  <a:pos x="19" y="61"/>
                </a:cxn>
                <a:cxn ang="0">
                  <a:pos x="52" y="84"/>
                </a:cxn>
                <a:cxn ang="0">
                  <a:pos x="53" y="84"/>
                </a:cxn>
                <a:cxn ang="0">
                  <a:pos x="53" y="86"/>
                </a:cxn>
                <a:cxn ang="0">
                  <a:pos x="55" y="84"/>
                </a:cxn>
                <a:cxn ang="0">
                  <a:pos x="55" y="82"/>
                </a:cxn>
                <a:cxn ang="0">
                  <a:pos x="57" y="81"/>
                </a:cxn>
                <a:cxn ang="0">
                  <a:pos x="60" y="82"/>
                </a:cxn>
                <a:cxn ang="0">
                  <a:pos x="64" y="84"/>
                </a:cxn>
                <a:cxn ang="0">
                  <a:pos x="64" y="82"/>
                </a:cxn>
                <a:cxn ang="0">
                  <a:pos x="66" y="77"/>
                </a:cxn>
                <a:cxn ang="0">
                  <a:pos x="59" y="65"/>
                </a:cxn>
                <a:cxn ang="0">
                  <a:pos x="55" y="61"/>
                </a:cxn>
                <a:cxn ang="0">
                  <a:pos x="52" y="29"/>
                </a:cxn>
                <a:cxn ang="0">
                  <a:pos x="46" y="18"/>
                </a:cxn>
                <a:cxn ang="0">
                  <a:pos x="35" y="9"/>
                </a:cxn>
                <a:cxn ang="0">
                  <a:pos x="32" y="9"/>
                </a:cxn>
                <a:cxn ang="0">
                  <a:pos x="30" y="13"/>
                </a:cxn>
                <a:cxn ang="0">
                  <a:pos x="27" y="13"/>
                </a:cxn>
                <a:cxn ang="0">
                  <a:pos x="23" y="13"/>
                </a:cxn>
                <a:cxn ang="0">
                  <a:pos x="16" y="16"/>
                </a:cxn>
                <a:cxn ang="0">
                  <a:pos x="16" y="13"/>
                </a:cxn>
                <a:cxn ang="0">
                  <a:pos x="16" y="9"/>
                </a:cxn>
                <a:cxn ang="0">
                  <a:pos x="12" y="4"/>
                </a:cxn>
                <a:cxn ang="0">
                  <a:pos x="5" y="4"/>
                </a:cxn>
                <a:cxn ang="0">
                  <a:pos x="3" y="0"/>
                </a:cxn>
                <a:cxn ang="0">
                  <a:pos x="0" y="0"/>
                </a:cxn>
                <a:cxn ang="0">
                  <a:pos x="2" y="6"/>
                </a:cxn>
              </a:cxnLst>
              <a:rect l="0" t="0" r="r" b="b"/>
              <a:pathLst>
                <a:path w="66" h="86">
                  <a:moveTo>
                    <a:pt x="2" y="6"/>
                  </a:moveTo>
                  <a:lnTo>
                    <a:pt x="0" y="6"/>
                  </a:lnTo>
                  <a:lnTo>
                    <a:pt x="5" y="29"/>
                  </a:lnTo>
                  <a:lnTo>
                    <a:pt x="7" y="31"/>
                  </a:lnTo>
                  <a:lnTo>
                    <a:pt x="7" y="38"/>
                  </a:lnTo>
                  <a:lnTo>
                    <a:pt x="9" y="41"/>
                  </a:lnTo>
                  <a:lnTo>
                    <a:pt x="9" y="43"/>
                  </a:lnTo>
                  <a:lnTo>
                    <a:pt x="19" y="58"/>
                  </a:lnTo>
                  <a:lnTo>
                    <a:pt x="19" y="61"/>
                  </a:lnTo>
                  <a:lnTo>
                    <a:pt x="52" y="84"/>
                  </a:lnTo>
                  <a:lnTo>
                    <a:pt x="53" y="84"/>
                  </a:lnTo>
                  <a:lnTo>
                    <a:pt x="53" y="86"/>
                  </a:lnTo>
                  <a:lnTo>
                    <a:pt x="55" y="84"/>
                  </a:lnTo>
                  <a:lnTo>
                    <a:pt x="55" y="82"/>
                  </a:lnTo>
                  <a:lnTo>
                    <a:pt x="57" y="81"/>
                  </a:lnTo>
                  <a:lnTo>
                    <a:pt x="60" y="82"/>
                  </a:lnTo>
                  <a:lnTo>
                    <a:pt x="64" y="84"/>
                  </a:lnTo>
                  <a:lnTo>
                    <a:pt x="64" y="82"/>
                  </a:lnTo>
                  <a:lnTo>
                    <a:pt x="66" y="77"/>
                  </a:lnTo>
                  <a:lnTo>
                    <a:pt x="59" y="65"/>
                  </a:lnTo>
                  <a:lnTo>
                    <a:pt x="55" y="61"/>
                  </a:lnTo>
                  <a:lnTo>
                    <a:pt x="52" y="29"/>
                  </a:lnTo>
                  <a:lnTo>
                    <a:pt x="46" y="18"/>
                  </a:lnTo>
                  <a:lnTo>
                    <a:pt x="35" y="9"/>
                  </a:lnTo>
                  <a:lnTo>
                    <a:pt x="32" y="9"/>
                  </a:lnTo>
                  <a:lnTo>
                    <a:pt x="30" y="13"/>
                  </a:lnTo>
                  <a:lnTo>
                    <a:pt x="27" y="13"/>
                  </a:lnTo>
                  <a:lnTo>
                    <a:pt x="23" y="13"/>
                  </a:lnTo>
                  <a:lnTo>
                    <a:pt x="16" y="16"/>
                  </a:lnTo>
                  <a:lnTo>
                    <a:pt x="16" y="13"/>
                  </a:lnTo>
                  <a:lnTo>
                    <a:pt x="16" y="9"/>
                  </a:lnTo>
                  <a:lnTo>
                    <a:pt x="12" y="4"/>
                  </a:lnTo>
                  <a:lnTo>
                    <a:pt x="5" y="4"/>
                  </a:lnTo>
                  <a:lnTo>
                    <a:pt x="3" y="0"/>
                  </a:lnTo>
                  <a:lnTo>
                    <a:pt x="0" y="0"/>
                  </a:lnTo>
                  <a:lnTo>
                    <a:pt x="2"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7" name="Freeform 4520"/>
            <p:cNvSpPr>
              <a:spLocks/>
            </p:cNvSpPr>
            <p:nvPr/>
          </p:nvSpPr>
          <p:spPr bwMode="auto">
            <a:xfrm>
              <a:off x="4450" y="2592"/>
              <a:ext cx="156" cy="100"/>
            </a:xfrm>
            <a:custGeom>
              <a:avLst/>
              <a:gdLst/>
              <a:ahLst/>
              <a:cxnLst>
                <a:cxn ang="0">
                  <a:pos x="11" y="88"/>
                </a:cxn>
                <a:cxn ang="0">
                  <a:pos x="15" y="88"/>
                </a:cxn>
                <a:cxn ang="0">
                  <a:pos x="22" y="89"/>
                </a:cxn>
                <a:cxn ang="0">
                  <a:pos x="31" y="93"/>
                </a:cxn>
                <a:cxn ang="0">
                  <a:pos x="25" y="88"/>
                </a:cxn>
                <a:cxn ang="0">
                  <a:pos x="27" y="84"/>
                </a:cxn>
                <a:cxn ang="0">
                  <a:pos x="31" y="79"/>
                </a:cxn>
                <a:cxn ang="0">
                  <a:pos x="27" y="75"/>
                </a:cxn>
                <a:cxn ang="0">
                  <a:pos x="38" y="68"/>
                </a:cxn>
                <a:cxn ang="0">
                  <a:pos x="57" y="61"/>
                </a:cxn>
                <a:cxn ang="0">
                  <a:pos x="70" y="40"/>
                </a:cxn>
                <a:cxn ang="0">
                  <a:pos x="79" y="47"/>
                </a:cxn>
                <a:cxn ang="0">
                  <a:pos x="84" y="41"/>
                </a:cxn>
                <a:cxn ang="0">
                  <a:pos x="86" y="34"/>
                </a:cxn>
                <a:cxn ang="0">
                  <a:pos x="91" y="40"/>
                </a:cxn>
                <a:cxn ang="0">
                  <a:pos x="93" y="34"/>
                </a:cxn>
                <a:cxn ang="0">
                  <a:pos x="95" y="31"/>
                </a:cxn>
                <a:cxn ang="0">
                  <a:pos x="97" y="25"/>
                </a:cxn>
                <a:cxn ang="0">
                  <a:pos x="104" y="15"/>
                </a:cxn>
                <a:cxn ang="0">
                  <a:pos x="111" y="6"/>
                </a:cxn>
                <a:cxn ang="0">
                  <a:pos x="113" y="7"/>
                </a:cxn>
                <a:cxn ang="0">
                  <a:pos x="120" y="2"/>
                </a:cxn>
                <a:cxn ang="0">
                  <a:pos x="125" y="7"/>
                </a:cxn>
                <a:cxn ang="0">
                  <a:pos x="129" y="13"/>
                </a:cxn>
                <a:cxn ang="0">
                  <a:pos x="125" y="20"/>
                </a:cxn>
                <a:cxn ang="0">
                  <a:pos x="134" y="16"/>
                </a:cxn>
                <a:cxn ang="0">
                  <a:pos x="132" y="22"/>
                </a:cxn>
                <a:cxn ang="0">
                  <a:pos x="141" y="22"/>
                </a:cxn>
                <a:cxn ang="0">
                  <a:pos x="148" y="27"/>
                </a:cxn>
                <a:cxn ang="0">
                  <a:pos x="156" y="29"/>
                </a:cxn>
                <a:cxn ang="0">
                  <a:pos x="145" y="34"/>
                </a:cxn>
                <a:cxn ang="0">
                  <a:pos x="141" y="38"/>
                </a:cxn>
                <a:cxn ang="0">
                  <a:pos x="145" y="43"/>
                </a:cxn>
                <a:cxn ang="0">
                  <a:pos x="134" y="45"/>
                </a:cxn>
                <a:cxn ang="0">
                  <a:pos x="129" y="47"/>
                </a:cxn>
                <a:cxn ang="0">
                  <a:pos x="118" y="43"/>
                </a:cxn>
                <a:cxn ang="0">
                  <a:pos x="109" y="45"/>
                </a:cxn>
                <a:cxn ang="0">
                  <a:pos x="104" y="45"/>
                </a:cxn>
                <a:cxn ang="0">
                  <a:pos x="98" y="47"/>
                </a:cxn>
                <a:cxn ang="0">
                  <a:pos x="97" y="57"/>
                </a:cxn>
                <a:cxn ang="0">
                  <a:pos x="93" y="65"/>
                </a:cxn>
                <a:cxn ang="0">
                  <a:pos x="88" y="77"/>
                </a:cxn>
                <a:cxn ang="0">
                  <a:pos x="84" y="86"/>
                </a:cxn>
                <a:cxn ang="0">
                  <a:pos x="77" y="91"/>
                </a:cxn>
                <a:cxn ang="0">
                  <a:pos x="68" y="93"/>
                </a:cxn>
                <a:cxn ang="0">
                  <a:pos x="57" y="89"/>
                </a:cxn>
                <a:cxn ang="0">
                  <a:pos x="45" y="91"/>
                </a:cxn>
                <a:cxn ang="0">
                  <a:pos x="32" y="98"/>
                </a:cxn>
                <a:cxn ang="0">
                  <a:pos x="20" y="100"/>
                </a:cxn>
                <a:cxn ang="0">
                  <a:pos x="13" y="98"/>
                </a:cxn>
                <a:cxn ang="0">
                  <a:pos x="4" y="89"/>
                </a:cxn>
                <a:cxn ang="0">
                  <a:pos x="0" y="84"/>
                </a:cxn>
              </a:cxnLst>
              <a:rect l="0" t="0" r="r" b="b"/>
              <a:pathLst>
                <a:path w="156" h="100">
                  <a:moveTo>
                    <a:pt x="2" y="81"/>
                  </a:moveTo>
                  <a:lnTo>
                    <a:pt x="2" y="81"/>
                  </a:lnTo>
                  <a:lnTo>
                    <a:pt x="4" y="84"/>
                  </a:lnTo>
                  <a:lnTo>
                    <a:pt x="7" y="86"/>
                  </a:lnTo>
                  <a:lnTo>
                    <a:pt x="11" y="88"/>
                  </a:lnTo>
                  <a:lnTo>
                    <a:pt x="13" y="86"/>
                  </a:lnTo>
                  <a:lnTo>
                    <a:pt x="13" y="86"/>
                  </a:lnTo>
                  <a:lnTo>
                    <a:pt x="13" y="86"/>
                  </a:lnTo>
                  <a:lnTo>
                    <a:pt x="15" y="86"/>
                  </a:lnTo>
                  <a:lnTo>
                    <a:pt x="15" y="88"/>
                  </a:lnTo>
                  <a:lnTo>
                    <a:pt x="15" y="88"/>
                  </a:lnTo>
                  <a:lnTo>
                    <a:pt x="16" y="89"/>
                  </a:lnTo>
                  <a:lnTo>
                    <a:pt x="20" y="89"/>
                  </a:lnTo>
                  <a:lnTo>
                    <a:pt x="20" y="89"/>
                  </a:lnTo>
                  <a:lnTo>
                    <a:pt x="22" y="89"/>
                  </a:lnTo>
                  <a:lnTo>
                    <a:pt x="23" y="91"/>
                  </a:lnTo>
                  <a:lnTo>
                    <a:pt x="23" y="91"/>
                  </a:lnTo>
                  <a:lnTo>
                    <a:pt x="27" y="91"/>
                  </a:lnTo>
                  <a:lnTo>
                    <a:pt x="31" y="93"/>
                  </a:lnTo>
                  <a:lnTo>
                    <a:pt x="31" y="93"/>
                  </a:lnTo>
                  <a:lnTo>
                    <a:pt x="27" y="91"/>
                  </a:lnTo>
                  <a:lnTo>
                    <a:pt x="25" y="91"/>
                  </a:lnTo>
                  <a:lnTo>
                    <a:pt x="25" y="89"/>
                  </a:lnTo>
                  <a:lnTo>
                    <a:pt x="25" y="89"/>
                  </a:lnTo>
                  <a:lnTo>
                    <a:pt x="25" y="88"/>
                  </a:lnTo>
                  <a:lnTo>
                    <a:pt x="27" y="88"/>
                  </a:lnTo>
                  <a:lnTo>
                    <a:pt x="27" y="88"/>
                  </a:lnTo>
                  <a:lnTo>
                    <a:pt x="25" y="86"/>
                  </a:lnTo>
                  <a:lnTo>
                    <a:pt x="27" y="84"/>
                  </a:lnTo>
                  <a:lnTo>
                    <a:pt x="27" y="84"/>
                  </a:lnTo>
                  <a:lnTo>
                    <a:pt x="27" y="82"/>
                  </a:lnTo>
                  <a:lnTo>
                    <a:pt x="27" y="82"/>
                  </a:lnTo>
                  <a:lnTo>
                    <a:pt x="29" y="81"/>
                  </a:lnTo>
                  <a:lnTo>
                    <a:pt x="31" y="79"/>
                  </a:lnTo>
                  <a:lnTo>
                    <a:pt x="31" y="79"/>
                  </a:lnTo>
                  <a:lnTo>
                    <a:pt x="27" y="79"/>
                  </a:lnTo>
                  <a:lnTo>
                    <a:pt x="27" y="79"/>
                  </a:lnTo>
                  <a:lnTo>
                    <a:pt x="27" y="77"/>
                  </a:lnTo>
                  <a:lnTo>
                    <a:pt x="27" y="75"/>
                  </a:lnTo>
                  <a:lnTo>
                    <a:pt x="27" y="75"/>
                  </a:lnTo>
                  <a:lnTo>
                    <a:pt x="32" y="77"/>
                  </a:lnTo>
                  <a:lnTo>
                    <a:pt x="32" y="77"/>
                  </a:lnTo>
                  <a:lnTo>
                    <a:pt x="31" y="73"/>
                  </a:lnTo>
                  <a:lnTo>
                    <a:pt x="31" y="72"/>
                  </a:lnTo>
                  <a:lnTo>
                    <a:pt x="38" y="68"/>
                  </a:lnTo>
                  <a:lnTo>
                    <a:pt x="38" y="68"/>
                  </a:lnTo>
                  <a:lnTo>
                    <a:pt x="47" y="66"/>
                  </a:lnTo>
                  <a:lnTo>
                    <a:pt x="56" y="63"/>
                  </a:lnTo>
                  <a:lnTo>
                    <a:pt x="56" y="63"/>
                  </a:lnTo>
                  <a:lnTo>
                    <a:pt x="57" y="61"/>
                  </a:lnTo>
                  <a:lnTo>
                    <a:pt x="59" y="57"/>
                  </a:lnTo>
                  <a:lnTo>
                    <a:pt x="63" y="52"/>
                  </a:lnTo>
                  <a:lnTo>
                    <a:pt x="63" y="52"/>
                  </a:lnTo>
                  <a:lnTo>
                    <a:pt x="68" y="47"/>
                  </a:lnTo>
                  <a:lnTo>
                    <a:pt x="70" y="40"/>
                  </a:lnTo>
                  <a:lnTo>
                    <a:pt x="70" y="40"/>
                  </a:lnTo>
                  <a:lnTo>
                    <a:pt x="73" y="41"/>
                  </a:lnTo>
                  <a:lnTo>
                    <a:pt x="75" y="43"/>
                  </a:lnTo>
                  <a:lnTo>
                    <a:pt x="75" y="43"/>
                  </a:lnTo>
                  <a:lnTo>
                    <a:pt x="79" y="47"/>
                  </a:lnTo>
                  <a:lnTo>
                    <a:pt x="81" y="48"/>
                  </a:lnTo>
                  <a:lnTo>
                    <a:pt x="81" y="48"/>
                  </a:lnTo>
                  <a:lnTo>
                    <a:pt x="82" y="48"/>
                  </a:lnTo>
                  <a:lnTo>
                    <a:pt x="84" y="47"/>
                  </a:lnTo>
                  <a:lnTo>
                    <a:pt x="84" y="41"/>
                  </a:lnTo>
                  <a:lnTo>
                    <a:pt x="84" y="41"/>
                  </a:lnTo>
                  <a:lnTo>
                    <a:pt x="82" y="40"/>
                  </a:lnTo>
                  <a:lnTo>
                    <a:pt x="84" y="38"/>
                  </a:lnTo>
                  <a:lnTo>
                    <a:pt x="86" y="34"/>
                  </a:lnTo>
                  <a:lnTo>
                    <a:pt x="86" y="34"/>
                  </a:lnTo>
                  <a:lnTo>
                    <a:pt x="88" y="41"/>
                  </a:lnTo>
                  <a:lnTo>
                    <a:pt x="89" y="43"/>
                  </a:lnTo>
                  <a:lnTo>
                    <a:pt x="91" y="45"/>
                  </a:lnTo>
                  <a:lnTo>
                    <a:pt x="91" y="45"/>
                  </a:lnTo>
                  <a:lnTo>
                    <a:pt x="91" y="40"/>
                  </a:lnTo>
                  <a:lnTo>
                    <a:pt x="89" y="36"/>
                  </a:lnTo>
                  <a:lnTo>
                    <a:pt x="89" y="36"/>
                  </a:lnTo>
                  <a:lnTo>
                    <a:pt x="89" y="34"/>
                  </a:lnTo>
                  <a:lnTo>
                    <a:pt x="89" y="34"/>
                  </a:lnTo>
                  <a:lnTo>
                    <a:pt x="93" y="34"/>
                  </a:lnTo>
                  <a:lnTo>
                    <a:pt x="93" y="34"/>
                  </a:lnTo>
                  <a:lnTo>
                    <a:pt x="95" y="32"/>
                  </a:lnTo>
                  <a:lnTo>
                    <a:pt x="95" y="31"/>
                  </a:lnTo>
                  <a:lnTo>
                    <a:pt x="95" y="31"/>
                  </a:lnTo>
                  <a:lnTo>
                    <a:pt x="95" y="31"/>
                  </a:lnTo>
                  <a:lnTo>
                    <a:pt x="93" y="29"/>
                  </a:lnTo>
                  <a:lnTo>
                    <a:pt x="93" y="27"/>
                  </a:lnTo>
                  <a:lnTo>
                    <a:pt x="95" y="23"/>
                  </a:lnTo>
                  <a:lnTo>
                    <a:pt x="95" y="23"/>
                  </a:lnTo>
                  <a:lnTo>
                    <a:pt x="97" y="25"/>
                  </a:lnTo>
                  <a:lnTo>
                    <a:pt x="98" y="25"/>
                  </a:lnTo>
                  <a:lnTo>
                    <a:pt x="100" y="22"/>
                  </a:lnTo>
                  <a:lnTo>
                    <a:pt x="100" y="22"/>
                  </a:lnTo>
                  <a:lnTo>
                    <a:pt x="104" y="15"/>
                  </a:lnTo>
                  <a:lnTo>
                    <a:pt x="104" y="15"/>
                  </a:lnTo>
                  <a:lnTo>
                    <a:pt x="106" y="13"/>
                  </a:lnTo>
                  <a:lnTo>
                    <a:pt x="106" y="13"/>
                  </a:lnTo>
                  <a:lnTo>
                    <a:pt x="109" y="9"/>
                  </a:lnTo>
                  <a:lnTo>
                    <a:pt x="109" y="9"/>
                  </a:lnTo>
                  <a:lnTo>
                    <a:pt x="111" y="6"/>
                  </a:lnTo>
                  <a:lnTo>
                    <a:pt x="113" y="0"/>
                  </a:lnTo>
                  <a:lnTo>
                    <a:pt x="113" y="0"/>
                  </a:lnTo>
                  <a:lnTo>
                    <a:pt x="114" y="2"/>
                  </a:lnTo>
                  <a:lnTo>
                    <a:pt x="114" y="4"/>
                  </a:lnTo>
                  <a:lnTo>
                    <a:pt x="113" y="7"/>
                  </a:lnTo>
                  <a:lnTo>
                    <a:pt x="113" y="7"/>
                  </a:lnTo>
                  <a:lnTo>
                    <a:pt x="116" y="4"/>
                  </a:lnTo>
                  <a:lnTo>
                    <a:pt x="118" y="2"/>
                  </a:lnTo>
                  <a:lnTo>
                    <a:pt x="120" y="2"/>
                  </a:lnTo>
                  <a:lnTo>
                    <a:pt x="120" y="2"/>
                  </a:lnTo>
                  <a:lnTo>
                    <a:pt x="122" y="6"/>
                  </a:lnTo>
                  <a:lnTo>
                    <a:pt x="123" y="7"/>
                  </a:lnTo>
                  <a:lnTo>
                    <a:pt x="125" y="7"/>
                  </a:lnTo>
                  <a:lnTo>
                    <a:pt x="125" y="7"/>
                  </a:lnTo>
                  <a:lnTo>
                    <a:pt x="125" y="7"/>
                  </a:lnTo>
                  <a:lnTo>
                    <a:pt x="127" y="9"/>
                  </a:lnTo>
                  <a:lnTo>
                    <a:pt x="129" y="11"/>
                  </a:lnTo>
                  <a:lnTo>
                    <a:pt x="129" y="13"/>
                  </a:lnTo>
                  <a:lnTo>
                    <a:pt x="129" y="13"/>
                  </a:lnTo>
                  <a:lnTo>
                    <a:pt x="129" y="13"/>
                  </a:lnTo>
                  <a:lnTo>
                    <a:pt x="127" y="15"/>
                  </a:lnTo>
                  <a:lnTo>
                    <a:pt x="127" y="15"/>
                  </a:lnTo>
                  <a:lnTo>
                    <a:pt x="127" y="18"/>
                  </a:lnTo>
                  <a:lnTo>
                    <a:pt x="125" y="20"/>
                  </a:lnTo>
                  <a:lnTo>
                    <a:pt x="125" y="20"/>
                  </a:lnTo>
                  <a:lnTo>
                    <a:pt x="131" y="18"/>
                  </a:lnTo>
                  <a:lnTo>
                    <a:pt x="131" y="18"/>
                  </a:lnTo>
                  <a:lnTo>
                    <a:pt x="132" y="16"/>
                  </a:lnTo>
                  <a:lnTo>
                    <a:pt x="134" y="16"/>
                  </a:lnTo>
                  <a:lnTo>
                    <a:pt x="134" y="16"/>
                  </a:lnTo>
                  <a:lnTo>
                    <a:pt x="136" y="18"/>
                  </a:lnTo>
                  <a:lnTo>
                    <a:pt x="134" y="20"/>
                  </a:lnTo>
                  <a:lnTo>
                    <a:pt x="132" y="20"/>
                  </a:lnTo>
                  <a:lnTo>
                    <a:pt x="132" y="20"/>
                  </a:lnTo>
                  <a:lnTo>
                    <a:pt x="132" y="22"/>
                  </a:lnTo>
                  <a:lnTo>
                    <a:pt x="134" y="22"/>
                  </a:lnTo>
                  <a:lnTo>
                    <a:pt x="138" y="20"/>
                  </a:lnTo>
                  <a:lnTo>
                    <a:pt x="138" y="20"/>
                  </a:lnTo>
                  <a:lnTo>
                    <a:pt x="139" y="20"/>
                  </a:lnTo>
                  <a:lnTo>
                    <a:pt x="141" y="22"/>
                  </a:lnTo>
                  <a:lnTo>
                    <a:pt x="143" y="23"/>
                  </a:lnTo>
                  <a:lnTo>
                    <a:pt x="143" y="23"/>
                  </a:lnTo>
                  <a:lnTo>
                    <a:pt x="145" y="23"/>
                  </a:lnTo>
                  <a:lnTo>
                    <a:pt x="147" y="25"/>
                  </a:lnTo>
                  <a:lnTo>
                    <a:pt x="148" y="27"/>
                  </a:lnTo>
                  <a:lnTo>
                    <a:pt x="148" y="27"/>
                  </a:lnTo>
                  <a:lnTo>
                    <a:pt x="150" y="25"/>
                  </a:lnTo>
                  <a:lnTo>
                    <a:pt x="152" y="27"/>
                  </a:lnTo>
                  <a:lnTo>
                    <a:pt x="154" y="27"/>
                  </a:lnTo>
                  <a:lnTo>
                    <a:pt x="156" y="29"/>
                  </a:lnTo>
                  <a:lnTo>
                    <a:pt x="156" y="29"/>
                  </a:lnTo>
                  <a:lnTo>
                    <a:pt x="154" y="31"/>
                  </a:lnTo>
                  <a:lnTo>
                    <a:pt x="150" y="32"/>
                  </a:lnTo>
                  <a:lnTo>
                    <a:pt x="145" y="34"/>
                  </a:lnTo>
                  <a:lnTo>
                    <a:pt x="145" y="34"/>
                  </a:lnTo>
                  <a:lnTo>
                    <a:pt x="139" y="34"/>
                  </a:lnTo>
                  <a:lnTo>
                    <a:pt x="138" y="34"/>
                  </a:lnTo>
                  <a:lnTo>
                    <a:pt x="138" y="36"/>
                  </a:lnTo>
                  <a:lnTo>
                    <a:pt x="138" y="36"/>
                  </a:lnTo>
                  <a:lnTo>
                    <a:pt x="141" y="38"/>
                  </a:lnTo>
                  <a:lnTo>
                    <a:pt x="143" y="40"/>
                  </a:lnTo>
                  <a:lnTo>
                    <a:pt x="143" y="41"/>
                  </a:lnTo>
                  <a:lnTo>
                    <a:pt x="143" y="41"/>
                  </a:lnTo>
                  <a:lnTo>
                    <a:pt x="145" y="41"/>
                  </a:lnTo>
                  <a:lnTo>
                    <a:pt x="145" y="43"/>
                  </a:lnTo>
                  <a:lnTo>
                    <a:pt x="145" y="43"/>
                  </a:lnTo>
                  <a:lnTo>
                    <a:pt x="143" y="43"/>
                  </a:lnTo>
                  <a:lnTo>
                    <a:pt x="139" y="45"/>
                  </a:lnTo>
                  <a:lnTo>
                    <a:pt x="139" y="45"/>
                  </a:lnTo>
                  <a:lnTo>
                    <a:pt x="134" y="45"/>
                  </a:lnTo>
                  <a:lnTo>
                    <a:pt x="129" y="43"/>
                  </a:lnTo>
                  <a:lnTo>
                    <a:pt x="129" y="43"/>
                  </a:lnTo>
                  <a:lnTo>
                    <a:pt x="129" y="45"/>
                  </a:lnTo>
                  <a:lnTo>
                    <a:pt x="129" y="47"/>
                  </a:lnTo>
                  <a:lnTo>
                    <a:pt x="129" y="47"/>
                  </a:lnTo>
                  <a:lnTo>
                    <a:pt x="125" y="47"/>
                  </a:lnTo>
                  <a:lnTo>
                    <a:pt x="123" y="45"/>
                  </a:lnTo>
                  <a:lnTo>
                    <a:pt x="123" y="45"/>
                  </a:lnTo>
                  <a:lnTo>
                    <a:pt x="120" y="43"/>
                  </a:lnTo>
                  <a:lnTo>
                    <a:pt x="118" y="43"/>
                  </a:lnTo>
                  <a:lnTo>
                    <a:pt x="114" y="43"/>
                  </a:lnTo>
                  <a:lnTo>
                    <a:pt x="111" y="43"/>
                  </a:lnTo>
                  <a:lnTo>
                    <a:pt x="111" y="43"/>
                  </a:lnTo>
                  <a:lnTo>
                    <a:pt x="111" y="45"/>
                  </a:lnTo>
                  <a:lnTo>
                    <a:pt x="109" y="45"/>
                  </a:lnTo>
                  <a:lnTo>
                    <a:pt x="107" y="43"/>
                  </a:lnTo>
                  <a:lnTo>
                    <a:pt x="107" y="43"/>
                  </a:lnTo>
                  <a:lnTo>
                    <a:pt x="106" y="43"/>
                  </a:lnTo>
                  <a:lnTo>
                    <a:pt x="104" y="45"/>
                  </a:lnTo>
                  <a:lnTo>
                    <a:pt x="104" y="45"/>
                  </a:lnTo>
                  <a:lnTo>
                    <a:pt x="102" y="45"/>
                  </a:lnTo>
                  <a:lnTo>
                    <a:pt x="100" y="43"/>
                  </a:lnTo>
                  <a:lnTo>
                    <a:pt x="100" y="43"/>
                  </a:lnTo>
                  <a:lnTo>
                    <a:pt x="98" y="47"/>
                  </a:lnTo>
                  <a:lnTo>
                    <a:pt x="98" y="47"/>
                  </a:lnTo>
                  <a:lnTo>
                    <a:pt x="97" y="52"/>
                  </a:lnTo>
                  <a:lnTo>
                    <a:pt x="97" y="52"/>
                  </a:lnTo>
                  <a:lnTo>
                    <a:pt x="97" y="56"/>
                  </a:lnTo>
                  <a:lnTo>
                    <a:pt x="97" y="56"/>
                  </a:lnTo>
                  <a:lnTo>
                    <a:pt x="97" y="57"/>
                  </a:lnTo>
                  <a:lnTo>
                    <a:pt x="97" y="61"/>
                  </a:lnTo>
                  <a:lnTo>
                    <a:pt x="97" y="61"/>
                  </a:lnTo>
                  <a:lnTo>
                    <a:pt x="95" y="65"/>
                  </a:lnTo>
                  <a:lnTo>
                    <a:pt x="93" y="65"/>
                  </a:lnTo>
                  <a:lnTo>
                    <a:pt x="93" y="65"/>
                  </a:lnTo>
                  <a:lnTo>
                    <a:pt x="89" y="66"/>
                  </a:lnTo>
                  <a:lnTo>
                    <a:pt x="89" y="68"/>
                  </a:lnTo>
                  <a:lnTo>
                    <a:pt x="91" y="73"/>
                  </a:lnTo>
                  <a:lnTo>
                    <a:pt x="91" y="73"/>
                  </a:lnTo>
                  <a:lnTo>
                    <a:pt x="88" y="77"/>
                  </a:lnTo>
                  <a:lnTo>
                    <a:pt x="86" y="79"/>
                  </a:lnTo>
                  <a:lnTo>
                    <a:pt x="86" y="81"/>
                  </a:lnTo>
                  <a:lnTo>
                    <a:pt x="86" y="81"/>
                  </a:lnTo>
                  <a:lnTo>
                    <a:pt x="86" y="82"/>
                  </a:lnTo>
                  <a:lnTo>
                    <a:pt x="84" y="86"/>
                  </a:lnTo>
                  <a:lnTo>
                    <a:pt x="82" y="88"/>
                  </a:lnTo>
                  <a:lnTo>
                    <a:pt x="82" y="91"/>
                  </a:lnTo>
                  <a:lnTo>
                    <a:pt x="82" y="91"/>
                  </a:lnTo>
                  <a:lnTo>
                    <a:pt x="79" y="89"/>
                  </a:lnTo>
                  <a:lnTo>
                    <a:pt x="77" y="91"/>
                  </a:lnTo>
                  <a:lnTo>
                    <a:pt x="77" y="91"/>
                  </a:lnTo>
                  <a:lnTo>
                    <a:pt x="73" y="91"/>
                  </a:lnTo>
                  <a:lnTo>
                    <a:pt x="72" y="91"/>
                  </a:lnTo>
                  <a:lnTo>
                    <a:pt x="72" y="91"/>
                  </a:lnTo>
                  <a:lnTo>
                    <a:pt x="68" y="93"/>
                  </a:lnTo>
                  <a:lnTo>
                    <a:pt x="64" y="93"/>
                  </a:lnTo>
                  <a:lnTo>
                    <a:pt x="64" y="93"/>
                  </a:lnTo>
                  <a:lnTo>
                    <a:pt x="61" y="93"/>
                  </a:lnTo>
                  <a:lnTo>
                    <a:pt x="57" y="89"/>
                  </a:lnTo>
                  <a:lnTo>
                    <a:pt x="57" y="89"/>
                  </a:lnTo>
                  <a:lnTo>
                    <a:pt x="56" y="89"/>
                  </a:lnTo>
                  <a:lnTo>
                    <a:pt x="50" y="88"/>
                  </a:lnTo>
                  <a:lnTo>
                    <a:pt x="47" y="89"/>
                  </a:lnTo>
                  <a:lnTo>
                    <a:pt x="45" y="91"/>
                  </a:lnTo>
                  <a:lnTo>
                    <a:pt x="45" y="91"/>
                  </a:lnTo>
                  <a:lnTo>
                    <a:pt x="41" y="95"/>
                  </a:lnTo>
                  <a:lnTo>
                    <a:pt x="41" y="95"/>
                  </a:lnTo>
                  <a:lnTo>
                    <a:pt x="38" y="98"/>
                  </a:lnTo>
                  <a:lnTo>
                    <a:pt x="38" y="98"/>
                  </a:lnTo>
                  <a:lnTo>
                    <a:pt x="32" y="98"/>
                  </a:lnTo>
                  <a:lnTo>
                    <a:pt x="32" y="98"/>
                  </a:lnTo>
                  <a:lnTo>
                    <a:pt x="29" y="97"/>
                  </a:lnTo>
                  <a:lnTo>
                    <a:pt x="29" y="97"/>
                  </a:lnTo>
                  <a:lnTo>
                    <a:pt x="23" y="98"/>
                  </a:lnTo>
                  <a:lnTo>
                    <a:pt x="20" y="100"/>
                  </a:lnTo>
                  <a:lnTo>
                    <a:pt x="20" y="100"/>
                  </a:lnTo>
                  <a:lnTo>
                    <a:pt x="18" y="100"/>
                  </a:lnTo>
                  <a:lnTo>
                    <a:pt x="16" y="100"/>
                  </a:lnTo>
                  <a:lnTo>
                    <a:pt x="13" y="98"/>
                  </a:lnTo>
                  <a:lnTo>
                    <a:pt x="13" y="98"/>
                  </a:lnTo>
                  <a:lnTo>
                    <a:pt x="9" y="95"/>
                  </a:lnTo>
                  <a:lnTo>
                    <a:pt x="9" y="95"/>
                  </a:lnTo>
                  <a:lnTo>
                    <a:pt x="7" y="91"/>
                  </a:lnTo>
                  <a:lnTo>
                    <a:pt x="7" y="91"/>
                  </a:lnTo>
                  <a:lnTo>
                    <a:pt x="4" y="89"/>
                  </a:lnTo>
                  <a:lnTo>
                    <a:pt x="4" y="89"/>
                  </a:lnTo>
                  <a:lnTo>
                    <a:pt x="4" y="88"/>
                  </a:lnTo>
                  <a:lnTo>
                    <a:pt x="2" y="86"/>
                  </a:lnTo>
                  <a:lnTo>
                    <a:pt x="2" y="86"/>
                  </a:lnTo>
                  <a:lnTo>
                    <a:pt x="0" y="84"/>
                  </a:lnTo>
                  <a:lnTo>
                    <a:pt x="0" y="82"/>
                  </a:lnTo>
                  <a:lnTo>
                    <a:pt x="2" y="8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8" name="Freeform 4521"/>
            <p:cNvSpPr>
              <a:spLocks/>
            </p:cNvSpPr>
            <p:nvPr/>
          </p:nvSpPr>
          <p:spPr bwMode="auto">
            <a:xfrm>
              <a:off x="4450" y="2592"/>
              <a:ext cx="156" cy="100"/>
            </a:xfrm>
            <a:custGeom>
              <a:avLst/>
              <a:gdLst/>
              <a:ahLst/>
              <a:cxnLst>
                <a:cxn ang="0">
                  <a:pos x="11" y="88"/>
                </a:cxn>
                <a:cxn ang="0">
                  <a:pos x="15" y="88"/>
                </a:cxn>
                <a:cxn ang="0">
                  <a:pos x="22" y="89"/>
                </a:cxn>
                <a:cxn ang="0">
                  <a:pos x="31" y="93"/>
                </a:cxn>
                <a:cxn ang="0">
                  <a:pos x="25" y="88"/>
                </a:cxn>
                <a:cxn ang="0">
                  <a:pos x="27" y="84"/>
                </a:cxn>
                <a:cxn ang="0">
                  <a:pos x="31" y="79"/>
                </a:cxn>
                <a:cxn ang="0">
                  <a:pos x="27" y="75"/>
                </a:cxn>
                <a:cxn ang="0">
                  <a:pos x="38" y="68"/>
                </a:cxn>
                <a:cxn ang="0">
                  <a:pos x="57" y="61"/>
                </a:cxn>
                <a:cxn ang="0">
                  <a:pos x="70" y="40"/>
                </a:cxn>
                <a:cxn ang="0">
                  <a:pos x="79" y="47"/>
                </a:cxn>
                <a:cxn ang="0">
                  <a:pos x="84" y="41"/>
                </a:cxn>
                <a:cxn ang="0">
                  <a:pos x="86" y="34"/>
                </a:cxn>
                <a:cxn ang="0">
                  <a:pos x="91" y="40"/>
                </a:cxn>
                <a:cxn ang="0">
                  <a:pos x="93" y="34"/>
                </a:cxn>
                <a:cxn ang="0">
                  <a:pos x="95" y="31"/>
                </a:cxn>
                <a:cxn ang="0">
                  <a:pos x="97" y="25"/>
                </a:cxn>
                <a:cxn ang="0">
                  <a:pos x="104" y="15"/>
                </a:cxn>
                <a:cxn ang="0">
                  <a:pos x="111" y="6"/>
                </a:cxn>
                <a:cxn ang="0">
                  <a:pos x="113" y="7"/>
                </a:cxn>
                <a:cxn ang="0">
                  <a:pos x="120" y="2"/>
                </a:cxn>
                <a:cxn ang="0">
                  <a:pos x="125" y="7"/>
                </a:cxn>
                <a:cxn ang="0">
                  <a:pos x="129" y="13"/>
                </a:cxn>
                <a:cxn ang="0">
                  <a:pos x="125" y="20"/>
                </a:cxn>
                <a:cxn ang="0">
                  <a:pos x="134" y="16"/>
                </a:cxn>
                <a:cxn ang="0">
                  <a:pos x="132" y="22"/>
                </a:cxn>
                <a:cxn ang="0">
                  <a:pos x="141" y="22"/>
                </a:cxn>
                <a:cxn ang="0">
                  <a:pos x="148" y="27"/>
                </a:cxn>
                <a:cxn ang="0">
                  <a:pos x="156" y="29"/>
                </a:cxn>
                <a:cxn ang="0">
                  <a:pos x="145" y="34"/>
                </a:cxn>
                <a:cxn ang="0">
                  <a:pos x="141" y="38"/>
                </a:cxn>
                <a:cxn ang="0">
                  <a:pos x="145" y="43"/>
                </a:cxn>
                <a:cxn ang="0">
                  <a:pos x="134" y="45"/>
                </a:cxn>
                <a:cxn ang="0">
                  <a:pos x="129" y="47"/>
                </a:cxn>
                <a:cxn ang="0">
                  <a:pos x="118" y="43"/>
                </a:cxn>
                <a:cxn ang="0">
                  <a:pos x="109" y="45"/>
                </a:cxn>
                <a:cxn ang="0">
                  <a:pos x="104" y="45"/>
                </a:cxn>
                <a:cxn ang="0">
                  <a:pos x="98" y="47"/>
                </a:cxn>
                <a:cxn ang="0">
                  <a:pos x="97" y="57"/>
                </a:cxn>
                <a:cxn ang="0">
                  <a:pos x="93" y="65"/>
                </a:cxn>
                <a:cxn ang="0">
                  <a:pos x="88" y="77"/>
                </a:cxn>
                <a:cxn ang="0">
                  <a:pos x="84" y="86"/>
                </a:cxn>
                <a:cxn ang="0">
                  <a:pos x="77" y="91"/>
                </a:cxn>
                <a:cxn ang="0">
                  <a:pos x="68" y="93"/>
                </a:cxn>
                <a:cxn ang="0">
                  <a:pos x="57" y="89"/>
                </a:cxn>
                <a:cxn ang="0">
                  <a:pos x="45" y="91"/>
                </a:cxn>
                <a:cxn ang="0">
                  <a:pos x="32" y="98"/>
                </a:cxn>
                <a:cxn ang="0">
                  <a:pos x="20" y="100"/>
                </a:cxn>
                <a:cxn ang="0">
                  <a:pos x="13" y="98"/>
                </a:cxn>
                <a:cxn ang="0">
                  <a:pos x="4" y="89"/>
                </a:cxn>
                <a:cxn ang="0">
                  <a:pos x="0" y="84"/>
                </a:cxn>
              </a:cxnLst>
              <a:rect l="0" t="0" r="r" b="b"/>
              <a:pathLst>
                <a:path w="156" h="100">
                  <a:moveTo>
                    <a:pt x="2" y="81"/>
                  </a:moveTo>
                  <a:lnTo>
                    <a:pt x="2" y="81"/>
                  </a:lnTo>
                  <a:lnTo>
                    <a:pt x="4" y="84"/>
                  </a:lnTo>
                  <a:lnTo>
                    <a:pt x="7" y="86"/>
                  </a:lnTo>
                  <a:lnTo>
                    <a:pt x="11" y="88"/>
                  </a:lnTo>
                  <a:lnTo>
                    <a:pt x="13" y="86"/>
                  </a:lnTo>
                  <a:lnTo>
                    <a:pt x="13" y="86"/>
                  </a:lnTo>
                  <a:lnTo>
                    <a:pt x="13" y="86"/>
                  </a:lnTo>
                  <a:lnTo>
                    <a:pt x="15" y="86"/>
                  </a:lnTo>
                  <a:lnTo>
                    <a:pt x="15" y="88"/>
                  </a:lnTo>
                  <a:lnTo>
                    <a:pt x="15" y="88"/>
                  </a:lnTo>
                  <a:lnTo>
                    <a:pt x="16" y="89"/>
                  </a:lnTo>
                  <a:lnTo>
                    <a:pt x="20" y="89"/>
                  </a:lnTo>
                  <a:lnTo>
                    <a:pt x="20" y="89"/>
                  </a:lnTo>
                  <a:lnTo>
                    <a:pt x="22" y="89"/>
                  </a:lnTo>
                  <a:lnTo>
                    <a:pt x="23" y="91"/>
                  </a:lnTo>
                  <a:lnTo>
                    <a:pt x="23" y="91"/>
                  </a:lnTo>
                  <a:lnTo>
                    <a:pt x="27" y="91"/>
                  </a:lnTo>
                  <a:lnTo>
                    <a:pt x="31" y="93"/>
                  </a:lnTo>
                  <a:lnTo>
                    <a:pt x="31" y="93"/>
                  </a:lnTo>
                  <a:lnTo>
                    <a:pt x="27" y="91"/>
                  </a:lnTo>
                  <a:lnTo>
                    <a:pt x="25" y="91"/>
                  </a:lnTo>
                  <a:lnTo>
                    <a:pt x="25" y="89"/>
                  </a:lnTo>
                  <a:lnTo>
                    <a:pt x="25" y="89"/>
                  </a:lnTo>
                  <a:lnTo>
                    <a:pt x="25" y="88"/>
                  </a:lnTo>
                  <a:lnTo>
                    <a:pt x="27" y="88"/>
                  </a:lnTo>
                  <a:lnTo>
                    <a:pt x="27" y="88"/>
                  </a:lnTo>
                  <a:lnTo>
                    <a:pt x="25" y="86"/>
                  </a:lnTo>
                  <a:lnTo>
                    <a:pt x="27" y="84"/>
                  </a:lnTo>
                  <a:lnTo>
                    <a:pt x="27" y="84"/>
                  </a:lnTo>
                  <a:lnTo>
                    <a:pt x="27" y="82"/>
                  </a:lnTo>
                  <a:lnTo>
                    <a:pt x="27" y="82"/>
                  </a:lnTo>
                  <a:lnTo>
                    <a:pt x="29" y="81"/>
                  </a:lnTo>
                  <a:lnTo>
                    <a:pt x="31" y="79"/>
                  </a:lnTo>
                  <a:lnTo>
                    <a:pt x="31" y="79"/>
                  </a:lnTo>
                  <a:lnTo>
                    <a:pt x="27" y="79"/>
                  </a:lnTo>
                  <a:lnTo>
                    <a:pt x="27" y="79"/>
                  </a:lnTo>
                  <a:lnTo>
                    <a:pt x="27" y="77"/>
                  </a:lnTo>
                  <a:lnTo>
                    <a:pt x="27" y="75"/>
                  </a:lnTo>
                  <a:lnTo>
                    <a:pt x="27" y="75"/>
                  </a:lnTo>
                  <a:lnTo>
                    <a:pt x="32" y="77"/>
                  </a:lnTo>
                  <a:lnTo>
                    <a:pt x="32" y="77"/>
                  </a:lnTo>
                  <a:lnTo>
                    <a:pt x="31" y="73"/>
                  </a:lnTo>
                  <a:lnTo>
                    <a:pt x="31" y="72"/>
                  </a:lnTo>
                  <a:lnTo>
                    <a:pt x="38" y="68"/>
                  </a:lnTo>
                  <a:lnTo>
                    <a:pt x="38" y="68"/>
                  </a:lnTo>
                  <a:lnTo>
                    <a:pt x="47" y="66"/>
                  </a:lnTo>
                  <a:lnTo>
                    <a:pt x="56" y="63"/>
                  </a:lnTo>
                  <a:lnTo>
                    <a:pt x="56" y="63"/>
                  </a:lnTo>
                  <a:lnTo>
                    <a:pt x="57" y="61"/>
                  </a:lnTo>
                  <a:lnTo>
                    <a:pt x="59" y="57"/>
                  </a:lnTo>
                  <a:lnTo>
                    <a:pt x="63" y="52"/>
                  </a:lnTo>
                  <a:lnTo>
                    <a:pt x="63" y="52"/>
                  </a:lnTo>
                  <a:lnTo>
                    <a:pt x="68" y="47"/>
                  </a:lnTo>
                  <a:lnTo>
                    <a:pt x="70" y="40"/>
                  </a:lnTo>
                  <a:lnTo>
                    <a:pt x="70" y="40"/>
                  </a:lnTo>
                  <a:lnTo>
                    <a:pt x="73" y="41"/>
                  </a:lnTo>
                  <a:lnTo>
                    <a:pt x="75" y="43"/>
                  </a:lnTo>
                  <a:lnTo>
                    <a:pt x="75" y="43"/>
                  </a:lnTo>
                  <a:lnTo>
                    <a:pt x="79" y="47"/>
                  </a:lnTo>
                  <a:lnTo>
                    <a:pt x="81" y="48"/>
                  </a:lnTo>
                  <a:lnTo>
                    <a:pt x="81" y="48"/>
                  </a:lnTo>
                  <a:lnTo>
                    <a:pt x="82" y="48"/>
                  </a:lnTo>
                  <a:lnTo>
                    <a:pt x="84" y="47"/>
                  </a:lnTo>
                  <a:lnTo>
                    <a:pt x="84" y="41"/>
                  </a:lnTo>
                  <a:lnTo>
                    <a:pt x="84" y="41"/>
                  </a:lnTo>
                  <a:lnTo>
                    <a:pt x="82" y="40"/>
                  </a:lnTo>
                  <a:lnTo>
                    <a:pt x="84" y="38"/>
                  </a:lnTo>
                  <a:lnTo>
                    <a:pt x="86" y="34"/>
                  </a:lnTo>
                  <a:lnTo>
                    <a:pt x="86" y="34"/>
                  </a:lnTo>
                  <a:lnTo>
                    <a:pt x="88" y="41"/>
                  </a:lnTo>
                  <a:lnTo>
                    <a:pt x="89" y="43"/>
                  </a:lnTo>
                  <a:lnTo>
                    <a:pt x="91" y="45"/>
                  </a:lnTo>
                  <a:lnTo>
                    <a:pt x="91" y="45"/>
                  </a:lnTo>
                  <a:lnTo>
                    <a:pt x="91" y="40"/>
                  </a:lnTo>
                  <a:lnTo>
                    <a:pt x="89" y="36"/>
                  </a:lnTo>
                  <a:lnTo>
                    <a:pt x="89" y="36"/>
                  </a:lnTo>
                  <a:lnTo>
                    <a:pt x="89" y="34"/>
                  </a:lnTo>
                  <a:lnTo>
                    <a:pt x="89" y="34"/>
                  </a:lnTo>
                  <a:lnTo>
                    <a:pt x="93" y="34"/>
                  </a:lnTo>
                  <a:lnTo>
                    <a:pt x="93" y="34"/>
                  </a:lnTo>
                  <a:lnTo>
                    <a:pt x="95" y="32"/>
                  </a:lnTo>
                  <a:lnTo>
                    <a:pt x="95" y="31"/>
                  </a:lnTo>
                  <a:lnTo>
                    <a:pt x="95" y="31"/>
                  </a:lnTo>
                  <a:lnTo>
                    <a:pt x="95" y="31"/>
                  </a:lnTo>
                  <a:lnTo>
                    <a:pt x="93" y="29"/>
                  </a:lnTo>
                  <a:lnTo>
                    <a:pt x="93" y="27"/>
                  </a:lnTo>
                  <a:lnTo>
                    <a:pt x="95" y="23"/>
                  </a:lnTo>
                  <a:lnTo>
                    <a:pt x="95" y="23"/>
                  </a:lnTo>
                  <a:lnTo>
                    <a:pt x="97" y="25"/>
                  </a:lnTo>
                  <a:lnTo>
                    <a:pt x="98" y="25"/>
                  </a:lnTo>
                  <a:lnTo>
                    <a:pt x="100" y="22"/>
                  </a:lnTo>
                  <a:lnTo>
                    <a:pt x="100" y="22"/>
                  </a:lnTo>
                  <a:lnTo>
                    <a:pt x="104" y="15"/>
                  </a:lnTo>
                  <a:lnTo>
                    <a:pt x="104" y="15"/>
                  </a:lnTo>
                  <a:lnTo>
                    <a:pt x="106" y="13"/>
                  </a:lnTo>
                  <a:lnTo>
                    <a:pt x="106" y="13"/>
                  </a:lnTo>
                  <a:lnTo>
                    <a:pt x="109" y="9"/>
                  </a:lnTo>
                  <a:lnTo>
                    <a:pt x="109" y="9"/>
                  </a:lnTo>
                  <a:lnTo>
                    <a:pt x="111" y="6"/>
                  </a:lnTo>
                  <a:lnTo>
                    <a:pt x="113" y="0"/>
                  </a:lnTo>
                  <a:lnTo>
                    <a:pt x="113" y="0"/>
                  </a:lnTo>
                  <a:lnTo>
                    <a:pt x="114" y="2"/>
                  </a:lnTo>
                  <a:lnTo>
                    <a:pt x="114" y="4"/>
                  </a:lnTo>
                  <a:lnTo>
                    <a:pt x="113" y="7"/>
                  </a:lnTo>
                  <a:lnTo>
                    <a:pt x="113" y="7"/>
                  </a:lnTo>
                  <a:lnTo>
                    <a:pt x="116" y="4"/>
                  </a:lnTo>
                  <a:lnTo>
                    <a:pt x="118" y="2"/>
                  </a:lnTo>
                  <a:lnTo>
                    <a:pt x="120" y="2"/>
                  </a:lnTo>
                  <a:lnTo>
                    <a:pt x="120" y="2"/>
                  </a:lnTo>
                  <a:lnTo>
                    <a:pt x="122" y="6"/>
                  </a:lnTo>
                  <a:lnTo>
                    <a:pt x="123" y="7"/>
                  </a:lnTo>
                  <a:lnTo>
                    <a:pt x="125" y="7"/>
                  </a:lnTo>
                  <a:lnTo>
                    <a:pt x="125" y="7"/>
                  </a:lnTo>
                  <a:lnTo>
                    <a:pt x="125" y="7"/>
                  </a:lnTo>
                  <a:lnTo>
                    <a:pt x="127" y="9"/>
                  </a:lnTo>
                  <a:lnTo>
                    <a:pt x="129" y="11"/>
                  </a:lnTo>
                  <a:lnTo>
                    <a:pt x="129" y="13"/>
                  </a:lnTo>
                  <a:lnTo>
                    <a:pt x="129" y="13"/>
                  </a:lnTo>
                  <a:lnTo>
                    <a:pt x="129" y="13"/>
                  </a:lnTo>
                  <a:lnTo>
                    <a:pt x="127" y="15"/>
                  </a:lnTo>
                  <a:lnTo>
                    <a:pt x="127" y="15"/>
                  </a:lnTo>
                  <a:lnTo>
                    <a:pt x="127" y="18"/>
                  </a:lnTo>
                  <a:lnTo>
                    <a:pt x="125" y="20"/>
                  </a:lnTo>
                  <a:lnTo>
                    <a:pt x="125" y="20"/>
                  </a:lnTo>
                  <a:lnTo>
                    <a:pt x="131" y="18"/>
                  </a:lnTo>
                  <a:lnTo>
                    <a:pt x="131" y="18"/>
                  </a:lnTo>
                  <a:lnTo>
                    <a:pt x="132" y="16"/>
                  </a:lnTo>
                  <a:lnTo>
                    <a:pt x="134" y="16"/>
                  </a:lnTo>
                  <a:lnTo>
                    <a:pt x="134" y="16"/>
                  </a:lnTo>
                  <a:lnTo>
                    <a:pt x="136" y="18"/>
                  </a:lnTo>
                  <a:lnTo>
                    <a:pt x="134" y="20"/>
                  </a:lnTo>
                  <a:lnTo>
                    <a:pt x="132" y="20"/>
                  </a:lnTo>
                  <a:lnTo>
                    <a:pt x="132" y="20"/>
                  </a:lnTo>
                  <a:lnTo>
                    <a:pt x="132" y="22"/>
                  </a:lnTo>
                  <a:lnTo>
                    <a:pt x="134" y="22"/>
                  </a:lnTo>
                  <a:lnTo>
                    <a:pt x="138" y="20"/>
                  </a:lnTo>
                  <a:lnTo>
                    <a:pt x="138" y="20"/>
                  </a:lnTo>
                  <a:lnTo>
                    <a:pt x="139" y="20"/>
                  </a:lnTo>
                  <a:lnTo>
                    <a:pt x="141" y="22"/>
                  </a:lnTo>
                  <a:lnTo>
                    <a:pt x="143" y="23"/>
                  </a:lnTo>
                  <a:lnTo>
                    <a:pt x="143" y="23"/>
                  </a:lnTo>
                  <a:lnTo>
                    <a:pt x="145" y="23"/>
                  </a:lnTo>
                  <a:lnTo>
                    <a:pt x="147" y="25"/>
                  </a:lnTo>
                  <a:lnTo>
                    <a:pt x="148" y="27"/>
                  </a:lnTo>
                  <a:lnTo>
                    <a:pt x="148" y="27"/>
                  </a:lnTo>
                  <a:lnTo>
                    <a:pt x="150" y="25"/>
                  </a:lnTo>
                  <a:lnTo>
                    <a:pt x="152" y="27"/>
                  </a:lnTo>
                  <a:lnTo>
                    <a:pt x="154" y="27"/>
                  </a:lnTo>
                  <a:lnTo>
                    <a:pt x="156" y="29"/>
                  </a:lnTo>
                  <a:lnTo>
                    <a:pt x="156" y="29"/>
                  </a:lnTo>
                  <a:lnTo>
                    <a:pt x="154" y="31"/>
                  </a:lnTo>
                  <a:lnTo>
                    <a:pt x="150" y="32"/>
                  </a:lnTo>
                  <a:lnTo>
                    <a:pt x="145" y="34"/>
                  </a:lnTo>
                  <a:lnTo>
                    <a:pt x="145" y="34"/>
                  </a:lnTo>
                  <a:lnTo>
                    <a:pt x="139" y="34"/>
                  </a:lnTo>
                  <a:lnTo>
                    <a:pt x="138" y="34"/>
                  </a:lnTo>
                  <a:lnTo>
                    <a:pt x="138" y="36"/>
                  </a:lnTo>
                  <a:lnTo>
                    <a:pt x="138" y="36"/>
                  </a:lnTo>
                  <a:lnTo>
                    <a:pt x="141" y="38"/>
                  </a:lnTo>
                  <a:lnTo>
                    <a:pt x="143" y="40"/>
                  </a:lnTo>
                  <a:lnTo>
                    <a:pt x="143" y="41"/>
                  </a:lnTo>
                  <a:lnTo>
                    <a:pt x="143" y="41"/>
                  </a:lnTo>
                  <a:lnTo>
                    <a:pt x="145" y="41"/>
                  </a:lnTo>
                  <a:lnTo>
                    <a:pt x="145" y="43"/>
                  </a:lnTo>
                  <a:lnTo>
                    <a:pt x="145" y="43"/>
                  </a:lnTo>
                  <a:lnTo>
                    <a:pt x="143" y="43"/>
                  </a:lnTo>
                  <a:lnTo>
                    <a:pt x="139" y="45"/>
                  </a:lnTo>
                  <a:lnTo>
                    <a:pt x="139" y="45"/>
                  </a:lnTo>
                  <a:lnTo>
                    <a:pt x="134" y="45"/>
                  </a:lnTo>
                  <a:lnTo>
                    <a:pt x="129" y="43"/>
                  </a:lnTo>
                  <a:lnTo>
                    <a:pt x="129" y="43"/>
                  </a:lnTo>
                  <a:lnTo>
                    <a:pt x="129" y="45"/>
                  </a:lnTo>
                  <a:lnTo>
                    <a:pt x="129" y="47"/>
                  </a:lnTo>
                  <a:lnTo>
                    <a:pt x="129" y="47"/>
                  </a:lnTo>
                  <a:lnTo>
                    <a:pt x="125" y="47"/>
                  </a:lnTo>
                  <a:lnTo>
                    <a:pt x="123" y="45"/>
                  </a:lnTo>
                  <a:lnTo>
                    <a:pt x="123" y="45"/>
                  </a:lnTo>
                  <a:lnTo>
                    <a:pt x="120" y="43"/>
                  </a:lnTo>
                  <a:lnTo>
                    <a:pt x="118" y="43"/>
                  </a:lnTo>
                  <a:lnTo>
                    <a:pt x="114" y="43"/>
                  </a:lnTo>
                  <a:lnTo>
                    <a:pt x="111" y="43"/>
                  </a:lnTo>
                  <a:lnTo>
                    <a:pt x="111" y="43"/>
                  </a:lnTo>
                  <a:lnTo>
                    <a:pt x="111" y="45"/>
                  </a:lnTo>
                  <a:lnTo>
                    <a:pt x="109" y="45"/>
                  </a:lnTo>
                  <a:lnTo>
                    <a:pt x="107" y="43"/>
                  </a:lnTo>
                  <a:lnTo>
                    <a:pt x="107" y="43"/>
                  </a:lnTo>
                  <a:lnTo>
                    <a:pt x="106" y="43"/>
                  </a:lnTo>
                  <a:lnTo>
                    <a:pt x="104" y="45"/>
                  </a:lnTo>
                  <a:lnTo>
                    <a:pt x="104" y="45"/>
                  </a:lnTo>
                  <a:lnTo>
                    <a:pt x="102" y="45"/>
                  </a:lnTo>
                  <a:lnTo>
                    <a:pt x="100" y="43"/>
                  </a:lnTo>
                  <a:lnTo>
                    <a:pt x="100" y="43"/>
                  </a:lnTo>
                  <a:lnTo>
                    <a:pt x="98" y="47"/>
                  </a:lnTo>
                  <a:lnTo>
                    <a:pt x="98" y="47"/>
                  </a:lnTo>
                  <a:lnTo>
                    <a:pt x="97" y="52"/>
                  </a:lnTo>
                  <a:lnTo>
                    <a:pt x="97" y="52"/>
                  </a:lnTo>
                  <a:lnTo>
                    <a:pt x="97" y="56"/>
                  </a:lnTo>
                  <a:lnTo>
                    <a:pt x="97" y="56"/>
                  </a:lnTo>
                  <a:lnTo>
                    <a:pt x="97" y="57"/>
                  </a:lnTo>
                  <a:lnTo>
                    <a:pt x="97" y="61"/>
                  </a:lnTo>
                  <a:lnTo>
                    <a:pt x="97" y="61"/>
                  </a:lnTo>
                  <a:lnTo>
                    <a:pt x="95" y="65"/>
                  </a:lnTo>
                  <a:lnTo>
                    <a:pt x="93" y="65"/>
                  </a:lnTo>
                  <a:lnTo>
                    <a:pt x="93" y="65"/>
                  </a:lnTo>
                  <a:lnTo>
                    <a:pt x="89" y="66"/>
                  </a:lnTo>
                  <a:lnTo>
                    <a:pt x="89" y="68"/>
                  </a:lnTo>
                  <a:lnTo>
                    <a:pt x="91" y="73"/>
                  </a:lnTo>
                  <a:lnTo>
                    <a:pt x="91" y="73"/>
                  </a:lnTo>
                  <a:lnTo>
                    <a:pt x="88" y="77"/>
                  </a:lnTo>
                  <a:lnTo>
                    <a:pt x="86" y="79"/>
                  </a:lnTo>
                  <a:lnTo>
                    <a:pt x="86" y="81"/>
                  </a:lnTo>
                  <a:lnTo>
                    <a:pt x="86" y="81"/>
                  </a:lnTo>
                  <a:lnTo>
                    <a:pt x="86" y="82"/>
                  </a:lnTo>
                  <a:lnTo>
                    <a:pt x="84" y="86"/>
                  </a:lnTo>
                  <a:lnTo>
                    <a:pt x="82" y="88"/>
                  </a:lnTo>
                  <a:lnTo>
                    <a:pt x="82" y="91"/>
                  </a:lnTo>
                  <a:lnTo>
                    <a:pt x="82" y="91"/>
                  </a:lnTo>
                  <a:lnTo>
                    <a:pt x="79" y="89"/>
                  </a:lnTo>
                  <a:lnTo>
                    <a:pt x="77" y="91"/>
                  </a:lnTo>
                  <a:lnTo>
                    <a:pt x="77" y="91"/>
                  </a:lnTo>
                  <a:lnTo>
                    <a:pt x="73" y="91"/>
                  </a:lnTo>
                  <a:lnTo>
                    <a:pt x="72" y="91"/>
                  </a:lnTo>
                  <a:lnTo>
                    <a:pt x="72" y="91"/>
                  </a:lnTo>
                  <a:lnTo>
                    <a:pt x="68" y="93"/>
                  </a:lnTo>
                  <a:lnTo>
                    <a:pt x="64" y="93"/>
                  </a:lnTo>
                  <a:lnTo>
                    <a:pt x="64" y="93"/>
                  </a:lnTo>
                  <a:lnTo>
                    <a:pt x="61" y="93"/>
                  </a:lnTo>
                  <a:lnTo>
                    <a:pt x="57" y="89"/>
                  </a:lnTo>
                  <a:lnTo>
                    <a:pt x="57" y="89"/>
                  </a:lnTo>
                  <a:lnTo>
                    <a:pt x="56" y="89"/>
                  </a:lnTo>
                  <a:lnTo>
                    <a:pt x="50" y="88"/>
                  </a:lnTo>
                  <a:lnTo>
                    <a:pt x="47" y="89"/>
                  </a:lnTo>
                  <a:lnTo>
                    <a:pt x="45" y="91"/>
                  </a:lnTo>
                  <a:lnTo>
                    <a:pt x="45" y="91"/>
                  </a:lnTo>
                  <a:lnTo>
                    <a:pt x="41" y="95"/>
                  </a:lnTo>
                  <a:lnTo>
                    <a:pt x="41" y="95"/>
                  </a:lnTo>
                  <a:lnTo>
                    <a:pt x="38" y="98"/>
                  </a:lnTo>
                  <a:lnTo>
                    <a:pt x="38" y="98"/>
                  </a:lnTo>
                  <a:lnTo>
                    <a:pt x="32" y="98"/>
                  </a:lnTo>
                  <a:lnTo>
                    <a:pt x="32" y="98"/>
                  </a:lnTo>
                  <a:lnTo>
                    <a:pt x="29" y="97"/>
                  </a:lnTo>
                  <a:lnTo>
                    <a:pt x="29" y="97"/>
                  </a:lnTo>
                  <a:lnTo>
                    <a:pt x="23" y="98"/>
                  </a:lnTo>
                  <a:lnTo>
                    <a:pt x="20" y="100"/>
                  </a:lnTo>
                  <a:lnTo>
                    <a:pt x="20" y="100"/>
                  </a:lnTo>
                  <a:lnTo>
                    <a:pt x="18" y="100"/>
                  </a:lnTo>
                  <a:lnTo>
                    <a:pt x="16" y="100"/>
                  </a:lnTo>
                  <a:lnTo>
                    <a:pt x="13" y="98"/>
                  </a:lnTo>
                  <a:lnTo>
                    <a:pt x="13" y="98"/>
                  </a:lnTo>
                  <a:lnTo>
                    <a:pt x="9" y="95"/>
                  </a:lnTo>
                  <a:lnTo>
                    <a:pt x="9" y="95"/>
                  </a:lnTo>
                  <a:lnTo>
                    <a:pt x="7" y="91"/>
                  </a:lnTo>
                  <a:lnTo>
                    <a:pt x="7" y="91"/>
                  </a:lnTo>
                  <a:lnTo>
                    <a:pt x="4" y="89"/>
                  </a:lnTo>
                  <a:lnTo>
                    <a:pt x="4" y="89"/>
                  </a:lnTo>
                  <a:lnTo>
                    <a:pt x="4" y="88"/>
                  </a:lnTo>
                  <a:lnTo>
                    <a:pt x="2" y="86"/>
                  </a:lnTo>
                  <a:lnTo>
                    <a:pt x="2" y="86"/>
                  </a:lnTo>
                  <a:lnTo>
                    <a:pt x="0" y="84"/>
                  </a:lnTo>
                  <a:lnTo>
                    <a:pt x="0" y="82"/>
                  </a:lnTo>
                  <a:lnTo>
                    <a:pt x="2" y="8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9" name="Freeform 4522"/>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0" name="Freeform 4523"/>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1" name="Freeform 4524"/>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2" name="Freeform 4525"/>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3" name="Freeform 4526"/>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4" name="Freeform 4527"/>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5" name="Freeform 4528"/>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6" name="Freeform 4529"/>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7" name="Freeform 4530"/>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8" name="Freeform 4531"/>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9" name="Freeform 4532"/>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0" name="Freeform 4533"/>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1" name="Freeform 4534"/>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2" name="Freeform 4535"/>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3" name="Freeform 4536"/>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4" name="Freeform 4537"/>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5" name="Freeform 4538"/>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6" name="Freeform 4539"/>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7" name="Freeform 4540"/>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8" name="Freeform 4541"/>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9" name="Freeform 4542"/>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0" name="Freeform 4543"/>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1" name="Freeform 4544"/>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2" name="Freeform 4545"/>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3" name="Freeform 4546"/>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4" name="Freeform 4547"/>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5" name="Freeform 4548"/>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6" name="Freeform 4549"/>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7" name="Freeform 4550"/>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8" name="Freeform 4551"/>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9" name="Freeform 4552"/>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0" name="Freeform 4553"/>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1" name="Freeform 4554"/>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2" name="Freeform 4555"/>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3" name="Freeform 4556"/>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4" name="Freeform 4557"/>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5" name="Freeform 4558"/>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6" name="Freeform 4559"/>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7" name="Freeform 4560"/>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8" name="Freeform 4561"/>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9" name="Freeform 4562"/>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0" name="Freeform 4563"/>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1" name="Freeform 4564"/>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2" name="Freeform 4565"/>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3" name="Freeform 4566"/>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4" name="Freeform 4567"/>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5" name="Freeform 4568"/>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6" name="Freeform 4569"/>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7" name="Freeform 4570"/>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8" name="Freeform 4571"/>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9" name="Rectangle 4572"/>
            <p:cNvSpPr>
              <a:spLocks noChangeArrowheads="1"/>
            </p:cNvSpPr>
            <p:nvPr/>
          </p:nvSpPr>
          <p:spPr bwMode="auto">
            <a:xfrm>
              <a:off x="5683" y="2751"/>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0" name="Freeform 4573"/>
            <p:cNvSpPr>
              <a:spLocks/>
            </p:cNvSpPr>
            <p:nvPr/>
          </p:nvSpPr>
          <p:spPr bwMode="auto">
            <a:xfrm>
              <a:off x="5683" y="2751"/>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1" name="Freeform 4574"/>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2" name="Freeform 4575"/>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3" name="Freeform 4576"/>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4" name="Freeform 4577"/>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5" name="Freeform 4578"/>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6" name="Freeform 4579"/>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7" name="Freeform 4580"/>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8" name="Freeform 4581"/>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9" name="Freeform 4582"/>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0" name="Freeform 4583"/>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1" name="Freeform 4584"/>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2" name="Freeform 4585"/>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3" name="Freeform 4586"/>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4" name="Freeform 4587"/>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5" name="Freeform 4588"/>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6" name="Freeform 4589"/>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7" name="Freeform 4590"/>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8" name="Freeform 4591"/>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9" name="Freeform 4592"/>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0" name="Freeform 4593"/>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1" name="Freeform 4594"/>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2" name="Freeform 4595"/>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3" name="Freeform 4596"/>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4" name="Freeform 4597"/>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5" name="Freeform 4598"/>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6" name="Freeform 4599"/>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7" name="Freeform 4600"/>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8" name="Freeform 4601"/>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9" name="Freeform 4602"/>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0" name="Freeform 4603"/>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1" name="Freeform 4604"/>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2" name="Freeform 4605"/>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3" name="Freeform 4606"/>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4" name="Freeform 4607"/>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5" name="Freeform 4608"/>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6" name="Freeform 4609"/>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7" name="Freeform 4610"/>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8" name="Freeform 4611"/>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9" name="Freeform 4612"/>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0" name="Freeform 4613"/>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1" name="Freeform 4614"/>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2" name="Freeform 4615"/>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3" name="Freeform 4616"/>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4" name="Freeform 4617"/>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5" name="Freeform 4618"/>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6" name="Freeform 4619"/>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7" name="Freeform 4620"/>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8" name="Freeform 4621"/>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9" name="Freeform 4622"/>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0" name="Freeform 4623"/>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1" name="Freeform 4624"/>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2" name="Freeform 4625"/>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3" name="Freeform 4626"/>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4" name="Freeform 4627"/>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5" name="Rectangle 4628"/>
            <p:cNvSpPr>
              <a:spLocks noChangeArrowheads="1"/>
            </p:cNvSpPr>
            <p:nvPr/>
          </p:nvSpPr>
          <p:spPr bwMode="auto">
            <a:xfrm>
              <a:off x="5683" y="2751"/>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6" name="Freeform 4629"/>
            <p:cNvSpPr>
              <a:spLocks/>
            </p:cNvSpPr>
            <p:nvPr/>
          </p:nvSpPr>
          <p:spPr bwMode="auto">
            <a:xfrm>
              <a:off x="5683" y="2751"/>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7" name="Freeform 4630"/>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8" name="Freeform 4631"/>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9" name="Freeform 4632"/>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0" name="Freeform 4633"/>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1" name="Freeform 4634"/>
            <p:cNvSpPr>
              <a:spLocks/>
            </p:cNvSpPr>
            <p:nvPr/>
          </p:nvSpPr>
          <p:spPr bwMode="auto">
            <a:xfrm>
              <a:off x="5052" y="2787"/>
              <a:ext cx="3" cy="3"/>
            </a:xfrm>
            <a:custGeom>
              <a:avLst/>
              <a:gdLst/>
              <a:ahLst/>
              <a:cxnLst>
                <a:cxn ang="0">
                  <a:pos x="1" y="3"/>
                </a:cxn>
                <a:cxn ang="0">
                  <a:pos x="1" y="3"/>
                </a:cxn>
                <a:cxn ang="0">
                  <a:pos x="3" y="3"/>
                </a:cxn>
                <a:cxn ang="0">
                  <a:pos x="3" y="2"/>
                </a:cxn>
                <a:cxn ang="0">
                  <a:pos x="1" y="0"/>
                </a:cxn>
                <a:cxn ang="0">
                  <a:pos x="1" y="0"/>
                </a:cxn>
                <a:cxn ang="0">
                  <a:pos x="1" y="0"/>
                </a:cxn>
                <a:cxn ang="0">
                  <a:pos x="0" y="0"/>
                </a:cxn>
                <a:cxn ang="0">
                  <a:pos x="0" y="2"/>
                </a:cxn>
                <a:cxn ang="0">
                  <a:pos x="1" y="3"/>
                </a:cxn>
              </a:cxnLst>
              <a:rect l="0" t="0" r="r" b="b"/>
              <a:pathLst>
                <a:path w="3" h="3">
                  <a:moveTo>
                    <a:pt x="1" y="3"/>
                  </a:moveTo>
                  <a:lnTo>
                    <a:pt x="1" y="3"/>
                  </a:lnTo>
                  <a:lnTo>
                    <a:pt x="3" y="3"/>
                  </a:lnTo>
                  <a:lnTo>
                    <a:pt x="3" y="2"/>
                  </a:lnTo>
                  <a:lnTo>
                    <a:pt x="1" y="0"/>
                  </a:lnTo>
                  <a:lnTo>
                    <a:pt x="1" y="0"/>
                  </a:lnTo>
                  <a:lnTo>
                    <a:pt x="1" y="0"/>
                  </a:lnTo>
                  <a:lnTo>
                    <a:pt x="0" y="0"/>
                  </a:lnTo>
                  <a:lnTo>
                    <a:pt x="0" y="2"/>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2" name="Freeform 4635"/>
            <p:cNvSpPr>
              <a:spLocks/>
            </p:cNvSpPr>
            <p:nvPr/>
          </p:nvSpPr>
          <p:spPr bwMode="auto">
            <a:xfrm>
              <a:off x="5052" y="2787"/>
              <a:ext cx="3" cy="3"/>
            </a:xfrm>
            <a:custGeom>
              <a:avLst/>
              <a:gdLst/>
              <a:ahLst/>
              <a:cxnLst>
                <a:cxn ang="0">
                  <a:pos x="1" y="3"/>
                </a:cxn>
                <a:cxn ang="0">
                  <a:pos x="1" y="3"/>
                </a:cxn>
                <a:cxn ang="0">
                  <a:pos x="3" y="3"/>
                </a:cxn>
                <a:cxn ang="0">
                  <a:pos x="3" y="2"/>
                </a:cxn>
                <a:cxn ang="0">
                  <a:pos x="1" y="0"/>
                </a:cxn>
                <a:cxn ang="0">
                  <a:pos x="1" y="0"/>
                </a:cxn>
                <a:cxn ang="0">
                  <a:pos x="1" y="0"/>
                </a:cxn>
                <a:cxn ang="0">
                  <a:pos x="0" y="0"/>
                </a:cxn>
                <a:cxn ang="0">
                  <a:pos x="0" y="2"/>
                </a:cxn>
                <a:cxn ang="0">
                  <a:pos x="1" y="3"/>
                </a:cxn>
              </a:cxnLst>
              <a:rect l="0" t="0" r="r" b="b"/>
              <a:pathLst>
                <a:path w="3" h="3">
                  <a:moveTo>
                    <a:pt x="1" y="3"/>
                  </a:moveTo>
                  <a:lnTo>
                    <a:pt x="1" y="3"/>
                  </a:lnTo>
                  <a:lnTo>
                    <a:pt x="3" y="3"/>
                  </a:lnTo>
                  <a:lnTo>
                    <a:pt x="3" y="2"/>
                  </a:lnTo>
                  <a:lnTo>
                    <a:pt x="1" y="0"/>
                  </a:lnTo>
                  <a:lnTo>
                    <a:pt x="1" y="0"/>
                  </a:lnTo>
                  <a:lnTo>
                    <a:pt x="1" y="0"/>
                  </a:lnTo>
                  <a:lnTo>
                    <a:pt x="0" y="0"/>
                  </a:lnTo>
                  <a:lnTo>
                    <a:pt x="0" y="2"/>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3" name="Freeform 4636"/>
            <p:cNvSpPr>
              <a:spLocks/>
            </p:cNvSpPr>
            <p:nvPr/>
          </p:nvSpPr>
          <p:spPr bwMode="auto">
            <a:xfrm>
              <a:off x="5064" y="2792"/>
              <a:ext cx="4" cy="5"/>
            </a:xfrm>
            <a:custGeom>
              <a:avLst/>
              <a:gdLst/>
              <a:ahLst/>
              <a:cxnLst>
                <a:cxn ang="0">
                  <a:pos x="4" y="5"/>
                </a:cxn>
                <a:cxn ang="0">
                  <a:pos x="4" y="5"/>
                </a:cxn>
                <a:cxn ang="0">
                  <a:pos x="4" y="4"/>
                </a:cxn>
                <a:cxn ang="0">
                  <a:pos x="4" y="2"/>
                </a:cxn>
                <a:cxn ang="0">
                  <a:pos x="4" y="0"/>
                </a:cxn>
                <a:cxn ang="0">
                  <a:pos x="2" y="0"/>
                </a:cxn>
                <a:cxn ang="0">
                  <a:pos x="2" y="0"/>
                </a:cxn>
                <a:cxn ang="0">
                  <a:pos x="0" y="0"/>
                </a:cxn>
                <a:cxn ang="0">
                  <a:pos x="0" y="2"/>
                </a:cxn>
                <a:cxn ang="0">
                  <a:pos x="4" y="5"/>
                </a:cxn>
              </a:cxnLst>
              <a:rect l="0" t="0" r="r" b="b"/>
              <a:pathLst>
                <a:path w="4" h="5">
                  <a:moveTo>
                    <a:pt x="4" y="5"/>
                  </a:moveTo>
                  <a:lnTo>
                    <a:pt x="4" y="5"/>
                  </a:lnTo>
                  <a:lnTo>
                    <a:pt x="4" y="4"/>
                  </a:lnTo>
                  <a:lnTo>
                    <a:pt x="4" y="2"/>
                  </a:lnTo>
                  <a:lnTo>
                    <a:pt x="4" y="0"/>
                  </a:lnTo>
                  <a:lnTo>
                    <a:pt x="2" y="0"/>
                  </a:lnTo>
                  <a:lnTo>
                    <a:pt x="2" y="0"/>
                  </a:lnTo>
                  <a:lnTo>
                    <a:pt x="0" y="0"/>
                  </a:lnTo>
                  <a:lnTo>
                    <a:pt x="0" y="2"/>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4" name="Freeform 4637"/>
            <p:cNvSpPr>
              <a:spLocks/>
            </p:cNvSpPr>
            <p:nvPr/>
          </p:nvSpPr>
          <p:spPr bwMode="auto">
            <a:xfrm>
              <a:off x="5064" y="2792"/>
              <a:ext cx="4" cy="5"/>
            </a:xfrm>
            <a:custGeom>
              <a:avLst/>
              <a:gdLst/>
              <a:ahLst/>
              <a:cxnLst>
                <a:cxn ang="0">
                  <a:pos x="4" y="5"/>
                </a:cxn>
                <a:cxn ang="0">
                  <a:pos x="4" y="5"/>
                </a:cxn>
                <a:cxn ang="0">
                  <a:pos x="4" y="4"/>
                </a:cxn>
                <a:cxn ang="0">
                  <a:pos x="4" y="2"/>
                </a:cxn>
                <a:cxn ang="0">
                  <a:pos x="4" y="0"/>
                </a:cxn>
                <a:cxn ang="0">
                  <a:pos x="2" y="0"/>
                </a:cxn>
                <a:cxn ang="0">
                  <a:pos x="2" y="0"/>
                </a:cxn>
                <a:cxn ang="0">
                  <a:pos x="0" y="0"/>
                </a:cxn>
                <a:cxn ang="0">
                  <a:pos x="0" y="2"/>
                </a:cxn>
                <a:cxn ang="0">
                  <a:pos x="4" y="5"/>
                </a:cxn>
              </a:cxnLst>
              <a:rect l="0" t="0" r="r" b="b"/>
              <a:pathLst>
                <a:path w="4" h="5">
                  <a:moveTo>
                    <a:pt x="4" y="5"/>
                  </a:moveTo>
                  <a:lnTo>
                    <a:pt x="4" y="5"/>
                  </a:lnTo>
                  <a:lnTo>
                    <a:pt x="4" y="4"/>
                  </a:lnTo>
                  <a:lnTo>
                    <a:pt x="4" y="2"/>
                  </a:lnTo>
                  <a:lnTo>
                    <a:pt x="4" y="0"/>
                  </a:lnTo>
                  <a:lnTo>
                    <a:pt x="2" y="0"/>
                  </a:lnTo>
                  <a:lnTo>
                    <a:pt x="2" y="0"/>
                  </a:lnTo>
                  <a:lnTo>
                    <a:pt x="0" y="0"/>
                  </a:lnTo>
                  <a:lnTo>
                    <a:pt x="0" y="2"/>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5" name="Freeform 4638"/>
            <p:cNvSpPr>
              <a:spLocks/>
            </p:cNvSpPr>
            <p:nvPr/>
          </p:nvSpPr>
          <p:spPr bwMode="auto">
            <a:xfrm>
              <a:off x="5066" y="2740"/>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6" name="Freeform 4639"/>
            <p:cNvSpPr>
              <a:spLocks/>
            </p:cNvSpPr>
            <p:nvPr/>
          </p:nvSpPr>
          <p:spPr bwMode="auto">
            <a:xfrm>
              <a:off x="5066" y="2740"/>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7" name="Rectangle 4640"/>
            <p:cNvSpPr>
              <a:spLocks noChangeArrowheads="1"/>
            </p:cNvSpPr>
            <p:nvPr/>
          </p:nvSpPr>
          <p:spPr bwMode="auto">
            <a:xfrm>
              <a:off x="5069" y="2790"/>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8" name="Rectangle 4641"/>
            <p:cNvSpPr>
              <a:spLocks noChangeArrowheads="1"/>
            </p:cNvSpPr>
            <p:nvPr/>
          </p:nvSpPr>
          <p:spPr bwMode="auto">
            <a:xfrm>
              <a:off x="5069" y="2790"/>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9" name="Freeform 4642"/>
            <p:cNvSpPr>
              <a:spLocks/>
            </p:cNvSpPr>
            <p:nvPr/>
          </p:nvSpPr>
          <p:spPr bwMode="auto">
            <a:xfrm>
              <a:off x="5073" y="2769"/>
              <a:ext cx="66" cy="36"/>
            </a:xfrm>
            <a:custGeom>
              <a:avLst/>
              <a:gdLst/>
              <a:ahLst/>
              <a:cxnLst>
                <a:cxn ang="0">
                  <a:pos x="7" y="30"/>
                </a:cxn>
                <a:cxn ang="0">
                  <a:pos x="11" y="32"/>
                </a:cxn>
                <a:cxn ang="0">
                  <a:pos x="18" y="32"/>
                </a:cxn>
                <a:cxn ang="0">
                  <a:pos x="20" y="34"/>
                </a:cxn>
                <a:cxn ang="0">
                  <a:pos x="21" y="36"/>
                </a:cxn>
                <a:cxn ang="0">
                  <a:pos x="32" y="36"/>
                </a:cxn>
                <a:cxn ang="0">
                  <a:pos x="41" y="30"/>
                </a:cxn>
                <a:cxn ang="0">
                  <a:pos x="45" y="30"/>
                </a:cxn>
                <a:cxn ang="0">
                  <a:pos x="50" y="25"/>
                </a:cxn>
                <a:cxn ang="0">
                  <a:pos x="50" y="23"/>
                </a:cxn>
                <a:cxn ang="0">
                  <a:pos x="61" y="21"/>
                </a:cxn>
                <a:cxn ang="0">
                  <a:pos x="61" y="20"/>
                </a:cxn>
                <a:cxn ang="0">
                  <a:pos x="59" y="14"/>
                </a:cxn>
                <a:cxn ang="0">
                  <a:pos x="61" y="14"/>
                </a:cxn>
                <a:cxn ang="0">
                  <a:pos x="64" y="12"/>
                </a:cxn>
                <a:cxn ang="0">
                  <a:pos x="66" y="7"/>
                </a:cxn>
                <a:cxn ang="0">
                  <a:pos x="64" y="3"/>
                </a:cxn>
                <a:cxn ang="0">
                  <a:pos x="62" y="2"/>
                </a:cxn>
                <a:cxn ang="0">
                  <a:pos x="64" y="0"/>
                </a:cxn>
                <a:cxn ang="0">
                  <a:pos x="59" y="3"/>
                </a:cxn>
                <a:cxn ang="0">
                  <a:pos x="57" y="2"/>
                </a:cxn>
                <a:cxn ang="0">
                  <a:pos x="54" y="2"/>
                </a:cxn>
                <a:cxn ang="0">
                  <a:pos x="54" y="3"/>
                </a:cxn>
                <a:cxn ang="0">
                  <a:pos x="54" y="11"/>
                </a:cxn>
                <a:cxn ang="0">
                  <a:pos x="54" y="12"/>
                </a:cxn>
                <a:cxn ang="0">
                  <a:pos x="46" y="14"/>
                </a:cxn>
                <a:cxn ang="0">
                  <a:pos x="45" y="18"/>
                </a:cxn>
                <a:cxn ang="0">
                  <a:pos x="43" y="21"/>
                </a:cxn>
                <a:cxn ang="0">
                  <a:pos x="39" y="21"/>
                </a:cxn>
                <a:cxn ang="0">
                  <a:pos x="34" y="21"/>
                </a:cxn>
                <a:cxn ang="0">
                  <a:pos x="32" y="23"/>
                </a:cxn>
                <a:cxn ang="0">
                  <a:pos x="29" y="23"/>
                </a:cxn>
                <a:cxn ang="0">
                  <a:pos x="29" y="18"/>
                </a:cxn>
                <a:cxn ang="0">
                  <a:pos x="30" y="16"/>
                </a:cxn>
                <a:cxn ang="0">
                  <a:pos x="29" y="14"/>
                </a:cxn>
                <a:cxn ang="0">
                  <a:pos x="27" y="21"/>
                </a:cxn>
                <a:cxn ang="0">
                  <a:pos x="25" y="21"/>
                </a:cxn>
                <a:cxn ang="0">
                  <a:pos x="16" y="23"/>
                </a:cxn>
                <a:cxn ang="0">
                  <a:pos x="13" y="23"/>
                </a:cxn>
                <a:cxn ang="0">
                  <a:pos x="7" y="23"/>
                </a:cxn>
                <a:cxn ang="0">
                  <a:pos x="5" y="23"/>
                </a:cxn>
                <a:cxn ang="0">
                  <a:pos x="2" y="23"/>
                </a:cxn>
                <a:cxn ang="0">
                  <a:pos x="0" y="23"/>
                </a:cxn>
                <a:cxn ang="0">
                  <a:pos x="0" y="27"/>
                </a:cxn>
                <a:cxn ang="0">
                  <a:pos x="2" y="27"/>
                </a:cxn>
                <a:cxn ang="0">
                  <a:pos x="5" y="28"/>
                </a:cxn>
              </a:cxnLst>
              <a:rect l="0" t="0" r="r" b="b"/>
              <a:pathLst>
                <a:path w="66" h="36">
                  <a:moveTo>
                    <a:pt x="7" y="30"/>
                  </a:moveTo>
                  <a:lnTo>
                    <a:pt x="7" y="30"/>
                  </a:lnTo>
                  <a:lnTo>
                    <a:pt x="11" y="32"/>
                  </a:lnTo>
                  <a:lnTo>
                    <a:pt x="11" y="32"/>
                  </a:lnTo>
                  <a:lnTo>
                    <a:pt x="14" y="32"/>
                  </a:lnTo>
                  <a:lnTo>
                    <a:pt x="18" y="32"/>
                  </a:lnTo>
                  <a:lnTo>
                    <a:pt x="18" y="32"/>
                  </a:lnTo>
                  <a:lnTo>
                    <a:pt x="20" y="34"/>
                  </a:lnTo>
                  <a:lnTo>
                    <a:pt x="21" y="36"/>
                  </a:lnTo>
                  <a:lnTo>
                    <a:pt x="21" y="36"/>
                  </a:lnTo>
                  <a:lnTo>
                    <a:pt x="32" y="36"/>
                  </a:lnTo>
                  <a:lnTo>
                    <a:pt x="32" y="36"/>
                  </a:lnTo>
                  <a:lnTo>
                    <a:pt x="37" y="32"/>
                  </a:lnTo>
                  <a:lnTo>
                    <a:pt x="41" y="30"/>
                  </a:lnTo>
                  <a:lnTo>
                    <a:pt x="41" y="30"/>
                  </a:lnTo>
                  <a:lnTo>
                    <a:pt x="45" y="30"/>
                  </a:lnTo>
                  <a:lnTo>
                    <a:pt x="48" y="28"/>
                  </a:lnTo>
                  <a:lnTo>
                    <a:pt x="50" y="25"/>
                  </a:lnTo>
                  <a:lnTo>
                    <a:pt x="50" y="23"/>
                  </a:lnTo>
                  <a:lnTo>
                    <a:pt x="50" y="23"/>
                  </a:lnTo>
                  <a:lnTo>
                    <a:pt x="57" y="23"/>
                  </a:lnTo>
                  <a:lnTo>
                    <a:pt x="61" y="21"/>
                  </a:lnTo>
                  <a:lnTo>
                    <a:pt x="61" y="20"/>
                  </a:lnTo>
                  <a:lnTo>
                    <a:pt x="61" y="20"/>
                  </a:lnTo>
                  <a:lnTo>
                    <a:pt x="59" y="16"/>
                  </a:lnTo>
                  <a:lnTo>
                    <a:pt x="59" y="14"/>
                  </a:lnTo>
                  <a:lnTo>
                    <a:pt x="61" y="14"/>
                  </a:lnTo>
                  <a:lnTo>
                    <a:pt x="61" y="14"/>
                  </a:lnTo>
                  <a:lnTo>
                    <a:pt x="62" y="14"/>
                  </a:lnTo>
                  <a:lnTo>
                    <a:pt x="64" y="12"/>
                  </a:lnTo>
                  <a:lnTo>
                    <a:pt x="66" y="7"/>
                  </a:lnTo>
                  <a:lnTo>
                    <a:pt x="66" y="7"/>
                  </a:lnTo>
                  <a:lnTo>
                    <a:pt x="66" y="5"/>
                  </a:lnTo>
                  <a:lnTo>
                    <a:pt x="64" y="3"/>
                  </a:lnTo>
                  <a:lnTo>
                    <a:pt x="64" y="3"/>
                  </a:lnTo>
                  <a:lnTo>
                    <a:pt x="62" y="2"/>
                  </a:lnTo>
                  <a:lnTo>
                    <a:pt x="64" y="0"/>
                  </a:lnTo>
                  <a:lnTo>
                    <a:pt x="64" y="0"/>
                  </a:lnTo>
                  <a:lnTo>
                    <a:pt x="61" y="2"/>
                  </a:lnTo>
                  <a:lnTo>
                    <a:pt x="59" y="3"/>
                  </a:lnTo>
                  <a:lnTo>
                    <a:pt x="57" y="2"/>
                  </a:lnTo>
                  <a:lnTo>
                    <a:pt x="57" y="2"/>
                  </a:lnTo>
                  <a:lnTo>
                    <a:pt x="55" y="2"/>
                  </a:lnTo>
                  <a:lnTo>
                    <a:pt x="54" y="2"/>
                  </a:lnTo>
                  <a:lnTo>
                    <a:pt x="54" y="3"/>
                  </a:lnTo>
                  <a:lnTo>
                    <a:pt x="54" y="3"/>
                  </a:lnTo>
                  <a:lnTo>
                    <a:pt x="54" y="7"/>
                  </a:lnTo>
                  <a:lnTo>
                    <a:pt x="54" y="11"/>
                  </a:lnTo>
                  <a:lnTo>
                    <a:pt x="54" y="11"/>
                  </a:lnTo>
                  <a:lnTo>
                    <a:pt x="54" y="12"/>
                  </a:lnTo>
                  <a:lnTo>
                    <a:pt x="52" y="14"/>
                  </a:lnTo>
                  <a:lnTo>
                    <a:pt x="46" y="14"/>
                  </a:lnTo>
                  <a:lnTo>
                    <a:pt x="46" y="14"/>
                  </a:lnTo>
                  <a:lnTo>
                    <a:pt x="45" y="18"/>
                  </a:lnTo>
                  <a:lnTo>
                    <a:pt x="43" y="21"/>
                  </a:lnTo>
                  <a:lnTo>
                    <a:pt x="43" y="21"/>
                  </a:lnTo>
                  <a:lnTo>
                    <a:pt x="39" y="21"/>
                  </a:lnTo>
                  <a:lnTo>
                    <a:pt x="39" y="21"/>
                  </a:lnTo>
                  <a:lnTo>
                    <a:pt x="36" y="23"/>
                  </a:lnTo>
                  <a:lnTo>
                    <a:pt x="34" y="21"/>
                  </a:lnTo>
                  <a:lnTo>
                    <a:pt x="34" y="21"/>
                  </a:lnTo>
                  <a:lnTo>
                    <a:pt x="32" y="23"/>
                  </a:lnTo>
                  <a:lnTo>
                    <a:pt x="30" y="23"/>
                  </a:lnTo>
                  <a:lnTo>
                    <a:pt x="29" y="23"/>
                  </a:lnTo>
                  <a:lnTo>
                    <a:pt x="29" y="23"/>
                  </a:lnTo>
                  <a:lnTo>
                    <a:pt x="29" y="18"/>
                  </a:lnTo>
                  <a:lnTo>
                    <a:pt x="29" y="16"/>
                  </a:lnTo>
                  <a:lnTo>
                    <a:pt x="30" y="16"/>
                  </a:lnTo>
                  <a:lnTo>
                    <a:pt x="30" y="16"/>
                  </a:lnTo>
                  <a:lnTo>
                    <a:pt x="29" y="14"/>
                  </a:lnTo>
                  <a:lnTo>
                    <a:pt x="27" y="16"/>
                  </a:lnTo>
                  <a:lnTo>
                    <a:pt x="27" y="21"/>
                  </a:lnTo>
                  <a:lnTo>
                    <a:pt x="27" y="21"/>
                  </a:lnTo>
                  <a:lnTo>
                    <a:pt x="25" y="21"/>
                  </a:lnTo>
                  <a:lnTo>
                    <a:pt x="21" y="23"/>
                  </a:lnTo>
                  <a:lnTo>
                    <a:pt x="16" y="23"/>
                  </a:lnTo>
                  <a:lnTo>
                    <a:pt x="16" y="23"/>
                  </a:lnTo>
                  <a:lnTo>
                    <a:pt x="13" y="23"/>
                  </a:lnTo>
                  <a:lnTo>
                    <a:pt x="13" y="23"/>
                  </a:lnTo>
                  <a:lnTo>
                    <a:pt x="7" y="23"/>
                  </a:lnTo>
                  <a:lnTo>
                    <a:pt x="7" y="23"/>
                  </a:lnTo>
                  <a:lnTo>
                    <a:pt x="5" y="23"/>
                  </a:lnTo>
                  <a:lnTo>
                    <a:pt x="2" y="23"/>
                  </a:lnTo>
                  <a:lnTo>
                    <a:pt x="2" y="23"/>
                  </a:lnTo>
                  <a:lnTo>
                    <a:pt x="0" y="21"/>
                  </a:lnTo>
                  <a:lnTo>
                    <a:pt x="0" y="23"/>
                  </a:lnTo>
                  <a:lnTo>
                    <a:pt x="0" y="25"/>
                  </a:lnTo>
                  <a:lnTo>
                    <a:pt x="0" y="27"/>
                  </a:lnTo>
                  <a:lnTo>
                    <a:pt x="0" y="27"/>
                  </a:lnTo>
                  <a:lnTo>
                    <a:pt x="2" y="27"/>
                  </a:lnTo>
                  <a:lnTo>
                    <a:pt x="5" y="28"/>
                  </a:lnTo>
                  <a:lnTo>
                    <a:pt x="5" y="28"/>
                  </a:lnTo>
                  <a:lnTo>
                    <a:pt x="7" y="3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0" name="Freeform 4643"/>
            <p:cNvSpPr>
              <a:spLocks/>
            </p:cNvSpPr>
            <p:nvPr/>
          </p:nvSpPr>
          <p:spPr bwMode="auto">
            <a:xfrm>
              <a:off x="5073" y="2769"/>
              <a:ext cx="66" cy="36"/>
            </a:xfrm>
            <a:custGeom>
              <a:avLst/>
              <a:gdLst/>
              <a:ahLst/>
              <a:cxnLst>
                <a:cxn ang="0">
                  <a:pos x="7" y="30"/>
                </a:cxn>
                <a:cxn ang="0">
                  <a:pos x="11" y="32"/>
                </a:cxn>
                <a:cxn ang="0">
                  <a:pos x="18" y="32"/>
                </a:cxn>
                <a:cxn ang="0">
                  <a:pos x="20" y="34"/>
                </a:cxn>
                <a:cxn ang="0">
                  <a:pos x="21" y="36"/>
                </a:cxn>
                <a:cxn ang="0">
                  <a:pos x="32" y="36"/>
                </a:cxn>
                <a:cxn ang="0">
                  <a:pos x="41" y="30"/>
                </a:cxn>
                <a:cxn ang="0">
                  <a:pos x="45" y="30"/>
                </a:cxn>
                <a:cxn ang="0">
                  <a:pos x="50" y="25"/>
                </a:cxn>
                <a:cxn ang="0">
                  <a:pos x="50" y="23"/>
                </a:cxn>
                <a:cxn ang="0">
                  <a:pos x="61" y="21"/>
                </a:cxn>
                <a:cxn ang="0">
                  <a:pos x="61" y="20"/>
                </a:cxn>
                <a:cxn ang="0">
                  <a:pos x="59" y="14"/>
                </a:cxn>
                <a:cxn ang="0">
                  <a:pos x="61" y="14"/>
                </a:cxn>
                <a:cxn ang="0">
                  <a:pos x="64" y="12"/>
                </a:cxn>
                <a:cxn ang="0">
                  <a:pos x="66" y="7"/>
                </a:cxn>
                <a:cxn ang="0">
                  <a:pos x="64" y="3"/>
                </a:cxn>
                <a:cxn ang="0">
                  <a:pos x="62" y="2"/>
                </a:cxn>
                <a:cxn ang="0">
                  <a:pos x="64" y="0"/>
                </a:cxn>
                <a:cxn ang="0">
                  <a:pos x="59" y="3"/>
                </a:cxn>
                <a:cxn ang="0">
                  <a:pos x="57" y="2"/>
                </a:cxn>
                <a:cxn ang="0">
                  <a:pos x="54" y="2"/>
                </a:cxn>
                <a:cxn ang="0">
                  <a:pos x="54" y="3"/>
                </a:cxn>
                <a:cxn ang="0">
                  <a:pos x="54" y="11"/>
                </a:cxn>
                <a:cxn ang="0">
                  <a:pos x="54" y="12"/>
                </a:cxn>
                <a:cxn ang="0">
                  <a:pos x="46" y="14"/>
                </a:cxn>
                <a:cxn ang="0">
                  <a:pos x="45" y="18"/>
                </a:cxn>
                <a:cxn ang="0">
                  <a:pos x="43" y="21"/>
                </a:cxn>
                <a:cxn ang="0">
                  <a:pos x="39" y="21"/>
                </a:cxn>
                <a:cxn ang="0">
                  <a:pos x="34" y="21"/>
                </a:cxn>
                <a:cxn ang="0">
                  <a:pos x="32" y="23"/>
                </a:cxn>
                <a:cxn ang="0">
                  <a:pos x="29" y="23"/>
                </a:cxn>
                <a:cxn ang="0">
                  <a:pos x="29" y="18"/>
                </a:cxn>
                <a:cxn ang="0">
                  <a:pos x="30" y="16"/>
                </a:cxn>
                <a:cxn ang="0">
                  <a:pos x="29" y="14"/>
                </a:cxn>
                <a:cxn ang="0">
                  <a:pos x="27" y="21"/>
                </a:cxn>
                <a:cxn ang="0">
                  <a:pos x="25" y="21"/>
                </a:cxn>
                <a:cxn ang="0">
                  <a:pos x="16" y="23"/>
                </a:cxn>
                <a:cxn ang="0">
                  <a:pos x="13" y="23"/>
                </a:cxn>
                <a:cxn ang="0">
                  <a:pos x="7" y="23"/>
                </a:cxn>
                <a:cxn ang="0">
                  <a:pos x="5" y="23"/>
                </a:cxn>
                <a:cxn ang="0">
                  <a:pos x="2" y="23"/>
                </a:cxn>
                <a:cxn ang="0">
                  <a:pos x="0" y="23"/>
                </a:cxn>
                <a:cxn ang="0">
                  <a:pos x="0" y="27"/>
                </a:cxn>
                <a:cxn ang="0">
                  <a:pos x="2" y="27"/>
                </a:cxn>
                <a:cxn ang="0">
                  <a:pos x="5" y="28"/>
                </a:cxn>
              </a:cxnLst>
              <a:rect l="0" t="0" r="r" b="b"/>
              <a:pathLst>
                <a:path w="66" h="36">
                  <a:moveTo>
                    <a:pt x="7" y="30"/>
                  </a:moveTo>
                  <a:lnTo>
                    <a:pt x="7" y="30"/>
                  </a:lnTo>
                  <a:lnTo>
                    <a:pt x="11" y="32"/>
                  </a:lnTo>
                  <a:lnTo>
                    <a:pt x="11" y="32"/>
                  </a:lnTo>
                  <a:lnTo>
                    <a:pt x="14" y="32"/>
                  </a:lnTo>
                  <a:lnTo>
                    <a:pt x="18" y="32"/>
                  </a:lnTo>
                  <a:lnTo>
                    <a:pt x="18" y="32"/>
                  </a:lnTo>
                  <a:lnTo>
                    <a:pt x="20" y="34"/>
                  </a:lnTo>
                  <a:lnTo>
                    <a:pt x="21" y="36"/>
                  </a:lnTo>
                  <a:lnTo>
                    <a:pt x="21" y="36"/>
                  </a:lnTo>
                  <a:lnTo>
                    <a:pt x="32" y="36"/>
                  </a:lnTo>
                  <a:lnTo>
                    <a:pt x="32" y="36"/>
                  </a:lnTo>
                  <a:lnTo>
                    <a:pt x="37" y="32"/>
                  </a:lnTo>
                  <a:lnTo>
                    <a:pt x="41" y="30"/>
                  </a:lnTo>
                  <a:lnTo>
                    <a:pt x="41" y="30"/>
                  </a:lnTo>
                  <a:lnTo>
                    <a:pt x="45" y="30"/>
                  </a:lnTo>
                  <a:lnTo>
                    <a:pt x="48" y="28"/>
                  </a:lnTo>
                  <a:lnTo>
                    <a:pt x="50" y="25"/>
                  </a:lnTo>
                  <a:lnTo>
                    <a:pt x="50" y="23"/>
                  </a:lnTo>
                  <a:lnTo>
                    <a:pt x="50" y="23"/>
                  </a:lnTo>
                  <a:lnTo>
                    <a:pt x="57" y="23"/>
                  </a:lnTo>
                  <a:lnTo>
                    <a:pt x="61" y="21"/>
                  </a:lnTo>
                  <a:lnTo>
                    <a:pt x="61" y="20"/>
                  </a:lnTo>
                  <a:lnTo>
                    <a:pt x="61" y="20"/>
                  </a:lnTo>
                  <a:lnTo>
                    <a:pt x="59" y="16"/>
                  </a:lnTo>
                  <a:lnTo>
                    <a:pt x="59" y="14"/>
                  </a:lnTo>
                  <a:lnTo>
                    <a:pt x="61" y="14"/>
                  </a:lnTo>
                  <a:lnTo>
                    <a:pt x="61" y="14"/>
                  </a:lnTo>
                  <a:lnTo>
                    <a:pt x="62" y="14"/>
                  </a:lnTo>
                  <a:lnTo>
                    <a:pt x="64" y="12"/>
                  </a:lnTo>
                  <a:lnTo>
                    <a:pt x="66" y="7"/>
                  </a:lnTo>
                  <a:lnTo>
                    <a:pt x="66" y="7"/>
                  </a:lnTo>
                  <a:lnTo>
                    <a:pt x="66" y="5"/>
                  </a:lnTo>
                  <a:lnTo>
                    <a:pt x="64" y="3"/>
                  </a:lnTo>
                  <a:lnTo>
                    <a:pt x="64" y="3"/>
                  </a:lnTo>
                  <a:lnTo>
                    <a:pt x="62" y="2"/>
                  </a:lnTo>
                  <a:lnTo>
                    <a:pt x="64" y="0"/>
                  </a:lnTo>
                  <a:lnTo>
                    <a:pt x="64" y="0"/>
                  </a:lnTo>
                  <a:lnTo>
                    <a:pt x="61" y="2"/>
                  </a:lnTo>
                  <a:lnTo>
                    <a:pt x="59" y="3"/>
                  </a:lnTo>
                  <a:lnTo>
                    <a:pt x="57" y="2"/>
                  </a:lnTo>
                  <a:lnTo>
                    <a:pt x="57" y="2"/>
                  </a:lnTo>
                  <a:lnTo>
                    <a:pt x="55" y="2"/>
                  </a:lnTo>
                  <a:lnTo>
                    <a:pt x="54" y="2"/>
                  </a:lnTo>
                  <a:lnTo>
                    <a:pt x="54" y="3"/>
                  </a:lnTo>
                  <a:lnTo>
                    <a:pt x="54" y="3"/>
                  </a:lnTo>
                  <a:lnTo>
                    <a:pt x="54" y="7"/>
                  </a:lnTo>
                  <a:lnTo>
                    <a:pt x="54" y="11"/>
                  </a:lnTo>
                  <a:lnTo>
                    <a:pt x="54" y="11"/>
                  </a:lnTo>
                  <a:lnTo>
                    <a:pt x="54" y="12"/>
                  </a:lnTo>
                  <a:lnTo>
                    <a:pt x="52" y="14"/>
                  </a:lnTo>
                  <a:lnTo>
                    <a:pt x="46" y="14"/>
                  </a:lnTo>
                  <a:lnTo>
                    <a:pt x="46" y="14"/>
                  </a:lnTo>
                  <a:lnTo>
                    <a:pt x="45" y="18"/>
                  </a:lnTo>
                  <a:lnTo>
                    <a:pt x="43" y="21"/>
                  </a:lnTo>
                  <a:lnTo>
                    <a:pt x="43" y="21"/>
                  </a:lnTo>
                  <a:lnTo>
                    <a:pt x="39" y="21"/>
                  </a:lnTo>
                  <a:lnTo>
                    <a:pt x="39" y="21"/>
                  </a:lnTo>
                  <a:lnTo>
                    <a:pt x="36" y="23"/>
                  </a:lnTo>
                  <a:lnTo>
                    <a:pt x="34" y="21"/>
                  </a:lnTo>
                  <a:lnTo>
                    <a:pt x="34" y="21"/>
                  </a:lnTo>
                  <a:lnTo>
                    <a:pt x="32" y="23"/>
                  </a:lnTo>
                  <a:lnTo>
                    <a:pt x="30" y="23"/>
                  </a:lnTo>
                  <a:lnTo>
                    <a:pt x="29" y="23"/>
                  </a:lnTo>
                  <a:lnTo>
                    <a:pt x="29" y="23"/>
                  </a:lnTo>
                  <a:lnTo>
                    <a:pt x="29" y="18"/>
                  </a:lnTo>
                  <a:lnTo>
                    <a:pt x="29" y="16"/>
                  </a:lnTo>
                  <a:lnTo>
                    <a:pt x="30" y="16"/>
                  </a:lnTo>
                  <a:lnTo>
                    <a:pt x="30" y="16"/>
                  </a:lnTo>
                  <a:lnTo>
                    <a:pt x="29" y="14"/>
                  </a:lnTo>
                  <a:lnTo>
                    <a:pt x="27" y="16"/>
                  </a:lnTo>
                  <a:lnTo>
                    <a:pt x="27" y="21"/>
                  </a:lnTo>
                  <a:lnTo>
                    <a:pt x="27" y="21"/>
                  </a:lnTo>
                  <a:lnTo>
                    <a:pt x="25" y="21"/>
                  </a:lnTo>
                  <a:lnTo>
                    <a:pt x="21" y="23"/>
                  </a:lnTo>
                  <a:lnTo>
                    <a:pt x="16" y="23"/>
                  </a:lnTo>
                  <a:lnTo>
                    <a:pt x="16" y="23"/>
                  </a:lnTo>
                  <a:lnTo>
                    <a:pt x="13" y="23"/>
                  </a:lnTo>
                  <a:lnTo>
                    <a:pt x="13" y="23"/>
                  </a:lnTo>
                  <a:lnTo>
                    <a:pt x="7" y="23"/>
                  </a:lnTo>
                  <a:lnTo>
                    <a:pt x="7" y="23"/>
                  </a:lnTo>
                  <a:lnTo>
                    <a:pt x="5" y="23"/>
                  </a:lnTo>
                  <a:lnTo>
                    <a:pt x="2" y="23"/>
                  </a:lnTo>
                  <a:lnTo>
                    <a:pt x="2" y="23"/>
                  </a:lnTo>
                  <a:lnTo>
                    <a:pt x="0" y="21"/>
                  </a:lnTo>
                  <a:lnTo>
                    <a:pt x="0" y="23"/>
                  </a:lnTo>
                  <a:lnTo>
                    <a:pt x="0" y="25"/>
                  </a:lnTo>
                  <a:lnTo>
                    <a:pt x="0" y="27"/>
                  </a:lnTo>
                  <a:lnTo>
                    <a:pt x="0" y="27"/>
                  </a:lnTo>
                  <a:lnTo>
                    <a:pt x="2" y="27"/>
                  </a:lnTo>
                  <a:lnTo>
                    <a:pt x="5" y="28"/>
                  </a:lnTo>
                  <a:lnTo>
                    <a:pt x="5" y="28"/>
                  </a:lnTo>
                  <a:lnTo>
                    <a:pt x="7" y="3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1" name="Freeform 4644"/>
            <p:cNvSpPr>
              <a:spLocks/>
            </p:cNvSpPr>
            <p:nvPr/>
          </p:nvSpPr>
          <p:spPr bwMode="auto">
            <a:xfrm>
              <a:off x="5091" y="2778"/>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2" name="Freeform 4645"/>
            <p:cNvSpPr>
              <a:spLocks/>
            </p:cNvSpPr>
            <p:nvPr/>
          </p:nvSpPr>
          <p:spPr bwMode="auto">
            <a:xfrm>
              <a:off x="5091" y="2778"/>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3" name="Freeform 4646"/>
            <p:cNvSpPr>
              <a:spLocks/>
            </p:cNvSpPr>
            <p:nvPr/>
          </p:nvSpPr>
          <p:spPr bwMode="auto">
            <a:xfrm>
              <a:off x="5094" y="2724"/>
              <a:ext cx="4" cy="4"/>
            </a:xfrm>
            <a:custGeom>
              <a:avLst/>
              <a:gdLst/>
              <a:ahLst/>
              <a:cxnLst>
                <a:cxn ang="0">
                  <a:pos x="4" y="4"/>
                </a:cxn>
                <a:cxn ang="0">
                  <a:pos x="4" y="4"/>
                </a:cxn>
                <a:cxn ang="0">
                  <a:pos x="4" y="4"/>
                </a:cxn>
                <a:cxn ang="0">
                  <a:pos x="4" y="2"/>
                </a:cxn>
                <a:cxn ang="0">
                  <a:pos x="2" y="0"/>
                </a:cxn>
                <a:cxn ang="0">
                  <a:pos x="0" y="2"/>
                </a:cxn>
                <a:cxn ang="0">
                  <a:pos x="0" y="2"/>
                </a:cxn>
                <a:cxn ang="0">
                  <a:pos x="2" y="4"/>
                </a:cxn>
                <a:cxn ang="0">
                  <a:pos x="4" y="4"/>
                </a:cxn>
              </a:cxnLst>
              <a:rect l="0" t="0" r="r" b="b"/>
              <a:pathLst>
                <a:path w="4" h="4">
                  <a:moveTo>
                    <a:pt x="4" y="4"/>
                  </a:moveTo>
                  <a:lnTo>
                    <a:pt x="4" y="4"/>
                  </a:lnTo>
                  <a:lnTo>
                    <a:pt x="4" y="4"/>
                  </a:lnTo>
                  <a:lnTo>
                    <a:pt x="4" y="2"/>
                  </a:lnTo>
                  <a:lnTo>
                    <a:pt x="2" y="0"/>
                  </a:lnTo>
                  <a:lnTo>
                    <a:pt x="0" y="2"/>
                  </a:lnTo>
                  <a:lnTo>
                    <a:pt x="0" y="2"/>
                  </a:lnTo>
                  <a:lnTo>
                    <a:pt x="2" y="4"/>
                  </a:lnTo>
                  <a:lnTo>
                    <a:pt x="4"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4" name="Freeform 4647"/>
            <p:cNvSpPr>
              <a:spLocks/>
            </p:cNvSpPr>
            <p:nvPr/>
          </p:nvSpPr>
          <p:spPr bwMode="auto">
            <a:xfrm>
              <a:off x="5094" y="2724"/>
              <a:ext cx="4" cy="4"/>
            </a:xfrm>
            <a:custGeom>
              <a:avLst/>
              <a:gdLst/>
              <a:ahLst/>
              <a:cxnLst>
                <a:cxn ang="0">
                  <a:pos x="4" y="4"/>
                </a:cxn>
                <a:cxn ang="0">
                  <a:pos x="4" y="4"/>
                </a:cxn>
                <a:cxn ang="0">
                  <a:pos x="4" y="4"/>
                </a:cxn>
                <a:cxn ang="0">
                  <a:pos x="4" y="2"/>
                </a:cxn>
                <a:cxn ang="0">
                  <a:pos x="2" y="0"/>
                </a:cxn>
                <a:cxn ang="0">
                  <a:pos x="0" y="2"/>
                </a:cxn>
                <a:cxn ang="0">
                  <a:pos x="0" y="2"/>
                </a:cxn>
                <a:cxn ang="0">
                  <a:pos x="2" y="4"/>
                </a:cxn>
                <a:cxn ang="0">
                  <a:pos x="4" y="4"/>
                </a:cxn>
              </a:cxnLst>
              <a:rect l="0" t="0" r="r" b="b"/>
              <a:pathLst>
                <a:path w="4" h="4">
                  <a:moveTo>
                    <a:pt x="4" y="4"/>
                  </a:moveTo>
                  <a:lnTo>
                    <a:pt x="4" y="4"/>
                  </a:lnTo>
                  <a:lnTo>
                    <a:pt x="4" y="4"/>
                  </a:lnTo>
                  <a:lnTo>
                    <a:pt x="4" y="2"/>
                  </a:lnTo>
                  <a:lnTo>
                    <a:pt x="2" y="0"/>
                  </a:lnTo>
                  <a:lnTo>
                    <a:pt x="0" y="2"/>
                  </a:lnTo>
                  <a:lnTo>
                    <a:pt x="0" y="2"/>
                  </a:lnTo>
                  <a:lnTo>
                    <a:pt x="2" y="4"/>
                  </a:lnTo>
                  <a:lnTo>
                    <a:pt x="4"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5" name="Freeform 4648"/>
            <p:cNvSpPr>
              <a:spLocks/>
            </p:cNvSpPr>
            <p:nvPr/>
          </p:nvSpPr>
          <p:spPr bwMode="auto">
            <a:xfrm>
              <a:off x="5096" y="2851"/>
              <a:ext cx="4" cy="5"/>
            </a:xfrm>
            <a:custGeom>
              <a:avLst/>
              <a:gdLst/>
              <a:ahLst/>
              <a:cxnLst>
                <a:cxn ang="0">
                  <a:pos x="4" y="5"/>
                </a:cxn>
                <a:cxn ang="0">
                  <a:pos x="4" y="5"/>
                </a:cxn>
                <a:cxn ang="0">
                  <a:pos x="4" y="2"/>
                </a:cxn>
                <a:cxn ang="0">
                  <a:pos x="4" y="0"/>
                </a:cxn>
                <a:cxn ang="0">
                  <a:pos x="2" y="0"/>
                </a:cxn>
                <a:cxn ang="0">
                  <a:pos x="2" y="0"/>
                </a:cxn>
                <a:cxn ang="0">
                  <a:pos x="0" y="2"/>
                </a:cxn>
                <a:cxn ang="0">
                  <a:pos x="0" y="4"/>
                </a:cxn>
                <a:cxn ang="0">
                  <a:pos x="4" y="5"/>
                </a:cxn>
              </a:cxnLst>
              <a:rect l="0" t="0" r="r" b="b"/>
              <a:pathLst>
                <a:path w="4" h="5">
                  <a:moveTo>
                    <a:pt x="4" y="5"/>
                  </a:moveTo>
                  <a:lnTo>
                    <a:pt x="4" y="5"/>
                  </a:lnTo>
                  <a:lnTo>
                    <a:pt x="4" y="2"/>
                  </a:lnTo>
                  <a:lnTo>
                    <a:pt x="4" y="0"/>
                  </a:lnTo>
                  <a:lnTo>
                    <a:pt x="2" y="0"/>
                  </a:lnTo>
                  <a:lnTo>
                    <a:pt x="2" y="0"/>
                  </a:lnTo>
                  <a:lnTo>
                    <a:pt x="0" y="2"/>
                  </a:lnTo>
                  <a:lnTo>
                    <a:pt x="0" y="4"/>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6" name="Freeform 4649"/>
            <p:cNvSpPr>
              <a:spLocks/>
            </p:cNvSpPr>
            <p:nvPr/>
          </p:nvSpPr>
          <p:spPr bwMode="auto">
            <a:xfrm>
              <a:off x="5096" y="2851"/>
              <a:ext cx="4" cy="5"/>
            </a:xfrm>
            <a:custGeom>
              <a:avLst/>
              <a:gdLst/>
              <a:ahLst/>
              <a:cxnLst>
                <a:cxn ang="0">
                  <a:pos x="4" y="5"/>
                </a:cxn>
                <a:cxn ang="0">
                  <a:pos x="4" y="5"/>
                </a:cxn>
                <a:cxn ang="0">
                  <a:pos x="4" y="2"/>
                </a:cxn>
                <a:cxn ang="0">
                  <a:pos x="4" y="0"/>
                </a:cxn>
                <a:cxn ang="0">
                  <a:pos x="2" y="0"/>
                </a:cxn>
                <a:cxn ang="0">
                  <a:pos x="2" y="0"/>
                </a:cxn>
                <a:cxn ang="0">
                  <a:pos x="0" y="2"/>
                </a:cxn>
                <a:cxn ang="0">
                  <a:pos x="0" y="4"/>
                </a:cxn>
                <a:cxn ang="0">
                  <a:pos x="4" y="5"/>
                </a:cxn>
              </a:cxnLst>
              <a:rect l="0" t="0" r="r" b="b"/>
              <a:pathLst>
                <a:path w="4" h="5">
                  <a:moveTo>
                    <a:pt x="4" y="5"/>
                  </a:moveTo>
                  <a:lnTo>
                    <a:pt x="4" y="5"/>
                  </a:lnTo>
                  <a:lnTo>
                    <a:pt x="4" y="2"/>
                  </a:lnTo>
                  <a:lnTo>
                    <a:pt x="4" y="0"/>
                  </a:lnTo>
                  <a:lnTo>
                    <a:pt x="2" y="0"/>
                  </a:lnTo>
                  <a:lnTo>
                    <a:pt x="2" y="0"/>
                  </a:lnTo>
                  <a:lnTo>
                    <a:pt x="0" y="2"/>
                  </a:lnTo>
                  <a:lnTo>
                    <a:pt x="0" y="4"/>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7" name="Freeform 4650"/>
            <p:cNvSpPr>
              <a:spLocks/>
            </p:cNvSpPr>
            <p:nvPr/>
          </p:nvSpPr>
          <p:spPr bwMode="auto">
            <a:xfrm>
              <a:off x="5102" y="2853"/>
              <a:ext cx="7" cy="5"/>
            </a:xfrm>
            <a:custGeom>
              <a:avLst/>
              <a:gdLst/>
              <a:ahLst/>
              <a:cxnLst>
                <a:cxn ang="0">
                  <a:pos x="5" y="5"/>
                </a:cxn>
                <a:cxn ang="0">
                  <a:pos x="5" y="5"/>
                </a:cxn>
                <a:cxn ang="0">
                  <a:pos x="7" y="3"/>
                </a:cxn>
                <a:cxn ang="0">
                  <a:pos x="5" y="3"/>
                </a:cxn>
                <a:cxn ang="0">
                  <a:pos x="1" y="0"/>
                </a:cxn>
                <a:cxn ang="0">
                  <a:pos x="1" y="0"/>
                </a:cxn>
                <a:cxn ang="0">
                  <a:pos x="0" y="0"/>
                </a:cxn>
                <a:cxn ang="0">
                  <a:pos x="0" y="2"/>
                </a:cxn>
                <a:cxn ang="0">
                  <a:pos x="0" y="3"/>
                </a:cxn>
                <a:cxn ang="0">
                  <a:pos x="0" y="5"/>
                </a:cxn>
                <a:cxn ang="0">
                  <a:pos x="0" y="5"/>
                </a:cxn>
                <a:cxn ang="0">
                  <a:pos x="3" y="5"/>
                </a:cxn>
                <a:cxn ang="0">
                  <a:pos x="5" y="5"/>
                </a:cxn>
              </a:cxnLst>
              <a:rect l="0" t="0" r="r" b="b"/>
              <a:pathLst>
                <a:path w="7" h="5">
                  <a:moveTo>
                    <a:pt x="5" y="5"/>
                  </a:moveTo>
                  <a:lnTo>
                    <a:pt x="5" y="5"/>
                  </a:lnTo>
                  <a:lnTo>
                    <a:pt x="7" y="3"/>
                  </a:lnTo>
                  <a:lnTo>
                    <a:pt x="5" y="3"/>
                  </a:lnTo>
                  <a:lnTo>
                    <a:pt x="1" y="0"/>
                  </a:lnTo>
                  <a:lnTo>
                    <a:pt x="1" y="0"/>
                  </a:lnTo>
                  <a:lnTo>
                    <a:pt x="0" y="0"/>
                  </a:lnTo>
                  <a:lnTo>
                    <a:pt x="0" y="2"/>
                  </a:lnTo>
                  <a:lnTo>
                    <a:pt x="0" y="3"/>
                  </a:lnTo>
                  <a:lnTo>
                    <a:pt x="0" y="5"/>
                  </a:lnTo>
                  <a:lnTo>
                    <a:pt x="0" y="5"/>
                  </a:lnTo>
                  <a:lnTo>
                    <a:pt x="3" y="5"/>
                  </a:lnTo>
                  <a:lnTo>
                    <a:pt x="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8" name="Freeform 4651"/>
            <p:cNvSpPr>
              <a:spLocks/>
            </p:cNvSpPr>
            <p:nvPr/>
          </p:nvSpPr>
          <p:spPr bwMode="auto">
            <a:xfrm>
              <a:off x="5102" y="2853"/>
              <a:ext cx="7" cy="5"/>
            </a:xfrm>
            <a:custGeom>
              <a:avLst/>
              <a:gdLst/>
              <a:ahLst/>
              <a:cxnLst>
                <a:cxn ang="0">
                  <a:pos x="5" y="5"/>
                </a:cxn>
                <a:cxn ang="0">
                  <a:pos x="5" y="5"/>
                </a:cxn>
                <a:cxn ang="0">
                  <a:pos x="7" y="3"/>
                </a:cxn>
                <a:cxn ang="0">
                  <a:pos x="5" y="3"/>
                </a:cxn>
                <a:cxn ang="0">
                  <a:pos x="1" y="0"/>
                </a:cxn>
                <a:cxn ang="0">
                  <a:pos x="1" y="0"/>
                </a:cxn>
                <a:cxn ang="0">
                  <a:pos x="0" y="0"/>
                </a:cxn>
                <a:cxn ang="0">
                  <a:pos x="0" y="2"/>
                </a:cxn>
                <a:cxn ang="0">
                  <a:pos x="0" y="3"/>
                </a:cxn>
                <a:cxn ang="0">
                  <a:pos x="0" y="5"/>
                </a:cxn>
                <a:cxn ang="0">
                  <a:pos x="0" y="5"/>
                </a:cxn>
                <a:cxn ang="0">
                  <a:pos x="3" y="5"/>
                </a:cxn>
                <a:cxn ang="0">
                  <a:pos x="5" y="5"/>
                </a:cxn>
              </a:cxnLst>
              <a:rect l="0" t="0" r="r" b="b"/>
              <a:pathLst>
                <a:path w="7" h="5">
                  <a:moveTo>
                    <a:pt x="5" y="5"/>
                  </a:moveTo>
                  <a:lnTo>
                    <a:pt x="5" y="5"/>
                  </a:lnTo>
                  <a:lnTo>
                    <a:pt x="7" y="3"/>
                  </a:lnTo>
                  <a:lnTo>
                    <a:pt x="5" y="3"/>
                  </a:lnTo>
                  <a:lnTo>
                    <a:pt x="1" y="0"/>
                  </a:lnTo>
                  <a:lnTo>
                    <a:pt x="1" y="0"/>
                  </a:lnTo>
                  <a:lnTo>
                    <a:pt x="0" y="0"/>
                  </a:lnTo>
                  <a:lnTo>
                    <a:pt x="0" y="2"/>
                  </a:lnTo>
                  <a:lnTo>
                    <a:pt x="0" y="3"/>
                  </a:lnTo>
                  <a:lnTo>
                    <a:pt x="0" y="5"/>
                  </a:lnTo>
                  <a:lnTo>
                    <a:pt x="0" y="5"/>
                  </a:lnTo>
                  <a:lnTo>
                    <a:pt x="3" y="5"/>
                  </a:lnTo>
                  <a:lnTo>
                    <a:pt x="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9" name="Freeform 4652"/>
            <p:cNvSpPr>
              <a:spLocks/>
            </p:cNvSpPr>
            <p:nvPr/>
          </p:nvSpPr>
          <p:spPr bwMode="auto">
            <a:xfrm>
              <a:off x="5102" y="2742"/>
              <a:ext cx="8" cy="4"/>
            </a:xfrm>
            <a:custGeom>
              <a:avLst/>
              <a:gdLst/>
              <a:ahLst/>
              <a:cxnLst>
                <a:cxn ang="0">
                  <a:pos x="0" y="2"/>
                </a:cxn>
                <a:cxn ang="0">
                  <a:pos x="0" y="2"/>
                </a:cxn>
                <a:cxn ang="0">
                  <a:pos x="1" y="2"/>
                </a:cxn>
                <a:cxn ang="0">
                  <a:pos x="5" y="4"/>
                </a:cxn>
                <a:cxn ang="0">
                  <a:pos x="5" y="4"/>
                </a:cxn>
                <a:cxn ang="0">
                  <a:pos x="7" y="4"/>
                </a:cxn>
                <a:cxn ang="0">
                  <a:pos x="8" y="2"/>
                </a:cxn>
                <a:cxn ang="0">
                  <a:pos x="7" y="0"/>
                </a:cxn>
                <a:cxn ang="0">
                  <a:pos x="7" y="0"/>
                </a:cxn>
                <a:cxn ang="0">
                  <a:pos x="3" y="0"/>
                </a:cxn>
                <a:cxn ang="0">
                  <a:pos x="1" y="0"/>
                </a:cxn>
                <a:cxn ang="0">
                  <a:pos x="0" y="2"/>
                </a:cxn>
              </a:cxnLst>
              <a:rect l="0" t="0" r="r" b="b"/>
              <a:pathLst>
                <a:path w="8" h="4">
                  <a:moveTo>
                    <a:pt x="0" y="2"/>
                  </a:moveTo>
                  <a:lnTo>
                    <a:pt x="0" y="2"/>
                  </a:lnTo>
                  <a:lnTo>
                    <a:pt x="1" y="2"/>
                  </a:lnTo>
                  <a:lnTo>
                    <a:pt x="5" y="4"/>
                  </a:lnTo>
                  <a:lnTo>
                    <a:pt x="5" y="4"/>
                  </a:lnTo>
                  <a:lnTo>
                    <a:pt x="7" y="4"/>
                  </a:lnTo>
                  <a:lnTo>
                    <a:pt x="8" y="2"/>
                  </a:lnTo>
                  <a:lnTo>
                    <a:pt x="7" y="0"/>
                  </a:lnTo>
                  <a:lnTo>
                    <a:pt x="7" y="0"/>
                  </a:lnTo>
                  <a:lnTo>
                    <a:pt x="3" y="0"/>
                  </a:lnTo>
                  <a:lnTo>
                    <a:pt x="1"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0" name="Freeform 4653"/>
            <p:cNvSpPr>
              <a:spLocks/>
            </p:cNvSpPr>
            <p:nvPr/>
          </p:nvSpPr>
          <p:spPr bwMode="auto">
            <a:xfrm>
              <a:off x="5102" y="2742"/>
              <a:ext cx="8" cy="4"/>
            </a:xfrm>
            <a:custGeom>
              <a:avLst/>
              <a:gdLst/>
              <a:ahLst/>
              <a:cxnLst>
                <a:cxn ang="0">
                  <a:pos x="0" y="2"/>
                </a:cxn>
                <a:cxn ang="0">
                  <a:pos x="0" y="2"/>
                </a:cxn>
                <a:cxn ang="0">
                  <a:pos x="1" y="2"/>
                </a:cxn>
                <a:cxn ang="0">
                  <a:pos x="5" y="4"/>
                </a:cxn>
                <a:cxn ang="0">
                  <a:pos x="5" y="4"/>
                </a:cxn>
                <a:cxn ang="0">
                  <a:pos x="7" y="4"/>
                </a:cxn>
                <a:cxn ang="0">
                  <a:pos x="8" y="2"/>
                </a:cxn>
                <a:cxn ang="0">
                  <a:pos x="7" y="0"/>
                </a:cxn>
                <a:cxn ang="0">
                  <a:pos x="7" y="0"/>
                </a:cxn>
                <a:cxn ang="0">
                  <a:pos x="3" y="0"/>
                </a:cxn>
                <a:cxn ang="0">
                  <a:pos x="1" y="0"/>
                </a:cxn>
                <a:cxn ang="0">
                  <a:pos x="0" y="2"/>
                </a:cxn>
              </a:cxnLst>
              <a:rect l="0" t="0" r="r" b="b"/>
              <a:pathLst>
                <a:path w="8" h="4">
                  <a:moveTo>
                    <a:pt x="0" y="2"/>
                  </a:moveTo>
                  <a:lnTo>
                    <a:pt x="0" y="2"/>
                  </a:lnTo>
                  <a:lnTo>
                    <a:pt x="1" y="2"/>
                  </a:lnTo>
                  <a:lnTo>
                    <a:pt x="5" y="4"/>
                  </a:lnTo>
                  <a:lnTo>
                    <a:pt x="5" y="4"/>
                  </a:lnTo>
                  <a:lnTo>
                    <a:pt x="7" y="4"/>
                  </a:lnTo>
                  <a:lnTo>
                    <a:pt x="8" y="2"/>
                  </a:lnTo>
                  <a:lnTo>
                    <a:pt x="7" y="0"/>
                  </a:lnTo>
                  <a:lnTo>
                    <a:pt x="7" y="0"/>
                  </a:lnTo>
                  <a:lnTo>
                    <a:pt x="3" y="0"/>
                  </a:lnTo>
                  <a:lnTo>
                    <a:pt x="1"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1" name="Freeform 4654"/>
            <p:cNvSpPr>
              <a:spLocks/>
            </p:cNvSpPr>
            <p:nvPr/>
          </p:nvSpPr>
          <p:spPr bwMode="auto">
            <a:xfrm>
              <a:off x="5105" y="2872"/>
              <a:ext cx="2" cy="2"/>
            </a:xfrm>
            <a:custGeom>
              <a:avLst/>
              <a:gdLst/>
              <a:ahLst/>
              <a:cxnLst>
                <a:cxn ang="0">
                  <a:pos x="2" y="2"/>
                </a:cxn>
                <a:cxn ang="0">
                  <a:pos x="2" y="2"/>
                </a:cxn>
                <a:cxn ang="0">
                  <a:pos x="2" y="0"/>
                </a:cxn>
                <a:cxn ang="0">
                  <a:pos x="0" y="0"/>
                </a:cxn>
                <a:cxn ang="0">
                  <a:pos x="0" y="2"/>
                </a:cxn>
                <a:cxn ang="0">
                  <a:pos x="2" y="2"/>
                </a:cxn>
              </a:cxnLst>
              <a:rect l="0" t="0" r="r" b="b"/>
              <a:pathLst>
                <a:path w="2" h="2">
                  <a:moveTo>
                    <a:pt x="2" y="2"/>
                  </a:moveTo>
                  <a:lnTo>
                    <a:pt x="2" y="2"/>
                  </a:lnTo>
                  <a:lnTo>
                    <a:pt x="2" y="0"/>
                  </a:lnTo>
                  <a:lnTo>
                    <a:pt x="0" y="0"/>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2" name="Freeform 4655"/>
            <p:cNvSpPr>
              <a:spLocks/>
            </p:cNvSpPr>
            <p:nvPr/>
          </p:nvSpPr>
          <p:spPr bwMode="auto">
            <a:xfrm>
              <a:off x="5105" y="2872"/>
              <a:ext cx="2" cy="2"/>
            </a:xfrm>
            <a:custGeom>
              <a:avLst/>
              <a:gdLst/>
              <a:ahLst/>
              <a:cxnLst>
                <a:cxn ang="0">
                  <a:pos x="2" y="2"/>
                </a:cxn>
                <a:cxn ang="0">
                  <a:pos x="2" y="2"/>
                </a:cxn>
                <a:cxn ang="0">
                  <a:pos x="2" y="0"/>
                </a:cxn>
                <a:cxn ang="0">
                  <a:pos x="0" y="0"/>
                </a:cxn>
                <a:cxn ang="0">
                  <a:pos x="0" y="2"/>
                </a:cxn>
                <a:cxn ang="0">
                  <a:pos x="2" y="2"/>
                </a:cxn>
              </a:cxnLst>
              <a:rect l="0" t="0" r="r" b="b"/>
              <a:pathLst>
                <a:path w="2" h="2">
                  <a:moveTo>
                    <a:pt x="2" y="2"/>
                  </a:moveTo>
                  <a:lnTo>
                    <a:pt x="2" y="2"/>
                  </a:lnTo>
                  <a:lnTo>
                    <a:pt x="2" y="0"/>
                  </a:lnTo>
                  <a:lnTo>
                    <a:pt x="0" y="0"/>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3" name="Freeform 4656"/>
            <p:cNvSpPr>
              <a:spLocks/>
            </p:cNvSpPr>
            <p:nvPr/>
          </p:nvSpPr>
          <p:spPr bwMode="auto">
            <a:xfrm>
              <a:off x="5105" y="2860"/>
              <a:ext cx="9" cy="5"/>
            </a:xfrm>
            <a:custGeom>
              <a:avLst/>
              <a:gdLst/>
              <a:ahLst/>
              <a:cxnLst>
                <a:cxn ang="0">
                  <a:pos x="2" y="3"/>
                </a:cxn>
                <a:cxn ang="0">
                  <a:pos x="2" y="3"/>
                </a:cxn>
                <a:cxn ang="0">
                  <a:pos x="4" y="3"/>
                </a:cxn>
                <a:cxn ang="0">
                  <a:pos x="4" y="3"/>
                </a:cxn>
                <a:cxn ang="0">
                  <a:pos x="4" y="3"/>
                </a:cxn>
                <a:cxn ang="0">
                  <a:pos x="4" y="5"/>
                </a:cxn>
                <a:cxn ang="0">
                  <a:pos x="5" y="5"/>
                </a:cxn>
                <a:cxn ang="0">
                  <a:pos x="5" y="5"/>
                </a:cxn>
                <a:cxn ang="0">
                  <a:pos x="7" y="5"/>
                </a:cxn>
                <a:cxn ang="0">
                  <a:pos x="9" y="5"/>
                </a:cxn>
                <a:cxn ang="0">
                  <a:pos x="7" y="2"/>
                </a:cxn>
                <a:cxn ang="0">
                  <a:pos x="7" y="2"/>
                </a:cxn>
                <a:cxn ang="0">
                  <a:pos x="7" y="3"/>
                </a:cxn>
                <a:cxn ang="0">
                  <a:pos x="7" y="3"/>
                </a:cxn>
                <a:cxn ang="0">
                  <a:pos x="4" y="2"/>
                </a:cxn>
                <a:cxn ang="0">
                  <a:pos x="0" y="0"/>
                </a:cxn>
                <a:cxn ang="0">
                  <a:pos x="0" y="0"/>
                </a:cxn>
                <a:cxn ang="0">
                  <a:pos x="2" y="3"/>
                </a:cxn>
              </a:cxnLst>
              <a:rect l="0" t="0" r="r" b="b"/>
              <a:pathLst>
                <a:path w="9" h="5">
                  <a:moveTo>
                    <a:pt x="2" y="3"/>
                  </a:moveTo>
                  <a:lnTo>
                    <a:pt x="2" y="3"/>
                  </a:lnTo>
                  <a:lnTo>
                    <a:pt x="4" y="3"/>
                  </a:lnTo>
                  <a:lnTo>
                    <a:pt x="4" y="3"/>
                  </a:lnTo>
                  <a:lnTo>
                    <a:pt x="4" y="3"/>
                  </a:lnTo>
                  <a:lnTo>
                    <a:pt x="4" y="5"/>
                  </a:lnTo>
                  <a:lnTo>
                    <a:pt x="5" y="5"/>
                  </a:lnTo>
                  <a:lnTo>
                    <a:pt x="5" y="5"/>
                  </a:lnTo>
                  <a:lnTo>
                    <a:pt x="7" y="5"/>
                  </a:lnTo>
                  <a:lnTo>
                    <a:pt x="9" y="5"/>
                  </a:lnTo>
                  <a:lnTo>
                    <a:pt x="7" y="2"/>
                  </a:lnTo>
                  <a:lnTo>
                    <a:pt x="7" y="2"/>
                  </a:lnTo>
                  <a:lnTo>
                    <a:pt x="7" y="3"/>
                  </a:lnTo>
                  <a:lnTo>
                    <a:pt x="7" y="3"/>
                  </a:lnTo>
                  <a:lnTo>
                    <a:pt x="4" y="2"/>
                  </a:lnTo>
                  <a:lnTo>
                    <a:pt x="0" y="0"/>
                  </a:lnTo>
                  <a:lnTo>
                    <a:pt x="0" y="0"/>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4" name="Freeform 4657"/>
            <p:cNvSpPr>
              <a:spLocks/>
            </p:cNvSpPr>
            <p:nvPr/>
          </p:nvSpPr>
          <p:spPr bwMode="auto">
            <a:xfrm>
              <a:off x="5105" y="2860"/>
              <a:ext cx="9" cy="5"/>
            </a:xfrm>
            <a:custGeom>
              <a:avLst/>
              <a:gdLst/>
              <a:ahLst/>
              <a:cxnLst>
                <a:cxn ang="0">
                  <a:pos x="2" y="3"/>
                </a:cxn>
                <a:cxn ang="0">
                  <a:pos x="2" y="3"/>
                </a:cxn>
                <a:cxn ang="0">
                  <a:pos x="4" y="3"/>
                </a:cxn>
                <a:cxn ang="0">
                  <a:pos x="4" y="3"/>
                </a:cxn>
                <a:cxn ang="0">
                  <a:pos x="4" y="3"/>
                </a:cxn>
                <a:cxn ang="0">
                  <a:pos x="4" y="5"/>
                </a:cxn>
                <a:cxn ang="0">
                  <a:pos x="5" y="5"/>
                </a:cxn>
                <a:cxn ang="0">
                  <a:pos x="5" y="5"/>
                </a:cxn>
                <a:cxn ang="0">
                  <a:pos x="7" y="5"/>
                </a:cxn>
                <a:cxn ang="0">
                  <a:pos x="9" y="5"/>
                </a:cxn>
                <a:cxn ang="0">
                  <a:pos x="7" y="2"/>
                </a:cxn>
                <a:cxn ang="0">
                  <a:pos x="7" y="2"/>
                </a:cxn>
                <a:cxn ang="0">
                  <a:pos x="7" y="3"/>
                </a:cxn>
                <a:cxn ang="0">
                  <a:pos x="7" y="3"/>
                </a:cxn>
                <a:cxn ang="0">
                  <a:pos x="4" y="2"/>
                </a:cxn>
                <a:cxn ang="0">
                  <a:pos x="0" y="0"/>
                </a:cxn>
                <a:cxn ang="0">
                  <a:pos x="0" y="0"/>
                </a:cxn>
                <a:cxn ang="0">
                  <a:pos x="2" y="3"/>
                </a:cxn>
              </a:cxnLst>
              <a:rect l="0" t="0" r="r" b="b"/>
              <a:pathLst>
                <a:path w="9" h="5">
                  <a:moveTo>
                    <a:pt x="2" y="3"/>
                  </a:moveTo>
                  <a:lnTo>
                    <a:pt x="2" y="3"/>
                  </a:lnTo>
                  <a:lnTo>
                    <a:pt x="4" y="3"/>
                  </a:lnTo>
                  <a:lnTo>
                    <a:pt x="4" y="3"/>
                  </a:lnTo>
                  <a:lnTo>
                    <a:pt x="4" y="3"/>
                  </a:lnTo>
                  <a:lnTo>
                    <a:pt x="4" y="5"/>
                  </a:lnTo>
                  <a:lnTo>
                    <a:pt x="5" y="5"/>
                  </a:lnTo>
                  <a:lnTo>
                    <a:pt x="5" y="5"/>
                  </a:lnTo>
                  <a:lnTo>
                    <a:pt x="7" y="5"/>
                  </a:lnTo>
                  <a:lnTo>
                    <a:pt x="9" y="5"/>
                  </a:lnTo>
                  <a:lnTo>
                    <a:pt x="7" y="2"/>
                  </a:lnTo>
                  <a:lnTo>
                    <a:pt x="7" y="2"/>
                  </a:lnTo>
                  <a:lnTo>
                    <a:pt x="7" y="3"/>
                  </a:lnTo>
                  <a:lnTo>
                    <a:pt x="7" y="3"/>
                  </a:lnTo>
                  <a:lnTo>
                    <a:pt x="4" y="2"/>
                  </a:lnTo>
                  <a:lnTo>
                    <a:pt x="0" y="0"/>
                  </a:lnTo>
                  <a:lnTo>
                    <a:pt x="0" y="0"/>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5" name="Freeform 4658"/>
            <p:cNvSpPr>
              <a:spLocks/>
            </p:cNvSpPr>
            <p:nvPr/>
          </p:nvSpPr>
          <p:spPr bwMode="auto">
            <a:xfrm>
              <a:off x="5107" y="2872"/>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6" name="Freeform 4659"/>
            <p:cNvSpPr>
              <a:spLocks/>
            </p:cNvSpPr>
            <p:nvPr/>
          </p:nvSpPr>
          <p:spPr bwMode="auto">
            <a:xfrm>
              <a:off x="5107" y="2872"/>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7" name="Freeform 4660"/>
            <p:cNvSpPr>
              <a:spLocks/>
            </p:cNvSpPr>
            <p:nvPr/>
          </p:nvSpPr>
          <p:spPr bwMode="auto">
            <a:xfrm>
              <a:off x="5112" y="2839"/>
              <a:ext cx="2" cy="5"/>
            </a:xfrm>
            <a:custGeom>
              <a:avLst/>
              <a:gdLst/>
              <a:ahLst/>
              <a:cxnLst>
                <a:cxn ang="0">
                  <a:pos x="2" y="5"/>
                </a:cxn>
                <a:cxn ang="0">
                  <a:pos x="2" y="5"/>
                </a:cxn>
                <a:cxn ang="0">
                  <a:pos x="0" y="3"/>
                </a:cxn>
                <a:cxn ang="0">
                  <a:pos x="2" y="0"/>
                </a:cxn>
                <a:cxn ang="0">
                  <a:pos x="2" y="0"/>
                </a:cxn>
                <a:cxn ang="0">
                  <a:pos x="0" y="0"/>
                </a:cxn>
                <a:cxn ang="0">
                  <a:pos x="0" y="1"/>
                </a:cxn>
                <a:cxn ang="0">
                  <a:pos x="2" y="1"/>
                </a:cxn>
                <a:cxn ang="0">
                  <a:pos x="2" y="1"/>
                </a:cxn>
                <a:cxn ang="0">
                  <a:pos x="0" y="3"/>
                </a:cxn>
                <a:cxn ang="0">
                  <a:pos x="2" y="5"/>
                </a:cxn>
              </a:cxnLst>
              <a:rect l="0" t="0" r="r" b="b"/>
              <a:pathLst>
                <a:path w="2" h="5">
                  <a:moveTo>
                    <a:pt x="2" y="5"/>
                  </a:moveTo>
                  <a:lnTo>
                    <a:pt x="2" y="5"/>
                  </a:lnTo>
                  <a:lnTo>
                    <a:pt x="0" y="3"/>
                  </a:lnTo>
                  <a:lnTo>
                    <a:pt x="2" y="0"/>
                  </a:lnTo>
                  <a:lnTo>
                    <a:pt x="2" y="0"/>
                  </a:lnTo>
                  <a:lnTo>
                    <a:pt x="0" y="0"/>
                  </a:lnTo>
                  <a:lnTo>
                    <a:pt x="0" y="1"/>
                  </a:lnTo>
                  <a:lnTo>
                    <a:pt x="2" y="1"/>
                  </a:lnTo>
                  <a:lnTo>
                    <a:pt x="2" y="1"/>
                  </a:lnTo>
                  <a:lnTo>
                    <a:pt x="0" y="3"/>
                  </a:lnTo>
                  <a:lnTo>
                    <a:pt x="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8" name="Freeform 4661"/>
            <p:cNvSpPr>
              <a:spLocks/>
            </p:cNvSpPr>
            <p:nvPr/>
          </p:nvSpPr>
          <p:spPr bwMode="auto">
            <a:xfrm>
              <a:off x="5112" y="2839"/>
              <a:ext cx="2" cy="5"/>
            </a:xfrm>
            <a:custGeom>
              <a:avLst/>
              <a:gdLst/>
              <a:ahLst/>
              <a:cxnLst>
                <a:cxn ang="0">
                  <a:pos x="2" y="5"/>
                </a:cxn>
                <a:cxn ang="0">
                  <a:pos x="2" y="5"/>
                </a:cxn>
                <a:cxn ang="0">
                  <a:pos x="0" y="3"/>
                </a:cxn>
                <a:cxn ang="0">
                  <a:pos x="2" y="0"/>
                </a:cxn>
                <a:cxn ang="0">
                  <a:pos x="2" y="0"/>
                </a:cxn>
                <a:cxn ang="0">
                  <a:pos x="0" y="0"/>
                </a:cxn>
                <a:cxn ang="0">
                  <a:pos x="0" y="1"/>
                </a:cxn>
                <a:cxn ang="0">
                  <a:pos x="2" y="1"/>
                </a:cxn>
                <a:cxn ang="0">
                  <a:pos x="2" y="1"/>
                </a:cxn>
                <a:cxn ang="0">
                  <a:pos x="0" y="3"/>
                </a:cxn>
                <a:cxn ang="0">
                  <a:pos x="2" y="5"/>
                </a:cxn>
              </a:cxnLst>
              <a:rect l="0" t="0" r="r" b="b"/>
              <a:pathLst>
                <a:path w="2" h="5">
                  <a:moveTo>
                    <a:pt x="2" y="5"/>
                  </a:moveTo>
                  <a:lnTo>
                    <a:pt x="2" y="5"/>
                  </a:lnTo>
                  <a:lnTo>
                    <a:pt x="0" y="3"/>
                  </a:lnTo>
                  <a:lnTo>
                    <a:pt x="2" y="0"/>
                  </a:lnTo>
                  <a:lnTo>
                    <a:pt x="2" y="0"/>
                  </a:lnTo>
                  <a:lnTo>
                    <a:pt x="0" y="0"/>
                  </a:lnTo>
                  <a:lnTo>
                    <a:pt x="0" y="1"/>
                  </a:lnTo>
                  <a:lnTo>
                    <a:pt x="2" y="1"/>
                  </a:lnTo>
                  <a:lnTo>
                    <a:pt x="2" y="1"/>
                  </a:lnTo>
                  <a:lnTo>
                    <a:pt x="0" y="3"/>
                  </a:lnTo>
                  <a:lnTo>
                    <a:pt x="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9" name="Freeform 4662"/>
            <p:cNvSpPr>
              <a:spLocks/>
            </p:cNvSpPr>
            <p:nvPr/>
          </p:nvSpPr>
          <p:spPr bwMode="auto">
            <a:xfrm>
              <a:off x="5114" y="2749"/>
              <a:ext cx="4" cy="2"/>
            </a:xfrm>
            <a:custGeom>
              <a:avLst/>
              <a:gdLst/>
              <a:ahLst/>
              <a:cxnLst>
                <a:cxn ang="0">
                  <a:pos x="0" y="2"/>
                </a:cxn>
                <a:cxn ang="0">
                  <a:pos x="0" y="2"/>
                </a:cxn>
                <a:cxn ang="0">
                  <a:pos x="4" y="0"/>
                </a:cxn>
                <a:cxn ang="0">
                  <a:pos x="4" y="0"/>
                </a:cxn>
                <a:cxn ang="0">
                  <a:pos x="2" y="0"/>
                </a:cxn>
                <a:cxn ang="0">
                  <a:pos x="0" y="2"/>
                </a:cxn>
              </a:cxnLst>
              <a:rect l="0" t="0" r="r" b="b"/>
              <a:pathLst>
                <a:path w="4" h="2">
                  <a:moveTo>
                    <a:pt x="0" y="2"/>
                  </a:moveTo>
                  <a:lnTo>
                    <a:pt x="0" y="2"/>
                  </a:lnTo>
                  <a:lnTo>
                    <a:pt x="4" y="0"/>
                  </a:lnTo>
                  <a:lnTo>
                    <a:pt x="4" y="0"/>
                  </a:lnTo>
                  <a:lnTo>
                    <a:pt x="2"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0" name="Freeform 4663"/>
            <p:cNvSpPr>
              <a:spLocks/>
            </p:cNvSpPr>
            <p:nvPr/>
          </p:nvSpPr>
          <p:spPr bwMode="auto">
            <a:xfrm>
              <a:off x="5114" y="2749"/>
              <a:ext cx="4" cy="2"/>
            </a:xfrm>
            <a:custGeom>
              <a:avLst/>
              <a:gdLst/>
              <a:ahLst/>
              <a:cxnLst>
                <a:cxn ang="0">
                  <a:pos x="0" y="2"/>
                </a:cxn>
                <a:cxn ang="0">
                  <a:pos x="0" y="2"/>
                </a:cxn>
                <a:cxn ang="0">
                  <a:pos x="4" y="0"/>
                </a:cxn>
                <a:cxn ang="0">
                  <a:pos x="4" y="0"/>
                </a:cxn>
                <a:cxn ang="0">
                  <a:pos x="2" y="0"/>
                </a:cxn>
                <a:cxn ang="0">
                  <a:pos x="0" y="2"/>
                </a:cxn>
              </a:cxnLst>
              <a:rect l="0" t="0" r="r" b="b"/>
              <a:pathLst>
                <a:path w="4" h="2">
                  <a:moveTo>
                    <a:pt x="0" y="2"/>
                  </a:moveTo>
                  <a:lnTo>
                    <a:pt x="0" y="2"/>
                  </a:lnTo>
                  <a:lnTo>
                    <a:pt x="4" y="0"/>
                  </a:lnTo>
                  <a:lnTo>
                    <a:pt x="4" y="0"/>
                  </a:lnTo>
                  <a:lnTo>
                    <a:pt x="2"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1" name="Freeform 4664"/>
            <p:cNvSpPr>
              <a:spLocks/>
            </p:cNvSpPr>
            <p:nvPr/>
          </p:nvSpPr>
          <p:spPr bwMode="auto">
            <a:xfrm>
              <a:off x="5116" y="2746"/>
              <a:ext cx="36" cy="35"/>
            </a:xfrm>
            <a:custGeom>
              <a:avLst/>
              <a:gdLst/>
              <a:ahLst/>
              <a:cxnLst>
                <a:cxn ang="0">
                  <a:pos x="28" y="19"/>
                </a:cxn>
                <a:cxn ang="0">
                  <a:pos x="28" y="19"/>
                </a:cxn>
                <a:cxn ang="0">
                  <a:pos x="25" y="16"/>
                </a:cxn>
                <a:cxn ang="0">
                  <a:pos x="23" y="14"/>
                </a:cxn>
                <a:cxn ang="0">
                  <a:pos x="23" y="14"/>
                </a:cxn>
                <a:cxn ang="0">
                  <a:pos x="19" y="10"/>
                </a:cxn>
                <a:cxn ang="0">
                  <a:pos x="16" y="9"/>
                </a:cxn>
                <a:cxn ang="0">
                  <a:pos x="16" y="9"/>
                </a:cxn>
                <a:cxn ang="0">
                  <a:pos x="11" y="5"/>
                </a:cxn>
                <a:cxn ang="0">
                  <a:pos x="7" y="3"/>
                </a:cxn>
                <a:cxn ang="0">
                  <a:pos x="7" y="3"/>
                </a:cxn>
                <a:cxn ang="0">
                  <a:pos x="5" y="3"/>
                </a:cxn>
                <a:cxn ang="0">
                  <a:pos x="5" y="2"/>
                </a:cxn>
                <a:cxn ang="0">
                  <a:pos x="5" y="2"/>
                </a:cxn>
                <a:cxn ang="0">
                  <a:pos x="3" y="0"/>
                </a:cxn>
                <a:cxn ang="0">
                  <a:pos x="0" y="0"/>
                </a:cxn>
                <a:cxn ang="0">
                  <a:pos x="0" y="0"/>
                </a:cxn>
                <a:cxn ang="0">
                  <a:pos x="0" y="0"/>
                </a:cxn>
                <a:cxn ang="0">
                  <a:pos x="0" y="0"/>
                </a:cxn>
                <a:cxn ang="0">
                  <a:pos x="0" y="0"/>
                </a:cxn>
                <a:cxn ang="0">
                  <a:pos x="3" y="3"/>
                </a:cxn>
                <a:cxn ang="0">
                  <a:pos x="3" y="3"/>
                </a:cxn>
                <a:cxn ang="0">
                  <a:pos x="11" y="7"/>
                </a:cxn>
                <a:cxn ang="0">
                  <a:pos x="11" y="7"/>
                </a:cxn>
                <a:cxn ang="0">
                  <a:pos x="16" y="12"/>
                </a:cxn>
                <a:cxn ang="0">
                  <a:pos x="16" y="12"/>
                </a:cxn>
                <a:cxn ang="0">
                  <a:pos x="21" y="14"/>
                </a:cxn>
                <a:cxn ang="0">
                  <a:pos x="21" y="14"/>
                </a:cxn>
                <a:cxn ang="0">
                  <a:pos x="25" y="18"/>
                </a:cxn>
                <a:cxn ang="0">
                  <a:pos x="28" y="23"/>
                </a:cxn>
                <a:cxn ang="0">
                  <a:pos x="28" y="23"/>
                </a:cxn>
                <a:cxn ang="0">
                  <a:pos x="28" y="26"/>
                </a:cxn>
                <a:cxn ang="0">
                  <a:pos x="28" y="28"/>
                </a:cxn>
                <a:cxn ang="0">
                  <a:pos x="28" y="28"/>
                </a:cxn>
                <a:cxn ang="0">
                  <a:pos x="28" y="32"/>
                </a:cxn>
                <a:cxn ang="0">
                  <a:pos x="30" y="35"/>
                </a:cxn>
                <a:cxn ang="0">
                  <a:pos x="30" y="35"/>
                </a:cxn>
                <a:cxn ang="0">
                  <a:pos x="34" y="30"/>
                </a:cxn>
                <a:cxn ang="0">
                  <a:pos x="36" y="25"/>
                </a:cxn>
                <a:cxn ang="0">
                  <a:pos x="36" y="25"/>
                </a:cxn>
                <a:cxn ang="0">
                  <a:pos x="32" y="21"/>
                </a:cxn>
                <a:cxn ang="0">
                  <a:pos x="32" y="21"/>
                </a:cxn>
                <a:cxn ang="0">
                  <a:pos x="30" y="19"/>
                </a:cxn>
                <a:cxn ang="0">
                  <a:pos x="28" y="19"/>
                </a:cxn>
              </a:cxnLst>
              <a:rect l="0" t="0" r="r" b="b"/>
              <a:pathLst>
                <a:path w="36" h="35">
                  <a:moveTo>
                    <a:pt x="28" y="19"/>
                  </a:moveTo>
                  <a:lnTo>
                    <a:pt x="28" y="19"/>
                  </a:lnTo>
                  <a:lnTo>
                    <a:pt x="25" y="16"/>
                  </a:lnTo>
                  <a:lnTo>
                    <a:pt x="23" y="14"/>
                  </a:lnTo>
                  <a:lnTo>
                    <a:pt x="23" y="14"/>
                  </a:lnTo>
                  <a:lnTo>
                    <a:pt x="19" y="10"/>
                  </a:lnTo>
                  <a:lnTo>
                    <a:pt x="16" y="9"/>
                  </a:lnTo>
                  <a:lnTo>
                    <a:pt x="16" y="9"/>
                  </a:lnTo>
                  <a:lnTo>
                    <a:pt x="11" y="5"/>
                  </a:lnTo>
                  <a:lnTo>
                    <a:pt x="7" y="3"/>
                  </a:lnTo>
                  <a:lnTo>
                    <a:pt x="7" y="3"/>
                  </a:lnTo>
                  <a:lnTo>
                    <a:pt x="5" y="3"/>
                  </a:lnTo>
                  <a:lnTo>
                    <a:pt x="5" y="2"/>
                  </a:lnTo>
                  <a:lnTo>
                    <a:pt x="5" y="2"/>
                  </a:lnTo>
                  <a:lnTo>
                    <a:pt x="3" y="0"/>
                  </a:lnTo>
                  <a:lnTo>
                    <a:pt x="0" y="0"/>
                  </a:lnTo>
                  <a:lnTo>
                    <a:pt x="0" y="0"/>
                  </a:lnTo>
                  <a:lnTo>
                    <a:pt x="0" y="0"/>
                  </a:lnTo>
                  <a:lnTo>
                    <a:pt x="0" y="0"/>
                  </a:lnTo>
                  <a:lnTo>
                    <a:pt x="0" y="0"/>
                  </a:lnTo>
                  <a:lnTo>
                    <a:pt x="3" y="3"/>
                  </a:lnTo>
                  <a:lnTo>
                    <a:pt x="3" y="3"/>
                  </a:lnTo>
                  <a:lnTo>
                    <a:pt x="11" y="7"/>
                  </a:lnTo>
                  <a:lnTo>
                    <a:pt x="11" y="7"/>
                  </a:lnTo>
                  <a:lnTo>
                    <a:pt x="16" y="12"/>
                  </a:lnTo>
                  <a:lnTo>
                    <a:pt x="16" y="12"/>
                  </a:lnTo>
                  <a:lnTo>
                    <a:pt x="21" y="14"/>
                  </a:lnTo>
                  <a:lnTo>
                    <a:pt x="21" y="14"/>
                  </a:lnTo>
                  <a:lnTo>
                    <a:pt x="25" y="18"/>
                  </a:lnTo>
                  <a:lnTo>
                    <a:pt x="28" y="23"/>
                  </a:lnTo>
                  <a:lnTo>
                    <a:pt x="28" y="23"/>
                  </a:lnTo>
                  <a:lnTo>
                    <a:pt x="28" y="26"/>
                  </a:lnTo>
                  <a:lnTo>
                    <a:pt x="28" y="28"/>
                  </a:lnTo>
                  <a:lnTo>
                    <a:pt x="28" y="28"/>
                  </a:lnTo>
                  <a:lnTo>
                    <a:pt x="28" y="32"/>
                  </a:lnTo>
                  <a:lnTo>
                    <a:pt x="30" y="35"/>
                  </a:lnTo>
                  <a:lnTo>
                    <a:pt x="30" y="35"/>
                  </a:lnTo>
                  <a:lnTo>
                    <a:pt x="34" y="30"/>
                  </a:lnTo>
                  <a:lnTo>
                    <a:pt x="36" y="25"/>
                  </a:lnTo>
                  <a:lnTo>
                    <a:pt x="36" y="25"/>
                  </a:lnTo>
                  <a:lnTo>
                    <a:pt x="32" y="21"/>
                  </a:lnTo>
                  <a:lnTo>
                    <a:pt x="32" y="21"/>
                  </a:lnTo>
                  <a:lnTo>
                    <a:pt x="30" y="19"/>
                  </a:lnTo>
                  <a:lnTo>
                    <a:pt x="2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2" name="Freeform 4665"/>
            <p:cNvSpPr>
              <a:spLocks/>
            </p:cNvSpPr>
            <p:nvPr/>
          </p:nvSpPr>
          <p:spPr bwMode="auto">
            <a:xfrm>
              <a:off x="5116" y="2746"/>
              <a:ext cx="36" cy="35"/>
            </a:xfrm>
            <a:custGeom>
              <a:avLst/>
              <a:gdLst/>
              <a:ahLst/>
              <a:cxnLst>
                <a:cxn ang="0">
                  <a:pos x="28" y="19"/>
                </a:cxn>
                <a:cxn ang="0">
                  <a:pos x="28" y="19"/>
                </a:cxn>
                <a:cxn ang="0">
                  <a:pos x="25" y="16"/>
                </a:cxn>
                <a:cxn ang="0">
                  <a:pos x="23" y="14"/>
                </a:cxn>
                <a:cxn ang="0">
                  <a:pos x="23" y="14"/>
                </a:cxn>
                <a:cxn ang="0">
                  <a:pos x="19" y="10"/>
                </a:cxn>
                <a:cxn ang="0">
                  <a:pos x="16" y="9"/>
                </a:cxn>
                <a:cxn ang="0">
                  <a:pos x="16" y="9"/>
                </a:cxn>
                <a:cxn ang="0">
                  <a:pos x="11" y="5"/>
                </a:cxn>
                <a:cxn ang="0">
                  <a:pos x="7" y="3"/>
                </a:cxn>
                <a:cxn ang="0">
                  <a:pos x="7" y="3"/>
                </a:cxn>
                <a:cxn ang="0">
                  <a:pos x="5" y="3"/>
                </a:cxn>
                <a:cxn ang="0">
                  <a:pos x="5" y="2"/>
                </a:cxn>
                <a:cxn ang="0">
                  <a:pos x="5" y="2"/>
                </a:cxn>
                <a:cxn ang="0">
                  <a:pos x="3" y="0"/>
                </a:cxn>
                <a:cxn ang="0">
                  <a:pos x="0" y="0"/>
                </a:cxn>
                <a:cxn ang="0">
                  <a:pos x="0" y="0"/>
                </a:cxn>
                <a:cxn ang="0">
                  <a:pos x="0" y="0"/>
                </a:cxn>
                <a:cxn ang="0">
                  <a:pos x="0" y="0"/>
                </a:cxn>
                <a:cxn ang="0">
                  <a:pos x="0" y="0"/>
                </a:cxn>
                <a:cxn ang="0">
                  <a:pos x="3" y="3"/>
                </a:cxn>
                <a:cxn ang="0">
                  <a:pos x="3" y="3"/>
                </a:cxn>
                <a:cxn ang="0">
                  <a:pos x="11" y="7"/>
                </a:cxn>
                <a:cxn ang="0">
                  <a:pos x="11" y="7"/>
                </a:cxn>
                <a:cxn ang="0">
                  <a:pos x="16" y="12"/>
                </a:cxn>
                <a:cxn ang="0">
                  <a:pos x="16" y="12"/>
                </a:cxn>
                <a:cxn ang="0">
                  <a:pos x="21" y="14"/>
                </a:cxn>
                <a:cxn ang="0">
                  <a:pos x="21" y="14"/>
                </a:cxn>
                <a:cxn ang="0">
                  <a:pos x="25" y="18"/>
                </a:cxn>
                <a:cxn ang="0">
                  <a:pos x="28" y="23"/>
                </a:cxn>
                <a:cxn ang="0">
                  <a:pos x="28" y="23"/>
                </a:cxn>
                <a:cxn ang="0">
                  <a:pos x="28" y="26"/>
                </a:cxn>
                <a:cxn ang="0">
                  <a:pos x="28" y="28"/>
                </a:cxn>
                <a:cxn ang="0">
                  <a:pos x="28" y="28"/>
                </a:cxn>
                <a:cxn ang="0">
                  <a:pos x="28" y="32"/>
                </a:cxn>
                <a:cxn ang="0">
                  <a:pos x="30" y="35"/>
                </a:cxn>
                <a:cxn ang="0">
                  <a:pos x="30" y="35"/>
                </a:cxn>
                <a:cxn ang="0">
                  <a:pos x="34" y="30"/>
                </a:cxn>
                <a:cxn ang="0">
                  <a:pos x="36" y="25"/>
                </a:cxn>
                <a:cxn ang="0">
                  <a:pos x="36" y="25"/>
                </a:cxn>
                <a:cxn ang="0">
                  <a:pos x="32" y="21"/>
                </a:cxn>
                <a:cxn ang="0">
                  <a:pos x="32" y="21"/>
                </a:cxn>
                <a:cxn ang="0">
                  <a:pos x="30" y="19"/>
                </a:cxn>
                <a:cxn ang="0">
                  <a:pos x="28" y="19"/>
                </a:cxn>
              </a:cxnLst>
              <a:rect l="0" t="0" r="r" b="b"/>
              <a:pathLst>
                <a:path w="36" h="35">
                  <a:moveTo>
                    <a:pt x="28" y="19"/>
                  </a:moveTo>
                  <a:lnTo>
                    <a:pt x="28" y="19"/>
                  </a:lnTo>
                  <a:lnTo>
                    <a:pt x="25" y="16"/>
                  </a:lnTo>
                  <a:lnTo>
                    <a:pt x="23" y="14"/>
                  </a:lnTo>
                  <a:lnTo>
                    <a:pt x="23" y="14"/>
                  </a:lnTo>
                  <a:lnTo>
                    <a:pt x="19" y="10"/>
                  </a:lnTo>
                  <a:lnTo>
                    <a:pt x="16" y="9"/>
                  </a:lnTo>
                  <a:lnTo>
                    <a:pt x="16" y="9"/>
                  </a:lnTo>
                  <a:lnTo>
                    <a:pt x="11" y="5"/>
                  </a:lnTo>
                  <a:lnTo>
                    <a:pt x="7" y="3"/>
                  </a:lnTo>
                  <a:lnTo>
                    <a:pt x="7" y="3"/>
                  </a:lnTo>
                  <a:lnTo>
                    <a:pt x="5" y="3"/>
                  </a:lnTo>
                  <a:lnTo>
                    <a:pt x="5" y="2"/>
                  </a:lnTo>
                  <a:lnTo>
                    <a:pt x="5" y="2"/>
                  </a:lnTo>
                  <a:lnTo>
                    <a:pt x="3" y="0"/>
                  </a:lnTo>
                  <a:lnTo>
                    <a:pt x="0" y="0"/>
                  </a:lnTo>
                  <a:lnTo>
                    <a:pt x="0" y="0"/>
                  </a:lnTo>
                  <a:lnTo>
                    <a:pt x="0" y="0"/>
                  </a:lnTo>
                  <a:lnTo>
                    <a:pt x="0" y="0"/>
                  </a:lnTo>
                  <a:lnTo>
                    <a:pt x="0" y="0"/>
                  </a:lnTo>
                  <a:lnTo>
                    <a:pt x="3" y="3"/>
                  </a:lnTo>
                  <a:lnTo>
                    <a:pt x="3" y="3"/>
                  </a:lnTo>
                  <a:lnTo>
                    <a:pt x="11" y="7"/>
                  </a:lnTo>
                  <a:lnTo>
                    <a:pt x="11" y="7"/>
                  </a:lnTo>
                  <a:lnTo>
                    <a:pt x="16" y="12"/>
                  </a:lnTo>
                  <a:lnTo>
                    <a:pt x="16" y="12"/>
                  </a:lnTo>
                  <a:lnTo>
                    <a:pt x="21" y="14"/>
                  </a:lnTo>
                  <a:lnTo>
                    <a:pt x="21" y="14"/>
                  </a:lnTo>
                  <a:lnTo>
                    <a:pt x="25" y="18"/>
                  </a:lnTo>
                  <a:lnTo>
                    <a:pt x="28" y="23"/>
                  </a:lnTo>
                  <a:lnTo>
                    <a:pt x="28" y="23"/>
                  </a:lnTo>
                  <a:lnTo>
                    <a:pt x="28" y="26"/>
                  </a:lnTo>
                  <a:lnTo>
                    <a:pt x="28" y="28"/>
                  </a:lnTo>
                  <a:lnTo>
                    <a:pt x="28" y="28"/>
                  </a:lnTo>
                  <a:lnTo>
                    <a:pt x="28" y="32"/>
                  </a:lnTo>
                  <a:lnTo>
                    <a:pt x="30" y="35"/>
                  </a:lnTo>
                  <a:lnTo>
                    <a:pt x="30" y="35"/>
                  </a:lnTo>
                  <a:lnTo>
                    <a:pt x="34" y="30"/>
                  </a:lnTo>
                  <a:lnTo>
                    <a:pt x="36" y="25"/>
                  </a:lnTo>
                  <a:lnTo>
                    <a:pt x="36" y="25"/>
                  </a:lnTo>
                  <a:lnTo>
                    <a:pt x="32" y="21"/>
                  </a:lnTo>
                  <a:lnTo>
                    <a:pt x="32" y="21"/>
                  </a:lnTo>
                  <a:lnTo>
                    <a:pt x="30" y="19"/>
                  </a:lnTo>
                  <a:lnTo>
                    <a:pt x="2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3" name="Freeform 4666"/>
            <p:cNvSpPr>
              <a:spLocks/>
            </p:cNvSpPr>
            <p:nvPr/>
          </p:nvSpPr>
          <p:spPr bwMode="auto">
            <a:xfrm>
              <a:off x="5134" y="2874"/>
              <a:ext cx="3" cy="1"/>
            </a:xfrm>
            <a:custGeom>
              <a:avLst/>
              <a:gdLst/>
              <a:ahLst/>
              <a:cxnLst>
                <a:cxn ang="0">
                  <a:pos x="1" y="0"/>
                </a:cxn>
                <a:cxn ang="0">
                  <a:pos x="1" y="0"/>
                </a:cxn>
                <a:cxn ang="0">
                  <a:pos x="3" y="0"/>
                </a:cxn>
                <a:cxn ang="0">
                  <a:pos x="3" y="0"/>
                </a:cxn>
                <a:cxn ang="0">
                  <a:pos x="0" y="0"/>
                </a:cxn>
                <a:cxn ang="0">
                  <a:pos x="0" y="0"/>
                </a:cxn>
                <a:cxn ang="0">
                  <a:pos x="1" y="0"/>
                </a:cxn>
              </a:cxnLst>
              <a:rect l="0" t="0" r="r" b="b"/>
              <a:pathLst>
                <a:path w="3">
                  <a:moveTo>
                    <a:pt x="1" y="0"/>
                  </a:moveTo>
                  <a:lnTo>
                    <a:pt x="1" y="0"/>
                  </a:lnTo>
                  <a:lnTo>
                    <a:pt x="3" y="0"/>
                  </a:lnTo>
                  <a:lnTo>
                    <a:pt x="3" y="0"/>
                  </a:lnTo>
                  <a:lnTo>
                    <a:pt x="0" y="0"/>
                  </a:lnTo>
                  <a:lnTo>
                    <a:pt x="0"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4" name="Freeform 4667"/>
            <p:cNvSpPr>
              <a:spLocks/>
            </p:cNvSpPr>
            <p:nvPr/>
          </p:nvSpPr>
          <p:spPr bwMode="auto">
            <a:xfrm>
              <a:off x="5134" y="2874"/>
              <a:ext cx="3" cy="1"/>
            </a:xfrm>
            <a:custGeom>
              <a:avLst/>
              <a:gdLst/>
              <a:ahLst/>
              <a:cxnLst>
                <a:cxn ang="0">
                  <a:pos x="1" y="0"/>
                </a:cxn>
                <a:cxn ang="0">
                  <a:pos x="1" y="0"/>
                </a:cxn>
                <a:cxn ang="0">
                  <a:pos x="3" y="0"/>
                </a:cxn>
                <a:cxn ang="0">
                  <a:pos x="3" y="0"/>
                </a:cxn>
                <a:cxn ang="0">
                  <a:pos x="0" y="0"/>
                </a:cxn>
                <a:cxn ang="0">
                  <a:pos x="0" y="0"/>
                </a:cxn>
                <a:cxn ang="0">
                  <a:pos x="1" y="0"/>
                </a:cxn>
              </a:cxnLst>
              <a:rect l="0" t="0" r="r" b="b"/>
              <a:pathLst>
                <a:path w="3">
                  <a:moveTo>
                    <a:pt x="1" y="0"/>
                  </a:moveTo>
                  <a:lnTo>
                    <a:pt x="1" y="0"/>
                  </a:lnTo>
                  <a:lnTo>
                    <a:pt x="3" y="0"/>
                  </a:lnTo>
                  <a:lnTo>
                    <a:pt x="3" y="0"/>
                  </a:lnTo>
                  <a:lnTo>
                    <a:pt x="0" y="0"/>
                  </a:lnTo>
                  <a:lnTo>
                    <a:pt x="0"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5" name="Rectangle 4668"/>
            <p:cNvSpPr>
              <a:spLocks noChangeArrowheads="1"/>
            </p:cNvSpPr>
            <p:nvPr/>
          </p:nvSpPr>
          <p:spPr bwMode="auto">
            <a:xfrm>
              <a:off x="5134" y="2748"/>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6" name="Rectangle 4669"/>
            <p:cNvSpPr>
              <a:spLocks noChangeArrowheads="1"/>
            </p:cNvSpPr>
            <p:nvPr/>
          </p:nvSpPr>
          <p:spPr bwMode="auto">
            <a:xfrm>
              <a:off x="5134" y="2748"/>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7" name="Freeform 4670"/>
            <p:cNvSpPr>
              <a:spLocks/>
            </p:cNvSpPr>
            <p:nvPr/>
          </p:nvSpPr>
          <p:spPr bwMode="auto">
            <a:xfrm>
              <a:off x="5134" y="2749"/>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8" name="Freeform 4671"/>
            <p:cNvSpPr>
              <a:spLocks/>
            </p:cNvSpPr>
            <p:nvPr/>
          </p:nvSpPr>
          <p:spPr bwMode="auto">
            <a:xfrm>
              <a:off x="5134" y="2749"/>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9" name="Freeform 4672"/>
            <p:cNvSpPr>
              <a:spLocks/>
            </p:cNvSpPr>
            <p:nvPr/>
          </p:nvSpPr>
          <p:spPr bwMode="auto">
            <a:xfrm>
              <a:off x="5135" y="2847"/>
              <a:ext cx="8" cy="4"/>
            </a:xfrm>
            <a:custGeom>
              <a:avLst/>
              <a:gdLst/>
              <a:ahLst/>
              <a:cxnLst>
                <a:cxn ang="0">
                  <a:pos x="6" y="4"/>
                </a:cxn>
                <a:cxn ang="0">
                  <a:pos x="6" y="4"/>
                </a:cxn>
                <a:cxn ang="0">
                  <a:pos x="8" y="2"/>
                </a:cxn>
                <a:cxn ang="0">
                  <a:pos x="6" y="0"/>
                </a:cxn>
                <a:cxn ang="0">
                  <a:pos x="4" y="0"/>
                </a:cxn>
                <a:cxn ang="0">
                  <a:pos x="0" y="0"/>
                </a:cxn>
                <a:cxn ang="0">
                  <a:pos x="0" y="0"/>
                </a:cxn>
                <a:cxn ang="0">
                  <a:pos x="6" y="4"/>
                </a:cxn>
              </a:cxnLst>
              <a:rect l="0" t="0" r="r" b="b"/>
              <a:pathLst>
                <a:path w="8" h="4">
                  <a:moveTo>
                    <a:pt x="6" y="4"/>
                  </a:moveTo>
                  <a:lnTo>
                    <a:pt x="6" y="4"/>
                  </a:lnTo>
                  <a:lnTo>
                    <a:pt x="8" y="2"/>
                  </a:lnTo>
                  <a:lnTo>
                    <a:pt x="6" y="0"/>
                  </a:lnTo>
                  <a:lnTo>
                    <a:pt x="4" y="0"/>
                  </a:lnTo>
                  <a:lnTo>
                    <a:pt x="0" y="0"/>
                  </a:lnTo>
                  <a:lnTo>
                    <a:pt x="0" y="0"/>
                  </a:lnTo>
                  <a:lnTo>
                    <a:pt x="6"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0" name="Freeform 4673"/>
            <p:cNvSpPr>
              <a:spLocks/>
            </p:cNvSpPr>
            <p:nvPr/>
          </p:nvSpPr>
          <p:spPr bwMode="auto">
            <a:xfrm>
              <a:off x="5135" y="2847"/>
              <a:ext cx="8" cy="4"/>
            </a:xfrm>
            <a:custGeom>
              <a:avLst/>
              <a:gdLst/>
              <a:ahLst/>
              <a:cxnLst>
                <a:cxn ang="0">
                  <a:pos x="6" y="4"/>
                </a:cxn>
                <a:cxn ang="0">
                  <a:pos x="6" y="4"/>
                </a:cxn>
                <a:cxn ang="0">
                  <a:pos x="8" y="2"/>
                </a:cxn>
                <a:cxn ang="0">
                  <a:pos x="6" y="0"/>
                </a:cxn>
                <a:cxn ang="0">
                  <a:pos x="4" y="0"/>
                </a:cxn>
                <a:cxn ang="0">
                  <a:pos x="0" y="0"/>
                </a:cxn>
                <a:cxn ang="0">
                  <a:pos x="0" y="0"/>
                </a:cxn>
                <a:cxn ang="0">
                  <a:pos x="6" y="4"/>
                </a:cxn>
              </a:cxnLst>
              <a:rect l="0" t="0" r="r" b="b"/>
              <a:pathLst>
                <a:path w="8" h="4">
                  <a:moveTo>
                    <a:pt x="6" y="4"/>
                  </a:moveTo>
                  <a:lnTo>
                    <a:pt x="6" y="4"/>
                  </a:lnTo>
                  <a:lnTo>
                    <a:pt x="8" y="2"/>
                  </a:lnTo>
                  <a:lnTo>
                    <a:pt x="6" y="0"/>
                  </a:lnTo>
                  <a:lnTo>
                    <a:pt x="4" y="0"/>
                  </a:lnTo>
                  <a:lnTo>
                    <a:pt x="0" y="0"/>
                  </a:lnTo>
                  <a:lnTo>
                    <a:pt x="0" y="0"/>
                  </a:lnTo>
                  <a:lnTo>
                    <a:pt x="6"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1" name="Freeform 4674"/>
            <p:cNvSpPr>
              <a:spLocks/>
            </p:cNvSpPr>
            <p:nvPr/>
          </p:nvSpPr>
          <p:spPr bwMode="auto">
            <a:xfrm>
              <a:off x="5141" y="2883"/>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2" name="Freeform 4675"/>
            <p:cNvSpPr>
              <a:spLocks/>
            </p:cNvSpPr>
            <p:nvPr/>
          </p:nvSpPr>
          <p:spPr bwMode="auto">
            <a:xfrm>
              <a:off x="5141" y="2883"/>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3" name="Freeform 4676"/>
            <p:cNvSpPr>
              <a:spLocks/>
            </p:cNvSpPr>
            <p:nvPr/>
          </p:nvSpPr>
          <p:spPr bwMode="auto">
            <a:xfrm>
              <a:off x="5143" y="2885"/>
              <a:ext cx="7" cy="5"/>
            </a:xfrm>
            <a:custGeom>
              <a:avLst/>
              <a:gdLst/>
              <a:ahLst/>
              <a:cxnLst>
                <a:cxn ang="0">
                  <a:pos x="3" y="5"/>
                </a:cxn>
                <a:cxn ang="0">
                  <a:pos x="3" y="5"/>
                </a:cxn>
                <a:cxn ang="0">
                  <a:pos x="7" y="3"/>
                </a:cxn>
                <a:cxn ang="0">
                  <a:pos x="7" y="3"/>
                </a:cxn>
                <a:cxn ang="0">
                  <a:pos x="3" y="2"/>
                </a:cxn>
                <a:cxn ang="0">
                  <a:pos x="0" y="0"/>
                </a:cxn>
                <a:cxn ang="0">
                  <a:pos x="0" y="0"/>
                </a:cxn>
                <a:cxn ang="0">
                  <a:pos x="1" y="3"/>
                </a:cxn>
                <a:cxn ang="0">
                  <a:pos x="1" y="3"/>
                </a:cxn>
                <a:cxn ang="0">
                  <a:pos x="3" y="3"/>
                </a:cxn>
                <a:cxn ang="0">
                  <a:pos x="3" y="5"/>
                </a:cxn>
              </a:cxnLst>
              <a:rect l="0" t="0" r="r" b="b"/>
              <a:pathLst>
                <a:path w="7" h="5">
                  <a:moveTo>
                    <a:pt x="3" y="5"/>
                  </a:moveTo>
                  <a:lnTo>
                    <a:pt x="3" y="5"/>
                  </a:lnTo>
                  <a:lnTo>
                    <a:pt x="7" y="3"/>
                  </a:lnTo>
                  <a:lnTo>
                    <a:pt x="7" y="3"/>
                  </a:lnTo>
                  <a:lnTo>
                    <a:pt x="3" y="2"/>
                  </a:lnTo>
                  <a:lnTo>
                    <a:pt x="0" y="0"/>
                  </a:lnTo>
                  <a:lnTo>
                    <a:pt x="0" y="0"/>
                  </a:lnTo>
                  <a:lnTo>
                    <a:pt x="1" y="3"/>
                  </a:lnTo>
                  <a:lnTo>
                    <a:pt x="1" y="3"/>
                  </a:lnTo>
                  <a:lnTo>
                    <a:pt x="3" y="3"/>
                  </a:lnTo>
                  <a:lnTo>
                    <a:pt x="3"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4" name="Freeform 4677"/>
            <p:cNvSpPr>
              <a:spLocks/>
            </p:cNvSpPr>
            <p:nvPr/>
          </p:nvSpPr>
          <p:spPr bwMode="auto">
            <a:xfrm>
              <a:off x="5143" y="2885"/>
              <a:ext cx="7" cy="5"/>
            </a:xfrm>
            <a:custGeom>
              <a:avLst/>
              <a:gdLst/>
              <a:ahLst/>
              <a:cxnLst>
                <a:cxn ang="0">
                  <a:pos x="3" y="5"/>
                </a:cxn>
                <a:cxn ang="0">
                  <a:pos x="3" y="5"/>
                </a:cxn>
                <a:cxn ang="0">
                  <a:pos x="7" y="3"/>
                </a:cxn>
                <a:cxn ang="0">
                  <a:pos x="7" y="3"/>
                </a:cxn>
                <a:cxn ang="0">
                  <a:pos x="3" y="2"/>
                </a:cxn>
                <a:cxn ang="0">
                  <a:pos x="0" y="0"/>
                </a:cxn>
                <a:cxn ang="0">
                  <a:pos x="0" y="0"/>
                </a:cxn>
                <a:cxn ang="0">
                  <a:pos x="1" y="3"/>
                </a:cxn>
                <a:cxn ang="0">
                  <a:pos x="1" y="3"/>
                </a:cxn>
                <a:cxn ang="0">
                  <a:pos x="3" y="3"/>
                </a:cxn>
                <a:cxn ang="0">
                  <a:pos x="3" y="5"/>
                </a:cxn>
              </a:cxnLst>
              <a:rect l="0" t="0" r="r" b="b"/>
              <a:pathLst>
                <a:path w="7" h="5">
                  <a:moveTo>
                    <a:pt x="3" y="5"/>
                  </a:moveTo>
                  <a:lnTo>
                    <a:pt x="3" y="5"/>
                  </a:lnTo>
                  <a:lnTo>
                    <a:pt x="7" y="3"/>
                  </a:lnTo>
                  <a:lnTo>
                    <a:pt x="7" y="3"/>
                  </a:lnTo>
                  <a:lnTo>
                    <a:pt x="3" y="2"/>
                  </a:lnTo>
                  <a:lnTo>
                    <a:pt x="0" y="0"/>
                  </a:lnTo>
                  <a:lnTo>
                    <a:pt x="0" y="0"/>
                  </a:lnTo>
                  <a:lnTo>
                    <a:pt x="1" y="3"/>
                  </a:lnTo>
                  <a:lnTo>
                    <a:pt x="1" y="3"/>
                  </a:lnTo>
                  <a:lnTo>
                    <a:pt x="3" y="3"/>
                  </a:lnTo>
                  <a:lnTo>
                    <a:pt x="3"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5" name="Freeform 4678"/>
            <p:cNvSpPr>
              <a:spLocks/>
            </p:cNvSpPr>
            <p:nvPr/>
          </p:nvSpPr>
          <p:spPr bwMode="auto">
            <a:xfrm>
              <a:off x="5143" y="2751"/>
              <a:ext cx="1" cy="4"/>
            </a:xfrm>
            <a:custGeom>
              <a:avLst/>
              <a:gdLst/>
              <a:ahLst/>
              <a:cxnLst>
                <a:cxn ang="0">
                  <a:pos x="1" y="4"/>
                </a:cxn>
                <a:cxn ang="0">
                  <a:pos x="1" y="4"/>
                </a:cxn>
                <a:cxn ang="0">
                  <a:pos x="1" y="2"/>
                </a:cxn>
                <a:cxn ang="0">
                  <a:pos x="0" y="0"/>
                </a:cxn>
                <a:cxn ang="0">
                  <a:pos x="0" y="0"/>
                </a:cxn>
                <a:cxn ang="0">
                  <a:pos x="0" y="2"/>
                </a:cxn>
                <a:cxn ang="0">
                  <a:pos x="1" y="4"/>
                </a:cxn>
              </a:cxnLst>
              <a:rect l="0" t="0" r="r" b="b"/>
              <a:pathLst>
                <a:path w="1" h="4">
                  <a:moveTo>
                    <a:pt x="1" y="4"/>
                  </a:moveTo>
                  <a:lnTo>
                    <a:pt x="1" y="4"/>
                  </a:lnTo>
                  <a:lnTo>
                    <a:pt x="1" y="2"/>
                  </a:lnTo>
                  <a:lnTo>
                    <a:pt x="0" y="0"/>
                  </a:lnTo>
                  <a:lnTo>
                    <a:pt x="0" y="0"/>
                  </a:lnTo>
                  <a:lnTo>
                    <a:pt x="0" y="2"/>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6" name="Freeform 4679"/>
            <p:cNvSpPr>
              <a:spLocks/>
            </p:cNvSpPr>
            <p:nvPr/>
          </p:nvSpPr>
          <p:spPr bwMode="auto">
            <a:xfrm>
              <a:off x="5143" y="2751"/>
              <a:ext cx="1" cy="4"/>
            </a:xfrm>
            <a:custGeom>
              <a:avLst/>
              <a:gdLst/>
              <a:ahLst/>
              <a:cxnLst>
                <a:cxn ang="0">
                  <a:pos x="1" y="4"/>
                </a:cxn>
                <a:cxn ang="0">
                  <a:pos x="1" y="4"/>
                </a:cxn>
                <a:cxn ang="0">
                  <a:pos x="1" y="2"/>
                </a:cxn>
                <a:cxn ang="0">
                  <a:pos x="0" y="0"/>
                </a:cxn>
                <a:cxn ang="0">
                  <a:pos x="0" y="0"/>
                </a:cxn>
                <a:cxn ang="0">
                  <a:pos x="0" y="2"/>
                </a:cxn>
                <a:cxn ang="0">
                  <a:pos x="1" y="4"/>
                </a:cxn>
              </a:cxnLst>
              <a:rect l="0" t="0" r="r" b="b"/>
              <a:pathLst>
                <a:path w="1" h="4">
                  <a:moveTo>
                    <a:pt x="1" y="4"/>
                  </a:moveTo>
                  <a:lnTo>
                    <a:pt x="1" y="4"/>
                  </a:lnTo>
                  <a:lnTo>
                    <a:pt x="1" y="2"/>
                  </a:lnTo>
                  <a:lnTo>
                    <a:pt x="0" y="0"/>
                  </a:lnTo>
                  <a:lnTo>
                    <a:pt x="0" y="0"/>
                  </a:lnTo>
                  <a:lnTo>
                    <a:pt x="0" y="2"/>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7" name="Freeform 4680"/>
            <p:cNvSpPr>
              <a:spLocks/>
            </p:cNvSpPr>
            <p:nvPr/>
          </p:nvSpPr>
          <p:spPr bwMode="auto">
            <a:xfrm>
              <a:off x="5155" y="2885"/>
              <a:ext cx="4" cy="2"/>
            </a:xfrm>
            <a:custGeom>
              <a:avLst/>
              <a:gdLst/>
              <a:ahLst/>
              <a:cxnLst>
                <a:cxn ang="0">
                  <a:pos x="2" y="2"/>
                </a:cxn>
                <a:cxn ang="0">
                  <a:pos x="2" y="2"/>
                </a:cxn>
                <a:cxn ang="0">
                  <a:pos x="4" y="0"/>
                </a:cxn>
                <a:cxn ang="0">
                  <a:pos x="4" y="0"/>
                </a:cxn>
                <a:cxn ang="0">
                  <a:pos x="2" y="0"/>
                </a:cxn>
                <a:cxn ang="0">
                  <a:pos x="0" y="0"/>
                </a:cxn>
                <a:cxn ang="0">
                  <a:pos x="0" y="0"/>
                </a:cxn>
                <a:cxn ang="0">
                  <a:pos x="2" y="2"/>
                </a:cxn>
              </a:cxnLst>
              <a:rect l="0" t="0" r="r" b="b"/>
              <a:pathLst>
                <a:path w="4" h="2">
                  <a:moveTo>
                    <a:pt x="2" y="2"/>
                  </a:moveTo>
                  <a:lnTo>
                    <a:pt x="2" y="2"/>
                  </a:lnTo>
                  <a:lnTo>
                    <a:pt x="4" y="0"/>
                  </a:lnTo>
                  <a:lnTo>
                    <a:pt x="4" y="0"/>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8" name="Freeform 4681"/>
            <p:cNvSpPr>
              <a:spLocks/>
            </p:cNvSpPr>
            <p:nvPr/>
          </p:nvSpPr>
          <p:spPr bwMode="auto">
            <a:xfrm>
              <a:off x="5155" y="2885"/>
              <a:ext cx="4" cy="2"/>
            </a:xfrm>
            <a:custGeom>
              <a:avLst/>
              <a:gdLst/>
              <a:ahLst/>
              <a:cxnLst>
                <a:cxn ang="0">
                  <a:pos x="2" y="2"/>
                </a:cxn>
                <a:cxn ang="0">
                  <a:pos x="2" y="2"/>
                </a:cxn>
                <a:cxn ang="0">
                  <a:pos x="4" y="0"/>
                </a:cxn>
                <a:cxn ang="0">
                  <a:pos x="4" y="0"/>
                </a:cxn>
                <a:cxn ang="0">
                  <a:pos x="2" y="0"/>
                </a:cxn>
                <a:cxn ang="0">
                  <a:pos x="0" y="0"/>
                </a:cxn>
                <a:cxn ang="0">
                  <a:pos x="0" y="0"/>
                </a:cxn>
                <a:cxn ang="0">
                  <a:pos x="2" y="2"/>
                </a:cxn>
              </a:cxnLst>
              <a:rect l="0" t="0" r="r" b="b"/>
              <a:pathLst>
                <a:path w="4" h="2">
                  <a:moveTo>
                    <a:pt x="2" y="2"/>
                  </a:moveTo>
                  <a:lnTo>
                    <a:pt x="2" y="2"/>
                  </a:lnTo>
                  <a:lnTo>
                    <a:pt x="4" y="0"/>
                  </a:lnTo>
                  <a:lnTo>
                    <a:pt x="4" y="0"/>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3" name="Group 4883"/>
          <p:cNvGrpSpPr>
            <a:grpSpLocks/>
          </p:cNvGrpSpPr>
          <p:nvPr/>
        </p:nvGrpSpPr>
        <p:grpSpPr bwMode="auto">
          <a:xfrm>
            <a:off x="6117323" y="2980390"/>
            <a:ext cx="2234786" cy="1805659"/>
            <a:chOff x="3783" y="1697"/>
            <a:chExt cx="1479" cy="1195"/>
          </a:xfrm>
          <a:solidFill>
            <a:schemeClr val="bg1">
              <a:lumMod val="85000"/>
            </a:schemeClr>
          </a:solidFill>
        </p:grpSpPr>
        <p:sp>
          <p:nvSpPr>
            <p:cNvPr id="1269" name="Rectangle 4683"/>
            <p:cNvSpPr>
              <a:spLocks noChangeArrowheads="1"/>
            </p:cNvSpPr>
            <p:nvPr/>
          </p:nvSpPr>
          <p:spPr bwMode="auto">
            <a:xfrm>
              <a:off x="5169" y="2774"/>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0" name="Rectangle 4684"/>
            <p:cNvSpPr>
              <a:spLocks noChangeArrowheads="1"/>
            </p:cNvSpPr>
            <p:nvPr/>
          </p:nvSpPr>
          <p:spPr bwMode="auto">
            <a:xfrm>
              <a:off x="5169" y="2774"/>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1" name="Freeform 4685"/>
            <p:cNvSpPr>
              <a:spLocks/>
            </p:cNvSpPr>
            <p:nvPr/>
          </p:nvSpPr>
          <p:spPr bwMode="auto">
            <a:xfrm>
              <a:off x="5173" y="2783"/>
              <a:ext cx="4" cy="7"/>
            </a:xfrm>
            <a:custGeom>
              <a:avLst/>
              <a:gdLst/>
              <a:ahLst/>
              <a:cxnLst>
                <a:cxn ang="0">
                  <a:pos x="2" y="7"/>
                </a:cxn>
                <a:cxn ang="0">
                  <a:pos x="2" y="7"/>
                </a:cxn>
                <a:cxn ang="0">
                  <a:pos x="4" y="4"/>
                </a:cxn>
                <a:cxn ang="0">
                  <a:pos x="2" y="0"/>
                </a:cxn>
                <a:cxn ang="0">
                  <a:pos x="2" y="0"/>
                </a:cxn>
                <a:cxn ang="0">
                  <a:pos x="0" y="4"/>
                </a:cxn>
                <a:cxn ang="0">
                  <a:pos x="2" y="7"/>
                </a:cxn>
              </a:cxnLst>
              <a:rect l="0" t="0" r="r" b="b"/>
              <a:pathLst>
                <a:path w="4" h="7">
                  <a:moveTo>
                    <a:pt x="2" y="7"/>
                  </a:moveTo>
                  <a:lnTo>
                    <a:pt x="2" y="7"/>
                  </a:lnTo>
                  <a:lnTo>
                    <a:pt x="4" y="4"/>
                  </a:lnTo>
                  <a:lnTo>
                    <a:pt x="2" y="0"/>
                  </a:lnTo>
                  <a:lnTo>
                    <a:pt x="2" y="0"/>
                  </a:lnTo>
                  <a:lnTo>
                    <a:pt x="0" y="4"/>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2" name="Freeform 4686"/>
            <p:cNvSpPr>
              <a:spLocks/>
            </p:cNvSpPr>
            <p:nvPr/>
          </p:nvSpPr>
          <p:spPr bwMode="auto">
            <a:xfrm>
              <a:off x="5173" y="2783"/>
              <a:ext cx="4" cy="7"/>
            </a:xfrm>
            <a:custGeom>
              <a:avLst/>
              <a:gdLst/>
              <a:ahLst/>
              <a:cxnLst>
                <a:cxn ang="0">
                  <a:pos x="2" y="7"/>
                </a:cxn>
                <a:cxn ang="0">
                  <a:pos x="2" y="7"/>
                </a:cxn>
                <a:cxn ang="0">
                  <a:pos x="4" y="4"/>
                </a:cxn>
                <a:cxn ang="0">
                  <a:pos x="2" y="0"/>
                </a:cxn>
                <a:cxn ang="0">
                  <a:pos x="2" y="0"/>
                </a:cxn>
                <a:cxn ang="0">
                  <a:pos x="0" y="4"/>
                </a:cxn>
                <a:cxn ang="0">
                  <a:pos x="2" y="7"/>
                </a:cxn>
              </a:cxnLst>
              <a:rect l="0" t="0" r="r" b="b"/>
              <a:pathLst>
                <a:path w="4" h="7">
                  <a:moveTo>
                    <a:pt x="2" y="7"/>
                  </a:moveTo>
                  <a:lnTo>
                    <a:pt x="2" y="7"/>
                  </a:lnTo>
                  <a:lnTo>
                    <a:pt x="4" y="4"/>
                  </a:lnTo>
                  <a:lnTo>
                    <a:pt x="2" y="0"/>
                  </a:lnTo>
                  <a:lnTo>
                    <a:pt x="2" y="0"/>
                  </a:lnTo>
                  <a:lnTo>
                    <a:pt x="0" y="4"/>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3" name="Freeform 4687"/>
            <p:cNvSpPr>
              <a:spLocks/>
            </p:cNvSpPr>
            <p:nvPr/>
          </p:nvSpPr>
          <p:spPr bwMode="auto">
            <a:xfrm>
              <a:off x="5175" y="2790"/>
              <a:ext cx="19" cy="22"/>
            </a:xfrm>
            <a:custGeom>
              <a:avLst/>
              <a:gdLst/>
              <a:ahLst/>
              <a:cxnLst>
                <a:cxn ang="0">
                  <a:pos x="5" y="13"/>
                </a:cxn>
                <a:cxn ang="0">
                  <a:pos x="5" y="13"/>
                </a:cxn>
                <a:cxn ang="0">
                  <a:pos x="7" y="13"/>
                </a:cxn>
                <a:cxn ang="0">
                  <a:pos x="7" y="15"/>
                </a:cxn>
                <a:cxn ang="0">
                  <a:pos x="7" y="15"/>
                </a:cxn>
                <a:cxn ang="0">
                  <a:pos x="7" y="18"/>
                </a:cxn>
                <a:cxn ang="0">
                  <a:pos x="9" y="20"/>
                </a:cxn>
                <a:cxn ang="0">
                  <a:pos x="9" y="20"/>
                </a:cxn>
                <a:cxn ang="0">
                  <a:pos x="12" y="22"/>
                </a:cxn>
                <a:cxn ang="0">
                  <a:pos x="16" y="22"/>
                </a:cxn>
                <a:cxn ang="0">
                  <a:pos x="18" y="22"/>
                </a:cxn>
                <a:cxn ang="0">
                  <a:pos x="19" y="20"/>
                </a:cxn>
                <a:cxn ang="0">
                  <a:pos x="19" y="20"/>
                </a:cxn>
                <a:cxn ang="0">
                  <a:pos x="18" y="15"/>
                </a:cxn>
                <a:cxn ang="0">
                  <a:pos x="18" y="15"/>
                </a:cxn>
                <a:cxn ang="0">
                  <a:pos x="14" y="11"/>
                </a:cxn>
                <a:cxn ang="0">
                  <a:pos x="14" y="11"/>
                </a:cxn>
                <a:cxn ang="0">
                  <a:pos x="10" y="11"/>
                </a:cxn>
                <a:cxn ang="0">
                  <a:pos x="10" y="11"/>
                </a:cxn>
                <a:cxn ang="0">
                  <a:pos x="7" y="4"/>
                </a:cxn>
                <a:cxn ang="0">
                  <a:pos x="3" y="2"/>
                </a:cxn>
                <a:cxn ang="0">
                  <a:pos x="0" y="0"/>
                </a:cxn>
                <a:cxn ang="0">
                  <a:pos x="0" y="0"/>
                </a:cxn>
                <a:cxn ang="0">
                  <a:pos x="2" y="2"/>
                </a:cxn>
                <a:cxn ang="0">
                  <a:pos x="0" y="6"/>
                </a:cxn>
                <a:cxn ang="0">
                  <a:pos x="0" y="6"/>
                </a:cxn>
                <a:cxn ang="0">
                  <a:pos x="2" y="9"/>
                </a:cxn>
                <a:cxn ang="0">
                  <a:pos x="5" y="13"/>
                </a:cxn>
              </a:cxnLst>
              <a:rect l="0" t="0" r="r" b="b"/>
              <a:pathLst>
                <a:path w="19" h="22">
                  <a:moveTo>
                    <a:pt x="5" y="13"/>
                  </a:moveTo>
                  <a:lnTo>
                    <a:pt x="5" y="13"/>
                  </a:lnTo>
                  <a:lnTo>
                    <a:pt x="7" y="13"/>
                  </a:lnTo>
                  <a:lnTo>
                    <a:pt x="7" y="15"/>
                  </a:lnTo>
                  <a:lnTo>
                    <a:pt x="7" y="15"/>
                  </a:lnTo>
                  <a:lnTo>
                    <a:pt x="7" y="18"/>
                  </a:lnTo>
                  <a:lnTo>
                    <a:pt x="9" y="20"/>
                  </a:lnTo>
                  <a:lnTo>
                    <a:pt x="9" y="20"/>
                  </a:lnTo>
                  <a:lnTo>
                    <a:pt x="12" y="22"/>
                  </a:lnTo>
                  <a:lnTo>
                    <a:pt x="16" y="22"/>
                  </a:lnTo>
                  <a:lnTo>
                    <a:pt x="18" y="22"/>
                  </a:lnTo>
                  <a:lnTo>
                    <a:pt x="19" y="20"/>
                  </a:lnTo>
                  <a:lnTo>
                    <a:pt x="19" y="20"/>
                  </a:lnTo>
                  <a:lnTo>
                    <a:pt x="18" y="15"/>
                  </a:lnTo>
                  <a:lnTo>
                    <a:pt x="18" y="15"/>
                  </a:lnTo>
                  <a:lnTo>
                    <a:pt x="14" y="11"/>
                  </a:lnTo>
                  <a:lnTo>
                    <a:pt x="14" y="11"/>
                  </a:lnTo>
                  <a:lnTo>
                    <a:pt x="10" y="11"/>
                  </a:lnTo>
                  <a:lnTo>
                    <a:pt x="10" y="11"/>
                  </a:lnTo>
                  <a:lnTo>
                    <a:pt x="7" y="4"/>
                  </a:lnTo>
                  <a:lnTo>
                    <a:pt x="3" y="2"/>
                  </a:lnTo>
                  <a:lnTo>
                    <a:pt x="0" y="0"/>
                  </a:lnTo>
                  <a:lnTo>
                    <a:pt x="0" y="0"/>
                  </a:lnTo>
                  <a:lnTo>
                    <a:pt x="2" y="2"/>
                  </a:lnTo>
                  <a:lnTo>
                    <a:pt x="0" y="6"/>
                  </a:lnTo>
                  <a:lnTo>
                    <a:pt x="0" y="6"/>
                  </a:lnTo>
                  <a:lnTo>
                    <a:pt x="2" y="9"/>
                  </a:lnTo>
                  <a:lnTo>
                    <a:pt x="5"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4" name="Freeform 4688"/>
            <p:cNvSpPr>
              <a:spLocks/>
            </p:cNvSpPr>
            <p:nvPr/>
          </p:nvSpPr>
          <p:spPr bwMode="auto">
            <a:xfrm>
              <a:off x="5175" y="2790"/>
              <a:ext cx="19" cy="22"/>
            </a:xfrm>
            <a:custGeom>
              <a:avLst/>
              <a:gdLst/>
              <a:ahLst/>
              <a:cxnLst>
                <a:cxn ang="0">
                  <a:pos x="5" y="13"/>
                </a:cxn>
                <a:cxn ang="0">
                  <a:pos x="5" y="13"/>
                </a:cxn>
                <a:cxn ang="0">
                  <a:pos x="7" y="13"/>
                </a:cxn>
                <a:cxn ang="0">
                  <a:pos x="7" y="15"/>
                </a:cxn>
                <a:cxn ang="0">
                  <a:pos x="7" y="15"/>
                </a:cxn>
                <a:cxn ang="0">
                  <a:pos x="7" y="18"/>
                </a:cxn>
                <a:cxn ang="0">
                  <a:pos x="9" y="20"/>
                </a:cxn>
                <a:cxn ang="0">
                  <a:pos x="9" y="20"/>
                </a:cxn>
                <a:cxn ang="0">
                  <a:pos x="12" y="22"/>
                </a:cxn>
                <a:cxn ang="0">
                  <a:pos x="16" y="22"/>
                </a:cxn>
                <a:cxn ang="0">
                  <a:pos x="18" y="22"/>
                </a:cxn>
                <a:cxn ang="0">
                  <a:pos x="19" y="20"/>
                </a:cxn>
                <a:cxn ang="0">
                  <a:pos x="19" y="20"/>
                </a:cxn>
                <a:cxn ang="0">
                  <a:pos x="18" y="15"/>
                </a:cxn>
                <a:cxn ang="0">
                  <a:pos x="18" y="15"/>
                </a:cxn>
                <a:cxn ang="0">
                  <a:pos x="14" y="11"/>
                </a:cxn>
                <a:cxn ang="0">
                  <a:pos x="14" y="11"/>
                </a:cxn>
                <a:cxn ang="0">
                  <a:pos x="10" y="11"/>
                </a:cxn>
                <a:cxn ang="0">
                  <a:pos x="10" y="11"/>
                </a:cxn>
                <a:cxn ang="0">
                  <a:pos x="7" y="4"/>
                </a:cxn>
                <a:cxn ang="0">
                  <a:pos x="3" y="2"/>
                </a:cxn>
                <a:cxn ang="0">
                  <a:pos x="0" y="0"/>
                </a:cxn>
                <a:cxn ang="0">
                  <a:pos x="0" y="0"/>
                </a:cxn>
                <a:cxn ang="0">
                  <a:pos x="2" y="2"/>
                </a:cxn>
                <a:cxn ang="0">
                  <a:pos x="0" y="6"/>
                </a:cxn>
                <a:cxn ang="0">
                  <a:pos x="0" y="6"/>
                </a:cxn>
                <a:cxn ang="0">
                  <a:pos x="2" y="9"/>
                </a:cxn>
                <a:cxn ang="0">
                  <a:pos x="5" y="13"/>
                </a:cxn>
              </a:cxnLst>
              <a:rect l="0" t="0" r="r" b="b"/>
              <a:pathLst>
                <a:path w="19" h="22">
                  <a:moveTo>
                    <a:pt x="5" y="13"/>
                  </a:moveTo>
                  <a:lnTo>
                    <a:pt x="5" y="13"/>
                  </a:lnTo>
                  <a:lnTo>
                    <a:pt x="7" y="13"/>
                  </a:lnTo>
                  <a:lnTo>
                    <a:pt x="7" y="15"/>
                  </a:lnTo>
                  <a:lnTo>
                    <a:pt x="7" y="15"/>
                  </a:lnTo>
                  <a:lnTo>
                    <a:pt x="7" y="18"/>
                  </a:lnTo>
                  <a:lnTo>
                    <a:pt x="9" y="20"/>
                  </a:lnTo>
                  <a:lnTo>
                    <a:pt x="9" y="20"/>
                  </a:lnTo>
                  <a:lnTo>
                    <a:pt x="12" y="22"/>
                  </a:lnTo>
                  <a:lnTo>
                    <a:pt x="16" y="22"/>
                  </a:lnTo>
                  <a:lnTo>
                    <a:pt x="18" y="22"/>
                  </a:lnTo>
                  <a:lnTo>
                    <a:pt x="19" y="20"/>
                  </a:lnTo>
                  <a:lnTo>
                    <a:pt x="19" y="20"/>
                  </a:lnTo>
                  <a:lnTo>
                    <a:pt x="18" y="15"/>
                  </a:lnTo>
                  <a:lnTo>
                    <a:pt x="18" y="15"/>
                  </a:lnTo>
                  <a:lnTo>
                    <a:pt x="14" y="11"/>
                  </a:lnTo>
                  <a:lnTo>
                    <a:pt x="14" y="11"/>
                  </a:lnTo>
                  <a:lnTo>
                    <a:pt x="10" y="11"/>
                  </a:lnTo>
                  <a:lnTo>
                    <a:pt x="10" y="11"/>
                  </a:lnTo>
                  <a:lnTo>
                    <a:pt x="7" y="4"/>
                  </a:lnTo>
                  <a:lnTo>
                    <a:pt x="3" y="2"/>
                  </a:lnTo>
                  <a:lnTo>
                    <a:pt x="0" y="0"/>
                  </a:lnTo>
                  <a:lnTo>
                    <a:pt x="0" y="0"/>
                  </a:lnTo>
                  <a:lnTo>
                    <a:pt x="2" y="2"/>
                  </a:lnTo>
                  <a:lnTo>
                    <a:pt x="0" y="6"/>
                  </a:lnTo>
                  <a:lnTo>
                    <a:pt x="0" y="6"/>
                  </a:lnTo>
                  <a:lnTo>
                    <a:pt x="2" y="9"/>
                  </a:lnTo>
                  <a:lnTo>
                    <a:pt x="5"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5" name="Freeform 4689"/>
            <p:cNvSpPr>
              <a:spLocks/>
            </p:cNvSpPr>
            <p:nvPr/>
          </p:nvSpPr>
          <p:spPr bwMode="auto">
            <a:xfrm>
              <a:off x="5189" y="2815"/>
              <a:ext cx="4" cy="2"/>
            </a:xfrm>
            <a:custGeom>
              <a:avLst/>
              <a:gdLst/>
              <a:ahLst/>
              <a:cxnLst>
                <a:cxn ang="0">
                  <a:pos x="2" y="2"/>
                </a:cxn>
                <a:cxn ang="0">
                  <a:pos x="2" y="2"/>
                </a:cxn>
                <a:cxn ang="0">
                  <a:pos x="4" y="2"/>
                </a:cxn>
                <a:cxn ang="0">
                  <a:pos x="4" y="2"/>
                </a:cxn>
                <a:cxn ang="0">
                  <a:pos x="2" y="0"/>
                </a:cxn>
                <a:cxn ang="0">
                  <a:pos x="0" y="2"/>
                </a:cxn>
                <a:cxn ang="0">
                  <a:pos x="0" y="2"/>
                </a:cxn>
                <a:cxn ang="0">
                  <a:pos x="2" y="2"/>
                </a:cxn>
              </a:cxnLst>
              <a:rect l="0" t="0" r="r" b="b"/>
              <a:pathLst>
                <a:path w="4" h="2">
                  <a:moveTo>
                    <a:pt x="2" y="2"/>
                  </a:moveTo>
                  <a:lnTo>
                    <a:pt x="2" y="2"/>
                  </a:lnTo>
                  <a:lnTo>
                    <a:pt x="4" y="2"/>
                  </a:lnTo>
                  <a:lnTo>
                    <a:pt x="4" y="2"/>
                  </a:lnTo>
                  <a:lnTo>
                    <a:pt x="2"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6" name="Freeform 4690"/>
            <p:cNvSpPr>
              <a:spLocks/>
            </p:cNvSpPr>
            <p:nvPr/>
          </p:nvSpPr>
          <p:spPr bwMode="auto">
            <a:xfrm>
              <a:off x="5189" y="2815"/>
              <a:ext cx="4" cy="2"/>
            </a:xfrm>
            <a:custGeom>
              <a:avLst/>
              <a:gdLst/>
              <a:ahLst/>
              <a:cxnLst>
                <a:cxn ang="0">
                  <a:pos x="2" y="2"/>
                </a:cxn>
                <a:cxn ang="0">
                  <a:pos x="2" y="2"/>
                </a:cxn>
                <a:cxn ang="0">
                  <a:pos x="4" y="2"/>
                </a:cxn>
                <a:cxn ang="0">
                  <a:pos x="4" y="2"/>
                </a:cxn>
                <a:cxn ang="0">
                  <a:pos x="2" y="0"/>
                </a:cxn>
                <a:cxn ang="0">
                  <a:pos x="0" y="2"/>
                </a:cxn>
                <a:cxn ang="0">
                  <a:pos x="0" y="2"/>
                </a:cxn>
                <a:cxn ang="0">
                  <a:pos x="2" y="2"/>
                </a:cxn>
              </a:cxnLst>
              <a:rect l="0" t="0" r="r" b="b"/>
              <a:pathLst>
                <a:path w="4" h="2">
                  <a:moveTo>
                    <a:pt x="2" y="2"/>
                  </a:moveTo>
                  <a:lnTo>
                    <a:pt x="2" y="2"/>
                  </a:lnTo>
                  <a:lnTo>
                    <a:pt x="4" y="2"/>
                  </a:lnTo>
                  <a:lnTo>
                    <a:pt x="4" y="2"/>
                  </a:lnTo>
                  <a:lnTo>
                    <a:pt x="2"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7" name="Rectangle 4691"/>
            <p:cNvSpPr>
              <a:spLocks noChangeArrowheads="1"/>
            </p:cNvSpPr>
            <p:nvPr/>
          </p:nvSpPr>
          <p:spPr bwMode="auto">
            <a:xfrm>
              <a:off x="5196" y="2812"/>
              <a:ext cx="1" cy="3"/>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8" name="Rectangle 4692"/>
            <p:cNvSpPr>
              <a:spLocks noChangeArrowheads="1"/>
            </p:cNvSpPr>
            <p:nvPr/>
          </p:nvSpPr>
          <p:spPr bwMode="auto">
            <a:xfrm>
              <a:off x="5196" y="2812"/>
              <a:ext cx="1" cy="3"/>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9" name="Freeform 4693"/>
            <p:cNvSpPr>
              <a:spLocks/>
            </p:cNvSpPr>
            <p:nvPr/>
          </p:nvSpPr>
          <p:spPr bwMode="auto">
            <a:xfrm>
              <a:off x="5046" y="2735"/>
              <a:ext cx="15" cy="4"/>
            </a:xfrm>
            <a:custGeom>
              <a:avLst/>
              <a:gdLst/>
              <a:ahLst/>
              <a:cxnLst>
                <a:cxn ang="0">
                  <a:pos x="0" y="4"/>
                </a:cxn>
                <a:cxn ang="0">
                  <a:pos x="0" y="4"/>
                </a:cxn>
                <a:cxn ang="0">
                  <a:pos x="0" y="2"/>
                </a:cxn>
                <a:cxn ang="0">
                  <a:pos x="2" y="2"/>
                </a:cxn>
                <a:cxn ang="0">
                  <a:pos x="4" y="0"/>
                </a:cxn>
                <a:cxn ang="0">
                  <a:pos x="4" y="0"/>
                </a:cxn>
                <a:cxn ang="0">
                  <a:pos x="9" y="0"/>
                </a:cxn>
                <a:cxn ang="0">
                  <a:pos x="15" y="2"/>
                </a:cxn>
                <a:cxn ang="0">
                  <a:pos x="15" y="2"/>
                </a:cxn>
                <a:cxn ang="0">
                  <a:pos x="11" y="2"/>
                </a:cxn>
                <a:cxn ang="0">
                  <a:pos x="7" y="4"/>
                </a:cxn>
                <a:cxn ang="0">
                  <a:pos x="7" y="4"/>
                </a:cxn>
                <a:cxn ang="0">
                  <a:pos x="4" y="2"/>
                </a:cxn>
                <a:cxn ang="0">
                  <a:pos x="4" y="2"/>
                </a:cxn>
                <a:cxn ang="0">
                  <a:pos x="0" y="4"/>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7" y="4"/>
                  </a:lnTo>
                  <a:lnTo>
                    <a:pt x="7" y="4"/>
                  </a:lnTo>
                  <a:lnTo>
                    <a:pt x="4" y="2"/>
                  </a:lnTo>
                  <a:lnTo>
                    <a:pt x="4"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0" name="Freeform 4694"/>
            <p:cNvSpPr>
              <a:spLocks/>
            </p:cNvSpPr>
            <p:nvPr/>
          </p:nvSpPr>
          <p:spPr bwMode="auto">
            <a:xfrm>
              <a:off x="5046" y="2735"/>
              <a:ext cx="15" cy="4"/>
            </a:xfrm>
            <a:custGeom>
              <a:avLst/>
              <a:gdLst/>
              <a:ahLst/>
              <a:cxnLst>
                <a:cxn ang="0">
                  <a:pos x="0" y="4"/>
                </a:cxn>
                <a:cxn ang="0">
                  <a:pos x="0" y="4"/>
                </a:cxn>
                <a:cxn ang="0">
                  <a:pos x="0" y="2"/>
                </a:cxn>
                <a:cxn ang="0">
                  <a:pos x="2" y="2"/>
                </a:cxn>
                <a:cxn ang="0">
                  <a:pos x="4" y="0"/>
                </a:cxn>
                <a:cxn ang="0">
                  <a:pos x="4" y="0"/>
                </a:cxn>
                <a:cxn ang="0">
                  <a:pos x="9" y="0"/>
                </a:cxn>
                <a:cxn ang="0">
                  <a:pos x="15" y="2"/>
                </a:cxn>
                <a:cxn ang="0">
                  <a:pos x="15" y="2"/>
                </a:cxn>
                <a:cxn ang="0">
                  <a:pos x="11" y="2"/>
                </a:cxn>
                <a:cxn ang="0">
                  <a:pos x="7" y="4"/>
                </a:cxn>
                <a:cxn ang="0">
                  <a:pos x="7" y="4"/>
                </a:cxn>
                <a:cxn ang="0">
                  <a:pos x="4" y="2"/>
                </a:cxn>
                <a:cxn ang="0">
                  <a:pos x="4" y="2"/>
                </a:cxn>
                <a:cxn ang="0">
                  <a:pos x="0" y="4"/>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7" y="4"/>
                  </a:lnTo>
                  <a:lnTo>
                    <a:pt x="7" y="4"/>
                  </a:lnTo>
                  <a:lnTo>
                    <a:pt x="4" y="2"/>
                  </a:lnTo>
                  <a:lnTo>
                    <a:pt x="4"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1" name="Freeform 4695"/>
            <p:cNvSpPr>
              <a:spLocks/>
            </p:cNvSpPr>
            <p:nvPr/>
          </p:nvSpPr>
          <p:spPr bwMode="auto">
            <a:xfrm>
              <a:off x="5061" y="2735"/>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2" name="Freeform 4696"/>
            <p:cNvSpPr>
              <a:spLocks/>
            </p:cNvSpPr>
            <p:nvPr/>
          </p:nvSpPr>
          <p:spPr bwMode="auto">
            <a:xfrm>
              <a:off x="5061" y="2735"/>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3" name="Rectangle 4697"/>
            <p:cNvSpPr>
              <a:spLocks noChangeArrowheads="1"/>
            </p:cNvSpPr>
            <p:nvPr/>
          </p:nvSpPr>
          <p:spPr bwMode="auto">
            <a:xfrm>
              <a:off x="5061" y="2735"/>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4" name="Freeform 4698"/>
            <p:cNvSpPr>
              <a:spLocks/>
            </p:cNvSpPr>
            <p:nvPr/>
          </p:nvSpPr>
          <p:spPr bwMode="auto">
            <a:xfrm>
              <a:off x="5061" y="2735"/>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5" name="Freeform 4699"/>
            <p:cNvSpPr>
              <a:spLocks/>
            </p:cNvSpPr>
            <p:nvPr/>
          </p:nvSpPr>
          <p:spPr bwMode="auto">
            <a:xfrm>
              <a:off x="4998" y="2485"/>
              <a:ext cx="4" cy="6"/>
            </a:xfrm>
            <a:custGeom>
              <a:avLst/>
              <a:gdLst/>
              <a:ahLst/>
              <a:cxnLst>
                <a:cxn ang="0">
                  <a:pos x="2" y="6"/>
                </a:cxn>
                <a:cxn ang="0">
                  <a:pos x="2" y="6"/>
                </a:cxn>
                <a:cxn ang="0">
                  <a:pos x="4" y="0"/>
                </a:cxn>
                <a:cxn ang="0">
                  <a:pos x="4" y="0"/>
                </a:cxn>
                <a:cxn ang="0">
                  <a:pos x="2" y="0"/>
                </a:cxn>
                <a:cxn ang="0">
                  <a:pos x="0" y="2"/>
                </a:cxn>
                <a:cxn ang="0">
                  <a:pos x="0" y="4"/>
                </a:cxn>
                <a:cxn ang="0">
                  <a:pos x="2" y="6"/>
                </a:cxn>
              </a:cxnLst>
              <a:rect l="0" t="0" r="r" b="b"/>
              <a:pathLst>
                <a:path w="4" h="6">
                  <a:moveTo>
                    <a:pt x="2" y="6"/>
                  </a:moveTo>
                  <a:lnTo>
                    <a:pt x="2" y="6"/>
                  </a:lnTo>
                  <a:lnTo>
                    <a:pt x="4" y="0"/>
                  </a:lnTo>
                  <a:lnTo>
                    <a:pt x="4" y="0"/>
                  </a:lnTo>
                  <a:lnTo>
                    <a:pt x="2" y="0"/>
                  </a:lnTo>
                  <a:lnTo>
                    <a:pt x="0" y="2"/>
                  </a:lnTo>
                  <a:lnTo>
                    <a:pt x="0" y="4"/>
                  </a:lnTo>
                  <a:lnTo>
                    <a:pt x="2"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6" name="Freeform 4700"/>
            <p:cNvSpPr>
              <a:spLocks/>
            </p:cNvSpPr>
            <p:nvPr/>
          </p:nvSpPr>
          <p:spPr bwMode="auto">
            <a:xfrm>
              <a:off x="4998" y="2485"/>
              <a:ext cx="4" cy="6"/>
            </a:xfrm>
            <a:custGeom>
              <a:avLst/>
              <a:gdLst/>
              <a:ahLst/>
              <a:cxnLst>
                <a:cxn ang="0">
                  <a:pos x="2" y="6"/>
                </a:cxn>
                <a:cxn ang="0">
                  <a:pos x="2" y="6"/>
                </a:cxn>
                <a:cxn ang="0">
                  <a:pos x="4" y="0"/>
                </a:cxn>
                <a:cxn ang="0">
                  <a:pos x="4" y="0"/>
                </a:cxn>
                <a:cxn ang="0">
                  <a:pos x="2" y="0"/>
                </a:cxn>
                <a:cxn ang="0">
                  <a:pos x="0" y="2"/>
                </a:cxn>
                <a:cxn ang="0">
                  <a:pos x="0" y="4"/>
                </a:cxn>
                <a:cxn ang="0">
                  <a:pos x="2" y="6"/>
                </a:cxn>
              </a:cxnLst>
              <a:rect l="0" t="0" r="r" b="b"/>
              <a:pathLst>
                <a:path w="4" h="6">
                  <a:moveTo>
                    <a:pt x="2" y="6"/>
                  </a:moveTo>
                  <a:lnTo>
                    <a:pt x="2" y="6"/>
                  </a:lnTo>
                  <a:lnTo>
                    <a:pt x="4" y="0"/>
                  </a:lnTo>
                  <a:lnTo>
                    <a:pt x="4" y="0"/>
                  </a:lnTo>
                  <a:lnTo>
                    <a:pt x="2" y="0"/>
                  </a:lnTo>
                  <a:lnTo>
                    <a:pt x="0" y="2"/>
                  </a:lnTo>
                  <a:lnTo>
                    <a:pt x="0" y="4"/>
                  </a:lnTo>
                  <a:lnTo>
                    <a:pt x="2"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7" name="Freeform 4701"/>
            <p:cNvSpPr>
              <a:spLocks/>
            </p:cNvSpPr>
            <p:nvPr/>
          </p:nvSpPr>
          <p:spPr bwMode="auto">
            <a:xfrm>
              <a:off x="5009" y="2462"/>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8" name="Freeform 4702"/>
            <p:cNvSpPr>
              <a:spLocks/>
            </p:cNvSpPr>
            <p:nvPr/>
          </p:nvSpPr>
          <p:spPr bwMode="auto">
            <a:xfrm>
              <a:off x="5009" y="2462"/>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9" name="Freeform 4703"/>
            <p:cNvSpPr>
              <a:spLocks/>
            </p:cNvSpPr>
            <p:nvPr/>
          </p:nvSpPr>
          <p:spPr bwMode="auto">
            <a:xfrm>
              <a:off x="5011" y="2458"/>
              <a:ext cx="1" cy="2"/>
            </a:xfrm>
            <a:custGeom>
              <a:avLst/>
              <a:gdLst/>
              <a:ahLst/>
              <a:cxnLst>
                <a:cxn ang="0">
                  <a:pos x="0" y="2"/>
                </a:cxn>
                <a:cxn ang="0">
                  <a:pos x="0" y="2"/>
                </a:cxn>
                <a:cxn ang="0">
                  <a:pos x="0" y="0"/>
                </a:cxn>
                <a:cxn ang="0">
                  <a:pos x="0" y="0"/>
                </a:cxn>
                <a:cxn ang="0">
                  <a:pos x="0" y="2"/>
                </a:cxn>
                <a:cxn ang="0">
                  <a:pos x="0" y="2"/>
                </a:cxn>
              </a:cxnLst>
              <a:rect l="0" t="0" r="r" b="b"/>
              <a:pathLst>
                <a:path h="2">
                  <a:moveTo>
                    <a:pt x="0" y="2"/>
                  </a:moveTo>
                  <a:lnTo>
                    <a:pt x="0" y="2"/>
                  </a:lnTo>
                  <a:lnTo>
                    <a:pt x="0" y="0"/>
                  </a:lnTo>
                  <a:lnTo>
                    <a:pt x="0" y="0"/>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0" name="Freeform 4704"/>
            <p:cNvSpPr>
              <a:spLocks/>
            </p:cNvSpPr>
            <p:nvPr/>
          </p:nvSpPr>
          <p:spPr bwMode="auto">
            <a:xfrm>
              <a:off x="5011" y="2458"/>
              <a:ext cx="1" cy="2"/>
            </a:xfrm>
            <a:custGeom>
              <a:avLst/>
              <a:gdLst/>
              <a:ahLst/>
              <a:cxnLst>
                <a:cxn ang="0">
                  <a:pos x="0" y="2"/>
                </a:cxn>
                <a:cxn ang="0">
                  <a:pos x="0" y="2"/>
                </a:cxn>
                <a:cxn ang="0">
                  <a:pos x="0" y="0"/>
                </a:cxn>
                <a:cxn ang="0">
                  <a:pos x="0" y="0"/>
                </a:cxn>
                <a:cxn ang="0">
                  <a:pos x="0" y="2"/>
                </a:cxn>
                <a:cxn ang="0">
                  <a:pos x="0" y="2"/>
                </a:cxn>
              </a:cxnLst>
              <a:rect l="0" t="0" r="r" b="b"/>
              <a:pathLst>
                <a:path h="2">
                  <a:moveTo>
                    <a:pt x="0" y="2"/>
                  </a:moveTo>
                  <a:lnTo>
                    <a:pt x="0" y="2"/>
                  </a:lnTo>
                  <a:lnTo>
                    <a:pt x="0" y="0"/>
                  </a:lnTo>
                  <a:lnTo>
                    <a:pt x="0" y="0"/>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1" name="Freeform 4705"/>
            <p:cNvSpPr>
              <a:spLocks/>
            </p:cNvSpPr>
            <p:nvPr/>
          </p:nvSpPr>
          <p:spPr bwMode="auto">
            <a:xfrm>
              <a:off x="5201" y="2824"/>
              <a:ext cx="4" cy="6"/>
            </a:xfrm>
            <a:custGeom>
              <a:avLst/>
              <a:gdLst/>
              <a:ahLst/>
              <a:cxnLst>
                <a:cxn ang="0">
                  <a:pos x="4" y="6"/>
                </a:cxn>
                <a:cxn ang="0">
                  <a:pos x="4" y="6"/>
                </a:cxn>
                <a:cxn ang="0">
                  <a:pos x="4" y="4"/>
                </a:cxn>
                <a:cxn ang="0">
                  <a:pos x="4" y="2"/>
                </a:cxn>
                <a:cxn ang="0">
                  <a:pos x="4" y="2"/>
                </a:cxn>
                <a:cxn ang="0">
                  <a:pos x="2" y="0"/>
                </a:cxn>
                <a:cxn ang="0">
                  <a:pos x="2" y="0"/>
                </a:cxn>
                <a:cxn ang="0">
                  <a:pos x="0" y="0"/>
                </a:cxn>
                <a:cxn ang="0">
                  <a:pos x="0" y="2"/>
                </a:cxn>
                <a:cxn ang="0">
                  <a:pos x="4" y="6"/>
                </a:cxn>
              </a:cxnLst>
              <a:rect l="0" t="0" r="r" b="b"/>
              <a:pathLst>
                <a:path w="4" h="6">
                  <a:moveTo>
                    <a:pt x="4" y="6"/>
                  </a:moveTo>
                  <a:lnTo>
                    <a:pt x="4" y="6"/>
                  </a:lnTo>
                  <a:lnTo>
                    <a:pt x="4" y="4"/>
                  </a:lnTo>
                  <a:lnTo>
                    <a:pt x="4" y="2"/>
                  </a:lnTo>
                  <a:lnTo>
                    <a:pt x="4" y="2"/>
                  </a:lnTo>
                  <a:lnTo>
                    <a:pt x="2" y="0"/>
                  </a:lnTo>
                  <a:lnTo>
                    <a:pt x="2" y="0"/>
                  </a:lnTo>
                  <a:lnTo>
                    <a:pt x="0" y="0"/>
                  </a:lnTo>
                  <a:lnTo>
                    <a:pt x="0" y="2"/>
                  </a:lnTo>
                  <a:lnTo>
                    <a:pt x="4"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2" name="Freeform 4706"/>
            <p:cNvSpPr>
              <a:spLocks/>
            </p:cNvSpPr>
            <p:nvPr/>
          </p:nvSpPr>
          <p:spPr bwMode="auto">
            <a:xfrm>
              <a:off x="5201" y="2824"/>
              <a:ext cx="4" cy="6"/>
            </a:xfrm>
            <a:custGeom>
              <a:avLst/>
              <a:gdLst/>
              <a:ahLst/>
              <a:cxnLst>
                <a:cxn ang="0">
                  <a:pos x="4" y="6"/>
                </a:cxn>
                <a:cxn ang="0">
                  <a:pos x="4" y="6"/>
                </a:cxn>
                <a:cxn ang="0">
                  <a:pos x="4" y="4"/>
                </a:cxn>
                <a:cxn ang="0">
                  <a:pos x="4" y="2"/>
                </a:cxn>
                <a:cxn ang="0">
                  <a:pos x="4" y="2"/>
                </a:cxn>
                <a:cxn ang="0">
                  <a:pos x="2" y="0"/>
                </a:cxn>
                <a:cxn ang="0">
                  <a:pos x="2" y="0"/>
                </a:cxn>
                <a:cxn ang="0">
                  <a:pos x="0" y="0"/>
                </a:cxn>
                <a:cxn ang="0">
                  <a:pos x="0" y="2"/>
                </a:cxn>
                <a:cxn ang="0">
                  <a:pos x="4" y="6"/>
                </a:cxn>
              </a:cxnLst>
              <a:rect l="0" t="0" r="r" b="b"/>
              <a:pathLst>
                <a:path w="4" h="6">
                  <a:moveTo>
                    <a:pt x="4" y="6"/>
                  </a:moveTo>
                  <a:lnTo>
                    <a:pt x="4" y="6"/>
                  </a:lnTo>
                  <a:lnTo>
                    <a:pt x="4" y="4"/>
                  </a:lnTo>
                  <a:lnTo>
                    <a:pt x="4" y="2"/>
                  </a:lnTo>
                  <a:lnTo>
                    <a:pt x="4" y="2"/>
                  </a:lnTo>
                  <a:lnTo>
                    <a:pt x="2" y="0"/>
                  </a:lnTo>
                  <a:lnTo>
                    <a:pt x="2" y="0"/>
                  </a:lnTo>
                  <a:lnTo>
                    <a:pt x="0" y="0"/>
                  </a:lnTo>
                  <a:lnTo>
                    <a:pt x="0" y="2"/>
                  </a:lnTo>
                  <a:lnTo>
                    <a:pt x="4"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3" name="Freeform 4707"/>
            <p:cNvSpPr>
              <a:spLocks/>
            </p:cNvSpPr>
            <p:nvPr/>
          </p:nvSpPr>
          <p:spPr bwMode="auto">
            <a:xfrm>
              <a:off x="5201" y="2830"/>
              <a:ext cx="2" cy="5"/>
            </a:xfrm>
            <a:custGeom>
              <a:avLst/>
              <a:gdLst/>
              <a:ahLst/>
              <a:cxnLst>
                <a:cxn ang="0">
                  <a:pos x="0" y="5"/>
                </a:cxn>
                <a:cxn ang="0">
                  <a:pos x="0" y="5"/>
                </a:cxn>
                <a:cxn ang="0">
                  <a:pos x="2" y="1"/>
                </a:cxn>
                <a:cxn ang="0">
                  <a:pos x="0" y="0"/>
                </a:cxn>
                <a:cxn ang="0">
                  <a:pos x="0" y="0"/>
                </a:cxn>
                <a:cxn ang="0">
                  <a:pos x="0" y="5"/>
                </a:cxn>
              </a:cxnLst>
              <a:rect l="0" t="0" r="r" b="b"/>
              <a:pathLst>
                <a:path w="2" h="5">
                  <a:moveTo>
                    <a:pt x="0" y="5"/>
                  </a:moveTo>
                  <a:lnTo>
                    <a:pt x="0" y="5"/>
                  </a:lnTo>
                  <a:lnTo>
                    <a:pt x="2" y="1"/>
                  </a:lnTo>
                  <a:lnTo>
                    <a:pt x="0" y="0"/>
                  </a:lnTo>
                  <a:lnTo>
                    <a:pt x="0" y="0"/>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4" name="Freeform 4708"/>
            <p:cNvSpPr>
              <a:spLocks/>
            </p:cNvSpPr>
            <p:nvPr/>
          </p:nvSpPr>
          <p:spPr bwMode="auto">
            <a:xfrm>
              <a:off x="5201" y="2830"/>
              <a:ext cx="2" cy="5"/>
            </a:xfrm>
            <a:custGeom>
              <a:avLst/>
              <a:gdLst/>
              <a:ahLst/>
              <a:cxnLst>
                <a:cxn ang="0">
                  <a:pos x="0" y="5"/>
                </a:cxn>
                <a:cxn ang="0">
                  <a:pos x="0" y="5"/>
                </a:cxn>
                <a:cxn ang="0">
                  <a:pos x="2" y="1"/>
                </a:cxn>
                <a:cxn ang="0">
                  <a:pos x="0" y="0"/>
                </a:cxn>
                <a:cxn ang="0">
                  <a:pos x="0" y="0"/>
                </a:cxn>
                <a:cxn ang="0">
                  <a:pos x="0" y="5"/>
                </a:cxn>
              </a:cxnLst>
              <a:rect l="0" t="0" r="r" b="b"/>
              <a:pathLst>
                <a:path w="2" h="5">
                  <a:moveTo>
                    <a:pt x="0" y="5"/>
                  </a:moveTo>
                  <a:lnTo>
                    <a:pt x="0" y="5"/>
                  </a:lnTo>
                  <a:lnTo>
                    <a:pt x="2" y="1"/>
                  </a:lnTo>
                  <a:lnTo>
                    <a:pt x="0" y="0"/>
                  </a:lnTo>
                  <a:lnTo>
                    <a:pt x="0" y="0"/>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5" name="Freeform 4709"/>
            <p:cNvSpPr>
              <a:spLocks/>
            </p:cNvSpPr>
            <p:nvPr/>
          </p:nvSpPr>
          <p:spPr bwMode="auto">
            <a:xfrm>
              <a:off x="5203" y="2808"/>
              <a:ext cx="15" cy="13"/>
            </a:xfrm>
            <a:custGeom>
              <a:avLst/>
              <a:gdLst/>
              <a:ahLst/>
              <a:cxnLst>
                <a:cxn ang="0">
                  <a:pos x="4" y="9"/>
                </a:cxn>
                <a:cxn ang="0">
                  <a:pos x="4" y="9"/>
                </a:cxn>
                <a:cxn ang="0">
                  <a:pos x="9" y="13"/>
                </a:cxn>
                <a:cxn ang="0">
                  <a:pos x="13" y="13"/>
                </a:cxn>
                <a:cxn ang="0">
                  <a:pos x="15" y="13"/>
                </a:cxn>
                <a:cxn ang="0">
                  <a:pos x="15" y="13"/>
                </a:cxn>
                <a:cxn ang="0">
                  <a:pos x="11" y="11"/>
                </a:cxn>
                <a:cxn ang="0">
                  <a:pos x="11" y="11"/>
                </a:cxn>
                <a:cxn ang="0">
                  <a:pos x="7" y="6"/>
                </a:cxn>
                <a:cxn ang="0">
                  <a:pos x="7" y="6"/>
                </a:cxn>
                <a:cxn ang="0">
                  <a:pos x="0" y="0"/>
                </a:cxn>
                <a:cxn ang="0">
                  <a:pos x="0" y="0"/>
                </a:cxn>
                <a:cxn ang="0">
                  <a:pos x="0" y="2"/>
                </a:cxn>
                <a:cxn ang="0">
                  <a:pos x="0" y="6"/>
                </a:cxn>
                <a:cxn ang="0">
                  <a:pos x="4" y="9"/>
                </a:cxn>
              </a:cxnLst>
              <a:rect l="0" t="0" r="r" b="b"/>
              <a:pathLst>
                <a:path w="15" h="13">
                  <a:moveTo>
                    <a:pt x="4" y="9"/>
                  </a:moveTo>
                  <a:lnTo>
                    <a:pt x="4" y="9"/>
                  </a:lnTo>
                  <a:lnTo>
                    <a:pt x="9" y="13"/>
                  </a:lnTo>
                  <a:lnTo>
                    <a:pt x="13" y="13"/>
                  </a:lnTo>
                  <a:lnTo>
                    <a:pt x="15" y="13"/>
                  </a:lnTo>
                  <a:lnTo>
                    <a:pt x="15" y="13"/>
                  </a:lnTo>
                  <a:lnTo>
                    <a:pt x="11" y="11"/>
                  </a:lnTo>
                  <a:lnTo>
                    <a:pt x="11" y="11"/>
                  </a:lnTo>
                  <a:lnTo>
                    <a:pt x="7" y="6"/>
                  </a:lnTo>
                  <a:lnTo>
                    <a:pt x="7" y="6"/>
                  </a:lnTo>
                  <a:lnTo>
                    <a:pt x="0" y="0"/>
                  </a:lnTo>
                  <a:lnTo>
                    <a:pt x="0" y="0"/>
                  </a:lnTo>
                  <a:lnTo>
                    <a:pt x="0" y="2"/>
                  </a:lnTo>
                  <a:lnTo>
                    <a:pt x="0" y="6"/>
                  </a:lnTo>
                  <a:lnTo>
                    <a:pt x="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6" name="Freeform 4710"/>
            <p:cNvSpPr>
              <a:spLocks/>
            </p:cNvSpPr>
            <p:nvPr/>
          </p:nvSpPr>
          <p:spPr bwMode="auto">
            <a:xfrm>
              <a:off x="5203" y="2808"/>
              <a:ext cx="15" cy="13"/>
            </a:xfrm>
            <a:custGeom>
              <a:avLst/>
              <a:gdLst/>
              <a:ahLst/>
              <a:cxnLst>
                <a:cxn ang="0">
                  <a:pos x="4" y="9"/>
                </a:cxn>
                <a:cxn ang="0">
                  <a:pos x="4" y="9"/>
                </a:cxn>
                <a:cxn ang="0">
                  <a:pos x="9" y="13"/>
                </a:cxn>
                <a:cxn ang="0">
                  <a:pos x="13" y="13"/>
                </a:cxn>
                <a:cxn ang="0">
                  <a:pos x="15" y="13"/>
                </a:cxn>
                <a:cxn ang="0">
                  <a:pos x="15" y="13"/>
                </a:cxn>
                <a:cxn ang="0">
                  <a:pos x="11" y="11"/>
                </a:cxn>
                <a:cxn ang="0">
                  <a:pos x="11" y="11"/>
                </a:cxn>
                <a:cxn ang="0">
                  <a:pos x="7" y="6"/>
                </a:cxn>
                <a:cxn ang="0">
                  <a:pos x="7" y="6"/>
                </a:cxn>
                <a:cxn ang="0">
                  <a:pos x="0" y="0"/>
                </a:cxn>
                <a:cxn ang="0">
                  <a:pos x="0" y="0"/>
                </a:cxn>
                <a:cxn ang="0">
                  <a:pos x="0" y="2"/>
                </a:cxn>
                <a:cxn ang="0">
                  <a:pos x="0" y="6"/>
                </a:cxn>
                <a:cxn ang="0">
                  <a:pos x="4" y="9"/>
                </a:cxn>
              </a:cxnLst>
              <a:rect l="0" t="0" r="r" b="b"/>
              <a:pathLst>
                <a:path w="15" h="13">
                  <a:moveTo>
                    <a:pt x="4" y="9"/>
                  </a:moveTo>
                  <a:lnTo>
                    <a:pt x="4" y="9"/>
                  </a:lnTo>
                  <a:lnTo>
                    <a:pt x="9" y="13"/>
                  </a:lnTo>
                  <a:lnTo>
                    <a:pt x="13" y="13"/>
                  </a:lnTo>
                  <a:lnTo>
                    <a:pt x="15" y="13"/>
                  </a:lnTo>
                  <a:lnTo>
                    <a:pt x="15" y="13"/>
                  </a:lnTo>
                  <a:lnTo>
                    <a:pt x="11" y="11"/>
                  </a:lnTo>
                  <a:lnTo>
                    <a:pt x="11" y="11"/>
                  </a:lnTo>
                  <a:lnTo>
                    <a:pt x="7" y="6"/>
                  </a:lnTo>
                  <a:lnTo>
                    <a:pt x="7" y="6"/>
                  </a:lnTo>
                  <a:lnTo>
                    <a:pt x="0" y="0"/>
                  </a:lnTo>
                  <a:lnTo>
                    <a:pt x="0" y="0"/>
                  </a:lnTo>
                  <a:lnTo>
                    <a:pt x="0" y="2"/>
                  </a:lnTo>
                  <a:lnTo>
                    <a:pt x="0" y="6"/>
                  </a:lnTo>
                  <a:lnTo>
                    <a:pt x="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7" name="Freeform 4711"/>
            <p:cNvSpPr>
              <a:spLocks/>
            </p:cNvSpPr>
            <p:nvPr/>
          </p:nvSpPr>
          <p:spPr bwMode="auto">
            <a:xfrm>
              <a:off x="5209" y="2828"/>
              <a:ext cx="3" cy="5"/>
            </a:xfrm>
            <a:custGeom>
              <a:avLst/>
              <a:gdLst/>
              <a:ahLst/>
              <a:cxnLst>
                <a:cxn ang="0">
                  <a:pos x="1" y="5"/>
                </a:cxn>
                <a:cxn ang="0">
                  <a:pos x="1" y="5"/>
                </a:cxn>
                <a:cxn ang="0">
                  <a:pos x="3" y="3"/>
                </a:cxn>
                <a:cxn ang="0">
                  <a:pos x="3" y="2"/>
                </a:cxn>
                <a:cxn ang="0">
                  <a:pos x="1" y="0"/>
                </a:cxn>
                <a:cxn ang="0">
                  <a:pos x="1" y="0"/>
                </a:cxn>
                <a:cxn ang="0">
                  <a:pos x="0" y="2"/>
                </a:cxn>
                <a:cxn ang="0">
                  <a:pos x="0" y="3"/>
                </a:cxn>
                <a:cxn ang="0">
                  <a:pos x="0" y="5"/>
                </a:cxn>
                <a:cxn ang="0">
                  <a:pos x="1" y="5"/>
                </a:cxn>
              </a:cxnLst>
              <a:rect l="0" t="0" r="r" b="b"/>
              <a:pathLst>
                <a:path w="3" h="5">
                  <a:moveTo>
                    <a:pt x="1" y="5"/>
                  </a:moveTo>
                  <a:lnTo>
                    <a:pt x="1" y="5"/>
                  </a:lnTo>
                  <a:lnTo>
                    <a:pt x="3" y="3"/>
                  </a:lnTo>
                  <a:lnTo>
                    <a:pt x="3" y="2"/>
                  </a:lnTo>
                  <a:lnTo>
                    <a:pt x="1" y="0"/>
                  </a:lnTo>
                  <a:lnTo>
                    <a:pt x="1" y="0"/>
                  </a:lnTo>
                  <a:lnTo>
                    <a:pt x="0" y="2"/>
                  </a:lnTo>
                  <a:lnTo>
                    <a:pt x="0" y="3"/>
                  </a:lnTo>
                  <a:lnTo>
                    <a:pt x="0" y="5"/>
                  </a:lnTo>
                  <a:lnTo>
                    <a:pt x="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8" name="Freeform 4712"/>
            <p:cNvSpPr>
              <a:spLocks/>
            </p:cNvSpPr>
            <p:nvPr/>
          </p:nvSpPr>
          <p:spPr bwMode="auto">
            <a:xfrm>
              <a:off x="5209" y="2828"/>
              <a:ext cx="3" cy="5"/>
            </a:xfrm>
            <a:custGeom>
              <a:avLst/>
              <a:gdLst/>
              <a:ahLst/>
              <a:cxnLst>
                <a:cxn ang="0">
                  <a:pos x="1" y="5"/>
                </a:cxn>
                <a:cxn ang="0">
                  <a:pos x="1" y="5"/>
                </a:cxn>
                <a:cxn ang="0">
                  <a:pos x="3" y="3"/>
                </a:cxn>
                <a:cxn ang="0">
                  <a:pos x="3" y="2"/>
                </a:cxn>
                <a:cxn ang="0">
                  <a:pos x="1" y="0"/>
                </a:cxn>
                <a:cxn ang="0">
                  <a:pos x="1" y="0"/>
                </a:cxn>
                <a:cxn ang="0">
                  <a:pos x="0" y="2"/>
                </a:cxn>
                <a:cxn ang="0">
                  <a:pos x="0" y="3"/>
                </a:cxn>
                <a:cxn ang="0">
                  <a:pos x="0" y="5"/>
                </a:cxn>
                <a:cxn ang="0">
                  <a:pos x="1" y="5"/>
                </a:cxn>
              </a:cxnLst>
              <a:rect l="0" t="0" r="r" b="b"/>
              <a:pathLst>
                <a:path w="3" h="5">
                  <a:moveTo>
                    <a:pt x="1" y="5"/>
                  </a:moveTo>
                  <a:lnTo>
                    <a:pt x="1" y="5"/>
                  </a:lnTo>
                  <a:lnTo>
                    <a:pt x="3" y="3"/>
                  </a:lnTo>
                  <a:lnTo>
                    <a:pt x="3" y="2"/>
                  </a:lnTo>
                  <a:lnTo>
                    <a:pt x="1" y="0"/>
                  </a:lnTo>
                  <a:lnTo>
                    <a:pt x="1" y="0"/>
                  </a:lnTo>
                  <a:lnTo>
                    <a:pt x="0" y="2"/>
                  </a:lnTo>
                  <a:lnTo>
                    <a:pt x="0" y="3"/>
                  </a:lnTo>
                  <a:lnTo>
                    <a:pt x="0" y="5"/>
                  </a:lnTo>
                  <a:lnTo>
                    <a:pt x="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9" name="Freeform 4713"/>
            <p:cNvSpPr>
              <a:spLocks/>
            </p:cNvSpPr>
            <p:nvPr/>
          </p:nvSpPr>
          <p:spPr bwMode="auto">
            <a:xfrm>
              <a:off x="5212" y="2837"/>
              <a:ext cx="2" cy="5"/>
            </a:xfrm>
            <a:custGeom>
              <a:avLst/>
              <a:gdLst/>
              <a:ahLst/>
              <a:cxnLst>
                <a:cxn ang="0">
                  <a:pos x="2" y="5"/>
                </a:cxn>
                <a:cxn ang="0">
                  <a:pos x="2" y="5"/>
                </a:cxn>
                <a:cxn ang="0">
                  <a:pos x="2" y="5"/>
                </a:cxn>
                <a:cxn ang="0">
                  <a:pos x="2" y="3"/>
                </a:cxn>
                <a:cxn ang="0">
                  <a:pos x="2" y="2"/>
                </a:cxn>
                <a:cxn ang="0">
                  <a:pos x="2" y="0"/>
                </a:cxn>
                <a:cxn ang="0">
                  <a:pos x="2" y="0"/>
                </a:cxn>
                <a:cxn ang="0">
                  <a:pos x="0" y="3"/>
                </a:cxn>
                <a:cxn ang="0">
                  <a:pos x="2" y="5"/>
                </a:cxn>
              </a:cxnLst>
              <a:rect l="0" t="0" r="r" b="b"/>
              <a:pathLst>
                <a:path w="2" h="5">
                  <a:moveTo>
                    <a:pt x="2" y="5"/>
                  </a:moveTo>
                  <a:lnTo>
                    <a:pt x="2" y="5"/>
                  </a:lnTo>
                  <a:lnTo>
                    <a:pt x="2" y="5"/>
                  </a:lnTo>
                  <a:lnTo>
                    <a:pt x="2" y="3"/>
                  </a:lnTo>
                  <a:lnTo>
                    <a:pt x="2" y="2"/>
                  </a:lnTo>
                  <a:lnTo>
                    <a:pt x="2" y="0"/>
                  </a:lnTo>
                  <a:lnTo>
                    <a:pt x="2" y="0"/>
                  </a:lnTo>
                  <a:lnTo>
                    <a:pt x="0" y="3"/>
                  </a:lnTo>
                  <a:lnTo>
                    <a:pt x="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0" name="Freeform 4714"/>
            <p:cNvSpPr>
              <a:spLocks/>
            </p:cNvSpPr>
            <p:nvPr/>
          </p:nvSpPr>
          <p:spPr bwMode="auto">
            <a:xfrm>
              <a:off x="5212" y="2837"/>
              <a:ext cx="2" cy="5"/>
            </a:xfrm>
            <a:custGeom>
              <a:avLst/>
              <a:gdLst/>
              <a:ahLst/>
              <a:cxnLst>
                <a:cxn ang="0">
                  <a:pos x="2" y="5"/>
                </a:cxn>
                <a:cxn ang="0">
                  <a:pos x="2" y="5"/>
                </a:cxn>
                <a:cxn ang="0">
                  <a:pos x="2" y="5"/>
                </a:cxn>
                <a:cxn ang="0">
                  <a:pos x="2" y="3"/>
                </a:cxn>
                <a:cxn ang="0">
                  <a:pos x="2" y="2"/>
                </a:cxn>
                <a:cxn ang="0">
                  <a:pos x="2" y="0"/>
                </a:cxn>
                <a:cxn ang="0">
                  <a:pos x="2" y="0"/>
                </a:cxn>
                <a:cxn ang="0">
                  <a:pos x="0" y="3"/>
                </a:cxn>
                <a:cxn ang="0">
                  <a:pos x="2" y="5"/>
                </a:cxn>
              </a:cxnLst>
              <a:rect l="0" t="0" r="r" b="b"/>
              <a:pathLst>
                <a:path w="2" h="5">
                  <a:moveTo>
                    <a:pt x="2" y="5"/>
                  </a:moveTo>
                  <a:lnTo>
                    <a:pt x="2" y="5"/>
                  </a:lnTo>
                  <a:lnTo>
                    <a:pt x="2" y="5"/>
                  </a:lnTo>
                  <a:lnTo>
                    <a:pt x="2" y="3"/>
                  </a:lnTo>
                  <a:lnTo>
                    <a:pt x="2" y="2"/>
                  </a:lnTo>
                  <a:lnTo>
                    <a:pt x="2" y="0"/>
                  </a:lnTo>
                  <a:lnTo>
                    <a:pt x="2" y="0"/>
                  </a:lnTo>
                  <a:lnTo>
                    <a:pt x="0" y="3"/>
                  </a:lnTo>
                  <a:lnTo>
                    <a:pt x="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1" name="Freeform 4715"/>
            <p:cNvSpPr>
              <a:spLocks/>
            </p:cNvSpPr>
            <p:nvPr/>
          </p:nvSpPr>
          <p:spPr bwMode="auto">
            <a:xfrm>
              <a:off x="5212" y="2830"/>
              <a:ext cx="11" cy="10"/>
            </a:xfrm>
            <a:custGeom>
              <a:avLst/>
              <a:gdLst/>
              <a:ahLst/>
              <a:cxnLst>
                <a:cxn ang="0">
                  <a:pos x="9" y="10"/>
                </a:cxn>
                <a:cxn ang="0">
                  <a:pos x="9" y="10"/>
                </a:cxn>
                <a:cxn ang="0">
                  <a:pos x="11" y="10"/>
                </a:cxn>
                <a:cxn ang="0">
                  <a:pos x="11" y="9"/>
                </a:cxn>
                <a:cxn ang="0">
                  <a:pos x="11" y="9"/>
                </a:cxn>
                <a:cxn ang="0">
                  <a:pos x="9" y="5"/>
                </a:cxn>
                <a:cxn ang="0">
                  <a:pos x="7" y="3"/>
                </a:cxn>
                <a:cxn ang="0">
                  <a:pos x="7" y="3"/>
                </a:cxn>
                <a:cxn ang="0">
                  <a:pos x="6" y="1"/>
                </a:cxn>
                <a:cxn ang="0">
                  <a:pos x="6" y="0"/>
                </a:cxn>
                <a:cxn ang="0">
                  <a:pos x="4" y="1"/>
                </a:cxn>
                <a:cxn ang="0">
                  <a:pos x="4" y="1"/>
                </a:cxn>
                <a:cxn ang="0">
                  <a:pos x="2" y="3"/>
                </a:cxn>
                <a:cxn ang="0">
                  <a:pos x="0" y="5"/>
                </a:cxn>
                <a:cxn ang="0">
                  <a:pos x="0" y="5"/>
                </a:cxn>
                <a:cxn ang="0">
                  <a:pos x="4" y="5"/>
                </a:cxn>
                <a:cxn ang="0">
                  <a:pos x="6" y="7"/>
                </a:cxn>
                <a:cxn ang="0">
                  <a:pos x="6" y="7"/>
                </a:cxn>
                <a:cxn ang="0">
                  <a:pos x="6" y="7"/>
                </a:cxn>
                <a:cxn ang="0">
                  <a:pos x="6" y="7"/>
                </a:cxn>
                <a:cxn ang="0">
                  <a:pos x="7" y="9"/>
                </a:cxn>
                <a:cxn ang="0">
                  <a:pos x="9" y="10"/>
                </a:cxn>
              </a:cxnLst>
              <a:rect l="0" t="0" r="r" b="b"/>
              <a:pathLst>
                <a:path w="11" h="10">
                  <a:moveTo>
                    <a:pt x="9" y="10"/>
                  </a:moveTo>
                  <a:lnTo>
                    <a:pt x="9" y="10"/>
                  </a:lnTo>
                  <a:lnTo>
                    <a:pt x="11" y="10"/>
                  </a:lnTo>
                  <a:lnTo>
                    <a:pt x="11" y="9"/>
                  </a:lnTo>
                  <a:lnTo>
                    <a:pt x="11" y="9"/>
                  </a:lnTo>
                  <a:lnTo>
                    <a:pt x="9" y="5"/>
                  </a:lnTo>
                  <a:lnTo>
                    <a:pt x="7" y="3"/>
                  </a:lnTo>
                  <a:lnTo>
                    <a:pt x="7" y="3"/>
                  </a:lnTo>
                  <a:lnTo>
                    <a:pt x="6" y="1"/>
                  </a:lnTo>
                  <a:lnTo>
                    <a:pt x="6" y="0"/>
                  </a:lnTo>
                  <a:lnTo>
                    <a:pt x="4" y="1"/>
                  </a:lnTo>
                  <a:lnTo>
                    <a:pt x="4" y="1"/>
                  </a:lnTo>
                  <a:lnTo>
                    <a:pt x="2" y="3"/>
                  </a:lnTo>
                  <a:lnTo>
                    <a:pt x="0" y="5"/>
                  </a:lnTo>
                  <a:lnTo>
                    <a:pt x="0" y="5"/>
                  </a:lnTo>
                  <a:lnTo>
                    <a:pt x="4" y="5"/>
                  </a:lnTo>
                  <a:lnTo>
                    <a:pt x="6" y="7"/>
                  </a:lnTo>
                  <a:lnTo>
                    <a:pt x="6" y="7"/>
                  </a:lnTo>
                  <a:lnTo>
                    <a:pt x="6" y="7"/>
                  </a:lnTo>
                  <a:lnTo>
                    <a:pt x="6" y="7"/>
                  </a:lnTo>
                  <a:lnTo>
                    <a:pt x="7" y="9"/>
                  </a:lnTo>
                  <a:lnTo>
                    <a:pt x="9"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2" name="Freeform 4716"/>
            <p:cNvSpPr>
              <a:spLocks/>
            </p:cNvSpPr>
            <p:nvPr/>
          </p:nvSpPr>
          <p:spPr bwMode="auto">
            <a:xfrm>
              <a:off x="5212" y="2830"/>
              <a:ext cx="11" cy="10"/>
            </a:xfrm>
            <a:custGeom>
              <a:avLst/>
              <a:gdLst/>
              <a:ahLst/>
              <a:cxnLst>
                <a:cxn ang="0">
                  <a:pos x="9" y="10"/>
                </a:cxn>
                <a:cxn ang="0">
                  <a:pos x="9" y="10"/>
                </a:cxn>
                <a:cxn ang="0">
                  <a:pos x="11" y="10"/>
                </a:cxn>
                <a:cxn ang="0">
                  <a:pos x="11" y="9"/>
                </a:cxn>
                <a:cxn ang="0">
                  <a:pos x="11" y="9"/>
                </a:cxn>
                <a:cxn ang="0">
                  <a:pos x="9" y="5"/>
                </a:cxn>
                <a:cxn ang="0">
                  <a:pos x="7" y="3"/>
                </a:cxn>
                <a:cxn ang="0">
                  <a:pos x="7" y="3"/>
                </a:cxn>
                <a:cxn ang="0">
                  <a:pos x="6" y="1"/>
                </a:cxn>
                <a:cxn ang="0">
                  <a:pos x="6" y="0"/>
                </a:cxn>
                <a:cxn ang="0">
                  <a:pos x="4" y="1"/>
                </a:cxn>
                <a:cxn ang="0">
                  <a:pos x="4" y="1"/>
                </a:cxn>
                <a:cxn ang="0">
                  <a:pos x="2" y="3"/>
                </a:cxn>
                <a:cxn ang="0">
                  <a:pos x="0" y="5"/>
                </a:cxn>
                <a:cxn ang="0">
                  <a:pos x="0" y="5"/>
                </a:cxn>
                <a:cxn ang="0">
                  <a:pos x="4" y="5"/>
                </a:cxn>
                <a:cxn ang="0">
                  <a:pos x="6" y="7"/>
                </a:cxn>
                <a:cxn ang="0">
                  <a:pos x="6" y="7"/>
                </a:cxn>
                <a:cxn ang="0">
                  <a:pos x="6" y="7"/>
                </a:cxn>
                <a:cxn ang="0">
                  <a:pos x="6" y="7"/>
                </a:cxn>
                <a:cxn ang="0">
                  <a:pos x="7" y="9"/>
                </a:cxn>
                <a:cxn ang="0">
                  <a:pos x="9" y="10"/>
                </a:cxn>
              </a:cxnLst>
              <a:rect l="0" t="0" r="r" b="b"/>
              <a:pathLst>
                <a:path w="11" h="10">
                  <a:moveTo>
                    <a:pt x="9" y="10"/>
                  </a:moveTo>
                  <a:lnTo>
                    <a:pt x="9" y="10"/>
                  </a:lnTo>
                  <a:lnTo>
                    <a:pt x="11" y="10"/>
                  </a:lnTo>
                  <a:lnTo>
                    <a:pt x="11" y="9"/>
                  </a:lnTo>
                  <a:lnTo>
                    <a:pt x="11" y="9"/>
                  </a:lnTo>
                  <a:lnTo>
                    <a:pt x="9" y="5"/>
                  </a:lnTo>
                  <a:lnTo>
                    <a:pt x="7" y="3"/>
                  </a:lnTo>
                  <a:lnTo>
                    <a:pt x="7" y="3"/>
                  </a:lnTo>
                  <a:lnTo>
                    <a:pt x="6" y="1"/>
                  </a:lnTo>
                  <a:lnTo>
                    <a:pt x="6" y="0"/>
                  </a:lnTo>
                  <a:lnTo>
                    <a:pt x="4" y="1"/>
                  </a:lnTo>
                  <a:lnTo>
                    <a:pt x="4" y="1"/>
                  </a:lnTo>
                  <a:lnTo>
                    <a:pt x="2" y="3"/>
                  </a:lnTo>
                  <a:lnTo>
                    <a:pt x="0" y="5"/>
                  </a:lnTo>
                  <a:lnTo>
                    <a:pt x="0" y="5"/>
                  </a:lnTo>
                  <a:lnTo>
                    <a:pt x="4" y="5"/>
                  </a:lnTo>
                  <a:lnTo>
                    <a:pt x="6" y="7"/>
                  </a:lnTo>
                  <a:lnTo>
                    <a:pt x="6" y="7"/>
                  </a:lnTo>
                  <a:lnTo>
                    <a:pt x="6" y="7"/>
                  </a:lnTo>
                  <a:lnTo>
                    <a:pt x="6" y="7"/>
                  </a:lnTo>
                  <a:lnTo>
                    <a:pt x="7" y="9"/>
                  </a:lnTo>
                  <a:lnTo>
                    <a:pt x="9"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3" name="Freeform 4717"/>
            <p:cNvSpPr>
              <a:spLocks/>
            </p:cNvSpPr>
            <p:nvPr/>
          </p:nvSpPr>
          <p:spPr bwMode="auto">
            <a:xfrm>
              <a:off x="5216" y="2842"/>
              <a:ext cx="2" cy="2"/>
            </a:xfrm>
            <a:custGeom>
              <a:avLst/>
              <a:gdLst/>
              <a:ahLst/>
              <a:cxnLst>
                <a:cxn ang="0">
                  <a:pos x="2" y="2"/>
                </a:cxn>
                <a:cxn ang="0">
                  <a:pos x="2" y="2"/>
                </a:cxn>
                <a:cxn ang="0">
                  <a:pos x="2" y="0"/>
                </a:cxn>
                <a:cxn ang="0">
                  <a:pos x="0" y="2"/>
                </a:cxn>
                <a:cxn ang="0">
                  <a:pos x="0" y="2"/>
                </a:cxn>
                <a:cxn ang="0">
                  <a:pos x="2" y="2"/>
                </a:cxn>
              </a:cxnLst>
              <a:rect l="0" t="0" r="r" b="b"/>
              <a:pathLst>
                <a:path w="2" h="2">
                  <a:moveTo>
                    <a:pt x="2" y="2"/>
                  </a:moveTo>
                  <a:lnTo>
                    <a:pt x="2" y="2"/>
                  </a:lnTo>
                  <a:lnTo>
                    <a:pt x="2"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4" name="Freeform 4718"/>
            <p:cNvSpPr>
              <a:spLocks/>
            </p:cNvSpPr>
            <p:nvPr/>
          </p:nvSpPr>
          <p:spPr bwMode="auto">
            <a:xfrm>
              <a:off x="5216" y="2842"/>
              <a:ext cx="2" cy="2"/>
            </a:xfrm>
            <a:custGeom>
              <a:avLst/>
              <a:gdLst/>
              <a:ahLst/>
              <a:cxnLst>
                <a:cxn ang="0">
                  <a:pos x="2" y="2"/>
                </a:cxn>
                <a:cxn ang="0">
                  <a:pos x="2" y="2"/>
                </a:cxn>
                <a:cxn ang="0">
                  <a:pos x="2" y="0"/>
                </a:cxn>
                <a:cxn ang="0">
                  <a:pos x="0" y="2"/>
                </a:cxn>
                <a:cxn ang="0">
                  <a:pos x="0" y="2"/>
                </a:cxn>
                <a:cxn ang="0">
                  <a:pos x="2" y="2"/>
                </a:cxn>
              </a:cxnLst>
              <a:rect l="0" t="0" r="r" b="b"/>
              <a:pathLst>
                <a:path w="2" h="2">
                  <a:moveTo>
                    <a:pt x="2" y="2"/>
                  </a:moveTo>
                  <a:lnTo>
                    <a:pt x="2" y="2"/>
                  </a:lnTo>
                  <a:lnTo>
                    <a:pt x="2"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5" name="Freeform 4719"/>
            <p:cNvSpPr>
              <a:spLocks/>
            </p:cNvSpPr>
            <p:nvPr/>
          </p:nvSpPr>
          <p:spPr bwMode="auto">
            <a:xfrm>
              <a:off x="5218" y="2821"/>
              <a:ext cx="1" cy="1"/>
            </a:xfrm>
            <a:custGeom>
              <a:avLst/>
              <a:gdLst/>
              <a:ahLst/>
              <a:cxnLst>
                <a:cxn ang="0">
                  <a:pos x="1" y="1"/>
                </a:cxn>
                <a:cxn ang="0">
                  <a:pos x="1" y="1"/>
                </a:cxn>
                <a:cxn ang="0">
                  <a:pos x="1" y="0"/>
                </a:cxn>
                <a:cxn ang="0">
                  <a:pos x="0" y="0"/>
                </a:cxn>
                <a:cxn ang="0">
                  <a:pos x="0" y="0"/>
                </a:cxn>
                <a:cxn ang="0">
                  <a:pos x="1" y="1"/>
                </a:cxn>
              </a:cxnLst>
              <a:rect l="0" t="0" r="r" b="b"/>
              <a:pathLst>
                <a:path w="1" h="1">
                  <a:moveTo>
                    <a:pt x="1" y="1"/>
                  </a:moveTo>
                  <a:lnTo>
                    <a:pt x="1" y="1"/>
                  </a:lnTo>
                  <a:lnTo>
                    <a:pt x="1" y="0"/>
                  </a:lnTo>
                  <a:lnTo>
                    <a:pt x="0" y="0"/>
                  </a:lnTo>
                  <a:lnTo>
                    <a:pt x="0" y="0"/>
                  </a:lnTo>
                  <a:lnTo>
                    <a:pt x="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6" name="Freeform 4720"/>
            <p:cNvSpPr>
              <a:spLocks/>
            </p:cNvSpPr>
            <p:nvPr/>
          </p:nvSpPr>
          <p:spPr bwMode="auto">
            <a:xfrm>
              <a:off x="5218" y="2821"/>
              <a:ext cx="1" cy="1"/>
            </a:xfrm>
            <a:custGeom>
              <a:avLst/>
              <a:gdLst/>
              <a:ahLst/>
              <a:cxnLst>
                <a:cxn ang="0">
                  <a:pos x="1" y="1"/>
                </a:cxn>
                <a:cxn ang="0">
                  <a:pos x="1" y="1"/>
                </a:cxn>
                <a:cxn ang="0">
                  <a:pos x="1" y="0"/>
                </a:cxn>
                <a:cxn ang="0">
                  <a:pos x="0" y="0"/>
                </a:cxn>
                <a:cxn ang="0">
                  <a:pos x="0" y="0"/>
                </a:cxn>
                <a:cxn ang="0">
                  <a:pos x="1" y="1"/>
                </a:cxn>
              </a:cxnLst>
              <a:rect l="0" t="0" r="r" b="b"/>
              <a:pathLst>
                <a:path w="1" h="1">
                  <a:moveTo>
                    <a:pt x="1" y="1"/>
                  </a:moveTo>
                  <a:lnTo>
                    <a:pt x="1" y="1"/>
                  </a:lnTo>
                  <a:lnTo>
                    <a:pt x="1" y="0"/>
                  </a:lnTo>
                  <a:lnTo>
                    <a:pt x="0" y="0"/>
                  </a:lnTo>
                  <a:lnTo>
                    <a:pt x="0" y="0"/>
                  </a:lnTo>
                  <a:lnTo>
                    <a:pt x="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7" name="Freeform 4721"/>
            <p:cNvSpPr>
              <a:spLocks/>
            </p:cNvSpPr>
            <p:nvPr/>
          </p:nvSpPr>
          <p:spPr bwMode="auto">
            <a:xfrm>
              <a:off x="5221" y="2821"/>
              <a:ext cx="2" cy="1"/>
            </a:xfrm>
            <a:custGeom>
              <a:avLst/>
              <a:gdLst/>
              <a:ahLst/>
              <a:cxnLst>
                <a:cxn ang="0">
                  <a:pos x="0" y="1"/>
                </a:cxn>
                <a:cxn ang="0">
                  <a:pos x="0" y="1"/>
                </a:cxn>
                <a:cxn ang="0">
                  <a:pos x="2" y="1"/>
                </a:cxn>
                <a:cxn ang="0">
                  <a:pos x="0" y="0"/>
                </a:cxn>
                <a:cxn ang="0">
                  <a:pos x="0" y="0"/>
                </a:cxn>
                <a:cxn ang="0">
                  <a:pos x="0" y="1"/>
                </a:cxn>
              </a:cxnLst>
              <a:rect l="0" t="0" r="r" b="b"/>
              <a:pathLst>
                <a:path w="2" h="1">
                  <a:moveTo>
                    <a:pt x="0" y="1"/>
                  </a:moveTo>
                  <a:lnTo>
                    <a:pt x="0" y="1"/>
                  </a:lnTo>
                  <a:lnTo>
                    <a:pt x="2" y="1"/>
                  </a:lnTo>
                  <a:lnTo>
                    <a:pt x="0" y="0"/>
                  </a:ln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8" name="Freeform 4722"/>
            <p:cNvSpPr>
              <a:spLocks/>
            </p:cNvSpPr>
            <p:nvPr/>
          </p:nvSpPr>
          <p:spPr bwMode="auto">
            <a:xfrm>
              <a:off x="5221" y="2821"/>
              <a:ext cx="2" cy="1"/>
            </a:xfrm>
            <a:custGeom>
              <a:avLst/>
              <a:gdLst/>
              <a:ahLst/>
              <a:cxnLst>
                <a:cxn ang="0">
                  <a:pos x="0" y="1"/>
                </a:cxn>
                <a:cxn ang="0">
                  <a:pos x="0" y="1"/>
                </a:cxn>
                <a:cxn ang="0">
                  <a:pos x="2" y="1"/>
                </a:cxn>
                <a:cxn ang="0">
                  <a:pos x="0" y="0"/>
                </a:cxn>
                <a:cxn ang="0">
                  <a:pos x="0" y="0"/>
                </a:cxn>
                <a:cxn ang="0">
                  <a:pos x="0" y="1"/>
                </a:cxn>
              </a:cxnLst>
              <a:rect l="0" t="0" r="r" b="b"/>
              <a:pathLst>
                <a:path w="2" h="1">
                  <a:moveTo>
                    <a:pt x="0" y="1"/>
                  </a:moveTo>
                  <a:lnTo>
                    <a:pt x="0" y="1"/>
                  </a:lnTo>
                  <a:lnTo>
                    <a:pt x="2" y="1"/>
                  </a:lnTo>
                  <a:lnTo>
                    <a:pt x="0" y="0"/>
                  </a:ln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9" name="Freeform 4723"/>
            <p:cNvSpPr>
              <a:spLocks/>
            </p:cNvSpPr>
            <p:nvPr/>
          </p:nvSpPr>
          <p:spPr bwMode="auto">
            <a:xfrm>
              <a:off x="5223" y="2839"/>
              <a:ext cx="2" cy="5"/>
            </a:xfrm>
            <a:custGeom>
              <a:avLst/>
              <a:gdLst/>
              <a:ahLst/>
              <a:cxnLst>
                <a:cxn ang="0">
                  <a:pos x="0" y="5"/>
                </a:cxn>
                <a:cxn ang="0">
                  <a:pos x="0" y="5"/>
                </a:cxn>
                <a:cxn ang="0">
                  <a:pos x="2" y="3"/>
                </a:cxn>
                <a:cxn ang="0">
                  <a:pos x="2" y="3"/>
                </a:cxn>
                <a:cxn ang="0">
                  <a:pos x="2" y="0"/>
                </a:cxn>
                <a:cxn ang="0">
                  <a:pos x="2" y="0"/>
                </a:cxn>
                <a:cxn ang="0">
                  <a:pos x="0" y="1"/>
                </a:cxn>
                <a:cxn ang="0">
                  <a:pos x="0" y="1"/>
                </a:cxn>
                <a:cxn ang="0">
                  <a:pos x="0" y="3"/>
                </a:cxn>
                <a:cxn ang="0">
                  <a:pos x="0" y="5"/>
                </a:cxn>
              </a:cxnLst>
              <a:rect l="0" t="0" r="r" b="b"/>
              <a:pathLst>
                <a:path w="2" h="5">
                  <a:moveTo>
                    <a:pt x="0" y="5"/>
                  </a:moveTo>
                  <a:lnTo>
                    <a:pt x="0" y="5"/>
                  </a:lnTo>
                  <a:lnTo>
                    <a:pt x="2" y="3"/>
                  </a:lnTo>
                  <a:lnTo>
                    <a:pt x="2" y="3"/>
                  </a:lnTo>
                  <a:lnTo>
                    <a:pt x="2" y="0"/>
                  </a:lnTo>
                  <a:lnTo>
                    <a:pt x="2" y="0"/>
                  </a:lnTo>
                  <a:lnTo>
                    <a:pt x="0" y="1"/>
                  </a:lnTo>
                  <a:lnTo>
                    <a:pt x="0" y="1"/>
                  </a:lnTo>
                  <a:lnTo>
                    <a:pt x="0" y="3"/>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0" name="Freeform 4724"/>
            <p:cNvSpPr>
              <a:spLocks/>
            </p:cNvSpPr>
            <p:nvPr/>
          </p:nvSpPr>
          <p:spPr bwMode="auto">
            <a:xfrm>
              <a:off x="5223" y="2839"/>
              <a:ext cx="2" cy="5"/>
            </a:xfrm>
            <a:custGeom>
              <a:avLst/>
              <a:gdLst/>
              <a:ahLst/>
              <a:cxnLst>
                <a:cxn ang="0">
                  <a:pos x="0" y="5"/>
                </a:cxn>
                <a:cxn ang="0">
                  <a:pos x="0" y="5"/>
                </a:cxn>
                <a:cxn ang="0">
                  <a:pos x="2" y="3"/>
                </a:cxn>
                <a:cxn ang="0">
                  <a:pos x="2" y="3"/>
                </a:cxn>
                <a:cxn ang="0">
                  <a:pos x="2" y="0"/>
                </a:cxn>
                <a:cxn ang="0">
                  <a:pos x="2" y="0"/>
                </a:cxn>
                <a:cxn ang="0">
                  <a:pos x="0" y="1"/>
                </a:cxn>
                <a:cxn ang="0">
                  <a:pos x="0" y="1"/>
                </a:cxn>
                <a:cxn ang="0">
                  <a:pos x="0" y="3"/>
                </a:cxn>
                <a:cxn ang="0">
                  <a:pos x="0" y="5"/>
                </a:cxn>
              </a:cxnLst>
              <a:rect l="0" t="0" r="r" b="b"/>
              <a:pathLst>
                <a:path w="2" h="5">
                  <a:moveTo>
                    <a:pt x="0" y="5"/>
                  </a:moveTo>
                  <a:lnTo>
                    <a:pt x="0" y="5"/>
                  </a:lnTo>
                  <a:lnTo>
                    <a:pt x="2" y="3"/>
                  </a:lnTo>
                  <a:lnTo>
                    <a:pt x="2" y="3"/>
                  </a:lnTo>
                  <a:lnTo>
                    <a:pt x="2" y="0"/>
                  </a:lnTo>
                  <a:lnTo>
                    <a:pt x="2" y="0"/>
                  </a:lnTo>
                  <a:lnTo>
                    <a:pt x="0" y="1"/>
                  </a:lnTo>
                  <a:lnTo>
                    <a:pt x="0" y="1"/>
                  </a:lnTo>
                  <a:lnTo>
                    <a:pt x="0" y="3"/>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1" name="Rectangle 4725"/>
            <p:cNvSpPr>
              <a:spLocks noChangeArrowheads="1"/>
            </p:cNvSpPr>
            <p:nvPr/>
          </p:nvSpPr>
          <p:spPr bwMode="auto">
            <a:xfrm>
              <a:off x="5226" y="2842"/>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2" name="Rectangle 4726"/>
            <p:cNvSpPr>
              <a:spLocks noChangeArrowheads="1"/>
            </p:cNvSpPr>
            <p:nvPr/>
          </p:nvSpPr>
          <p:spPr bwMode="auto">
            <a:xfrm>
              <a:off x="5226" y="2842"/>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3" name="Freeform 4727"/>
            <p:cNvSpPr>
              <a:spLocks/>
            </p:cNvSpPr>
            <p:nvPr/>
          </p:nvSpPr>
          <p:spPr bwMode="auto">
            <a:xfrm>
              <a:off x="5230" y="282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4" name="Freeform 4728"/>
            <p:cNvSpPr>
              <a:spLocks/>
            </p:cNvSpPr>
            <p:nvPr/>
          </p:nvSpPr>
          <p:spPr bwMode="auto">
            <a:xfrm>
              <a:off x="5230" y="282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5" name="Freeform 4729"/>
            <p:cNvSpPr>
              <a:spLocks/>
            </p:cNvSpPr>
            <p:nvPr/>
          </p:nvSpPr>
          <p:spPr bwMode="auto">
            <a:xfrm>
              <a:off x="5230" y="2824"/>
              <a:ext cx="4" cy="2"/>
            </a:xfrm>
            <a:custGeom>
              <a:avLst/>
              <a:gdLst/>
              <a:ahLst/>
              <a:cxnLst>
                <a:cxn ang="0">
                  <a:pos x="4" y="2"/>
                </a:cxn>
                <a:cxn ang="0">
                  <a:pos x="4" y="2"/>
                </a:cxn>
                <a:cxn ang="0">
                  <a:pos x="2" y="0"/>
                </a:cxn>
                <a:cxn ang="0">
                  <a:pos x="0" y="0"/>
                </a:cxn>
                <a:cxn ang="0">
                  <a:pos x="0" y="0"/>
                </a:cxn>
                <a:cxn ang="0">
                  <a:pos x="4" y="2"/>
                </a:cxn>
              </a:cxnLst>
              <a:rect l="0" t="0" r="r" b="b"/>
              <a:pathLst>
                <a:path w="4" h="2">
                  <a:moveTo>
                    <a:pt x="4" y="2"/>
                  </a:moveTo>
                  <a:lnTo>
                    <a:pt x="4" y="2"/>
                  </a:lnTo>
                  <a:lnTo>
                    <a:pt x="2" y="0"/>
                  </a:lnTo>
                  <a:lnTo>
                    <a:pt x="0" y="0"/>
                  </a:lnTo>
                  <a:lnTo>
                    <a:pt x="0"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6" name="Freeform 4730"/>
            <p:cNvSpPr>
              <a:spLocks/>
            </p:cNvSpPr>
            <p:nvPr/>
          </p:nvSpPr>
          <p:spPr bwMode="auto">
            <a:xfrm>
              <a:off x="5230" y="2824"/>
              <a:ext cx="4" cy="2"/>
            </a:xfrm>
            <a:custGeom>
              <a:avLst/>
              <a:gdLst/>
              <a:ahLst/>
              <a:cxnLst>
                <a:cxn ang="0">
                  <a:pos x="4" y="2"/>
                </a:cxn>
                <a:cxn ang="0">
                  <a:pos x="4" y="2"/>
                </a:cxn>
                <a:cxn ang="0">
                  <a:pos x="2" y="0"/>
                </a:cxn>
                <a:cxn ang="0">
                  <a:pos x="0" y="0"/>
                </a:cxn>
                <a:cxn ang="0">
                  <a:pos x="0" y="0"/>
                </a:cxn>
                <a:cxn ang="0">
                  <a:pos x="4" y="2"/>
                </a:cxn>
              </a:cxnLst>
              <a:rect l="0" t="0" r="r" b="b"/>
              <a:pathLst>
                <a:path w="4" h="2">
                  <a:moveTo>
                    <a:pt x="4" y="2"/>
                  </a:moveTo>
                  <a:lnTo>
                    <a:pt x="4" y="2"/>
                  </a:lnTo>
                  <a:lnTo>
                    <a:pt x="2" y="0"/>
                  </a:lnTo>
                  <a:lnTo>
                    <a:pt x="0" y="0"/>
                  </a:lnTo>
                  <a:lnTo>
                    <a:pt x="0"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7" name="Freeform 4731"/>
            <p:cNvSpPr>
              <a:spLocks/>
            </p:cNvSpPr>
            <p:nvPr/>
          </p:nvSpPr>
          <p:spPr bwMode="auto">
            <a:xfrm>
              <a:off x="5234" y="2822"/>
              <a:ext cx="19" cy="17"/>
            </a:xfrm>
            <a:custGeom>
              <a:avLst/>
              <a:gdLst/>
              <a:ahLst/>
              <a:cxnLst>
                <a:cxn ang="0">
                  <a:pos x="9" y="11"/>
                </a:cxn>
                <a:cxn ang="0">
                  <a:pos x="9" y="11"/>
                </a:cxn>
                <a:cxn ang="0">
                  <a:pos x="14" y="15"/>
                </a:cxn>
                <a:cxn ang="0">
                  <a:pos x="19" y="17"/>
                </a:cxn>
                <a:cxn ang="0">
                  <a:pos x="19" y="17"/>
                </a:cxn>
                <a:cxn ang="0">
                  <a:pos x="19" y="15"/>
                </a:cxn>
                <a:cxn ang="0">
                  <a:pos x="17" y="11"/>
                </a:cxn>
                <a:cxn ang="0">
                  <a:pos x="12" y="8"/>
                </a:cxn>
                <a:cxn ang="0">
                  <a:pos x="12" y="8"/>
                </a:cxn>
                <a:cxn ang="0">
                  <a:pos x="9" y="6"/>
                </a:cxn>
                <a:cxn ang="0">
                  <a:pos x="5" y="4"/>
                </a:cxn>
                <a:cxn ang="0">
                  <a:pos x="5" y="4"/>
                </a:cxn>
                <a:cxn ang="0">
                  <a:pos x="3" y="2"/>
                </a:cxn>
                <a:cxn ang="0">
                  <a:pos x="3" y="2"/>
                </a:cxn>
                <a:cxn ang="0">
                  <a:pos x="0" y="0"/>
                </a:cxn>
                <a:cxn ang="0">
                  <a:pos x="0" y="0"/>
                </a:cxn>
                <a:cxn ang="0">
                  <a:pos x="3" y="8"/>
                </a:cxn>
                <a:cxn ang="0">
                  <a:pos x="9" y="11"/>
                </a:cxn>
              </a:cxnLst>
              <a:rect l="0" t="0" r="r" b="b"/>
              <a:pathLst>
                <a:path w="19" h="17">
                  <a:moveTo>
                    <a:pt x="9" y="11"/>
                  </a:moveTo>
                  <a:lnTo>
                    <a:pt x="9" y="11"/>
                  </a:lnTo>
                  <a:lnTo>
                    <a:pt x="14" y="15"/>
                  </a:lnTo>
                  <a:lnTo>
                    <a:pt x="19" y="17"/>
                  </a:lnTo>
                  <a:lnTo>
                    <a:pt x="19" y="17"/>
                  </a:lnTo>
                  <a:lnTo>
                    <a:pt x="19" y="15"/>
                  </a:lnTo>
                  <a:lnTo>
                    <a:pt x="17" y="11"/>
                  </a:lnTo>
                  <a:lnTo>
                    <a:pt x="12" y="8"/>
                  </a:lnTo>
                  <a:lnTo>
                    <a:pt x="12" y="8"/>
                  </a:lnTo>
                  <a:lnTo>
                    <a:pt x="9" y="6"/>
                  </a:lnTo>
                  <a:lnTo>
                    <a:pt x="5" y="4"/>
                  </a:lnTo>
                  <a:lnTo>
                    <a:pt x="5" y="4"/>
                  </a:lnTo>
                  <a:lnTo>
                    <a:pt x="3" y="2"/>
                  </a:lnTo>
                  <a:lnTo>
                    <a:pt x="3" y="2"/>
                  </a:lnTo>
                  <a:lnTo>
                    <a:pt x="0" y="0"/>
                  </a:lnTo>
                  <a:lnTo>
                    <a:pt x="0" y="0"/>
                  </a:lnTo>
                  <a:lnTo>
                    <a:pt x="3" y="8"/>
                  </a:lnTo>
                  <a:lnTo>
                    <a:pt x="9"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8" name="Freeform 4732"/>
            <p:cNvSpPr>
              <a:spLocks/>
            </p:cNvSpPr>
            <p:nvPr/>
          </p:nvSpPr>
          <p:spPr bwMode="auto">
            <a:xfrm>
              <a:off x="5234" y="2822"/>
              <a:ext cx="19" cy="17"/>
            </a:xfrm>
            <a:custGeom>
              <a:avLst/>
              <a:gdLst/>
              <a:ahLst/>
              <a:cxnLst>
                <a:cxn ang="0">
                  <a:pos x="9" y="11"/>
                </a:cxn>
                <a:cxn ang="0">
                  <a:pos x="9" y="11"/>
                </a:cxn>
                <a:cxn ang="0">
                  <a:pos x="14" y="15"/>
                </a:cxn>
                <a:cxn ang="0">
                  <a:pos x="19" y="17"/>
                </a:cxn>
                <a:cxn ang="0">
                  <a:pos x="19" y="17"/>
                </a:cxn>
                <a:cxn ang="0">
                  <a:pos x="19" y="15"/>
                </a:cxn>
                <a:cxn ang="0">
                  <a:pos x="17" y="11"/>
                </a:cxn>
                <a:cxn ang="0">
                  <a:pos x="12" y="8"/>
                </a:cxn>
                <a:cxn ang="0">
                  <a:pos x="12" y="8"/>
                </a:cxn>
                <a:cxn ang="0">
                  <a:pos x="9" y="6"/>
                </a:cxn>
                <a:cxn ang="0">
                  <a:pos x="5" y="4"/>
                </a:cxn>
                <a:cxn ang="0">
                  <a:pos x="5" y="4"/>
                </a:cxn>
                <a:cxn ang="0">
                  <a:pos x="3" y="2"/>
                </a:cxn>
                <a:cxn ang="0">
                  <a:pos x="3" y="2"/>
                </a:cxn>
                <a:cxn ang="0">
                  <a:pos x="0" y="0"/>
                </a:cxn>
                <a:cxn ang="0">
                  <a:pos x="0" y="0"/>
                </a:cxn>
                <a:cxn ang="0">
                  <a:pos x="3" y="8"/>
                </a:cxn>
                <a:cxn ang="0">
                  <a:pos x="9" y="11"/>
                </a:cxn>
              </a:cxnLst>
              <a:rect l="0" t="0" r="r" b="b"/>
              <a:pathLst>
                <a:path w="19" h="17">
                  <a:moveTo>
                    <a:pt x="9" y="11"/>
                  </a:moveTo>
                  <a:lnTo>
                    <a:pt x="9" y="11"/>
                  </a:lnTo>
                  <a:lnTo>
                    <a:pt x="14" y="15"/>
                  </a:lnTo>
                  <a:lnTo>
                    <a:pt x="19" y="17"/>
                  </a:lnTo>
                  <a:lnTo>
                    <a:pt x="19" y="17"/>
                  </a:lnTo>
                  <a:lnTo>
                    <a:pt x="19" y="15"/>
                  </a:lnTo>
                  <a:lnTo>
                    <a:pt x="17" y="11"/>
                  </a:lnTo>
                  <a:lnTo>
                    <a:pt x="12" y="8"/>
                  </a:lnTo>
                  <a:lnTo>
                    <a:pt x="12" y="8"/>
                  </a:lnTo>
                  <a:lnTo>
                    <a:pt x="9" y="6"/>
                  </a:lnTo>
                  <a:lnTo>
                    <a:pt x="5" y="4"/>
                  </a:lnTo>
                  <a:lnTo>
                    <a:pt x="5" y="4"/>
                  </a:lnTo>
                  <a:lnTo>
                    <a:pt x="3" y="2"/>
                  </a:lnTo>
                  <a:lnTo>
                    <a:pt x="3" y="2"/>
                  </a:lnTo>
                  <a:lnTo>
                    <a:pt x="0" y="0"/>
                  </a:lnTo>
                  <a:lnTo>
                    <a:pt x="0" y="0"/>
                  </a:lnTo>
                  <a:lnTo>
                    <a:pt x="3" y="8"/>
                  </a:lnTo>
                  <a:lnTo>
                    <a:pt x="9"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9" name="Freeform 4733"/>
            <p:cNvSpPr>
              <a:spLocks/>
            </p:cNvSpPr>
            <p:nvPr/>
          </p:nvSpPr>
          <p:spPr bwMode="auto">
            <a:xfrm>
              <a:off x="5241" y="2847"/>
              <a:ext cx="2" cy="2"/>
            </a:xfrm>
            <a:custGeom>
              <a:avLst/>
              <a:gdLst/>
              <a:ahLst/>
              <a:cxnLst>
                <a:cxn ang="0">
                  <a:pos x="0" y="2"/>
                </a:cxn>
                <a:cxn ang="0">
                  <a:pos x="0" y="2"/>
                </a:cxn>
                <a:cxn ang="0">
                  <a:pos x="2" y="0"/>
                </a:cxn>
                <a:cxn ang="0">
                  <a:pos x="2" y="0"/>
                </a:cxn>
                <a:cxn ang="0">
                  <a:pos x="2" y="0"/>
                </a:cxn>
                <a:cxn ang="0">
                  <a:pos x="0" y="0"/>
                </a:cxn>
                <a:cxn ang="0">
                  <a:pos x="0" y="2"/>
                </a:cxn>
              </a:cxnLst>
              <a:rect l="0" t="0" r="r" b="b"/>
              <a:pathLst>
                <a:path w="2" h="2">
                  <a:moveTo>
                    <a:pt x="0" y="2"/>
                  </a:moveTo>
                  <a:lnTo>
                    <a:pt x="0" y="2"/>
                  </a:lnTo>
                  <a:lnTo>
                    <a:pt x="2" y="0"/>
                  </a:lnTo>
                  <a:lnTo>
                    <a:pt x="2" y="0"/>
                  </a:lnTo>
                  <a:lnTo>
                    <a:pt x="2"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0" name="Freeform 4734"/>
            <p:cNvSpPr>
              <a:spLocks/>
            </p:cNvSpPr>
            <p:nvPr/>
          </p:nvSpPr>
          <p:spPr bwMode="auto">
            <a:xfrm>
              <a:off x="5241" y="2847"/>
              <a:ext cx="2" cy="2"/>
            </a:xfrm>
            <a:custGeom>
              <a:avLst/>
              <a:gdLst/>
              <a:ahLst/>
              <a:cxnLst>
                <a:cxn ang="0">
                  <a:pos x="0" y="2"/>
                </a:cxn>
                <a:cxn ang="0">
                  <a:pos x="0" y="2"/>
                </a:cxn>
                <a:cxn ang="0">
                  <a:pos x="2" y="0"/>
                </a:cxn>
                <a:cxn ang="0">
                  <a:pos x="2" y="0"/>
                </a:cxn>
                <a:cxn ang="0">
                  <a:pos x="2" y="0"/>
                </a:cxn>
                <a:cxn ang="0">
                  <a:pos x="0" y="0"/>
                </a:cxn>
                <a:cxn ang="0">
                  <a:pos x="0" y="2"/>
                </a:cxn>
              </a:cxnLst>
              <a:rect l="0" t="0" r="r" b="b"/>
              <a:pathLst>
                <a:path w="2" h="2">
                  <a:moveTo>
                    <a:pt x="0" y="2"/>
                  </a:moveTo>
                  <a:lnTo>
                    <a:pt x="0" y="2"/>
                  </a:lnTo>
                  <a:lnTo>
                    <a:pt x="2" y="0"/>
                  </a:lnTo>
                  <a:lnTo>
                    <a:pt x="2" y="0"/>
                  </a:lnTo>
                  <a:lnTo>
                    <a:pt x="2"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1" name="Freeform 4735"/>
            <p:cNvSpPr>
              <a:spLocks/>
            </p:cNvSpPr>
            <p:nvPr/>
          </p:nvSpPr>
          <p:spPr bwMode="auto">
            <a:xfrm>
              <a:off x="5250" y="2837"/>
              <a:ext cx="1" cy="3"/>
            </a:xfrm>
            <a:custGeom>
              <a:avLst/>
              <a:gdLst/>
              <a:ahLst/>
              <a:cxnLst>
                <a:cxn ang="0">
                  <a:pos x="1" y="3"/>
                </a:cxn>
                <a:cxn ang="0">
                  <a:pos x="1" y="3"/>
                </a:cxn>
                <a:cxn ang="0">
                  <a:pos x="1" y="0"/>
                </a:cxn>
                <a:cxn ang="0">
                  <a:pos x="1" y="0"/>
                </a:cxn>
                <a:cxn ang="0">
                  <a:pos x="0" y="0"/>
                </a:cxn>
                <a:cxn ang="0">
                  <a:pos x="0" y="2"/>
                </a:cxn>
                <a:cxn ang="0">
                  <a:pos x="1" y="3"/>
                </a:cxn>
              </a:cxnLst>
              <a:rect l="0" t="0" r="r" b="b"/>
              <a:pathLst>
                <a:path w="1" h="3">
                  <a:moveTo>
                    <a:pt x="1" y="3"/>
                  </a:moveTo>
                  <a:lnTo>
                    <a:pt x="1" y="3"/>
                  </a:lnTo>
                  <a:lnTo>
                    <a:pt x="1" y="0"/>
                  </a:lnTo>
                  <a:lnTo>
                    <a:pt x="1" y="0"/>
                  </a:lnTo>
                  <a:lnTo>
                    <a:pt x="0" y="0"/>
                  </a:lnTo>
                  <a:lnTo>
                    <a:pt x="0" y="2"/>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2" name="Freeform 4736"/>
            <p:cNvSpPr>
              <a:spLocks/>
            </p:cNvSpPr>
            <p:nvPr/>
          </p:nvSpPr>
          <p:spPr bwMode="auto">
            <a:xfrm>
              <a:off x="5250" y="2837"/>
              <a:ext cx="1" cy="3"/>
            </a:xfrm>
            <a:custGeom>
              <a:avLst/>
              <a:gdLst/>
              <a:ahLst/>
              <a:cxnLst>
                <a:cxn ang="0">
                  <a:pos x="1" y="3"/>
                </a:cxn>
                <a:cxn ang="0">
                  <a:pos x="1" y="3"/>
                </a:cxn>
                <a:cxn ang="0">
                  <a:pos x="1" y="0"/>
                </a:cxn>
                <a:cxn ang="0">
                  <a:pos x="1" y="0"/>
                </a:cxn>
                <a:cxn ang="0">
                  <a:pos x="0" y="0"/>
                </a:cxn>
                <a:cxn ang="0">
                  <a:pos x="0" y="2"/>
                </a:cxn>
                <a:cxn ang="0">
                  <a:pos x="1" y="3"/>
                </a:cxn>
              </a:cxnLst>
              <a:rect l="0" t="0" r="r" b="b"/>
              <a:pathLst>
                <a:path w="1" h="3">
                  <a:moveTo>
                    <a:pt x="1" y="3"/>
                  </a:moveTo>
                  <a:lnTo>
                    <a:pt x="1" y="3"/>
                  </a:lnTo>
                  <a:lnTo>
                    <a:pt x="1" y="0"/>
                  </a:lnTo>
                  <a:lnTo>
                    <a:pt x="1" y="0"/>
                  </a:lnTo>
                  <a:lnTo>
                    <a:pt x="0" y="0"/>
                  </a:lnTo>
                  <a:lnTo>
                    <a:pt x="0" y="2"/>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3" name="Freeform 4737"/>
            <p:cNvSpPr>
              <a:spLocks/>
            </p:cNvSpPr>
            <p:nvPr/>
          </p:nvSpPr>
          <p:spPr bwMode="auto">
            <a:xfrm>
              <a:off x="5250" y="2887"/>
              <a:ext cx="7" cy="5"/>
            </a:xfrm>
            <a:custGeom>
              <a:avLst/>
              <a:gdLst/>
              <a:ahLst/>
              <a:cxnLst>
                <a:cxn ang="0">
                  <a:pos x="0" y="1"/>
                </a:cxn>
                <a:cxn ang="0">
                  <a:pos x="0" y="1"/>
                </a:cxn>
                <a:cxn ang="0">
                  <a:pos x="5" y="1"/>
                </a:cxn>
                <a:cxn ang="0">
                  <a:pos x="5" y="1"/>
                </a:cxn>
                <a:cxn ang="0">
                  <a:pos x="5" y="3"/>
                </a:cxn>
                <a:cxn ang="0">
                  <a:pos x="7" y="5"/>
                </a:cxn>
                <a:cxn ang="0">
                  <a:pos x="7" y="5"/>
                </a:cxn>
                <a:cxn ang="0">
                  <a:pos x="7" y="3"/>
                </a:cxn>
                <a:cxn ang="0">
                  <a:pos x="5" y="1"/>
                </a:cxn>
                <a:cxn ang="0">
                  <a:pos x="1" y="0"/>
                </a:cxn>
                <a:cxn ang="0">
                  <a:pos x="0" y="1"/>
                </a:cxn>
              </a:cxnLst>
              <a:rect l="0" t="0" r="r" b="b"/>
              <a:pathLst>
                <a:path w="7" h="5">
                  <a:moveTo>
                    <a:pt x="0" y="1"/>
                  </a:moveTo>
                  <a:lnTo>
                    <a:pt x="0" y="1"/>
                  </a:lnTo>
                  <a:lnTo>
                    <a:pt x="5" y="1"/>
                  </a:lnTo>
                  <a:lnTo>
                    <a:pt x="5" y="1"/>
                  </a:lnTo>
                  <a:lnTo>
                    <a:pt x="5" y="3"/>
                  </a:lnTo>
                  <a:lnTo>
                    <a:pt x="7" y="5"/>
                  </a:lnTo>
                  <a:lnTo>
                    <a:pt x="7" y="5"/>
                  </a:lnTo>
                  <a:lnTo>
                    <a:pt x="7" y="3"/>
                  </a:lnTo>
                  <a:lnTo>
                    <a:pt x="5" y="1"/>
                  </a:lnTo>
                  <a:lnTo>
                    <a:pt x="1"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4" name="Freeform 4738"/>
            <p:cNvSpPr>
              <a:spLocks/>
            </p:cNvSpPr>
            <p:nvPr/>
          </p:nvSpPr>
          <p:spPr bwMode="auto">
            <a:xfrm>
              <a:off x="5250" y="2887"/>
              <a:ext cx="7" cy="5"/>
            </a:xfrm>
            <a:custGeom>
              <a:avLst/>
              <a:gdLst/>
              <a:ahLst/>
              <a:cxnLst>
                <a:cxn ang="0">
                  <a:pos x="0" y="1"/>
                </a:cxn>
                <a:cxn ang="0">
                  <a:pos x="0" y="1"/>
                </a:cxn>
                <a:cxn ang="0">
                  <a:pos x="5" y="1"/>
                </a:cxn>
                <a:cxn ang="0">
                  <a:pos x="5" y="1"/>
                </a:cxn>
                <a:cxn ang="0">
                  <a:pos x="5" y="3"/>
                </a:cxn>
                <a:cxn ang="0">
                  <a:pos x="7" y="5"/>
                </a:cxn>
                <a:cxn ang="0">
                  <a:pos x="7" y="5"/>
                </a:cxn>
                <a:cxn ang="0">
                  <a:pos x="7" y="3"/>
                </a:cxn>
                <a:cxn ang="0">
                  <a:pos x="5" y="1"/>
                </a:cxn>
                <a:cxn ang="0">
                  <a:pos x="1" y="0"/>
                </a:cxn>
                <a:cxn ang="0">
                  <a:pos x="0" y="1"/>
                </a:cxn>
              </a:cxnLst>
              <a:rect l="0" t="0" r="r" b="b"/>
              <a:pathLst>
                <a:path w="7" h="5">
                  <a:moveTo>
                    <a:pt x="0" y="1"/>
                  </a:moveTo>
                  <a:lnTo>
                    <a:pt x="0" y="1"/>
                  </a:lnTo>
                  <a:lnTo>
                    <a:pt x="5" y="1"/>
                  </a:lnTo>
                  <a:lnTo>
                    <a:pt x="5" y="1"/>
                  </a:lnTo>
                  <a:lnTo>
                    <a:pt x="5" y="3"/>
                  </a:lnTo>
                  <a:lnTo>
                    <a:pt x="7" y="5"/>
                  </a:lnTo>
                  <a:lnTo>
                    <a:pt x="7" y="5"/>
                  </a:lnTo>
                  <a:lnTo>
                    <a:pt x="7" y="3"/>
                  </a:lnTo>
                  <a:lnTo>
                    <a:pt x="5" y="1"/>
                  </a:lnTo>
                  <a:lnTo>
                    <a:pt x="1"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5" name="Freeform 4739"/>
            <p:cNvSpPr>
              <a:spLocks/>
            </p:cNvSpPr>
            <p:nvPr/>
          </p:nvSpPr>
          <p:spPr bwMode="auto">
            <a:xfrm>
              <a:off x="5255" y="284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6" name="Freeform 4740"/>
            <p:cNvSpPr>
              <a:spLocks/>
            </p:cNvSpPr>
            <p:nvPr/>
          </p:nvSpPr>
          <p:spPr bwMode="auto">
            <a:xfrm>
              <a:off x="5255" y="2846"/>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7" name="Freeform 4741"/>
            <p:cNvSpPr>
              <a:spLocks/>
            </p:cNvSpPr>
            <p:nvPr/>
          </p:nvSpPr>
          <p:spPr bwMode="auto">
            <a:xfrm>
              <a:off x="5259" y="2847"/>
              <a:ext cx="1" cy="2"/>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8" name="Freeform 4742"/>
            <p:cNvSpPr>
              <a:spLocks/>
            </p:cNvSpPr>
            <p:nvPr/>
          </p:nvSpPr>
          <p:spPr bwMode="auto">
            <a:xfrm>
              <a:off x="5259" y="2847"/>
              <a:ext cx="1" cy="2"/>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9" name="Freeform 4743"/>
            <p:cNvSpPr>
              <a:spLocks/>
            </p:cNvSpPr>
            <p:nvPr/>
          </p:nvSpPr>
          <p:spPr bwMode="auto">
            <a:xfrm>
              <a:off x="5259" y="2849"/>
              <a:ext cx="3" cy="1"/>
            </a:xfrm>
            <a:custGeom>
              <a:avLst/>
              <a:gdLst/>
              <a:ahLst/>
              <a:cxnLst>
                <a:cxn ang="0">
                  <a:pos x="0" y="0"/>
                </a:cxn>
                <a:cxn ang="0">
                  <a:pos x="0" y="0"/>
                </a:cxn>
                <a:cxn ang="0">
                  <a:pos x="3" y="0"/>
                </a:cxn>
                <a:cxn ang="0">
                  <a:pos x="3" y="0"/>
                </a:cxn>
                <a:cxn ang="0">
                  <a:pos x="1" y="0"/>
                </a:cxn>
                <a:cxn ang="0">
                  <a:pos x="0" y="0"/>
                </a:cxn>
              </a:cxnLst>
              <a:rect l="0" t="0" r="r" b="b"/>
              <a:pathLst>
                <a:path w="3">
                  <a:moveTo>
                    <a:pt x="0" y="0"/>
                  </a:moveTo>
                  <a:lnTo>
                    <a:pt x="0" y="0"/>
                  </a:lnTo>
                  <a:lnTo>
                    <a:pt x="3" y="0"/>
                  </a:lnTo>
                  <a:lnTo>
                    <a:pt x="3"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0" name="Freeform 4744"/>
            <p:cNvSpPr>
              <a:spLocks/>
            </p:cNvSpPr>
            <p:nvPr/>
          </p:nvSpPr>
          <p:spPr bwMode="auto">
            <a:xfrm>
              <a:off x="5259" y="2849"/>
              <a:ext cx="3" cy="1"/>
            </a:xfrm>
            <a:custGeom>
              <a:avLst/>
              <a:gdLst/>
              <a:ahLst/>
              <a:cxnLst>
                <a:cxn ang="0">
                  <a:pos x="0" y="0"/>
                </a:cxn>
                <a:cxn ang="0">
                  <a:pos x="0" y="0"/>
                </a:cxn>
                <a:cxn ang="0">
                  <a:pos x="3" y="0"/>
                </a:cxn>
                <a:cxn ang="0">
                  <a:pos x="3" y="0"/>
                </a:cxn>
                <a:cxn ang="0">
                  <a:pos x="1" y="0"/>
                </a:cxn>
                <a:cxn ang="0">
                  <a:pos x="0" y="0"/>
                </a:cxn>
              </a:cxnLst>
              <a:rect l="0" t="0" r="r" b="b"/>
              <a:pathLst>
                <a:path w="3">
                  <a:moveTo>
                    <a:pt x="0" y="0"/>
                  </a:moveTo>
                  <a:lnTo>
                    <a:pt x="0" y="0"/>
                  </a:lnTo>
                  <a:lnTo>
                    <a:pt x="3" y="0"/>
                  </a:lnTo>
                  <a:lnTo>
                    <a:pt x="3"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1" name="Freeform 4745"/>
            <p:cNvSpPr>
              <a:spLocks/>
            </p:cNvSpPr>
            <p:nvPr/>
          </p:nvSpPr>
          <p:spPr bwMode="auto">
            <a:xfrm>
              <a:off x="5228" y="2590"/>
              <a:ext cx="2" cy="4"/>
            </a:xfrm>
            <a:custGeom>
              <a:avLst/>
              <a:gdLst/>
              <a:ahLst/>
              <a:cxnLst>
                <a:cxn ang="0">
                  <a:pos x="2" y="4"/>
                </a:cxn>
                <a:cxn ang="0">
                  <a:pos x="2" y="4"/>
                </a:cxn>
                <a:cxn ang="0">
                  <a:pos x="2" y="2"/>
                </a:cxn>
                <a:cxn ang="0">
                  <a:pos x="2" y="2"/>
                </a:cxn>
                <a:cxn ang="0">
                  <a:pos x="0" y="0"/>
                </a:cxn>
                <a:cxn ang="0">
                  <a:pos x="0" y="0"/>
                </a:cxn>
                <a:cxn ang="0">
                  <a:pos x="2" y="4"/>
                </a:cxn>
              </a:cxnLst>
              <a:rect l="0" t="0" r="r" b="b"/>
              <a:pathLst>
                <a:path w="2" h="4">
                  <a:moveTo>
                    <a:pt x="2" y="4"/>
                  </a:moveTo>
                  <a:lnTo>
                    <a:pt x="2" y="4"/>
                  </a:lnTo>
                  <a:lnTo>
                    <a:pt x="2" y="2"/>
                  </a:lnTo>
                  <a:lnTo>
                    <a:pt x="2" y="2"/>
                  </a:lnTo>
                  <a:lnTo>
                    <a:pt x="0" y="0"/>
                  </a:lnTo>
                  <a:lnTo>
                    <a:pt x="0" y="0"/>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2" name="Freeform 4746"/>
            <p:cNvSpPr>
              <a:spLocks/>
            </p:cNvSpPr>
            <p:nvPr/>
          </p:nvSpPr>
          <p:spPr bwMode="auto">
            <a:xfrm>
              <a:off x="5228" y="2590"/>
              <a:ext cx="2" cy="4"/>
            </a:xfrm>
            <a:custGeom>
              <a:avLst/>
              <a:gdLst/>
              <a:ahLst/>
              <a:cxnLst>
                <a:cxn ang="0">
                  <a:pos x="2" y="4"/>
                </a:cxn>
                <a:cxn ang="0">
                  <a:pos x="2" y="4"/>
                </a:cxn>
                <a:cxn ang="0">
                  <a:pos x="2" y="2"/>
                </a:cxn>
                <a:cxn ang="0">
                  <a:pos x="2" y="2"/>
                </a:cxn>
                <a:cxn ang="0">
                  <a:pos x="0" y="0"/>
                </a:cxn>
                <a:cxn ang="0">
                  <a:pos x="0" y="0"/>
                </a:cxn>
                <a:cxn ang="0">
                  <a:pos x="2" y="4"/>
                </a:cxn>
              </a:cxnLst>
              <a:rect l="0" t="0" r="r" b="b"/>
              <a:pathLst>
                <a:path w="2" h="4">
                  <a:moveTo>
                    <a:pt x="2" y="4"/>
                  </a:moveTo>
                  <a:lnTo>
                    <a:pt x="2" y="4"/>
                  </a:lnTo>
                  <a:lnTo>
                    <a:pt x="2" y="2"/>
                  </a:lnTo>
                  <a:lnTo>
                    <a:pt x="2" y="2"/>
                  </a:lnTo>
                  <a:lnTo>
                    <a:pt x="0" y="0"/>
                  </a:lnTo>
                  <a:lnTo>
                    <a:pt x="0" y="0"/>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3" name="Freeform 4747"/>
            <p:cNvSpPr>
              <a:spLocks/>
            </p:cNvSpPr>
            <p:nvPr/>
          </p:nvSpPr>
          <p:spPr bwMode="auto">
            <a:xfrm>
              <a:off x="4568" y="2589"/>
              <a:ext cx="2" cy="1"/>
            </a:xfrm>
            <a:custGeom>
              <a:avLst/>
              <a:gdLst/>
              <a:ahLst/>
              <a:cxnLst>
                <a:cxn ang="0">
                  <a:pos x="0" y="0"/>
                </a:cxn>
                <a:cxn ang="0">
                  <a:pos x="0" y="0"/>
                </a:cxn>
                <a:cxn ang="0">
                  <a:pos x="0" y="1"/>
                </a:cxn>
                <a:cxn ang="0">
                  <a:pos x="0" y="1"/>
                </a:cxn>
                <a:cxn ang="0">
                  <a:pos x="2" y="1"/>
                </a:cxn>
                <a:cxn ang="0">
                  <a:pos x="2" y="0"/>
                </a:cxn>
                <a:cxn ang="0">
                  <a:pos x="0" y="0"/>
                </a:cxn>
                <a:cxn ang="0">
                  <a:pos x="0" y="0"/>
                </a:cxn>
              </a:cxnLst>
              <a:rect l="0" t="0" r="r" b="b"/>
              <a:pathLst>
                <a:path w="2" h="1">
                  <a:moveTo>
                    <a:pt x="0" y="0"/>
                  </a:moveTo>
                  <a:lnTo>
                    <a:pt x="0" y="0"/>
                  </a:lnTo>
                  <a:lnTo>
                    <a:pt x="0" y="1"/>
                  </a:lnTo>
                  <a:lnTo>
                    <a:pt x="0" y="1"/>
                  </a:lnTo>
                  <a:lnTo>
                    <a:pt x="2" y="1"/>
                  </a:lnTo>
                  <a:lnTo>
                    <a:pt x="2"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4" name="Freeform 4748"/>
            <p:cNvSpPr>
              <a:spLocks/>
            </p:cNvSpPr>
            <p:nvPr/>
          </p:nvSpPr>
          <p:spPr bwMode="auto">
            <a:xfrm>
              <a:off x="4568" y="2589"/>
              <a:ext cx="2" cy="1"/>
            </a:xfrm>
            <a:custGeom>
              <a:avLst/>
              <a:gdLst/>
              <a:ahLst/>
              <a:cxnLst>
                <a:cxn ang="0">
                  <a:pos x="0" y="0"/>
                </a:cxn>
                <a:cxn ang="0">
                  <a:pos x="0" y="0"/>
                </a:cxn>
                <a:cxn ang="0">
                  <a:pos x="0" y="1"/>
                </a:cxn>
                <a:cxn ang="0">
                  <a:pos x="0" y="1"/>
                </a:cxn>
                <a:cxn ang="0">
                  <a:pos x="2" y="1"/>
                </a:cxn>
                <a:cxn ang="0">
                  <a:pos x="2" y="0"/>
                </a:cxn>
                <a:cxn ang="0">
                  <a:pos x="0" y="0"/>
                </a:cxn>
                <a:cxn ang="0">
                  <a:pos x="0" y="0"/>
                </a:cxn>
              </a:cxnLst>
              <a:rect l="0" t="0" r="r" b="b"/>
              <a:pathLst>
                <a:path w="2" h="1">
                  <a:moveTo>
                    <a:pt x="0" y="0"/>
                  </a:moveTo>
                  <a:lnTo>
                    <a:pt x="0" y="0"/>
                  </a:lnTo>
                  <a:lnTo>
                    <a:pt x="0" y="1"/>
                  </a:lnTo>
                  <a:lnTo>
                    <a:pt x="0" y="1"/>
                  </a:lnTo>
                  <a:lnTo>
                    <a:pt x="2" y="1"/>
                  </a:lnTo>
                  <a:lnTo>
                    <a:pt x="2"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5" name="Freeform 4749"/>
            <p:cNvSpPr>
              <a:spLocks/>
            </p:cNvSpPr>
            <p:nvPr/>
          </p:nvSpPr>
          <p:spPr bwMode="auto">
            <a:xfrm>
              <a:off x="4568" y="2567"/>
              <a:ext cx="1" cy="4"/>
            </a:xfrm>
            <a:custGeom>
              <a:avLst/>
              <a:gdLst/>
              <a:ahLst/>
              <a:cxnLst>
                <a:cxn ang="0">
                  <a:pos x="0" y="4"/>
                </a:cxn>
                <a:cxn ang="0">
                  <a:pos x="0" y="4"/>
                </a:cxn>
                <a:cxn ang="0">
                  <a:pos x="0" y="2"/>
                </a:cxn>
                <a:cxn ang="0">
                  <a:pos x="0" y="0"/>
                </a:cxn>
                <a:cxn ang="0">
                  <a:pos x="0" y="0"/>
                </a:cxn>
                <a:cxn ang="0">
                  <a:pos x="0" y="2"/>
                </a:cxn>
                <a:cxn ang="0">
                  <a:pos x="0" y="4"/>
                </a:cxn>
              </a:cxnLst>
              <a:rect l="0" t="0" r="r" b="b"/>
              <a:pathLst>
                <a:path h="4">
                  <a:moveTo>
                    <a:pt x="0" y="4"/>
                  </a:moveTo>
                  <a:lnTo>
                    <a:pt x="0" y="4"/>
                  </a:lnTo>
                  <a:lnTo>
                    <a:pt x="0" y="2"/>
                  </a:lnTo>
                  <a:lnTo>
                    <a:pt x="0" y="0"/>
                  </a:lnTo>
                  <a:lnTo>
                    <a:pt x="0"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6" name="Freeform 4750"/>
            <p:cNvSpPr>
              <a:spLocks/>
            </p:cNvSpPr>
            <p:nvPr/>
          </p:nvSpPr>
          <p:spPr bwMode="auto">
            <a:xfrm>
              <a:off x="4568" y="2567"/>
              <a:ext cx="1" cy="4"/>
            </a:xfrm>
            <a:custGeom>
              <a:avLst/>
              <a:gdLst/>
              <a:ahLst/>
              <a:cxnLst>
                <a:cxn ang="0">
                  <a:pos x="0" y="4"/>
                </a:cxn>
                <a:cxn ang="0">
                  <a:pos x="0" y="4"/>
                </a:cxn>
                <a:cxn ang="0">
                  <a:pos x="0" y="2"/>
                </a:cxn>
                <a:cxn ang="0">
                  <a:pos x="0" y="0"/>
                </a:cxn>
                <a:cxn ang="0">
                  <a:pos x="0" y="0"/>
                </a:cxn>
                <a:cxn ang="0">
                  <a:pos x="0" y="2"/>
                </a:cxn>
                <a:cxn ang="0">
                  <a:pos x="0" y="4"/>
                </a:cxn>
              </a:cxnLst>
              <a:rect l="0" t="0" r="r" b="b"/>
              <a:pathLst>
                <a:path h="4">
                  <a:moveTo>
                    <a:pt x="0" y="4"/>
                  </a:moveTo>
                  <a:lnTo>
                    <a:pt x="0" y="4"/>
                  </a:lnTo>
                  <a:lnTo>
                    <a:pt x="0" y="2"/>
                  </a:lnTo>
                  <a:lnTo>
                    <a:pt x="0" y="0"/>
                  </a:lnTo>
                  <a:lnTo>
                    <a:pt x="0"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7" name="Freeform 4751"/>
            <p:cNvSpPr>
              <a:spLocks/>
            </p:cNvSpPr>
            <p:nvPr/>
          </p:nvSpPr>
          <p:spPr bwMode="auto">
            <a:xfrm>
              <a:off x="4570" y="2517"/>
              <a:ext cx="41" cy="47"/>
            </a:xfrm>
            <a:custGeom>
              <a:avLst/>
              <a:gdLst/>
              <a:ahLst/>
              <a:cxnLst>
                <a:cxn ang="0">
                  <a:pos x="2" y="43"/>
                </a:cxn>
                <a:cxn ang="0">
                  <a:pos x="0" y="47"/>
                </a:cxn>
                <a:cxn ang="0">
                  <a:pos x="12" y="40"/>
                </a:cxn>
                <a:cxn ang="0">
                  <a:pos x="16" y="36"/>
                </a:cxn>
                <a:cxn ang="0">
                  <a:pos x="25" y="29"/>
                </a:cxn>
                <a:cxn ang="0">
                  <a:pos x="25" y="25"/>
                </a:cxn>
                <a:cxn ang="0">
                  <a:pos x="27" y="25"/>
                </a:cxn>
                <a:cxn ang="0">
                  <a:pos x="27" y="24"/>
                </a:cxn>
                <a:cxn ang="0">
                  <a:pos x="30" y="22"/>
                </a:cxn>
                <a:cxn ang="0">
                  <a:pos x="34" y="22"/>
                </a:cxn>
                <a:cxn ang="0">
                  <a:pos x="34" y="20"/>
                </a:cxn>
                <a:cxn ang="0">
                  <a:pos x="39" y="16"/>
                </a:cxn>
                <a:cxn ang="0">
                  <a:pos x="41" y="16"/>
                </a:cxn>
                <a:cxn ang="0">
                  <a:pos x="39" y="11"/>
                </a:cxn>
                <a:cxn ang="0">
                  <a:pos x="39" y="7"/>
                </a:cxn>
                <a:cxn ang="0">
                  <a:pos x="39" y="2"/>
                </a:cxn>
                <a:cxn ang="0">
                  <a:pos x="37" y="0"/>
                </a:cxn>
                <a:cxn ang="0">
                  <a:pos x="37" y="4"/>
                </a:cxn>
                <a:cxn ang="0">
                  <a:pos x="36" y="6"/>
                </a:cxn>
                <a:cxn ang="0">
                  <a:pos x="37" y="11"/>
                </a:cxn>
                <a:cxn ang="0">
                  <a:pos x="36" y="9"/>
                </a:cxn>
                <a:cxn ang="0">
                  <a:pos x="34" y="7"/>
                </a:cxn>
                <a:cxn ang="0">
                  <a:pos x="36" y="11"/>
                </a:cxn>
                <a:cxn ang="0">
                  <a:pos x="32" y="16"/>
                </a:cxn>
                <a:cxn ang="0">
                  <a:pos x="32" y="15"/>
                </a:cxn>
                <a:cxn ang="0">
                  <a:pos x="30" y="16"/>
                </a:cxn>
                <a:cxn ang="0">
                  <a:pos x="28" y="18"/>
                </a:cxn>
                <a:cxn ang="0">
                  <a:pos x="27" y="18"/>
                </a:cxn>
                <a:cxn ang="0">
                  <a:pos x="27" y="20"/>
                </a:cxn>
                <a:cxn ang="0">
                  <a:pos x="27" y="22"/>
                </a:cxn>
                <a:cxn ang="0">
                  <a:pos x="25" y="20"/>
                </a:cxn>
                <a:cxn ang="0">
                  <a:pos x="25" y="24"/>
                </a:cxn>
                <a:cxn ang="0">
                  <a:pos x="21" y="27"/>
                </a:cxn>
                <a:cxn ang="0">
                  <a:pos x="14" y="32"/>
                </a:cxn>
                <a:cxn ang="0">
                  <a:pos x="12" y="32"/>
                </a:cxn>
                <a:cxn ang="0">
                  <a:pos x="9" y="34"/>
                </a:cxn>
                <a:cxn ang="0">
                  <a:pos x="2" y="43"/>
                </a:cxn>
              </a:cxnLst>
              <a:rect l="0" t="0" r="r" b="b"/>
              <a:pathLst>
                <a:path w="41" h="47">
                  <a:moveTo>
                    <a:pt x="2" y="43"/>
                  </a:moveTo>
                  <a:lnTo>
                    <a:pt x="2" y="43"/>
                  </a:lnTo>
                  <a:lnTo>
                    <a:pt x="0" y="47"/>
                  </a:lnTo>
                  <a:lnTo>
                    <a:pt x="0" y="47"/>
                  </a:lnTo>
                  <a:lnTo>
                    <a:pt x="9" y="41"/>
                  </a:lnTo>
                  <a:lnTo>
                    <a:pt x="12" y="40"/>
                  </a:lnTo>
                  <a:lnTo>
                    <a:pt x="16" y="36"/>
                  </a:lnTo>
                  <a:lnTo>
                    <a:pt x="16" y="36"/>
                  </a:lnTo>
                  <a:lnTo>
                    <a:pt x="23" y="32"/>
                  </a:lnTo>
                  <a:lnTo>
                    <a:pt x="25" y="29"/>
                  </a:lnTo>
                  <a:lnTo>
                    <a:pt x="27" y="27"/>
                  </a:lnTo>
                  <a:lnTo>
                    <a:pt x="25" y="25"/>
                  </a:lnTo>
                  <a:lnTo>
                    <a:pt x="25" y="25"/>
                  </a:lnTo>
                  <a:lnTo>
                    <a:pt x="27" y="25"/>
                  </a:lnTo>
                  <a:lnTo>
                    <a:pt x="27" y="24"/>
                  </a:lnTo>
                  <a:lnTo>
                    <a:pt x="27" y="24"/>
                  </a:lnTo>
                  <a:lnTo>
                    <a:pt x="28" y="22"/>
                  </a:lnTo>
                  <a:lnTo>
                    <a:pt x="30" y="22"/>
                  </a:lnTo>
                  <a:lnTo>
                    <a:pt x="30" y="22"/>
                  </a:lnTo>
                  <a:lnTo>
                    <a:pt x="34" y="22"/>
                  </a:lnTo>
                  <a:lnTo>
                    <a:pt x="34" y="20"/>
                  </a:lnTo>
                  <a:lnTo>
                    <a:pt x="34" y="20"/>
                  </a:lnTo>
                  <a:lnTo>
                    <a:pt x="36" y="18"/>
                  </a:lnTo>
                  <a:lnTo>
                    <a:pt x="39" y="16"/>
                  </a:lnTo>
                  <a:lnTo>
                    <a:pt x="39" y="16"/>
                  </a:lnTo>
                  <a:lnTo>
                    <a:pt x="41" y="16"/>
                  </a:lnTo>
                  <a:lnTo>
                    <a:pt x="41" y="15"/>
                  </a:lnTo>
                  <a:lnTo>
                    <a:pt x="39" y="11"/>
                  </a:lnTo>
                  <a:lnTo>
                    <a:pt x="39" y="11"/>
                  </a:lnTo>
                  <a:lnTo>
                    <a:pt x="39" y="7"/>
                  </a:lnTo>
                  <a:lnTo>
                    <a:pt x="39" y="6"/>
                  </a:lnTo>
                  <a:lnTo>
                    <a:pt x="39" y="2"/>
                  </a:lnTo>
                  <a:lnTo>
                    <a:pt x="37" y="0"/>
                  </a:lnTo>
                  <a:lnTo>
                    <a:pt x="37" y="0"/>
                  </a:lnTo>
                  <a:lnTo>
                    <a:pt x="37" y="2"/>
                  </a:lnTo>
                  <a:lnTo>
                    <a:pt x="37" y="4"/>
                  </a:lnTo>
                  <a:lnTo>
                    <a:pt x="36" y="6"/>
                  </a:lnTo>
                  <a:lnTo>
                    <a:pt x="36" y="6"/>
                  </a:lnTo>
                  <a:lnTo>
                    <a:pt x="36" y="6"/>
                  </a:lnTo>
                  <a:lnTo>
                    <a:pt x="37" y="11"/>
                  </a:lnTo>
                  <a:lnTo>
                    <a:pt x="37" y="11"/>
                  </a:lnTo>
                  <a:lnTo>
                    <a:pt x="36" y="9"/>
                  </a:lnTo>
                  <a:lnTo>
                    <a:pt x="34" y="7"/>
                  </a:lnTo>
                  <a:lnTo>
                    <a:pt x="34" y="7"/>
                  </a:lnTo>
                  <a:lnTo>
                    <a:pt x="36" y="11"/>
                  </a:lnTo>
                  <a:lnTo>
                    <a:pt x="36" y="11"/>
                  </a:lnTo>
                  <a:lnTo>
                    <a:pt x="34" y="15"/>
                  </a:lnTo>
                  <a:lnTo>
                    <a:pt x="32" y="16"/>
                  </a:lnTo>
                  <a:lnTo>
                    <a:pt x="32" y="15"/>
                  </a:lnTo>
                  <a:lnTo>
                    <a:pt x="32" y="15"/>
                  </a:lnTo>
                  <a:lnTo>
                    <a:pt x="30" y="16"/>
                  </a:lnTo>
                  <a:lnTo>
                    <a:pt x="30" y="16"/>
                  </a:lnTo>
                  <a:lnTo>
                    <a:pt x="28" y="16"/>
                  </a:lnTo>
                  <a:lnTo>
                    <a:pt x="28" y="18"/>
                  </a:lnTo>
                  <a:lnTo>
                    <a:pt x="28" y="18"/>
                  </a:lnTo>
                  <a:lnTo>
                    <a:pt x="27" y="18"/>
                  </a:lnTo>
                  <a:lnTo>
                    <a:pt x="27" y="18"/>
                  </a:lnTo>
                  <a:lnTo>
                    <a:pt x="27" y="20"/>
                  </a:lnTo>
                  <a:lnTo>
                    <a:pt x="27" y="22"/>
                  </a:lnTo>
                  <a:lnTo>
                    <a:pt x="27" y="22"/>
                  </a:lnTo>
                  <a:lnTo>
                    <a:pt x="27" y="20"/>
                  </a:lnTo>
                  <a:lnTo>
                    <a:pt x="25" y="20"/>
                  </a:lnTo>
                  <a:lnTo>
                    <a:pt x="25" y="24"/>
                  </a:lnTo>
                  <a:lnTo>
                    <a:pt x="25" y="24"/>
                  </a:lnTo>
                  <a:lnTo>
                    <a:pt x="21" y="27"/>
                  </a:lnTo>
                  <a:lnTo>
                    <a:pt x="21" y="27"/>
                  </a:lnTo>
                  <a:lnTo>
                    <a:pt x="14" y="32"/>
                  </a:lnTo>
                  <a:lnTo>
                    <a:pt x="14" y="32"/>
                  </a:lnTo>
                  <a:lnTo>
                    <a:pt x="12" y="32"/>
                  </a:lnTo>
                  <a:lnTo>
                    <a:pt x="12" y="32"/>
                  </a:lnTo>
                  <a:lnTo>
                    <a:pt x="9" y="34"/>
                  </a:lnTo>
                  <a:lnTo>
                    <a:pt x="9" y="34"/>
                  </a:lnTo>
                  <a:lnTo>
                    <a:pt x="5" y="38"/>
                  </a:lnTo>
                  <a:lnTo>
                    <a:pt x="2"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8" name="Freeform 4752"/>
            <p:cNvSpPr>
              <a:spLocks/>
            </p:cNvSpPr>
            <p:nvPr/>
          </p:nvSpPr>
          <p:spPr bwMode="auto">
            <a:xfrm>
              <a:off x="4570" y="2517"/>
              <a:ext cx="41" cy="47"/>
            </a:xfrm>
            <a:custGeom>
              <a:avLst/>
              <a:gdLst/>
              <a:ahLst/>
              <a:cxnLst>
                <a:cxn ang="0">
                  <a:pos x="2" y="43"/>
                </a:cxn>
                <a:cxn ang="0">
                  <a:pos x="0" y="47"/>
                </a:cxn>
                <a:cxn ang="0">
                  <a:pos x="12" y="40"/>
                </a:cxn>
                <a:cxn ang="0">
                  <a:pos x="16" y="36"/>
                </a:cxn>
                <a:cxn ang="0">
                  <a:pos x="25" y="29"/>
                </a:cxn>
                <a:cxn ang="0">
                  <a:pos x="25" y="25"/>
                </a:cxn>
                <a:cxn ang="0">
                  <a:pos x="27" y="25"/>
                </a:cxn>
                <a:cxn ang="0">
                  <a:pos x="27" y="24"/>
                </a:cxn>
                <a:cxn ang="0">
                  <a:pos x="30" y="22"/>
                </a:cxn>
                <a:cxn ang="0">
                  <a:pos x="34" y="22"/>
                </a:cxn>
                <a:cxn ang="0">
                  <a:pos x="34" y="20"/>
                </a:cxn>
                <a:cxn ang="0">
                  <a:pos x="39" y="16"/>
                </a:cxn>
                <a:cxn ang="0">
                  <a:pos x="41" y="16"/>
                </a:cxn>
                <a:cxn ang="0">
                  <a:pos x="39" y="11"/>
                </a:cxn>
                <a:cxn ang="0">
                  <a:pos x="39" y="7"/>
                </a:cxn>
                <a:cxn ang="0">
                  <a:pos x="39" y="2"/>
                </a:cxn>
                <a:cxn ang="0">
                  <a:pos x="37" y="0"/>
                </a:cxn>
                <a:cxn ang="0">
                  <a:pos x="37" y="4"/>
                </a:cxn>
                <a:cxn ang="0">
                  <a:pos x="36" y="6"/>
                </a:cxn>
                <a:cxn ang="0">
                  <a:pos x="37" y="11"/>
                </a:cxn>
                <a:cxn ang="0">
                  <a:pos x="36" y="9"/>
                </a:cxn>
                <a:cxn ang="0">
                  <a:pos x="34" y="7"/>
                </a:cxn>
                <a:cxn ang="0">
                  <a:pos x="36" y="11"/>
                </a:cxn>
                <a:cxn ang="0">
                  <a:pos x="32" y="16"/>
                </a:cxn>
                <a:cxn ang="0">
                  <a:pos x="32" y="15"/>
                </a:cxn>
                <a:cxn ang="0">
                  <a:pos x="30" y="16"/>
                </a:cxn>
                <a:cxn ang="0">
                  <a:pos x="28" y="18"/>
                </a:cxn>
                <a:cxn ang="0">
                  <a:pos x="27" y="18"/>
                </a:cxn>
                <a:cxn ang="0">
                  <a:pos x="27" y="20"/>
                </a:cxn>
                <a:cxn ang="0">
                  <a:pos x="27" y="22"/>
                </a:cxn>
                <a:cxn ang="0">
                  <a:pos x="25" y="20"/>
                </a:cxn>
                <a:cxn ang="0">
                  <a:pos x="25" y="24"/>
                </a:cxn>
                <a:cxn ang="0">
                  <a:pos x="21" y="27"/>
                </a:cxn>
                <a:cxn ang="0">
                  <a:pos x="14" y="32"/>
                </a:cxn>
                <a:cxn ang="0">
                  <a:pos x="12" y="32"/>
                </a:cxn>
                <a:cxn ang="0">
                  <a:pos x="9" y="34"/>
                </a:cxn>
                <a:cxn ang="0">
                  <a:pos x="2" y="43"/>
                </a:cxn>
              </a:cxnLst>
              <a:rect l="0" t="0" r="r" b="b"/>
              <a:pathLst>
                <a:path w="41" h="47">
                  <a:moveTo>
                    <a:pt x="2" y="43"/>
                  </a:moveTo>
                  <a:lnTo>
                    <a:pt x="2" y="43"/>
                  </a:lnTo>
                  <a:lnTo>
                    <a:pt x="0" y="47"/>
                  </a:lnTo>
                  <a:lnTo>
                    <a:pt x="0" y="47"/>
                  </a:lnTo>
                  <a:lnTo>
                    <a:pt x="9" y="41"/>
                  </a:lnTo>
                  <a:lnTo>
                    <a:pt x="12" y="40"/>
                  </a:lnTo>
                  <a:lnTo>
                    <a:pt x="16" y="36"/>
                  </a:lnTo>
                  <a:lnTo>
                    <a:pt x="16" y="36"/>
                  </a:lnTo>
                  <a:lnTo>
                    <a:pt x="23" y="32"/>
                  </a:lnTo>
                  <a:lnTo>
                    <a:pt x="25" y="29"/>
                  </a:lnTo>
                  <a:lnTo>
                    <a:pt x="27" y="27"/>
                  </a:lnTo>
                  <a:lnTo>
                    <a:pt x="25" y="25"/>
                  </a:lnTo>
                  <a:lnTo>
                    <a:pt x="25" y="25"/>
                  </a:lnTo>
                  <a:lnTo>
                    <a:pt x="27" y="25"/>
                  </a:lnTo>
                  <a:lnTo>
                    <a:pt x="27" y="24"/>
                  </a:lnTo>
                  <a:lnTo>
                    <a:pt x="27" y="24"/>
                  </a:lnTo>
                  <a:lnTo>
                    <a:pt x="28" y="22"/>
                  </a:lnTo>
                  <a:lnTo>
                    <a:pt x="30" y="22"/>
                  </a:lnTo>
                  <a:lnTo>
                    <a:pt x="30" y="22"/>
                  </a:lnTo>
                  <a:lnTo>
                    <a:pt x="34" y="22"/>
                  </a:lnTo>
                  <a:lnTo>
                    <a:pt x="34" y="20"/>
                  </a:lnTo>
                  <a:lnTo>
                    <a:pt x="34" y="20"/>
                  </a:lnTo>
                  <a:lnTo>
                    <a:pt x="36" y="18"/>
                  </a:lnTo>
                  <a:lnTo>
                    <a:pt x="39" y="16"/>
                  </a:lnTo>
                  <a:lnTo>
                    <a:pt x="39" y="16"/>
                  </a:lnTo>
                  <a:lnTo>
                    <a:pt x="41" y="16"/>
                  </a:lnTo>
                  <a:lnTo>
                    <a:pt x="41" y="15"/>
                  </a:lnTo>
                  <a:lnTo>
                    <a:pt x="39" y="11"/>
                  </a:lnTo>
                  <a:lnTo>
                    <a:pt x="39" y="11"/>
                  </a:lnTo>
                  <a:lnTo>
                    <a:pt x="39" y="7"/>
                  </a:lnTo>
                  <a:lnTo>
                    <a:pt x="39" y="6"/>
                  </a:lnTo>
                  <a:lnTo>
                    <a:pt x="39" y="2"/>
                  </a:lnTo>
                  <a:lnTo>
                    <a:pt x="37" y="0"/>
                  </a:lnTo>
                  <a:lnTo>
                    <a:pt x="37" y="0"/>
                  </a:lnTo>
                  <a:lnTo>
                    <a:pt x="37" y="2"/>
                  </a:lnTo>
                  <a:lnTo>
                    <a:pt x="37" y="4"/>
                  </a:lnTo>
                  <a:lnTo>
                    <a:pt x="36" y="6"/>
                  </a:lnTo>
                  <a:lnTo>
                    <a:pt x="36" y="6"/>
                  </a:lnTo>
                  <a:lnTo>
                    <a:pt x="36" y="6"/>
                  </a:lnTo>
                  <a:lnTo>
                    <a:pt x="37" y="11"/>
                  </a:lnTo>
                  <a:lnTo>
                    <a:pt x="37" y="11"/>
                  </a:lnTo>
                  <a:lnTo>
                    <a:pt x="36" y="9"/>
                  </a:lnTo>
                  <a:lnTo>
                    <a:pt x="34" y="7"/>
                  </a:lnTo>
                  <a:lnTo>
                    <a:pt x="34" y="7"/>
                  </a:lnTo>
                  <a:lnTo>
                    <a:pt x="36" y="11"/>
                  </a:lnTo>
                  <a:lnTo>
                    <a:pt x="36" y="11"/>
                  </a:lnTo>
                  <a:lnTo>
                    <a:pt x="34" y="15"/>
                  </a:lnTo>
                  <a:lnTo>
                    <a:pt x="32" y="16"/>
                  </a:lnTo>
                  <a:lnTo>
                    <a:pt x="32" y="15"/>
                  </a:lnTo>
                  <a:lnTo>
                    <a:pt x="32" y="15"/>
                  </a:lnTo>
                  <a:lnTo>
                    <a:pt x="30" y="16"/>
                  </a:lnTo>
                  <a:lnTo>
                    <a:pt x="30" y="16"/>
                  </a:lnTo>
                  <a:lnTo>
                    <a:pt x="28" y="16"/>
                  </a:lnTo>
                  <a:lnTo>
                    <a:pt x="28" y="18"/>
                  </a:lnTo>
                  <a:lnTo>
                    <a:pt x="28" y="18"/>
                  </a:lnTo>
                  <a:lnTo>
                    <a:pt x="27" y="18"/>
                  </a:lnTo>
                  <a:lnTo>
                    <a:pt x="27" y="18"/>
                  </a:lnTo>
                  <a:lnTo>
                    <a:pt x="27" y="20"/>
                  </a:lnTo>
                  <a:lnTo>
                    <a:pt x="27" y="22"/>
                  </a:lnTo>
                  <a:lnTo>
                    <a:pt x="27" y="22"/>
                  </a:lnTo>
                  <a:lnTo>
                    <a:pt x="27" y="20"/>
                  </a:lnTo>
                  <a:lnTo>
                    <a:pt x="25" y="20"/>
                  </a:lnTo>
                  <a:lnTo>
                    <a:pt x="25" y="24"/>
                  </a:lnTo>
                  <a:lnTo>
                    <a:pt x="25" y="24"/>
                  </a:lnTo>
                  <a:lnTo>
                    <a:pt x="21" y="27"/>
                  </a:lnTo>
                  <a:lnTo>
                    <a:pt x="21" y="27"/>
                  </a:lnTo>
                  <a:lnTo>
                    <a:pt x="14" y="32"/>
                  </a:lnTo>
                  <a:lnTo>
                    <a:pt x="14" y="32"/>
                  </a:lnTo>
                  <a:lnTo>
                    <a:pt x="12" y="32"/>
                  </a:lnTo>
                  <a:lnTo>
                    <a:pt x="12" y="32"/>
                  </a:lnTo>
                  <a:lnTo>
                    <a:pt x="9" y="34"/>
                  </a:lnTo>
                  <a:lnTo>
                    <a:pt x="9" y="34"/>
                  </a:lnTo>
                  <a:lnTo>
                    <a:pt x="5" y="38"/>
                  </a:lnTo>
                  <a:lnTo>
                    <a:pt x="2" y="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39" name="Rectangle 4753"/>
            <p:cNvSpPr>
              <a:spLocks noChangeArrowheads="1"/>
            </p:cNvSpPr>
            <p:nvPr/>
          </p:nvSpPr>
          <p:spPr bwMode="auto">
            <a:xfrm>
              <a:off x="4572" y="2564"/>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0" name="Rectangle 4754"/>
            <p:cNvSpPr>
              <a:spLocks noChangeArrowheads="1"/>
            </p:cNvSpPr>
            <p:nvPr/>
          </p:nvSpPr>
          <p:spPr bwMode="auto">
            <a:xfrm>
              <a:off x="4572" y="2564"/>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1" name="Freeform 4755"/>
            <p:cNvSpPr>
              <a:spLocks/>
            </p:cNvSpPr>
            <p:nvPr/>
          </p:nvSpPr>
          <p:spPr bwMode="auto">
            <a:xfrm>
              <a:off x="4609" y="2403"/>
              <a:ext cx="71" cy="104"/>
            </a:xfrm>
            <a:custGeom>
              <a:avLst/>
              <a:gdLst/>
              <a:ahLst/>
              <a:cxnLst>
                <a:cxn ang="0">
                  <a:pos x="2" y="41"/>
                </a:cxn>
                <a:cxn ang="0">
                  <a:pos x="4" y="50"/>
                </a:cxn>
                <a:cxn ang="0">
                  <a:pos x="7" y="61"/>
                </a:cxn>
                <a:cxn ang="0">
                  <a:pos x="9" y="61"/>
                </a:cxn>
                <a:cxn ang="0">
                  <a:pos x="13" y="66"/>
                </a:cxn>
                <a:cxn ang="0">
                  <a:pos x="14" y="61"/>
                </a:cxn>
                <a:cxn ang="0">
                  <a:pos x="21" y="66"/>
                </a:cxn>
                <a:cxn ang="0">
                  <a:pos x="14" y="73"/>
                </a:cxn>
                <a:cxn ang="0">
                  <a:pos x="18" y="75"/>
                </a:cxn>
                <a:cxn ang="0">
                  <a:pos x="20" y="79"/>
                </a:cxn>
                <a:cxn ang="0">
                  <a:pos x="23" y="80"/>
                </a:cxn>
                <a:cxn ang="0">
                  <a:pos x="30" y="77"/>
                </a:cxn>
                <a:cxn ang="0">
                  <a:pos x="39" y="80"/>
                </a:cxn>
                <a:cxn ang="0">
                  <a:pos x="46" y="89"/>
                </a:cxn>
                <a:cxn ang="0">
                  <a:pos x="48" y="88"/>
                </a:cxn>
                <a:cxn ang="0">
                  <a:pos x="46" y="84"/>
                </a:cxn>
                <a:cxn ang="0">
                  <a:pos x="46" y="79"/>
                </a:cxn>
                <a:cxn ang="0">
                  <a:pos x="55" y="86"/>
                </a:cxn>
                <a:cxn ang="0">
                  <a:pos x="59" y="93"/>
                </a:cxn>
                <a:cxn ang="0">
                  <a:pos x="64" y="96"/>
                </a:cxn>
                <a:cxn ang="0">
                  <a:pos x="70" y="96"/>
                </a:cxn>
                <a:cxn ang="0">
                  <a:pos x="68" y="100"/>
                </a:cxn>
                <a:cxn ang="0">
                  <a:pos x="71" y="102"/>
                </a:cxn>
                <a:cxn ang="0">
                  <a:pos x="66" y="93"/>
                </a:cxn>
                <a:cxn ang="0">
                  <a:pos x="63" y="86"/>
                </a:cxn>
                <a:cxn ang="0">
                  <a:pos x="70" y="84"/>
                </a:cxn>
                <a:cxn ang="0">
                  <a:pos x="64" y="80"/>
                </a:cxn>
                <a:cxn ang="0">
                  <a:pos x="59" y="80"/>
                </a:cxn>
                <a:cxn ang="0">
                  <a:pos x="55" y="82"/>
                </a:cxn>
                <a:cxn ang="0">
                  <a:pos x="52" y="73"/>
                </a:cxn>
                <a:cxn ang="0">
                  <a:pos x="43" y="75"/>
                </a:cxn>
                <a:cxn ang="0">
                  <a:pos x="41" y="75"/>
                </a:cxn>
                <a:cxn ang="0">
                  <a:pos x="39" y="77"/>
                </a:cxn>
                <a:cxn ang="0">
                  <a:pos x="32" y="70"/>
                </a:cxn>
                <a:cxn ang="0">
                  <a:pos x="29" y="59"/>
                </a:cxn>
                <a:cxn ang="0">
                  <a:pos x="29" y="48"/>
                </a:cxn>
                <a:cxn ang="0">
                  <a:pos x="38" y="39"/>
                </a:cxn>
                <a:cxn ang="0">
                  <a:pos x="39" y="39"/>
                </a:cxn>
                <a:cxn ang="0">
                  <a:pos x="43" y="25"/>
                </a:cxn>
                <a:cxn ang="0">
                  <a:pos x="41" y="23"/>
                </a:cxn>
                <a:cxn ang="0">
                  <a:pos x="36" y="16"/>
                </a:cxn>
                <a:cxn ang="0">
                  <a:pos x="38" y="5"/>
                </a:cxn>
                <a:cxn ang="0">
                  <a:pos x="34" y="5"/>
                </a:cxn>
                <a:cxn ang="0">
                  <a:pos x="27" y="5"/>
                </a:cxn>
                <a:cxn ang="0">
                  <a:pos x="21" y="0"/>
                </a:cxn>
                <a:cxn ang="0">
                  <a:pos x="14" y="0"/>
                </a:cxn>
                <a:cxn ang="0">
                  <a:pos x="11" y="2"/>
                </a:cxn>
                <a:cxn ang="0">
                  <a:pos x="9" y="13"/>
                </a:cxn>
                <a:cxn ang="0">
                  <a:pos x="9" y="27"/>
                </a:cxn>
                <a:cxn ang="0">
                  <a:pos x="11" y="39"/>
                </a:cxn>
                <a:cxn ang="0">
                  <a:pos x="2" y="34"/>
                </a:cxn>
              </a:cxnLst>
              <a:rect l="0" t="0" r="r" b="b"/>
              <a:pathLst>
                <a:path w="71" h="104">
                  <a:moveTo>
                    <a:pt x="0" y="38"/>
                  </a:moveTo>
                  <a:lnTo>
                    <a:pt x="0" y="38"/>
                  </a:lnTo>
                  <a:lnTo>
                    <a:pt x="0" y="39"/>
                  </a:lnTo>
                  <a:lnTo>
                    <a:pt x="2" y="41"/>
                  </a:lnTo>
                  <a:lnTo>
                    <a:pt x="2" y="43"/>
                  </a:lnTo>
                  <a:lnTo>
                    <a:pt x="2" y="43"/>
                  </a:lnTo>
                  <a:lnTo>
                    <a:pt x="4" y="47"/>
                  </a:lnTo>
                  <a:lnTo>
                    <a:pt x="4" y="50"/>
                  </a:lnTo>
                  <a:lnTo>
                    <a:pt x="4" y="50"/>
                  </a:lnTo>
                  <a:lnTo>
                    <a:pt x="5" y="57"/>
                  </a:lnTo>
                  <a:lnTo>
                    <a:pt x="5" y="57"/>
                  </a:lnTo>
                  <a:lnTo>
                    <a:pt x="7" y="61"/>
                  </a:lnTo>
                  <a:lnTo>
                    <a:pt x="7" y="61"/>
                  </a:lnTo>
                  <a:lnTo>
                    <a:pt x="9" y="59"/>
                  </a:lnTo>
                  <a:lnTo>
                    <a:pt x="9" y="59"/>
                  </a:lnTo>
                  <a:lnTo>
                    <a:pt x="9" y="61"/>
                  </a:lnTo>
                  <a:lnTo>
                    <a:pt x="11" y="63"/>
                  </a:lnTo>
                  <a:lnTo>
                    <a:pt x="11" y="64"/>
                  </a:lnTo>
                  <a:lnTo>
                    <a:pt x="13" y="66"/>
                  </a:lnTo>
                  <a:lnTo>
                    <a:pt x="13" y="66"/>
                  </a:lnTo>
                  <a:lnTo>
                    <a:pt x="14" y="66"/>
                  </a:lnTo>
                  <a:lnTo>
                    <a:pt x="14" y="64"/>
                  </a:lnTo>
                  <a:lnTo>
                    <a:pt x="14" y="61"/>
                  </a:lnTo>
                  <a:lnTo>
                    <a:pt x="14" y="61"/>
                  </a:lnTo>
                  <a:lnTo>
                    <a:pt x="20" y="63"/>
                  </a:lnTo>
                  <a:lnTo>
                    <a:pt x="21" y="64"/>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0"/>
                  </a:lnTo>
                  <a:lnTo>
                    <a:pt x="23" y="80"/>
                  </a:lnTo>
                  <a:lnTo>
                    <a:pt x="25" y="80"/>
                  </a:lnTo>
                  <a:lnTo>
                    <a:pt x="27" y="80"/>
                  </a:lnTo>
                  <a:lnTo>
                    <a:pt x="27" y="80"/>
                  </a:lnTo>
                  <a:lnTo>
                    <a:pt x="30" y="77"/>
                  </a:lnTo>
                  <a:lnTo>
                    <a:pt x="30" y="77"/>
                  </a:lnTo>
                  <a:lnTo>
                    <a:pt x="34" y="77"/>
                  </a:lnTo>
                  <a:lnTo>
                    <a:pt x="34" y="77"/>
                  </a:lnTo>
                  <a:lnTo>
                    <a:pt x="39" y="80"/>
                  </a:lnTo>
                  <a:lnTo>
                    <a:pt x="39" y="80"/>
                  </a:lnTo>
                  <a:lnTo>
                    <a:pt x="45" y="84"/>
                  </a:lnTo>
                  <a:lnTo>
                    <a:pt x="46" y="89"/>
                  </a:lnTo>
                  <a:lnTo>
                    <a:pt x="46" y="89"/>
                  </a:lnTo>
                  <a:lnTo>
                    <a:pt x="48" y="89"/>
                  </a:lnTo>
                  <a:lnTo>
                    <a:pt x="48" y="89"/>
                  </a:lnTo>
                  <a:lnTo>
                    <a:pt x="48" y="89"/>
                  </a:lnTo>
                  <a:lnTo>
                    <a:pt x="48" y="88"/>
                  </a:lnTo>
                  <a:lnTo>
                    <a:pt x="48" y="88"/>
                  </a:lnTo>
                  <a:lnTo>
                    <a:pt x="46" y="86"/>
                  </a:lnTo>
                  <a:lnTo>
                    <a:pt x="46" y="84"/>
                  </a:lnTo>
                  <a:lnTo>
                    <a:pt x="46" y="84"/>
                  </a:lnTo>
                  <a:lnTo>
                    <a:pt x="46" y="80"/>
                  </a:lnTo>
                  <a:lnTo>
                    <a:pt x="45" y="77"/>
                  </a:lnTo>
                  <a:lnTo>
                    <a:pt x="45" y="77"/>
                  </a:lnTo>
                  <a:lnTo>
                    <a:pt x="46" y="79"/>
                  </a:lnTo>
                  <a:lnTo>
                    <a:pt x="48" y="80"/>
                  </a:lnTo>
                  <a:lnTo>
                    <a:pt x="52" y="84"/>
                  </a:lnTo>
                  <a:lnTo>
                    <a:pt x="52" y="84"/>
                  </a:lnTo>
                  <a:lnTo>
                    <a:pt x="55" y="86"/>
                  </a:lnTo>
                  <a:lnTo>
                    <a:pt x="59" y="89"/>
                  </a:lnTo>
                  <a:lnTo>
                    <a:pt x="59" y="89"/>
                  </a:lnTo>
                  <a:lnTo>
                    <a:pt x="59" y="91"/>
                  </a:lnTo>
                  <a:lnTo>
                    <a:pt x="59" y="93"/>
                  </a:lnTo>
                  <a:lnTo>
                    <a:pt x="59" y="93"/>
                  </a:lnTo>
                  <a:lnTo>
                    <a:pt x="64" y="95"/>
                  </a:lnTo>
                  <a:lnTo>
                    <a:pt x="64" y="95"/>
                  </a:lnTo>
                  <a:lnTo>
                    <a:pt x="64" y="96"/>
                  </a:lnTo>
                  <a:lnTo>
                    <a:pt x="66" y="96"/>
                  </a:lnTo>
                  <a:lnTo>
                    <a:pt x="66" y="96"/>
                  </a:lnTo>
                  <a:lnTo>
                    <a:pt x="70" y="96"/>
                  </a:lnTo>
                  <a:lnTo>
                    <a:pt x="70" y="96"/>
                  </a:lnTo>
                  <a:lnTo>
                    <a:pt x="68" y="98"/>
                  </a:lnTo>
                  <a:lnTo>
                    <a:pt x="68" y="98"/>
                  </a:lnTo>
                  <a:lnTo>
                    <a:pt x="68" y="100"/>
                  </a:lnTo>
                  <a:lnTo>
                    <a:pt x="68" y="100"/>
                  </a:lnTo>
                  <a:lnTo>
                    <a:pt x="70" y="102"/>
                  </a:lnTo>
                  <a:lnTo>
                    <a:pt x="71" y="104"/>
                  </a:lnTo>
                  <a:lnTo>
                    <a:pt x="71" y="102"/>
                  </a:lnTo>
                  <a:lnTo>
                    <a:pt x="71" y="102"/>
                  </a:lnTo>
                  <a:lnTo>
                    <a:pt x="71" y="100"/>
                  </a:lnTo>
                  <a:lnTo>
                    <a:pt x="71" y="96"/>
                  </a:lnTo>
                  <a:lnTo>
                    <a:pt x="70" y="93"/>
                  </a:lnTo>
                  <a:lnTo>
                    <a:pt x="66" y="93"/>
                  </a:lnTo>
                  <a:lnTo>
                    <a:pt x="66" y="93"/>
                  </a:lnTo>
                  <a:lnTo>
                    <a:pt x="66" y="89"/>
                  </a:lnTo>
                  <a:lnTo>
                    <a:pt x="66" y="89"/>
                  </a:lnTo>
                  <a:lnTo>
                    <a:pt x="63" y="86"/>
                  </a:lnTo>
                  <a:lnTo>
                    <a:pt x="63" y="86"/>
                  </a:lnTo>
                  <a:lnTo>
                    <a:pt x="63" y="84"/>
                  </a:lnTo>
                  <a:lnTo>
                    <a:pt x="64" y="84"/>
                  </a:lnTo>
                  <a:lnTo>
                    <a:pt x="70" y="84"/>
                  </a:lnTo>
                  <a:lnTo>
                    <a:pt x="70" y="84"/>
                  </a:lnTo>
                  <a:lnTo>
                    <a:pt x="66" y="80"/>
                  </a:lnTo>
                  <a:lnTo>
                    <a:pt x="64" y="80"/>
                  </a:lnTo>
                  <a:lnTo>
                    <a:pt x="64" y="80"/>
                  </a:lnTo>
                  <a:lnTo>
                    <a:pt x="61" y="79"/>
                  </a:lnTo>
                  <a:lnTo>
                    <a:pt x="57" y="77"/>
                  </a:lnTo>
                  <a:lnTo>
                    <a:pt x="57" y="77"/>
                  </a:lnTo>
                  <a:lnTo>
                    <a:pt x="59" y="80"/>
                  </a:lnTo>
                  <a:lnTo>
                    <a:pt x="59" y="80"/>
                  </a:lnTo>
                  <a:lnTo>
                    <a:pt x="57" y="82"/>
                  </a:lnTo>
                  <a:lnTo>
                    <a:pt x="57" y="82"/>
                  </a:lnTo>
                  <a:lnTo>
                    <a:pt x="55" y="82"/>
                  </a:lnTo>
                  <a:lnTo>
                    <a:pt x="55" y="80"/>
                  </a:lnTo>
                  <a:lnTo>
                    <a:pt x="54" y="75"/>
                  </a:lnTo>
                  <a:lnTo>
                    <a:pt x="54"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8" y="77"/>
                  </a:lnTo>
                  <a:lnTo>
                    <a:pt x="34" y="75"/>
                  </a:lnTo>
                  <a:lnTo>
                    <a:pt x="34" y="75"/>
                  </a:lnTo>
                  <a:lnTo>
                    <a:pt x="32" y="70"/>
                  </a:lnTo>
                  <a:lnTo>
                    <a:pt x="30" y="66"/>
                  </a:lnTo>
                  <a:lnTo>
                    <a:pt x="32" y="64"/>
                  </a:lnTo>
                  <a:lnTo>
                    <a:pt x="32" y="64"/>
                  </a:lnTo>
                  <a:lnTo>
                    <a:pt x="29" y="59"/>
                  </a:lnTo>
                  <a:lnTo>
                    <a:pt x="27" y="54"/>
                  </a:lnTo>
                  <a:lnTo>
                    <a:pt x="29" y="52"/>
                  </a:lnTo>
                  <a:lnTo>
                    <a:pt x="29" y="52"/>
                  </a:lnTo>
                  <a:lnTo>
                    <a:pt x="29" y="48"/>
                  </a:lnTo>
                  <a:lnTo>
                    <a:pt x="30" y="45"/>
                  </a:lnTo>
                  <a:lnTo>
                    <a:pt x="30" y="45"/>
                  </a:lnTo>
                  <a:lnTo>
                    <a:pt x="34" y="41"/>
                  </a:lnTo>
                  <a:lnTo>
                    <a:pt x="38" y="39"/>
                  </a:lnTo>
                  <a:lnTo>
                    <a:pt x="38" y="39"/>
                  </a:lnTo>
                  <a:lnTo>
                    <a:pt x="38" y="41"/>
                  </a:lnTo>
                  <a:lnTo>
                    <a:pt x="38" y="41"/>
                  </a:lnTo>
                  <a:lnTo>
                    <a:pt x="39" y="39"/>
                  </a:lnTo>
                  <a:lnTo>
                    <a:pt x="39" y="36"/>
                  </a:lnTo>
                  <a:lnTo>
                    <a:pt x="39" y="36"/>
                  </a:lnTo>
                  <a:lnTo>
                    <a:pt x="41" y="30"/>
                  </a:lnTo>
                  <a:lnTo>
                    <a:pt x="43" y="25"/>
                  </a:lnTo>
                  <a:lnTo>
                    <a:pt x="43" y="25"/>
                  </a:lnTo>
                  <a:lnTo>
                    <a:pt x="41" y="25"/>
                  </a:lnTo>
                  <a:lnTo>
                    <a:pt x="41" y="25"/>
                  </a:lnTo>
                  <a:lnTo>
                    <a:pt x="41" y="23"/>
                  </a:lnTo>
                  <a:lnTo>
                    <a:pt x="41" y="23"/>
                  </a:lnTo>
                  <a:lnTo>
                    <a:pt x="39" y="20"/>
                  </a:lnTo>
                  <a:lnTo>
                    <a:pt x="36" y="16"/>
                  </a:lnTo>
                  <a:lnTo>
                    <a:pt x="36" y="16"/>
                  </a:lnTo>
                  <a:lnTo>
                    <a:pt x="36" y="13"/>
                  </a:lnTo>
                  <a:lnTo>
                    <a:pt x="38" y="7"/>
                  </a:lnTo>
                  <a:lnTo>
                    <a:pt x="38" y="7"/>
                  </a:lnTo>
                  <a:lnTo>
                    <a:pt x="38" y="5"/>
                  </a:lnTo>
                  <a:lnTo>
                    <a:pt x="36" y="4"/>
                  </a:lnTo>
                  <a:lnTo>
                    <a:pt x="36" y="4"/>
                  </a:lnTo>
                  <a:lnTo>
                    <a:pt x="36" y="4"/>
                  </a:lnTo>
                  <a:lnTo>
                    <a:pt x="34" y="5"/>
                  </a:lnTo>
                  <a:lnTo>
                    <a:pt x="32" y="7"/>
                  </a:lnTo>
                  <a:lnTo>
                    <a:pt x="32" y="7"/>
                  </a:lnTo>
                  <a:lnTo>
                    <a:pt x="30" y="5"/>
                  </a:lnTo>
                  <a:lnTo>
                    <a:pt x="27" y="5"/>
                  </a:lnTo>
                  <a:lnTo>
                    <a:pt x="27" y="5"/>
                  </a:lnTo>
                  <a:lnTo>
                    <a:pt x="25" y="4"/>
                  </a:lnTo>
                  <a:lnTo>
                    <a:pt x="25" y="4"/>
                  </a:lnTo>
                  <a:lnTo>
                    <a:pt x="21" y="0"/>
                  </a:lnTo>
                  <a:lnTo>
                    <a:pt x="18" y="0"/>
                  </a:lnTo>
                  <a:lnTo>
                    <a:pt x="18" y="0"/>
                  </a:lnTo>
                  <a:lnTo>
                    <a:pt x="14" y="0"/>
                  </a:lnTo>
                  <a:lnTo>
                    <a:pt x="14" y="0"/>
                  </a:lnTo>
                  <a:lnTo>
                    <a:pt x="13" y="0"/>
                  </a:lnTo>
                  <a:lnTo>
                    <a:pt x="13" y="0"/>
                  </a:lnTo>
                  <a:lnTo>
                    <a:pt x="13" y="0"/>
                  </a:lnTo>
                  <a:lnTo>
                    <a:pt x="11" y="2"/>
                  </a:lnTo>
                  <a:lnTo>
                    <a:pt x="11" y="4"/>
                  </a:lnTo>
                  <a:lnTo>
                    <a:pt x="11" y="4"/>
                  </a:lnTo>
                  <a:lnTo>
                    <a:pt x="9" y="13"/>
                  </a:lnTo>
                  <a:lnTo>
                    <a:pt x="9" y="13"/>
                  </a:lnTo>
                  <a:lnTo>
                    <a:pt x="9" y="16"/>
                  </a:lnTo>
                  <a:lnTo>
                    <a:pt x="9" y="20"/>
                  </a:lnTo>
                  <a:lnTo>
                    <a:pt x="9" y="23"/>
                  </a:lnTo>
                  <a:lnTo>
                    <a:pt x="9" y="27"/>
                  </a:lnTo>
                  <a:lnTo>
                    <a:pt x="9" y="27"/>
                  </a:lnTo>
                  <a:lnTo>
                    <a:pt x="9" y="32"/>
                  </a:lnTo>
                  <a:lnTo>
                    <a:pt x="11" y="39"/>
                  </a:lnTo>
                  <a:lnTo>
                    <a:pt x="11" y="39"/>
                  </a:lnTo>
                  <a:lnTo>
                    <a:pt x="9" y="39"/>
                  </a:lnTo>
                  <a:lnTo>
                    <a:pt x="9" y="41"/>
                  </a:lnTo>
                  <a:lnTo>
                    <a:pt x="7" y="39"/>
                  </a:lnTo>
                  <a:lnTo>
                    <a:pt x="2" y="34"/>
                  </a:lnTo>
                  <a:lnTo>
                    <a:pt x="2" y="34"/>
                  </a:lnTo>
                  <a:lnTo>
                    <a:pt x="0" y="36"/>
                  </a:lnTo>
                  <a:lnTo>
                    <a:pt x="0"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2" name="Freeform 4756"/>
            <p:cNvSpPr>
              <a:spLocks/>
            </p:cNvSpPr>
            <p:nvPr/>
          </p:nvSpPr>
          <p:spPr bwMode="auto">
            <a:xfrm>
              <a:off x="4609" y="2403"/>
              <a:ext cx="71" cy="104"/>
            </a:xfrm>
            <a:custGeom>
              <a:avLst/>
              <a:gdLst/>
              <a:ahLst/>
              <a:cxnLst>
                <a:cxn ang="0">
                  <a:pos x="2" y="41"/>
                </a:cxn>
                <a:cxn ang="0">
                  <a:pos x="4" y="50"/>
                </a:cxn>
                <a:cxn ang="0">
                  <a:pos x="7" y="61"/>
                </a:cxn>
                <a:cxn ang="0">
                  <a:pos x="9" y="61"/>
                </a:cxn>
                <a:cxn ang="0">
                  <a:pos x="13" y="66"/>
                </a:cxn>
                <a:cxn ang="0">
                  <a:pos x="14" y="61"/>
                </a:cxn>
                <a:cxn ang="0">
                  <a:pos x="21" y="66"/>
                </a:cxn>
                <a:cxn ang="0">
                  <a:pos x="14" y="73"/>
                </a:cxn>
                <a:cxn ang="0">
                  <a:pos x="18" y="75"/>
                </a:cxn>
                <a:cxn ang="0">
                  <a:pos x="20" y="79"/>
                </a:cxn>
                <a:cxn ang="0">
                  <a:pos x="23" y="80"/>
                </a:cxn>
                <a:cxn ang="0">
                  <a:pos x="30" y="77"/>
                </a:cxn>
                <a:cxn ang="0">
                  <a:pos x="39" y="80"/>
                </a:cxn>
                <a:cxn ang="0">
                  <a:pos x="46" y="89"/>
                </a:cxn>
                <a:cxn ang="0">
                  <a:pos x="48" y="88"/>
                </a:cxn>
                <a:cxn ang="0">
                  <a:pos x="46" y="84"/>
                </a:cxn>
                <a:cxn ang="0">
                  <a:pos x="46" y="79"/>
                </a:cxn>
                <a:cxn ang="0">
                  <a:pos x="55" y="86"/>
                </a:cxn>
                <a:cxn ang="0">
                  <a:pos x="59" y="93"/>
                </a:cxn>
                <a:cxn ang="0">
                  <a:pos x="64" y="96"/>
                </a:cxn>
                <a:cxn ang="0">
                  <a:pos x="70" y="96"/>
                </a:cxn>
                <a:cxn ang="0">
                  <a:pos x="68" y="100"/>
                </a:cxn>
                <a:cxn ang="0">
                  <a:pos x="71" y="102"/>
                </a:cxn>
                <a:cxn ang="0">
                  <a:pos x="66" y="93"/>
                </a:cxn>
                <a:cxn ang="0">
                  <a:pos x="63" y="86"/>
                </a:cxn>
                <a:cxn ang="0">
                  <a:pos x="70" y="84"/>
                </a:cxn>
                <a:cxn ang="0">
                  <a:pos x="64" y="80"/>
                </a:cxn>
                <a:cxn ang="0">
                  <a:pos x="59" y="80"/>
                </a:cxn>
                <a:cxn ang="0">
                  <a:pos x="55" y="82"/>
                </a:cxn>
                <a:cxn ang="0">
                  <a:pos x="52" y="73"/>
                </a:cxn>
                <a:cxn ang="0">
                  <a:pos x="43" y="75"/>
                </a:cxn>
                <a:cxn ang="0">
                  <a:pos x="41" y="75"/>
                </a:cxn>
                <a:cxn ang="0">
                  <a:pos x="39" y="77"/>
                </a:cxn>
                <a:cxn ang="0">
                  <a:pos x="32" y="70"/>
                </a:cxn>
                <a:cxn ang="0">
                  <a:pos x="29" y="59"/>
                </a:cxn>
                <a:cxn ang="0">
                  <a:pos x="29" y="48"/>
                </a:cxn>
                <a:cxn ang="0">
                  <a:pos x="38" y="39"/>
                </a:cxn>
                <a:cxn ang="0">
                  <a:pos x="39" y="39"/>
                </a:cxn>
                <a:cxn ang="0">
                  <a:pos x="43" y="25"/>
                </a:cxn>
                <a:cxn ang="0">
                  <a:pos x="41" y="23"/>
                </a:cxn>
                <a:cxn ang="0">
                  <a:pos x="36" y="16"/>
                </a:cxn>
                <a:cxn ang="0">
                  <a:pos x="38" y="5"/>
                </a:cxn>
                <a:cxn ang="0">
                  <a:pos x="34" y="5"/>
                </a:cxn>
                <a:cxn ang="0">
                  <a:pos x="27" y="5"/>
                </a:cxn>
                <a:cxn ang="0">
                  <a:pos x="21" y="0"/>
                </a:cxn>
                <a:cxn ang="0">
                  <a:pos x="14" y="0"/>
                </a:cxn>
                <a:cxn ang="0">
                  <a:pos x="11" y="2"/>
                </a:cxn>
                <a:cxn ang="0">
                  <a:pos x="9" y="13"/>
                </a:cxn>
                <a:cxn ang="0">
                  <a:pos x="9" y="27"/>
                </a:cxn>
                <a:cxn ang="0">
                  <a:pos x="11" y="39"/>
                </a:cxn>
                <a:cxn ang="0">
                  <a:pos x="2" y="34"/>
                </a:cxn>
              </a:cxnLst>
              <a:rect l="0" t="0" r="r" b="b"/>
              <a:pathLst>
                <a:path w="71" h="104">
                  <a:moveTo>
                    <a:pt x="0" y="38"/>
                  </a:moveTo>
                  <a:lnTo>
                    <a:pt x="0" y="38"/>
                  </a:lnTo>
                  <a:lnTo>
                    <a:pt x="0" y="39"/>
                  </a:lnTo>
                  <a:lnTo>
                    <a:pt x="2" y="41"/>
                  </a:lnTo>
                  <a:lnTo>
                    <a:pt x="2" y="43"/>
                  </a:lnTo>
                  <a:lnTo>
                    <a:pt x="2" y="43"/>
                  </a:lnTo>
                  <a:lnTo>
                    <a:pt x="4" y="47"/>
                  </a:lnTo>
                  <a:lnTo>
                    <a:pt x="4" y="50"/>
                  </a:lnTo>
                  <a:lnTo>
                    <a:pt x="4" y="50"/>
                  </a:lnTo>
                  <a:lnTo>
                    <a:pt x="5" y="57"/>
                  </a:lnTo>
                  <a:lnTo>
                    <a:pt x="5" y="57"/>
                  </a:lnTo>
                  <a:lnTo>
                    <a:pt x="7" y="61"/>
                  </a:lnTo>
                  <a:lnTo>
                    <a:pt x="7" y="61"/>
                  </a:lnTo>
                  <a:lnTo>
                    <a:pt x="9" y="59"/>
                  </a:lnTo>
                  <a:lnTo>
                    <a:pt x="9" y="59"/>
                  </a:lnTo>
                  <a:lnTo>
                    <a:pt x="9" y="61"/>
                  </a:lnTo>
                  <a:lnTo>
                    <a:pt x="11" y="63"/>
                  </a:lnTo>
                  <a:lnTo>
                    <a:pt x="11" y="64"/>
                  </a:lnTo>
                  <a:lnTo>
                    <a:pt x="13" y="66"/>
                  </a:lnTo>
                  <a:lnTo>
                    <a:pt x="13" y="66"/>
                  </a:lnTo>
                  <a:lnTo>
                    <a:pt x="14" y="66"/>
                  </a:lnTo>
                  <a:lnTo>
                    <a:pt x="14" y="64"/>
                  </a:lnTo>
                  <a:lnTo>
                    <a:pt x="14" y="61"/>
                  </a:lnTo>
                  <a:lnTo>
                    <a:pt x="14" y="61"/>
                  </a:lnTo>
                  <a:lnTo>
                    <a:pt x="20" y="63"/>
                  </a:lnTo>
                  <a:lnTo>
                    <a:pt x="21" y="64"/>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0"/>
                  </a:lnTo>
                  <a:lnTo>
                    <a:pt x="23" y="80"/>
                  </a:lnTo>
                  <a:lnTo>
                    <a:pt x="25" y="80"/>
                  </a:lnTo>
                  <a:lnTo>
                    <a:pt x="27" y="80"/>
                  </a:lnTo>
                  <a:lnTo>
                    <a:pt x="27" y="80"/>
                  </a:lnTo>
                  <a:lnTo>
                    <a:pt x="30" y="77"/>
                  </a:lnTo>
                  <a:lnTo>
                    <a:pt x="30" y="77"/>
                  </a:lnTo>
                  <a:lnTo>
                    <a:pt x="34" y="77"/>
                  </a:lnTo>
                  <a:lnTo>
                    <a:pt x="34" y="77"/>
                  </a:lnTo>
                  <a:lnTo>
                    <a:pt x="39" y="80"/>
                  </a:lnTo>
                  <a:lnTo>
                    <a:pt x="39" y="80"/>
                  </a:lnTo>
                  <a:lnTo>
                    <a:pt x="45" y="84"/>
                  </a:lnTo>
                  <a:lnTo>
                    <a:pt x="46" y="89"/>
                  </a:lnTo>
                  <a:lnTo>
                    <a:pt x="46" y="89"/>
                  </a:lnTo>
                  <a:lnTo>
                    <a:pt x="48" y="89"/>
                  </a:lnTo>
                  <a:lnTo>
                    <a:pt x="48" y="89"/>
                  </a:lnTo>
                  <a:lnTo>
                    <a:pt x="48" y="89"/>
                  </a:lnTo>
                  <a:lnTo>
                    <a:pt x="48" y="88"/>
                  </a:lnTo>
                  <a:lnTo>
                    <a:pt x="48" y="88"/>
                  </a:lnTo>
                  <a:lnTo>
                    <a:pt x="46" y="86"/>
                  </a:lnTo>
                  <a:lnTo>
                    <a:pt x="46" y="84"/>
                  </a:lnTo>
                  <a:lnTo>
                    <a:pt x="46" y="84"/>
                  </a:lnTo>
                  <a:lnTo>
                    <a:pt x="46" y="80"/>
                  </a:lnTo>
                  <a:lnTo>
                    <a:pt x="45" y="77"/>
                  </a:lnTo>
                  <a:lnTo>
                    <a:pt x="45" y="77"/>
                  </a:lnTo>
                  <a:lnTo>
                    <a:pt x="46" y="79"/>
                  </a:lnTo>
                  <a:lnTo>
                    <a:pt x="48" y="80"/>
                  </a:lnTo>
                  <a:lnTo>
                    <a:pt x="52" y="84"/>
                  </a:lnTo>
                  <a:lnTo>
                    <a:pt x="52" y="84"/>
                  </a:lnTo>
                  <a:lnTo>
                    <a:pt x="55" y="86"/>
                  </a:lnTo>
                  <a:lnTo>
                    <a:pt x="59" y="89"/>
                  </a:lnTo>
                  <a:lnTo>
                    <a:pt x="59" y="89"/>
                  </a:lnTo>
                  <a:lnTo>
                    <a:pt x="59" y="91"/>
                  </a:lnTo>
                  <a:lnTo>
                    <a:pt x="59" y="93"/>
                  </a:lnTo>
                  <a:lnTo>
                    <a:pt x="59" y="93"/>
                  </a:lnTo>
                  <a:lnTo>
                    <a:pt x="64" y="95"/>
                  </a:lnTo>
                  <a:lnTo>
                    <a:pt x="64" y="95"/>
                  </a:lnTo>
                  <a:lnTo>
                    <a:pt x="64" y="96"/>
                  </a:lnTo>
                  <a:lnTo>
                    <a:pt x="66" y="96"/>
                  </a:lnTo>
                  <a:lnTo>
                    <a:pt x="66" y="96"/>
                  </a:lnTo>
                  <a:lnTo>
                    <a:pt x="70" y="96"/>
                  </a:lnTo>
                  <a:lnTo>
                    <a:pt x="70" y="96"/>
                  </a:lnTo>
                  <a:lnTo>
                    <a:pt x="68" y="98"/>
                  </a:lnTo>
                  <a:lnTo>
                    <a:pt x="68" y="98"/>
                  </a:lnTo>
                  <a:lnTo>
                    <a:pt x="68" y="100"/>
                  </a:lnTo>
                  <a:lnTo>
                    <a:pt x="68" y="100"/>
                  </a:lnTo>
                  <a:lnTo>
                    <a:pt x="70" y="102"/>
                  </a:lnTo>
                  <a:lnTo>
                    <a:pt x="71" y="104"/>
                  </a:lnTo>
                  <a:lnTo>
                    <a:pt x="71" y="102"/>
                  </a:lnTo>
                  <a:lnTo>
                    <a:pt x="71" y="102"/>
                  </a:lnTo>
                  <a:lnTo>
                    <a:pt x="71" y="100"/>
                  </a:lnTo>
                  <a:lnTo>
                    <a:pt x="71" y="96"/>
                  </a:lnTo>
                  <a:lnTo>
                    <a:pt x="70" y="93"/>
                  </a:lnTo>
                  <a:lnTo>
                    <a:pt x="66" y="93"/>
                  </a:lnTo>
                  <a:lnTo>
                    <a:pt x="66" y="93"/>
                  </a:lnTo>
                  <a:lnTo>
                    <a:pt x="66" y="89"/>
                  </a:lnTo>
                  <a:lnTo>
                    <a:pt x="66" y="89"/>
                  </a:lnTo>
                  <a:lnTo>
                    <a:pt x="63" y="86"/>
                  </a:lnTo>
                  <a:lnTo>
                    <a:pt x="63" y="86"/>
                  </a:lnTo>
                  <a:lnTo>
                    <a:pt x="63" y="84"/>
                  </a:lnTo>
                  <a:lnTo>
                    <a:pt x="64" y="84"/>
                  </a:lnTo>
                  <a:lnTo>
                    <a:pt x="70" y="84"/>
                  </a:lnTo>
                  <a:lnTo>
                    <a:pt x="70" y="84"/>
                  </a:lnTo>
                  <a:lnTo>
                    <a:pt x="66" y="80"/>
                  </a:lnTo>
                  <a:lnTo>
                    <a:pt x="64" y="80"/>
                  </a:lnTo>
                  <a:lnTo>
                    <a:pt x="64" y="80"/>
                  </a:lnTo>
                  <a:lnTo>
                    <a:pt x="61" y="79"/>
                  </a:lnTo>
                  <a:lnTo>
                    <a:pt x="57" y="77"/>
                  </a:lnTo>
                  <a:lnTo>
                    <a:pt x="57" y="77"/>
                  </a:lnTo>
                  <a:lnTo>
                    <a:pt x="59" y="80"/>
                  </a:lnTo>
                  <a:lnTo>
                    <a:pt x="59" y="80"/>
                  </a:lnTo>
                  <a:lnTo>
                    <a:pt x="57" y="82"/>
                  </a:lnTo>
                  <a:lnTo>
                    <a:pt x="57" y="82"/>
                  </a:lnTo>
                  <a:lnTo>
                    <a:pt x="55" y="82"/>
                  </a:lnTo>
                  <a:lnTo>
                    <a:pt x="55" y="80"/>
                  </a:lnTo>
                  <a:lnTo>
                    <a:pt x="54" y="75"/>
                  </a:lnTo>
                  <a:lnTo>
                    <a:pt x="54"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8" y="77"/>
                  </a:lnTo>
                  <a:lnTo>
                    <a:pt x="34" y="75"/>
                  </a:lnTo>
                  <a:lnTo>
                    <a:pt x="34" y="75"/>
                  </a:lnTo>
                  <a:lnTo>
                    <a:pt x="32" y="70"/>
                  </a:lnTo>
                  <a:lnTo>
                    <a:pt x="30" y="66"/>
                  </a:lnTo>
                  <a:lnTo>
                    <a:pt x="32" y="64"/>
                  </a:lnTo>
                  <a:lnTo>
                    <a:pt x="32" y="64"/>
                  </a:lnTo>
                  <a:lnTo>
                    <a:pt x="29" y="59"/>
                  </a:lnTo>
                  <a:lnTo>
                    <a:pt x="27" y="54"/>
                  </a:lnTo>
                  <a:lnTo>
                    <a:pt x="29" y="52"/>
                  </a:lnTo>
                  <a:lnTo>
                    <a:pt x="29" y="52"/>
                  </a:lnTo>
                  <a:lnTo>
                    <a:pt x="29" y="48"/>
                  </a:lnTo>
                  <a:lnTo>
                    <a:pt x="30" y="45"/>
                  </a:lnTo>
                  <a:lnTo>
                    <a:pt x="30" y="45"/>
                  </a:lnTo>
                  <a:lnTo>
                    <a:pt x="34" y="41"/>
                  </a:lnTo>
                  <a:lnTo>
                    <a:pt x="38" y="39"/>
                  </a:lnTo>
                  <a:lnTo>
                    <a:pt x="38" y="39"/>
                  </a:lnTo>
                  <a:lnTo>
                    <a:pt x="38" y="41"/>
                  </a:lnTo>
                  <a:lnTo>
                    <a:pt x="38" y="41"/>
                  </a:lnTo>
                  <a:lnTo>
                    <a:pt x="39" y="39"/>
                  </a:lnTo>
                  <a:lnTo>
                    <a:pt x="39" y="36"/>
                  </a:lnTo>
                  <a:lnTo>
                    <a:pt x="39" y="36"/>
                  </a:lnTo>
                  <a:lnTo>
                    <a:pt x="41" y="30"/>
                  </a:lnTo>
                  <a:lnTo>
                    <a:pt x="43" y="25"/>
                  </a:lnTo>
                  <a:lnTo>
                    <a:pt x="43" y="25"/>
                  </a:lnTo>
                  <a:lnTo>
                    <a:pt x="41" y="25"/>
                  </a:lnTo>
                  <a:lnTo>
                    <a:pt x="41" y="25"/>
                  </a:lnTo>
                  <a:lnTo>
                    <a:pt x="41" y="23"/>
                  </a:lnTo>
                  <a:lnTo>
                    <a:pt x="41" y="23"/>
                  </a:lnTo>
                  <a:lnTo>
                    <a:pt x="39" y="20"/>
                  </a:lnTo>
                  <a:lnTo>
                    <a:pt x="36" y="16"/>
                  </a:lnTo>
                  <a:lnTo>
                    <a:pt x="36" y="16"/>
                  </a:lnTo>
                  <a:lnTo>
                    <a:pt x="36" y="13"/>
                  </a:lnTo>
                  <a:lnTo>
                    <a:pt x="38" y="7"/>
                  </a:lnTo>
                  <a:lnTo>
                    <a:pt x="38" y="7"/>
                  </a:lnTo>
                  <a:lnTo>
                    <a:pt x="38" y="5"/>
                  </a:lnTo>
                  <a:lnTo>
                    <a:pt x="36" y="4"/>
                  </a:lnTo>
                  <a:lnTo>
                    <a:pt x="36" y="4"/>
                  </a:lnTo>
                  <a:lnTo>
                    <a:pt x="36" y="4"/>
                  </a:lnTo>
                  <a:lnTo>
                    <a:pt x="34" y="5"/>
                  </a:lnTo>
                  <a:lnTo>
                    <a:pt x="32" y="7"/>
                  </a:lnTo>
                  <a:lnTo>
                    <a:pt x="32" y="7"/>
                  </a:lnTo>
                  <a:lnTo>
                    <a:pt x="30" y="5"/>
                  </a:lnTo>
                  <a:lnTo>
                    <a:pt x="27" y="5"/>
                  </a:lnTo>
                  <a:lnTo>
                    <a:pt x="27" y="5"/>
                  </a:lnTo>
                  <a:lnTo>
                    <a:pt x="25" y="4"/>
                  </a:lnTo>
                  <a:lnTo>
                    <a:pt x="25" y="4"/>
                  </a:lnTo>
                  <a:lnTo>
                    <a:pt x="21" y="0"/>
                  </a:lnTo>
                  <a:lnTo>
                    <a:pt x="18" y="0"/>
                  </a:lnTo>
                  <a:lnTo>
                    <a:pt x="18" y="0"/>
                  </a:lnTo>
                  <a:lnTo>
                    <a:pt x="14" y="0"/>
                  </a:lnTo>
                  <a:lnTo>
                    <a:pt x="14" y="0"/>
                  </a:lnTo>
                  <a:lnTo>
                    <a:pt x="13" y="0"/>
                  </a:lnTo>
                  <a:lnTo>
                    <a:pt x="13" y="0"/>
                  </a:lnTo>
                  <a:lnTo>
                    <a:pt x="13" y="0"/>
                  </a:lnTo>
                  <a:lnTo>
                    <a:pt x="11" y="2"/>
                  </a:lnTo>
                  <a:lnTo>
                    <a:pt x="11" y="4"/>
                  </a:lnTo>
                  <a:lnTo>
                    <a:pt x="11" y="4"/>
                  </a:lnTo>
                  <a:lnTo>
                    <a:pt x="9" y="13"/>
                  </a:lnTo>
                  <a:lnTo>
                    <a:pt x="9" y="13"/>
                  </a:lnTo>
                  <a:lnTo>
                    <a:pt x="9" y="16"/>
                  </a:lnTo>
                  <a:lnTo>
                    <a:pt x="9" y="20"/>
                  </a:lnTo>
                  <a:lnTo>
                    <a:pt x="9" y="23"/>
                  </a:lnTo>
                  <a:lnTo>
                    <a:pt x="9" y="27"/>
                  </a:lnTo>
                  <a:lnTo>
                    <a:pt x="9" y="27"/>
                  </a:lnTo>
                  <a:lnTo>
                    <a:pt x="9" y="32"/>
                  </a:lnTo>
                  <a:lnTo>
                    <a:pt x="11" y="39"/>
                  </a:lnTo>
                  <a:lnTo>
                    <a:pt x="11" y="39"/>
                  </a:lnTo>
                  <a:lnTo>
                    <a:pt x="9" y="39"/>
                  </a:lnTo>
                  <a:lnTo>
                    <a:pt x="9" y="41"/>
                  </a:lnTo>
                  <a:lnTo>
                    <a:pt x="7" y="39"/>
                  </a:lnTo>
                  <a:lnTo>
                    <a:pt x="2" y="34"/>
                  </a:lnTo>
                  <a:lnTo>
                    <a:pt x="2" y="34"/>
                  </a:lnTo>
                  <a:lnTo>
                    <a:pt x="0" y="36"/>
                  </a:lnTo>
                  <a:lnTo>
                    <a:pt x="0" y="3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3" name="Freeform 4757"/>
            <p:cNvSpPr>
              <a:spLocks/>
            </p:cNvSpPr>
            <p:nvPr/>
          </p:nvSpPr>
          <p:spPr bwMode="auto">
            <a:xfrm>
              <a:off x="4611" y="2439"/>
              <a:ext cx="2" cy="2"/>
            </a:xfrm>
            <a:custGeom>
              <a:avLst/>
              <a:gdLst/>
              <a:ahLst/>
              <a:cxnLst>
                <a:cxn ang="0">
                  <a:pos x="0" y="0"/>
                </a:cxn>
                <a:cxn ang="0">
                  <a:pos x="0" y="0"/>
                </a:cxn>
                <a:cxn ang="0">
                  <a:pos x="2" y="2"/>
                </a:cxn>
                <a:cxn ang="0">
                  <a:pos x="2" y="2"/>
                </a:cxn>
                <a:cxn ang="0">
                  <a:pos x="2" y="0"/>
                </a:cxn>
                <a:cxn ang="0">
                  <a:pos x="0" y="0"/>
                </a:cxn>
              </a:cxnLst>
              <a:rect l="0" t="0" r="r" b="b"/>
              <a:pathLst>
                <a:path w="2" h="2">
                  <a:moveTo>
                    <a:pt x="0" y="0"/>
                  </a:moveTo>
                  <a:lnTo>
                    <a:pt x="0" y="0"/>
                  </a:lnTo>
                  <a:lnTo>
                    <a:pt x="2" y="2"/>
                  </a:lnTo>
                  <a:lnTo>
                    <a:pt x="2"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4" name="Freeform 4758"/>
            <p:cNvSpPr>
              <a:spLocks/>
            </p:cNvSpPr>
            <p:nvPr/>
          </p:nvSpPr>
          <p:spPr bwMode="auto">
            <a:xfrm>
              <a:off x="4611" y="2439"/>
              <a:ext cx="2" cy="2"/>
            </a:xfrm>
            <a:custGeom>
              <a:avLst/>
              <a:gdLst/>
              <a:ahLst/>
              <a:cxnLst>
                <a:cxn ang="0">
                  <a:pos x="0" y="0"/>
                </a:cxn>
                <a:cxn ang="0">
                  <a:pos x="0" y="0"/>
                </a:cxn>
                <a:cxn ang="0">
                  <a:pos x="2" y="2"/>
                </a:cxn>
                <a:cxn ang="0">
                  <a:pos x="2" y="2"/>
                </a:cxn>
                <a:cxn ang="0">
                  <a:pos x="2" y="0"/>
                </a:cxn>
                <a:cxn ang="0">
                  <a:pos x="0" y="0"/>
                </a:cxn>
              </a:cxnLst>
              <a:rect l="0" t="0" r="r" b="b"/>
              <a:pathLst>
                <a:path w="2" h="2">
                  <a:moveTo>
                    <a:pt x="0" y="0"/>
                  </a:moveTo>
                  <a:lnTo>
                    <a:pt x="0" y="0"/>
                  </a:lnTo>
                  <a:lnTo>
                    <a:pt x="2" y="2"/>
                  </a:lnTo>
                  <a:lnTo>
                    <a:pt x="2"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5" name="Freeform 4759"/>
            <p:cNvSpPr>
              <a:spLocks/>
            </p:cNvSpPr>
            <p:nvPr/>
          </p:nvSpPr>
          <p:spPr bwMode="auto">
            <a:xfrm>
              <a:off x="4611" y="251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6" name="Freeform 4760"/>
            <p:cNvSpPr>
              <a:spLocks/>
            </p:cNvSpPr>
            <p:nvPr/>
          </p:nvSpPr>
          <p:spPr bwMode="auto">
            <a:xfrm>
              <a:off x="4611" y="251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7" name="Freeform 4761"/>
            <p:cNvSpPr>
              <a:spLocks/>
            </p:cNvSpPr>
            <p:nvPr/>
          </p:nvSpPr>
          <p:spPr bwMode="auto">
            <a:xfrm>
              <a:off x="4613" y="2503"/>
              <a:ext cx="9" cy="5"/>
            </a:xfrm>
            <a:custGeom>
              <a:avLst/>
              <a:gdLst/>
              <a:ahLst/>
              <a:cxnLst>
                <a:cxn ang="0">
                  <a:pos x="3" y="2"/>
                </a:cxn>
                <a:cxn ang="0">
                  <a:pos x="3" y="2"/>
                </a:cxn>
                <a:cxn ang="0">
                  <a:pos x="1" y="0"/>
                </a:cxn>
                <a:cxn ang="0">
                  <a:pos x="1" y="0"/>
                </a:cxn>
                <a:cxn ang="0">
                  <a:pos x="0" y="2"/>
                </a:cxn>
                <a:cxn ang="0">
                  <a:pos x="1" y="4"/>
                </a:cxn>
                <a:cxn ang="0">
                  <a:pos x="9" y="5"/>
                </a:cxn>
                <a:cxn ang="0">
                  <a:pos x="9" y="5"/>
                </a:cxn>
                <a:cxn ang="0">
                  <a:pos x="7" y="4"/>
                </a:cxn>
                <a:cxn ang="0">
                  <a:pos x="7" y="4"/>
                </a:cxn>
                <a:cxn ang="0">
                  <a:pos x="3" y="2"/>
                </a:cxn>
              </a:cxnLst>
              <a:rect l="0" t="0" r="r" b="b"/>
              <a:pathLst>
                <a:path w="9" h="5">
                  <a:moveTo>
                    <a:pt x="3" y="2"/>
                  </a:moveTo>
                  <a:lnTo>
                    <a:pt x="3" y="2"/>
                  </a:lnTo>
                  <a:lnTo>
                    <a:pt x="1" y="0"/>
                  </a:lnTo>
                  <a:lnTo>
                    <a:pt x="1" y="0"/>
                  </a:lnTo>
                  <a:lnTo>
                    <a:pt x="0" y="2"/>
                  </a:lnTo>
                  <a:lnTo>
                    <a:pt x="1" y="4"/>
                  </a:lnTo>
                  <a:lnTo>
                    <a:pt x="9" y="5"/>
                  </a:lnTo>
                  <a:lnTo>
                    <a:pt x="9" y="5"/>
                  </a:lnTo>
                  <a:lnTo>
                    <a:pt x="7" y="4"/>
                  </a:lnTo>
                  <a:lnTo>
                    <a:pt x="7" y="4"/>
                  </a:lnTo>
                  <a:lnTo>
                    <a:pt x="3" y="2"/>
                  </a:lnTo>
                  <a:close/>
                </a:path>
              </a:pathLst>
            </a:custGeom>
            <a:solidFill>
              <a:schemeClr val="accent5">
                <a:lumMod val="40000"/>
                <a:lumOff val="60000"/>
              </a:schemeClr>
            </a:solid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8" name="Freeform 4762"/>
            <p:cNvSpPr>
              <a:spLocks/>
            </p:cNvSpPr>
            <p:nvPr/>
          </p:nvSpPr>
          <p:spPr bwMode="auto">
            <a:xfrm>
              <a:off x="4613" y="2503"/>
              <a:ext cx="9" cy="5"/>
            </a:xfrm>
            <a:custGeom>
              <a:avLst/>
              <a:gdLst/>
              <a:ahLst/>
              <a:cxnLst>
                <a:cxn ang="0">
                  <a:pos x="3" y="2"/>
                </a:cxn>
                <a:cxn ang="0">
                  <a:pos x="3" y="2"/>
                </a:cxn>
                <a:cxn ang="0">
                  <a:pos x="1" y="0"/>
                </a:cxn>
                <a:cxn ang="0">
                  <a:pos x="1" y="0"/>
                </a:cxn>
                <a:cxn ang="0">
                  <a:pos x="0" y="2"/>
                </a:cxn>
                <a:cxn ang="0">
                  <a:pos x="1" y="4"/>
                </a:cxn>
                <a:cxn ang="0">
                  <a:pos x="9" y="5"/>
                </a:cxn>
                <a:cxn ang="0">
                  <a:pos x="9" y="5"/>
                </a:cxn>
                <a:cxn ang="0">
                  <a:pos x="7" y="4"/>
                </a:cxn>
                <a:cxn ang="0">
                  <a:pos x="7" y="4"/>
                </a:cxn>
                <a:cxn ang="0">
                  <a:pos x="3" y="2"/>
                </a:cxn>
              </a:cxnLst>
              <a:rect l="0" t="0" r="r" b="b"/>
              <a:pathLst>
                <a:path w="9" h="5">
                  <a:moveTo>
                    <a:pt x="3" y="2"/>
                  </a:moveTo>
                  <a:lnTo>
                    <a:pt x="3" y="2"/>
                  </a:lnTo>
                  <a:lnTo>
                    <a:pt x="1" y="0"/>
                  </a:lnTo>
                  <a:lnTo>
                    <a:pt x="1" y="0"/>
                  </a:lnTo>
                  <a:lnTo>
                    <a:pt x="0" y="2"/>
                  </a:lnTo>
                  <a:lnTo>
                    <a:pt x="1" y="4"/>
                  </a:lnTo>
                  <a:lnTo>
                    <a:pt x="9" y="5"/>
                  </a:lnTo>
                  <a:lnTo>
                    <a:pt x="9" y="5"/>
                  </a:lnTo>
                  <a:lnTo>
                    <a:pt x="7" y="4"/>
                  </a:lnTo>
                  <a:lnTo>
                    <a:pt x="7" y="4"/>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9" name="Freeform 4763"/>
            <p:cNvSpPr>
              <a:spLocks/>
            </p:cNvSpPr>
            <p:nvPr/>
          </p:nvSpPr>
          <p:spPr bwMode="auto">
            <a:xfrm>
              <a:off x="4616" y="2478"/>
              <a:ext cx="4" cy="4"/>
            </a:xfrm>
            <a:custGeom>
              <a:avLst/>
              <a:gdLst/>
              <a:ahLst/>
              <a:cxnLst>
                <a:cxn ang="0">
                  <a:pos x="0" y="0"/>
                </a:cxn>
                <a:cxn ang="0">
                  <a:pos x="0" y="0"/>
                </a:cxn>
                <a:cxn ang="0">
                  <a:pos x="4" y="4"/>
                </a:cxn>
                <a:cxn ang="0">
                  <a:pos x="4" y="4"/>
                </a:cxn>
                <a:cxn ang="0">
                  <a:pos x="2" y="2"/>
                </a:cxn>
                <a:cxn ang="0">
                  <a:pos x="0" y="0"/>
                </a:cxn>
              </a:cxnLst>
              <a:rect l="0" t="0" r="r" b="b"/>
              <a:pathLst>
                <a:path w="4" h="4">
                  <a:moveTo>
                    <a:pt x="0" y="0"/>
                  </a:moveTo>
                  <a:lnTo>
                    <a:pt x="0" y="0"/>
                  </a:lnTo>
                  <a:lnTo>
                    <a:pt x="4" y="4"/>
                  </a:lnTo>
                  <a:lnTo>
                    <a:pt x="4"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0" name="Freeform 4764"/>
            <p:cNvSpPr>
              <a:spLocks/>
            </p:cNvSpPr>
            <p:nvPr/>
          </p:nvSpPr>
          <p:spPr bwMode="auto">
            <a:xfrm>
              <a:off x="4616" y="2478"/>
              <a:ext cx="4" cy="4"/>
            </a:xfrm>
            <a:custGeom>
              <a:avLst/>
              <a:gdLst/>
              <a:ahLst/>
              <a:cxnLst>
                <a:cxn ang="0">
                  <a:pos x="0" y="0"/>
                </a:cxn>
                <a:cxn ang="0">
                  <a:pos x="0" y="0"/>
                </a:cxn>
                <a:cxn ang="0">
                  <a:pos x="4" y="4"/>
                </a:cxn>
                <a:cxn ang="0">
                  <a:pos x="4" y="4"/>
                </a:cxn>
                <a:cxn ang="0">
                  <a:pos x="2" y="2"/>
                </a:cxn>
                <a:cxn ang="0">
                  <a:pos x="0" y="0"/>
                </a:cxn>
              </a:cxnLst>
              <a:rect l="0" t="0" r="r" b="b"/>
              <a:pathLst>
                <a:path w="4" h="4">
                  <a:moveTo>
                    <a:pt x="0" y="0"/>
                  </a:moveTo>
                  <a:lnTo>
                    <a:pt x="0" y="0"/>
                  </a:lnTo>
                  <a:lnTo>
                    <a:pt x="4" y="4"/>
                  </a:lnTo>
                  <a:lnTo>
                    <a:pt x="4"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1" name="Freeform 4765"/>
            <p:cNvSpPr>
              <a:spLocks/>
            </p:cNvSpPr>
            <p:nvPr/>
          </p:nvSpPr>
          <p:spPr bwMode="auto">
            <a:xfrm>
              <a:off x="4614" y="2510"/>
              <a:ext cx="2" cy="4"/>
            </a:xfrm>
            <a:custGeom>
              <a:avLst/>
              <a:gdLst/>
              <a:ahLst/>
              <a:cxnLst>
                <a:cxn ang="0">
                  <a:pos x="2" y="0"/>
                </a:cxn>
                <a:cxn ang="0">
                  <a:pos x="2" y="0"/>
                </a:cxn>
                <a:cxn ang="0">
                  <a:pos x="0" y="0"/>
                </a:cxn>
                <a:cxn ang="0">
                  <a:pos x="0" y="0"/>
                </a:cxn>
                <a:cxn ang="0">
                  <a:pos x="0" y="2"/>
                </a:cxn>
                <a:cxn ang="0">
                  <a:pos x="2" y="4"/>
                </a:cxn>
                <a:cxn ang="0">
                  <a:pos x="2" y="4"/>
                </a:cxn>
                <a:cxn ang="0">
                  <a:pos x="2" y="2"/>
                </a:cxn>
                <a:cxn ang="0">
                  <a:pos x="2" y="0"/>
                </a:cxn>
              </a:cxnLst>
              <a:rect l="0" t="0" r="r" b="b"/>
              <a:pathLst>
                <a:path w="2" h="4">
                  <a:moveTo>
                    <a:pt x="2" y="0"/>
                  </a:moveTo>
                  <a:lnTo>
                    <a:pt x="2" y="0"/>
                  </a:lnTo>
                  <a:lnTo>
                    <a:pt x="0" y="0"/>
                  </a:lnTo>
                  <a:lnTo>
                    <a:pt x="0" y="0"/>
                  </a:lnTo>
                  <a:lnTo>
                    <a:pt x="0" y="2"/>
                  </a:lnTo>
                  <a:lnTo>
                    <a:pt x="2" y="4"/>
                  </a:lnTo>
                  <a:lnTo>
                    <a:pt x="2" y="4"/>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2" name="Freeform 4766"/>
            <p:cNvSpPr>
              <a:spLocks/>
            </p:cNvSpPr>
            <p:nvPr/>
          </p:nvSpPr>
          <p:spPr bwMode="auto">
            <a:xfrm>
              <a:off x="4614" y="2510"/>
              <a:ext cx="2" cy="4"/>
            </a:xfrm>
            <a:custGeom>
              <a:avLst/>
              <a:gdLst/>
              <a:ahLst/>
              <a:cxnLst>
                <a:cxn ang="0">
                  <a:pos x="2" y="0"/>
                </a:cxn>
                <a:cxn ang="0">
                  <a:pos x="2" y="0"/>
                </a:cxn>
                <a:cxn ang="0">
                  <a:pos x="0" y="0"/>
                </a:cxn>
                <a:cxn ang="0">
                  <a:pos x="0" y="0"/>
                </a:cxn>
                <a:cxn ang="0">
                  <a:pos x="0" y="2"/>
                </a:cxn>
                <a:cxn ang="0">
                  <a:pos x="2" y="4"/>
                </a:cxn>
                <a:cxn ang="0">
                  <a:pos x="2" y="4"/>
                </a:cxn>
                <a:cxn ang="0">
                  <a:pos x="2" y="2"/>
                </a:cxn>
                <a:cxn ang="0">
                  <a:pos x="2" y="0"/>
                </a:cxn>
              </a:cxnLst>
              <a:rect l="0" t="0" r="r" b="b"/>
              <a:pathLst>
                <a:path w="2" h="4">
                  <a:moveTo>
                    <a:pt x="2" y="0"/>
                  </a:moveTo>
                  <a:lnTo>
                    <a:pt x="2" y="0"/>
                  </a:lnTo>
                  <a:lnTo>
                    <a:pt x="0" y="0"/>
                  </a:lnTo>
                  <a:lnTo>
                    <a:pt x="0" y="0"/>
                  </a:lnTo>
                  <a:lnTo>
                    <a:pt x="0" y="2"/>
                  </a:lnTo>
                  <a:lnTo>
                    <a:pt x="2" y="4"/>
                  </a:lnTo>
                  <a:lnTo>
                    <a:pt x="2" y="4"/>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3" name="Freeform 4767"/>
            <p:cNvSpPr>
              <a:spLocks/>
            </p:cNvSpPr>
            <p:nvPr/>
          </p:nvSpPr>
          <p:spPr bwMode="auto">
            <a:xfrm>
              <a:off x="4613" y="2532"/>
              <a:ext cx="3" cy="1"/>
            </a:xfrm>
            <a:custGeom>
              <a:avLst/>
              <a:gdLst/>
              <a:ahLst/>
              <a:cxnLst>
                <a:cxn ang="0">
                  <a:pos x="3" y="0"/>
                </a:cxn>
                <a:cxn ang="0">
                  <a:pos x="3" y="0"/>
                </a:cxn>
                <a:cxn ang="0">
                  <a:pos x="3" y="0"/>
                </a:cxn>
                <a:cxn ang="0">
                  <a:pos x="1" y="0"/>
                </a:cxn>
                <a:cxn ang="0">
                  <a:pos x="0" y="1"/>
                </a:cxn>
                <a:cxn ang="0">
                  <a:pos x="0" y="1"/>
                </a:cxn>
                <a:cxn ang="0">
                  <a:pos x="1" y="1"/>
                </a:cxn>
                <a:cxn ang="0">
                  <a:pos x="3" y="0"/>
                </a:cxn>
              </a:cxnLst>
              <a:rect l="0" t="0" r="r" b="b"/>
              <a:pathLst>
                <a:path w="3" h="1">
                  <a:moveTo>
                    <a:pt x="3" y="0"/>
                  </a:moveTo>
                  <a:lnTo>
                    <a:pt x="3" y="0"/>
                  </a:lnTo>
                  <a:lnTo>
                    <a:pt x="3" y="0"/>
                  </a:lnTo>
                  <a:lnTo>
                    <a:pt x="1" y="0"/>
                  </a:lnTo>
                  <a:lnTo>
                    <a:pt x="0" y="1"/>
                  </a:lnTo>
                  <a:lnTo>
                    <a:pt x="0" y="1"/>
                  </a:lnTo>
                  <a:lnTo>
                    <a:pt x="1" y="1"/>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4" name="Freeform 4768"/>
            <p:cNvSpPr>
              <a:spLocks/>
            </p:cNvSpPr>
            <p:nvPr/>
          </p:nvSpPr>
          <p:spPr bwMode="auto">
            <a:xfrm>
              <a:off x="4613" y="2532"/>
              <a:ext cx="3" cy="1"/>
            </a:xfrm>
            <a:custGeom>
              <a:avLst/>
              <a:gdLst/>
              <a:ahLst/>
              <a:cxnLst>
                <a:cxn ang="0">
                  <a:pos x="3" y="0"/>
                </a:cxn>
                <a:cxn ang="0">
                  <a:pos x="3" y="0"/>
                </a:cxn>
                <a:cxn ang="0">
                  <a:pos x="3" y="0"/>
                </a:cxn>
                <a:cxn ang="0">
                  <a:pos x="1" y="0"/>
                </a:cxn>
                <a:cxn ang="0">
                  <a:pos x="0" y="1"/>
                </a:cxn>
                <a:cxn ang="0">
                  <a:pos x="0" y="1"/>
                </a:cxn>
                <a:cxn ang="0">
                  <a:pos x="1" y="1"/>
                </a:cxn>
                <a:cxn ang="0">
                  <a:pos x="3" y="0"/>
                </a:cxn>
              </a:cxnLst>
              <a:rect l="0" t="0" r="r" b="b"/>
              <a:pathLst>
                <a:path w="3" h="1">
                  <a:moveTo>
                    <a:pt x="3" y="0"/>
                  </a:moveTo>
                  <a:lnTo>
                    <a:pt x="3" y="0"/>
                  </a:lnTo>
                  <a:lnTo>
                    <a:pt x="3" y="0"/>
                  </a:lnTo>
                  <a:lnTo>
                    <a:pt x="1" y="0"/>
                  </a:lnTo>
                  <a:lnTo>
                    <a:pt x="0" y="1"/>
                  </a:lnTo>
                  <a:lnTo>
                    <a:pt x="0" y="1"/>
                  </a:lnTo>
                  <a:lnTo>
                    <a:pt x="1" y="1"/>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5" name="Freeform 4769"/>
            <p:cNvSpPr>
              <a:spLocks/>
            </p:cNvSpPr>
            <p:nvPr/>
          </p:nvSpPr>
          <p:spPr bwMode="auto">
            <a:xfrm>
              <a:off x="4620" y="2485"/>
              <a:ext cx="19" cy="22"/>
            </a:xfrm>
            <a:custGeom>
              <a:avLst/>
              <a:gdLst/>
              <a:ahLst/>
              <a:cxnLst>
                <a:cxn ang="0">
                  <a:pos x="0" y="0"/>
                </a:cxn>
                <a:cxn ang="0">
                  <a:pos x="0" y="0"/>
                </a:cxn>
                <a:cxn ang="0">
                  <a:pos x="3" y="4"/>
                </a:cxn>
                <a:cxn ang="0">
                  <a:pos x="3" y="4"/>
                </a:cxn>
                <a:cxn ang="0">
                  <a:pos x="7" y="9"/>
                </a:cxn>
                <a:cxn ang="0">
                  <a:pos x="9" y="13"/>
                </a:cxn>
                <a:cxn ang="0">
                  <a:pos x="9" y="13"/>
                </a:cxn>
                <a:cxn ang="0">
                  <a:pos x="12" y="20"/>
                </a:cxn>
                <a:cxn ang="0">
                  <a:pos x="16" y="22"/>
                </a:cxn>
                <a:cxn ang="0">
                  <a:pos x="18" y="22"/>
                </a:cxn>
                <a:cxn ang="0">
                  <a:pos x="18" y="20"/>
                </a:cxn>
                <a:cxn ang="0">
                  <a:pos x="18" y="20"/>
                </a:cxn>
                <a:cxn ang="0">
                  <a:pos x="19" y="16"/>
                </a:cxn>
                <a:cxn ang="0">
                  <a:pos x="19" y="16"/>
                </a:cxn>
                <a:cxn ang="0">
                  <a:pos x="19" y="13"/>
                </a:cxn>
                <a:cxn ang="0">
                  <a:pos x="19" y="11"/>
                </a:cxn>
                <a:cxn ang="0">
                  <a:pos x="19" y="11"/>
                </a:cxn>
                <a:cxn ang="0">
                  <a:pos x="18" y="7"/>
                </a:cxn>
                <a:cxn ang="0">
                  <a:pos x="16" y="4"/>
                </a:cxn>
                <a:cxn ang="0">
                  <a:pos x="16" y="4"/>
                </a:cxn>
                <a:cxn ang="0">
                  <a:pos x="7" y="0"/>
                </a:cxn>
                <a:cxn ang="0">
                  <a:pos x="3" y="0"/>
                </a:cxn>
                <a:cxn ang="0">
                  <a:pos x="0" y="0"/>
                </a:cxn>
              </a:cxnLst>
              <a:rect l="0" t="0" r="r" b="b"/>
              <a:pathLst>
                <a:path w="19" h="22">
                  <a:moveTo>
                    <a:pt x="0" y="0"/>
                  </a:moveTo>
                  <a:lnTo>
                    <a:pt x="0" y="0"/>
                  </a:lnTo>
                  <a:lnTo>
                    <a:pt x="3" y="4"/>
                  </a:lnTo>
                  <a:lnTo>
                    <a:pt x="3" y="4"/>
                  </a:lnTo>
                  <a:lnTo>
                    <a:pt x="7" y="9"/>
                  </a:lnTo>
                  <a:lnTo>
                    <a:pt x="9" y="13"/>
                  </a:lnTo>
                  <a:lnTo>
                    <a:pt x="9" y="13"/>
                  </a:lnTo>
                  <a:lnTo>
                    <a:pt x="12" y="20"/>
                  </a:lnTo>
                  <a:lnTo>
                    <a:pt x="16" y="22"/>
                  </a:lnTo>
                  <a:lnTo>
                    <a:pt x="18" y="22"/>
                  </a:lnTo>
                  <a:lnTo>
                    <a:pt x="18" y="20"/>
                  </a:lnTo>
                  <a:lnTo>
                    <a:pt x="18" y="20"/>
                  </a:lnTo>
                  <a:lnTo>
                    <a:pt x="19" y="16"/>
                  </a:lnTo>
                  <a:lnTo>
                    <a:pt x="19" y="16"/>
                  </a:lnTo>
                  <a:lnTo>
                    <a:pt x="19" y="13"/>
                  </a:lnTo>
                  <a:lnTo>
                    <a:pt x="19" y="11"/>
                  </a:lnTo>
                  <a:lnTo>
                    <a:pt x="19" y="11"/>
                  </a:lnTo>
                  <a:lnTo>
                    <a:pt x="18" y="7"/>
                  </a:lnTo>
                  <a:lnTo>
                    <a:pt x="16" y="4"/>
                  </a:lnTo>
                  <a:lnTo>
                    <a:pt x="16" y="4"/>
                  </a:lnTo>
                  <a:lnTo>
                    <a:pt x="7"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6" name="Freeform 4770"/>
            <p:cNvSpPr>
              <a:spLocks/>
            </p:cNvSpPr>
            <p:nvPr/>
          </p:nvSpPr>
          <p:spPr bwMode="auto">
            <a:xfrm>
              <a:off x="4620" y="2485"/>
              <a:ext cx="19" cy="22"/>
            </a:xfrm>
            <a:custGeom>
              <a:avLst/>
              <a:gdLst/>
              <a:ahLst/>
              <a:cxnLst>
                <a:cxn ang="0">
                  <a:pos x="0" y="0"/>
                </a:cxn>
                <a:cxn ang="0">
                  <a:pos x="0" y="0"/>
                </a:cxn>
                <a:cxn ang="0">
                  <a:pos x="3" y="4"/>
                </a:cxn>
                <a:cxn ang="0">
                  <a:pos x="3" y="4"/>
                </a:cxn>
                <a:cxn ang="0">
                  <a:pos x="7" y="9"/>
                </a:cxn>
                <a:cxn ang="0">
                  <a:pos x="9" y="13"/>
                </a:cxn>
                <a:cxn ang="0">
                  <a:pos x="9" y="13"/>
                </a:cxn>
                <a:cxn ang="0">
                  <a:pos x="12" y="20"/>
                </a:cxn>
                <a:cxn ang="0">
                  <a:pos x="16" y="22"/>
                </a:cxn>
                <a:cxn ang="0">
                  <a:pos x="18" y="22"/>
                </a:cxn>
                <a:cxn ang="0">
                  <a:pos x="18" y="20"/>
                </a:cxn>
                <a:cxn ang="0">
                  <a:pos x="18" y="20"/>
                </a:cxn>
                <a:cxn ang="0">
                  <a:pos x="19" y="16"/>
                </a:cxn>
                <a:cxn ang="0">
                  <a:pos x="19" y="16"/>
                </a:cxn>
                <a:cxn ang="0">
                  <a:pos x="19" y="13"/>
                </a:cxn>
                <a:cxn ang="0">
                  <a:pos x="19" y="11"/>
                </a:cxn>
                <a:cxn ang="0">
                  <a:pos x="19" y="11"/>
                </a:cxn>
                <a:cxn ang="0">
                  <a:pos x="18" y="7"/>
                </a:cxn>
                <a:cxn ang="0">
                  <a:pos x="16" y="4"/>
                </a:cxn>
                <a:cxn ang="0">
                  <a:pos x="16" y="4"/>
                </a:cxn>
                <a:cxn ang="0">
                  <a:pos x="7" y="0"/>
                </a:cxn>
                <a:cxn ang="0">
                  <a:pos x="3" y="0"/>
                </a:cxn>
                <a:cxn ang="0">
                  <a:pos x="0" y="0"/>
                </a:cxn>
              </a:cxnLst>
              <a:rect l="0" t="0" r="r" b="b"/>
              <a:pathLst>
                <a:path w="19" h="22">
                  <a:moveTo>
                    <a:pt x="0" y="0"/>
                  </a:moveTo>
                  <a:lnTo>
                    <a:pt x="0" y="0"/>
                  </a:lnTo>
                  <a:lnTo>
                    <a:pt x="3" y="4"/>
                  </a:lnTo>
                  <a:lnTo>
                    <a:pt x="3" y="4"/>
                  </a:lnTo>
                  <a:lnTo>
                    <a:pt x="7" y="9"/>
                  </a:lnTo>
                  <a:lnTo>
                    <a:pt x="9" y="13"/>
                  </a:lnTo>
                  <a:lnTo>
                    <a:pt x="9" y="13"/>
                  </a:lnTo>
                  <a:lnTo>
                    <a:pt x="12" y="20"/>
                  </a:lnTo>
                  <a:lnTo>
                    <a:pt x="16" y="22"/>
                  </a:lnTo>
                  <a:lnTo>
                    <a:pt x="18" y="22"/>
                  </a:lnTo>
                  <a:lnTo>
                    <a:pt x="18" y="20"/>
                  </a:lnTo>
                  <a:lnTo>
                    <a:pt x="18" y="20"/>
                  </a:lnTo>
                  <a:lnTo>
                    <a:pt x="19" y="16"/>
                  </a:lnTo>
                  <a:lnTo>
                    <a:pt x="19" y="16"/>
                  </a:lnTo>
                  <a:lnTo>
                    <a:pt x="19" y="13"/>
                  </a:lnTo>
                  <a:lnTo>
                    <a:pt x="19" y="11"/>
                  </a:lnTo>
                  <a:lnTo>
                    <a:pt x="19" y="11"/>
                  </a:lnTo>
                  <a:lnTo>
                    <a:pt x="18" y="7"/>
                  </a:lnTo>
                  <a:lnTo>
                    <a:pt x="16" y="4"/>
                  </a:lnTo>
                  <a:lnTo>
                    <a:pt x="16" y="4"/>
                  </a:lnTo>
                  <a:lnTo>
                    <a:pt x="7" y="0"/>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7" name="Freeform 4771"/>
            <p:cNvSpPr>
              <a:spLocks/>
            </p:cNvSpPr>
            <p:nvPr/>
          </p:nvSpPr>
          <p:spPr bwMode="auto">
            <a:xfrm>
              <a:off x="4620" y="2508"/>
              <a:ext cx="1" cy="4"/>
            </a:xfrm>
            <a:custGeom>
              <a:avLst/>
              <a:gdLst/>
              <a:ahLst/>
              <a:cxnLst>
                <a:cxn ang="0">
                  <a:pos x="0" y="4"/>
                </a:cxn>
                <a:cxn ang="0">
                  <a:pos x="0" y="4"/>
                </a:cxn>
                <a:cxn ang="0">
                  <a:pos x="0" y="0"/>
                </a:cxn>
                <a:cxn ang="0">
                  <a:pos x="0" y="0"/>
                </a:cxn>
                <a:cxn ang="0">
                  <a:pos x="0" y="2"/>
                </a:cxn>
                <a:cxn ang="0">
                  <a:pos x="0" y="4"/>
                </a:cxn>
              </a:cxnLst>
              <a:rect l="0" t="0" r="r" b="b"/>
              <a:pathLst>
                <a:path h="4">
                  <a:moveTo>
                    <a:pt x="0" y="4"/>
                  </a:moveTo>
                  <a:lnTo>
                    <a:pt x="0" y="4"/>
                  </a:lnTo>
                  <a:lnTo>
                    <a:pt x="0" y="0"/>
                  </a:lnTo>
                  <a:lnTo>
                    <a:pt x="0"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8" name="Freeform 4772"/>
            <p:cNvSpPr>
              <a:spLocks/>
            </p:cNvSpPr>
            <p:nvPr/>
          </p:nvSpPr>
          <p:spPr bwMode="auto">
            <a:xfrm>
              <a:off x="4620" y="2508"/>
              <a:ext cx="1" cy="4"/>
            </a:xfrm>
            <a:custGeom>
              <a:avLst/>
              <a:gdLst/>
              <a:ahLst/>
              <a:cxnLst>
                <a:cxn ang="0">
                  <a:pos x="0" y="4"/>
                </a:cxn>
                <a:cxn ang="0">
                  <a:pos x="0" y="4"/>
                </a:cxn>
                <a:cxn ang="0">
                  <a:pos x="0" y="0"/>
                </a:cxn>
                <a:cxn ang="0">
                  <a:pos x="0" y="0"/>
                </a:cxn>
                <a:cxn ang="0">
                  <a:pos x="0" y="2"/>
                </a:cxn>
                <a:cxn ang="0">
                  <a:pos x="0" y="4"/>
                </a:cxn>
              </a:cxnLst>
              <a:rect l="0" t="0" r="r" b="b"/>
              <a:pathLst>
                <a:path h="4">
                  <a:moveTo>
                    <a:pt x="0" y="4"/>
                  </a:moveTo>
                  <a:lnTo>
                    <a:pt x="0" y="4"/>
                  </a:lnTo>
                  <a:lnTo>
                    <a:pt x="0" y="0"/>
                  </a:lnTo>
                  <a:lnTo>
                    <a:pt x="0"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59" name="Rectangle 4773"/>
            <p:cNvSpPr>
              <a:spLocks noChangeArrowheads="1"/>
            </p:cNvSpPr>
            <p:nvPr/>
          </p:nvSpPr>
          <p:spPr bwMode="auto">
            <a:xfrm>
              <a:off x="4630" y="2400"/>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0" name="Rectangle 4774"/>
            <p:cNvSpPr>
              <a:spLocks noChangeArrowheads="1"/>
            </p:cNvSpPr>
            <p:nvPr/>
          </p:nvSpPr>
          <p:spPr bwMode="auto">
            <a:xfrm>
              <a:off x="4630" y="2400"/>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1" name="Freeform 4775"/>
            <p:cNvSpPr>
              <a:spLocks/>
            </p:cNvSpPr>
            <p:nvPr/>
          </p:nvSpPr>
          <p:spPr bwMode="auto">
            <a:xfrm>
              <a:off x="4614" y="2619"/>
              <a:ext cx="6" cy="5"/>
            </a:xfrm>
            <a:custGeom>
              <a:avLst/>
              <a:gdLst/>
              <a:ahLst/>
              <a:cxnLst>
                <a:cxn ang="0">
                  <a:pos x="0" y="5"/>
                </a:cxn>
                <a:cxn ang="0">
                  <a:pos x="0" y="5"/>
                </a:cxn>
                <a:cxn ang="0">
                  <a:pos x="6" y="2"/>
                </a:cxn>
                <a:cxn ang="0">
                  <a:pos x="6" y="2"/>
                </a:cxn>
                <a:cxn ang="0">
                  <a:pos x="6" y="0"/>
                </a:cxn>
                <a:cxn ang="0">
                  <a:pos x="4" y="0"/>
                </a:cxn>
                <a:cxn ang="0">
                  <a:pos x="2" y="2"/>
                </a:cxn>
                <a:cxn ang="0">
                  <a:pos x="2" y="2"/>
                </a:cxn>
                <a:cxn ang="0">
                  <a:pos x="0" y="4"/>
                </a:cxn>
                <a:cxn ang="0">
                  <a:pos x="0" y="4"/>
                </a:cxn>
                <a:cxn ang="0">
                  <a:pos x="0" y="5"/>
                </a:cxn>
              </a:cxnLst>
              <a:rect l="0" t="0" r="r" b="b"/>
              <a:pathLst>
                <a:path w="6" h="5">
                  <a:moveTo>
                    <a:pt x="0" y="5"/>
                  </a:moveTo>
                  <a:lnTo>
                    <a:pt x="0" y="5"/>
                  </a:lnTo>
                  <a:lnTo>
                    <a:pt x="6" y="2"/>
                  </a:lnTo>
                  <a:lnTo>
                    <a:pt x="6" y="2"/>
                  </a:lnTo>
                  <a:lnTo>
                    <a:pt x="6" y="0"/>
                  </a:lnTo>
                  <a:lnTo>
                    <a:pt x="4" y="0"/>
                  </a:lnTo>
                  <a:lnTo>
                    <a:pt x="2" y="2"/>
                  </a:lnTo>
                  <a:lnTo>
                    <a:pt x="2" y="2"/>
                  </a:lnTo>
                  <a:lnTo>
                    <a:pt x="0" y="4"/>
                  </a:lnTo>
                  <a:lnTo>
                    <a:pt x="0" y="4"/>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2" name="Freeform 4776"/>
            <p:cNvSpPr>
              <a:spLocks/>
            </p:cNvSpPr>
            <p:nvPr/>
          </p:nvSpPr>
          <p:spPr bwMode="auto">
            <a:xfrm>
              <a:off x="4614" y="2619"/>
              <a:ext cx="6" cy="5"/>
            </a:xfrm>
            <a:custGeom>
              <a:avLst/>
              <a:gdLst/>
              <a:ahLst/>
              <a:cxnLst>
                <a:cxn ang="0">
                  <a:pos x="0" y="5"/>
                </a:cxn>
                <a:cxn ang="0">
                  <a:pos x="0" y="5"/>
                </a:cxn>
                <a:cxn ang="0">
                  <a:pos x="6" y="2"/>
                </a:cxn>
                <a:cxn ang="0">
                  <a:pos x="6" y="2"/>
                </a:cxn>
                <a:cxn ang="0">
                  <a:pos x="6" y="0"/>
                </a:cxn>
                <a:cxn ang="0">
                  <a:pos x="4" y="0"/>
                </a:cxn>
                <a:cxn ang="0">
                  <a:pos x="2" y="2"/>
                </a:cxn>
                <a:cxn ang="0">
                  <a:pos x="2" y="2"/>
                </a:cxn>
                <a:cxn ang="0">
                  <a:pos x="0" y="4"/>
                </a:cxn>
                <a:cxn ang="0">
                  <a:pos x="0" y="4"/>
                </a:cxn>
                <a:cxn ang="0">
                  <a:pos x="0" y="5"/>
                </a:cxn>
              </a:cxnLst>
              <a:rect l="0" t="0" r="r" b="b"/>
              <a:pathLst>
                <a:path w="6" h="5">
                  <a:moveTo>
                    <a:pt x="0" y="5"/>
                  </a:moveTo>
                  <a:lnTo>
                    <a:pt x="0" y="5"/>
                  </a:lnTo>
                  <a:lnTo>
                    <a:pt x="6" y="2"/>
                  </a:lnTo>
                  <a:lnTo>
                    <a:pt x="6" y="2"/>
                  </a:lnTo>
                  <a:lnTo>
                    <a:pt x="6" y="0"/>
                  </a:lnTo>
                  <a:lnTo>
                    <a:pt x="4" y="0"/>
                  </a:lnTo>
                  <a:lnTo>
                    <a:pt x="2" y="2"/>
                  </a:lnTo>
                  <a:lnTo>
                    <a:pt x="2" y="2"/>
                  </a:lnTo>
                  <a:lnTo>
                    <a:pt x="0" y="4"/>
                  </a:lnTo>
                  <a:lnTo>
                    <a:pt x="0" y="4"/>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3" name="Freeform 4777"/>
            <p:cNvSpPr>
              <a:spLocks/>
            </p:cNvSpPr>
            <p:nvPr/>
          </p:nvSpPr>
          <p:spPr bwMode="auto">
            <a:xfrm>
              <a:off x="4639" y="2398"/>
              <a:ext cx="1" cy="3"/>
            </a:xfrm>
            <a:custGeom>
              <a:avLst/>
              <a:gdLst/>
              <a:ahLst/>
              <a:cxnLst>
                <a:cxn ang="0">
                  <a:pos x="0" y="3"/>
                </a:cxn>
                <a:cxn ang="0">
                  <a:pos x="0" y="3"/>
                </a:cxn>
                <a:cxn ang="0">
                  <a:pos x="0" y="2"/>
                </a:cxn>
                <a:cxn ang="0">
                  <a:pos x="0" y="0"/>
                </a:cxn>
                <a:cxn ang="0">
                  <a:pos x="0" y="0"/>
                </a:cxn>
                <a:cxn ang="0">
                  <a:pos x="0" y="3"/>
                </a:cxn>
              </a:cxnLst>
              <a:rect l="0" t="0" r="r" b="b"/>
              <a:pathLst>
                <a:path h="3">
                  <a:moveTo>
                    <a:pt x="0" y="3"/>
                  </a:moveTo>
                  <a:lnTo>
                    <a:pt x="0" y="3"/>
                  </a:lnTo>
                  <a:lnTo>
                    <a:pt x="0" y="2"/>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4" name="Freeform 4778"/>
            <p:cNvSpPr>
              <a:spLocks/>
            </p:cNvSpPr>
            <p:nvPr/>
          </p:nvSpPr>
          <p:spPr bwMode="auto">
            <a:xfrm>
              <a:off x="4639" y="2398"/>
              <a:ext cx="1" cy="3"/>
            </a:xfrm>
            <a:custGeom>
              <a:avLst/>
              <a:gdLst/>
              <a:ahLst/>
              <a:cxnLst>
                <a:cxn ang="0">
                  <a:pos x="0" y="3"/>
                </a:cxn>
                <a:cxn ang="0">
                  <a:pos x="0" y="3"/>
                </a:cxn>
                <a:cxn ang="0">
                  <a:pos x="0" y="2"/>
                </a:cxn>
                <a:cxn ang="0">
                  <a:pos x="0" y="0"/>
                </a:cxn>
                <a:cxn ang="0">
                  <a:pos x="0" y="0"/>
                </a:cxn>
                <a:cxn ang="0">
                  <a:pos x="0" y="3"/>
                </a:cxn>
              </a:cxnLst>
              <a:rect l="0" t="0" r="r" b="b"/>
              <a:pathLst>
                <a:path h="3">
                  <a:moveTo>
                    <a:pt x="0" y="3"/>
                  </a:moveTo>
                  <a:lnTo>
                    <a:pt x="0" y="3"/>
                  </a:lnTo>
                  <a:lnTo>
                    <a:pt x="0" y="2"/>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5" name="Freeform 4779"/>
            <p:cNvSpPr>
              <a:spLocks/>
            </p:cNvSpPr>
            <p:nvPr/>
          </p:nvSpPr>
          <p:spPr bwMode="auto">
            <a:xfrm>
              <a:off x="4630" y="2608"/>
              <a:ext cx="8" cy="4"/>
            </a:xfrm>
            <a:custGeom>
              <a:avLst/>
              <a:gdLst/>
              <a:ahLst/>
              <a:cxnLst>
                <a:cxn ang="0">
                  <a:pos x="6" y="4"/>
                </a:cxn>
                <a:cxn ang="0">
                  <a:pos x="6" y="4"/>
                </a:cxn>
                <a:cxn ang="0">
                  <a:pos x="8" y="2"/>
                </a:cxn>
                <a:cxn ang="0">
                  <a:pos x="6" y="0"/>
                </a:cxn>
                <a:cxn ang="0">
                  <a:pos x="2" y="0"/>
                </a:cxn>
                <a:cxn ang="0">
                  <a:pos x="2" y="0"/>
                </a:cxn>
                <a:cxn ang="0">
                  <a:pos x="0" y="2"/>
                </a:cxn>
                <a:cxn ang="0">
                  <a:pos x="0" y="2"/>
                </a:cxn>
                <a:cxn ang="0">
                  <a:pos x="0" y="2"/>
                </a:cxn>
                <a:cxn ang="0">
                  <a:pos x="4" y="2"/>
                </a:cxn>
                <a:cxn ang="0">
                  <a:pos x="6" y="4"/>
                </a:cxn>
              </a:cxnLst>
              <a:rect l="0" t="0" r="r" b="b"/>
              <a:pathLst>
                <a:path w="8" h="4">
                  <a:moveTo>
                    <a:pt x="6" y="4"/>
                  </a:moveTo>
                  <a:lnTo>
                    <a:pt x="6" y="4"/>
                  </a:lnTo>
                  <a:lnTo>
                    <a:pt x="8" y="2"/>
                  </a:lnTo>
                  <a:lnTo>
                    <a:pt x="6" y="0"/>
                  </a:lnTo>
                  <a:lnTo>
                    <a:pt x="2" y="0"/>
                  </a:lnTo>
                  <a:lnTo>
                    <a:pt x="2" y="0"/>
                  </a:lnTo>
                  <a:lnTo>
                    <a:pt x="0" y="2"/>
                  </a:lnTo>
                  <a:lnTo>
                    <a:pt x="0" y="2"/>
                  </a:lnTo>
                  <a:lnTo>
                    <a:pt x="0" y="2"/>
                  </a:lnTo>
                  <a:lnTo>
                    <a:pt x="4" y="2"/>
                  </a:lnTo>
                  <a:lnTo>
                    <a:pt x="6"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6" name="Freeform 4780"/>
            <p:cNvSpPr>
              <a:spLocks/>
            </p:cNvSpPr>
            <p:nvPr/>
          </p:nvSpPr>
          <p:spPr bwMode="auto">
            <a:xfrm>
              <a:off x="4630" y="2608"/>
              <a:ext cx="8" cy="4"/>
            </a:xfrm>
            <a:custGeom>
              <a:avLst/>
              <a:gdLst/>
              <a:ahLst/>
              <a:cxnLst>
                <a:cxn ang="0">
                  <a:pos x="6" y="4"/>
                </a:cxn>
                <a:cxn ang="0">
                  <a:pos x="6" y="4"/>
                </a:cxn>
                <a:cxn ang="0">
                  <a:pos x="8" y="2"/>
                </a:cxn>
                <a:cxn ang="0">
                  <a:pos x="6" y="0"/>
                </a:cxn>
                <a:cxn ang="0">
                  <a:pos x="2" y="0"/>
                </a:cxn>
                <a:cxn ang="0">
                  <a:pos x="2" y="0"/>
                </a:cxn>
                <a:cxn ang="0">
                  <a:pos x="0" y="2"/>
                </a:cxn>
                <a:cxn ang="0">
                  <a:pos x="0" y="2"/>
                </a:cxn>
                <a:cxn ang="0">
                  <a:pos x="0" y="2"/>
                </a:cxn>
                <a:cxn ang="0">
                  <a:pos x="4" y="2"/>
                </a:cxn>
                <a:cxn ang="0">
                  <a:pos x="6" y="4"/>
                </a:cxn>
              </a:cxnLst>
              <a:rect l="0" t="0" r="r" b="b"/>
              <a:pathLst>
                <a:path w="8" h="4">
                  <a:moveTo>
                    <a:pt x="6" y="4"/>
                  </a:moveTo>
                  <a:lnTo>
                    <a:pt x="6" y="4"/>
                  </a:lnTo>
                  <a:lnTo>
                    <a:pt x="8" y="2"/>
                  </a:lnTo>
                  <a:lnTo>
                    <a:pt x="6" y="0"/>
                  </a:lnTo>
                  <a:lnTo>
                    <a:pt x="2" y="0"/>
                  </a:lnTo>
                  <a:lnTo>
                    <a:pt x="2" y="0"/>
                  </a:lnTo>
                  <a:lnTo>
                    <a:pt x="0" y="2"/>
                  </a:lnTo>
                  <a:lnTo>
                    <a:pt x="0" y="2"/>
                  </a:lnTo>
                  <a:lnTo>
                    <a:pt x="0" y="2"/>
                  </a:lnTo>
                  <a:lnTo>
                    <a:pt x="4" y="2"/>
                  </a:lnTo>
                  <a:lnTo>
                    <a:pt x="6"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7" name="Freeform 4781"/>
            <p:cNvSpPr>
              <a:spLocks/>
            </p:cNvSpPr>
            <p:nvPr/>
          </p:nvSpPr>
          <p:spPr bwMode="auto">
            <a:xfrm>
              <a:off x="4643" y="2462"/>
              <a:ext cx="4" cy="7"/>
            </a:xfrm>
            <a:custGeom>
              <a:avLst/>
              <a:gdLst/>
              <a:ahLst/>
              <a:cxnLst>
                <a:cxn ang="0">
                  <a:pos x="0" y="0"/>
                </a:cxn>
                <a:cxn ang="0">
                  <a:pos x="0" y="0"/>
                </a:cxn>
                <a:cxn ang="0">
                  <a:pos x="0" y="4"/>
                </a:cxn>
                <a:cxn ang="0">
                  <a:pos x="4" y="7"/>
                </a:cxn>
                <a:cxn ang="0">
                  <a:pos x="4" y="7"/>
                </a:cxn>
                <a:cxn ang="0">
                  <a:pos x="4" y="2"/>
                </a:cxn>
                <a:cxn ang="0">
                  <a:pos x="2" y="0"/>
                </a:cxn>
                <a:cxn ang="0">
                  <a:pos x="0" y="0"/>
                </a:cxn>
              </a:cxnLst>
              <a:rect l="0" t="0" r="r" b="b"/>
              <a:pathLst>
                <a:path w="4" h="7">
                  <a:moveTo>
                    <a:pt x="0" y="0"/>
                  </a:moveTo>
                  <a:lnTo>
                    <a:pt x="0" y="0"/>
                  </a:lnTo>
                  <a:lnTo>
                    <a:pt x="0" y="4"/>
                  </a:lnTo>
                  <a:lnTo>
                    <a:pt x="4" y="7"/>
                  </a:lnTo>
                  <a:lnTo>
                    <a:pt x="4" y="7"/>
                  </a:lnTo>
                  <a:lnTo>
                    <a:pt x="4"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8" name="Freeform 4782"/>
            <p:cNvSpPr>
              <a:spLocks/>
            </p:cNvSpPr>
            <p:nvPr/>
          </p:nvSpPr>
          <p:spPr bwMode="auto">
            <a:xfrm>
              <a:off x="4643" y="2462"/>
              <a:ext cx="4" cy="7"/>
            </a:xfrm>
            <a:custGeom>
              <a:avLst/>
              <a:gdLst/>
              <a:ahLst/>
              <a:cxnLst>
                <a:cxn ang="0">
                  <a:pos x="0" y="0"/>
                </a:cxn>
                <a:cxn ang="0">
                  <a:pos x="0" y="0"/>
                </a:cxn>
                <a:cxn ang="0">
                  <a:pos x="0" y="4"/>
                </a:cxn>
                <a:cxn ang="0">
                  <a:pos x="4" y="7"/>
                </a:cxn>
                <a:cxn ang="0">
                  <a:pos x="4" y="7"/>
                </a:cxn>
                <a:cxn ang="0">
                  <a:pos x="4" y="2"/>
                </a:cxn>
                <a:cxn ang="0">
                  <a:pos x="2" y="0"/>
                </a:cxn>
                <a:cxn ang="0">
                  <a:pos x="0" y="0"/>
                </a:cxn>
              </a:cxnLst>
              <a:rect l="0" t="0" r="r" b="b"/>
              <a:pathLst>
                <a:path w="4" h="7">
                  <a:moveTo>
                    <a:pt x="0" y="0"/>
                  </a:moveTo>
                  <a:lnTo>
                    <a:pt x="0" y="0"/>
                  </a:lnTo>
                  <a:lnTo>
                    <a:pt x="0" y="4"/>
                  </a:lnTo>
                  <a:lnTo>
                    <a:pt x="4" y="7"/>
                  </a:lnTo>
                  <a:lnTo>
                    <a:pt x="4" y="7"/>
                  </a:lnTo>
                  <a:lnTo>
                    <a:pt x="4"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9" name="Freeform 4783"/>
            <p:cNvSpPr>
              <a:spLocks/>
            </p:cNvSpPr>
            <p:nvPr/>
          </p:nvSpPr>
          <p:spPr bwMode="auto">
            <a:xfrm>
              <a:off x="4645" y="2476"/>
              <a:ext cx="5" cy="4"/>
            </a:xfrm>
            <a:custGeom>
              <a:avLst/>
              <a:gdLst/>
              <a:ahLst/>
              <a:cxnLst>
                <a:cxn ang="0">
                  <a:pos x="5" y="4"/>
                </a:cxn>
                <a:cxn ang="0">
                  <a:pos x="5" y="4"/>
                </a:cxn>
                <a:cxn ang="0">
                  <a:pos x="3" y="0"/>
                </a:cxn>
                <a:cxn ang="0">
                  <a:pos x="0" y="0"/>
                </a:cxn>
                <a:cxn ang="0">
                  <a:pos x="0" y="0"/>
                </a:cxn>
                <a:cxn ang="0">
                  <a:pos x="5" y="4"/>
                </a:cxn>
              </a:cxnLst>
              <a:rect l="0" t="0" r="r" b="b"/>
              <a:pathLst>
                <a:path w="5" h="4">
                  <a:moveTo>
                    <a:pt x="5" y="4"/>
                  </a:moveTo>
                  <a:lnTo>
                    <a:pt x="5" y="4"/>
                  </a:lnTo>
                  <a:lnTo>
                    <a:pt x="3" y="0"/>
                  </a:lnTo>
                  <a:lnTo>
                    <a:pt x="0" y="0"/>
                  </a:lnTo>
                  <a:lnTo>
                    <a:pt x="0" y="0"/>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0" name="Freeform 4784"/>
            <p:cNvSpPr>
              <a:spLocks/>
            </p:cNvSpPr>
            <p:nvPr/>
          </p:nvSpPr>
          <p:spPr bwMode="auto">
            <a:xfrm>
              <a:off x="4645" y="2476"/>
              <a:ext cx="5" cy="4"/>
            </a:xfrm>
            <a:custGeom>
              <a:avLst/>
              <a:gdLst/>
              <a:ahLst/>
              <a:cxnLst>
                <a:cxn ang="0">
                  <a:pos x="5" y="4"/>
                </a:cxn>
                <a:cxn ang="0">
                  <a:pos x="5" y="4"/>
                </a:cxn>
                <a:cxn ang="0">
                  <a:pos x="3" y="0"/>
                </a:cxn>
                <a:cxn ang="0">
                  <a:pos x="0" y="0"/>
                </a:cxn>
                <a:cxn ang="0">
                  <a:pos x="0" y="0"/>
                </a:cxn>
                <a:cxn ang="0">
                  <a:pos x="5" y="4"/>
                </a:cxn>
              </a:cxnLst>
              <a:rect l="0" t="0" r="r" b="b"/>
              <a:pathLst>
                <a:path w="5" h="4">
                  <a:moveTo>
                    <a:pt x="5" y="4"/>
                  </a:moveTo>
                  <a:lnTo>
                    <a:pt x="5" y="4"/>
                  </a:lnTo>
                  <a:lnTo>
                    <a:pt x="3" y="0"/>
                  </a:lnTo>
                  <a:lnTo>
                    <a:pt x="0" y="0"/>
                  </a:lnTo>
                  <a:lnTo>
                    <a:pt x="0" y="0"/>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1" name="Freeform 4785"/>
            <p:cNvSpPr>
              <a:spLocks/>
            </p:cNvSpPr>
            <p:nvPr/>
          </p:nvSpPr>
          <p:spPr bwMode="auto">
            <a:xfrm>
              <a:off x="4645" y="2487"/>
              <a:ext cx="5" cy="4"/>
            </a:xfrm>
            <a:custGeom>
              <a:avLst/>
              <a:gdLst/>
              <a:ahLst/>
              <a:cxnLst>
                <a:cxn ang="0">
                  <a:pos x="0" y="0"/>
                </a:cxn>
                <a:cxn ang="0">
                  <a:pos x="0" y="0"/>
                </a:cxn>
                <a:cxn ang="0">
                  <a:pos x="0" y="4"/>
                </a:cxn>
                <a:cxn ang="0">
                  <a:pos x="2" y="4"/>
                </a:cxn>
                <a:cxn ang="0">
                  <a:pos x="3" y="4"/>
                </a:cxn>
                <a:cxn ang="0">
                  <a:pos x="5" y="2"/>
                </a:cxn>
                <a:cxn ang="0">
                  <a:pos x="5" y="2"/>
                </a:cxn>
                <a:cxn ang="0">
                  <a:pos x="3" y="0"/>
                </a:cxn>
                <a:cxn ang="0">
                  <a:pos x="2" y="0"/>
                </a:cxn>
                <a:cxn ang="0">
                  <a:pos x="0" y="0"/>
                </a:cxn>
                <a:cxn ang="0">
                  <a:pos x="0" y="0"/>
                </a:cxn>
              </a:cxnLst>
              <a:rect l="0" t="0" r="r" b="b"/>
              <a:pathLst>
                <a:path w="5" h="4">
                  <a:moveTo>
                    <a:pt x="0" y="0"/>
                  </a:moveTo>
                  <a:lnTo>
                    <a:pt x="0" y="0"/>
                  </a:lnTo>
                  <a:lnTo>
                    <a:pt x="0" y="4"/>
                  </a:lnTo>
                  <a:lnTo>
                    <a:pt x="2" y="4"/>
                  </a:lnTo>
                  <a:lnTo>
                    <a:pt x="3" y="4"/>
                  </a:lnTo>
                  <a:lnTo>
                    <a:pt x="5" y="2"/>
                  </a:lnTo>
                  <a:lnTo>
                    <a:pt x="5" y="2"/>
                  </a:lnTo>
                  <a:lnTo>
                    <a:pt x="3" y="0"/>
                  </a:lnTo>
                  <a:lnTo>
                    <a:pt x="2"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2" name="Freeform 4786"/>
            <p:cNvSpPr>
              <a:spLocks/>
            </p:cNvSpPr>
            <p:nvPr/>
          </p:nvSpPr>
          <p:spPr bwMode="auto">
            <a:xfrm>
              <a:off x="4645" y="2487"/>
              <a:ext cx="5" cy="4"/>
            </a:xfrm>
            <a:custGeom>
              <a:avLst/>
              <a:gdLst/>
              <a:ahLst/>
              <a:cxnLst>
                <a:cxn ang="0">
                  <a:pos x="0" y="0"/>
                </a:cxn>
                <a:cxn ang="0">
                  <a:pos x="0" y="0"/>
                </a:cxn>
                <a:cxn ang="0">
                  <a:pos x="0" y="4"/>
                </a:cxn>
                <a:cxn ang="0">
                  <a:pos x="2" y="4"/>
                </a:cxn>
                <a:cxn ang="0">
                  <a:pos x="3" y="4"/>
                </a:cxn>
                <a:cxn ang="0">
                  <a:pos x="5" y="2"/>
                </a:cxn>
                <a:cxn ang="0">
                  <a:pos x="5" y="2"/>
                </a:cxn>
                <a:cxn ang="0">
                  <a:pos x="3" y="0"/>
                </a:cxn>
                <a:cxn ang="0">
                  <a:pos x="2" y="0"/>
                </a:cxn>
                <a:cxn ang="0">
                  <a:pos x="0" y="0"/>
                </a:cxn>
                <a:cxn ang="0">
                  <a:pos x="0" y="0"/>
                </a:cxn>
              </a:cxnLst>
              <a:rect l="0" t="0" r="r" b="b"/>
              <a:pathLst>
                <a:path w="5" h="4">
                  <a:moveTo>
                    <a:pt x="0" y="0"/>
                  </a:moveTo>
                  <a:lnTo>
                    <a:pt x="0" y="0"/>
                  </a:lnTo>
                  <a:lnTo>
                    <a:pt x="0" y="4"/>
                  </a:lnTo>
                  <a:lnTo>
                    <a:pt x="2" y="4"/>
                  </a:lnTo>
                  <a:lnTo>
                    <a:pt x="3" y="4"/>
                  </a:lnTo>
                  <a:lnTo>
                    <a:pt x="5" y="2"/>
                  </a:lnTo>
                  <a:lnTo>
                    <a:pt x="5" y="2"/>
                  </a:lnTo>
                  <a:lnTo>
                    <a:pt x="3" y="0"/>
                  </a:lnTo>
                  <a:lnTo>
                    <a:pt x="2"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3" name="Freeform 4787"/>
            <p:cNvSpPr>
              <a:spLocks/>
            </p:cNvSpPr>
            <p:nvPr/>
          </p:nvSpPr>
          <p:spPr bwMode="auto">
            <a:xfrm>
              <a:off x="4648" y="246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4" name="Freeform 4788"/>
            <p:cNvSpPr>
              <a:spLocks/>
            </p:cNvSpPr>
            <p:nvPr/>
          </p:nvSpPr>
          <p:spPr bwMode="auto">
            <a:xfrm>
              <a:off x="4648" y="246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5" name="Freeform 4789"/>
            <p:cNvSpPr>
              <a:spLocks/>
            </p:cNvSpPr>
            <p:nvPr/>
          </p:nvSpPr>
          <p:spPr bwMode="auto">
            <a:xfrm>
              <a:off x="4645" y="2512"/>
              <a:ext cx="21" cy="25"/>
            </a:xfrm>
            <a:custGeom>
              <a:avLst/>
              <a:gdLst/>
              <a:ahLst/>
              <a:cxnLst>
                <a:cxn ang="0">
                  <a:pos x="0" y="4"/>
                </a:cxn>
                <a:cxn ang="0">
                  <a:pos x="0" y="4"/>
                </a:cxn>
                <a:cxn ang="0">
                  <a:pos x="3" y="4"/>
                </a:cxn>
                <a:cxn ang="0">
                  <a:pos x="3" y="5"/>
                </a:cxn>
                <a:cxn ang="0">
                  <a:pos x="3" y="11"/>
                </a:cxn>
                <a:cxn ang="0">
                  <a:pos x="3" y="11"/>
                </a:cxn>
                <a:cxn ang="0">
                  <a:pos x="2" y="18"/>
                </a:cxn>
                <a:cxn ang="0">
                  <a:pos x="2" y="18"/>
                </a:cxn>
                <a:cxn ang="0">
                  <a:pos x="2" y="21"/>
                </a:cxn>
                <a:cxn ang="0">
                  <a:pos x="2" y="25"/>
                </a:cxn>
                <a:cxn ang="0">
                  <a:pos x="2" y="25"/>
                </a:cxn>
                <a:cxn ang="0">
                  <a:pos x="3" y="25"/>
                </a:cxn>
                <a:cxn ang="0">
                  <a:pos x="5" y="23"/>
                </a:cxn>
                <a:cxn ang="0">
                  <a:pos x="7" y="21"/>
                </a:cxn>
                <a:cxn ang="0">
                  <a:pos x="9" y="21"/>
                </a:cxn>
                <a:cxn ang="0">
                  <a:pos x="9" y="21"/>
                </a:cxn>
                <a:cxn ang="0">
                  <a:pos x="14" y="20"/>
                </a:cxn>
                <a:cxn ang="0">
                  <a:pos x="16" y="18"/>
                </a:cxn>
                <a:cxn ang="0">
                  <a:pos x="16" y="18"/>
                </a:cxn>
                <a:cxn ang="0">
                  <a:pos x="16" y="16"/>
                </a:cxn>
                <a:cxn ang="0">
                  <a:pos x="18" y="16"/>
                </a:cxn>
                <a:cxn ang="0">
                  <a:pos x="19" y="14"/>
                </a:cxn>
                <a:cxn ang="0">
                  <a:pos x="21" y="14"/>
                </a:cxn>
                <a:cxn ang="0">
                  <a:pos x="21" y="14"/>
                </a:cxn>
                <a:cxn ang="0">
                  <a:pos x="21" y="9"/>
                </a:cxn>
                <a:cxn ang="0">
                  <a:pos x="19" y="9"/>
                </a:cxn>
                <a:cxn ang="0">
                  <a:pos x="18" y="11"/>
                </a:cxn>
                <a:cxn ang="0">
                  <a:pos x="18" y="11"/>
                </a:cxn>
                <a:cxn ang="0">
                  <a:pos x="18" y="7"/>
                </a:cxn>
                <a:cxn ang="0">
                  <a:pos x="14" y="7"/>
                </a:cxn>
                <a:cxn ang="0">
                  <a:pos x="14" y="7"/>
                </a:cxn>
                <a:cxn ang="0">
                  <a:pos x="12" y="7"/>
                </a:cxn>
                <a:cxn ang="0">
                  <a:pos x="10" y="7"/>
                </a:cxn>
                <a:cxn ang="0">
                  <a:pos x="10" y="7"/>
                </a:cxn>
                <a:cxn ang="0">
                  <a:pos x="7" y="4"/>
                </a:cxn>
                <a:cxn ang="0">
                  <a:pos x="7" y="4"/>
                </a:cxn>
                <a:cxn ang="0">
                  <a:pos x="5" y="2"/>
                </a:cxn>
                <a:cxn ang="0">
                  <a:pos x="2" y="0"/>
                </a:cxn>
                <a:cxn ang="0">
                  <a:pos x="2" y="0"/>
                </a:cxn>
                <a:cxn ang="0">
                  <a:pos x="0" y="4"/>
                </a:cxn>
              </a:cxnLst>
              <a:rect l="0" t="0" r="r" b="b"/>
              <a:pathLst>
                <a:path w="21" h="25">
                  <a:moveTo>
                    <a:pt x="0" y="4"/>
                  </a:moveTo>
                  <a:lnTo>
                    <a:pt x="0" y="4"/>
                  </a:lnTo>
                  <a:lnTo>
                    <a:pt x="3" y="4"/>
                  </a:lnTo>
                  <a:lnTo>
                    <a:pt x="3" y="5"/>
                  </a:lnTo>
                  <a:lnTo>
                    <a:pt x="3" y="11"/>
                  </a:lnTo>
                  <a:lnTo>
                    <a:pt x="3" y="11"/>
                  </a:lnTo>
                  <a:lnTo>
                    <a:pt x="2" y="18"/>
                  </a:lnTo>
                  <a:lnTo>
                    <a:pt x="2" y="18"/>
                  </a:lnTo>
                  <a:lnTo>
                    <a:pt x="2" y="21"/>
                  </a:lnTo>
                  <a:lnTo>
                    <a:pt x="2" y="25"/>
                  </a:lnTo>
                  <a:lnTo>
                    <a:pt x="2" y="25"/>
                  </a:lnTo>
                  <a:lnTo>
                    <a:pt x="3" y="25"/>
                  </a:lnTo>
                  <a:lnTo>
                    <a:pt x="5" y="23"/>
                  </a:lnTo>
                  <a:lnTo>
                    <a:pt x="7" y="21"/>
                  </a:lnTo>
                  <a:lnTo>
                    <a:pt x="9" y="21"/>
                  </a:lnTo>
                  <a:lnTo>
                    <a:pt x="9" y="21"/>
                  </a:lnTo>
                  <a:lnTo>
                    <a:pt x="14" y="20"/>
                  </a:lnTo>
                  <a:lnTo>
                    <a:pt x="16" y="18"/>
                  </a:lnTo>
                  <a:lnTo>
                    <a:pt x="16" y="18"/>
                  </a:lnTo>
                  <a:lnTo>
                    <a:pt x="16" y="16"/>
                  </a:lnTo>
                  <a:lnTo>
                    <a:pt x="18" y="16"/>
                  </a:lnTo>
                  <a:lnTo>
                    <a:pt x="19" y="14"/>
                  </a:lnTo>
                  <a:lnTo>
                    <a:pt x="21" y="14"/>
                  </a:lnTo>
                  <a:lnTo>
                    <a:pt x="21" y="14"/>
                  </a:lnTo>
                  <a:lnTo>
                    <a:pt x="21" y="9"/>
                  </a:lnTo>
                  <a:lnTo>
                    <a:pt x="19" y="9"/>
                  </a:lnTo>
                  <a:lnTo>
                    <a:pt x="18" y="11"/>
                  </a:lnTo>
                  <a:lnTo>
                    <a:pt x="18" y="11"/>
                  </a:lnTo>
                  <a:lnTo>
                    <a:pt x="18" y="7"/>
                  </a:lnTo>
                  <a:lnTo>
                    <a:pt x="14" y="7"/>
                  </a:lnTo>
                  <a:lnTo>
                    <a:pt x="14" y="7"/>
                  </a:lnTo>
                  <a:lnTo>
                    <a:pt x="12" y="7"/>
                  </a:lnTo>
                  <a:lnTo>
                    <a:pt x="10" y="7"/>
                  </a:lnTo>
                  <a:lnTo>
                    <a:pt x="10" y="7"/>
                  </a:lnTo>
                  <a:lnTo>
                    <a:pt x="7" y="4"/>
                  </a:lnTo>
                  <a:lnTo>
                    <a:pt x="7" y="4"/>
                  </a:lnTo>
                  <a:lnTo>
                    <a:pt x="5" y="2"/>
                  </a:lnTo>
                  <a:lnTo>
                    <a:pt x="2" y="0"/>
                  </a:lnTo>
                  <a:lnTo>
                    <a:pt x="2" y="0"/>
                  </a:lnTo>
                  <a:lnTo>
                    <a:pt x="0" y="4"/>
                  </a:lnTo>
                  <a:close/>
                </a:path>
              </a:pathLst>
            </a:custGeom>
            <a:solidFill>
              <a:schemeClr val="accent2">
                <a:lumMod val="60000"/>
                <a:lumOff val="40000"/>
              </a:schemeClr>
            </a:solid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6" name="Freeform 4790"/>
            <p:cNvSpPr>
              <a:spLocks/>
            </p:cNvSpPr>
            <p:nvPr/>
          </p:nvSpPr>
          <p:spPr bwMode="auto">
            <a:xfrm>
              <a:off x="4645" y="2512"/>
              <a:ext cx="21" cy="25"/>
            </a:xfrm>
            <a:custGeom>
              <a:avLst/>
              <a:gdLst/>
              <a:ahLst/>
              <a:cxnLst>
                <a:cxn ang="0">
                  <a:pos x="0" y="4"/>
                </a:cxn>
                <a:cxn ang="0">
                  <a:pos x="0" y="4"/>
                </a:cxn>
                <a:cxn ang="0">
                  <a:pos x="3" y="4"/>
                </a:cxn>
                <a:cxn ang="0">
                  <a:pos x="3" y="5"/>
                </a:cxn>
                <a:cxn ang="0">
                  <a:pos x="3" y="11"/>
                </a:cxn>
                <a:cxn ang="0">
                  <a:pos x="3" y="11"/>
                </a:cxn>
                <a:cxn ang="0">
                  <a:pos x="2" y="18"/>
                </a:cxn>
                <a:cxn ang="0">
                  <a:pos x="2" y="18"/>
                </a:cxn>
                <a:cxn ang="0">
                  <a:pos x="2" y="21"/>
                </a:cxn>
                <a:cxn ang="0">
                  <a:pos x="2" y="25"/>
                </a:cxn>
                <a:cxn ang="0">
                  <a:pos x="2" y="25"/>
                </a:cxn>
                <a:cxn ang="0">
                  <a:pos x="3" y="25"/>
                </a:cxn>
                <a:cxn ang="0">
                  <a:pos x="5" y="23"/>
                </a:cxn>
                <a:cxn ang="0">
                  <a:pos x="7" y="21"/>
                </a:cxn>
                <a:cxn ang="0">
                  <a:pos x="9" y="21"/>
                </a:cxn>
                <a:cxn ang="0">
                  <a:pos x="9" y="21"/>
                </a:cxn>
                <a:cxn ang="0">
                  <a:pos x="14" y="20"/>
                </a:cxn>
                <a:cxn ang="0">
                  <a:pos x="16" y="18"/>
                </a:cxn>
                <a:cxn ang="0">
                  <a:pos x="16" y="18"/>
                </a:cxn>
                <a:cxn ang="0">
                  <a:pos x="16" y="16"/>
                </a:cxn>
                <a:cxn ang="0">
                  <a:pos x="18" y="16"/>
                </a:cxn>
                <a:cxn ang="0">
                  <a:pos x="19" y="14"/>
                </a:cxn>
                <a:cxn ang="0">
                  <a:pos x="21" y="14"/>
                </a:cxn>
                <a:cxn ang="0">
                  <a:pos x="21" y="14"/>
                </a:cxn>
                <a:cxn ang="0">
                  <a:pos x="21" y="9"/>
                </a:cxn>
                <a:cxn ang="0">
                  <a:pos x="19" y="9"/>
                </a:cxn>
                <a:cxn ang="0">
                  <a:pos x="18" y="11"/>
                </a:cxn>
                <a:cxn ang="0">
                  <a:pos x="18" y="11"/>
                </a:cxn>
                <a:cxn ang="0">
                  <a:pos x="18" y="7"/>
                </a:cxn>
                <a:cxn ang="0">
                  <a:pos x="14" y="7"/>
                </a:cxn>
                <a:cxn ang="0">
                  <a:pos x="14" y="7"/>
                </a:cxn>
                <a:cxn ang="0">
                  <a:pos x="12" y="7"/>
                </a:cxn>
                <a:cxn ang="0">
                  <a:pos x="10" y="7"/>
                </a:cxn>
                <a:cxn ang="0">
                  <a:pos x="10" y="7"/>
                </a:cxn>
                <a:cxn ang="0">
                  <a:pos x="7" y="4"/>
                </a:cxn>
                <a:cxn ang="0">
                  <a:pos x="7" y="4"/>
                </a:cxn>
                <a:cxn ang="0">
                  <a:pos x="5" y="2"/>
                </a:cxn>
                <a:cxn ang="0">
                  <a:pos x="2" y="0"/>
                </a:cxn>
                <a:cxn ang="0">
                  <a:pos x="2" y="0"/>
                </a:cxn>
                <a:cxn ang="0">
                  <a:pos x="0" y="4"/>
                </a:cxn>
              </a:cxnLst>
              <a:rect l="0" t="0" r="r" b="b"/>
              <a:pathLst>
                <a:path w="21" h="25">
                  <a:moveTo>
                    <a:pt x="0" y="4"/>
                  </a:moveTo>
                  <a:lnTo>
                    <a:pt x="0" y="4"/>
                  </a:lnTo>
                  <a:lnTo>
                    <a:pt x="3" y="4"/>
                  </a:lnTo>
                  <a:lnTo>
                    <a:pt x="3" y="5"/>
                  </a:lnTo>
                  <a:lnTo>
                    <a:pt x="3" y="11"/>
                  </a:lnTo>
                  <a:lnTo>
                    <a:pt x="3" y="11"/>
                  </a:lnTo>
                  <a:lnTo>
                    <a:pt x="2" y="18"/>
                  </a:lnTo>
                  <a:lnTo>
                    <a:pt x="2" y="18"/>
                  </a:lnTo>
                  <a:lnTo>
                    <a:pt x="2" y="21"/>
                  </a:lnTo>
                  <a:lnTo>
                    <a:pt x="2" y="25"/>
                  </a:lnTo>
                  <a:lnTo>
                    <a:pt x="2" y="25"/>
                  </a:lnTo>
                  <a:lnTo>
                    <a:pt x="3" y="25"/>
                  </a:lnTo>
                  <a:lnTo>
                    <a:pt x="5" y="23"/>
                  </a:lnTo>
                  <a:lnTo>
                    <a:pt x="7" y="21"/>
                  </a:lnTo>
                  <a:lnTo>
                    <a:pt x="9" y="21"/>
                  </a:lnTo>
                  <a:lnTo>
                    <a:pt x="9" y="21"/>
                  </a:lnTo>
                  <a:lnTo>
                    <a:pt x="14" y="20"/>
                  </a:lnTo>
                  <a:lnTo>
                    <a:pt x="16" y="18"/>
                  </a:lnTo>
                  <a:lnTo>
                    <a:pt x="16" y="18"/>
                  </a:lnTo>
                  <a:lnTo>
                    <a:pt x="16" y="16"/>
                  </a:lnTo>
                  <a:lnTo>
                    <a:pt x="18" y="16"/>
                  </a:lnTo>
                  <a:lnTo>
                    <a:pt x="19" y="14"/>
                  </a:lnTo>
                  <a:lnTo>
                    <a:pt x="21" y="14"/>
                  </a:lnTo>
                  <a:lnTo>
                    <a:pt x="21" y="14"/>
                  </a:lnTo>
                  <a:lnTo>
                    <a:pt x="21" y="9"/>
                  </a:lnTo>
                  <a:lnTo>
                    <a:pt x="19" y="9"/>
                  </a:lnTo>
                  <a:lnTo>
                    <a:pt x="18" y="11"/>
                  </a:lnTo>
                  <a:lnTo>
                    <a:pt x="18" y="11"/>
                  </a:lnTo>
                  <a:lnTo>
                    <a:pt x="18" y="7"/>
                  </a:lnTo>
                  <a:lnTo>
                    <a:pt x="14" y="7"/>
                  </a:lnTo>
                  <a:lnTo>
                    <a:pt x="14" y="7"/>
                  </a:lnTo>
                  <a:lnTo>
                    <a:pt x="12" y="7"/>
                  </a:lnTo>
                  <a:lnTo>
                    <a:pt x="10" y="7"/>
                  </a:lnTo>
                  <a:lnTo>
                    <a:pt x="10" y="7"/>
                  </a:lnTo>
                  <a:lnTo>
                    <a:pt x="7" y="4"/>
                  </a:lnTo>
                  <a:lnTo>
                    <a:pt x="7" y="4"/>
                  </a:lnTo>
                  <a:lnTo>
                    <a:pt x="5" y="2"/>
                  </a:lnTo>
                  <a:lnTo>
                    <a:pt x="2" y="0"/>
                  </a:lnTo>
                  <a:lnTo>
                    <a:pt x="2" y="0"/>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7" name="Freeform 4791"/>
            <p:cNvSpPr>
              <a:spLocks/>
            </p:cNvSpPr>
            <p:nvPr/>
          </p:nvSpPr>
          <p:spPr bwMode="auto">
            <a:xfrm>
              <a:off x="4647" y="2501"/>
              <a:ext cx="3" cy="9"/>
            </a:xfrm>
            <a:custGeom>
              <a:avLst/>
              <a:gdLst/>
              <a:ahLst/>
              <a:cxnLst>
                <a:cxn ang="0">
                  <a:pos x="1" y="2"/>
                </a:cxn>
                <a:cxn ang="0">
                  <a:pos x="1" y="2"/>
                </a:cxn>
                <a:cxn ang="0">
                  <a:pos x="0" y="6"/>
                </a:cxn>
                <a:cxn ang="0">
                  <a:pos x="1" y="9"/>
                </a:cxn>
                <a:cxn ang="0">
                  <a:pos x="1" y="9"/>
                </a:cxn>
                <a:cxn ang="0">
                  <a:pos x="3" y="0"/>
                </a:cxn>
                <a:cxn ang="0">
                  <a:pos x="3" y="0"/>
                </a:cxn>
                <a:cxn ang="0">
                  <a:pos x="3" y="0"/>
                </a:cxn>
                <a:cxn ang="0">
                  <a:pos x="1" y="0"/>
                </a:cxn>
                <a:cxn ang="0">
                  <a:pos x="1" y="0"/>
                </a:cxn>
                <a:cxn ang="0">
                  <a:pos x="1" y="2"/>
                </a:cxn>
              </a:cxnLst>
              <a:rect l="0" t="0" r="r" b="b"/>
              <a:pathLst>
                <a:path w="3" h="9">
                  <a:moveTo>
                    <a:pt x="1" y="2"/>
                  </a:moveTo>
                  <a:lnTo>
                    <a:pt x="1" y="2"/>
                  </a:lnTo>
                  <a:lnTo>
                    <a:pt x="0" y="6"/>
                  </a:lnTo>
                  <a:lnTo>
                    <a:pt x="1" y="9"/>
                  </a:lnTo>
                  <a:lnTo>
                    <a:pt x="1" y="9"/>
                  </a:lnTo>
                  <a:lnTo>
                    <a:pt x="3" y="0"/>
                  </a:lnTo>
                  <a:lnTo>
                    <a:pt x="3" y="0"/>
                  </a:lnTo>
                  <a:lnTo>
                    <a:pt x="3" y="0"/>
                  </a:lnTo>
                  <a:lnTo>
                    <a:pt x="1" y="0"/>
                  </a:lnTo>
                  <a:lnTo>
                    <a:pt x="1"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8" name="Freeform 4792"/>
            <p:cNvSpPr>
              <a:spLocks/>
            </p:cNvSpPr>
            <p:nvPr/>
          </p:nvSpPr>
          <p:spPr bwMode="auto">
            <a:xfrm>
              <a:off x="4647" y="2501"/>
              <a:ext cx="3" cy="9"/>
            </a:xfrm>
            <a:custGeom>
              <a:avLst/>
              <a:gdLst/>
              <a:ahLst/>
              <a:cxnLst>
                <a:cxn ang="0">
                  <a:pos x="1" y="2"/>
                </a:cxn>
                <a:cxn ang="0">
                  <a:pos x="1" y="2"/>
                </a:cxn>
                <a:cxn ang="0">
                  <a:pos x="0" y="6"/>
                </a:cxn>
                <a:cxn ang="0">
                  <a:pos x="1" y="9"/>
                </a:cxn>
                <a:cxn ang="0">
                  <a:pos x="1" y="9"/>
                </a:cxn>
                <a:cxn ang="0">
                  <a:pos x="3" y="0"/>
                </a:cxn>
                <a:cxn ang="0">
                  <a:pos x="3" y="0"/>
                </a:cxn>
                <a:cxn ang="0">
                  <a:pos x="3" y="0"/>
                </a:cxn>
                <a:cxn ang="0">
                  <a:pos x="1" y="0"/>
                </a:cxn>
                <a:cxn ang="0">
                  <a:pos x="1" y="0"/>
                </a:cxn>
                <a:cxn ang="0">
                  <a:pos x="1" y="2"/>
                </a:cxn>
              </a:cxnLst>
              <a:rect l="0" t="0" r="r" b="b"/>
              <a:pathLst>
                <a:path w="3" h="9">
                  <a:moveTo>
                    <a:pt x="1" y="2"/>
                  </a:moveTo>
                  <a:lnTo>
                    <a:pt x="1" y="2"/>
                  </a:lnTo>
                  <a:lnTo>
                    <a:pt x="0" y="6"/>
                  </a:lnTo>
                  <a:lnTo>
                    <a:pt x="1" y="9"/>
                  </a:lnTo>
                  <a:lnTo>
                    <a:pt x="1" y="9"/>
                  </a:lnTo>
                  <a:lnTo>
                    <a:pt x="3" y="0"/>
                  </a:lnTo>
                  <a:lnTo>
                    <a:pt x="3" y="0"/>
                  </a:lnTo>
                  <a:lnTo>
                    <a:pt x="3" y="0"/>
                  </a:lnTo>
                  <a:lnTo>
                    <a:pt x="1" y="0"/>
                  </a:lnTo>
                  <a:lnTo>
                    <a:pt x="1"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9" name="Rectangle 4793"/>
            <p:cNvSpPr>
              <a:spLocks noChangeArrowheads="1"/>
            </p:cNvSpPr>
            <p:nvPr/>
          </p:nvSpPr>
          <p:spPr bwMode="auto">
            <a:xfrm>
              <a:off x="4652" y="2469"/>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0" name="Rectangle 4794"/>
            <p:cNvSpPr>
              <a:spLocks noChangeArrowheads="1"/>
            </p:cNvSpPr>
            <p:nvPr/>
          </p:nvSpPr>
          <p:spPr bwMode="auto">
            <a:xfrm>
              <a:off x="4652" y="2469"/>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1" name="Freeform 4795"/>
            <p:cNvSpPr>
              <a:spLocks/>
            </p:cNvSpPr>
            <p:nvPr/>
          </p:nvSpPr>
          <p:spPr bwMode="auto">
            <a:xfrm>
              <a:off x="4652" y="2503"/>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2" name="Freeform 4796"/>
            <p:cNvSpPr>
              <a:spLocks/>
            </p:cNvSpPr>
            <p:nvPr/>
          </p:nvSpPr>
          <p:spPr bwMode="auto">
            <a:xfrm>
              <a:off x="4652" y="2503"/>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3" name="Freeform 4797"/>
            <p:cNvSpPr>
              <a:spLocks/>
            </p:cNvSpPr>
            <p:nvPr/>
          </p:nvSpPr>
          <p:spPr bwMode="auto">
            <a:xfrm>
              <a:off x="4643" y="2598"/>
              <a:ext cx="9" cy="3"/>
            </a:xfrm>
            <a:custGeom>
              <a:avLst/>
              <a:gdLst/>
              <a:ahLst/>
              <a:cxnLst>
                <a:cxn ang="0">
                  <a:pos x="2" y="1"/>
                </a:cxn>
                <a:cxn ang="0">
                  <a:pos x="2" y="1"/>
                </a:cxn>
                <a:cxn ang="0">
                  <a:pos x="4" y="3"/>
                </a:cxn>
                <a:cxn ang="0">
                  <a:pos x="5" y="3"/>
                </a:cxn>
                <a:cxn ang="0">
                  <a:pos x="5" y="3"/>
                </a:cxn>
                <a:cxn ang="0">
                  <a:pos x="7" y="1"/>
                </a:cxn>
                <a:cxn ang="0">
                  <a:pos x="9" y="0"/>
                </a:cxn>
                <a:cxn ang="0">
                  <a:pos x="9" y="0"/>
                </a:cxn>
                <a:cxn ang="0">
                  <a:pos x="5" y="0"/>
                </a:cxn>
                <a:cxn ang="0">
                  <a:pos x="5" y="0"/>
                </a:cxn>
                <a:cxn ang="0">
                  <a:pos x="2" y="0"/>
                </a:cxn>
                <a:cxn ang="0">
                  <a:pos x="0" y="1"/>
                </a:cxn>
                <a:cxn ang="0">
                  <a:pos x="0" y="1"/>
                </a:cxn>
                <a:cxn ang="0">
                  <a:pos x="2" y="1"/>
                </a:cxn>
              </a:cxnLst>
              <a:rect l="0" t="0" r="r" b="b"/>
              <a:pathLst>
                <a:path w="9" h="3">
                  <a:moveTo>
                    <a:pt x="2" y="1"/>
                  </a:moveTo>
                  <a:lnTo>
                    <a:pt x="2" y="1"/>
                  </a:lnTo>
                  <a:lnTo>
                    <a:pt x="4" y="3"/>
                  </a:lnTo>
                  <a:lnTo>
                    <a:pt x="5" y="3"/>
                  </a:lnTo>
                  <a:lnTo>
                    <a:pt x="5" y="3"/>
                  </a:lnTo>
                  <a:lnTo>
                    <a:pt x="7" y="1"/>
                  </a:lnTo>
                  <a:lnTo>
                    <a:pt x="9" y="0"/>
                  </a:lnTo>
                  <a:lnTo>
                    <a:pt x="9" y="0"/>
                  </a:lnTo>
                  <a:lnTo>
                    <a:pt x="5" y="0"/>
                  </a:lnTo>
                  <a:lnTo>
                    <a:pt x="5" y="0"/>
                  </a:lnTo>
                  <a:lnTo>
                    <a:pt x="2" y="0"/>
                  </a:lnTo>
                  <a:lnTo>
                    <a:pt x="0" y="1"/>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4" name="Freeform 4798"/>
            <p:cNvSpPr>
              <a:spLocks/>
            </p:cNvSpPr>
            <p:nvPr/>
          </p:nvSpPr>
          <p:spPr bwMode="auto">
            <a:xfrm>
              <a:off x="4643" y="2598"/>
              <a:ext cx="9" cy="3"/>
            </a:xfrm>
            <a:custGeom>
              <a:avLst/>
              <a:gdLst/>
              <a:ahLst/>
              <a:cxnLst>
                <a:cxn ang="0">
                  <a:pos x="2" y="1"/>
                </a:cxn>
                <a:cxn ang="0">
                  <a:pos x="2" y="1"/>
                </a:cxn>
                <a:cxn ang="0">
                  <a:pos x="4" y="3"/>
                </a:cxn>
                <a:cxn ang="0">
                  <a:pos x="5" y="3"/>
                </a:cxn>
                <a:cxn ang="0">
                  <a:pos x="5" y="3"/>
                </a:cxn>
                <a:cxn ang="0">
                  <a:pos x="7" y="1"/>
                </a:cxn>
                <a:cxn ang="0">
                  <a:pos x="9" y="0"/>
                </a:cxn>
                <a:cxn ang="0">
                  <a:pos x="9" y="0"/>
                </a:cxn>
                <a:cxn ang="0">
                  <a:pos x="5" y="0"/>
                </a:cxn>
                <a:cxn ang="0">
                  <a:pos x="5" y="0"/>
                </a:cxn>
                <a:cxn ang="0">
                  <a:pos x="2" y="0"/>
                </a:cxn>
                <a:cxn ang="0">
                  <a:pos x="0" y="1"/>
                </a:cxn>
                <a:cxn ang="0">
                  <a:pos x="0" y="1"/>
                </a:cxn>
                <a:cxn ang="0">
                  <a:pos x="2" y="1"/>
                </a:cxn>
              </a:cxnLst>
              <a:rect l="0" t="0" r="r" b="b"/>
              <a:pathLst>
                <a:path w="9" h="3">
                  <a:moveTo>
                    <a:pt x="2" y="1"/>
                  </a:moveTo>
                  <a:lnTo>
                    <a:pt x="2" y="1"/>
                  </a:lnTo>
                  <a:lnTo>
                    <a:pt x="4" y="3"/>
                  </a:lnTo>
                  <a:lnTo>
                    <a:pt x="5" y="3"/>
                  </a:lnTo>
                  <a:lnTo>
                    <a:pt x="5" y="3"/>
                  </a:lnTo>
                  <a:lnTo>
                    <a:pt x="7" y="1"/>
                  </a:lnTo>
                  <a:lnTo>
                    <a:pt x="9" y="0"/>
                  </a:lnTo>
                  <a:lnTo>
                    <a:pt x="9" y="0"/>
                  </a:lnTo>
                  <a:lnTo>
                    <a:pt x="5" y="0"/>
                  </a:lnTo>
                  <a:lnTo>
                    <a:pt x="5" y="0"/>
                  </a:lnTo>
                  <a:lnTo>
                    <a:pt x="2" y="0"/>
                  </a:lnTo>
                  <a:lnTo>
                    <a:pt x="0" y="1"/>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5" name="Freeform 4799"/>
            <p:cNvSpPr>
              <a:spLocks/>
            </p:cNvSpPr>
            <p:nvPr/>
          </p:nvSpPr>
          <p:spPr bwMode="auto">
            <a:xfrm>
              <a:off x="4647" y="2551"/>
              <a:ext cx="74" cy="70"/>
            </a:xfrm>
            <a:custGeom>
              <a:avLst/>
              <a:gdLst/>
              <a:ahLst/>
              <a:cxnLst>
                <a:cxn ang="0">
                  <a:pos x="0" y="41"/>
                </a:cxn>
                <a:cxn ang="0">
                  <a:pos x="5" y="39"/>
                </a:cxn>
                <a:cxn ang="0">
                  <a:pos x="7" y="34"/>
                </a:cxn>
                <a:cxn ang="0">
                  <a:pos x="10" y="29"/>
                </a:cxn>
                <a:cxn ang="0">
                  <a:pos x="14" y="32"/>
                </a:cxn>
                <a:cxn ang="0">
                  <a:pos x="16" y="34"/>
                </a:cxn>
                <a:cxn ang="0">
                  <a:pos x="17" y="32"/>
                </a:cxn>
                <a:cxn ang="0">
                  <a:pos x="19" y="32"/>
                </a:cxn>
                <a:cxn ang="0">
                  <a:pos x="21" y="36"/>
                </a:cxn>
                <a:cxn ang="0">
                  <a:pos x="23" y="34"/>
                </a:cxn>
                <a:cxn ang="0">
                  <a:pos x="25" y="32"/>
                </a:cxn>
                <a:cxn ang="0">
                  <a:pos x="25" y="31"/>
                </a:cxn>
                <a:cxn ang="0">
                  <a:pos x="28" y="32"/>
                </a:cxn>
                <a:cxn ang="0">
                  <a:pos x="35" y="39"/>
                </a:cxn>
                <a:cxn ang="0">
                  <a:pos x="32" y="45"/>
                </a:cxn>
                <a:cxn ang="0">
                  <a:pos x="33" y="52"/>
                </a:cxn>
                <a:cxn ang="0">
                  <a:pos x="41" y="61"/>
                </a:cxn>
                <a:cxn ang="0">
                  <a:pos x="46" y="64"/>
                </a:cxn>
                <a:cxn ang="0">
                  <a:pos x="50" y="61"/>
                </a:cxn>
                <a:cxn ang="0">
                  <a:pos x="51" y="66"/>
                </a:cxn>
                <a:cxn ang="0">
                  <a:pos x="55" y="70"/>
                </a:cxn>
                <a:cxn ang="0">
                  <a:pos x="58" y="61"/>
                </a:cxn>
                <a:cxn ang="0">
                  <a:pos x="55" y="52"/>
                </a:cxn>
                <a:cxn ang="0">
                  <a:pos x="62" y="41"/>
                </a:cxn>
                <a:cxn ang="0">
                  <a:pos x="66" y="50"/>
                </a:cxn>
                <a:cxn ang="0">
                  <a:pos x="66" y="54"/>
                </a:cxn>
                <a:cxn ang="0">
                  <a:pos x="67" y="54"/>
                </a:cxn>
                <a:cxn ang="0">
                  <a:pos x="67" y="48"/>
                </a:cxn>
                <a:cxn ang="0">
                  <a:pos x="69" y="50"/>
                </a:cxn>
                <a:cxn ang="0">
                  <a:pos x="73" y="47"/>
                </a:cxn>
                <a:cxn ang="0">
                  <a:pos x="74" y="41"/>
                </a:cxn>
                <a:cxn ang="0">
                  <a:pos x="71" y="34"/>
                </a:cxn>
                <a:cxn ang="0">
                  <a:pos x="71" y="32"/>
                </a:cxn>
                <a:cxn ang="0">
                  <a:pos x="69" y="29"/>
                </a:cxn>
                <a:cxn ang="0">
                  <a:pos x="69" y="23"/>
                </a:cxn>
                <a:cxn ang="0">
                  <a:pos x="66" y="22"/>
                </a:cxn>
                <a:cxn ang="0">
                  <a:pos x="69" y="18"/>
                </a:cxn>
                <a:cxn ang="0">
                  <a:pos x="67" y="15"/>
                </a:cxn>
                <a:cxn ang="0">
                  <a:pos x="67" y="11"/>
                </a:cxn>
                <a:cxn ang="0">
                  <a:pos x="64" y="9"/>
                </a:cxn>
                <a:cxn ang="0">
                  <a:pos x="62" y="6"/>
                </a:cxn>
                <a:cxn ang="0">
                  <a:pos x="57" y="0"/>
                </a:cxn>
                <a:cxn ang="0">
                  <a:pos x="55" y="6"/>
                </a:cxn>
                <a:cxn ang="0">
                  <a:pos x="58" y="13"/>
                </a:cxn>
                <a:cxn ang="0">
                  <a:pos x="55" y="15"/>
                </a:cxn>
                <a:cxn ang="0">
                  <a:pos x="51" y="15"/>
                </a:cxn>
                <a:cxn ang="0">
                  <a:pos x="46" y="13"/>
                </a:cxn>
                <a:cxn ang="0">
                  <a:pos x="44" y="20"/>
                </a:cxn>
                <a:cxn ang="0">
                  <a:pos x="39" y="18"/>
                </a:cxn>
                <a:cxn ang="0">
                  <a:pos x="37" y="23"/>
                </a:cxn>
                <a:cxn ang="0">
                  <a:pos x="32" y="25"/>
                </a:cxn>
                <a:cxn ang="0">
                  <a:pos x="28" y="27"/>
                </a:cxn>
                <a:cxn ang="0">
                  <a:pos x="28" y="27"/>
                </a:cxn>
                <a:cxn ang="0">
                  <a:pos x="30" y="23"/>
                </a:cxn>
                <a:cxn ang="0">
                  <a:pos x="26" y="18"/>
                </a:cxn>
                <a:cxn ang="0">
                  <a:pos x="23" y="15"/>
                </a:cxn>
                <a:cxn ang="0">
                  <a:pos x="21" y="18"/>
                </a:cxn>
                <a:cxn ang="0">
                  <a:pos x="16" y="22"/>
                </a:cxn>
                <a:cxn ang="0">
                  <a:pos x="14" y="23"/>
                </a:cxn>
                <a:cxn ang="0">
                  <a:pos x="3" y="27"/>
                </a:cxn>
                <a:cxn ang="0">
                  <a:pos x="1" y="32"/>
                </a:cxn>
              </a:cxnLst>
              <a:rect l="0" t="0" r="r" b="b"/>
              <a:pathLst>
                <a:path w="74" h="70">
                  <a:moveTo>
                    <a:pt x="0" y="38"/>
                  </a:moveTo>
                  <a:lnTo>
                    <a:pt x="0" y="38"/>
                  </a:lnTo>
                  <a:lnTo>
                    <a:pt x="0" y="41"/>
                  </a:lnTo>
                  <a:lnTo>
                    <a:pt x="1" y="41"/>
                  </a:lnTo>
                  <a:lnTo>
                    <a:pt x="3" y="41"/>
                  </a:lnTo>
                  <a:lnTo>
                    <a:pt x="5" y="39"/>
                  </a:lnTo>
                  <a:lnTo>
                    <a:pt x="5" y="39"/>
                  </a:lnTo>
                  <a:lnTo>
                    <a:pt x="5" y="36"/>
                  </a:lnTo>
                  <a:lnTo>
                    <a:pt x="7" y="34"/>
                  </a:lnTo>
                  <a:lnTo>
                    <a:pt x="7" y="34"/>
                  </a:lnTo>
                  <a:lnTo>
                    <a:pt x="8" y="31"/>
                  </a:lnTo>
                  <a:lnTo>
                    <a:pt x="10" y="29"/>
                  </a:lnTo>
                  <a:lnTo>
                    <a:pt x="12" y="29"/>
                  </a:lnTo>
                  <a:lnTo>
                    <a:pt x="12" y="29"/>
                  </a:lnTo>
                  <a:lnTo>
                    <a:pt x="14" y="32"/>
                  </a:lnTo>
                  <a:lnTo>
                    <a:pt x="14" y="34"/>
                  </a:lnTo>
                  <a:lnTo>
                    <a:pt x="14" y="34"/>
                  </a:lnTo>
                  <a:lnTo>
                    <a:pt x="16" y="34"/>
                  </a:lnTo>
                  <a:lnTo>
                    <a:pt x="16" y="36"/>
                  </a:lnTo>
                  <a:lnTo>
                    <a:pt x="16" y="36"/>
                  </a:lnTo>
                  <a:lnTo>
                    <a:pt x="17" y="32"/>
                  </a:lnTo>
                  <a:lnTo>
                    <a:pt x="19" y="31"/>
                  </a:lnTo>
                  <a:lnTo>
                    <a:pt x="19" y="31"/>
                  </a:lnTo>
                  <a:lnTo>
                    <a:pt x="19" y="32"/>
                  </a:lnTo>
                  <a:lnTo>
                    <a:pt x="19" y="34"/>
                  </a:lnTo>
                  <a:lnTo>
                    <a:pt x="19" y="34"/>
                  </a:lnTo>
                  <a:lnTo>
                    <a:pt x="21" y="36"/>
                  </a:lnTo>
                  <a:lnTo>
                    <a:pt x="23" y="36"/>
                  </a:lnTo>
                  <a:lnTo>
                    <a:pt x="23" y="36"/>
                  </a:lnTo>
                  <a:lnTo>
                    <a:pt x="23" y="34"/>
                  </a:lnTo>
                  <a:lnTo>
                    <a:pt x="23" y="34"/>
                  </a:lnTo>
                  <a:lnTo>
                    <a:pt x="25" y="32"/>
                  </a:lnTo>
                  <a:lnTo>
                    <a:pt x="25" y="32"/>
                  </a:lnTo>
                  <a:lnTo>
                    <a:pt x="25" y="31"/>
                  </a:lnTo>
                  <a:lnTo>
                    <a:pt x="25" y="31"/>
                  </a:lnTo>
                  <a:lnTo>
                    <a:pt x="25" y="31"/>
                  </a:lnTo>
                  <a:lnTo>
                    <a:pt x="26" y="31"/>
                  </a:lnTo>
                  <a:lnTo>
                    <a:pt x="28" y="32"/>
                  </a:lnTo>
                  <a:lnTo>
                    <a:pt x="28" y="32"/>
                  </a:lnTo>
                  <a:lnTo>
                    <a:pt x="33" y="34"/>
                  </a:lnTo>
                  <a:lnTo>
                    <a:pt x="35" y="36"/>
                  </a:lnTo>
                  <a:lnTo>
                    <a:pt x="35" y="39"/>
                  </a:lnTo>
                  <a:lnTo>
                    <a:pt x="35" y="39"/>
                  </a:lnTo>
                  <a:lnTo>
                    <a:pt x="33" y="41"/>
                  </a:lnTo>
                  <a:lnTo>
                    <a:pt x="32" y="45"/>
                  </a:lnTo>
                  <a:lnTo>
                    <a:pt x="32" y="45"/>
                  </a:lnTo>
                  <a:lnTo>
                    <a:pt x="32" y="48"/>
                  </a:lnTo>
                  <a:lnTo>
                    <a:pt x="33" y="52"/>
                  </a:lnTo>
                  <a:lnTo>
                    <a:pt x="33" y="52"/>
                  </a:lnTo>
                  <a:lnTo>
                    <a:pt x="35" y="57"/>
                  </a:lnTo>
                  <a:lnTo>
                    <a:pt x="41" y="61"/>
                  </a:lnTo>
                  <a:lnTo>
                    <a:pt x="41" y="61"/>
                  </a:lnTo>
                  <a:lnTo>
                    <a:pt x="44" y="63"/>
                  </a:lnTo>
                  <a:lnTo>
                    <a:pt x="46" y="64"/>
                  </a:lnTo>
                  <a:lnTo>
                    <a:pt x="48" y="64"/>
                  </a:lnTo>
                  <a:lnTo>
                    <a:pt x="48" y="64"/>
                  </a:lnTo>
                  <a:lnTo>
                    <a:pt x="50" y="61"/>
                  </a:lnTo>
                  <a:lnTo>
                    <a:pt x="51" y="61"/>
                  </a:lnTo>
                  <a:lnTo>
                    <a:pt x="51" y="61"/>
                  </a:lnTo>
                  <a:lnTo>
                    <a:pt x="51" y="66"/>
                  </a:lnTo>
                  <a:lnTo>
                    <a:pt x="51" y="68"/>
                  </a:lnTo>
                  <a:lnTo>
                    <a:pt x="55" y="70"/>
                  </a:lnTo>
                  <a:lnTo>
                    <a:pt x="55" y="70"/>
                  </a:lnTo>
                  <a:lnTo>
                    <a:pt x="58" y="64"/>
                  </a:lnTo>
                  <a:lnTo>
                    <a:pt x="58" y="61"/>
                  </a:lnTo>
                  <a:lnTo>
                    <a:pt x="58" y="61"/>
                  </a:lnTo>
                  <a:lnTo>
                    <a:pt x="57" y="56"/>
                  </a:lnTo>
                  <a:lnTo>
                    <a:pt x="55" y="52"/>
                  </a:lnTo>
                  <a:lnTo>
                    <a:pt x="55" y="52"/>
                  </a:lnTo>
                  <a:lnTo>
                    <a:pt x="57" y="45"/>
                  </a:lnTo>
                  <a:lnTo>
                    <a:pt x="60" y="43"/>
                  </a:lnTo>
                  <a:lnTo>
                    <a:pt x="62" y="41"/>
                  </a:lnTo>
                  <a:lnTo>
                    <a:pt x="62" y="41"/>
                  </a:lnTo>
                  <a:lnTo>
                    <a:pt x="64" y="45"/>
                  </a:lnTo>
                  <a:lnTo>
                    <a:pt x="66" y="50"/>
                  </a:lnTo>
                  <a:lnTo>
                    <a:pt x="66" y="50"/>
                  </a:lnTo>
                  <a:lnTo>
                    <a:pt x="66" y="54"/>
                  </a:lnTo>
                  <a:lnTo>
                    <a:pt x="66" y="54"/>
                  </a:lnTo>
                  <a:lnTo>
                    <a:pt x="67" y="59"/>
                  </a:lnTo>
                  <a:lnTo>
                    <a:pt x="67" y="59"/>
                  </a:lnTo>
                  <a:lnTo>
                    <a:pt x="67" y="54"/>
                  </a:lnTo>
                  <a:lnTo>
                    <a:pt x="67" y="52"/>
                  </a:lnTo>
                  <a:lnTo>
                    <a:pt x="67" y="48"/>
                  </a:lnTo>
                  <a:lnTo>
                    <a:pt x="67" y="48"/>
                  </a:lnTo>
                  <a:lnTo>
                    <a:pt x="69" y="48"/>
                  </a:lnTo>
                  <a:lnTo>
                    <a:pt x="69" y="50"/>
                  </a:lnTo>
                  <a:lnTo>
                    <a:pt x="69" y="50"/>
                  </a:lnTo>
                  <a:lnTo>
                    <a:pt x="69" y="48"/>
                  </a:lnTo>
                  <a:lnTo>
                    <a:pt x="69" y="48"/>
                  </a:lnTo>
                  <a:lnTo>
                    <a:pt x="73" y="47"/>
                  </a:lnTo>
                  <a:lnTo>
                    <a:pt x="73" y="47"/>
                  </a:lnTo>
                  <a:lnTo>
                    <a:pt x="74" y="43"/>
                  </a:lnTo>
                  <a:lnTo>
                    <a:pt x="74" y="41"/>
                  </a:lnTo>
                  <a:lnTo>
                    <a:pt x="73" y="38"/>
                  </a:lnTo>
                  <a:lnTo>
                    <a:pt x="73" y="38"/>
                  </a:lnTo>
                  <a:lnTo>
                    <a:pt x="71" y="34"/>
                  </a:lnTo>
                  <a:lnTo>
                    <a:pt x="71" y="34"/>
                  </a:lnTo>
                  <a:lnTo>
                    <a:pt x="71" y="32"/>
                  </a:lnTo>
                  <a:lnTo>
                    <a:pt x="71" y="32"/>
                  </a:lnTo>
                  <a:lnTo>
                    <a:pt x="73" y="29"/>
                  </a:lnTo>
                  <a:lnTo>
                    <a:pt x="71" y="29"/>
                  </a:lnTo>
                  <a:lnTo>
                    <a:pt x="69" y="29"/>
                  </a:lnTo>
                  <a:lnTo>
                    <a:pt x="69" y="29"/>
                  </a:lnTo>
                  <a:lnTo>
                    <a:pt x="71" y="25"/>
                  </a:lnTo>
                  <a:lnTo>
                    <a:pt x="69" y="23"/>
                  </a:lnTo>
                  <a:lnTo>
                    <a:pt x="67" y="22"/>
                  </a:lnTo>
                  <a:lnTo>
                    <a:pt x="66" y="22"/>
                  </a:lnTo>
                  <a:lnTo>
                    <a:pt x="66" y="22"/>
                  </a:lnTo>
                  <a:lnTo>
                    <a:pt x="67" y="20"/>
                  </a:lnTo>
                  <a:lnTo>
                    <a:pt x="69" y="18"/>
                  </a:lnTo>
                  <a:lnTo>
                    <a:pt x="69" y="18"/>
                  </a:lnTo>
                  <a:lnTo>
                    <a:pt x="69" y="16"/>
                  </a:lnTo>
                  <a:lnTo>
                    <a:pt x="67" y="15"/>
                  </a:lnTo>
                  <a:lnTo>
                    <a:pt x="67" y="15"/>
                  </a:lnTo>
                  <a:lnTo>
                    <a:pt x="67" y="11"/>
                  </a:lnTo>
                  <a:lnTo>
                    <a:pt x="67" y="11"/>
                  </a:lnTo>
                  <a:lnTo>
                    <a:pt x="67" y="11"/>
                  </a:lnTo>
                  <a:lnTo>
                    <a:pt x="67" y="11"/>
                  </a:lnTo>
                  <a:lnTo>
                    <a:pt x="66" y="11"/>
                  </a:lnTo>
                  <a:lnTo>
                    <a:pt x="64" y="9"/>
                  </a:lnTo>
                  <a:lnTo>
                    <a:pt x="64" y="9"/>
                  </a:lnTo>
                  <a:lnTo>
                    <a:pt x="64" y="7"/>
                  </a:lnTo>
                  <a:lnTo>
                    <a:pt x="62" y="6"/>
                  </a:lnTo>
                  <a:lnTo>
                    <a:pt x="62" y="6"/>
                  </a:lnTo>
                  <a:lnTo>
                    <a:pt x="58" y="4"/>
                  </a:lnTo>
                  <a:lnTo>
                    <a:pt x="57" y="0"/>
                  </a:lnTo>
                  <a:lnTo>
                    <a:pt x="57" y="0"/>
                  </a:lnTo>
                  <a:lnTo>
                    <a:pt x="55" y="4"/>
                  </a:lnTo>
                  <a:lnTo>
                    <a:pt x="55" y="6"/>
                  </a:lnTo>
                  <a:lnTo>
                    <a:pt x="57" y="11"/>
                  </a:lnTo>
                  <a:lnTo>
                    <a:pt x="57" y="11"/>
                  </a:lnTo>
                  <a:lnTo>
                    <a:pt x="58" y="13"/>
                  </a:lnTo>
                  <a:lnTo>
                    <a:pt x="57" y="15"/>
                  </a:lnTo>
                  <a:lnTo>
                    <a:pt x="57" y="15"/>
                  </a:lnTo>
                  <a:lnTo>
                    <a:pt x="55" y="15"/>
                  </a:lnTo>
                  <a:lnTo>
                    <a:pt x="51" y="13"/>
                  </a:lnTo>
                  <a:lnTo>
                    <a:pt x="51" y="13"/>
                  </a:lnTo>
                  <a:lnTo>
                    <a:pt x="51" y="15"/>
                  </a:lnTo>
                  <a:lnTo>
                    <a:pt x="48" y="13"/>
                  </a:lnTo>
                  <a:lnTo>
                    <a:pt x="48" y="13"/>
                  </a:lnTo>
                  <a:lnTo>
                    <a:pt x="46" y="13"/>
                  </a:lnTo>
                  <a:lnTo>
                    <a:pt x="46" y="16"/>
                  </a:lnTo>
                  <a:lnTo>
                    <a:pt x="44" y="18"/>
                  </a:lnTo>
                  <a:lnTo>
                    <a:pt x="44" y="20"/>
                  </a:lnTo>
                  <a:lnTo>
                    <a:pt x="44" y="20"/>
                  </a:lnTo>
                  <a:lnTo>
                    <a:pt x="41" y="20"/>
                  </a:lnTo>
                  <a:lnTo>
                    <a:pt x="39" y="18"/>
                  </a:lnTo>
                  <a:lnTo>
                    <a:pt x="39" y="18"/>
                  </a:lnTo>
                  <a:lnTo>
                    <a:pt x="37" y="22"/>
                  </a:lnTo>
                  <a:lnTo>
                    <a:pt x="37" y="23"/>
                  </a:lnTo>
                  <a:lnTo>
                    <a:pt x="37" y="23"/>
                  </a:lnTo>
                  <a:lnTo>
                    <a:pt x="33" y="25"/>
                  </a:lnTo>
                  <a:lnTo>
                    <a:pt x="32" y="25"/>
                  </a:lnTo>
                  <a:lnTo>
                    <a:pt x="32" y="25"/>
                  </a:lnTo>
                  <a:lnTo>
                    <a:pt x="28" y="27"/>
                  </a:lnTo>
                  <a:lnTo>
                    <a:pt x="28" y="27"/>
                  </a:lnTo>
                  <a:lnTo>
                    <a:pt x="28" y="27"/>
                  </a:lnTo>
                  <a:lnTo>
                    <a:pt x="28" y="27"/>
                  </a:lnTo>
                  <a:lnTo>
                    <a:pt x="28" y="27"/>
                  </a:lnTo>
                  <a:lnTo>
                    <a:pt x="30" y="25"/>
                  </a:lnTo>
                  <a:lnTo>
                    <a:pt x="30" y="23"/>
                  </a:lnTo>
                  <a:lnTo>
                    <a:pt x="30" y="23"/>
                  </a:lnTo>
                  <a:lnTo>
                    <a:pt x="30" y="18"/>
                  </a:lnTo>
                  <a:lnTo>
                    <a:pt x="28" y="18"/>
                  </a:lnTo>
                  <a:lnTo>
                    <a:pt x="26" y="18"/>
                  </a:lnTo>
                  <a:lnTo>
                    <a:pt x="26" y="18"/>
                  </a:lnTo>
                  <a:lnTo>
                    <a:pt x="25" y="16"/>
                  </a:lnTo>
                  <a:lnTo>
                    <a:pt x="23" y="15"/>
                  </a:lnTo>
                  <a:lnTo>
                    <a:pt x="23" y="15"/>
                  </a:lnTo>
                  <a:lnTo>
                    <a:pt x="23" y="18"/>
                  </a:lnTo>
                  <a:lnTo>
                    <a:pt x="21" y="18"/>
                  </a:lnTo>
                  <a:lnTo>
                    <a:pt x="17" y="20"/>
                  </a:lnTo>
                  <a:lnTo>
                    <a:pt x="17" y="20"/>
                  </a:lnTo>
                  <a:lnTo>
                    <a:pt x="16" y="22"/>
                  </a:lnTo>
                  <a:lnTo>
                    <a:pt x="16" y="23"/>
                  </a:lnTo>
                  <a:lnTo>
                    <a:pt x="14" y="23"/>
                  </a:lnTo>
                  <a:lnTo>
                    <a:pt x="14" y="23"/>
                  </a:lnTo>
                  <a:lnTo>
                    <a:pt x="8" y="25"/>
                  </a:lnTo>
                  <a:lnTo>
                    <a:pt x="5" y="25"/>
                  </a:lnTo>
                  <a:lnTo>
                    <a:pt x="3" y="27"/>
                  </a:lnTo>
                  <a:lnTo>
                    <a:pt x="3" y="27"/>
                  </a:lnTo>
                  <a:lnTo>
                    <a:pt x="1" y="32"/>
                  </a:lnTo>
                  <a:lnTo>
                    <a:pt x="1" y="32"/>
                  </a:lnTo>
                  <a:lnTo>
                    <a:pt x="0"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6" name="Freeform 4800"/>
            <p:cNvSpPr>
              <a:spLocks/>
            </p:cNvSpPr>
            <p:nvPr/>
          </p:nvSpPr>
          <p:spPr bwMode="auto">
            <a:xfrm>
              <a:off x="4647" y="2551"/>
              <a:ext cx="74" cy="70"/>
            </a:xfrm>
            <a:custGeom>
              <a:avLst/>
              <a:gdLst/>
              <a:ahLst/>
              <a:cxnLst>
                <a:cxn ang="0">
                  <a:pos x="0" y="41"/>
                </a:cxn>
                <a:cxn ang="0">
                  <a:pos x="5" y="39"/>
                </a:cxn>
                <a:cxn ang="0">
                  <a:pos x="7" y="34"/>
                </a:cxn>
                <a:cxn ang="0">
                  <a:pos x="10" y="29"/>
                </a:cxn>
                <a:cxn ang="0">
                  <a:pos x="14" y="32"/>
                </a:cxn>
                <a:cxn ang="0">
                  <a:pos x="16" y="34"/>
                </a:cxn>
                <a:cxn ang="0">
                  <a:pos x="17" y="32"/>
                </a:cxn>
                <a:cxn ang="0">
                  <a:pos x="19" y="32"/>
                </a:cxn>
                <a:cxn ang="0">
                  <a:pos x="21" y="36"/>
                </a:cxn>
                <a:cxn ang="0">
                  <a:pos x="23" y="34"/>
                </a:cxn>
                <a:cxn ang="0">
                  <a:pos x="25" y="32"/>
                </a:cxn>
                <a:cxn ang="0">
                  <a:pos x="25" y="31"/>
                </a:cxn>
                <a:cxn ang="0">
                  <a:pos x="28" y="32"/>
                </a:cxn>
                <a:cxn ang="0">
                  <a:pos x="35" y="39"/>
                </a:cxn>
                <a:cxn ang="0">
                  <a:pos x="32" y="45"/>
                </a:cxn>
                <a:cxn ang="0">
                  <a:pos x="33" y="52"/>
                </a:cxn>
                <a:cxn ang="0">
                  <a:pos x="41" y="61"/>
                </a:cxn>
                <a:cxn ang="0">
                  <a:pos x="46" y="64"/>
                </a:cxn>
                <a:cxn ang="0">
                  <a:pos x="50" y="61"/>
                </a:cxn>
                <a:cxn ang="0">
                  <a:pos x="51" y="66"/>
                </a:cxn>
                <a:cxn ang="0">
                  <a:pos x="55" y="70"/>
                </a:cxn>
                <a:cxn ang="0">
                  <a:pos x="58" y="61"/>
                </a:cxn>
                <a:cxn ang="0">
                  <a:pos x="55" y="52"/>
                </a:cxn>
                <a:cxn ang="0">
                  <a:pos x="62" y="41"/>
                </a:cxn>
                <a:cxn ang="0">
                  <a:pos x="66" y="50"/>
                </a:cxn>
                <a:cxn ang="0">
                  <a:pos x="66" y="54"/>
                </a:cxn>
                <a:cxn ang="0">
                  <a:pos x="67" y="54"/>
                </a:cxn>
                <a:cxn ang="0">
                  <a:pos x="67" y="48"/>
                </a:cxn>
                <a:cxn ang="0">
                  <a:pos x="69" y="50"/>
                </a:cxn>
                <a:cxn ang="0">
                  <a:pos x="73" y="47"/>
                </a:cxn>
                <a:cxn ang="0">
                  <a:pos x="74" y="41"/>
                </a:cxn>
                <a:cxn ang="0">
                  <a:pos x="71" y="34"/>
                </a:cxn>
                <a:cxn ang="0">
                  <a:pos x="71" y="32"/>
                </a:cxn>
                <a:cxn ang="0">
                  <a:pos x="69" y="29"/>
                </a:cxn>
                <a:cxn ang="0">
                  <a:pos x="69" y="23"/>
                </a:cxn>
                <a:cxn ang="0">
                  <a:pos x="66" y="22"/>
                </a:cxn>
                <a:cxn ang="0">
                  <a:pos x="69" y="18"/>
                </a:cxn>
                <a:cxn ang="0">
                  <a:pos x="67" y="15"/>
                </a:cxn>
                <a:cxn ang="0">
                  <a:pos x="67" y="11"/>
                </a:cxn>
                <a:cxn ang="0">
                  <a:pos x="64" y="9"/>
                </a:cxn>
                <a:cxn ang="0">
                  <a:pos x="62" y="6"/>
                </a:cxn>
                <a:cxn ang="0">
                  <a:pos x="57" y="0"/>
                </a:cxn>
                <a:cxn ang="0">
                  <a:pos x="55" y="6"/>
                </a:cxn>
                <a:cxn ang="0">
                  <a:pos x="58" y="13"/>
                </a:cxn>
                <a:cxn ang="0">
                  <a:pos x="55" y="15"/>
                </a:cxn>
                <a:cxn ang="0">
                  <a:pos x="51" y="15"/>
                </a:cxn>
                <a:cxn ang="0">
                  <a:pos x="46" y="13"/>
                </a:cxn>
                <a:cxn ang="0">
                  <a:pos x="44" y="20"/>
                </a:cxn>
                <a:cxn ang="0">
                  <a:pos x="39" y="18"/>
                </a:cxn>
                <a:cxn ang="0">
                  <a:pos x="37" y="23"/>
                </a:cxn>
                <a:cxn ang="0">
                  <a:pos x="32" y="25"/>
                </a:cxn>
                <a:cxn ang="0">
                  <a:pos x="28" y="27"/>
                </a:cxn>
                <a:cxn ang="0">
                  <a:pos x="28" y="27"/>
                </a:cxn>
                <a:cxn ang="0">
                  <a:pos x="30" y="23"/>
                </a:cxn>
                <a:cxn ang="0">
                  <a:pos x="26" y="18"/>
                </a:cxn>
                <a:cxn ang="0">
                  <a:pos x="23" y="15"/>
                </a:cxn>
                <a:cxn ang="0">
                  <a:pos x="21" y="18"/>
                </a:cxn>
                <a:cxn ang="0">
                  <a:pos x="16" y="22"/>
                </a:cxn>
                <a:cxn ang="0">
                  <a:pos x="14" y="23"/>
                </a:cxn>
                <a:cxn ang="0">
                  <a:pos x="3" y="27"/>
                </a:cxn>
                <a:cxn ang="0">
                  <a:pos x="1" y="32"/>
                </a:cxn>
              </a:cxnLst>
              <a:rect l="0" t="0" r="r" b="b"/>
              <a:pathLst>
                <a:path w="74" h="70">
                  <a:moveTo>
                    <a:pt x="0" y="38"/>
                  </a:moveTo>
                  <a:lnTo>
                    <a:pt x="0" y="38"/>
                  </a:lnTo>
                  <a:lnTo>
                    <a:pt x="0" y="41"/>
                  </a:lnTo>
                  <a:lnTo>
                    <a:pt x="1" y="41"/>
                  </a:lnTo>
                  <a:lnTo>
                    <a:pt x="3" y="41"/>
                  </a:lnTo>
                  <a:lnTo>
                    <a:pt x="5" y="39"/>
                  </a:lnTo>
                  <a:lnTo>
                    <a:pt x="5" y="39"/>
                  </a:lnTo>
                  <a:lnTo>
                    <a:pt x="5" y="36"/>
                  </a:lnTo>
                  <a:lnTo>
                    <a:pt x="7" y="34"/>
                  </a:lnTo>
                  <a:lnTo>
                    <a:pt x="7" y="34"/>
                  </a:lnTo>
                  <a:lnTo>
                    <a:pt x="8" y="31"/>
                  </a:lnTo>
                  <a:lnTo>
                    <a:pt x="10" y="29"/>
                  </a:lnTo>
                  <a:lnTo>
                    <a:pt x="12" y="29"/>
                  </a:lnTo>
                  <a:lnTo>
                    <a:pt x="12" y="29"/>
                  </a:lnTo>
                  <a:lnTo>
                    <a:pt x="14" y="32"/>
                  </a:lnTo>
                  <a:lnTo>
                    <a:pt x="14" y="34"/>
                  </a:lnTo>
                  <a:lnTo>
                    <a:pt x="14" y="34"/>
                  </a:lnTo>
                  <a:lnTo>
                    <a:pt x="16" y="34"/>
                  </a:lnTo>
                  <a:lnTo>
                    <a:pt x="16" y="36"/>
                  </a:lnTo>
                  <a:lnTo>
                    <a:pt x="16" y="36"/>
                  </a:lnTo>
                  <a:lnTo>
                    <a:pt x="17" y="32"/>
                  </a:lnTo>
                  <a:lnTo>
                    <a:pt x="19" y="31"/>
                  </a:lnTo>
                  <a:lnTo>
                    <a:pt x="19" y="31"/>
                  </a:lnTo>
                  <a:lnTo>
                    <a:pt x="19" y="32"/>
                  </a:lnTo>
                  <a:lnTo>
                    <a:pt x="19" y="34"/>
                  </a:lnTo>
                  <a:lnTo>
                    <a:pt x="19" y="34"/>
                  </a:lnTo>
                  <a:lnTo>
                    <a:pt x="21" y="36"/>
                  </a:lnTo>
                  <a:lnTo>
                    <a:pt x="23" y="36"/>
                  </a:lnTo>
                  <a:lnTo>
                    <a:pt x="23" y="36"/>
                  </a:lnTo>
                  <a:lnTo>
                    <a:pt x="23" y="34"/>
                  </a:lnTo>
                  <a:lnTo>
                    <a:pt x="23" y="34"/>
                  </a:lnTo>
                  <a:lnTo>
                    <a:pt x="25" y="32"/>
                  </a:lnTo>
                  <a:lnTo>
                    <a:pt x="25" y="32"/>
                  </a:lnTo>
                  <a:lnTo>
                    <a:pt x="25" y="31"/>
                  </a:lnTo>
                  <a:lnTo>
                    <a:pt x="25" y="31"/>
                  </a:lnTo>
                  <a:lnTo>
                    <a:pt x="25" y="31"/>
                  </a:lnTo>
                  <a:lnTo>
                    <a:pt x="26" y="31"/>
                  </a:lnTo>
                  <a:lnTo>
                    <a:pt x="28" y="32"/>
                  </a:lnTo>
                  <a:lnTo>
                    <a:pt x="28" y="32"/>
                  </a:lnTo>
                  <a:lnTo>
                    <a:pt x="33" y="34"/>
                  </a:lnTo>
                  <a:lnTo>
                    <a:pt x="35" y="36"/>
                  </a:lnTo>
                  <a:lnTo>
                    <a:pt x="35" y="39"/>
                  </a:lnTo>
                  <a:lnTo>
                    <a:pt x="35" y="39"/>
                  </a:lnTo>
                  <a:lnTo>
                    <a:pt x="33" y="41"/>
                  </a:lnTo>
                  <a:lnTo>
                    <a:pt x="32" y="45"/>
                  </a:lnTo>
                  <a:lnTo>
                    <a:pt x="32" y="45"/>
                  </a:lnTo>
                  <a:lnTo>
                    <a:pt x="32" y="48"/>
                  </a:lnTo>
                  <a:lnTo>
                    <a:pt x="33" y="52"/>
                  </a:lnTo>
                  <a:lnTo>
                    <a:pt x="33" y="52"/>
                  </a:lnTo>
                  <a:lnTo>
                    <a:pt x="35" y="57"/>
                  </a:lnTo>
                  <a:lnTo>
                    <a:pt x="41" y="61"/>
                  </a:lnTo>
                  <a:lnTo>
                    <a:pt x="41" y="61"/>
                  </a:lnTo>
                  <a:lnTo>
                    <a:pt x="44" y="63"/>
                  </a:lnTo>
                  <a:lnTo>
                    <a:pt x="46" y="64"/>
                  </a:lnTo>
                  <a:lnTo>
                    <a:pt x="48" y="64"/>
                  </a:lnTo>
                  <a:lnTo>
                    <a:pt x="48" y="64"/>
                  </a:lnTo>
                  <a:lnTo>
                    <a:pt x="50" y="61"/>
                  </a:lnTo>
                  <a:lnTo>
                    <a:pt x="51" y="61"/>
                  </a:lnTo>
                  <a:lnTo>
                    <a:pt x="51" y="61"/>
                  </a:lnTo>
                  <a:lnTo>
                    <a:pt x="51" y="66"/>
                  </a:lnTo>
                  <a:lnTo>
                    <a:pt x="51" y="68"/>
                  </a:lnTo>
                  <a:lnTo>
                    <a:pt x="55" y="70"/>
                  </a:lnTo>
                  <a:lnTo>
                    <a:pt x="55" y="70"/>
                  </a:lnTo>
                  <a:lnTo>
                    <a:pt x="58" y="64"/>
                  </a:lnTo>
                  <a:lnTo>
                    <a:pt x="58" y="61"/>
                  </a:lnTo>
                  <a:lnTo>
                    <a:pt x="58" y="61"/>
                  </a:lnTo>
                  <a:lnTo>
                    <a:pt x="57" y="56"/>
                  </a:lnTo>
                  <a:lnTo>
                    <a:pt x="55" y="52"/>
                  </a:lnTo>
                  <a:lnTo>
                    <a:pt x="55" y="52"/>
                  </a:lnTo>
                  <a:lnTo>
                    <a:pt x="57" y="45"/>
                  </a:lnTo>
                  <a:lnTo>
                    <a:pt x="60" y="43"/>
                  </a:lnTo>
                  <a:lnTo>
                    <a:pt x="62" y="41"/>
                  </a:lnTo>
                  <a:lnTo>
                    <a:pt x="62" y="41"/>
                  </a:lnTo>
                  <a:lnTo>
                    <a:pt x="64" y="45"/>
                  </a:lnTo>
                  <a:lnTo>
                    <a:pt x="66" y="50"/>
                  </a:lnTo>
                  <a:lnTo>
                    <a:pt x="66" y="50"/>
                  </a:lnTo>
                  <a:lnTo>
                    <a:pt x="66" y="54"/>
                  </a:lnTo>
                  <a:lnTo>
                    <a:pt x="66" y="54"/>
                  </a:lnTo>
                  <a:lnTo>
                    <a:pt x="67" y="59"/>
                  </a:lnTo>
                  <a:lnTo>
                    <a:pt x="67" y="59"/>
                  </a:lnTo>
                  <a:lnTo>
                    <a:pt x="67" y="54"/>
                  </a:lnTo>
                  <a:lnTo>
                    <a:pt x="67" y="52"/>
                  </a:lnTo>
                  <a:lnTo>
                    <a:pt x="67" y="48"/>
                  </a:lnTo>
                  <a:lnTo>
                    <a:pt x="67" y="48"/>
                  </a:lnTo>
                  <a:lnTo>
                    <a:pt x="69" y="48"/>
                  </a:lnTo>
                  <a:lnTo>
                    <a:pt x="69" y="50"/>
                  </a:lnTo>
                  <a:lnTo>
                    <a:pt x="69" y="50"/>
                  </a:lnTo>
                  <a:lnTo>
                    <a:pt x="69" y="48"/>
                  </a:lnTo>
                  <a:lnTo>
                    <a:pt x="69" y="48"/>
                  </a:lnTo>
                  <a:lnTo>
                    <a:pt x="73" y="47"/>
                  </a:lnTo>
                  <a:lnTo>
                    <a:pt x="73" y="47"/>
                  </a:lnTo>
                  <a:lnTo>
                    <a:pt x="74" y="43"/>
                  </a:lnTo>
                  <a:lnTo>
                    <a:pt x="74" y="41"/>
                  </a:lnTo>
                  <a:lnTo>
                    <a:pt x="73" y="38"/>
                  </a:lnTo>
                  <a:lnTo>
                    <a:pt x="73" y="38"/>
                  </a:lnTo>
                  <a:lnTo>
                    <a:pt x="71" y="34"/>
                  </a:lnTo>
                  <a:lnTo>
                    <a:pt x="71" y="34"/>
                  </a:lnTo>
                  <a:lnTo>
                    <a:pt x="71" y="32"/>
                  </a:lnTo>
                  <a:lnTo>
                    <a:pt x="71" y="32"/>
                  </a:lnTo>
                  <a:lnTo>
                    <a:pt x="73" y="29"/>
                  </a:lnTo>
                  <a:lnTo>
                    <a:pt x="71" y="29"/>
                  </a:lnTo>
                  <a:lnTo>
                    <a:pt x="69" y="29"/>
                  </a:lnTo>
                  <a:lnTo>
                    <a:pt x="69" y="29"/>
                  </a:lnTo>
                  <a:lnTo>
                    <a:pt x="71" y="25"/>
                  </a:lnTo>
                  <a:lnTo>
                    <a:pt x="69" y="23"/>
                  </a:lnTo>
                  <a:lnTo>
                    <a:pt x="67" y="22"/>
                  </a:lnTo>
                  <a:lnTo>
                    <a:pt x="66" y="22"/>
                  </a:lnTo>
                  <a:lnTo>
                    <a:pt x="66" y="22"/>
                  </a:lnTo>
                  <a:lnTo>
                    <a:pt x="67" y="20"/>
                  </a:lnTo>
                  <a:lnTo>
                    <a:pt x="69" y="18"/>
                  </a:lnTo>
                  <a:lnTo>
                    <a:pt x="69" y="18"/>
                  </a:lnTo>
                  <a:lnTo>
                    <a:pt x="69" y="16"/>
                  </a:lnTo>
                  <a:lnTo>
                    <a:pt x="67" y="15"/>
                  </a:lnTo>
                  <a:lnTo>
                    <a:pt x="67" y="15"/>
                  </a:lnTo>
                  <a:lnTo>
                    <a:pt x="67" y="11"/>
                  </a:lnTo>
                  <a:lnTo>
                    <a:pt x="67" y="11"/>
                  </a:lnTo>
                  <a:lnTo>
                    <a:pt x="67" y="11"/>
                  </a:lnTo>
                  <a:lnTo>
                    <a:pt x="67" y="11"/>
                  </a:lnTo>
                  <a:lnTo>
                    <a:pt x="66" y="11"/>
                  </a:lnTo>
                  <a:lnTo>
                    <a:pt x="64" y="9"/>
                  </a:lnTo>
                  <a:lnTo>
                    <a:pt x="64" y="9"/>
                  </a:lnTo>
                  <a:lnTo>
                    <a:pt x="64" y="7"/>
                  </a:lnTo>
                  <a:lnTo>
                    <a:pt x="62" y="6"/>
                  </a:lnTo>
                  <a:lnTo>
                    <a:pt x="62" y="6"/>
                  </a:lnTo>
                  <a:lnTo>
                    <a:pt x="58" y="4"/>
                  </a:lnTo>
                  <a:lnTo>
                    <a:pt x="57" y="0"/>
                  </a:lnTo>
                  <a:lnTo>
                    <a:pt x="57" y="0"/>
                  </a:lnTo>
                  <a:lnTo>
                    <a:pt x="55" y="4"/>
                  </a:lnTo>
                  <a:lnTo>
                    <a:pt x="55" y="6"/>
                  </a:lnTo>
                  <a:lnTo>
                    <a:pt x="57" y="11"/>
                  </a:lnTo>
                  <a:lnTo>
                    <a:pt x="57" y="11"/>
                  </a:lnTo>
                  <a:lnTo>
                    <a:pt x="58" y="13"/>
                  </a:lnTo>
                  <a:lnTo>
                    <a:pt x="57" y="15"/>
                  </a:lnTo>
                  <a:lnTo>
                    <a:pt x="57" y="15"/>
                  </a:lnTo>
                  <a:lnTo>
                    <a:pt x="55" y="15"/>
                  </a:lnTo>
                  <a:lnTo>
                    <a:pt x="51" y="13"/>
                  </a:lnTo>
                  <a:lnTo>
                    <a:pt x="51" y="13"/>
                  </a:lnTo>
                  <a:lnTo>
                    <a:pt x="51" y="15"/>
                  </a:lnTo>
                  <a:lnTo>
                    <a:pt x="48" y="13"/>
                  </a:lnTo>
                  <a:lnTo>
                    <a:pt x="48" y="13"/>
                  </a:lnTo>
                  <a:lnTo>
                    <a:pt x="46" y="13"/>
                  </a:lnTo>
                  <a:lnTo>
                    <a:pt x="46" y="16"/>
                  </a:lnTo>
                  <a:lnTo>
                    <a:pt x="44" y="18"/>
                  </a:lnTo>
                  <a:lnTo>
                    <a:pt x="44" y="20"/>
                  </a:lnTo>
                  <a:lnTo>
                    <a:pt x="44" y="20"/>
                  </a:lnTo>
                  <a:lnTo>
                    <a:pt x="41" y="20"/>
                  </a:lnTo>
                  <a:lnTo>
                    <a:pt x="39" y="18"/>
                  </a:lnTo>
                  <a:lnTo>
                    <a:pt x="39" y="18"/>
                  </a:lnTo>
                  <a:lnTo>
                    <a:pt x="37" y="22"/>
                  </a:lnTo>
                  <a:lnTo>
                    <a:pt x="37" y="23"/>
                  </a:lnTo>
                  <a:lnTo>
                    <a:pt x="37" y="23"/>
                  </a:lnTo>
                  <a:lnTo>
                    <a:pt x="33" y="25"/>
                  </a:lnTo>
                  <a:lnTo>
                    <a:pt x="32" y="25"/>
                  </a:lnTo>
                  <a:lnTo>
                    <a:pt x="32" y="25"/>
                  </a:lnTo>
                  <a:lnTo>
                    <a:pt x="28" y="27"/>
                  </a:lnTo>
                  <a:lnTo>
                    <a:pt x="28" y="27"/>
                  </a:lnTo>
                  <a:lnTo>
                    <a:pt x="28" y="27"/>
                  </a:lnTo>
                  <a:lnTo>
                    <a:pt x="28" y="27"/>
                  </a:lnTo>
                  <a:lnTo>
                    <a:pt x="28" y="27"/>
                  </a:lnTo>
                  <a:lnTo>
                    <a:pt x="30" y="25"/>
                  </a:lnTo>
                  <a:lnTo>
                    <a:pt x="30" y="23"/>
                  </a:lnTo>
                  <a:lnTo>
                    <a:pt x="30" y="23"/>
                  </a:lnTo>
                  <a:lnTo>
                    <a:pt x="30" y="18"/>
                  </a:lnTo>
                  <a:lnTo>
                    <a:pt x="28" y="18"/>
                  </a:lnTo>
                  <a:lnTo>
                    <a:pt x="26" y="18"/>
                  </a:lnTo>
                  <a:lnTo>
                    <a:pt x="26" y="18"/>
                  </a:lnTo>
                  <a:lnTo>
                    <a:pt x="25" y="16"/>
                  </a:lnTo>
                  <a:lnTo>
                    <a:pt x="23" y="15"/>
                  </a:lnTo>
                  <a:lnTo>
                    <a:pt x="23" y="15"/>
                  </a:lnTo>
                  <a:lnTo>
                    <a:pt x="23" y="18"/>
                  </a:lnTo>
                  <a:lnTo>
                    <a:pt x="21" y="18"/>
                  </a:lnTo>
                  <a:lnTo>
                    <a:pt x="17" y="20"/>
                  </a:lnTo>
                  <a:lnTo>
                    <a:pt x="17" y="20"/>
                  </a:lnTo>
                  <a:lnTo>
                    <a:pt x="16" y="22"/>
                  </a:lnTo>
                  <a:lnTo>
                    <a:pt x="16" y="23"/>
                  </a:lnTo>
                  <a:lnTo>
                    <a:pt x="14" y="23"/>
                  </a:lnTo>
                  <a:lnTo>
                    <a:pt x="14" y="23"/>
                  </a:lnTo>
                  <a:lnTo>
                    <a:pt x="8" y="25"/>
                  </a:lnTo>
                  <a:lnTo>
                    <a:pt x="5" y="25"/>
                  </a:lnTo>
                  <a:lnTo>
                    <a:pt x="3" y="27"/>
                  </a:lnTo>
                  <a:lnTo>
                    <a:pt x="3" y="27"/>
                  </a:lnTo>
                  <a:lnTo>
                    <a:pt x="1" y="32"/>
                  </a:lnTo>
                  <a:lnTo>
                    <a:pt x="1" y="32"/>
                  </a:lnTo>
                  <a:lnTo>
                    <a:pt x="0" y="3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7" name="Freeform 4801"/>
            <p:cNvSpPr>
              <a:spLocks/>
            </p:cNvSpPr>
            <p:nvPr/>
          </p:nvSpPr>
          <p:spPr bwMode="auto">
            <a:xfrm>
              <a:off x="4654" y="2505"/>
              <a:ext cx="5" cy="3"/>
            </a:xfrm>
            <a:custGeom>
              <a:avLst/>
              <a:gdLst/>
              <a:ahLst/>
              <a:cxnLst>
                <a:cxn ang="0">
                  <a:pos x="1" y="0"/>
                </a:cxn>
                <a:cxn ang="0">
                  <a:pos x="1" y="0"/>
                </a:cxn>
                <a:cxn ang="0">
                  <a:pos x="0" y="0"/>
                </a:cxn>
                <a:cxn ang="0">
                  <a:pos x="0" y="0"/>
                </a:cxn>
                <a:cxn ang="0">
                  <a:pos x="3" y="3"/>
                </a:cxn>
                <a:cxn ang="0">
                  <a:pos x="3" y="3"/>
                </a:cxn>
                <a:cxn ang="0">
                  <a:pos x="5" y="0"/>
                </a:cxn>
                <a:cxn ang="0">
                  <a:pos x="1" y="0"/>
                </a:cxn>
              </a:cxnLst>
              <a:rect l="0" t="0" r="r" b="b"/>
              <a:pathLst>
                <a:path w="5" h="3">
                  <a:moveTo>
                    <a:pt x="1" y="0"/>
                  </a:moveTo>
                  <a:lnTo>
                    <a:pt x="1" y="0"/>
                  </a:lnTo>
                  <a:lnTo>
                    <a:pt x="0" y="0"/>
                  </a:lnTo>
                  <a:lnTo>
                    <a:pt x="0" y="0"/>
                  </a:lnTo>
                  <a:lnTo>
                    <a:pt x="3" y="3"/>
                  </a:lnTo>
                  <a:lnTo>
                    <a:pt x="3" y="3"/>
                  </a:lnTo>
                  <a:lnTo>
                    <a:pt x="5"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8" name="Freeform 4802"/>
            <p:cNvSpPr>
              <a:spLocks/>
            </p:cNvSpPr>
            <p:nvPr/>
          </p:nvSpPr>
          <p:spPr bwMode="auto">
            <a:xfrm>
              <a:off x="4654" y="2505"/>
              <a:ext cx="5" cy="3"/>
            </a:xfrm>
            <a:custGeom>
              <a:avLst/>
              <a:gdLst/>
              <a:ahLst/>
              <a:cxnLst>
                <a:cxn ang="0">
                  <a:pos x="1" y="0"/>
                </a:cxn>
                <a:cxn ang="0">
                  <a:pos x="1" y="0"/>
                </a:cxn>
                <a:cxn ang="0">
                  <a:pos x="0" y="0"/>
                </a:cxn>
                <a:cxn ang="0">
                  <a:pos x="0" y="0"/>
                </a:cxn>
                <a:cxn ang="0">
                  <a:pos x="3" y="3"/>
                </a:cxn>
                <a:cxn ang="0">
                  <a:pos x="3" y="3"/>
                </a:cxn>
                <a:cxn ang="0">
                  <a:pos x="5" y="0"/>
                </a:cxn>
                <a:cxn ang="0">
                  <a:pos x="1" y="0"/>
                </a:cxn>
              </a:cxnLst>
              <a:rect l="0" t="0" r="r" b="b"/>
              <a:pathLst>
                <a:path w="5" h="3">
                  <a:moveTo>
                    <a:pt x="1" y="0"/>
                  </a:moveTo>
                  <a:lnTo>
                    <a:pt x="1" y="0"/>
                  </a:lnTo>
                  <a:lnTo>
                    <a:pt x="0" y="0"/>
                  </a:lnTo>
                  <a:lnTo>
                    <a:pt x="0" y="0"/>
                  </a:lnTo>
                  <a:lnTo>
                    <a:pt x="3" y="3"/>
                  </a:lnTo>
                  <a:lnTo>
                    <a:pt x="3" y="3"/>
                  </a:lnTo>
                  <a:lnTo>
                    <a:pt x="5"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9" name="Freeform 4803"/>
            <p:cNvSpPr>
              <a:spLocks/>
            </p:cNvSpPr>
            <p:nvPr/>
          </p:nvSpPr>
          <p:spPr bwMode="auto">
            <a:xfrm>
              <a:off x="4654" y="2530"/>
              <a:ext cx="18" cy="30"/>
            </a:xfrm>
            <a:custGeom>
              <a:avLst/>
              <a:gdLst/>
              <a:ahLst/>
              <a:cxnLst>
                <a:cxn ang="0">
                  <a:pos x="3" y="23"/>
                </a:cxn>
                <a:cxn ang="0">
                  <a:pos x="3" y="23"/>
                </a:cxn>
                <a:cxn ang="0">
                  <a:pos x="9" y="27"/>
                </a:cxn>
                <a:cxn ang="0">
                  <a:pos x="9" y="27"/>
                </a:cxn>
                <a:cxn ang="0">
                  <a:pos x="9" y="30"/>
                </a:cxn>
                <a:cxn ang="0">
                  <a:pos x="9" y="30"/>
                </a:cxn>
                <a:cxn ang="0">
                  <a:pos x="12" y="30"/>
                </a:cxn>
                <a:cxn ang="0">
                  <a:pos x="14" y="28"/>
                </a:cxn>
                <a:cxn ang="0">
                  <a:pos x="14" y="28"/>
                </a:cxn>
                <a:cxn ang="0">
                  <a:pos x="14" y="27"/>
                </a:cxn>
                <a:cxn ang="0">
                  <a:pos x="14" y="27"/>
                </a:cxn>
                <a:cxn ang="0">
                  <a:pos x="12" y="23"/>
                </a:cxn>
                <a:cxn ang="0">
                  <a:pos x="12" y="23"/>
                </a:cxn>
                <a:cxn ang="0">
                  <a:pos x="14" y="16"/>
                </a:cxn>
                <a:cxn ang="0">
                  <a:pos x="16" y="9"/>
                </a:cxn>
                <a:cxn ang="0">
                  <a:pos x="16" y="9"/>
                </a:cxn>
                <a:cxn ang="0">
                  <a:pos x="18" y="5"/>
                </a:cxn>
                <a:cxn ang="0">
                  <a:pos x="18" y="3"/>
                </a:cxn>
                <a:cxn ang="0">
                  <a:pos x="16" y="0"/>
                </a:cxn>
                <a:cxn ang="0">
                  <a:pos x="16" y="0"/>
                </a:cxn>
                <a:cxn ang="0">
                  <a:pos x="14" y="0"/>
                </a:cxn>
                <a:cxn ang="0">
                  <a:pos x="12" y="0"/>
                </a:cxn>
                <a:cxn ang="0">
                  <a:pos x="12" y="0"/>
                </a:cxn>
                <a:cxn ang="0">
                  <a:pos x="9" y="2"/>
                </a:cxn>
                <a:cxn ang="0">
                  <a:pos x="9" y="5"/>
                </a:cxn>
                <a:cxn ang="0">
                  <a:pos x="9" y="5"/>
                </a:cxn>
                <a:cxn ang="0">
                  <a:pos x="7" y="7"/>
                </a:cxn>
                <a:cxn ang="0">
                  <a:pos x="7" y="7"/>
                </a:cxn>
                <a:cxn ang="0">
                  <a:pos x="7" y="7"/>
                </a:cxn>
                <a:cxn ang="0">
                  <a:pos x="7" y="11"/>
                </a:cxn>
                <a:cxn ang="0">
                  <a:pos x="7" y="12"/>
                </a:cxn>
                <a:cxn ang="0">
                  <a:pos x="7" y="12"/>
                </a:cxn>
                <a:cxn ang="0">
                  <a:pos x="5" y="14"/>
                </a:cxn>
                <a:cxn ang="0">
                  <a:pos x="3" y="14"/>
                </a:cxn>
                <a:cxn ang="0">
                  <a:pos x="1" y="16"/>
                </a:cxn>
                <a:cxn ang="0">
                  <a:pos x="0" y="16"/>
                </a:cxn>
                <a:cxn ang="0">
                  <a:pos x="0" y="16"/>
                </a:cxn>
                <a:cxn ang="0">
                  <a:pos x="1" y="19"/>
                </a:cxn>
                <a:cxn ang="0">
                  <a:pos x="3" y="23"/>
                </a:cxn>
              </a:cxnLst>
              <a:rect l="0" t="0" r="r" b="b"/>
              <a:pathLst>
                <a:path w="18" h="30">
                  <a:moveTo>
                    <a:pt x="3" y="23"/>
                  </a:moveTo>
                  <a:lnTo>
                    <a:pt x="3" y="23"/>
                  </a:lnTo>
                  <a:lnTo>
                    <a:pt x="9" y="27"/>
                  </a:lnTo>
                  <a:lnTo>
                    <a:pt x="9" y="27"/>
                  </a:lnTo>
                  <a:lnTo>
                    <a:pt x="9" y="30"/>
                  </a:lnTo>
                  <a:lnTo>
                    <a:pt x="9" y="30"/>
                  </a:lnTo>
                  <a:lnTo>
                    <a:pt x="12" y="30"/>
                  </a:lnTo>
                  <a:lnTo>
                    <a:pt x="14" y="28"/>
                  </a:lnTo>
                  <a:lnTo>
                    <a:pt x="14" y="28"/>
                  </a:lnTo>
                  <a:lnTo>
                    <a:pt x="14" y="27"/>
                  </a:lnTo>
                  <a:lnTo>
                    <a:pt x="14" y="27"/>
                  </a:lnTo>
                  <a:lnTo>
                    <a:pt x="12" y="23"/>
                  </a:lnTo>
                  <a:lnTo>
                    <a:pt x="12" y="23"/>
                  </a:lnTo>
                  <a:lnTo>
                    <a:pt x="14" y="16"/>
                  </a:lnTo>
                  <a:lnTo>
                    <a:pt x="16" y="9"/>
                  </a:lnTo>
                  <a:lnTo>
                    <a:pt x="16" y="9"/>
                  </a:lnTo>
                  <a:lnTo>
                    <a:pt x="18" y="5"/>
                  </a:lnTo>
                  <a:lnTo>
                    <a:pt x="18" y="3"/>
                  </a:lnTo>
                  <a:lnTo>
                    <a:pt x="16" y="0"/>
                  </a:lnTo>
                  <a:lnTo>
                    <a:pt x="16" y="0"/>
                  </a:lnTo>
                  <a:lnTo>
                    <a:pt x="14" y="0"/>
                  </a:lnTo>
                  <a:lnTo>
                    <a:pt x="12" y="0"/>
                  </a:lnTo>
                  <a:lnTo>
                    <a:pt x="12" y="0"/>
                  </a:lnTo>
                  <a:lnTo>
                    <a:pt x="9" y="2"/>
                  </a:lnTo>
                  <a:lnTo>
                    <a:pt x="9" y="5"/>
                  </a:lnTo>
                  <a:lnTo>
                    <a:pt x="9" y="5"/>
                  </a:lnTo>
                  <a:lnTo>
                    <a:pt x="7" y="7"/>
                  </a:lnTo>
                  <a:lnTo>
                    <a:pt x="7" y="7"/>
                  </a:lnTo>
                  <a:lnTo>
                    <a:pt x="7" y="7"/>
                  </a:lnTo>
                  <a:lnTo>
                    <a:pt x="7" y="11"/>
                  </a:lnTo>
                  <a:lnTo>
                    <a:pt x="7" y="12"/>
                  </a:lnTo>
                  <a:lnTo>
                    <a:pt x="7" y="12"/>
                  </a:lnTo>
                  <a:lnTo>
                    <a:pt x="5" y="14"/>
                  </a:lnTo>
                  <a:lnTo>
                    <a:pt x="3" y="14"/>
                  </a:lnTo>
                  <a:lnTo>
                    <a:pt x="1" y="16"/>
                  </a:lnTo>
                  <a:lnTo>
                    <a:pt x="0" y="16"/>
                  </a:lnTo>
                  <a:lnTo>
                    <a:pt x="0" y="16"/>
                  </a:lnTo>
                  <a:lnTo>
                    <a:pt x="1" y="19"/>
                  </a:lnTo>
                  <a:lnTo>
                    <a:pt x="3" y="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0" name="Freeform 4804"/>
            <p:cNvSpPr>
              <a:spLocks/>
            </p:cNvSpPr>
            <p:nvPr/>
          </p:nvSpPr>
          <p:spPr bwMode="auto">
            <a:xfrm>
              <a:off x="4654" y="2530"/>
              <a:ext cx="18" cy="30"/>
            </a:xfrm>
            <a:custGeom>
              <a:avLst/>
              <a:gdLst/>
              <a:ahLst/>
              <a:cxnLst>
                <a:cxn ang="0">
                  <a:pos x="3" y="23"/>
                </a:cxn>
                <a:cxn ang="0">
                  <a:pos x="3" y="23"/>
                </a:cxn>
                <a:cxn ang="0">
                  <a:pos x="9" y="27"/>
                </a:cxn>
                <a:cxn ang="0">
                  <a:pos x="9" y="27"/>
                </a:cxn>
                <a:cxn ang="0">
                  <a:pos x="9" y="30"/>
                </a:cxn>
                <a:cxn ang="0">
                  <a:pos x="9" y="30"/>
                </a:cxn>
                <a:cxn ang="0">
                  <a:pos x="12" y="30"/>
                </a:cxn>
                <a:cxn ang="0">
                  <a:pos x="14" y="28"/>
                </a:cxn>
                <a:cxn ang="0">
                  <a:pos x="14" y="28"/>
                </a:cxn>
                <a:cxn ang="0">
                  <a:pos x="14" y="27"/>
                </a:cxn>
                <a:cxn ang="0">
                  <a:pos x="14" y="27"/>
                </a:cxn>
                <a:cxn ang="0">
                  <a:pos x="12" y="23"/>
                </a:cxn>
                <a:cxn ang="0">
                  <a:pos x="12" y="23"/>
                </a:cxn>
                <a:cxn ang="0">
                  <a:pos x="14" y="16"/>
                </a:cxn>
                <a:cxn ang="0">
                  <a:pos x="16" y="9"/>
                </a:cxn>
                <a:cxn ang="0">
                  <a:pos x="16" y="9"/>
                </a:cxn>
                <a:cxn ang="0">
                  <a:pos x="18" y="5"/>
                </a:cxn>
                <a:cxn ang="0">
                  <a:pos x="18" y="3"/>
                </a:cxn>
                <a:cxn ang="0">
                  <a:pos x="16" y="0"/>
                </a:cxn>
                <a:cxn ang="0">
                  <a:pos x="16" y="0"/>
                </a:cxn>
                <a:cxn ang="0">
                  <a:pos x="14" y="0"/>
                </a:cxn>
                <a:cxn ang="0">
                  <a:pos x="12" y="0"/>
                </a:cxn>
                <a:cxn ang="0">
                  <a:pos x="12" y="0"/>
                </a:cxn>
                <a:cxn ang="0">
                  <a:pos x="9" y="2"/>
                </a:cxn>
                <a:cxn ang="0">
                  <a:pos x="9" y="5"/>
                </a:cxn>
                <a:cxn ang="0">
                  <a:pos x="9" y="5"/>
                </a:cxn>
                <a:cxn ang="0">
                  <a:pos x="7" y="7"/>
                </a:cxn>
                <a:cxn ang="0">
                  <a:pos x="7" y="7"/>
                </a:cxn>
                <a:cxn ang="0">
                  <a:pos x="7" y="7"/>
                </a:cxn>
                <a:cxn ang="0">
                  <a:pos x="7" y="11"/>
                </a:cxn>
                <a:cxn ang="0">
                  <a:pos x="7" y="12"/>
                </a:cxn>
                <a:cxn ang="0">
                  <a:pos x="7" y="12"/>
                </a:cxn>
                <a:cxn ang="0">
                  <a:pos x="5" y="14"/>
                </a:cxn>
                <a:cxn ang="0">
                  <a:pos x="3" y="14"/>
                </a:cxn>
                <a:cxn ang="0">
                  <a:pos x="1" y="16"/>
                </a:cxn>
                <a:cxn ang="0">
                  <a:pos x="0" y="16"/>
                </a:cxn>
                <a:cxn ang="0">
                  <a:pos x="0" y="16"/>
                </a:cxn>
                <a:cxn ang="0">
                  <a:pos x="1" y="19"/>
                </a:cxn>
                <a:cxn ang="0">
                  <a:pos x="3" y="23"/>
                </a:cxn>
              </a:cxnLst>
              <a:rect l="0" t="0" r="r" b="b"/>
              <a:pathLst>
                <a:path w="18" h="30">
                  <a:moveTo>
                    <a:pt x="3" y="23"/>
                  </a:moveTo>
                  <a:lnTo>
                    <a:pt x="3" y="23"/>
                  </a:lnTo>
                  <a:lnTo>
                    <a:pt x="9" y="27"/>
                  </a:lnTo>
                  <a:lnTo>
                    <a:pt x="9" y="27"/>
                  </a:lnTo>
                  <a:lnTo>
                    <a:pt x="9" y="30"/>
                  </a:lnTo>
                  <a:lnTo>
                    <a:pt x="9" y="30"/>
                  </a:lnTo>
                  <a:lnTo>
                    <a:pt x="12" y="30"/>
                  </a:lnTo>
                  <a:lnTo>
                    <a:pt x="14" y="28"/>
                  </a:lnTo>
                  <a:lnTo>
                    <a:pt x="14" y="28"/>
                  </a:lnTo>
                  <a:lnTo>
                    <a:pt x="14" y="27"/>
                  </a:lnTo>
                  <a:lnTo>
                    <a:pt x="14" y="27"/>
                  </a:lnTo>
                  <a:lnTo>
                    <a:pt x="12" y="23"/>
                  </a:lnTo>
                  <a:lnTo>
                    <a:pt x="12" y="23"/>
                  </a:lnTo>
                  <a:lnTo>
                    <a:pt x="14" y="16"/>
                  </a:lnTo>
                  <a:lnTo>
                    <a:pt x="16" y="9"/>
                  </a:lnTo>
                  <a:lnTo>
                    <a:pt x="16" y="9"/>
                  </a:lnTo>
                  <a:lnTo>
                    <a:pt x="18" y="5"/>
                  </a:lnTo>
                  <a:lnTo>
                    <a:pt x="18" y="3"/>
                  </a:lnTo>
                  <a:lnTo>
                    <a:pt x="16" y="0"/>
                  </a:lnTo>
                  <a:lnTo>
                    <a:pt x="16" y="0"/>
                  </a:lnTo>
                  <a:lnTo>
                    <a:pt x="14" y="0"/>
                  </a:lnTo>
                  <a:lnTo>
                    <a:pt x="12" y="0"/>
                  </a:lnTo>
                  <a:lnTo>
                    <a:pt x="12" y="0"/>
                  </a:lnTo>
                  <a:lnTo>
                    <a:pt x="9" y="2"/>
                  </a:lnTo>
                  <a:lnTo>
                    <a:pt x="9" y="5"/>
                  </a:lnTo>
                  <a:lnTo>
                    <a:pt x="9" y="5"/>
                  </a:lnTo>
                  <a:lnTo>
                    <a:pt x="7" y="7"/>
                  </a:lnTo>
                  <a:lnTo>
                    <a:pt x="7" y="7"/>
                  </a:lnTo>
                  <a:lnTo>
                    <a:pt x="7" y="7"/>
                  </a:lnTo>
                  <a:lnTo>
                    <a:pt x="7" y="11"/>
                  </a:lnTo>
                  <a:lnTo>
                    <a:pt x="7" y="12"/>
                  </a:lnTo>
                  <a:lnTo>
                    <a:pt x="7" y="12"/>
                  </a:lnTo>
                  <a:lnTo>
                    <a:pt x="5" y="14"/>
                  </a:lnTo>
                  <a:lnTo>
                    <a:pt x="3" y="14"/>
                  </a:lnTo>
                  <a:lnTo>
                    <a:pt x="1" y="16"/>
                  </a:lnTo>
                  <a:lnTo>
                    <a:pt x="0" y="16"/>
                  </a:lnTo>
                  <a:lnTo>
                    <a:pt x="0" y="16"/>
                  </a:lnTo>
                  <a:lnTo>
                    <a:pt x="1" y="19"/>
                  </a:lnTo>
                  <a:lnTo>
                    <a:pt x="3" y="2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1" name="Freeform 4805"/>
            <p:cNvSpPr>
              <a:spLocks/>
            </p:cNvSpPr>
            <p:nvPr/>
          </p:nvSpPr>
          <p:spPr bwMode="auto">
            <a:xfrm>
              <a:off x="4657" y="2533"/>
              <a:ext cx="2" cy="6"/>
            </a:xfrm>
            <a:custGeom>
              <a:avLst/>
              <a:gdLst/>
              <a:ahLst/>
              <a:cxnLst>
                <a:cxn ang="0">
                  <a:pos x="0" y="6"/>
                </a:cxn>
                <a:cxn ang="0">
                  <a:pos x="0" y="6"/>
                </a:cxn>
                <a:cxn ang="0">
                  <a:pos x="2" y="2"/>
                </a:cxn>
                <a:cxn ang="0">
                  <a:pos x="2" y="0"/>
                </a:cxn>
                <a:cxn ang="0">
                  <a:pos x="2" y="0"/>
                </a:cxn>
                <a:cxn ang="0">
                  <a:pos x="2" y="0"/>
                </a:cxn>
                <a:cxn ang="0">
                  <a:pos x="0" y="0"/>
                </a:cxn>
                <a:cxn ang="0">
                  <a:pos x="0" y="2"/>
                </a:cxn>
                <a:cxn ang="0">
                  <a:pos x="0" y="6"/>
                </a:cxn>
              </a:cxnLst>
              <a:rect l="0" t="0" r="r" b="b"/>
              <a:pathLst>
                <a:path w="2" h="6">
                  <a:moveTo>
                    <a:pt x="0" y="6"/>
                  </a:moveTo>
                  <a:lnTo>
                    <a:pt x="0" y="6"/>
                  </a:lnTo>
                  <a:lnTo>
                    <a:pt x="2" y="2"/>
                  </a:lnTo>
                  <a:lnTo>
                    <a:pt x="2" y="0"/>
                  </a:lnTo>
                  <a:lnTo>
                    <a:pt x="2" y="0"/>
                  </a:lnTo>
                  <a:lnTo>
                    <a:pt x="2" y="0"/>
                  </a:lnTo>
                  <a:lnTo>
                    <a:pt x="0" y="0"/>
                  </a:lnTo>
                  <a:lnTo>
                    <a:pt x="0" y="2"/>
                  </a:lnTo>
                  <a:lnTo>
                    <a:pt x="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2" name="Freeform 4806"/>
            <p:cNvSpPr>
              <a:spLocks/>
            </p:cNvSpPr>
            <p:nvPr/>
          </p:nvSpPr>
          <p:spPr bwMode="auto">
            <a:xfrm>
              <a:off x="4657" y="2533"/>
              <a:ext cx="2" cy="6"/>
            </a:xfrm>
            <a:custGeom>
              <a:avLst/>
              <a:gdLst/>
              <a:ahLst/>
              <a:cxnLst>
                <a:cxn ang="0">
                  <a:pos x="0" y="6"/>
                </a:cxn>
                <a:cxn ang="0">
                  <a:pos x="0" y="6"/>
                </a:cxn>
                <a:cxn ang="0">
                  <a:pos x="2" y="2"/>
                </a:cxn>
                <a:cxn ang="0">
                  <a:pos x="2" y="0"/>
                </a:cxn>
                <a:cxn ang="0">
                  <a:pos x="2" y="0"/>
                </a:cxn>
                <a:cxn ang="0">
                  <a:pos x="2" y="0"/>
                </a:cxn>
                <a:cxn ang="0">
                  <a:pos x="0" y="0"/>
                </a:cxn>
                <a:cxn ang="0">
                  <a:pos x="0" y="2"/>
                </a:cxn>
                <a:cxn ang="0">
                  <a:pos x="0" y="6"/>
                </a:cxn>
              </a:cxnLst>
              <a:rect l="0" t="0" r="r" b="b"/>
              <a:pathLst>
                <a:path w="2" h="6">
                  <a:moveTo>
                    <a:pt x="0" y="6"/>
                  </a:moveTo>
                  <a:lnTo>
                    <a:pt x="0" y="6"/>
                  </a:lnTo>
                  <a:lnTo>
                    <a:pt x="2" y="2"/>
                  </a:lnTo>
                  <a:lnTo>
                    <a:pt x="2" y="0"/>
                  </a:lnTo>
                  <a:lnTo>
                    <a:pt x="2" y="0"/>
                  </a:lnTo>
                  <a:lnTo>
                    <a:pt x="2" y="0"/>
                  </a:lnTo>
                  <a:lnTo>
                    <a:pt x="0" y="0"/>
                  </a:lnTo>
                  <a:lnTo>
                    <a:pt x="0" y="2"/>
                  </a:lnTo>
                  <a:lnTo>
                    <a:pt x="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3" name="Freeform 4807"/>
            <p:cNvSpPr>
              <a:spLocks/>
            </p:cNvSpPr>
            <p:nvPr/>
          </p:nvSpPr>
          <p:spPr bwMode="auto">
            <a:xfrm>
              <a:off x="4663" y="2494"/>
              <a:ext cx="7" cy="7"/>
            </a:xfrm>
            <a:custGeom>
              <a:avLst/>
              <a:gdLst/>
              <a:ahLst/>
              <a:cxnLst>
                <a:cxn ang="0">
                  <a:pos x="7" y="7"/>
                </a:cxn>
                <a:cxn ang="0">
                  <a:pos x="7" y="7"/>
                </a:cxn>
                <a:cxn ang="0">
                  <a:pos x="3" y="4"/>
                </a:cxn>
                <a:cxn ang="0">
                  <a:pos x="0" y="0"/>
                </a:cxn>
                <a:cxn ang="0">
                  <a:pos x="0" y="0"/>
                </a:cxn>
                <a:cxn ang="0">
                  <a:pos x="0" y="2"/>
                </a:cxn>
                <a:cxn ang="0">
                  <a:pos x="1" y="4"/>
                </a:cxn>
                <a:cxn ang="0">
                  <a:pos x="7" y="7"/>
                </a:cxn>
              </a:cxnLst>
              <a:rect l="0" t="0" r="r" b="b"/>
              <a:pathLst>
                <a:path w="7" h="7">
                  <a:moveTo>
                    <a:pt x="7" y="7"/>
                  </a:moveTo>
                  <a:lnTo>
                    <a:pt x="7" y="7"/>
                  </a:lnTo>
                  <a:lnTo>
                    <a:pt x="3" y="4"/>
                  </a:lnTo>
                  <a:lnTo>
                    <a:pt x="0" y="0"/>
                  </a:lnTo>
                  <a:lnTo>
                    <a:pt x="0" y="0"/>
                  </a:lnTo>
                  <a:lnTo>
                    <a:pt x="0" y="2"/>
                  </a:lnTo>
                  <a:lnTo>
                    <a:pt x="1" y="4"/>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4" name="Freeform 4808"/>
            <p:cNvSpPr>
              <a:spLocks/>
            </p:cNvSpPr>
            <p:nvPr/>
          </p:nvSpPr>
          <p:spPr bwMode="auto">
            <a:xfrm>
              <a:off x="4663" y="2494"/>
              <a:ext cx="7" cy="7"/>
            </a:xfrm>
            <a:custGeom>
              <a:avLst/>
              <a:gdLst/>
              <a:ahLst/>
              <a:cxnLst>
                <a:cxn ang="0">
                  <a:pos x="7" y="7"/>
                </a:cxn>
                <a:cxn ang="0">
                  <a:pos x="7" y="7"/>
                </a:cxn>
                <a:cxn ang="0">
                  <a:pos x="3" y="4"/>
                </a:cxn>
                <a:cxn ang="0">
                  <a:pos x="0" y="0"/>
                </a:cxn>
                <a:cxn ang="0">
                  <a:pos x="0" y="0"/>
                </a:cxn>
                <a:cxn ang="0">
                  <a:pos x="0" y="2"/>
                </a:cxn>
                <a:cxn ang="0">
                  <a:pos x="1" y="4"/>
                </a:cxn>
                <a:cxn ang="0">
                  <a:pos x="7" y="7"/>
                </a:cxn>
              </a:cxnLst>
              <a:rect l="0" t="0" r="r" b="b"/>
              <a:pathLst>
                <a:path w="7" h="7">
                  <a:moveTo>
                    <a:pt x="7" y="7"/>
                  </a:moveTo>
                  <a:lnTo>
                    <a:pt x="7" y="7"/>
                  </a:lnTo>
                  <a:lnTo>
                    <a:pt x="3" y="4"/>
                  </a:lnTo>
                  <a:lnTo>
                    <a:pt x="0" y="0"/>
                  </a:lnTo>
                  <a:lnTo>
                    <a:pt x="0" y="0"/>
                  </a:lnTo>
                  <a:lnTo>
                    <a:pt x="0" y="2"/>
                  </a:lnTo>
                  <a:lnTo>
                    <a:pt x="1" y="4"/>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5" name="Freeform 4809"/>
            <p:cNvSpPr>
              <a:spLocks/>
            </p:cNvSpPr>
            <p:nvPr/>
          </p:nvSpPr>
          <p:spPr bwMode="auto">
            <a:xfrm>
              <a:off x="4666" y="2503"/>
              <a:ext cx="14" cy="16"/>
            </a:xfrm>
            <a:custGeom>
              <a:avLst/>
              <a:gdLst/>
              <a:ahLst/>
              <a:cxnLst>
                <a:cxn ang="0">
                  <a:pos x="0" y="11"/>
                </a:cxn>
                <a:cxn ang="0">
                  <a:pos x="0" y="11"/>
                </a:cxn>
                <a:cxn ang="0">
                  <a:pos x="0" y="11"/>
                </a:cxn>
                <a:cxn ang="0">
                  <a:pos x="0" y="11"/>
                </a:cxn>
                <a:cxn ang="0">
                  <a:pos x="4" y="9"/>
                </a:cxn>
                <a:cxn ang="0">
                  <a:pos x="6" y="7"/>
                </a:cxn>
                <a:cxn ang="0">
                  <a:pos x="7" y="9"/>
                </a:cxn>
                <a:cxn ang="0">
                  <a:pos x="7" y="9"/>
                </a:cxn>
                <a:cxn ang="0">
                  <a:pos x="9" y="13"/>
                </a:cxn>
                <a:cxn ang="0">
                  <a:pos x="9" y="13"/>
                </a:cxn>
                <a:cxn ang="0">
                  <a:pos x="14" y="16"/>
                </a:cxn>
                <a:cxn ang="0">
                  <a:pos x="14" y="16"/>
                </a:cxn>
                <a:cxn ang="0">
                  <a:pos x="14" y="13"/>
                </a:cxn>
                <a:cxn ang="0">
                  <a:pos x="13" y="11"/>
                </a:cxn>
                <a:cxn ang="0">
                  <a:pos x="9" y="5"/>
                </a:cxn>
                <a:cxn ang="0">
                  <a:pos x="9" y="5"/>
                </a:cxn>
                <a:cxn ang="0">
                  <a:pos x="6" y="4"/>
                </a:cxn>
                <a:cxn ang="0">
                  <a:pos x="6" y="4"/>
                </a:cxn>
                <a:cxn ang="0">
                  <a:pos x="0" y="0"/>
                </a:cxn>
                <a:cxn ang="0">
                  <a:pos x="0" y="0"/>
                </a:cxn>
                <a:cxn ang="0">
                  <a:pos x="2" y="5"/>
                </a:cxn>
                <a:cxn ang="0">
                  <a:pos x="2" y="5"/>
                </a:cxn>
                <a:cxn ang="0">
                  <a:pos x="2" y="9"/>
                </a:cxn>
                <a:cxn ang="0">
                  <a:pos x="0" y="11"/>
                </a:cxn>
              </a:cxnLst>
              <a:rect l="0" t="0" r="r" b="b"/>
              <a:pathLst>
                <a:path w="14" h="16">
                  <a:moveTo>
                    <a:pt x="0" y="11"/>
                  </a:moveTo>
                  <a:lnTo>
                    <a:pt x="0" y="11"/>
                  </a:lnTo>
                  <a:lnTo>
                    <a:pt x="0" y="11"/>
                  </a:lnTo>
                  <a:lnTo>
                    <a:pt x="0" y="11"/>
                  </a:lnTo>
                  <a:lnTo>
                    <a:pt x="4" y="9"/>
                  </a:lnTo>
                  <a:lnTo>
                    <a:pt x="6" y="7"/>
                  </a:lnTo>
                  <a:lnTo>
                    <a:pt x="7" y="9"/>
                  </a:lnTo>
                  <a:lnTo>
                    <a:pt x="7" y="9"/>
                  </a:lnTo>
                  <a:lnTo>
                    <a:pt x="9" y="13"/>
                  </a:lnTo>
                  <a:lnTo>
                    <a:pt x="9" y="13"/>
                  </a:lnTo>
                  <a:lnTo>
                    <a:pt x="14" y="16"/>
                  </a:lnTo>
                  <a:lnTo>
                    <a:pt x="14" y="16"/>
                  </a:lnTo>
                  <a:lnTo>
                    <a:pt x="14" y="13"/>
                  </a:lnTo>
                  <a:lnTo>
                    <a:pt x="13" y="11"/>
                  </a:lnTo>
                  <a:lnTo>
                    <a:pt x="9" y="5"/>
                  </a:lnTo>
                  <a:lnTo>
                    <a:pt x="9" y="5"/>
                  </a:lnTo>
                  <a:lnTo>
                    <a:pt x="6" y="4"/>
                  </a:lnTo>
                  <a:lnTo>
                    <a:pt x="6" y="4"/>
                  </a:lnTo>
                  <a:lnTo>
                    <a:pt x="0" y="0"/>
                  </a:lnTo>
                  <a:lnTo>
                    <a:pt x="0" y="0"/>
                  </a:lnTo>
                  <a:lnTo>
                    <a:pt x="2" y="5"/>
                  </a:lnTo>
                  <a:lnTo>
                    <a:pt x="2" y="5"/>
                  </a:lnTo>
                  <a:lnTo>
                    <a:pt x="2" y="9"/>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6" name="Freeform 4810"/>
            <p:cNvSpPr>
              <a:spLocks/>
            </p:cNvSpPr>
            <p:nvPr/>
          </p:nvSpPr>
          <p:spPr bwMode="auto">
            <a:xfrm>
              <a:off x="4666" y="2503"/>
              <a:ext cx="14" cy="16"/>
            </a:xfrm>
            <a:custGeom>
              <a:avLst/>
              <a:gdLst/>
              <a:ahLst/>
              <a:cxnLst>
                <a:cxn ang="0">
                  <a:pos x="0" y="11"/>
                </a:cxn>
                <a:cxn ang="0">
                  <a:pos x="0" y="11"/>
                </a:cxn>
                <a:cxn ang="0">
                  <a:pos x="0" y="11"/>
                </a:cxn>
                <a:cxn ang="0">
                  <a:pos x="0" y="11"/>
                </a:cxn>
                <a:cxn ang="0">
                  <a:pos x="4" y="9"/>
                </a:cxn>
                <a:cxn ang="0">
                  <a:pos x="6" y="7"/>
                </a:cxn>
                <a:cxn ang="0">
                  <a:pos x="7" y="9"/>
                </a:cxn>
                <a:cxn ang="0">
                  <a:pos x="7" y="9"/>
                </a:cxn>
                <a:cxn ang="0">
                  <a:pos x="9" y="13"/>
                </a:cxn>
                <a:cxn ang="0">
                  <a:pos x="9" y="13"/>
                </a:cxn>
                <a:cxn ang="0">
                  <a:pos x="14" y="16"/>
                </a:cxn>
                <a:cxn ang="0">
                  <a:pos x="14" y="16"/>
                </a:cxn>
                <a:cxn ang="0">
                  <a:pos x="14" y="13"/>
                </a:cxn>
                <a:cxn ang="0">
                  <a:pos x="13" y="11"/>
                </a:cxn>
                <a:cxn ang="0">
                  <a:pos x="9" y="5"/>
                </a:cxn>
                <a:cxn ang="0">
                  <a:pos x="9" y="5"/>
                </a:cxn>
                <a:cxn ang="0">
                  <a:pos x="6" y="4"/>
                </a:cxn>
                <a:cxn ang="0">
                  <a:pos x="6" y="4"/>
                </a:cxn>
                <a:cxn ang="0">
                  <a:pos x="0" y="0"/>
                </a:cxn>
                <a:cxn ang="0">
                  <a:pos x="0" y="0"/>
                </a:cxn>
                <a:cxn ang="0">
                  <a:pos x="2" y="5"/>
                </a:cxn>
                <a:cxn ang="0">
                  <a:pos x="2" y="5"/>
                </a:cxn>
                <a:cxn ang="0">
                  <a:pos x="2" y="9"/>
                </a:cxn>
                <a:cxn ang="0">
                  <a:pos x="0" y="11"/>
                </a:cxn>
              </a:cxnLst>
              <a:rect l="0" t="0" r="r" b="b"/>
              <a:pathLst>
                <a:path w="14" h="16">
                  <a:moveTo>
                    <a:pt x="0" y="11"/>
                  </a:moveTo>
                  <a:lnTo>
                    <a:pt x="0" y="11"/>
                  </a:lnTo>
                  <a:lnTo>
                    <a:pt x="0" y="11"/>
                  </a:lnTo>
                  <a:lnTo>
                    <a:pt x="0" y="11"/>
                  </a:lnTo>
                  <a:lnTo>
                    <a:pt x="4" y="9"/>
                  </a:lnTo>
                  <a:lnTo>
                    <a:pt x="6" y="7"/>
                  </a:lnTo>
                  <a:lnTo>
                    <a:pt x="7" y="9"/>
                  </a:lnTo>
                  <a:lnTo>
                    <a:pt x="7" y="9"/>
                  </a:lnTo>
                  <a:lnTo>
                    <a:pt x="9" y="13"/>
                  </a:lnTo>
                  <a:lnTo>
                    <a:pt x="9" y="13"/>
                  </a:lnTo>
                  <a:lnTo>
                    <a:pt x="14" y="16"/>
                  </a:lnTo>
                  <a:lnTo>
                    <a:pt x="14" y="16"/>
                  </a:lnTo>
                  <a:lnTo>
                    <a:pt x="14" y="13"/>
                  </a:lnTo>
                  <a:lnTo>
                    <a:pt x="13" y="11"/>
                  </a:lnTo>
                  <a:lnTo>
                    <a:pt x="9" y="5"/>
                  </a:lnTo>
                  <a:lnTo>
                    <a:pt x="9" y="5"/>
                  </a:lnTo>
                  <a:lnTo>
                    <a:pt x="6" y="4"/>
                  </a:lnTo>
                  <a:lnTo>
                    <a:pt x="6" y="4"/>
                  </a:lnTo>
                  <a:lnTo>
                    <a:pt x="0" y="0"/>
                  </a:lnTo>
                  <a:lnTo>
                    <a:pt x="0" y="0"/>
                  </a:lnTo>
                  <a:lnTo>
                    <a:pt x="2" y="5"/>
                  </a:lnTo>
                  <a:lnTo>
                    <a:pt x="2" y="5"/>
                  </a:lnTo>
                  <a:lnTo>
                    <a:pt x="2" y="9"/>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7" name="Freeform 4811"/>
            <p:cNvSpPr>
              <a:spLocks/>
            </p:cNvSpPr>
            <p:nvPr/>
          </p:nvSpPr>
          <p:spPr bwMode="auto">
            <a:xfrm>
              <a:off x="4673" y="2503"/>
              <a:ext cx="2" cy="5"/>
            </a:xfrm>
            <a:custGeom>
              <a:avLst/>
              <a:gdLst/>
              <a:ahLst/>
              <a:cxnLst>
                <a:cxn ang="0">
                  <a:pos x="0" y="2"/>
                </a:cxn>
                <a:cxn ang="0">
                  <a:pos x="0" y="2"/>
                </a:cxn>
                <a:cxn ang="0">
                  <a:pos x="2" y="5"/>
                </a:cxn>
                <a:cxn ang="0">
                  <a:pos x="2" y="5"/>
                </a:cxn>
                <a:cxn ang="0">
                  <a:pos x="2" y="2"/>
                </a:cxn>
                <a:cxn ang="0">
                  <a:pos x="0" y="0"/>
                </a:cxn>
                <a:cxn ang="0">
                  <a:pos x="0" y="0"/>
                </a:cxn>
                <a:cxn ang="0">
                  <a:pos x="0" y="2"/>
                </a:cxn>
              </a:cxnLst>
              <a:rect l="0" t="0" r="r" b="b"/>
              <a:pathLst>
                <a:path w="2" h="5">
                  <a:moveTo>
                    <a:pt x="0" y="2"/>
                  </a:moveTo>
                  <a:lnTo>
                    <a:pt x="0" y="2"/>
                  </a:lnTo>
                  <a:lnTo>
                    <a:pt x="2" y="5"/>
                  </a:lnTo>
                  <a:lnTo>
                    <a:pt x="2" y="5"/>
                  </a:lnTo>
                  <a:lnTo>
                    <a:pt x="2" y="2"/>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8" name="Freeform 4812"/>
            <p:cNvSpPr>
              <a:spLocks/>
            </p:cNvSpPr>
            <p:nvPr/>
          </p:nvSpPr>
          <p:spPr bwMode="auto">
            <a:xfrm>
              <a:off x="4673" y="2503"/>
              <a:ext cx="2" cy="5"/>
            </a:xfrm>
            <a:custGeom>
              <a:avLst/>
              <a:gdLst/>
              <a:ahLst/>
              <a:cxnLst>
                <a:cxn ang="0">
                  <a:pos x="0" y="2"/>
                </a:cxn>
                <a:cxn ang="0">
                  <a:pos x="0" y="2"/>
                </a:cxn>
                <a:cxn ang="0">
                  <a:pos x="2" y="5"/>
                </a:cxn>
                <a:cxn ang="0">
                  <a:pos x="2" y="5"/>
                </a:cxn>
                <a:cxn ang="0">
                  <a:pos x="2" y="2"/>
                </a:cxn>
                <a:cxn ang="0">
                  <a:pos x="0" y="0"/>
                </a:cxn>
                <a:cxn ang="0">
                  <a:pos x="0" y="0"/>
                </a:cxn>
                <a:cxn ang="0">
                  <a:pos x="0" y="2"/>
                </a:cxn>
              </a:cxnLst>
              <a:rect l="0" t="0" r="r" b="b"/>
              <a:pathLst>
                <a:path w="2" h="5">
                  <a:moveTo>
                    <a:pt x="0" y="2"/>
                  </a:moveTo>
                  <a:lnTo>
                    <a:pt x="0" y="2"/>
                  </a:lnTo>
                  <a:lnTo>
                    <a:pt x="2" y="5"/>
                  </a:lnTo>
                  <a:lnTo>
                    <a:pt x="2" y="5"/>
                  </a:lnTo>
                  <a:lnTo>
                    <a:pt x="2" y="2"/>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9" name="Freeform 4813"/>
            <p:cNvSpPr>
              <a:spLocks/>
            </p:cNvSpPr>
            <p:nvPr/>
          </p:nvSpPr>
          <p:spPr bwMode="auto">
            <a:xfrm>
              <a:off x="4668" y="2526"/>
              <a:ext cx="12" cy="29"/>
            </a:xfrm>
            <a:custGeom>
              <a:avLst/>
              <a:gdLst/>
              <a:ahLst/>
              <a:cxnLst>
                <a:cxn ang="0">
                  <a:pos x="2" y="20"/>
                </a:cxn>
                <a:cxn ang="0">
                  <a:pos x="2" y="20"/>
                </a:cxn>
                <a:cxn ang="0">
                  <a:pos x="0" y="29"/>
                </a:cxn>
                <a:cxn ang="0">
                  <a:pos x="0" y="29"/>
                </a:cxn>
                <a:cxn ang="0">
                  <a:pos x="4" y="27"/>
                </a:cxn>
                <a:cxn ang="0">
                  <a:pos x="5" y="25"/>
                </a:cxn>
                <a:cxn ang="0">
                  <a:pos x="7" y="18"/>
                </a:cxn>
                <a:cxn ang="0">
                  <a:pos x="7" y="18"/>
                </a:cxn>
                <a:cxn ang="0">
                  <a:pos x="11" y="16"/>
                </a:cxn>
                <a:cxn ang="0">
                  <a:pos x="12" y="13"/>
                </a:cxn>
                <a:cxn ang="0">
                  <a:pos x="12" y="13"/>
                </a:cxn>
                <a:cxn ang="0">
                  <a:pos x="12" y="0"/>
                </a:cxn>
                <a:cxn ang="0">
                  <a:pos x="12" y="0"/>
                </a:cxn>
                <a:cxn ang="0">
                  <a:pos x="11" y="2"/>
                </a:cxn>
                <a:cxn ang="0">
                  <a:pos x="11" y="4"/>
                </a:cxn>
                <a:cxn ang="0">
                  <a:pos x="9" y="7"/>
                </a:cxn>
                <a:cxn ang="0">
                  <a:pos x="9" y="7"/>
                </a:cxn>
                <a:cxn ang="0">
                  <a:pos x="5" y="15"/>
                </a:cxn>
                <a:cxn ang="0">
                  <a:pos x="2" y="20"/>
                </a:cxn>
              </a:cxnLst>
              <a:rect l="0" t="0" r="r" b="b"/>
              <a:pathLst>
                <a:path w="12" h="29">
                  <a:moveTo>
                    <a:pt x="2" y="20"/>
                  </a:moveTo>
                  <a:lnTo>
                    <a:pt x="2" y="20"/>
                  </a:lnTo>
                  <a:lnTo>
                    <a:pt x="0" y="29"/>
                  </a:lnTo>
                  <a:lnTo>
                    <a:pt x="0" y="29"/>
                  </a:lnTo>
                  <a:lnTo>
                    <a:pt x="4" y="27"/>
                  </a:lnTo>
                  <a:lnTo>
                    <a:pt x="5" y="25"/>
                  </a:lnTo>
                  <a:lnTo>
                    <a:pt x="7" y="18"/>
                  </a:lnTo>
                  <a:lnTo>
                    <a:pt x="7" y="18"/>
                  </a:lnTo>
                  <a:lnTo>
                    <a:pt x="11" y="16"/>
                  </a:lnTo>
                  <a:lnTo>
                    <a:pt x="12" y="13"/>
                  </a:lnTo>
                  <a:lnTo>
                    <a:pt x="12" y="13"/>
                  </a:lnTo>
                  <a:lnTo>
                    <a:pt x="12" y="0"/>
                  </a:lnTo>
                  <a:lnTo>
                    <a:pt x="12" y="0"/>
                  </a:lnTo>
                  <a:lnTo>
                    <a:pt x="11" y="2"/>
                  </a:lnTo>
                  <a:lnTo>
                    <a:pt x="11" y="4"/>
                  </a:lnTo>
                  <a:lnTo>
                    <a:pt x="9" y="7"/>
                  </a:lnTo>
                  <a:lnTo>
                    <a:pt x="9" y="7"/>
                  </a:lnTo>
                  <a:lnTo>
                    <a:pt x="5" y="15"/>
                  </a:lnTo>
                  <a:lnTo>
                    <a:pt x="2"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0" name="Freeform 4814"/>
            <p:cNvSpPr>
              <a:spLocks/>
            </p:cNvSpPr>
            <p:nvPr/>
          </p:nvSpPr>
          <p:spPr bwMode="auto">
            <a:xfrm>
              <a:off x="4668" y="2526"/>
              <a:ext cx="12" cy="29"/>
            </a:xfrm>
            <a:custGeom>
              <a:avLst/>
              <a:gdLst/>
              <a:ahLst/>
              <a:cxnLst>
                <a:cxn ang="0">
                  <a:pos x="2" y="20"/>
                </a:cxn>
                <a:cxn ang="0">
                  <a:pos x="2" y="20"/>
                </a:cxn>
                <a:cxn ang="0">
                  <a:pos x="0" y="29"/>
                </a:cxn>
                <a:cxn ang="0">
                  <a:pos x="0" y="29"/>
                </a:cxn>
                <a:cxn ang="0">
                  <a:pos x="4" y="27"/>
                </a:cxn>
                <a:cxn ang="0">
                  <a:pos x="5" y="25"/>
                </a:cxn>
                <a:cxn ang="0">
                  <a:pos x="7" y="18"/>
                </a:cxn>
                <a:cxn ang="0">
                  <a:pos x="7" y="18"/>
                </a:cxn>
                <a:cxn ang="0">
                  <a:pos x="11" y="16"/>
                </a:cxn>
                <a:cxn ang="0">
                  <a:pos x="12" y="13"/>
                </a:cxn>
                <a:cxn ang="0">
                  <a:pos x="12" y="13"/>
                </a:cxn>
                <a:cxn ang="0">
                  <a:pos x="12" y="0"/>
                </a:cxn>
                <a:cxn ang="0">
                  <a:pos x="12" y="0"/>
                </a:cxn>
                <a:cxn ang="0">
                  <a:pos x="11" y="2"/>
                </a:cxn>
                <a:cxn ang="0">
                  <a:pos x="11" y="4"/>
                </a:cxn>
                <a:cxn ang="0">
                  <a:pos x="9" y="7"/>
                </a:cxn>
                <a:cxn ang="0">
                  <a:pos x="9" y="7"/>
                </a:cxn>
                <a:cxn ang="0">
                  <a:pos x="5" y="15"/>
                </a:cxn>
                <a:cxn ang="0">
                  <a:pos x="2" y="20"/>
                </a:cxn>
              </a:cxnLst>
              <a:rect l="0" t="0" r="r" b="b"/>
              <a:pathLst>
                <a:path w="12" h="29">
                  <a:moveTo>
                    <a:pt x="2" y="20"/>
                  </a:moveTo>
                  <a:lnTo>
                    <a:pt x="2" y="20"/>
                  </a:lnTo>
                  <a:lnTo>
                    <a:pt x="0" y="29"/>
                  </a:lnTo>
                  <a:lnTo>
                    <a:pt x="0" y="29"/>
                  </a:lnTo>
                  <a:lnTo>
                    <a:pt x="4" y="27"/>
                  </a:lnTo>
                  <a:lnTo>
                    <a:pt x="5" y="25"/>
                  </a:lnTo>
                  <a:lnTo>
                    <a:pt x="7" y="18"/>
                  </a:lnTo>
                  <a:lnTo>
                    <a:pt x="7" y="18"/>
                  </a:lnTo>
                  <a:lnTo>
                    <a:pt x="11" y="16"/>
                  </a:lnTo>
                  <a:lnTo>
                    <a:pt x="12" y="13"/>
                  </a:lnTo>
                  <a:lnTo>
                    <a:pt x="12" y="13"/>
                  </a:lnTo>
                  <a:lnTo>
                    <a:pt x="12" y="0"/>
                  </a:lnTo>
                  <a:lnTo>
                    <a:pt x="12" y="0"/>
                  </a:lnTo>
                  <a:lnTo>
                    <a:pt x="11" y="2"/>
                  </a:lnTo>
                  <a:lnTo>
                    <a:pt x="11" y="4"/>
                  </a:lnTo>
                  <a:lnTo>
                    <a:pt x="9" y="7"/>
                  </a:lnTo>
                  <a:lnTo>
                    <a:pt x="9" y="7"/>
                  </a:lnTo>
                  <a:lnTo>
                    <a:pt x="5" y="15"/>
                  </a:lnTo>
                  <a:lnTo>
                    <a:pt x="2"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1" name="Freeform 4815"/>
            <p:cNvSpPr>
              <a:spLocks/>
            </p:cNvSpPr>
            <p:nvPr/>
          </p:nvSpPr>
          <p:spPr bwMode="auto">
            <a:xfrm>
              <a:off x="4679" y="249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2" name="Freeform 4816"/>
            <p:cNvSpPr>
              <a:spLocks/>
            </p:cNvSpPr>
            <p:nvPr/>
          </p:nvSpPr>
          <p:spPr bwMode="auto">
            <a:xfrm>
              <a:off x="4679" y="249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3" name="Freeform 4817"/>
            <p:cNvSpPr>
              <a:spLocks/>
            </p:cNvSpPr>
            <p:nvPr/>
          </p:nvSpPr>
          <p:spPr bwMode="auto">
            <a:xfrm>
              <a:off x="4672" y="2557"/>
              <a:ext cx="3" cy="3"/>
            </a:xfrm>
            <a:custGeom>
              <a:avLst/>
              <a:gdLst/>
              <a:ahLst/>
              <a:cxnLst>
                <a:cxn ang="0">
                  <a:pos x="1" y="3"/>
                </a:cxn>
                <a:cxn ang="0">
                  <a:pos x="1" y="3"/>
                </a:cxn>
                <a:cxn ang="0">
                  <a:pos x="3" y="3"/>
                </a:cxn>
                <a:cxn ang="0">
                  <a:pos x="3" y="3"/>
                </a:cxn>
                <a:cxn ang="0">
                  <a:pos x="1" y="0"/>
                </a:cxn>
                <a:cxn ang="0">
                  <a:pos x="1" y="0"/>
                </a:cxn>
                <a:cxn ang="0">
                  <a:pos x="0" y="1"/>
                </a:cxn>
                <a:cxn ang="0">
                  <a:pos x="1" y="3"/>
                </a:cxn>
              </a:cxnLst>
              <a:rect l="0" t="0" r="r" b="b"/>
              <a:pathLst>
                <a:path w="3" h="3">
                  <a:moveTo>
                    <a:pt x="1" y="3"/>
                  </a:moveTo>
                  <a:lnTo>
                    <a:pt x="1" y="3"/>
                  </a:lnTo>
                  <a:lnTo>
                    <a:pt x="3" y="3"/>
                  </a:lnTo>
                  <a:lnTo>
                    <a:pt x="3" y="3"/>
                  </a:lnTo>
                  <a:lnTo>
                    <a:pt x="1" y="0"/>
                  </a:lnTo>
                  <a:lnTo>
                    <a:pt x="1" y="0"/>
                  </a:lnTo>
                  <a:lnTo>
                    <a:pt x="0" y="1"/>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4" name="Freeform 4818"/>
            <p:cNvSpPr>
              <a:spLocks/>
            </p:cNvSpPr>
            <p:nvPr/>
          </p:nvSpPr>
          <p:spPr bwMode="auto">
            <a:xfrm>
              <a:off x="4672" y="2557"/>
              <a:ext cx="3" cy="3"/>
            </a:xfrm>
            <a:custGeom>
              <a:avLst/>
              <a:gdLst/>
              <a:ahLst/>
              <a:cxnLst>
                <a:cxn ang="0">
                  <a:pos x="1" y="3"/>
                </a:cxn>
                <a:cxn ang="0">
                  <a:pos x="1" y="3"/>
                </a:cxn>
                <a:cxn ang="0">
                  <a:pos x="3" y="3"/>
                </a:cxn>
                <a:cxn ang="0">
                  <a:pos x="3" y="3"/>
                </a:cxn>
                <a:cxn ang="0">
                  <a:pos x="1" y="0"/>
                </a:cxn>
                <a:cxn ang="0">
                  <a:pos x="1" y="0"/>
                </a:cxn>
                <a:cxn ang="0">
                  <a:pos x="0" y="1"/>
                </a:cxn>
                <a:cxn ang="0">
                  <a:pos x="1" y="3"/>
                </a:cxn>
              </a:cxnLst>
              <a:rect l="0" t="0" r="r" b="b"/>
              <a:pathLst>
                <a:path w="3" h="3">
                  <a:moveTo>
                    <a:pt x="1" y="3"/>
                  </a:moveTo>
                  <a:lnTo>
                    <a:pt x="1" y="3"/>
                  </a:lnTo>
                  <a:lnTo>
                    <a:pt x="3" y="3"/>
                  </a:lnTo>
                  <a:lnTo>
                    <a:pt x="3" y="3"/>
                  </a:lnTo>
                  <a:lnTo>
                    <a:pt x="1" y="0"/>
                  </a:lnTo>
                  <a:lnTo>
                    <a:pt x="1" y="0"/>
                  </a:lnTo>
                  <a:lnTo>
                    <a:pt x="0" y="1"/>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5" name="Freeform 4819"/>
            <p:cNvSpPr>
              <a:spLocks/>
            </p:cNvSpPr>
            <p:nvPr/>
          </p:nvSpPr>
          <p:spPr bwMode="auto">
            <a:xfrm>
              <a:off x="4680" y="2482"/>
              <a:ext cx="4" cy="9"/>
            </a:xfrm>
            <a:custGeom>
              <a:avLst/>
              <a:gdLst/>
              <a:ahLst/>
              <a:cxnLst>
                <a:cxn ang="0">
                  <a:pos x="2" y="9"/>
                </a:cxn>
                <a:cxn ang="0">
                  <a:pos x="2" y="9"/>
                </a:cxn>
                <a:cxn ang="0">
                  <a:pos x="4" y="7"/>
                </a:cxn>
                <a:cxn ang="0">
                  <a:pos x="4" y="3"/>
                </a:cxn>
                <a:cxn ang="0">
                  <a:pos x="4" y="1"/>
                </a:cxn>
                <a:cxn ang="0">
                  <a:pos x="0" y="0"/>
                </a:cxn>
                <a:cxn ang="0">
                  <a:pos x="0" y="0"/>
                </a:cxn>
                <a:cxn ang="0">
                  <a:pos x="0" y="3"/>
                </a:cxn>
                <a:cxn ang="0">
                  <a:pos x="2" y="9"/>
                </a:cxn>
              </a:cxnLst>
              <a:rect l="0" t="0" r="r" b="b"/>
              <a:pathLst>
                <a:path w="4" h="9">
                  <a:moveTo>
                    <a:pt x="2" y="9"/>
                  </a:moveTo>
                  <a:lnTo>
                    <a:pt x="2" y="9"/>
                  </a:lnTo>
                  <a:lnTo>
                    <a:pt x="4" y="7"/>
                  </a:lnTo>
                  <a:lnTo>
                    <a:pt x="4" y="3"/>
                  </a:lnTo>
                  <a:lnTo>
                    <a:pt x="4" y="1"/>
                  </a:lnTo>
                  <a:lnTo>
                    <a:pt x="0" y="0"/>
                  </a:lnTo>
                  <a:lnTo>
                    <a:pt x="0" y="0"/>
                  </a:lnTo>
                  <a:lnTo>
                    <a:pt x="0" y="3"/>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6" name="Freeform 4820"/>
            <p:cNvSpPr>
              <a:spLocks/>
            </p:cNvSpPr>
            <p:nvPr/>
          </p:nvSpPr>
          <p:spPr bwMode="auto">
            <a:xfrm>
              <a:off x="4680" y="2482"/>
              <a:ext cx="4" cy="9"/>
            </a:xfrm>
            <a:custGeom>
              <a:avLst/>
              <a:gdLst/>
              <a:ahLst/>
              <a:cxnLst>
                <a:cxn ang="0">
                  <a:pos x="2" y="9"/>
                </a:cxn>
                <a:cxn ang="0">
                  <a:pos x="2" y="9"/>
                </a:cxn>
                <a:cxn ang="0">
                  <a:pos x="4" y="7"/>
                </a:cxn>
                <a:cxn ang="0">
                  <a:pos x="4" y="3"/>
                </a:cxn>
                <a:cxn ang="0">
                  <a:pos x="4" y="1"/>
                </a:cxn>
                <a:cxn ang="0">
                  <a:pos x="0" y="0"/>
                </a:cxn>
                <a:cxn ang="0">
                  <a:pos x="0" y="0"/>
                </a:cxn>
                <a:cxn ang="0">
                  <a:pos x="0" y="3"/>
                </a:cxn>
                <a:cxn ang="0">
                  <a:pos x="2" y="9"/>
                </a:cxn>
              </a:cxnLst>
              <a:rect l="0" t="0" r="r" b="b"/>
              <a:pathLst>
                <a:path w="4" h="9">
                  <a:moveTo>
                    <a:pt x="2" y="9"/>
                  </a:moveTo>
                  <a:lnTo>
                    <a:pt x="2" y="9"/>
                  </a:lnTo>
                  <a:lnTo>
                    <a:pt x="4" y="7"/>
                  </a:lnTo>
                  <a:lnTo>
                    <a:pt x="4" y="3"/>
                  </a:lnTo>
                  <a:lnTo>
                    <a:pt x="4" y="1"/>
                  </a:lnTo>
                  <a:lnTo>
                    <a:pt x="0" y="0"/>
                  </a:lnTo>
                  <a:lnTo>
                    <a:pt x="0" y="0"/>
                  </a:lnTo>
                  <a:lnTo>
                    <a:pt x="0" y="3"/>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7" name="Rectangle 4821"/>
            <p:cNvSpPr>
              <a:spLocks noChangeArrowheads="1"/>
            </p:cNvSpPr>
            <p:nvPr/>
          </p:nvSpPr>
          <p:spPr bwMode="auto">
            <a:xfrm>
              <a:off x="4680" y="2496"/>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8" name="Rectangle 4822"/>
            <p:cNvSpPr>
              <a:spLocks noChangeArrowheads="1"/>
            </p:cNvSpPr>
            <p:nvPr/>
          </p:nvSpPr>
          <p:spPr bwMode="auto">
            <a:xfrm>
              <a:off x="4680" y="2496"/>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9" name="Freeform 4823"/>
            <p:cNvSpPr>
              <a:spLocks/>
            </p:cNvSpPr>
            <p:nvPr/>
          </p:nvSpPr>
          <p:spPr bwMode="auto">
            <a:xfrm>
              <a:off x="4677" y="2553"/>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0" name="Freeform 4824"/>
            <p:cNvSpPr>
              <a:spLocks/>
            </p:cNvSpPr>
            <p:nvPr/>
          </p:nvSpPr>
          <p:spPr bwMode="auto">
            <a:xfrm>
              <a:off x="4677" y="2553"/>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1" name="Freeform 4825"/>
            <p:cNvSpPr>
              <a:spLocks/>
            </p:cNvSpPr>
            <p:nvPr/>
          </p:nvSpPr>
          <p:spPr bwMode="auto">
            <a:xfrm>
              <a:off x="4677" y="2544"/>
              <a:ext cx="12" cy="9"/>
            </a:xfrm>
            <a:custGeom>
              <a:avLst/>
              <a:gdLst/>
              <a:ahLst/>
              <a:cxnLst>
                <a:cxn ang="0">
                  <a:pos x="0" y="7"/>
                </a:cxn>
                <a:cxn ang="0">
                  <a:pos x="0" y="7"/>
                </a:cxn>
                <a:cxn ang="0">
                  <a:pos x="2" y="9"/>
                </a:cxn>
                <a:cxn ang="0">
                  <a:pos x="2" y="9"/>
                </a:cxn>
                <a:cxn ang="0">
                  <a:pos x="5" y="9"/>
                </a:cxn>
                <a:cxn ang="0">
                  <a:pos x="12" y="7"/>
                </a:cxn>
                <a:cxn ang="0">
                  <a:pos x="12" y="7"/>
                </a:cxn>
                <a:cxn ang="0">
                  <a:pos x="11" y="4"/>
                </a:cxn>
                <a:cxn ang="0">
                  <a:pos x="9" y="2"/>
                </a:cxn>
                <a:cxn ang="0">
                  <a:pos x="7" y="0"/>
                </a:cxn>
                <a:cxn ang="0">
                  <a:pos x="7" y="0"/>
                </a:cxn>
                <a:cxn ang="0">
                  <a:pos x="2" y="4"/>
                </a:cxn>
                <a:cxn ang="0">
                  <a:pos x="0" y="5"/>
                </a:cxn>
                <a:cxn ang="0">
                  <a:pos x="0" y="7"/>
                </a:cxn>
              </a:cxnLst>
              <a:rect l="0" t="0" r="r" b="b"/>
              <a:pathLst>
                <a:path w="12" h="9">
                  <a:moveTo>
                    <a:pt x="0" y="7"/>
                  </a:moveTo>
                  <a:lnTo>
                    <a:pt x="0" y="7"/>
                  </a:lnTo>
                  <a:lnTo>
                    <a:pt x="2" y="9"/>
                  </a:lnTo>
                  <a:lnTo>
                    <a:pt x="2" y="9"/>
                  </a:lnTo>
                  <a:lnTo>
                    <a:pt x="5" y="9"/>
                  </a:lnTo>
                  <a:lnTo>
                    <a:pt x="12" y="7"/>
                  </a:lnTo>
                  <a:lnTo>
                    <a:pt x="12" y="7"/>
                  </a:lnTo>
                  <a:lnTo>
                    <a:pt x="11" y="4"/>
                  </a:lnTo>
                  <a:lnTo>
                    <a:pt x="9" y="2"/>
                  </a:lnTo>
                  <a:lnTo>
                    <a:pt x="7" y="0"/>
                  </a:lnTo>
                  <a:lnTo>
                    <a:pt x="7" y="0"/>
                  </a:lnTo>
                  <a:lnTo>
                    <a:pt x="2" y="4"/>
                  </a:lnTo>
                  <a:lnTo>
                    <a:pt x="0" y="5"/>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2" name="Freeform 4826"/>
            <p:cNvSpPr>
              <a:spLocks/>
            </p:cNvSpPr>
            <p:nvPr/>
          </p:nvSpPr>
          <p:spPr bwMode="auto">
            <a:xfrm>
              <a:off x="4677" y="2544"/>
              <a:ext cx="12" cy="9"/>
            </a:xfrm>
            <a:custGeom>
              <a:avLst/>
              <a:gdLst/>
              <a:ahLst/>
              <a:cxnLst>
                <a:cxn ang="0">
                  <a:pos x="0" y="7"/>
                </a:cxn>
                <a:cxn ang="0">
                  <a:pos x="0" y="7"/>
                </a:cxn>
                <a:cxn ang="0">
                  <a:pos x="2" y="9"/>
                </a:cxn>
                <a:cxn ang="0">
                  <a:pos x="2" y="9"/>
                </a:cxn>
                <a:cxn ang="0">
                  <a:pos x="5" y="9"/>
                </a:cxn>
                <a:cxn ang="0">
                  <a:pos x="12" y="7"/>
                </a:cxn>
                <a:cxn ang="0">
                  <a:pos x="12" y="7"/>
                </a:cxn>
                <a:cxn ang="0">
                  <a:pos x="11" y="4"/>
                </a:cxn>
                <a:cxn ang="0">
                  <a:pos x="9" y="2"/>
                </a:cxn>
                <a:cxn ang="0">
                  <a:pos x="7" y="0"/>
                </a:cxn>
                <a:cxn ang="0">
                  <a:pos x="7" y="0"/>
                </a:cxn>
                <a:cxn ang="0">
                  <a:pos x="2" y="4"/>
                </a:cxn>
                <a:cxn ang="0">
                  <a:pos x="0" y="5"/>
                </a:cxn>
                <a:cxn ang="0">
                  <a:pos x="0" y="7"/>
                </a:cxn>
              </a:cxnLst>
              <a:rect l="0" t="0" r="r" b="b"/>
              <a:pathLst>
                <a:path w="12" h="9">
                  <a:moveTo>
                    <a:pt x="0" y="7"/>
                  </a:moveTo>
                  <a:lnTo>
                    <a:pt x="0" y="7"/>
                  </a:lnTo>
                  <a:lnTo>
                    <a:pt x="2" y="9"/>
                  </a:lnTo>
                  <a:lnTo>
                    <a:pt x="2" y="9"/>
                  </a:lnTo>
                  <a:lnTo>
                    <a:pt x="5" y="9"/>
                  </a:lnTo>
                  <a:lnTo>
                    <a:pt x="12" y="7"/>
                  </a:lnTo>
                  <a:lnTo>
                    <a:pt x="12" y="7"/>
                  </a:lnTo>
                  <a:lnTo>
                    <a:pt x="11" y="4"/>
                  </a:lnTo>
                  <a:lnTo>
                    <a:pt x="9" y="2"/>
                  </a:lnTo>
                  <a:lnTo>
                    <a:pt x="7" y="0"/>
                  </a:lnTo>
                  <a:lnTo>
                    <a:pt x="7" y="0"/>
                  </a:lnTo>
                  <a:lnTo>
                    <a:pt x="2" y="4"/>
                  </a:lnTo>
                  <a:lnTo>
                    <a:pt x="0" y="5"/>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3" name="Freeform 4827"/>
            <p:cNvSpPr>
              <a:spLocks/>
            </p:cNvSpPr>
            <p:nvPr/>
          </p:nvSpPr>
          <p:spPr bwMode="auto">
            <a:xfrm>
              <a:off x="4679" y="2542"/>
              <a:ext cx="1" cy="1"/>
            </a:xfrm>
            <a:custGeom>
              <a:avLst/>
              <a:gdLst/>
              <a:ahLst/>
              <a:cxnLst>
                <a:cxn ang="0">
                  <a:pos x="0" y="0"/>
                </a:cxn>
                <a:cxn ang="0">
                  <a:pos x="0" y="0"/>
                </a:cxn>
                <a:cxn ang="0">
                  <a:pos x="1" y="0"/>
                </a:cxn>
                <a:cxn ang="0">
                  <a:pos x="1" y="0"/>
                </a:cxn>
                <a:cxn ang="0">
                  <a:pos x="0" y="0"/>
                </a:cxn>
                <a:cxn ang="0">
                  <a:pos x="0" y="0"/>
                </a:cxn>
              </a:cxnLst>
              <a:rect l="0" t="0" r="r" b="b"/>
              <a:pathLst>
                <a:path w="1">
                  <a:moveTo>
                    <a:pt x="0" y="0"/>
                  </a:moveTo>
                  <a:lnTo>
                    <a:pt x="0" y="0"/>
                  </a:lnTo>
                  <a:lnTo>
                    <a:pt x="1" y="0"/>
                  </a:lnTo>
                  <a:lnTo>
                    <a:pt x="1"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4" name="Freeform 4828"/>
            <p:cNvSpPr>
              <a:spLocks/>
            </p:cNvSpPr>
            <p:nvPr/>
          </p:nvSpPr>
          <p:spPr bwMode="auto">
            <a:xfrm>
              <a:off x="4679" y="2542"/>
              <a:ext cx="1" cy="1"/>
            </a:xfrm>
            <a:custGeom>
              <a:avLst/>
              <a:gdLst/>
              <a:ahLst/>
              <a:cxnLst>
                <a:cxn ang="0">
                  <a:pos x="0" y="0"/>
                </a:cxn>
                <a:cxn ang="0">
                  <a:pos x="0" y="0"/>
                </a:cxn>
                <a:cxn ang="0">
                  <a:pos x="1" y="0"/>
                </a:cxn>
                <a:cxn ang="0">
                  <a:pos x="1" y="0"/>
                </a:cxn>
                <a:cxn ang="0">
                  <a:pos x="0" y="0"/>
                </a:cxn>
                <a:cxn ang="0">
                  <a:pos x="0" y="0"/>
                </a:cxn>
              </a:cxnLst>
              <a:rect l="0" t="0" r="r" b="b"/>
              <a:pathLst>
                <a:path w="1">
                  <a:moveTo>
                    <a:pt x="0" y="0"/>
                  </a:moveTo>
                  <a:lnTo>
                    <a:pt x="0" y="0"/>
                  </a:lnTo>
                  <a:lnTo>
                    <a:pt x="1" y="0"/>
                  </a:lnTo>
                  <a:lnTo>
                    <a:pt x="1"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5" name="Freeform 4829"/>
            <p:cNvSpPr>
              <a:spLocks/>
            </p:cNvSpPr>
            <p:nvPr/>
          </p:nvSpPr>
          <p:spPr bwMode="auto">
            <a:xfrm>
              <a:off x="4684" y="2507"/>
              <a:ext cx="23" cy="41"/>
            </a:xfrm>
            <a:custGeom>
              <a:avLst/>
              <a:gdLst/>
              <a:ahLst/>
              <a:cxnLst>
                <a:cxn ang="0">
                  <a:pos x="0" y="0"/>
                </a:cxn>
                <a:cxn ang="0">
                  <a:pos x="4" y="7"/>
                </a:cxn>
                <a:cxn ang="0">
                  <a:pos x="7" y="10"/>
                </a:cxn>
                <a:cxn ang="0">
                  <a:pos x="13" y="12"/>
                </a:cxn>
                <a:cxn ang="0">
                  <a:pos x="9" y="16"/>
                </a:cxn>
                <a:cxn ang="0">
                  <a:pos x="11" y="19"/>
                </a:cxn>
                <a:cxn ang="0">
                  <a:pos x="9" y="17"/>
                </a:cxn>
                <a:cxn ang="0">
                  <a:pos x="7" y="19"/>
                </a:cxn>
                <a:cxn ang="0">
                  <a:pos x="4" y="19"/>
                </a:cxn>
                <a:cxn ang="0">
                  <a:pos x="2" y="16"/>
                </a:cxn>
                <a:cxn ang="0">
                  <a:pos x="2" y="21"/>
                </a:cxn>
                <a:cxn ang="0">
                  <a:pos x="4" y="26"/>
                </a:cxn>
                <a:cxn ang="0">
                  <a:pos x="5" y="25"/>
                </a:cxn>
                <a:cxn ang="0">
                  <a:pos x="9" y="30"/>
                </a:cxn>
                <a:cxn ang="0">
                  <a:pos x="9" y="35"/>
                </a:cxn>
                <a:cxn ang="0">
                  <a:pos x="13" y="41"/>
                </a:cxn>
                <a:cxn ang="0">
                  <a:pos x="11" y="37"/>
                </a:cxn>
                <a:cxn ang="0">
                  <a:pos x="14" y="37"/>
                </a:cxn>
                <a:cxn ang="0">
                  <a:pos x="16" y="35"/>
                </a:cxn>
                <a:cxn ang="0">
                  <a:pos x="14" y="30"/>
                </a:cxn>
                <a:cxn ang="0">
                  <a:pos x="13" y="26"/>
                </a:cxn>
                <a:cxn ang="0">
                  <a:pos x="13" y="23"/>
                </a:cxn>
                <a:cxn ang="0">
                  <a:pos x="11" y="21"/>
                </a:cxn>
                <a:cxn ang="0">
                  <a:pos x="16" y="23"/>
                </a:cxn>
                <a:cxn ang="0">
                  <a:pos x="20" y="25"/>
                </a:cxn>
                <a:cxn ang="0">
                  <a:pos x="23" y="26"/>
                </a:cxn>
                <a:cxn ang="0">
                  <a:pos x="20" y="21"/>
                </a:cxn>
                <a:cxn ang="0">
                  <a:pos x="21" y="21"/>
                </a:cxn>
                <a:cxn ang="0">
                  <a:pos x="18" y="14"/>
                </a:cxn>
                <a:cxn ang="0">
                  <a:pos x="20" y="10"/>
                </a:cxn>
                <a:cxn ang="0">
                  <a:pos x="18" y="9"/>
                </a:cxn>
                <a:cxn ang="0">
                  <a:pos x="18" y="5"/>
                </a:cxn>
                <a:cxn ang="0">
                  <a:pos x="16" y="5"/>
                </a:cxn>
                <a:cxn ang="0">
                  <a:pos x="16" y="3"/>
                </a:cxn>
                <a:cxn ang="0">
                  <a:pos x="13" y="0"/>
                </a:cxn>
                <a:cxn ang="0">
                  <a:pos x="7" y="0"/>
                </a:cxn>
                <a:cxn ang="0">
                  <a:pos x="4" y="0"/>
                </a:cxn>
              </a:cxnLst>
              <a:rect l="0" t="0" r="r" b="b"/>
              <a:pathLst>
                <a:path w="23" h="41">
                  <a:moveTo>
                    <a:pt x="0" y="0"/>
                  </a:moveTo>
                  <a:lnTo>
                    <a:pt x="0" y="0"/>
                  </a:lnTo>
                  <a:lnTo>
                    <a:pt x="2" y="3"/>
                  </a:lnTo>
                  <a:lnTo>
                    <a:pt x="4" y="7"/>
                  </a:lnTo>
                  <a:lnTo>
                    <a:pt x="4" y="7"/>
                  </a:lnTo>
                  <a:lnTo>
                    <a:pt x="7" y="10"/>
                  </a:lnTo>
                  <a:lnTo>
                    <a:pt x="13" y="12"/>
                  </a:lnTo>
                  <a:lnTo>
                    <a:pt x="13" y="12"/>
                  </a:lnTo>
                  <a:lnTo>
                    <a:pt x="11" y="14"/>
                  </a:lnTo>
                  <a:lnTo>
                    <a:pt x="9" y="16"/>
                  </a:lnTo>
                  <a:lnTo>
                    <a:pt x="9" y="16"/>
                  </a:lnTo>
                  <a:lnTo>
                    <a:pt x="11" y="19"/>
                  </a:lnTo>
                  <a:lnTo>
                    <a:pt x="11" y="19"/>
                  </a:lnTo>
                  <a:lnTo>
                    <a:pt x="9" y="17"/>
                  </a:lnTo>
                  <a:lnTo>
                    <a:pt x="7" y="19"/>
                  </a:lnTo>
                  <a:lnTo>
                    <a:pt x="7" y="19"/>
                  </a:lnTo>
                  <a:lnTo>
                    <a:pt x="5" y="19"/>
                  </a:lnTo>
                  <a:lnTo>
                    <a:pt x="4" y="19"/>
                  </a:lnTo>
                  <a:lnTo>
                    <a:pt x="2" y="16"/>
                  </a:lnTo>
                  <a:lnTo>
                    <a:pt x="2" y="16"/>
                  </a:lnTo>
                  <a:lnTo>
                    <a:pt x="0" y="17"/>
                  </a:lnTo>
                  <a:lnTo>
                    <a:pt x="2" y="21"/>
                  </a:lnTo>
                  <a:lnTo>
                    <a:pt x="2" y="25"/>
                  </a:lnTo>
                  <a:lnTo>
                    <a:pt x="4" y="26"/>
                  </a:lnTo>
                  <a:lnTo>
                    <a:pt x="4" y="26"/>
                  </a:lnTo>
                  <a:lnTo>
                    <a:pt x="5" y="25"/>
                  </a:lnTo>
                  <a:lnTo>
                    <a:pt x="5" y="26"/>
                  </a:lnTo>
                  <a:lnTo>
                    <a:pt x="9" y="30"/>
                  </a:lnTo>
                  <a:lnTo>
                    <a:pt x="9" y="30"/>
                  </a:lnTo>
                  <a:lnTo>
                    <a:pt x="9" y="35"/>
                  </a:lnTo>
                  <a:lnTo>
                    <a:pt x="9" y="39"/>
                  </a:lnTo>
                  <a:lnTo>
                    <a:pt x="13" y="41"/>
                  </a:lnTo>
                  <a:lnTo>
                    <a:pt x="13" y="41"/>
                  </a:lnTo>
                  <a:lnTo>
                    <a:pt x="11" y="37"/>
                  </a:lnTo>
                  <a:lnTo>
                    <a:pt x="11" y="37"/>
                  </a:lnTo>
                  <a:lnTo>
                    <a:pt x="14" y="37"/>
                  </a:lnTo>
                  <a:lnTo>
                    <a:pt x="16" y="35"/>
                  </a:lnTo>
                  <a:lnTo>
                    <a:pt x="16" y="35"/>
                  </a:lnTo>
                  <a:lnTo>
                    <a:pt x="14" y="30"/>
                  </a:lnTo>
                  <a:lnTo>
                    <a:pt x="14" y="30"/>
                  </a:lnTo>
                  <a:lnTo>
                    <a:pt x="13" y="28"/>
                  </a:lnTo>
                  <a:lnTo>
                    <a:pt x="13" y="26"/>
                  </a:lnTo>
                  <a:lnTo>
                    <a:pt x="13" y="26"/>
                  </a:lnTo>
                  <a:lnTo>
                    <a:pt x="13" y="23"/>
                  </a:lnTo>
                  <a:lnTo>
                    <a:pt x="11" y="21"/>
                  </a:lnTo>
                  <a:lnTo>
                    <a:pt x="11" y="21"/>
                  </a:lnTo>
                  <a:lnTo>
                    <a:pt x="14" y="23"/>
                  </a:lnTo>
                  <a:lnTo>
                    <a:pt x="16" y="23"/>
                  </a:lnTo>
                  <a:lnTo>
                    <a:pt x="16" y="23"/>
                  </a:lnTo>
                  <a:lnTo>
                    <a:pt x="20" y="25"/>
                  </a:lnTo>
                  <a:lnTo>
                    <a:pt x="23" y="26"/>
                  </a:lnTo>
                  <a:lnTo>
                    <a:pt x="23" y="26"/>
                  </a:lnTo>
                  <a:lnTo>
                    <a:pt x="23" y="23"/>
                  </a:lnTo>
                  <a:lnTo>
                    <a:pt x="20" y="21"/>
                  </a:lnTo>
                  <a:lnTo>
                    <a:pt x="20" y="21"/>
                  </a:lnTo>
                  <a:lnTo>
                    <a:pt x="21" y="21"/>
                  </a:lnTo>
                  <a:lnTo>
                    <a:pt x="20" y="17"/>
                  </a:lnTo>
                  <a:lnTo>
                    <a:pt x="18" y="14"/>
                  </a:lnTo>
                  <a:lnTo>
                    <a:pt x="18" y="14"/>
                  </a:lnTo>
                  <a:lnTo>
                    <a:pt x="20" y="10"/>
                  </a:lnTo>
                  <a:lnTo>
                    <a:pt x="18" y="9"/>
                  </a:lnTo>
                  <a:lnTo>
                    <a:pt x="18" y="9"/>
                  </a:lnTo>
                  <a:lnTo>
                    <a:pt x="20" y="7"/>
                  </a:lnTo>
                  <a:lnTo>
                    <a:pt x="18" y="5"/>
                  </a:lnTo>
                  <a:lnTo>
                    <a:pt x="18" y="5"/>
                  </a:lnTo>
                  <a:lnTo>
                    <a:pt x="16" y="5"/>
                  </a:lnTo>
                  <a:lnTo>
                    <a:pt x="16" y="3"/>
                  </a:lnTo>
                  <a:lnTo>
                    <a:pt x="16" y="3"/>
                  </a:lnTo>
                  <a:lnTo>
                    <a:pt x="14" y="1"/>
                  </a:lnTo>
                  <a:lnTo>
                    <a:pt x="13" y="0"/>
                  </a:lnTo>
                  <a:lnTo>
                    <a:pt x="13" y="0"/>
                  </a:lnTo>
                  <a:lnTo>
                    <a:pt x="7" y="0"/>
                  </a:lnTo>
                  <a:lnTo>
                    <a:pt x="7" y="0"/>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6" name="Freeform 4830"/>
            <p:cNvSpPr>
              <a:spLocks/>
            </p:cNvSpPr>
            <p:nvPr/>
          </p:nvSpPr>
          <p:spPr bwMode="auto">
            <a:xfrm>
              <a:off x="4684" y="2507"/>
              <a:ext cx="23" cy="41"/>
            </a:xfrm>
            <a:custGeom>
              <a:avLst/>
              <a:gdLst/>
              <a:ahLst/>
              <a:cxnLst>
                <a:cxn ang="0">
                  <a:pos x="0" y="0"/>
                </a:cxn>
                <a:cxn ang="0">
                  <a:pos x="4" y="7"/>
                </a:cxn>
                <a:cxn ang="0">
                  <a:pos x="7" y="10"/>
                </a:cxn>
                <a:cxn ang="0">
                  <a:pos x="13" y="12"/>
                </a:cxn>
                <a:cxn ang="0">
                  <a:pos x="9" y="16"/>
                </a:cxn>
                <a:cxn ang="0">
                  <a:pos x="11" y="19"/>
                </a:cxn>
                <a:cxn ang="0">
                  <a:pos x="9" y="17"/>
                </a:cxn>
                <a:cxn ang="0">
                  <a:pos x="7" y="19"/>
                </a:cxn>
                <a:cxn ang="0">
                  <a:pos x="4" y="19"/>
                </a:cxn>
                <a:cxn ang="0">
                  <a:pos x="2" y="16"/>
                </a:cxn>
                <a:cxn ang="0">
                  <a:pos x="2" y="21"/>
                </a:cxn>
                <a:cxn ang="0">
                  <a:pos x="4" y="26"/>
                </a:cxn>
                <a:cxn ang="0">
                  <a:pos x="5" y="25"/>
                </a:cxn>
                <a:cxn ang="0">
                  <a:pos x="9" y="30"/>
                </a:cxn>
                <a:cxn ang="0">
                  <a:pos x="9" y="35"/>
                </a:cxn>
                <a:cxn ang="0">
                  <a:pos x="13" y="41"/>
                </a:cxn>
                <a:cxn ang="0">
                  <a:pos x="11" y="37"/>
                </a:cxn>
                <a:cxn ang="0">
                  <a:pos x="14" y="37"/>
                </a:cxn>
                <a:cxn ang="0">
                  <a:pos x="16" y="35"/>
                </a:cxn>
                <a:cxn ang="0">
                  <a:pos x="14" y="30"/>
                </a:cxn>
                <a:cxn ang="0">
                  <a:pos x="13" y="26"/>
                </a:cxn>
                <a:cxn ang="0">
                  <a:pos x="13" y="23"/>
                </a:cxn>
                <a:cxn ang="0">
                  <a:pos x="11" y="21"/>
                </a:cxn>
                <a:cxn ang="0">
                  <a:pos x="16" y="23"/>
                </a:cxn>
                <a:cxn ang="0">
                  <a:pos x="20" y="25"/>
                </a:cxn>
                <a:cxn ang="0">
                  <a:pos x="23" y="26"/>
                </a:cxn>
                <a:cxn ang="0">
                  <a:pos x="20" y="21"/>
                </a:cxn>
                <a:cxn ang="0">
                  <a:pos x="21" y="21"/>
                </a:cxn>
                <a:cxn ang="0">
                  <a:pos x="18" y="14"/>
                </a:cxn>
                <a:cxn ang="0">
                  <a:pos x="20" y="10"/>
                </a:cxn>
                <a:cxn ang="0">
                  <a:pos x="18" y="9"/>
                </a:cxn>
                <a:cxn ang="0">
                  <a:pos x="18" y="5"/>
                </a:cxn>
                <a:cxn ang="0">
                  <a:pos x="16" y="5"/>
                </a:cxn>
                <a:cxn ang="0">
                  <a:pos x="16" y="3"/>
                </a:cxn>
                <a:cxn ang="0">
                  <a:pos x="13" y="0"/>
                </a:cxn>
                <a:cxn ang="0">
                  <a:pos x="7" y="0"/>
                </a:cxn>
                <a:cxn ang="0">
                  <a:pos x="4" y="0"/>
                </a:cxn>
              </a:cxnLst>
              <a:rect l="0" t="0" r="r" b="b"/>
              <a:pathLst>
                <a:path w="23" h="41">
                  <a:moveTo>
                    <a:pt x="0" y="0"/>
                  </a:moveTo>
                  <a:lnTo>
                    <a:pt x="0" y="0"/>
                  </a:lnTo>
                  <a:lnTo>
                    <a:pt x="2" y="3"/>
                  </a:lnTo>
                  <a:lnTo>
                    <a:pt x="4" y="7"/>
                  </a:lnTo>
                  <a:lnTo>
                    <a:pt x="4" y="7"/>
                  </a:lnTo>
                  <a:lnTo>
                    <a:pt x="7" y="10"/>
                  </a:lnTo>
                  <a:lnTo>
                    <a:pt x="13" y="12"/>
                  </a:lnTo>
                  <a:lnTo>
                    <a:pt x="13" y="12"/>
                  </a:lnTo>
                  <a:lnTo>
                    <a:pt x="11" y="14"/>
                  </a:lnTo>
                  <a:lnTo>
                    <a:pt x="9" y="16"/>
                  </a:lnTo>
                  <a:lnTo>
                    <a:pt x="9" y="16"/>
                  </a:lnTo>
                  <a:lnTo>
                    <a:pt x="11" y="19"/>
                  </a:lnTo>
                  <a:lnTo>
                    <a:pt x="11" y="19"/>
                  </a:lnTo>
                  <a:lnTo>
                    <a:pt x="9" y="17"/>
                  </a:lnTo>
                  <a:lnTo>
                    <a:pt x="7" y="19"/>
                  </a:lnTo>
                  <a:lnTo>
                    <a:pt x="7" y="19"/>
                  </a:lnTo>
                  <a:lnTo>
                    <a:pt x="5" y="19"/>
                  </a:lnTo>
                  <a:lnTo>
                    <a:pt x="4" y="19"/>
                  </a:lnTo>
                  <a:lnTo>
                    <a:pt x="2" y="16"/>
                  </a:lnTo>
                  <a:lnTo>
                    <a:pt x="2" y="16"/>
                  </a:lnTo>
                  <a:lnTo>
                    <a:pt x="0" y="17"/>
                  </a:lnTo>
                  <a:lnTo>
                    <a:pt x="2" y="21"/>
                  </a:lnTo>
                  <a:lnTo>
                    <a:pt x="2" y="25"/>
                  </a:lnTo>
                  <a:lnTo>
                    <a:pt x="4" y="26"/>
                  </a:lnTo>
                  <a:lnTo>
                    <a:pt x="4" y="26"/>
                  </a:lnTo>
                  <a:lnTo>
                    <a:pt x="5" y="25"/>
                  </a:lnTo>
                  <a:lnTo>
                    <a:pt x="5" y="26"/>
                  </a:lnTo>
                  <a:lnTo>
                    <a:pt x="9" y="30"/>
                  </a:lnTo>
                  <a:lnTo>
                    <a:pt x="9" y="30"/>
                  </a:lnTo>
                  <a:lnTo>
                    <a:pt x="9" y="35"/>
                  </a:lnTo>
                  <a:lnTo>
                    <a:pt x="9" y="39"/>
                  </a:lnTo>
                  <a:lnTo>
                    <a:pt x="13" y="41"/>
                  </a:lnTo>
                  <a:lnTo>
                    <a:pt x="13" y="41"/>
                  </a:lnTo>
                  <a:lnTo>
                    <a:pt x="11" y="37"/>
                  </a:lnTo>
                  <a:lnTo>
                    <a:pt x="11" y="37"/>
                  </a:lnTo>
                  <a:lnTo>
                    <a:pt x="14" y="37"/>
                  </a:lnTo>
                  <a:lnTo>
                    <a:pt x="16" y="35"/>
                  </a:lnTo>
                  <a:lnTo>
                    <a:pt x="16" y="35"/>
                  </a:lnTo>
                  <a:lnTo>
                    <a:pt x="14" y="30"/>
                  </a:lnTo>
                  <a:lnTo>
                    <a:pt x="14" y="30"/>
                  </a:lnTo>
                  <a:lnTo>
                    <a:pt x="13" y="28"/>
                  </a:lnTo>
                  <a:lnTo>
                    <a:pt x="13" y="26"/>
                  </a:lnTo>
                  <a:lnTo>
                    <a:pt x="13" y="26"/>
                  </a:lnTo>
                  <a:lnTo>
                    <a:pt x="13" y="23"/>
                  </a:lnTo>
                  <a:lnTo>
                    <a:pt x="11" y="21"/>
                  </a:lnTo>
                  <a:lnTo>
                    <a:pt x="11" y="21"/>
                  </a:lnTo>
                  <a:lnTo>
                    <a:pt x="14" y="23"/>
                  </a:lnTo>
                  <a:lnTo>
                    <a:pt x="16" y="23"/>
                  </a:lnTo>
                  <a:lnTo>
                    <a:pt x="16" y="23"/>
                  </a:lnTo>
                  <a:lnTo>
                    <a:pt x="20" y="25"/>
                  </a:lnTo>
                  <a:lnTo>
                    <a:pt x="23" y="26"/>
                  </a:lnTo>
                  <a:lnTo>
                    <a:pt x="23" y="26"/>
                  </a:lnTo>
                  <a:lnTo>
                    <a:pt x="23" y="23"/>
                  </a:lnTo>
                  <a:lnTo>
                    <a:pt x="20" y="21"/>
                  </a:lnTo>
                  <a:lnTo>
                    <a:pt x="20" y="21"/>
                  </a:lnTo>
                  <a:lnTo>
                    <a:pt x="21" y="21"/>
                  </a:lnTo>
                  <a:lnTo>
                    <a:pt x="20" y="17"/>
                  </a:lnTo>
                  <a:lnTo>
                    <a:pt x="18" y="14"/>
                  </a:lnTo>
                  <a:lnTo>
                    <a:pt x="18" y="14"/>
                  </a:lnTo>
                  <a:lnTo>
                    <a:pt x="20" y="10"/>
                  </a:lnTo>
                  <a:lnTo>
                    <a:pt x="18" y="9"/>
                  </a:lnTo>
                  <a:lnTo>
                    <a:pt x="18" y="9"/>
                  </a:lnTo>
                  <a:lnTo>
                    <a:pt x="20" y="7"/>
                  </a:lnTo>
                  <a:lnTo>
                    <a:pt x="18" y="5"/>
                  </a:lnTo>
                  <a:lnTo>
                    <a:pt x="18" y="5"/>
                  </a:lnTo>
                  <a:lnTo>
                    <a:pt x="16" y="5"/>
                  </a:lnTo>
                  <a:lnTo>
                    <a:pt x="16" y="3"/>
                  </a:lnTo>
                  <a:lnTo>
                    <a:pt x="16" y="3"/>
                  </a:lnTo>
                  <a:lnTo>
                    <a:pt x="14" y="1"/>
                  </a:lnTo>
                  <a:lnTo>
                    <a:pt x="13" y="0"/>
                  </a:lnTo>
                  <a:lnTo>
                    <a:pt x="13" y="0"/>
                  </a:lnTo>
                  <a:lnTo>
                    <a:pt x="7" y="0"/>
                  </a:lnTo>
                  <a:lnTo>
                    <a:pt x="7" y="0"/>
                  </a:lnTo>
                  <a:lnTo>
                    <a:pt x="4"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7" name="Freeform 4831"/>
            <p:cNvSpPr>
              <a:spLocks/>
            </p:cNvSpPr>
            <p:nvPr/>
          </p:nvSpPr>
          <p:spPr bwMode="auto">
            <a:xfrm>
              <a:off x="4686" y="2521"/>
              <a:ext cx="3" cy="3"/>
            </a:xfrm>
            <a:custGeom>
              <a:avLst/>
              <a:gdLst/>
              <a:ahLst/>
              <a:cxnLst>
                <a:cxn ang="0">
                  <a:pos x="2" y="3"/>
                </a:cxn>
                <a:cxn ang="0">
                  <a:pos x="2" y="3"/>
                </a:cxn>
                <a:cxn ang="0">
                  <a:pos x="3" y="2"/>
                </a:cxn>
                <a:cxn ang="0">
                  <a:pos x="3" y="0"/>
                </a:cxn>
                <a:cxn ang="0">
                  <a:pos x="2" y="0"/>
                </a:cxn>
                <a:cxn ang="0">
                  <a:pos x="0" y="0"/>
                </a:cxn>
                <a:cxn ang="0">
                  <a:pos x="0" y="0"/>
                </a:cxn>
                <a:cxn ang="0">
                  <a:pos x="0" y="2"/>
                </a:cxn>
                <a:cxn ang="0">
                  <a:pos x="2" y="3"/>
                </a:cxn>
              </a:cxnLst>
              <a:rect l="0" t="0" r="r" b="b"/>
              <a:pathLst>
                <a:path w="3" h="3">
                  <a:moveTo>
                    <a:pt x="2" y="3"/>
                  </a:moveTo>
                  <a:lnTo>
                    <a:pt x="2" y="3"/>
                  </a:lnTo>
                  <a:lnTo>
                    <a:pt x="3" y="2"/>
                  </a:lnTo>
                  <a:lnTo>
                    <a:pt x="3" y="0"/>
                  </a:lnTo>
                  <a:lnTo>
                    <a:pt x="2" y="0"/>
                  </a:lnTo>
                  <a:lnTo>
                    <a:pt x="0" y="0"/>
                  </a:lnTo>
                  <a:lnTo>
                    <a:pt x="0" y="0"/>
                  </a:lnTo>
                  <a:lnTo>
                    <a:pt x="0" y="2"/>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8" name="Freeform 4832"/>
            <p:cNvSpPr>
              <a:spLocks/>
            </p:cNvSpPr>
            <p:nvPr/>
          </p:nvSpPr>
          <p:spPr bwMode="auto">
            <a:xfrm>
              <a:off x="4686" y="2521"/>
              <a:ext cx="3" cy="3"/>
            </a:xfrm>
            <a:custGeom>
              <a:avLst/>
              <a:gdLst/>
              <a:ahLst/>
              <a:cxnLst>
                <a:cxn ang="0">
                  <a:pos x="2" y="3"/>
                </a:cxn>
                <a:cxn ang="0">
                  <a:pos x="2" y="3"/>
                </a:cxn>
                <a:cxn ang="0">
                  <a:pos x="3" y="2"/>
                </a:cxn>
                <a:cxn ang="0">
                  <a:pos x="3" y="0"/>
                </a:cxn>
                <a:cxn ang="0">
                  <a:pos x="2" y="0"/>
                </a:cxn>
                <a:cxn ang="0">
                  <a:pos x="0" y="0"/>
                </a:cxn>
                <a:cxn ang="0">
                  <a:pos x="0" y="0"/>
                </a:cxn>
                <a:cxn ang="0">
                  <a:pos x="0" y="2"/>
                </a:cxn>
                <a:cxn ang="0">
                  <a:pos x="2" y="3"/>
                </a:cxn>
              </a:cxnLst>
              <a:rect l="0" t="0" r="r" b="b"/>
              <a:pathLst>
                <a:path w="3" h="3">
                  <a:moveTo>
                    <a:pt x="2" y="3"/>
                  </a:moveTo>
                  <a:lnTo>
                    <a:pt x="2" y="3"/>
                  </a:lnTo>
                  <a:lnTo>
                    <a:pt x="3" y="2"/>
                  </a:lnTo>
                  <a:lnTo>
                    <a:pt x="3" y="0"/>
                  </a:lnTo>
                  <a:lnTo>
                    <a:pt x="2" y="0"/>
                  </a:lnTo>
                  <a:lnTo>
                    <a:pt x="0" y="0"/>
                  </a:lnTo>
                  <a:lnTo>
                    <a:pt x="0" y="0"/>
                  </a:lnTo>
                  <a:lnTo>
                    <a:pt x="0" y="2"/>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9" name="Freeform 4833"/>
            <p:cNvSpPr>
              <a:spLocks/>
            </p:cNvSpPr>
            <p:nvPr/>
          </p:nvSpPr>
          <p:spPr bwMode="auto">
            <a:xfrm>
              <a:off x="4684" y="2537"/>
              <a:ext cx="4" cy="1"/>
            </a:xfrm>
            <a:custGeom>
              <a:avLst/>
              <a:gdLst/>
              <a:ahLst/>
              <a:cxnLst>
                <a:cxn ang="0">
                  <a:pos x="2" y="0"/>
                </a:cxn>
                <a:cxn ang="0">
                  <a:pos x="2" y="0"/>
                </a:cxn>
                <a:cxn ang="0">
                  <a:pos x="4" y="0"/>
                </a:cxn>
                <a:cxn ang="0">
                  <a:pos x="4" y="0"/>
                </a:cxn>
                <a:cxn ang="0">
                  <a:pos x="2" y="0"/>
                </a:cxn>
                <a:cxn ang="0">
                  <a:pos x="0" y="0"/>
                </a:cxn>
                <a:cxn ang="0">
                  <a:pos x="0" y="0"/>
                </a:cxn>
                <a:cxn ang="0">
                  <a:pos x="2" y="0"/>
                </a:cxn>
              </a:cxnLst>
              <a:rect l="0" t="0" r="r" b="b"/>
              <a:pathLst>
                <a:path w="4">
                  <a:moveTo>
                    <a:pt x="2" y="0"/>
                  </a:moveTo>
                  <a:lnTo>
                    <a:pt x="2" y="0"/>
                  </a:lnTo>
                  <a:lnTo>
                    <a:pt x="4" y="0"/>
                  </a:lnTo>
                  <a:lnTo>
                    <a:pt x="4"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0" name="Freeform 4834"/>
            <p:cNvSpPr>
              <a:spLocks/>
            </p:cNvSpPr>
            <p:nvPr/>
          </p:nvSpPr>
          <p:spPr bwMode="auto">
            <a:xfrm>
              <a:off x="4684" y="2537"/>
              <a:ext cx="4" cy="1"/>
            </a:xfrm>
            <a:custGeom>
              <a:avLst/>
              <a:gdLst/>
              <a:ahLst/>
              <a:cxnLst>
                <a:cxn ang="0">
                  <a:pos x="2" y="0"/>
                </a:cxn>
                <a:cxn ang="0">
                  <a:pos x="2" y="0"/>
                </a:cxn>
                <a:cxn ang="0">
                  <a:pos x="4" y="0"/>
                </a:cxn>
                <a:cxn ang="0">
                  <a:pos x="4" y="0"/>
                </a:cxn>
                <a:cxn ang="0">
                  <a:pos x="2" y="0"/>
                </a:cxn>
                <a:cxn ang="0">
                  <a:pos x="0" y="0"/>
                </a:cxn>
                <a:cxn ang="0">
                  <a:pos x="0" y="0"/>
                </a:cxn>
                <a:cxn ang="0">
                  <a:pos x="2" y="0"/>
                </a:cxn>
              </a:cxnLst>
              <a:rect l="0" t="0" r="r" b="b"/>
              <a:pathLst>
                <a:path w="4">
                  <a:moveTo>
                    <a:pt x="2" y="0"/>
                  </a:moveTo>
                  <a:lnTo>
                    <a:pt x="2" y="0"/>
                  </a:lnTo>
                  <a:lnTo>
                    <a:pt x="4" y="0"/>
                  </a:lnTo>
                  <a:lnTo>
                    <a:pt x="4"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1" name="Freeform 4835"/>
            <p:cNvSpPr>
              <a:spLocks/>
            </p:cNvSpPr>
            <p:nvPr/>
          </p:nvSpPr>
          <p:spPr bwMode="auto">
            <a:xfrm>
              <a:off x="4689" y="2560"/>
              <a:ext cx="4" cy="2"/>
            </a:xfrm>
            <a:custGeom>
              <a:avLst/>
              <a:gdLst/>
              <a:ahLst/>
              <a:cxnLst>
                <a:cxn ang="0">
                  <a:pos x="4" y="2"/>
                </a:cxn>
                <a:cxn ang="0">
                  <a:pos x="4" y="2"/>
                </a:cxn>
                <a:cxn ang="0">
                  <a:pos x="4" y="0"/>
                </a:cxn>
                <a:cxn ang="0">
                  <a:pos x="2" y="0"/>
                </a:cxn>
                <a:cxn ang="0">
                  <a:pos x="0" y="0"/>
                </a:cxn>
                <a:cxn ang="0">
                  <a:pos x="0" y="0"/>
                </a:cxn>
                <a:cxn ang="0">
                  <a:pos x="4" y="2"/>
                </a:cxn>
              </a:cxnLst>
              <a:rect l="0" t="0" r="r" b="b"/>
              <a:pathLst>
                <a:path w="4" h="2">
                  <a:moveTo>
                    <a:pt x="4" y="2"/>
                  </a:moveTo>
                  <a:lnTo>
                    <a:pt x="4" y="2"/>
                  </a:lnTo>
                  <a:lnTo>
                    <a:pt x="4" y="0"/>
                  </a:lnTo>
                  <a:lnTo>
                    <a:pt x="2" y="0"/>
                  </a:lnTo>
                  <a:lnTo>
                    <a:pt x="0" y="0"/>
                  </a:lnTo>
                  <a:lnTo>
                    <a:pt x="0"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2" name="Freeform 4836"/>
            <p:cNvSpPr>
              <a:spLocks/>
            </p:cNvSpPr>
            <p:nvPr/>
          </p:nvSpPr>
          <p:spPr bwMode="auto">
            <a:xfrm>
              <a:off x="4689" y="2560"/>
              <a:ext cx="4" cy="2"/>
            </a:xfrm>
            <a:custGeom>
              <a:avLst/>
              <a:gdLst/>
              <a:ahLst/>
              <a:cxnLst>
                <a:cxn ang="0">
                  <a:pos x="4" y="2"/>
                </a:cxn>
                <a:cxn ang="0">
                  <a:pos x="4" y="2"/>
                </a:cxn>
                <a:cxn ang="0">
                  <a:pos x="4" y="0"/>
                </a:cxn>
                <a:cxn ang="0">
                  <a:pos x="2" y="0"/>
                </a:cxn>
                <a:cxn ang="0">
                  <a:pos x="0" y="0"/>
                </a:cxn>
                <a:cxn ang="0">
                  <a:pos x="0" y="0"/>
                </a:cxn>
                <a:cxn ang="0">
                  <a:pos x="4" y="2"/>
                </a:cxn>
              </a:cxnLst>
              <a:rect l="0" t="0" r="r" b="b"/>
              <a:pathLst>
                <a:path w="4" h="2">
                  <a:moveTo>
                    <a:pt x="4" y="2"/>
                  </a:moveTo>
                  <a:lnTo>
                    <a:pt x="4" y="2"/>
                  </a:lnTo>
                  <a:lnTo>
                    <a:pt x="4" y="0"/>
                  </a:lnTo>
                  <a:lnTo>
                    <a:pt x="2" y="0"/>
                  </a:lnTo>
                  <a:lnTo>
                    <a:pt x="0" y="0"/>
                  </a:lnTo>
                  <a:lnTo>
                    <a:pt x="0"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3" name="Rectangle 4837"/>
            <p:cNvSpPr>
              <a:spLocks noChangeArrowheads="1"/>
            </p:cNvSpPr>
            <p:nvPr/>
          </p:nvSpPr>
          <p:spPr bwMode="auto">
            <a:xfrm>
              <a:off x="4695" y="2507"/>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4" name="Rectangle 4838"/>
            <p:cNvSpPr>
              <a:spLocks noChangeArrowheads="1"/>
            </p:cNvSpPr>
            <p:nvPr/>
          </p:nvSpPr>
          <p:spPr bwMode="auto">
            <a:xfrm>
              <a:off x="4695" y="2507"/>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5" name="Freeform 4839"/>
            <p:cNvSpPr>
              <a:spLocks/>
            </p:cNvSpPr>
            <p:nvPr/>
          </p:nvSpPr>
          <p:spPr bwMode="auto">
            <a:xfrm>
              <a:off x="4698" y="2548"/>
              <a:ext cx="2" cy="1"/>
            </a:xfrm>
            <a:custGeom>
              <a:avLst/>
              <a:gdLst/>
              <a:ahLst/>
              <a:cxnLst>
                <a:cxn ang="0">
                  <a:pos x="0" y="0"/>
                </a:cxn>
                <a:cxn ang="0">
                  <a:pos x="0" y="0"/>
                </a:cxn>
                <a:cxn ang="0">
                  <a:pos x="2" y="1"/>
                </a:cxn>
                <a:cxn ang="0">
                  <a:pos x="2" y="1"/>
                </a:cxn>
                <a:cxn ang="0">
                  <a:pos x="2" y="0"/>
                </a:cxn>
                <a:cxn ang="0">
                  <a:pos x="0" y="0"/>
                </a:cxn>
                <a:cxn ang="0">
                  <a:pos x="0" y="0"/>
                </a:cxn>
                <a:cxn ang="0">
                  <a:pos x="0" y="0"/>
                </a:cxn>
              </a:cxnLst>
              <a:rect l="0" t="0" r="r" b="b"/>
              <a:pathLst>
                <a:path w="2" h="1">
                  <a:moveTo>
                    <a:pt x="0" y="0"/>
                  </a:moveTo>
                  <a:lnTo>
                    <a:pt x="0" y="0"/>
                  </a:lnTo>
                  <a:lnTo>
                    <a:pt x="2" y="1"/>
                  </a:lnTo>
                  <a:lnTo>
                    <a:pt x="2" y="1"/>
                  </a:lnTo>
                  <a:lnTo>
                    <a:pt x="2"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6" name="Freeform 4840"/>
            <p:cNvSpPr>
              <a:spLocks/>
            </p:cNvSpPr>
            <p:nvPr/>
          </p:nvSpPr>
          <p:spPr bwMode="auto">
            <a:xfrm>
              <a:off x="4698" y="2548"/>
              <a:ext cx="2" cy="1"/>
            </a:xfrm>
            <a:custGeom>
              <a:avLst/>
              <a:gdLst/>
              <a:ahLst/>
              <a:cxnLst>
                <a:cxn ang="0">
                  <a:pos x="0" y="0"/>
                </a:cxn>
                <a:cxn ang="0">
                  <a:pos x="0" y="0"/>
                </a:cxn>
                <a:cxn ang="0">
                  <a:pos x="2" y="1"/>
                </a:cxn>
                <a:cxn ang="0">
                  <a:pos x="2" y="1"/>
                </a:cxn>
                <a:cxn ang="0">
                  <a:pos x="2" y="0"/>
                </a:cxn>
                <a:cxn ang="0">
                  <a:pos x="0" y="0"/>
                </a:cxn>
                <a:cxn ang="0">
                  <a:pos x="0" y="0"/>
                </a:cxn>
                <a:cxn ang="0">
                  <a:pos x="0" y="0"/>
                </a:cxn>
              </a:cxnLst>
              <a:rect l="0" t="0" r="r" b="b"/>
              <a:pathLst>
                <a:path w="2" h="1">
                  <a:moveTo>
                    <a:pt x="0" y="0"/>
                  </a:moveTo>
                  <a:lnTo>
                    <a:pt x="0" y="0"/>
                  </a:lnTo>
                  <a:lnTo>
                    <a:pt x="2" y="1"/>
                  </a:lnTo>
                  <a:lnTo>
                    <a:pt x="2" y="1"/>
                  </a:lnTo>
                  <a:lnTo>
                    <a:pt x="2"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7" name="Freeform 4841"/>
            <p:cNvSpPr>
              <a:spLocks/>
            </p:cNvSpPr>
            <p:nvPr/>
          </p:nvSpPr>
          <p:spPr bwMode="auto">
            <a:xfrm>
              <a:off x="4704" y="2542"/>
              <a:ext cx="3" cy="9"/>
            </a:xfrm>
            <a:custGeom>
              <a:avLst/>
              <a:gdLst/>
              <a:ahLst/>
              <a:cxnLst>
                <a:cxn ang="0">
                  <a:pos x="1" y="7"/>
                </a:cxn>
                <a:cxn ang="0">
                  <a:pos x="1" y="7"/>
                </a:cxn>
                <a:cxn ang="0">
                  <a:pos x="1" y="9"/>
                </a:cxn>
                <a:cxn ang="0">
                  <a:pos x="1" y="9"/>
                </a:cxn>
                <a:cxn ang="0">
                  <a:pos x="1" y="9"/>
                </a:cxn>
                <a:cxn ang="0">
                  <a:pos x="3" y="9"/>
                </a:cxn>
                <a:cxn ang="0">
                  <a:pos x="3" y="9"/>
                </a:cxn>
                <a:cxn ang="0">
                  <a:pos x="3" y="6"/>
                </a:cxn>
                <a:cxn ang="0">
                  <a:pos x="3" y="6"/>
                </a:cxn>
                <a:cxn ang="0">
                  <a:pos x="1" y="2"/>
                </a:cxn>
                <a:cxn ang="0">
                  <a:pos x="1" y="2"/>
                </a:cxn>
                <a:cxn ang="0">
                  <a:pos x="3" y="0"/>
                </a:cxn>
                <a:cxn ang="0">
                  <a:pos x="3" y="0"/>
                </a:cxn>
                <a:cxn ang="0">
                  <a:pos x="1" y="0"/>
                </a:cxn>
                <a:cxn ang="0">
                  <a:pos x="1" y="2"/>
                </a:cxn>
                <a:cxn ang="0">
                  <a:pos x="0" y="6"/>
                </a:cxn>
                <a:cxn ang="0">
                  <a:pos x="0" y="6"/>
                </a:cxn>
                <a:cxn ang="0">
                  <a:pos x="1" y="6"/>
                </a:cxn>
                <a:cxn ang="0">
                  <a:pos x="1" y="7"/>
                </a:cxn>
              </a:cxnLst>
              <a:rect l="0" t="0" r="r" b="b"/>
              <a:pathLst>
                <a:path w="3" h="9">
                  <a:moveTo>
                    <a:pt x="1" y="7"/>
                  </a:moveTo>
                  <a:lnTo>
                    <a:pt x="1" y="7"/>
                  </a:lnTo>
                  <a:lnTo>
                    <a:pt x="1" y="9"/>
                  </a:lnTo>
                  <a:lnTo>
                    <a:pt x="1" y="9"/>
                  </a:lnTo>
                  <a:lnTo>
                    <a:pt x="1" y="9"/>
                  </a:lnTo>
                  <a:lnTo>
                    <a:pt x="3" y="9"/>
                  </a:lnTo>
                  <a:lnTo>
                    <a:pt x="3" y="9"/>
                  </a:lnTo>
                  <a:lnTo>
                    <a:pt x="3" y="6"/>
                  </a:lnTo>
                  <a:lnTo>
                    <a:pt x="3" y="6"/>
                  </a:lnTo>
                  <a:lnTo>
                    <a:pt x="1" y="2"/>
                  </a:lnTo>
                  <a:lnTo>
                    <a:pt x="1" y="2"/>
                  </a:lnTo>
                  <a:lnTo>
                    <a:pt x="3" y="0"/>
                  </a:lnTo>
                  <a:lnTo>
                    <a:pt x="3" y="0"/>
                  </a:lnTo>
                  <a:lnTo>
                    <a:pt x="1" y="0"/>
                  </a:lnTo>
                  <a:lnTo>
                    <a:pt x="1" y="2"/>
                  </a:lnTo>
                  <a:lnTo>
                    <a:pt x="0" y="6"/>
                  </a:lnTo>
                  <a:lnTo>
                    <a:pt x="0" y="6"/>
                  </a:lnTo>
                  <a:lnTo>
                    <a:pt x="1" y="6"/>
                  </a:lnTo>
                  <a:lnTo>
                    <a:pt x="1"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8" name="Freeform 4842"/>
            <p:cNvSpPr>
              <a:spLocks/>
            </p:cNvSpPr>
            <p:nvPr/>
          </p:nvSpPr>
          <p:spPr bwMode="auto">
            <a:xfrm>
              <a:off x="4704" y="2542"/>
              <a:ext cx="3" cy="9"/>
            </a:xfrm>
            <a:custGeom>
              <a:avLst/>
              <a:gdLst/>
              <a:ahLst/>
              <a:cxnLst>
                <a:cxn ang="0">
                  <a:pos x="1" y="7"/>
                </a:cxn>
                <a:cxn ang="0">
                  <a:pos x="1" y="7"/>
                </a:cxn>
                <a:cxn ang="0">
                  <a:pos x="1" y="9"/>
                </a:cxn>
                <a:cxn ang="0">
                  <a:pos x="1" y="9"/>
                </a:cxn>
                <a:cxn ang="0">
                  <a:pos x="1" y="9"/>
                </a:cxn>
                <a:cxn ang="0">
                  <a:pos x="3" y="9"/>
                </a:cxn>
                <a:cxn ang="0">
                  <a:pos x="3" y="9"/>
                </a:cxn>
                <a:cxn ang="0">
                  <a:pos x="3" y="6"/>
                </a:cxn>
                <a:cxn ang="0">
                  <a:pos x="3" y="6"/>
                </a:cxn>
                <a:cxn ang="0">
                  <a:pos x="1" y="2"/>
                </a:cxn>
                <a:cxn ang="0">
                  <a:pos x="1" y="2"/>
                </a:cxn>
                <a:cxn ang="0">
                  <a:pos x="3" y="0"/>
                </a:cxn>
                <a:cxn ang="0">
                  <a:pos x="3" y="0"/>
                </a:cxn>
                <a:cxn ang="0">
                  <a:pos x="1" y="0"/>
                </a:cxn>
                <a:cxn ang="0">
                  <a:pos x="1" y="2"/>
                </a:cxn>
                <a:cxn ang="0">
                  <a:pos x="0" y="6"/>
                </a:cxn>
                <a:cxn ang="0">
                  <a:pos x="0" y="6"/>
                </a:cxn>
                <a:cxn ang="0">
                  <a:pos x="1" y="6"/>
                </a:cxn>
                <a:cxn ang="0">
                  <a:pos x="1" y="7"/>
                </a:cxn>
              </a:cxnLst>
              <a:rect l="0" t="0" r="r" b="b"/>
              <a:pathLst>
                <a:path w="3" h="9">
                  <a:moveTo>
                    <a:pt x="1" y="7"/>
                  </a:moveTo>
                  <a:lnTo>
                    <a:pt x="1" y="7"/>
                  </a:lnTo>
                  <a:lnTo>
                    <a:pt x="1" y="9"/>
                  </a:lnTo>
                  <a:lnTo>
                    <a:pt x="1" y="9"/>
                  </a:lnTo>
                  <a:lnTo>
                    <a:pt x="1" y="9"/>
                  </a:lnTo>
                  <a:lnTo>
                    <a:pt x="3" y="9"/>
                  </a:lnTo>
                  <a:lnTo>
                    <a:pt x="3" y="9"/>
                  </a:lnTo>
                  <a:lnTo>
                    <a:pt x="3" y="6"/>
                  </a:lnTo>
                  <a:lnTo>
                    <a:pt x="3" y="6"/>
                  </a:lnTo>
                  <a:lnTo>
                    <a:pt x="1" y="2"/>
                  </a:lnTo>
                  <a:lnTo>
                    <a:pt x="1" y="2"/>
                  </a:lnTo>
                  <a:lnTo>
                    <a:pt x="3" y="0"/>
                  </a:lnTo>
                  <a:lnTo>
                    <a:pt x="3" y="0"/>
                  </a:lnTo>
                  <a:lnTo>
                    <a:pt x="1" y="0"/>
                  </a:lnTo>
                  <a:lnTo>
                    <a:pt x="1" y="2"/>
                  </a:lnTo>
                  <a:lnTo>
                    <a:pt x="0" y="6"/>
                  </a:lnTo>
                  <a:lnTo>
                    <a:pt x="0" y="6"/>
                  </a:lnTo>
                  <a:lnTo>
                    <a:pt x="1" y="6"/>
                  </a:lnTo>
                  <a:lnTo>
                    <a:pt x="1"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9" name="Freeform 4843"/>
            <p:cNvSpPr>
              <a:spLocks/>
            </p:cNvSpPr>
            <p:nvPr/>
          </p:nvSpPr>
          <p:spPr bwMode="auto">
            <a:xfrm>
              <a:off x="4711" y="2553"/>
              <a:ext cx="1" cy="4"/>
            </a:xfrm>
            <a:custGeom>
              <a:avLst/>
              <a:gdLst/>
              <a:ahLst/>
              <a:cxnLst>
                <a:cxn ang="0">
                  <a:pos x="0" y="4"/>
                </a:cxn>
                <a:cxn ang="0">
                  <a:pos x="0" y="4"/>
                </a:cxn>
                <a:cxn ang="0">
                  <a:pos x="0" y="2"/>
                </a:cxn>
                <a:cxn ang="0">
                  <a:pos x="0" y="0"/>
                </a:cxn>
                <a:cxn ang="0">
                  <a:pos x="0" y="0"/>
                </a:cxn>
                <a:cxn ang="0">
                  <a:pos x="0" y="4"/>
                </a:cxn>
              </a:cxnLst>
              <a:rect l="0" t="0" r="r" b="b"/>
              <a:pathLst>
                <a:path h="4">
                  <a:moveTo>
                    <a:pt x="0" y="4"/>
                  </a:moveTo>
                  <a:lnTo>
                    <a:pt x="0" y="4"/>
                  </a:lnTo>
                  <a:lnTo>
                    <a:pt x="0" y="2"/>
                  </a:lnTo>
                  <a:lnTo>
                    <a:pt x="0" y="0"/>
                  </a:lnTo>
                  <a:lnTo>
                    <a:pt x="0" y="0"/>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0" name="Freeform 4844"/>
            <p:cNvSpPr>
              <a:spLocks/>
            </p:cNvSpPr>
            <p:nvPr/>
          </p:nvSpPr>
          <p:spPr bwMode="auto">
            <a:xfrm>
              <a:off x="4711" y="2553"/>
              <a:ext cx="1" cy="4"/>
            </a:xfrm>
            <a:custGeom>
              <a:avLst/>
              <a:gdLst/>
              <a:ahLst/>
              <a:cxnLst>
                <a:cxn ang="0">
                  <a:pos x="0" y="4"/>
                </a:cxn>
                <a:cxn ang="0">
                  <a:pos x="0" y="4"/>
                </a:cxn>
                <a:cxn ang="0">
                  <a:pos x="0" y="2"/>
                </a:cxn>
                <a:cxn ang="0">
                  <a:pos x="0" y="0"/>
                </a:cxn>
                <a:cxn ang="0">
                  <a:pos x="0" y="0"/>
                </a:cxn>
                <a:cxn ang="0">
                  <a:pos x="0" y="4"/>
                </a:cxn>
              </a:cxnLst>
              <a:rect l="0" t="0" r="r" b="b"/>
              <a:pathLst>
                <a:path h="4">
                  <a:moveTo>
                    <a:pt x="0" y="4"/>
                  </a:moveTo>
                  <a:lnTo>
                    <a:pt x="0" y="4"/>
                  </a:lnTo>
                  <a:lnTo>
                    <a:pt x="0" y="2"/>
                  </a:lnTo>
                  <a:lnTo>
                    <a:pt x="0" y="0"/>
                  </a:lnTo>
                  <a:lnTo>
                    <a:pt x="0" y="0"/>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1" name="Freeform 4845"/>
            <p:cNvSpPr>
              <a:spLocks/>
            </p:cNvSpPr>
            <p:nvPr/>
          </p:nvSpPr>
          <p:spPr bwMode="auto">
            <a:xfrm>
              <a:off x="4711" y="2549"/>
              <a:ext cx="3" cy="6"/>
            </a:xfrm>
            <a:custGeom>
              <a:avLst/>
              <a:gdLst/>
              <a:ahLst/>
              <a:cxnLst>
                <a:cxn ang="0">
                  <a:pos x="2" y="0"/>
                </a:cxn>
                <a:cxn ang="0">
                  <a:pos x="2" y="0"/>
                </a:cxn>
                <a:cxn ang="0">
                  <a:pos x="0" y="4"/>
                </a:cxn>
                <a:cxn ang="0">
                  <a:pos x="2" y="4"/>
                </a:cxn>
                <a:cxn ang="0">
                  <a:pos x="2" y="6"/>
                </a:cxn>
                <a:cxn ang="0">
                  <a:pos x="2" y="6"/>
                </a:cxn>
                <a:cxn ang="0">
                  <a:pos x="3" y="4"/>
                </a:cxn>
                <a:cxn ang="0">
                  <a:pos x="3" y="2"/>
                </a:cxn>
                <a:cxn ang="0">
                  <a:pos x="2" y="0"/>
                </a:cxn>
              </a:cxnLst>
              <a:rect l="0" t="0" r="r" b="b"/>
              <a:pathLst>
                <a:path w="3" h="6">
                  <a:moveTo>
                    <a:pt x="2" y="0"/>
                  </a:moveTo>
                  <a:lnTo>
                    <a:pt x="2" y="0"/>
                  </a:lnTo>
                  <a:lnTo>
                    <a:pt x="0" y="4"/>
                  </a:lnTo>
                  <a:lnTo>
                    <a:pt x="2" y="4"/>
                  </a:lnTo>
                  <a:lnTo>
                    <a:pt x="2" y="6"/>
                  </a:lnTo>
                  <a:lnTo>
                    <a:pt x="2" y="6"/>
                  </a:lnTo>
                  <a:lnTo>
                    <a:pt x="3" y="4"/>
                  </a:lnTo>
                  <a:lnTo>
                    <a:pt x="3"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2" name="Freeform 4846"/>
            <p:cNvSpPr>
              <a:spLocks/>
            </p:cNvSpPr>
            <p:nvPr/>
          </p:nvSpPr>
          <p:spPr bwMode="auto">
            <a:xfrm>
              <a:off x="4711" y="2549"/>
              <a:ext cx="3" cy="6"/>
            </a:xfrm>
            <a:custGeom>
              <a:avLst/>
              <a:gdLst/>
              <a:ahLst/>
              <a:cxnLst>
                <a:cxn ang="0">
                  <a:pos x="2" y="0"/>
                </a:cxn>
                <a:cxn ang="0">
                  <a:pos x="2" y="0"/>
                </a:cxn>
                <a:cxn ang="0">
                  <a:pos x="0" y="4"/>
                </a:cxn>
                <a:cxn ang="0">
                  <a:pos x="2" y="4"/>
                </a:cxn>
                <a:cxn ang="0">
                  <a:pos x="2" y="6"/>
                </a:cxn>
                <a:cxn ang="0">
                  <a:pos x="2" y="6"/>
                </a:cxn>
                <a:cxn ang="0">
                  <a:pos x="3" y="4"/>
                </a:cxn>
                <a:cxn ang="0">
                  <a:pos x="3" y="2"/>
                </a:cxn>
                <a:cxn ang="0">
                  <a:pos x="2" y="0"/>
                </a:cxn>
              </a:cxnLst>
              <a:rect l="0" t="0" r="r" b="b"/>
              <a:pathLst>
                <a:path w="3" h="6">
                  <a:moveTo>
                    <a:pt x="2" y="0"/>
                  </a:moveTo>
                  <a:lnTo>
                    <a:pt x="2" y="0"/>
                  </a:lnTo>
                  <a:lnTo>
                    <a:pt x="0" y="4"/>
                  </a:lnTo>
                  <a:lnTo>
                    <a:pt x="2" y="4"/>
                  </a:lnTo>
                  <a:lnTo>
                    <a:pt x="2" y="6"/>
                  </a:lnTo>
                  <a:lnTo>
                    <a:pt x="2" y="6"/>
                  </a:lnTo>
                  <a:lnTo>
                    <a:pt x="3" y="4"/>
                  </a:lnTo>
                  <a:lnTo>
                    <a:pt x="3"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3" name="Freeform 4847"/>
            <p:cNvSpPr>
              <a:spLocks/>
            </p:cNvSpPr>
            <p:nvPr/>
          </p:nvSpPr>
          <p:spPr bwMode="auto">
            <a:xfrm>
              <a:off x="4636" y="2408"/>
              <a:ext cx="2" cy="4"/>
            </a:xfrm>
            <a:custGeom>
              <a:avLst/>
              <a:gdLst/>
              <a:ahLst/>
              <a:cxnLst>
                <a:cxn ang="0">
                  <a:pos x="0" y="0"/>
                </a:cxn>
                <a:cxn ang="0">
                  <a:pos x="0" y="0"/>
                </a:cxn>
                <a:cxn ang="0">
                  <a:pos x="2" y="4"/>
                </a:cxn>
                <a:cxn ang="0">
                  <a:pos x="2" y="4"/>
                </a:cxn>
                <a:cxn ang="0">
                  <a:pos x="0" y="0"/>
                </a:cxn>
              </a:cxnLst>
              <a:rect l="0" t="0" r="r" b="b"/>
              <a:pathLst>
                <a:path w="2" h="4">
                  <a:moveTo>
                    <a:pt x="0" y="0"/>
                  </a:moveTo>
                  <a:lnTo>
                    <a:pt x="0" y="0"/>
                  </a:lnTo>
                  <a:lnTo>
                    <a:pt x="2" y="4"/>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4" name="Freeform 4848"/>
            <p:cNvSpPr>
              <a:spLocks/>
            </p:cNvSpPr>
            <p:nvPr/>
          </p:nvSpPr>
          <p:spPr bwMode="auto">
            <a:xfrm>
              <a:off x="4636" y="2408"/>
              <a:ext cx="2" cy="4"/>
            </a:xfrm>
            <a:custGeom>
              <a:avLst/>
              <a:gdLst/>
              <a:ahLst/>
              <a:cxnLst>
                <a:cxn ang="0">
                  <a:pos x="0" y="0"/>
                </a:cxn>
                <a:cxn ang="0">
                  <a:pos x="0" y="0"/>
                </a:cxn>
                <a:cxn ang="0">
                  <a:pos x="2" y="4"/>
                </a:cxn>
                <a:cxn ang="0">
                  <a:pos x="2" y="4"/>
                </a:cxn>
                <a:cxn ang="0">
                  <a:pos x="0" y="0"/>
                </a:cxn>
              </a:cxnLst>
              <a:rect l="0" t="0" r="r" b="b"/>
              <a:pathLst>
                <a:path w="2" h="4">
                  <a:moveTo>
                    <a:pt x="0" y="0"/>
                  </a:moveTo>
                  <a:lnTo>
                    <a:pt x="0" y="0"/>
                  </a:lnTo>
                  <a:lnTo>
                    <a:pt x="2" y="4"/>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5" name="Freeform 4849"/>
            <p:cNvSpPr>
              <a:spLocks/>
            </p:cNvSpPr>
            <p:nvPr/>
          </p:nvSpPr>
          <p:spPr bwMode="auto">
            <a:xfrm>
              <a:off x="4684" y="2537"/>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6" name="Freeform 4850"/>
            <p:cNvSpPr>
              <a:spLocks/>
            </p:cNvSpPr>
            <p:nvPr/>
          </p:nvSpPr>
          <p:spPr bwMode="auto">
            <a:xfrm>
              <a:off x="4684" y="2537"/>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7" name="Rectangle 4851"/>
            <p:cNvSpPr>
              <a:spLocks noChangeArrowheads="1"/>
            </p:cNvSpPr>
            <p:nvPr/>
          </p:nvSpPr>
          <p:spPr bwMode="auto">
            <a:xfrm>
              <a:off x="4686" y="2537"/>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8" name="Rectangle 4852"/>
            <p:cNvSpPr>
              <a:spLocks noChangeArrowheads="1"/>
            </p:cNvSpPr>
            <p:nvPr/>
          </p:nvSpPr>
          <p:spPr bwMode="auto">
            <a:xfrm>
              <a:off x="4686" y="2537"/>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9" name="Rectangle 4853"/>
            <p:cNvSpPr>
              <a:spLocks noChangeArrowheads="1"/>
            </p:cNvSpPr>
            <p:nvPr/>
          </p:nvSpPr>
          <p:spPr bwMode="auto">
            <a:xfrm>
              <a:off x="4695" y="2526"/>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0" name="Rectangle 4854"/>
            <p:cNvSpPr>
              <a:spLocks noChangeArrowheads="1"/>
            </p:cNvSpPr>
            <p:nvPr/>
          </p:nvSpPr>
          <p:spPr bwMode="auto">
            <a:xfrm>
              <a:off x="4695" y="2526"/>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1" name="Freeform 4855"/>
            <p:cNvSpPr>
              <a:spLocks/>
            </p:cNvSpPr>
            <p:nvPr/>
          </p:nvSpPr>
          <p:spPr bwMode="auto">
            <a:xfrm>
              <a:off x="4673" y="2526"/>
              <a:ext cx="4" cy="4"/>
            </a:xfrm>
            <a:custGeom>
              <a:avLst/>
              <a:gdLst/>
              <a:ahLst/>
              <a:cxnLst>
                <a:cxn ang="0">
                  <a:pos x="0" y="4"/>
                </a:cxn>
                <a:cxn ang="0">
                  <a:pos x="0" y="4"/>
                </a:cxn>
                <a:cxn ang="0">
                  <a:pos x="0" y="0"/>
                </a:cxn>
                <a:cxn ang="0">
                  <a:pos x="2" y="0"/>
                </a:cxn>
                <a:cxn ang="0">
                  <a:pos x="4" y="2"/>
                </a:cxn>
                <a:cxn ang="0">
                  <a:pos x="0" y="4"/>
                </a:cxn>
              </a:cxnLst>
              <a:rect l="0" t="0" r="r" b="b"/>
              <a:pathLst>
                <a:path w="4" h="4">
                  <a:moveTo>
                    <a:pt x="0" y="4"/>
                  </a:moveTo>
                  <a:lnTo>
                    <a:pt x="0" y="4"/>
                  </a:lnTo>
                  <a:lnTo>
                    <a:pt x="0" y="0"/>
                  </a:lnTo>
                  <a:lnTo>
                    <a:pt x="2" y="0"/>
                  </a:lnTo>
                  <a:lnTo>
                    <a:pt x="4"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2" name="Freeform 4856"/>
            <p:cNvSpPr>
              <a:spLocks/>
            </p:cNvSpPr>
            <p:nvPr/>
          </p:nvSpPr>
          <p:spPr bwMode="auto">
            <a:xfrm>
              <a:off x="4673" y="2526"/>
              <a:ext cx="4" cy="4"/>
            </a:xfrm>
            <a:custGeom>
              <a:avLst/>
              <a:gdLst/>
              <a:ahLst/>
              <a:cxnLst>
                <a:cxn ang="0">
                  <a:pos x="0" y="4"/>
                </a:cxn>
                <a:cxn ang="0">
                  <a:pos x="0" y="4"/>
                </a:cxn>
                <a:cxn ang="0">
                  <a:pos x="0" y="0"/>
                </a:cxn>
                <a:cxn ang="0">
                  <a:pos x="2" y="0"/>
                </a:cxn>
                <a:cxn ang="0">
                  <a:pos x="4" y="2"/>
                </a:cxn>
                <a:cxn ang="0">
                  <a:pos x="0" y="4"/>
                </a:cxn>
              </a:cxnLst>
              <a:rect l="0" t="0" r="r" b="b"/>
              <a:pathLst>
                <a:path w="4" h="4">
                  <a:moveTo>
                    <a:pt x="0" y="4"/>
                  </a:moveTo>
                  <a:lnTo>
                    <a:pt x="0" y="4"/>
                  </a:lnTo>
                  <a:lnTo>
                    <a:pt x="0" y="0"/>
                  </a:lnTo>
                  <a:lnTo>
                    <a:pt x="2" y="0"/>
                  </a:lnTo>
                  <a:lnTo>
                    <a:pt x="4"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3" name="Freeform 4857"/>
            <p:cNvSpPr>
              <a:spLocks/>
            </p:cNvSpPr>
            <p:nvPr/>
          </p:nvSpPr>
          <p:spPr bwMode="auto">
            <a:xfrm>
              <a:off x="4695" y="2839"/>
              <a:ext cx="35" cy="17"/>
            </a:xfrm>
            <a:custGeom>
              <a:avLst/>
              <a:gdLst/>
              <a:ahLst/>
              <a:cxnLst>
                <a:cxn ang="0">
                  <a:pos x="0" y="14"/>
                </a:cxn>
                <a:cxn ang="0">
                  <a:pos x="0" y="14"/>
                </a:cxn>
                <a:cxn ang="0">
                  <a:pos x="0" y="17"/>
                </a:cxn>
                <a:cxn ang="0">
                  <a:pos x="2" y="17"/>
                </a:cxn>
                <a:cxn ang="0">
                  <a:pos x="5" y="16"/>
                </a:cxn>
                <a:cxn ang="0">
                  <a:pos x="5" y="16"/>
                </a:cxn>
                <a:cxn ang="0">
                  <a:pos x="18" y="10"/>
                </a:cxn>
                <a:cxn ang="0">
                  <a:pos x="18" y="10"/>
                </a:cxn>
                <a:cxn ang="0">
                  <a:pos x="26" y="7"/>
                </a:cxn>
                <a:cxn ang="0">
                  <a:pos x="32" y="5"/>
                </a:cxn>
                <a:cxn ang="0">
                  <a:pos x="35" y="1"/>
                </a:cxn>
                <a:cxn ang="0">
                  <a:pos x="35" y="1"/>
                </a:cxn>
                <a:cxn ang="0">
                  <a:pos x="35" y="0"/>
                </a:cxn>
                <a:cxn ang="0">
                  <a:pos x="34" y="0"/>
                </a:cxn>
                <a:cxn ang="0">
                  <a:pos x="30" y="0"/>
                </a:cxn>
                <a:cxn ang="0">
                  <a:pos x="30" y="0"/>
                </a:cxn>
                <a:cxn ang="0">
                  <a:pos x="19" y="1"/>
                </a:cxn>
                <a:cxn ang="0">
                  <a:pos x="19" y="1"/>
                </a:cxn>
                <a:cxn ang="0">
                  <a:pos x="7" y="3"/>
                </a:cxn>
                <a:cxn ang="0">
                  <a:pos x="7" y="3"/>
                </a:cxn>
                <a:cxn ang="0">
                  <a:pos x="2" y="5"/>
                </a:cxn>
                <a:cxn ang="0">
                  <a:pos x="2" y="5"/>
                </a:cxn>
                <a:cxn ang="0">
                  <a:pos x="0" y="8"/>
                </a:cxn>
                <a:cxn ang="0">
                  <a:pos x="0" y="8"/>
                </a:cxn>
                <a:cxn ang="0">
                  <a:pos x="2" y="10"/>
                </a:cxn>
                <a:cxn ang="0">
                  <a:pos x="0" y="14"/>
                </a:cxn>
              </a:cxnLst>
              <a:rect l="0" t="0" r="r" b="b"/>
              <a:pathLst>
                <a:path w="35" h="17">
                  <a:moveTo>
                    <a:pt x="0" y="14"/>
                  </a:moveTo>
                  <a:lnTo>
                    <a:pt x="0" y="14"/>
                  </a:lnTo>
                  <a:lnTo>
                    <a:pt x="0" y="17"/>
                  </a:lnTo>
                  <a:lnTo>
                    <a:pt x="2" y="17"/>
                  </a:lnTo>
                  <a:lnTo>
                    <a:pt x="5" y="16"/>
                  </a:lnTo>
                  <a:lnTo>
                    <a:pt x="5" y="16"/>
                  </a:lnTo>
                  <a:lnTo>
                    <a:pt x="18" y="10"/>
                  </a:lnTo>
                  <a:lnTo>
                    <a:pt x="18" y="10"/>
                  </a:lnTo>
                  <a:lnTo>
                    <a:pt x="26" y="7"/>
                  </a:lnTo>
                  <a:lnTo>
                    <a:pt x="32" y="5"/>
                  </a:lnTo>
                  <a:lnTo>
                    <a:pt x="35" y="1"/>
                  </a:lnTo>
                  <a:lnTo>
                    <a:pt x="35" y="1"/>
                  </a:lnTo>
                  <a:lnTo>
                    <a:pt x="35" y="0"/>
                  </a:lnTo>
                  <a:lnTo>
                    <a:pt x="34" y="0"/>
                  </a:lnTo>
                  <a:lnTo>
                    <a:pt x="30" y="0"/>
                  </a:lnTo>
                  <a:lnTo>
                    <a:pt x="30" y="0"/>
                  </a:lnTo>
                  <a:lnTo>
                    <a:pt x="19" y="1"/>
                  </a:lnTo>
                  <a:lnTo>
                    <a:pt x="19" y="1"/>
                  </a:lnTo>
                  <a:lnTo>
                    <a:pt x="7" y="3"/>
                  </a:lnTo>
                  <a:lnTo>
                    <a:pt x="7" y="3"/>
                  </a:lnTo>
                  <a:lnTo>
                    <a:pt x="2" y="5"/>
                  </a:lnTo>
                  <a:lnTo>
                    <a:pt x="2" y="5"/>
                  </a:lnTo>
                  <a:lnTo>
                    <a:pt x="0" y="8"/>
                  </a:lnTo>
                  <a:lnTo>
                    <a:pt x="0" y="8"/>
                  </a:lnTo>
                  <a:lnTo>
                    <a:pt x="2" y="10"/>
                  </a:lnTo>
                  <a:lnTo>
                    <a:pt x="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4" name="Freeform 4858"/>
            <p:cNvSpPr>
              <a:spLocks/>
            </p:cNvSpPr>
            <p:nvPr/>
          </p:nvSpPr>
          <p:spPr bwMode="auto">
            <a:xfrm>
              <a:off x="4695" y="2839"/>
              <a:ext cx="35" cy="17"/>
            </a:xfrm>
            <a:custGeom>
              <a:avLst/>
              <a:gdLst/>
              <a:ahLst/>
              <a:cxnLst>
                <a:cxn ang="0">
                  <a:pos x="0" y="14"/>
                </a:cxn>
                <a:cxn ang="0">
                  <a:pos x="0" y="14"/>
                </a:cxn>
                <a:cxn ang="0">
                  <a:pos x="0" y="17"/>
                </a:cxn>
                <a:cxn ang="0">
                  <a:pos x="2" y="17"/>
                </a:cxn>
                <a:cxn ang="0">
                  <a:pos x="5" y="16"/>
                </a:cxn>
                <a:cxn ang="0">
                  <a:pos x="5" y="16"/>
                </a:cxn>
                <a:cxn ang="0">
                  <a:pos x="18" y="10"/>
                </a:cxn>
                <a:cxn ang="0">
                  <a:pos x="18" y="10"/>
                </a:cxn>
                <a:cxn ang="0">
                  <a:pos x="26" y="7"/>
                </a:cxn>
                <a:cxn ang="0">
                  <a:pos x="32" y="5"/>
                </a:cxn>
                <a:cxn ang="0">
                  <a:pos x="35" y="1"/>
                </a:cxn>
                <a:cxn ang="0">
                  <a:pos x="35" y="1"/>
                </a:cxn>
                <a:cxn ang="0">
                  <a:pos x="35" y="0"/>
                </a:cxn>
                <a:cxn ang="0">
                  <a:pos x="34" y="0"/>
                </a:cxn>
                <a:cxn ang="0">
                  <a:pos x="30" y="0"/>
                </a:cxn>
                <a:cxn ang="0">
                  <a:pos x="30" y="0"/>
                </a:cxn>
                <a:cxn ang="0">
                  <a:pos x="19" y="1"/>
                </a:cxn>
                <a:cxn ang="0">
                  <a:pos x="19" y="1"/>
                </a:cxn>
                <a:cxn ang="0">
                  <a:pos x="7" y="3"/>
                </a:cxn>
                <a:cxn ang="0">
                  <a:pos x="7" y="3"/>
                </a:cxn>
                <a:cxn ang="0">
                  <a:pos x="2" y="5"/>
                </a:cxn>
                <a:cxn ang="0">
                  <a:pos x="2" y="5"/>
                </a:cxn>
                <a:cxn ang="0">
                  <a:pos x="0" y="8"/>
                </a:cxn>
                <a:cxn ang="0">
                  <a:pos x="0" y="8"/>
                </a:cxn>
                <a:cxn ang="0">
                  <a:pos x="2" y="10"/>
                </a:cxn>
                <a:cxn ang="0">
                  <a:pos x="0" y="14"/>
                </a:cxn>
              </a:cxnLst>
              <a:rect l="0" t="0" r="r" b="b"/>
              <a:pathLst>
                <a:path w="35" h="17">
                  <a:moveTo>
                    <a:pt x="0" y="14"/>
                  </a:moveTo>
                  <a:lnTo>
                    <a:pt x="0" y="14"/>
                  </a:lnTo>
                  <a:lnTo>
                    <a:pt x="0" y="17"/>
                  </a:lnTo>
                  <a:lnTo>
                    <a:pt x="2" y="17"/>
                  </a:lnTo>
                  <a:lnTo>
                    <a:pt x="5" y="16"/>
                  </a:lnTo>
                  <a:lnTo>
                    <a:pt x="5" y="16"/>
                  </a:lnTo>
                  <a:lnTo>
                    <a:pt x="18" y="10"/>
                  </a:lnTo>
                  <a:lnTo>
                    <a:pt x="18" y="10"/>
                  </a:lnTo>
                  <a:lnTo>
                    <a:pt x="26" y="7"/>
                  </a:lnTo>
                  <a:lnTo>
                    <a:pt x="32" y="5"/>
                  </a:lnTo>
                  <a:lnTo>
                    <a:pt x="35" y="1"/>
                  </a:lnTo>
                  <a:lnTo>
                    <a:pt x="35" y="1"/>
                  </a:lnTo>
                  <a:lnTo>
                    <a:pt x="35" y="0"/>
                  </a:lnTo>
                  <a:lnTo>
                    <a:pt x="34" y="0"/>
                  </a:lnTo>
                  <a:lnTo>
                    <a:pt x="30" y="0"/>
                  </a:lnTo>
                  <a:lnTo>
                    <a:pt x="30" y="0"/>
                  </a:lnTo>
                  <a:lnTo>
                    <a:pt x="19" y="1"/>
                  </a:lnTo>
                  <a:lnTo>
                    <a:pt x="19" y="1"/>
                  </a:lnTo>
                  <a:lnTo>
                    <a:pt x="7" y="3"/>
                  </a:lnTo>
                  <a:lnTo>
                    <a:pt x="7" y="3"/>
                  </a:lnTo>
                  <a:lnTo>
                    <a:pt x="2" y="5"/>
                  </a:lnTo>
                  <a:lnTo>
                    <a:pt x="2" y="5"/>
                  </a:lnTo>
                  <a:lnTo>
                    <a:pt x="0" y="8"/>
                  </a:lnTo>
                  <a:lnTo>
                    <a:pt x="0" y="8"/>
                  </a:lnTo>
                  <a:lnTo>
                    <a:pt x="2" y="10"/>
                  </a:lnTo>
                  <a:lnTo>
                    <a:pt x="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5" name="Freeform 4859"/>
            <p:cNvSpPr>
              <a:spLocks/>
            </p:cNvSpPr>
            <p:nvPr/>
          </p:nvSpPr>
          <p:spPr bwMode="auto">
            <a:xfrm>
              <a:off x="4675" y="2853"/>
              <a:ext cx="11" cy="5"/>
            </a:xfrm>
            <a:custGeom>
              <a:avLst/>
              <a:gdLst/>
              <a:ahLst/>
              <a:cxnLst>
                <a:cxn ang="0">
                  <a:pos x="0" y="3"/>
                </a:cxn>
                <a:cxn ang="0">
                  <a:pos x="0" y="3"/>
                </a:cxn>
                <a:cxn ang="0">
                  <a:pos x="5" y="2"/>
                </a:cxn>
                <a:cxn ang="0">
                  <a:pos x="11" y="0"/>
                </a:cxn>
                <a:cxn ang="0">
                  <a:pos x="11" y="0"/>
                </a:cxn>
                <a:cxn ang="0">
                  <a:pos x="9" y="2"/>
                </a:cxn>
                <a:cxn ang="0">
                  <a:pos x="7" y="5"/>
                </a:cxn>
                <a:cxn ang="0">
                  <a:pos x="7" y="5"/>
                </a:cxn>
                <a:cxn ang="0">
                  <a:pos x="5" y="3"/>
                </a:cxn>
                <a:cxn ang="0">
                  <a:pos x="5" y="3"/>
                </a:cxn>
                <a:cxn ang="0">
                  <a:pos x="4" y="3"/>
                </a:cxn>
                <a:cxn ang="0">
                  <a:pos x="0" y="3"/>
                </a:cxn>
              </a:cxnLst>
              <a:rect l="0" t="0" r="r" b="b"/>
              <a:pathLst>
                <a:path w="11" h="5">
                  <a:moveTo>
                    <a:pt x="0" y="3"/>
                  </a:moveTo>
                  <a:lnTo>
                    <a:pt x="0" y="3"/>
                  </a:lnTo>
                  <a:lnTo>
                    <a:pt x="5" y="2"/>
                  </a:lnTo>
                  <a:lnTo>
                    <a:pt x="11" y="0"/>
                  </a:lnTo>
                  <a:lnTo>
                    <a:pt x="11" y="0"/>
                  </a:lnTo>
                  <a:lnTo>
                    <a:pt x="9" y="2"/>
                  </a:lnTo>
                  <a:lnTo>
                    <a:pt x="7" y="5"/>
                  </a:lnTo>
                  <a:lnTo>
                    <a:pt x="7" y="5"/>
                  </a:lnTo>
                  <a:lnTo>
                    <a:pt x="5" y="3"/>
                  </a:lnTo>
                  <a:lnTo>
                    <a:pt x="5" y="3"/>
                  </a:lnTo>
                  <a:lnTo>
                    <a:pt x="4"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6" name="Freeform 4860"/>
            <p:cNvSpPr>
              <a:spLocks/>
            </p:cNvSpPr>
            <p:nvPr/>
          </p:nvSpPr>
          <p:spPr bwMode="auto">
            <a:xfrm>
              <a:off x="4675" y="2853"/>
              <a:ext cx="11" cy="5"/>
            </a:xfrm>
            <a:custGeom>
              <a:avLst/>
              <a:gdLst/>
              <a:ahLst/>
              <a:cxnLst>
                <a:cxn ang="0">
                  <a:pos x="0" y="3"/>
                </a:cxn>
                <a:cxn ang="0">
                  <a:pos x="0" y="3"/>
                </a:cxn>
                <a:cxn ang="0">
                  <a:pos x="5" y="2"/>
                </a:cxn>
                <a:cxn ang="0">
                  <a:pos x="11" y="0"/>
                </a:cxn>
                <a:cxn ang="0">
                  <a:pos x="11" y="0"/>
                </a:cxn>
                <a:cxn ang="0">
                  <a:pos x="9" y="2"/>
                </a:cxn>
                <a:cxn ang="0">
                  <a:pos x="7" y="5"/>
                </a:cxn>
                <a:cxn ang="0">
                  <a:pos x="7" y="5"/>
                </a:cxn>
                <a:cxn ang="0">
                  <a:pos x="5" y="3"/>
                </a:cxn>
                <a:cxn ang="0">
                  <a:pos x="5" y="3"/>
                </a:cxn>
                <a:cxn ang="0">
                  <a:pos x="4" y="3"/>
                </a:cxn>
                <a:cxn ang="0">
                  <a:pos x="0" y="3"/>
                </a:cxn>
              </a:cxnLst>
              <a:rect l="0" t="0" r="r" b="b"/>
              <a:pathLst>
                <a:path w="11" h="5">
                  <a:moveTo>
                    <a:pt x="0" y="3"/>
                  </a:moveTo>
                  <a:lnTo>
                    <a:pt x="0" y="3"/>
                  </a:lnTo>
                  <a:lnTo>
                    <a:pt x="5" y="2"/>
                  </a:lnTo>
                  <a:lnTo>
                    <a:pt x="11" y="0"/>
                  </a:lnTo>
                  <a:lnTo>
                    <a:pt x="11" y="0"/>
                  </a:lnTo>
                  <a:lnTo>
                    <a:pt x="9" y="2"/>
                  </a:lnTo>
                  <a:lnTo>
                    <a:pt x="7" y="5"/>
                  </a:lnTo>
                  <a:lnTo>
                    <a:pt x="7" y="5"/>
                  </a:lnTo>
                  <a:lnTo>
                    <a:pt x="5" y="3"/>
                  </a:lnTo>
                  <a:lnTo>
                    <a:pt x="5" y="3"/>
                  </a:lnTo>
                  <a:lnTo>
                    <a:pt x="4"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7" name="Freeform 4861"/>
            <p:cNvSpPr>
              <a:spLocks/>
            </p:cNvSpPr>
            <p:nvPr/>
          </p:nvSpPr>
          <p:spPr bwMode="auto">
            <a:xfrm>
              <a:off x="3783" y="2093"/>
              <a:ext cx="469" cy="485"/>
            </a:xfrm>
            <a:custGeom>
              <a:avLst/>
              <a:gdLst/>
              <a:ahLst/>
              <a:cxnLst>
                <a:cxn ang="0">
                  <a:pos x="98" y="378"/>
                </a:cxn>
                <a:cxn ang="0">
                  <a:pos x="159" y="476"/>
                </a:cxn>
                <a:cxn ang="0">
                  <a:pos x="194" y="399"/>
                </a:cxn>
                <a:cxn ang="0">
                  <a:pos x="194" y="360"/>
                </a:cxn>
                <a:cxn ang="0">
                  <a:pos x="255" y="317"/>
                </a:cxn>
                <a:cxn ang="0">
                  <a:pos x="316" y="258"/>
                </a:cxn>
                <a:cxn ang="0">
                  <a:pos x="328" y="262"/>
                </a:cxn>
                <a:cxn ang="0">
                  <a:pos x="328" y="239"/>
                </a:cxn>
                <a:cxn ang="0">
                  <a:pos x="316" y="205"/>
                </a:cxn>
                <a:cxn ang="0">
                  <a:pos x="319" y="189"/>
                </a:cxn>
                <a:cxn ang="0">
                  <a:pos x="341" y="185"/>
                </a:cxn>
                <a:cxn ang="0">
                  <a:pos x="384" y="205"/>
                </a:cxn>
                <a:cxn ang="0">
                  <a:pos x="384" y="224"/>
                </a:cxn>
                <a:cxn ang="0">
                  <a:pos x="403" y="241"/>
                </a:cxn>
                <a:cxn ang="0">
                  <a:pos x="434" y="189"/>
                </a:cxn>
                <a:cxn ang="0">
                  <a:pos x="464" y="155"/>
                </a:cxn>
                <a:cxn ang="0">
                  <a:pos x="450" y="128"/>
                </a:cxn>
                <a:cxn ang="0">
                  <a:pos x="410" y="137"/>
                </a:cxn>
                <a:cxn ang="0">
                  <a:pos x="385" y="166"/>
                </a:cxn>
                <a:cxn ang="0">
                  <a:pos x="332" y="169"/>
                </a:cxn>
                <a:cxn ang="0">
                  <a:pos x="332" y="155"/>
                </a:cxn>
                <a:cxn ang="0">
                  <a:pos x="316" y="167"/>
                </a:cxn>
                <a:cxn ang="0">
                  <a:pos x="284" y="175"/>
                </a:cxn>
                <a:cxn ang="0">
                  <a:pos x="243" y="162"/>
                </a:cxn>
                <a:cxn ang="0">
                  <a:pos x="205" y="142"/>
                </a:cxn>
                <a:cxn ang="0">
                  <a:pos x="193" y="132"/>
                </a:cxn>
                <a:cxn ang="0">
                  <a:pos x="200" y="114"/>
                </a:cxn>
                <a:cxn ang="0">
                  <a:pos x="198" y="105"/>
                </a:cxn>
                <a:cxn ang="0">
                  <a:pos x="184" y="94"/>
                </a:cxn>
                <a:cxn ang="0">
                  <a:pos x="169" y="87"/>
                </a:cxn>
                <a:cxn ang="0">
                  <a:pos x="169" y="64"/>
                </a:cxn>
                <a:cxn ang="0">
                  <a:pos x="180" y="66"/>
                </a:cxn>
                <a:cxn ang="0">
                  <a:pos x="177" y="53"/>
                </a:cxn>
                <a:cxn ang="0">
                  <a:pos x="177" y="39"/>
                </a:cxn>
                <a:cxn ang="0">
                  <a:pos x="189" y="26"/>
                </a:cxn>
                <a:cxn ang="0">
                  <a:pos x="193" y="10"/>
                </a:cxn>
                <a:cxn ang="0">
                  <a:pos x="184" y="1"/>
                </a:cxn>
                <a:cxn ang="0">
                  <a:pos x="160" y="9"/>
                </a:cxn>
                <a:cxn ang="0">
                  <a:pos x="141" y="25"/>
                </a:cxn>
                <a:cxn ang="0">
                  <a:pos x="123" y="28"/>
                </a:cxn>
                <a:cxn ang="0">
                  <a:pos x="94" y="23"/>
                </a:cxn>
                <a:cxn ang="0">
                  <a:pos x="93" y="35"/>
                </a:cxn>
                <a:cxn ang="0">
                  <a:pos x="98" y="48"/>
                </a:cxn>
                <a:cxn ang="0">
                  <a:pos x="105" y="60"/>
                </a:cxn>
                <a:cxn ang="0">
                  <a:pos x="114" y="75"/>
                </a:cxn>
                <a:cxn ang="0">
                  <a:pos x="107" y="87"/>
                </a:cxn>
                <a:cxn ang="0">
                  <a:pos x="105" y="94"/>
                </a:cxn>
                <a:cxn ang="0">
                  <a:pos x="86" y="116"/>
                </a:cxn>
                <a:cxn ang="0">
                  <a:pos x="41" y="150"/>
                </a:cxn>
                <a:cxn ang="0">
                  <a:pos x="34" y="176"/>
                </a:cxn>
                <a:cxn ang="0">
                  <a:pos x="41" y="198"/>
                </a:cxn>
                <a:cxn ang="0">
                  <a:pos x="48" y="214"/>
                </a:cxn>
                <a:cxn ang="0">
                  <a:pos x="39" y="212"/>
                </a:cxn>
                <a:cxn ang="0">
                  <a:pos x="12" y="216"/>
                </a:cxn>
                <a:cxn ang="0">
                  <a:pos x="0" y="224"/>
                </a:cxn>
                <a:cxn ang="0">
                  <a:pos x="28" y="248"/>
                </a:cxn>
                <a:cxn ang="0">
                  <a:pos x="64" y="264"/>
                </a:cxn>
                <a:cxn ang="0">
                  <a:pos x="71" y="260"/>
                </a:cxn>
                <a:cxn ang="0">
                  <a:pos x="75" y="305"/>
                </a:cxn>
                <a:cxn ang="0">
                  <a:pos x="86" y="353"/>
                </a:cxn>
              </a:cxnLst>
              <a:rect l="0" t="0" r="r" b="b"/>
              <a:pathLst>
                <a:path w="469" h="485">
                  <a:moveTo>
                    <a:pt x="89" y="360"/>
                  </a:moveTo>
                  <a:lnTo>
                    <a:pt x="89" y="360"/>
                  </a:lnTo>
                  <a:lnTo>
                    <a:pt x="91" y="364"/>
                  </a:lnTo>
                  <a:lnTo>
                    <a:pt x="91" y="365"/>
                  </a:lnTo>
                  <a:lnTo>
                    <a:pt x="91" y="364"/>
                  </a:lnTo>
                  <a:lnTo>
                    <a:pt x="93" y="364"/>
                  </a:lnTo>
                  <a:lnTo>
                    <a:pt x="93" y="365"/>
                  </a:lnTo>
                  <a:lnTo>
                    <a:pt x="93" y="367"/>
                  </a:lnTo>
                  <a:lnTo>
                    <a:pt x="94" y="373"/>
                  </a:lnTo>
                  <a:lnTo>
                    <a:pt x="96" y="376"/>
                  </a:lnTo>
                  <a:lnTo>
                    <a:pt x="98" y="378"/>
                  </a:lnTo>
                  <a:lnTo>
                    <a:pt x="111" y="417"/>
                  </a:lnTo>
                  <a:lnTo>
                    <a:pt x="121" y="430"/>
                  </a:lnTo>
                  <a:lnTo>
                    <a:pt x="134" y="465"/>
                  </a:lnTo>
                  <a:lnTo>
                    <a:pt x="148" y="485"/>
                  </a:lnTo>
                  <a:lnTo>
                    <a:pt x="153" y="483"/>
                  </a:lnTo>
                  <a:lnTo>
                    <a:pt x="155" y="481"/>
                  </a:lnTo>
                  <a:lnTo>
                    <a:pt x="155" y="481"/>
                  </a:lnTo>
                  <a:lnTo>
                    <a:pt x="157" y="480"/>
                  </a:lnTo>
                  <a:lnTo>
                    <a:pt x="159" y="478"/>
                  </a:lnTo>
                  <a:lnTo>
                    <a:pt x="160" y="476"/>
                  </a:lnTo>
                  <a:lnTo>
                    <a:pt x="159" y="476"/>
                  </a:lnTo>
                  <a:lnTo>
                    <a:pt x="162" y="469"/>
                  </a:lnTo>
                  <a:lnTo>
                    <a:pt x="168" y="467"/>
                  </a:lnTo>
                  <a:lnTo>
                    <a:pt x="173" y="465"/>
                  </a:lnTo>
                  <a:lnTo>
                    <a:pt x="173" y="460"/>
                  </a:lnTo>
                  <a:lnTo>
                    <a:pt x="178" y="449"/>
                  </a:lnTo>
                  <a:lnTo>
                    <a:pt x="184" y="448"/>
                  </a:lnTo>
                  <a:lnTo>
                    <a:pt x="184" y="449"/>
                  </a:lnTo>
                  <a:lnTo>
                    <a:pt x="187" y="449"/>
                  </a:lnTo>
                  <a:lnTo>
                    <a:pt x="187" y="424"/>
                  </a:lnTo>
                  <a:lnTo>
                    <a:pt x="194" y="403"/>
                  </a:lnTo>
                  <a:lnTo>
                    <a:pt x="194" y="399"/>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4" y="360"/>
                  </a:lnTo>
                  <a:lnTo>
                    <a:pt x="198" y="358"/>
                  </a:lnTo>
                  <a:lnTo>
                    <a:pt x="200" y="358"/>
                  </a:lnTo>
                  <a:lnTo>
                    <a:pt x="203" y="360"/>
                  </a:lnTo>
                  <a:lnTo>
                    <a:pt x="205" y="360"/>
                  </a:lnTo>
                  <a:lnTo>
                    <a:pt x="209" y="353"/>
                  </a:lnTo>
                  <a:lnTo>
                    <a:pt x="210" y="351"/>
                  </a:lnTo>
                  <a:lnTo>
                    <a:pt x="225" y="348"/>
                  </a:lnTo>
                  <a:lnTo>
                    <a:pt x="227" y="346"/>
                  </a:lnTo>
                  <a:lnTo>
                    <a:pt x="227" y="342"/>
                  </a:lnTo>
                  <a:lnTo>
                    <a:pt x="228" y="339"/>
                  </a:lnTo>
                  <a:lnTo>
                    <a:pt x="255" y="317"/>
                  </a:lnTo>
                  <a:lnTo>
                    <a:pt x="255" y="317"/>
                  </a:lnTo>
                  <a:lnTo>
                    <a:pt x="257" y="317"/>
                  </a:lnTo>
                  <a:lnTo>
                    <a:pt x="269" y="301"/>
                  </a:lnTo>
                  <a:lnTo>
                    <a:pt x="291" y="290"/>
                  </a:lnTo>
                  <a:lnTo>
                    <a:pt x="291" y="290"/>
                  </a:lnTo>
                  <a:lnTo>
                    <a:pt x="298" y="283"/>
                  </a:lnTo>
                  <a:lnTo>
                    <a:pt x="300" y="282"/>
                  </a:lnTo>
                  <a:lnTo>
                    <a:pt x="301" y="278"/>
                  </a:lnTo>
                  <a:lnTo>
                    <a:pt x="300" y="271"/>
                  </a:lnTo>
                  <a:lnTo>
                    <a:pt x="301" y="266"/>
                  </a:lnTo>
                  <a:lnTo>
                    <a:pt x="316" y="258"/>
                  </a:lnTo>
                  <a:lnTo>
                    <a:pt x="318" y="255"/>
                  </a:lnTo>
                  <a:lnTo>
                    <a:pt x="319" y="253"/>
                  </a:lnTo>
                  <a:lnTo>
                    <a:pt x="321" y="253"/>
                  </a:lnTo>
                  <a:lnTo>
                    <a:pt x="319" y="260"/>
                  </a:lnTo>
                  <a:lnTo>
                    <a:pt x="319" y="260"/>
                  </a:lnTo>
                  <a:lnTo>
                    <a:pt x="321" y="260"/>
                  </a:lnTo>
                  <a:lnTo>
                    <a:pt x="321" y="260"/>
                  </a:lnTo>
                  <a:lnTo>
                    <a:pt x="323" y="264"/>
                  </a:lnTo>
                  <a:lnTo>
                    <a:pt x="325" y="262"/>
                  </a:lnTo>
                  <a:lnTo>
                    <a:pt x="326" y="262"/>
                  </a:lnTo>
                  <a:lnTo>
                    <a:pt x="328" y="262"/>
                  </a:lnTo>
                  <a:lnTo>
                    <a:pt x="328" y="260"/>
                  </a:lnTo>
                  <a:lnTo>
                    <a:pt x="328" y="258"/>
                  </a:lnTo>
                  <a:lnTo>
                    <a:pt x="330" y="262"/>
                  </a:lnTo>
                  <a:lnTo>
                    <a:pt x="330" y="262"/>
                  </a:lnTo>
                  <a:lnTo>
                    <a:pt x="334" y="262"/>
                  </a:lnTo>
                  <a:lnTo>
                    <a:pt x="332" y="257"/>
                  </a:lnTo>
                  <a:lnTo>
                    <a:pt x="332" y="257"/>
                  </a:lnTo>
                  <a:lnTo>
                    <a:pt x="330" y="246"/>
                  </a:lnTo>
                  <a:lnTo>
                    <a:pt x="328" y="244"/>
                  </a:lnTo>
                  <a:lnTo>
                    <a:pt x="328" y="242"/>
                  </a:lnTo>
                  <a:lnTo>
                    <a:pt x="328" y="239"/>
                  </a:lnTo>
                  <a:lnTo>
                    <a:pt x="328" y="239"/>
                  </a:lnTo>
                  <a:lnTo>
                    <a:pt x="328" y="235"/>
                  </a:lnTo>
                  <a:lnTo>
                    <a:pt x="328" y="233"/>
                  </a:lnTo>
                  <a:lnTo>
                    <a:pt x="326" y="233"/>
                  </a:lnTo>
                  <a:lnTo>
                    <a:pt x="326" y="228"/>
                  </a:lnTo>
                  <a:lnTo>
                    <a:pt x="325" y="226"/>
                  </a:lnTo>
                  <a:lnTo>
                    <a:pt x="326" y="216"/>
                  </a:lnTo>
                  <a:lnTo>
                    <a:pt x="325" y="212"/>
                  </a:lnTo>
                  <a:lnTo>
                    <a:pt x="316" y="208"/>
                  </a:lnTo>
                  <a:lnTo>
                    <a:pt x="316" y="207"/>
                  </a:lnTo>
                  <a:lnTo>
                    <a:pt x="316" y="205"/>
                  </a:lnTo>
                  <a:lnTo>
                    <a:pt x="318" y="203"/>
                  </a:lnTo>
                  <a:lnTo>
                    <a:pt x="319" y="201"/>
                  </a:lnTo>
                  <a:lnTo>
                    <a:pt x="321" y="201"/>
                  </a:lnTo>
                  <a:lnTo>
                    <a:pt x="323" y="199"/>
                  </a:lnTo>
                  <a:lnTo>
                    <a:pt x="328" y="198"/>
                  </a:lnTo>
                  <a:lnTo>
                    <a:pt x="328" y="196"/>
                  </a:lnTo>
                  <a:lnTo>
                    <a:pt x="326" y="194"/>
                  </a:lnTo>
                  <a:lnTo>
                    <a:pt x="326" y="194"/>
                  </a:lnTo>
                  <a:lnTo>
                    <a:pt x="323" y="194"/>
                  </a:lnTo>
                  <a:lnTo>
                    <a:pt x="321" y="192"/>
                  </a:lnTo>
                  <a:lnTo>
                    <a:pt x="319" y="189"/>
                  </a:lnTo>
                  <a:lnTo>
                    <a:pt x="319" y="187"/>
                  </a:lnTo>
                  <a:lnTo>
                    <a:pt x="323" y="180"/>
                  </a:lnTo>
                  <a:lnTo>
                    <a:pt x="325" y="176"/>
                  </a:lnTo>
                  <a:lnTo>
                    <a:pt x="325" y="176"/>
                  </a:lnTo>
                  <a:lnTo>
                    <a:pt x="330" y="183"/>
                  </a:lnTo>
                  <a:lnTo>
                    <a:pt x="332" y="178"/>
                  </a:lnTo>
                  <a:lnTo>
                    <a:pt x="334" y="178"/>
                  </a:lnTo>
                  <a:lnTo>
                    <a:pt x="334" y="183"/>
                  </a:lnTo>
                  <a:lnTo>
                    <a:pt x="335" y="185"/>
                  </a:lnTo>
                  <a:lnTo>
                    <a:pt x="337" y="183"/>
                  </a:lnTo>
                  <a:lnTo>
                    <a:pt x="341" y="185"/>
                  </a:lnTo>
                  <a:lnTo>
                    <a:pt x="343" y="182"/>
                  </a:lnTo>
                  <a:lnTo>
                    <a:pt x="343" y="183"/>
                  </a:lnTo>
                  <a:lnTo>
                    <a:pt x="346" y="194"/>
                  </a:lnTo>
                  <a:lnTo>
                    <a:pt x="348" y="196"/>
                  </a:lnTo>
                  <a:lnTo>
                    <a:pt x="350" y="198"/>
                  </a:lnTo>
                  <a:lnTo>
                    <a:pt x="364" y="199"/>
                  </a:lnTo>
                  <a:lnTo>
                    <a:pt x="364" y="198"/>
                  </a:lnTo>
                  <a:lnTo>
                    <a:pt x="375" y="198"/>
                  </a:lnTo>
                  <a:lnTo>
                    <a:pt x="387" y="201"/>
                  </a:lnTo>
                  <a:lnTo>
                    <a:pt x="385" y="203"/>
                  </a:lnTo>
                  <a:lnTo>
                    <a:pt x="384" y="205"/>
                  </a:lnTo>
                  <a:lnTo>
                    <a:pt x="382" y="208"/>
                  </a:lnTo>
                  <a:lnTo>
                    <a:pt x="375" y="216"/>
                  </a:lnTo>
                  <a:lnTo>
                    <a:pt x="367" y="219"/>
                  </a:lnTo>
                  <a:lnTo>
                    <a:pt x="367" y="223"/>
                  </a:lnTo>
                  <a:lnTo>
                    <a:pt x="369" y="232"/>
                  </a:lnTo>
                  <a:lnTo>
                    <a:pt x="373" y="233"/>
                  </a:lnTo>
                  <a:lnTo>
                    <a:pt x="375" y="235"/>
                  </a:lnTo>
                  <a:lnTo>
                    <a:pt x="376" y="237"/>
                  </a:lnTo>
                  <a:lnTo>
                    <a:pt x="380" y="228"/>
                  </a:lnTo>
                  <a:lnTo>
                    <a:pt x="382" y="224"/>
                  </a:lnTo>
                  <a:lnTo>
                    <a:pt x="384" y="224"/>
                  </a:lnTo>
                  <a:lnTo>
                    <a:pt x="392" y="257"/>
                  </a:lnTo>
                  <a:lnTo>
                    <a:pt x="392" y="257"/>
                  </a:lnTo>
                  <a:lnTo>
                    <a:pt x="394" y="255"/>
                  </a:lnTo>
                  <a:lnTo>
                    <a:pt x="398" y="255"/>
                  </a:lnTo>
                  <a:lnTo>
                    <a:pt x="398" y="255"/>
                  </a:lnTo>
                  <a:lnTo>
                    <a:pt x="400" y="253"/>
                  </a:lnTo>
                  <a:lnTo>
                    <a:pt x="400" y="251"/>
                  </a:lnTo>
                  <a:lnTo>
                    <a:pt x="400" y="251"/>
                  </a:lnTo>
                  <a:lnTo>
                    <a:pt x="400" y="248"/>
                  </a:lnTo>
                  <a:lnTo>
                    <a:pt x="400" y="241"/>
                  </a:lnTo>
                  <a:lnTo>
                    <a:pt x="403" y="241"/>
                  </a:lnTo>
                  <a:lnTo>
                    <a:pt x="403" y="239"/>
                  </a:lnTo>
                  <a:lnTo>
                    <a:pt x="403" y="224"/>
                  </a:lnTo>
                  <a:lnTo>
                    <a:pt x="407" y="223"/>
                  </a:lnTo>
                  <a:lnTo>
                    <a:pt x="410" y="223"/>
                  </a:lnTo>
                  <a:lnTo>
                    <a:pt x="416" y="223"/>
                  </a:lnTo>
                  <a:lnTo>
                    <a:pt x="417" y="221"/>
                  </a:lnTo>
                  <a:lnTo>
                    <a:pt x="426" y="201"/>
                  </a:lnTo>
                  <a:lnTo>
                    <a:pt x="425" y="199"/>
                  </a:lnTo>
                  <a:lnTo>
                    <a:pt x="426" y="196"/>
                  </a:lnTo>
                  <a:lnTo>
                    <a:pt x="432" y="194"/>
                  </a:lnTo>
                  <a:lnTo>
                    <a:pt x="434" y="189"/>
                  </a:lnTo>
                  <a:lnTo>
                    <a:pt x="434" y="182"/>
                  </a:lnTo>
                  <a:lnTo>
                    <a:pt x="435" y="176"/>
                  </a:lnTo>
                  <a:lnTo>
                    <a:pt x="439" y="173"/>
                  </a:lnTo>
                  <a:lnTo>
                    <a:pt x="444" y="171"/>
                  </a:lnTo>
                  <a:lnTo>
                    <a:pt x="448" y="166"/>
                  </a:lnTo>
                  <a:lnTo>
                    <a:pt x="455" y="164"/>
                  </a:lnTo>
                  <a:lnTo>
                    <a:pt x="457" y="162"/>
                  </a:lnTo>
                  <a:lnTo>
                    <a:pt x="462" y="164"/>
                  </a:lnTo>
                  <a:lnTo>
                    <a:pt x="464" y="162"/>
                  </a:lnTo>
                  <a:lnTo>
                    <a:pt x="462" y="158"/>
                  </a:lnTo>
                  <a:lnTo>
                    <a:pt x="464" y="155"/>
                  </a:lnTo>
                  <a:lnTo>
                    <a:pt x="467" y="153"/>
                  </a:lnTo>
                  <a:lnTo>
                    <a:pt x="469" y="151"/>
                  </a:lnTo>
                  <a:lnTo>
                    <a:pt x="469" y="148"/>
                  </a:lnTo>
                  <a:lnTo>
                    <a:pt x="467" y="144"/>
                  </a:lnTo>
                  <a:lnTo>
                    <a:pt x="464" y="142"/>
                  </a:lnTo>
                  <a:lnTo>
                    <a:pt x="460" y="142"/>
                  </a:lnTo>
                  <a:lnTo>
                    <a:pt x="458" y="141"/>
                  </a:lnTo>
                  <a:lnTo>
                    <a:pt x="453" y="141"/>
                  </a:lnTo>
                  <a:lnTo>
                    <a:pt x="453" y="133"/>
                  </a:lnTo>
                  <a:lnTo>
                    <a:pt x="450" y="132"/>
                  </a:lnTo>
                  <a:lnTo>
                    <a:pt x="450" y="128"/>
                  </a:lnTo>
                  <a:lnTo>
                    <a:pt x="450" y="126"/>
                  </a:lnTo>
                  <a:lnTo>
                    <a:pt x="446" y="123"/>
                  </a:lnTo>
                  <a:lnTo>
                    <a:pt x="442" y="125"/>
                  </a:lnTo>
                  <a:lnTo>
                    <a:pt x="439" y="126"/>
                  </a:lnTo>
                  <a:lnTo>
                    <a:pt x="435" y="128"/>
                  </a:lnTo>
                  <a:lnTo>
                    <a:pt x="426" y="128"/>
                  </a:lnTo>
                  <a:lnTo>
                    <a:pt x="425" y="126"/>
                  </a:lnTo>
                  <a:lnTo>
                    <a:pt x="423" y="126"/>
                  </a:lnTo>
                  <a:lnTo>
                    <a:pt x="417" y="130"/>
                  </a:lnTo>
                  <a:lnTo>
                    <a:pt x="416" y="132"/>
                  </a:lnTo>
                  <a:lnTo>
                    <a:pt x="410" y="137"/>
                  </a:lnTo>
                  <a:lnTo>
                    <a:pt x="407" y="139"/>
                  </a:lnTo>
                  <a:lnTo>
                    <a:pt x="400" y="146"/>
                  </a:lnTo>
                  <a:lnTo>
                    <a:pt x="378" y="153"/>
                  </a:lnTo>
                  <a:lnTo>
                    <a:pt x="378" y="153"/>
                  </a:lnTo>
                  <a:lnTo>
                    <a:pt x="378" y="155"/>
                  </a:lnTo>
                  <a:lnTo>
                    <a:pt x="378" y="157"/>
                  </a:lnTo>
                  <a:lnTo>
                    <a:pt x="378" y="157"/>
                  </a:lnTo>
                  <a:lnTo>
                    <a:pt x="378" y="158"/>
                  </a:lnTo>
                  <a:lnTo>
                    <a:pt x="384" y="160"/>
                  </a:lnTo>
                  <a:lnTo>
                    <a:pt x="385" y="162"/>
                  </a:lnTo>
                  <a:lnTo>
                    <a:pt x="385" y="166"/>
                  </a:lnTo>
                  <a:lnTo>
                    <a:pt x="385" y="167"/>
                  </a:lnTo>
                  <a:lnTo>
                    <a:pt x="385" y="167"/>
                  </a:lnTo>
                  <a:lnTo>
                    <a:pt x="382" y="169"/>
                  </a:lnTo>
                  <a:lnTo>
                    <a:pt x="364" y="173"/>
                  </a:lnTo>
                  <a:lnTo>
                    <a:pt x="357" y="171"/>
                  </a:lnTo>
                  <a:lnTo>
                    <a:pt x="350" y="173"/>
                  </a:lnTo>
                  <a:lnTo>
                    <a:pt x="339" y="173"/>
                  </a:lnTo>
                  <a:lnTo>
                    <a:pt x="335" y="171"/>
                  </a:lnTo>
                  <a:lnTo>
                    <a:pt x="334" y="171"/>
                  </a:lnTo>
                  <a:lnTo>
                    <a:pt x="334" y="171"/>
                  </a:lnTo>
                  <a:lnTo>
                    <a:pt x="332" y="169"/>
                  </a:lnTo>
                  <a:lnTo>
                    <a:pt x="332" y="167"/>
                  </a:lnTo>
                  <a:lnTo>
                    <a:pt x="332" y="167"/>
                  </a:lnTo>
                  <a:lnTo>
                    <a:pt x="330" y="167"/>
                  </a:lnTo>
                  <a:lnTo>
                    <a:pt x="330" y="166"/>
                  </a:lnTo>
                  <a:lnTo>
                    <a:pt x="334" y="162"/>
                  </a:lnTo>
                  <a:lnTo>
                    <a:pt x="334" y="162"/>
                  </a:lnTo>
                  <a:lnTo>
                    <a:pt x="332" y="162"/>
                  </a:lnTo>
                  <a:lnTo>
                    <a:pt x="330" y="162"/>
                  </a:lnTo>
                  <a:lnTo>
                    <a:pt x="330" y="160"/>
                  </a:lnTo>
                  <a:lnTo>
                    <a:pt x="330" y="158"/>
                  </a:lnTo>
                  <a:lnTo>
                    <a:pt x="332" y="155"/>
                  </a:lnTo>
                  <a:lnTo>
                    <a:pt x="330" y="150"/>
                  </a:lnTo>
                  <a:lnTo>
                    <a:pt x="330" y="150"/>
                  </a:lnTo>
                  <a:lnTo>
                    <a:pt x="328" y="148"/>
                  </a:lnTo>
                  <a:lnTo>
                    <a:pt x="328" y="150"/>
                  </a:lnTo>
                  <a:lnTo>
                    <a:pt x="325" y="151"/>
                  </a:lnTo>
                  <a:lnTo>
                    <a:pt x="323" y="151"/>
                  </a:lnTo>
                  <a:lnTo>
                    <a:pt x="319" y="151"/>
                  </a:lnTo>
                  <a:lnTo>
                    <a:pt x="318" y="157"/>
                  </a:lnTo>
                  <a:lnTo>
                    <a:pt x="318" y="166"/>
                  </a:lnTo>
                  <a:lnTo>
                    <a:pt x="316" y="167"/>
                  </a:lnTo>
                  <a:lnTo>
                    <a:pt x="316" y="167"/>
                  </a:lnTo>
                  <a:lnTo>
                    <a:pt x="319" y="169"/>
                  </a:lnTo>
                  <a:lnTo>
                    <a:pt x="321" y="173"/>
                  </a:lnTo>
                  <a:lnTo>
                    <a:pt x="319" y="175"/>
                  </a:lnTo>
                  <a:lnTo>
                    <a:pt x="318" y="178"/>
                  </a:lnTo>
                  <a:lnTo>
                    <a:pt x="318" y="178"/>
                  </a:lnTo>
                  <a:lnTo>
                    <a:pt x="314" y="178"/>
                  </a:lnTo>
                  <a:lnTo>
                    <a:pt x="312" y="178"/>
                  </a:lnTo>
                  <a:lnTo>
                    <a:pt x="307" y="178"/>
                  </a:lnTo>
                  <a:lnTo>
                    <a:pt x="305" y="178"/>
                  </a:lnTo>
                  <a:lnTo>
                    <a:pt x="301" y="178"/>
                  </a:lnTo>
                  <a:lnTo>
                    <a:pt x="284" y="175"/>
                  </a:lnTo>
                  <a:lnTo>
                    <a:pt x="282" y="173"/>
                  </a:lnTo>
                  <a:lnTo>
                    <a:pt x="269" y="171"/>
                  </a:lnTo>
                  <a:lnTo>
                    <a:pt x="264" y="167"/>
                  </a:lnTo>
                  <a:lnTo>
                    <a:pt x="262" y="164"/>
                  </a:lnTo>
                  <a:lnTo>
                    <a:pt x="260" y="162"/>
                  </a:lnTo>
                  <a:lnTo>
                    <a:pt x="253" y="162"/>
                  </a:lnTo>
                  <a:lnTo>
                    <a:pt x="253" y="162"/>
                  </a:lnTo>
                  <a:lnTo>
                    <a:pt x="251" y="162"/>
                  </a:lnTo>
                  <a:lnTo>
                    <a:pt x="248" y="162"/>
                  </a:lnTo>
                  <a:lnTo>
                    <a:pt x="244" y="160"/>
                  </a:lnTo>
                  <a:lnTo>
                    <a:pt x="243" y="162"/>
                  </a:lnTo>
                  <a:lnTo>
                    <a:pt x="235" y="160"/>
                  </a:lnTo>
                  <a:lnTo>
                    <a:pt x="232" y="157"/>
                  </a:lnTo>
                  <a:lnTo>
                    <a:pt x="232" y="157"/>
                  </a:lnTo>
                  <a:lnTo>
                    <a:pt x="228" y="157"/>
                  </a:lnTo>
                  <a:lnTo>
                    <a:pt x="225" y="155"/>
                  </a:lnTo>
                  <a:lnTo>
                    <a:pt x="221" y="153"/>
                  </a:lnTo>
                  <a:lnTo>
                    <a:pt x="219" y="153"/>
                  </a:lnTo>
                  <a:lnTo>
                    <a:pt x="214" y="150"/>
                  </a:lnTo>
                  <a:lnTo>
                    <a:pt x="210" y="146"/>
                  </a:lnTo>
                  <a:lnTo>
                    <a:pt x="205" y="142"/>
                  </a:lnTo>
                  <a:lnTo>
                    <a:pt x="205" y="142"/>
                  </a:lnTo>
                  <a:lnTo>
                    <a:pt x="202" y="139"/>
                  </a:lnTo>
                  <a:lnTo>
                    <a:pt x="200" y="139"/>
                  </a:lnTo>
                  <a:lnTo>
                    <a:pt x="200" y="141"/>
                  </a:lnTo>
                  <a:lnTo>
                    <a:pt x="198" y="141"/>
                  </a:lnTo>
                  <a:lnTo>
                    <a:pt x="198" y="139"/>
                  </a:lnTo>
                  <a:lnTo>
                    <a:pt x="196" y="139"/>
                  </a:lnTo>
                  <a:lnTo>
                    <a:pt x="194" y="137"/>
                  </a:lnTo>
                  <a:lnTo>
                    <a:pt x="193" y="135"/>
                  </a:lnTo>
                  <a:lnTo>
                    <a:pt x="193" y="135"/>
                  </a:lnTo>
                  <a:lnTo>
                    <a:pt x="193" y="133"/>
                  </a:lnTo>
                  <a:lnTo>
                    <a:pt x="193" y="132"/>
                  </a:lnTo>
                  <a:lnTo>
                    <a:pt x="194" y="130"/>
                  </a:lnTo>
                  <a:lnTo>
                    <a:pt x="194" y="128"/>
                  </a:lnTo>
                  <a:lnTo>
                    <a:pt x="196" y="128"/>
                  </a:lnTo>
                  <a:lnTo>
                    <a:pt x="194" y="125"/>
                  </a:lnTo>
                  <a:lnTo>
                    <a:pt x="196" y="123"/>
                  </a:lnTo>
                  <a:lnTo>
                    <a:pt x="198" y="121"/>
                  </a:lnTo>
                  <a:lnTo>
                    <a:pt x="196" y="119"/>
                  </a:lnTo>
                  <a:lnTo>
                    <a:pt x="196" y="117"/>
                  </a:lnTo>
                  <a:lnTo>
                    <a:pt x="198" y="116"/>
                  </a:lnTo>
                  <a:lnTo>
                    <a:pt x="200" y="116"/>
                  </a:lnTo>
                  <a:lnTo>
                    <a:pt x="200" y="114"/>
                  </a:lnTo>
                  <a:lnTo>
                    <a:pt x="203" y="112"/>
                  </a:lnTo>
                  <a:lnTo>
                    <a:pt x="203" y="110"/>
                  </a:lnTo>
                  <a:lnTo>
                    <a:pt x="203" y="110"/>
                  </a:lnTo>
                  <a:lnTo>
                    <a:pt x="205" y="108"/>
                  </a:lnTo>
                  <a:lnTo>
                    <a:pt x="205" y="110"/>
                  </a:lnTo>
                  <a:lnTo>
                    <a:pt x="207" y="108"/>
                  </a:lnTo>
                  <a:lnTo>
                    <a:pt x="207" y="108"/>
                  </a:lnTo>
                  <a:lnTo>
                    <a:pt x="202" y="107"/>
                  </a:lnTo>
                  <a:lnTo>
                    <a:pt x="202" y="107"/>
                  </a:lnTo>
                  <a:lnTo>
                    <a:pt x="200" y="105"/>
                  </a:lnTo>
                  <a:lnTo>
                    <a:pt x="198" y="105"/>
                  </a:lnTo>
                  <a:lnTo>
                    <a:pt x="194" y="101"/>
                  </a:lnTo>
                  <a:lnTo>
                    <a:pt x="191" y="101"/>
                  </a:lnTo>
                  <a:lnTo>
                    <a:pt x="191" y="100"/>
                  </a:lnTo>
                  <a:lnTo>
                    <a:pt x="191" y="98"/>
                  </a:lnTo>
                  <a:lnTo>
                    <a:pt x="189" y="98"/>
                  </a:lnTo>
                  <a:lnTo>
                    <a:pt x="189" y="98"/>
                  </a:lnTo>
                  <a:lnTo>
                    <a:pt x="187" y="96"/>
                  </a:lnTo>
                  <a:lnTo>
                    <a:pt x="187"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1" y="89"/>
                  </a:lnTo>
                  <a:lnTo>
                    <a:pt x="171" y="89"/>
                  </a:lnTo>
                  <a:lnTo>
                    <a:pt x="169" y="87"/>
                  </a:lnTo>
                  <a:lnTo>
                    <a:pt x="169" y="85"/>
                  </a:lnTo>
                  <a:lnTo>
                    <a:pt x="171" y="84"/>
                  </a:lnTo>
                  <a:lnTo>
                    <a:pt x="169" y="82"/>
                  </a:lnTo>
                  <a:lnTo>
                    <a:pt x="169" y="78"/>
                  </a:lnTo>
                  <a:lnTo>
                    <a:pt x="171" y="76"/>
                  </a:lnTo>
                  <a:lnTo>
                    <a:pt x="166" y="71"/>
                  </a:lnTo>
                  <a:lnTo>
                    <a:pt x="166" y="69"/>
                  </a:lnTo>
                  <a:lnTo>
                    <a:pt x="166" y="67"/>
                  </a:lnTo>
                  <a:lnTo>
                    <a:pt x="166" y="66"/>
                  </a:lnTo>
                  <a:lnTo>
                    <a:pt x="169" y="66"/>
                  </a:lnTo>
                  <a:lnTo>
                    <a:pt x="169" y="64"/>
                  </a:lnTo>
                  <a:lnTo>
                    <a:pt x="171" y="64"/>
                  </a:lnTo>
                  <a:lnTo>
                    <a:pt x="171" y="67"/>
                  </a:lnTo>
                  <a:lnTo>
                    <a:pt x="171" y="67"/>
                  </a:lnTo>
                  <a:lnTo>
                    <a:pt x="173" y="69"/>
                  </a:lnTo>
                  <a:lnTo>
                    <a:pt x="175" y="69"/>
                  </a:lnTo>
                  <a:lnTo>
                    <a:pt x="175" y="69"/>
                  </a:lnTo>
                  <a:lnTo>
                    <a:pt x="177" y="69"/>
                  </a:lnTo>
                  <a:lnTo>
                    <a:pt x="177" y="69"/>
                  </a:lnTo>
                  <a:lnTo>
                    <a:pt x="177" y="67"/>
                  </a:lnTo>
                  <a:lnTo>
                    <a:pt x="178" y="67"/>
                  </a:lnTo>
                  <a:lnTo>
                    <a:pt x="180" y="66"/>
                  </a:lnTo>
                  <a:lnTo>
                    <a:pt x="180" y="66"/>
                  </a:lnTo>
                  <a:lnTo>
                    <a:pt x="180" y="66"/>
                  </a:lnTo>
                  <a:lnTo>
                    <a:pt x="182" y="66"/>
                  </a:lnTo>
                  <a:lnTo>
                    <a:pt x="184" y="64"/>
                  </a:lnTo>
                  <a:lnTo>
                    <a:pt x="184" y="62"/>
                  </a:lnTo>
                  <a:lnTo>
                    <a:pt x="182" y="59"/>
                  </a:lnTo>
                  <a:lnTo>
                    <a:pt x="180" y="57"/>
                  </a:lnTo>
                  <a:lnTo>
                    <a:pt x="182" y="57"/>
                  </a:lnTo>
                  <a:lnTo>
                    <a:pt x="182" y="55"/>
                  </a:lnTo>
                  <a:lnTo>
                    <a:pt x="178"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8" y="37"/>
                  </a:lnTo>
                  <a:lnTo>
                    <a:pt x="180" y="39"/>
                  </a:lnTo>
                  <a:lnTo>
                    <a:pt x="182" y="39"/>
                  </a:lnTo>
                  <a:lnTo>
                    <a:pt x="184" y="34"/>
                  </a:lnTo>
                  <a:lnTo>
                    <a:pt x="184" y="30"/>
                  </a:lnTo>
                  <a:lnTo>
                    <a:pt x="187" y="30"/>
                  </a:lnTo>
                  <a:lnTo>
                    <a:pt x="187" y="30"/>
                  </a:lnTo>
                  <a:lnTo>
                    <a:pt x="187" y="30"/>
                  </a:lnTo>
                  <a:lnTo>
                    <a:pt x="187" y="28"/>
                  </a:lnTo>
                  <a:lnTo>
                    <a:pt x="189" y="28"/>
                  </a:lnTo>
                  <a:lnTo>
                    <a:pt x="189" y="26"/>
                  </a:lnTo>
                  <a:lnTo>
                    <a:pt x="193" y="25"/>
                  </a:lnTo>
                  <a:lnTo>
                    <a:pt x="193" y="23"/>
                  </a:lnTo>
                  <a:lnTo>
                    <a:pt x="193" y="21"/>
                  </a:lnTo>
                  <a:lnTo>
                    <a:pt x="194" y="16"/>
                  </a:lnTo>
                  <a:lnTo>
                    <a:pt x="194" y="14"/>
                  </a:lnTo>
                  <a:lnTo>
                    <a:pt x="194" y="12"/>
                  </a:lnTo>
                  <a:lnTo>
                    <a:pt x="196" y="10"/>
                  </a:lnTo>
                  <a:lnTo>
                    <a:pt x="196" y="9"/>
                  </a:lnTo>
                  <a:lnTo>
                    <a:pt x="196" y="9"/>
                  </a:lnTo>
                  <a:lnTo>
                    <a:pt x="194" y="9"/>
                  </a:lnTo>
                  <a:lnTo>
                    <a:pt x="193" y="10"/>
                  </a:lnTo>
                  <a:lnTo>
                    <a:pt x="193" y="10"/>
                  </a:lnTo>
                  <a:lnTo>
                    <a:pt x="191" y="10"/>
                  </a:lnTo>
                  <a:lnTo>
                    <a:pt x="191" y="7"/>
                  </a:lnTo>
                  <a:lnTo>
                    <a:pt x="189" y="7"/>
                  </a:lnTo>
                  <a:lnTo>
                    <a:pt x="187" y="7"/>
                  </a:lnTo>
                  <a:lnTo>
                    <a:pt x="187" y="7"/>
                  </a:lnTo>
                  <a:lnTo>
                    <a:pt x="185" y="7"/>
                  </a:lnTo>
                  <a:lnTo>
                    <a:pt x="185" y="5"/>
                  </a:lnTo>
                  <a:lnTo>
                    <a:pt x="185" y="3"/>
                  </a:lnTo>
                  <a:lnTo>
                    <a:pt x="184" y="3"/>
                  </a:lnTo>
                  <a:lnTo>
                    <a:pt x="184" y="1"/>
                  </a:lnTo>
                  <a:lnTo>
                    <a:pt x="184" y="1"/>
                  </a:lnTo>
                  <a:lnTo>
                    <a:pt x="182" y="1"/>
                  </a:lnTo>
                  <a:lnTo>
                    <a:pt x="180" y="0"/>
                  </a:lnTo>
                  <a:lnTo>
                    <a:pt x="180" y="0"/>
                  </a:lnTo>
                  <a:lnTo>
                    <a:pt x="178" y="0"/>
                  </a:lnTo>
                  <a:lnTo>
                    <a:pt x="178" y="0"/>
                  </a:lnTo>
                  <a:lnTo>
                    <a:pt x="177" y="0"/>
                  </a:lnTo>
                  <a:lnTo>
                    <a:pt x="175" y="1"/>
                  </a:lnTo>
                  <a:lnTo>
                    <a:pt x="171" y="1"/>
                  </a:lnTo>
                  <a:lnTo>
                    <a:pt x="162" y="7"/>
                  </a:lnTo>
                  <a:lnTo>
                    <a:pt x="160" y="9"/>
                  </a:lnTo>
                  <a:lnTo>
                    <a:pt x="159" y="9"/>
                  </a:lnTo>
                  <a:lnTo>
                    <a:pt x="159" y="10"/>
                  </a:lnTo>
                  <a:lnTo>
                    <a:pt x="157" y="9"/>
                  </a:lnTo>
                  <a:lnTo>
                    <a:pt x="155" y="10"/>
                  </a:lnTo>
                  <a:lnTo>
                    <a:pt x="153" y="10"/>
                  </a:lnTo>
                  <a:lnTo>
                    <a:pt x="143" y="17"/>
                  </a:lnTo>
                  <a:lnTo>
                    <a:pt x="143" y="19"/>
                  </a:lnTo>
                  <a:lnTo>
                    <a:pt x="143" y="19"/>
                  </a:lnTo>
                  <a:lnTo>
                    <a:pt x="143" y="21"/>
                  </a:lnTo>
                  <a:lnTo>
                    <a:pt x="141" y="23"/>
                  </a:lnTo>
                  <a:lnTo>
                    <a:pt x="141" y="25"/>
                  </a:lnTo>
                  <a:lnTo>
                    <a:pt x="139" y="23"/>
                  </a:lnTo>
                  <a:lnTo>
                    <a:pt x="137" y="23"/>
                  </a:lnTo>
                  <a:lnTo>
                    <a:pt x="132" y="23"/>
                  </a:lnTo>
                  <a:lnTo>
                    <a:pt x="132" y="23"/>
                  </a:lnTo>
                  <a:lnTo>
                    <a:pt x="130" y="25"/>
                  </a:lnTo>
                  <a:lnTo>
                    <a:pt x="130" y="25"/>
                  </a:lnTo>
                  <a:lnTo>
                    <a:pt x="128" y="26"/>
                  </a:lnTo>
                  <a:lnTo>
                    <a:pt x="127" y="25"/>
                  </a:lnTo>
                  <a:lnTo>
                    <a:pt x="125" y="25"/>
                  </a:lnTo>
                  <a:lnTo>
                    <a:pt x="125" y="26"/>
                  </a:lnTo>
                  <a:lnTo>
                    <a:pt x="123" y="28"/>
                  </a:lnTo>
                  <a:lnTo>
                    <a:pt x="123" y="28"/>
                  </a:lnTo>
                  <a:lnTo>
                    <a:pt x="121" y="26"/>
                  </a:lnTo>
                  <a:lnTo>
                    <a:pt x="119" y="28"/>
                  </a:lnTo>
                  <a:lnTo>
                    <a:pt x="118" y="26"/>
                  </a:lnTo>
                  <a:lnTo>
                    <a:pt x="114" y="26"/>
                  </a:lnTo>
                  <a:lnTo>
                    <a:pt x="114" y="26"/>
                  </a:lnTo>
                  <a:lnTo>
                    <a:pt x="112" y="26"/>
                  </a:lnTo>
                  <a:lnTo>
                    <a:pt x="100" y="21"/>
                  </a:lnTo>
                  <a:lnTo>
                    <a:pt x="98" y="21"/>
                  </a:lnTo>
                  <a:lnTo>
                    <a:pt x="96" y="23"/>
                  </a:lnTo>
                  <a:lnTo>
                    <a:pt x="94" y="23"/>
                  </a:lnTo>
                  <a:lnTo>
                    <a:pt x="94" y="23"/>
                  </a:lnTo>
                  <a:lnTo>
                    <a:pt x="93" y="23"/>
                  </a:lnTo>
                  <a:lnTo>
                    <a:pt x="93" y="26"/>
                  </a:lnTo>
                  <a:lnTo>
                    <a:pt x="91" y="30"/>
                  </a:lnTo>
                  <a:lnTo>
                    <a:pt x="91" y="30"/>
                  </a:lnTo>
                  <a:lnTo>
                    <a:pt x="93" y="30"/>
                  </a:lnTo>
                  <a:lnTo>
                    <a:pt x="94" y="32"/>
                  </a:lnTo>
                  <a:lnTo>
                    <a:pt x="94" y="34"/>
                  </a:lnTo>
                  <a:lnTo>
                    <a:pt x="93" y="34"/>
                  </a:lnTo>
                  <a:lnTo>
                    <a:pt x="93" y="35"/>
                  </a:lnTo>
                  <a:lnTo>
                    <a:pt x="93" y="35"/>
                  </a:lnTo>
                  <a:lnTo>
                    <a:pt x="93" y="37"/>
                  </a:lnTo>
                  <a:lnTo>
                    <a:pt x="94" y="37"/>
                  </a:lnTo>
                  <a:lnTo>
                    <a:pt x="98" y="37"/>
                  </a:lnTo>
                  <a:lnTo>
                    <a:pt x="98" y="37"/>
                  </a:lnTo>
                  <a:lnTo>
                    <a:pt x="98" y="39"/>
                  </a:lnTo>
                  <a:lnTo>
                    <a:pt x="98" y="39"/>
                  </a:lnTo>
                  <a:lnTo>
                    <a:pt x="96" y="41"/>
                  </a:lnTo>
                  <a:lnTo>
                    <a:pt x="94" y="41"/>
                  </a:lnTo>
                  <a:lnTo>
                    <a:pt x="94" y="42"/>
                  </a:lnTo>
                  <a:lnTo>
                    <a:pt x="98" y="46"/>
                  </a:lnTo>
                  <a:lnTo>
                    <a:pt x="98" y="48"/>
                  </a:lnTo>
                  <a:lnTo>
                    <a:pt x="98" y="50"/>
                  </a:lnTo>
                  <a:lnTo>
                    <a:pt x="94" y="51"/>
                  </a:lnTo>
                  <a:lnTo>
                    <a:pt x="94" y="53"/>
                  </a:lnTo>
                  <a:lnTo>
                    <a:pt x="96" y="53"/>
                  </a:lnTo>
                  <a:lnTo>
                    <a:pt x="96" y="57"/>
                  </a:lnTo>
                  <a:lnTo>
                    <a:pt x="100" y="59"/>
                  </a:lnTo>
                  <a:lnTo>
                    <a:pt x="100" y="60"/>
                  </a:lnTo>
                  <a:lnTo>
                    <a:pt x="102" y="60"/>
                  </a:lnTo>
                  <a:lnTo>
                    <a:pt x="103" y="62"/>
                  </a:lnTo>
                  <a:lnTo>
                    <a:pt x="103" y="60"/>
                  </a:lnTo>
                  <a:lnTo>
                    <a:pt x="105" y="60"/>
                  </a:lnTo>
                  <a:lnTo>
                    <a:pt x="105" y="64"/>
                  </a:lnTo>
                  <a:lnTo>
                    <a:pt x="107" y="67"/>
                  </a:lnTo>
                  <a:lnTo>
                    <a:pt x="107" y="67"/>
                  </a:lnTo>
                  <a:lnTo>
                    <a:pt x="112" y="67"/>
                  </a:lnTo>
                  <a:lnTo>
                    <a:pt x="114" y="69"/>
                  </a:lnTo>
                  <a:lnTo>
                    <a:pt x="114" y="67"/>
                  </a:lnTo>
                  <a:lnTo>
                    <a:pt x="116" y="71"/>
                  </a:lnTo>
                  <a:lnTo>
                    <a:pt x="116" y="71"/>
                  </a:lnTo>
                  <a:lnTo>
                    <a:pt x="116" y="73"/>
                  </a:lnTo>
                  <a:lnTo>
                    <a:pt x="116" y="75"/>
                  </a:lnTo>
                  <a:lnTo>
                    <a:pt x="114" y="75"/>
                  </a:lnTo>
                  <a:lnTo>
                    <a:pt x="112" y="76"/>
                  </a:lnTo>
                  <a:lnTo>
                    <a:pt x="111" y="75"/>
                  </a:lnTo>
                  <a:lnTo>
                    <a:pt x="109" y="75"/>
                  </a:lnTo>
                  <a:lnTo>
                    <a:pt x="109" y="76"/>
                  </a:lnTo>
                  <a:lnTo>
                    <a:pt x="105" y="78"/>
                  </a:lnTo>
                  <a:lnTo>
                    <a:pt x="103" y="80"/>
                  </a:lnTo>
                  <a:lnTo>
                    <a:pt x="103" y="84"/>
                  </a:lnTo>
                  <a:lnTo>
                    <a:pt x="105" y="85"/>
                  </a:lnTo>
                  <a:lnTo>
                    <a:pt x="105" y="87"/>
                  </a:lnTo>
                  <a:lnTo>
                    <a:pt x="105" y="87"/>
                  </a:lnTo>
                  <a:lnTo>
                    <a:pt x="107" y="87"/>
                  </a:lnTo>
                  <a:lnTo>
                    <a:pt x="105" y="89"/>
                  </a:lnTo>
                  <a:lnTo>
                    <a:pt x="103" y="89"/>
                  </a:lnTo>
                  <a:lnTo>
                    <a:pt x="103" y="91"/>
                  </a:lnTo>
                  <a:lnTo>
                    <a:pt x="103" y="92"/>
                  </a:lnTo>
                  <a:lnTo>
                    <a:pt x="105" y="92"/>
                  </a:lnTo>
                  <a:lnTo>
                    <a:pt x="107" y="92"/>
                  </a:lnTo>
                  <a:lnTo>
                    <a:pt x="109" y="94"/>
                  </a:lnTo>
                  <a:lnTo>
                    <a:pt x="107" y="94"/>
                  </a:lnTo>
                  <a:lnTo>
                    <a:pt x="107" y="96"/>
                  </a:lnTo>
                  <a:lnTo>
                    <a:pt x="105" y="94"/>
                  </a:lnTo>
                  <a:lnTo>
                    <a:pt x="105" y="94"/>
                  </a:lnTo>
                  <a:lnTo>
                    <a:pt x="103" y="96"/>
                  </a:lnTo>
                  <a:lnTo>
                    <a:pt x="100" y="98"/>
                  </a:lnTo>
                  <a:lnTo>
                    <a:pt x="96" y="103"/>
                  </a:lnTo>
                  <a:lnTo>
                    <a:pt x="94" y="103"/>
                  </a:lnTo>
                  <a:lnTo>
                    <a:pt x="93" y="107"/>
                  </a:lnTo>
                  <a:lnTo>
                    <a:pt x="93" y="108"/>
                  </a:lnTo>
                  <a:lnTo>
                    <a:pt x="93" y="110"/>
                  </a:lnTo>
                  <a:lnTo>
                    <a:pt x="91" y="112"/>
                  </a:lnTo>
                  <a:lnTo>
                    <a:pt x="89" y="114"/>
                  </a:lnTo>
                  <a:lnTo>
                    <a:pt x="87" y="114"/>
                  </a:lnTo>
                  <a:lnTo>
                    <a:pt x="86" y="116"/>
                  </a:lnTo>
                  <a:lnTo>
                    <a:pt x="75" y="133"/>
                  </a:lnTo>
                  <a:lnTo>
                    <a:pt x="71" y="135"/>
                  </a:lnTo>
                  <a:lnTo>
                    <a:pt x="59" y="151"/>
                  </a:lnTo>
                  <a:lnTo>
                    <a:pt x="57" y="151"/>
                  </a:lnTo>
                  <a:lnTo>
                    <a:pt x="57" y="153"/>
                  </a:lnTo>
                  <a:lnTo>
                    <a:pt x="50" y="151"/>
                  </a:lnTo>
                  <a:lnTo>
                    <a:pt x="46" y="153"/>
                  </a:lnTo>
                  <a:lnTo>
                    <a:pt x="45" y="155"/>
                  </a:lnTo>
                  <a:lnTo>
                    <a:pt x="45" y="155"/>
                  </a:lnTo>
                  <a:lnTo>
                    <a:pt x="43" y="155"/>
                  </a:lnTo>
                  <a:lnTo>
                    <a:pt x="41" y="150"/>
                  </a:lnTo>
                  <a:lnTo>
                    <a:pt x="39" y="150"/>
                  </a:lnTo>
                  <a:lnTo>
                    <a:pt x="37" y="150"/>
                  </a:lnTo>
                  <a:lnTo>
                    <a:pt x="25" y="164"/>
                  </a:lnTo>
                  <a:lnTo>
                    <a:pt x="23" y="171"/>
                  </a:lnTo>
                  <a:lnTo>
                    <a:pt x="23" y="173"/>
                  </a:lnTo>
                  <a:lnTo>
                    <a:pt x="23" y="175"/>
                  </a:lnTo>
                  <a:lnTo>
                    <a:pt x="25" y="175"/>
                  </a:lnTo>
                  <a:lnTo>
                    <a:pt x="27" y="175"/>
                  </a:lnTo>
                  <a:lnTo>
                    <a:pt x="28" y="176"/>
                  </a:lnTo>
                  <a:lnTo>
                    <a:pt x="32" y="176"/>
                  </a:lnTo>
                  <a:lnTo>
                    <a:pt x="34" y="176"/>
                  </a:lnTo>
                  <a:lnTo>
                    <a:pt x="34" y="176"/>
                  </a:lnTo>
                  <a:lnTo>
                    <a:pt x="34" y="178"/>
                  </a:lnTo>
                  <a:lnTo>
                    <a:pt x="32" y="185"/>
                  </a:lnTo>
                  <a:lnTo>
                    <a:pt x="32" y="187"/>
                  </a:lnTo>
                  <a:lnTo>
                    <a:pt x="32" y="187"/>
                  </a:lnTo>
                  <a:lnTo>
                    <a:pt x="36" y="191"/>
                  </a:lnTo>
                  <a:lnTo>
                    <a:pt x="37" y="191"/>
                  </a:lnTo>
                  <a:lnTo>
                    <a:pt x="39" y="191"/>
                  </a:lnTo>
                  <a:lnTo>
                    <a:pt x="41" y="191"/>
                  </a:lnTo>
                  <a:lnTo>
                    <a:pt x="41" y="192"/>
                  </a:lnTo>
                  <a:lnTo>
                    <a:pt x="41" y="198"/>
                  </a:lnTo>
                  <a:lnTo>
                    <a:pt x="43" y="199"/>
                  </a:lnTo>
                  <a:lnTo>
                    <a:pt x="43" y="201"/>
                  </a:lnTo>
                  <a:lnTo>
                    <a:pt x="46" y="205"/>
                  </a:lnTo>
                  <a:lnTo>
                    <a:pt x="46" y="205"/>
                  </a:lnTo>
                  <a:lnTo>
                    <a:pt x="48" y="207"/>
                  </a:lnTo>
                  <a:lnTo>
                    <a:pt x="48" y="208"/>
                  </a:lnTo>
                  <a:lnTo>
                    <a:pt x="46" y="208"/>
                  </a:lnTo>
                  <a:lnTo>
                    <a:pt x="46" y="208"/>
                  </a:lnTo>
                  <a:lnTo>
                    <a:pt x="46" y="212"/>
                  </a:lnTo>
                  <a:lnTo>
                    <a:pt x="46" y="214"/>
                  </a:lnTo>
                  <a:lnTo>
                    <a:pt x="48" y="214"/>
                  </a:lnTo>
                  <a:lnTo>
                    <a:pt x="48" y="214"/>
                  </a:lnTo>
                  <a:lnTo>
                    <a:pt x="46" y="214"/>
                  </a:lnTo>
                  <a:lnTo>
                    <a:pt x="45" y="216"/>
                  </a:lnTo>
                  <a:lnTo>
                    <a:pt x="45" y="216"/>
                  </a:lnTo>
                  <a:lnTo>
                    <a:pt x="45" y="217"/>
                  </a:lnTo>
                  <a:lnTo>
                    <a:pt x="41" y="216"/>
                  </a:lnTo>
                  <a:lnTo>
                    <a:pt x="41" y="216"/>
                  </a:lnTo>
                  <a:lnTo>
                    <a:pt x="41" y="216"/>
                  </a:lnTo>
                  <a:lnTo>
                    <a:pt x="41" y="214"/>
                  </a:lnTo>
                  <a:lnTo>
                    <a:pt x="41" y="214"/>
                  </a:lnTo>
                  <a:lnTo>
                    <a:pt x="39" y="212"/>
                  </a:lnTo>
                  <a:lnTo>
                    <a:pt x="34" y="216"/>
                  </a:lnTo>
                  <a:lnTo>
                    <a:pt x="32" y="217"/>
                  </a:lnTo>
                  <a:lnTo>
                    <a:pt x="32" y="217"/>
                  </a:lnTo>
                  <a:lnTo>
                    <a:pt x="27" y="217"/>
                  </a:lnTo>
                  <a:lnTo>
                    <a:pt x="25" y="216"/>
                  </a:lnTo>
                  <a:lnTo>
                    <a:pt x="23" y="216"/>
                  </a:lnTo>
                  <a:lnTo>
                    <a:pt x="21" y="216"/>
                  </a:lnTo>
                  <a:lnTo>
                    <a:pt x="16" y="216"/>
                  </a:lnTo>
                  <a:lnTo>
                    <a:pt x="14" y="216"/>
                  </a:lnTo>
                  <a:lnTo>
                    <a:pt x="14" y="216"/>
                  </a:lnTo>
                  <a:lnTo>
                    <a:pt x="12" y="216"/>
                  </a:lnTo>
                  <a:lnTo>
                    <a:pt x="12" y="214"/>
                  </a:lnTo>
                  <a:lnTo>
                    <a:pt x="12" y="214"/>
                  </a:lnTo>
                  <a:lnTo>
                    <a:pt x="11" y="216"/>
                  </a:lnTo>
                  <a:lnTo>
                    <a:pt x="11" y="221"/>
                  </a:lnTo>
                  <a:lnTo>
                    <a:pt x="5" y="221"/>
                  </a:lnTo>
                  <a:lnTo>
                    <a:pt x="5" y="221"/>
                  </a:lnTo>
                  <a:lnTo>
                    <a:pt x="3" y="221"/>
                  </a:lnTo>
                  <a:lnTo>
                    <a:pt x="3" y="223"/>
                  </a:lnTo>
                  <a:lnTo>
                    <a:pt x="2" y="223"/>
                  </a:lnTo>
                  <a:lnTo>
                    <a:pt x="2" y="223"/>
                  </a:lnTo>
                  <a:lnTo>
                    <a:pt x="0" y="224"/>
                  </a:lnTo>
                  <a:lnTo>
                    <a:pt x="0" y="228"/>
                  </a:lnTo>
                  <a:lnTo>
                    <a:pt x="3" y="228"/>
                  </a:lnTo>
                  <a:lnTo>
                    <a:pt x="11" y="239"/>
                  </a:lnTo>
                  <a:lnTo>
                    <a:pt x="14" y="241"/>
                  </a:lnTo>
                  <a:lnTo>
                    <a:pt x="25" y="241"/>
                  </a:lnTo>
                  <a:lnTo>
                    <a:pt x="32" y="239"/>
                  </a:lnTo>
                  <a:lnTo>
                    <a:pt x="34" y="235"/>
                  </a:lnTo>
                  <a:lnTo>
                    <a:pt x="36" y="235"/>
                  </a:lnTo>
                  <a:lnTo>
                    <a:pt x="36" y="237"/>
                  </a:lnTo>
                  <a:lnTo>
                    <a:pt x="34" y="242"/>
                  </a:lnTo>
                  <a:lnTo>
                    <a:pt x="28" y="248"/>
                  </a:lnTo>
                  <a:lnTo>
                    <a:pt x="18" y="249"/>
                  </a:lnTo>
                  <a:lnTo>
                    <a:pt x="14" y="248"/>
                  </a:lnTo>
                  <a:lnTo>
                    <a:pt x="14" y="249"/>
                  </a:lnTo>
                  <a:lnTo>
                    <a:pt x="14" y="253"/>
                  </a:lnTo>
                  <a:lnTo>
                    <a:pt x="36" y="274"/>
                  </a:lnTo>
                  <a:lnTo>
                    <a:pt x="45" y="276"/>
                  </a:lnTo>
                  <a:lnTo>
                    <a:pt x="50" y="274"/>
                  </a:lnTo>
                  <a:lnTo>
                    <a:pt x="53" y="273"/>
                  </a:lnTo>
                  <a:lnTo>
                    <a:pt x="55" y="273"/>
                  </a:lnTo>
                  <a:lnTo>
                    <a:pt x="61" y="269"/>
                  </a:lnTo>
                  <a:lnTo>
                    <a:pt x="64" y="264"/>
                  </a:lnTo>
                  <a:lnTo>
                    <a:pt x="66" y="248"/>
                  </a:lnTo>
                  <a:lnTo>
                    <a:pt x="66" y="249"/>
                  </a:lnTo>
                  <a:lnTo>
                    <a:pt x="66" y="249"/>
                  </a:lnTo>
                  <a:lnTo>
                    <a:pt x="75" y="249"/>
                  </a:lnTo>
                  <a:lnTo>
                    <a:pt x="75" y="251"/>
                  </a:lnTo>
                  <a:lnTo>
                    <a:pt x="73" y="253"/>
                  </a:lnTo>
                  <a:lnTo>
                    <a:pt x="71" y="253"/>
                  </a:lnTo>
                  <a:lnTo>
                    <a:pt x="69" y="257"/>
                  </a:lnTo>
                  <a:lnTo>
                    <a:pt x="69" y="257"/>
                  </a:lnTo>
                  <a:lnTo>
                    <a:pt x="69" y="260"/>
                  </a:lnTo>
                  <a:lnTo>
                    <a:pt x="71" y="260"/>
                  </a:lnTo>
                  <a:lnTo>
                    <a:pt x="73" y="262"/>
                  </a:lnTo>
                  <a:lnTo>
                    <a:pt x="71" y="266"/>
                  </a:lnTo>
                  <a:lnTo>
                    <a:pt x="71" y="269"/>
                  </a:lnTo>
                  <a:lnTo>
                    <a:pt x="71" y="269"/>
                  </a:lnTo>
                  <a:lnTo>
                    <a:pt x="73" y="271"/>
                  </a:lnTo>
                  <a:lnTo>
                    <a:pt x="75" y="283"/>
                  </a:lnTo>
                  <a:lnTo>
                    <a:pt x="71" y="290"/>
                  </a:lnTo>
                  <a:lnTo>
                    <a:pt x="73" y="299"/>
                  </a:lnTo>
                  <a:lnTo>
                    <a:pt x="73" y="301"/>
                  </a:lnTo>
                  <a:lnTo>
                    <a:pt x="73" y="305"/>
                  </a:lnTo>
                  <a:lnTo>
                    <a:pt x="75" y="305"/>
                  </a:lnTo>
                  <a:lnTo>
                    <a:pt x="77" y="303"/>
                  </a:lnTo>
                  <a:lnTo>
                    <a:pt x="77" y="305"/>
                  </a:lnTo>
                  <a:lnTo>
                    <a:pt x="77" y="307"/>
                  </a:lnTo>
                  <a:lnTo>
                    <a:pt x="77" y="308"/>
                  </a:lnTo>
                  <a:lnTo>
                    <a:pt x="75" y="315"/>
                  </a:lnTo>
                  <a:lnTo>
                    <a:pt x="77" y="319"/>
                  </a:lnTo>
                  <a:lnTo>
                    <a:pt x="77" y="319"/>
                  </a:lnTo>
                  <a:lnTo>
                    <a:pt x="77" y="324"/>
                  </a:lnTo>
                  <a:lnTo>
                    <a:pt x="77" y="324"/>
                  </a:lnTo>
                  <a:lnTo>
                    <a:pt x="84" y="353"/>
                  </a:lnTo>
                  <a:lnTo>
                    <a:pt x="86" y="353"/>
                  </a:lnTo>
                  <a:lnTo>
                    <a:pt x="86" y="357"/>
                  </a:lnTo>
                  <a:lnTo>
                    <a:pt x="89" y="36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8" name="Freeform 4862"/>
            <p:cNvSpPr>
              <a:spLocks/>
            </p:cNvSpPr>
            <p:nvPr/>
          </p:nvSpPr>
          <p:spPr bwMode="auto">
            <a:xfrm>
              <a:off x="3783" y="2093"/>
              <a:ext cx="469" cy="485"/>
            </a:xfrm>
            <a:custGeom>
              <a:avLst/>
              <a:gdLst/>
              <a:ahLst/>
              <a:cxnLst>
                <a:cxn ang="0">
                  <a:pos x="98" y="378"/>
                </a:cxn>
                <a:cxn ang="0">
                  <a:pos x="159" y="476"/>
                </a:cxn>
                <a:cxn ang="0">
                  <a:pos x="194" y="399"/>
                </a:cxn>
                <a:cxn ang="0">
                  <a:pos x="194" y="360"/>
                </a:cxn>
                <a:cxn ang="0">
                  <a:pos x="255" y="317"/>
                </a:cxn>
                <a:cxn ang="0">
                  <a:pos x="316" y="258"/>
                </a:cxn>
                <a:cxn ang="0">
                  <a:pos x="328" y="262"/>
                </a:cxn>
                <a:cxn ang="0">
                  <a:pos x="328" y="239"/>
                </a:cxn>
                <a:cxn ang="0">
                  <a:pos x="316" y="205"/>
                </a:cxn>
                <a:cxn ang="0">
                  <a:pos x="319" y="189"/>
                </a:cxn>
                <a:cxn ang="0">
                  <a:pos x="341" y="185"/>
                </a:cxn>
                <a:cxn ang="0">
                  <a:pos x="384" y="205"/>
                </a:cxn>
                <a:cxn ang="0">
                  <a:pos x="384" y="224"/>
                </a:cxn>
                <a:cxn ang="0">
                  <a:pos x="403" y="241"/>
                </a:cxn>
                <a:cxn ang="0">
                  <a:pos x="434" y="189"/>
                </a:cxn>
                <a:cxn ang="0">
                  <a:pos x="464" y="155"/>
                </a:cxn>
                <a:cxn ang="0">
                  <a:pos x="450" y="128"/>
                </a:cxn>
                <a:cxn ang="0">
                  <a:pos x="410" y="137"/>
                </a:cxn>
                <a:cxn ang="0">
                  <a:pos x="385" y="166"/>
                </a:cxn>
                <a:cxn ang="0">
                  <a:pos x="332" y="169"/>
                </a:cxn>
                <a:cxn ang="0">
                  <a:pos x="332" y="155"/>
                </a:cxn>
                <a:cxn ang="0">
                  <a:pos x="316" y="167"/>
                </a:cxn>
                <a:cxn ang="0">
                  <a:pos x="284" y="175"/>
                </a:cxn>
                <a:cxn ang="0">
                  <a:pos x="243" y="162"/>
                </a:cxn>
                <a:cxn ang="0">
                  <a:pos x="205" y="142"/>
                </a:cxn>
                <a:cxn ang="0">
                  <a:pos x="193" y="132"/>
                </a:cxn>
                <a:cxn ang="0">
                  <a:pos x="200" y="114"/>
                </a:cxn>
                <a:cxn ang="0">
                  <a:pos x="198" y="105"/>
                </a:cxn>
                <a:cxn ang="0">
                  <a:pos x="184" y="94"/>
                </a:cxn>
                <a:cxn ang="0">
                  <a:pos x="169" y="87"/>
                </a:cxn>
                <a:cxn ang="0">
                  <a:pos x="169" y="64"/>
                </a:cxn>
                <a:cxn ang="0">
                  <a:pos x="180" y="66"/>
                </a:cxn>
                <a:cxn ang="0">
                  <a:pos x="177" y="53"/>
                </a:cxn>
                <a:cxn ang="0">
                  <a:pos x="177" y="39"/>
                </a:cxn>
                <a:cxn ang="0">
                  <a:pos x="189" y="26"/>
                </a:cxn>
                <a:cxn ang="0">
                  <a:pos x="193" y="10"/>
                </a:cxn>
                <a:cxn ang="0">
                  <a:pos x="184" y="1"/>
                </a:cxn>
                <a:cxn ang="0">
                  <a:pos x="160" y="9"/>
                </a:cxn>
                <a:cxn ang="0">
                  <a:pos x="141" y="25"/>
                </a:cxn>
                <a:cxn ang="0">
                  <a:pos x="123" y="28"/>
                </a:cxn>
                <a:cxn ang="0">
                  <a:pos x="94" y="23"/>
                </a:cxn>
                <a:cxn ang="0">
                  <a:pos x="93" y="35"/>
                </a:cxn>
                <a:cxn ang="0">
                  <a:pos x="98" y="48"/>
                </a:cxn>
                <a:cxn ang="0">
                  <a:pos x="105" y="60"/>
                </a:cxn>
                <a:cxn ang="0">
                  <a:pos x="114" y="75"/>
                </a:cxn>
                <a:cxn ang="0">
                  <a:pos x="107" y="87"/>
                </a:cxn>
                <a:cxn ang="0">
                  <a:pos x="105" y="94"/>
                </a:cxn>
                <a:cxn ang="0">
                  <a:pos x="86" y="116"/>
                </a:cxn>
                <a:cxn ang="0">
                  <a:pos x="41" y="150"/>
                </a:cxn>
                <a:cxn ang="0">
                  <a:pos x="34" y="176"/>
                </a:cxn>
                <a:cxn ang="0">
                  <a:pos x="41" y="198"/>
                </a:cxn>
                <a:cxn ang="0">
                  <a:pos x="48" y="214"/>
                </a:cxn>
                <a:cxn ang="0">
                  <a:pos x="39" y="212"/>
                </a:cxn>
                <a:cxn ang="0">
                  <a:pos x="12" y="216"/>
                </a:cxn>
                <a:cxn ang="0">
                  <a:pos x="0" y="224"/>
                </a:cxn>
                <a:cxn ang="0">
                  <a:pos x="28" y="248"/>
                </a:cxn>
                <a:cxn ang="0">
                  <a:pos x="64" y="264"/>
                </a:cxn>
                <a:cxn ang="0">
                  <a:pos x="71" y="260"/>
                </a:cxn>
                <a:cxn ang="0">
                  <a:pos x="75" y="305"/>
                </a:cxn>
                <a:cxn ang="0">
                  <a:pos x="86" y="353"/>
                </a:cxn>
              </a:cxnLst>
              <a:rect l="0" t="0" r="r" b="b"/>
              <a:pathLst>
                <a:path w="469" h="485">
                  <a:moveTo>
                    <a:pt x="89" y="360"/>
                  </a:moveTo>
                  <a:lnTo>
                    <a:pt x="89" y="360"/>
                  </a:lnTo>
                  <a:lnTo>
                    <a:pt x="91" y="364"/>
                  </a:lnTo>
                  <a:lnTo>
                    <a:pt x="91" y="365"/>
                  </a:lnTo>
                  <a:lnTo>
                    <a:pt x="91" y="364"/>
                  </a:lnTo>
                  <a:lnTo>
                    <a:pt x="93" y="364"/>
                  </a:lnTo>
                  <a:lnTo>
                    <a:pt x="93" y="365"/>
                  </a:lnTo>
                  <a:lnTo>
                    <a:pt x="93" y="367"/>
                  </a:lnTo>
                  <a:lnTo>
                    <a:pt x="94" y="373"/>
                  </a:lnTo>
                  <a:lnTo>
                    <a:pt x="96" y="376"/>
                  </a:lnTo>
                  <a:lnTo>
                    <a:pt x="98" y="378"/>
                  </a:lnTo>
                  <a:lnTo>
                    <a:pt x="111" y="417"/>
                  </a:lnTo>
                  <a:lnTo>
                    <a:pt x="121" y="430"/>
                  </a:lnTo>
                  <a:lnTo>
                    <a:pt x="134" y="465"/>
                  </a:lnTo>
                  <a:lnTo>
                    <a:pt x="148" y="485"/>
                  </a:lnTo>
                  <a:lnTo>
                    <a:pt x="153" y="483"/>
                  </a:lnTo>
                  <a:lnTo>
                    <a:pt x="155" y="481"/>
                  </a:lnTo>
                  <a:lnTo>
                    <a:pt x="155" y="481"/>
                  </a:lnTo>
                  <a:lnTo>
                    <a:pt x="157" y="480"/>
                  </a:lnTo>
                  <a:lnTo>
                    <a:pt x="159" y="478"/>
                  </a:lnTo>
                  <a:lnTo>
                    <a:pt x="160" y="476"/>
                  </a:lnTo>
                  <a:lnTo>
                    <a:pt x="159" y="476"/>
                  </a:lnTo>
                  <a:lnTo>
                    <a:pt x="162" y="469"/>
                  </a:lnTo>
                  <a:lnTo>
                    <a:pt x="168" y="467"/>
                  </a:lnTo>
                  <a:lnTo>
                    <a:pt x="173" y="465"/>
                  </a:lnTo>
                  <a:lnTo>
                    <a:pt x="173" y="460"/>
                  </a:lnTo>
                  <a:lnTo>
                    <a:pt x="178" y="449"/>
                  </a:lnTo>
                  <a:lnTo>
                    <a:pt x="184" y="448"/>
                  </a:lnTo>
                  <a:lnTo>
                    <a:pt x="184" y="449"/>
                  </a:lnTo>
                  <a:lnTo>
                    <a:pt x="187" y="449"/>
                  </a:lnTo>
                  <a:lnTo>
                    <a:pt x="187" y="424"/>
                  </a:lnTo>
                  <a:lnTo>
                    <a:pt x="194" y="403"/>
                  </a:lnTo>
                  <a:lnTo>
                    <a:pt x="194" y="399"/>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4" y="360"/>
                  </a:lnTo>
                  <a:lnTo>
                    <a:pt x="198" y="358"/>
                  </a:lnTo>
                  <a:lnTo>
                    <a:pt x="200" y="358"/>
                  </a:lnTo>
                  <a:lnTo>
                    <a:pt x="203" y="360"/>
                  </a:lnTo>
                  <a:lnTo>
                    <a:pt x="205" y="360"/>
                  </a:lnTo>
                  <a:lnTo>
                    <a:pt x="209" y="353"/>
                  </a:lnTo>
                  <a:lnTo>
                    <a:pt x="210" y="351"/>
                  </a:lnTo>
                  <a:lnTo>
                    <a:pt x="225" y="348"/>
                  </a:lnTo>
                  <a:lnTo>
                    <a:pt x="227" y="346"/>
                  </a:lnTo>
                  <a:lnTo>
                    <a:pt x="227" y="342"/>
                  </a:lnTo>
                  <a:lnTo>
                    <a:pt x="228" y="339"/>
                  </a:lnTo>
                  <a:lnTo>
                    <a:pt x="255" y="317"/>
                  </a:lnTo>
                  <a:lnTo>
                    <a:pt x="255" y="317"/>
                  </a:lnTo>
                  <a:lnTo>
                    <a:pt x="257" y="317"/>
                  </a:lnTo>
                  <a:lnTo>
                    <a:pt x="269" y="301"/>
                  </a:lnTo>
                  <a:lnTo>
                    <a:pt x="291" y="290"/>
                  </a:lnTo>
                  <a:lnTo>
                    <a:pt x="291" y="290"/>
                  </a:lnTo>
                  <a:lnTo>
                    <a:pt x="298" y="283"/>
                  </a:lnTo>
                  <a:lnTo>
                    <a:pt x="300" y="282"/>
                  </a:lnTo>
                  <a:lnTo>
                    <a:pt x="301" y="278"/>
                  </a:lnTo>
                  <a:lnTo>
                    <a:pt x="300" y="271"/>
                  </a:lnTo>
                  <a:lnTo>
                    <a:pt x="301" y="266"/>
                  </a:lnTo>
                  <a:lnTo>
                    <a:pt x="316" y="258"/>
                  </a:lnTo>
                  <a:lnTo>
                    <a:pt x="318" y="255"/>
                  </a:lnTo>
                  <a:lnTo>
                    <a:pt x="319" y="253"/>
                  </a:lnTo>
                  <a:lnTo>
                    <a:pt x="321" y="253"/>
                  </a:lnTo>
                  <a:lnTo>
                    <a:pt x="319" y="260"/>
                  </a:lnTo>
                  <a:lnTo>
                    <a:pt x="319" y="260"/>
                  </a:lnTo>
                  <a:lnTo>
                    <a:pt x="321" y="260"/>
                  </a:lnTo>
                  <a:lnTo>
                    <a:pt x="321" y="260"/>
                  </a:lnTo>
                  <a:lnTo>
                    <a:pt x="323" y="264"/>
                  </a:lnTo>
                  <a:lnTo>
                    <a:pt x="325" y="262"/>
                  </a:lnTo>
                  <a:lnTo>
                    <a:pt x="326" y="262"/>
                  </a:lnTo>
                  <a:lnTo>
                    <a:pt x="328" y="262"/>
                  </a:lnTo>
                  <a:lnTo>
                    <a:pt x="328" y="260"/>
                  </a:lnTo>
                  <a:lnTo>
                    <a:pt x="328" y="258"/>
                  </a:lnTo>
                  <a:lnTo>
                    <a:pt x="330" y="262"/>
                  </a:lnTo>
                  <a:lnTo>
                    <a:pt x="330" y="262"/>
                  </a:lnTo>
                  <a:lnTo>
                    <a:pt x="334" y="262"/>
                  </a:lnTo>
                  <a:lnTo>
                    <a:pt x="332" y="257"/>
                  </a:lnTo>
                  <a:lnTo>
                    <a:pt x="332" y="257"/>
                  </a:lnTo>
                  <a:lnTo>
                    <a:pt x="330" y="246"/>
                  </a:lnTo>
                  <a:lnTo>
                    <a:pt x="328" y="244"/>
                  </a:lnTo>
                  <a:lnTo>
                    <a:pt x="328" y="242"/>
                  </a:lnTo>
                  <a:lnTo>
                    <a:pt x="328" y="239"/>
                  </a:lnTo>
                  <a:lnTo>
                    <a:pt x="328" y="239"/>
                  </a:lnTo>
                  <a:lnTo>
                    <a:pt x="328" y="235"/>
                  </a:lnTo>
                  <a:lnTo>
                    <a:pt x="328" y="233"/>
                  </a:lnTo>
                  <a:lnTo>
                    <a:pt x="326" y="233"/>
                  </a:lnTo>
                  <a:lnTo>
                    <a:pt x="326" y="228"/>
                  </a:lnTo>
                  <a:lnTo>
                    <a:pt x="325" y="226"/>
                  </a:lnTo>
                  <a:lnTo>
                    <a:pt x="326" y="216"/>
                  </a:lnTo>
                  <a:lnTo>
                    <a:pt x="325" y="212"/>
                  </a:lnTo>
                  <a:lnTo>
                    <a:pt x="316" y="208"/>
                  </a:lnTo>
                  <a:lnTo>
                    <a:pt x="316" y="207"/>
                  </a:lnTo>
                  <a:lnTo>
                    <a:pt x="316" y="205"/>
                  </a:lnTo>
                  <a:lnTo>
                    <a:pt x="318" y="203"/>
                  </a:lnTo>
                  <a:lnTo>
                    <a:pt x="319" y="201"/>
                  </a:lnTo>
                  <a:lnTo>
                    <a:pt x="321" y="201"/>
                  </a:lnTo>
                  <a:lnTo>
                    <a:pt x="323" y="199"/>
                  </a:lnTo>
                  <a:lnTo>
                    <a:pt x="328" y="198"/>
                  </a:lnTo>
                  <a:lnTo>
                    <a:pt x="328" y="196"/>
                  </a:lnTo>
                  <a:lnTo>
                    <a:pt x="326" y="194"/>
                  </a:lnTo>
                  <a:lnTo>
                    <a:pt x="326" y="194"/>
                  </a:lnTo>
                  <a:lnTo>
                    <a:pt x="323" y="194"/>
                  </a:lnTo>
                  <a:lnTo>
                    <a:pt x="321" y="192"/>
                  </a:lnTo>
                  <a:lnTo>
                    <a:pt x="319" y="189"/>
                  </a:lnTo>
                  <a:lnTo>
                    <a:pt x="319" y="187"/>
                  </a:lnTo>
                  <a:lnTo>
                    <a:pt x="323" y="180"/>
                  </a:lnTo>
                  <a:lnTo>
                    <a:pt x="325" y="176"/>
                  </a:lnTo>
                  <a:lnTo>
                    <a:pt x="325" y="176"/>
                  </a:lnTo>
                  <a:lnTo>
                    <a:pt x="330" y="183"/>
                  </a:lnTo>
                  <a:lnTo>
                    <a:pt x="332" y="178"/>
                  </a:lnTo>
                  <a:lnTo>
                    <a:pt x="334" y="178"/>
                  </a:lnTo>
                  <a:lnTo>
                    <a:pt x="334" y="183"/>
                  </a:lnTo>
                  <a:lnTo>
                    <a:pt x="335" y="185"/>
                  </a:lnTo>
                  <a:lnTo>
                    <a:pt x="337" y="183"/>
                  </a:lnTo>
                  <a:lnTo>
                    <a:pt x="341" y="185"/>
                  </a:lnTo>
                  <a:lnTo>
                    <a:pt x="343" y="182"/>
                  </a:lnTo>
                  <a:lnTo>
                    <a:pt x="343" y="183"/>
                  </a:lnTo>
                  <a:lnTo>
                    <a:pt x="346" y="194"/>
                  </a:lnTo>
                  <a:lnTo>
                    <a:pt x="348" y="196"/>
                  </a:lnTo>
                  <a:lnTo>
                    <a:pt x="350" y="198"/>
                  </a:lnTo>
                  <a:lnTo>
                    <a:pt x="364" y="199"/>
                  </a:lnTo>
                  <a:lnTo>
                    <a:pt x="364" y="198"/>
                  </a:lnTo>
                  <a:lnTo>
                    <a:pt x="375" y="198"/>
                  </a:lnTo>
                  <a:lnTo>
                    <a:pt x="387" y="201"/>
                  </a:lnTo>
                  <a:lnTo>
                    <a:pt x="385" y="203"/>
                  </a:lnTo>
                  <a:lnTo>
                    <a:pt x="384" y="205"/>
                  </a:lnTo>
                  <a:lnTo>
                    <a:pt x="382" y="208"/>
                  </a:lnTo>
                  <a:lnTo>
                    <a:pt x="375" y="216"/>
                  </a:lnTo>
                  <a:lnTo>
                    <a:pt x="367" y="219"/>
                  </a:lnTo>
                  <a:lnTo>
                    <a:pt x="367" y="223"/>
                  </a:lnTo>
                  <a:lnTo>
                    <a:pt x="369" y="232"/>
                  </a:lnTo>
                  <a:lnTo>
                    <a:pt x="373" y="233"/>
                  </a:lnTo>
                  <a:lnTo>
                    <a:pt x="375" y="235"/>
                  </a:lnTo>
                  <a:lnTo>
                    <a:pt x="376" y="237"/>
                  </a:lnTo>
                  <a:lnTo>
                    <a:pt x="380" y="228"/>
                  </a:lnTo>
                  <a:lnTo>
                    <a:pt x="382" y="224"/>
                  </a:lnTo>
                  <a:lnTo>
                    <a:pt x="384" y="224"/>
                  </a:lnTo>
                  <a:lnTo>
                    <a:pt x="392" y="257"/>
                  </a:lnTo>
                  <a:lnTo>
                    <a:pt x="392" y="257"/>
                  </a:lnTo>
                  <a:lnTo>
                    <a:pt x="394" y="255"/>
                  </a:lnTo>
                  <a:lnTo>
                    <a:pt x="398" y="255"/>
                  </a:lnTo>
                  <a:lnTo>
                    <a:pt x="398" y="255"/>
                  </a:lnTo>
                  <a:lnTo>
                    <a:pt x="400" y="253"/>
                  </a:lnTo>
                  <a:lnTo>
                    <a:pt x="400" y="251"/>
                  </a:lnTo>
                  <a:lnTo>
                    <a:pt x="400" y="251"/>
                  </a:lnTo>
                  <a:lnTo>
                    <a:pt x="400" y="248"/>
                  </a:lnTo>
                  <a:lnTo>
                    <a:pt x="400" y="241"/>
                  </a:lnTo>
                  <a:lnTo>
                    <a:pt x="403" y="241"/>
                  </a:lnTo>
                  <a:lnTo>
                    <a:pt x="403" y="239"/>
                  </a:lnTo>
                  <a:lnTo>
                    <a:pt x="403" y="224"/>
                  </a:lnTo>
                  <a:lnTo>
                    <a:pt x="407" y="223"/>
                  </a:lnTo>
                  <a:lnTo>
                    <a:pt x="410" y="223"/>
                  </a:lnTo>
                  <a:lnTo>
                    <a:pt x="416" y="223"/>
                  </a:lnTo>
                  <a:lnTo>
                    <a:pt x="417" y="221"/>
                  </a:lnTo>
                  <a:lnTo>
                    <a:pt x="426" y="201"/>
                  </a:lnTo>
                  <a:lnTo>
                    <a:pt x="425" y="199"/>
                  </a:lnTo>
                  <a:lnTo>
                    <a:pt x="426" y="196"/>
                  </a:lnTo>
                  <a:lnTo>
                    <a:pt x="432" y="194"/>
                  </a:lnTo>
                  <a:lnTo>
                    <a:pt x="434" y="189"/>
                  </a:lnTo>
                  <a:lnTo>
                    <a:pt x="434" y="182"/>
                  </a:lnTo>
                  <a:lnTo>
                    <a:pt x="435" y="176"/>
                  </a:lnTo>
                  <a:lnTo>
                    <a:pt x="439" y="173"/>
                  </a:lnTo>
                  <a:lnTo>
                    <a:pt x="444" y="171"/>
                  </a:lnTo>
                  <a:lnTo>
                    <a:pt x="448" y="166"/>
                  </a:lnTo>
                  <a:lnTo>
                    <a:pt x="455" y="164"/>
                  </a:lnTo>
                  <a:lnTo>
                    <a:pt x="457" y="162"/>
                  </a:lnTo>
                  <a:lnTo>
                    <a:pt x="462" y="164"/>
                  </a:lnTo>
                  <a:lnTo>
                    <a:pt x="464" y="162"/>
                  </a:lnTo>
                  <a:lnTo>
                    <a:pt x="462" y="158"/>
                  </a:lnTo>
                  <a:lnTo>
                    <a:pt x="464" y="155"/>
                  </a:lnTo>
                  <a:lnTo>
                    <a:pt x="467" y="153"/>
                  </a:lnTo>
                  <a:lnTo>
                    <a:pt x="469" y="151"/>
                  </a:lnTo>
                  <a:lnTo>
                    <a:pt x="469" y="148"/>
                  </a:lnTo>
                  <a:lnTo>
                    <a:pt x="467" y="144"/>
                  </a:lnTo>
                  <a:lnTo>
                    <a:pt x="464" y="142"/>
                  </a:lnTo>
                  <a:lnTo>
                    <a:pt x="460" y="142"/>
                  </a:lnTo>
                  <a:lnTo>
                    <a:pt x="458" y="141"/>
                  </a:lnTo>
                  <a:lnTo>
                    <a:pt x="453" y="141"/>
                  </a:lnTo>
                  <a:lnTo>
                    <a:pt x="453" y="133"/>
                  </a:lnTo>
                  <a:lnTo>
                    <a:pt x="450" y="132"/>
                  </a:lnTo>
                  <a:lnTo>
                    <a:pt x="450" y="128"/>
                  </a:lnTo>
                  <a:lnTo>
                    <a:pt x="450" y="126"/>
                  </a:lnTo>
                  <a:lnTo>
                    <a:pt x="446" y="123"/>
                  </a:lnTo>
                  <a:lnTo>
                    <a:pt x="442" y="125"/>
                  </a:lnTo>
                  <a:lnTo>
                    <a:pt x="439" y="126"/>
                  </a:lnTo>
                  <a:lnTo>
                    <a:pt x="435" y="128"/>
                  </a:lnTo>
                  <a:lnTo>
                    <a:pt x="426" y="128"/>
                  </a:lnTo>
                  <a:lnTo>
                    <a:pt x="425" y="126"/>
                  </a:lnTo>
                  <a:lnTo>
                    <a:pt x="423" y="126"/>
                  </a:lnTo>
                  <a:lnTo>
                    <a:pt x="417" y="130"/>
                  </a:lnTo>
                  <a:lnTo>
                    <a:pt x="416" y="132"/>
                  </a:lnTo>
                  <a:lnTo>
                    <a:pt x="410" y="137"/>
                  </a:lnTo>
                  <a:lnTo>
                    <a:pt x="407" y="139"/>
                  </a:lnTo>
                  <a:lnTo>
                    <a:pt x="400" y="146"/>
                  </a:lnTo>
                  <a:lnTo>
                    <a:pt x="378" y="153"/>
                  </a:lnTo>
                  <a:lnTo>
                    <a:pt x="378" y="153"/>
                  </a:lnTo>
                  <a:lnTo>
                    <a:pt x="378" y="155"/>
                  </a:lnTo>
                  <a:lnTo>
                    <a:pt x="378" y="157"/>
                  </a:lnTo>
                  <a:lnTo>
                    <a:pt x="378" y="157"/>
                  </a:lnTo>
                  <a:lnTo>
                    <a:pt x="378" y="158"/>
                  </a:lnTo>
                  <a:lnTo>
                    <a:pt x="384" y="160"/>
                  </a:lnTo>
                  <a:lnTo>
                    <a:pt x="385" y="162"/>
                  </a:lnTo>
                  <a:lnTo>
                    <a:pt x="385" y="166"/>
                  </a:lnTo>
                  <a:lnTo>
                    <a:pt x="385" y="167"/>
                  </a:lnTo>
                  <a:lnTo>
                    <a:pt x="385" y="167"/>
                  </a:lnTo>
                  <a:lnTo>
                    <a:pt x="382" y="169"/>
                  </a:lnTo>
                  <a:lnTo>
                    <a:pt x="364" y="173"/>
                  </a:lnTo>
                  <a:lnTo>
                    <a:pt x="357" y="171"/>
                  </a:lnTo>
                  <a:lnTo>
                    <a:pt x="350" y="173"/>
                  </a:lnTo>
                  <a:lnTo>
                    <a:pt x="339" y="173"/>
                  </a:lnTo>
                  <a:lnTo>
                    <a:pt x="335" y="171"/>
                  </a:lnTo>
                  <a:lnTo>
                    <a:pt x="334" y="171"/>
                  </a:lnTo>
                  <a:lnTo>
                    <a:pt x="334" y="171"/>
                  </a:lnTo>
                  <a:lnTo>
                    <a:pt x="332" y="169"/>
                  </a:lnTo>
                  <a:lnTo>
                    <a:pt x="332" y="167"/>
                  </a:lnTo>
                  <a:lnTo>
                    <a:pt x="332" y="167"/>
                  </a:lnTo>
                  <a:lnTo>
                    <a:pt x="330" y="167"/>
                  </a:lnTo>
                  <a:lnTo>
                    <a:pt x="330" y="166"/>
                  </a:lnTo>
                  <a:lnTo>
                    <a:pt x="334" y="162"/>
                  </a:lnTo>
                  <a:lnTo>
                    <a:pt x="334" y="162"/>
                  </a:lnTo>
                  <a:lnTo>
                    <a:pt x="332" y="162"/>
                  </a:lnTo>
                  <a:lnTo>
                    <a:pt x="330" y="162"/>
                  </a:lnTo>
                  <a:lnTo>
                    <a:pt x="330" y="160"/>
                  </a:lnTo>
                  <a:lnTo>
                    <a:pt x="330" y="158"/>
                  </a:lnTo>
                  <a:lnTo>
                    <a:pt x="332" y="155"/>
                  </a:lnTo>
                  <a:lnTo>
                    <a:pt x="330" y="150"/>
                  </a:lnTo>
                  <a:lnTo>
                    <a:pt x="330" y="150"/>
                  </a:lnTo>
                  <a:lnTo>
                    <a:pt x="328" y="148"/>
                  </a:lnTo>
                  <a:lnTo>
                    <a:pt x="328" y="150"/>
                  </a:lnTo>
                  <a:lnTo>
                    <a:pt x="325" y="151"/>
                  </a:lnTo>
                  <a:lnTo>
                    <a:pt x="323" y="151"/>
                  </a:lnTo>
                  <a:lnTo>
                    <a:pt x="319" y="151"/>
                  </a:lnTo>
                  <a:lnTo>
                    <a:pt x="318" y="157"/>
                  </a:lnTo>
                  <a:lnTo>
                    <a:pt x="318" y="166"/>
                  </a:lnTo>
                  <a:lnTo>
                    <a:pt x="316" y="167"/>
                  </a:lnTo>
                  <a:lnTo>
                    <a:pt x="316" y="167"/>
                  </a:lnTo>
                  <a:lnTo>
                    <a:pt x="319" y="169"/>
                  </a:lnTo>
                  <a:lnTo>
                    <a:pt x="321" y="173"/>
                  </a:lnTo>
                  <a:lnTo>
                    <a:pt x="319" y="175"/>
                  </a:lnTo>
                  <a:lnTo>
                    <a:pt x="318" y="178"/>
                  </a:lnTo>
                  <a:lnTo>
                    <a:pt x="318" y="178"/>
                  </a:lnTo>
                  <a:lnTo>
                    <a:pt x="314" y="178"/>
                  </a:lnTo>
                  <a:lnTo>
                    <a:pt x="312" y="178"/>
                  </a:lnTo>
                  <a:lnTo>
                    <a:pt x="307" y="178"/>
                  </a:lnTo>
                  <a:lnTo>
                    <a:pt x="305" y="178"/>
                  </a:lnTo>
                  <a:lnTo>
                    <a:pt x="301" y="178"/>
                  </a:lnTo>
                  <a:lnTo>
                    <a:pt x="284" y="175"/>
                  </a:lnTo>
                  <a:lnTo>
                    <a:pt x="282" y="173"/>
                  </a:lnTo>
                  <a:lnTo>
                    <a:pt x="269" y="171"/>
                  </a:lnTo>
                  <a:lnTo>
                    <a:pt x="264" y="167"/>
                  </a:lnTo>
                  <a:lnTo>
                    <a:pt x="262" y="164"/>
                  </a:lnTo>
                  <a:lnTo>
                    <a:pt x="260" y="162"/>
                  </a:lnTo>
                  <a:lnTo>
                    <a:pt x="253" y="162"/>
                  </a:lnTo>
                  <a:lnTo>
                    <a:pt x="253" y="162"/>
                  </a:lnTo>
                  <a:lnTo>
                    <a:pt x="251" y="162"/>
                  </a:lnTo>
                  <a:lnTo>
                    <a:pt x="248" y="162"/>
                  </a:lnTo>
                  <a:lnTo>
                    <a:pt x="244" y="160"/>
                  </a:lnTo>
                  <a:lnTo>
                    <a:pt x="243" y="162"/>
                  </a:lnTo>
                  <a:lnTo>
                    <a:pt x="235" y="160"/>
                  </a:lnTo>
                  <a:lnTo>
                    <a:pt x="232" y="157"/>
                  </a:lnTo>
                  <a:lnTo>
                    <a:pt x="232" y="157"/>
                  </a:lnTo>
                  <a:lnTo>
                    <a:pt x="228" y="157"/>
                  </a:lnTo>
                  <a:lnTo>
                    <a:pt x="225" y="155"/>
                  </a:lnTo>
                  <a:lnTo>
                    <a:pt x="221" y="153"/>
                  </a:lnTo>
                  <a:lnTo>
                    <a:pt x="219" y="153"/>
                  </a:lnTo>
                  <a:lnTo>
                    <a:pt x="214" y="150"/>
                  </a:lnTo>
                  <a:lnTo>
                    <a:pt x="210" y="146"/>
                  </a:lnTo>
                  <a:lnTo>
                    <a:pt x="205" y="142"/>
                  </a:lnTo>
                  <a:lnTo>
                    <a:pt x="205" y="142"/>
                  </a:lnTo>
                  <a:lnTo>
                    <a:pt x="202" y="139"/>
                  </a:lnTo>
                  <a:lnTo>
                    <a:pt x="200" y="139"/>
                  </a:lnTo>
                  <a:lnTo>
                    <a:pt x="200" y="141"/>
                  </a:lnTo>
                  <a:lnTo>
                    <a:pt x="198" y="141"/>
                  </a:lnTo>
                  <a:lnTo>
                    <a:pt x="198" y="139"/>
                  </a:lnTo>
                  <a:lnTo>
                    <a:pt x="196" y="139"/>
                  </a:lnTo>
                  <a:lnTo>
                    <a:pt x="194" y="137"/>
                  </a:lnTo>
                  <a:lnTo>
                    <a:pt x="193" y="135"/>
                  </a:lnTo>
                  <a:lnTo>
                    <a:pt x="193" y="135"/>
                  </a:lnTo>
                  <a:lnTo>
                    <a:pt x="193" y="133"/>
                  </a:lnTo>
                  <a:lnTo>
                    <a:pt x="193" y="132"/>
                  </a:lnTo>
                  <a:lnTo>
                    <a:pt x="194" y="130"/>
                  </a:lnTo>
                  <a:lnTo>
                    <a:pt x="194" y="128"/>
                  </a:lnTo>
                  <a:lnTo>
                    <a:pt x="196" y="128"/>
                  </a:lnTo>
                  <a:lnTo>
                    <a:pt x="194" y="125"/>
                  </a:lnTo>
                  <a:lnTo>
                    <a:pt x="196" y="123"/>
                  </a:lnTo>
                  <a:lnTo>
                    <a:pt x="198" y="121"/>
                  </a:lnTo>
                  <a:lnTo>
                    <a:pt x="196" y="119"/>
                  </a:lnTo>
                  <a:lnTo>
                    <a:pt x="196" y="117"/>
                  </a:lnTo>
                  <a:lnTo>
                    <a:pt x="198" y="116"/>
                  </a:lnTo>
                  <a:lnTo>
                    <a:pt x="200" y="116"/>
                  </a:lnTo>
                  <a:lnTo>
                    <a:pt x="200" y="114"/>
                  </a:lnTo>
                  <a:lnTo>
                    <a:pt x="203" y="112"/>
                  </a:lnTo>
                  <a:lnTo>
                    <a:pt x="203" y="110"/>
                  </a:lnTo>
                  <a:lnTo>
                    <a:pt x="203" y="110"/>
                  </a:lnTo>
                  <a:lnTo>
                    <a:pt x="205" y="108"/>
                  </a:lnTo>
                  <a:lnTo>
                    <a:pt x="205" y="110"/>
                  </a:lnTo>
                  <a:lnTo>
                    <a:pt x="207" y="108"/>
                  </a:lnTo>
                  <a:lnTo>
                    <a:pt x="207" y="108"/>
                  </a:lnTo>
                  <a:lnTo>
                    <a:pt x="202" y="107"/>
                  </a:lnTo>
                  <a:lnTo>
                    <a:pt x="202" y="107"/>
                  </a:lnTo>
                  <a:lnTo>
                    <a:pt x="200" y="105"/>
                  </a:lnTo>
                  <a:lnTo>
                    <a:pt x="198" y="105"/>
                  </a:lnTo>
                  <a:lnTo>
                    <a:pt x="194" y="101"/>
                  </a:lnTo>
                  <a:lnTo>
                    <a:pt x="191" y="101"/>
                  </a:lnTo>
                  <a:lnTo>
                    <a:pt x="191" y="100"/>
                  </a:lnTo>
                  <a:lnTo>
                    <a:pt x="191" y="98"/>
                  </a:lnTo>
                  <a:lnTo>
                    <a:pt x="189" y="98"/>
                  </a:lnTo>
                  <a:lnTo>
                    <a:pt x="189" y="98"/>
                  </a:lnTo>
                  <a:lnTo>
                    <a:pt x="187" y="96"/>
                  </a:lnTo>
                  <a:lnTo>
                    <a:pt x="187"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1" y="89"/>
                  </a:lnTo>
                  <a:lnTo>
                    <a:pt x="171" y="89"/>
                  </a:lnTo>
                  <a:lnTo>
                    <a:pt x="169" y="87"/>
                  </a:lnTo>
                  <a:lnTo>
                    <a:pt x="169" y="85"/>
                  </a:lnTo>
                  <a:lnTo>
                    <a:pt x="171" y="84"/>
                  </a:lnTo>
                  <a:lnTo>
                    <a:pt x="169" y="82"/>
                  </a:lnTo>
                  <a:lnTo>
                    <a:pt x="169" y="78"/>
                  </a:lnTo>
                  <a:lnTo>
                    <a:pt x="171" y="76"/>
                  </a:lnTo>
                  <a:lnTo>
                    <a:pt x="166" y="71"/>
                  </a:lnTo>
                  <a:lnTo>
                    <a:pt x="166" y="69"/>
                  </a:lnTo>
                  <a:lnTo>
                    <a:pt x="166" y="67"/>
                  </a:lnTo>
                  <a:lnTo>
                    <a:pt x="166" y="66"/>
                  </a:lnTo>
                  <a:lnTo>
                    <a:pt x="169" y="66"/>
                  </a:lnTo>
                  <a:lnTo>
                    <a:pt x="169" y="64"/>
                  </a:lnTo>
                  <a:lnTo>
                    <a:pt x="171" y="64"/>
                  </a:lnTo>
                  <a:lnTo>
                    <a:pt x="171" y="67"/>
                  </a:lnTo>
                  <a:lnTo>
                    <a:pt x="171" y="67"/>
                  </a:lnTo>
                  <a:lnTo>
                    <a:pt x="173" y="69"/>
                  </a:lnTo>
                  <a:lnTo>
                    <a:pt x="175" y="69"/>
                  </a:lnTo>
                  <a:lnTo>
                    <a:pt x="175" y="69"/>
                  </a:lnTo>
                  <a:lnTo>
                    <a:pt x="177" y="69"/>
                  </a:lnTo>
                  <a:lnTo>
                    <a:pt x="177" y="69"/>
                  </a:lnTo>
                  <a:lnTo>
                    <a:pt x="177" y="67"/>
                  </a:lnTo>
                  <a:lnTo>
                    <a:pt x="178" y="67"/>
                  </a:lnTo>
                  <a:lnTo>
                    <a:pt x="180" y="66"/>
                  </a:lnTo>
                  <a:lnTo>
                    <a:pt x="180" y="66"/>
                  </a:lnTo>
                  <a:lnTo>
                    <a:pt x="180" y="66"/>
                  </a:lnTo>
                  <a:lnTo>
                    <a:pt x="182" y="66"/>
                  </a:lnTo>
                  <a:lnTo>
                    <a:pt x="184" y="64"/>
                  </a:lnTo>
                  <a:lnTo>
                    <a:pt x="184" y="62"/>
                  </a:lnTo>
                  <a:lnTo>
                    <a:pt x="182" y="59"/>
                  </a:lnTo>
                  <a:lnTo>
                    <a:pt x="180" y="57"/>
                  </a:lnTo>
                  <a:lnTo>
                    <a:pt x="182" y="57"/>
                  </a:lnTo>
                  <a:lnTo>
                    <a:pt x="182" y="55"/>
                  </a:lnTo>
                  <a:lnTo>
                    <a:pt x="178"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8" y="37"/>
                  </a:lnTo>
                  <a:lnTo>
                    <a:pt x="180" y="39"/>
                  </a:lnTo>
                  <a:lnTo>
                    <a:pt x="182" y="39"/>
                  </a:lnTo>
                  <a:lnTo>
                    <a:pt x="184" y="34"/>
                  </a:lnTo>
                  <a:lnTo>
                    <a:pt x="184" y="30"/>
                  </a:lnTo>
                  <a:lnTo>
                    <a:pt x="187" y="30"/>
                  </a:lnTo>
                  <a:lnTo>
                    <a:pt x="187" y="30"/>
                  </a:lnTo>
                  <a:lnTo>
                    <a:pt x="187" y="30"/>
                  </a:lnTo>
                  <a:lnTo>
                    <a:pt x="187" y="28"/>
                  </a:lnTo>
                  <a:lnTo>
                    <a:pt x="189" y="28"/>
                  </a:lnTo>
                  <a:lnTo>
                    <a:pt x="189" y="26"/>
                  </a:lnTo>
                  <a:lnTo>
                    <a:pt x="193" y="25"/>
                  </a:lnTo>
                  <a:lnTo>
                    <a:pt x="193" y="23"/>
                  </a:lnTo>
                  <a:lnTo>
                    <a:pt x="193" y="21"/>
                  </a:lnTo>
                  <a:lnTo>
                    <a:pt x="194" y="16"/>
                  </a:lnTo>
                  <a:lnTo>
                    <a:pt x="194" y="14"/>
                  </a:lnTo>
                  <a:lnTo>
                    <a:pt x="194" y="12"/>
                  </a:lnTo>
                  <a:lnTo>
                    <a:pt x="196" y="10"/>
                  </a:lnTo>
                  <a:lnTo>
                    <a:pt x="196" y="9"/>
                  </a:lnTo>
                  <a:lnTo>
                    <a:pt x="196" y="9"/>
                  </a:lnTo>
                  <a:lnTo>
                    <a:pt x="194" y="9"/>
                  </a:lnTo>
                  <a:lnTo>
                    <a:pt x="193" y="10"/>
                  </a:lnTo>
                  <a:lnTo>
                    <a:pt x="193" y="10"/>
                  </a:lnTo>
                  <a:lnTo>
                    <a:pt x="191" y="10"/>
                  </a:lnTo>
                  <a:lnTo>
                    <a:pt x="191" y="7"/>
                  </a:lnTo>
                  <a:lnTo>
                    <a:pt x="189" y="7"/>
                  </a:lnTo>
                  <a:lnTo>
                    <a:pt x="187" y="7"/>
                  </a:lnTo>
                  <a:lnTo>
                    <a:pt x="187" y="7"/>
                  </a:lnTo>
                  <a:lnTo>
                    <a:pt x="185" y="7"/>
                  </a:lnTo>
                  <a:lnTo>
                    <a:pt x="185" y="5"/>
                  </a:lnTo>
                  <a:lnTo>
                    <a:pt x="185" y="3"/>
                  </a:lnTo>
                  <a:lnTo>
                    <a:pt x="184" y="3"/>
                  </a:lnTo>
                  <a:lnTo>
                    <a:pt x="184" y="1"/>
                  </a:lnTo>
                  <a:lnTo>
                    <a:pt x="184" y="1"/>
                  </a:lnTo>
                  <a:lnTo>
                    <a:pt x="182" y="1"/>
                  </a:lnTo>
                  <a:lnTo>
                    <a:pt x="180" y="0"/>
                  </a:lnTo>
                  <a:lnTo>
                    <a:pt x="180" y="0"/>
                  </a:lnTo>
                  <a:lnTo>
                    <a:pt x="178" y="0"/>
                  </a:lnTo>
                  <a:lnTo>
                    <a:pt x="178" y="0"/>
                  </a:lnTo>
                  <a:lnTo>
                    <a:pt x="177" y="0"/>
                  </a:lnTo>
                  <a:lnTo>
                    <a:pt x="175" y="1"/>
                  </a:lnTo>
                  <a:lnTo>
                    <a:pt x="171" y="1"/>
                  </a:lnTo>
                  <a:lnTo>
                    <a:pt x="162" y="7"/>
                  </a:lnTo>
                  <a:lnTo>
                    <a:pt x="160" y="9"/>
                  </a:lnTo>
                  <a:lnTo>
                    <a:pt x="159" y="9"/>
                  </a:lnTo>
                  <a:lnTo>
                    <a:pt x="159" y="10"/>
                  </a:lnTo>
                  <a:lnTo>
                    <a:pt x="157" y="9"/>
                  </a:lnTo>
                  <a:lnTo>
                    <a:pt x="155" y="10"/>
                  </a:lnTo>
                  <a:lnTo>
                    <a:pt x="153" y="10"/>
                  </a:lnTo>
                  <a:lnTo>
                    <a:pt x="143" y="17"/>
                  </a:lnTo>
                  <a:lnTo>
                    <a:pt x="143" y="19"/>
                  </a:lnTo>
                  <a:lnTo>
                    <a:pt x="143" y="19"/>
                  </a:lnTo>
                  <a:lnTo>
                    <a:pt x="143" y="21"/>
                  </a:lnTo>
                  <a:lnTo>
                    <a:pt x="141" y="23"/>
                  </a:lnTo>
                  <a:lnTo>
                    <a:pt x="141" y="25"/>
                  </a:lnTo>
                  <a:lnTo>
                    <a:pt x="139" y="23"/>
                  </a:lnTo>
                  <a:lnTo>
                    <a:pt x="137" y="23"/>
                  </a:lnTo>
                  <a:lnTo>
                    <a:pt x="132" y="23"/>
                  </a:lnTo>
                  <a:lnTo>
                    <a:pt x="132" y="23"/>
                  </a:lnTo>
                  <a:lnTo>
                    <a:pt x="130" y="25"/>
                  </a:lnTo>
                  <a:lnTo>
                    <a:pt x="130" y="25"/>
                  </a:lnTo>
                  <a:lnTo>
                    <a:pt x="128" y="26"/>
                  </a:lnTo>
                  <a:lnTo>
                    <a:pt x="127" y="25"/>
                  </a:lnTo>
                  <a:lnTo>
                    <a:pt x="125" y="25"/>
                  </a:lnTo>
                  <a:lnTo>
                    <a:pt x="125" y="26"/>
                  </a:lnTo>
                  <a:lnTo>
                    <a:pt x="123" y="28"/>
                  </a:lnTo>
                  <a:lnTo>
                    <a:pt x="123" y="28"/>
                  </a:lnTo>
                  <a:lnTo>
                    <a:pt x="121" y="26"/>
                  </a:lnTo>
                  <a:lnTo>
                    <a:pt x="119" y="28"/>
                  </a:lnTo>
                  <a:lnTo>
                    <a:pt x="118" y="26"/>
                  </a:lnTo>
                  <a:lnTo>
                    <a:pt x="114" y="26"/>
                  </a:lnTo>
                  <a:lnTo>
                    <a:pt x="114" y="26"/>
                  </a:lnTo>
                  <a:lnTo>
                    <a:pt x="112" y="26"/>
                  </a:lnTo>
                  <a:lnTo>
                    <a:pt x="100" y="21"/>
                  </a:lnTo>
                  <a:lnTo>
                    <a:pt x="98" y="21"/>
                  </a:lnTo>
                  <a:lnTo>
                    <a:pt x="96" y="23"/>
                  </a:lnTo>
                  <a:lnTo>
                    <a:pt x="94" y="23"/>
                  </a:lnTo>
                  <a:lnTo>
                    <a:pt x="94" y="23"/>
                  </a:lnTo>
                  <a:lnTo>
                    <a:pt x="93" y="23"/>
                  </a:lnTo>
                  <a:lnTo>
                    <a:pt x="93" y="26"/>
                  </a:lnTo>
                  <a:lnTo>
                    <a:pt x="91" y="30"/>
                  </a:lnTo>
                  <a:lnTo>
                    <a:pt x="91" y="30"/>
                  </a:lnTo>
                  <a:lnTo>
                    <a:pt x="93" y="30"/>
                  </a:lnTo>
                  <a:lnTo>
                    <a:pt x="94" y="32"/>
                  </a:lnTo>
                  <a:lnTo>
                    <a:pt x="94" y="34"/>
                  </a:lnTo>
                  <a:lnTo>
                    <a:pt x="93" y="34"/>
                  </a:lnTo>
                  <a:lnTo>
                    <a:pt x="93" y="35"/>
                  </a:lnTo>
                  <a:lnTo>
                    <a:pt x="93" y="35"/>
                  </a:lnTo>
                  <a:lnTo>
                    <a:pt x="93" y="37"/>
                  </a:lnTo>
                  <a:lnTo>
                    <a:pt x="94" y="37"/>
                  </a:lnTo>
                  <a:lnTo>
                    <a:pt x="98" y="37"/>
                  </a:lnTo>
                  <a:lnTo>
                    <a:pt x="98" y="37"/>
                  </a:lnTo>
                  <a:lnTo>
                    <a:pt x="98" y="39"/>
                  </a:lnTo>
                  <a:lnTo>
                    <a:pt x="98" y="39"/>
                  </a:lnTo>
                  <a:lnTo>
                    <a:pt x="96" y="41"/>
                  </a:lnTo>
                  <a:lnTo>
                    <a:pt x="94" y="41"/>
                  </a:lnTo>
                  <a:lnTo>
                    <a:pt x="94" y="42"/>
                  </a:lnTo>
                  <a:lnTo>
                    <a:pt x="98" y="46"/>
                  </a:lnTo>
                  <a:lnTo>
                    <a:pt x="98" y="48"/>
                  </a:lnTo>
                  <a:lnTo>
                    <a:pt x="98" y="50"/>
                  </a:lnTo>
                  <a:lnTo>
                    <a:pt x="94" y="51"/>
                  </a:lnTo>
                  <a:lnTo>
                    <a:pt x="94" y="53"/>
                  </a:lnTo>
                  <a:lnTo>
                    <a:pt x="96" y="53"/>
                  </a:lnTo>
                  <a:lnTo>
                    <a:pt x="96" y="57"/>
                  </a:lnTo>
                  <a:lnTo>
                    <a:pt x="100" y="59"/>
                  </a:lnTo>
                  <a:lnTo>
                    <a:pt x="100" y="60"/>
                  </a:lnTo>
                  <a:lnTo>
                    <a:pt x="102" y="60"/>
                  </a:lnTo>
                  <a:lnTo>
                    <a:pt x="103" y="62"/>
                  </a:lnTo>
                  <a:lnTo>
                    <a:pt x="103" y="60"/>
                  </a:lnTo>
                  <a:lnTo>
                    <a:pt x="105" y="60"/>
                  </a:lnTo>
                  <a:lnTo>
                    <a:pt x="105" y="64"/>
                  </a:lnTo>
                  <a:lnTo>
                    <a:pt x="107" y="67"/>
                  </a:lnTo>
                  <a:lnTo>
                    <a:pt x="107" y="67"/>
                  </a:lnTo>
                  <a:lnTo>
                    <a:pt x="112" y="67"/>
                  </a:lnTo>
                  <a:lnTo>
                    <a:pt x="114" y="69"/>
                  </a:lnTo>
                  <a:lnTo>
                    <a:pt x="114" y="67"/>
                  </a:lnTo>
                  <a:lnTo>
                    <a:pt x="116" y="71"/>
                  </a:lnTo>
                  <a:lnTo>
                    <a:pt x="116" y="71"/>
                  </a:lnTo>
                  <a:lnTo>
                    <a:pt x="116" y="73"/>
                  </a:lnTo>
                  <a:lnTo>
                    <a:pt x="116" y="75"/>
                  </a:lnTo>
                  <a:lnTo>
                    <a:pt x="114" y="75"/>
                  </a:lnTo>
                  <a:lnTo>
                    <a:pt x="112" y="76"/>
                  </a:lnTo>
                  <a:lnTo>
                    <a:pt x="111" y="75"/>
                  </a:lnTo>
                  <a:lnTo>
                    <a:pt x="109" y="75"/>
                  </a:lnTo>
                  <a:lnTo>
                    <a:pt x="109" y="76"/>
                  </a:lnTo>
                  <a:lnTo>
                    <a:pt x="105" y="78"/>
                  </a:lnTo>
                  <a:lnTo>
                    <a:pt x="103" y="80"/>
                  </a:lnTo>
                  <a:lnTo>
                    <a:pt x="103" y="84"/>
                  </a:lnTo>
                  <a:lnTo>
                    <a:pt x="105" y="85"/>
                  </a:lnTo>
                  <a:lnTo>
                    <a:pt x="105" y="87"/>
                  </a:lnTo>
                  <a:lnTo>
                    <a:pt x="105" y="87"/>
                  </a:lnTo>
                  <a:lnTo>
                    <a:pt x="107" y="87"/>
                  </a:lnTo>
                  <a:lnTo>
                    <a:pt x="105" y="89"/>
                  </a:lnTo>
                  <a:lnTo>
                    <a:pt x="103" y="89"/>
                  </a:lnTo>
                  <a:lnTo>
                    <a:pt x="103" y="91"/>
                  </a:lnTo>
                  <a:lnTo>
                    <a:pt x="103" y="92"/>
                  </a:lnTo>
                  <a:lnTo>
                    <a:pt x="105" y="92"/>
                  </a:lnTo>
                  <a:lnTo>
                    <a:pt x="107" y="92"/>
                  </a:lnTo>
                  <a:lnTo>
                    <a:pt x="109" y="94"/>
                  </a:lnTo>
                  <a:lnTo>
                    <a:pt x="107" y="94"/>
                  </a:lnTo>
                  <a:lnTo>
                    <a:pt x="107" y="96"/>
                  </a:lnTo>
                  <a:lnTo>
                    <a:pt x="105" y="94"/>
                  </a:lnTo>
                  <a:lnTo>
                    <a:pt x="105" y="94"/>
                  </a:lnTo>
                  <a:lnTo>
                    <a:pt x="103" y="96"/>
                  </a:lnTo>
                  <a:lnTo>
                    <a:pt x="100" y="98"/>
                  </a:lnTo>
                  <a:lnTo>
                    <a:pt x="96" y="103"/>
                  </a:lnTo>
                  <a:lnTo>
                    <a:pt x="94" y="103"/>
                  </a:lnTo>
                  <a:lnTo>
                    <a:pt x="93" y="107"/>
                  </a:lnTo>
                  <a:lnTo>
                    <a:pt x="93" y="108"/>
                  </a:lnTo>
                  <a:lnTo>
                    <a:pt x="93" y="110"/>
                  </a:lnTo>
                  <a:lnTo>
                    <a:pt x="91" y="112"/>
                  </a:lnTo>
                  <a:lnTo>
                    <a:pt x="89" y="114"/>
                  </a:lnTo>
                  <a:lnTo>
                    <a:pt x="87" y="114"/>
                  </a:lnTo>
                  <a:lnTo>
                    <a:pt x="86" y="116"/>
                  </a:lnTo>
                  <a:lnTo>
                    <a:pt x="75" y="133"/>
                  </a:lnTo>
                  <a:lnTo>
                    <a:pt x="71" y="135"/>
                  </a:lnTo>
                  <a:lnTo>
                    <a:pt x="59" y="151"/>
                  </a:lnTo>
                  <a:lnTo>
                    <a:pt x="57" y="151"/>
                  </a:lnTo>
                  <a:lnTo>
                    <a:pt x="57" y="153"/>
                  </a:lnTo>
                  <a:lnTo>
                    <a:pt x="50" y="151"/>
                  </a:lnTo>
                  <a:lnTo>
                    <a:pt x="46" y="153"/>
                  </a:lnTo>
                  <a:lnTo>
                    <a:pt x="45" y="155"/>
                  </a:lnTo>
                  <a:lnTo>
                    <a:pt x="45" y="155"/>
                  </a:lnTo>
                  <a:lnTo>
                    <a:pt x="43" y="155"/>
                  </a:lnTo>
                  <a:lnTo>
                    <a:pt x="41" y="150"/>
                  </a:lnTo>
                  <a:lnTo>
                    <a:pt x="39" y="150"/>
                  </a:lnTo>
                  <a:lnTo>
                    <a:pt x="37" y="150"/>
                  </a:lnTo>
                  <a:lnTo>
                    <a:pt x="25" y="164"/>
                  </a:lnTo>
                  <a:lnTo>
                    <a:pt x="23" y="171"/>
                  </a:lnTo>
                  <a:lnTo>
                    <a:pt x="23" y="173"/>
                  </a:lnTo>
                  <a:lnTo>
                    <a:pt x="23" y="175"/>
                  </a:lnTo>
                  <a:lnTo>
                    <a:pt x="25" y="175"/>
                  </a:lnTo>
                  <a:lnTo>
                    <a:pt x="27" y="175"/>
                  </a:lnTo>
                  <a:lnTo>
                    <a:pt x="28" y="176"/>
                  </a:lnTo>
                  <a:lnTo>
                    <a:pt x="32" y="176"/>
                  </a:lnTo>
                  <a:lnTo>
                    <a:pt x="34" y="176"/>
                  </a:lnTo>
                  <a:lnTo>
                    <a:pt x="34" y="176"/>
                  </a:lnTo>
                  <a:lnTo>
                    <a:pt x="34" y="178"/>
                  </a:lnTo>
                  <a:lnTo>
                    <a:pt x="32" y="185"/>
                  </a:lnTo>
                  <a:lnTo>
                    <a:pt x="32" y="187"/>
                  </a:lnTo>
                  <a:lnTo>
                    <a:pt x="32" y="187"/>
                  </a:lnTo>
                  <a:lnTo>
                    <a:pt x="36" y="191"/>
                  </a:lnTo>
                  <a:lnTo>
                    <a:pt x="37" y="191"/>
                  </a:lnTo>
                  <a:lnTo>
                    <a:pt x="39" y="191"/>
                  </a:lnTo>
                  <a:lnTo>
                    <a:pt x="41" y="191"/>
                  </a:lnTo>
                  <a:lnTo>
                    <a:pt x="41" y="192"/>
                  </a:lnTo>
                  <a:lnTo>
                    <a:pt x="41" y="198"/>
                  </a:lnTo>
                  <a:lnTo>
                    <a:pt x="43" y="199"/>
                  </a:lnTo>
                  <a:lnTo>
                    <a:pt x="43" y="201"/>
                  </a:lnTo>
                  <a:lnTo>
                    <a:pt x="46" y="205"/>
                  </a:lnTo>
                  <a:lnTo>
                    <a:pt x="46" y="205"/>
                  </a:lnTo>
                  <a:lnTo>
                    <a:pt x="48" y="207"/>
                  </a:lnTo>
                  <a:lnTo>
                    <a:pt x="48" y="208"/>
                  </a:lnTo>
                  <a:lnTo>
                    <a:pt x="46" y="208"/>
                  </a:lnTo>
                  <a:lnTo>
                    <a:pt x="46" y="208"/>
                  </a:lnTo>
                  <a:lnTo>
                    <a:pt x="46" y="212"/>
                  </a:lnTo>
                  <a:lnTo>
                    <a:pt x="46" y="214"/>
                  </a:lnTo>
                  <a:lnTo>
                    <a:pt x="48" y="214"/>
                  </a:lnTo>
                  <a:lnTo>
                    <a:pt x="48" y="214"/>
                  </a:lnTo>
                  <a:lnTo>
                    <a:pt x="46" y="214"/>
                  </a:lnTo>
                  <a:lnTo>
                    <a:pt x="45" y="216"/>
                  </a:lnTo>
                  <a:lnTo>
                    <a:pt x="45" y="216"/>
                  </a:lnTo>
                  <a:lnTo>
                    <a:pt x="45" y="217"/>
                  </a:lnTo>
                  <a:lnTo>
                    <a:pt x="41" y="216"/>
                  </a:lnTo>
                  <a:lnTo>
                    <a:pt x="41" y="216"/>
                  </a:lnTo>
                  <a:lnTo>
                    <a:pt x="41" y="216"/>
                  </a:lnTo>
                  <a:lnTo>
                    <a:pt x="41" y="214"/>
                  </a:lnTo>
                  <a:lnTo>
                    <a:pt x="41" y="214"/>
                  </a:lnTo>
                  <a:lnTo>
                    <a:pt x="39" y="212"/>
                  </a:lnTo>
                  <a:lnTo>
                    <a:pt x="34" y="216"/>
                  </a:lnTo>
                  <a:lnTo>
                    <a:pt x="32" y="217"/>
                  </a:lnTo>
                  <a:lnTo>
                    <a:pt x="32" y="217"/>
                  </a:lnTo>
                  <a:lnTo>
                    <a:pt x="27" y="217"/>
                  </a:lnTo>
                  <a:lnTo>
                    <a:pt x="25" y="216"/>
                  </a:lnTo>
                  <a:lnTo>
                    <a:pt x="23" y="216"/>
                  </a:lnTo>
                  <a:lnTo>
                    <a:pt x="21" y="216"/>
                  </a:lnTo>
                  <a:lnTo>
                    <a:pt x="16" y="216"/>
                  </a:lnTo>
                  <a:lnTo>
                    <a:pt x="14" y="216"/>
                  </a:lnTo>
                  <a:lnTo>
                    <a:pt x="14" y="216"/>
                  </a:lnTo>
                  <a:lnTo>
                    <a:pt x="12" y="216"/>
                  </a:lnTo>
                  <a:lnTo>
                    <a:pt x="12" y="214"/>
                  </a:lnTo>
                  <a:lnTo>
                    <a:pt x="12" y="214"/>
                  </a:lnTo>
                  <a:lnTo>
                    <a:pt x="11" y="216"/>
                  </a:lnTo>
                  <a:lnTo>
                    <a:pt x="11" y="221"/>
                  </a:lnTo>
                  <a:lnTo>
                    <a:pt x="5" y="221"/>
                  </a:lnTo>
                  <a:lnTo>
                    <a:pt x="5" y="221"/>
                  </a:lnTo>
                  <a:lnTo>
                    <a:pt x="3" y="221"/>
                  </a:lnTo>
                  <a:lnTo>
                    <a:pt x="3" y="223"/>
                  </a:lnTo>
                  <a:lnTo>
                    <a:pt x="2" y="223"/>
                  </a:lnTo>
                  <a:lnTo>
                    <a:pt x="2" y="223"/>
                  </a:lnTo>
                  <a:lnTo>
                    <a:pt x="0" y="224"/>
                  </a:lnTo>
                  <a:lnTo>
                    <a:pt x="0" y="228"/>
                  </a:lnTo>
                  <a:lnTo>
                    <a:pt x="3" y="228"/>
                  </a:lnTo>
                  <a:lnTo>
                    <a:pt x="11" y="239"/>
                  </a:lnTo>
                  <a:lnTo>
                    <a:pt x="14" y="241"/>
                  </a:lnTo>
                  <a:lnTo>
                    <a:pt x="25" y="241"/>
                  </a:lnTo>
                  <a:lnTo>
                    <a:pt x="32" y="239"/>
                  </a:lnTo>
                  <a:lnTo>
                    <a:pt x="34" y="235"/>
                  </a:lnTo>
                  <a:lnTo>
                    <a:pt x="36" y="235"/>
                  </a:lnTo>
                  <a:lnTo>
                    <a:pt x="36" y="237"/>
                  </a:lnTo>
                  <a:lnTo>
                    <a:pt x="34" y="242"/>
                  </a:lnTo>
                  <a:lnTo>
                    <a:pt x="28" y="248"/>
                  </a:lnTo>
                  <a:lnTo>
                    <a:pt x="18" y="249"/>
                  </a:lnTo>
                  <a:lnTo>
                    <a:pt x="14" y="248"/>
                  </a:lnTo>
                  <a:lnTo>
                    <a:pt x="14" y="249"/>
                  </a:lnTo>
                  <a:lnTo>
                    <a:pt x="14" y="253"/>
                  </a:lnTo>
                  <a:lnTo>
                    <a:pt x="36" y="274"/>
                  </a:lnTo>
                  <a:lnTo>
                    <a:pt x="45" y="276"/>
                  </a:lnTo>
                  <a:lnTo>
                    <a:pt x="50" y="274"/>
                  </a:lnTo>
                  <a:lnTo>
                    <a:pt x="53" y="273"/>
                  </a:lnTo>
                  <a:lnTo>
                    <a:pt x="55" y="273"/>
                  </a:lnTo>
                  <a:lnTo>
                    <a:pt x="61" y="269"/>
                  </a:lnTo>
                  <a:lnTo>
                    <a:pt x="64" y="264"/>
                  </a:lnTo>
                  <a:lnTo>
                    <a:pt x="66" y="248"/>
                  </a:lnTo>
                  <a:lnTo>
                    <a:pt x="66" y="249"/>
                  </a:lnTo>
                  <a:lnTo>
                    <a:pt x="66" y="249"/>
                  </a:lnTo>
                  <a:lnTo>
                    <a:pt x="75" y="249"/>
                  </a:lnTo>
                  <a:lnTo>
                    <a:pt x="75" y="251"/>
                  </a:lnTo>
                  <a:lnTo>
                    <a:pt x="73" y="253"/>
                  </a:lnTo>
                  <a:lnTo>
                    <a:pt x="71" y="253"/>
                  </a:lnTo>
                  <a:lnTo>
                    <a:pt x="69" y="257"/>
                  </a:lnTo>
                  <a:lnTo>
                    <a:pt x="69" y="257"/>
                  </a:lnTo>
                  <a:lnTo>
                    <a:pt x="69" y="260"/>
                  </a:lnTo>
                  <a:lnTo>
                    <a:pt x="71" y="260"/>
                  </a:lnTo>
                  <a:lnTo>
                    <a:pt x="73" y="262"/>
                  </a:lnTo>
                  <a:lnTo>
                    <a:pt x="71" y="266"/>
                  </a:lnTo>
                  <a:lnTo>
                    <a:pt x="71" y="269"/>
                  </a:lnTo>
                  <a:lnTo>
                    <a:pt x="71" y="269"/>
                  </a:lnTo>
                  <a:lnTo>
                    <a:pt x="73" y="271"/>
                  </a:lnTo>
                  <a:lnTo>
                    <a:pt x="75" y="283"/>
                  </a:lnTo>
                  <a:lnTo>
                    <a:pt x="71" y="290"/>
                  </a:lnTo>
                  <a:lnTo>
                    <a:pt x="73" y="299"/>
                  </a:lnTo>
                  <a:lnTo>
                    <a:pt x="73" y="301"/>
                  </a:lnTo>
                  <a:lnTo>
                    <a:pt x="73" y="305"/>
                  </a:lnTo>
                  <a:lnTo>
                    <a:pt x="75" y="305"/>
                  </a:lnTo>
                  <a:lnTo>
                    <a:pt x="77" y="303"/>
                  </a:lnTo>
                  <a:lnTo>
                    <a:pt x="77" y="305"/>
                  </a:lnTo>
                  <a:lnTo>
                    <a:pt x="77" y="307"/>
                  </a:lnTo>
                  <a:lnTo>
                    <a:pt x="77" y="308"/>
                  </a:lnTo>
                  <a:lnTo>
                    <a:pt x="75" y="315"/>
                  </a:lnTo>
                  <a:lnTo>
                    <a:pt x="77" y="319"/>
                  </a:lnTo>
                  <a:lnTo>
                    <a:pt x="77" y="319"/>
                  </a:lnTo>
                  <a:lnTo>
                    <a:pt x="77" y="324"/>
                  </a:lnTo>
                  <a:lnTo>
                    <a:pt x="77" y="324"/>
                  </a:lnTo>
                  <a:lnTo>
                    <a:pt x="84" y="353"/>
                  </a:lnTo>
                  <a:lnTo>
                    <a:pt x="86" y="353"/>
                  </a:lnTo>
                  <a:lnTo>
                    <a:pt x="86" y="357"/>
                  </a:lnTo>
                  <a:lnTo>
                    <a:pt x="89" y="36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49" name="Freeform 4863"/>
            <p:cNvSpPr>
              <a:spLocks/>
            </p:cNvSpPr>
            <p:nvPr/>
          </p:nvSpPr>
          <p:spPr bwMode="auto">
            <a:xfrm>
              <a:off x="4327" y="2328"/>
              <a:ext cx="116" cy="241"/>
            </a:xfrm>
            <a:custGeom>
              <a:avLst/>
              <a:gdLst/>
              <a:ahLst/>
              <a:cxnLst>
                <a:cxn ang="0">
                  <a:pos x="72" y="223"/>
                </a:cxn>
                <a:cxn ang="0">
                  <a:pos x="72" y="220"/>
                </a:cxn>
                <a:cxn ang="0">
                  <a:pos x="73" y="214"/>
                </a:cxn>
                <a:cxn ang="0">
                  <a:pos x="79" y="211"/>
                </a:cxn>
                <a:cxn ang="0">
                  <a:pos x="95" y="207"/>
                </a:cxn>
                <a:cxn ang="0">
                  <a:pos x="107" y="198"/>
                </a:cxn>
                <a:cxn ang="0">
                  <a:pos x="113" y="191"/>
                </a:cxn>
                <a:cxn ang="0">
                  <a:pos x="113" y="188"/>
                </a:cxn>
                <a:cxn ang="0">
                  <a:pos x="113" y="179"/>
                </a:cxn>
                <a:cxn ang="0">
                  <a:pos x="114" y="175"/>
                </a:cxn>
                <a:cxn ang="0">
                  <a:pos x="116" y="170"/>
                </a:cxn>
                <a:cxn ang="0">
                  <a:pos x="98" y="123"/>
                </a:cxn>
                <a:cxn ang="0">
                  <a:pos x="96" y="120"/>
                </a:cxn>
                <a:cxn ang="0">
                  <a:pos x="89" y="114"/>
                </a:cxn>
                <a:cxn ang="0">
                  <a:pos x="57" y="79"/>
                </a:cxn>
                <a:cxn ang="0">
                  <a:pos x="72" y="48"/>
                </a:cxn>
                <a:cxn ang="0">
                  <a:pos x="84" y="36"/>
                </a:cxn>
                <a:cxn ang="0">
                  <a:pos x="93" y="31"/>
                </a:cxn>
                <a:cxn ang="0">
                  <a:pos x="91" y="27"/>
                </a:cxn>
                <a:cxn ang="0">
                  <a:pos x="75" y="22"/>
                </a:cxn>
                <a:cxn ang="0">
                  <a:pos x="73" y="9"/>
                </a:cxn>
                <a:cxn ang="0">
                  <a:pos x="50" y="0"/>
                </a:cxn>
                <a:cxn ang="0">
                  <a:pos x="36" y="7"/>
                </a:cxn>
                <a:cxn ang="0">
                  <a:pos x="29" y="11"/>
                </a:cxn>
                <a:cxn ang="0">
                  <a:pos x="22" y="7"/>
                </a:cxn>
                <a:cxn ang="0">
                  <a:pos x="13" y="11"/>
                </a:cxn>
                <a:cxn ang="0">
                  <a:pos x="7" y="7"/>
                </a:cxn>
                <a:cxn ang="0">
                  <a:pos x="2" y="13"/>
                </a:cxn>
                <a:cxn ang="0">
                  <a:pos x="13" y="32"/>
                </a:cxn>
                <a:cxn ang="0">
                  <a:pos x="23" y="39"/>
                </a:cxn>
                <a:cxn ang="0">
                  <a:pos x="38" y="45"/>
                </a:cxn>
                <a:cxn ang="0">
                  <a:pos x="41" y="50"/>
                </a:cxn>
                <a:cxn ang="0">
                  <a:pos x="39" y="59"/>
                </a:cxn>
                <a:cxn ang="0">
                  <a:pos x="30" y="61"/>
                </a:cxn>
                <a:cxn ang="0">
                  <a:pos x="48" y="77"/>
                </a:cxn>
                <a:cxn ang="0">
                  <a:pos x="55" y="89"/>
                </a:cxn>
                <a:cxn ang="0">
                  <a:pos x="68" y="100"/>
                </a:cxn>
                <a:cxn ang="0">
                  <a:pos x="70" y="107"/>
                </a:cxn>
                <a:cxn ang="0">
                  <a:pos x="80" y="116"/>
                </a:cxn>
                <a:cxn ang="0">
                  <a:pos x="88" y="163"/>
                </a:cxn>
                <a:cxn ang="0">
                  <a:pos x="82" y="182"/>
                </a:cxn>
                <a:cxn ang="0">
                  <a:pos x="70" y="188"/>
                </a:cxn>
                <a:cxn ang="0">
                  <a:pos x="61" y="196"/>
                </a:cxn>
                <a:cxn ang="0">
                  <a:pos x="54" y="205"/>
                </a:cxn>
                <a:cxn ang="0">
                  <a:pos x="47" y="205"/>
                </a:cxn>
                <a:cxn ang="0">
                  <a:pos x="38" y="211"/>
                </a:cxn>
                <a:cxn ang="0">
                  <a:pos x="48" y="218"/>
                </a:cxn>
                <a:cxn ang="0">
                  <a:pos x="47" y="239"/>
                </a:cxn>
                <a:cxn ang="0">
                  <a:pos x="48" y="241"/>
                </a:cxn>
                <a:cxn ang="0">
                  <a:pos x="64" y="229"/>
                </a:cxn>
              </a:cxnLst>
              <a:rect l="0" t="0" r="r" b="b"/>
              <a:pathLst>
                <a:path w="116" h="241">
                  <a:moveTo>
                    <a:pt x="68" y="225"/>
                  </a:moveTo>
                  <a:lnTo>
                    <a:pt x="70" y="225"/>
                  </a:lnTo>
                  <a:lnTo>
                    <a:pt x="72" y="223"/>
                  </a:lnTo>
                  <a:lnTo>
                    <a:pt x="70" y="220"/>
                  </a:lnTo>
                  <a:lnTo>
                    <a:pt x="70" y="218"/>
                  </a:lnTo>
                  <a:lnTo>
                    <a:pt x="72" y="220"/>
                  </a:lnTo>
                  <a:lnTo>
                    <a:pt x="73" y="218"/>
                  </a:lnTo>
                  <a:lnTo>
                    <a:pt x="73" y="218"/>
                  </a:lnTo>
                  <a:lnTo>
                    <a:pt x="73" y="214"/>
                  </a:lnTo>
                  <a:lnTo>
                    <a:pt x="73" y="214"/>
                  </a:lnTo>
                  <a:lnTo>
                    <a:pt x="75" y="213"/>
                  </a:lnTo>
                  <a:lnTo>
                    <a:pt x="79" y="211"/>
                  </a:lnTo>
                  <a:lnTo>
                    <a:pt x="80" y="213"/>
                  </a:lnTo>
                  <a:lnTo>
                    <a:pt x="84" y="213"/>
                  </a:lnTo>
                  <a:lnTo>
                    <a:pt x="95" y="207"/>
                  </a:lnTo>
                  <a:lnTo>
                    <a:pt x="96" y="204"/>
                  </a:lnTo>
                  <a:lnTo>
                    <a:pt x="105" y="200"/>
                  </a:lnTo>
                  <a:lnTo>
                    <a:pt x="107" y="198"/>
                  </a:lnTo>
                  <a:lnTo>
                    <a:pt x="111" y="196"/>
                  </a:lnTo>
                  <a:lnTo>
                    <a:pt x="111" y="193"/>
                  </a:lnTo>
                  <a:lnTo>
                    <a:pt x="113" y="191"/>
                  </a:lnTo>
                  <a:lnTo>
                    <a:pt x="113" y="189"/>
                  </a:lnTo>
                  <a:lnTo>
                    <a:pt x="113" y="189"/>
                  </a:lnTo>
                  <a:lnTo>
                    <a:pt x="113" y="188"/>
                  </a:lnTo>
                  <a:lnTo>
                    <a:pt x="114" y="188"/>
                  </a:lnTo>
                  <a:lnTo>
                    <a:pt x="113" y="180"/>
                  </a:lnTo>
                  <a:lnTo>
                    <a:pt x="113" y="179"/>
                  </a:lnTo>
                  <a:lnTo>
                    <a:pt x="114" y="180"/>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5" y="116"/>
                  </a:lnTo>
                  <a:lnTo>
                    <a:pt x="89" y="114"/>
                  </a:lnTo>
                  <a:lnTo>
                    <a:pt x="70" y="93"/>
                  </a:lnTo>
                  <a:lnTo>
                    <a:pt x="68" y="86"/>
                  </a:lnTo>
                  <a:lnTo>
                    <a:pt x="57" y="79"/>
                  </a:lnTo>
                  <a:lnTo>
                    <a:pt x="57" y="75"/>
                  </a:lnTo>
                  <a:lnTo>
                    <a:pt x="63" y="55"/>
                  </a:lnTo>
                  <a:lnTo>
                    <a:pt x="72" y="48"/>
                  </a:lnTo>
                  <a:lnTo>
                    <a:pt x="72" y="43"/>
                  </a:lnTo>
                  <a:lnTo>
                    <a:pt x="75" y="39"/>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2" y="14"/>
                  </a:lnTo>
                  <a:lnTo>
                    <a:pt x="73" y="9"/>
                  </a:lnTo>
                  <a:lnTo>
                    <a:pt x="72" y="7"/>
                  </a:lnTo>
                  <a:lnTo>
                    <a:pt x="63" y="6"/>
                  </a:lnTo>
                  <a:lnTo>
                    <a:pt x="50" y="0"/>
                  </a:lnTo>
                  <a:lnTo>
                    <a:pt x="48" y="0"/>
                  </a:lnTo>
                  <a:lnTo>
                    <a:pt x="41" y="6"/>
                  </a:lnTo>
                  <a:lnTo>
                    <a:pt x="36" y="7"/>
                  </a:lnTo>
                  <a:lnTo>
                    <a:pt x="34" y="7"/>
                  </a:lnTo>
                  <a:lnTo>
                    <a:pt x="30" y="9"/>
                  </a:lnTo>
                  <a:lnTo>
                    <a:pt x="29" y="11"/>
                  </a:lnTo>
                  <a:lnTo>
                    <a:pt x="27" y="9"/>
                  </a:lnTo>
                  <a:lnTo>
                    <a:pt x="23" y="9"/>
                  </a:lnTo>
                  <a:lnTo>
                    <a:pt x="22" y="7"/>
                  </a:lnTo>
                  <a:lnTo>
                    <a:pt x="20" y="9"/>
                  </a:lnTo>
                  <a:lnTo>
                    <a:pt x="14" y="11"/>
                  </a:lnTo>
                  <a:lnTo>
                    <a:pt x="13" y="11"/>
                  </a:lnTo>
                  <a:lnTo>
                    <a:pt x="11" y="9"/>
                  </a:lnTo>
                  <a:lnTo>
                    <a:pt x="7" y="9"/>
                  </a:lnTo>
                  <a:lnTo>
                    <a:pt x="7" y="7"/>
                  </a:lnTo>
                  <a:lnTo>
                    <a:pt x="5" y="7"/>
                  </a:lnTo>
                  <a:lnTo>
                    <a:pt x="2" y="13"/>
                  </a:lnTo>
                  <a:lnTo>
                    <a:pt x="2" y="13"/>
                  </a:lnTo>
                  <a:lnTo>
                    <a:pt x="0" y="13"/>
                  </a:lnTo>
                  <a:lnTo>
                    <a:pt x="13" y="29"/>
                  </a:lnTo>
                  <a:lnTo>
                    <a:pt x="13" y="32"/>
                  </a:lnTo>
                  <a:lnTo>
                    <a:pt x="13" y="34"/>
                  </a:lnTo>
                  <a:lnTo>
                    <a:pt x="18" y="39"/>
                  </a:lnTo>
                  <a:lnTo>
                    <a:pt x="23" y="39"/>
                  </a:lnTo>
                  <a:lnTo>
                    <a:pt x="29" y="38"/>
                  </a:lnTo>
                  <a:lnTo>
                    <a:pt x="34" y="39"/>
                  </a:lnTo>
                  <a:lnTo>
                    <a:pt x="38" y="45"/>
                  </a:lnTo>
                  <a:lnTo>
                    <a:pt x="38" y="47"/>
                  </a:lnTo>
                  <a:lnTo>
                    <a:pt x="41" y="48"/>
                  </a:lnTo>
                  <a:lnTo>
                    <a:pt x="41" y="50"/>
                  </a:lnTo>
                  <a:lnTo>
                    <a:pt x="43" y="52"/>
                  </a:lnTo>
                  <a:lnTo>
                    <a:pt x="43" y="55"/>
                  </a:lnTo>
                  <a:lnTo>
                    <a:pt x="39" y="59"/>
                  </a:lnTo>
                  <a:lnTo>
                    <a:pt x="34" y="59"/>
                  </a:lnTo>
                  <a:lnTo>
                    <a:pt x="32" y="59"/>
                  </a:lnTo>
                  <a:lnTo>
                    <a:pt x="30" y="61"/>
                  </a:lnTo>
                  <a:lnTo>
                    <a:pt x="29" y="64"/>
                  </a:lnTo>
                  <a:lnTo>
                    <a:pt x="30" y="66"/>
                  </a:lnTo>
                  <a:lnTo>
                    <a:pt x="48" y="77"/>
                  </a:lnTo>
                  <a:lnTo>
                    <a:pt x="48" y="80"/>
                  </a:lnTo>
                  <a:lnTo>
                    <a:pt x="55" y="88"/>
                  </a:lnTo>
                  <a:lnTo>
                    <a:pt x="55" y="89"/>
                  </a:lnTo>
                  <a:lnTo>
                    <a:pt x="61" y="95"/>
                  </a:lnTo>
                  <a:lnTo>
                    <a:pt x="63" y="97"/>
                  </a:lnTo>
                  <a:lnTo>
                    <a:pt x="68" y="100"/>
                  </a:lnTo>
                  <a:lnTo>
                    <a:pt x="70" y="107"/>
                  </a:lnTo>
                  <a:lnTo>
                    <a:pt x="70" y="107"/>
                  </a:lnTo>
                  <a:lnTo>
                    <a:pt x="70" y="107"/>
                  </a:lnTo>
                  <a:lnTo>
                    <a:pt x="72" y="111"/>
                  </a:lnTo>
                  <a:lnTo>
                    <a:pt x="73" y="111"/>
                  </a:lnTo>
                  <a:lnTo>
                    <a:pt x="80" y="116"/>
                  </a:lnTo>
                  <a:lnTo>
                    <a:pt x="86" y="130"/>
                  </a:lnTo>
                  <a:lnTo>
                    <a:pt x="86" y="157"/>
                  </a:lnTo>
                  <a:lnTo>
                    <a:pt x="88" y="163"/>
                  </a:lnTo>
                  <a:lnTo>
                    <a:pt x="88" y="180"/>
                  </a:lnTo>
                  <a:lnTo>
                    <a:pt x="86" y="182"/>
                  </a:lnTo>
                  <a:lnTo>
                    <a:pt x="82" y="182"/>
                  </a:lnTo>
                  <a:lnTo>
                    <a:pt x="77" y="186"/>
                  </a:lnTo>
                  <a:lnTo>
                    <a:pt x="75" y="186"/>
                  </a:lnTo>
                  <a:lnTo>
                    <a:pt x="70" y="188"/>
                  </a:lnTo>
                  <a:lnTo>
                    <a:pt x="70" y="191"/>
                  </a:lnTo>
                  <a:lnTo>
                    <a:pt x="61" y="191"/>
                  </a:lnTo>
                  <a:lnTo>
                    <a:pt x="61" y="196"/>
                  </a:lnTo>
                  <a:lnTo>
                    <a:pt x="61" y="200"/>
                  </a:lnTo>
                  <a:lnTo>
                    <a:pt x="57" y="202"/>
                  </a:lnTo>
                  <a:lnTo>
                    <a:pt x="54" y="205"/>
                  </a:lnTo>
                  <a:lnTo>
                    <a:pt x="50" y="205"/>
                  </a:lnTo>
                  <a:lnTo>
                    <a:pt x="48" y="205"/>
                  </a:lnTo>
                  <a:lnTo>
                    <a:pt x="47" y="205"/>
                  </a:lnTo>
                  <a:lnTo>
                    <a:pt x="47" y="207"/>
                  </a:lnTo>
                  <a:lnTo>
                    <a:pt x="45" y="209"/>
                  </a:lnTo>
                  <a:lnTo>
                    <a:pt x="38" y="211"/>
                  </a:lnTo>
                  <a:lnTo>
                    <a:pt x="39" y="214"/>
                  </a:lnTo>
                  <a:lnTo>
                    <a:pt x="45" y="216"/>
                  </a:lnTo>
                  <a:lnTo>
                    <a:pt x="48" y="218"/>
                  </a:lnTo>
                  <a:lnTo>
                    <a:pt x="45" y="223"/>
                  </a:lnTo>
                  <a:lnTo>
                    <a:pt x="43" y="232"/>
                  </a:lnTo>
                  <a:lnTo>
                    <a:pt x="47" y="239"/>
                  </a:lnTo>
                  <a:lnTo>
                    <a:pt x="45" y="239"/>
                  </a:lnTo>
                  <a:lnTo>
                    <a:pt x="45" y="241"/>
                  </a:lnTo>
                  <a:lnTo>
                    <a:pt x="48" y="241"/>
                  </a:lnTo>
                  <a:lnTo>
                    <a:pt x="57" y="232"/>
                  </a:lnTo>
                  <a:lnTo>
                    <a:pt x="64" y="229"/>
                  </a:lnTo>
                  <a:lnTo>
                    <a:pt x="64" y="229"/>
                  </a:lnTo>
                  <a:lnTo>
                    <a:pt x="64" y="225"/>
                  </a:lnTo>
                  <a:lnTo>
                    <a:pt x="68" y="2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0" name="Freeform 4864"/>
            <p:cNvSpPr>
              <a:spLocks/>
            </p:cNvSpPr>
            <p:nvPr/>
          </p:nvSpPr>
          <p:spPr bwMode="auto">
            <a:xfrm>
              <a:off x="4327" y="2328"/>
              <a:ext cx="116" cy="241"/>
            </a:xfrm>
            <a:custGeom>
              <a:avLst/>
              <a:gdLst/>
              <a:ahLst/>
              <a:cxnLst>
                <a:cxn ang="0">
                  <a:pos x="72" y="223"/>
                </a:cxn>
                <a:cxn ang="0">
                  <a:pos x="72" y="220"/>
                </a:cxn>
                <a:cxn ang="0">
                  <a:pos x="73" y="214"/>
                </a:cxn>
                <a:cxn ang="0">
                  <a:pos x="79" y="211"/>
                </a:cxn>
                <a:cxn ang="0">
                  <a:pos x="95" y="207"/>
                </a:cxn>
                <a:cxn ang="0">
                  <a:pos x="107" y="198"/>
                </a:cxn>
                <a:cxn ang="0">
                  <a:pos x="113" y="191"/>
                </a:cxn>
                <a:cxn ang="0">
                  <a:pos x="113" y="188"/>
                </a:cxn>
                <a:cxn ang="0">
                  <a:pos x="113" y="179"/>
                </a:cxn>
                <a:cxn ang="0">
                  <a:pos x="114" y="175"/>
                </a:cxn>
                <a:cxn ang="0">
                  <a:pos x="116" y="170"/>
                </a:cxn>
                <a:cxn ang="0">
                  <a:pos x="98" y="123"/>
                </a:cxn>
                <a:cxn ang="0">
                  <a:pos x="96" y="120"/>
                </a:cxn>
                <a:cxn ang="0">
                  <a:pos x="89" y="114"/>
                </a:cxn>
                <a:cxn ang="0">
                  <a:pos x="57" y="79"/>
                </a:cxn>
                <a:cxn ang="0">
                  <a:pos x="72" y="48"/>
                </a:cxn>
                <a:cxn ang="0">
                  <a:pos x="84" y="36"/>
                </a:cxn>
                <a:cxn ang="0">
                  <a:pos x="93" y="31"/>
                </a:cxn>
                <a:cxn ang="0">
                  <a:pos x="91" y="27"/>
                </a:cxn>
                <a:cxn ang="0">
                  <a:pos x="75" y="22"/>
                </a:cxn>
                <a:cxn ang="0">
                  <a:pos x="73" y="9"/>
                </a:cxn>
                <a:cxn ang="0">
                  <a:pos x="50" y="0"/>
                </a:cxn>
                <a:cxn ang="0">
                  <a:pos x="36" y="7"/>
                </a:cxn>
                <a:cxn ang="0">
                  <a:pos x="29" y="11"/>
                </a:cxn>
                <a:cxn ang="0">
                  <a:pos x="22" y="7"/>
                </a:cxn>
                <a:cxn ang="0">
                  <a:pos x="13" y="11"/>
                </a:cxn>
                <a:cxn ang="0">
                  <a:pos x="7" y="7"/>
                </a:cxn>
                <a:cxn ang="0">
                  <a:pos x="2" y="13"/>
                </a:cxn>
                <a:cxn ang="0">
                  <a:pos x="13" y="32"/>
                </a:cxn>
                <a:cxn ang="0">
                  <a:pos x="23" y="39"/>
                </a:cxn>
                <a:cxn ang="0">
                  <a:pos x="38" y="45"/>
                </a:cxn>
                <a:cxn ang="0">
                  <a:pos x="41" y="50"/>
                </a:cxn>
                <a:cxn ang="0">
                  <a:pos x="39" y="59"/>
                </a:cxn>
                <a:cxn ang="0">
                  <a:pos x="30" y="61"/>
                </a:cxn>
                <a:cxn ang="0">
                  <a:pos x="48" y="77"/>
                </a:cxn>
                <a:cxn ang="0">
                  <a:pos x="55" y="89"/>
                </a:cxn>
                <a:cxn ang="0">
                  <a:pos x="68" y="100"/>
                </a:cxn>
                <a:cxn ang="0">
                  <a:pos x="70" y="107"/>
                </a:cxn>
                <a:cxn ang="0">
                  <a:pos x="80" y="116"/>
                </a:cxn>
                <a:cxn ang="0">
                  <a:pos x="88" y="163"/>
                </a:cxn>
                <a:cxn ang="0">
                  <a:pos x="82" y="182"/>
                </a:cxn>
                <a:cxn ang="0">
                  <a:pos x="70" y="188"/>
                </a:cxn>
                <a:cxn ang="0">
                  <a:pos x="61" y="196"/>
                </a:cxn>
                <a:cxn ang="0">
                  <a:pos x="54" y="205"/>
                </a:cxn>
                <a:cxn ang="0">
                  <a:pos x="47" y="205"/>
                </a:cxn>
                <a:cxn ang="0">
                  <a:pos x="38" y="211"/>
                </a:cxn>
                <a:cxn ang="0">
                  <a:pos x="48" y="218"/>
                </a:cxn>
                <a:cxn ang="0">
                  <a:pos x="47" y="239"/>
                </a:cxn>
                <a:cxn ang="0">
                  <a:pos x="48" y="241"/>
                </a:cxn>
                <a:cxn ang="0">
                  <a:pos x="64" y="229"/>
                </a:cxn>
              </a:cxnLst>
              <a:rect l="0" t="0" r="r" b="b"/>
              <a:pathLst>
                <a:path w="116" h="241">
                  <a:moveTo>
                    <a:pt x="68" y="225"/>
                  </a:moveTo>
                  <a:lnTo>
                    <a:pt x="70" y="225"/>
                  </a:lnTo>
                  <a:lnTo>
                    <a:pt x="72" y="223"/>
                  </a:lnTo>
                  <a:lnTo>
                    <a:pt x="70" y="220"/>
                  </a:lnTo>
                  <a:lnTo>
                    <a:pt x="70" y="218"/>
                  </a:lnTo>
                  <a:lnTo>
                    <a:pt x="72" y="220"/>
                  </a:lnTo>
                  <a:lnTo>
                    <a:pt x="73" y="218"/>
                  </a:lnTo>
                  <a:lnTo>
                    <a:pt x="73" y="218"/>
                  </a:lnTo>
                  <a:lnTo>
                    <a:pt x="73" y="214"/>
                  </a:lnTo>
                  <a:lnTo>
                    <a:pt x="73" y="214"/>
                  </a:lnTo>
                  <a:lnTo>
                    <a:pt x="75" y="213"/>
                  </a:lnTo>
                  <a:lnTo>
                    <a:pt x="79" y="211"/>
                  </a:lnTo>
                  <a:lnTo>
                    <a:pt x="80" y="213"/>
                  </a:lnTo>
                  <a:lnTo>
                    <a:pt x="84" y="213"/>
                  </a:lnTo>
                  <a:lnTo>
                    <a:pt x="95" y="207"/>
                  </a:lnTo>
                  <a:lnTo>
                    <a:pt x="96" y="204"/>
                  </a:lnTo>
                  <a:lnTo>
                    <a:pt x="105" y="200"/>
                  </a:lnTo>
                  <a:lnTo>
                    <a:pt x="107" y="198"/>
                  </a:lnTo>
                  <a:lnTo>
                    <a:pt x="111" y="196"/>
                  </a:lnTo>
                  <a:lnTo>
                    <a:pt x="111" y="193"/>
                  </a:lnTo>
                  <a:lnTo>
                    <a:pt x="113" y="191"/>
                  </a:lnTo>
                  <a:lnTo>
                    <a:pt x="113" y="189"/>
                  </a:lnTo>
                  <a:lnTo>
                    <a:pt x="113" y="189"/>
                  </a:lnTo>
                  <a:lnTo>
                    <a:pt x="113" y="188"/>
                  </a:lnTo>
                  <a:lnTo>
                    <a:pt x="114" y="188"/>
                  </a:lnTo>
                  <a:lnTo>
                    <a:pt x="113" y="180"/>
                  </a:lnTo>
                  <a:lnTo>
                    <a:pt x="113" y="179"/>
                  </a:lnTo>
                  <a:lnTo>
                    <a:pt x="114" y="180"/>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5" y="116"/>
                  </a:lnTo>
                  <a:lnTo>
                    <a:pt x="89" y="114"/>
                  </a:lnTo>
                  <a:lnTo>
                    <a:pt x="70" y="93"/>
                  </a:lnTo>
                  <a:lnTo>
                    <a:pt x="68" y="86"/>
                  </a:lnTo>
                  <a:lnTo>
                    <a:pt x="57" y="79"/>
                  </a:lnTo>
                  <a:lnTo>
                    <a:pt x="57" y="75"/>
                  </a:lnTo>
                  <a:lnTo>
                    <a:pt x="63" y="55"/>
                  </a:lnTo>
                  <a:lnTo>
                    <a:pt x="72" y="48"/>
                  </a:lnTo>
                  <a:lnTo>
                    <a:pt x="72" y="43"/>
                  </a:lnTo>
                  <a:lnTo>
                    <a:pt x="75" y="39"/>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2" y="14"/>
                  </a:lnTo>
                  <a:lnTo>
                    <a:pt x="73" y="9"/>
                  </a:lnTo>
                  <a:lnTo>
                    <a:pt x="72" y="7"/>
                  </a:lnTo>
                  <a:lnTo>
                    <a:pt x="63" y="6"/>
                  </a:lnTo>
                  <a:lnTo>
                    <a:pt x="50" y="0"/>
                  </a:lnTo>
                  <a:lnTo>
                    <a:pt x="48" y="0"/>
                  </a:lnTo>
                  <a:lnTo>
                    <a:pt x="41" y="6"/>
                  </a:lnTo>
                  <a:lnTo>
                    <a:pt x="36" y="7"/>
                  </a:lnTo>
                  <a:lnTo>
                    <a:pt x="34" y="7"/>
                  </a:lnTo>
                  <a:lnTo>
                    <a:pt x="30" y="9"/>
                  </a:lnTo>
                  <a:lnTo>
                    <a:pt x="29" y="11"/>
                  </a:lnTo>
                  <a:lnTo>
                    <a:pt x="27" y="9"/>
                  </a:lnTo>
                  <a:lnTo>
                    <a:pt x="23" y="9"/>
                  </a:lnTo>
                  <a:lnTo>
                    <a:pt x="22" y="7"/>
                  </a:lnTo>
                  <a:lnTo>
                    <a:pt x="20" y="9"/>
                  </a:lnTo>
                  <a:lnTo>
                    <a:pt x="14" y="11"/>
                  </a:lnTo>
                  <a:lnTo>
                    <a:pt x="13" y="11"/>
                  </a:lnTo>
                  <a:lnTo>
                    <a:pt x="11" y="9"/>
                  </a:lnTo>
                  <a:lnTo>
                    <a:pt x="7" y="9"/>
                  </a:lnTo>
                  <a:lnTo>
                    <a:pt x="7" y="7"/>
                  </a:lnTo>
                  <a:lnTo>
                    <a:pt x="5" y="7"/>
                  </a:lnTo>
                  <a:lnTo>
                    <a:pt x="2" y="13"/>
                  </a:lnTo>
                  <a:lnTo>
                    <a:pt x="2" y="13"/>
                  </a:lnTo>
                  <a:lnTo>
                    <a:pt x="0" y="13"/>
                  </a:lnTo>
                  <a:lnTo>
                    <a:pt x="13" y="29"/>
                  </a:lnTo>
                  <a:lnTo>
                    <a:pt x="13" y="32"/>
                  </a:lnTo>
                  <a:lnTo>
                    <a:pt x="13" y="34"/>
                  </a:lnTo>
                  <a:lnTo>
                    <a:pt x="18" y="39"/>
                  </a:lnTo>
                  <a:lnTo>
                    <a:pt x="23" y="39"/>
                  </a:lnTo>
                  <a:lnTo>
                    <a:pt x="29" y="38"/>
                  </a:lnTo>
                  <a:lnTo>
                    <a:pt x="34" y="39"/>
                  </a:lnTo>
                  <a:lnTo>
                    <a:pt x="38" y="45"/>
                  </a:lnTo>
                  <a:lnTo>
                    <a:pt x="38" y="47"/>
                  </a:lnTo>
                  <a:lnTo>
                    <a:pt x="41" y="48"/>
                  </a:lnTo>
                  <a:lnTo>
                    <a:pt x="41" y="50"/>
                  </a:lnTo>
                  <a:lnTo>
                    <a:pt x="43" y="52"/>
                  </a:lnTo>
                  <a:lnTo>
                    <a:pt x="43" y="55"/>
                  </a:lnTo>
                  <a:lnTo>
                    <a:pt x="39" y="59"/>
                  </a:lnTo>
                  <a:lnTo>
                    <a:pt x="34" y="59"/>
                  </a:lnTo>
                  <a:lnTo>
                    <a:pt x="32" y="59"/>
                  </a:lnTo>
                  <a:lnTo>
                    <a:pt x="30" y="61"/>
                  </a:lnTo>
                  <a:lnTo>
                    <a:pt x="29" y="64"/>
                  </a:lnTo>
                  <a:lnTo>
                    <a:pt x="30" y="66"/>
                  </a:lnTo>
                  <a:lnTo>
                    <a:pt x="48" y="77"/>
                  </a:lnTo>
                  <a:lnTo>
                    <a:pt x="48" y="80"/>
                  </a:lnTo>
                  <a:lnTo>
                    <a:pt x="55" y="88"/>
                  </a:lnTo>
                  <a:lnTo>
                    <a:pt x="55" y="89"/>
                  </a:lnTo>
                  <a:lnTo>
                    <a:pt x="61" y="95"/>
                  </a:lnTo>
                  <a:lnTo>
                    <a:pt x="63" y="97"/>
                  </a:lnTo>
                  <a:lnTo>
                    <a:pt x="68" y="100"/>
                  </a:lnTo>
                  <a:lnTo>
                    <a:pt x="70" y="107"/>
                  </a:lnTo>
                  <a:lnTo>
                    <a:pt x="70" y="107"/>
                  </a:lnTo>
                  <a:lnTo>
                    <a:pt x="70" y="107"/>
                  </a:lnTo>
                  <a:lnTo>
                    <a:pt x="72" y="111"/>
                  </a:lnTo>
                  <a:lnTo>
                    <a:pt x="73" y="111"/>
                  </a:lnTo>
                  <a:lnTo>
                    <a:pt x="80" y="116"/>
                  </a:lnTo>
                  <a:lnTo>
                    <a:pt x="86" y="130"/>
                  </a:lnTo>
                  <a:lnTo>
                    <a:pt x="86" y="157"/>
                  </a:lnTo>
                  <a:lnTo>
                    <a:pt x="88" y="163"/>
                  </a:lnTo>
                  <a:lnTo>
                    <a:pt x="88" y="180"/>
                  </a:lnTo>
                  <a:lnTo>
                    <a:pt x="86" y="182"/>
                  </a:lnTo>
                  <a:lnTo>
                    <a:pt x="82" y="182"/>
                  </a:lnTo>
                  <a:lnTo>
                    <a:pt x="77" y="186"/>
                  </a:lnTo>
                  <a:lnTo>
                    <a:pt x="75" y="186"/>
                  </a:lnTo>
                  <a:lnTo>
                    <a:pt x="70" y="188"/>
                  </a:lnTo>
                  <a:lnTo>
                    <a:pt x="70" y="191"/>
                  </a:lnTo>
                  <a:lnTo>
                    <a:pt x="61" y="191"/>
                  </a:lnTo>
                  <a:lnTo>
                    <a:pt x="61" y="196"/>
                  </a:lnTo>
                  <a:lnTo>
                    <a:pt x="61" y="200"/>
                  </a:lnTo>
                  <a:lnTo>
                    <a:pt x="57" y="202"/>
                  </a:lnTo>
                  <a:lnTo>
                    <a:pt x="54" y="205"/>
                  </a:lnTo>
                  <a:lnTo>
                    <a:pt x="50" y="205"/>
                  </a:lnTo>
                  <a:lnTo>
                    <a:pt x="48" y="205"/>
                  </a:lnTo>
                  <a:lnTo>
                    <a:pt x="47" y="205"/>
                  </a:lnTo>
                  <a:lnTo>
                    <a:pt x="47" y="207"/>
                  </a:lnTo>
                  <a:lnTo>
                    <a:pt x="45" y="209"/>
                  </a:lnTo>
                  <a:lnTo>
                    <a:pt x="38" y="211"/>
                  </a:lnTo>
                  <a:lnTo>
                    <a:pt x="39" y="214"/>
                  </a:lnTo>
                  <a:lnTo>
                    <a:pt x="45" y="216"/>
                  </a:lnTo>
                  <a:lnTo>
                    <a:pt x="48" y="218"/>
                  </a:lnTo>
                  <a:lnTo>
                    <a:pt x="45" y="223"/>
                  </a:lnTo>
                  <a:lnTo>
                    <a:pt x="43" y="232"/>
                  </a:lnTo>
                  <a:lnTo>
                    <a:pt x="47" y="239"/>
                  </a:lnTo>
                  <a:lnTo>
                    <a:pt x="45" y="239"/>
                  </a:lnTo>
                  <a:lnTo>
                    <a:pt x="45" y="241"/>
                  </a:lnTo>
                  <a:lnTo>
                    <a:pt x="48" y="241"/>
                  </a:lnTo>
                  <a:lnTo>
                    <a:pt x="57" y="232"/>
                  </a:lnTo>
                  <a:lnTo>
                    <a:pt x="64" y="229"/>
                  </a:lnTo>
                  <a:lnTo>
                    <a:pt x="64" y="229"/>
                  </a:lnTo>
                  <a:lnTo>
                    <a:pt x="64" y="225"/>
                  </a:lnTo>
                  <a:lnTo>
                    <a:pt x="68" y="225"/>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51" name="Freeform 4865"/>
            <p:cNvSpPr>
              <a:spLocks/>
            </p:cNvSpPr>
            <p:nvPr/>
          </p:nvSpPr>
          <p:spPr bwMode="auto">
            <a:xfrm>
              <a:off x="4099" y="1730"/>
              <a:ext cx="505" cy="248"/>
            </a:xfrm>
            <a:custGeom>
              <a:avLst/>
              <a:gdLst/>
              <a:ahLst/>
              <a:cxnLst>
                <a:cxn ang="0">
                  <a:pos x="3" y="74"/>
                </a:cxn>
                <a:cxn ang="0">
                  <a:pos x="18" y="65"/>
                </a:cxn>
                <a:cxn ang="0">
                  <a:pos x="71" y="40"/>
                </a:cxn>
                <a:cxn ang="0">
                  <a:pos x="85" y="45"/>
                </a:cxn>
                <a:cxn ang="0">
                  <a:pos x="101" y="45"/>
                </a:cxn>
                <a:cxn ang="0">
                  <a:pos x="118" y="56"/>
                </a:cxn>
                <a:cxn ang="0">
                  <a:pos x="135" y="56"/>
                </a:cxn>
                <a:cxn ang="0">
                  <a:pos x="162" y="52"/>
                </a:cxn>
                <a:cxn ang="0">
                  <a:pos x="162" y="43"/>
                </a:cxn>
                <a:cxn ang="0">
                  <a:pos x="164" y="34"/>
                </a:cxn>
                <a:cxn ang="0">
                  <a:pos x="160" y="24"/>
                </a:cxn>
                <a:cxn ang="0">
                  <a:pos x="178" y="0"/>
                </a:cxn>
                <a:cxn ang="0">
                  <a:pos x="187" y="2"/>
                </a:cxn>
                <a:cxn ang="0">
                  <a:pos x="203" y="8"/>
                </a:cxn>
                <a:cxn ang="0">
                  <a:pos x="225" y="16"/>
                </a:cxn>
                <a:cxn ang="0">
                  <a:pos x="230" y="36"/>
                </a:cxn>
                <a:cxn ang="0">
                  <a:pos x="242" y="45"/>
                </a:cxn>
                <a:cxn ang="0">
                  <a:pos x="260" y="47"/>
                </a:cxn>
                <a:cxn ang="0">
                  <a:pos x="298" y="47"/>
                </a:cxn>
                <a:cxn ang="0">
                  <a:pos x="301" y="49"/>
                </a:cxn>
                <a:cxn ang="0">
                  <a:pos x="321" y="59"/>
                </a:cxn>
                <a:cxn ang="0">
                  <a:pos x="333" y="70"/>
                </a:cxn>
                <a:cxn ang="0">
                  <a:pos x="367" y="75"/>
                </a:cxn>
                <a:cxn ang="0">
                  <a:pos x="419" y="52"/>
                </a:cxn>
                <a:cxn ang="0">
                  <a:pos x="433" y="52"/>
                </a:cxn>
                <a:cxn ang="0">
                  <a:pos x="446" y="58"/>
                </a:cxn>
                <a:cxn ang="0">
                  <a:pos x="455" y="56"/>
                </a:cxn>
                <a:cxn ang="0">
                  <a:pos x="457" y="58"/>
                </a:cxn>
                <a:cxn ang="0">
                  <a:pos x="444" y="75"/>
                </a:cxn>
                <a:cxn ang="0">
                  <a:pos x="442" y="95"/>
                </a:cxn>
                <a:cxn ang="0">
                  <a:pos x="446" y="111"/>
                </a:cxn>
                <a:cxn ang="0">
                  <a:pos x="473" y="111"/>
                </a:cxn>
                <a:cxn ang="0">
                  <a:pos x="490" y="111"/>
                </a:cxn>
                <a:cxn ang="0">
                  <a:pos x="501" y="122"/>
                </a:cxn>
                <a:cxn ang="0">
                  <a:pos x="505" y="131"/>
                </a:cxn>
                <a:cxn ang="0">
                  <a:pos x="503" y="136"/>
                </a:cxn>
                <a:cxn ang="0">
                  <a:pos x="464" y="136"/>
                </a:cxn>
                <a:cxn ang="0">
                  <a:pos x="437" y="161"/>
                </a:cxn>
                <a:cxn ang="0">
                  <a:pos x="419" y="174"/>
                </a:cxn>
                <a:cxn ang="0">
                  <a:pos x="399" y="177"/>
                </a:cxn>
                <a:cxn ang="0">
                  <a:pos x="392" y="172"/>
                </a:cxn>
                <a:cxn ang="0">
                  <a:pos x="380" y="184"/>
                </a:cxn>
                <a:cxn ang="0">
                  <a:pos x="385" y="197"/>
                </a:cxn>
                <a:cxn ang="0">
                  <a:pos x="369" y="216"/>
                </a:cxn>
                <a:cxn ang="0">
                  <a:pos x="348" y="231"/>
                </a:cxn>
                <a:cxn ang="0">
                  <a:pos x="337" y="231"/>
                </a:cxn>
                <a:cxn ang="0">
                  <a:pos x="324" y="231"/>
                </a:cxn>
                <a:cxn ang="0">
                  <a:pos x="298" y="236"/>
                </a:cxn>
                <a:cxn ang="0">
                  <a:pos x="280" y="243"/>
                </a:cxn>
                <a:cxn ang="0">
                  <a:pos x="271" y="248"/>
                </a:cxn>
                <a:cxn ang="0">
                  <a:pos x="264" y="245"/>
                </a:cxn>
                <a:cxn ang="0">
                  <a:pos x="219" y="225"/>
                </a:cxn>
                <a:cxn ang="0">
                  <a:pos x="148" y="223"/>
                </a:cxn>
                <a:cxn ang="0">
                  <a:pos x="119" y="188"/>
                </a:cxn>
                <a:cxn ang="0">
                  <a:pos x="82" y="172"/>
                </a:cxn>
                <a:cxn ang="0">
                  <a:pos x="48" y="168"/>
                </a:cxn>
                <a:cxn ang="0">
                  <a:pos x="46" y="161"/>
                </a:cxn>
                <a:cxn ang="0">
                  <a:pos x="44" y="125"/>
                </a:cxn>
                <a:cxn ang="0">
                  <a:pos x="30" y="107"/>
                </a:cxn>
                <a:cxn ang="0">
                  <a:pos x="23" y="104"/>
                </a:cxn>
                <a:cxn ang="0">
                  <a:pos x="16" y="104"/>
                </a:cxn>
                <a:cxn ang="0">
                  <a:pos x="3" y="91"/>
                </a:cxn>
                <a:cxn ang="0">
                  <a:pos x="0" y="81"/>
                </a:cxn>
              </a:cxnLst>
              <a:rect l="0" t="0" r="r" b="b"/>
              <a:pathLst>
                <a:path w="505" h="248">
                  <a:moveTo>
                    <a:pt x="0" y="81"/>
                  </a:moveTo>
                  <a:lnTo>
                    <a:pt x="3" y="74"/>
                  </a:lnTo>
                  <a:lnTo>
                    <a:pt x="9" y="68"/>
                  </a:lnTo>
                  <a:lnTo>
                    <a:pt x="18" y="65"/>
                  </a:lnTo>
                  <a:lnTo>
                    <a:pt x="44" y="47"/>
                  </a:lnTo>
                  <a:lnTo>
                    <a:pt x="71" y="40"/>
                  </a:lnTo>
                  <a:lnTo>
                    <a:pt x="82" y="41"/>
                  </a:lnTo>
                  <a:lnTo>
                    <a:pt x="85" y="45"/>
                  </a:lnTo>
                  <a:lnTo>
                    <a:pt x="96" y="43"/>
                  </a:lnTo>
                  <a:lnTo>
                    <a:pt x="101" y="45"/>
                  </a:lnTo>
                  <a:lnTo>
                    <a:pt x="112" y="56"/>
                  </a:lnTo>
                  <a:lnTo>
                    <a:pt x="118" y="56"/>
                  </a:lnTo>
                  <a:lnTo>
                    <a:pt x="132" y="54"/>
                  </a:lnTo>
                  <a:lnTo>
                    <a:pt x="135" y="56"/>
                  </a:lnTo>
                  <a:lnTo>
                    <a:pt x="159" y="54"/>
                  </a:lnTo>
                  <a:lnTo>
                    <a:pt x="162" y="52"/>
                  </a:lnTo>
                  <a:lnTo>
                    <a:pt x="160" y="47"/>
                  </a:lnTo>
                  <a:lnTo>
                    <a:pt x="162" y="43"/>
                  </a:lnTo>
                  <a:lnTo>
                    <a:pt x="164" y="38"/>
                  </a:lnTo>
                  <a:lnTo>
                    <a:pt x="164" y="34"/>
                  </a:lnTo>
                  <a:lnTo>
                    <a:pt x="160" y="29"/>
                  </a:lnTo>
                  <a:lnTo>
                    <a:pt x="160" y="24"/>
                  </a:lnTo>
                  <a:lnTo>
                    <a:pt x="160" y="18"/>
                  </a:lnTo>
                  <a:lnTo>
                    <a:pt x="178" y="0"/>
                  </a:lnTo>
                  <a:lnTo>
                    <a:pt x="182" y="0"/>
                  </a:lnTo>
                  <a:lnTo>
                    <a:pt x="187" y="2"/>
                  </a:lnTo>
                  <a:lnTo>
                    <a:pt x="192" y="6"/>
                  </a:lnTo>
                  <a:lnTo>
                    <a:pt x="203" y="8"/>
                  </a:lnTo>
                  <a:lnTo>
                    <a:pt x="207" y="13"/>
                  </a:lnTo>
                  <a:lnTo>
                    <a:pt x="225" y="16"/>
                  </a:lnTo>
                  <a:lnTo>
                    <a:pt x="228" y="22"/>
                  </a:lnTo>
                  <a:lnTo>
                    <a:pt x="230" y="36"/>
                  </a:lnTo>
                  <a:lnTo>
                    <a:pt x="230" y="36"/>
                  </a:lnTo>
                  <a:lnTo>
                    <a:pt x="242" y="45"/>
                  </a:lnTo>
                  <a:lnTo>
                    <a:pt x="251" y="49"/>
                  </a:lnTo>
                  <a:lnTo>
                    <a:pt x="260" y="47"/>
                  </a:lnTo>
                  <a:lnTo>
                    <a:pt x="275" y="40"/>
                  </a:lnTo>
                  <a:lnTo>
                    <a:pt x="298" y="47"/>
                  </a:lnTo>
                  <a:lnTo>
                    <a:pt x="301" y="49"/>
                  </a:lnTo>
                  <a:lnTo>
                    <a:pt x="301" y="49"/>
                  </a:lnTo>
                  <a:lnTo>
                    <a:pt x="308" y="54"/>
                  </a:lnTo>
                  <a:lnTo>
                    <a:pt x="321" y="59"/>
                  </a:lnTo>
                  <a:lnTo>
                    <a:pt x="326" y="65"/>
                  </a:lnTo>
                  <a:lnTo>
                    <a:pt x="333" y="70"/>
                  </a:lnTo>
                  <a:lnTo>
                    <a:pt x="362" y="72"/>
                  </a:lnTo>
                  <a:lnTo>
                    <a:pt x="367" y="75"/>
                  </a:lnTo>
                  <a:lnTo>
                    <a:pt x="401" y="66"/>
                  </a:lnTo>
                  <a:lnTo>
                    <a:pt x="419" y="52"/>
                  </a:lnTo>
                  <a:lnTo>
                    <a:pt x="426" y="50"/>
                  </a:lnTo>
                  <a:lnTo>
                    <a:pt x="433" y="52"/>
                  </a:lnTo>
                  <a:lnTo>
                    <a:pt x="439" y="58"/>
                  </a:lnTo>
                  <a:lnTo>
                    <a:pt x="446" y="58"/>
                  </a:lnTo>
                  <a:lnTo>
                    <a:pt x="449" y="58"/>
                  </a:lnTo>
                  <a:lnTo>
                    <a:pt x="455" y="56"/>
                  </a:lnTo>
                  <a:lnTo>
                    <a:pt x="457" y="56"/>
                  </a:lnTo>
                  <a:lnTo>
                    <a:pt x="457" y="58"/>
                  </a:lnTo>
                  <a:lnTo>
                    <a:pt x="453" y="59"/>
                  </a:lnTo>
                  <a:lnTo>
                    <a:pt x="444" y="75"/>
                  </a:lnTo>
                  <a:lnTo>
                    <a:pt x="444" y="90"/>
                  </a:lnTo>
                  <a:lnTo>
                    <a:pt x="442" y="95"/>
                  </a:lnTo>
                  <a:lnTo>
                    <a:pt x="442" y="107"/>
                  </a:lnTo>
                  <a:lnTo>
                    <a:pt x="446" y="111"/>
                  </a:lnTo>
                  <a:lnTo>
                    <a:pt x="457" y="115"/>
                  </a:lnTo>
                  <a:lnTo>
                    <a:pt x="473" y="111"/>
                  </a:lnTo>
                  <a:lnTo>
                    <a:pt x="485" y="102"/>
                  </a:lnTo>
                  <a:lnTo>
                    <a:pt x="490" y="111"/>
                  </a:lnTo>
                  <a:lnTo>
                    <a:pt x="499" y="116"/>
                  </a:lnTo>
                  <a:lnTo>
                    <a:pt x="501" y="122"/>
                  </a:lnTo>
                  <a:lnTo>
                    <a:pt x="501" y="127"/>
                  </a:lnTo>
                  <a:lnTo>
                    <a:pt x="505" y="131"/>
                  </a:lnTo>
                  <a:lnTo>
                    <a:pt x="505" y="134"/>
                  </a:lnTo>
                  <a:lnTo>
                    <a:pt x="503" y="136"/>
                  </a:lnTo>
                  <a:lnTo>
                    <a:pt x="492" y="132"/>
                  </a:lnTo>
                  <a:lnTo>
                    <a:pt x="464" y="136"/>
                  </a:lnTo>
                  <a:lnTo>
                    <a:pt x="444" y="157"/>
                  </a:lnTo>
                  <a:lnTo>
                    <a:pt x="437" y="161"/>
                  </a:lnTo>
                  <a:lnTo>
                    <a:pt x="430" y="161"/>
                  </a:lnTo>
                  <a:lnTo>
                    <a:pt x="419" y="174"/>
                  </a:lnTo>
                  <a:lnTo>
                    <a:pt x="410" y="179"/>
                  </a:lnTo>
                  <a:lnTo>
                    <a:pt x="399" y="177"/>
                  </a:lnTo>
                  <a:lnTo>
                    <a:pt x="396" y="174"/>
                  </a:lnTo>
                  <a:lnTo>
                    <a:pt x="392" y="172"/>
                  </a:lnTo>
                  <a:lnTo>
                    <a:pt x="385" y="174"/>
                  </a:lnTo>
                  <a:lnTo>
                    <a:pt x="380" y="184"/>
                  </a:lnTo>
                  <a:lnTo>
                    <a:pt x="378" y="188"/>
                  </a:lnTo>
                  <a:lnTo>
                    <a:pt x="385" y="197"/>
                  </a:lnTo>
                  <a:lnTo>
                    <a:pt x="385" y="200"/>
                  </a:lnTo>
                  <a:lnTo>
                    <a:pt x="369" y="216"/>
                  </a:lnTo>
                  <a:lnTo>
                    <a:pt x="366" y="220"/>
                  </a:lnTo>
                  <a:lnTo>
                    <a:pt x="348" y="231"/>
                  </a:lnTo>
                  <a:lnTo>
                    <a:pt x="339" y="231"/>
                  </a:lnTo>
                  <a:lnTo>
                    <a:pt x="337" y="231"/>
                  </a:lnTo>
                  <a:lnTo>
                    <a:pt x="330" y="229"/>
                  </a:lnTo>
                  <a:lnTo>
                    <a:pt x="324" y="231"/>
                  </a:lnTo>
                  <a:lnTo>
                    <a:pt x="317" y="231"/>
                  </a:lnTo>
                  <a:lnTo>
                    <a:pt x="298" y="236"/>
                  </a:lnTo>
                  <a:lnTo>
                    <a:pt x="296" y="238"/>
                  </a:lnTo>
                  <a:lnTo>
                    <a:pt x="280" y="243"/>
                  </a:lnTo>
                  <a:lnTo>
                    <a:pt x="275" y="247"/>
                  </a:lnTo>
                  <a:lnTo>
                    <a:pt x="271" y="248"/>
                  </a:lnTo>
                  <a:lnTo>
                    <a:pt x="267" y="247"/>
                  </a:lnTo>
                  <a:lnTo>
                    <a:pt x="264" y="245"/>
                  </a:lnTo>
                  <a:lnTo>
                    <a:pt x="226" y="232"/>
                  </a:lnTo>
                  <a:lnTo>
                    <a:pt x="219" y="225"/>
                  </a:lnTo>
                  <a:lnTo>
                    <a:pt x="201" y="220"/>
                  </a:lnTo>
                  <a:lnTo>
                    <a:pt x="148" y="223"/>
                  </a:lnTo>
                  <a:lnTo>
                    <a:pt x="142" y="222"/>
                  </a:lnTo>
                  <a:lnTo>
                    <a:pt x="119" y="188"/>
                  </a:lnTo>
                  <a:lnTo>
                    <a:pt x="116" y="188"/>
                  </a:lnTo>
                  <a:lnTo>
                    <a:pt x="82" y="172"/>
                  </a:lnTo>
                  <a:lnTo>
                    <a:pt x="75" y="174"/>
                  </a:lnTo>
                  <a:lnTo>
                    <a:pt x="48" y="168"/>
                  </a:lnTo>
                  <a:lnTo>
                    <a:pt x="44" y="166"/>
                  </a:lnTo>
                  <a:lnTo>
                    <a:pt x="46" y="161"/>
                  </a:lnTo>
                  <a:lnTo>
                    <a:pt x="48" y="156"/>
                  </a:lnTo>
                  <a:lnTo>
                    <a:pt x="44" y="125"/>
                  </a:lnTo>
                  <a:lnTo>
                    <a:pt x="35" y="109"/>
                  </a:lnTo>
                  <a:lnTo>
                    <a:pt x="30" y="107"/>
                  </a:lnTo>
                  <a:lnTo>
                    <a:pt x="27" y="106"/>
                  </a:lnTo>
                  <a:lnTo>
                    <a:pt x="23" y="104"/>
                  </a:lnTo>
                  <a:lnTo>
                    <a:pt x="19" y="107"/>
                  </a:lnTo>
                  <a:lnTo>
                    <a:pt x="16" y="104"/>
                  </a:lnTo>
                  <a:lnTo>
                    <a:pt x="12" y="99"/>
                  </a:lnTo>
                  <a:lnTo>
                    <a:pt x="3" y="91"/>
                  </a:lnTo>
                  <a:lnTo>
                    <a:pt x="0" y="81"/>
                  </a:lnTo>
                  <a:lnTo>
                    <a:pt x="0" y="8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2" name="Freeform 4866"/>
            <p:cNvSpPr>
              <a:spLocks/>
            </p:cNvSpPr>
            <p:nvPr/>
          </p:nvSpPr>
          <p:spPr bwMode="auto">
            <a:xfrm>
              <a:off x="4099" y="1730"/>
              <a:ext cx="505" cy="248"/>
            </a:xfrm>
            <a:custGeom>
              <a:avLst/>
              <a:gdLst/>
              <a:ahLst/>
              <a:cxnLst>
                <a:cxn ang="0">
                  <a:pos x="3" y="74"/>
                </a:cxn>
                <a:cxn ang="0">
                  <a:pos x="18" y="65"/>
                </a:cxn>
                <a:cxn ang="0">
                  <a:pos x="71" y="40"/>
                </a:cxn>
                <a:cxn ang="0">
                  <a:pos x="85" y="45"/>
                </a:cxn>
                <a:cxn ang="0">
                  <a:pos x="101" y="45"/>
                </a:cxn>
                <a:cxn ang="0">
                  <a:pos x="118" y="56"/>
                </a:cxn>
                <a:cxn ang="0">
                  <a:pos x="135" y="56"/>
                </a:cxn>
                <a:cxn ang="0">
                  <a:pos x="162" y="52"/>
                </a:cxn>
                <a:cxn ang="0">
                  <a:pos x="162" y="43"/>
                </a:cxn>
                <a:cxn ang="0">
                  <a:pos x="164" y="34"/>
                </a:cxn>
                <a:cxn ang="0">
                  <a:pos x="160" y="24"/>
                </a:cxn>
                <a:cxn ang="0">
                  <a:pos x="178" y="0"/>
                </a:cxn>
                <a:cxn ang="0">
                  <a:pos x="187" y="2"/>
                </a:cxn>
                <a:cxn ang="0">
                  <a:pos x="203" y="8"/>
                </a:cxn>
                <a:cxn ang="0">
                  <a:pos x="225" y="16"/>
                </a:cxn>
                <a:cxn ang="0">
                  <a:pos x="230" y="36"/>
                </a:cxn>
                <a:cxn ang="0">
                  <a:pos x="242" y="45"/>
                </a:cxn>
                <a:cxn ang="0">
                  <a:pos x="260" y="47"/>
                </a:cxn>
                <a:cxn ang="0">
                  <a:pos x="298" y="47"/>
                </a:cxn>
                <a:cxn ang="0">
                  <a:pos x="301" y="49"/>
                </a:cxn>
                <a:cxn ang="0">
                  <a:pos x="321" y="59"/>
                </a:cxn>
                <a:cxn ang="0">
                  <a:pos x="333" y="70"/>
                </a:cxn>
                <a:cxn ang="0">
                  <a:pos x="367" y="75"/>
                </a:cxn>
                <a:cxn ang="0">
                  <a:pos x="419" y="52"/>
                </a:cxn>
                <a:cxn ang="0">
                  <a:pos x="433" y="52"/>
                </a:cxn>
                <a:cxn ang="0">
                  <a:pos x="446" y="58"/>
                </a:cxn>
                <a:cxn ang="0">
                  <a:pos x="455" y="56"/>
                </a:cxn>
                <a:cxn ang="0">
                  <a:pos x="457" y="58"/>
                </a:cxn>
                <a:cxn ang="0">
                  <a:pos x="444" y="75"/>
                </a:cxn>
                <a:cxn ang="0">
                  <a:pos x="442" y="95"/>
                </a:cxn>
                <a:cxn ang="0">
                  <a:pos x="446" y="111"/>
                </a:cxn>
                <a:cxn ang="0">
                  <a:pos x="473" y="111"/>
                </a:cxn>
                <a:cxn ang="0">
                  <a:pos x="490" y="111"/>
                </a:cxn>
                <a:cxn ang="0">
                  <a:pos x="501" y="122"/>
                </a:cxn>
                <a:cxn ang="0">
                  <a:pos x="505" y="131"/>
                </a:cxn>
                <a:cxn ang="0">
                  <a:pos x="503" y="136"/>
                </a:cxn>
                <a:cxn ang="0">
                  <a:pos x="464" y="136"/>
                </a:cxn>
                <a:cxn ang="0">
                  <a:pos x="437" y="161"/>
                </a:cxn>
                <a:cxn ang="0">
                  <a:pos x="419" y="174"/>
                </a:cxn>
                <a:cxn ang="0">
                  <a:pos x="399" y="177"/>
                </a:cxn>
                <a:cxn ang="0">
                  <a:pos x="392" y="172"/>
                </a:cxn>
                <a:cxn ang="0">
                  <a:pos x="380" y="184"/>
                </a:cxn>
                <a:cxn ang="0">
                  <a:pos x="385" y="197"/>
                </a:cxn>
                <a:cxn ang="0">
                  <a:pos x="369" y="216"/>
                </a:cxn>
                <a:cxn ang="0">
                  <a:pos x="348" y="231"/>
                </a:cxn>
                <a:cxn ang="0">
                  <a:pos x="337" y="231"/>
                </a:cxn>
                <a:cxn ang="0">
                  <a:pos x="324" y="231"/>
                </a:cxn>
                <a:cxn ang="0">
                  <a:pos x="298" y="236"/>
                </a:cxn>
                <a:cxn ang="0">
                  <a:pos x="280" y="243"/>
                </a:cxn>
                <a:cxn ang="0">
                  <a:pos x="271" y="248"/>
                </a:cxn>
                <a:cxn ang="0">
                  <a:pos x="264" y="245"/>
                </a:cxn>
                <a:cxn ang="0">
                  <a:pos x="219" y="225"/>
                </a:cxn>
                <a:cxn ang="0">
                  <a:pos x="148" y="223"/>
                </a:cxn>
                <a:cxn ang="0">
                  <a:pos x="119" y="188"/>
                </a:cxn>
                <a:cxn ang="0">
                  <a:pos x="82" y="172"/>
                </a:cxn>
                <a:cxn ang="0">
                  <a:pos x="48" y="168"/>
                </a:cxn>
                <a:cxn ang="0">
                  <a:pos x="46" y="161"/>
                </a:cxn>
                <a:cxn ang="0">
                  <a:pos x="44" y="125"/>
                </a:cxn>
                <a:cxn ang="0">
                  <a:pos x="30" y="107"/>
                </a:cxn>
                <a:cxn ang="0">
                  <a:pos x="23" y="104"/>
                </a:cxn>
                <a:cxn ang="0">
                  <a:pos x="16" y="104"/>
                </a:cxn>
                <a:cxn ang="0">
                  <a:pos x="3" y="91"/>
                </a:cxn>
                <a:cxn ang="0">
                  <a:pos x="0" y="81"/>
                </a:cxn>
              </a:cxnLst>
              <a:rect l="0" t="0" r="r" b="b"/>
              <a:pathLst>
                <a:path w="505" h="248">
                  <a:moveTo>
                    <a:pt x="0" y="81"/>
                  </a:moveTo>
                  <a:lnTo>
                    <a:pt x="3" y="74"/>
                  </a:lnTo>
                  <a:lnTo>
                    <a:pt x="9" y="68"/>
                  </a:lnTo>
                  <a:lnTo>
                    <a:pt x="18" y="65"/>
                  </a:lnTo>
                  <a:lnTo>
                    <a:pt x="44" y="47"/>
                  </a:lnTo>
                  <a:lnTo>
                    <a:pt x="71" y="40"/>
                  </a:lnTo>
                  <a:lnTo>
                    <a:pt x="82" y="41"/>
                  </a:lnTo>
                  <a:lnTo>
                    <a:pt x="85" y="45"/>
                  </a:lnTo>
                  <a:lnTo>
                    <a:pt x="96" y="43"/>
                  </a:lnTo>
                  <a:lnTo>
                    <a:pt x="101" y="45"/>
                  </a:lnTo>
                  <a:lnTo>
                    <a:pt x="112" y="56"/>
                  </a:lnTo>
                  <a:lnTo>
                    <a:pt x="118" y="56"/>
                  </a:lnTo>
                  <a:lnTo>
                    <a:pt x="132" y="54"/>
                  </a:lnTo>
                  <a:lnTo>
                    <a:pt x="135" y="56"/>
                  </a:lnTo>
                  <a:lnTo>
                    <a:pt x="159" y="54"/>
                  </a:lnTo>
                  <a:lnTo>
                    <a:pt x="162" y="52"/>
                  </a:lnTo>
                  <a:lnTo>
                    <a:pt x="160" y="47"/>
                  </a:lnTo>
                  <a:lnTo>
                    <a:pt x="162" y="43"/>
                  </a:lnTo>
                  <a:lnTo>
                    <a:pt x="164" y="38"/>
                  </a:lnTo>
                  <a:lnTo>
                    <a:pt x="164" y="34"/>
                  </a:lnTo>
                  <a:lnTo>
                    <a:pt x="160" y="29"/>
                  </a:lnTo>
                  <a:lnTo>
                    <a:pt x="160" y="24"/>
                  </a:lnTo>
                  <a:lnTo>
                    <a:pt x="160" y="18"/>
                  </a:lnTo>
                  <a:lnTo>
                    <a:pt x="178" y="0"/>
                  </a:lnTo>
                  <a:lnTo>
                    <a:pt x="182" y="0"/>
                  </a:lnTo>
                  <a:lnTo>
                    <a:pt x="187" y="2"/>
                  </a:lnTo>
                  <a:lnTo>
                    <a:pt x="192" y="6"/>
                  </a:lnTo>
                  <a:lnTo>
                    <a:pt x="203" y="8"/>
                  </a:lnTo>
                  <a:lnTo>
                    <a:pt x="207" y="13"/>
                  </a:lnTo>
                  <a:lnTo>
                    <a:pt x="225" y="16"/>
                  </a:lnTo>
                  <a:lnTo>
                    <a:pt x="228" y="22"/>
                  </a:lnTo>
                  <a:lnTo>
                    <a:pt x="230" y="36"/>
                  </a:lnTo>
                  <a:lnTo>
                    <a:pt x="230" y="36"/>
                  </a:lnTo>
                  <a:lnTo>
                    <a:pt x="242" y="45"/>
                  </a:lnTo>
                  <a:lnTo>
                    <a:pt x="251" y="49"/>
                  </a:lnTo>
                  <a:lnTo>
                    <a:pt x="260" y="47"/>
                  </a:lnTo>
                  <a:lnTo>
                    <a:pt x="275" y="40"/>
                  </a:lnTo>
                  <a:lnTo>
                    <a:pt x="298" y="47"/>
                  </a:lnTo>
                  <a:lnTo>
                    <a:pt x="301" y="49"/>
                  </a:lnTo>
                  <a:lnTo>
                    <a:pt x="301" y="49"/>
                  </a:lnTo>
                  <a:lnTo>
                    <a:pt x="308" y="54"/>
                  </a:lnTo>
                  <a:lnTo>
                    <a:pt x="321" y="59"/>
                  </a:lnTo>
                  <a:lnTo>
                    <a:pt x="326" y="65"/>
                  </a:lnTo>
                  <a:lnTo>
                    <a:pt x="333" y="70"/>
                  </a:lnTo>
                  <a:lnTo>
                    <a:pt x="362" y="72"/>
                  </a:lnTo>
                  <a:lnTo>
                    <a:pt x="367" y="75"/>
                  </a:lnTo>
                  <a:lnTo>
                    <a:pt x="401" y="66"/>
                  </a:lnTo>
                  <a:lnTo>
                    <a:pt x="419" y="52"/>
                  </a:lnTo>
                  <a:lnTo>
                    <a:pt x="426" y="50"/>
                  </a:lnTo>
                  <a:lnTo>
                    <a:pt x="433" y="52"/>
                  </a:lnTo>
                  <a:lnTo>
                    <a:pt x="439" y="58"/>
                  </a:lnTo>
                  <a:lnTo>
                    <a:pt x="446" y="58"/>
                  </a:lnTo>
                  <a:lnTo>
                    <a:pt x="449" y="58"/>
                  </a:lnTo>
                  <a:lnTo>
                    <a:pt x="455" y="56"/>
                  </a:lnTo>
                  <a:lnTo>
                    <a:pt x="457" y="56"/>
                  </a:lnTo>
                  <a:lnTo>
                    <a:pt x="457" y="58"/>
                  </a:lnTo>
                  <a:lnTo>
                    <a:pt x="453" y="59"/>
                  </a:lnTo>
                  <a:lnTo>
                    <a:pt x="444" y="75"/>
                  </a:lnTo>
                  <a:lnTo>
                    <a:pt x="444" y="90"/>
                  </a:lnTo>
                  <a:lnTo>
                    <a:pt x="442" y="95"/>
                  </a:lnTo>
                  <a:lnTo>
                    <a:pt x="442" y="107"/>
                  </a:lnTo>
                  <a:lnTo>
                    <a:pt x="446" y="111"/>
                  </a:lnTo>
                  <a:lnTo>
                    <a:pt x="457" y="115"/>
                  </a:lnTo>
                  <a:lnTo>
                    <a:pt x="473" y="111"/>
                  </a:lnTo>
                  <a:lnTo>
                    <a:pt x="485" y="102"/>
                  </a:lnTo>
                  <a:lnTo>
                    <a:pt x="490" y="111"/>
                  </a:lnTo>
                  <a:lnTo>
                    <a:pt x="499" y="116"/>
                  </a:lnTo>
                  <a:lnTo>
                    <a:pt x="501" y="122"/>
                  </a:lnTo>
                  <a:lnTo>
                    <a:pt x="501" y="127"/>
                  </a:lnTo>
                  <a:lnTo>
                    <a:pt x="505" y="131"/>
                  </a:lnTo>
                  <a:lnTo>
                    <a:pt x="505" y="134"/>
                  </a:lnTo>
                  <a:lnTo>
                    <a:pt x="503" y="136"/>
                  </a:lnTo>
                  <a:lnTo>
                    <a:pt x="492" y="132"/>
                  </a:lnTo>
                  <a:lnTo>
                    <a:pt x="464" y="136"/>
                  </a:lnTo>
                  <a:lnTo>
                    <a:pt x="444" y="157"/>
                  </a:lnTo>
                  <a:lnTo>
                    <a:pt x="437" y="161"/>
                  </a:lnTo>
                  <a:lnTo>
                    <a:pt x="430" y="161"/>
                  </a:lnTo>
                  <a:lnTo>
                    <a:pt x="419" y="174"/>
                  </a:lnTo>
                  <a:lnTo>
                    <a:pt x="410" y="179"/>
                  </a:lnTo>
                  <a:lnTo>
                    <a:pt x="399" y="177"/>
                  </a:lnTo>
                  <a:lnTo>
                    <a:pt x="396" y="174"/>
                  </a:lnTo>
                  <a:lnTo>
                    <a:pt x="392" y="172"/>
                  </a:lnTo>
                  <a:lnTo>
                    <a:pt x="385" y="174"/>
                  </a:lnTo>
                  <a:lnTo>
                    <a:pt x="380" y="184"/>
                  </a:lnTo>
                  <a:lnTo>
                    <a:pt x="378" y="188"/>
                  </a:lnTo>
                  <a:lnTo>
                    <a:pt x="385" y="197"/>
                  </a:lnTo>
                  <a:lnTo>
                    <a:pt x="385" y="200"/>
                  </a:lnTo>
                  <a:lnTo>
                    <a:pt x="369" y="216"/>
                  </a:lnTo>
                  <a:lnTo>
                    <a:pt x="366" y="220"/>
                  </a:lnTo>
                  <a:lnTo>
                    <a:pt x="348" y="231"/>
                  </a:lnTo>
                  <a:lnTo>
                    <a:pt x="339" y="231"/>
                  </a:lnTo>
                  <a:lnTo>
                    <a:pt x="337" y="231"/>
                  </a:lnTo>
                  <a:lnTo>
                    <a:pt x="330" y="229"/>
                  </a:lnTo>
                  <a:lnTo>
                    <a:pt x="324" y="231"/>
                  </a:lnTo>
                  <a:lnTo>
                    <a:pt x="317" y="231"/>
                  </a:lnTo>
                  <a:lnTo>
                    <a:pt x="298" y="236"/>
                  </a:lnTo>
                  <a:lnTo>
                    <a:pt x="296" y="238"/>
                  </a:lnTo>
                  <a:lnTo>
                    <a:pt x="280" y="243"/>
                  </a:lnTo>
                  <a:lnTo>
                    <a:pt x="275" y="247"/>
                  </a:lnTo>
                  <a:lnTo>
                    <a:pt x="271" y="248"/>
                  </a:lnTo>
                  <a:lnTo>
                    <a:pt x="267" y="247"/>
                  </a:lnTo>
                  <a:lnTo>
                    <a:pt x="264" y="245"/>
                  </a:lnTo>
                  <a:lnTo>
                    <a:pt x="226" y="232"/>
                  </a:lnTo>
                  <a:lnTo>
                    <a:pt x="219" y="225"/>
                  </a:lnTo>
                  <a:lnTo>
                    <a:pt x="201" y="220"/>
                  </a:lnTo>
                  <a:lnTo>
                    <a:pt x="148" y="223"/>
                  </a:lnTo>
                  <a:lnTo>
                    <a:pt x="142" y="222"/>
                  </a:lnTo>
                  <a:lnTo>
                    <a:pt x="119" y="188"/>
                  </a:lnTo>
                  <a:lnTo>
                    <a:pt x="116" y="188"/>
                  </a:lnTo>
                  <a:lnTo>
                    <a:pt x="82" y="172"/>
                  </a:lnTo>
                  <a:lnTo>
                    <a:pt x="75" y="174"/>
                  </a:lnTo>
                  <a:lnTo>
                    <a:pt x="48" y="168"/>
                  </a:lnTo>
                  <a:lnTo>
                    <a:pt x="44" y="166"/>
                  </a:lnTo>
                  <a:lnTo>
                    <a:pt x="46" y="161"/>
                  </a:lnTo>
                  <a:lnTo>
                    <a:pt x="48" y="156"/>
                  </a:lnTo>
                  <a:lnTo>
                    <a:pt x="44" y="125"/>
                  </a:lnTo>
                  <a:lnTo>
                    <a:pt x="35" y="109"/>
                  </a:lnTo>
                  <a:lnTo>
                    <a:pt x="30" y="107"/>
                  </a:lnTo>
                  <a:lnTo>
                    <a:pt x="27" y="106"/>
                  </a:lnTo>
                  <a:lnTo>
                    <a:pt x="23" y="104"/>
                  </a:lnTo>
                  <a:lnTo>
                    <a:pt x="19" y="107"/>
                  </a:lnTo>
                  <a:lnTo>
                    <a:pt x="16" y="104"/>
                  </a:lnTo>
                  <a:lnTo>
                    <a:pt x="12" y="99"/>
                  </a:lnTo>
                  <a:lnTo>
                    <a:pt x="3" y="91"/>
                  </a:lnTo>
                  <a:lnTo>
                    <a:pt x="0" y="81"/>
                  </a:lnTo>
                  <a:lnTo>
                    <a:pt x="0" y="8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3" name="Freeform 4867"/>
            <p:cNvSpPr>
              <a:spLocks/>
            </p:cNvSpPr>
            <p:nvPr/>
          </p:nvSpPr>
          <p:spPr bwMode="auto">
            <a:xfrm>
              <a:off x="4331" y="2471"/>
              <a:ext cx="84" cy="68"/>
            </a:xfrm>
            <a:custGeom>
              <a:avLst/>
              <a:gdLst/>
              <a:ahLst/>
              <a:cxnLst>
                <a:cxn ang="0">
                  <a:pos x="32" y="68"/>
                </a:cxn>
                <a:cxn ang="0">
                  <a:pos x="30" y="66"/>
                </a:cxn>
                <a:cxn ang="0">
                  <a:pos x="23" y="66"/>
                </a:cxn>
                <a:cxn ang="0">
                  <a:pos x="19" y="64"/>
                </a:cxn>
                <a:cxn ang="0">
                  <a:pos x="21" y="59"/>
                </a:cxn>
                <a:cxn ang="0">
                  <a:pos x="18" y="59"/>
                </a:cxn>
                <a:cxn ang="0">
                  <a:pos x="14" y="61"/>
                </a:cxn>
                <a:cxn ang="0">
                  <a:pos x="10" y="53"/>
                </a:cxn>
                <a:cxn ang="0">
                  <a:pos x="12" y="53"/>
                </a:cxn>
                <a:cxn ang="0">
                  <a:pos x="10" y="50"/>
                </a:cxn>
                <a:cxn ang="0">
                  <a:pos x="10" y="45"/>
                </a:cxn>
                <a:cxn ang="0">
                  <a:pos x="1" y="34"/>
                </a:cxn>
                <a:cxn ang="0">
                  <a:pos x="0" y="18"/>
                </a:cxn>
                <a:cxn ang="0">
                  <a:pos x="3" y="14"/>
                </a:cxn>
                <a:cxn ang="0">
                  <a:pos x="12" y="5"/>
                </a:cxn>
                <a:cxn ang="0">
                  <a:pos x="41" y="5"/>
                </a:cxn>
                <a:cxn ang="0">
                  <a:pos x="46" y="7"/>
                </a:cxn>
                <a:cxn ang="0">
                  <a:pos x="57" y="11"/>
                </a:cxn>
                <a:cxn ang="0">
                  <a:pos x="60" y="5"/>
                </a:cxn>
                <a:cxn ang="0">
                  <a:pos x="69" y="2"/>
                </a:cxn>
                <a:cxn ang="0">
                  <a:pos x="75" y="5"/>
                </a:cxn>
                <a:cxn ang="0">
                  <a:pos x="80" y="0"/>
                </a:cxn>
                <a:cxn ang="0">
                  <a:pos x="82" y="14"/>
                </a:cxn>
                <a:cxn ang="0">
                  <a:pos x="84" y="37"/>
                </a:cxn>
                <a:cxn ang="0">
                  <a:pos x="78" y="39"/>
                </a:cxn>
                <a:cxn ang="0">
                  <a:pos x="71" y="43"/>
                </a:cxn>
                <a:cxn ang="0">
                  <a:pos x="66" y="48"/>
                </a:cxn>
                <a:cxn ang="0">
                  <a:pos x="57" y="53"/>
                </a:cxn>
                <a:cxn ang="0">
                  <a:pos x="53" y="59"/>
                </a:cxn>
                <a:cxn ang="0">
                  <a:pos x="46" y="62"/>
                </a:cxn>
                <a:cxn ang="0">
                  <a:pos x="43" y="62"/>
                </a:cxn>
                <a:cxn ang="0">
                  <a:pos x="41" y="66"/>
                </a:cxn>
              </a:cxnLst>
              <a:rect l="0" t="0" r="r" b="b"/>
              <a:pathLst>
                <a:path w="84" h="68">
                  <a:moveTo>
                    <a:pt x="34" y="68"/>
                  </a:moveTo>
                  <a:lnTo>
                    <a:pt x="32" y="68"/>
                  </a:lnTo>
                  <a:lnTo>
                    <a:pt x="32" y="68"/>
                  </a:lnTo>
                  <a:lnTo>
                    <a:pt x="30" y="66"/>
                  </a:lnTo>
                  <a:lnTo>
                    <a:pt x="25" y="66"/>
                  </a:lnTo>
                  <a:lnTo>
                    <a:pt x="23" y="66"/>
                  </a:lnTo>
                  <a:lnTo>
                    <a:pt x="19" y="66"/>
                  </a:lnTo>
                  <a:lnTo>
                    <a:pt x="19" y="64"/>
                  </a:lnTo>
                  <a:lnTo>
                    <a:pt x="21" y="62"/>
                  </a:lnTo>
                  <a:lnTo>
                    <a:pt x="21" y="59"/>
                  </a:lnTo>
                  <a:lnTo>
                    <a:pt x="19" y="57"/>
                  </a:lnTo>
                  <a:lnTo>
                    <a:pt x="18" y="59"/>
                  </a:lnTo>
                  <a:lnTo>
                    <a:pt x="16" y="61"/>
                  </a:lnTo>
                  <a:lnTo>
                    <a:pt x="14" y="61"/>
                  </a:lnTo>
                  <a:lnTo>
                    <a:pt x="10" y="53"/>
                  </a:lnTo>
                  <a:lnTo>
                    <a:pt x="10" y="53"/>
                  </a:lnTo>
                  <a:lnTo>
                    <a:pt x="12" y="53"/>
                  </a:lnTo>
                  <a:lnTo>
                    <a:pt x="12" y="53"/>
                  </a:lnTo>
                  <a:lnTo>
                    <a:pt x="10" y="50"/>
                  </a:lnTo>
                  <a:lnTo>
                    <a:pt x="10" y="50"/>
                  </a:lnTo>
                  <a:lnTo>
                    <a:pt x="10" y="48"/>
                  </a:lnTo>
                  <a:lnTo>
                    <a:pt x="10" y="45"/>
                  </a:lnTo>
                  <a:lnTo>
                    <a:pt x="7" y="37"/>
                  </a:lnTo>
                  <a:lnTo>
                    <a:pt x="1" y="34"/>
                  </a:lnTo>
                  <a:lnTo>
                    <a:pt x="0" y="23"/>
                  </a:lnTo>
                  <a:lnTo>
                    <a:pt x="0" y="18"/>
                  </a:lnTo>
                  <a:lnTo>
                    <a:pt x="1" y="18"/>
                  </a:lnTo>
                  <a:lnTo>
                    <a:pt x="3" y="14"/>
                  </a:lnTo>
                  <a:lnTo>
                    <a:pt x="5" y="12"/>
                  </a:lnTo>
                  <a:lnTo>
                    <a:pt x="12" y="5"/>
                  </a:lnTo>
                  <a:lnTo>
                    <a:pt x="14" y="5"/>
                  </a:lnTo>
                  <a:lnTo>
                    <a:pt x="41" y="5"/>
                  </a:lnTo>
                  <a:lnTo>
                    <a:pt x="43" y="7"/>
                  </a:lnTo>
                  <a:lnTo>
                    <a:pt x="46" y="7"/>
                  </a:lnTo>
                  <a:lnTo>
                    <a:pt x="48" y="9"/>
                  </a:lnTo>
                  <a:lnTo>
                    <a:pt x="57" y="11"/>
                  </a:lnTo>
                  <a:lnTo>
                    <a:pt x="59" y="11"/>
                  </a:lnTo>
                  <a:lnTo>
                    <a:pt x="60" y="5"/>
                  </a:lnTo>
                  <a:lnTo>
                    <a:pt x="68" y="2"/>
                  </a:lnTo>
                  <a:lnTo>
                    <a:pt x="69" y="2"/>
                  </a:lnTo>
                  <a:lnTo>
                    <a:pt x="73" y="5"/>
                  </a:lnTo>
                  <a:lnTo>
                    <a:pt x="75" y="5"/>
                  </a:lnTo>
                  <a:lnTo>
                    <a:pt x="78" y="4"/>
                  </a:lnTo>
                  <a:lnTo>
                    <a:pt x="80" y="0"/>
                  </a:lnTo>
                  <a:lnTo>
                    <a:pt x="82" y="0"/>
                  </a:lnTo>
                  <a:lnTo>
                    <a:pt x="82" y="14"/>
                  </a:lnTo>
                  <a:lnTo>
                    <a:pt x="84" y="20"/>
                  </a:lnTo>
                  <a:lnTo>
                    <a:pt x="84" y="37"/>
                  </a:lnTo>
                  <a:lnTo>
                    <a:pt x="82" y="39"/>
                  </a:lnTo>
                  <a:lnTo>
                    <a:pt x="78" y="39"/>
                  </a:lnTo>
                  <a:lnTo>
                    <a:pt x="73" y="43"/>
                  </a:lnTo>
                  <a:lnTo>
                    <a:pt x="71" y="43"/>
                  </a:lnTo>
                  <a:lnTo>
                    <a:pt x="66" y="45"/>
                  </a:lnTo>
                  <a:lnTo>
                    <a:pt x="66" y="48"/>
                  </a:lnTo>
                  <a:lnTo>
                    <a:pt x="57" y="48"/>
                  </a:lnTo>
                  <a:lnTo>
                    <a:pt x="57" y="53"/>
                  </a:lnTo>
                  <a:lnTo>
                    <a:pt x="57" y="57"/>
                  </a:lnTo>
                  <a:lnTo>
                    <a:pt x="53" y="59"/>
                  </a:lnTo>
                  <a:lnTo>
                    <a:pt x="50" y="62"/>
                  </a:lnTo>
                  <a:lnTo>
                    <a:pt x="46" y="62"/>
                  </a:lnTo>
                  <a:lnTo>
                    <a:pt x="44" y="62"/>
                  </a:lnTo>
                  <a:lnTo>
                    <a:pt x="43" y="62"/>
                  </a:lnTo>
                  <a:lnTo>
                    <a:pt x="43" y="64"/>
                  </a:lnTo>
                  <a:lnTo>
                    <a:pt x="41" y="66"/>
                  </a:lnTo>
                  <a:lnTo>
                    <a:pt x="34" y="6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4" name="Freeform 4868"/>
            <p:cNvSpPr>
              <a:spLocks/>
            </p:cNvSpPr>
            <p:nvPr/>
          </p:nvSpPr>
          <p:spPr bwMode="auto">
            <a:xfrm>
              <a:off x="4331" y="2471"/>
              <a:ext cx="84" cy="68"/>
            </a:xfrm>
            <a:custGeom>
              <a:avLst/>
              <a:gdLst/>
              <a:ahLst/>
              <a:cxnLst>
                <a:cxn ang="0">
                  <a:pos x="32" y="68"/>
                </a:cxn>
                <a:cxn ang="0">
                  <a:pos x="30" y="66"/>
                </a:cxn>
                <a:cxn ang="0">
                  <a:pos x="23" y="66"/>
                </a:cxn>
                <a:cxn ang="0">
                  <a:pos x="19" y="64"/>
                </a:cxn>
                <a:cxn ang="0">
                  <a:pos x="21" y="59"/>
                </a:cxn>
                <a:cxn ang="0">
                  <a:pos x="18" y="59"/>
                </a:cxn>
                <a:cxn ang="0">
                  <a:pos x="14" y="61"/>
                </a:cxn>
                <a:cxn ang="0">
                  <a:pos x="10" y="53"/>
                </a:cxn>
                <a:cxn ang="0">
                  <a:pos x="12" y="53"/>
                </a:cxn>
                <a:cxn ang="0">
                  <a:pos x="10" y="50"/>
                </a:cxn>
                <a:cxn ang="0">
                  <a:pos x="10" y="45"/>
                </a:cxn>
                <a:cxn ang="0">
                  <a:pos x="1" y="34"/>
                </a:cxn>
                <a:cxn ang="0">
                  <a:pos x="0" y="18"/>
                </a:cxn>
                <a:cxn ang="0">
                  <a:pos x="3" y="14"/>
                </a:cxn>
                <a:cxn ang="0">
                  <a:pos x="12" y="5"/>
                </a:cxn>
                <a:cxn ang="0">
                  <a:pos x="41" y="5"/>
                </a:cxn>
                <a:cxn ang="0">
                  <a:pos x="46" y="7"/>
                </a:cxn>
                <a:cxn ang="0">
                  <a:pos x="57" y="11"/>
                </a:cxn>
                <a:cxn ang="0">
                  <a:pos x="60" y="5"/>
                </a:cxn>
                <a:cxn ang="0">
                  <a:pos x="69" y="2"/>
                </a:cxn>
                <a:cxn ang="0">
                  <a:pos x="75" y="5"/>
                </a:cxn>
                <a:cxn ang="0">
                  <a:pos x="80" y="0"/>
                </a:cxn>
                <a:cxn ang="0">
                  <a:pos x="82" y="14"/>
                </a:cxn>
                <a:cxn ang="0">
                  <a:pos x="84" y="37"/>
                </a:cxn>
                <a:cxn ang="0">
                  <a:pos x="78" y="39"/>
                </a:cxn>
                <a:cxn ang="0">
                  <a:pos x="71" y="43"/>
                </a:cxn>
                <a:cxn ang="0">
                  <a:pos x="66" y="48"/>
                </a:cxn>
                <a:cxn ang="0">
                  <a:pos x="57" y="53"/>
                </a:cxn>
                <a:cxn ang="0">
                  <a:pos x="53" y="59"/>
                </a:cxn>
                <a:cxn ang="0">
                  <a:pos x="46" y="62"/>
                </a:cxn>
                <a:cxn ang="0">
                  <a:pos x="43" y="62"/>
                </a:cxn>
                <a:cxn ang="0">
                  <a:pos x="41" y="66"/>
                </a:cxn>
              </a:cxnLst>
              <a:rect l="0" t="0" r="r" b="b"/>
              <a:pathLst>
                <a:path w="84" h="68">
                  <a:moveTo>
                    <a:pt x="34" y="68"/>
                  </a:moveTo>
                  <a:lnTo>
                    <a:pt x="32" y="68"/>
                  </a:lnTo>
                  <a:lnTo>
                    <a:pt x="32" y="68"/>
                  </a:lnTo>
                  <a:lnTo>
                    <a:pt x="30" y="66"/>
                  </a:lnTo>
                  <a:lnTo>
                    <a:pt x="25" y="66"/>
                  </a:lnTo>
                  <a:lnTo>
                    <a:pt x="23" y="66"/>
                  </a:lnTo>
                  <a:lnTo>
                    <a:pt x="19" y="66"/>
                  </a:lnTo>
                  <a:lnTo>
                    <a:pt x="19" y="64"/>
                  </a:lnTo>
                  <a:lnTo>
                    <a:pt x="21" y="62"/>
                  </a:lnTo>
                  <a:lnTo>
                    <a:pt x="21" y="59"/>
                  </a:lnTo>
                  <a:lnTo>
                    <a:pt x="19" y="57"/>
                  </a:lnTo>
                  <a:lnTo>
                    <a:pt x="18" y="59"/>
                  </a:lnTo>
                  <a:lnTo>
                    <a:pt x="16" y="61"/>
                  </a:lnTo>
                  <a:lnTo>
                    <a:pt x="14" y="61"/>
                  </a:lnTo>
                  <a:lnTo>
                    <a:pt x="10" y="53"/>
                  </a:lnTo>
                  <a:lnTo>
                    <a:pt x="10" y="53"/>
                  </a:lnTo>
                  <a:lnTo>
                    <a:pt x="12" y="53"/>
                  </a:lnTo>
                  <a:lnTo>
                    <a:pt x="12" y="53"/>
                  </a:lnTo>
                  <a:lnTo>
                    <a:pt x="10" y="50"/>
                  </a:lnTo>
                  <a:lnTo>
                    <a:pt x="10" y="50"/>
                  </a:lnTo>
                  <a:lnTo>
                    <a:pt x="10" y="48"/>
                  </a:lnTo>
                  <a:lnTo>
                    <a:pt x="10" y="45"/>
                  </a:lnTo>
                  <a:lnTo>
                    <a:pt x="7" y="37"/>
                  </a:lnTo>
                  <a:lnTo>
                    <a:pt x="1" y="34"/>
                  </a:lnTo>
                  <a:lnTo>
                    <a:pt x="0" y="23"/>
                  </a:lnTo>
                  <a:lnTo>
                    <a:pt x="0" y="18"/>
                  </a:lnTo>
                  <a:lnTo>
                    <a:pt x="1" y="18"/>
                  </a:lnTo>
                  <a:lnTo>
                    <a:pt x="3" y="14"/>
                  </a:lnTo>
                  <a:lnTo>
                    <a:pt x="5" y="12"/>
                  </a:lnTo>
                  <a:lnTo>
                    <a:pt x="12" y="5"/>
                  </a:lnTo>
                  <a:lnTo>
                    <a:pt x="14" y="5"/>
                  </a:lnTo>
                  <a:lnTo>
                    <a:pt x="41" y="5"/>
                  </a:lnTo>
                  <a:lnTo>
                    <a:pt x="43" y="7"/>
                  </a:lnTo>
                  <a:lnTo>
                    <a:pt x="46" y="7"/>
                  </a:lnTo>
                  <a:lnTo>
                    <a:pt x="48" y="9"/>
                  </a:lnTo>
                  <a:lnTo>
                    <a:pt x="57" y="11"/>
                  </a:lnTo>
                  <a:lnTo>
                    <a:pt x="59" y="11"/>
                  </a:lnTo>
                  <a:lnTo>
                    <a:pt x="60" y="5"/>
                  </a:lnTo>
                  <a:lnTo>
                    <a:pt x="68" y="2"/>
                  </a:lnTo>
                  <a:lnTo>
                    <a:pt x="69" y="2"/>
                  </a:lnTo>
                  <a:lnTo>
                    <a:pt x="73" y="5"/>
                  </a:lnTo>
                  <a:lnTo>
                    <a:pt x="75" y="5"/>
                  </a:lnTo>
                  <a:lnTo>
                    <a:pt x="78" y="4"/>
                  </a:lnTo>
                  <a:lnTo>
                    <a:pt x="80" y="0"/>
                  </a:lnTo>
                  <a:lnTo>
                    <a:pt x="82" y="0"/>
                  </a:lnTo>
                  <a:lnTo>
                    <a:pt x="82" y="14"/>
                  </a:lnTo>
                  <a:lnTo>
                    <a:pt x="84" y="20"/>
                  </a:lnTo>
                  <a:lnTo>
                    <a:pt x="84" y="37"/>
                  </a:lnTo>
                  <a:lnTo>
                    <a:pt x="82" y="39"/>
                  </a:lnTo>
                  <a:lnTo>
                    <a:pt x="78" y="39"/>
                  </a:lnTo>
                  <a:lnTo>
                    <a:pt x="73" y="43"/>
                  </a:lnTo>
                  <a:lnTo>
                    <a:pt x="71" y="43"/>
                  </a:lnTo>
                  <a:lnTo>
                    <a:pt x="66" y="45"/>
                  </a:lnTo>
                  <a:lnTo>
                    <a:pt x="66" y="48"/>
                  </a:lnTo>
                  <a:lnTo>
                    <a:pt x="57" y="48"/>
                  </a:lnTo>
                  <a:lnTo>
                    <a:pt x="57" y="53"/>
                  </a:lnTo>
                  <a:lnTo>
                    <a:pt x="57" y="57"/>
                  </a:lnTo>
                  <a:lnTo>
                    <a:pt x="53" y="59"/>
                  </a:lnTo>
                  <a:lnTo>
                    <a:pt x="50" y="62"/>
                  </a:lnTo>
                  <a:lnTo>
                    <a:pt x="46" y="62"/>
                  </a:lnTo>
                  <a:lnTo>
                    <a:pt x="44" y="62"/>
                  </a:lnTo>
                  <a:lnTo>
                    <a:pt x="43" y="62"/>
                  </a:lnTo>
                  <a:lnTo>
                    <a:pt x="43" y="64"/>
                  </a:lnTo>
                  <a:lnTo>
                    <a:pt x="41" y="66"/>
                  </a:lnTo>
                  <a:lnTo>
                    <a:pt x="34" y="6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5" name="Freeform 4869"/>
            <p:cNvSpPr>
              <a:spLocks/>
            </p:cNvSpPr>
            <p:nvPr/>
          </p:nvSpPr>
          <p:spPr bwMode="auto">
            <a:xfrm>
              <a:off x="3872" y="1697"/>
              <a:ext cx="978" cy="681"/>
            </a:xfrm>
            <a:custGeom>
              <a:avLst/>
              <a:gdLst/>
              <a:ahLst/>
              <a:cxnLst>
                <a:cxn ang="0">
                  <a:pos x="644" y="642"/>
                </a:cxn>
                <a:cxn ang="0">
                  <a:pos x="623" y="654"/>
                </a:cxn>
                <a:cxn ang="0">
                  <a:pos x="587" y="676"/>
                </a:cxn>
                <a:cxn ang="0">
                  <a:pos x="557" y="658"/>
                </a:cxn>
                <a:cxn ang="0">
                  <a:pos x="518" y="637"/>
                </a:cxn>
                <a:cxn ang="0">
                  <a:pos x="468" y="642"/>
                </a:cxn>
                <a:cxn ang="0">
                  <a:pos x="450" y="662"/>
                </a:cxn>
                <a:cxn ang="0">
                  <a:pos x="403" y="619"/>
                </a:cxn>
                <a:cxn ang="0">
                  <a:pos x="398" y="554"/>
                </a:cxn>
                <a:cxn ang="0">
                  <a:pos x="364" y="537"/>
                </a:cxn>
                <a:cxn ang="0">
                  <a:pos x="327" y="528"/>
                </a:cxn>
                <a:cxn ang="0">
                  <a:pos x="268" y="542"/>
                </a:cxn>
                <a:cxn ang="0">
                  <a:pos x="243" y="551"/>
                </a:cxn>
                <a:cxn ang="0">
                  <a:pos x="220" y="549"/>
                </a:cxn>
                <a:cxn ang="0">
                  <a:pos x="195" y="546"/>
                </a:cxn>
                <a:cxn ang="0">
                  <a:pos x="173" y="533"/>
                </a:cxn>
                <a:cxn ang="0">
                  <a:pos x="162" y="524"/>
                </a:cxn>
                <a:cxn ang="0">
                  <a:pos x="123" y="504"/>
                </a:cxn>
                <a:cxn ang="0">
                  <a:pos x="105" y="497"/>
                </a:cxn>
                <a:cxn ang="0">
                  <a:pos x="88" y="490"/>
                </a:cxn>
                <a:cxn ang="0">
                  <a:pos x="82" y="472"/>
                </a:cxn>
                <a:cxn ang="0">
                  <a:pos x="88" y="465"/>
                </a:cxn>
                <a:cxn ang="0">
                  <a:pos x="93" y="451"/>
                </a:cxn>
                <a:cxn ang="0">
                  <a:pos x="88" y="435"/>
                </a:cxn>
                <a:cxn ang="0">
                  <a:pos x="104" y="419"/>
                </a:cxn>
                <a:cxn ang="0">
                  <a:pos x="100" y="403"/>
                </a:cxn>
                <a:cxn ang="0">
                  <a:pos x="89" y="396"/>
                </a:cxn>
                <a:cxn ang="0">
                  <a:pos x="47" y="399"/>
                </a:cxn>
                <a:cxn ang="0">
                  <a:pos x="38" y="392"/>
                </a:cxn>
                <a:cxn ang="0">
                  <a:pos x="23" y="376"/>
                </a:cxn>
                <a:cxn ang="0">
                  <a:pos x="22" y="371"/>
                </a:cxn>
                <a:cxn ang="0">
                  <a:pos x="16" y="308"/>
                </a:cxn>
                <a:cxn ang="0">
                  <a:pos x="80" y="283"/>
                </a:cxn>
                <a:cxn ang="0">
                  <a:pos x="138" y="190"/>
                </a:cxn>
                <a:cxn ang="0">
                  <a:pos x="211" y="121"/>
                </a:cxn>
                <a:cxn ang="0">
                  <a:pos x="262" y="142"/>
                </a:cxn>
                <a:cxn ang="0">
                  <a:pos x="446" y="258"/>
                </a:cxn>
                <a:cxn ang="0">
                  <a:pos x="557" y="262"/>
                </a:cxn>
                <a:cxn ang="0">
                  <a:pos x="626" y="210"/>
                </a:cxn>
                <a:cxn ang="0">
                  <a:pos x="726" y="149"/>
                </a:cxn>
                <a:cxn ang="0">
                  <a:pos x="707" y="99"/>
                </a:cxn>
                <a:cxn ang="0">
                  <a:pos x="750" y="24"/>
                </a:cxn>
                <a:cxn ang="0">
                  <a:pos x="837" y="24"/>
                </a:cxn>
                <a:cxn ang="0">
                  <a:pos x="907" y="114"/>
                </a:cxn>
                <a:cxn ang="0">
                  <a:pos x="960" y="133"/>
                </a:cxn>
                <a:cxn ang="0">
                  <a:pos x="932" y="201"/>
                </a:cxn>
                <a:cxn ang="0">
                  <a:pos x="873" y="274"/>
                </a:cxn>
                <a:cxn ang="0">
                  <a:pos x="780" y="328"/>
                </a:cxn>
                <a:cxn ang="0">
                  <a:pos x="766" y="324"/>
                </a:cxn>
                <a:cxn ang="0">
                  <a:pos x="730" y="328"/>
                </a:cxn>
                <a:cxn ang="0">
                  <a:pos x="719" y="360"/>
                </a:cxn>
                <a:cxn ang="0">
                  <a:pos x="767" y="369"/>
                </a:cxn>
                <a:cxn ang="0">
                  <a:pos x="773" y="378"/>
                </a:cxn>
                <a:cxn ang="0">
                  <a:pos x="742" y="394"/>
                </a:cxn>
                <a:cxn ang="0">
                  <a:pos x="764" y="469"/>
                </a:cxn>
                <a:cxn ang="0">
                  <a:pos x="764" y="483"/>
                </a:cxn>
                <a:cxn ang="0">
                  <a:pos x="760" y="504"/>
                </a:cxn>
                <a:cxn ang="0">
                  <a:pos x="766" y="524"/>
                </a:cxn>
                <a:cxn ang="0">
                  <a:pos x="742" y="567"/>
                </a:cxn>
                <a:cxn ang="0">
                  <a:pos x="732" y="587"/>
                </a:cxn>
                <a:cxn ang="0">
                  <a:pos x="719" y="604"/>
                </a:cxn>
                <a:cxn ang="0">
                  <a:pos x="700" y="622"/>
                </a:cxn>
                <a:cxn ang="0">
                  <a:pos x="666" y="637"/>
                </a:cxn>
              </a:cxnLst>
              <a:rect l="0" t="0" r="r" b="b"/>
              <a:pathLst>
                <a:path w="978" h="681">
                  <a:moveTo>
                    <a:pt x="655" y="642"/>
                  </a:moveTo>
                  <a:lnTo>
                    <a:pt x="653" y="644"/>
                  </a:lnTo>
                  <a:lnTo>
                    <a:pt x="653" y="642"/>
                  </a:lnTo>
                  <a:lnTo>
                    <a:pt x="653" y="642"/>
                  </a:lnTo>
                  <a:lnTo>
                    <a:pt x="651" y="640"/>
                  </a:lnTo>
                  <a:lnTo>
                    <a:pt x="650" y="642"/>
                  </a:lnTo>
                  <a:lnTo>
                    <a:pt x="648" y="642"/>
                  </a:lnTo>
                  <a:lnTo>
                    <a:pt x="648" y="642"/>
                  </a:lnTo>
                  <a:lnTo>
                    <a:pt x="650" y="644"/>
                  </a:lnTo>
                  <a:lnTo>
                    <a:pt x="644" y="645"/>
                  </a:lnTo>
                  <a:lnTo>
                    <a:pt x="644" y="644"/>
                  </a:lnTo>
                  <a:lnTo>
                    <a:pt x="644" y="644"/>
                  </a:lnTo>
                  <a:lnTo>
                    <a:pt x="644" y="642"/>
                  </a:lnTo>
                  <a:lnTo>
                    <a:pt x="641" y="640"/>
                  </a:lnTo>
                  <a:lnTo>
                    <a:pt x="639" y="638"/>
                  </a:lnTo>
                  <a:lnTo>
                    <a:pt x="637" y="637"/>
                  </a:lnTo>
                  <a:lnTo>
                    <a:pt x="637" y="647"/>
                  </a:lnTo>
                  <a:lnTo>
                    <a:pt x="637" y="647"/>
                  </a:lnTo>
                  <a:lnTo>
                    <a:pt x="635" y="647"/>
                  </a:lnTo>
                  <a:lnTo>
                    <a:pt x="632" y="642"/>
                  </a:lnTo>
                  <a:lnTo>
                    <a:pt x="630" y="640"/>
                  </a:lnTo>
                  <a:lnTo>
                    <a:pt x="628" y="647"/>
                  </a:lnTo>
                  <a:lnTo>
                    <a:pt x="628" y="651"/>
                  </a:lnTo>
                  <a:lnTo>
                    <a:pt x="628" y="653"/>
                  </a:lnTo>
                  <a:lnTo>
                    <a:pt x="626" y="653"/>
                  </a:lnTo>
                  <a:lnTo>
                    <a:pt x="623" y="654"/>
                  </a:lnTo>
                  <a:lnTo>
                    <a:pt x="619" y="654"/>
                  </a:lnTo>
                  <a:lnTo>
                    <a:pt x="618" y="656"/>
                  </a:lnTo>
                  <a:lnTo>
                    <a:pt x="614" y="656"/>
                  </a:lnTo>
                  <a:lnTo>
                    <a:pt x="614" y="654"/>
                  </a:lnTo>
                  <a:lnTo>
                    <a:pt x="610" y="654"/>
                  </a:lnTo>
                  <a:lnTo>
                    <a:pt x="607" y="658"/>
                  </a:lnTo>
                  <a:lnTo>
                    <a:pt x="600" y="660"/>
                  </a:lnTo>
                  <a:lnTo>
                    <a:pt x="598" y="660"/>
                  </a:lnTo>
                  <a:lnTo>
                    <a:pt x="598" y="660"/>
                  </a:lnTo>
                  <a:lnTo>
                    <a:pt x="591" y="663"/>
                  </a:lnTo>
                  <a:lnTo>
                    <a:pt x="587" y="662"/>
                  </a:lnTo>
                  <a:lnTo>
                    <a:pt x="584" y="669"/>
                  </a:lnTo>
                  <a:lnTo>
                    <a:pt x="587" y="676"/>
                  </a:lnTo>
                  <a:lnTo>
                    <a:pt x="587" y="678"/>
                  </a:lnTo>
                  <a:lnTo>
                    <a:pt x="584" y="681"/>
                  </a:lnTo>
                  <a:lnTo>
                    <a:pt x="580" y="679"/>
                  </a:lnTo>
                  <a:lnTo>
                    <a:pt x="575" y="667"/>
                  </a:lnTo>
                  <a:lnTo>
                    <a:pt x="576" y="660"/>
                  </a:lnTo>
                  <a:lnTo>
                    <a:pt x="576" y="658"/>
                  </a:lnTo>
                  <a:lnTo>
                    <a:pt x="571" y="662"/>
                  </a:lnTo>
                  <a:lnTo>
                    <a:pt x="568" y="662"/>
                  </a:lnTo>
                  <a:lnTo>
                    <a:pt x="566" y="660"/>
                  </a:lnTo>
                  <a:lnTo>
                    <a:pt x="566" y="658"/>
                  </a:lnTo>
                  <a:lnTo>
                    <a:pt x="559" y="656"/>
                  </a:lnTo>
                  <a:lnTo>
                    <a:pt x="557" y="656"/>
                  </a:lnTo>
                  <a:lnTo>
                    <a:pt x="557" y="658"/>
                  </a:lnTo>
                  <a:lnTo>
                    <a:pt x="553" y="660"/>
                  </a:lnTo>
                  <a:lnTo>
                    <a:pt x="553" y="662"/>
                  </a:lnTo>
                  <a:lnTo>
                    <a:pt x="553" y="658"/>
                  </a:lnTo>
                  <a:lnTo>
                    <a:pt x="548" y="660"/>
                  </a:lnTo>
                  <a:lnTo>
                    <a:pt x="546" y="658"/>
                  </a:lnTo>
                  <a:lnTo>
                    <a:pt x="537" y="658"/>
                  </a:lnTo>
                  <a:lnTo>
                    <a:pt x="537" y="656"/>
                  </a:lnTo>
                  <a:lnTo>
                    <a:pt x="530" y="653"/>
                  </a:lnTo>
                  <a:lnTo>
                    <a:pt x="528" y="649"/>
                  </a:lnTo>
                  <a:lnTo>
                    <a:pt x="527" y="645"/>
                  </a:lnTo>
                  <a:lnTo>
                    <a:pt x="528" y="640"/>
                  </a:lnTo>
                  <a:lnTo>
                    <a:pt x="527" y="638"/>
                  </a:lnTo>
                  <a:lnTo>
                    <a:pt x="518" y="637"/>
                  </a:lnTo>
                  <a:lnTo>
                    <a:pt x="505" y="631"/>
                  </a:lnTo>
                  <a:lnTo>
                    <a:pt x="503" y="631"/>
                  </a:lnTo>
                  <a:lnTo>
                    <a:pt x="496" y="637"/>
                  </a:lnTo>
                  <a:lnTo>
                    <a:pt x="491" y="638"/>
                  </a:lnTo>
                  <a:lnTo>
                    <a:pt x="489" y="638"/>
                  </a:lnTo>
                  <a:lnTo>
                    <a:pt x="485" y="640"/>
                  </a:lnTo>
                  <a:lnTo>
                    <a:pt x="484" y="642"/>
                  </a:lnTo>
                  <a:lnTo>
                    <a:pt x="482" y="640"/>
                  </a:lnTo>
                  <a:lnTo>
                    <a:pt x="478" y="640"/>
                  </a:lnTo>
                  <a:lnTo>
                    <a:pt x="477" y="638"/>
                  </a:lnTo>
                  <a:lnTo>
                    <a:pt x="475" y="640"/>
                  </a:lnTo>
                  <a:lnTo>
                    <a:pt x="469" y="642"/>
                  </a:lnTo>
                  <a:lnTo>
                    <a:pt x="468" y="642"/>
                  </a:lnTo>
                  <a:lnTo>
                    <a:pt x="466" y="640"/>
                  </a:lnTo>
                  <a:lnTo>
                    <a:pt x="462" y="640"/>
                  </a:lnTo>
                  <a:lnTo>
                    <a:pt x="462" y="638"/>
                  </a:lnTo>
                  <a:lnTo>
                    <a:pt x="460" y="638"/>
                  </a:lnTo>
                  <a:lnTo>
                    <a:pt x="457" y="644"/>
                  </a:lnTo>
                  <a:lnTo>
                    <a:pt x="457" y="644"/>
                  </a:lnTo>
                  <a:lnTo>
                    <a:pt x="455" y="644"/>
                  </a:lnTo>
                  <a:lnTo>
                    <a:pt x="455" y="642"/>
                  </a:lnTo>
                  <a:lnTo>
                    <a:pt x="450" y="642"/>
                  </a:lnTo>
                  <a:lnTo>
                    <a:pt x="448" y="644"/>
                  </a:lnTo>
                  <a:lnTo>
                    <a:pt x="448" y="653"/>
                  </a:lnTo>
                  <a:lnTo>
                    <a:pt x="450" y="658"/>
                  </a:lnTo>
                  <a:lnTo>
                    <a:pt x="450" y="662"/>
                  </a:lnTo>
                  <a:lnTo>
                    <a:pt x="448" y="663"/>
                  </a:lnTo>
                  <a:lnTo>
                    <a:pt x="443" y="663"/>
                  </a:lnTo>
                  <a:lnTo>
                    <a:pt x="439" y="654"/>
                  </a:lnTo>
                  <a:lnTo>
                    <a:pt x="437" y="654"/>
                  </a:lnTo>
                  <a:lnTo>
                    <a:pt x="432" y="658"/>
                  </a:lnTo>
                  <a:lnTo>
                    <a:pt x="427" y="658"/>
                  </a:lnTo>
                  <a:lnTo>
                    <a:pt x="421" y="653"/>
                  </a:lnTo>
                  <a:lnTo>
                    <a:pt x="419" y="651"/>
                  </a:lnTo>
                  <a:lnTo>
                    <a:pt x="411" y="647"/>
                  </a:lnTo>
                  <a:lnTo>
                    <a:pt x="414" y="635"/>
                  </a:lnTo>
                  <a:lnTo>
                    <a:pt x="405" y="629"/>
                  </a:lnTo>
                  <a:lnTo>
                    <a:pt x="405" y="622"/>
                  </a:lnTo>
                  <a:lnTo>
                    <a:pt x="403" y="619"/>
                  </a:lnTo>
                  <a:lnTo>
                    <a:pt x="403" y="615"/>
                  </a:lnTo>
                  <a:lnTo>
                    <a:pt x="393" y="615"/>
                  </a:lnTo>
                  <a:lnTo>
                    <a:pt x="386" y="622"/>
                  </a:lnTo>
                  <a:lnTo>
                    <a:pt x="384" y="620"/>
                  </a:lnTo>
                  <a:lnTo>
                    <a:pt x="386" y="615"/>
                  </a:lnTo>
                  <a:lnTo>
                    <a:pt x="387" y="613"/>
                  </a:lnTo>
                  <a:lnTo>
                    <a:pt x="386" y="608"/>
                  </a:lnTo>
                  <a:lnTo>
                    <a:pt x="389" y="599"/>
                  </a:lnTo>
                  <a:lnTo>
                    <a:pt x="391" y="595"/>
                  </a:lnTo>
                  <a:lnTo>
                    <a:pt x="393" y="592"/>
                  </a:lnTo>
                  <a:lnTo>
                    <a:pt x="394" y="592"/>
                  </a:lnTo>
                  <a:lnTo>
                    <a:pt x="400" y="581"/>
                  </a:lnTo>
                  <a:lnTo>
                    <a:pt x="398" y="554"/>
                  </a:lnTo>
                  <a:lnTo>
                    <a:pt x="394" y="554"/>
                  </a:lnTo>
                  <a:lnTo>
                    <a:pt x="393" y="551"/>
                  </a:lnTo>
                  <a:lnTo>
                    <a:pt x="391" y="546"/>
                  </a:lnTo>
                  <a:lnTo>
                    <a:pt x="387" y="542"/>
                  </a:lnTo>
                  <a:lnTo>
                    <a:pt x="384" y="540"/>
                  </a:lnTo>
                  <a:lnTo>
                    <a:pt x="384" y="540"/>
                  </a:lnTo>
                  <a:lnTo>
                    <a:pt x="382" y="542"/>
                  </a:lnTo>
                  <a:lnTo>
                    <a:pt x="380" y="544"/>
                  </a:lnTo>
                  <a:lnTo>
                    <a:pt x="378" y="540"/>
                  </a:lnTo>
                  <a:lnTo>
                    <a:pt x="375" y="538"/>
                  </a:lnTo>
                  <a:lnTo>
                    <a:pt x="371" y="538"/>
                  </a:lnTo>
                  <a:lnTo>
                    <a:pt x="369" y="537"/>
                  </a:lnTo>
                  <a:lnTo>
                    <a:pt x="364" y="537"/>
                  </a:lnTo>
                  <a:lnTo>
                    <a:pt x="364" y="529"/>
                  </a:lnTo>
                  <a:lnTo>
                    <a:pt x="361" y="528"/>
                  </a:lnTo>
                  <a:lnTo>
                    <a:pt x="361" y="524"/>
                  </a:lnTo>
                  <a:lnTo>
                    <a:pt x="361" y="522"/>
                  </a:lnTo>
                  <a:lnTo>
                    <a:pt x="357" y="519"/>
                  </a:lnTo>
                  <a:lnTo>
                    <a:pt x="353" y="521"/>
                  </a:lnTo>
                  <a:lnTo>
                    <a:pt x="350" y="522"/>
                  </a:lnTo>
                  <a:lnTo>
                    <a:pt x="346" y="524"/>
                  </a:lnTo>
                  <a:lnTo>
                    <a:pt x="337" y="524"/>
                  </a:lnTo>
                  <a:lnTo>
                    <a:pt x="336" y="522"/>
                  </a:lnTo>
                  <a:lnTo>
                    <a:pt x="334" y="522"/>
                  </a:lnTo>
                  <a:lnTo>
                    <a:pt x="328" y="526"/>
                  </a:lnTo>
                  <a:lnTo>
                    <a:pt x="327" y="528"/>
                  </a:lnTo>
                  <a:lnTo>
                    <a:pt x="321" y="533"/>
                  </a:lnTo>
                  <a:lnTo>
                    <a:pt x="318" y="535"/>
                  </a:lnTo>
                  <a:lnTo>
                    <a:pt x="311" y="542"/>
                  </a:lnTo>
                  <a:lnTo>
                    <a:pt x="289" y="549"/>
                  </a:lnTo>
                  <a:lnTo>
                    <a:pt x="289" y="549"/>
                  </a:lnTo>
                  <a:lnTo>
                    <a:pt x="289" y="549"/>
                  </a:lnTo>
                  <a:lnTo>
                    <a:pt x="286" y="547"/>
                  </a:lnTo>
                  <a:lnTo>
                    <a:pt x="284" y="546"/>
                  </a:lnTo>
                  <a:lnTo>
                    <a:pt x="284" y="546"/>
                  </a:lnTo>
                  <a:lnTo>
                    <a:pt x="280" y="547"/>
                  </a:lnTo>
                  <a:lnTo>
                    <a:pt x="270" y="546"/>
                  </a:lnTo>
                  <a:lnTo>
                    <a:pt x="268" y="544"/>
                  </a:lnTo>
                  <a:lnTo>
                    <a:pt x="268" y="542"/>
                  </a:lnTo>
                  <a:lnTo>
                    <a:pt x="266" y="542"/>
                  </a:lnTo>
                  <a:lnTo>
                    <a:pt x="264" y="540"/>
                  </a:lnTo>
                  <a:lnTo>
                    <a:pt x="261" y="540"/>
                  </a:lnTo>
                  <a:lnTo>
                    <a:pt x="257" y="542"/>
                  </a:lnTo>
                  <a:lnTo>
                    <a:pt x="254" y="546"/>
                  </a:lnTo>
                  <a:lnTo>
                    <a:pt x="252" y="551"/>
                  </a:lnTo>
                  <a:lnTo>
                    <a:pt x="245" y="556"/>
                  </a:lnTo>
                  <a:lnTo>
                    <a:pt x="245" y="558"/>
                  </a:lnTo>
                  <a:lnTo>
                    <a:pt x="243" y="558"/>
                  </a:lnTo>
                  <a:lnTo>
                    <a:pt x="241" y="558"/>
                  </a:lnTo>
                  <a:lnTo>
                    <a:pt x="241" y="556"/>
                  </a:lnTo>
                  <a:lnTo>
                    <a:pt x="241" y="554"/>
                  </a:lnTo>
                  <a:lnTo>
                    <a:pt x="243" y="551"/>
                  </a:lnTo>
                  <a:lnTo>
                    <a:pt x="241" y="546"/>
                  </a:lnTo>
                  <a:lnTo>
                    <a:pt x="241" y="546"/>
                  </a:lnTo>
                  <a:lnTo>
                    <a:pt x="239" y="544"/>
                  </a:lnTo>
                  <a:lnTo>
                    <a:pt x="239" y="546"/>
                  </a:lnTo>
                  <a:lnTo>
                    <a:pt x="236" y="547"/>
                  </a:lnTo>
                  <a:lnTo>
                    <a:pt x="234" y="547"/>
                  </a:lnTo>
                  <a:lnTo>
                    <a:pt x="230" y="547"/>
                  </a:lnTo>
                  <a:lnTo>
                    <a:pt x="230" y="547"/>
                  </a:lnTo>
                  <a:lnTo>
                    <a:pt x="230" y="547"/>
                  </a:lnTo>
                  <a:lnTo>
                    <a:pt x="227" y="547"/>
                  </a:lnTo>
                  <a:lnTo>
                    <a:pt x="227" y="551"/>
                  </a:lnTo>
                  <a:lnTo>
                    <a:pt x="221" y="549"/>
                  </a:lnTo>
                  <a:lnTo>
                    <a:pt x="220" y="549"/>
                  </a:lnTo>
                  <a:lnTo>
                    <a:pt x="218" y="549"/>
                  </a:lnTo>
                  <a:lnTo>
                    <a:pt x="212" y="547"/>
                  </a:lnTo>
                  <a:lnTo>
                    <a:pt x="211" y="546"/>
                  </a:lnTo>
                  <a:lnTo>
                    <a:pt x="207" y="546"/>
                  </a:lnTo>
                  <a:lnTo>
                    <a:pt x="207" y="546"/>
                  </a:lnTo>
                  <a:lnTo>
                    <a:pt x="205" y="547"/>
                  </a:lnTo>
                  <a:lnTo>
                    <a:pt x="205" y="547"/>
                  </a:lnTo>
                  <a:lnTo>
                    <a:pt x="204" y="547"/>
                  </a:lnTo>
                  <a:lnTo>
                    <a:pt x="202" y="547"/>
                  </a:lnTo>
                  <a:lnTo>
                    <a:pt x="200" y="547"/>
                  </a:lnTo>
                  <a:lnTo>
                    <a:pt x="198" y="547"/>
                  </a:lnTo>
                  <a:lnTo>
                    <a:pt x="196" y="547"/>
                  </a:lnTo>
                  <a:lnTo>
                    <a:pt x="195" y="546"/>
                  </a:lnTo>
                  <a:lnTo>
                    <a:pt x="195" y="544"/>
                  </a:lnTo>
                  <a:lnTo>
                    <a:pt x="193" y="542"/>
                  </a:lnTo>
                  <a:lnTo>
                    <a:pt x="191" y="542"/>
                  </a:lnTo>
                  <a:lnTo>
                    <a:pt x="187" y="542"/>
                  </a:lnTo>
                  <a:lnTo>
                    <a:pt x="184" y="540"/>
                  </a:lnTo>
                  <a:lnTo>
                    <a:pt x="184" y="538"/>
                  </a:lnTo>
                  <a:lnTo>
                    <a:pt x="184" y="535"/>
                  </a:lnTo>
                  <a:lnTo>
                    <a:pt x="184" y="535"/>
                  </a:lnTo>
                  <a:lnTo>
                    <a:pt x="182" y="535"/>
                  </a:lnTo>
                  <a:lnTo>
                    <a:pt x="179" y="535"/>
                  </a:lnTo>
                  <a:lnTo>
                    <a:pt x="177" y="535"/>
                  </a:lnTo>
                  <a:lnTo>
                    <a:pt x="175" y="535"/>
                  </a:lnTo>
                  <a:lnTo>
                    <a:pt x="173" y="533"/>
                  </a:lnTo>
                  <a:lnTo>
                    <a:pt x="171" y="533"/>
                  </a:lnTo>
                  <a:lnTo>
                    <a:pt x="171" y="533"/>
                  </a:lnTo>
                  <a:lnTo>
                    <a:pt x="170" y="531"/>
                  </a:lnTo>
                  <a:lnTo>
                    <a:pt x="168" y="531"/>
                  </a:lnTo>
                  <a:lnTo>
                    <a:pt x="168" y="531"/>
                  </a:lnTo>
                  <a:lnTo>
                    <a:pt x="170" y="528"/>
                  </a:lnTo>
                  <a:lnTo>
                    <a:pt x="168" y="526"/>
                  </a:lnTo>
                  <a:lnTo>
                    <a:pt x="170" y="524"/>
                  </a:lnTo>
                  <a:lnTo>
                    <a:pt x="170" y="522"/>
                  </a:lnTo>
                  <a:lnTo>
                    <a:pt x="168" y="522"/>
                  </a:lnTo>
                  <a:lnTo>
                    <a:pt x="166" y="522"/>
                  </a:lnTo>
                  <a:lnTo>
                    <a:pt x="164" y="522"/>
                  </a:lnTo>
                  <a:lnTo>
                    <a:pt x="162" y="524"/>
                  </a:lnTo>
                  <a:lnTo>
                    <a:pt x="162" y="524"/>
                  </a:lnTo>
                  <a:lnTo>
                    <a:pt x="162" y="526"/>
                  </a:lnTo>
                  <a:lnTo>
                    <a:pt x="161" y="526"/>
                  </a:lnTo>
                  <a:lnTo>
                    <a:pt x="161" y="528"/>
                  </a:lnTo>
                  <a:lnTo>
                    <a:pt x="157" y="526"/>
                  </a:lnTo>
                  <a:lnTo>
                    <a:pt x="155" y="526"/>
                  </a:lnTo>
                  <a:lnTo>
                    <a:pt x="155" y="521"/>
                  </a:lnTo>
                  <a:lnTo>
                    <a:pt x="150" y="515"/>
                  </a:lnTo>
                  <a:lnTo>
                    <a:pt x="146" y="513"/>
                  </a:lnTo>
                  <a:lnTo>
                    <a:pt x="141" y="508"/>
                  </a:lnTo>
                  <a:lnTo>
                    <a:pt x="129" y="504"/>
                  </a:lnTo>
                  <a:lnTo>
                    <a:pt x="129" y="504"/>
                  </a:lnTo>
                  <a:lnTo>
                    <a:pt x="123" y="504"/>
                  </a:lnTo>
                  <a:lnTo>
                    <a:pt x="123" y="504"/>
                  </a:lnTo>
                  <a:lnTo>
                    <a:pt x="123" y="506"/>
                  </a:lnTo>
                  <a:lnTo>
                    <a:pt x="121" y="508"/>
                  </a:lnTo>
                  <a:lnTo>
                    <a:pt x="123" y="508"/>
                  </a:lnTo>
                  <a:lnTo>
                    <a:pt x="121" y="510"/>
                  </a:lnTo>
                  <a:lnTo>
                    <a:pt x="120" y="506"/>
                  </a:lnTo>
                  <a:lnTo>
                    <a:pt x="120" y="506"/>
                  </a:lnTo>
                  <a:lnTo>
                    <a:pt x="118" y="504"/>
                  </a:lnTo>
                  <a:lnTo>
                    <a:pt x="113" y="503"/>
                  </a:lnTo>
                  <a:lnTo>
                    <a:pt x="113" y="503"/>
                  </a:lnTo>
                  <a:lnTo>
                    <a:pt x="111" y="501"/>
                  </a:lnTo>
                  <a:lnTo>
                    <a:pt x="109" y="501"/>
                  </a:lnTo>
                  <a:lnTo>
                    <a:pt x="105" y="497"/>
                  </a:lnTo>
                  <a:lnTo>
                    <a:pt x="102" y="497"/>
                  </a:lnTo>
                  <a:lnTo>
                    <a:pt x="102" y="496"/>
                  </a:lnTo>
                  <a:lnTo>
                    <a:pt x="102" y="494"/>
                  </a:lnTo>
                  <a:lnTo>
                    <a:pt x="100" y="494"/>
                  </a:lnTo>
                  <a:lnTo>
                    <a:pt x="100" y="494"/>
                  </a:lnTo>
                  <a:lnTo>
                    <a:pt x="98" y="492"/>
                  </a:lnTo>
                  <a:lnTo>
                    <a:pt x="98" y="492"/>
                  </a:lnTo>
                  <a:lnTo>
                    <a:pt x="95" y="494"/>
                  </a:lnTo>
                  <a:lnTo>
                    <a:pt x="95" y="492"/>
                  </a:lnTo>
                  <a:lnTo>
                    <a:pt x="95" y="490"/>
                  </a:lnTo>
                  <a:lnTo>
                    <a:pt x="95" y="490"/>
                  </a:lnTo>
                  <a:lnTo>
                    <a:pt x="93" y="490"/>
                  </a:lnTo>
                  <a:lnTo>
                    <a:pt x="88" y="490"/>
                  </a:lnTo>
                  <a:lnTo>
                    <a:pt x="86" y="492"/>
                  </a:lnTo>
                  <a:lnTo>
                    <a:pt x="86" y="492"/>
                  </a:lnTo>
                  <a:lnTo>
                    <a:pt x="84" y="490"/>
                  </a:lnTo>
                  <a:lnTo>
                    <a:pt x="86" y="488"/>
                  </a:lnTo>
                  <a:lnTo>
                    <a:pt x="84" y="487"/>
                  </a:lnTo>
                  <a:lnTo>
                    <a:pt x="82" y="485"/>
                  </a:lnTo>
                  <a:lnTo>
                    <a:pt x="82" y="485"/>
                  </a:lnTo>
                  <a:lnTo>
                    <a:pt x="80" y="483"/>
                  </a:lnTo>
                  <a:lnTo>
                    <a:pt x="80" y="481"/>
                  </a:lnTo>
                  <a:lnTo>
                    <a:pt x="82" y="480"/>
                  </a:lnTo>
                  <a:lnTo>
                    <a:pt x="80" y="478"/>
                  </a:lnTo>
                  <a:lnTo>
                    <a:pt x="80" y="474"/>
                  </a:lnTo>
                  <a:lnTo>
                    <a:pt x="82" y="472"/>
                  </a:lnTo>
                  <a:lnTo>
                    <a:pt x="77" y="467"/>
                  </a:lnTo>
                  <a:lnTo>
                    <a:pt x="77" y="465"/>
                  </a:lnTo>
                  <a:lnTo>
                    <a:pt x="77" y="463"/>
                  </a:lnTo>
                  <a:lnTo>
                    <a:pt x="77" y="462"/>
                  </a:lnTo>
                  <a:lnTo>
                    <a:pt x="80" y="462"/>
                  </a:lnTo>
                  <a:lnTo>
                    <a:pt x="80" y="460"/>
                  </a:lnTo>
                  <a:lnTo>
                    <a:pt x="82" y="460"/>
                  </a:lnTo>
                  <a:lnTo>
                    <a:pt x="82" y="463"/>
                  </a:lnTo>
                  <a:lnTo>
                    <a:pt x="82" y="463"/>
                  </a:lnTo>
                  <a:lnTo>
                    <a:pt x="84" y="465"/>
                  </a:lnTo>
                  <a:lnTo>
                    <a:pt x="86" y="465"/>
                  </a:lnTo>
                  <a:lnTo>
                    <a:pt x="86" y="465"/>
                  </a:lnTo>
                  <a:lnTo>
                    <a:pt x="88" y="465"/>
                  </a:lnTo>
                  <a:lnTo>
                    <a:pt x="88" y="465"/>
                  </a:lnTo>
                  <a:lnTo>
                    <a:pt x="88" y="463"/>
                  </a:lnTo>
                  <a:lnTo>
                    <a:pt x="89" y="463"/>
                  </a:lnTo>
                  <a:lnTo>
                    <a:pt x="91" y="462"/>
                  </a:lnTo>
                  <a:lnTo>
                    <a:pt x="91" y="462"/>
                  </a:lnTo>
                  <a:lnTo>
                    <a:pt x="91" y="462"/>
                  </a:lnTo>
                  <a:lnTo>
                    <a:pt x="93" y="462"/>
                  </a:lnTo>
                  <a:lnTo>
                    <a:pt x="95" y="460"/>
                  </a:lnTo>
                  <a:lnTo>
                    <a:pt x="95" y="458"/>
                  </a:lnTo>
                  <a:lnTo>
                    <a:pt x="93" y="455"/>
                  </a:lnTo>
                  <a:lnTo>
                    <a:pt x="91" y="453"/>
                  </a:lnTo>
                  <a:lnTo>
                    <a:pt x="93" y="453"/>
                  </a:lnTo>
                  <a:lnTo>
                    <a:pt x="93" y="451"/>
                  </a:lnTo>
                  <a:lnTo>
                    <a:pt x="89" y="449"/>
                  </a:lnTo>
                  <a:lnTo>
                    <a:pt x="88" y="449"/>
                  </a:lnTo>
                  <a:lnTo>
                    <a:pt x="88" y="449"/>
                  </a:lnTo>
                  <a:lnTo>
                    <a:pt x="86" y="446"/>
                  </a:lnTo>
                  <a:lnTo>
                    <a:pt x="86" y="442"/>
                  </a:lnTo>
                  <a:lnTo>
                    <a:pt x="86" y="442"/>
                  </a:lnTo>
                  <a:lnTo>
                    <a:pt x="86" y="440"/>
                  </a:lnTo>
                  <a:lnTo>
                    <a:pt x="86" y="438"/>
                  </a:lnTo>
                  <a:lnTo>
                    <a:pt x="86" y="438"/>
                  </a:lnTo>
                  <a:lnTo>
                    <a:pt x="84" y="437"/>
                  </a:lnTo>
                  <a:lnTo>
                    <a:pt x="84" y="435"/>
                  </a:lnTo>
                  <a:lnTo>
                    <a:pt x="84" y="435"/>
                  </a:lnTo>
                  <a:lnTo>
                    <a:pt x="88" y="435"/>
                  </a:lnTo>
                  <a:lnTo>
                    <a:pt x="89" y="433"/>
                  </a:lnTo>
                  <a:lnTo>
                    <a:pt x="91" y="435"/>
                  </a:lnTo>
                  <a:lnTo>
                    <a:pt x="93" y="435"/>
                  </a:lnTo>
                  <a:lnTo>
                    <a:pt x="95" y="430"/>
                  </a:lnTo>
                  <a:lnTo>
                    <a:pt x="95" y="426"/>
                  </a:lnTo>
                  <a:lnTo>
                    <a:pt x="98" y="426"/>
                  </a:lnTo>
                  <a:lnTo>
                    <a:pt x="98" y="426"/>
                  </a:lnTo>
                  <a:lnTo>
                    <a:pt x="98" y="426"/>
                  </a:lnTo>
                  <a:lnTo>
                    <a:pt x="98" y="424"/>
                  </a:lnTo>
                  <a:lnTo>
                    <a:pt x="100" y="424"/>
                  </a:lnTo>
                  <a:lnTo>
                    <a:pt x="100" y="422"/>
                  </a:lnTo>
                  <a:lnTo>
                    <a:pt x="104" y="421"/>
                  </a:lnTo>
                  <a:lnTo>
                    <a:pt x="104" y="419"/>
                  </a:lnTo>
                  <a:lnTo>
                    <a:pt x="104" y="417"/>
                  </a:lnTo>
                  <a:lnTo>
                    <a:pt x="105" y="412"/>
                  </a:lnTo>
                  <a:lnTo>
                    <a:pt x="105" y="410"/>
                  </a:lnTo>
                  <a:lnTo>
                    <a:pt x="105" y="408"/>
                  </a:lnTo>
                  <a:lnTo>
                    <a:pt x="107" y="406"/>
                  </a:lnTo>
                  <a:lnTo>
                    <a:pt x="107" y="405"/>
                  </a:lnTo>
                  <a:lnTo>
                    <a:pt x="107" y="405"/>
                  </a:lnTo>
                  <a:lnTo>
                    <a:pt x="105" y="405"/>
                  </a:lnTo>
                  <a:lnTo>
                    <a:pt x="104" y="406"/>
                  </a:lnTo>
                  <a:lnTo>
                    <a:pt x="104" y="406"/>
                  </a:lnTo>
                  <a:lnTo>
                    <a:pt x="102" y="406"/>
                  </a:lnTo>
                  <a:lnTo>
                    <a:pt x="102" y="403"/>
                  </a:lnTo>
                  <a:lnTo>
                    <a:pt x="100" y="403"/>
                  </a:lnTo>
                  <a:lnTo>
                    <a:pt x="98" y="403"/>
                  </a:lnTo>
                  <a:lnTo>
                    <a:pt x="98" y="403"/>
                  </a:lnTo>
                  <a:lnTo>
                    <a:pt x="96" y="403"/>
                  </a:lnTo>
                  <a:lnTo>
                    <a:pt x="96" y="401"/>
                  </a:lnTo>
                  <a:lnTo>
                    <a:pt x="96" y="399"/>
                  </a:lnTo>
                  <a:lnTo>
                    <a:pt x="95" y="399"/>
                  </a:lnTo>
                  <a:lnTo>
                    <a:pt x="95" y="397"/>
                  </a:lnTo>
                  <a:lnTo>
                    <a:pt x="95" y="397"/>
                  </a:lnTo>
                  <a:lnTo>
                    <a:pt x="93" y="397"/>
                  </a:lnTo>
                  <a:lnTo>
                    <a:pt x="91" y="396"/>
                  </a:lnTo>
                  <a:lnTo>
                    <a:pt x="91" y="396"/>
                  </a:lnTo>
                  <a:lnTo>
                    <a:pt x="89" y="396"/>
                  </a:lnTo>
                  <a:lnTo>
                    <a:pt x="89" y="396"/>
                  </a:lnTo>
                  <a:lnTo>
                    <a:pt x="88" y="396"/>
                  </a:lnTo>
                  <a:lnTo>
                    <a:pt x="86" y="397"/>
                  </a:lnTo>
                  <a:lnTo>
                    <a:pt x="82" y="397"/>
                  </a:lnTo>
                  <a:lnTo>
                    <a:pt x="73" y="403"/>
                  </a:lnTo>
                  <a:lnTo>
                    <a:pt x="71" y="405"/>
                  </a:lnTo>
                  <a:lnTo>
                    <a:pt x="70" y="405"/>
                  </a:lnTo>
                  <a:lnTo>
                    <a:pt x="70" y="406"/>
                  </a:lnTo>
                  <a:lnTo>
                    <a:pt x="68" y="405"/>
                  </a:lnTo>
                  <a:lnTo>
                    <a:pt x="66" y="406"/>
                  </a:lnTo>
                  <a:lnTo>
                    <a:pt x="61" y="406"/>
                  </a:lnTo>
                  <a:lnTo>
                    <a:pt x="59" y="405"/>
                  </a:lnTo>
                  <a:lnTo>
                    <a:pt x="57" y="405"/>
                  </a:lnTo>
                  <a:lnTo>
                    <a:pt x="47" y="399"/>
                  </a:lnTo>
                  <a:lnTo>
                    <a:pt x="47" y="397"/>
                  </a:lnTo>
                  <a:lnTo>
                    <a:pt x="47" y="397"/>
                  </a:lnTo>
                  <a:lnTo>
                    <a:pt x="45" y="397"/>
                  </a:lnTo>
                  <a:lnTo>
                    <a:pt x="45" y="397"/>
                  </a:lnTo>
                  <a:lnTo>
                    <a:pt x="43" y="397"/>
                  </a:lnTo>
                  <a:lnTo>
                    <a:pt x="41" y="399"/>
                  </a:lnTo>
                  <a:lnTo>
                    <a:pt x="41" y="397"/>
                  </a:lnTo>
                  <a:lnTo>
                    <a:pt x="39" y="396"/>
                  </a:lnTo>
                  <a:lnTo>
                    <a:pt x="38" y="394"/>
                  </a:lnTo>
                  <a:lnTo>
                    <a:pt x="36" y="394"/>
                  </a:lnTo>
                  <a:lnTo>
                    <a:pt x="36" y="392"/>
                  </a:lnTo>
                  <a:lnTo>
                    <a:pt x="38" y="392"/>
                  </a:lnTo>
                  <a:lnTo>
                    <a:pt x="38" y="392"/>
                  </a:lnTo>
                  <a:lnTo>
                    <a:pt x="38" y="390"/>
                  </a:lnTo>
                  <a:lnTo>
                    <a:pt x="38" y="389"/>
                  </a:lnTo>
                  <a:lnTo>
                    <a:pt x="38" y="385"/>
                  </a:lnTo>
                  <a:lnTo>
                    <a:pt x="38" y="383"/>
                  </a:lnTo>
                  <a:lnTo>
                    <a:pt x="32" y="380"/>
                  </a:lnTo>
                  <a:lnTo>
                    <a:pt x="30" y="380"/>
                  </a:lnTo>
                  <a:lnTo>
                    <a:pt x="29" y="381"/>
                  </a:lnTo>
                  <a:lnTo>
                    <a:pt x="29" y="381"/>
                  </a:lnTo>
                  <a:lnTo>
                    <a:pt x="29" y="378"/>
                  </a:lnTo>
                  <a:lnTo>
                    <a:pt x="27" y="376"/>
                  </a:lnTo>
                  <a:lnTo>
                    <a:pt x="25" y="378"/>
                  </a:lnTo>
                  <a:lnTo>
                    <a:pt x="23" y="376"/>
                  </a:lnTo>
                  <a:lnTo>
                    <a:pt x="23" y="376"/>
                  </a:lnTo>
                  <a:lnTo>
                    <a:pt x="20" y="376"/>
                  </a:lnTo>
                  <a:lnTo>
                    <a:pt x="16" y="376"/>
                  </a:lnTo>
                  <a:lnTo>
                    <a:pt x="16" y="376"/>
                  </a:lnTo>
                  <a:lnTo>
                    <a:pt x="16" y="374"/>
                  </a:lnTo>
                  <a:lnTo>
                    <a:pt x="14" y="372"/>
                  </a:lnTo>
                  <a:lnTo>
                    <a:pt x="13" y="372"/>
                  </a:lnTo>
                  <a:lnTo>
                    <a:pt x="16" y="371"/>
                  </a:lnTo>
                  <a:lnTo>
                    <a:pt x="16" y="369"/>
                  </a:lnTo>
                  <a:lnTo>
                    <a:pt x="18" y="371"/>
                  </a:lnTo>
                  <a:lnTo>
                    <a:pt x="20" y="371"/>
                  </a:lnTo>
                  <a:lnTo>
                    <a:pt x="18" y="371"/>
                  </a:lnTo>
                  <a:lnTo>
                    <a:pt x="20" y="371"/>
                  </a:lnTo>
                  <a:lnTo>
                    <a:pt x="22" y="371"/>
                  </a:lnTo>
                  <a:lnTo>
                    <a:pt x="22" y="360"/>
                  </a:lnTo>
                  <a:lnTo>
                    <a:pt x="18" y="353"/>
                  </a:lnTo>
                  <a:lnTo>
                    <a:pt x="18" y="347"/>
                  </a:lnTo>
                  <a:lnTo>
                    <a:pt x="16" y="344"/>
                  </a:lnTo>
                  <a:lnTo>
                    <a:pt x="11" y="344"/>
                  </a:lnTo>
                  <a:lnTo>
                    <a:pt x="5" y="346"/>
                  </a:lnTo>
                  <a:lnTo>
                    <a:pt x="2" y="344"/>
                  </a:lnTo>
                  <a:lnTo>
                    <a:pt x="0" y="333"/>
                  </a:lnTo>
                  <a:lnTo>
                    <a:pt x="4" y="322"/>
                  </a:lnTo>
                  <a:lnTo>
                    <a:pt x="4" y="319"/>
                  </a:lnTo>
                  <a:lnTo>
                    <a:pt x="5" y="314"/>
                  </a:lnTo>
                  <a:lnTo>
                    <a:pt x="14" y="310"/>
                  </a:lnTo>
                  <a:lnTo>
                    <a:pt x="16" y="308"/>
                  </a:lnTo>
                  <a:lnTo>
                    <a:pt x="18" y="308"/>
                  </a:lnTo>
                  <a:lnTo>
                    <a:pt x="20" y="305"/>
                  </a:lnTo>
                  <a:lnTo>
                    <a:pt x="23" y="305"/>
                  </a:lnTo>
                  <a:lnTo>
                    <a:pt x="27" y="303"/>
                  </a:lnTo>
                  <a:lnTo>
                    <a:pt x="30" y="303"/>
                  </a:lnTo>
                  <a:lnTo>
                    <a:pt x="32" y="308"/>
                  </a:lnTo>
                  <a:lnTo>
                    <a:pt x="43" y="306"/>
                  </a:lnTo>
                  <a:lnTo>
                    <a:pt x="47" y="305"/>
                  </a:lnTo>
                  <a:lnTo>
                    <a:pt x="48" y="299"/>
                  </a:lnTo>
                  <a:lnTo>
                    <a:pt x="52" y="296"/>
                  </a:lnTo>
                  <a:lnTo>
                    <a:pt x="73" y="290"/>
                  </a:lnTo>
                  <a:lnTo>
                    <a:pt x="75" y="287"/>
                  </a:lnTo>
                  <a:lnTo>
                    <a:pt x="80" y="283"/>
                  </a:lnTo>
                  <a:lnTo>
                    <a:pt x="104" y="273"/>
                  </a:lnTo>
                  <a:lnTo>
                    <a:pt x="105" y="267"/>
                  </a:lnTo>
                  <a:lnTo>
                    <a:pt x="107" y="256"/>
                  </a:lnTo>
                  <a:lnTo>
                    <a:pt x="109" y="253"/>
                  </a:lnTo>
                  <a:lnTo>
                    <a:pt x="109" y="249"/>
                  </a:lnTo>
                  <a:lnTo>
                    <a:pt x="113" y="248"/>
                  </a:lnTo>
                  <a:lnTo>
                    <a:pt x="105" y="215"/>
                  </a:lnTo>
                  <a:lnTo>
                    <a:pt x="104" y="212"/>
                  </a:lnTo>
                  <a:lnTo>
                    <a:pt x="102" y="210"/>
                  </a:lnTo>
                  <a:lnTo>
                    <a:pt x="104" y="207"/>
                  </a:lnTo>
                  <a:lnTo>
                    <a:pt x="138" y="201"/>
                  </a:lnTo>
                  <a:lnTo>
                    <a:pt x="139" y="199"/>
                  </a:lnTo>
                  <a:lnTo>
                    <a:pt x="138" y="190"/>
                  </a:lnTo>
                  <a:lnTo>
                    <a:pt x="148" y="157"/>
                  </a:lnTo>
                  <a:lnTo>
                    <a:pt x="155" y="157"/>
                  </a:lnTo>
                  <a:lnTo>
                    <a:pt x="159" y="158"/>
                  </a:lnTo>
                  <a:lnTo>
                    <a:pt x="164" y="160"/>
                  </a:lnTo>
                  <a:lnTo>
                    <a:pt x="173" y="158"/>
                  </a:lnTo>
                  <a:lnTo>
                    <a:pt x="180" y="164"/>
                  </a:lnTo>
                  <a:lnTo>
                    <a:pt x="184" y="160"/>
                  </a:lnTo>
                  <a:lnTo>
                    <a:pt x="191" y="158"/>
                  </a:lnTo>
                  <a:lnTo>
                    <a:pt x="193" y="133"/>
                  </a:lnTo>
                  <a:lnTo>
                    <a:pt x="195" y="128"/>
                  </a:lnTo>
                  <a:lnTo>
                    <a:pt x="200" y="128"/>
                  </a:lnTo>
                  <a:lnTo>
                    <a:pt x="205" y="126"/>
                  </a:lnTo>
                  <a:lnTo>
                    <a:pt x="211" y="121"/>
                  </a:lnTo>
                  <a:lnTo>
                    <a:pt x="214" y="115"/>
                  </a:lnTo>
                  <a:lnTo>
                    <a:pt x="220" y="117"/>
                  </a:lnTo>
                  <a:lnTo>
                    <a:pt x="225" y="114"/>
                  </a:lnTo>
                  <a:lnTo>
                    <a:pt x="227" y="114"/>
                  </a:lnTo>
                  <a:lnTo>
                    <a:pt x="227" y="114"/>
                  </a:lnTo>
                  <a:lnTo>
                    <a:pt x="230" y="124"/>
                  </a:lnTo>
                  <a:lnTo>
                    <a:pt x="239" y="132"/>
                  </a:lnTo>
                  <a:lnTo>
                    <a:pt x="243" y="137"/>
                  </a:lnTo>
                  <a:lnTo>
                    <a:pt x="246" y="140"/>
                  </a:lnTo>
                  <a:lnTo>
                    <a:pt x="250" y="137"/>
                  </a:lnTo>
                  <a:lnTo>
                    <a:pt x="254" y="139"/>
                  </a:lnTo>
                  <a:lnTo>
                    <a:pt x="257" y="140"/>
                  </a:lnTo>
                  <a:lnTo>
                    <a:pt x="262" y="142"/>
                  </a:lnTo>
                  <a:lnTo>
                    <a:pt x="275" y="171"/>
                  </a:lnTo>
                  <a:lnTo>
                    <a:pt x="275" y="189"/>
                  </a:lnTo>
                  <a:lnTo>
                    <a:pt x="273" y="194"/>
                  </a:lnTo>
                  <a:lnTo>
                    <a:pt x="271" y="199"/>
                  </a:lnTo>
                  <a:lnTo>
                    <a:pt x="275" y="201"/>
                  </a:lnTo>
                  <a:lnTo>
                    <a:pt x="302" y="207"/>
                  </a:lnTo>
                  <a:lnTo>
                    <a:pt x="309" y="205"/>
                  </a:lnTo>
                  <a:lnTo>
                    <a:pt x="343" y="221"/>
                  </a:lnTo>
                  <a:lnTo>
                    <a:pt x="346" y="221"/>
                  </a:lnTo>
                  <a:lnTo>
                    <a:pt x="369" y="255"/>
                  </a:lnTo>
                  <a:lnTo>
                    <a:pt x="375" y="256"/>
                  </a:lnTo>
                  <a:lnTo>
                    <a:pt x="428" y="253"/>
                  </a:lnTo>
                  <a:lnTo>
                    <a:pt x="446" y="258"/>
                  </a:lnTo>
                  <a:lnTo>
                    <a:pt x="453" y="265"/>
                  </a:lnTo>
                  <a:lnTo>
                    <a:pt x="482" y="276"/>
                  </a:lnTo>
                  <a:lnTo>
                    <a:pt x="489" y="276"/>
                  </a:lnTo>
                  <a:lnTo>
                    <a:pt x="491" y="278"/>
                  </a:lnTo>
                  <a:lnTo>
                    <a:pt x="494" y="280"/>
                  </a:lnTo>
                  <a:lnTo>
                    <a:pt x="498" y="281"/>
                  </a:lnTo>
                  <a:lnTo>
                    <a:pt x="502" y="280"/>
                  </a:lnTo>
                  <a:lnTo>
                    <a:pt x="507" y="276"/>
                  </a:lnTo>
                  <a:lnTo>
                    <a:pt x="523" y="271"/>
                  </a:lnTo>
                  <a:lnTo>
                    <a:pt x="525" y="269"/>
                  </a:lnTo>
                  <a:lnTo>
                    <a:pt x="544" y="264"/>
                  </a:lnTo>
                  <a:lnTo>
                    <a:pt x="551" y="264"/>
                  </a:lnTo>
                  <a:lnTo>
                    <a:pt x="557" y="262"/>
                  </a:lnTo>
                  <a:lnTo>
                    <a:pt x="564" y="264"/>
                  </a:lnTo>
                  <a:lnTo>
                    <a:pt x="566" y="264"/>
                  </a:lnTo>
                  <a:lnTo>
                    <a:pt x="575" y="264"/>
                  </a:lnTo>
                  <a:lnTo>
                    <a:pt x="593" y="253"/>
                  </a:lnTo>
                  <a:lnTo>
                    <a:pt x="596" y="249"/>
                  </a:lnTo>
                  <a:lnTo>
                    <a:pt x="612" y="233"/>
                  </a:lnTo>
                  <a:lnTo>
                    <a:pt x="612" y="230"/>
                  </a:lnTo>
                  <a:lnTo>
                    <a:pt x="605" y="221"/>
                  </a:lnTo>
                  <a:lnTo>
                    <a:pt x="607" y="217"/>
                  </a:lnTo>
                  <a:lnTo>
                    <a:pt x="612" y="207"/>
                  </a:lnTo>
                  <a:lnTo>
                    <a:pt x="619" y="205"/>
                  </a:lnTo>
                  <a:lnTo>
                    <a:pt x="623" y="207"/>
                  </a:lnTo>
                  <a:lnTo>
                    <a:pt x="626" y="210"/>
                  </a:lnTo>
                  <a:lnTo>
                    <a:pt x="637" y="212"/>
                  </a:lnTo>
                  <a:lnTo>
                    <a:pt x="646" y="207"/>
                  </a:lnTo>
                  <a:lnTo>
                    <a:pt x="657" y="194"/>
                  </a:lnTo>
                  <a:lnTo>
                    <a:pt x="664" y="194"/>
                  </a:lnTo>
                  <a:lnTo>
                    <a:pt x="671" y="190"/>
                  </a:lnTo>
                  <a:lnTo>
                    <a:pt x="691" y="169"/>
                  </a:lnTo>
                  <a:lnTo>
                    <a:pt x="719" y="165"/>
                  </a:lnTo>
                  <a:lnTo>
                    <a:pt x="730" y="169"/>
                  </a:lnTo>
                  <a:lnTo>
                    <a:pt x="732" y="167"/>
                  </a:lnTo>
                  <a:lnTo>
                    <a:pt x="732" y="164"/>
                  </a:lnTo>
                  <a:lnTo>
                    <a:pt x="728" y="160"/>
                  </a:lnTo>
                  <a:lnTo>
                    <a:pt x="728" y="155"/>
                  </a:lnTo>
                  <a:lnTo>
                    <a:pt x="726" y="149"/>
                  </a:lnTo>
                  <a:lnTo>
                    <a:pt x="714" y="139"/>
                  </a:lnTo>
                  <a:lnTo>
                    <a:pt x="712" y="135"/>
                  </a:lnTo>
                  <a:lnTo>
                    <a:pt x="700" y="144"/>
                  </a:lnTo>
                  <a:lnTo>
                    <a:pt x="684" y="148"/>
                  </a:lnTo>
                  <a:lnTo>
                    <a:pt x="673" y="144"/>
                  </a:lnTo>
                  <a:lnTo>
                    <a:pt x="669" y="140"/>
                  </a:lnTo>
                  <a:lnTo>
                    <a:pt x="669" y="128"/>
                  </a:lnTo>
                  <a:lnTo>
                    <a:pt x="671" y="123"/>
                  </a:lnTo>
                  <a:lnTo>
                    <a:pt x="671" y="108"/>
                  </a:lnTo>
                  <a:lnTo>
                    <a:pt x="680" y="92"/>
                  </a:lnTo>
                  <a:lnTo>
                    <a:pt x="684" y="91"/>
                  </a:lnTo>
                  <a:lnTo>
                    <a:pt x="684" y="89"/>
                  </a:lnTo>
                  <a:lnTo>
                    <a:pt x="707" y="99"/>
                  </a:lnTo>
                  <a:lnTo>
                    <a:pt x="710" y="98"/>
                  </a:lnTo>
                  <a:lnTo>
                    <a:pt x="728" y="85"/>
                  </a:lnTo>
                  <a:lnTo>
                    <a:pt x="730" y="83"/>
                  </a:lnTo>
                  <a:lnTo>
                    <a:pt x="728" y="80"/>
                  </a:lnTo>
                  <a:lnTo>
                    <a:pt x="730" y="76"/>
                  </a:lnTo>
                  <a:lnTo>
                    <a:pt x="734" y="69"/>
                  </a:lnTo>
                  <a:lnTo>
                    <a:pt x="741" y="49"/>
                  </a:lnTo>
                  <a:lnTo>
                    <a:pt x="746" y="46"/>
                  </a:lnTo>
                  <a:lnTo>
                    <a:pt x="753" y="39"/>
                  </a:lnTo>
                  <a:lnTo>
                    <a:pt x="753" y="37"/>
                  </a:lnTo>
                  <a:lnTo>
                    <a:pt x="751" y="33"/>
                  </a:lnTo>
                  <a:lnTo>
                    <a:pt x="751" y="26"/>
                  </a:lnTo>
                  <a:lnTo>
                    <a:pt x="750" y="24"/>
                  </a:lnTo>
                  <a:lnTo>
                    <a:pt x="741" y="26"/>
                  </a:lnTo>
                  <a:lnTo>
                    <a:pt x="741" y="24"/>
                  </a:lnTo>
                  <a:lnTo>
                    <a:pt x="741" y="21"/>
                  </a:lnTo>
                  <a:lnTo>
                    <a:pt x="748" y="14"/>
                  </a:lnTo>
                  <a:lnTo>
                    <a:pt x="751" y="10"/>
                  </a:lnTo>
                  <a:lnTo>
                    <a:pt x="755" y="7"/>
                  </a:lnTo>
                  <a:lnTo>
                    <a:pt x="798" y="0"/>
                  </a:lnTo>
                  <a:lnTo>
                    <a:pt x="812" y="8"/>
                  </a:lnTo>
                  <a:lnTo>
                    <a:pt x="817" y="10"/>
                  </a:lnTo>
                  <a:lnTo>
                    <a:pt x="823" y="10"/>
                  </a:lnTo>
                  <a:lnTo>
                    <a:pt x="832" y="12"/>
                  </a:lnTo>
                  <a:lnTo>
                    <a:pt x="837" y="23"/>
                  </a:lnTo>
                  <a:lnTo>
                    <a:pt x="837" y="24"/>
                  </a:lnTo>
                  <a:lnTo>
                    <a:pt x="842" y="30"/>
                  </a:lnTo>
                  <a:lnTo>
                    <a:pt x="842" y="32"/>
                  </a:lnTo>
                  <a:lnTo>
                    <a:pt x="842" y="30"/>
                  </a:lnTo>
                  <a:lnTo>
                    <a:pt x="860" y="83"/>
                  </a:lnTo>
                  <a:lnTo>
                    <a:pt x="860" y="85"/>
                  </a:lnTo>
                  <a:lnTo>
                    <a:pt x="860" y="85"/>
                  </a:lnTo>
                  <a:lnTo>
                    <a:pt x="860" y="98"/>
                  </a:lnTo>
                  <a:lnTo>
                    <a:pt x="864" y="99"/>
                  </a:lnTo>
                  <a:lnTo>
                    <a:pt x="871" y="101"/>
                  </a:lnTo>
                  <a:lnTo>
                    <a:pt x="878" y="99"/>
                  </a:lnTo>
                  <a:lnTo>
                    <a:pt x="892" y="105"/>
                  </a:lnTo>
                  <a:lnTo>
                    <a:pt x="901" y="112"/>
                  </a:lnTo>
                  <a:lnTo>
                    <a:pt x="907" y="114"/>
                  </a:lnTo>
                  <a:lnTo>
                    <a:pt x="910" y="115"/>
                  </a:lnTo>
                  <a:lnTo>
                    <a:pt x="912" y="117"/>
                  </a:lnTo>
                  <a:lnTo>
                    <a:pt x="912" y="119"/>
                  </a:lnTo>
                  <a:lnTo>
                    <a:pt x="912" y="119"/>
                  </a:lnTo>
                  <a:lnTo>
                    <a:pt x="912" y="123"/>
                  </a:lnTo>
                  <a:lnTo>
                    <a:pt x="914" y="126"/>
                  </a:lnTo>
                  <a:lnTo>
                    <a:pt x="914" y="135"/>
                  </a:lnTo>
                  <a:lnTo>
                    <a:pt x="919" y="144"/>
                  </a:lnTo>
                  <a:lnTo>
                    <a:pt x="924" y="144"/>
                  </a:lnTo>
                  <a:lnTo>
                    <a:pt x="930" y="146"/>
                  </a:lnTo>
                  <a:lnTo>
                    <a:pt x="935" y="144"/>
                  </a:lnTo>
                  <a:lnTo>
                    <a:pt x="955" y="133"/>
                  </a:lnTo>
                  <a:lnTo>
                    <a:pt x="960" y="133"/>
                  </a:lnTo>
                  <a:lnTo>
                    <a:pt x="978" y="126"/>
                  </a:lnTo>
                  <a:lnTo>
                    <a:pt x="978" y="126"/>
                  </a:lnTo>
                  <a:lnTo>
                    <a:pt x="976" y="130"/>
                  </a:lnTo>
                  <a:lnTo>
                    <a:pt x="976" y="135"/>
                  </a:lnTo>
                  <a:lnTo>
                    <a:pt x="978" y="140"/>
                  </a:lnTo>
                  <a:lnTo>
                    <a:pt x="976" y="146"/>
                  </a:lnTo>
                  <a:lnTo>
                    <a:pt x="969" y="153"/>
                  </a:lnTo>
                  <a:lnTo>
                    <a:pt x="962" y="182"/>
                  </a:lnTo>
                  <a:lnTo>
                    <a:pt x="953" y="198"/>
                  </a:lnTo>
                  <a:lnTo>
                    <a:pt x="951" y="203"/>
                  </a:lnTo>
                  <a:lnTo>
                    <a:pt x="948" y="207"/>
                  </a:lnTo>
                  <a:lnTo>
                    <a:pt x="946" y="205"/>
                  </a:lnTo>
                  <a:lnTo>
                    <a:pt x="932" y="201"/>
                  </a:lnTo>
                  <a:lnTo>
                    <a:pt x="917" y="214"/>
                  </a:lnTo>
                  <a:lnTo>
                    <a:pt x="919" y="217"/>
                  </a:lnTo>
                  <a:lnTo>
                    <a:pt x="921" y="242"/>
                  </a:lnTo>
                  <a:lnTo>
                    <a:pt x="917" y="249"/>
                  </a:lnTo>
                  <a:lnTo>
                    <a:pt x="910" y="255"/>
                  </a:lnTo>
                  <a:lnTo>
                    <a:pt x="910" y="260"/>
                  </a:lnTo>
                  <a:lnTo>
                    <a:pt x="908" y="260"/>
                  </a:lnTo>
                  <a:lnTo>
                    <a:pt x="907" y="255"/>
                  </a:lnTo>
                  <a:lnTo>
                    <a:pt x="903" y="253"/>
                  </a:lnTo>
                  <a:lnTo>
                    <a:pt x="899" y="255"/>
                  </a:lnTo>
                  <a:lnTo>
                    <a:pt x="894" y="265"/>
                  </a:lnTo>
                  <a:lnTo>
                    <a:pt x="885" y="273"/>
                  </a:lnTo>
                  <a:lnTo>
                    <a:pt x="873" y="274"/>
                  </a:lnTo>
                  <a:lnTo>
                    <a:pt x="871" y="276"/>
                  </a:lnTo>
                  <a:lnTo>
                    <a:pt x="873" y="285"/>
                  </a:lnTo>
                  <a:lnTo>
                    <a:pt x="862" y="287"/>
                  </a:lnTo>
                  <a:lnTo>
                    <a:pt x="857" y="283"/>
                  </a:lnTo>
                  <a:lnTo>
                    <a:pt x="851" y="283"/>
                  </a:lnTo>
                  <a:lnTo>
                    <a:pt x="825" y="305"/>
                  </a:lnTo>
                  <a:lnTo>
                    <a:pt x="819" y="306"/>
                  </a:lnTo>
                  <a:lnTo>
                    <a:pt x="812" y="317"/>
                  </a:lnTo>
                  <a:lnTo>
                    <a:pt x="810" y="317"/>
                  </a:lnTo>
                  <a:lnTo>
                    <a:pt x="798" y="321"/>
                  </a:lnTo>
                  <a:lnTo>
                    <a:pt x="796" y="319"/>
                  </a:lnTo>
                  <a:lnTo>
                    <a:pt x="791" y="324"/>
                  </a:lnTo>
                  <a:lnTo>
                    <a:pt x="780" y="328"/>
                  </a:lnTo>
                  <a:lnTo>
                    <a:pt x="776" y="331"/>
                  </a:lnTo>
                  <a:lnTo>
                    <a:pt x="775" y="335"/>
                  </a:lnTo>
                  <a:lnTo>
                    <a:pt x="771" y="337"/>
                  </a:lnTo>
                  <a:lnTo>
                    <a:pt x="769" y="337"/>
                  </a:lnTo>
                  <a:lnTo>
                    <a:pt x="767" y="339"/>
                  </a:lnTo>
                  <a:lnTo>
                    <a:pt x="762" y="342"/>
                  </a:lnTo>
                  <a:lnTo>
                    <a:pt x="760" y="340"/>
                  </a:lnTo>
                  <a:lnTo>
                    <a:pt x="762" y="337"/>
                  </a:lnTo>
                  <a:lnTo>
                    <a:pt x="767" y="335"/>
                  </a:lnTo>
                  <a:lnTo>
                    <a:pt x="769" y="328"/>
                  </a:lnTo>
                  <a:lnTo>
                    <a:pt x="764" y="326"/>
                  </a:lnTo>
                  <a:lnTo>
                    <a:pt x="762" y="326"/>
                  </a:lnTo>
                  <a:lnTo>
                    <a:pt x="766" y="324"/>
                  </a:lnTo>
                  <a:lnTo>
                    <a:pt x="766" y="321"/>
                  </a:lnTo>
                  <a:lnTo>
                    <a:pt x="769" y="319"/>
                  </a:lnTo>
                  <a:lnTo>
                    <a:pt x="778" y="306"/>
                  </a:lnTo>
                  <a:lnTo>
                    <a:pt x="776" y="303"/>
                  </a:lnTo>
                  <a:lnTo>
                    <a:pt x="773" y="299"/>
                  </a:lnTo>
                  <a:lnTo>
                    <a:pt x="773" y="296"/>
                  </a:lnTo>
                  <a:lnTo>
                    <a:pt x="771" y="294"/>
                  </a:lnTo>
                  <a:lnTo>
                    <a:pt x="769" y="296"/>
                  </a:lnTo>
                  <a:lnTo>
                    <a:pt x="762" y="296"/>
                  </a:lnTo>
                  <a:lnTo>
                    <a:pt x="760" y="298"/>
                  </a:lnTo>
                  <a:lnTo>
                    <a:pt x="750" y="312"/>
                  </a:lnTo>
                  <a:lnTo>
                    <a:pt x="734" y="321"/>
                  </a:lnTo>
                  <a:lnTo>
                    <a:pt x="730" y="328"/>
                  </a:lnTo>
                  <a:lnTo>
                    <a:pt x="728" y="330"/>
                  </a:lnTo>
                  <a:lnTo>
                    <a:pt x="725" y="333"/>
                  </a:lnTo>
                  <a:lnTo>
                    <a:pt x="716" y="335"/>
                  </a:lnTo>
                  <a:lnTo>
                    <a:pt x="712" y="333"/>
                  </a:lnTo>
                  <a:lnTo>
                    <a:pt x="709" y="333"/>
                  </a:lnTo>
                  <a:lnTo>
                    <a:pt x="707" y="335"/>
                  </a:lnTo>
                  <a:lnTo>
                    <a:pt x="703" y="346"/>
                  </a:lnTo>
                  <a:lnTo>
                    <a:pt x="710" y="355"/>
                  </a:lnTo>
                  <a:lnTo>
                    <a:pt x="712" y="355"/>
                  </a:lnTo>
                  <a:lnTo>
                    <a:pt x="716" y="355"/>
                  </a:lnTo>
                  <a:lnTo>
                    <a:pt x="716" y="358"/>
                  </a:lnTo>
                  <a:lnTo>
                    <a:pt x="719" y="358"/>
                  </a:lnTo>
                  <a:lnTo>
                    <a:pt x="719" y="360"/>
                  </a:lnTo>
                  <a:lnTo>
                    <a:pt x="723" y="364"/>
                  </a:lnTo>
                  <a:lnTo>
                    <a:pt x="725" y="369"/>
                  </a:lnTo>
                  <a:lnTo>
                    <a:pt x="726" y="372"/>
                  </a:lnTo>
                  <a:lnTo>
                    <a:pt x="734" y="374"/>
                  </a:lnTo>
                  <a:lnTo>
                    <a:pt x="739" y="374"/>
                  </a:lnTo>
                  <a:lnTo>
                    <a:pt x="741" y="369"/>
                  </a:lnTo>
                  <a:lnTo>
                    <a:pt x="744" y="367"/>
                  </a:lnTo>
                  <a:lnTo>
                    <a:pt x="748" y="364"/>
                  </a:lnTo>
                  <a:lnTo>
                    <a:pt x="753" y="360"/>
                  </a:lnTo>
                  <a:lnTo>
                    <a:pt x="755" y="360"/>
                  </a:lnTo>
                  <a:lnTo>
                    <a:pt x="762" y="365"/>
                  </a:lnTo>
                  <a:lnTo>
                    <a:pt x="764" y="365"/>
                  </a:lnTo>
                  <a:lnTo>
                    <a:pt x="767" y="369"/>
                  </a:lnTo>
                  <a:lnTo>
                    <a:pt x="773" y="367"/>
                  </a:lnTo>
                  <a:lnTo>
                    <a:pt x="775" y="367"/>
                  </a:lnTo>
                  <a:lnTo>
                    <a:pt x="778" y="369"/>
                  </a:lnTo>
                  <a:lnTo>
                    <a:pt x="782" y="369"/>
                  </a:lnTo>
                  <a:lnTo>
                    <a:pt x="783" y="369"/>
                  </a:lnTo>
                  <a:lnTo>
                    <a:pt x="783" y="372"/>
                  </a:lnTo>
                  <a:lnTo>
                    <a:pt x="782" y="376"/>
                  </a:lnTo>
                  <a:lnTo>
                    <a:pt x="782" y="378"/>
                  </a:lnTo>
                  <a:lnTo>
                    <a:pt x="778" y="380"/>
                  </a:lnTo>
                  <a:lnTo>
                    <a:pt x="778" y="380"/>
                  </a:lnTo>
                  <a:lnTo>
                    <a:pt x="776" y="376"/>
                  </a:lnTo>
                  <a:lnTo>
                    <a:pt x="775" y="378"/>
                  </a:lnTo>
                  <a:lnTo>
                    <a:pt x="773" y="378"/>
                  </a:lnTo>
                  <a:lnTo>
                    <a:pt x="771" y="380"/>
                  </a:lnTo>
                  <a:lnTo>
                    <a:pt x="769" y="381"/>
                  </a:lnTo>
                  <a:lnTo>
                    <a:pt x="762" y="383"/>
                  </a:lnTo>
                  <a:lnTo>
                    <a:pt x="758" y="385"/>
                  </a:lnTo>
                  <a:lnTo>
                    <a:pt x="755" y="385"/>
                  </a:lnTo>
                  <a:lnTo>
                    <a:pt x="757" y="389"/>
                  </a:lnTo>
                  <a:lnTo>
                    <a:pt x="755" y="389"/>
                  </a:lnTo>
                  <a:lnTo>
                    <a:pt x="753" y="390"/>
                  </a:lnTo>
                  <a:lnTo>
                    <a:pt x="751" y="394"/>
                  </a:lnTo>
                  <a:lnTo>
                    <a:pt x="750" y="396"/>
                  </a:lnTo>
                  <a:lnTo>
                    <a:pt x="748" y="392"/>
                  </a:lnTo>
                  <a:lnTo>
                    <a:pt x="744" y="392"/>
                  </a:lnTo>
                  <a:lnTo>
                    <a:pt x="742" y="394"/>
                  </a:lnTo>
                  <a:lnTo>
                    <a:pt x="746" y="397"/>
                  </a:lnTo>
                  <a:lnTo>
                    <a:pt x="742" y="401"/>
                  </a:lnTo>
                  <a:lnTo>
                    <a:pt x="737" y="405"/>
                  </a:lnTo>
                  <a:lnTo>
                    <a:pt x="730" y="419"/>
                  </a:lnTo>
                  <a:lnTo>
                    <a:pt x="730" y="421"/>
                  </a:lnTo>
                  <a:lnTo>
                    <a:pt x="746" y="430"/>
                  </a:lnTo>
                  <a:lnTo>
                    <a:pt x="748" y="431"/>
                  </a:lnTo>
                  <a:lnTo>
                    <a:pt x="748" y="437"/>
                  </a:lnTo>
                  <a:lnTo>
                    <a:pt x="751" y="438"/>
                  </a:lnTo>
                  <a:lnTo>
                    <a:pt x="757" y="460"/>
                  </a:lnTo>
                  <a:lnTo>
                    <a:pt x="758" y="463"/>
                  </a:lnTo>
                  <a:lnTo>
                    <a:pt x="764" y="465"/>
                  </a:lnTo>
                  <a:lnTo>
                    <a:pt x="764" y="469"/>
                  </a:lnTo>
                  <a:lnTo>
                    <a:pt x="771" y="478"/>
                  </a:lnTo>
                  <a:lnTo>
                    <a:pt x="771" y="480"/>
                  </a:lnTo>
                  <a:lnTo>
                    <a:pt x="762" y="476"/>
                  </a:lnTo>
                  <a:lnTo>
                    <a:pt x="758" y="476"/>
                  </a:lnTo>
                  <a:lnTo>
                    <a:pt x="751" y="472"/>
                  </a:lnTo>
                  <a:lnTo>
                    <a:pt x="744" y="474"/>
                  </a:lnTo>
                  <a:lnTo>
                    <a:pt x="744" y="476"/>
                  </a:lnTo>
                  <a:lnTo>
                    <a:pt x="751" y="474"/>
                  </a:lnTo>
                  <a:lnTo>
                    <a:pt x="753" y="474"/>
                  </a:lnTo>
                  <a:lnTo>
                    <a:pt x="753" y="478"/>
                  </a:lnTo>
                  <a:lnTo>
                    <a:pt x="757" y="478"/>
                  </a:lnTo>
                  <a:lnTo>
                    <a:pt x="760" y="480"/>
                  </a:lnTo>
                  <a:lnTo>
                    <a:pt x="764" y="483"/>
                  </a:lnTo>
                  <a:lnTo>
                    <a:pt x="767" y="485"/>
                  </a:lnTo>
                  <a:lnTo>
                    <a:pt x="773" y="492"/>
                  </a:lnTo>
                  <a:lnTo>
                    <a:pt x="771" y="494"/>
                  </a:lnTo>
                  <a:lnTo>
                    <a:pt x="767" y="494"/>
                  </a:lnTo>
                  <a:lnTo>
                    <a:pt x="764" y="497"/>
                  </a:lnTo>
                  <a:lnTo>
                    <a:pt x="758" y="499"/>
                  </a:lnTo>
                  <a:lnTo>
                    <a:pt x="758" y="501"/>
                  </a:lnTo>
                  <a:lnTo>
                    <a:pt x="755" y="503"/>
                  </a:lnTo>
                  <a:lnTo>
                    <a:pt x="748" y="504"/>
                  </a:lnTo>
                  <a:lnTo>
                    <a:pt x="744" y="504"/>
                  </a:lnTo>
                  <a:lnTo>
                    <a:pt x="748" y="504"/>
                  </a:lnTo>
                  <a:lnTo>
                    <a:pt x="755" y="508"/>
                  </a:lnTo>
                  <a:lnTo>
                    <a:pt x="760" y="504"/>
                  </a:lnTo>
                  <a:lnTo>
                    <a:pt x="762" y="506"/>
                  </a:lnTo>
                  <a:lnTo>
                    <a:pt x="766" y="508"/>
                  </a:lnTo>
                  <a:lnTo>
                    <a:pt x="766" y="510"/>
                  </a:lnTo>
                  <a:lnTo>
                    <a:pt x="769" y="512"/>
                  </a:lnTo>
                  <a:lnTo>
                    <a:pt x="773" y="512"/>
                  </a:lnTo>
                  <a:lnTo>
                    <a:pt x="773" y="512"/>
                  </a:lnTo>
                  <a:lnTo>
                    <a:pt x="766" y="519"/>
                  </a:lnTo>
                  <a:lnTo>
                    <a:pt x="766" y="519"/>
                  </a:lnTo>
                  <a:lnTo>
                    <a:pt x="771" y="517"/>
                  </a:lnTo>
                  <a:lnTo>
                    <a:pt x="771" y="524"/>
                  </a:lnTo>
                  <a:lnTo>
                    <a:pt x="769" y="522"/>
                  </a:lnTo>
                  <a:lnTo>
                    <a:pt x="769" y="524"/>
                  </a:lnTo>
                  <a:lnTo>
                    <a:pt x="766" y="524"/>
                  </a:lnTo>
                  <a:lnTo>
                    <a:pt x="766" y="526"/>
                  </a:lnTo>
                  <a:lnTo>
                    <a:pt x="766" y="529"/>
                  </a:lnTo>
                  <a:lnTo>
                    <a:pt x="766" y="533"/>
                  </a:lnTo>
                  <a:lnTo>
                    <a:pt x="764" y="533"/>
                  </a:lnTo>
                  <a:lnTo>
                    <a:pt x="764" y="538"/>
                  </a:lnTo>
                  <a:lnTo>
                    <a:pt x="762" y="544"/>
                  </a:lnTo>
                  <a:lnTo>
                    <a:pt x="762" y="542"/>
                  </a:lnTo>
                  <a:lnTo>
                    <a:pt x="760" y="540"/>
                  </a:lnTo>
                  <a:lnTo>
                    <a:pt x="758" y="542"/>
                  </a:lnTo>
                  <a:lnTo>
                    <a:pt x="750" y="554"/>
                  </a:lnTo>
                  <a:lnTo>
                    <a:pt x="750" y="556"/>
                  </a:lnTo>
                  <a:lnTo>
                    <a:pt x="746" y="562"/>
                  </a:lnTo>
                  <a:lnTo>
                    <a:pt x="742" y="567"/>
                  </a:lnTo>
                  <a:lnTo>
                    <a:pt x="742" y="571"/>
                  </a:lnTo>
                  <a:lnTo>
                    <a:pt x="739" y="572"/>
                  </a:lnTo>
                  <a:lnTo>
                    <a:pt x="739" y="572"/>
                  </a:lnTo>
                  <a:lnTo>
                    <a:pt x="739" y="567"/>
                  </a:lnTo>
                  <a:lnTo>
                    <a:pt x="737" y="569"/>
                  </a:lnTo>
                  <a:lnTo>
                    <a:pt x="734" y="571"/>
                  </a:lnTo>
                  <a:lnTo>
                    <a:pt x="737" y="574"/>
                  </a:lnTo>
                  <a:lnTo>
                    <a:pt x="737" y="576"/>
                  </a:lnTo>
                  <a:lnTo>
                    <a:pt x="735" y="581"/>
                  </a:lnTo>
                  <a:lnTo>
                    <a:pt x="735" y="581"/>
                  </a:lnTo>
                  <a:lnTo>
                    <a:pt x="734" y="585"/>
                  </a:lnTo>
                  <a:lnTo>
                    <a:pt x="734" y="587"/>
                  </a:lnTo>
                  <a:lnTo>
                    <a:pt x="732" y="587"/>
                  </a:lnTo>
                  <a:lnTo>
                    <a:pt x="732" y="588"/>
                  </a:lnTo>
                  <a:lnTo>
                    <a:pt x="734" y="590"/>
                  </a:lnTo>
                  <a:lnTo>
                    <a:pt x="732" y="592"/>
                  </a:lnTo>
                  <a:lnTo>
                    <a:pt x="730" y="590"/>
                  </a:lnTo>
                  <a:lnTo>
                    <a:pt x="728" y="590"/>
                  </a:lnTo>
                  <a:lnTo>
                    <a:pt x="728" y="592"/>
                  </a:lnTo>
                  <a:lnTo>
                    <a:pt x="728" y="594"/>
                  </a:lnTo>
                  <a:lnTo>
                    <a:pt x="726" y="595"/>
                  </a:lnTo>
                  <a:lnTo>
                    <a:pt x="726" y="595"/>
                  </a:lnTo>
                  <a:lnTo>
                    <a:pt x="725" y="595"/>
                  </a:lnTo>
                  <a:lnTo>
                    <a:pt x="723" y="601"/>
                  </a:lnTo>
                  <a:lnTo>
                    <a:pt x="721" y="601"/>
                  </a:lnTo>
                  <a:lnTo>
                    <a:pt x="719" y="604"/>
                  </a:lnTo>
                  <a:lnTo>
                    <a:pt x="719" y="606"/>
                  </a:lnTo>
                  <a:lnTo>
                    <a:pt x="714" y="606"/>
                  </a:lnTo>
                  <a:lnTo>
                    <a:pt x="712" y="606"/>
                  </a:lnTo>
                  <a:lnTo>
                    <a:pt x="709" y="608"/>
                  </a:lnTo>
                  <a:lnTo>
                    <a:pt x="709" y="610"/>
                  </a:lnTo>
                  <a:lnTo>
                    <a:pt x="710" y="612"/>
                  </a:lnTo>
                  <a:lnTo>
                    <a:pt x="709" y="613"/>
                  </a:lnTo>
                  <a:lnTo>
                    <a:pt x="705" y="617"/>
                  </a:lnTo>
                  <a:lnTo>
                    <a:pt x="703" y="617"/>
                  </a:lnTo>
                  <a:lnTo>
                    <a:pt x="703" y="620"/>
                  </a:lnTo>
                  <a:lnTo>
                    <a:pt x="701" y="619"/>
                  </a:lnTo>
                  <a:lnTo>
                    <a:pt x="701" y="620"/>
                  </a:lnTo>
                  <a:lnTo>
                    <a:pt x="700" y="622"/>
                  </a:lnTo>
                  <a:lnTo>
                    <a:pt x="700" y="622"/>
                  </a:lnTo>
                  <a:lnTo>
                    <a:pt x="698" y="622"/>
                  </a:lnTo>
                  <a:lnTo>
                    <a:pt x="696" y="624"/>
                  </a:lnTo>
                  <a:lnTo>
                    <a:pt x="694" y="624"/>
                  </a:lnTo>
                  <a:lnTo>
                    <a:pt x="692" y="624"/>
                  </a:lnTo>
                  <a:lnTo>
                    <a:pt x="687" y="633"/>
                  </a:lnTo>
                  <a:lnTo>
                    <a:pt x="676" y="638"/>
                  </a:lnTo>
                  <a:lnTo>
                    <a:pt x="671" y="637"/>
                  </a:lnTo>
                  <a:lnTo>
                    <a:pt x="671" y="638"/>
                  </a:lnTo>
                  <a:lnTo>
                    <a:pt x="669" y="638"/>
                  </a:lnTo>
                  <a:lnTo>
                    <a:pt x="667" y="640"/>
                  </a:lnTo>
                  <a:lnTo>
                    <a:pt x="666" y="638"/>
                  </a:lnTo>
                  <a:lnTo>
                    <a:pt x="666" y="637"/>
                  </a:lnTo>
                  <a:lnTo>
                    <a:pt x="664" y="637"/>
                  </a:lnTo>
                  <a:lnTo>
                    <a:pt x="662" y="638"/>
                  </a:lnTo>
                  <a:lnTo>
                    <a:pt x="660" y="640"/>
                  </a:lnTo>
                  <a:lnTo>
                    <a:pt x="659" y="640"/>
                  </a:lnTo>
                  <a:lnTo>
                    <a:pt x="657" y="638"/>
                  </a:lnTo>
                  <a:lnTo>
                    <a:pt x="657" y="638"/>
                  </a:lnTo>
                  <a:lnTo>
                    <a:pt x="655" y="638"/>
                  </a:lnTo>
                  <a:lnTo>
                    <a:pt x="655" y="642"/>
                  </a:lnTo>
                  <a:lnTo>
                    <a:pt x="655" y="642"/>
                  </a:lnTo>
                  <a:close/>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56" name="Freeform 4870"/>
            <p:cNvSpPr>
              <a:spLocks/>
            </p:cNvSpPr>
            <p:nvPr/>
          </p:nvSpPr>
          <p:spPr bwMode="auto">
            <a:xfrm>
              <a:off x="3872" y="1697"/>
              <a:ext cx="978" cy="681"/>
            </a:xfrm>
            <a:custGeom>
              <a:avLst/>
              <a:gdLst/>
              <a:ahLst/>
              <a:cxnLst>
                <a:cxn ang="0">
                  <a:pos x="644" y="642"/>
                </a:cxn>
                <a:cxn ang="0">
                  <a:pos x="623" y="654"/>
                </a:cxn>
                <a:cxn ang="0">
                  <a:pos x="587" y="676"/>
                </a:cxn>
                <a:cxn ang="0">
                  <a:pos x="557" y="658"/>
                </a:cxn>
                <a:cxn ang="0">
                  <a:pos x="518" y="637"/>
                </a:cxn>
                <a:cxn ang="0">
                  <a:pos x="468" y="642"/>
                </a:cxn>
                <a:cxn ang="0">
                  <a:pos x="450" y="662"/>
                </a:cxn>
                <a:cxn ang="0">
                  <a:pos x="403" y="619"/>
                </a:cxn>
                <a:cxn ang="0">
                  <a:pos x="398" y="554"/>
                </a:cxn>
                <a:cxn ang="0">
                  <a:pos x="364" y="537"/>
                </a:cxn>
                <a:cxn ang="0">
                  <a:pos x="327" y="528"/>
                </a:cxn>
                <a:cxn ang="0">
                  <a:pos x="268" y="542"/>
                </a:cxn>
                <a:cxn ang="0">
                  <a:pos x="243" y="551"/>
                </a:cxn>
                <a:cxn ang="0">
                  <a:pos x="220" y="549"/>
                </a:cxn>
                <a:cxn ang="0">
                  <a:pos x="195" y="546"/>
                </a:cxn>
                <a:cxn ang="0">
                  <a:pos x="173" y="533"/>
                </a:cxn>
                <a:cxn ang="0">
                  <a:pos x="162" y="524"/>
                </a:cxn>
                <a:cxn ang="0">
                  <a:pos x="123" y="504"/>
                </a:cxn>
                <a:cxn ang="0">
                  <a:pos x="105" y="497"/>
                </a:cxn>
                <a:cxn ang="0">
                  <a:pos x="88" y="490"/>
                </a:cxn>
                <a:cxn ang="0">
                  <a:pos x="82" y="472"/>
                </a:cxn>
                <a:cxn ang="0">
                  <a:pos x="88" y="465"/>
                </a:cxn>
                <a:cxn ang="0">
                  <a:pos x="93" y="451"/>
                </a:cxn>
                <a:cxn ang="0">
                  <a:pos x="88" y="435"/>
                </a:cxn>
                <a:cxn ang="0">
                  <a:pos x="104" y="419"/>
                </a:cxn>
                <a:cxn ang="0">
                  <a:pos x="100" y="403"/>
                </a:cxn>
                <a:cxn ang="0">
                  <a:pos x="89" y="396"/>
                </a:cxn>
                <a:cxn ang="0">
                  <a:pos x="47" y="399"/>
                </a:cxn>
                <a:cxn ang="0">
                  <a:pos x="38" y="392"/>
                </a:cxn>
                <a:cxn ang="0">
                  <a:pos x="23" y="376"/>
                </a:cxn>
                <a:cxn ang="0">
                  <a:pos x="22" y="371"/>
                </a:cxn>
                <a:cxn ang="0">
                  <a:pos x="16" y="308"/>
                </a:cxn>
                <a:cxn ang="0">
                  <a:pos x="80" y="283"/>
                </a:cxn>
                <a:cxn ang="0">
                  <a:pos x="138" y="190"/>
                </a:cxn>
                <a:cxn ang="0">
                  <a:pos x="211" y="121"/>
                </a:cxn>
                <a:cxn ang="0">
                  <a:pos x="262" y="142"/>
                </a:cxn>
                <a:cxn ang="0">
                  <a:pos x="446" y="258"/>
                </a:cxn>
                <a:cxn ang="0">
                  <a:pos x="557" y="262"/>
                </a:cxn>
                <a:cxn ang="0">
                  <a:pos x="626" y="210"/>
                </a:cxn>
                <a:cxn ang="0">
                  <a:pos x="726" y="149"/>
                </a:cxn>
                <a:cxn ang="0">
                  <a:pos x="707" y="99"/>
                </a:cxn>
                <a:cxn ang="0">
                  <a:pos x="750" y="24"/>
                </a:cxn>
                <a:cxn ang="0">
                  <a:pos x="837" y="24"/>
                </a:cxn>
                <a:cxn ang="0">
                  <a:pos x="907" y="114"/>
                </a:cxn>
                <a:cxn ang="0">
                  <a:pos x="960" y="133"/>
                </a:cxn>
                <a:cxn ang="0">
                  <a:pos x="932" y="201"/>
                </a:cxn>
                <a:cxn ang="0">
                  <a:pos x="873" y="274"/>
                </a:cxn>
                <a:cxn ang="0">
                  <a:pos x="780" y="328"/>
                </a:cxn>
                <a:cxn ang="0">
                  <a:pos x="766" y="324"/>
                </a:cxn>
                <a:cxn ang="0">
                  <a:pos x="730" y="328"/>
                </a:cxn>
                <a:cxn ang="0">
                  <a:pos x="719" y="360"/>
                </a:cxn>
                <a:cxn ang="0">
                  <a:pos x="767" y="369"/>
                </a:cxn>
                <a:cxn ang="0">
                  <a:pos x="773" y="378"/>
                </a:cxn>
                <a:cxn ang="0">
                  <a:pos x="742" y="394"/>
                </a:cxn>
                <a:cxn ang="0">
                  <a:pos x="764" y="469"/>
                </a:cxn>
                <a:cxn ang="0">
                  <a:pos x="764" y="483"/>
                </a:cxn>
                <a:cxn ang="0">
                  <a:pos x="760" y="504"/>
                </a:cxn>
                <a:cxn ang="0">
                  <a:pos x="766" y="524"/>
                </a:cxn>
                <a:cxn ang="0">
                  <a:pos x="742" y="567"/>
                </a:cxn>
                <a:cxn ang="0">
                  <a:pos x="732" y="587"/>
                </a:cxn>
                <a:cxn ang="0">
                  <a:pos x="719" y="604"/>
                </a:cxn>
                <a:cxn ang="0">
                  <a:pos x="700" y="622"/>
                </a:cxn>
                <a:cxn ang="0">
                  <a:pos x="666" y="637"/>
                </a:cxn>
              </a:cxnLst>
              <a:rect l="0" t="0" r="r" b="b"/>
              <a:pathLst>
                <a:path w="978" h="681">
                  <a:moveTo>
                    <a:pt x="655" y="642"/>
                  </a:moveTo>
                  <a:lnTo>
                    <a:pt x="653" y="644"/>
                  </a:lnTo>
                  <a:lnTo>
                    <a:pt x="653" y="642"/>
                  </a:lnTo>
                  <a:lnTo>
                    <a:pt x="653" y="642"/>
                  </a:lnTo>
                  <a:lnTo>
                    <a:pt x="651" y="640"/>
                  </a:lnTo>
                  <a:lnTo>
                    <a:pt x="650" y="642"/>
                  </a:lnTo>
                  <a:lnTo>
                    <a:pt x="648" y="642"/>
                  </a:lnTo>
                  <a:lnTo>
                    <a:pt x="648" y="642"/>
                  </a:lnTo>
                  <a:lnTo>
                    <a:pt x="650" y="644"/>
                  </a:lnTo>
                  <a:lnTo>
                    <a:pt x="644" y="645"/>
                  </a:lnTo>
                  <a:lnTo>
                    <a:pt x="644" y="644"/>
                  </a:lnTo>
                  <a:lnTo>
                    <a:pt x="644" y="644"/>
                  </a:lnTo>
                  <a:lnTo>
                    <a:pt x="644" y="642"/>
                  </a:lnTo>
                  <a:lnTo>
                    <a:pt x="641" y="640"/>
                  </a:lnTo>
                  <a:lnTo>
                    <a:pt x="639" y="638"/>
                  </a:lnTo>
                  <a:lnTo>
                    <a:pt x="637" y="637"/>
                  </a:lnTo>
                  <a:lnTo>
                    <a:pt x="637" y="647"/>
                  </a:lnTo>
                  <a:lnTo>
                    <a:pt x="637" y="647"/>
                  </a:lnTo>
                  <a:lnTo>
                    <a:pt x="635" y="647"/>
                  </a:lnTo>
                  <a:lnTo>
                    <a:pt x="632" y="642"/>
                  </a:lnTo>
                  <a:lnTo>
                    <a:pt x="630" y="640"/>
                  </a:lnTo>
                  <a:lnTo>
                    <a:pt x="628" y="647"/>
                  </a:lnTo>
                  <a:lnTo>
                    <a:pt x="628" y="651"/>
                  </a:lnTo>
                  <a:lnTo>
                    <a:pt x="628" y="653"/>
                  </a:lnTo>
                  <a:lnTo>
                    <a:pt x="626" y="653"/>
                  </a:lnTo>
                  <a:lnTo>
                    <a:pt x="623" y="654"/>
                  </a:lnTo>
                  <a:lnTo>
                    <a:pt x="619" y="654"/>
                  </a:lnTo>
                  <a:lnTo>
                    <a:pt x="618" y="656"/>
                  </a:lnTo>
                  <a:lnTo>
                    <a:pt x="614" y="656"/>
                  </a:lnTo>
                  <a:lnTo>
                    <a:pt x="614" y="654"/>
                  </a:lnTo>
                  <a:lnTo>
                    <a:pt x="610" y="654"/>
                  </a:lnTo>
                  <a:lnTo>
                    <a:pt x="607" y="658"/>
                  </a:lnTo>
                  <a:lnTo>
                    <a:pt x="600" y="660"/>
                  </a:lnTo>
                  <a:lnTo>
                    <a:pt x="598" y="660"/>
                  </a:lnTo>
                  <a:lnTo>
                    <a:pt x="598" y="660"/>
                  </a:lnTo>
                  <a:lnTo>
                    <a:pt x="591" y="663"/>
                  </a:lnTo>
                  <a:lnTo>
                    <a:pt x="587" y="662"/>
                  </a:lnTo>
                  <a:lnTo>
                    <a:pt x="584" y="669"/>
                  </a:lnTo>
                  <a:lnTo>
                    <a:pt x="587" y="676"/>
                  </a:lnTo>
                  <a:lnTo>
                    <a:pt x="587" y="678"/>
                  </a:lnTo>
                  <a:lnTo>
                    <a:pt x="584" y="681"/>
                  </a:lnTo>
                  <a:lnTo>
                    <a:pt x="580" y="679"/>
                  </a:lnTo>
                  <a:lnTo>
                    <a:pt x="575" y="667"/>
                  </a:lnTo>
                  <a:lnTo>
                    <a:pt x="576" y="660"/>
                  </a:lnTo>
                  <a:lnTo>
                    <a:pt x="576" y="658"/>
                  </a:lnTo>
                  <a:lnTo>
                    <a:pt x="571" y="662"/>
                  </a:lnTo>
                  <a:lnTo>
                    <a:pt x="568" y="662"/>
                  </a:lnTo>
                  <a:lnTo>
                    <a:pt x="566" y="660"/>
                  </a:lnTo>
                  <a:lnTo>
                    <a:pt x="566" y="658"/>
                  </a:lnTo>
                  <a:lnTo>
                    <a:pt x="559" y="656"/>
                  </a:lnTo>
                  <a:lnTo>
                    <a:pt x="557" y="656"/>
                  </a:lnTo>
                  <a:lnTo>
                    <a:pt x="557" y="658"/>
                  </a:lnTo>
                  <a:lnTo>
                    <a:pt x="553" y="660"/>
                  </a:lnTo>
                  <a:lnTo>
                    <a:pt x="553" y="662"/>
                  </a:lnTo>
                  <a:lnTo>
                    <a:pt x="553" y="658"/>
                  </a:lnTo>
                  <a:lnTo>
                    <a:pt x="548" y="660"/>
                  </a:lnTo>
                  <a:lnTo>
                    <a:pt x="546" y="658"/>
                  </a:lnTo>
                  <a:lnTo>
                    <a:pt x="537" y="658"/>
                  </a:lnTo>
                  <a:lnTo>
                    <a:pt x="537" y="656"/>
                  </a:lnTo>
                  <a:lnTo>
                    <a:pt x="530" y="653"/>
                  </a:lnTo>
                  <a:lnTo>
                    <a:pt x="528" y="649"/>
                  </a:lnTo>
                  <a:lnTo>
                    <a:pt x="527" y="645"/>
                  </a:lnTo>
                  <a:lnTo>
                    <a:pt x="528" y="640"/>
                  </a:lnTo>
                  <a:lnTo>
                    <a:pt x="527" y="638"/>
                  </a:lnTo>
                  <a:lnTo>
                    <a:pt x="518" y="637"/>
                  </a:lnTo>
                  <a:lnTo>
                    <a:pt x="505" y="631"/>
                  </a:lnTo>
                  <a:lnTo>
                    <a:pt x="503" y="631"/>
                  </a:lnTo>
                  <a:lnTo>
                    <a:pt x="496" y="637"/>
                  </a:lnTo>
                  <a:lnTo>
                    <a:pt x="491" y="638"/>
                  </a:lnTo>
                  <a:lnTo>
                    <a:pt x="489" y="638"/>
                  </a:lnTo>
                  <a:lnTo>
                    <a:pt x="485" y="640"/>
                  </a:lnTo>
                  <a:lnTo>
                    <a:pt x="484" y="642"/>
                  </a:lnTo>
                  <a:lnTo>
                    <a:pt x="482" y="640"/>
                  </a:lnTo>
                  <a:lnTo>
                    <a:pt x="478" y="640"/>
                  </a:lnTo>
                  <a:lnTo>
                    <a:pt x="477" y="638"/>
                  </a:lnTo>
                  <a:lnTo>
                    <a:pt x="475" y="640"/>
                  </a:lnTo>
                  <a:lnTo>
                    <a:pt x="469" y="642"/>
                  </a:lnTo>
                  <a:lnTo>
                    <a:pt x="468" y="642"/>
                  </a:lnTo>
                  <a:lnTo>
                    <a:pt x="466" y="640"/>
                  </a:lnTo>
                  <a:lnTo>
                    <a:pt x="462" y="640"/>
                  </a:lnTo>
                  <a:lnTo>
                    <a:pt x="462" y="638"/>
                  </a:lnTo>
                  <a:lnTo>
                    <a:pt x="460" y="638"/>
                  </a:lnTo>
                  <a:lnTo>
                    <a:pt x="457" y="644"/>
                  </a:lnTo>
                  <a:lnTo>
                    <a:pt x="457" y="644"/>
                  </a:lnTo>
                  <a:lnTo>
                    <a:pt x="455" y="644"/>
                  </a:lnTo>
                  <a:lnTo>
                    <a:pt x="455" y="642"/>
                  </a:lnTo>
                  <a:lnTo>
                    <a:pt x="450" y="642"/>
                  </a:lnTo>
                  <a:lnTo>
                    <a:pt x="448" y="644"/>
                  </a:lnTo>
                  <a:lnTo>
                    <a:pt x="448" y="653"/>
                  </a:lnTo>
                  <a:lnTo>
                    <a:pt x="450" y="658"/>
                  </a:lnTo>
                  <a:lnTo>
                    <a:pt x="450" y="662"/>
                  </a:lnTo>
                  <a:lnTo>
                    <a:pt x="448" y="663"/>
                  </a:lnTo>
                  <a:lnTo>
                    <a:pt x="443" y="663"/>
                  </a:lnTo>
                  <a:lnTo>
                    <a:pt x="439" y="654"/>
                  </a:lnTo>
                  <a:lnTo>
                    <a:pt x="437" y="654"/>
                  </a:lnTo>
                  <a:lnTo>
                    <a:pt x="432" y="658"/>
                  </a:lnTo>
                  <a:lnTo>
                    <a:pt x="427" y="658"/>
                  </a:lnTo>
                  <a:lnTo>
                    <a:pt x="421" y="653"/>
                  </a:lnTo>
                  <a:lnTo>
                    <a:pt x="419" y="651"/>
                  </a:lnTo>
                  <a:lnTo>
                    <a:pt x="411" y="647"/>
                  </a:lnTo>
                  <a:lnTo>
                    <a:pt x="414" y="635"/>
                  </a:lnTo>
                  <a:lnTo>
                    <a:pt x="405" y="629"/>
                  </a:lnTo>
                  <a:lnTo>
                    <a:pt x="405" y="622"/>
                  </a:lnTo>
                  <a:lnTo>
                    <a:pt x="403" y="619"/>
                  </a:lnTo>
                  <a:lnTo>
                    <a:pt x="403" y="615"/>
                  </a:lnTo>
                  <a:lnTo>
                    <a:pt x="393" y="615"/>
                  </a:lnTo>
                  <a:lnTo>
                    <a:pt x="386" y="622"/>
                  </a:lnTo>
                  <a:lnTo>
                    <a:pt x="384" y="620"/>
                  </a:lnTo>
                  <a:lnTo>
                    <a:pt x="386" y="615"/>
                  </a:lnTo>
                  <a:lnTo>
                    <a:pt x="387" y="613"/>
                  </a:lnTo>
                  <a:lnTo>
                    <a:pt x="386" y="608"/>
                  </a:lnTo>
                  <a:lnTo>
                    <a:pt x="389" y="599"/>
                  </a:lnTo>
                  <a:lnTo>
                    <a:pt x="391" y="595"/>
                  </a:lnTo>
                  <a:lnTo>
                    <a:pt x="393" y="592"/>
                  </a:lnTo>
                  <a:lnTo>
                    <a:pt x="394" y="592"/>
                  </a:lnTo>
                  <a:lnTo>
                    <a:pt x="400" y="581"/>
                  </a:lnTo>
                  <a:lnTo>
                    <a:pt x="398" y="554"/>
                  </a:lnTo>
                  <a:lnTo>
                    <a:pt x="394" y="554"/>
                  </a:lnTo>
                  <a:lnTo>
                    <a:pt x="393" y="551"/>
                  </a:lnTo>
                  <a:lnTo>
                    <a:pt x="391" y="546"/>
                  </a:lnTo>
                  <a:lnTo>
                    <a:pt x="387" y="542"/>
                  </a:lnTo>
                  <a:lnTo>
                    <a:pt x="384" y="540"/>
                  </a:lnTo>
                  <a:lnTo>
                    <a:pt x="384" y="540"/>
                  </a:lnTo>
                  <a:lnTo>
                    <a:pt x="382" y="542"/>
                  </a:lnTo>
                  <a:lnTo>
                    <a:pt x="380" y="544"/>
                  </a:lnTo>
                  <a:lnTo>
                    <a:pt x="378" y="540"/>
                  </a:lnTo>
                  <a:lnTo>
                    <a:pt x="375" y="538"/>
                  </a:lnTo>
                  <a:lnTo>
                    <a:pt x="371" y="538"/>
                  </a:lnTo>
                  <a:lnTo>
                    <a:pt x="369" y="537"/>
                  </a:lnTo>
                  <a:lnTo>
                    <a:pt x="364" y="537"/>
                  </a:lnTo>
                  <a:lnTo>
                    <a:pt x="364" y="529"/>
                  </a:lnTo>
                  <a:lnTo>
                    <a:pt x="361" y="528"/>
                  </a:lnTo>
                  <a:lnTo>
                    <a:pt x="361" y="524"/>
                  </a:lnTo>
                  <a:lnTo>
                    <a:pt x="361" y="522"/>
                  </a:lnTo>
                  <a:lnTo>
                    <a:pt x="357" y="519"/>
                  </a:lnTo>
                  <a:lnTo>
                    <a:pt x="353" y="521"/>
                  </a:lnTo>
                  <a:lnTo>
                    <a:pt x="350" y="522"/>
                  </a:lnTo>
                  <a:lnTo>
                    <a:pt x="346" y="524"/>
                  </a:lnTo>
                  <a:lnTo>
                    <a:pt x="337" y="524"/>
                  </a:lnTo>
                  <a:lnTo>
                    <a:pt x="336" y="522"/>
                  </a:lnTo>
                  <a:lnTo>
                    <a:pt x="334" y="522"/>
                  </a:lnTo>
                  <a:lnTo>
                    <a:pt x="328" y="526"/>
                  </a:lnTo>
                  <a:lnTo>
                    <a:pt x="327" y="528"/>
                  </a:lnTo>
                  <a:lnTo>
                    <a:pt x="321" y="533"/>
                  </a:lnTo>
                  <a:lnTo>
                    <a:pt x="318" y="535"/>
                  </a:lnTo>
                  <a:lnTo>
                    <a:pt x="311" y="542"/>
                  </a:lnTo>
                  <a:lnTo>
                    <a:pt x="289" y="549"/>
                  </a:lnTo>
                  <a:lnTo>
                    <a:pt x="289" y="549"/>
                  </a:lnTo>
                  <a:lnTo>
                    <a:pt x="289" y="549"/>
                  </a:lnTo>
                  <a:lnTo>
                    <a:pt x="286" y="547"/>
                  </a:lnTo>
                  <a:lnTo>
                    <a:pt x="284" y="546"/>
                  </a:lnTo>
                  <a:lnTo>
                    <a:pt x="284" y="546"/>
                  </a:lnTo>
                  <a:lnTo>
                    <a:pt x="280" y="547"/>
                  </a:lnTo>
                  <a:lnTo>
                    <a:pt x="270" y="546"/>
                  </a:lnTo>
                  <a:lnTo>
                    <a:pt x="268" y="544"/>
                  </a:lnTo>
                  <a:lnTo>
                    <a:pt x="268" y="542"/>
                  </a:lnTo>
                  <a:lnTo>
                    <a:pt x="266" y="542"/>
                  </a:lnTo>
                  <a:lnTo>
                    <a:pt x="264" y="540"/>
                  </a:lnTo>
                  <a:lnTo>
                    <a:pt x="261" y="540"/>
                  </a:lnTo>
                  <a:lnTo>
                    <a:pt x="257" y="542"/>
                  </a:lnTo>
                  <a:lnTo>
                    <a:pt x="254" y="546"/>
                  </a:lnTo>
                  <a:lnTo>
                    <a:pt x="252" y="551"/>
                  </a:lnTo>
                  <a:lnTo>
                    <a:pt x="245" y="556"/>
                  </a:lnTo>
                  <a:lnTo>
                    <a:pt x="245" y="558"/>
                  </a:lnTo>
                  <a:lnTo>
                    <a:pt x="243" y="558"/>
                  </a:lnTo>
                  <a:lnTo>
                    <a:pt x="241" y="558"/>
                  </a:lnTo>
                  <a:lnTo>
                    <a:pt x="241" y="556"/>
                  </a:lnTo>
                  <a:lnTo>
                    <a:pt x="241" y="554"/>
                  </a:lnTo>
                  <a:lnTo>
                    <a:pt x="243" y="551"/>
                  </a:lnTo>
                  <a:lnTo>
                    <a:pt x="241" y="546"/>
                  </a:lnTo>
                  <a:lnTo>
                    <a:pt x="241" y="546"/>
                  </a:lnTo>
                  <a:lnTo>
                    <a:pt x="239" y="544"/>
                  </a:lnTo>
                  <a:lnTo>
                    <a:pt x="239" y="546"/>
                  </a:lnTo>
                  <a:lnTo>
                    <a:pt x="236" y="547"/>
                  </a:lnTo>
                  <a:lnTo>
                    <a:pt x="234" y="547"/>
                  </a:lnTo>
                  <a:lnTo>
                    <a:pt x="230" y="547"/>
                  </a:lnTo>
                  <a:lnTo>
                    <a:pt x="230" y="547"/>
                  </a:lnTo>
                  <a:lnTo>
                    <a:pt x="230" y="547"/>
                  </a:lnTo>
                  <a:lnTo>
                    <a:pt x="227" y="547"/>
                  </a:lnTo>
                  <a:lnTo>
                    <a:pt x="227" y="551"/>
                  </a:lnTo>
                  <a:lnTo>
                    <a:pt x="221" y="549"/>
                  </a:lnTo>
                  <a:lnTo>
                    <a:pt x="220" y="549"/>
                  </a:lnTo>
                  <a:lnTo>
                    <a:pt x="218" y="549"/>
                  </a:lnTo>
                  <a:lnTo>
                    <a:pt x="212" y="547"/>
                  </a:lnTo>
                  <a:lnTo>
                    <a:pt x="211" y="546"/>
                  </a:lnTo>
                  <a:lnTo>
                    <a:pt x="207" y="546"/>
                  </a:lnTo>
                  <a:lnTo>
                    <a:pt x="207" y="546"/>
                  </a:lnTo>
                  <a:lnTo>
                    <a:pt x="205" y="547"/>
                  </a:lnTo>
                  <a:lnTo>
                    <a:pt x="205" y="547"/>
                  </a:lnTo>
                  <a:lnTo>
                    <a:pt x="204" y="547"/>
                  </a:lnTo>
                  <a:lnTo>
                    <a:pt x="202" y="547"/>
                  </a:lnTo>
                  <a:lnTo>
                    <a:pt x="200" y="547"/>
                  </a:lnTo>
                  <a:lnTo>
                    <a:pt x="198" y="547"/>
                  </a:lnTo>
                  <a:lnTo>
                    <a:pt x="196" y="547"/>
                  </a:lnTo>
                  <a:lnTo>
                    <a:pt x="195" y="546"/>
                  </a:lnTo>
                  <a:lnTo>
                    <a:pt x="195" y="544"/>
                  </a:lnTo>
                  <a:lnTo>
                    <a:pt x="193" y="542"/>
                  </a:lnTo>
                  <a:lnTo>
                    <a:pt x="191" y="542"/>
                  </a:lnTo>
                  <a:lnTo>
                    <a:pt x="187" y="542"/>
                  </a:lnTo>
                  <a:lnTo>
                    <a:pt x="184" y="540"/>
                  </a:lnTo>
                  <a:lnTo>
                    <a:pt x="184" y="538"/>
                  </a:lnTo>
                  <a:lnTo>
                    <a:pt x="184" y="535"/>
                  </a:lnTo>
                  <a:lnTo>
                    <a:pt x="184" y="535"/>
                  </a:lnTo>
                  <a:lnTo>
                    <a:pt x="182" y="535"/>
                  </a:lnTo>
                  <a:lnTo>
                    <a:pt x="179" y="535"/>
                  </a:lnTo>
                  <a:lnTo>
                    <a:pt x="177" y="535"/>
                  </a:lnTo>
                  <a:lnTo>
                    <a:pt x="175" y="535"/>
                  </a:lnTo>
                  <a:lnTo>
                    <a:pt x="173" y="533"/>
                  </a:lnTo>
                  <a:lnTo>
                    <a:pt x="171" y="533"/>
                  </a:lnTo>
                  <a:lnTo>
                    <a:pt x="171" y="533"/>
                  </a:lnTo>
                  <a:lnTo>
                    <a:pt x="170" y="531"/>
                  </a:lnTo>
                  <a:lnTo>
                    <a:pt x="168" y="531"/>
                  </a:lnTo>
                  <a:lnTo>
                    <a:pt x="168" y="531"/>
                  </a:lnTo>
                  <a:lnTo>
                    <a:pt x="170" y="528"/>
                  </a:lnTo>
                  <a:lnTo>
                    <a:pt x="168" y="526"/>
                  </a:lnTo>
                  <a:lnTo>
                    <a:pt x="170" y="524"/>
                  </a:lnTo>
                  <a:lnTo>
                    <a:pt x="170" y="522"/>
                  </a:lnTo>
                  <a:lnTo>
                    <a:pt x="168" y="522"/>
                  </a:lnTo>
                  <a:lnTo>
                    <a:pt x="166" y="522"/>
                  </a:lnTo>
                  <a:lnTo>
                    <a:pt x="164" y="522"/>
                  </a:lnTo>
                  <a:lnTo>
                    <a:pt x="162" y="524"/>
                  </a:lnTo>
                  <a:lnTo>
                    <a:pt x="162" y="524"/>
                  </a:lnTo>
                  <a:lnTo>
                    <a:pt x="162" y="526"/>
                  </a:lnTo>
                  <a:lnTo>
                    <a:pt x="161" y="526"/>
                  </a:lnTo>
                  <a:lnTo>
                    <a:pt x="161" y="528"/>
                  </a:lnTo>
                  <a:lnTo>
                    <a:pt x="157" y="526"/>
                  </a:lnTo>
                  <a:lnTo>
                    <a:pt x="155" y="526"/>
                  </a:lnTo>
                  <a:lnTo>
                    <a:pt x="155" y="521"/>
                  </a:lnTo>
                  <a:lnTo>
                    <a:pt x="150" y="515"/>
                  </a:lnTo>
                  <a:lnTo>
                    <a:pt x="146" y="513"/>
                  </a:lnTo>
                  <a:lnTo>
                    <a:pt x="141" y="508"/>
                  </a:lnTo>
                  <a:lnTo>
                    <a:pt x="129" y="504"/>
                  </a:lnTo>
                  <a:lnTo>
                    <a:pt x="129" y="504"/>
                  </a:lnTo>
                  <a:lnTo>
                    <a:pt x="123" y="504"/>
                  </a:lnTo>
                  <a:lnTo>
                    <a:pt x="123" y="504"/>
                  </a:lnTo>
                  <a:lnTo>
                    <a:pt x="123" y="506"/>
                  </a:lnTo>
                  <a:lnTo>
                    <a:pt x="121" y="508"/>
                  </a:lnTo>
                  <a:lnTo>
                    <a:pt x="123" y="508"/>
                  </a:lnTo>
                  <a:lnTo>
                    <a:pt x="121" y="510"/>
                  </a:lnTo>
                  <a:lnTo>
                    <a:pt x="120" y="506"/>
                  </a:lnTo>
                  <a:lnTo>
                    <a:pt x="120" y="506"/>
                  </a:lnTo>
                  <a:lnTo>
                    <a:pt x="118" y="504"/>
                  </a:lnTo>
                  <a:lnTo>
                    <a:pt x="113" y="503"/>
                  </a:lnTo>
                  <a:lnTo>
                    <a:pt x="113" y="503"/>
                  </a:lnTo>
                  <a:lnTo>
                    <a:pt x="111" y="501"/>
                  </a:lnTo>
                  <a:lnTo>
                    <a:pt x="109" y="501"/>
                  </a:lnTo>
                  <a:lnTo>
                    <a:pt x="105" y="497"/>
                  </a:lnTo>
                  <a:lnTo>
                    <a:pt x="102" y="497"/>
                  </a:lnTo>
                  <a:lnTo>
                    <a:pt x="102" y="496"/>
                  </a:lnTo>
                  <a:lnTo>
                    <a:pt x="102" y="494"/>
                  </a:lnTo>
                  <a:lnTo>
                    <a:pt x="100" y="494"/>
                  </a:lnTo>
                  <a:lnTo>
                    <a:pt x="100" y="494"/>
                  </a:lnTo>
                  <a:lnTo>
                    <a:pt x="98" y="492"/>
                  </a:lnTo>
                  <a:lnTo>
                    <a:pt x="98" y="492"/>
                  </a:lnTo>
                  <a:lnTo>
                    <a:pt x="95" y="494"/>
                  </a:lnTo>
                  <a:lnTo>
                    <a:pt x="95" y="492"/>
                  </a:lnTo>
                  <a:lnTo>
                    <a:pt x="95" y="490"/>
                  </a:lnTo>
                  <a:lnTo>
                    <a:pt x="95" y="490"/>
                  </a:lnTo>
                  <a:lnTo>
                    <a:pt x="93" y="490"/>
                  </a:lnTo>
                  <a:lnTo>
                    <a:pt x="88" y="490"/>
                  </a:lnTo>
                  <a:lnTo>
                    <a:pt x="86" y="492"/>
                  </a:lnTo>
                  <a:lnTo>
                    <a:pt x="86" y="492"/>
                  </a:lnTo>
                  <a:lnTo>
                    <a:pt x="84" y="490"/>
                  </a:lnTo>
                  <a:lnTo>
                    <a:pt x="86" y="488"/>
                  </a:lnTo>
                  <a:lnTo>
                    <a:pt x="84" y="487"/>
                  </a:lnTo>
                  <a:lnTo>
                    <a:pt x="82" y="485"/>
                  </a:lnTo>
                  <a:lnTo>
                    <a:pt x="82" y="485"/>
                  </a:lnTo>
                  <a:lnTo>
                    <a:pt x="80" y="483"/>
                  </a:lnTo>
                  <a:lnTo>
                    <a:pt x="80" y="481"/>
                  </a:lnTo>
                  <a:lnTo>
                    <a:pt x="82" y="480"/>
                  </a:lnTo>
                  <a:lnTo>
                    <a:pt x="80" y="478"/>
                  </a:lnTo>
                  <a:lnTo>
                    <a:pt x="80" y="474"/>
                  </a:lnTo>
                  <a:lnTo>
                    <a:pt x="82" y="472"/>
                  </a:lnTo>
                  <a:lnTo>
                    <a:pt x="77" y="467"/>
                  </a:lnTo>
                  <a:lnTo>
                    <a:pt x="77" y="465"/>
                  </a:lnTo>
                  <a:lnTo>
                    <a:pt x="77" y="463"/>
                  </a:lnTo>
                  <a:lnTo>
                    <a:pt x="77" y="462"/>
                  </a:lnTo>
                  <a:lnTo>
                    <a:pt x="80" y="462"/>
                  </a:lnTo>
                  <a:lnTo>
                    <a:pt x="80" y="460"/>
                  </a:lnTo>
                  <a:lnTo>
                    <a:pt x="82" y="460"/>
                  </a:lnTo>
                  <a:lnTo>
                    <a:pt x="82" y="463"/>
                  </a:lnTo>
                  <a:lnTo>
                    <a:pt x="82" y="463"/>
                  </a:lnTo>
                  <a:lnTo>
                    <a:pt x="84" y="465"/>
                  </a:lnTo>
                  <a:lnTo>
                    <a:pt x="86" y="465"/>
                  </a:lnTo>
                  <a:lnTo>
                    <a:pt x="86" y="465"/>
                  </a:lnTo>
                  <a:lnTo>
                    <a:pt x="88" y="465"/>
                  </a:lnTo>
                  <a:lnTo>
                    <a:pt x="88" y="465"/>
                  </a:lnTo>
                  <a:lnTo>
                    <a:pt x="88" y="463"/>
                  </a:lnTo>
                  <a:lnTo>
                    <a:pt x="89" y="463"/>
                  </a:lnTo>
                  <a:lnTo>
                    <a:pt x="91" y="462"/>
                  </a:lnTo>
                  <a:lnTo>
                    <a:pt x="91" y="462"/>
                  </a:lnTo>
                  <a:lnTo>
                    <a:pt x="91" y="462"/>
                  </a:lnTo>
                  <a:lnTo>
                    <a:pt x="93" y="462"/>
                  </a:lnTo>
                  <a:lnTo>
                    <a:pt x="95" y="460"/>
                  </a:lnTo>
                  <a:lnTo>
                    <a:pt x="95" y="458"/>
                  </a:lnTo>
                  <a:lnTo>
                    <a:pt x="93" y="455"/>
                  </a:lnTo>
                  <a:lnTo>
                    <a:pt x="91" y="453"/>
                  </a:lnTo>
                  <a:lnTo>
                    <a:pt x="93" y="453"/>
                  </a:lnTo>
                  <a:lnTo>
                    <a:pt x="93" y="451"/>
                  </a:lnTo>
                  <a:lnTo>
                    <a:pt x="89" y="449"/>
                  </a:lnTo>
                  <a:lnTo>
                    <a:pt x="88" y="449"/>
                  </a:lnTo>
                  <a:lnTo>
                    <a:pt x="88" y="449"/>
                  </a:lnTo>
                  <a:lnTo>
                    <a:pt x="86" y="446"/>
                  </a:lnTo>
                  <a:lnTo>
                    <a:pt x="86" y="442"/>
                  </a:lnTo>
                  <a:lnTo>
                    <a:pt x="86" y="442"/>
                  </a:lnTo>
                  <a:lnTo>
                    <a:pt x="86" y="440"/>
                  </a:lnTo>
                  <a:lnTo>
                    <a:pt x="86" y="438"/>
                  </a:lnTo>
                  <a:lnTo>
                    <a:pt x="86" y="438"/>
                  </a:lnTo>
                  <a:lnTo>
                    <a:pt x="84" y="437"/>
                  </a:lnTo>
                  <a:lnTo>
                    <a:pt x="84" y="435"/>
                  </a:lnTo>
                  <a:lnTo>
                    <a:pt x="84" y="435"/>
                  </a:lnTo>
                  <a:lnTo>
                    <a:pt x="88" y="435"/>
                  </a:lnTo>
                  <a:lnTo>
                    <a:pt x="89" y="433"/>
                  </a:lnTo>
                  <a:lnTo>
                    <a:pt x="91" y="435"/>
                  </a:lnTo>
                  <a:lnTo>
                    <a:pt x="93" y="435"/>
                  </a:lnTo>
                  <a:lnTo>
                    <a:pt x="95" y="430"/>
                  </a:lnTo>
                  <a:lnTo>
                    <a:pt x="95" y="426"/>
                  </a:lnTo>
                  <a:lnTo>
                    <a:pt x="98" y="426"/>
                  </a:lnTo>
                  <a:lnTo>
                    <a:pt x="98" y="426"/>
                  </a:lnTo>
                  <a:lnTo>
                    <a:pt x="98" y="426"/>
                  </a:lnTo>
                  <a:lnTo>
                    <a:pt x="98" y="424"/>
                  </a:lnTo>
                  <a:lnTo>
                    <a:pt x="100" y="424"/>
                  </a:lnTo>
                  <a:lnTo>
                    <a:pt x="100" y="422"/>
                  </a:lnTo>
                  <a:lnTo>
                    <a:pt x="104" y="421"/>
                  </a:lnTo>
                  <a:lnTo>
                    <a:pt x="104" y="419"/>
                  </a:lnTo>
                  <a:lnTo>
                    <a:pt x="104" y="417"/>
                  </a:lnTo>
                  <a:lnTo>
                    <a:pt x="105" y="412"/>
                  </a:lnTo>
                  <a:lnTo>
                    <a:pt x="105" y="410"/>
                  </a:lnTo>
                  <a:lnTo>
                    <a:pt x="105" y="408"/>
                  </a:lnTo>
                  <a:lnTo>
                    <a:pt x="107" y="406"/>
                  </a:lnTo>
                  <a:lnTo>
                    <a:pt x="107" y="405"/>
                  </a:lnTo>
                  <a:lnTo>
                    <a:pt x="107" y="405"/>
                  </a:lnTo>
                  <a:lnTo>
                    <a:pt x="105" y="405"/>
                  </a:lnTo>
                  <a:lnTo>
                    <a:pt x="104" y="406"/>
                  </a:lnTo>
                  <a:lnTo>
                    <a:pt x="104" y="406"/>
                  </a:lnTo>
                  <a:lnTo>
                    <a:pt x="102" y="406"/>
                  </a:lnTo>
                  <a:lnTo>
                    <a:pt x="102" y="403"/>
                  </a:lnTo>
                  <a:lnTo>
                    <a:pt x="100" y="403"/>
                  </a:lnTo>
                  <a:lnTo>
                    <a:pt x="98" y="403"/>
                  </a:lnTo>
                  <a:lnTo>
                    <a:pt x="98" y="403"/>
                  </a:lnTo>
                  <a:lnTo>
                    <a:pt x="96" y="403"/>
                  </a:lnTo>
                  <a:lnTo>
                    <a:pt x="96" y="401"/>
                  </a:lnTo>
                  <a:lnTo>
                    <a:pt x="96" y="399"/>
                  </a:lnTo>
                  <a:lnTo>
                    <a:pt x="95" y="399"/>
                  </a:lnTo>
                  <a:lnTo>
                    <a:pt x="95" y="397"/>
                  </a:lnTo>
                  <a:lnTo>
                    <a:pt x="95" y="397"/>
                  </a:lnTo>
                  <a:lnTo>
                    <a:pt x="93" y="397"/>
                  </a:lnTo>
                  <a:lnTo>
                    <a:pt x="91" y="396"/>
                  </a:lnTo>
                  <a:lnTo>
                    <a:pt x="91" y="396"/>
                  </a:lnTo>
                  <a:lnTo>
                    <a:pt x="89" y="396"/>
                  </a:lnTo>
                  <a:lnTo>
                    <a:pt x="89" y="396"/>
                  </a:lnTo>
                  <a:lnTo>
                    <a:pt x="88" y="396"/>
                  </a:lnTo>
                  <a:lnTo>
                    <a:pt x="86" y="397"/>
                  </a:lnTo>
                  <a:lnTo>
                    <a:pt x="82" y="397"/>
                  </a:lnTo>
                  <a:lnTo>
                    <a:pt x="73" y="403"/>
                  </a:lnTo>
                  <a:lnTo>
                    <a:pt x="71" y="405"/>
                  </a:lnTo>
                  <a:lnTo>
                    <a:pt x="70" y="405"/>
                  </a:lnTo>
                  <a:lnTo>
                    <a:pt x="70" y="406"/>
                  </a:lnTo>
                  <a:lnTo>
                    <a:pt x="68" y="405"/>
                  </a:lnTo>
                  <a:lnTo>
                    <a:pt x="66" y="406"/>
                  </a:lnTo>
                  <a:lnTo>
                    <a:pt x="61" y="406"/>
                  </a:lnTo>
                  <a:lnTo>
                    <a:pt x="59" y="405"/>
                  </a:lnTo>
                  <a:lnTo>
                    <a:pt x="57" y="405"/>
                  </a:lnTo>
                  <a:lnTo>
                    <a:pt x="47" y="399"/>
                  </a:lnTo>
                  <a:lnTo>
                    <a:pt x="47" y="397"/>
                  </a:lnTo>
                  <a:lnTo>
                    <a:pt x="47" y="397"/>
                  </a:lnTo>
                  <a:lnTo>
                    <a:pt x="45" y="397"/>
                  </a:lnTo>
                  <a:lnTo>
                    <a:pt x="45" y="397"/>
                  </a:lnTo>
                  <a:lnTo>
                    <a:pt x="43" y="397"/>
                  </a:lnTo>
                  <a:lnTo>
                    <a:pt x="41" y="399"/>
                  </a:lnTo>
                  <a:lnTo>
                    <a:pt x="41" y="397"/>
                  </a:lnTo>
                  <a:lnTo>
                    <a:pt x="39" y="396"/>
                  </a:lnTo>
                  <a:lnTo>
                    <a:pt x="38" y="394"/>
                  </a:lnTo>
                  <a:lnTo>
                    <a:pt x="36" y="394"/>
                  </a:lnTo>
                  <a:lnTo>
                    <a:pt x="36" y="392"/>
                  </a:lnTo>
                  <a:lnTo>
                    <a:pt x="38" y="392"/>
                  </a:lnTo>
                  <a:lnTo>
                    <a:pt x="38" y="392"/>
                  </a:lnTo>
                  <a:lnTo>
                    <a:pt x="38" y="390"/>
                  </a:lnTo>
                  <a:lnTo>
                    <a:pt x="38" y="389"/>
                  </a:lnTo>
                  <a:lnTo>
                    <a:pt x="38" y="385"/>
                  </a:lnTo>
                  <a:lnTo>
                    <a:pt x="38" y="383"/>
                  </a:lnTo>
                  <a:lnTo>
                    <a:pt x="32" y="380"/>
                  </a:lnTo>
                  <a:lnTo>
                    <a:pt x="30" y="380"/>
                  </a:lnTo>
                  <a:lnTo>
                    <a:pt x="29" y="381"/>
                  </a:lnTo>
                  <a:lnTo>
                    <a:pt x="29" y="381"/>
                  </a:lnTo>
                  <a:lnTo>
                    <a:pt x="29" y="378"/>
                  </a:lnTo>
                  <a:lnTo>
                    <a:pt x="27" y="376"/>
                  </a:lnTo>
                  <a:lnTo>
                    <a:pt x="25" y="378"/>
                  </a:lnTo>
                  <a:lnTo>
                    <a:pt x="23" y="376"/>
                  </a:lnTo>
                  <a:lnTo>
                    <a:pt x="23" y="376"/>
                  </a:lnTo>
                  <a:lnTo>
                    <a:pt x="20" y="376"/>
                  </a:lnTo>
                  <a:lnTo>
                    <a:pt x="16" y="376"/>
                  </a:lnTo>
                  <a:lnTo>
                    <a:pt x="16" y="376"/>
                  </a:lnTo>
                  <a:lnTo>
                    <a:pt x="16" y="374"/>
                  </a:lnTo>
                  <a:lnTo>
                    <a:pt x="14" y="372"/>
                  </a:lnTo>
                  <a:lnTo>
                    <a:pt x="13" y="372"/>
                  </a:lnTo>
                  <a:lnTo>
                    <a:pt x="16" y="371"/>
                  </a:lnTo>
                  <a:lnTo>
                    <a:pt x="16" y="369"/>
                  </a:lnTo>
                  <a:lnTo>
                    <a:pt x="18" y="371"/>
                  </a:lnTo>
                  <a:lnTo>
                    <a:pt x="20" y="371"/>
                  </a:lnTo>
                  <a:lnTo>
                    <a:pt x="18" y="371"/>
                  </a:lnTo>
                  <a:lnTo>
                    <a:pt x="20" y="371"/>
                  </a:lnTo>
                  <a:lnTo>
                    <a:pt x="22" y="371"/>
                  </a:lnTo>
                  <a:lnTo>
                    <a:pt x="22" y="360"/>
                  </a:lnTo>
                  <a:lnTo>
                    <a:pt x="18" y="353"/>
                  </a:lnTo>
                  <a:lnTo>
                    <a:pt x="18" y="347"/>
                  </a:lnTo>
                  <a:lnTo>
                    <a:pt x="16" y="344"/>
                  </a:lnTo>
                  <a:lnTo>
                    <a:pt x="11" y="344"/>
                  </a:lnTo>
                  <a:lnTo>
                    <a:pt x="5" y="346"/>
                  </a:lnTo>
                  <a:lnTo>
                    <a:pt x="2" y="344"/>
                  </a:lnTo>
                  <a:lnTo>
                    <a:pt x="0" y="333"/>
                  </a:lnTo>
                  <a:lnTo>
                    <a:pt x="4" y="322"/>
                  </a:lnTo>
                  <a:lnTo>
                    <a:pt x="4" y="319"/>
                  </a:lnTo>
                  <a:lnTo>
                    <a:pt x="5" y="314"/>
                  </a:lnTo>
                  <a:lnTo>
                    <a:pt x="14" y="310"/>
                  </a:lnTo>
                  <a:lnTo>
                    <a:pt x="16" y="308"/>
                  </a:lnTo>
                  <a:lnTo>
                    <a:pt x="18" y="308"/>
                  </a:lnTo>
                  <a:lnTo>
                    <a:pt x="20" y="305"/>
                  </a:lnTo>
                  <a:lnTo>
                    <a:pt x="23" y="305"/>
                  </a:lnTo>
                  <a:lnTo>
                    <a:pt x="27" y="303"/>
                  </a:lnTo>
                  <a:lnTo>
                    <a:pt x="30" y="303"/>
                  </a:lnTo>
                  <a:lnTo>
                    <a:pt x="32" y="308"/>
                  </a:lnTo>
                  <a:lnTo>
                    <a:pt x="43" y="306"/>
                  </a:lnTo>
                  <a:lnTo>
                    <a:pt x="47" y="305"/>
                  </a:lnTo>
                  <a:lnTo>
                    <a:pt x="48" y="299"/>
                  </a:lnTo>
                  <a:lnTo>
                    <a:pt x="52" y="296"/>
                  </a:lnTo>
                  <a:lnTo>
                    <a:pt x="73" y="290"/>
                  </a:lnTo>
                  <a:lnTo>
                    <a:pt x="75" y="287"/>
                  </a:lnTo>
                  <a:lnTo>
                    <a:pt x="80" y="283"/>
                  </a:lnTo>
                  <a:lnTo>
                    <a:pt x="104" y="273"/>
                  </a:lnTo>
                  <a:lnTo>
                    <a:pt x="105" y="267"/>
                  </a:lnTo>
                  <a:lnTo>
                    <a:pt x="107" y="256"/>
                  </a:lnTo>
                  <a:lnTo>
                    <a:pt x="109" y="253"/>
                  </a:lnTo>
                  <a:lnTo>
                    <a:pt x="109" y="249"/>
                  </a:lnTo>
                  <a:lnTo>
                    <a:pt x="113" y="248"/>
                  </a:lnTo>
                  <a:lnTo>
                    <a:pt x="105" y="215"/>
                  </a:lnTo>
                  <a:lnTo>
                    <a:pt x="104" y="212"/>
                  </a:lnTo>
                  <a:lnTo>
                    <a:pt x="102" y="210"/>
                  </a:lnTo>
                  <a:lnTo>
                    <a:pt x="104" y="207"/>
                  </a:lnTo>
                  <a:lnTo>
                    <a:pt x="138" y="201"/>
                  </a:lnTo>
                  <a:lnTo>
                    <a:pt x="139" y="199"/>
                  </a:lnTo>
                  <a:lnTo>
                    <a:pt x="138" y="190"/>
                  </a:lnTo>
                  <a:lnTo>
                    <a:pt x="148" y="157"/>
                  </a:lnTo>
                  <a:lnTo>
                    <a:pt x="155" y="157"/>
                  </a:lnTo>
                  <a:lnTo>
                    <a:pt x="159" y="158"/>
                  </a:lnTo>
                  <a:lnTo>
                    <a:pt x="164" y="160"/>
                  </a:lnTo>
                  <a:lnTo>
                    <a:pt x="173" y="158"/>
                  </a:lnTo>
                  <a:lnTo>
                    <a:pt x="180" y="164"/>
                  </a:lnTo>
                  <a:lnTo>
                    <a:pt x="184" y="160"/>
                  </a:lnTo>
                  <a:lnTo>
                    <a:pt x="191" y="158"/>
                  </a:lnTo>
                  <a:lnTo>
                    <a:pt x="193" y="133"/>
                  </a:lnTo>
                  <a:lnTo>
                    <a:pt x="195" y="128"/>
                  </a:lnTo>
                  <a:lnTo>
                    <a:pt x="200" y="128"/>
                  </a:lnTo>
                  <a:lnTo>
                    <a:pt x="205" y="126"/>
                  </a:lnTo>
                  <a:lnTo>
                    <a:pt x="211" y="121"/>
                  </a:lnTo>
                  <a:lnTo>
                    <a:pt x="214" y="115"/>
                  </a:lnTo>
                  <a:lnTo>
                    <a:pt x="220" y="117"/>
                  </a:lnTo>
                  <a:lnTo>
                    <a:pt x="225" y="114"/>
                  </a:lnTo>
                  <a:lnTo>
                    <a:pt x="227" y="114"/>
                  </a:lnTo>
                  <a:lnTo>
                    <a:pt x="227" y="114"/>
                  </a:lnTo>
                  <a:lnTo>
                    <a:pt x="230" y="124"/>
                  </a:lnTo>
                  <a:lnTo>
                    <a:pt x="239" y="132"/>
                  </a:lnTo>
                  <a:lnTo>
                    <a:pt x="243" y="137"/>
                  </a:lnTo>
                  <a:lnTo>
                    <a:pt x="246" y="140"/>
                  </a:lnTo>
                  <a:lnTo>
                    <a:pt x="250" y="137"/>
                  </a:lnTo>
                  <a:lnTo>
                    <a:pt x="254" y="139"/>
                  </a:lnTo>
                  <a:lnTo>
                    <a:pt x="257" y="140"/>
                  </a:lnTo>
                  <a:lnTo>
                    <a:pt x="262" y="142"/>
                  </a:lnTo>
                  <a:lnTo>
                    <a:pt x="275" y="171"/>
                  </a:lnTo>
                  <a:lnTo>
                    <a:pt x="275" y="189"/>
                  </a:lnTo>
                  <a:lnTo>
                    <a:pt x="273" y="194"/>
                  </a:lnTo>
                  <a:lnTo>
                    <a:pt x="271" y="199"/>
                  </a:lnTo>
                  <a:lnTo>
                    <a:pt x="275" y="201"/>
                  </a:lnTo>
                  <a:lnTo>
                    <a:pt x="302" y="207"/>
                  </a:lnTo>
                  <a:lnTo>
                    <a:pt x="309" y="205"/>
                  </a:lnTo>
                  <a:lnTo>
                    <a:pt x="343" y="221"/>
                  </a:lnTo>
                  <a:lnTo>
                    <a:pt x="346" y="221"/>
                  </a:lnTo>
                  <a:lnTo>
                    <a:pt x="369" y="255"/>
                  </a:lnTo>
                  <a:lnTo>
                    <a:pt x="375" y="256"/>
                  </a:lnTo>
                  <a:lnTo>
                    <a:pt x="428" y="253"/>
                  </a:lnTo>
                  <a:lnTo>
                    <a:pt x="446" y="258"/>
                  </a:lnTo>
                  <a:lnTo>
                    <a:pt x="453" y="265"/>
                  </a:lnTo>
                  <a:lnTo>
                    <a:pt x="482" y="276"/>
                  </a:lnTo>
                  <a:lnTo>
                    <a:pt x="489" y="276"/>
                  </a:lnTo>
                  <a:lnTo>
                    <a:pt x="491" y="278"/>
                  </a:lnTo>
                  <a:lnTo>
                    <a:pt x="494" y="280"/>
                  </a:lnTo>
                  <a:lnTo>
                    <a:pt x="498" y="281"/>
                  </a:lnTo>
                  <a:lnTo>
                    <a:pt x="502" y="280"/>
                  </a:lnTo>
                  <a:lnTo>
                    <a:pt x="507" y="276"/>
                  </a:lnTo>
                  <a:lnTo>
                    <a:pt x="523" y="271"/>
                  </a:lnTo>
                  <a:lnTo>
                    <a:pt x="525" y="269"/>
                  </a:lnTo>
                  <a:lnTo>
                    <a:pt x="544" y="264"/>
                  </a:lnTo>
                  <a:lnTo>
                    <a:pt x="551" y="264"/>
                  </a:lnTo>
                  <a:lnTo>
                    <a:pt x="557" y="262"/>
                  </a:lnTo>
                  <a:lnTo>
                    <a:pt x="564" y="264"/>
                  </a:lnTo>
                  <a:lnTo>
                    <a:pt x="566" y="264"/>
                  </a:lnTo>
                  <a:lnTo>
                    <a:pt x="575" y="264"/>
                  </a:lnTo>
                  <a:lnTo>
                    <a:pt x="593" y="253"/>
                  </a:lnTo>
                  <a:lnTo>
                    <a:pt x="596" y="249"/>
                  </a:lnTo>
                  <a:lnTo>
                    <a:pt x="612" y="233"/>
                  </a:lnTo>
                  <a:lnTo>
                    <a:pt x="612" y="230"/>
                  </a:lnTo>
                  <a:lnTo>
                    <a:pt x="605" y="221"/>
                  </a:lnTo>
                  <a:lnTo>
                    <a:pt x="607" y="217"/>
                  </a:lnTo>
                  <a:lnTo>
                    <a:pt x="612" y="207"/>
                  </a:lnTo>
                  <a:lnTo>
                    <a:pt x="619" y="205"/>
                  </a:lnTo>
                  <a:lnTo>
                    <a:pt x="623" y="207"/>
                  </a:lnTo>
                  <a:lnTo>
                    <a:pt x="626" y="210"/>
                  </a:lnTo>
                  <a:lnTo>
                    <a:pt x="637" y="212"/>
                  </a:lnTo>
                  <a:lnTo>
                    <a:pt x="646" y="207"/>
                  </a:lnTo>
                  <a:lnTo>
                    <a:pt x="657" y="194"/>
                  </a:lnTo>
                  <a:lnTo>
                    <a:pt x="664" y="194"/>
                  </a:lnTo>
                  <a:lnTo>
                    <a:pt x="671" y="190"/>
                  </a:lnTo>
                  <a:lnTo>
                    <a:pt x="691" y="169"/>
                  </a:lnTo>
                  <a:lnTo>
                    <a:pt x="719" y="165"/>
                  </a:lnTo>
                  <a:lnTo>
                    <a:pt x="730" y="169"/>
                  </a:lnTo>
                  <a:lnTo>
                    <a:pt x="732" y="167"/>
                  </a:lnTo>
                  <a:lnTo>
                    <a:pt x="732" y="164"/>
                  </a:lnTo>
                  <a:lnTo>
                    <a:pt x="728" y="160"/>
                  </a:lnTo>
                  <a:lnTo>
                    <a:pt x="728" y="155"/>
                  </a:lnTo>
                  <a:lnTo>
                    <a:pt x="726" y="149"/>
                  </a:lnTo>
                  <a:lnTo>
                    <a:pt x="714" y="139"/>
                  </a:lnTo>
                  <a:lnTo>
                    <a:pt x="712" y="135"/>
                  </a:lnTo>
                  <a:lnTo>
                    <a:pt x="700" y="144"/>
                  </a:lnTo>
                  <a:lnTo>
                    <a:pt x="684" y="148"/>
                  </a:lnTo>
                  <a:lnTo>
                    <a:pt x="673" y="144"/>
                  </a:lnTo>
                  <a:lnTo>
                    <a:pt x="669" y="140"/>
                  </a:lnTo>
                  <a:lnTo>
                    <a:pt x="669" y="128"/>
                  </a:lnTo>
                  <a:lnTo>
                    <a:pt x="671" y="123"/>
                  </a:lnTo>
                  <a:lnTo>
                    <a:pt x="671" y="108"/>
                  </a:lnTo>
                  <a:lnTo>
                    <a:pt x="680" y="92"/>
                  </a:lnTo>
                  <a:lnTo>
                    <a:pt x="684" y="91"/>
                  </a:lnTo>
                  <a:lnTo>
                    <a:pt x="684" y="89"/>
                  </a:lnTo>
                  <a:lnTo>
                    <a:pt x="707" y="99"/>
                  </a:lnTo>
                  <a:lnTo>
                    <a:pt x="710" y="98"/>
                  </a:lnTo>
                  <a:lnTo>
                    <a:pt x="728" y="85"/>
                  </a:lnTo>
                  <a:lnTo>
                    <a:pt x="730" y="83"/>
                  </a:lnTo>
                  <a:lnTo>
                    <a:pt x="728" y="80"/>
                  </a:lnTo>
                  <a:lnTo>
                    <a:pt x="730" y="76"/>
                  </a:lnTo>
                  <a:lnTo>
                    <a:pt x="734" y="69"/>
                  </a:lnTo>
                  <a:lnTo>
                    <a:pt x="741" y="49"/>
                  </a:lnTo>
                  <a:lnTo>
                    <a:pt x="746" y="46"/>
                  </a:lnTo>
                  <a:lnTo>
                    <a:pt x="753" y="39"/>
                  </a:lnTo>
                  <a:lnTo>
                    <a:pt x="753" y="37"/>
                  </a:lnTo>
                  <a:lnTo>
                    <a:pt x="751" y="33"/>
                  </a:lnTo>
                  <a:lnTo>
                    <a:pt x="751" y="26"/>
                  </a:lnTo>
                  <a:lnTo>
                    <a:pt x="750" y="24"/>
                  </a:lnTo>
                  <a:lnTo>
                    <a:pt x="741" y="26"/>
                  </a:lnTo>
                  <a:lnTo>
                    <a:pt x="741" y="24"/>
                  </a:lnTo>
                  <a:lnTo>
                    <a:pt x="741" y="21"/>
                  </a:lnTo>
                  <a:lnTo>
                    <a:pt x="748" y="14"/>
                  </a:lnTo>
                  <a:lnTo>
                    <a:pt x="751" y="10"/>
                  </a:lnTo>
                  <a:lnTo>
                    <a:pt x="755" y="7"/>
                  </a:lnTo>
                  <a:lnTo>
                    <a:pt x="798" y="0"/>
                  </a:lnTo>
                  <a:lnTo>
                    <a:pt x="812" y="8"/>
                  </a:lnTo>
                  <a:lnTo>
                    <a:pt x="817" y="10"/>
                  </a:lnTo>
                  <a:lnTo>
                    <a:pt x="823" y="10"/>
                  </a:lnTo>
                  <a:lnTo>
                    <a:pt x="832" y="12"/>
                  </a:lnTo>
                  <a:lnTo>
                    <a:pt x="837" y="23"/>
                  </a:lnTo>
                  <a:lnTo>
                    <a:pt x="837" y="24"/>
                  </a:lnTo>
                  <a:lnTo>
                    <a:pt x="842" y="30"/>
                  </a:lnTo>
                  <a:lnTo>
                    <a:pt x="842" y="32"/>
                  </a:lnTo>
                  <a:lnTo>
                    <a:pt x="842" y="30"/>
                  </a:lnTo>
                  <a:lnTo>
                    <a:pt x="860" y="83"/>
                  </a:lnTo>
                  <a:lnTo>
                    <a:pt x="860" y="85"/>
                  </a:lnTo>
                  <a:lnTo>
                    <a:pt x="860" y="85"/>
                  </a:lnTo>
                  <a:lnTo>
                    <a:pt x="860" y="98"/>
                  </a:lnTo>
                  <a:lnTo>
                    <a:pt x="864" y="99"/>
                  </a:lnTo>
                  <a:lnTo>
                    <a:pt x="871" y="101"/>
                  </a:lnTo>
                  <a:lnTo>
                    <a:pt x="878" y="99"/>
                  </a:lnTo>
                  <a:lnTo>
                    <a:pt x="892" y="105"/>
                  </a:lnTo>
                  <a:lnTo>
                    <a:pt x="901" y="112"/>
                  </a:lnTo>
                  <a:lnTo>
                    <a:pt x="907" y="114"/>
                  </a:lnTo>
                  <a:lnTo>
                    <a:pt x="910" y="115"/>
                  </a:lnTo>
                  <a:lnTo>
                    <a:pt x="912" y="117"/>
                  </a:lnTo>
                  <a:lnTo>
                    <a:pt x="912" y="119"/>
                  </a:lnTo>
                  <a:lnTo>
                    <a:pt x="912" y="119"/>
                  </a:lnTo>
                  <a:lnTo>
                    <a:pt x="912" y="123"/>
                  </a:lnTo>
                  <a:lnTo>
                    <a:pt x="914" y="126"/>
                  </a:lnTo>
                  <a:lnTo>
                    <a:pt x="914" y="135"/>
                  </a:lnTo>
                  <a:lnTo>
                    <a:pt x="919" y="144"/>
                  </a:lnTo>
                  <a:lnTo>
                    <a:pt x="924" y="144"/>
                  </a:lnTo>
                  <a:lnTo>
                    <a:pt x="930" y="146"/>
                  </a:lnTo>
                  <a:lnTo>
                    <a:pt x="935" y="144"/>
                  </a:lnTo>
                  <a:lnTo>
                    <a:pt x="955" y="133"/>
                  </a:lnTo>
                  <a:lnTo>
                    <a:pt x="960" y="133"/>
                  </a:lnTo>
                  <a:lnTo>
                    <a:pt x="978" y="126"/>
                  </a:lnTo>
                  <a:lnTo>
                    <a:pt x="978" y="126"/>
                  </a:lnTo>
                  <a:lnTo>
                    <a:pt x="976" y="130"/>
                  </a:lnTo>
                  <a:lnTo>
                    <a:pt x="976" y="135"/>
                  </a:lnTo>
                  <a:lnTo>
                    <a:pt x="978" y="140"/>
                  </a:lnTo>
                  <a:lnTo>
                    <a:pt x="976" y="146"/>
                  </a:lnTo>
                  <a:lnTo>
                    <a:pt x="969" y="153"/>
                  </a:lnTo>
                  <a:lnTo>
                    <a:pt x="962" y="182"/>
                  </a:lnTo>
                  <a:lnTo>
                    <a:pt x="953" y="198"/>
                  </a:lnTo>
                  <a:lnTo>
                    <a:pt x="951" y="203"/>
                  </a:lnTo>
                  <a:lnTo>
                    <a:pt x="948" y="207"/>
                  </a:lnTo>
                  <a:lnTo>
                    <a:pt x="946" y="205"/>
                  </a:lnTo>
                  <a:lnTo>
                    <a:pt x="932" y="201"/>
                  </a:lnTo>
                  <a:lnTo>
                    <a:pt x="917" y="214"/>
                  </a:lnTo>
                  <a:lnTo>
                    <a:pt x="919" y="217"/>
                  </a:lnTo>
                  <a:lnTo>
                    <a:pt x="921" y="242"/>
                  </a:lnTo>
                  <a:lnTo>
                    <a:pt x="917" y="249"/>
                  </a:lnTo>
                  <a:lnTo>
                    <a:pt x="910" y="255"/>
                  </a:lnTo>
                  <a:lnTo>
                    <a:pt x="910" y="260"/>
                  </a:lnTo>
                  <a:lnTo>
                    <a:pt x="908" y="260"/>
                  </a:lnTo>
                  <a:lnTo>
                    <a:pt x="907" y="255"/>
                  </a:lnTo>
                  <a:lnTo>
                    <a:pt x="903" y="253"/>
                  </a:lnTo>
                  <a:lnTo>
                    <a:pt x="899" y="255"/>
                  </a:lnTo>
                  <a:lnTo>
                    <a:pt x="894" y="265"/>
                  </a:lnTo>
                  <a:lnTo>
                    <a:pt x="885" y="273"/>
                  </a:lnTo>
                  <a:lnTo>
                    <a:pt x="873" y="274"/>
                  </a:lnTo>
                  <a:lnTo>
                    <a:pt x="871" y="276"/>
                  </a:lnTo>
                  <a:lnTo>
                    <a:pt x="873" y="285"/>
                  </a:lnTo>
                  <a:lnTo>
                    <a:pt x="862" y="287"/>
                  </a:lnTo>
                  <a:lnTo>
                    <a:pt x="857" y="283"/>
                  </a:lnTo>
                  <a:lnTo>
                    <a:pt x="851" y="283"/>
                  </a:lnTo>
                  <a:lnTo>
                    <a:pt x="825" y="305"/>
                  </a:lnTo>
                  <a:lnTo>
                    <a:pt x="819" y="306"/>
                  </a:lnTo>
                  <a:lnTo>
                    <a:pt x="812" y="317"/>
                  </a:lnTo>
                  <a:lnTo>
                    <a:pt x="810" y="317"/>
                  </a:lnTo>
                  <a:lnTo>
                    <a:pt x="798" y="321"/>
                  </a:lnTo>
                  <a:lnTo>
                    <a:pt x="796" y="319"/>
                  </a:lnTo>
                  <a:lnTo>
                    <a:pt x="791" y="324"/>
                  </a:lnTo>
                  <a:lnTo>
                    <a:pt x="780" y="328"/>
                  </a:lnTo>
                  <a:lnTo>
                    <a:pt x="776" y="331"/>
                  </a:lnTo>
                  <a:lnTo>
                    <a:pt x="775" y="335"/>
                  </a:lnTo>
                  <a:lnTo>
                    <a:pt x="771" y="337"/>
                  </a:lnTo>
                  <a:lnTo>
                    <a:pt x="769" y="337"/>
                  </a:lnTo>
                  <a:lnTo>
                    <a:pt x="767" y="339"/>
                  </a:lnTo>
                  <a:lnTo>
                    <a:pt x="762" y="342"/>
                  </a:lnTo>
                  <a:lnTo>
                    <a:pt x="760" y="340"/>
                  </a:lnTo>
                  <a:lnTo>
                    <a:pt x="762" y="337"/>
                  </a:lnTo>
                  <a:lnTo>
                    <a:pt x="767" y="335"/>
                  </a:lnTo>
                  <a:lnTo>
                    <a:pt x="769" y="328"/>
                  </a:lnTo>
                  <a:lnTo>
                    <a:pt x="764" y="326"/>
                  </a:lnTo>
                  <a:lnTo>
                    <a:pt x="762" y="326"/>
                  </a:lnTo>
                  <a:lnTo>
                    <a:pt x="766" y="324"/>
                  </a:lnTo>
                  <a:lnTo>
                    <a:pt x="766" y="321"/>
                  </a:lnTo>
                  <a:lnTo>
                    <a:pt x="769" y="319"/>
                  </a:lnTo>
                  <a:lnTo>
                    <a:pt x="778" y="306"/>
                  </a:lnTo>
                  <a:lnTo>
                    <a:pt x="776" y="303"/>
                  </a:lnTo>
                  <a:lnTo>
                    <a:pt x="773" y="299"/>
                  </a:lnTo>
                  <a:lnTo>
                    <a:pt x="773" y="296"/>
                  </a:lnTo>
                  <a:lnTo>
                    <a:pt x="771" y="294"/>
                  </a:lnTo>
                  <a:lnTo>
                    <a:pt x="769" y="296"/>
                  </a:lnTo>
                  <a:lnTo>
                    <a:pt x="762" y="296"/>
                  </a:lnTo>
                  <a:lnTo>
                    <a:pt x="760" y="298"/>
                  </a:lnTo>
                  <a:lnTo>
                    <a:pt x="750" y="312"/>
                  </a:lnTo>
                  <a:lnTo>
                    <a:pt x="734" y="321"/>
                  </a:lnTo>
                  <a:lnTo>
                    <a:pt x="730" y="328"/>
                  </a:lnTo>
                  <a:lnTo>
                    <a:pt x="728" y="330"/>
                  </a:lnTo>
                  <a:lnTo>
                    <a:pt x="725" y="333"/>
                  </a:lnTo>
                  <a:lnTo>
                    <a:pt x="716" y="335"/>
                  </a:lnTo>
                  <a:lnTo>
                    <a:pt x="712" y="333"/>
                  </a:lnTo>
                  <a:lnTo>
                    <a:pt x="709" y="333"/>
                  </a:lnTo>
                  <a:lnTo>
                    <a:pt x="707" y="335"/>
                  </a:lnTo>
                  <a:lnTo>
                    <a:pt x="703" y="346"/>
                  </a:lnTo>
                  <a:lnTo>
                    <a:pt x="710" y="355"/>
                  </a:lnTo>
                  <a:lnTo>
                    <a:pt x="712" y="355"/>
                  </a:lnTo>
                  <a:lnTo>
                    <a:pt x="716" y="355"/>
                  </a:lnTo>
                  <a:lnTo>
                    <a:pt x="716" y="358"/>
                  </a:lnTo>
                  <a:lnTo>
                    <a:pt x="719" y="358"/>
                  </a:lnTo>
                  <a:lnTo>
                    <a:pt x="719" y="360"/>
                  </a:lnTo>
                  <a:lnTo>
                    <a:pt x="723" y="364"/>
                  </a:lnTo>
                  <a:lnTo>
                    <a:pt x="725" y="369"/>
                  </a:lnTo>
                  <a:lnTo>
                    <a:pt x="726" y="372"/>
                  </a:lnTo>
                  <a:lnTo>
                    <a:pt x="734" y="374"/>
                  </a:lnTo>
                  <a:lnTo>
                    <a:pt x="739" y="374"/>
                  </a:lnTo>
                  <a:lnTo>
                    <a:pt x="741" y="369"/>
                  </a:lnTo>
                  <a:lnTo>
                    <a:pt x="744" y="367"/>
                  </a:lnTo>
                  <a:lnTo>
                    <a:pt x="748" y="364"/>
                  </a:lnTo>
                  <a:lnTo>
                    <a:pt x="753" y="360"/>
                  </a:lnTo>
                  <a:lnTo>
                    <a:pt x="755" y="360"/>
                  </a:lnTo>
                  <a:lnTo>
                    <a:pt x="762" y="365"/>
                  </a:lnTo>
                  <a:lnTo>
                    <a:pt x="764" y="365"/>
                  </a:lnTo>
                  <a:lnTo>
                    <a:pt x="767" y="369"/>
                  </a:lnTo>
                  <a:lnTo>
                    <a:pt x="773" y="367"/>
                  </a:lnTo>
                  <a:lnTo>
                    <a:pt x="775" y="367"/>
                  </a:lnTo>
                  <a:lnTo>
                    <a:pt x="778" y="369"/>
                  </a:lnTo>
                  <a:lnTo>
                    <a:pt x="782" y="369"/>
                  </a:lnTo>
                  <a:lnTo>
                    <a:pt x="783" y="369"/>
                  </a:lnTo>
                  <a:lnTo>
                    <a:pt x="783" y="372"/>
                  </a:lnTo>
                  <a:lnTo>
                    <a:pt x="782" y="376"/>
                  </a:lnTo>
                  <a:lnTo>
                    <a:pt x="782" y="378"/>
                  </a:lnTo>
                  <a:lnTo>
                    <a:pt x="778" y="380"/>
                  </a:lnTo>
                  <a:lnTo>
                    <a:pt x="778" y="380"/>
                  </a:lnTo>
                  <a:lnTo>
                    <a:pt x="776" y="376"/>
                  </a:lnTo>
                  <a:lnTo>
                    <a:pt x="775" y="378"/>
                  </a:lnTo>
                  <a:lnTo>
                    <a:pt x="773" y="378"/>
                  </a:lnTo>
                  <a:lnTo>
                    <a:pt x="771" y="380"/>
                  </a:lnTo>
                  <a:lnTo>
                    <a:pt x="769" y="381"/>
                  </a:lnTo>
                  <a:lnTo>
                    <a:pt x="762" y="383"/>
                  </a:lnTo>
                  <a:lnTo>
                    <a:pt x="758" y="385"/>
                  </a:lnTo>
                  <a:lnTo>
                    <a:pt x="755" y="385"/>
                  </a:lnTo>
                  <a:lnTo>
                    <a:pt x="757" y="389"/>
                  </a:lnTo>
                  <a:lnTo>
                    <a:pt x="755" y="389"/>
                  </a:lnTo>
                  <a:lnTo>
                    <a:pt x="753" y="390"/>
                  </a:lnTo>
                  <a:lnTo>
                    <a:pt x="751" y="394"/>
                  </a:lnTo>
                  <a:lnTo>
                    <a:pt x="750" y="396"/>
                  </a:lnTo>
                  <a:lnTo>
                    <a:pt x="748" y="392"/>
                  </a:lnTo>
                  <a:lnTo>
                    <a:pt x="744" y="392"/>
                  </a:lnTo>
                  <a:lnTo>
                    <a:pt x="742" y="394"/>
                  </a:lnTo>
                  <a:lnTo>
                    <a:pt x="746" y="397"/>
                  </a:lnTo>
                  <a:lnTo>
                    <a:pt x="742" y="401"/>
                  </a:lnTo>
                  <a:lnTo>
                    <a:pt x="737" y="405"/>
                  </a:lnTo>
                  <a:lnTo>
                    <a:pt x="730" y="419"/>
                  </a:lnTo>
                  <a:lnTo>
                    <a:pt x="730" y="421"/>
                  </a:lnTo>
                  <a:lnTo>
                    <a:pt x="746" y="430"/>
                  </a:lnTo>
                  <a:lnTo>
                    <a:pt x="748" y="431"/>
                  </a:lnTo>
                  <a:lnTo>
                    <a:pt x="748" y="437"/>
                  </a:lnTo>
                  <a:lnTo>
                    <a:pt x="751" y="438"/>
                  </a:lnTo>
                  <a:lnTo>
                    <a:pt x="757" y="460"/>
                  </a:lnTo>
                  <a:lnTo>
                    <a:pt x="758" y="463"/>
                  </a:lnTo>
                  <a:lnTo>
                    <a:pt x="764" y="465"/>
                  </a:lnTo>
                  <a:lnTo>
                    <a:pt x="764" y="469"/>
                  </a:lnTo>
                  <a:lnTo>
                    <a:pt x="771" y="478"/>
                  </a:lnTo>
                  <a:lnTo>
                    <a:pt x="771" y="480"/>
                  </a:lnTo>
                  <a:lnTo>
                    <a:pt x="762" y="476"/>
                  </a:lnTo>
                  <a:lnTo>
                    <a:pt x="758" y="476"/>
                  </a:lnTo>
                  <a:lnTo>
                    <a:pt x="751" y="472"/>
                  </a:lnTo>
                  <a:lnTo>
                    <a:pt x="744" y="474"/>
                  </a:lnTo>
                  <a:lnTo>
                    <a:pt x="744" y="476"/>
                  </a:lnTo>
                  <a:lnTo>
                    <a:pt x="751" y="474"/>
                  </a:lnTo>
                  <a:lnTo>
                    <a:pt x="753" y="474"/>
                  </a:lnTo>
                  <a:lnTo>
                    <a:pt x="753" y="478"/>
                  </a:lnTo>
                  <a:lnTo>
                    <a:pt x="757" y="478"/>
                  </a:lnTo>
                  <a:lnTo>
                    <a:pt x="760" y="480"/>
                  </a:lnTo>
                  <a:lnTo>
                    <a:pt x="764" y="483"/>
                  </a:lnTo>
                  <a:lnTo>
                    <a:pt x="767" y="485"/>
                  </a:lnTo>
                  <a:lnTo>
                    <a:pt x="773" y="492"/>
                  </a:lnTo>
                  <a:lnTo>
                    <a:pt x="771" y="494"/>
                  </a:lnTo>
                  <a:lnTo>
                    <a:pt x="767" y="494"/>
                  </a:lnTo>
                  <a:lnTo>
                    <a:pt x="764" y="497"/>
                  </a:lnTo>
                  <a:lnTo>
                    <a:pt x="758" y="499"/>
                  </a:lnTo>
                  <a:lnTo>
                    <a:pt x="758" y="501"/>
                  </a:lnTo>
                  <a:lnTo>
                    <a:pt x="755" y="503"/>
                  </a:lnTo>
                  <a:lnTo>
                    <a:pt x="748" y="504"/>
                  </a:lnTo>
                  <a:lnTo>
                    <a:pt x="744" y="504"/>
                  </a:lnTo>
                  <a:lnTo>
                    <a:pt x="748" y="504"/>
                  </a:lnTo>
                  <a:lnTo>
                    <a:pt x="755" y="508"/>
                  </a:lnTo>
                  <a:lnTo>
                    <a:pt x="760" y="504"/>
                  </a:lnTo>
                  <a:lnTo>
                    <a:pt x="762" y="506"/>
                  </a:lnTo>
                  <a:lnTo>
                    <a:pt x="766" y="508"/>
                  </a:lnTo>
                  <a:lnTo>
                    <a:pt x="766" y="510"/>
                  </a:lnTo>
                  <a:lnTo>
                    <a:pt x="769" y="512"/>
                  </a:lnTo>
                  <a:lnTo>
                    <a:pt x="773" y="512"/>
                  </a:lnTo>
                  <a:lnTo>
                    <a:pt x="773" y="512"/>
                  </a:lnTo>
                  <a:lnTo>
                    <a:pt x="766" y="519"/>
                  </a:lnTo>
                  <a:lnTo>
                    <a:pt x="766" y="519"/>
                  </a:lnTo>
                  <a:lnTo>
                    <a:pt x="771" y="517"/>
                  </a:lnTo>
                  <a:lnTo>
                    <a:pt x="771" y="524"/>
                  </a:lnTo>
                  <a:lnTo>
                    <a:pt x="769" y="522"/>
                  </a:lnTo>
                  <a:lnTo>
                    <a:pt x="769" y="524"/>
                  </a:lnTo>
                  <a:lnTo>
                    <a:pt x="766" y="524"/>
                  </a:lnTo>
                  <a:lnTo>
                    <a:pt x="766" y="526"/>
                  </a:lnTo>
                  <a:lnTo>
                    <a:pt x="766" y="529"/>
                  </a:lnTo>
                  <a:lnTo>
                    <a:pt x="766" y="533"/>
                  </a:lnTo>
                  <a:lnTo>
                    <a:pt x="764" y="533"/>
                  </a:lnTo>
                  <a:lnTo>
                    <a:pt x="764" y="538"/>
                  </a:lnTo>
                  <a:lnTo>
                    <a:pt x="762" y="544"/>
                  </a:lnTo>
                  <a:lnTo>
                    <a:pt x="762" y="542"/>
                  </a:lnTo>
                  <a:lnTo>
                    <a:pt x="760" y="540"/>
                  </a:lnTo>
                  <a:lnTo>
                    <a:pt x="758" y="542"/>
                  </a:lnTo>
                  <a:lnTo>
                    <a:pt x="750" y="554"/>
                  </a:lnTo>
                  <a:lnTo>
                    <a:pt x="750" y="556"/>
                  </a:lnTo>
                  <a:lnTo>
                    <a:pt x="746" y="562"/>
                  </a:lnTo>
                  <a:lnTo>
                    <a:pt x="742" y="567"/>
                  </a:lnTo>
                  <a:lnTo>
                    <a:pt x="742" y="571"/>
                  </a:lnTo>
                  <a:lnTo>
                    <a:pt x="739" y="572"/>
                  </a:lnTo>
                  <a:lnTo>
                    <a:pt x="739" y="572"/>
                  </a:lnTo>
                  <a:lnTo>
                    <a:pt x="739" y="567"/>
                  </a:lnTo>
                  <a:lnTo>
                    <a:pt x="737" y="569"/>
                  </a:lnTo>
                  <a:lnTo>
                    <a:pt x="734" y="571"/>
                  </a:lnTo>
                  <a:lnTo>
                    <a:pt x="737" y="574"/>
                  </a:lnTo>
                  <a:lnTo>
                    <a:pt x="737" y="576"/>
                  </a:lnTo>
                  <a:lnTo>
                    <a:pt x="735" y="581"/>
                  </a:lnTo>
                  <a:lnTo>
                    <a:pt x="735" y="581"/>
                  </a:lnTo>
                  <a:lnTo>
                    <a:pt x="734" y="585"/>
                  </a:lnTo>
                  <a:lnTo>
                    <a:pt x="734" y="587"/>
                  </a:lnTo>
                  <a:lnTo>
                    <a:pt x="732" y="587"/>
                  </a:lnTo>
                  <a:lnTo>
                    <a:pt x="732" y="588"/>
                  </a:lnTo>
                  <a:lnTo>
                    <a:pt x="734" y="590"/>
                  </a:lnTo>
                  <a:lnTo>
                    <a:pt x="732" y="592"/>
                  </a:lnTo>
                  <a:lnTo>
                    <a:pt x="730" y="590"/>
                  </a:lnTo>
                  <a:lnTo>
                    <a:pt x="728" y="590"/>
                  </a:lnTo>
                  <a:lnTo>
                    <a:pt x="728" y="592"/>
                  </a:lnTo>
                  <a:lnTo>
                    <a:pt x="728" y="594"/>
                  </a:lnTo>
                  <a:lnTo>
                    <a:pt x="726" y="595"/>
                  </a:lnTo>
                  <a:lnTo>
                    <a:pt x="726" y="595"/>
                  </a:lnTo>
                  <a:lnTo>
                    <a:pt x="725" y="595"/>
                  </a:lnTo>
                  <a:lnTo>
                    <a:pt x="723" y="601"/>
                  </a:lnTo>
                  <a:lnTo>
                    <a:pt x="721" y="601"/>
                  </a:lnTo>
                  <a:lnTo>
                    <a:pt x="719" y="604"/>
                  </a:lnTo>
                  <a:lnTo>
                    <a:pt x="719" y="606"/>
                  </a:lnTo>
                  <a:lnTo>
                    <a:pt x="714" y="606"/>
                  </a:lnTo>
                  <a:lnTo>
                    <a:pt x="712" y="606"/>
                  </a:lnTo>
                  <a:lnTo>
                    <a:pt x="709" y="608"/>
                  </a:lnTo>
                  <a:lnTo>
                    <a:pt x="709" y="610"/>
                  </a:lnTo>
                  <a:lnTo>
                    <a:pt x="710" y="612"/>
                  </a:lnTo>
                  <a:lnTo>
                    <a:pt x="709" y="613"/>
                  </a:lnTo>
                  <a:lnTo>
                    <a:pt x="705" y="617"/>
                  </a:lnTo>
                  <a:lnTo>
                    <a:pt x="703" y="617"/>
                  </a:lnTo>
                  <a:lnTo>
                    <a:pt x="703" y="620"/>
                  </a:lnTo>
                  <a:lnTo>
                    <a:pt x="701" y="619"/>
                  </a:lnTo>
                  <a:lnTo>
                    <a:pt x="701" y="620"/>
                  </a:lnTo>
                  <a:lnTo>
                    <a:pt x="700" y="622"/>
                  </a:lnTo>
                  <a:lnTo>
                    <a:pt x="700" y="622"/>
                  </a:lnTo>
                  <a:lnTo>
                    <a:pt x="698" y="622"/>
                  </a:lnTo>
                  <a:lnTo>
                    <a:pt x="696" y="624"/>
                  </a:lnTo>
                  <a:lnTo>
                    <a:pt x="694" y="624"/>
                  </a:lnTo>
                  <a:lnTo>
                    <a:pt x="692" y="624"/>
                  </a:lnTo>
                  <a:lnTo>
                    <a:pt x="687" y="633"/>
                  </a:lnTo>
                  <a:lnTo>
                    <a:pt x="676" y="638"/>
                  </a:lnTo>
                  <a:lnTo>
                    <a:pt x="671" y="637"/>
                  </a:lnTo>
                  <a:lnTo>
                    <a:pt x="671" y="638"/>
                  </a:lnTo>
                  <a:lnTo>
                    <a:pt x="669" y="638"/>
                  </a:lnTo>
                  <a:lnTo>
                    <a:pt x="667" y="640"/>
                  </a:lnTo>
                  <a:lnTo>
                    <a:pt x="666" y="638"/>
                  </a:lnTo>
                  <a:lnTo>
                    <a:pt x="666" y="637"/>
                  </a:lnTo>
                  <a:lnTo>
                    <a:pt x="664" y="637"/>
                  </a:lnTo>
                  <a:lnTo>
                    <a:pt x="662" y="638"/>
                  </a:lnTo>
                  <a:lnTo>
                    <a:pt x="660" y="640"/>
                  </a:lnTo>
                  <a:lnTo>
                    <a:pt x="659" y="640"/>
                  </a:lnTo>
                  <a:lnTo>
                    <a:pt x="657" y="638"/>
                  </a:lnTo>
                  <a:lnTo>
                    <a:pt x="657" y="638"/>
                  </a:lnTo>
                  <a:lnTo>
                    <a:pt x="655" y="638"/>
                  </a:lnTo>
                  <a:lnTo>
                    <a:pt x="655" y="642"/>
                  </a:lnTo>
                  <a:lnTo>
                    <a:pt x="655" y="642"/>
                  </a:lnTo>
                </a:path>
              </a:pathLst>
            </a:custGeom>
            <a:no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7" name="Freeform 4871"/>
            <p:cNvSpPr>
              <a:spLocks/>
            </p:cNvSpPr>
            <p:nvPr/>
          </p:nvSpPr>
          <p:spPr bwMode="auto">
            <a:xfrm>
              <a:off x="4256" y="2369"/>
              <a:ext cx="125" cy="246"/>
            </a:xfrm>
            <a:custGeom>
              <a:avLst/>
              <a:gdLst/>
              <a:ahLst/>
              <a:cxnLst>
                <a:cxn ang="0">
                  <a:pos x="37" y="7"/>
                </a:cxn>
                <a:cxn ang="0">
                  <a:pos x="7" y="20"/>
                </a:cxn>
                <a:cxn ang="0">
                  <a:pos x="0" y="39"/>
                </a:cxn>
                <a:cxn ang="0">
                  <a:pos x="14" y="61"/>
                </a:cxn>
                <a:cxn ang="0">
                  <a:pos x="19" y="77"/>
                </a:cxn>
                <a:cxn ang="0">
                  <a:pos x="14" y="89"/>
                </a:cxn>
                <a:cxn ang="0">
                  <a:pos x="9" y="98"/>
                </a:cxn>
                <a:cxn ang="0">
                  <a:pos x="27" y="132"/>
                </a:cxn>
                <a:cxn ang="0">
                  <a:pos x="32" y="150"/>
                </a:cxn>
                <a:cxn ang="0">
                  <a:pos x="10" y="204"/>
                </a:cxn>
                <a:cxn ang="0">
                  <a:pos x="23" y="213"/>
                </a:cxn>
                <a:cxn ang="0">
                  <a:pos x="34" y="227"/>
                </a:cxn>
                <a:cxn ang="0">
                  <a:pos x="44" y="230"/>
                </a:cxn>
                <a:cxn ang="0">
                  <a:pos x="57" y="239"/>
                </a:cxn>
                <a:cxn ang="0">
                  <a:pos x="64" y="243"/>
                </a:cxn>
                <a:cxn ang="0">
                  <a:pos x="73" y="239"/>
                </a:cxn>
                <a:cxn ang="0">
                  <a:pos x="48" y="221"/>
                </a:cxn>
                <a:cxn ang="0">
                  <a:pos x="37" y="193"/>
                </a:cxn>
                <a:cxn ang="0">
                  <a:pos x="30" y="191"/>
                </a:cxn>
                <a:cxn ang="0">
                  <a:pos x="27" y="170"/>
                </a:cxn>
                <a:cxn ang="0">
                  <a:pos x="30" y="163"/>
                </a:cxn>
                <a:cxn ang="0">
                  <a:pos x="39" y="129"/>
                </a:cxn>
                <a:cxn ang="0">
                  <a:pos x="46" y="120"/>
                </a:cxn>
                <a:cxn ang="0">
                  <a:pos x="52" y="134"/>
                </a:cxn>
                <a:cxn ang="0">
                  <a:pos x="53" y="134"/>
                </a:cxn>
                <a:cxn ang="0">
                  <a:pos x="78" y="145"/>
                </a:cxn>
                <a:cxn ang="0">
                  <a:pos x="84" y="150"/>
                </a:cxn>
                <a:cxn ang="0">
                  <a:pos x="85" y="147"/>
                </a:cxn>
                <a:cxn ang="0">
                  <a:pos x="75" y="125"/>
                </a:cxn>
                <a:cxn ang="0">
                  <a:pos x="78" y="116"/>
                </a:cxn>
                <a:cxn ang="0">
                  <a:pos x="89" y="107"/>
                </a:cxn>
                <a:cxn ang="0">
                  <a:pos x="121" y="109"/>
                </a:cxn>
                <a:cxn ang="0">
                  <a:pos x="125" y="104"/>
                </a:cxn>
                <a:cxn ang="0">
                  <a:pos x="125" y="86"/>
                </a:cxn>
                <a:cxn ang="0">
                  <a:pos x="121" y="81"/>
                </a:cxn>
                <a:cxn ang="0">
                  <a:pos x="116" y="77"/>
                </a:cxn>
                <a:cxn ang="0">
                  <a:pos x="112" y="61"/>
                </a:cxn>
                <a:cxn ang="0">
                  <a:pos x="107" y="50"/>
                </a:cxn>
                <a:cxn ang="0">
                  <a:pos x="87" y="41"/>
                </a:cxn>
                <a:cxn ang="0">
                  <a:pos x="78" y="48"/>
                </a:cxn>
                <a:cxn ang="0">
                  <a:pos x="73" y="43"/>
                </a:cxn>
                <a:cxn ang="0">
                  <a:pos x="60" y="48"/>
                </a:cxn>
                <a:cxn ang="0">
                  <a:pos x="53" y="54"/>
                </a:cxn>
                <a:cxn ang="0">
                  <a:pos x="57" y="29"/>
                </a:cxn>
                <a:cxn ang="0">
                  <a:pos x="55" y="18"/>
                </a:cxn>
                <a:cxn ang="0">
                  <a:pos x="46" y="7"/>
                </a:cxn>
                <a:cxn ang="0">
                  <a:pos x="41" y="4"/>
                </a:cxn>
              </a:cxnLst>
              <a:rect l="0" t="0" r="r" b="b"/>
              <a:pathLst>
                <a:path w="125" h="246">
                  <a:moveTo>
                    <a:pt x="41" y="0"/>
                  </a:moveTo>
                  <a:lnTo>
                    <a:pt x="39" y="2"/>
                  </a:lnTo>
                  <a:lnTo>
                    <a:pt x="37" y="7"/>
                  </a:lnTo>
                  <a:lnTo>
                    <a:pt x="32" y="9"/>
                  </a:lnTo>
                  <a:lnTo>
                    <a:pt x="19" y="18"/>
                  </a:lnTo>
                  <a:lnTo>
                    <a:pt x="7" y="20"/>
                  </a:lnTo>
                  <a:lnTo>
                    <a:pt x="2" y="36"/>
                  </a:lnTo>
                  <a:lnTo>
                    <a:pt x="2" y="38"/>
                  </a:lnTo>
                  <a:lnTo>
                    <a:pt x="0" y="39"/>
                  </a:lnTo>
                  <a:lnTo>
                    <a:pt x="5" y="54"/>
                  </a:lnTo>
                  <a:lnTo>
                    <a:pt x="12" y="59"/>
                  </a:lnTo>
                  <a:lnTo>
                    <a:pt x="14" y="61"/>
                  </a:lnTo>
                  <a:lnTo>
                    <a:pt x="14" y="75"/>
                  </a:lnTo>
                  <a:lnTo>
                    <a:pt x="18" y="75"/>
                  </a:lnTo>
                  <a:lnTo>
                    <a:pt x="19" y="77"/>
                  </a:lnTo>
                  <a:lnTo>
                    <a:pt x="18" y="79"/>
                  </a:lnTo>
                  <a:lnTo>
                    <a:pt x="14" y="86"/>
                  </a:lnTo>
                  <a:lnTo>
                    <a:pt x="14" y="89"/>
                  </a:lnTo>
                  <a:lnTo>
                    <a:pt x="10" y="93"/>
                  </a:lnTo>
                  <a:lnTo>
                    <a:pt x="10" y="95"/>
                  </a:lnTo>
                  <a:lnTo>
                    <a:pt x="9" y="98"/>
                  </a:lnTo>
                  <a:lnTo>
                    <a:pt x="10" y="104"/>
                  </a:lnTo>
                  <a:lnTo>
                    <a:pt x="23" y="113"/>
                  </a:lnTo>
                  <a:lnTo>
                    <a:pt x="27" y="132"/>
                  </a:lnTo>
                  <a:lnTo>
                    <a:pt x="27" y="132"/>
                  </a:lnTo>
                  <a:lnTo>
                    <a:pt x="32" y="147"/>
                  </a:lnTo>
                  <a:lnTo>
                    <a:pt x="32" y="150"/>
                  </a:lnTo>
                  <a:lnTo>
                    <a:pt x="27" y="157"/>
                  </a:lnTo>
                  <a:lnTo>
                    <a:pt x="23" y="161"/>
                  </a:lnTo>
                  <a:lnTo>
                    <a:pt x="10" y="204"/>
                  </a:lnTo>
                  <a:lnTo>
                    <a:pt x="12" y="207"/>
                  </a:lnTo>
                  <a:lnTo>
                    <a:pt x="18" y="205"/>
                  </a:lnTo>
                  <a:lnTo>
                    <a:pt x="23" y="213"/>
                  </a:lnTo>
                  <a:lnTo>
                    <a:pt x="25" y="213"/>
                  </a:lnTo>
                  <a:lnTo>
                    <a:pt x="32" y="221"/>
                  </a:lnTo>
                  <a:lnTo>
                    <a:pt x="34" y="227"/>
                  </a:lnTo>
                  <a:lnTo>
                    <a:pt x="43" y="236"/>
                  </a:lnTo>
                  <a:lnTo>
                    <a:pt x="41" y="230"/>
                  </a:lnTo>
                  <a:lnTo>
                    <a:pt x="44" y="230"/>
                  </a:lnTo>
                  <a:lnTo>
                    <a:pt x="46" y="234"/>
                  </a:lnTo>
                  <a:lnTo>
                    <a:pt x="53" y="234"/>
                  </a:lnTo>
                  <a:lnTo>
                    <a:pt x="57" y="239"/>
                  </a:lnTo>
                  <a:lnTo>
                    <a:pt x="57" y="243"/>
                  </a:lnTo>
                  <a:lnTo>
                    <a:pt x="57" y="246"/>
                  </a:lnTo>
                  <a:lnTo>
                    <a:pt x="64" y="243"/>
                  </a:lnTo>
                  <a:lnTo>
                    <a:pt x="68" y="243"/>
                  </a:lnTo>
                  <a:lnTo>
                    <a:pt x="71" y="243"/>
                  </a:lnTo>
                  <a:lnTo>
                    <a:pt x="73" y="239"/>
                  </a:lnTo>
                  <a:lnTo>
                    <a:pt x="62" y="227"/>
                  </a:lnTo>
                  <a:lnTo>
                    <a:pt x="53" y="227"/>
                  </a:lnTo>
                  <a:lnTo>
                    <a:pt x="48" y="221"/>
                  </a:lnTo>
                  <a:lnTo>
                    <a:pt x="44" y="207"/>
                  </a:lnTo>
                  <a:lnTo>
                    <a:pt x="39" y="202"/>
                  </a:lnTo>
                  <a:lnTo>
                    <a:pt x="37" y="193"/>
                  </a:lnTo>
                  <a:lnTo>
                    <a:pt x="35" y="189"/>
                  </a:lnTo>
                  <a:lnTo>
                    <a:pt x="34" y="189"/>
                  </a:lnTo>
                  <a:lnTo>
                    <a:pt x="30" y="191"/>
                  </a:lnTo>
                  <a:lnTo>
                    <a:pt x="27" y="189"/>
                  </a:lnTo>
                  <a:lnTo>
                    <a:pt x="25" y="173"/>
                  </a:lnTo>
                  <a:lnTo>
                    <a:pt x="27" y="170"/>
                  </a:lnTo>
                  <a:lnTo>
                    <a:pt x="27" y="166"/>
                  </a:lnTo>
                  <a:lnTo>
                    <a:pt x="28" y="164"/>
                  </a:lnTo>
                  <a:lnTo>
                    <a:pt x="30" y="163"/>
                  </a:lnTo>
                  <a:lnTo>
                    <a:pt x="30" y="159"/>
                  </a:lnTo>
                  <a:lnTo>
                    <a:pt x="37" y="143"/>
                  </a:lnTo>
                  <a:lnTo>
                    <a:pt x="39" y="129"/>
                  </a:lnTo>
                  <a:lnTo>
                    <a:pt x="37" y="122"/>
                  </a:lnTo>
                  <a:lnTo>
                    <a:pt x="41" y="120"/>
                  </a:lnTo>
                  <a:lnTo>
                    <a:pt x="46" y="120"/>
                  </a:lnTo>
                  <a:lnTo>
                    <a:pt x="52" y="122"/>
                  </a:lnTo>
                  <a:lnTo>
                    <a:pt x="53" y="123"/>
                  </a:lnTo>
                  <a:lnTo>
                    <a:pt x="52" y="134"/>
                  </a:lnTo>
                  <a:lnTo>
                    <a:pt x="53" y="136"/>
                  </a:lnTo>
                  <a:lnTo>
                    <a:pt x="55" y="136"/>
                  </a:lnTo>
                  <a:lnTo>
                    <a:pt x="53" y="134"/>
                  </a:lnTo>
                  <a:lnTo>
                    <a:pt x="68" y="136"/>
                  </a:lnTo>
                  <a:lnTo>
                    <a:pt x="75" y="141"/>
                  </a:lnTo>
                  <a:lnTo>
                    <a:pt x="78" y="145"/>
                  </a:lnTo>
                  <a:lnTo>
                    <a:pt x="78" y="143"/>
                  </a:lnTo>
                  <a:lnTo>
                    <a:pt x="80" y="145"/>
                  </a:lnTo>
                  <a:lnTo>
                    <a:pt x="84" y="150"/>
                  </a:lnTo>
                  <a:lnTo>
                    <a:pt x="85" y="152"/>
                  </a:lnTo>
                  <a:lnTo>
                    <a:pt x="85" y="150"/>
                  </a:lnTo>
                  <a:lnTo>
                    <a:pt x="85" y="147"/>
                  </a:lnTo>
                  <a:lnTo>
                    <a:pt x="82" y="139"/>
                  </a:lnTo>
                  <a:lnTo>
                    <a:pt x="76" y="136"/>
                  </a:lnTo>
                  <a:lnTo>
                    <a:pt x="75" y="125"/>
                  </a:lnTo>
                  <a:lnTo>
                    <a:pt x="75" y="120"/>
                  </a:lnTo>
                  <a:lnTo>
                    <a:pt x="76" y="120"/>
                  </a:lnTo>
                  <a:lnTo>
                    <a:pt x="78" y="116"/>
                  </a:lnTo>
                  <a:lnTo>
                    <a:pt x="80" y="114"/>
                  </a:lnTo>
                  <a:lnTo>
                    <a:pt x="87" y="107"/>
                  </a:lnTo>
                  <a:lnTo>
                    <a:pt x="89" y="107"/>
                  </a:lnTo>
                  <a:lnTo>
                    <a:pt x="116" y="107"/>
                  </a:lnTo>
                  <a:lnTo>
                    <a:pt x="118" y="109"/>
                  </a:lnTo>
                  <a:lnTo>
                    <a:pt x="121" y="109"/>
                  </a:lnTo>
                  <a:lnTo>
                    <a:pt x="121" y="107"/>
                  </a:lnTo>
                  <a:lnTo>
                    <a:pt x="123" y="107"/>
                  </a:lnTo>
                  <a:lnTo>
                    <a:pt x="125" y="104"/>
                  </a:lnTo>
                  <a:lnTo>
                    <a:pt x="125" y="91"/>
                  </a:lnTo>
                  <a:lnTo>
                    <a:pt x="125" y="89"/>
                  </a:lnTo>
                  <a:lnTo>
                    <a:pt x="125" y="86"/>
                  </a:lnTo>
                  <a:lnTo>
                    <a:pt x="125" y="84"/>
                  </a:lnTo>
                  <a:lnTo>
                    <a:pt x="123" y="82"/>
                  </a:lnTo>
                  <a:lnTo>
                    <a:pt x="121" y="81"/>
                  </a:lnTo>
                  <a:lnTo>
                    <a:pt x="121" y="79"/>
                  </a:lnTo>
                  <a:lnTo>
                    <a:pt x="118" y="79"/>
                  </a:lnTo>
                  <a:lnTo>
                    <a:pt x="116" y="77"/>
                  </a:lnTo>
                  <a:lnTo>
                    <a:pt x="114" y="75"/>
                  </a:lnTo>
                  <a:lnTo>
                    <a:pt x="112" y="72"/>
                  </a:lnTo>
                  <a:lnTo>
                    <a:pt x="112" y="61"/>
                  </a:lnTo>
                  <a:lnTo>
                    <a:pt x="110" y="54"/>
                  </a:lnTo>
                  <a:lnTo>
                    <a:pt x="109" y="52"/>
                  </a:lnTo>
                  <a:lnTo>
                    <a:pt x="107" y="50"/>
                  </a:lnTo>
                  <a:lnTo>
                    <a:pt x="103" y="47"/>
                  </a:lnTo>
                  <a:lnTo>
                    <a:pt x="98" y="39"/>
                  </a:lnTo>
                  <a:lnTo>
                    <a:pt x="87" y="41"/>
                  </a:lnTo>
                  <a:lnTo>
                    <a:pt x="87" y="45"/>
                  </a:lnTo>
                  <a:lnTo>
                    <a:pt x="85" y="45"/>
                  </a:lnTo>
                  <a:lnTo>
                    <a:pt x="78" y="48"/>
                  </a:lnTo>
                  <a:lnTo>
                    <a:pt x="76" y="48"/>
                  </a:lnTo>
                  <a:lnTo>
                    <a:pt x="75" y="47"/>
                  </a:lnTo>
                  <a:lnTo>
                    <a:pt x="73" y="43"/>
                  </a:lnTo>
                  <a:lnTo>
                    <a:pt x="71" y="43"/>
                  </a:lnTo>
                  <a:lnTo>
                    <a:pt x="64" y="45"/>
                  </a:lnTo>
                  <a:lnTo>
                    <a:pt x="60" y="48"/>
                  </a:lnTo>
                  <a:lnTo>
                    <a:pt x="57" y="50"/>
                  </a:lnTo>
                  <a:lnTo>
                    <a:pt x="55" y="52"/>
                  </a:lnTo>
                  <a:lnTo>
                    <a:pt x="53" y="54"/>
                  </a:lnTo>
                  <a:lnTo>
                    <a:pt x="53" y="52"/>
                  </a:lnTo>
                  <a:lnTo>
                    <a:pt x="52" y="48"/>
                  </a:lnTo>
                  <a:lnTo>
                    <a:pt x="57" y="29"/>
                  </a:lnTo>
                  <a:lnTo>
                    <a:pt x="55" y="25"/>
                  </a:lnTo>
                  <a:lnTo>
                    <a:pt x="57" y="20"/>
                  </a:lnTo>
                  <a:lnTo>
                    <a:pt x="55" y="18"/>
                  </a:lnTo>
                  <a:lnTo>
                    <a:pt x="48" y="18"/>
                  </a:lnTo>
                  <a:lnTo>
                    <a:pt x="46" y="18"/>
                  </a:lnTo>
                  <a:lnTo>
                    <a:pt x="46" y="7"/>
                  </a:lnTo>
                  <a:lnTo>
                    <a:pt x="43" y="4"/>
                  </a:lnTo>
                  <a:lnTo>
                    <a:pt x="41" y="4"/>
                  </a:lnTo>
                  <a:lnTo>
                    <a:pt x="41" y="4"/>
                  </a:lnTo>
                  <a:lnTo>
                    <a:pt x="41" y="0"/>
                  </a:lnTo>
                  <a:lnTo>
                    <a:pt x="4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8" name="Freeform 4872"/>
            <p:cNvSpPr>
              <a:spLocks/>
            </p:cNvSpPr>
            <p:nvPr/>
          </p:nvSpPr>
          <p:spPr bwMode="auto">
            <a:xfrm>
              <a:off x="4256" y="2369"/>
              <a:ext cx="125" cy="246"/>
            </a:xfrm>
            <a:custGeom>
              <a:avLst/>
              <a:gdLst/>
              <a:ahLst/>
              <a:cxnLst>
                <a:cxn ang="0">
                  <a:pos x="37" y="7"/>
                </a:cxn>
                <a:cxn ang="0">
                  <a:pos x="7" y="20"/>
                </a:cxn>
                <a:cxn ang="0">
                  <a:pos x="0" y="39"/>
                </a:cxn>
                <a:cxn ang="0">
                  <a:pos x="14" y="61"/>
                </a:cxn>
                <a:cxn ang="0">
                  <a:pos x="19" y="77"/>
                </a:cxn>
                <a:cxn ang="0">
                  <a:pos x="14" y="89"/>
                </a:cxn>
                <a:cxn ang="0">
                  <a:pos x="9" y="98"/>
                </a:cxn>
                <a:cxn ang="0">
                  <a:pos x="27" y="132"/>
                </a:cxn>
                <a:cxn ang="0">
                  <a:pos x="32" y="150"/>
                </a:cxn>
                <a:cxn ang="0">
                  <a:pos x="10" y="204"/>
                </a:cxn>
                <a:cxn ang="0">
                  <a:pos x="23" y="213"/>
                </a:cxn>
                <a:cxn ang="0">
                  <a:pos x="34" y="227"/>
                </a:cxn>
                <a:cxn ang="0">
                  <a:pos x="44" y="230"/>
                </a:cxn>
                <a:cxn ang="0">
                  <a:pos x="57" y="239"/>
                </a:cxn>
                <a:cxn ang="0">
                  <a:pos x="64" y="243"/>
                </a:cxn>
                <a:cxn ang="0">
                  <a:pos x="73" y="239"/>
                </a:cxn>
                <a:cxn ang="0">
                  <a:pos x="48" y="221"/>
                </a:cxn>
                <a:cxn ang="0">
                  <a:pos x="37" y="193"/>
                </a:cxn>
                <a:cxn ang="0">
                  <a:pos x="30" y="191"/>
                </a:cxn>
                <a:cxn ang="0">
                  <a:pos x="27" y="170"/>
                </a:cxn>
                <a:cxn ang="0">
                  <a:pos x="30" y="163"/>
                </a:cxn>
                <a:cxn ang="0">
                  <a:pos x="39" y="129"/>
                </a:cxn>
                <a:cxn ang="0">
                  <a:pos x="46" y="120"/>
                </a:cxn>
                <a:cxn ang="0">
                  <a:pos x="52" y="134"/>
                </a:cxn>
                <a:cxn ang="0">
                  <a:pos x="53" y="134"/>
                </a:cxn>
                <a:cxn ang="0">
                  <a:pos x="78" y="145"/>
                </a:cxn>
                <a:cxn ang="0">
                  <a:pos x="84" y="150"/>
                </a:cxn>
                <a:cxn ang="0">
                  <a:pos x="85" y="147"/>
                </a:cxn>
                <a:cxn ang="0">
                  <a:pos x="75" y="125"/>
                </a:cxn>
                <a:cxn ang="0">
                  <a:pos x="78" y="116"/>
                </a:cxn>
                <a:cxn ang="0">
                  <a:pos x="89" y="107"/>
                </a:cxn>
                <a:cxn ang="0">
                  <a:pos x="121" y="109"/>
                </a:cxn>
                <a:cxn ang="0">
                  <a:pos x="125" y="104"/>
                </a:cxn>
                <a:cxn ang="0">
                  <a:pos x="125" y="86"/>
                </a:cxn>
                <a:cxn ang="0">
                  <a:pos x="121" y="81"/>
                </a:cxn>
                <a:cxn ang="0">
                  <a:pos x="116" y="77"/>
                </a:cxn>
                <a:cxn ang="0">
                  <a:pos x="112" y="61"/>
                </a:cxn>
                <a:cxn ang="0">
                  <a:pos x="107" y="50"/>
                </a:cxn>
                <a:cxn ang="0">
                  <a:pos x="87" y="41"/>
                </a:cxn>
                <a:cxn ang="0">
                  <a:pos x="78" y="48"/>
                </a:cxn>
                <a:cxn ang="0">
                  <a:pos x="73" y="43"/>
                </a:cxn>
                <a:cxn ang="0">
                  <a:pos x="60" y="48"/>
                </a:cxn>
                <a:cxn ang="0">
                  <a:pos x="53" y="54"/>
                </a:cxn>
                <a:cxn ang="0">
                  <a:pos x="57" y="29"/>
                </a:cxn>
                <a:cxn ang="0">
                  <a:pos x="55" y="18"/>
                </a:cxn>
                <a:cxn ang="0">
                  <a:pos x="46" y="7"/>
                </a:cxn>
                <a:cxn ang="0">
                  <a:pos x="41" y="4"/>
                </a:cxn>
              </a:cxnLst>
              <a:rect l="0" t="0" r="r" b="b"/>
              <a:pathLst>
                <a:path w="125" h="246">
                  <a:moveTo>
                    <a:pt x="41" y="0"/>
                  </a:moveTo>
                  <a:lnTo>
                    <a:pt x="39" y="2"/>
                  </a:lnTo>
                  <a:lnTo>
                    <a:pt x="37" y="7"/>
                  </a:lnTo>
                  <a:lnTo>
                    <a:pt x="32" y="9"/>
                  </a:lnTo>
                  <a:lnTo>
                    <a:pt x="19" y="18"/>
                  </a:lnTo>
                  <a:lnTo>
                    <a:pt x="7" y="20"/>
                  </a:lnTo>
                  <a:lnTo>
                    <a:pt x="2" y="36"/>
                  </a:lnTo>
                  <a:lnTo>
                    <a:pt x="2" y="38"/>
                  </a:lnTo>
                  <a:lnTo>
                    <a:pt x="0" y="39"/>
                  </a:lnTo>
                  <a:lnTo>
                    <a:pt x="5" y="54"/>
                  </a:lnTo>
                  <a:lnTo>
                    <a:pt x="12" y="59"/>
                  </a:lnTo>
                  <a:lnTo>
                    <a:pt x="14" y="61"/>
                  </a:lnTo>
                  <a:lnTo>
                    <a:pt x="14" y="75"/>
                  </a:lnTo>
                  <a:lnTo>
                    <a:pt x="18" y="75"/>
                  </a:lnTo>
                  <a:lnTo>
                    <a:pt x="19" y="77"/>
                  </a:lnTo>
                  <a:lnTo>
                    <a:pt x="18" y="79"/>
                  </a:lnTo>
                  <a:lnTo>
                    <a:pt x="14" y="86"/>
                  </a:lnTo>
                  <a:lnTo>
                    <a:pt x="14" y="89"/>
                  </a:lnTo>
                  <a:lnTo>
                    <a:pt x="10" y="93"/>
                  </a:lnTo>
                  <a:lnTo>
                    <a:pt x="10" y="95"/>
                  </a:lnTo>
                  <a:lnTo>
                    <a:pt x="9" y="98"/>
                  </a:lnTo>
                  <a:lnTo>
                    <a:pt x="10" y="104"/>
                  </a:lnTo>
                  <a:lnTo>
                    <a:pt x="23" y="113"/>
                  </a:lnTo>
                  <a:lnTo>
                    <a:pt x="27" y="132"/>
                  </a:lnTo>
                  <a:lnTo>
                    <a:pt x="27" y="132"/>
                  </a:lnTo>
                  <a:lnTo>
                    <a:pt x="32" y="147"/>
                  </a:lnTo>
                  <a:lnTo>
                    <a:pt x="32" y="150"/>
                  </a:lnTo>
                  <a:lnTo>
                    <a:pt x="27" y="157"/>
                  </a:lnTo>
                  <a:lnTo>
                    <a:pt x="23" y="161"/>
                  </a:lnTo>
                  <a:lnTo>
                    <a:pt x="10" y="204"/>
                  </a:lnTo>
                  <a:lnTo>
                    <a:pt x="12" y="207"/>
                  </a:lnTo>
                  <a:lnTo>
                    <a:pt x="18" y="205"/>
                  </a:lnTo>
                  <a:lnTo>
                    <a:pt x="23" y="213"/>
                  </a:lnTo>
                  <a:lnTo>
                    <a:pt x="25" y="213"/>
                  </a:lnTo>
                  <a:lnTo>
                    <a:pt x="32" y="221"/>
                  </a:lnTo>
                  <a:lnTo>
                    <a:pt x="34" y="227"/>
                  </a:lnTo>
                  <a:lnTo>
                    <a:pt x="43" y="236"/>
                  </a:lnTo>
                  <a:lnTo>
                    <a:pt x="41" y="230"/>
                  </a:lnTo>
                  <a:lnTo>
                    <a:pt x="44" y="230"/>
                  </a:lnTo>
                  <a:lnTo>
                    <a:pt x="46" y="234"/>
                  </a:lnTo>
                  <a:lnTo>
                    <a:pt x="53" y="234"/>
                  </a:lnTo>
                  <a:lnTo>
                    <a:pt x="57" y="239"/>
                  </a:lnTo>
                  <a:lnTo>
                    <a:pt x="57" y="243"/>
                  </a:lnTo>
                  <a:lnTo>
                    <a:pt x="57" y="246"/>
                  </a:lnTo>
                  <a:lnTo>
                    <a:pt x="64" y="243"/>
                  </a:lnTo>
                  <a:lnTo>
                    <a:pt x="68" y="243"/>
                  </a:lnTo>
                  <a:lnTo>
                    <a:pt x="71" y="243"/>
                  </a:lnTo>
                  <a:lnTo>
                    <a:pt x="73" y="239"/>
                  </a:lnTo>
                  <a:lnTo>
                    <a:pt x="62" y="227"/>
                  </a:lnTo>
                  <a:lnTo>
                    <a:pt x="53" y="227"/>
                  </a:lnTo>
                  <a:lnTo>
                    <a:pt x="48" y="221"/>
                  </a:lnTo>
                  <a:lnTo>
                    <a:pt x="44" y="207"/>
                  </a:lnTo>
                  <a:lnTo>
                    <a:pt x="39" y="202"/>
                  </a:lnTo>
                  <a:lnTo>
                    <a:pt x="37" y="193"/>
                  </a:lnTo>
                  <a:lnTo>
                    <a:pt x="35" y="189"/>
                  </a:lnTo>
                  <a:lnTo>
                    <a:pt x="34" y="189"/>
                  </a:lnTo>
                  <a:lnTo>
                    <a:pt x="30" y="191"/>
                  </a:lnTo>
                  <a:lnTo>
                    <a:pt x="27" y="189"/>
                  </a:lnTo>
                  <a:lnTo>
                    <a:pt x="25" y="173"/>
                  </a:lnTo>
                  <a:lnTo>
                    <a:pt x="27" y="170"/>
                  </a:lnTo>
                  <a:lnTo>
                    <a:pt x="27" y="166"/>
                  </a:lnTo>
                  <a:lnTo>
                    <a:pt x="28" y="164"/>
                  </a:lnTo>
                  <a:lnTo>
                    <a:pt x="30" y="163"/>
                  </a:lnTo>
                  <a:lnTo>
                    <a:pt x="30" y="159"/>
                  </a:lnTo>
                  <a:lnTo>
                    <a:pt x="37" y="143"/>
                  </a:lnTo>
                  <a:lnTo>
                    <a:pt x="39" y="129"/>
                  </a:lnTo>
                  <a:lnTo>
                    <a:pt x="37" y="122"/>
                  </a:lnTo>
                  <a:lnTo>
                    <a:pt x="41" y="120"/>
                  </a:lnTo>
                  <a:lnTo>
                    <a:pt x="46" y="120"/>
                  </a:lnTo>
                  <a:lnTo>
                    <a:pt x="52" y="122"/>
                  </a:lnTo>
                  <a:lnTo>
                    <a:pt x="53" y="123"/>
                  </a:lnTo>
                  <a:lnTo>
                    <a:pt x="52" y="134"/>
                  </a:lnTo>
                  <a:lnTo>
                    <a:pt x="53" y="136"/>
                  </a:lnTo>
                  <a:lnTo>
                    <a:pt x="55" y="136"/>
                  </a:lnTo>
                  <a:lnTo>
                    <a:pt x="53" y="134"/>
                  </a:lnTo>
                  <a:lnTo>
                    <a:pt x="68" y="136"/>
                  </a:lnTo>
                  <a:lnTo>
                    <a:pt x="75" y="141"/>
                  </a:lnTo>
                  <a:lnTo>
                    <a:pt x="78" y="145"/>
                  </a:lnTo>
                  <a:lnTo>
                    <a:pt x="78" y="143"/>
                  </a:lnTo>
                  <a:lnTo>
                    <a:pt x="80" y="145"/>
                  </a:lnTo>
                  <a:lnTo>
                    <a:pt x="84" y="150"/>
                  </a:lnTo>
                  <a:lnTo>
                    <a:pt x="85" y="152"/>
                  </a:lnTo>
                  <a:lnTo>
                    <a:pt x="85" y="150"/>
                  </a:lnTo>
                  <a:lnTo>
                    <a:pt x="85" y="147"/>
                  </a:lnTo>
                  <a:lnTo>
                    <a:pt x="82" y="139"/>
                  </a:lnTo>
                  <a:lnTo>
                    <a:pt x="76" y="136"/>
                  </a:lnTo>
                  <a:lnTo>
                    <a:pt x="75" y="125"/>
                  </a:lnTo>
                  <a:lnTo>
                    <a:pt x="75" y="120"/>
                  </a:lnTo>
                  <a:lnTo>
                    <a:pt x="76" y="120"/>
                  </a:lnTo>
                  <a:lnTo>
                    <a:pt x="78" y="116"/>
                  </a:lnTo>
                  <a:lnTo>
                    <a:pt x="80" y="114"/>
                  </a:lnTo>
                  <a:lnTo>
                    <a:pt x="87" y="107"/>
                  </a:lnTo>
                  <a:lnTo>
                    <a:pt x="89" y="107"/>
                  </a:lnTo>
                  <a:lnTo>
                    <a:pt x="116" y="107"/>
                  </a:lnTo>
                  <a:lnTo>
                    <a:pt x="118" y="109"/>
                  </a:lnTo>
                  <a:lnTo>
                    <a:pt x="121" y="109"/>
                  </a:lnTo>
                  <a:lnTo>
                    <a:pt x="121" y="107"/>
                  </a:lnTo>
                  <a:lnTo>
                    <a:pt x="123" y="107"/>
                  </a:lnTo>
                  <a:lnTo>
                    <a:pt x="125" y="104"/>
                  </a:lnTo>
                  <a:lnTo>
                    <a:pt x="125" y="91"/>
                  </a:lnTo>
                  <a:lnTo>
                    <a:pt x="125" y="89"/>
                  </a:lnTo>
                  <a:lnTo>
                    <a:pt x="125" y="86"/>
                  </a:lnTo>
                  <a:lnTo>
                    <a:pt x="125" y="84"/>
                  </a:lnTo>
                  <a:lnTo>
                    <a:pt x="123" y="82"/>
                  </a:lnTo>
                  <a:lnTo>
                    <a:pt x="121" y="81"/>
                  </a:lnTo>
                  <a:lnTo>
                    <a:pt x="121" y="79"/>
                  </a:lnTo>
                  <a:lnTo>
                    <a:pt x="118" y="79"/>
                  </a:lnTo>
                  <a:lnTo>
                    <a:pt x="116" y="77"/>
                  </a:lnTo>
                  <a:lnTo>
                    <a:pt x="114" y="75"/>
                  </a:lnTo>
                  <a:lnTo>
                    <a:pt x="112" y="72"/>
                  </a:lnTo>
                  <a:lnTo>
                    <a:pt x="112" y="61"/>
                  </a:lnTo>
                  <a:lnTo>
                    <a:pt x="110" y="54"/>
                  </a:lnTo>
                  <a:lnTo>
                    <a:pt x="109" y="52"/>
                  </a:lnTo>
                  <a:lnTo>
                    <a:pt x="107" y="50"/>
                  </a:lnTo>
                  <a:lnTo>
                    <a:pt x="103" y="47"/>
                  </a:lnTo>
                  <a:lnTo>
                    <a:pt x="98" y="39"/>
                  </a:lnTo>
                  <a:lnTo>
                    <a:pt x="87" y="41"/>
                  </a:lnTo>
                  <a:lnTo>
                    <a:pt x="87" y="45"/>
                  </a:lnTo>
                  <a:lnTo>
                    <a:pt x="85" y="45"/>
                  </a:lnTo>
                  <a:lnTo>
                    <a:pt x="78" y="48"/>
                  </a:lnTo>
                  <a:lnTo>
                    <a:pt x="76" y="48"/>
                  </a:lnTo>
                  <a:lnTo>
                    <a:pt x="75" y="47"/>
                  </a:lnTo>
                  <a:lnTo>
                    <a:pt x="73" y="43"/>
                  </a:lnTo>
                  <a:lnTo>
                    <a:pt x="71" y="43"/>
                  </a:lnTo>
                  <a:lnTo>
                    <a:pt x="64" y="45"/>
                  </a:lnTo>
                  <a:lnTo>
                    <a:pt x="60" y="48"/>
                  </a:lnTo>
                  <a:lnTo>
                    <a:pt x="57" y="50"/>
                  </a:lnTo>
                  <a:lnTo>
                    <a:pt x="55" y="52"/>
                  </a:lnTo>
                  <a:lnTo>
                    <a:pt x="53" y="54"/>
                  </a:lnTo>
                  <a:lnTo>
                    <a:pt x="53" y="52"/>
                  </a:lnTo>
                  <a:lnTo>
                    <a:pt x="52" y="48"/>
                  </a:lnTo>
                  <a:lnTo>
                    <a:pt x="57" y="29"/>
                  </a:lnTo>
                  <a:lnTo>
                    <a:pt x="55" y="25"/>
                  </a:lnTo>
                  <a:lnTo>
                    <a:pt x="57" y="20"/>
                  </a:lnTo>
                  <a:lnTo>
                    <a:pt x="55" y="18"/>
                  </a:lnTo>
                  <a:lnTo>
                    <a:pt x="48" y="18"/>
                  </a:lnTo>
                  <a:lnTo>
                    <a:pt x="46" y="18"/>
                  </a:lnTo>
                  <a:lnTo>
                    <a:pt x="46" y="7"/>
                  </a:lnTo>
                  <a:lnTo>
                    <a:pt x="43" y="4"/>
                  </a:lnTo>
                  <a:lnTo>
                    <a:pt x="41" y="4"/>
                  </a:lnTo>
                  <a:lnTo>
                    <a:pt x="41" y="4"/>
                  </a:lnTo>
                  <a:lnTo>
                    <a:pt x="41" y="0"/>
                  </a:lnTo>
                  <a:lnTo>
                    <a:pt x="41" y="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59" name="Freeform 4873"/>
            <p:cNvSpPr>
              <a:spLocks/>
            </p:cNvSpPr>
            <p:nvPr/>
          </p:nvSpPr>
          <p:spPr bwMode="auto">
            <a:xfrm>
              <a:off x="3976" y="2201"/>
              <a:ext cx="128" cy="70"/>
            </a:xfrm>
            <a:custGeom>
              <a:avLst/>
              <a:gdLst/>
              <a:ahLst/>
              <a:cxnLst>
                <a:cxn ang="0">
                  <a:pos x="125" y="58"/>
                </a:cxn>
                <a:cxn ang="0">
                  <a:pos x="126" y="61"/>
                </a:cxn>
                <a:cxn ang="0">
                  <a:pos x="125" y="70"/>
                </a:cxn>
                <a:cxn ang="0">
                  <a:pos x="119" y="70"/>
                </a:cxn>
                <a:cxn ang="0">
                  <a:pos x="108" y="70"/>
                </a:cxn>
                <a:cxn ang="0">
                  <a:pos x="76" y="63"/>
                </a:cxn>
                <a:cxn ang="0">
                  <a:pos x="66" y="54"/>
                </a:cxn>
                <a:cxn ang="0">
                  <a:pos x="51" y="52"/>
                </a:cxn>
                <a:cxn ang="0">
                  <a:pos x="39" y="49"/>
                </a:cxn>
                <a:cxn ang="0">
                  <a:pos x="32" y="47"/>
                </a:cxn>
                <a:cxn ang="0">
                  <a:pos x="21" y="42"/>
                </a:cxn>
                <a:cxn ang="0">
                  <a:pos x="12" y="34"/>
                </a:cxn>
                <a:cxn ang="0">
                  <a:pos x="7" y="33"/>
                </a:cxn>
                <a:cxn ang="0">
                  <a:pos x="3" y="31"/>
                </a:cxn>
                <a:cxn ang="0">
                  <a:pos x="0" y="27"/>
                </a:cxn>
                <a:cxn ang="0">
                  <a:pos x="1" y="22"/>
                </a:cxn>
                <a:cxn ang="0">
                  <a:pos x="1" y="17"/>
                </a:cxn>
                <a:cxn ang="0">
                  <a:pos x="3" y="11"/>
                </a:cxn>
                <a:cxn ang="0">
                  <a:pos x="7" y="8"/>
                </a:cxn>
                <a:cxn ang="0">
                  <a:pos x="10" y="2"/>
                </a:cxn>
                <a:cxn ang="0">
                  <a:pos x="12" y="2"/>
                </a:cxn>
                <a:cxn ang="0">
                  <a:pos x="16" y="2"/>
                </a:cxn>
                <a:cxn ang="0">
                  <a:pos x="17" y="4"/>
                </a:cxn>
                <a:cxn ang="0">
                  <a:pos x="19" y="0"/>
                </a:cxn>
                <a:cxn ang="0">
                  <a:pos x="37" y="4"/>
                </a:cxn>
                <a:cxn ang="0">
                  <a:pos x="46" y="11"/>
                </a:cxn>
                <a:cxn ang="0">
                  <a:pos x="53" y="22"/>
                </a:cxn>
                <a:cxn ang="0">
                  <a:pos x="58" y="22"/>
                </a:cxn>
                <a:cxn ang="0">
                  <a:pos x="60" y="18"/>
                </a:cxn>
                <a:cxn ang="0">
                  <a:pos x="66" y="18"/>
                </a:cxn>
                <a:cxn ang="0">
                  <a:pos x="66" y="24"/>
                </a:cxn>
                <a:cxn ang="0">
                  <a:pos x="66" y="27"/>
                </a:cxn>
                <a:cxn ang="0">
                  <a:pos x="69" y="29"/>
                </a:cxn>
                <a:cxn ang="0">
                  <a:pos x="75" y="31"/>
                </a:cxn>
                <a:cxn ang="0">
                  <a:pos x="80" y="31"/>
                </a:cxn>
                <a:cxn ang="0">
                  <a:pos x="80" y="36"/>
                </a:cxn>
                <a:cxn ang="0">
                  <a:pos x="89" y="38"/>
                </a:cxn>
                <a:cxn ang="0">
                  <a:pos x="92" y="43"/>
                </a:cxn>
                <a:cxn ang="0">
                  <a:pos x="96" y="43"/>
                </a:cxn>
                <a:cxn ang="0">
                  <a:pos x="101" y="43"/>
                </a:cxn>
                <a:cxn ang="0">
                  <a:pos x="103" y="42"/>
                </a:cxn>
                <a:cxn ang="0">
                  <a:pos x="114" y="45"/>
                </a:cxn>
                <a:cxn ang="0">
                  <a:pos x="123" y="43"/>
                </a:cxn>
              </a:cxnLst>
              <a:rect l="0" t="0" r="r" b="b"/>
              <a:pathLst>
                <a:path w="128" h="70">
                  <a:moveTo>
                    <a:pt x="126" y="43"/>
                  </a:moveTo>
                  <a:lnTo>
                    <a:pt x="126" y="47"/>
                  </a:lnTo>
                  <a:lnTo>
                    <a:pt x="125" y="58"/>
                  </a:lnTo>
                  <a:lnTo>
                    <a:pt x="123" y="59"/>
                  </a:lnTo>
                  <a:lnTo>
                    <a:pt x="123" y="59"/>
                  </a:lnTo>
                  <a:lnTo>
                    <a:pt x="126" y="61"/>
                  </a:lnTo>
                  <a:lnTo>
                    <a:pt x="128" y="65"/>
                  </a:lnTo>
                  <a:lnTo>
                    <a:pt x="126" y="67"/>
                  </a:lnTo>
                  <a:lnTo>
                    <a:pt x="125" y="70"/>
                  </a:lnTo>
                  <a:lnTo>
                    <a:pt x="125" y="70"/>
                  </a:lnTo>
                  <a:lnTo>
                    <a:pt x="121" y="70"/>
                  </a:lnTo>
                  <a:lnTo>
                    <a:pt x="119" y="70"/>
                  </a:lnTo>
                  <a:lnTo>
                    <a:pt x="114" y="70"/>
                  </a:lnTo>
                  <a:lnTo>
                    <a:pt x="112" y="70"/>
                  </a:lnTo>
                  <a:lnTo>
                    <a:pt x="108" y="70"/>
                  </a:lnTo>
                  <a:lnTo>
                    <a:pt x="91" y="67"/>
                  </a:lnTo>
                  <a:lnTo>
                    <a:pt x="89" y="65"/>
                  </a:lnTo>
                  <a:lnTo>
                    <a:pt x="76" y="63"/>
                  </a:lnTo>
                  <a:lnTo>
                    <a:pt x="71" y="59"/>
                  </a:lnTo>
                  <a:lnTo>
                    <a:pt x="69" y="56"/>
                  </a:lnTo>
                  <a:lnTo>
                    <a:pt x="66" y="54"/>
                  </a:lnTo>
                  <a:lnTo>
                    <a:pt x="60" y="54"/>
                  </a:lnTo>
                  <a:lnTo>
                    <a:pt x="60" y="54"/>
                  </a:lnTo>
                  <a:lnTo>
                    <a:pt x="51" y="52"/>
                  </a:lnTo>
                  <a:lnTo>
                    <a:pt x="50" y="54"/>
                  </a:lnTo>
                  <a:lnTo>
                    <a:pt x="42" y="52"/>
                  </a:lnTo>
                  <a:lnTo>
                    <a:pt x="39" y="49"/>
                  </a:lnTo>
                  <a:lnTo>
                    <a:pt x="39" y="49"/>
                  </a:lnTo>
                  <a:lnTo>
                    <a:pt x="35" y="49"/>
                  </a:lnTo>
                  <a:lnTo>
                    <a:pt x="32" y="47"/>
                  </a:lnTo>
                  <a:lnTo>
                    <a:pt x="28" y="45"/>
                  </a:lnTo>
                  <a:lnTo>
                    <a:pt x="26" y="45"/>
                  </a:lnTo>
                  <a:lnTo>
                    <a:pt x="21" y="42"/>
                  </a:lnTo>
                  <a:lnTo>
                    <a:pt x="17" y="38"/>
                  </a:lnTo>
                  <a:lnTo>
                    <a:pt x="12" y="34"/>
                  </a:lnTo>
                  <a:lnTo>
                    <a:pt x="12" y="34"/>
                  </a:lnTo>
                  <a:lnTo>
                    <a:pt x="9" y="31"/>
                  </a:lnTo>
                  <a:lnTo>
                    <a:pt x="7" y="31"/>
                  </a:lnTo>
                  <a:lnTo>
                    <a:pt x="7" y="33"/>
                  </a:lnTo>
                  <a:lnTo>
                    <a:pt x="5" y="33"/>
                  </a:lnTo>
                  <a:lnTo>
                    <a:pt x="3" y="31"/>
                  </a:lnTo>
                  <a:lnTo>
                    <a:pt x="3" y="31"/>
                  </a:lnTo>
                  <a:lnTo>
                    <a:pt x="1" y="29"/>
                  </a:lnTo>
                  <a:lnTo>
                    <a:pt x="0" y="27"/>
                  </a:lnTo>
                  <a:lnTo>
                    <a:pt x="0" y="27"/>
                  </a:lnTo>
                  <a:lnTo>
                    <a:pt x="0" y="25"/>
                  </a:lnTo>
                  <a:lnTo>
                    <a:pt x="0" y="24"/>
                  </a:lnTo>
                  <a:lnTo>
                    <a:pt x="1" y="22"/>
                  </a:lnTo>
                  <a:lnTo>
                    <a:pt x="1" y="20"/>
                  </a:lnTo>
                  <a:lnTo>
                    <a:pt x="3" y="20"/>
                  </a:lnTo>
                  <a:lnTo>
                    <a:pt x="1" y="17"/>
                  </a:lnTo>
                  <a:lnTo>
                    <a:pt x="3" y="15"/>
                  </a:lnTo>
                  <a:lnTo>
                    <a:pt x="5" y="13"/>
                  </a:lnTo>
                  <a:lnTo>
                    <a:pt x="3" y="11"/>
                  </a:lnTo>
                  <a:lnTo>
                    <a:pt x="3" y="9"/>
                  </a:lnTo>
                  <a:lnTo>
                    <a:pt x="5" y="8"/>
                  </a:lnTo>
                  <a:lnTo>
                    <a:pt x="7" y="8"/>
                  </a:lnTo>
                  <a:lnTo>
                    <a:pt x="7" y="6"/>
                  </a:lnTo>
                  <a:lnTo>
                    <a:pt x="10" y="4"/>
                  </a:lnTo>
                  <a:lnTo>
                    <a:pt x="10" y="2"/>
                  </a:lnTo>
                  <a:lnTo>
                    <a:pt x="10" y="2"/>
                  </a:lnTo>
                  <a:lnTo>
                    <a:pt x="12" y="0"/>
                  </a:lnTo>
                  <a:lnTo>
                    <a:pt x="12" y="2"/>
                  </a:lnTo>
                  <a:lnTo>
                    <a:pt x="14" y="0"/>
                  </a:lnTo>
                  <a:lnTo>
                    <a:pt x="16" y="2"/>
                  </a:lnTo>
                  <a:lnTo>
                    <a:pt x="16" y="2"/>
                  </a:lnTo>
                  <a:lnTo>
                    <a:pt x="17" y="6"/>
                  </a:lnTo>
                  <a:lnTo>
                    <a:pt x="19" y="4"/>
                  </a:lnTo>
                  <a:lnTo>
                    <a:pt x="17" y="4"/>
                  </a:lnTo>
                  <a:lnTo>
                    <a:pt x="19" y="2"/>
                  </a:lnTo>
                  <a:lnTo>
                    <a:pt x="19" y="0"/>
                  </a:lnTo>
                  <a:lnTo>
                    <a:pt x="19" y="0"/>
                  </a:lnTo>
                  <a:lnTo>
                    <a:pt x="25" y="0"/>
                  </a:lnTo>
                  <a:lnTo>
                    <a:pt x="25" y="0"/>
                  </a:lnTo>
                  <a:lnTo>
                    <a:pt x="37" y="4"/>
                  </a:lnTo>
                  <a:lnTo>
                    <a:pt x="37" y="4"/>
                  </a:lnTo>
                  <a:lnTo>
                    <a:pt x="42" y="9"/>
                  </a:lnTo>
                  <a:lnTo>
                    <a:pt x="46" y="11"/>
                  </a:lnTo>
                  <a:lnTo>
                    <a:pt x="51" y="17"/>
                  </a:lnTo>
                  <a:lnTo>
                    <a:pt x="51" y="22"/>
                  </a:lnTo>
                  <a:lnTo>
                    <a:pt x="53" y="22"/>
                  </a:lnTo>
                  <a:lnTo>
                    <a:pt x="55" y="24"/>
                  </a:lnTo>
                  <a:lnTo>
                    <a:pt x="57" y="22"/>
                  </a:lnTo>
                  <a:lnTo>
                    <a:pt x="58" y="22"/>
                  </a:lnTo>
                  <a:lnTo>
                    <a:pt x="58" y="20"/>
                  </a:lnTo>
                  <a:lnTo>
                    <a:pt x="58" y="20"/>
                  </a:lnTo>
                  <a:lnTo>
                    <a:pt x="60" y="18"/>
                  </a:lnTo>
                  <a:lnTo>
                    <a:pt x="62" y="18"/>
                  </a:lnTo>
                  <a:lnTo>
                    <a:pt x="64" y="18"/>
                  </a:lnTo>
                  <a:lnTo>
                    <a:pt x="66" y="18"/>
                  </a:lnTo>
                  <a:lnTo>
                    <a:pt x="66" y="20"/>
                  </a:lnTo>
                  <a:lnTo>
                    <a:pt x="64" y="22"/>
                  </a:lnTo>
                  <a:lnTo>
                    <a:pt x="66" y="24"/>
                  </a:lnTo>
                  <a:lnTo>
                    <a:pt x="64" y="27"/>
                  </a:lnTo>
                  <a:lnTo>
                    <a:pt x="64" y="27"/>
                  </a:lnTo>
                  <a:lnTo>
                    <a:pt x="66" y="27"/>
                  </a:lnTo>
                  <a:lnTo>
                    <a:pt x="67" y="29"/>
                  </a:lnTo>
                  <a:lnTo>
                    <a:pt x="67" y="29"/>
                  </a:lnTo>
                  <a:lnTo>
                    <a:pt x="69" y="29"/>
                  </a:lnTo>
                  <a:lnTo>
                    <a:pt x="71" y="31"/>
                  </a:lnTo>
                  <a:lnTo>
                    <a:pt x="73" y="31"/>
                  </a:lnTo>
                  <a:lnTo>
                    <a:pt x="75" y="31"/>
                  </a:lnTo>
                  <a:lnTo>
                    <a:pt x="76" y="31"/>
                  </a:lnTo>
                  <a:lnTo>
                    <a:pt x="78" y="31"/>
                  </a:lnTo>
                  <a:lnTo>
                    <a:pt x="80" y="31"/>
                  </a:lnTo>
                  <a:lnTo>
                    <a:pt x="80" y="31"/>
                  </a:lnTo>
                  <a:lnTo>
                    <a:pt x="80" y="34"/>
                  </a:lnTo>
                  <a:lnTo>
                    <a:pt x="80" y="36"/>
                  </a:lnTo>
                  <a:lnTo>
                    <a:pt x="83" y="38"/>
                  </a:lnTo>
                  <a:lnTo>
                    <a:pt x="87" y="38"/>
                  </a:lnTo>
                  <a:lnTo>
                    <a:pt x="89" y="38"/>
                  </a:lnTo>
                  <a:lnTo>
                    <a:pt x="91" y="40"/>
                  </a:lnTo>
                  <a:lnTo>
                    <a:pt x="91" y="42"/>
                  </a:lnTo>
                  <a:lnTo>
                    <a:pt x="92" y="43"/>
                  </a:lnTo>
                  <a:lnTo>
                    <a:pt x="92" y="43"/>
                  </a:lnTo>
                  <a:lnTo>
                    <a:pt x="94" y="43"/>
                  </a:lnTo>
                  <a:lnTo>
                    <a:pt x="96" y="43"/>
                  </a:lnTo>
                  <a:lnTo>
                    <a:pt x="98" y="43"/>
                  </a:lnTo>
                  <a:lnTo>
                    <a:pt x="100" y="43"/>
                  </a:lnTo>
                  <a:lnTo>
                    <a:pt x="101" y="43"/>
                  </a:lnTo>
                  <a:lnTo>
                    <a:pt x="101" y="43"/>
                  </a:lnTo>
                  <a:lnTo>
                    <a:pt x="103" y="42"/>
                  </a:lnTo>
                  <a:lnTo>
                    <a:pt x="103" y="42"/>
                  </a:lnTo>
                  <a:lnTo>
                    <a:pt x="107" y="42"/>
                  </a:lnTo>
                  <a:lnTo>
                    <a:pt x="108" y="43"/>
                  </a:lnTo>
                  <a:lnTo>
                    <a:pt x="114" y="45"/>
                  </a:lnTo>
                  <a:lnTo>
                    <a:pt x="117" y="45"/>
                  </a:lnTo>
                  <a:lnTo>
                    <a:pt x="123" y="47"/>
                  </a:lnTo>
                  <a:lnTo>
                    <a:pt x="123" y="43"/>
                  </a:lnTo>
                  <a:lnTo>
                    <a:pt x="126" y="43"/>
                  </a:lnTo>
                  <a:lnTo>
                    <a:pt x="126"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0" name="Freeform 4874"/>
            <p:cNvSpPr>
              <a:spLocks/>
            </p:cNvSpPr>
            <p:nvPr/>
          </p:nvSpPr>
          <p:spPr bwMode="auto">
            <a:xfrm>
              <a:off x="3976" y="2201"/>
              <a:ext cx="128" cy="70"/>
            </a:xfrm>
            <a:custGeom>
              <a:avLst/>
              <a:gdLst/>
              <a:ahLst/>
              <a:cxnLst>
                <a:cxn ang="0">
                  <a:pos x="125" y="58"/>
                </a:cxn>
                <a:cxn ang="0">
                  <a:pos x="126" y="61"/>
                </a:cxn>
                <a:cxn ang="0">
                  <a:pos x="125" y="70"/>
                </a:cxn>
                <a:cxn ang="0">
                  <a:pos x="119" y="70"/>
                </a:cxn>
                <a:cxn ang="0">
                  <a:pos x="108" y="70"/>
                </a:cxn>
                <a:cxn ang="0">
                  <a:pos x="76" y="63"/>
                </a:cxn>
                <a:cxn ang="0">
                  <a:pos x="66" y="54"/>
                </a:cxn>
                <a:cxn ang="0">
                  <a:pos x="51" y="52"/>
                </a:cxn>
                <a:cxn ang="0">
                  <a:pos x="39" y="49"/>
                </a:cxn>
                <a:cxn ang="0">
                  <a:pos x="32" y="47"/>
                </a:cxn>
                <a:cxn ang="0">
                  <a:pos x="21" y="42"/>
                </a:cxn>
                <a:cxn ang="0">
                  <a:pos x="12" y="34"/>
                </a:cxn>
                <a:cxn ang="0">
                  <a:pos x="7" y="33"/>
                </a:cxn>
                <a:cxn ang="0">
                  <a:pos x="3" y="31"/>
                </a:cxn>
                <a:cxn ang="0">
                  <a:pos x="0" y="27"/>
                </a:cxn>
                <a:cxn ang="0">
                  <a:pos x="1" y="22"/>
                </a:cxn>
                <a:cxn ang="0">
                  <a:pos x="1" y="17"/>
                </a:cxn>
                <a:cxn ang="0">
                  <a:pos x="3" y="11"/>
                </a:cxn>
                <a:cxn ang="0">
                  <a:pos x="7" y="8"/>
                </a:cxn>
                <a:cxn ang="0">
                  <a:pos x="10" y="2"/>
                </a:cxn>
                <a:cxn ang="0">
                  <a:pos x="12" y="2"/>
                </a:cxn>
                <a:cxn ang="0">
                  <a:pos x="16" y="2"/>
                </a:cxn>
                <a:cxn ang="0">
                  <a:pos x="17" y="4"/>
                </a:cxn>
                <a:cxn ang="0">
                  <a:pos x="19" y="0"/>
                </a:cxn>
                <a:cxn ang="0">
                  <a:pos x="37" y="4"/>
                </a:cxn>
                <a:cxn ang="0">
                  <a:pos x="46" y="11"/>
                </a:cxn>
                <a:cxn ang="0">
                  <a:pos x="53" y="22"/>
                </a:cxn>
                <a:cxn ang="0">
                  <a:pos x="58" y="22"/>
                </a:cxn>
                <a:cxn ang="0">
                  <a:pos x="60" y="18"/>
                </a:cxn>
                <a:cxn ang="0">
                  <a:pos x="66" y="18"/>
                </a:cxn>
                <a:cxn ang="0">
                  <a:pos x="66" y="24"/>
                </a:cxn>
                <a:cxn ang="0">
                  <a:pos x="66" y="27"/>
                </a:cxn>
                <a:cxn ang="0">
                  <a:pos x="69" y="29"/>
                </a:cxn>
                <a:cxn ang="0">
                  <a:pos x="75" y="31"/>
                </a:cxn>
                <a:cxn ang="0">
                  <a:pos x="80" y="31"/>
                </a:cxn>
                <a:cxn ang="0">
                  <a:pos x="80" y="36"/>
                </a:cxn>
                <a:cxn ang="0">
                  <a:pos x="89" y="38"/>
                </a:cxn>
                <a:cxn ang="0">
                  <a:pos x="92" y="43"/>
                </a:cxn>
                <a:cxn ang="0">
                  <a:pos x="96" y="43"/>
                </a:cxn>
                <a:cxn ang="0">
                  <a:pos x="101" y="43"/>
                </a:cxn>
                <a:cxn ang="0">
                  <a:pos x="103" y="42"/>
                </a:cxn>
                <a:cxn ang="0">
                  <a:pos x="114" y="45"/>
                </a:cxn>
                <a:cxn ang="0">
                  <a:pos x="123" y="43"/>
                </a:cxn>
              </a:cxnLst>
              <a:rect l="0" t="0" r="r" b="b"/>
              <a:pathLst>
                <a:path w="128" h="70">
                  <a:moveTo>
                    <a:pt x="126" y="43"/>
                  </a:moveTo>
                  <a:lnTo>
                    <a:pt x="126" y="47"/>
                  </a:lnTo>
                  <a:lnTo>
                    <a:pt x="125" y="58"/>
                  </a:lnTo>
                  <a:lnTo>
                    <a:pt x="123" y="59"/>
                  </a:lnTo>
                  <a:lnTo>
                    <a:pt x="123" y="59"/>
                  </a:lnTo>
                  <a:lnTo>
                    <a:pt x="126" y="61"/>
                  </a:lnTo>
                  <a:lnTo>
                    <a:pt x="128" y="65"/>
                  </a:lnTo>
                  <a:lnTo>
                    <a:pt x="126" y="67"/>
                  </a:lnTo>
                  <a:lnTo>
                    <a:pt x="125" y="70"/>
                  </a:lnTo>
                  <a:lnTo>
                    <a:pt x="125" y="70"/>
                  </a:lnTo>
                  <a:lnTo>
                    <a:pt x="121" y="70"/>
                  </a:lnTo>
                  <a:lnTo>
                    <a:pt x="119" y="70"/>
                  </a:lnTo>
                  <a:lnTo>
                    <a:pt x="114" y="70"/>
                  </a:lnTo>
                  <a:lnTo>
                    <a:pt x="112" y="70"/>
                  </a:lnTo>
                  <a:lnTo>
                    <a:pt x="108" y="70"/>
                  </a:lnTo>
                  <a:lnTo>
                    <a:pt x="91" y="67"/>
                  </a:lnTo>
                  <a:lnTo>
                    <a:pt x="89" y="65"/>
                  </a:lnTo>
                  <a:lnTo>
                    <a:pt x="76" y="63"/>
                  </a:lnTo>
                  <a:lnTo>
                    <a:pt x="71" y="59"/>
                  </a:lnTo>
                  <a:lnTo>
                    <a:pt x="69" y="56"/>
                  </a:lnTo>
                  <a:lnTo>
                    <a:pt x="66" y="54"/>
                  </a:lnTo>
                  <a:lnTo>
                    <a:pt x="60" y="54"/>
                  </a:lnTo>
                  <a:lnTo>
                    <a:pt x="60" y="54"/>
                  </a:lnTo>
                  <a:lnTo>
                    <a:pt x="51" y="52"/>
                  </a:lnTo>
                  <a:lnTo>
                    <a:pt x="50" y="54"/>
                  </a:lnTo>
                  <a:lnTo>
                    <a:pt x="42" y="52"/>
                  </a:lnTo>
                  <a:lnTo>
                    <a:pt x="39" y="49"/>
                  </a:lnTo>
                  <a:lnTo>
                    <a:pt x="39" y="49"/>
                  </a:lnTo>
                  <a:lnTo>
                    <a:pt x="35" y="49"/>
                  </a:lnTo>
                  <a:lnTo>
                    <a:pt x="32" y="47"/>
                  </a:lnTo>
                  <a:lnTo>
                    <a:pt x="28" y="45"/>
                  </a:lnTo>
                  <a:lnTo>
                    <a:pt x="26" y="45"/>
                  </a:lnTo>
                  <a:lnTo>
                    <a:pt x="21" y="42"/>
                  </a:lnTo>
                  <a:lnTo>
                    <a:pt x="17" y="38"/>
                  </a:lnTo>
                  <a:lnTo>
                    <a:pt x="12" y="34"/>
                  </a:lnTo>
                  <a:lnTo>
                    <a:pt x="12" y="34"/>
                  </a:lnTo>
                  <a:lnTo>
                    <a:pt x="9" y="31"/>
                  </a:lnTo>
                  <a:lnTo>
                    <a:pt x="7" y="31"/>
                  </a:lnTo>
                  <a:lnTo>
                    <a:pt x="7" y="33"/>
                  </a:lnTo>
                  <a:lnTo>
                    <a:pt x="5" y="33"/>
                  </a:lnTo>
                  <a:lnTo>
                    <a:pt x="3" y="31"/>
                  </a:lnTo>
                  <a:lnTo>
                    <a:pt x="3" y="31"/>
                  </a:lnTo>
                  <a:lnTo>
                    <a:pt x="1" y="29"/>
                  </a:lnTo>
                  <a:lnTo>
                    <a:pt x="0" y="27"/>
                  </a:lnTo>
                  <a:lnTo>
                    <a:pt x="0" y="27"/>
                  </a:lnTo>
                  <a:lnTo>
                    <a:pt x="0" y="25"/>
                  </a:lnTo>
                  <a:lnTo>
                    <a:pt x="0" y="24"/>
                  </a:lnTo>
                  <a:lnTo>
                    <a:pt x="1" y="22"/>
                  </a:lnTo>
                  <a:lnTo>
                    <a:pt x="1" y="20"/>
                  </a:lnTo>
                  <a:lnTo>
                    <a:pt x="3" y="20"/>
                  </a:lnTo>
                  <a:lnTo>
                    <a:pt x="1" y="17"/>
                  </a:lnTo>
                  <a:lnTo>
                    <a:pt x="3" y="15"/>
                  </a:lnTo>
                  <a:lnTo>
                    <a:pt x="5" y="13"/>
                  </a:lnTo>
                  <a:lnTo>
                    <a:pt x="3" y="11"/>
                  </a:lnTo>
                  <a:lnTo>
                    <a:pt x="3" y="9"/>
                  </a:lnTo>
                  <a:lnTo>
                    <a:pt x="5" y="8"/>
                  </a:lnTo>
                  <a:lnTo>
                    <a:pt x="7" y="8"/>
                  </a:lnTo>
                  <a:lnTo>
                    <a:pt x="7" y="6"/>
                  </a:lnTo>
                  <a:lnTo>
                    <a:pt x="10" y="4"/>
                  </a:lnTo>
                  <a:lnTo>
                    <a:pt x="10" y="2"/>
                  </a:lnTo>
                  <a:lnTo>
                    <a:pt x="10" y="2"/>
                  </a:lnTo>
                  <a:lnTo>
                    <a:pt x="12" y="0"/>
                  </a:lnTo>
                  <a:lnTo>
                    <a:pt x="12" y="2"/>
                  </a:lnTo>
                  <a:lnTo>
                    <a:pt x="14" y="0"/>
                  </a:lnTo>
                  <a:lnTo>
                    <a:pt x="16" y="2"/>
                  </a:lnTo>
                  <a:lnTo>
                    <a:pt x="16" y="2"/>
                  </a:lnTo>
                  <a:lnTo>
                    <a:pt x="17" y="6"/>
                  </a:lnTo>
                  <a:lnTo>
                    <a:pt x="19" y="4"/>
                  </a:lnTo>
                  <a:lnTo>
                    <a:pt x="17" y="4"/>
                  </a:lnTo>
                  <a:lnTo>
                    <a:pt x="19" y="2"/>
                  </a:lnTo>
                  <a:lnTo>
                    <a:pt x="19" y="0"/>
                  </a:lnTo>
                  <a:lnTo>
                    <a:pt x="19" y="0"/>
                  </a:lnTo>
                  <a:lnTo>
                    <a:pt x="25" y="0"/>
                  </a:lnTo>
                  <a:lnTo>
                    <a:pt x="25" y="0"/>
                  </a:lnTo>
                  <a:lnTo>
                    <a:pt x="37" y="4"/>
                  </a:lnTo>
                  <a:lnTo>
                    <a:pt x="37" y="4"/>
                  </a:lnTo>
                  <a:lnTo>
                    <a:pt x="42" y="9"/>
                  </a:lnTo>
                  <a:lnTo>
                    <a:pt x="46" y="11"/>
                  </a:lnTo>
                  <a:lnTo>
                    <a:pt x="51" y="17"/>
                  </a:lnTo>
                  <a:lnTo>
                    <a:pt x="51" y="22"/>
                  </a:lnTo>
                  <a:lnTo>
                    <a:pt x="53" y="22"/>
                  </a:lnTo>
                  <a:lnTo>
                    <a:pt x="55" y="24"/>
                  </a:lnTo>
                  <a:lnTo>
                    <a:pt x="57" y="22"/>
                  </a:lnTo>
                  <a:lnTo>
                    <a:pt x="58" y="22"/>
                  </a:lnTo>
                  <a:lnTo>
                    <a:pt x="58" y="20"/>
                  </a:lnTo>
                  <a:lnTo>
                    <a:pt x="58" y="20"/>
                  </a:lnTo>
                  <a:lnTo>
                    <a:pt x="60" y="18"/>
                  </a:lnTo>
                  <a:lnTo>
                    <a:pt x="62" y="18"/>
                  </a:lnTo>
                  <a:lnTo>
                    <a:pt x="64" y="18"/>
                  </a:lnTo>
                  <a:lnTo>
                    <a:pt x="66" y="18"/>
                  </a:lnTo>
                  <a:lnTo>
                    <a:pt x="66" y="20"/>
                  </a:lnTo>
                  <a:lnTo>
                    <a:pt x="64" y="22"/>
                  </a:lnTo>
                  <a:lnTo>
                    <a:pt x="66" y="24"/>
                  </a:lnTo>
                  <a:lnTo>
                    <a:pt x="64" y="27"/>
                  </a:lnTo>
                  <a:lnTo>
                    <a:pt x="64" y="27"/>
                  </a:lnTo>
                  <a:lnTo>
                    <a:pt x="66" y="27"/>
                  </a:lnTo>
                  <a:lnTo>
                    <a:pt x="67" y="29"/>
                  </a:lnTo>
                  <a:lnTo>
                    <a:pt x="67" y="29"/>
                  </a:lnTo>
                  <a:lnTo>
                    <a:pt x="69" y="29"/>
                  </a:lnTo>
                  <a:lnTo>
                    <a:pt x="71" y="31"/>
                  </a:lnTo>
                  <a:lnTo>
                    <a:pt x="73" y="31"/>
                  </a:lnTo>
                  <a:lnTo>
                    <a:pt x="75" y="31"/>
                  </a:lnTo>
                  <a:lnTo>
                    <a:pt x="76" y="31"/>
                  </a:lnTo>
                  <a:lnTo>
                    <a:pt x="78" y="31"/>
                  </a:lnTo>
                  <a:lnTo>
                    <a:pt x="80" y="31"/>
                  </a:lnTo>
                  <a:lnTo>
                    <a:pt x="80" y="31"/>
                  </a:lnTo>
                  <a:lnTo>
                    <a:pt x="80" y="34"/>
                  </a:lnTo>
                  <a:lnTo>
                    <a:pt x="80" y="36"/>
                  </a:lnTo>
                  <a:lnTo>
                    <a:pt x="83" y="38"/>
                  </a:lnTo>
                  <a:lnTo>
                    <a:pt x="87" y="38"/>
                  </a:lnTo>
                  <a:lnTo>
                    <a:pt x="89" y="38"/>
                  </a:lnTo>
                  <a:lnTo>
                    <a:pt x="91" y="40"/>
                  </a:lnTo>
                  <a:lnTo>
                    <a:pt x="91" y="42"/>
                  </a:lnTo>
                  <a:lnTo>
                    <a:pt x="92" y="43"/>
                  </a:lnTo>
                  <a:lnTo>
                    <a:pt x="92" y="43"/>
                  </a:lnTo>
                  <a:lnTo>
                    <a:pt x="94" y="43"/>
                  </a:lnTo>
                  <a:lnTo>
                    <a:pt x="96" y="43"/>
                  </a:lnTo>
                  <a:lnTo>
                    <a:pt x="98" y="43"/>
                  </a:lnTo>
                  <a:lnTo>
                    <a:pt x="100" y="43"/>
                  </a:lnTo>
                  <a:lnTo>
                    <a:pt x="101" y="43"/>
                  </a:lnTo>
                  <a:lnTo>
                    <a:pt x="101" y="43"/>
                  </a:lnTo>
                  <a:lnTo>
                    <a:pt x="103" y="42"/>
                  </a:lnTo>
                  <a:lnTo>
                    <a:pt x="103" y="42"/>
                  </a:lnTo>
                  <a:lnTo>
                    <a:pt x="107" y="42"/>
                  </a:lnTo>
                  <a:lnTo>
                    <a:pt x="108" y="43"/>
                  </a:lnTo>
                  <a:lnTo>
                    <a:pt x="114" y="45"/>
                  </a:lnTo>
                  <a:lnTo>
                    <a:pt x="117" y="45"/>
                  </a:lnTo>
                  <a:lnTo>
                    <a:pt x="123" y="47"/>
                  </a:lnTo>
                  <a:lnTo>
                    <a:pt x="123" y="43"/>
                  </a:lnTo>
                  <a:lnTo>
                    <a:pt x="126" y="43"/>
                  </a:lnTo>
                  <a:lnTo>
                    <a:pt x="126" y="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1" name="Freeform 4875"/>
            <p:cNvSpPr>
              <a:spLocks/>
            </p:cNvSpPr>
            <p:nvPr/>
          </p:nvSpPr>
          <p:spPr bwMode="auto">
            <a:xfrm>
              <a:off x="4099" y="2269"/>
              <a:ext cx="76" cy="98"/>
            </a:xfrm>
            <a:custGeom>
              <a:avLst/>
              <a:gdLst/>
              <a:ahLst/>
              <a:cxnLst>
                <a:cxn ang="0">
                  <a:pos x="69" y="98"/>
                </a:cxn>
                <a:cxn ang="0">
                  <a:pos x="59" y="66"/>
                </a:cxn>
                <a:cxn ang="0">
                  <a:pos x="51" y="66"/>
                </a:cxn>
                <a:cxn ang="0">
                  <a:pos x="46" y="63"/>
                </a:cxn>
                <a:cxn ang="0">
                  <a:pos x="44" y="66"/>
                </a:cxn>
                <a:cxn ang="0">
                  <a:pos x="43" y="75"/>
                </a:cxn>
                <a:cxn ang="0">
                  <a:pos x="35" y="82"/>
                </a:cxn>
                <a:cxn ang="0">
                  <a:pos x="32" y="81"/>
                </a:cxn>
                <a:cxn ang="0">
                  <a:pos x="28" y="84"/>
                </a:cxn>
                <a:cxn ang="0">
                  <a:pos x="27" y="82"/>
                </a:cxn>
                <a:cxn ang="0">
                  <a:pos x="23" y="84"/>
                </a:cxn>
                <a:cxn ang="0">
                  <a:pos x="21" y="84"/>
                </a:cxn>
                <a:cxn ang="0">
                  <a:pos x="19" y="86"/>
                </a:cxn>
                <a:cxn ang="0">
                  <a:pos x="16" y="81"/>
                </a:cxn>
                <a:cxn ang="0">
                  <a:pos x="14" y="75"/>
                </a:cxn>
                <a:cxn ang="0">
                  <a:pos x="14" y="70"/>
                </a:cxn>
                <a:cxn ang="0">
                  <a:pos x="12" y="66"/>
                </a:cxn>
                <a:cxn ang="0">
                  <a:pos x="12" y="63"/>
                </a:cxn>
                <a:cxn ang="0">
                  <a:pos x="12" y="57"/>
                </a:cxn>
                <a:cxn ang="0">
                  <a:pos x="10" y="52"/>
                </a:cxn>
                <a:cxn ang="0">
                  <a:pos x="10" y="40"/>
                </a:cxn>
                <a:cxn ang="0">
                  <a:pos x="0" y="32"/>
                </a:cxn>
                <a:cxn ang="0">
                  <a:pos x="0" y="29"/>
                </a:cxn>
                <a:cxn ang="0">
                  <a:pos x="3" y="25"/>
                </a:cxn>
                <a:cxn ang="0">
                  <a:pos x="7" y="23"/>
                </a:cxn>
                <a:cxn ang="0">
                  <a:pos x="12" y="20"/>
                </a:cxn>
                <a:cxn ang="0">
                  <a:pos x="10" y="18"/>
                </a:cxn>
                <a:cxn ang="0">
                  <a:pos x="5" y="16"/>
                </a:cxn>
                <a:cxn ang="0">
                  <a:pos x="3" y="11"/>
                </a:cxn>
                <a:cxn ang="0">
                  <a:pos x="9" y="0"/>
                </a:cxn>
                <a:cxn ang="0">
                  <a:pos x="14" y="7"/>
                </a:cxn>
                <a:cxn ang="0">
                  <a:pos x="18" y="2"/>
                </a:cxn>
                <a:cxn ang="0">
                  <a:pos x="19" y="9"/>
                </a:cxn>
                <a:cxn ang="0">
                  <a:pos x="25" y="9"/>
                </a:cxn>
                <a:cxn ang="0">
                  <a:pos x="30" y="18"/>
                </a:cxn>
                <a:cxn ang="0">
                  <a:pos x="34" y="22"/>
                </a:cxn>
                <a:cxn ang="0">
                  <a:pos x="48" y="22"/>
                </a:cxn>
                <a:cxn ang="0">
                  <a:pos x="71" y="25"/>
                </a:cxn>
                <a:cxn ang="0">
                  <a:pos x="68" y="29"/>
                </a:cxn>
                <a:cxn ang="0">
                  <a:pos x="59" y="40"/>
                </a:cxn>
                <a:cxn ang="0">
                  <a:pos x="51" y="47"/>
                </a:cxn>
                <a:cxn ang="0">
                  <a:pos x="57" y="57"/>
                </a:cxn>
                <a:cxn ang="0">
                  <a:pos x="60" y="61"/>
                </a:cxn>
                <a:cxn ang="0">
                  <a:pos x="66" y="48"/>
                </a:cxn>
                <a:cxn ang="0">
                  <a:pos x="76" y="81"/>
                </a:cxn>
                <a:cxn ang="0">
                  <a:pos x="76" y="90"/>
                </a:cxn>
                <a:cxn ang="0">
                  <a:pos x="71" y="90"/>
                </a:cxn>
              </a:cxnLst>
              <a:rect l="0" t="0" r="r" b="b"/>
              <a:pathLst>
                <a:path w="76" h="98">
                  <a:moveTo>
                    <a:pt x="71" y="98"/>
                  </a:moveTo>
                  <a:lnTo>
                    <a:pt x="69" y="98"/>
                  </a:lnTo>
                  <a:lnTo>
                    <a:pt x="64" y="75"/>
                  </a:lnTo>
                  <a:lnTo>
                    <a:pt x="59" y="66"/>
                  </a:lnTo>
                  <a:lnTo>
                    <a:pt x="57" y="66"/>
                  </a:lnTo>
                  <a:lnTo>
                    <a:pt x="51" y="66"/>
                  </a:lnTo>
                  <a:lnTo>
                    <a:pt x="48" y="66"/>
                  </a:lnTo>
                  <a:lnTo>
                    <a:pt x="46" y="63"/>
                  </a:lnTo>
                  <a:lnTo>
                    <a:pt x="46" y="63"/>
                  </a:lnTo>
                  <a:lnTo>
                    <a:pt x="44" y="66"/>
                  </a:lnTo>
                  <a:lnTo>
                    <a:pt x="43" y="68"/>
                  </a:lnTo>
                  <a:lnTo>
                    <a:pt x="43" y="75"/>
                  </a:lnTo>
                  <a:lnTo>
                    <a:pt x="37" y="82"/>
                  </a:lnTo>
                  <a:lnTo>
                    <a:pt x="35" y="82"/>
                  </a:lnTo>
                  <a:lnTo>
                    <a:pt x="34" y="79"/>
                  </a:lnTo>
                  <a:lnTo>
                    <a:pt x="32" y="81"/>
                  </a:lnTo>
                  <a:lnTo>
                    <a:pt x="32" y="82"/>
                  </a:lnTo>
                  <a:lnTo>
                    <a:pt x="28" y="84"/>
                  </a:lnTo>
                  <a:lnTo>
                    <a:pt x="28" y="82"/>
                  </a:lnTo>
                  <a:lnTo>
                    <a:pt x="27" y="82"/>
                  </a:lnTo>
                  <a:lnTo>
                    <a:pt x="23" y="82"/>
                  </a:lnTo>
                  <a:lnTo>
                    <a:pt x="23" y="84"/>
                  </a:lnTo>
                  <a:lnTo>
                    <a:pt x="21" y="84"/>
                  </a:lnTo>
                  <a:lnTo>
                    <a:pt x="21" y="84"/>
                  </a:lnTo>
                  <a:lnTo>
                    <a:pt x="19" y="86"/>
                  </a:lnTo>
                  <a:lnTo>
                    <a:pt x="19" y="86"/>
                  </a:lnTo>
                  <a:lnTo>
                    <a:pt x="18" y="86"/>
                  </a:lnTo>
                  <a:lnTo>
                    <a:pt x="16" y="81"/>
                  </a:lnTo>
                  <a:lnTo>
                    <a:pt x="16" y="81"/>
                  </a:lnTo>
                  <a:lnTo>
                    <a:pt x="14" y="75"/>
                  </a:lnTo>
                  <a:lnTo>
                    <a:pt x="14" y="73"/>
                  </a:lnTo>
                  <a:lnTo>
                    <a:pt x="14" y="70"/>
                  </a:lnTo>
                  <a:lnTo>
                    <a:pt x="12" y="68"/>
                  </a:lnTo>
                  <a:lnTo>
                    <a:pt x="12" y="66"/>
                  </a:lnTo>
                  <a:lnTo>
                    <a:pt x="12" y="63"/>
                  </a:lnTo>
                  <a:lnTo>
                    <a:pt x="12" y="63"/>
                  </a:lnTo>
                  <a:lnTo>
                    <a:pt x="12" y="59"/>
                  </a:lnTo>
                  <a:lnTo>
                    <a:pt x="12" y="57"/>
                  </a:lnTo>
                  <a:lnTo>
                    <a:pt x="10" y="57"/>
                  </a:lnTo>
                  <a:lnTo>
                    <a:pt x="10" y="52"/>
                  </a:lnTo>
                  <a:lnTo>
                    <a:pt x="9" y="50"/>
                  </a:lnTo>
                  <a:lnTo>
                    <a:pt x="10" y="40"/>
                  </a:lnTo>
                  <a:lnTo>
                    <a:pt x="7" y="34"/>
                  </a:lnTo>
                  <a:lnTo>
                    <a:pt x="0" y="32"/>
                  </a:lnTo>
                  <a:lnTo>
                    <a:pt x="0" y="31"/>
                  </a:lnTo>
                  <a:lnTo>
                    <a:pt x="0" y="29"/>
                  </a:lnTo>
                  <a:lnTo>
                    <a:pt x="2" y="27"/>
                  </a:lnTo>
                  <a:lnTo>
                    <a:pt x="3" y="25"/>
                  </a:lnTo>
                  <a:lnTo>
                    <a:pt x="5" y="25"/>
                  </a:lnTo>
                  <a:lnTo>
                    <a:pt x="7" y="23"/>
                  </a:lnTo>
                  <a:lnTo>
                    <a:pt x="12" y="22"/>
                  </a:lnTo>
                  <a:lnTo>
                    <a:pt x="12" y="20"/>
                  </a:lnTo>
                  <a:lnTo>
                    <a:pt x="10" y="18"/>
                  </a:lnTo>
                  <a:lnTo>
                    <a:pt x="10" y="18"/>
                  </a:lnTo>
                  <a:lnTo>
                    <a:pt x="7" y="18"/>
                  </a:lnTo>
                  <a:lnTo>
                    <a:pt x="5" y="16"/>
                  </a:lnTo>
                  <a:lnTo>
                    <a:pt x="3" y="13"/>
                  </a:lnTo>
                  <a:lnTo>
                    <a:pt x="3" y="11"/>
                  </a:lnTo>
                  <a:lnTo>
                    <a:pt x="7" y="4"/>
                  </a:lnTo>
                  <a:lnTo>
                    <a:pt x="9" y="0"/>
                  </a:lnTo>
                  <a:lnTo>
                    <a:pt x="9" y="0"/>
                  </a:lnTo>
                  <a:lnTo>
                    <a:pt x="14" y="7"/>
                  </a:lnTo>
                  <a:lnTo>
                    <a:pt x="16" y="2"/>
                  </a:lnTo>
                  <a:lnTo>
                    <a:pt x="18" y="2"/>
                  </a:lnTo>
                  <a:lnTo>
                    <a:pt x="18" y="7"/>
                  </a:lnTo>
                  <a:lnTo>
                    <a:pt x="19" y="9"/>
                  </a:lnTo>
                  <a:lnTo>
                    <a:pt x="21" y="7"/>
                  </a:lnTo>
                  <a:lnTo>
                    <a:pt x="25" y="9"/>
                  </a:lnTo>
                  <a:lnTo>
                    <a:pt x="27" y="6"/>
                  </a:lnTo>
                  <a:lnTo>
                    <a:pt x="30" y="18"/>
                  </a:lnTo>
                  <a:lnTo>
                    <a:pt x="32" y="20"/>
                  </a:lnTo>
                  <a:lnTo>
                    <a:pt x="34" y="22"/>
                  </a:lnTo>
                  <a:lnTo>
                    <a:pt x="48" y="23"/>
                  </a:lnTo>
                  <a:lnTo>
                    <a:pt x="48" y="22"/>
                  </a:lnTo>
                  <a:lnTo>
                    <a:pt x="59" y="22"/>
                  </a:lnTo>
                  <a:lnTo>
                    <a:pt x="71" y="25"/>
                  </a:lnTo>
                  <a:lnTo>
                    <a:pt x="69" y="27"/>
                  </a:lnTo>
                  <a:lnTo>
                    <a:pt x="68" y="29"/>
                  </a:lnTo>
                  <a:lnTo>
                    <a:pt x="66" y="32"/>
                  </a:lnTo>
                  <a:lnTo>
                    <a:pt x="59" y="40"/>
                  </a:lnTo>
                  <a:lnTo>
                    <a:pt x="51" y="43"/>
                  </a:lnTo>
                  <a:lnTo>
                    <a:pt x="51" y="47"/>
                  </a:lnTo>
                  <a:lnTo>
                    <a:pt x="53" y="56"/>
                  </a:lnTo>
                  <a:lnTo>
                    <a:pt x="57" y="57"/>
                  </a:lnTo>
                  <a:lnTo>
                    <a:pt x="59" y="59"/>
                  </a:lnTo>
                  <a:lnTo>
                    <a:pt x="60" y="61"/>
                  </a:lnTo>
                  <a:lnTo>
                    <a:pt x="64" y="52"/>
                  </a:lnTo>
                  <a:lnTo>
                    <a:pt x="66" y="48"/>
                  </a:lnTo>
                  <a:lnTo>
                    <a:pt x="68" y="48"/>
                  </a:lnTo>
                  <a:lnTo>
                    <a:pt x="76" y="81"/>
                  </a:lnTo>
                  <a:lnTo>
                    <a:pt x="76" y="82"/>
                  </a:lnTo>
                  <a:lnTo>
                    <a:pt x="76" y="90"/>
                  </a:lnTo>
                  <a:lnTo>
                    <a:pt x="73" y="90"/>
                  </a:lnTo>
                  <a:lnTo>
                    <a:pt x="71" y="90"/>
                  </a:lnTo>
                  <a:lnTo>
                    <a:pt x="71" y="9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2" name="Freeform 4876"/>
            <p:cNvSpPr>
              <a:spLocks/>
            </p:cNvSpPr>
            <p:nvPr/>
          </p:nvSpPr>
          <p:spPr bwMode="auto">
            <a:xfrm>
              <a:off x="4099" y="2269"/>
              <a:ext cx="76" cy="98"/>
            </a:xfrm>
            <a:custGeom>
              <a:avLst/>
              <a:gdLst/>
              <a:ahLst/>
              <a:cxnLst>
                <a:cxn ang="0">
                  <a:pos x="69" y="98"/>
                </a:cxn>
                <a:cxn ang="0">
                  <a:pos x="59" y="66"/>
                </a:cxn>
                <a:cxn ang="0">
                  <a:pos x="51" y="66"/>
                </a:cxn>
                <a:cxn ang="0">
                  <a:pos x="46" y="63"/>
                </a:cxn>
                <a:cxn ang="0">
                  <a:pos x="44" y="66"/>
                </a:cxn>
                <a:cxn ang="0">
                  <a:pos x="43" y="75"/>
                </a:cxn>
                <a:cxn ang="0">
                  <a:pos x="35" y="82"/>
                </a:cxn>
                <a:cxn ang="0">
                  <a:pos x="32" y="81"/>
                </a:cxn>
                <a:cxn ang="0">
                  <a:pos x="28" y="84"/>
                </a:cxn>
                <a:cxn ang="0">
                  <a:pos x="27" y="82"/>
                </a:cxn>
                <a:cxn ang="0">
                  <a:pos x="23" y="84"/>
                </a:cxn>
                <a:cxn ang="0">
                  <a:pos x="21" y="84"/>
                </a:cxn>
                <a:cxn ang="0">
                  <a:pos x="19" y="86"/>
                </a:cxn>
                <a:cxn ang="0">
                  <a:pos x="16" y="81"/>
                </a:cxn>
                <a:cxn ang="0">
                  <a:pos x="14" y="75"/>
                </a:cxn>
                <a:cxn ang="0">
                  <a:pos x="14" y="70"/>
                </a:cxn>
                <a:cxn ang="0">
                  <a:pos x="12" y="66"/>
                </a:cxn>
                <a:cxn ang="0">
                  <a:pos x="12" y="63"/>
                </a:cxn>
                <a:cxn ang="0">
                  <a:pos x="12" y="57"/>
                </a:cxn>
                <a:cxn ang="0">
                  <a:pos x="10" y="52"/>
                </a:cxn>
                <a:cxn ang="0">
                  <a:pos x="10" y="40"/>
                </a:cxn>
                <a:cxn ang="0">
                  <a:pos x="0" y="32"/>
                </a:cxn>
                <a:cxn ang="0">
                  <a:pos x="0" y="29"/>
                </a:cxn>
                <a:cxn ang="0">
                  <a:pos x="3" y="25"/>
                </a:cxn>
                <a:cxn ang="0">
                  <a:pos x="7" y="23"/>
                </a:cxn>
                <a:cxn ang="0">
                  <a:pos x="12" y="20"/>
                </a:cxn>
                <a:cxn ang="0">
                  <a:pos x="10" y="18"/>
                </a:cxn>
                <a:cxn ang="0">
                  <a:pos x="5" y="16"/>
                </a:cxn>
                <a:cxn ang="0">
                  <a:pos x="3" y="11"/>
                </a:cxn>
                <a:cxn ang="0">
                  <a:pos x="9" y="0"/>
                </a:cxn>
                <a:cxn ang="0">
                  <a:pos x="14" y="7"/>
                </a:cxn>
                <a:cxn ang="0">
                  <a:pos x="18" y="2"/>
                </a:cxn>
                <a:cxn ang="0">
                  <a:pos x="19" y="9"/>
                </a:cxn>
                <a:cxn ang="0">
                  <a:pos x="25" y="9"/>
                </a:cxn>
                <a:cxn ang="0">
                  <a:pos x="30" y="18"/>
                </a:cxn>
                <a:cxn ang="0">
                  <a:pos x="34" y="22"/>
                </a:cxn>
                <a:cxn ang="0">
                  <a:pos x="48" y="22"/>
                </a:cxn>
                <a:cxn ang="0">
                  <a:pos x="71" y="25"/>
                </a:cxn>
                <a:cxn ang="0">
                  <a:pos x="68" y="29"/>
                </a:cxn>
                <a:cxn ang="0">
                  <a:pos x="59" y="40"/>
                </a:cxn>
                <a:cxn ang="0">
                  <a:pos x="51" y="47"/>
                </a:cxn>
                <a:cxn ang="0">
                  <a:pos x="57" y="57"/>
                </a:cxn>
                <a:cxn ang="0">
                  <a:pos x="60" y="61"/>
                </a:cxn>
                <a:cxn ang="0">
                  <a:pos x="66" y="48"/>
                </a:cxn>
                <a:cxn ang="0">
                  <a:pos x="76" y="81"/>
                </a:cxn>
                <a:cxn ang="0">
                  <a:pos x="76" y="90"/>
                </a:cxn>
                <a:cxn ang="0">
                  <a:pos x="71" y="90"/>
                </a:cxn>
              </a:cxnLst>
              <a:rect l="0" t="0" r="r" b="b"/>
              <a:pathLst>
                <a:path w="76" h="98">
                  <a:moveTo>
                    <a:pt x="71" y="98"/>
                  </a:moveTo>
                  <a:lnTo>
                    <a:pt x="69" y="98"/>
                  </a:lnTo>
                  <a:lnTo>
                    <a:pt x="64" y="75"/>
                  </a:lnTo>
                  <a:lnTo>
                    <a:pt x="59" y="66"/>
                  </a:lnTo>
                  <a:lnTo>
                    <a:pt x="57" y="66"/>
                  </a:lnTo>
                  <a:lnTo>
                    <a:pt x="51" y="66"/>
                  </a:lnTo>
                  <a:lnTo>
                    <a:pt x="48" y="66"/>
                  </a:lnTo>
                  <a:lnTo>
                    <a:pt x="46" y="63"/>
                  </a:lnTo>
                  <a:lnTo>
                    <a:pt x="46" y="63"/>
                  </a:lnTo>
                  <a:lnTo>
                    <a:pt x="44" y="66"/>
                  </a:lnTo>
                  <a:lnTo>
                    <a:pt x="43" y="68"/>
                  </a:lnTo>
                  <a:lnTo>
                    <a:pt x="43" y="75"/>
                  </a:lnTo>
                  <a:lnTo>
                    <a:pt x="37" y="82"/>
                  </a:lnTo>
                  <a:lnTo>
                    <a:pt x="35" y="82"/>
                  </a:lnTo>
                  <a:lnTo>
                    <a:pt x="34" y="79"/>
                  </a:lnTo>
                  <a:lnTo>
                    <a:pt x="32" y="81"/>
                  </a:lnTo>
                  <a:lnTo>
                    <a:pt x="32" y="82"/>
                  </a:lnTo>
                  <a:lnTo>
                    <a:pt x="28" y="84"/>
                  </a:lnTo>
                  <a:lnTo>
                    <a:pt x="28" y="82"/>
                  </a:lnTo>
                  <a:lnTo>
                    <a:pt x="27" y="82"/>
                  </a:lnTo>
                  <a:lnTo>
                    <a:pt x="23" y="82"/>
                  </a:lnTo>
                  <a:lnTo>
                    <a:pt x="23" y="84"/>
                  </a:lnTo>
                  <a:lnTo>
                    <a:pt x="21" y="84"/>
                  </a:lnTo>
                  <a:lnTo>
                    <a:pt x="21" y="84"/>
                  </a:lnTo>
                  <a:lnTo>
                    <a:pt x="19" y="86"/>
                  </a:lnTo>
                  <a:lnTo>
                    <a:pt x="19" y="86"/>
                  </a:lnTo>
                  <a:lnTo>
                    <a:pt x="18" y="86"/>
                  </a:lnTo>
                  <a:lnTo>
                    <a:pt x="16" y="81"/>
                  </a:lnTo>
                  <a:lnTo>
                    <a:pt x="16" y="81"/>
                  </a:lnTo>
                  <a:lnTo>
                    <a:pt x="14" y="75"/>
                  </a:lnTo>
                  <a:lnTo>
                    <a:pt x="14" y="73"/>
                  </a:lnTo>
                  <a:lnTo>
                    <a:pt x="14" y="70"/>
                  </a:lnTo>
                  <a:lnTo>
                    <a:pt x="12" y="68"/>
                  </a:lnTo>
                  <a:lnTo>
                    <a:pt x="12" y="66"/>
                  </a:lnTo>
                  <a:lnTo>
                    <a:pt x="12" y="63"/>
                  </a:lnTo>
                  <a:lnTo>
                    <a:pt x="12" y="63"/>
                  </a:lnTo>
                  <a:lnTo>
                    <a:pt x="12" y="59"/>
                  </a:lnTo>
                  <a:lnTo>
                    <a:pt x="12" y="57"/>
                  </a:lnTo>
                  <a:lnTo>
                    <a:pt x="10" y="57"/>
                  </a:lnTo>
                  <a:lnTo>
                    <a:pt x="10" y="52"/>
                  </a:lnTo>
                  <a:lnTo>
                    <a:pt x="9" y="50"/>
                  </a:lnTo>
                  <a:lnTo>
                    <a:pt x="10" y="40"/>
                  </a:lnTo>
                  <a:lnTo>
                    <a:pt x="7" y="34"/>
                  </a:lnTo>
                  <a:lnTo>
                    <a:pt x="0" y="32"/>
                  </a:lnTo>
                  <a:lnTo>
                    <a:pt x="0" y="31"/>
                  </a:lnTo>
                  <a:lnTo>
                    <a:pt x="0" y="29"/>
                  </a:lnTo>
                  <a:lnTo>
                    <a:pt x="2" y="27"/>
                  </a:lnTo>
                  <a:lnTo>
                    <a:pt x="3" y="25"/>
                  </a:lnTo>
                  <a:lnTo>
                    <a:pt x="5" y="25"/>
                  </a:lnTo>
                  <a:lnTo>
                    <a:pt x="7" y="23"/>
                  </a:lnTo>
                  <a:lnTo>
                    <a:pt x="12" y="22"/>
                  </a:lnTo>
                  <a:lnTo>
                    <a:pt x="12" y="20"/>
                  </a:lnTo>
                  <a:lnTo>
                    <a:pt x="10" y="18"/>
                  </a:lnTo>
                  <a:lnTo>
                    <a:pt x="10" y="18"/>
                  </a:lnTo>
                  <a:lnTo>
                    <a:pt x="7" y="18"/>
                  </a:lnTo>
                  <a:lnTo>
                    <a:pt x="5" y="16"/>
                  </a:lnTo>
                  <a:lnTo>
                    <a:pt x="3" y="13"/>
                  </a:lnTo>
                  <a:lnTo>
                    <a:pt x="3" y="11"/>
                  </a:lnTo>
                  <a:lnTo>
                    <a:pt x="7" y="4"/>
                  </a:lnTo>
                  <a:lnTo>
                    <a:pt x="9" y="0"/>
                  </a:lnTo>
                  <a:lnTo>
                    <a:pt x="9" y="0"/>
                  </a:lnTo>
                  <a:lnTo>
                    <a:pt x="14" y="7"/>
                  </a:lnTo>
                  <a:lnTo>
                    <a:pt x="16" y="2"/>
                  </a:lnTo>
                  <a:lnTo>
                    <a:pt x="18" y="2"/>
                  </a:lnTo>
                  <a:lnTo>
                    <a:pt x="18" y="7"/>
                  </a:lnTo>
                  <a:lnTo>
                    <a:pt x="19" y="9"/>
                  </a:lnTo>
                  <a:lnTo>
                    <a:pt x="21" y="7"/>
                  </a:lnTo>
                  <a:lnTo>
                    <a:pt x="25" y="9"/>
                  </a:lnTo>
                  <a:lnTo>
                    <a:pt x="27" y="6"/>
                  </a:lnTo>
                  <a:lnTo>
                    <a:pt x="30" y="18"/>
                  </a:lnTo>
                  <a:lnTo>
                    <a:pt x="32" y="20"/>
                  </a:lnTo>
                  <a:lnTo>
                    <a:pt x="34" y="22"/>
                  </a:lnTo>
                  <a:lnTo>
                    <a:pt x="48" y="23"/>
                  </a:lnTo>
                  <a:lnTo>
                    <a:pt x="48" y="22"/>
                  </a:lnTo>
                  <a:lnTo>
                    <a:pt x="59" y="22"/>
                  </a:lnTo>
                  <a:lnTo>
                    <a:pt x="71" y="25"/>
                  </a:lnTo>
                  <a:lnTo>
                    <a:pt x="69" y="27"/>
                  </a:lnTo>
                  <a:lnTo>
                    <a:pt x="68" y="29"/>
                  </a:lnTo>
                  <a:lnTo>
                    <a:pt x="66" y="32"/>
                  </a:lnTo>
                  <a:lnTo>
                    <a:pt x="59" y="40"/>
                  </a:lnTo>
                  <a:lnTo>
                    <a:pt x="51" y="43"/>
                  </a:lnTo>
                  <a:lnTo>
                    <a:pt x="51" y="47"/>
                  </a:lnTo>
                  <a:lnTo>
                    <a:pt x="53" y="56"/>
                  </a:lnTo>
                  <a:lnTo>
                    <a:pt x="57" y="57"/>
                  </a:lnTo>
                  <a:lnTo>
                    <a:pt x="59" y="59"/>
                  </a:lnTo>
                  <a:lnTo>
                    <a:pt x="60" y="61"/>
                  </a:lnTo>
                  <a:lnTo>
                    <a:pt x="64" y="52"/>
                  </a:lnTo>
                  <a:lnTo>
                    <a:pt x="66" y="48"/>
                  </a:lnTo>
                  <a:lnTo>
                    <a:pt x="68" y="48"/>
                  </a:lnTo>
                  <a:lnTo>
                    <a:pt x="76" y="81"/>
                  </a:lnTo>
                  <a:lnTo>
                    <a:pt x="76" y="82"/>
                  </a:lnTo>
                  <a:lnTo>
                    <a:pt x="76" y="90"/>
                  </a:lnTo>
                  <a:lnTo>
                    <a:pt x="73" y="90"/>
                  </a:lnTo>
                  <a:lnTo>
                    <a:pt x="71" y="90"/>
                  </a:lnTo>
                  <a:lnTo>
                    <a:pt x="71" y="98"/>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63" name="Freeform 4877"/>
            <p:cNvSpPr>
              <a:spLocks/>
            </p:cNvSpPr>
            <p:nvPr/>
          </p:nvSpPr>
          <p:spPr bwMode="auto">
            <a:xfrm>
              <a:off x="3968" y="2549"/>
              <a:ext cx="34" cy="63"/>
            </a:xfrm>
            <a:custGeom>
              <a:avLst/>
              <a:gdLst/>
              <a:ahLst/>
              <a:cxnLst>
                <a:cxn ang="0">
                  <a:pos x="6" y="0"/>
                </a:cxn>
                <a:cxn ang="0">
                  <a:pos x="4" y="2"/>
                </a:cxn>
                <a:cxn ang="0">
                  <a:pos x="6" y="4"/>
                </a:cxn>
                <a:cxn ang="0">
                  <a:pos x="9" y="4"/>
                </a:cxn>
                <a:cxn ang="0">
                  <a:pos x="9" y="6"/>
                </a:cxn>
                <a:cxn ang="0">
                  <a:pos x="9" y="6"/>
                </a:cxn>
                <a:cxn ang="0">
                  <a:pos x="8" y="8"/>
                </a:cxn>
                <a:cxn ang="0">
                  <a:pos x="6" y="13"/>
                </a:cxn>
                <a:cxn ang="0">
                  <a:pos x="4" y="15"/>
                </a:cxn>
                <a:cxn ang="0">
                  <a:pos x="2" y="29"/>
                </a:cxn>
                <a:cxn ang="0">
                  <a:pos x="0" y="27"/>
                </a:cxn>
                <a:cxn ang="0">
                  <a:pos x="0" y="29"/>
                </a:cxn>
                <a:cxn ang="0">
                  <a:pos x="2" y="49"/>
                </a:cxn>
                <a:cxn ang="0">
                  <a:pos x="6" y="59"/>
                </a:cxn>
                <a:cxn ang="0">
                  <a:pos x="9" y="61"/>
                </a:cxn>
                <a:cxn ang="0">
                  <a:pos x="18" y="63"/>
                </a:cxn>
                <a:cxn ang="0">
                  <a:pos x="31" y="56"/>
                </a:cxn>
                <a:cxn ang="0">
                  <a:pos x="33" y="50"/>
                </a:cxn>
                <a:cxn ang="0">
                  <a:pos x="34" y="38"/>
                </a:cxn>
                <a:cxn ang="0">
                  <a:pos x="34" y="34"/>
                </a:cxn>
                <a:cxn ang="0">
                  <a:pos x="33" y="34"/>
                </a:cxn>
                <a:cxn ang="0">
                  <a:pos x="27" y="22"/>
                </a:cxn>
                <a:cxn ang="0">
                  <a:pos x="25" y="20"/>
                </a:cxn>
                <a:cxn ang="0">
                  <a:pos x="24" y="17"/>
                </a:cxn>
                <a:cxn ang="0">
                  <a:pos x="20" y="15"/>
                </a:cxn>
                <a:cxn ang="0">
                  <a:pos x="18" y="11"/>
                </a:cxn>
                <a:cxn ang="0">
                  <a:pos x="11" y="2"/>
                </a:cxn>
                <a:cxn ang="0">
                  <a:pos x="8" y="0"/>
                </a:cxn>
                <a:cxn ang="0">
                  <a:pos x="6" y="0"/>
                </a:cxn>
              </a:cxnLst>
              <a:rect l="0" t="0" r="r" b="b"/>
              <a:pathLst>
                <a:path w="34" h="63">
                  <a:moveTo>
                    <a:pt x="6" y="0"/>
                  </a:moveTo>
                  <a:lnTo>
                    <a:pt x="4" y="2"/>
                  </a:lnTo>
                  <a:lnTo>
                    <a:pt x="6" y="4"/>
                  </a:lnTo>
                  <a:lnTo>
                    <a:pt x="9" y="4"/>
                  </a:lnTo>
                  <a:lnTo>
                    <a:pt x="9" y="6"/>
                  </a:lnTo>
                  <a:lnTo>
                    <a:pt x="9" y="6"/>
                  </a:lnTo>
                  <a:lnTo>
                    <a:pt x="8" y="8"/>
                  </a:lnTo>
                  <a:lnTo>
                    <a:pt x="6" y="13"/>
                  </a:lnTo>
                  <a:lnTo>
                    <a:pt x="4" y="15"/>
                  </a:lnTo>
                  <a:lnTo>
                    <a:pt x="2" y="29"/>
                  </a:lnTo>
                  <a:lnTo>
                    <a:pt x="0" y="27"/>
                  </a:lnTo>
                  <a:lnTo>
                    <a:pt x="0" y="29"/>
                  </a:lnTo>
                  <a:lnTo>
                    <a:pt x="2" y="49"/>
                  </a:lnTo>
                  <a:lnTo>
                    <a:pt x="6" y="59"/>
                  </a:lnTo>
                  <a:lnTo>
                    <a:pt x="9" y="61"/>
                  </a:lnTo>
                  <a:lnTo>
                    <a:pt x="18" y="63"/>
                  </a:lnTo>
                  <a:lnTo>
                    <a:pt x="31" y="56"/>
                  </a:lnTo>
                  <a:lnTo>
                    <a:pt x="33" y="50"/>
                  </a:lnTo>
                  <a:lnTo>
                    <a:pt x="34" y="38"/>
                  </a:lnTo>
                  <a:lnTo>
                    <a:pt x="34" y="34"/>
                  </a:lnTo>
                  <a:lnTo>
                    <a:pt x="33" y="34"/>
                  </a:lnTo>
                  <a:lnTo>
                    <a:pt x="27" y="22"/>
                  </a:lnTo>
                  <a:lnTo>
                    <a:pt x="25" y="20"/>
                  </a:lnTo>
                  <a:lnTo>
                    <a:pt x="24" y="17"/>
                  </a:lnTo>
                  <a:lnTo>
                    <a:pt x="20" y="15"/>
                  </a:lnTo>
                  <a:lnTo>
                    <a:pt x="18" y="11"/>
                  </a:lnTo>
                  <a:lnTo>
                    <a:pt x="11" y="2"/>
                  </a:lnTo>
                  <a:lnTo>
                    <a:pt x="8"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4" name="Freeform 4878"/>
            <p:cNvSpPr>
              <a:spLocks/>
            </p:cNvSpPr>
            <p:nvPr/>
          </p:nvSpPr>
          <p:spPr bwMode="auto">
            <a:xfrm>
              <a:off x="3968" y="2549"/>
              <a:ext cx="34" cy="63"/>
            </a:xfrm>
            <a:custGeom>
              <a:avLst/>
              <a:gdLst/>
              <a:ahLst/>
              <a:cxnLst>
                <a:cxn ang="0">
                  <a:pos x="6" y="0"/>
                </a:cxn>
                <a:cxn ang="0">
                  <a:pos x="4" y="2"/>
                </a:cxn>
                <a:cxn ang="0">
                  <a:pos x="6" y="4"/>
                </a:cxn>
                <a:cxn ang="0">
                  <a:pos x="9" y="4"/>
                </a:cxn>
                <a:cxn ang="0">
                  <a:pos x="9" y="6"/>
                </a:cxn>
                <a:cxn ang="0">
                  <a:pos x="9" y="6"/>
                </a:cxn>
                <a:cxn ang="0">
                  <a:pos x="8" y="8"/>
                </a:cxn>
                <a:cxn ang="0">
                  <a:pos x="6" y="13"/>
                </a:cxn>
                <a:cxn ang="0">
                  <a:pos x="4" y="15"/>
                </a:cxn>
                <a:cxn ang="0">
                  <a:pos x="2" y="29"/>
                </a:cxn>
                <a:cxn ang="0">
                  <a:pos x="0" y="27"/>
                </a:cxn>
                <a:cxn ang="0">
                  <a:pos x="0" y="29"/>
                </a:cxn>
                <a:cxn ang="0">
                  <a:pos x="2" y="49"/>
                </a:cxn>
                <a:cxn ang="0">
                  <a:pos x="6" y="59"/>
                </a:cxn>
                <a:cxn ang="0">
                  <a:pos x="9" y="61"/>
                </a:cxn>
                <a:cxn ang="0">
                  <a:pos x="18" y="63"/>
                </a:cxn>
                <a:cxn ang="0">
                  <a:pos x="31" y="56"/>
                </a:cxn>
                <a:cxn ang="0">
                  <a:pos x="33" y="50"/>
                </a:cxn>
                <a:cxn ang="0">
                  <a:pos x="34" y="38"/>
                </a:cxn>
                <a:cxn ang="0">
                  <a:pos x="34" y="34"/>
                </a:cxn>
                <a:cxn ang="0">
                  <a:pos x="33" y="34"/>
                </a:cxn>
                <a:cxn ang="0">
                  <a:pos x="27" y="22"/>
                </a:cxn>
                <a:cxn ang="0">
                  <a:pos x="25" y="20"/>
                </a:cxn>
                <a:cxn ang="0">
                  <a:pos x="24" y="17"/>
                </a:cxn>
                <a:cxn ang="0">
                  <a:pos x="20" y="15"/>
                </a:cxn>
                <a:cxn ang="0">
                  <a:pos x="18" y="11"/>
                </a:cxn>
                <a:cxn ang="0">
                  <a:pos x="11" y="2"/>
                </a:cxn>
                <a:cxn ang="0">
                  <a:pos x="8" y="0"/>
                </a:cxn>
                <a:cxn ang="0">
                  <a:pos x="6" y="0"/>
                </a:cxn>
              </a:cxnLst>
              <a:rect l="0" t="0" r="r" b="b"/>
              <a:pathLst>
                <a:path w="34" h="63">
                  <a:moveTo>
                    <a:pt x="6" y="0"/>
                  </a:moveTo>
                  <a:lnTo>
                    <a:pt x="4" y="2"/>
                  </a:lnTo>
                  <a:lnTo>
                    <a:pt x="6" y="4"/>
                  </a:lnTo>
                  <a:lnTo>
                    <a:pt x="9" y="4"/>
                  </a:lnTo>
                  <a:lnTo>
                    <a:pt x="9" y="6"/>
                  </a:lnTo>
                  <a:lnTo>
                    <a:pt x="9" y="6"/>
                  </a:lnTo>
                  <a:lnTo>
                    <a:pt x="8" y="8"/>
                  </a:lnTo>
                  <a:lnTo>
                    <a:pt x="6" y="13"/>
                  </a:lnTo>
                  <a:lnTo>
                    <a:pt x="4" y="15"/>
                  </a:lnTo>
                  <a:lnTo>
                    <a:pt x="2" y="29"/>
                  </a:lnTo>
                  <a:lnTo>
                    <a:pt x="0" y="27"/>
                  </a:lnTo>
                  <a:lnTo>
                    <a:pt x="0" y="29"/>
                  </a:lnTo>
                  <a:lnTo>
                    <a:pt x="2" y="49"/>
                  </a:lnTo>
                  <a:lnTo>
                    <a:pt x="6" y="59"/>
                  </a:lnTo>
                  <a:lnTo>
                    <a:pt x="9" y="61"/>
                  </a:lnTo>
                  <a:lnTo>
                    <a:pt x="18" y="63"/>
                  </a:lnTo>
                  <a:lnTo>
                    <a:pt x="31" y="56"/>
                  </a:lnTo>
                  <a:lnTo>
                    <a:pt x="33" y="50"/>
                  </a:lnTo>
                  <a:lnTo>
                    <a:pt x="34" y="38"/>
                  </a:lnTo>
                  <a:lnTo>
                    <a:pt x="34" y="34"/>
                  </a:lnTo>
                  <a:lnTo>
                    <a:pt x="33" y="34"/>
                  </a:lnTo>
                  <a:lnTo>
                    <a:pt x="27" y="22"/>
                  </a:lnTo>
                  <a:lnTo>
                    <a:pt x="25" y="20"/>
                  </a:lnTo>
                  <a:lnTo>
                    <a:pt x="24" y="17"/>
                  </a:lnTo>
                  <a:lnTo>
                    <a:pt x="20" y="15"/>
                  </a:lnTo>
                  <a:lnTo>
                    <a:pt x="18" y="11"/>
                  </a:lnTo>
                  <a:lnTo>
                    <a:pt x="11" y="2"/>
                  </a:lnTo>
                  <a:lnTo>
                    <a:pt x="8"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5" name="Freeform 4879"/>
            <p:cNvSpPr>
              <a:spLocks/>
            </p:cNvSpPr>
            <p:nvPr/>
          </p:nvSpPr>
          <p:spPr bwMode="auto">
            <a:xfrm>
              <a:off x="4297" y="2339"/>
              <a:ext cx="116" cy="143"/>
            </a:xfrm>
            <a:custGeom>
              <a:avLst/>
              <a:gdLst/>
              <a:ahLst/>
              <a:cxnLst>
                <a:cxn ang="0">
                  <a:pos x="43" y="18"/>
                </a:cxn>
                <a:cxn ang="0">
                  <a:pos x="43" y="23"/>
                </a:cxn>
                <a:cxn ang="0">
                  <a:pos x="53" y="28"/>
                </a:cxn>
                <a:cxn ang="0">
                  <a:pos x="64" y="28"/>
                </a:cxn>
                <a:cxn ang="0">
                  <a:pos x="68" y="36"/>
                </a:cxn>
                <a:cxn ang="0">
                  <a:pos x="71" y="39"/>
                </a:cxn>
                <a:cxn ang="0">
                  <a:pos x="73" y="44"/>
                </a:cxn>
                <a:cxn ang="0">
                  <a:pos x="64" y="48"/>
                </a:cxn>
                <a:cxn ang="0">
                  <a:pos x="60" y="50"/>
                </a:cxn>
                <a:cxn ang="0">
                  <a:pos x="60" y="55"/>
                </a:cxn>
                <a:cxn ang="0">
                  <a:pos x="78" y="69"/>
                </a:cxn>
                <a:cxn ang="0">
                  <a:pos x="85" y="78"/>
                </a:cxn>
                <a:cxn ang="0">
                  <a:pos x="93" y="86"/>
                </a:cxn>
                <a:cxn ang="0">
                  <a:pos x="100" y="96"/>
                </a:cxn>
                <a:cxn ang="0">
                  <a:pos x="100" y="96"/>
                </a:cxn>
                <a:cxn ang="0">
                  <a:pos x="103" y="100"/>
                </a:cxn>
                <a:cxn ang="0">
                  <a:pos x="116" y="119"/>
                </a:cxn>
                <a:cxn ang="0">
                  <a:pos x="114" y="132"/>
                </a:cxn>
                <a:cxn ang="0">
                  <a:pos x="109" y="137"/>
                </a:cxn>
                <a:cxn ang="0">
                  <a:pos x="103" y="134"/>
                </a:cxn>
                <a:cxn ang="0">
                  <a:pos x="94" y="137"/>
                </a:cxn>
                <a:cxn ang="0">
                  <a:pos x="91" y="143"/>
                </a:cxn>
                <a:cxn ang="0">
                  <a:pos x="80" y="139"/>
                </a:cxn>
                <a:cxn ang="0">
                  <a:pos x="82" y="137"/>
                </a:cxn>
                <a:cxn ang="0">
                  <a:pos x="84" y="121"/>
                </a:cxn>
                <a:cxn ang="0">
                  <a:pos x="84" y="116"/>
                </a:cxn>
                <a:cxn ang="0">
                  <a:pos x="82" y="112"/>
                </a:cxn>
                <a:cxn ang="0">
                  <a:pos x="80" y="109"/>
                </a:cxn>
                <a:cxn ang="0">
                  <a:pos x="75" y="107"/>
                </a:cxn>
                <a:cxn ang="0">
                  <a:pos x="71" y="102"/>
                </a:cxn>
                <a:cxn ang="0">
                  <a:pos x="69" y="84"/>
                </a:cxn>
                <a:cxn ang="0">
                  <a:pos x="66" y="80"/>
                </a:cxn>
                <a:cxn ang="0">
                  <a:pos x="57" y="69"/>
                </a:cxn>
                <a:cxn ang="0">
                  <a:pos x="46" y="75"/>
                </a:cxn>
                <a:cxn ang="0">
                  <a:pos x="37" y="78"/>
                </a:cxn>
                <a:cxn ang="0">
                  <a:pos x="34" y="77"/>
                </a:cxn>
                <a:cxn ang="0">
                  <a:pos x="30" y="73"/>
                </a:cxn>
                <a:cxn ang="0">
                  <a:pos x="19" y="78"/>
                </a:cxn>
                <a:cxn ang="0">
                  <a:pos x="14" y="82"/>
                </a:cxn>
                <a:cxn ang="0">
                  <a:pos x="12" y="82"/>
                </a:cxn>
                <a:cxn ang="0">
                  <a:pos x="16" y="59"/>
                </a:cxn>
                <a:cxn ang="0">
                  <a:pos x="16" y="50"/>
                </a:cxn>
                <a:cxn ang="0">
                  <a:pos x="7" y="48"/>
                </a:cxn>
                <a:cxn ang="0">
                  <a:pos x="5" y="37"/>
                </a:cxn>
                <a:cxn ang="0">
                  <a:pos x="0" y="34"/>
                </a:cxn>
                <a:cxn ang="0">
                  <a:pos x="0" y="30"/>
                </a:cxn>
                <a:cxn ang="0">
                  <a:pos x="2" y="28"/>
                </a:cxn>
                <a:cxn ang="0">
                  <a:pos x="7" y="27"/>
                </a:cxn>
                <a:cxn ang="0">
                  <a:pos x="14" y="18"/>
                </a:cxn>
                <a:cxn ang="0">
                  <a:pos x="16" y="14"/>
                </a:cxn>
                <a:cxn ang="0">
                  <a:pos x="23" y="21"/>
                </a:cxn>
                <a:cxn ang="0">
                  <a:pos x="25" y="16"/>
                </a:cxn>
                <a:cxn ang="0">
                  <a:pos x="23" y="2"/>
                </a:cxn>
                <a:cxn ang="0">
                  <a:pos x="30" y="0"/>
                </a:cxn>
              </a:cxnLst>
              <a:rect l="0" t="0" r="r" b="b"/>
              <a:pathLst>
                <a:path w="116" h="143">
                  <a:moveTo>
                    <a:pt x="30" y="2"/>
                  </a:moveTo>
                  <a:lnTo>
                    <a:pt x="43" y="18"/>
                  </a:lnTo>
                  <a:lnTo>
                    <a:pt x="43" y="21"/>
                  </a:lnTo>
                  <a:lnTo>
                    <a:pt x="43" y="23"/>
                  </a:lnTo>
                  <a:lnTo>
                    <a:pt x="48" y="28"/>
                  </a:lnTo>
                  <a:lnTo>
                    <a:pt x="53" y="28"/>
                  </a:lnTo>
                  <a:lnTo>
                    <a:pt x="59" y="27"/>
                  </a:lnTo>
                  <a:lnTo>
                    <a:pt x="64" y="28"/>
                  </a:lnTo>
                  <a:lnTo>
                    <a:pt x="68" y="34"/>
                  </a:lnTo>
                  <a:lnTo>
                    <a:pt x="68" y="36"/>
                  </a:lnTo>
                  <a:lnTo>
                    <a:pt x="71" y="37"/>
                  </a:lnTo>
                  <a:lnTo>
                    <a:pt x="71" y="39"/>
                  </a:lnTo>
                  <a:lnTo>
                    <a:pt x="73" y="41"/>
                  </a:lnTo>
                  <a:lnTo>
                    <a:pt x="73" y="44"/>
                  </a:lnTo>
                  <a:lnTo>
                    <a:pt x="69" y="48"/>
                  </a:lnTo>
                  <a:lnTo>
                    <a:pt x="64" y="48"/>
                  </a:lnTo>
                  <a:lnTo>
                    <a:pt x="62" y="48"/>
                  </a:lnTo>
                  <a:lnTo>
                    <a:pt x="60" y="50"/>
                  </a:lnTo>
                  <a:lnTo>
                    <a:pt x="59" y="53"/>
                  </a:lnTo>
                  <a:lnTo>
                    <a:pt x="60" y="55"/>
                  </a:lnTo>
                  <a:lnTo>
                    <a:pt x="78" y="66"/>
                  </a:lnTo>
                  <a:lnTo>
                    <a:pt x="78" y="69"/>
                  </a:lnTo>
                  <a:lnTo>
                    <a:pt x="85" y="77"/>
                  </a:lnTo>
                  <a:lnTo>
                    <a:pt x="85" y="78"/>
                  </a:lnTo>
                  <a:lnTo>
                    <a:pt x="91" y="84"/>
                  </a:lnTo>
                  <a:lnTo>
                    <a:pt x="93" y="86"/>
                  </a:lnTo>
                  <a:lnTo>
                    <a:pt x="98" y="89"/>
                  </a:lnTo>
                  <a:lnTo>
                    <a:pt x="100" y="96"/>
                  </a:lnTo>
                  <a:lnTo>
                    <a:pt x="100" y="96"/>
                  </a:lnTo>
                  <a:lnTo>
                    <a:pt x="100" y="96"/>
                  </a:lnTo>
                  <a:lnTo>
                    <a:pt x="102" y="100"/>
                  </a:lnTo>
                  <a:lnTo>
                    <a:pt x="103" y="100"/>
                  </a:lnTo>
                  <a:lnTo>
                    <a:pt x="110" y="105"/>
                  </a:lnTo>
                  <a:lnTo>
                    <a:pt x="116" y="119"/>
                  </a:lnTo>
                  <a:lnTo>
                    <a:pt x="116" y="132"/>
                  </a:lnTo>
                  <a:lnTo>
                    <a:pt x="114" y="132"/>
                  </a:lnTo>
                  <a:lnTo>
                    <a:pt x="112" y="136"/>
                  </a:lnTo>
                  <a:lnTo>
                    <a:pt x="109" y="137"/>
                  </a:lnTo>
                  <a:lnTo>
                    <a:pt x="107" y="137"/>
                  </a:lnTo>
                  <a:lnTo>
                    <a:pt x="103" y="134"/>
                  </a:lnTo>
                  <a:lnTo>
                    <a:pt x="102" y="134"/>
                  </a:lnTo>
                  <a:lnTo>
                    <a:pt x="94" y="137"/>
                  </a:lnTo>
                  <a:lnTo>
                    <a:pt x="93" y="143"/>
                  </a:lnTo>
                  <a:lnTo>
                    <a:pt x="91" y="143"/>
                  </a:lnTo>
                  <a:lnTo>
                    <a:pt x="82" y="141"/>
                  </a:lnTo>
                  <a:lnTo>
                    <a:pt x="80" y="139"/>
                  </a:lnTo>
                  <a:lnTo>
                    <a:pt x="80" y="137"/>
                  </a:lnTo>
                  <a:lnTo>
                    <a:pt x="82" y="137"/>
                  </a:lnTo>
                  <a:lnTo>
                    <a:pt x="84" y="134"/>
                  </a:lnTo>
                  <a:lnTo>
                    <a:pt x="84" y="121"/>
                  </a:lnTo>
                  <a:lnTo>
                    <a:pt x="84" y="119"/>
                  </a:lnTo>
                  <a:lnTo>
                    <a:pt x="84" y="116"/>
                  </a:lnTo>
                  <a:lnTo>
                    <a:pt x="84" y="114"/>
                  </a:lnTo>
                  <a:lnTo>
                    <a:pt x="82" y="112"/>
                  </a:lnTo>
                  <a:lnTo>
                    <a:pt x="80" y="111"/>
                  </a:lnTo>
                  <a:lnTo>
                    <a:pt x="80" y="109"/>
                  </a:lnTo>
                  <a:lnTo>
                    <a:pt x="77" y="109"/>
                  </a:lnTo>
                  <a:lnTo>
                    <a:pt x="75" y="107"/>
                  </a:lnTo>
                  <a:lnTo>
                    <a:pt x="73" y="105"/>
                  </a:lnTo>
                  <a:lnTo>
                    <a:pt x="71" y="102"/>
                  </a:lnTo>
                  <a:lnTo>
                    <a:pt x="71" y="91"/>
                  </a:lnTo>
                  <a:lnTo>
                    <a:pt x="69" y="84"/>
                  </a:lnTo>
                  <a:lnTo>
                    <a:pt x="68" y="82"/>
                  </a:lnTo>
                  <a:lnTo>
                    <a:pt x="66" y="80"/>
                  </a:lnTo>
                  <a:lnTo>
                    <a:pt x="62" y="77"/>
                  </a:lnTo>
                  <a:lnTo>
                    <a:pt x="57" y="69"/>
                  </a:lnTo>
                  <a:lnTo>
                    <a:pt x="46" y="71"/>
                  </a:lnTo>
                  <a:lnTo>
                    <a:pt x="46" y="75"/>
                  </a:lnTo>
                  <a:lnTo>
                    <a:pt x="44" y="75"/>
                  </a:lnTo>
                  <a:lnTo>
                    <a:pt x="37" y="78"/>
                  </a:lnTo>
                  <a:lnTo>
                    <a:pt x="35" y="78"/>
                  </a:lnTo>
                  <a:lnTo>
                    <a:pt x="34" y="77"/>
                  </a:lnTo>
                  <a:lnTo>
                    <a:pt x="32" y="73"/>
                  </a:lnTo>
                  <a:lnTo>
                    <a:pt x="30" y="73"/>
                  </a:lnTo>
                  <a:lnTo>
                    <a:pt x="23" y="75"/>
                  </a:lnTo>
                  <a:lnTo>
                    <a:pt x="19" y="78"/>
                  </a:lnTo>
                  <a:lnTo>
                    <a:pt x="16" y="80"/>
                  </a:lnTo>
                  <a:lnTo>
                    <a:pt x="14" y="82"/>
                  </a:lnTo>
                  <a:lnTo>
                    <a:pt x="12" y="84"/>
                  </a:lnTo>
                  <a:lnTo>
                    <a:pt x="12" y="82"/>
                  </a:lnTo>
                  <a:lnTo>
                    <a:pt x="11" y="78"/>
                  </a:lnTo>
                  <a:lnTo>
                    <a:pt x="16" y="59"/>
                  </a:lnTo>
                  <a:lnTo>
                    <a:pt x="14" y="55"/>
                  </a:lnTo>
                  <a:lnTo>
                    <a:pt x="16" y="50"/>
                  </a:lnTo>
                  <a:lnTo>
                    <a:pt x="14" y="48"/>
                  </a:lnTo>
                  <a:lnTo>
                    <a:pt x="7" y="48"/>
                  </a:lnTo>
                  <a:lnTo>
                    <a:pt x="5" y="48"/>
                  </a:lnTo>
                  <a:lnTo>
                    <a:pt x="5" y="37"/>
                  </a:lnTo>
                  <a:lnTo>
                    <a:pt x="2" y="34"/>
                  </a:lnTo>
                  <a:lnTo>
                    <a:pt x="0" y="34"/>
                  </a:lnTo>
                  <a:lnTo>
                    <a:pt x="0" y="34"/>
                  </a:lnTo>
                  <a:lnTo>
                    <a:pt x="0" y="30"/>
                  </a:lnTo>
                  <a:lnTo>
                    <a:pt x="0" y="30"/>
                  </a:lnTo>
                  <a:lnTo>
                    <a:pt x="2" y="28"/>
                  </a:lnTo>
                  <a:lnTo>
                    <a:pt x="3" y="28"/>
                  </a:lnTo>
                  <a:lnTo>
                    <a:pt x="7" y="27"/>
                  </a:lnTo>
                  <a:lnTo>
                    <a:pt x="5" y="23"/>
                  </a:lnTo>
                  <a:lnTo>
                    <a:pt x="14" y="18"/>
                  </a:lnTo>
                  <a:lnTo>
                    <a:pt x="14" y="16"/>
                  </a:lnTo>
                  <a:lnTo>
                    <a:pt x="16" y="14"/>
                  </a:lnTo>
                  <a:lnTo>
                    <a:pt x="18" y="21"/>
                  </a:lnTo>
                  <a:lnTo>
                    <a:pt x="23" y="21"/>
                  </a:lnTo>
                  <a:lnTo>
                    <a:pt x="25" y="20"/>
                  </a:lnTo>
                  <a:lnTo>
                    <a:pt x="25" y="16"/>
                  </a:lnTo>
                  <a:lnTo>
                    <a:pt x="23" y="11"/>
                  </a:lnTo>
                  <a:lnTo>
                    <a:pt x="23" y="2"/>
                  </a:lnTo>
                  <a:lnTo>
                    <a:pt x="25" y="0"/>
                  </a:lnTo>
                  <a:lnTo>
                    <a:pt x="30" y="0"/>
                  </a:lnTo>
                  <a:lnTo>
                    <a:pt x="3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6" name="Freeform 4880"/>
            <p:cNvSpPr>
              <a:spLocks/>
            </p:cNvSpPr>
            <p:nvPr/>
          </p:nvSpPr>
          <p:spPr bwMode="auto">
            <a:xfrm>
              <a:off x="4297" y="2339"/>
              <a:ext cx="116" cy="143"/>
            </a:xfrm>
            <a:custGeom>
              <a:avLst/>
              <a:gdLst/>
              <a:ahLst/>
              <a:cxnLst>
                <a:cxn ang="0">
                  <a:pos x="43" y="18"/>
                </a:cxn>
                <a:cxn ang="0">
                  <a:pos x="43" y="23"/>
                </a:cxn>
                <a:cxn ang="0">
                  <a:pos x="53" y="28"/>
                </a:cxn>
                <a:cxn ang="0">
                  <a:pos x="64" y="28"/>
                </a:cxn>
                <a:cxn ang="0">
                  <a:pos x="68" y="36"/>
                </a:cxn>
                <a:cxn ang="0">
                  <a:pos x="71" y="39"/>
                </a:cxn>
                <a:cxn ang="0">
                  <a:pos x="73" y="44"/>
                </a:cxn>
                <a:cxn ang="0">
                  <a:pos x="64" y="48"/>
                </a:cxn>
                <a:cxn ang="0">
                  <a:pos x="60" y="50"/>
                </a:cxn>
                <a:cxn ang="0">
                  <a:pos x="60" y="55"/>
                </a:cxn>
                <a:cxn ang="0">
                  <a:pos x="78" y="69"/>
                </a:cxn>
                <a:cxn ang="0">
                  <a:pos x="85" y="78"/>
                </a:cxn>
                <a:cxn ang="0">
                  <a:pos x="93" y="86"/>
                </a:cxn>
                <a:cxn ang="0">
                  <a:pos x="100" y="96"/>
                </a:cxn>
                <a:cxn ang="0">
                  <a:pos x="100" y="96"/>
                </a:cxn>
                <a:cxn ang="0">
                  <a:pos x="103" y="100"/>
                </a:cxn>
                <a:cxn ang="0">
                  <a:pos x="116" y="119"/>
                </a:cxn>
                <a:cxn ang="0">
                  <a:pos x="114" y="132"/>
                </a:cxn>
                <a:cxn ang="0">
                  <a:pos x="109" y="137"/>
                </a:cxn>
                <a:cxn ang="0">
                  <a:pos x="103" y="134"/>
                </a:cxn>
                <a:cxn ang="0">
                  <a:pos x="94" y="137"/>
                </a:cxn>
                <a:cxn ang="0">
                  <a:pos x="91" y="143"/>
                </a:cxn>
                <a:cxn ang="0">
                  <a:pos x="80" y="139"/>
                </a:cxn>
                <a:cxn ang="0">
                  <a:pos x="82" y="137"/>
                </a:cxn>
                <a:cxn ang="0">
                  <a:pos x="84" y="121"/>
                </a:cxn>
                <a:cxn ang="0">
                  <a:pos x="84" y="116"/>
                </a:cxn>
                <a:cxn ang="0">
                  <a:pos x="82" y="112"/>
                </a:cxn>
                <a:cxn ang="0">
                  <a:pos x="80" y="109"/>
                </a:cxn>
                <a:cxn ang="0">
                  <a:pos x="75" y="107"/>
                </a:cxn>
                <a:cxn ang="0">
                  <a:pos x="71" y="102"/>
                </a:cxn>
                <a:cxn ang="0">
                  <a:pos x="69" y="84"/>
                </a:cxn>
                <a:cxn ang="0">
                  <a:pos x="66" y="80"/>
                </a:cxn>
                <a:cxn ang="0">
                  <a:pos x="57" y="69"/>
                </a:cxn>
                <a:cxn ang="0">
                  <a:pos x="46" y="75"/>
                </a:cxn>
                <a:cxn ang="0">
                  <a:pos x="37" y="78"/>
                </a:cxn>
                <a:cxn ang="0">
                  <a:pos x="34" y="77"/>
                </a:cxn>
                <a:cxn ang="0">
                  <a:pos x="30" y="73"/>
                </a:cxn>
                <a:cxn ang="0">
                  <a:pos x="19" y="78"/>
                </a:cxn>
                <a:cxn ang="0">
                  <a:pos x="14" y="82"/>
                </a:cxn>
                <a:cxn ang="0">
                  <a:pos x="12" y="82"/>
                </a:cxn>
                <a:cxn ang="0">
                  <a:pos x="16" y="59"/>
                </a:cxn>
                <a:cxn ang="0">
                  <a:pos x="16" y="50"/>
                </a:cxn>
                <a:cxn ang="0">
                  <a:pos x="7" y="48"/>
                </a:cxn>
                <a:cxn ang="0">
                  <a:pos x="5" y="37"/>
                </a:cxn>
                <a:cxn ang="0">
                  <a:pos x="0" y="34"/>
                </a:cxn>
                <a:cxn ang="0">
                  <a:pos x="0" y="30"/>
                </a:cxn>
                <a:cxn ang="0">
                  <a:pos x="2" y="28"/>
                </a:cxn>
                <a:cxn ang="0">
                  <a:pos x="7" y="27"/>
                </a:cxn>
                <a:cxn ang="0">
                  <a:pos x="14" y="18"/>
                </a:cxn>
                <a:cxn ang="0">
                  <a:pos x="16" y="14"/>
                </a:cxn>
                <a:cxn ang="0">
                  <a:pos x="23" y="21"/>
                </a:cxn>
                <a:cxn ang="0">
                  <a:pos x="25" y="16"/>
                </a:cxn>
                <a:cxn ang="0">
                  <a:pos x="23" y="2"/>
                </a:cxn>
                <a:cxn ang="0">
                  <a:pos x="30" y="0"/>
                </a:cxn>
              </a:cxnLst>
              <a:rect l="0" t="0" r="r" b="b"/>
              <a:pathLst>
                <a:path w="116" h="143">
                  <a:moveTo>
                    <a:pt x="30" y="2"/>
                  </a:moveTo>
                  <a:lnTo>
                    <a:pt x="43" y="18"/>
                  </a:lnTo>
                  <a:lnTo>
                    <a:pt x="43" y="21"/>
                  </a:lnTo>
                  <a:lnTo>
                    <a:pt x="43" y="23"/>
                  </a:lnTo>
                  <a:lnTo>
                    <a:pt x="48" y="28"/>
                  </a:lnTo>
                  <a:lnTo>
                    <a:pt x="53" y="28"/>
                  </a:lnTo>
                  <a:lnTo>
                    <a:pt x="59" y="27"/>
                  </a:lnTo>
                  <a:lnTo>
                    <a:pt x="64" y="28"/>
                  </a:lnTo>
                  <a:lnTo>
                    <a:pt x="68" y="34"/>
                  </a:lnTo>
                  <a:lnTo>
                    <a:pt x="68" y="36"/>
                  </a:lnTo>
                  <a:lnTo>
                    <a:pt x="71" y="37"/>
                  </a:lnTo>
                  <a:lnTo>
                    <a:pt x="71" y="39"/>
                  </a:lnTo>
                  <a:lnTo>
                    <a:pt x="73" y="41"/>
                  </a:lnTo>
                  <a:lnTo>
                    <a:pt x="73" y="44"/>
                  </a:lnTo>
                  <a:lnTo>
                    <a:pt x="69" y="48"/>
                  </a:lnTo>
                  <a:lnTo>
                    <a:pt x="64" y="48"/>
                  </a:lnTo>
                  <a:lnTo>
                    <a:pt x="62" y="48"/>
                  </a:lnTo>
                  <a:lnTo>
                    <a:pt x="60" y="50"/>
                  </a:lnTo>
                  <a:lnTo>
                    <a:pt x="59" y="53"/>
                  </a:lnTo>
                  <a:lnTo>
                    <a:pt x="60" y="55"/>
                  </a:lnTo>
                  <a:lnTo>
                    <a:pt x="78" y="66"/>
                  </a:lnTo>
                  <a:lnTo>
                    <a:pt x="78" y="69"/>
                  </a:lnTo>
                  <a:lnTo>
                    <a:pt x="85" y="77"/>
                  </a:lnTo>
                  <a:lnTo>
                    <a:pt x="85" y="78"/>
                  </a:lnTo>
                  <a:lnTo>
                    <a:pt x="91" y="84"/>
                  </a:lnTo>
                  <a:lnTo>
                    <a:pt x="93" y="86"/>
                  </a:lnTo>
                  <a:lnTo>
                    <a:pt x="98" y="89"/>
                  </a:lnTo>
                  <a:lnTo>
                    <a:pt x="100" y="96"/>
                  </a:lnTo>
                  <a:lnTo>
                    <a:pt x="100" y="96"/>
                  </a:lnTo>
                  <a:lnTo>
                    <a:pt x="100" y="96"/>
                  </a:lnTo>
                  <a:lnTo>
                    <a:pt x="102" y="100"/>
                  </a:lnTo>
                  <a:lnTo>
                    <a:pt x="103" y="100"/>
                  </a:lnTo>
                  <a:lnTo>
                    <a:pt x="110" y="105"/>
                  </a:lnTo>
                  <a:lnTo>
                    <a:pt x="116" y="119"/>
                  </a:lnTo>
                  <a:lnTo>
                    <a:pt x="116" y="132"/>
                  </a:lnTo>
                  <a:lnTo>
                    <a:pt x="114" y="132"/>
                  </a:lnTo>
                  <a:lnTo>
                    <a:pt x="112" y="136"/>
                  </a:lnTo>
                  <a:lnTo>
                    <a:pt x="109" y="137"/>
                  </a:lnTo>
                  <a:lnTo>
                    <a:pt x="107" y="137"/>
                  </a:lnTo>
                  <a:lnTo>
                    <a:pt x="103" y="134"/>
                  </a:lnTo>
                  <a:lnTo>
                    <a:pt x="102" y="134"/>
                  </a:lnTo>
                  <a:lnTo>
                    <a:pt x="94" y="137"/>
                  </a:lnTo>
                  <a:lnTo>
                    <a:pt x="93" y="143"/>
                  </a:lnTo>
                  <a:lnTo>
                    <a:pt x="91" y="143"/>
                  </a:lnTo>
                  <a:lnTo>
                    <a:pt x="82" y="141"/>
                  </a:lnTo>
                  <a:lnTo>
                    <a:pt x="80" y="139"/>
                  </a:lnTo>
                  <a:lnTo>
                    <a:pt x="80" y="137"/>
                  </a:lnTo>
                  <a:lnTo>
                    <a:pt x="82" y="137"/>
                  </a:lnTo>
                  <a:lnTo>
                    <a:pt x="84" y="134"/>
                  </a:lnTo>
                  <a:lnTo>
                    <a:pt x="84" y="121"/>
                  </a:lnTo>
                  <a:lnTo>
                    <a:pt x="84" y="119"/>
                  </a:lnTo>
                  <a:lnTo>
                    <a:pt x="84" y="116"/>
                  </a:lnTo>
                  <a:lnTo>
                    <a:pt x="84" y="114"/>
                  </a:lnTo>
                  <a:lnTo>
                    <a:pt x="82" y="112"/>
                  </a:lnTo>
                  <a:lnTo>
                    <a:pt x="80" y="111"/>
                  </a:lnTo>
                  <a:lnTo>
                    <a:pt x="80" y="109"/>
                  </a:lnTo>
                  <a:lnTo>
                    <a:pt x="77" y="109"/>
                  </a:lnTo>
                  <a:lnTo>
                    <a:pt x="75" y="107"/>
                  </a:lnTo>
                  <a:lnTo>
                    <a:pt x="73" y="105"/>
                  </a:lnTo>
                  <a:lnTo>
                    <a:pt x="71" y="102"/>
                  </a:lnTo>
                  <a:lnTo>
                    <a:pt x="71" y="91"/>
                  </a:lnTo>
                  <a:lnTo>
                    <a:pt x="69" y="84"/>
                  </a:lnTo>
                  <a:lnTo>
                    <a:pt x="68" y="82"/>
                  </a:lnTo>
                  <a:lnTo>
                    <a:pt x="66" y="80"/>
                  </a:lnTo>
                  <a:lnTo>
                    <a:pt x="62" y="77"/>
                  </a:lnTo>
                  <a:lnTo>
                    <a:pt x="57" y="69"/>
                  </a:lnTo>
                  <a:lnTo>
                    <a:pt x="46" y="71"/>
                  </a:lnTo>
                  <a:lnTo>
                    <a:pt x="46" y="75"/>
                  </a:lnTo>
                  <a:lnTo>
                    <a:pt x="44" y="75"/>
                  </a:lnTo>
                  <a:lnTo>
                    <a:pt x="37" y="78"/>
                  </a:lnTo>
                  <a:lnTo>
                    <a:pt x="35" y="78"/>
                  </a:lnTo>
                  <a:lnTo>
                    <a:pt x="34" y="77"/>
                  </a:lnTo>
                  <a:lnTo>
                    <a:pt x="32" y="73"/>
                  </a:lnTo>
                  <a:lnTo>
                    <a:pt x="30" y="73"/>
                  </a:lnTo>
                  <a:lnTo>
                    <a:pt x="23" y="75"/>
                  </a:lnTo>
                  <a:lnTo>
                    <a:pt x="19" y="78"/>
                  </a:lnTo>
                  <a:lnTo>
                    <a:pt x="16" y="80"/>
                  </a:lnTo>
                  <a:lnTo>
                    <a:pt x="14" y="82"/>
                  </a:lnTo>
                  <a:lnTo>
                    <a:pt x="12" y="84"/>
                  </a:lnTo>
                  <a:lnTo>
                    <a:pt x="12" y="82"/>
                  </a:lnTo>
                  <a:lnTo>
                    <a:pt x="11" y="78"/>
                  </a:lnTo>
                  <a:lnTo>
                    <a:pt x="16" y="59"/>
                  </a:lnTo>
                  <a:lnTo>
                    <a:pt x="14" y="55"/>
                  </a:lnTo>
                  <a:lnTo>
                    <a:pt x="16" y="50"/>
                  </a:lnTo>
                  <a:lnTo>
                    <a:pt x="14" y="48"/>
                  </a:lnTo>
                  <a:lnTo>
                    <a:pt x="7" y="48"/>
                  </a:lnTo>
                  <a:lnTo>
                    <a:pt x="5" y="48"/>
                  </a:lnTo>
                  <a:lnTo>
                    <a:pt x="5" y="37"/>
                  </a:lnTo>
                  <a:lnTo>
                    <a:pt x="2" y="34"/>
                  </a:lnTo>
                  <a:lnTo>
                    <a:pt x="0" y="34"/>
                  </a:lnTo>
                  <a:lnTo>
                    <a:pt x="0" y="34"/>
                  </a:lnTo>
                  <a:lnTo>
                    <a:pt x="0" y="30"/>
                  </a:lnTo>
                  <a:lnTo>
                    <a:pt x="0" y="30"/>
                  </a:lnTo>
                  <a:lnTo>
                    <a:pt x="2" y="28"/>
                  </a:lnTo>
                  <a:lnTo>
                    <a:pt x="3" y="28"/>
                  </a:lnTo>
                  <a:lnTo>
                    <a:pt x="7" y="27"/>
                  </a:lnTo>
                  <a:lnTo>
                    <a:pt x="5" y="23"/>
                  </a:lnTo>
                  <a:lnTo>
                    <a:pt x="14" y="18"/>
                  </a:lnTo>
                  <a:lnTo>
                    <a:pt x="14" y="16"/>
                  </a:lnTo>
                  <a:lnTo>
                    <a:pt x="16" y="14"/>
                  </a:lnTo>
                  <a:lnTo>
                    <a:pt x="18" y="21"/>
                  </a:lnTo>
                  <a:lnTo>
                    <a:pt x="23" y="21"/>
                  </a:lnTo>
                  <a:lnTo>
                    <a:pt x="25" y="20"/>
                  </a:lnTo>
                  <a:lnTo>
                    <a:pt x="25" y="16"/>
                  </a:lnTo>
                  <a:lnTo>
                    <a:pt x="23" y="11"/>
                  </a:lnTo>
                  <a:lnTo>
                    <a:pt x="23" y="2"/>
                  </a:lnTo>
                  <a:lnTo>
                    <a:pt x="25" y="0"/>
                  </a:lnTo>
                  <a:lnTo>
                    <a:pt x="30" y="0"/>
                  </a:lnTo>
                  <a:lnTo>
                    <a:pt x="30" y="2"/>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467" name="Freeform 4881"/>
            <p:cNvSpPr>
              <a:spLocks/>
            </p:cNvSpPr>
            <p:nvPr/>
          </p:nvSpPr>
          <p:spPr bwMode="auto">
            <a:xfrm>
              <a:off x="4432" y="2380"/>
              <a:ext cx="36" cy="30"/>
            </a:xfrm>
            <a:custGeom>
              <a:avLst/>
              <a:gdLst/>
              <a:ahLst/>
              <a:cxnLst>
                <a:cxn ang="0">
                  <a:pos x="0" y="12"/>
                </a:cxn>
                <a:cxn ang="0">
                  <a:pos x="0" y="12"/>
                </a:cxn>
                <a:cxn ang="0">
                  <a:pos x="0" y="16"/>
                </a:cxn>
                <a:cxn ang="0">
                  <a:pos x="0" y="20"/>
                </a:cxn>
                <a:cxn ang="0">
                  <a:pos x="0" y="20"/>
                </a:cxn>
                <a:cxn ang="0">
                  <a:pos x="2" y="23"/>
                </a:cxn>
                <a:cxn ang="0">
                  <a:pos x="4" y="27"/>
                </a:cxn>
                <a:cxn ang="0">
                  <a:pos x="4" y="27"/>
                </a:cxn>
                <a:cxn ang="0">
                  <a:pos x="8" y="28"/>
                </a:cxn>
                <a:cxn ang="0">
                  <a:pos x="11" y="28"/>
                </a:cxn>
                <a:cxn ang="0">
                  <a:pos x="11" y="28"/>
                </a:cxn>
                <a:cxn ang="0">
                  <a:pos x="15" y="30"/>
                </a:cxn>
                <a:cxn ang="0">
                  <a:pos x="20" y="30"/>
                </a:cxn>
                <a:cxn ang="0">
                  <a:pos x="20" y="30"/>
                </a:cxn>
                <a:cxn ang="0">
                  <a:pos x="20" y="28"/>
                </a:cxn>
                <a:cxn ang="0">
                  <a:pos x="22" y="28"/>
                </a:cxn>
                <a:cxn ang="0">
                  <a:pos x="24" y="27"/>
                </a:cxn>
                <a:cxn ang="0">
                  <a:pos x="24" y="28"/>
                </a:cxn>
                <a:cxn ang="0">
                  <a:pos x="24" y="28"/>
                </a:cxn>
                <a:cxn ang="0">
                  <a:pos x="25" y="25"/>
                </a:cxn>
                <a:cxn ang="0">
                  <a:pos x="29" y="23"/>
                </a:cxn>
                <a:cxn ang="0">
                  <a:pos x="29" y="23"/>
                </a:cxn>
                <a:cxn ang="0">
                  <a:pos x="31" y="20"/>
                </a:cxn>
                <a:cxn ang="0">
                  <a:pos x="31" y="16"/>
                </a:cxn>
                <a:cxn ang="0">
                  <a:pos x="31" y="16"/>
                </a:cxn>
                <a:cxn ang="0">
                  <a:pos x="31" y="16"/>
                </a:cxn>
                <a:cxn ang="0">
                  <a:pos x="33" y="12"/>
                </a:cxn>
                <a:cxn ang="0">
                  <a:pos x="33" y="9"/>
                </a:cxn>
                <a:cxn ang="0">
                  <a:pos x="33" y="9"/>
                </a:cxn>
                <a:cxn ang="0">
                  <a:pos x="36" y="9"/>
                </a:cxn>
                <a:cxn ang="0">
                  <a:pos x="36" y="7"/>
                </a:cxn>
                <a:cxn ang="0">
                  <a:pos x="34" y="3"/>
                </a:cxn>
                <a:cxn ang="0">
                  <a:pos x="34" y="3"/>
                </a:cxn>
                <a:cxn ang="0">
                  <a:pos x="31" y="0"/>
                </a:cxn>
                <a:cxn ang="0">
                  <a:pos x="29" y="2"/>
                </a:cxn>
                <a:cxn ang="0">
                  <a:pos x="29" y="3"/>
                </a:cxn>
                <a:cxn ang="0">
                  <a:pos x="29" y="3"/>
                </a:cxn>
                <a:cxn ang="0">
                  <a:pos x="27" y="2"/>
                </a:cxn>
                <a:cxn ang="0">
                  <a:pos x="25" y="2"/>
                </a:cxn>
                <a:cxn ang="0">
                  <a:pos x="25" y="3"/>
                </a:cxn>
                <a:cxn ang="0">
                  <a:pos x="25" y="3"/>
                </a:cxn>
                <a:cxn ang="0">
                  <a:pos x="25" y="2"/>
                </a:cxn>
                <a:cxn ang="0">
                  <a:pos x="22" y="2"/>
                </a:cxn>
                <a:cxn ang="0">
                  <a:pos x="20" y="3"/>
                </a:cxn>
                <a:cxn ang="0">
                  <a:pos x="20" y="3"/>
                </a:cxn>
                <a:cxn ang="0">
                  <a:pos x="18" y="2"/>
                </a:cxn>
                <a:cxn ang="0">
                  <a:pos x="16" y="2"/>
                </a:cxn>
                <a:cxn ang="0">
                  <a:pos x="11" y="3"/>
                </a:cxn>
                <a:cxn ang="0">
                  <a:pos x="11" y="3"/>
                </a:cxn>
                <a:cxn ang="0">
                  <a:pos x="13" y="5"/>
                </a:cxn>
                <a:cxn ang="0">
                  <a:pos x="13" y="5"/>
                </a:cxn>
                <a:cxn ang="0">
                  <a:pos x="11" y="3"/>
                </a:cxn>
                <a:cxn ang="0">
                  <a:pos x="8" y="3"/>
                </a:cxn>
                <a:cxn ang="0">
                  <a:pos x="8" y="3"/>
                </a:cxn>
                <a:cxn ang="0">
                  <a:pos x="8" y="3"/>
                </a:cxn>
                <a:cxn ang="0">
                  <a:pos x="8" y="5"/>
                </a:cxn>
                <a:cxn ang="0">
                  <a:pos x="9" y="7"/>
                </a:cxn>
                <a:cxn ang="0">
                  <a:pos x="9" y="7"/>
                </a:cxn>
                <a:cxn ang="0">
                  <a:pos x="4" y="9"/>
                </a:cxn>
                <a:cxn ang="0">
                  <a:pos x="0" y="12"/>
                </a:cxn>
              </a:cxnLst>
              <a:rect l="0" t="0" r="r" b="b"/>
              <a:pathLst>
                <a:path w="36" h="30">
                  <a:moveTo>
                    <a:pt x="0" y="12"/>
                  </a:moveTo>
                  <a:lnTo>
                    <a:pt x="0" y="12"/>
                  </a:lnTo>
                  <a:lnTo>
                    <a:pt x="0" y="16"/>
                  </a:lnTo>
                  <a:lnTo>
                    <a:pt x="0" y="20"/>
                  </a:lnTo>
                  <a:lnTo>
                    <a:pt x="0" y="20"/>
                  </a:lnTo>
                  <a:lnTo>
                    <a:pt x="2" y="23"/>
                  </a:lnTo>
                  <a:lnTo>
                    <a:pt x="4" y="27"/>
                  </a:lnTo>
                  <a:lnTo>
                    <a:pt x="4" y="27"/>
                  </a:lnTo>
                  <a:lnTo>
                    <a:pt x="8" y="28"/>
                  </a:lnTo>
                  <a:lnTo>
                    <a:pt x="11" y="28"/>
                  </a:lnTo>
                  <a:lnTo>
                    <a:pt x="11" y="28"/>
                  </a:lnTo>
                  <a:lnTo>
                    <a:pt x="15" y="30"/>
                  </a:lnTo>
                  <a:lnTo>
                    <a:pt x="20" y="30"/>
                  </a:lnTo>
                  <a:lnTo>
                    <a:pt x="20" y="30"/>
                  </a:lnTo>
                  <a:lnTo>
                    <a:pt x="20" y="28"/>
                  </a:lnTo>
                  <a:lnTo>
                    <a:pt x="22" y="28"/>
                  </a:lnTo>
                  <a:lnTo>
                    <a:pt x="24" y="27"/>
                  </a:lnTo>
                  <a:lnTo>
                    <a:pt x="24" y="28"/>
                  </a:lnTo>
                  <a:lnTo>
                    <a:pt x="24" y="28"/>
                  </a:lnTo>
                  <a:lnTo>
                    <a:pt x="25" y="25"/>
                  </a:lnTo>
                  <a:lnTo>
                    <a:pt x="29" y="23"/>
                  </a:lnTo>
                  <a:lnTo>
                    <a:pt x="29" y="23"/>
                  </a:lnTo>
                  <a:lnTo>
                    <a:pt x="31" y="20"/>
                  </a:lnTo>
                  <a:lnTo>
                    <a:pt x="31" y="16"/>
                  </a:lnTo>
                  <a:lnTo>
                    <a:pt x="31" y="16"/>
                  </a:lnTo>
                  <a:lnTo>
                    <a:pt x="31" y="16"/>
                  </a:lnTo>
                  <a:lnTo>
                    <a:pt x="33" y="12"/>
                  </a:lnTo>
                  <a:lnTo>
                    <a:pt x="33" y="9"/>
                  </a:lnTo>
                  <a:lnTo>
                    <a:pt x="33" y="9"/>
                  </a:lnTo>
                  <a:lnTo>
                    <a:pt x="36" y="9"/>
                  </a:lnTo>
                  <a:lnTo>
                    <a:pt x="36" y="7"/>
                  </a:lnTo>
                  <a:lnTo>
                    <a:pt x="34" y="3"/>
                  </a:lnTo>
                  <a:lnTo>
                    <a:pt x="34" y="3"/>
                  </a:lnTo>
                  <a:lnTo>
                    <a:pt x="31" y="0"/>
                  </a:lnTo>
                  <a:lnTo>
                    <a:pt x="29" y="2"/>
                  </a:lnTo>
                  <a:lnTo>
                    <a:pt x="29" y="3"/>
                  </a:lnTo>
                  <a:lnTo>
                    <a:pt x="29" y="3"/>
                  </a:lnTo>
                  <a:lnTo>
                    <a:pt x="27" y="2"/>
                  </a:lnTo>
                  <a:lnTo>
                    <a:pt x="25" y="2"/>
                  </a:lnTo>
                  <a:lnTo>
                    <a:pt x="25" y="3"/>
                  </a:lnTo>
                  <a:lnTo>
                    <a:pt x="25" y="3"/>
                  </a:lnTo>
                  <a:lnTo>
                    <a:pt x="25" y="2"/>
                  </a:lnTo>
                  <a:lnTo>
                    <a:pt x="22" y="2"/>
                  </a:lnTo>
                  <a:lnTo>
                    <a:pt x="20" y="3"/>
                  </a:lnTo>
                  <a:lnTo>
                    <a:pt x="20" y="3"/>
                  </a:lnTo>
                  <a:lnTo>
                    <a:pt x="18" y="2"/>
                  </a:lnTo>
                  <a:lnTo>
                    <a:pt x="16" y="2"/>
                  </a:lnTo>
                  <a:lnTo>
                    <a:pt x="11" y="3"/>
                  </a:lnTo>
                  <a:lnTo>
                    <a:pt x="11" y="3"/>
                  </a:lnTo>
                  <a:lnTo>
                    <a:pt x="13" y="5"/>
                  </a:lnTo>
                  <a:lnTo>
                    <a:pt x="13" y="5"/>
                  </a:lnTo>
                  <a:lnTo>
                    <a:pt x="11" y="3"/>
                  </a:lnTo>
                  <a:lnTo>
                    <a:pt x="8" y="3"/>
                  </a:lnTo>
                  <a:lnTo>
                    <a:pt x="8" y="3"/>
                  </a:lnTo>
                  <a:lnTo>
                    <a:pt x="8" y="3"/>
                  </a:lnTo>
                  <a:lnTo>
                    <a:pt x="8" y="5"/>
                  </a:lnTo>
                  <a:lnTo>
                    <a:pt x="9" y="7"/>
                  </a:lnTo>
                  <a:lnTo>
                    <a:pt x="9" y="7"/>
                  </a:lnTo>
                  <a:lnTo>
                    <a:pt x="4" y="9"/>
                  </a:lnTo>
                  <a:lnTo>
                    <a:pt x="0"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8" name="Freeform 4882"/>
            <p:cNvSpPr>
              <a:spLocks/>
            </p:cNvSpPr>
            <p:nvPr/>
          </p:nvSpPr>
          <p:spPr bwMode="auto">
            <a:xfrm>
              <a:off x="4432" y="2380"/>
              <a:ext cx="36" cy="30"/>
            </a:xfrm>
            <a:custGeom>
              <a:avLst/>
              <a:gdLst/>
              <a:ahLst/>
              <a:cxnLst>
                <a:cxn ang="0">
                  <a:pos x="0" y="12"/>
                </a:cxn>
                <a:cxn ang="0">
                  <a:pos x="0" y="12"/>
                </a:cxn>
                <a:cxn ang="0">
                  <a:pos x="0" y="16"/>
                </a:cxn>
                <a:cxn ang="0">
                  <a:pos x="0" y="20"/>
                </a:cxn>
                <a:cxn ang="0">
                  <a:pos x="0" y="20"/>
                </a:cxn>
                <a:cxn ang="0">
                  <a:pos x="2" y="23"/>
                </a:cxn>
                <a:cxn ang="0">
                  <a:pos x="4" y="27"/>
                </a:cxn>
                <a:cxn ang="0">
                  <a:pos x="4" y="27"/>
                </a:cxn>
                <a:cxn ang="0">
                  <a:pos x="8" y="28"/>
                </a:cxn>
                <a:cxn ang="0">
                  <a:pos x="11" y="28"/>
                </a:cxn>
                <a:cxn ang="0">
                  <a:pos x="11" y="28"/>
                </a:cxn>
                <a:cxn ang="0">
                  <a:pos x="15" y="30"/>
                </a:cxn>
                <a:cxn ang="0">
                  <a:pos x="20" y="30"/>
                </a:cxn>
                <a:cxn ang="0">
                  <a:pos x="20" y="30"/>
                </a:cxn>
                <a:cxn ang="0">
                  <a:pos x="20" y="28"/>
                </a:cxn>
                <a:cxn ang="0">
                  <a:pos x="22" y="28"/>
                </a:cxn>
                <a:cxn ang="0">
                  <a:pos x="24" y="27"/>
                </a:cxn>
                <a:cxn ang="0">
                  <a:pos x="24" y="28"/>
                </a:cxn>
                <a:cxn ang="0">
                  <a:pos x="24" y="28"/>
                </a:cxn>
                <a:cxn ang="0">
                  <a:pos x="25" y="25"/>
                </a:cxn>
                <a:cxn ang="0">
                  <a:pos x="29" y="23"/>
                </a:cxn>
                <a:cxn ang="0">
                  <a:pos x="29" y="23"/>
                </a:cxn>
                <a:cxn ang="0">
                  <a:pos x="31" y="20"/>
                </a:cxn>
                <a:cxn ang="0">
                  <a:pos x="31" y="16"/>
                </a:cxn>
                <a:cxn ang="0">
                  <a:pos x="31" y="16"/>
                </a:cxn>
                <a:cxn ang="0">
                  <a:pos x="31" y="16"/>
                </a:cxn>
                <a:cxn ang="0">
                  <a:pos x="33" y="12"/>
                </a:cxn>
                <a:cxn ang="0">
                  <a:pos x="33" y="9"/>
                </a:cxn>
                <a:cxn ang="0">
                  <a:pos x="33" y="9"/>
                </a:cxn>
                <a:cxn ang="0">
                  <a:pos x="36" y="9"/>
                </a:cxn>
                <a:cxn ang="0">
                  <a:pos x="36" y="7"/>
                </a:cxn>
                <a:cxn ang="0">
                  <a:pos x="34" y="3"/>
                </a:cxn>
                <a:cxn ang="0">
                  <a:pos x="34" y="3"/>
                </a:cxn>
                <a:cxn ang="0">
                  <a:pos x="31" y="0"/>
                </a:cxn>
                <a:cxn ang="0">
                  <a:pos x="29" y="2"/>
                </a:cxn>
                <a:cxn ang="0">
                  <a:pos x="29" y="3"/>
                </a:cxn>
                <a:cxn ang="0">
                  <a:pos x="29" y="3"/>
                </a:cxn>
                <a:cxn ang="0">
                  <a:pos x="27" y="2"/>
                </a:cxn>
                <a:cxn ang="0">
                  <a:pos x="25" y="2"/>
                </a:cxn>
                <a:cxn ang="0">
                  <a:pos x="25" y="3"/>
                </a:cxn>
                <a:cxn ang="0">
                  <a:pos x="25" y="3"/>
                </a:cxn>
                <a:cxn ang="0">
                  <a:pos x="25" y="2"/>
                </a:cxn>
                <a:cxn ang="0">
                  <a:pos x="22" y="2"/>
                </a:cxn>
                <a:cxn ang="0">
                  <a:pos x="20" y="3"/>
                </a:cxn>
                <a:cxn ang="0">
                  <a:pos x="20" y="3"/>
                </a:cxn>
                <a:cxn ang="0">
                  <a:pos x="18" y="2"/>
                </a:cxn>
                <a:cxn ang="0">
                  <a:pos x="16" y="2"/>
                </a:cxn>
                <a:cxn ang="0">
                  <a:pos x="11" y="3"/>
                </a:cxn>
                <a:cxn ang="0">
                  <a:pos x="11" y="3"/>
                </a:cxn>
                <a:cxn ang="0">
                  <a:pos x="13" y="5"/>
                </a:cxn>
                <a:cxn ang="0">
                  <a:pos x="13" y="5"/>
                </a:cxn>
                <a:cxn ang="0">
                  <a:pos x="11" y="3"/>
                </a:cxn>
                <a:cxn ang="0">
                  <a:pos x="8" y="3"/>
                </a:cxn>
                <a:cxn ang="0">
                  <a:pos x="8" y="3"/>
                </a:cxn>
                <a:cxn ang="0">
                  <a:pos x="8" y="3"/>
                </a:cxn>
                <a:cxn ang="0">
                  <a:pos x="8" y="5"/>
                </a:cxn>
                <a:cxn ang="0">
                  <a:pos x="9" y="7"/>
                </a:cxn>
                <a:cxn ang="0">
                  <a:pos x="9" y="7"/>
                </a:cxn>
                <a:cxn ang="0">
                  <a:pos x="4" y="9"/>
                </a:cxn>
                <a:cxn ang="0">
                  <a:pos x="0" y="12"/>
                </a:cxn>
              </a:cxnLst>
              <a:rect l="0" t="0" r="r" b="b"/>
              <a:pathLst>
                <a:path w="36" h="30">
                  <a:moveTo>
                    <a:pt x="0" y="12"/>
                  </a:moveTo>
                  <a:lnTo>
                    <a:pt x="0" y="12"/>
                  </a:lnTo>
                  <a:lnTo>
                    <a:pt x="0" y="16"/>
                  </a:lnTo>
                  <a:lnTo>
                    <a:pt x="0" y="20"/>
                  </a:lnTo>
                  <a:lnTo>
                    <a:pt x="0" y="20"/>
                  </a:lnTo>
                  <a:lnTo>
                    <a:pt x="2" y="23"/>
                  </a:lnTo>
                  <a:lnTo>
                    <a:pt x="4" y="27"/>
                  </a:lnTo>
                  <a:lnTo>
                    <a:pt x="4" y="27"/>
                  </a:lnTo>
                  <a:lnTo>
                    <a:pt x="8" y="28"/>
                  </a:lnTo>
                  <a:lnTo>
                    <a:pt x="11" y="28"/>
                  </a:lnTo>
                  <a:lnTo>
                    <a:pt x="11" y="28"/>
                  </a:lnTo>
                  <a:lnTo>
                    <a:pt x="15" y="30"/>
                  </a:lnTo>
                  <a:lnTo>
                    <a:pt x="20" y="30"/>
                  </a:lnTo>
                  <a:lnTo>
                    <a:pt x="20" y="30"/>
                  </a:lnTo>
                  <a:lnTo>
                    <a:pt x="20" y="28"/>
                  </a:lnTo>
                  <a:lnTo>
                    <a:pt x="22" y="28"/>
                  </a:lnTo>
                  <a:lnTo>
                    <a:pt x="24" y="27"/>
                  </a:lnTo>
                  <a:lnTo>
                    <a:pt x="24" y="28"/>
                  </a:lnTo>
                  <a:lnTo>
                    <a:pt x="24" y="28"/>
                  </a:lnTo>
                  <a:lnTo>
                    <a:pt x="25" y="25"/>
                  </a:lnTo>
                  <a:lnTo>
                    <a:pt x="29" y="23"/>
                  </a:lnTo>
                  <a:lnTo>
                    <a:pt x="29" y="23"/>
                  </a:lnTo>
                  <a:lnTo>
                    <a:pt x="31" y="20"/>
                  </a:lnTo>
                  <a:lnTo>
                    <a:pt x="31" y="16"/>
                  </a:lnTo>
                  <a:lnTo>
                    <a:pt x="31" y="16"/>
                  </a:lnTo>
                  <a:lnTo>
                    <a:pt x="31" y="16"/>
                  </a:lnTo>
                  <a:lnTo>
                    <a:pt x="33" y="12"/>
                  </a:lnTo>
                  <a:lnTo>
                    <a:pt x="33" y="9"/>
                  </a:lnTo>
                  <a:lnTo>
                    <a:pt x="33" y="9"/>
                  </a:lnTo>
                  <a:lnTo>
                    <a:pt x="36" y="9"/>
                  </a:lnTo>
                  <a:lnTo>
                    <a:pt x="36" y="7"/>
                  </a:lnTo>
                  <a:lnTo>
                    <a:pt x="34" y="3"/>
                  </a:lnTo>
                  <a:lnTo>
                    <a:pt x="34" y="3"/>
                  </a:lnTo>
                  <a:lnTo>
                    <a:pt x="31" y="0"/>
                  </a:lnTo>
                  <a:lnTo>
                    <a:pt x="29" y="2"/>
                  </a:lnTo>
                  <a:lnTo>
                    <a:pt x="29" y="3"/>
                  </a:lnTo>
                  <a:lnTo>
                    <a:pt x="29" y="3"/>
                  </a:lnTo>
                  <a:lnTo>
                    <a:pt x="27" y="2"/>
                  </a:lnTo>
                  <a:lnTo>
                    <a:pt x="25" y="2"/>
                  </a:lnTo>
                  <a:lnTo>
                    <a:pt x="25" y="3"/>
                  </a:lnTo>
                  <a:lnTo>
                    <a:pt x="25" y="3"/>
                  </a:lnTo>
                  <a:lnTo>
                    <a:pt x="25" y="2"/>
                  </a:lnTo>
                  <a:lnTo>
                    <a:pt x="22" y="2"/>
                  </a:lnTo>
                  <a:lnTo>
                    <a:pt x="20" y="3"/>
                  </a:lnTo>
                  <a:lnTo>
                    <a:pt x="20" y="3"/>
                  </a:lnTo>
                  <a:lnTo>
                    <a:pt x="18" y="2"/>
                  </a:lnTo>
                  <a:lnTo>
                    <a:pt x="16" y="2"/>
                  </a:lnTo>
                  <a:lnTo>
                    <a:pt x="11" y="3"/>
                  </a:lnTo>
                  <a:lnTo>
                    <a:pt x="11" y="3"/>
                  </a:lnTo>
                  <a:lnTo>
                    <a:pt x="13" y="5"/>
                  </a:lnTo>
                  <a:lnTo>
                    <a:pt x="13" y="5"/>
                  </a:lnTo>
                  <a:lnTo>
                    <a:pt x="11" y="3"/>
                  </a:lnTo>
                  <a:lnTo>
                    <a:pt x="8" y="3"/>
                  </a:lnTo>
                  <a:lnTo>
                    <a:pt x="8" y="3"/>
                  </a:lnTo>
                  <a:lnTo>
                    <a:pt x="8" y="3"/>
                  </a:lnTo>
                  <a:lnTo>
                    <a:pt x="8" y="5"/>
                  </a:lnTo>
                  <a:lnTo>
                    <a:pt x="9" y="7"/>
                  </a:lnTo>
                  <a:lnTo>
                    <a:pt x="9" y="7"/>
                  </a:lnTo>
                  <a:lnTo>
                    <a:pt x="4" y="9"/>
                  </a:lnTo>
                  <a:lnTo>
                    <a:pt x="0"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4" name="Group 5084"/>
          <p:cNvGrpSpPr>
            <a:grpSpLocks/>
          </p:cNvGrpSpPr>
          <p:nvPr/>
        </p:nvGrpSpPr>
        <p:grpSpPr bwMode="auto">
          <a:xfrm>
            <a:off x="6773102" y="4370521"/>
            <a:ext cx="870343" cy="398907"/>
            <a:chOff x="4217" y="2617"/>
            <a:chExt cx="576" cy="264"/>
          </a:xfrm>
          <a:solidFill>
            <a:srgbClr val="CCCC00"/>
          </a:solidFill>
        </p:grpSpPr>
        <p:sp>
          <p:nvSpPr>
            <p:cNvPr id="1069" name="Freeform 4884"/>
            <p:cNvSpPr>
              <a:spLocks/>
            </p:cNvSpPr>
            <p:nvPr/>
          </p:nvSpPr>
          <p:spPr bwMode="auto">
            <a:xfrm>
              <a:off x="4217" y="2617"/>
              <a:ext cx="178" cy="184"/>
            </a:xfrm>
            <a:custGeom>
              <a:avLst/>
              <a:gdLst/>
              <a:ahLst/>
              <a:cxnLst>
                <a:cxn ang="0">
                  <a:pos x="32" y="7"/>
                </a:cxn>
                <a:cxn ang="0">
                  <a:pos x="16" y="6"/>
                </a:cxn>
                <a:cxn ang="0">
                  <a:pos x="1" y="0"/>
                </a:cxn>
                <a:cxn ang="0">
                  <a:pos x="21" y="27"/>
                </a:cxn>
                <a:cxn ang="0">
                  <a:pos x="28" y="31"/>
                </a:cxn>
                <a:cxn ang="0">
                  <a:pos x="39" y="43"/>
                </a:cxn>
                <a:cxn ang="0">
                  <a:pos x="42" y="52"/>
                </a:cxn>
                <a:cxn ang="0">
                  <a:pos x="53" y="57"/>
                </a:cxn>
                <a:cxn ang="0">
                  <a:pos x="60" y="66"/>
                </a:cxn>
                <a:cxn ang="0">
                  <a:pos x="66" y="84"/>
                </a:cxn>
                <a:cxn ang="0">
                  <a:pos x="71" y="88"/>
                </a:cxn>
                <a:cxn ang="0">
                  <a:pos x="78" y="97"/>
                </a:cxn>
                <a:cxn ang="0">
                  <a:pos x="87" y="107"/>
                </a:cxn>
                <a:cxn ang="0">
                  <a:pos x="92" y="116"/>
                </a:cxn>
                <a:cxn ang="0">
                  <a:pos x="96" y="131"/>
                </a:cxn>
                <a:cxn ang="0">
                  <a:pos x="107" y="143"/>
                </a:cxn>
                <a:cxn ang="0">
                  <a:pos x="119" y="155"/>
                </a:cxn>
                <a:cxn ang="0">
                  <a:pos x="137" y="168"/>
                </a:cxn>
                <a:cxn ang="0">
                  <a:pos x="144" y="177"/>
                </a:cxn>
                <a:cxn ang="0">
                  <a:pos x="151" y="184"/>
                </a:cxn>
                <a:cxn ang="0">
                  <a:pos x="151" y="179"/>
                </a:cxn>
                <a:cxn ang="0">
                  <a:pos x="157" y="180"/>
                </a:cxn>
                <a:cxn ang="0">
                  <a:pos x="164" y="177"/>
                </a:cxn>
                <a:cxn ang="0">
                  <a:pos x="173" y="180"/>
                </a:cxn>
                <a:cxn ang="0">
                  <a:pos x="174" y="164"/>
                </a:cxn>
                <a:cxn ang="0">
                  <a:pos x="173" y="157"/>
                </a:cxn>
                <a:cxn ang="0">
                  <a:pos x="173" y="147"/>
                </a:cxn>
                <a:cxn ang="0">
                  <a:pos x="178" y="139"/>
                </a:cxn>
                <a:cxn ang="0">
                  <a:pos x="171" y="132"/>
                </a:cxn>
                <a:cxn ang="0">
                  <a:pos x="160" y="127"/>
                </a:cxn>
                <a:cxn ang="0">
                  <a:pos x="153" y="132"/>
                </a:cxn>
                <a:cxn ang="0">
                  <a:pos x="155" y="129"/>
                </a:cxn>
                <a:cxn ang="0">
                  <a:pos x="155" y="122"/>
                </a:cxn>
                <a:cxn ang="0">
                  <a:pos x="151" y="107"/>
                </a:cxn>
                <a:cxn ang="0">
                  <a:pos x="142" y="106"/>
                </a:cxn>
                <a:cxn ang="0">
                  <a:pos x="135" y="97"/>
                </a:cxn>
                <a:cxn ang="0">
                  <a:pos x="137" y="97"/>
                </a:cxn>
                <a:cxn ang="0">
                  <a:pos x="133" y="93"/>
                </a:cxn>
                <a:cxn ang="0">
                  <a:pos x="142" y="89"/>
                </a:cxn>
                <a:cxn ang="0">
                  <a:pos x="135" y="82"/>
                </a:cxn>
                <a:cxn ang="0">
                  <a:pos x="119" y="86"/>
                </a:cxn>
                <a:cxn ang="0">
                  <a:pos x="128" y="79"/>
                </a:cxn>
                <a:cxn ang="0">
                  <a:pos x="117" y="75"/>
                </a:cxn>
                <a:cxn ang="0">
                  <a:pos x="112" y="66"/>
                </a:cxn>
                <a:cxn ang="0">
                  <a:pos x="103" y="63"/>
                </a:cxn>
                <a:cxn ang="0">
                  <a:pos x="94" y="54"/>
                </a:cxn>
                <a:cxn ang="0">
                  <a:pos x="96" y="61"/>
                </a:cxn>
                <a:cxn ang="0">
                  <a:pos x="87" y="54"/>
                </a:cxn>
                <a:cxn ang="0">
                  <a:pos x="82" y="48"/>
                </a:cxn>
                <a:cxn ang="0">
                  <a:pos x="78" y="45"/>
                </a:cxn>
                <a:cxn ang="0">
                  <a:pos x="71" y="38"/>
                </a:cxn>
                <a:cxn ang="0">
                  <a:pos x="60" y="31"/>
                </a:cxn>
                <a:cxn ang="0">
                  <a:pos x="51" y="23"/>
                </a:cxn>
                <a:cxn ang="0">
                  <a:pos x="49" y="18"/>
                </a:cxn>
                <a:cxn ang="0">
                  <a:pos x="37" y="6"/>
                </a:cxn>
              </a:cxnLst>
              <a:rect l="0" t="0" r="r" b="b"/>
              <a:pathLst>
                <a:path w="178" h="184">
                  <a:moveTo>
                    <a:pt x="37" y="6"/>
                  </a:moveTo>
                  <a:lnTo>
                    <a:pt x="37" y="6"/>
                  </a:lnTo>
                  <a:lnTo>
                    <a:pt x="35" y="7"/>
                  </a:lnTo>
                  <a:lnTo>
                    <a:pt x="32" y="7"/>
                  </a:lnTo>
                  <a:lnTo>
                    <a:pt x="32" y="7"/>
                  </a:lnTo>
                  <a:lnTo>
                    <a:pt x="28" y="6"/>
                  </a:lnTo>
                  <a:lnTo>
                    <a:pt x="28" y="6"/>
                  </a:lnTo>
                  <a:lnTo>
                    <a:pt x="19" y="6"/>
                  </a:lnTo>
                  <a:lnTo>
                    <a:pt x="19" y="6"/>
                  </a:lnTo>
                  <a:lnTo>
                    <a:pt x="16" y="6"/>
                  </a:lnTo>
                  <a:lnTo>
                    <a:pt x="12" y="2"/>
                  </a:lnTo>
                  <a:lnTo>
                    <a:pt x="12" y="2"/>
                  </a:lnTo>
                  <a:lnTo>
                    <a:pt x="7" y="0"/>
                  </a:lnTo>
                  <a:lnTo>
                    <a:pt x="5" y="0"/>
                  </a:lnTo>
                  <a:lnTo>
                    <a:pt x="1" y="0"/>
                  </a:lnTo>
                  <a:lnTo>
                    <a:pt x="1" y="0"/>
                  </a:lnTo>
                  <a:lnTo>
                    <a:pt x="0" y="4"/>
                  </a:lnTo>
                  <a:lnTo>
                    <a:pt x="0" y="6"/>
                  </a:lnTo>
                  <a:lnTo>
                    <a:pt x="7" y="15"/>
                  </a:lnTo>
                  <a:lnTo>
                    <a:pt x="21" y="27"/>
                  </a:lnTo>
                  <a:lnTo>
                    <a:pt x="21" y="27"/>
                  </a:lnTo>
                  <a:lnTo>
                    <a:pt x="23" y="29"/>
                  </a:lnTo>
                  <a:lnTo>
                    <a:pt x="26" y="31"/>
                  </a:lnTo>
                  <a:lnTo>
                    <a:pt x="26" y="31"/>
                  </a:lnTo>
                  <a:lnTo>
                    <a:pt x="28" y="31"/>
                  </a:lnTo>
                  <a:lnTo>
                    <a:pt x="30" y="32"/>
                  </a:lnTo>
                  <a:lnTo>
                    <a:pt x="32" y="36"/>
                  </a:lnTo>
                  <a:lnTo>
                    <a:pt x="32" y="36"/>
                  </a:lnTo>
                  <a:lnTo>
                    <a:pt x="35" y="40"/>
                  </a:lnTo>
                  <a:lnTo>
                    <a:pt x="39" y="43"/>
                  </a:lnTo>
                  <a:lnTo>
                    <a:pt x="39" y="43"/>
                  </a:lnTo>
                  <a:lnTo>
                    <a:pt x="41" y="45"/>
                  </a:lnTo>
                  <a:lnTo>
                    <a:pt x="41" y="47"/>
                  </a:lnTo>
                  <a:lnTo>
                    <a:pt x="42" y="52"/>
                  </a:lnTo>
                  <a:lnTo>
                    <a:pt x="42" y="52"/>
                  </a:lnTo>
                  <a:lnTo>
                    <a:pt x="42" y="52"/>
                  </a:lnTo>
                  <a:lnTo>
                    <a:pt x="44" y="54"/>
                  </a:lnTo>
                  <a:lnTo>
                    <a:pt x="49" y="56"/>
                  </a:lnTo>
                  <a:lnTo>
                    <a:pt x="49" y="56"/>
                  </a:lnTo>
                  <a:lnTo>
                    <a:pt x="53" y="57"/>
                  </a:lnTo>
                  <a:lnTo>
                    <a:pt x="53" y="57"/>
                  </a:lnTo>
                  <a:lnTo>
                    <a:pt x="58" y="63"/>
                  </a:lnTo>
                  <a:lnTo>
                    <a:pt x="58" y="63"/>
                  </a:lnTo>
                  <a:lnTo>
                    <a:pt x="60" y="64"/>
                  </a:lnTo>
                  <a:lnTo>
                    <a:pt x="60" y="66"/>
                  </a:lnTo>
                  <a:lnTo>
                    <a:pt x="60" y="66"/>
                  </a:lnTo>
                  <a:lnTo>
                    <a:pt x="64" y="75"/>
                  </a:lnTo>
                  <a:lnTo>
                    <a:pt x="64" y="75"/>
                  </a:lnTo>
                  <a:lnTo>
                    <a:pt x="66" y="79"/>
                  </a:lnTo>
                  <a:lnTo>
                    <a:pt x="66" y="84"/>
                  </a:lnTo>
                  <a:lnTo>
                    <a:pt x="66" y="84"/>
                  </a:lnTo>
                  <a:lnTo>
                    <a:pt x="67" y="86"/>
                  </a:lnTo>
                  <a:lnTo>
                    <a:pt x="67" y="86"/>
                  </a:lnTo>
                  <a:lnTo>
                    <a:pt x="71" y="88"/>
                  </a:lnTo>
                  <a:lnTo>
                    <a:pt x="71" y="88"/>
                  </a:lnTo>
                  <a:lnTo>
                    <a:pt x="74" y="89"/>
                  </a:lnTo>
                  <a:lnTo>
                    <a:pt x="76" y="91"/>
                  </a:lnTo>
                  <a:lnTo>
                    <a:pt x="76" y="93"/>
                  </a:lnTo>
                  <a:lnTo>
                    <a:pt x="76" y="93"/>
                  </a:lnTo>
                  <a:lnTo>
                    <a:pt x="78" y="97"/>
                  </a:lnTo>
                  <a:lnTo>
                    <a:pt x="82" y="100"/>
                  </a:lnTo>
                  <a:lnTo>
                    <a:pt x="85" y="104"/>
                  </a:lnTo>
                  <a:lnTo>
                    <a:pt x="87" y="107"/>
                  </a:lnTo>
                  <a:lnTo>
                    <a:pt x="87" y="107"/>
                  </a:lnTo>
                  <a:lnTo>
                    <a:pt x="87" y="107"/>
                  </a:lnTo>
                  <a:lnTo>
                    <a:pt x="87" y="109"/>
                  </a:lnTo>
                  <a:lnTo>
                    <a:pt x="87" y="109"/>
                  </a:lnTo>
                  <a:lnTo>
                    <a:pt x="89" y="113"/>
                  </a:lnTo>
                  <a:lnTo>
                    <a:pt x="89" y="113"/>
                  </a:lnTo>
                  <a:lnTo>
                    <a:pt x="92" y="116"/>
                  </a:lnTo>
                  <a:lnTo>
                    <a:pt x="94" y="122"/>
                  </a:lnTo>
                  <a:lnTo>
                    <a:pt x="94" y="122"/>
                  </a:lnTo>
                  <a:lnTo>
                    <a:pt x="94" y="127"/>
                  </a:lnTo>
                  <a:lnTo>
                    <a:pt x="96" y="131"/>
                  </a:lnTo>
                  <a:lnTo>
                    <a:pt x="96" y="131"/>
                  </a:lnTo>
                  <a:lnTo>
                    <a:pt x="101" y="136"/>
                  </a:lnTo>
                  <a:lnTo>
                    <a:pt x="101" y="136"/>
                  </a:lnTo>
                  <a:lnTo>
                    <a:pt x="105" y="139"/>
                  </a:lnTo>
                  <a:lnTo>
                    <a:pt x="107" y="143"/>
                  </a:lnTo>
                  <a:lnTo>
                    <a:pt x="107" y="143"/>
                  </a:lnTo>
                  <a:lnTo>
                    <a:pt x="112" y="147"/>
                  </a:lnTo>
                  <a:lnTo>
                    <a:pt x="115" y="150"/>
                  </a:lnTo>
                  <a:lnTo>
                    <a:pt x="115" y="150"/>
                  </a:lnTo>
                  <a:lnTo>
                    <a:pt x="117" y="154"/>
                  </a:lnTo>
                  <a:lnTo>
                    <a:pt x="119" y="155"/>
                  </a:lnTo>
                  <a:lnTo>
                    <a:pt x="119" y="155"/>
                  </a:lnTo>
                  <a:lnTo>
                    <a:pt x="128" y="163"/>
                  </a:lnTo>
                  <a:lnTo>
                    <a:pt x="128" y="163"/>
                  </a:lnTo>
                  <a:lnTo>
                    <a:pt x="137" y="168"/>
                  </a:lnTo>
                  <a:lnTo>
                    <a:pt x="137" y="168"/>
                  </a:lnTo>
                  <a:lnTo>
                    <a:pt x="139" y="170"/>
                  </a:lnTo>
                  <a:lnTo>
                    <a:pt x="140" y="173"/>
                  </a:lnTo>
                  <a:lnTo>
                    <a:pt x="140" y="173"/>
                  </a:lnTo>
                  <a:lnTo>
                    <a:pt x="144" y="177"/>
                  </a:lnTo>
                  <a:lnTo>
                    <a:pt x="144" y="177"/>
                  </a:lnTo>
                  <a:lnTo>
                    <a:pt x="148" y="179"/>
                  </a:lnTo>
                  <a:lnTo>
                    <a:pt x="148" y="179"/>
                  </a:lnTo>
                  <a:lnTo>
                    <a:pt x="148" y="180"/>
                  </a:lnTo>
                  <a:lnTo>
                    <a:pt x="148" y="180"/>
                  </a:lnTo>
                  <a:lnTo>
                    <a:pt x="151" y="184"/>
                  </a:lnTo>
                  <a:lnTo>
                    <a:pt x="153" y="184"/>
                  </a:lnTo>
                  <a:lnTo>
                    <a:pt x="153" y="184"/>
                  </a:lnTo>
                  <a:lnTo>
                    <a:pt x="153" y="184"/>
                  </a:lnTo>
                  <a:lnTo>
                    <a:pt x="153" y="180"/>
                  </a:lnTo>
                  <a:lnTo>
                    <a:pt x="151" y="179"/>
                  </a:lnTo>
                  <a:lnTo>
                    <a:pt x="151" y="179"/>
                  </a:lnTo>
                  <a:lnTo>
                    <a:pt x="151" y="177"/>
                  </a:lnTo>
                  <a:lnTo>
                    <a:pt x="153" y="179"/>
                  </a:lnTo>
                  <a:lnTo>
                    <a:pt x="157" y="180"/>
                  </a:lnTo>
                  <a:lnTo>
                    <a:pt x="157" y="180"/>
                  </a:lnTo>
                  <a:lnTo>
                    <a:pt x="158" y="180"/>
                  </a:lnTo>
                  <a:lnTo>
                    <a:pt x="160" y="182"/>
                  </a:lnTo>
                  <a:lnTo>
                    <a:pt x="162" y="180"/>
                  </a:lnTo>
                  <a:lnTo>
                    <a:pt x="164" y="177"/>
                  </a:lnTo>
                  <a:lnTo>
                    <a:pt x="164" y="177"/>
                  </a:lnTo>
                  <a:lnTo>
                    <a:pt x="165" y="180"/>
                  </a:lnTo>
                  <a:lnTo>
                    <a:pt x="171" y="182"/>
                  </a:lnTo>
                  <a:lnTo>
                    <a:pt x="171" y="182"/>
                  </a:lnTo>
                  <a:lnTo>
                    <a:pt x="171" y="182"/>
                  </a:lnTo>
                  <a:lnTo>
                    <a:pt x="173" y="180"/>
                  </a:lnTo>
                  <a:lnTo>
                    <a:pt x="173" y="177"/>
                  </a:lnTo>
                  <a:lnTo>
                    <a:pt x="173" y="177"/>
                  </a:lnTo>
                  <a:lnTo>
                    <a:pt x="173" y="166"/>
                  </a:lnTo>
                  <a:lnTo>
                    <a:pt x="173" y="166"/>
                  </a:lnTo>
                  <a:lnTo>
                    <a:pt x="174" y="164"/>
                  </a:lnTo>
                  <a:lnTo>
                    <a:pt x="174" y="161"/>
                  </a:lnTo>
                  <a:lnTo>
                    <a:pt x="174" y="161"/>
                  </a:lnTo>
                  <a:lnTo>
                    <a:pt x="173" y="159"/>
                  </a:lnTo>
                  <a:lnTo>
                    <a:pt x="173" y="157"/>
                  </a:lnTo>
                  <a:lnTo>
                    <a:pt x="173" y="157"/>
                  </a:lnTo>
                  <a:lnTo>
                    <a:pt x="174" y="154"/>
                  </a:lnTo>
                  <a:lnTo>
                    <a:pt x="174" y="150"/>
                  </a:lnTo>
                  <a:lnTo>
                    <a:pt x="174" y="150"/>
                  </a:lnTo>
                  <a:lnTo>
                    <a:pt x="174" y="150"/>
                  </a:lnTo>
                  <a:lnTo>
                    <a:pt x="173" y="147"/>
                  </a:lnTo>
                  <a:lnTo>
                    <a:pt x="173" y="147"/>
                  </a:lnTo>
                  <a:lnTo>
                    <a:pt x="176" y="143"/>
                  </a:lnTo>
                  <a:lnTo>
                    <a:pt x="176" y="143"/>
                  </a:lnTo>
                  <a:lnTo>
                    <a:pt x="176" y="141"/>
                  </a:lnTo>
                  <a:lnTo>
                    <a:pt x="178" y="139"/>
                  </a:lnTo>
                  <a:lnTo>
                    <a:pt x="178" y="139"/>
                  </a:lnTo>
                  <a:lnTo>
                    <a:pt x="176" y="138"/>
                  </a:lnTo>
                  <a:lnTo>
                    <a:pt x="174" y="136"/>
                  </a:lnTo>
                  <a:lnTo>
                    <a:pt x="174" y="136"/>
                  </a:lnTo>
                  <a:lnTo>
                    <a:pt x="171" y="132"/>
                  </a:lnTo>
                  <a:lnTo>
                    <a:pt x="171" y="129"/>
                  </a:lnTo>
                  <a:lnTo>
                    <a:pt x="171" y="129"/>
                  </a:lnTo>
                  <a:lnTo>
                    <a:pt x="164" y="127"/>
                  </a:lnTo>
                  <a:lnTo>
                    <a:pt x="162" y="127"/>
                  </a:lnTo>
                  <a:lnTo>
                    <a:pt x="160" y="127"/>
                  </a:lnTo>
                  <a:lnTo>
                    <a:pt x="160" y="127"/>
                  </a:lnTo>
                  <a:lnTo>
                    <a:pt x="158" y="127"/>
                  </a:lnTo>
                  <a:lnTo>
                    <a:pt x="158" y="127"/>
                  </a:lnTo>
                  <a:lnTo>
                    <a:pt x="157" y="131"/>
                  </a:lnTo>
                  <a:lnTo>
                    <a:pt x="153" y="132"/>
                  </a:lnTo>
                  <a:lnTo>
                    <a:pt x="153" y="132"/>
                  </a:lnTo>
                  <a:lnTo>
                    <a:pt x="157" y="131"/>
                  </a:lnTo>
                  <a:lnTo>
                    <a:pt x="157" y="129"/>
                  </a:lnTo>
                  <a:lnTo>
                    <a:pt x="155" y="129"/>
                  </a:lnTo>
                  <a:lnTo>
                    <a:pt x="155" y="129"/>
                  </a:lnTo>
                  <a:lnTo>
                    <a:pt x="157" y="127"/>
                  </a:lnTo>
                  <a:lnTo>
                    <a:pt x="158" y="123"/>
                  </a:lnTo>
                  <a:lnTo>
                    <a:pt x="158" y="123"/>
                  </a:lnTo>
                  <a:lnTo>
                    <a:pt x="157" y="122"/>
                  </a:lnTo>
                  <a:lnTo>
                    <a:pt x="155" y="122"/>
                  </a:lnTo>
                  <a:lnTo>
                    <a:pt x="155" y="122"/>
                  </a:lnTo>
                  <a:lnTo>
                    <a:pt x="153" y="120"/>
                  </a:lnTo>
                  <a:lnTo>
                    <a:pt x="153" y="118"/>
                  </a:lnTo>
                  <a:lnTo>
                    <a:pt x="153" y="118"/>
                  </a:lnTo>
                  <a:lnTo>
                    <a:pt x="151" y="107"/>
                  </a:lnTo>
                  <a:lnTo>
                    <a:pt x="151" y="107"/>
                  </a:lnTo>
                  <a:lnTo>
                    <a:pt x="149" y="107"/>
                  </a:lnTo>
                  <a:lnTo>
                    <a:pt x="148" y="106"/>
                  </a:lnTo>
                  <a:lnTo>
                    <a:pt x="142" y="106"/>
                  </a:lnTo>
                  <a:lnTo>
                    <a:pt x="142" y="106"/>
                  </a:lnTo>
                  <a:lnTo>
                    <a:pt x="139" y="106"/>
                  </a:lnTo>
                  <a:lnTo>
                    <a:pt x="137" y="104"/>
                  </a:lnTo>
                  <a:lnTo>
                    <a:pt x="137" y="104"/>
                  </a:lnTo>
                  <a:lnTo>
                    <a:pt x="135" y="100"/>
                  </a:lnTo>
                  <a:lnTo>
                    <a:pt x="135" y="97"/>
                  </a:lnTo>
                  <a:lnTo>
                    <a:pt x="135" y="97"/>
                  </a:lnTo>
                  <a:lnTo>
                    <a:pt x="135" y="98"/>
                  </a:lnTo>
                  <a:lnTo>
                    <a:pt x="137" y="97"/>
                  </a:lnTo>
                  <a:lnTo>
                    <a:pt x="137" y="97"/>
                  </a:lnTo>
                  <a:lnTo>
                    <a:pt x="137" y="97"/>
                  </a:lnTo>
                  <a:lnTo>
                    <a:pt x="133" y="95"/>
                  </a:lnTo>
                  <a:lnTo>
                    <a:pt x="133" y="95"/>
                  </a:lnTo>
                  <a:lnTo>
                    <a:pt x="137" y="93"/>
                  </a:lnTo>
                  <a:lnTo>
                    <a:pt x="137" y="93"/>
                  </a:lnTo>
                  <a:lnTo>
                    <a:pt x="133" y="93"/>
                  </a:lnTo>
                  <a:lnTo>
                    <a:pt x="133" y="93"/>
                  </a:lnTo>
                  <a:lnTo>
                    <a:pt x="137" y="91"/>
                  </a:lnTo>
                  <a:lnTo>
                    <a:pt x="137" y="91"/>
                  </a:lnTo>
                  <a:lnTo>
                    <a:pt x="142" y="89"/>
                  </a:lnTo>
                  <a:lnTo>
                    <a:pt x="142" y="89"/>
                  </a:lnTo>
                  <a:lnTo>
                    <a:pt x="142" y="88"/>
                  </a:lnTo>
                  <a:lnTo>
                    <a:pt x="140" y="86"/>
                  </a:lnTo>
                  <a:lnTo>
                    <a:pt x="139" y="84"/>
                  </a:lnTo>
                  <a:lnTo>
                    <a:pt x="139" y="84"/>
                  </a:lnTo>
                  <a:lnTo>
                    <a:pt x="135" y="82"/>
                  </a:lnTo>
                  <a:lnTo>
                    <a:pt x="130" y="84"/>
                  </a:lnTo>
                  <a:lnTo>
                    <a:pt x="130" y="84"/>
                  </a:lnTo>
                  <a:lnTo>
                    <a:pt x="124" y="86"/>
                  </a:lnTo>
                  <a:lnTo>
                    <a:pt x="121" y="86"/>
                  </a:lnTo>
                  <a:lnTo>
                    <a:pt x="119" y="86"/>
                  </a:lnTo>
                  <a:lnTo>
                    <a:pt x="119" y="86"/>
                  </a:lnTo>
                  <a:lnTo>
                    <a:pt x="124" y="86"/>
                  </a:lnTo>
                  <a:lnTo>
                    <a:pt x="128" y="84"/>
                  </a:lnTo>
                  <a:lnTo>
                    <a:pt x="130" y="81"/>
                  </a:lnTo>
                  <a:lnTo>
                    <a:pt x="128" y="79"/>
                  </a:lnTo>
                  <a:lnTo>
                    <a:pt x="124" y="79"/>
                  </a:lnTo>
                  <a:lnTo>
                    <a:pt x="124" y="79"/>
                  </a:lnTo>
                  <a:lnTo>
                    <a:pt x="121" y="77"/>
                  </a:lnTo>
                  <a:lnTo>
                    <a:pt x="121" y="77"/>
                  </a:lnTo>
                  <a:lnTo>
                    <a:pt x="117" y="75"/>
                  </a:lnTo>
                  <a:lnTo>
                    <a:pt x="117" y="75"/>
                  </a:lnTo>
                  <a:lnTo>
                    <a:pt x="115" y="73"/>
                  </a:lnTo>
                  <a:lnTo>
                    <a:pt x="114" y="70"/>
                  </a:lnTo>
                  <a:lnTo>
                    <a:pt x="114" y="68"/>
                  </a:lnTo>
                  <a:lnTo>
                    <a:pt x="112" y="66"/>
                  </a:lnTo>
                  <a:lnTo>
                    <a:pt x="112" y="66"/>
                  </a:lnTo>
                  <a:lnTo>
                    <a:pt x="108" y="63"/>
                  </a:lnTo>
                  <a:lnTo>
                    <a:pt x="108" y="63"/>
                  </a:lnTo>
                  <a:lnTo>
                    <a:pt x="103" y="63"/>
                  </a:lnTo>
                  <a:lnTo>
                    <a:pt x="103" y="63"/>
                  </a:lnTo>
                  <a:lnTo>
                    <a:pt x="101" y="59"/>
                  </a:lnTo>
                  <a:lnTo>
                    <a:pt x="99" y="57"/>
                  </a:lnTo>
                  <a:lnTo>
                    <a:pt x="99" y="57"/>
                  </a:lnTo>
                  <a:lnTo>
                    <a:pt x="96" y="54"/>
                  </a:lnTo>
                  <a:lnTo>
                    <a:pt x="94" y="54"/>
                  </a:lnTo>
                  <a:lnTo>
                    <a:pt x="92" y="54"/>
                  </a:lnTo>
                  <a:lnTo>
                    <a:pt x="92" y="54"/>
                  </a:lnTo>
                  <a:lnTo>
                    <a:pt x="94" y="57"/>
                  </a:lnTo>
                  <a:lnTo>
                    <a:pt x="96" y="61"/>
                  </a:lnTo>
                  <a:lnTo>
                    <a:pt x="96" y="61"/>
                  </a:lnTo>
                  <a:lnTo>
                    <a:pt x="92" y="57"/>
                  </a:lnTo>
                  <a:lnTo>
                    <a:pt x="92" y="57"/>
                  </a:lnTo>
                  <a:lnTo>
                    <a:pt x="91" y="56"/>
                  </a:lnTo>
                  <a:lnTo>
                    <a:pt x="87" y="54"/>
                  </a:lnTo>
                  <a:lnTo>
                    <a:pt x="87" y="54"/>
                  </a:lnTo>
                  <a:lnTo>
                    <a:pt x="85" y="50"/>
                  </a:lnTo>
                  <a:lnTo>
                    <a:pt x="82" y="47"/>
                  </a:lnTo>
                  <a:lnTo>
                    <a:pt x="82" y="47"/>
                  </a:lnTo>
                  <a:lnTo>
                    <a:pt x="82" y="48"/>
                  </a:lnTo>
                  <a:lnTo>
                    <a:pt x="82" y="48"/>
                  </a:lnTo>
                  <a:lnTo>
                    <a:pt x="80" y="47"/>
                  </a:lnTo>
                  <a:lnTo>
                    <a:pt x="80" y="47"/>
                  </a:lnTo>
                  <a:lnTo>
                    <a:pt x="80" y="48"/>
                  </a:lnTo>
                  <a:lnTo>
                    <a:pt x="80" y="48"/>
                  </a:lnTo>
                  <a:lnTo>
                    <a:pt x="78" y="45"/>
                  </a:lnTo>
                  <a:lnTo>
                    <a:pt x="78" y="43"/>
                  </a:lnTo>
                  <a:lnTo>
                    <a:pt x="78" y="43"/>
                  </a:lnTo>
                  <a:lnTo>
                    <a:pt x="78" y="43"/>
                  </a:lnTo>
                  <a:lnTo>
                    <a:pt x="71" y="38"/>
                  </a:lnTo>
                  <a:lnTo>
                    <a:pt x="71" y="38"/>
                  </a:lnTo>
                  <a:lnTo>
                    <a:pt x="67" y="34"/>
                  </a:lnTo>
                  <a:lnTo>
                    <a:pt x="64" y="31"/>
                  </a:lnTo>
                  <a:lnTo>
                    <a:pt x="64" y="31"/>
                  </a:lnTo>
                  <a:lnTo>
                    <a:pt x="60" y="31"/>
                  </a:lnTo>
                  <a:lnTo>
                    <a:pt x="60" y="31"/>
                  </a:lnTo>
                  <a:lnTo>
                    <a:pt x="58" y="29"/>
                  </a:lnTo>
                  <a:lnTo>
                    <a:pt x="57" y="27"/>
                  </a:lnTo>
                  <a:lnTo>
                    <a:pt x="57" y="27"/>
                  </a:lnTo>
                  <a:lnTo>
                    <a:pt x="51" y="23"/>
                  </a:lnTo>
                  <a:lnTo>
                    <a:pt x="51" y="23"/>
                  </a:lnTo>
                  <a:lnTo>
                    <a:pt x="49" y="23"/>
                  </a:lnTo>
                  <a:lnTo>
                    <a:pt x="51" y="22"/>
                  </a:lnTo>
                  <a:lnTo>
                    <a:pt x="51" y="20"/>
                  </a:lnTo>
                  <a:lnTo>
                    <a:pt x="49" y="18"/>
                  </a:lnTo>
                  <a:lnTo>
                    <a:pt x="49" y="18"/>
                  </a:lnTo>
                  <a:lnTo>
                    <a:pt x="48" y="16"/>
                  </a:lnTo>
                  <a:lnTo>
                    <a:pt x="46" y="13"/>
                  </a:lnTo>
                  <a:lnTo>
                    <a:pt x="46" y="13"/>
                  </a:lnTo>
                  <a:lnTo>
                    <a:pt x="42" y="9"/>
                  </a:lnTo>
                  <a:lnTo>
                    <a:pt x="37"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0" name="Freeform 4885"/>
            <p:cNvSpPr>
              <a:spLocks/>
            </p:cNvSpPr>
            <p:nvPr/>
          </p:nvSpPr>
          <p:spPr bwMode="auto">
            <a:xfrm>
              <a:off x="4217" y="2617"/>
              <a:ext cx="178" cy="184"/>
            </a:xfrm>
            <a:custGeom>
              <a:avLst/>
              <a:gdLst/>
              <a:ahLst/>
              <a:cxnLst>
                <a:cxn ang="0">
                  <a:pos x="32" y="7"/>
                </a:cxn>
                <a:cxn ang="0">
                  <a:pos x="16" y="6"/>
                </a:cxn>
                <a:cxn ang="0">
                  <a:pos x="1" y="0"/>
                </a:cxn>
                <a:cxn ang="0">
                  <a:pos x="21" y="27"/>
                </a:cxn>
                <a:cxn ang="0">
                  <a:pos x="28" y="31"/>
                </a:cxn>
                <a:cxn ang="0">
                  <a:pos x="39" y="43"/>
                </a:cxn>
                <a:cxn ang="0">
                  <a:pos x="42" y="52"/>
                </a:cxn>
                <a:cxn ang="0">
                  <a:pos x="53" y="57"/>
                </a:cxn>
                <a:cxn ang="0">
                  <a:pos x="60" y="66"/>
                </a:cxn>
                <a:cxn ang="0">
                  <a:pos x="66" y="84"/>
                </a:cxn>
                <a:cxn ang="0">
                  <a:pos x="71" y="88"/>
                </a:cxn>
                <a:cxn ang="0">
                  <a:pos x="78" y="97"/>
                </a:cxn>
                <a:cxn ang="0">
                  <a:pos x="87" y="107"/>
                </a:cxn>
                <a:cxn ang="0">
                  <a:pos x="92" y="116"/>
                </a:cxn>
                <a:cxn ang="0">
                  <a:pos x="96" y="131"/>
                </a:cxn>
                <a:cxn ang="0">
                  <a:pos x="107" y="143"/>
                </a:cxn>
                <a:cxn ang="0">
                  <a:pos x="119" y="155"/>
                </a:cxn>
                <a:cxn ang="0">
                  <a:pos x="137" y="168"/>
                </a:cxn>
                <a:cxn ang="0">
                  <a:pos x="144" y="177"/>
                </a:cxn>
                <a:cxn ang="0">
                  <a:pos x="151" y="184"/>
                </a:cxn>
                <a:cxn ang="0">
                  <a:pos x="151" y="179"/>
                </a:cxn>
                <a:cxn ang="0">
                  <a:pos x="157" y="180"/>
                </a:cxn>
                <a:cxn ang="0">
                  <a:pos x="164" y="177"/>
                </a:cxn>
                <a:cxn ang="0">
                  <a:pos x="173" y="180"/>
                </a:cxn>
                <a:cxn ang="0">
                  <a:pos x="174" y="164"/>
                </a:cxn>
                <a:cxn ang="0">
                  <a:pos x="173" y="157"/>
                </a:cxn>
                <a:cxn ang="0">
                  <a:pos x="173" y="147"/>
                </a:cxn>
                <a:cxn ang="0">
                  <a:pos x="178" y="139"/>
                </a:cxn>
                <a:cxn ang="0">
                  <a:pos x="171" y="132"/>
                </a:cxn>
                <a:cxn ang="0">
                  <a:pos x="160" y="127"/>
                </a:cxn>
                <a:cxn ang="0">
                  <a:pos x="153" y="132"/>
                </a:cxn>
                <a:cxn ang="0">
                  <a:pos x="155" y="129"/>
                </a:cxn>
                <a:cxn ang="0">
                  <a:pos x="155" y="122"/>
                </a:cxn>
                <a:cxn ang="0">
                  <a:pos x="151" y="107"/>
                </a:cxn>
                <a:cxn ang="0">
                  <a:pos x="142" y="106"/>
                </a:cxn>
                <a:cxn ang="0">
                  <a:pos x="135" y="97"/>
                </a:cxn>
                <a:cxn ang="0">
                  <a:pos x="137" y="97"/>
                </a:cxn>
                <a:cxn ang="0">
                  <a:pos x="133" y="93"/>
                </a:cxn>
                <a:cxn ang="0">
                  <a:pos x="142" y="89"/>
                </a:cxn>
                <a:cxn ang="0">
                  <a:pos x="135" y="82"/>
                </a:cxn>
                <a:cxn ang="0">
                  <a:pos x="119" y="86"/>
                </a:cxn>
                <a:cxn ang="0">
                  <a:pos x="128" y="79"/>
                </a:cxn>
                <a:cxn ang="0">
                  <a:pos x="117" y="75"/>
                </a:cxn>
                <a:cxn ang="0">
                  <a:pos x="112" y="66"/>
                </a:cxn>
                <a:cxn ang="0">
                  <a:pos x="103" y="63"/>
                </a:cxn>
                <a:cxn ang="0">
                  <a:pos x="94" y="54"/>
                </a:cxn>
                <a:cxn ang="0">
                  <a:pos x="96" y="61"/>
                </a:cxn>
                <a:cxn ang="0">
                  <a:pos x="87" y="54"/>
                </a:cxn>
                <a:cxn ang="0">
                  <a:pos x="82" y="48"/>
                </a:cxn>
                <a:cxn ang="0">
                  <a:pos x="78" y="45"/>
                </a:cxn>
                <a:cxn ang="0">
                  <a:pos x="71" y="38"/>
                </a:cxn>
                <a:cxn ang="0">
                  <a:pos x="60" y="31"/>
                </a:cxn>
                <a:cxn ang="0">
                  <a:pos x="51" y="23"/>
                </a:cxn>
                <a:cxn ang="0">
                  <a:pos x="49" y="18"/>
                </a:cxn>
                <a:cxn ang="0">
                  <a:pos x="37" y="6"/>
                </a:cxn>
              </a:cxnLst>
              <a:rect l="0" t="0" r="r" b="b"/>
              <a:pathLst>
                <a:path w="178" h="184">
                  <a:moveTo>
                    <a:pt x="37" y="6"/>
                  </a:moveTo>
                  <a:lnTo>
                    <a:pt x="37" y="6"/>
                  </a:lnTo>
                  <a:lnTo>
                    <a:pt x="35" y="7"/>
                  </a:lnTo>
                  <a:lnTo>
                    <a:pt x="32" y="7"/>
                  </a:lnTo>
                  <a:lnTo>
                    <a:pt x="32" y="7"/>
                  </a:lnTo>
                  <a:lnTo>
                    <a:pt x="28" y="6"/>
                  </a:lnTo>
                  <a:lnTo>
                    <a:pt x="28" y="6"/>
                  </a:lnTo>
                  <a:lnTo>
                    <a:pt x="19" y="6"/>
                  </a:lnTo>
                  <a:lnTo>
                    <a:pt x="19" y="6"/>
                  </a:lnTo>
                  <a:lnTo>
                    <a:pt x="16" y="6"/>
                  </a:lnTo>
                  <a:lnTo>
                    <a:pt x="12" y="2"/>
                  </a:lnTo>
                  <a:lnTo>
                    <a:pt x="12" y="2"/>
                  </a:lnTo>
                  <a:lnTo>
                    <a:pt x="7" y="0"/>
                  </a:lnTo>
                  <a:lnTo>
                    <a:pt x="5" y="0"/>
                  </a:lnTo>
                  <a:lnTo>
                    <a:pt x="1" y="0"/>
                  </a:lnTo>
                  <a:lnTo>
                    <a:pt x="1" y="0"/>
                  </a:lnTo>
                  <a:lnTo>
                    <a:pt x="0" y="4"/>
                  </a:lnTo>
                  <a:lnTo>
                    <a:pt x="0" y="6"/>
                  </a:lnTo>
                  <a:lnTo>
                    <a:pt x="7" y="15"/>
                  </a:lnTo>
                  <a:lnTo>
                    <a:pt x="21" y="27"/>
                  </a:lnTo>
                  <a:lnTo>
                    <a:pt x="21" y="27"/>
                  </a:lnTo>
                  <a:lnTo>
                    <a:pt x="23" y="29"/>
                  </a:lnTo>
                  <a:lnTo>
                    <a:pt x="26" y="31"/>
                  </a:lnTo>
                  <a:lnTo>
                    <a:pt x="26" y="31"/>
                  </a:lnTo>
                  <a:lnTo>
                    <a:pt x="28" y="31"/>
                  </a:lnTo>
                  <a:lnTo>
                    <a:pt x="30" y="32"/>
                  </a:lnTo>
                  <a:lnTo>
                    <a:pt x="32" y="36"/>
                  </a:lnTo>
                  <a:lnTo>
                    <a:pt x="32" y="36"/>
                  </a:lnTo>
                  <a:lnTo>
                    <a:pt x="35" y="40"/>
                  </a:lnTo>
                  <a:lnTo>
                    <a:pt x="39" y="43"/>
                  </a:lnTo>
                  <a:lnTo>
                    <a:pt x="39" y="43"/>
                  </a:lnTo>
                  <a:lnTo>
                    <a:pt x="41" y="45"/>
                  </a:lnTo>
                  <a:lnTo>
                    <a:pt x="41" y="47"/>
                  </a:lnTo>
                  <a:lnTo>
                    <a:pt x="42" y="52"/>
                  </a:lnTo>
                  <a:lnTo>
                    <a:pt x="42" y="52"/>
                  </a:lnTo>
                  <a:lnTo>
                    <a:pt x="42" y="52"/>
                  </a:lnTo>
                  <a:lnTo>
                    <a:pt x="44" y="54"/>
                  </a:lnTo>
                  <a:lnTo>
                    <a:pt x="49" y="56"/>
                  </a:lnTo>
                  <a:lnTo>
                    <a:pt x="49" y="56"/>
                  </a:lnTo>
                  <a:lnTo>
                    <a:pt x="53" y="57"/>
                  </a:lnTo>
                  <a:lnTo>
                    <a:pt x="53" y="57"/>
                  </a:lnTo>
                  <a:lnTo>
                    <a:pt x="58" y="63"/>
                  </a:lnTo>
                  <a:lnTo>
                    <a:pt x="58" y="63"/>
                  </a:lnTo>
                  <a:lnTo>
                    <a:pt x="60" y="64"/>
                  </a:lnTo>
                  <a:lnTo>
                    <a:pt x="60" y="66"/>
                  </a:lnTo>
                  <a:lnTo>
                    <a:pt x="60" y="66"/>
                  </a:lnTo>
                  <a:lnTo>
                    <a:pt x="64" y="75"/>
                  </a:lnTo>
                  <a:lnTo>
                    <a:pt x="64" y="75"/>
                  </a:lnTo>
                  <a:lnTo>
                    <a:pt x="66" y="79"/>
                  </a:lnTo>
                  <a:lnTo>
                    <a:pt x="66" y="84"/>
                  </a:lnTo>
                  <a:lnTo>
                    <a:pt x="66" y="84"/>
                  </a:lnTo>
                  <a:lnTo>
                    <a:pt x="67" y="86"/>
                  </a:lnTo>
                  <a:lnTo>
                    <a:pt x="67" y="86"/>
                  </a:lnTo>
                  <a:lnTo>
                    <a:pt x="71" y="88"/>
                  </a:lnTo>
                  <a:lnTo>
                    <a:pt x="71" y="88"/>
                  </a:lnTo>
                  <a:lnTo>
                    <a:pt x="74" y="89"/>
                  </a:lnTo>
                  <a:lnTo>
                    <a:pt x="76" y="91"/>
                  </a:lnTo>
                  <a:lnTo>
                    <a:pt x="76" y="93"/>
                  </a:lnTo>
                  <a:lnTo>
                    <a:pt x="76" y="93"/>
                  </a:lnTo>
                  <a:lnTo>
                    <a:pt x="78" y="97"/>
                  </a:lnTo>
                  <a:lnTo>
                    <a:pt x="82" y="100"/>
                  </a:lnTo>
                  <a:lnTo>
                    <a:pt x="85" y="104"/>
                  </a:lnTo>
                  <a:lnTo>
                    <a:pt x="87" y="107"/>
                  </a:lnTo>
                  <a:lnTo>
                    <a:pt x="87" y="107"/>
                  </a:lnTo>
                  <a:lnTo>
                    <a:pt x="87" y="107"/>
                  </a:lnTo>
                  <a:lnTo>
                    <a:pt x="87" y="109"/>
                  </a:lnTo>
                  <a:lnTo>
                    <a:pt x="87" y="109"/>
                  </a:lnTo>
                  <a:lnTo>
                    <a:pt x="89" y="113"/>
                  </a:lnTo>
                  <a:lnTo>
                    <a:pt x="89" y="113"/>
                  </a:lnTo>
                  <a:lnTo>
                    <a:pt x="92" y="116"/>
                  </a:lnTo>
                  <a:lnTo>
                    <a:pt x="94" y="122"/>
                  </a:lnTo>
                  <a:lnTo>
                    <a:pt x="94" y="122"/>
                  </a:lnTo>
                  <a:lnTo>
                    <a:pt x="94" y="127"/>
                  </a:lnTo>
                  <a:lnTo>
                    <a:pt x="96" y="131"/>
                  </a:lnTo>
                  <a:lnTo>
                    <a:pt x="96" y="131"/>
                  </a:lnTo>
                  <a:lnTo>
                    <a:pt x="101" y="136"/>
                  </a:lnTo>
                  <a:lnTo>
                    <a:pt x="101" y="136"/>
                  </a:lnTo>
                  <a:lnTo>
                    <a:pt x="105" y="139"/>
                  </a:lnTo>
                  <a:lnTo>
                    <a:pt x="107" y="143"/>
                  </a:lnTo>
                  <a:lnTo>
                    <a:pt x="107" y="143"/>
                  </a:lnTo>
                  <a:lnTo>
                    <a:pt x="112" y="147"/>
                  </a:lnTo>
                  <a:lnTo>
                    <a:pt x="115" y="150"/>
                  </a:lnTo>
                  <a:lnTo>
                    <a:pt x="115" y="150"/>
                  </a:lnTo>
                  <a:lnTo>
                    <a:pt x="117" y="154"/>
                  </a:lnTo>
                  <a:lnTo>
                    <a:pt x="119" y="155"/>
                  </a:lnTo>
                  <a:lnTo>
                    <a:pt x="119" y="155"/>
                  </a:lnTo>
                  <a:lnTo>
                    <a:pt x="128" y="163"/>
                  </a:lnTo>
                  <a:lnTo>
                    <a:pt x="128" y="163"/>
                  </a:lnTo>
                  <a:lnTo>
                    <a:pt x="137" y="168"/>
                  </a:lnTo>
                  <a:lnTo>
                    <a:pt x="137" y="168"/>
                  </a:lnTo>
                  <a:lnTo>
                    <a:pt x="139" y="170"/>
                  </a:lnTo>
                  <a:lnTo>
                    <a:pt x="140" y="173"/>
                  </a:lnTo>
                  <a:lnTo>
                    <a:pt x="140" y="173"/>
                  </a:lnTo>
                  <a:lnTo>
                    <a:pt x="144" y="177"/>
                  </a:lnTo>
                  <a:lnTo>
                    <a:pt x="144" y="177"/>
                  </a:lnTo>
                  <a:lnTo>
                    <a:pt x="148" y="179"/>
                  </a:lnTo>
                  <a:lnTo>
                    <a:pt x="148" y="179"/>
                  </a:lnTo>
                  <a:lnTo>
                    <a:pt x="148" y="180"/>
                  </a:lnTo>
                  <a:lnTo>
                    <a:pt x="148" y="180"/>
                  </a:lnTo>
                  <a:lnTo>
                    <a:pt x="151" y="184"/>
                  </a:lnTo>
                  <a:lnTo>
                    <a:pt x="153" y="184"/>
                  </a:lnTo>
                  <a:lnTo>
                    <a:pt x="153" y="184"/>
                  </a:lnTo>
                  <a:lnTo>
                    <a:pt x="153" y="184"/>
                  </a:lnTo>
                  <a:lnTo>
                    <a:pt x="153" y="180"/>
                  </a:lnTo>
                  <a:lnTo>
                    <a:pt x="151" y="179"/>
                  </a:lnTo>
                  <a:lnTo>
                    <a:pt x="151" y="179"/>
                  </a:lnTo>
                  <a:lnTo>
                    <a:pt x="151" y="177"/>
                  </a:lnTo>
                  <a:lnTo>
                    <a:pt x="153" y="179"/>
                  </a:lnTo>
                  <a:lnTo>
                    <a:pt x="157" y="180"/>
                  </a:lnTo>
                  <a:lnTo>
                    <a:pt x="157" y="180"/>
                  </a:lnTo>
                  <a:lnTo>
                    <a:pt x="158" y="180"/>
                  </a:lnTo>
                  <a:lnTo>
                    <a:pt x="160" y="182"/>
                  </a:lnTo>
                  <a:lnTo>
                    <a:pt x="162" y="180"/>
                  </a:lnTo>
                  <a:lnTo>
                    <a:pt x="164" y="177"/>
                  </a:lnTo>
                  <a:lnTo>
                    <a:pt x="164" y="177"/>
                  </a:lnTo>
                  <a:lnTo>
                    <a:pt x="165" y="180"/>
                  </a:lnTo>
                  <a:lnTo>
                    <a:pt x="171" y="182"/>
                  </a:lnTo>
                  <a:lnTo>
                    <a:pt x="171" y="182"/>
                  </a:lnTo>
                  <a:lnTo>
                    <a:pt x="171" y="182"/>
                  </a:lnTo>
                  <a:lnTo>
                    <a:pt x="173" y="180"/>
                  </a:lnTo>
                  <a:lnTo>
                    <a:pt x="173" y="177"/>
                  </a:lnTo>
                  <a:lnTo>
                    <a:pt x="173" y="177"/>
                  </a:lnTo>
                  <a:lnTo>
                    <a:pt x="173" y="166"/>
                  </a:lnTo>
                  <a:lnTo>
                    <a:pt x="173" y="166"/>
                  </a:lnTo>
                  <a:lnTo>
                    <a:pt x="174" y="164"/>
                  </a:lnTo>
                  <a:lnTo>
                    <a:pt x="174" y="161"/>
                  </a:lnTo>
                  <a:lnTo>
                    <a:pt x="174" y="161"/>
                  </a:lnTo>
                  <a:lnTo>
                    <a:pt x="173" y="159"/>
                  </a:lnTo>
                  <a:lnTo>
                    <a:pt x="173" y="157"/>
                  </a:lnTo>
                  <a:lnTo>
                    <a:pt x="173" y="157"/>
                  </a:lnTo>
                  <a:lnTo>
                    <a:pt x="174" y="154"/>
                  </a:lnTo>
                  <a:lnTo>
                    <a:pt x="174" y="150"/>
                  </a:lnTo>
                  <a:lnTo>
                    <a:pt x="174" y="150"/>
                  </a:lnTo>
                  <a:lnTo>
                    <a:pt x="174" y="150"/>
                  </a:lnTo>
                  <a:lnTo>
                    <a:pt x="173" y="147"/>
                  </a:lnTo>
                  <a:lnTo>
                    <a:pt x="173" y="147"/>
                  </a:lnTo>
                  <a:lnTo>
                    <a:pt x="176" y="143"/>
                  </a:lnTo>
                  <a:lnTo>
                    <a:pt x="176" y="143"/>
                  </a:lnTo>
                  <a:lnTo>
                    <a:pt x="176" y="141"/>
                  </a:lnTo>
                  <a:lnTo>
                    <a:pt x="178" y="139"/>
                  </a:lnTo>
                  <a:lnTo>
                    <a:pt x="178" y="139"/>
                  </a:lnTo>
                  <a:lnTo>
                    <a:pt x="176" y="138"/>
                  </a:lnTo>
                  <a:lnTo>
                    <a:pt x="174" y="136"/>
                  </a:lnTo>
                  <a:lnTo>
                    <a:pt x="174" y="136"/>
                  </a:lnTo>
                  <a:lnTo>
                    <a:pt x="171" y="132"/>
                  </a:lnTo>
                  <a:lnTo>
                    <a:pt x="171" y="129"/>
                  </a:lnTo>
                  <a:lnTo>
                    <a:pt x="171" y="129"/>
                  </a:lnTo>
                  <a:lnTo>
                    <a:pt x="164" y="127"/>
                  </a:lnTo>
                  <a:lnTo>
                    <a:pt x="162" y="127"/>
                  </a:lnTo>
                  <a:lnTo>
                    <a:pt x="160" y="127"/>
                  </a:lnTo>
                  <a:lnTo>
                    <a:pt x="160" y="127"/>
                  </a:lnTo>
                  <a:lnTo>
                    <a:pt x="158" y="127"/>
                  </a:lnTo>
                  <a:lnTo>
                    <a:pt x="158" y="127"/>
                  </a:lnTo>
                  <a:lnTo>
                    <a:pt x="157" y="131"/>
                  </a:lnTo>
                  <a:lnTo>
                    <a:pt x="153" y="132"/>
                  </a:lnTo>
                  <a:lnTo>
                    <a:pt x="153" y="132"/>
                  </a:lnTo>
                  <a:lnTo>
                    <a:pt x="157" y="131"/>
                  </a:lnTo>
                  <a:lnTo>
                    <a:pt x="157" y="129"/>
                  </a:lnTo>
                  <a:lnTo>
                    <a:pt x="155" y="129"/>
                  </a:lnTo>
                  <a:lnTo>
                    <a:pt x="155" y="129"/>
                  </a:lnTo>
                  <a:lnTo>
                    <a:pt x="157" y="127"/>
                  </a:lnTo>
                  <a:lnTo>
                    <a:pt x="158" y="123"/>
                  </a:lnTo>
                  <a:lnTo>
                    <a:pt x="158" y="123"/>
                  </a:lnTo>
                  <a:lnTo>
                    <a:pt x="157" y="122"/>
                  </a:lnTo>
                  <a:lnTo>
                    <a:pt x="155" y="122"/>
                  </a:lnTo>
                  <a:lnTo>
                    <a:pt x="155" y="122"/>
                  </a:lnTo>
                  <a:lnTo>
                    <a:pt x="153" y="120"/>
                  </a:lnTo>
                  <a:lnTo>
                    <a:pt x="153" y="118"/>
                  </a:lnTo>
                  <a:lnTo>
                    <a:pt x="153" y="118"/>
                  </a:lnTo>
                  <a:lnTo>
                    <a:pt x="151" y="107"/>
                  </a:lnTo>
                  <a:lnTo>
                    <a:pt x="151" y="107"/>
                  </a:lnTo>
                  <a:lnTo>
                    <a:pt x="149" y="107"/>
                  </a:lnTo>
                  <a:lnTo>
                    <a:pt x="148" y="106"/>
                  </a:lnTo>
                  <a:lnTo>
                    <a:pt x="142" y="106"/>
                  </a:lnTo>
                  <a:lnTo>
                    <a:pt x="142" y="106"/>
                  </a:lnTo>
                  <a:lnTo>
                    <a:pt x="139" y="106"/>
                  </a:lnTo>
                  <a:lnTo>
                    <a:pt x="137" y="104"/>
                  </a:lnTo>
                  <a:lnTo>
                    <a:pt x="137" y="104"/>
                  </a:lnTo>
                  <a:lnTo>
                    <a:pt x="135" y="100"/>
                  </a:lnTo>
                  <a:lnTo>
                    <a:pt x="135" y="97"/>
                  </a:lnTo>
                  <a:lnTo>
                    <a:pt x="135" y="97"/>
                  </a:lnTo>
                  <a:lnTo>
                    <a:pt x="135" y="98"/>
                  </a:lnTo>
                  <a:lnTo>
                    <a:pt x="137" y="97"/>
                  </a:lnTo>
                  <a:lnTo>
                    <a:pt x="137" y="97"/>
                  </a:lnTo>
                  <a:lnTo>
                    <a:pt x="137" y="97"/>
                  </a:lnTo>
                  <a:lnTo>
                    <a:pt x="133" y="95"/>
                  </a:lnTo>
                  <a:lnTo>
                    <a:pt x="133" y="95"/>
                  </a:lnTo>
                  <a:lnTo>
                    <a:pt x="137" y="93"/>
                  </a:lnTo>
                  <a:lnTo>
                    <a:pt x="137" y="93"/>
                  </a:lnTo>
                  <a:lnTo>
                    <a:pt x="133" y="93"/>
                  </a:lnTo>
                  <a:lnTo>
                    <a:pt x="133" y="93"/>
                  </a:lnTo>
                  <a:lnTo>
                    <a:pt x="137" y="91"/>
                  </a:lnTo>
                  <a:lnTo>
                    <a:pt x="137" y="91"/>
                  </a:lnTo>
                  <a:lnTo>
                    <a:pt x="142" y="89"/>
                  </a:lnTo>
                  <a:lnTo>
                    <a:pt x="142" y="89"/>
                  </a:lnTo>
                  <a:lnTo>
                    <a:pt x="142" y="88"/>
                  </a:lnTo>
                  <a:lnTo>
                    <a:pt x="140" y="86"/>
                  </a:lnTo>
                  <a:lnTo>
                    <a:pt x="139" y="84"/>
                  </a:lnTo>
                  <a:lnTo>
                    <a:pt x="139" y="84"/>
                  </a:lnTo>
                  <a:lnTo>
                    <a:pt x="135" y="82"/>
                  </a:lnTo>
                  <a:lnTo>
                    <a:pt x="130" y="84"/>
                  </a:lnTo>
                  <a:lnTo>
                    <a:pt x="130" y="84"/>
                  </a:lnTo>
                  <a:lnTo>
                    <a:pt x="124" y="86"/>
                  </a:lnTo>
                  <a:lnTo>
                    <a:pt x="121" y="86"/>
                  </a:lnTo>
                  <a:lnTo>
                    <a:pt x="119" y="86"/>
                  </a:lnTo>
                  <a:lnTo>
                    <a:pt x="119" y="86"/>
                  </a:lnTo>
                  <a:lnTo>
                    <a:pt x="124" y="86"/>
                  </a:lnTo>
                  <a:lnTo>
                    <a:pt x="128" y="84"/>
                  </a:lnTo>
                  <a:lnTo>
                    <a:pt x="130" y="81"/>
                  </a:lnTo>
                  <a:lnTo>
                    <a:pt x="128" y="79"/>
                  </a:lnTo>
                  <a:lnTo>
                    <a:pt x="124" y="79"/>
                  </a:lnTo>
                  <a:lnTo>
                    <a:pt x="124" y="79"/>
                  </a:lnTo>
                  <a:lnTo>
                    <a:pt x="121" y="77"/>
                  </a:lnTo>
                  <a:lnTo>
                    <a:pt x="121" y="77"/>
                  </a:lnTo>
                  <a:lnTo>
                    <a:pt x="117" y="75"/>
                  </a:lnTo>
                  <a:lnTo>
                    <a:pt x="117" y="75"/>
                  </a:lnTo>
                  <a:lnTo>
                    <a:pt x="115" y="73"/>
                  </a:lnTo>
                  <a:lnTo>
                    <a:pt x="114" y="70"/>
                  </a:lnTo>
                  <a:lnTo>
                    <a:pt x="114" y="68"/>
                  </a:lnTo>
                  <a:lnTo>
                    <a:pt x="112" y="66"/>
                  </a:lnTo>
                  <a:lnTo>
                    <a:pt x="112" y="66"/>
                  </a:lnTo>
                  <a:lnTo>
                    <a:pt x="108" y="63"/>
                  </a:lnTo>
                  <a:lnTo>
                    <a:pt x="108" y="63"/>
                  </a:lnTo>
                  <a:lnTo>
                    <a:pt x="103" y="63"/>
                  </a:lnTo>
                  <a:lnTo>
                    <a:pt x="103" y="63"/>
                  </a:lnTo>
                  <a:lnTo>
                    <a:pt x="101" y="59"/>
                  </a:lnTo>
                  <a:lnTo>
                    <a:pt x="99" y="57"/>
                  </a:lnTo>
                  <a:lnTo>
                    <a:pt x="99" y="57"/>
                  </a:lnTo>
                  <a:lnTo>
                    <a:pt x="96" y="54"/>
                  </a:lnTo>
                  <a:lnTo>
                    <a:pt x="94" y="54"/>
                  </a:lnTo>
                  <a:lnTo>
                    <a:pt x="92" y="54"/>
                  </a:lnTo>
                  <a:lnTo>
                    <a:pt x="92" y="54"/>
                  </a:lnTo>
                  <a:lnTo>
                    <a:pt x="94" y="57"/>
                  </a:lnTo>
                  <a:lnTo>
                    <a:pt x="96" y="61"/>
                  </a:lnTo>
                  <a:lnTo>
                    <a:pt x="96" y="61"/>
                  </a:lnTo>
                  <a:lnTo>
                    <a:pt x="92" y="57"/>
                  </a:lnTo>
                  <a:lnTo>
                    <a:pt x="92" y="57"/>
                  </a:lnTo>
                  <a:lnTo>
                    <a:pt x="91" y="56"/>
                  </a:lnTo>
                  <a:lnTo>
                    <a:pt x="87" y="54"/>
                  </a:lnTo>
                  <a:lnTo>
                    <a:pt x="87" y="54"/>
                  </a:lnTo>
                  <a:lnTo>
                    <a:pt x="85" y="50"/>
                  </a:lnTo>
                  <a:lnTo>
                    <a:pt x="82" y="47"/>
                  </a:lnTo>
                  <a:lnTo>
                    <a:pt x="82" y="47"/>
                  </a:lnTo>
                  <a:lnTo>
                    <a:pt x="82" y="48"/>
                  </a:lnTo>
                  <a:lnTo>
                    <a:pt x="82" y="48"/>
                  </a:lnTo>
                  <a:lnTo>
                    <a:pt x="80" y="47"/>
                  </a:lnTo>
                  <a:lnTo>
                    <a:pt x="80" y="47"/>
                  </a:lnTo>
                  <a:lnTo>
                    <a:pt x="80" y="48"/>
                  </a:lnTo>
                  <a:lnTo>
                    <a:pt x="80" y="48"/>
                  </a:lnTo>
                  <a:lnTo>
                    <a:pt x="78" y="45"/>
                  </a:lnTo>
                  <a:lnTo>
                    <a:pt x="78" y="43"/>
                  </a:lnTo>
                  <a:lnTo>
                    <a:pt x="78" y="43"/>
                  </a:lnTo>
                  <a:lnTo>
                    <a:pt x="78" y="43"/>
                  </a:lnTo>
                  <a:lnTo>
                    <a:pt x="71" y="38"/>
                  </a:lnTo>
                  <a:lnTo>
                    <a:pt x="71" y="38"/>
                  </a:lnTo>
                  <a:lnTo>
                    <a:pt x="67" y="34"/>
                  </a:lnTo>
                  <a:lnTo>
                    <a:pt x="64" y="31"/>
                  </a:lnTo>
                  <a:lnTo>
                    <a:pt x="64" y="31"/>
                  </a:lnTo>
                  <a:lnTo>
                    <a:pt x="60" y="31"/>
                  </a:lnTo>
                  <a:lnTo>
                    <a:pt x="60" y="31"/>
                  </a:lnTo>
                  <a:lnTo>
                    <a:pt x="58" y="29"/>
                  </a:lnTo>
                  <a:lnTo>
                    <a:pt x="57" y="27"/>
                  </a:lnTo>
                  <a:lnTo>
                    <a:pt x="57" y="27"/>
                  </a:lnTo>
                  <a:lnTo>
                    <a:pt x="51" y="23"/>
                  </a:lnTo>
                  <a:lnTo>
                    <a:pt x="51" y="23"/>
                  </a:lnTo>
                  <a:lnTo>
                    <a:pt x="49" y="23"/>
                  </a:lnTo>
                  <a:lnTo>
                    <a:pt x="51" y="22"/>
                  </a:lnTo>
                  <a:lnTo>
                    <a:pt x="51" y="20"/>
                  </a:lnTo>
                  <a:lnTo>
                    <a:pt x="49" y="18"/>
                  </a:lnTo>
                  <a:lnTo>
                    <a:pt x="49" y="18"/>
                  </a:lnTo>
                  <a:lnTo>
                    <a:pt x="48" y="16"/>
                  </a:lnTo>
                  <a:lnTo>
                    <a:pt x="46" y="13"/>
                  </a:lnTo>
                  <a:lnTo>
                    <a:pt x="46" y="13"/>
                  </a:lnTo>
                  <a:lnTo>
                    <a:pt x="42" y="9"/>
                  </a:lnTo>
                  <a:lnTo>
                    <a:pt x="37" y="6"/>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071" name="Freeform 4886"/>
            <p:cNvSpPr>
              <a:spLocks/>
            </p:cNvSpPr>
            <p:nvPr/>
          </p:nvSpPr>
          <p:spPr bwMode="auto">
            <a:xfrm>
              <a:off x="4227" y="2660"/>
              <a:ext cx="13" cy="9"/>
            </a:xfrm>
            <a:custGeom>
              <a:avLst/>
              <a:gdLst/>
              <a:ahLst/>
              <a:cxnLst>
                <a:cxn ang="0">
                  <a:pos x="11" y="9"/>
                </a:cxn>
                <a:cxn ang="0">
                  <a:pos x="11" y="9"/>
                </a:cxn>
                <a:cxn ang="0">
                  <a:pos x="13" y="9"/>
                </a:cxn>
                <a:cxn ang="0">
                  <a:pos x="13" y="9"/>
                </a:cxn>
                <a:cxn ang="0">
                  <a:pos x="13" y="9"/>
                </a:cxn>
                <a:cxn ang="0">
                  <a:pos x="9" y="5"/>
                </a:cxn>
                <a:cxn ang="0">
                  <a:pos x="9" y="5"/>
                </a:cxn>
                <a:cxn ang="0">
                  <a:pos x="6" y="4"/>
                </a:cxn>
                <a:cxn ang="0">
                  <a:pos x="6" y="4"/>
                </a:cxn>
                <a:cxn ang="0">
                  <a:pos x="6" y="2"/>
                </a:cxn>
                <a:cxn ang="0">
                  <a:pos x="4" y="2"/>
                </a:cxn>
                <a:cxn ang="0">
                  <a:pos x="4" y="2"/>
                </a:cxn>
                <a:cxn ang="0">
                  <a:pos x="2" y="0"/>
                </a:cxn>
                <a:cxn ang="0">
                  <a:pos x="2" y="0"/>
                </a:cxn>
                <a:cxn ang="0">
                  <a:pos x="2" y="0"/>
                </a:cxn>
                <a:cxn ang="0">
                  <a:pos x="0" y="2"/>
                </a:cxn>
                <a:cxn ang="0">
                  <a:pos x="2" y="4"/>
                </a:cxn>
                <a:cxn ang="0">
                  <a:pos x="2" y="4"/>
                </a:cxn>
                <a:cxn ang="0">
                  <a:pos x="6" y="5"/>
                </a:cxn>
                <a:cxn ang="0">
                  <a:pos x="9" y="7"/>
                </a:cxn>
                <a:cxn ang="0">
                  <a:pos x="11" y="9"/>
                </a:cxn>
              </a:cxnLst>
              <a:rect l="0" t="0" r="r" b="b"/>
              <a:pathLst>
                <a:path w="13" h="9">
                  <a:moveTo>
                    <a:pt x="11" y="9"/>
                  </a:moveTo>
                  <a:lnTo>
                    <a:pt x="11" y="9"/>
                  </a:lnTo>
                  <a:lnTo>
                    <a:pt x="13" y="9"/>
                  </a:lnTo>
                  <a:lnTo>
                    <a:pt x="13" y="9"/>
                  </a:lnTo>
                  <a:lnTo>
                    <a:pt x="13" y="9"/>
                  </a:lnTo>
                  <a:lnTo>
                    <a:pt x="9" y="5"/>
                  </a:lnTo>
                  <a:lnTo>
                    <a:pt x="9" y="5"/>
                  </a:lnTo>
                  <a:lnTo>
                    <a:pt x="6" y="4"/>
                  </a:lnTo>
                  <a:lnTo>
                    <a:pt x="6" y="4"/>
                  </a:lnTo>
                  <a:lnTo>
                    <a:pt x="6" y="2"/>
                  </a:lnTo>
                  <a:lnTo>
                    <a:pt x="4" y="2"/>
                  </a:lnTo>
                  <a:lnTo>
                    <a:pt x="4" y="2"/>
                  </a:lnTo>
                  <a:lnTo>
                    <a:pt x="2" y="0"/>
                  </a:lnTo>
                  <a:lnTo>
                    <a:pt x="2" y="0"/>
                  </a:lnTo>
                  <a:lnTo>
                    <a:pt x="2" y="0"/>
                  </a:lnTo>
                  <a:lnTo>
                    <a:pt x="0" y="2"/>
                  </a:lnTo>
                  <a:lnTo>
                    <a:pt x="2" y="4"/>
                  </a:lnTo>
                  <a:lnTo>
                    <a:pt x="2" y="4"/>
                  </a:lnTo>
                  <a:lnTo>
                    <a:pt x="6" y="5"/>
                  </a:lnTo>
                  <a:lnTo>
                    <a:pt x="9" y="7"/>
                  </a:lnTo>
                  <a:lnTo>
                    <a:pt x="11"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2" name="Freeform 4887"/>
            <p:cNvSpPr>
              <a:spLocks/>
            </p:cNvSpPr>
            <p:nvPr/>
          </p:nvSpPr>
          <p:spPr bwMode="auto">
            <a:xfrm>
              <a:off x="4227" y="2660"/>
              <a:ext cx="13" cy="9"/>
            </a:xfrm>
            <a:custGeom>
              <a:avLst/>
              <a:gdLst/>
              <a:ahLst/>
              <a:cxnLst>
                <a:cxn ang="0">
                  <a:pos x="11" y="9"/>
                </a:cxn>
                <a:cxn ang="0">
                  <a:pos x="11" y="9"/>
                </a:cxn>
                <a:cxn ang="0">
                  <a:pos x="13" y="9"/>
                </a:cxn>
                <a:cxn ang="0">
                  <a:pos x="13" y="9"/>
                </a:cxn>
                <a:cxn ang="0">
                  <a:pos x="13" y="9"/>
                </a:cxn>
                <a:cxn ang="0">
                  <a:pos x="9" y="5"/>
                </a:cxn>
                <a:cxn ang="0">
                  <a:pos x="9" y="5"/>
                </a:cxn>
                <a:cxn ang="0">
                  <a:pos x="6" y="4"/>
                </a:cxn>
                <a:cxn ang="0">
                  <a:pos x="6" y="4"/>
                </a:cxn>
                <a:cxn ang="0">
                  <a:pos x="6" y="2"/>
                </a:cxn>
                <a:cxn ang="0">
                  <a:pos x="4" y="2"/>
                </a:cxn>
                <a:cxn ang="0">
                  <a:pos x="4" y="2"/>
                </a:cxn>
                <a:cxn ang="0">
                  <a:pos x="2" y="0"/>
                </a:cxn>
                <a:cxn ang="0">
                  <a:pos x="2" y="0"/>
                </a:cxn>
                <a:cxn ang="0">
                  <a:pos x="2" y="0"/>
                </a:cxn>
                <a:cxn ang="0">
                  <a:pos x="0" y="2"/>
                </a:cxn>
                <a:cxn ang="0">
                  <a:pos x="2" y="4"/>
                </a:cxn>
                <a:cxn ang="0">
                  <a:pos x="2" y="4"/>
                </a:cxn>
                <a:cxn ang="0">
                  <a:pos x="6" y="5"/>
                </a:cxn>
                <a:cxn ang="0">
                  <a:pos x="9" y="7"/>
                </a:cxn>
                <a:cxn ang="0">
                  <a:pos x="11" y="9"/>
                </a:cxn>
              </a:cxnLst>
              <a:rect l="0" t="0" r="r" b="b"/>
              <a:pathLst>
                <a:path w="13" h="9">
                  <a:moveTo>
                    <a:pt x="11" y="9"/>
                  </a:moveTo>
                  <a:lnTo>
                    <a:pt x="11" y="9"/>
                  </a:lnTo>
                  <a:lnTo>
                    <a:pt x="13" y="9"/>
                  </a:lnTo>
                  <a:lnTo>
                    <a:pt x="13" y="9"/>
                  </a:lnTo>
                  <a:lnTo>
                    <a:pt x="13" y="9"/>
                  </a:lnTo>
                  <a:lnTo>
                    <a:pt x="9" y="5"/>
                  </a:lnTo>
                  <a:lnTo>
                    <a:pt x="9" y="5"/>
                  </a:lnTo>
                  <a:lnTo>
                    <a:pt x="6" y="4"/>
                  </a:lnTo>
                  <a:lnTo>
                    <a:pt x="6" y="4"/>
                  </a:lnTo>
                  <a:lnTo>
                    <a:pt x="6" y="2"/>
                  </a:lnTo>
                  <a:lnTo>
                    <a:pt x="4" y="2"/>
                  </a:lnTo>
                  <a:lnTo>
                    <a:pt x="4" y="2"/>
                  </a:lnTo>
                  <a:lnTo>
                    <a:pt x="2" y="0"/>
                  </a:lnTo>
                  <a:lnTo>
                    <a:pt x="2" y="0"/>
                  </a:lnTo>
                  <a:lnTo>
                    <a:pt x="2" y="0"/>
                  </a:lnTo>
                  <a:lnTo>
                    <a:pt x="0" y="2"/>
                  </a:lnTo>
                  <a:lnTo>
                    <a:pt x="2" y="4"/>
                  </a:lnTo>
                  <a:lnTo>
                    <a:pt x="2" y="4"/>
                  </a:lnTo>
                  <a:lnTo>
                    <a:pt x="6" y="5"/>
                  </a:lnTo>
                  <a:lnTo>
                    <a:pt x="9" y="7"/>
                  </a:lnTo>
                  <a:lnTo>
                    <a:pt x="11"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3" name="Freeform 4888"/>
            <p:cNvSpPr>
              <a:spLocks/>
            </p:cNvSpPr>
            <p:nvPr/>
          </p:nvSpPr>
          <p:spPr bwMode="auto">
            <a:xfrm>
              <a:off x="4250" y="2683"/>
              <a:ext cx="13" cy="15"/>
            </a:xfrm>
            <a:custGeom>
              <a:avLst/>
              <a:gdLst/>
              <a:ahLst/>
              <a:cxnLst>
                <a:cxn ang="0">
                  <a:pos x="9" y="15"/>
                </a:cxn>
                <a:cxn ang="0">
                  <a:pos x="9" y="15"/>
                </a:cxn>
                <a:cxn ang="0">
                  <a:pos x="11" y="15"/>
                </a:cxn>
                <a:cxn ang="0">
                  <a:pos x="13" y="13"/>
                </a:cxn>
                <a:cxn ang="0">
                  <a:pos x="13" y="7"/>
                </a:cxn>
                <a:cxn ang="0">
                  <a:pos x="13" y="7"/>
                </a:cxn>
                <a:cxn ang="0">
                  <a:pos x="9" y="4"/>
                </a:cxn>
                <a:cxn ang="0">
                  <a:pos x="6" y="0"/>
                </a:cxn>
                <a:cxn ang="0">
                  <a:pos x="6" y="0"/>
                </a:cxn>
                <a:cxn ang="0">
                  <a:pos x="4" y="0"/>
                </a:cxn>
                <a:cxn ang="0">
                  <a:pos x="0" y="0"/>
                </a:cxn>
                <a:cxn ang="0">
                  <a:pos x="0" y="0"/>
                </a:cxn>
                <a:cxn ang="0">
                  <a:pos x="2" y="4"/>
                </a:cxn>
                <a:cxn ang="0">
                  <a:pos x="4" y="7"/>
                </a:cxn>
                <a:cxn ang="0">
                  <a:pos x="4" y="7"/>
                </a:cxn>
                <a:cxn ang="0">
                  <a:pos x="8" y="11"/>
                </a:cxn>
                <a:cxn ang="0">
                  <a:pos x="8" y="11"/>
                </a:cxn>
                <a:cxn ang="0">
                  <a:pos x="9" y="15"/>
                </a:cxn>
              </a:cxnLst>
              <a:rect l="0" t="0" r="r" b="b"/>
              <a:pathLst>
                <a:path w="13" h="15">
                  <a:moveTo>
                    <a:pt x="9" y="15"/>
                  </a:moveTo>
                  <a:lnTo>
                    <a:pt x="9" y="15"/>
                  </a:lnTo>
                  <a:lnTo>
                    <a:pt x="11" y="15"/>
                  </a:lnTo>
                  <a:lnTo>
                    <a:pt x="13" y="13"/>
                  </a:lnTo>
                  <a:lnTo>
                    <a:pt x="13" y="7"/>
                  </a:lnTo>
                  <a:lnTo>
                    <a:pt x="13" y="7"/>
                  </a:lnTo>
                  <a:lnTo>
                    <a:pt x="9" y="4"/>
                  </a:lnTo>
                  <a:lnTo>
                    <a:pt x="6" y="0"/>
                  </a:lnTo>
                  <a:lnTo>
                    <a:pt x="6" y="0"/>
                  </a:lnTo>
                  <a:lnTo>
                    <a:pt x="4" y="0"/>
                  </a:lnTo>
                  <a:lnTo>
                    <a:pt x="0" y="0"/>
                  </a:lnTo>
                  <a:lnTo>
                    <a:pt x="0" y="0"/>
                  </a:lnTo>
                  <a:lnTo>
                    <a:pt x="2" y="4"/>
                  </a:lnTo>
                  <a:lnTo>
                    <a:pt x="4" y="7"/>
                  </a:lnTo>
                  <a:lnTo>
                    <a:pt x="4" y="7"/>
                  </a:lnTo>
                  <a:lnTo>
                    <a:pt x="8" y="11"/>
                  </a:lnTo>
                  <a:lnTo>
                    <a:pt x="8" y="11"/>
                  </a:lnTo>
                  <a:lnTo>
                    <a:pt x="9" y="1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4" name="Freeform 4889"/>
            <p:cNvSpPr>
              <a:spLocks/>
            </p:cNvSpPr>
            <p:nvPr/>
          </p:nvSpPr>
          <p:spPr bwMode="auto">
            <a:xfrm>
              <a:off x="4250" y="2683"/>
              <a:ext cx="13" cy="15"/>
            </a:xfrm>
            <a:custGeom>
              <a:avLst/>
              <a:gdLst/>
              <a:ahLst/>
              <a:cxnLst>
                <a:cxn ang="0">
                  <a:pos x="9" y="15"/>
                </a:cxn>
                <a:cxn ang="0">
                  <a:pos x="9" y="15"/>
                </a:cxn>
                <a:cxn ang="0">
                  <a:pos x="11" y="15"/>
                </a:cxn>
                <a:cxn ang="0">
                  <a:pos x="13" y="13"/>
                </a:cxn>
                <a:cxn ang="0">
                  <a:pos x="13" y="7"/>
                </a:cxn>
                <a:cxn ang="0">
                  <a:pos x="13" y="7"/>
                </a:cxn>
                <a:cxn ang="0">
                  <a:pos x="9" y="4"/>
                </a:cxn>
                <a:cxn ang="0">
                  <a:pos x="6" y="0"/>
                </a:cxn>
                <a:cxn ang="0">
                  <a:pos x="6" y="0"/>
                </a:cxn>
                <a:cxn ang="0">
                  <a:pos x="4" y="0"/>
                </a:cxn>
                <a:cxn ang="0">
                  <a:pos x="0" y="0"/>
                </a:cxn>
                <a:cxn ang="0">
                  <a:pos x="0" y="0"/>
                </a:cxn>
                <a:cxn ang="0">
                  <a:pos x="2" y="4"/>
                </a:cxn>
                <a:cxn ang="0">
                  <a:pos x="4" y="7"/>
                </a:cxn>
                <a:cxn ang="0">
                  <a:pos x="4" y="7"/>
                </a:cxn>
                <a:cxn ang="0">
                  <a:pos x="8" y="11"/>
                </a:cxn>
                <a:cxn ang="0">
                  <a:pos x="8" y="11"/>
                </a:cxn>
                <a:cxn ang="0">
                  <a:pos x="9" y="15"/>
                </a:cxn>
              </a:cxnLst>
              <a:rect l="0" t="0" r="r" b="b"/>
              <a:pathLst>
                <a:path w="13" h="15">
                  <a:moveTo>
                    <a:pt x="9" y="15"/>
                  </a:moveTo>
                  <a:lnTo>
                    <a:pt x="9" y="15"/>
                  </a:lnTo>
                  <a:lnTo>
                    <a:pt x="11" y="15"/>
                  </a:lnTo>
                  <a:lnTo>
                    <a:pt x="13" y="13"/>
                  </a:lnTo>
                  <a:lnTo>
                    <a:pt x="13" y="7"/>
                  </a:lnTo>
                  <a:lnTo>
                    <a:pt x="13" y="7"/>
                  </a:lnTo>
                  <a:lnTo>
                    <a:pt x="9" y="4"/>
                  </a:lnTo>
                  <a:lnTo>
                    <a:pt x="6" y="0"/>
                  </a:lnTo>
                  <a:lnTo>
                    <a:pt x="6" y="0"/>
                  </a:lnTo>
                  <a:lnTo>
                    <a:pt x="4" y="0"/>
                  </a:lnTo>
                  <a:lnTo>
                    <a:pt x="0" y="0"/>
                  </a:lnTo>
                  <a:lnTo>
                    <a:pt x="0" y="0"/>
                  </a:lnTo>
                  <a:lnTo>
                    <a:pt x="2" y="4"/>
                  </a:lnTo>
                  <a:lnTo>
                    <a:pt x="4" y="7"/>
                  </a:lnTo>
                  <a:lnTo>
                    <a:pt x="4" y="7"/>
                  </a:lnTo>
                  <a:lnTo>
                    <a:pt x="8" y="11"/>
                  </a:lnTo>
                  <a:lnTo>
                    <a:pt x="8" y="11"/>
                  </a:lnTo>
                  <a:lnTo>
                    <a:pt x="9" y="1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5" name="Freeform 4890"/>
            <p:cNvSpPr>
              <a:spLocks/>
            </p:cNvSpPr>
            <p:nvPr/>
          </p:nvSpPr>
          <p:spPr bwMode="auto">
            <a:xfrm>
              <a:off x="4250" y="2673"/>
              <a:ext cx="4" cy="1"/>
            </a:xfrm>
            <a:custGeom>
              <a:avLst/>
              <a:gdLst/>
              <a:ahLst/>
              <a:cxnLst>
                <a:cxn ang="0">
                  <a:pos x="4" y="1"/>
                </a:cxn>
                <a:cxn ang="0">
                  <a:pos x="4" y="1"/>
                </a:cxn>
                <a:cxn ang="0">
                  <a:pos x="2" y="0"/>
                </a:cxn>
                <a:cxn ang="0">
                  <a:pos x="0" y="0"/>
                </a:cxn>
                <a:cxn ang="0">
                  <a:pos x="0" y="0"/>
                </a:cxn>
                <a:cxn ang="0">
                  <a:pos x="4" y="1"/>
                </a:cxn>
              </a:cxnLst>
              <a:rect l="0" t="0" r="r" b="b"/>
              <a:pathLst>
                <a:path w="4" h="1">
                  <a:moveTo>
                    <a:pt x="4" y="1"/>
                  </a:moveTo>
                  <a:lnTo>
                    <a:pt x="4" y="1"/>
                  </a:lnTo>
                  <a:lnTo>
                    <a:pt x="2" y="0"/>
                  </a:lnTo>
                  <a:lnTo>
                    <a:pt x="0" y="0"/>
                  </a:lnTo>
                  <a:lnTo>
                    <a:pt x="0" y="0"/>
                  </a:lnTo>
                  <a:lnTo>
                    <a:pt x="4"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6" name="Freeform 4891"/>
            <p:cNvSpPr>
              <a:spLocks/>
            </p:cNvSpPr>
            <p:nvPr/>
          </p:nvSpPr>
          <p:spPr bwMode="auto">
            <a:xfrm>
              <a:off x="4250" y="2673"/>
              <a:ext cx="4" cy="1"/>
            </a:xfrm>
            <a:custGeom>
              <a:avLst/>
              <a:gdLst/>
              <a:ahLst/>
              <a:cxnLst>
                <a:cxn ang="0">
                  <a:pos x="4" y="1"/>
                </a:cxn>
                <a:cxn ang="0">
                  <a:pos x="4" y="1"/>
                </a:cxn>
                <a:cxn ang="0">
                  <a:pos x="2" y="0"/>
                </a:cxn>
                <a:cxn ang="0">
                  <a:pos x="0" y="0"/>
                </a:cxn>
                <a:cxn ang="0">
                  <a:pos x="0" y="0"/>
                </a:cxn>
                <a:cxn ang="0">
                  <a:pos x="4" y="1"/>
                </a:cxn>
              </a:cxnLst>
              <a:rect l="0" t="0" r="r" b="b"/>
              <a:pathLst>
                <a:path w="4" h="1">
                  <a:moveTo>
                    <a:pt x="4" y="1"/>
                  </a:moveTo>
                  <a:lnTo>
                    <a:pt x="4" y="1"/>
                  </a:lnTo>
                  <a:lnTo>
                    <a:pt x="2" y="0"/>
                  </a:lnTo>
                  <a:lnTo>
                    <a:pt x="0" y="0"/>
                  </a:lnTo>
                  <a:lnTo>
                    <a:pt x="0" y="0"/>
                  </a:lnTo>
                  <a:lnTo>
                    <a:pt x="4"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7" name="Freeform 4892"/>
            <p:cNvSpPr>
              <a:spLocks/>
            </p:cNvSpPr>
            <p:nvPr/>
          </p:nvSpPr>
          <p:spPr bwMode="auto">
            <a:xfrm>
              <a:off x="4270" y="2712"/>
              <a:ext cx="4" cy="5"/>
            </a:xfrm>
            <a:custGeom>
              <a:avLst/>
              <a:gdLst/>
              <a:ahLst/>
              <a:cxnLst>
                <a:cxn ang="0">
                  <a:pos x="4" y="3"/>
                </a:cxn>
                <a:cxn ang="0">
                  <a:pos x="4" y="3"/>
                </a:cxn>
                <a:cxn ang="0">
                  <a:pos x="4" y="2"/>
                </a:cxn>
                <a:cxn ang="0">
                  <a:pos x="2" y="0"/>
                </a:cxn>
                <a:cxn ang="0">
                  <a:pos x="2" y="0"/>
                </a:cxn>
                <a:cxn ang="0">
                  <a:pos x="0" y="3"/>
                </a:cxn>
                <a:cxn ang="0">
                  <a:pos x="0" y="3"/>
                </a:cxn>
                <a:cxn ang="0">
                  <a:pos x="0" y="3"/>
                </a:cxn>
                <a:cxn ang="0">
                  <a:pos x="2" y="5"/>
                </a:cxn>
                <a:cxn ang="0">
                  <a:pos x="4" y="3"/>
                </a:cxn>
                <a:cxn ang="0">
                  <a:pos x="4" y="3"/>
                </a:cxn>
              </a:cxnLst>
              <a:rect l="0" t="0" r="r" b="b"/>
              <a:pathLst>
                <a:path w="4" h="5">
                  <a:moveTo>
                    <a:pt x="4" y="3"/>
                  </a:moveTo>
                  <a:lnTo>
                    <a:pt x="4" y="3"/>
                  </a:lnTo>
                  <a:lnTo>
                    <a:pt x="4" y="2"/>
                  </a:lnTo>
                  <a:lnTo>
                    <a:pt x="2" y="0"/>
                  </a:lnTo>
                  <a:lnTo>
                    <a:pt x="2" y="0"/>
                  </a:lnTo>
                  <a:lnTo>
                    <a:pt x="0" y="3"/>
                  </a:lnTo>
                  <a:lnTo>
                    <a:pt x="0" y="3"/>
                  </a:lnTo>
                  <a:lnTo>
                    <a:pt x="0" y="3"/>
                  </a:lnTo>
                  <a:lnTo>
                    <a:pt x="2" y="5"/>
                  </a:lnTo>
                  <a:lnTo>
                    <a:pt x="4" y="3"/>
                  </a:lnTo>
                  <a:lnTo>
                    <a:pt x="4"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8" name="Freeform 4893"/>
            <p:cNvSpPr>
              <a:spLocks/>
            </p:cNvSpPr>
            <p:nvPr/>
          </p:nvSpPr>
          <p:spPr bwMode="auto">
            <a:xfrm>
              <a:off x="4270" y="2712"/>
              <a:ext cx="4" cy="5"/>
            </a:xfrm>
            <a:custGeom>
              <a:avLst/>
              <a:gdLst/>
              <a:ahLst/>
              <a:cxnLst>
                <a:cxn ang="0">
                  <a:pos x="4" y="3"/>
                </a:cxn>
                <a:cxn ang="0">
                  <a:pos x="4" y="3"/>
                </a:cxn>
                <a:cxn ang="0">
                  <a:pos x="4" y="2"/>
                </a:cxn>
                <a:cxn ang="0">
                  <a:pos x="2" y="0"/>
                </a:cxn>
                <a:cxn ang="0">
                  <a:pos x="2" y="0"/>
                </a:cxn>
                <a:cxn ang="0">
                  <a:pos x="0" y="3"/>
                </a:cxn>
                <a:cxn ang="0">
                  <a:pos x="0" y="3"/>
                </a:cxn>
                <a:cxn ang="0">
                  <a:pos x="0" y="3"/>
                </a:cxn>
                <a:cxn ang="0">
                  <a:pos x="2" y="5"/>
                </a:cxn>
                <a:cxn ang="0">
                  <a:pos x="4" y="3"/>
                </a:cxn>
                <a:cxn ang="0">
                  <a:pos x="4" y="3"/>
                </a:cxn>
              </a:cxnLst>
              <a:rect l="0" t="0" r="r" b="b"/>
              <a:pathLst>
                <a:path w="4" h="5">
                  <a:moveTo>
                    <a:pt x="4" y="3"/>
                  </a:moveTo>
                  <a:lnTo>
                    <a:pt x="4" y="3"/>
                  </a:lnTo>
                  <a:lnTo>
                    <a:pt x="4" y="2"/>
                  </a:lnTo>
                  <a:lnTo>
                    <a:pt x="2" y="0"/>
                  </a:lnTo>
                  <a:lnTo>
                    <a:pt x="2" y="0"/>
                  </a:lnTo>
                  <a:lnTo>
                    <a:pt x="0" y="3"/>
                  </a:lnTo>
                  <a:lnTo>
                    <a:pt x="0" y="3"/>
                  </a:lnTo>
                  <a:lnTo>
                    <a:pt x="0" y="3"/>
                  </a:lnTo>
                  <a:lnTo>
                    <a:pt x="2" y="5"/>
                  </a:lnTo>
                  <a:lnTo>
                    <a:pt x="4" y="3"/>
                  </a:lnTo>
                  <a:lnTo>
                    <a:pt x="4"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9" name="Freeform 4894"/>
            <p:cNvSpPr>
              <a:spLocks/>
            </p:cNvSpPr>
            <p:nvPr/>
          </p:nvSpPr>
          <p:spPr bwMode="auto">
            <a:xfrm>
              <a:off x="4270" y="2706"/>
              <a:ext cx="4" cy="6"/>
            </a:xfrm>
            <a:custGeom>
              <a:avLst/>
              <a:gdLst/>
              <a:ahLst/>
              <a:cxnLst>
                <a:cxn ang="0">
                  <a:pos x="0" y="0"/>
                </a:cxn>
                <a:cxn ang="0">
                  <a:pos x="0" y="0"/>
                </a:cxn>
                <a:cxn ang="0">
                  <a:pos x="4" y="6"/>
                </a:cxn>
                <a:cxn ang="0">
                  <a:pos x="4" y="6"/>
                </a:cxn>
                <a:cxn ang="0">
                  <a:pos x="4" y="2"/>
                </a:cxn>
                <a:cxn ang="0">
                  <a:pos x="2" y="2"/>
                </a:cxn>
                <a:cxn ang="0">
                  <a:pos x="0" y="0"/>
                </a:cxn>
              </a:cxnLst>
              <a:rect l="0" t="0" r="r" b="b"/>
              <a:pathLst>
                <a:path w="4" h="6">
                  <a:moveTo>
                    <a:pt x="0" y="0"/>
                  </a:moveTo>
                  <a:lnTo>
                    <a:pt x="0" y="0"/>
                  </a:lnTo>
                  <a:lnTo>
                    <a:pt x="4" y="6"/>
                  </a:lnTo>
                  <a:lnTo>
                    <a:pt x="4" y="6"/>
                  </a:lnTo>
                  <a:lnTo>
                    <a:pt x="4"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0" name="Freeform 4895"/>
            <p:cNvSpPr>
              <a:spLocks/>
            </p:cNvSpPr>
            <p:nvPr/>
          </p:nvSpPr>
          <p:spPr bwMode="auto">
            <a:xfrm>
              <a:off x="4270" y="2706"/>
              <a:ext cx="4" cy="6"/>
            </a:xfrm>
            <a:custGeom>
              <a:avLst/>
              <a:gdLst/>
              <a:ahLst/>
              <a:cxnLst>
                <a:cxn ang="0">
                  <a:pos x="0" y="0"/>
                </a:cxn>
                <a:cxn ang="0">
                  <a:pos x="0" y="0"/>
                </a:cxn>
                <a:cxn ang="0">
                  <a:pos x="4" y="6"/>
                </a:cxn>
                <a:cxn ang="0">
                  <a:pos x="4" y="6"/>
                </a:cxn>
                <a:cxn ang="0">
                  <a:pos x="4" y="2"/>
                </a:cxn>
                <a:cxn ang="0">
                  <a:pos x="2" y="2"/>
                </a:cxn>
                <a:cxn ang="0">
                  <a:pos x="0" y="0"/>
                </a:cxn>
              </a:cxnLst>
              <a:rect l="0" t="0" r="r" b="b"/>
              <a:pathLst>
                <a:path w="4" h="6">
                  <a:moveTo>
                    <a:pt x="0" y="0"/>
                  </a:moveTo>
                  <a:lnTo>
                    <a:pt x="0" y="0"/>
                  </a:lnTo>
                  <a:lnTo>
                    <a:pt x="4" y="6"/>
                  </a:lnTo>
                  <a:lnTo>
                    <a:pt x="4" y="6"/>
                  </a:lnTo>
                  <a:lnTo>
                    <a:pt x="4"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1" name="Freeform 4896"/>
            <p:cNvSpPr>
              <a:spLocks/>
            </p:cNvSpPr>
            <p:nvPr/>
          </p:nvSpPr>
          <p:spPr bwMode="auto">
            <a:xfrm>
              <a:off x="4272" y="2680"/>
              <a:ext cx="2" cy="1"/>
            </a:xfrm>
            <a:custGeom>
              <a:avLst/>
              <a:gdLst/>
              <a:ahLst/>
              <a:cxnLst>
                <a:cxn ang="0">
                  <a:pos x="2" y="1"/>
                </a:cxn>
                <a:cxn ang="0">
                  <a:pos x="2" y="1"/>
                </a:cxn>
                <a:cxn ang="0">
                  <a:pos x="2" y="0"/>
                </a:cxn>
                <a:cxn ang="0">
                  <a:pos x="0" y="1"/>
                </a:cxn>
                <a:cxn ang="0">
                  <a:pos x="0" y="1"/>
                </a:cxn>
                <a:cxn ang="0">
                  <a:pos x="2" y="1"/>
                </a:cxn>
              </a:cxnLst>
              <a:rect l="0" t="0" r="r" b="b"/>
              <a:pathLst>
                <a:path w="2" h="1">
                  <a:moveTo>
                    <a:pt x="2" y="1"/>
                  </a:moveTo>
                  <a:lnTo>
                    <a:pt x="2" y="1"/>
                  </a:lnTo>
                  <a:lnTo>
                    <a:pt x="2" y="0"/>
                  </a:lnTo>
                  <a:lnTo>
                    <a:pt x="0" y="1"/>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2" name="Freeform 4897"/>
            <p:cNvSpPr>
              <a:spLocks/>
            </p:cNvSpPr>
            <p:nvPr/>
          </p:nvSpPr>
          <p:spPr bwMode="auto">
            <a:xfrm>
              <a:off x="4272" y="2680"/>
              <a:ext cx="2" cy="1"/>
            </a:xfrm>
            <a:custGeom>
              <a:avLst/>
              <a:gdLst/>
              <a:ahLst/>
              <a:cxnLst>
                <a:cxn ang="0">
                  <a:pos x="2" y="1"/>
                </a:cxn>
                <a:cxn ang="0">
                  <a:pos x="2" y="1"/>
                </a:cxn>
                <a:cxn ang="0">
                  <a:pos x="2" y="0"/>
                </a:cxn>
                <a:cxn ang="0">
                  <a:pos x="0" y="1"/>
                </a:cxn>
                <a:cxn ang="0">
                  <a:pos x="0" y="1"/>
                </a:cxn>
                <a:cxn ang="0">
                  <a:pos x="2" y="1"/>
                </a:cxn>
              </a:cxnLst>
              <a:rect l="0" t="0" r="r" b="b"/>
              <a:pathLst>
                <a:path w="2" h="1">
                  <a:moveTo>
                    <a:pt x="2" y="1"/>
                  </a:moveTo>
                  <a:lnTo>
                    <a:pt x="2" y="1"/>
                  </a:lnTo>
                  <a:lnTo>
                    <a:pt x="2" y="0"/>
                  </a:lnTo>
                  <a:lnTo>
                    <a:pt x="0" y="1"/>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3" name="Freeform 4898"/>
            <p:cNvSpPr>
              <a:spLocks/>
            </p:cNvSpPr>
            <p:nvPr/>
          </p:nvSpPr>
          <p:spPr bwMode="auto">
            <a:xfrm>
              <a:off x="4274" y="2705"/>
              <a:ext cx="3" cy="1"/>
            </a:xfrm>
            <a:custGeom>
              <a:avLst/>
              <a:gdLst/>
              <a:ahLst/>
              <a:cxnLst>
                <a:cxn ang="0">
                  <a:pos x="3" y="0"/>
                </a:cxn>
                <a:cxn ang="0">
                  <a:pos x="3" y="0"/>
                </a:cxn>
                <a:cxn ang="0">
                  <a:pos x="1" y="0"/>
                </a:cxn>
                <a:cxn ang="0">
                  <a:pos x="0" y="0"/>
                </a:cxn>
                <a:cxn ang="0">
                  <a:pos x="0" y="0"/>
                </a:cxn>
                <a:cxn ang="0">
                  <a:pos x="3" y="0"/>
                </a:cxn>
              </a:cxnLst>
              <a:rect l="0" t="0" r="r" b="b"/>
              <a:pathLst>
                <a:path w="3">
                  <a:moveTo>
                    <a:pt x="3" y="0"/>
                  </a:moveTo>
                  <a:lnTo>
                    <a:pt x="3" y="0"/>
                  </a:lnTo>
                  <a:lnTo>
                    <a:pt x="1" y="0"/>
                  </a:lnTo>
                  <a:lnTo>
                    <a:pt x="0" y="0"/>
                  </a:lnTo>
                  <a:lnTo>
                    <a:pt x="0"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4" name="Freeform 4899"/>
            <p:cNvSpPr>
              <a:spLocks/>
            </p:cNvSpPr>
            <p:nvPr/>
          </p:nvSpPr>
          <p:spPr bwMode="auto">
            <a:xfrm>
              <a:off x="4274" y="2705"/>
              <a:ext cx="3" cy="1"/>
            </a:xfrm>
            <a:custGeom>
              <a:avLst/>
              <a:gdLst/>
              <a:ahLst/>
              <a:cxnLst>
                <a:cxn ang="0">
                  <a:pos x="3" y="0"/>
                </a:cxn>
                <a:cxn ang="0">
                  <a:pos x="3" y="0"/>
                </a:cxn>
                <a:cxn ang="0">
                  <a:pos x="1" y="0"/>
                </a:cxn>
                <a:cxn ang="0">
                  <a:pos x="0" y="0"/>
                </a:cxn>
                <a:cxn ang="0">
                  <a:pos x="0" y="0"/>
                </a:cxn>
                <a:cxn ang="0">
                  <a:pos x="3" y="0"/>
                </a:cxn>
              </a:cxnLst>
              <a:rect l="0" t="0" r="r" b="b"/>
              <a:pathLst>
                <a:path w="3">
                  <a:moveTo>
                    <a:pt x="3" y="0"/>
                  </a:moveTo>
                  <a:lnTo>
                    <a:pt x="3" y="0"/>
                  </a:lnTo>
                  <a:lnTo>
                    <a:pt x="1" y="0"/>
                  </a:lnTo>
                  <a:lnTo>
                    <a:pt x="0" y="0"/>
                  </a:lnTo>
                  <a:lnTo>
                    <a:pt x="0"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5" name="Freeform 4900"/>
            <p:cNvSpPr>
              <a:spLocks/>
            </p:cNvSpPr>
            <p:nvPr/>
          </p:nvSpPr>
          <p:spPr bwMode="auto">
            <a:xfrm>
              <a:off x="4275" y="2723"/>
              <a:ext cx="9" cy="12"/>
            </a:xfrm>
            <a:custGeom>
              <a:avLst/>
              <a:gdLst/>
              <a:ahLst/>
              <a:cxnLst>
                <a:cxn ang="0">
                  <a:pos x="8" y="12"/>
                </a:cxn>
                <a:cxn ang="0">
                  <a:pos x="8" y="12"/>
                </a:cxn>
                <a:cxn ang="0">
                  <a:pos x="9" y="12"/>
                </a:cxn>
                <a:cxn ang="0">
                  <a:pos x="9" y="10"/>
                </a:cxn>
                <a:cxn ang="0">
                  <a:pos x="8" y="7"/>
                </a:cxn>
                <a:cxn ang="0">
                  <a:pos x="4" y="0"/>
                </a:cxn>
                <a:cxn ang="0">
                  <a:pos x="4" y="0"/>
                </a:cxn>
                <a:cxn ang="0">
                  <a:pos x="0" y="0"/>
                </a:cxn>
                <a:cxn ang="0">
                  <a:pos x="0" y="0"/>
                </a:cxn>
                <a:cxn ang="0">
                  <a:pos x="0" y="3"/>
                </a:cxn>
                <a:cxn ang="0">
                  <a:pos x="0" y="5"/>
                </a:cxn>
                <a:cxn ang="0">
                  <a:pos x="0" y="5"/>
                </a:cxn>
                <a:cxn ang="0">
                  <a:pos x="4" y="10"/>
                </a:cxn>
                <a:cxn ang="0">
                  <a:pos x="6" y="12"/>
                </a:cxn>
                <a:cxn ang="0">
                  <a:pos x="8" y="12"/>
                </a:cxn>
              </a:cxnLst>
              <a:rect l="0" t="0" r="r" b="b"/>
              <a:pathLst>
                <a:path w="9" h="12">
                  <a:moveTo>
                    <a:pt x="8" y="12"/>
                  </a:moveTo>
                  <a:lnTo>
                    <a:pt x="8" y="12"/>
                  </a:lnTo>
                  <a:lnTo>
                    <a:pt x="9" y="12"/>
                  </a:lnTo>
                  <a:lnTo>
                    <a:pt x="9" y="10"/>
                  </a:lnTo>
                  <a:lnTo>
                    <a:pt x="8" y="7"/>
                  </a:lnTo>
                  <a:lnTo>
                    <a:pt x="4" y="0"/>
                  </a:lnTo>
                  <a:lnTo>
                    <a:pt x="4" y="0"/>
                  </a:lnTo>
                  <a:lnTo>
                    <a:pt x="0" y="0"/>
                  </a:lnTo>
                  <a:lnTo>
                    <a:pt x="0" y="0"/>
                  </a:lnTo>
                  <a:lnTo>
                    <a:pt x="0" y="3"/>
                  </a:lnTo>
                  <a:lnTo>
                    <a:pt x="0" y="5"/>
                  </a:lnTo>
                  <a:lnTo>
                    <a:pt x="0" y="5"/>
                  </a:lnTo>
                  <a:lnTo>
                    <a:pt x="4" y="10"/>
                  </a:lnTo>
                  <a:lnTo>
                    <a:pt x="6" y="12"/>
                  </a:lnTo>
                  <a:lnTo>
                    <a:pt x="8"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6" name="Freeform 4901"/>
            <p:cNvSpPr>
              <a:spLocks/>
            </p:cNvSpPr>
            <p:nvPr/>
          </p:nvSpPr>
          <p:spPr bwMode="auto">
            <a:xfrm>
              <a:off x="4275" y="2723"/>
              <a:ext cx="9" cy="12"/>
            </a:xfrm>
            <a:custGeom>
              <a:avLst/>
              <a:gdLst/>
              <a:ahLst/>
              <a:cxnLst>
                <a:cxn ang="0">
                  <a:pos x="8" y="12"/>
                </a:cxn>
                <a:cxn ang="0">
                  <a:pos x="8" y="12"/>
                </a:cxn>
                <a:cxn ang="0">
                  <a:pos x="9" y="12"/>
                </a:cxn>
                <a:cxn ang="0">
                  <a:pos x="9" y="10"/>
                </a:cxn>
                <a:cxn ang="0">
                  <a:pos x="8" y="7"/>
                </a:cxn>
                <a:cxn ang="0">
                  <a:pos x="4" y="0"/>
                </a:cxn>
                <a:cxn ang="0">
                  <a:pos x="4" y="0"/>
                </a:cxn>
                <a:cxn ang="0">
                  <a:pos x="0" y="0"/>
                </a:cxn>
                <a:cxn ang="0">
                  <a:pos x="0" y="0"/>
                </a:cxn>
                <a:cxn ang="0">
                  <a:pos x="0" y="3"/>
                </a:cxn>
                <a:cxn ang="0">
                  <a:pos x="0" y="5"/>
                </a:cxn>
                <a:cxn ang="0">
                  <a:pos x="0" y="5"/>
                </a:cxn>
                <a:cxn ang="0">
                  <a:pos x="4" y="10"/>
                </a:cxn>
                <a:cxn ang="0">
                  <a:pos x="6" y="12"/>
                </a:cxn>
                <a:cxn ang="0">
                  <a:pos x="8" y="12"/>
                </a:cxn>
              </a:cxnLst>
              <a:rect l="0" t="0" r="r" b="b"/>
              <a:pathLst>
                <a:path w="9" h="12">
                  <a:moveTo>
                    <a:pt x="8" y="12"/>
                  </a:moveTo>
                  <a:lnTo>
                    <a:pt x="8" y="12"/>
                  </a:lnTo>
                  <a:lnTo>
                    <a:pt x="9" y="12"/>
                  </a:lnTo>
                  <a:lnTo>
                    <a:pt x="9" y="10"/>
                  </a:lnTo>
                  <a:lnTo>
                    <a:pt x="8" y="7"/>
                  </a:lnTo>
                  <a:lnTo>
                    <a:pt x="4" y="0"/>
                  </a:lnTo>
                  <a:lnTo>
                    <a:pt x="4" y="0"/>
                  </a:lnTo>
                  <a:lnTo>
                    <a:pt x="0" y="0"/>
                  </a:lnTo>
                  <a:lnTo>
                    <a:pt x="0" y="0"/>
                  </a:lnTo>
                  <a:lnTo>
                    <a:pt x="0" y="3"/>
                  </a:lnTo>
                  <a:lnTo>
                    <a:pt x="0" y="5"/>
                  </a:lnTo>
                  <a:lnTo>
                    <a:pt x="0" y="5"/>
                  </a:lnTo>
                  <a:lnTo>
                    <a:pt x="4" y="10"/>
                  </a:lnTo>
                  <a:lnTo>
                    <a:pt x="6" y="12"/>
                  </a:lnTo>
                  <a:lnTo>
                    <a:pt x="8"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7" name="Freeform 4902"/>
            <p:cNvSpPr>
              <a:spLocks/>
            </p:cNvSpPr>
            <p:nvPr/>
          </p:nvSpPr>
          <p:spPr bwMode="auto">
            <a:xfrm>
              <a:off x="4290" y="2740"/>
              <a:ext cx="5" cy="6"/>
            </a:xfrm>
            <a:custGeom>
              <a:avLst/>
              <a:gdLst/>
              <a:ahLst/>
              <a:cxnLst>
                <a:cxn ang="0">
                  <a:pos x="5" y="6"/>
                </a:cxn>
                <a:cxn ang="0">
                  <a:pos x="5" y="6"/>
                </a:cxn>
                <a:cxn ang="0">
                  <a:pos x="3" y="2"/>
                </a:cxn>
                <a:cxn ang="0">
                  <a:pos x="1" y="0"/>
                </a:cxn>
                <a:cxn ang="0">
                  <a:pos x="0" y="0"/>
                </a:cxn>
                <a:cxn ang="0">
                  <a:pos x="0" y="0"/>
                </a:cxn>
                <a:cxn ang="0">
                  <a:pos x="0" y="2"/>
                </a:cxn>
                <a:cxn ang="0">
                  <a:pos x="1" y="2"/>
                </a:cxn>
                <a:cxn ang="0">
                  <a:pos x="5" y="6"/>
                </a:cxn>
              </a:cxnLst>
              <a:rect l="0" t="0" r="r" b="b"/>
              <a:pathLst>
                <a:path w="5" h="6">
                  <a:moveTo>
                    <a:pt x="5" y="6"/>
                  </a:moveTo>
                  <a:lnTo>
                    <a:pt x="5" y="6"/>
                  </a:lnTo>
                  <a:lnTo>
                    <a:pt x="3" y="2"/>
                  </a:lnTo>
                  <a:lnTo>
                    <a:pt x="1" y="0"/>
                  </a:lnTo>
                  <a:lnTo>
                    <a:pt x="0" y="0"/>
                  </a:lnTo>
                  <a:lnTo>
                    <a:pt x="0" y="0"/>
                  </a:lnTo>
                  <a:lnTo>
                    <a:pt x="0" y="2"/>
                  </a:lnTo>
                  <a:lnTo>
                    <a:pt x="1" y="2"/>
                  </a:lnTo>
                  <a:lnTo>
                    <a:pt x="5"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8" name="Freeform 4903"/>
            <p:cNvSpPr>
              <a:spLocks/>
            </p:cNvSpPr>
            <p:nvPr/>
          </p:nvSpPr>
          <p:spPr bwMode="auto">
            <a:xfrm>
              <a:off x="4290" y="2740"/>
              <a:ext cx="5" cy="6"/>
            </a:xfrm>
            <a:custGeom>
              <a:avLst/>
              <a:gdLst/>
              <a:ahLst/>
              <a:cxnLst>
                <a:cxn ang="0">
                  <a:pos x="5" y="6"/>
                </a:cxn>
                <a:cxn ang="0">
                  <a:pos x="5" y="6"/>
                </a:cxn>
                <a:cxn ang="0">
                  <a:pos x="3" y="2"/>
                </a:cxn>
                <a:cxn ang="0">
                  <a:pos x="1" y="0"/>
                </a:cxn>
                <a:cxn ang="0">
                  <a:pos x="0" y="0"/>
                </a:cxn>
                <a:cxn ang="0">
                  <a:pos x="0" y="0"/>
                </a:cxn>
                <a:cxn ang="0">
                  <a:pos x="0" y="2"/>
                </a:cxn>
                <a:cxn ang="0">
                  <a:pos x="1" y="2"/>
                </a:cxn>
                <a:cxn ang="0">
                  <a:pos x="5" y="6"/>
                </a:cxn>
              </a:cxnLst>
              <a:rect l="0" t="0" r="r" b="b"/>
              <a:pathLst>
                <a:path w="5" h="6">
                  <a:moveTo>
                    <a:pt x="5" y="6"/>
                  </a:moveTo>
                  <a:lnTo>
                    <a:pt x="5" y="6"/>
                  </a:lnTo>
                  <a:lnTo>
                    <a:pt x="3" y="2"/>
                  </a:lnTo>
                  <a:lnTo>
                    <a:pt x="1" y="0"/>
                  </a:lnTo>
                  <a:lnTo>
                    <a:pt x="0" y="0"/>
                  </a:lnTo>
                  <a:lnTo>
                    <a:pt x="0" y="0"/>
                  </a:lnTo>
                  <a:lnTo>
                    <a:pt x="0" y="2"/>
                  </a:lnTo>
                  <a:lnTo>
                    <a:pt x="1" y="2"/>
                  </a:lnTo>
                  <a:lnTo>
                    <a:pt x="5"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9" name="Freeform 4904"/>
            <p:cNvSpPr>
              <a:spLocks/>
            </p:cNvSpPr>
            <p:nvPr/>
          </p:nvSpPr>
          <p:spPr bwMode="auto">
            <a:xfrm>
              <a:off x="4297" y="2748"/>
              <a:ext cx="3" cy="5"/>
            </a:xfrm>
            <a:custGeom>
              <a:avLst/>
              <a:gdLst/>
              <a:ahLst/>
              <a:cxnLst>
                <a:cxn ang="0">
                  <a:pos x="0" y="3"/>
                </a:cxn>
                <a:cxn ang="0">
                  <a:pos x="0" y="3"/>
                </a:cxn>
                <a:cxn ang="0">
                  <a:pos x="2" y="5"/>
                </a:cxn>
                <a:cxn ang="0">
                  <a:pos x="3" y="3"/>
                </a:cxn>
                <a:cxn ang="0">
                  <a:pos x="3" y="3"/>
                </a:cxn>
                <a:cxn ang="0">
                  <a:pos x="2" y="1"/>
                </a:cxn>
                <a:cxn ang="0">
                  <a:pos x="0" y="0"/>
                </a:cxn>
                <a:cxn ang="0">
                  <a:pos x="0" y="0"/>
                </a:cxn>
                <a:cxn ang="0">
                  <a:pos x="0" y="3"/>
                </a:cxn>
              </a:cxnLst>
              <a:rect l="0" t="0" r="r" b="b"/>
              <a:pathLst>
                <a:path w="3" h="5">
                  <a:moveTo>
                    <a:pt x="0" y="3"/>
                  </a:moveTo>
                  <a:lnTo>
                    <a:pt x="0" y="3"/>
                  </a:lnTo>
                  <a:lnTo>
                    <a:pt x="2" y="5"/>
                  </a:lnTo>
                  <a:lnTo>
                    <a:pt x="3" y="3"/>
                  </a:lnTo>
                  <a:lnTo>
                    <a:pt x="3" y="3"/>
                  </a:lnTo>
                  <a:lnTo>
                    <a:pt x="2" y="1"/>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0" name="Freeform 4905"/>
            <p:cNvSpPr>
              <a:spLocks/>
            </p:cNvSpPr>
            <p:nvPr/>
          </p:nvSpPr>
          <p:spPr bwMode="auto">
            <a:xfrm>
              <a:off x="4297" y="2748"/>
              <a:ext cx="3" cy="5"/>
            </a:xfrm>
            <a:custGeom>
              <a:avLst/>
              <a:gdLst/>
              <a:ahLst/>
              <a:cxnLst>
                <a:cxn ang="0">
                  <a:pos x="0" y="3"/>
                </a:cxn>
                <a:cxn ang="0">
                  <a:pos x="0" y="3"/>
                </a:cxn>
                <a:cxn ang="0">
                  <a:pos x="2" y="5"/>
                </a:cxn>
                <a:cxn ang="0">
                  <a:pos x="3" y="3"/>
                </a:cxn>
                <a:cxn ang="0">
                  <a:pos x="3" y="3"/>
                </a:cxn>
                <a:cxn ang="0">
                  <a:pos x="2" y="1"/>
                </a:cxn>
                <a:cxn ang="0">
                  <a:pos x="0" y="0"/>
                </a:cxn>
                <a:cxn ang="0">
                  <a:pos x="0" y="0"/>
                </a:cxn>
                <a:cxn ang="0">
                  <a:pos x="0" y="3"/>
                </a:cxn>
              </a:cxnLst>
              <a:rect l="0" t="0" r="r" b="b"/>
              <a:pathLst>
                <a:path w="3" h="5">
                  <a:moveTo>
                    <a:pt x="0" y="3"/>
                  </a:moveTo>
                  <a:lnTo>
                    <a:pt x="0" y="3"/>
                  </a:lnTo>
                  <a:lnTo>
                    <a:pt x="2" y="5"/>
                  </a:lnTo>
                  <a:lnTo>
                    <a:pt x="3" y="3"/>
                  </a:lnTo>
                  <a:lnTo>
                    <a:pt x="3" y="3"/>
                  </a:lnTo>
                  <a:lnTo>
                    <a:pt x="2" y="1"/>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1" name="Freeform 4906"/>
            <p:cNvSpPr>
              <a:spLocks/>
            </p:cNvSpPr>
            <p:nvPr/>
          </p:nvSpPr>
          <p:spPr bwMode="auto">
            <a:xfrm>
              <a:off x="4300" y="2753"/>
              <a:ext cx="4" cy="7"/>
            </a:xfrm>
            <a:custGeom>
              <a:avLst/>
              <a:gdLst/>
              <a:ahLst/>
              <a:cxnLst>
                <a:cxn ang="0">
                  <a:pos x="4" y="7"/>
                </a:cxn>
                <a:cxn ang="0">
                  <a:pos x="4" y="7"/>
                </a:cxn>
                <a:cxn ang="0">
                  <a:pos x="4" y="5"/>
                </a:cxn>
                <a:cxn ang="0">
                  <a:pos x="4" y="5"/>
                </a:cxn>
                <a:cxn ang="0">
                  <a:pos x="4" y="3"/>
                </a:cxn>
                <a:cxn ang="0">
                  <a:pos x="4" y="2"/>
                </a:cxn>
                <a:cxn ang="0">
                  <a:pos x="4" y="2"/>
                </a:cxn>
                <a:cxn ang="0">
                  <a:pos x="2" y="0"/>
                </a:cxn>
                <a:cxn ang="0">
                  <a:pos x="0" y="0"/>
                </a:cxn>
                <a:cxn ang="0">
                  <a:pos x="0" y="0"/>
                </a:cxn>
                <a:cxn ang="0">
                  <a:pos x="0" y="0"/>
                </a:cxn>
                <a:cxn ang="0">
                  <a:pos x="0" y="3"/>
                </a:cxn>
                <a:cxn ang="0">
                  <a:pos x="4" y="7"/>
                </a:cxn>
              </a:cxnLst>
              <a:rect l="0" t="0" r="r" b="b"/>
              <a:pathLst>
                <a:path w="4" h="7">
                  <a:moveTo>
                    <a:pt x="4" y="7"/>
                  </a:moveTo>
                  <a:lnTo>
                    <a:pt x="4" y="7"/>
                  </a:lnTo>
                  <a:lnTo>
                    <a:pt x="4" y="5"/>
                  </a:lnTo>
                  <a:lnTo>
                    <a:pt x="4" y="5"/>
                  </a:lnTo>
                  <a:lnTo>
                    <a:pt x="4" y="3"/>
                  </a:lnTo>
                  <a:lnTo>
                    <a:pt x="4" y="2"/>
                  </a:lnTo>
                  <a:lnTo>
                    <a:pt x="4" y="2"/>
                  </a:lnTo>
                  <a:lnTo>
                    <a:pt x="2" y="0"/>
                  </a:lnTo>
                  <a:lnTo>
                    <a:pt x="0" y="0"/>
                  </a:lnTo>
                  <a:lnTo>
                    <a:pt x="0" y="0"/>
                  </a:lnTo>
                  <a:lnTo>
                    <a:pt x="0" y="0"/>
                  </a:lnTo>
                  <a:lnTo>
                    <a:pt x="0" y="3"/>
                  </a:lnTo>
                  <a:lnTo>
                    <a:pt x="4"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2" name="Freeform 4907"/>
            <p:cNvSpPr>
              <a:spLocks/>
            </p:cNvSpPr>
            <p:nvPr/>
          </p:nvSpPr>
          <p:spPr bwMode="auto">
            <a:xfrm>
              <a:off x="4300" y="2753"/>
              <a:ext cx="4" cy="7"/>
            </a:xfrm>
            <a:custGeom>
              <a:avLst/>
              <a:gdLst/>
              <a:ahLst/>
              <a:cxnLst>
                <a:cxn ang="0">
                  <a:pos x="4" y="7"/>
                </a:cxn>
                <a:cxn ang="0">
                  <a:pos x="4" y="7"/>
                </a:cxn>
                <a:cxn ang="0">
                  <a:pos x="4" y="5"/>
                </a:cxn>
                <a:cxn ang="0">
                  <a:pos x="4" y="5"/>
                </a:cxn>
                <a:cxn ang="0">
                  <a:pos x="4" y="3"/>
                </a:cxn>
                <a:cxn ang="0">
                  <a:pos x="4" y="2"/>
                </a:cxn>
                <a:cxn ang="0">
                  <a:pos x="4" y="2"/>
                </a:cxn>
                <a:cxn ang="0">
                  <a:pos x="2" y="0"/>
                </a:cxn>
                <a:cxn ang="0">
                  <a:pos x="0" y="0"/>
                </a:cxn>
                <a:cxn ang="0">
                  <a:pos x="0" y="0"/>
                </a:cxn>
                <a:cxn ang="0">
                  <a:pos x="0" y="0"/>
                </a:cxn>
                <a:cxn ang="0">
                  <a:pos x="0" y="3"/>
                </a:cxn>
                <a:cxn ang="0">
                  <a:pos x="4" y="7"/>
                </a:cxn>
              </a:cxnLst>
              <a:rect l="0" t="0" r="r" b="b"/>
              <a:pathLst>
                <a:path w="4" h="7">
                  <a:moveTo>
                    <a:pt x="4" y="7"/>
                  </a:moveTo>
                  <a:lnTo>
                    <a:pt x="4" y="7"/>
                  </a:lnTo>
                  <a:lnTo>
                    <a:pt x="4" y="5"/>
                  </a:lnTo>
                  <a:lnTo>
                    <a:pt x="4" y="5"/>
                  </a:lnTo>
                  <a:lnTo>
                    <a:pt x="4" y="3"/>
                  </a:lnTo>
                  <a:lnTo>
                    <a:pt x="4" y="2"/>
                  </a:lnTo>
                  <a:lnTo>
                    <a:pt x="4" y="2"/>
                  </a:lnTo>
                  <a:lnTo>
                    <a:pt x="2" y="0"/>
                  </a:lnTo>
                  <a:lnTo>
                    <a:pt x="0" y="0"/>
                  </a:lnTo>
                  <a:lnTo>
                    <a:pt x="0" y="0"/>
                  </a:lnTo>
                  <a:lnTo>
                    <a:pt x="0" y="0"/>
                  </a:lnTo>
                  <a:lnTo>
                    <a:pt x="0" y="3"/>
                  </a:lnTo>
                  <a:lnTo>
                    <a:pt x="4"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3" name="Freeform 4908"/>
            <p:cNvSpPr>
              <a:spLocks/>
            </p:cNvSpPr>
            <p:nvPr/>
          </p:nvSpPr>
          <p:spPr bwMode="auto">
            <a:xfrm>
              <a:off x="4320" y="2673"/>
              <a:ext cx="5" cy="7"/>
            </a:xfrm>
            <a:custGeom>
              <a:avLst/>
              <a:gdLst/>
              <a:ahLst/>
              <a:cxnLst>
                <a:cxn ang="0">
                  <a:pos x="5" y="3"/>
                </a:cxn>
                <a:cxn ang="0">
                  <a:pos x="5" y="3"/>
                </a:cxn>
                <a:cxn ang="0">
                  <a:pos x="4" y="1"/>
                </a:cxn>
                <a:cxn ang="0">
                  <a:pos x="2" y="0"/>
                </a:cxn>
                <a:cxn ang="0">
                  <a:pos x="0" y="1"/>
                </a:cxn>
                <a:cxn ang="0">
                  <a:pos x="0" y="1"/>
                </a:cxn>
                <a:cxn ang="0">
                  <a:pos x="0" y="1"/>
                </a:cxn>
                <a:cxn ang="0">
                  <a:pos x="0" y="5"/>
                </a:cxn>
                <a:cxn ang="0">
                  <a:pos x="2" y="7"/>
                </a:cxn>
                <a:cxn ang="0">
                  <a:pos x="2" y="7"/>
                </a:cxn>
                <a:cxn ang="0">
                  <a:pos x="4" y="7"/>
                </a:cxn>
                <a:cxn ang="0">
                  <a:pos x="4" y="5"/>
                </a:cxn>
                <a:cxn ang="0">
                  <a:pos x="5" y="3"/>
                </a:cxn>
              </a:cxnLst>
              <a:rect l="0" t="0" r="r" b="b"/>
              <a:pathLst>
                <a:path w="5" h="7">
                  <a:moveTo>
                    <a:pt x="5" y="3"/>
                  </a:moveTo>
                  <a:lnTo>
                    <a:pt x="5" y="3"/>
                  </a:lnTo>
                  <a:lnTo>
                    <a:pt x="4" y="1"/>
                  </a:lnTo>
                  <a:lnTo>
                    <a:pt x="2" y="0"/>
                  </a:lnTo>
                  <a:lnTo>
                    <a:pt x="0" y="1"/>
                  </a:lnTo>
                  <a:lnTo>
                    <a:pt x="0" y="1"/>
                  </a:lnTo>
                  <a:lnTo>
                    <a:pt x="0" y="1"/>
                  </a:lnTo>
                  <a:lnTo>
                    <a:pt x="0" y="5"/>
                  </a:lnTo>
                  <a:lnTo>
                    <a:pt x="2" y="7"/>
                  </a:lnTo>
                  <a:lnTo>
                    <a:pt x="2" y="7"/>
                  </a:lnTo>
                  <a:lnTo>
                    <a:pt x="4" y="7"/>
                  </a:lnTo>
                  <a:lnTo>
                    <a:pt x="4" y="5"/>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4" name="Freeform 4909"/>
            <p:cNvSpPr>
              <a:spLocks/>
            </p:cNvSpPr>
            <p:nvPr/>
          </p:nvSpPr>
          <p:spPr bwMode="auto">
            <a:xfrm>
              <a:off x="4320" y="2673"/>
              <a:ext cx="5" cy="7"/>
            </a:xfrm>
            <a:custGeom>
              <a:avLst/>
              <a:gdLst/>
              <a:ahLst/>
              <a:cxnLst>
                <a:cxn ang="0">
                  <a:pos x="5" y="3"/>
                </a:cxn>
                <a:cxn ang="0">
                  <a:pos x="5" y="3"/>
                </a:cxn>
                <a:cxn ang="0">
                  <a:pos x="4" y="1"/>
                </a:cxn>
                <a:cxn ang="0">
                  <a:pos x="2" y="0"/>
                </a:cxn>
                <a:cxn ang="0">
                  <a:pos x="0" y="1"/>
                </a:cxn>
                <a:cxn ang="0">
                  <a:pos x="0" y="1"/>
                </a:cxn>
                <a:cxn ang="0">
                  <a:pos x="0" y="1"/>
                </a:cxn>
                <a:cxn ang="0">
                  <a:pos x="0" y="5"/>
                </a:cxn>
                <a:cxn ang="0">
                  <a:pos x="2" y="7"/>
                </a:cxn>
                <a:cxn ang="0">
                  <a:pos x="2" y="7"/>
                </a:cxn>
                <a:cxn ang="0">
                  <a:pos x="4" y="7"/>
                </a:cxn>
                <a:cxn ang="0">
                  <a:pos x="4" y="5"/>
                </a:cxn>
                <a:cxn ang="0">
                  <a:pos x="5" y="3"/>
                </a:cxn>
              </a:cxnLst>
              <a:rect l="0" t="0" r="r" b="b"/>
              <a:pathLst>
                <a:path w="5" h="7">
                  <a:moveTo>
                    <a:pt x="5" y="3"/>
                  </a:moveTo>
                  <a:lnTo>
                    <a:pt x="5" y="3"/>
                  </a:lnTo>
                  <a:lnTo>
                    <a:pt x="4" y="1"/>
                  </a:lnTo>
                  <a:lnTo>
                    <a:pt x="2" y="0"/>
                  </a:lnTo>
                  <a:lnTo>
                    <a:pt x="0" y="1"/>
                  </a:lnTo>
                  <a:lnTo>
                    <a:pt x="0" y="1"/>
                  </a:lnTo>
                  <a:lnTo>
                    <a:pt x="0" y="1"/>
                  </a:lnTo>
                  <a:lnTo>
                    <a:pt x="0" y="5"/>
                  </a:lnTo>
                  <a:lnTo>
                    <a:pt x="2" y="7"/>
                  </a:lnTo>
                  <a:lnTo>
                    <a:pt x="2" y="7"/>
                  </a:lnTo>
                  <a:lnTo>
                    <a:pt x="4" y="7"/>
                  </a:lnTo>
                  <a:lnTo>
                    <a:pt x="4" y="5"/>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5" name="Freeform 4910"/>
            <p:cNvSpPr>
              <a:spLocks/>
            </p:cNvSpPr>
            <p:nvPr/>
          </p:nvSpPr>
          <p:spPr bwMode="auto">
            <a:xfrm>
              <a:off x="4329" y="2792"/>
              <a:ext cx="5" cy="4"/>
            </a:xfrm>
            <a:custGeom>
              <a:avLst/>
              <a:gdLst/>
              <a:ahLst/>
              <a:cxnLst>
                <a:cxn ang="0">
                  <a:pos x="5" y="4"/>
                </a:cxn>
                <a:cxn ang="0">
                  <a:pos x="5" y="4"/>
                </a:cxn>
                <a:cxn ang="0">
                  <a:pos x="3" y="0"/>
                </a:cxn>
                <a:cxn ang="0">
                  <a:pos x="2" y="0"/>
                </a:cxn>
                <a:cxn ang="0">
                  <a:pos x="0" y="0"/>
                </a:cxn>
                <a:cxn ang="0">
                  <a:pos x="0" y="0"/>
                </a:cxn>
                <a:cxn ang="0">
                  <a:pos x="2" y="2"/>
                </a:cxn>
                <a:cxn ang="0">
                  <a:pos x="5" y="4"/>
                </a:cxn>
              </a:cxnLst>
              <a:rect l="0" t="0" r="r" b="b"/>
              <a:pathLst>
                <a:path w="5" h="4">
                  <a:moveTo>
                    <a:pt x="5" y="4"/>
                  </a:moveTo>
                  <a:lnTo>
                    <a:pt x="5" y="4"/>
                  </a:lnTo>
                  <a:lnTo>
                    <a:pt x="3" y="0"/>
                  </a:lnTo>
                  <a:lnTo>
                    <a:pt x="2" y="0"/>
                  </a:lnTo>
                  <a:lnTo>
                    <a:pt x="0" y="0"/>
                  </a:lnTo>
                  <a:lnTo>
                    <a:pt x="0" y="0"/>
                  </a:lnTo>
                  <a:lnTo>
                    <a:pt x="2" y="2"/>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6" name="Freeform 4911"/>
            <p:cNvSpPr>
              <a:spLocks/>
            </p:cNvSpPr>
            <p:nvPr/>
          </p:nvSpPr>
          <p:spPr bwMode="auto">
            <a:xfrm>
              <a:off x="4329" y="2792"/>
              <a:ext cx="5" cy="4"/>
            </a:xfrm>
            <a:custGeom>
              <a:avLst/>
              <a:gdLst/>
              <a:ahLst/>
              <a:cxnLst>
                <a:cxn ang="0">
                  <a:pos x="5" y="4"/>
                </a:cxn>
                <a:cxn ang="0">
                  <a:pos x="5" y="4"/>
                </a:cxn>
                <a:cxn ang="0">
                  <a:pos x="3" y="0"/>
                </a:cxn>
                <a:cxn ang="0">
                  <a:pos x="2" y="0"/>
                </a:cxn>
                <a:cxn ang="0">
                  <a:pos x="0" y="0"/>
                </a:cxn>
                <a:cxn ang="0">
                  <a:pos x="0" y="0"/>
                </a:cxn>
                <a:cxn ang="0">
                  <a:pos x="2" y="2"/>
                </a:cxn>
                <a:cxn ang="0">
                  <a:pos x="5" y="4"/>
                </a:cxn>
              </a:cxnLst>
              <a:rect l="0" t="0" r="r" b="b"/>
              <a:pathLst>
                <a:path w="5" h="4">
                  <a:moveTo>
                    <a:pt x="5" y="4"/>
                  </a:moveTo>
                  <a:lnTo>
                    <a:pt x="5" y="4"/>
                  </a:lnTo>
                  <a:lnTo>
                    <a:pt x="3" y="0"/>
                  </a:lnTo>
                  <a:lnTo>
                    <a:pt x="2" y="0"/>
                  </a:lnTo>
                  <a:lnTo>
                    <a:pt x="0" y="0"/>
                  </a:lnTo>
                  <a:lnTo>
                    <a:pt x="0" y="0"/>
                  </a:lnTo>
                  <a:lnTo>
                    <a:pt x="2" y="2"/>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7" name="Freeform 4912"/>
            <p:cNvSpPr>
              <a:spLocks/>
            </p:cNvSpPr>
            <p:nvPr/>
          </p:nvSpPr>
          <p:spPr bwMode="auto">
            <a:xfrm>
              <a:off x="4329" y="2680"/>
              <a:ext cx="9" cy="7"/>
            </a:xfrm>
            <a:custGeom>
              <a:avLst/>
              <a:gdLst/>
              <a:ahLst/>
              <a:cxnLst>
                <a:cxn ang="0">
                  <a:pos x="7" y="3"/>
                </a:cxn>
                <a:cxn ang="0">
                  <a:pos x="7" y="3"/>
                </a:cxn>
                <a:cxn ang="0">
                  <a:pos x="0" y="0"/>
                </a:cxn>
                <a:cxn ang="0">
                  <a:pos x="0" y="0"/>
                </a:cxn>
                <a:cxn ang="0">
                  <a:pos x="2" y="3"/>
                </a:cxn>
                <a:cxn ang="0">
                  <a:pos x="3" y="3"/>
                </a:cxn>
                <a:cxn ang="0">
                  <a:pos x="3" y="3"/>
                </a:cxn>
                <a:cxn ang="0">
                  <a:pos x="7" y="5"/>
                </a:cxn>
                <a:cxn ang="0">
                  <a:pos x="9" y="7"/>
                </a:cxn>
                <a:cxn ang="0">
                  <a:pos x="9" y="7"/>
                </a:cxn>
                <a:cxn ang="0">
                  <a:pos x="7" y="3"/>
                </a:cxn>
              </a:cxnLst>
              <a:rect l="0" t="0" r="r" b="b"/>
              <a:pathLst>
                <a:path w="9" h="7">
                  <a:moveTo>
                    <a:pt x="7" y="3"/>
                  </a:moveTo>
                  <a:lnTo>
                    <a:pt x="7" y="3"/>
                  </a:lnTo>
                  <a:lnTo>
                    <a:pt x="0" y="0"/>
                  </a:lnTo>
                  <a:lnTo>
                    <a:pt x="0" y="0"/>
                  </a:lnTo>
                  <a:lnTo>
                    <a:pt x="2" y="3"/>
                  </a:lnTo>
                  <a:lnTo>
                    <a:pt x="3" y="3"/>
                  </a:lnTo>
                  <a:lnTo>
                    <a:pt x="3" y="3"/>
                  </a:lnTo>
                  <a:lnTo>
                    <a:pt x="7" y="5"/>
                  </a:lnTo>
                  <a:lnTo>
                    <a:pt x="9" y="7"/>
                  </a:lnTo>
                  <a:lnTo>
                    <a:pt x="9" y="7"/>
                  </a:lnTo>
                  <a:lnTo>
                    <a:pt x="7"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8" name="Freeform 4913"/>
            <p:cNvSpPr>
              <a:spLocks/>
            </p:cNvSpPr>
            <p:nvPr/>
          </p:nvSpPr>
          <p:spPr bwMode="auto">
            <a:xfrm>
              <a:off x="4329" y="2680"/>
              <a:ext cx="9" cy="7"/>
            </a:xfrm>
            <a:custGeom>
              <a:avLst/>
              <a:gdLst/>
              <a:ahLst/>
              <a:cxnLst>
                <a:cxn ang="0">
                  <a:pos x="7" y="3"/>
                </a:cxn>
                <a:cxn ang="0">
                  <a:pos x="7" y="3"/>
                </a:cxn>
                <a:cxn ang="0">
                  <a:pos x="0" y="0"/>
                </a:cxn>
                <a:cxn ang="0">
                  <a:pos x="0" y="0"/>
                </a:cxn>
                <a:cxn ang="0">
                  <a:pos x="2" y="3"/>
                </a:cxn>
                <a:cxn ang="0">
                  <a:pos x="3" y="3"/>
                </a:cxn>
                <a:cxn ang="0">
                  <a:pos x="3" y="3"/>
                </a:cxn>
                <a:cxn ang="0">
                  <a:pos x="7" y="5"/>
                </a:cxn>
                <a:cxn ang="0">
                  <a:pos x="9" y="7"/>
                </a:cxn>
                <a:cxn ang="0">
                  <a:pos x="9" y="7"/>
                </a:cxn>
                <a:cxn ang="0">
                  <a:pos x="7" y="3"/>
                </a:cxn>
              </a:cxnLst>
              <a:rect l="0" t="0" r="r" b="b"/>
              <a:pathLst>
                <a:path w="9" h="7">
                  <a:moveTo>
                    <a:pt x="7" y="3"/>
                  </a:moveTo>
                  <a:lnTo>
                    <a:pt x="7" y="3"/>
                  </a:lnTo>
                  <a:lnTo>
                    <a:pt x="0" y="0"/>
                  </a:lnTo>
                  <a:lnTo>
                    <a:pt x="0" y="0"/>
                  </a:lnTo>
                  <a:lnTo>
                    <a:pt x="2" y="3"/>
                  </a:lnTo>
                  <a:lnTo>
                    <a:pt x="3" y="3"/>
                  </a:lnTo>
                  <a:lnTo>
                    <a:pt x="3" y="3"/>
                  </a:lnTo>
                  <a:lnTo>
                    <a:pt x="7" y="5"/>
                  </a:lnTo>
                  <a:lnTo>
                    <a:pt x="9" y="7"/>
                  </a:lnTo>
                  <a:lnTo>
                    <a:pt x="9" y="7"/>
                  </a:lnTo>
                  <a:lnTo>
                    <a:pt x="7"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9" name="Freeform 4914"/>
            <p:cNvSpPr>
              <a:spLocks/>
            </p:cNvSpPr>
            <p:nvPr/>
          </p:nvSpPr>
          <p:spPr bwMode="auto">
            <a:xfrm>
              <a:off x="4332" y="2685"/>
              <a:ext cx="4" cy="7"/>
            </a:xfrm>
            <a:custGeom>
              <a:avLst/>
              <a:gdLst/>
              <a:ahLst/>
              <a:cxnLst>
                <a:cxn ang="0">
                  <a:pos x="4" y="2"/>
                </a:cxn>
                <a:cxn ang="0">
                  <a:pos x="4" y="2"/>
                </a:cxn>
                <a:cxn ang="0">
                  <a:pos x="4" y="0"/>
                </a:cxn>
                <a:cxn ang="0">
                  <a:pos x="0" y="0"/>
                </a:cxn>
                <a:cxn ang="0">
                  <a:pos x="0" y="0"/>
                </a:cxn>
                <a:cxn ang="0">
                  <a:pos x="0" y="4"/>
                </a:cxn>
                <a:cxn ang="0">
                  <a:pos x="2" y="5"/>
                </a:cxn>
                <a:cxn ang="0">
                  <a:pos x="4" y="7"/>
                </a:cxn>
                <a:cxn ang="0">
                  <a:pos x="4" y="7"/>
                </a:cxn>
                <a:cxn ang="0">
                  <a:pos x="4" y="2"/>
                </a:cxn>
              </a:cxnLst>
              <a:rect l="0" t="0" r="r" b="b"/>
              <a:pathLst>
                <a:path w="4" h="7">
                  <a:moveTo>
                    <a:pt x="4" y="2"/>
                  </a:moveTo>
                  <a:lnTo>
                    <a:pt x="4" y="2"/>
                  </a:lnTo>
                  <a:lnTo>
                    <a:pt x="4" y="0"/>
                  </a:lnTo>
                  <a:lnTo>
                    <a:pt x="0" y="0"/>
                  </a:lnTo>
                  <a:lnTo>
                    <a:pt x="0" y="0"/>
                  </a:lnTo>
                  <a:lnTo>
                    <a:pt x="0" y="4"/>
                  </a:lnTo>
                  <a:lnTo>
                    <a:pt x="2" y="5"/>
                  </a:lnTo>
                  <a:lnTo>
                    <a:pt x="4" y="7"/>
                  </a:lnTo>
                  <a:lnTo>
                    <a:pt x="4" y="7"/>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0" name="Freeform 4915"/>
            <p:cNvSpPr>
              <a:spLocks/>
            </p:cNvSpPr>
            <p:nvPr/>
          </p:nvSpPr>
          <p:spPr bwMode="auto">
            <a:xfrm>
              <a:off x="4332" y="2685"/>
              <a:ext cx="4" cy="7"/>
            </a:xfrm>
            <a:custGeom>
              <a:avLst/>
              <a:gdLst/>
              <a:ahLst/>
              <a:cxnLst>
                <a:cxn ang="0">
                  <a:pos x="4" y="2"/>
                </a:cxn>
                <a:cxn ang="0">
                  <a:pos x="4" y="2"/>
                </a:cxn>
                <a:cxn ang="0">
                  <a:pos x="4" y="0"/>
                </a:cxn>
                <a:cxn ang="0">
                  <a:pos x="0" y="0"/>
                </a:cxn>
                <a:cxn ang="0">
                  <a:pos x="0" y="0"/>
                </a:cxn>
                <a:cxn ang="0">
                  <a:pos x="0" y="4"/>
                </a:cxn>
                <a:cxn ang="0">
                  <a:pos x="2" y="5"/>
                </a:cxn>
                <a:cxn ang="0">
                  <a:pos x="4" y="7"/>
                </a:cxn>
                <a:cxn ang="0">
                  <a:pos x="4" y="7"/>
                </a:cxn>
                <a:cxn ang="0">
                  <a:pos x="4" y="2"/>
                </a:cxn>
              </a:cxnLst>
              <a:rect l="0" t="0" r="r" b="b"/>
              <a:pathLst>
                <a:path w="4" h="7">
                  <a:moveTo>
                    <a:pt x="4" y="2"/>
                  </a:moveTo>
                  <a:lnTo>
                    <a:pt x="4" y="2"/>
                  </a:lnTo>
                  <a:lnTo>
                    <a:pt x="4" y="0"/>
                  </a:lnTo>
                  <a:lnTo>
                    <a:pt x="0" y="0"/>
                  </a:lnTo>
                  <a:lnTo>
                    <a:pt x="0" y="0"/>
                  </a:lnTo>
                  <a:lnTo>
                    <a:pt x="0" y="4"/>
                  </a:lnTo>
                  <a:lnTo>
                    <a:pt x="2" y="5"/>
                  </a:lnTo>
                  <a:lnTo>
                    <a:pt x="4" y="7"/>
                  </a:lnTo>
                  <a:lnTo>
                    <a:pt x="4" y="7"/>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1" name="Freeform 4916"/>
            <p:cNvSpPr>
              <a:spLocks/>
            </p:cNvSpPr>
            <p:nvPr/>
          </p:nvSpPr>
          <p:spPr bwMode="auto">
            <a:xfrm>
              <a:off x="4336" y="2689"/>
              <a:ext cx="11" cy="7"/>
            </a:xfrm>
            <a:custGeom>
              <a:avLst/>
              <a:gdLst/>
              <a:ahLst/>
              <a:cxnLst>
                <a:cxn ang="0">
                  <a:pos x="11" y="5"/>
                </a:cxn>
                <a:cxn ang="0">
                  <a:pos x="11" y="5"/>
                </a:cxn>
                <a:cxn ang="0">
                  <a:pos x="7" y="3"/>
                </a:cxn>
                <a:cxn ang="0">
                  <a:pos x="5" y="1"/>
                </a:cxn>
                <a:cxn ang="0">
                  <a:pos x="5" y="1"/>
                </a:cxn>
                <a:cxn ang="0">
                  <a:pos x="2" y="0"/>
                </a:cxn>
                <a:cxn ang="0">
                  <a:pos x="2" y="0"/>
                </a:cxn>
                <a:cxn ang="0">
                  <a:pos x="0" y="1"/>
                </a:cxn>
                <a:cxn ang="0">
                  <a:pos x="2" y="5"/>
                </a:cxn>
                <a:cxn ang="0">
                  <a:pos x="2" y="5"/>
                </a:cxn>
                <a:cxn ang="0">
                  <a:pos x="5" y="5"/>
                </a:cxn>
                <a:cxn ang="0">
                  <a:pos x="11" y="7"/>
                </a:cxn>
                <a:cxn ang="0">
                  <a:pos x="11" y="7"/>
                </a:cxn>
                <a:cxn ang="0">
                  <a:pos x="11" y="5"/>
                </a:cxn>
              </a:cxnLst>
              <a:rect l="0" t="0" r="r" b="b"/>
              <a:pathLst>
                <a:path w="11" h="7">
                  <a:moveTo>
                    <a:pt x="11" y="5"/>
                  </a:moveTo>
                  <a:lnTo>
                    <a:pt x="11" y="5"/>
                  </a:lnTo>
                  <a:lnTo>
                    <a:pt x="7" y="3"/>
                  </a:lnTo>
                  <a:lnTo>
                    <a:pt x="5" y="1"/>
                  </a:lnTo>
                  <a:lnTo>
                    <a:pt x="5" y="1"/>
                  </a:lnTo>
                  <a:lnTo>
                    <a:pt x="2" y="0"/>
                  </a:lnTo>
                  <a:lnTo>
                    <a:pt x="2" y="0"/>
                  </a:lnTo>
                  <a:lnTo>
                    <a:pt x="0" y="1"/>
                  </a:lnTo>
                  <a:lnTo>
                    <a:pt x="2" y="5"/>
                  </a:lnTo>
                  <a:lnTo>
                    <a:pt x="2" y="5"/>
                  </a:lnTo>
                  <a:lnTo>
                    <a:pt x="5" y="5"/>
                  </a:lnTo>
                  <a:lnTo>
                    <a:pt x="11" y="7"/>
                  </a:lnTo>
                  <a:lnTo>
                    <a:pt x="11" y="7"/>
                  </a:lnTo>
                  <a:lnTo>
                    <a:pt x="1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2" name="Freeform 4917"/>
            <p:cNvSpPr>
              <a:spLocks/>
            </p:cNvSpPr>
            <p:nvPr/>
          </p:nvSpPr>
          <p:spPr bwMode="auto">
            <a:xfrm>
              <a:off x="4336" y="2689"/>
              <a:ext cx="11" cy="7"/>
            </a:xfrm>
            <a:custGeom>
              <a:avLst/>
              <a:gdLst/>
              <a:ahLst/>
              <a:cxnLst>
                <a:cxn ang="0">
                  <a:pos x="11" y="5"/>
                </a:cxn>
                <a:cxn ang="0">
                  <a:pos x="11" y="5"/>
                </a:cxn>
                <a:cxn ang="0">
                  <a:pos x="7" y="3"/>
                </a:cxn>
                <a:cxn ang="0">
                  <a:pos x="5" y="1"/>
                </a:cxn>
                <a:cxn ang="0">
                  <a:pos x="5" y="1"/>
                </a:cxn>
                <a:cxn ang="0">
                  <a:pos x="2" y="0"/>
                </a:cxn>
                <a:cxn ang="0">
                  <a:pos x="2" y="0"/>
                </a:cxn>
                <a:cxn ang="0">
                  <a:pos x="0" y="1"/>
                </a:cxn>
                <a:cxn ang="0">
                  <a:pos x="2" y="5"/>
                </a:cxn>
                <a:cxn ang="0">
                  <a:pos x="2" y="5"/>
                </a:cxn>
                <a:cxn ang="0">
                  <a:pos x="5" y="5"/>
                </a:cxn>
                <a:cxn ang="0">
                  <a:pos x="11" y="7"/>
                </a:cxn>
                <a:cxn ang="0">
                  <a:pos x="11" y="7"/>
                </a:cxn>
                <a:cxn ang="0">
                  <a:pos x="11" y="5"/>
                </a:cxn>
              </a:cxnLst>
              <a:rect l="0" t="0" r="r" b="b"/>
              <a:pathLst>
                <a:path w="11" h="7">
                  <a:moveTo>
                    <a:pt x="11" y="5"/>
                  </a:moveTo>
                  <a:lnTo>
                    <a:pt x="11" y="5"/>
                  </a:lnTo>
                  <a:lnTo>
                    <a:pt x="7" y="3"/>
                  </a:lnTo>
                  <a:lnTo>
                    <a:pt x="5" y="1"/>
                  </a:lnTo>
                  <a:lnTo>
                    <a:pt x="5" y="1"/>
                  </a:lnTo>
                  <a:lnTo>
                    <a:pt x="2" y="0"/>
                  </a:lnTo>
                  <a:lnTo>
                    <a:pt x="2" y="0"/>
                  </a:lnTo>
                  <a:lnTo>
                    <a:pt x="0" y="1"/>
                  </a:lnTo>
                  <a:lnTo>
                    <a:pt x="2" y="5"/>
                  </a:lnTo>
                  <a:lnTo>
                    <a:pt x="2" y="5"/>
                  </a:lnTo>
                  <a:lnTo>
                    <a:pt x="5" y="5"/>
                  </a:lnTo>
                  <a:lnTo>
                    <a:pt x="11" y="7"/>
                  </a:lnTo>
                  <a:lnTo>
                    <a:pt x="11" y="7"/>
                  </a:lnTo>
                  <a:lnTo>
                    <a:pt x="1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3" name="Freeform 4918"/>
            <p:cNvSpPr>
              <a:spLocks/>
            </p:cNvSpPr>
            <p:nvPr/>
          </p:nvSpPr>
          <p:spPr bwMode="auto">
            <a:xfrm>
              <a:off x="4340" y="2689"/>
              <a:ext cx="9" cy="3"/>
            </a:xfrm>
            <a:custGeom>
              <a:avLst/>
              <a:gdLst/>
              <a:ahLst/>
              <a:cxnLst>
                <a:cxn ang="0">
                  <a:pos x="9" y="3"/>
                </a:cxn>
                <a:cxn ang="0">
                  <a:pos x="9" y="3"/>
                </a:cxn>
                <a:cxn ang="0">
                  <a:pos x="3" y="0"/>
                </a:cxn>
                <a:cxn ang="0">
                  <a:pos x="1" y="0"/>
                </a:cxn>
                <a:cxn ang="0">
                  <a:pos x="0" y="1"/>
                </a:cxn>
                <a:cxn ang="0">
                  <a:pos x="0" y="1"/>
                </a:cxn>
                <a:cxn ang="0">
                  <a:pos x="3" y="1"/>
                </a:cxn>
                <a:cxn ang="0">
                  <a:pos x="5" y="3"/>
                </a:cxn>
                <a:cxn ang="0">
                  <a:pos x="7" y="3"/>
                </a:cxn>
                <a:cxn ang="0">
                  <a:pos x="9" y="3"/>
                </a:cxn>
              </a:cxnLst>
              <a:rect l="0" t="0" r="r" b="b"/>
              <a:pathLst>
                <a:path w="9" h="3">
                  <a:moveTo>
                    <a:pt x="9" y="3"/>
                  </a:moveTo>
                  <a:lnTo>
                    <a:pt x="9" y="3"/>
                  </a:lnTo>
                  <a:lnTo>
                    <a:pt x="3" y="0"/>
                  </a:lnTo>
                  <a:lnTo>
                    <a:pt x="1" y="0"/>
                  </a:lnTo>
                  <a:lnTo>
                    <a:pt x="0" y="1"/>
                  </a:lnTo>
                  <a:lnTo>
                    <a:pt x="0" y="1"/>
                  </a:lnTo>
                  <a:lnTo>
                    <a:pt x="3" y="1"/>
                  </a:lnTo>
                  <a:lnTo>
                    <a:pt x="5" y="3"/>
                  </a:lnTo>
                  <a:lnTo>
                    <a:pt x="7" y="3"/>
                  </a:lnTo>
                  <a:lnTo>
                    <a:pt x="9"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4" name="Freeform 4919"/>
            <p:cNvSpPr>
              <a:spLocks/>
            </p:cNvSpPr>
            <p:nvPr/>
          </p:nvSpPr>
          <p:spPr bwMode="auto">
            <a:xfrm>
              <a:off x="4340" y="2689"/>
              <a:ext cx="9" cy="3"/>
            </a:xfrm>
            <a:custGeom>
              <a:avLst/>
              <a:gdLst/>
              <a:ahLst/>
              <a:cxnLst>
                <a:cxn ang="0">
                  <a:pos x="9" y="3"/>
                </a:cxn>
                <a:cxn ang="0">
                  <a:pos x="9" y="3"/>
                </a:cxn>
                <a:cxn ang="0">
                  <a:pos x="3" y="0"/>
                </a:cxn>
                <a:cxn ang="0">
                  <a:pos x="1" y="0"/>
                </a:cxn>
                <a:cxn ang="0">
                  <a:pos x="0" y="1"/>
                </a:cxn>
                <a:cxn ang="0">
                  <a:pos x="0" y="1"/>
                </a:cxn>
                <a:cxn ang="0">
                  <a:pos x="3" y="1"/>
                </a:cxn>
                <a:cxn ang="0">
                  <a:pos x="5" y="3"/>
                </a:cxn>
                <a:cxn ang="0">
                  <a:pos x="7" y="3"/>
                </a:cxn>
                <a:cxn ang="0">
                  <a:pos x="9" y="3"/>
                </a:cxn>
              </a:cxnLst>
              <a:rect l="0" t="0" r="r" b="b"/>
              <a:pathLst>
                <a:path w="9" h="3">
                  <a:moveTo>
                    <a:pt x="9" y="3"/>
                  </a:moveTo>
                  <a:lnTo>
                    <a:pt x="9" y="3"/>
                  </a:lnTo>
                  <a:lnTo>
                    <a:pt x="3" y="0"/>
                  </a:lnTo>
                  <a:lnTo>
                    <a:pt x="1" y="0"/>
                  </a:lnTo>
                  <a:lnTo>
                    <a:pt x="0" y="1"/>
                  </a:lnTo>
                  <a:lnTo>
                    <a:pt x="0" y="1"/>
                  </a:lnTo>
                  <a:lnTo>
                    <a:pt x="3" y="1"/>
                  </a:lnTo>
                  <a:lnTo>
                    <a:pt x="5" y="3"/>
                  </a:lnTo>
                  <a:lnTo>
                    <a:pt x="7" y="3"/>
                  </a:lnTo>
                  <a:lnTo>
                    <a:pt x="9"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5" name="Freeform 4920"/>
            <p:cNvSpPr>
              <a:spLocks/>
            </p:cNvSpPr>
            <p:nvPr/>
          </p:nvSpPr>
          <p:spPr bwMode="auto">
            <a:xfrm>
              <a:off x="4349" y="2696"/>
              <a:ext cx="1" cy="2"/>
            </a:xfrm>
            <a:custGeom>
              <a:avLst/>
              <a:gdLst/>
              <a:ahLst/>
              <a:cxnLst>
                <a:cxn ang="0">
                  <a:pos x="1" y="2"/>
                </a:cxn>
                <a:cxn ang="0">
                  <a:pos x="1" y="2"/>
                </a:cxn>
                <a:cxn ang="0">
                  <a:pos x="0" y="0"/>
                </a:cxn>
                <a:cxn ang="0">
                  <a:pos x="0" y="0"/>
                </a:cxn>
                <a:cxn ang="0">
                  <a:pos x="0" y="2"/>
                </a:cxn>
                <a:cxn ang="0">
                  <a:pos x="0" y="2"/>
                </a:cxn>
                <a:cxn ang="0">
                  <a:pos x="0" y="2"/>
                </a:cxn>
                <a:cxn ang="0">
                  <a:pos x="1" y="2"/>
                </a:cxn>
              </a:cxnLst>
              <a:rect l="0" t="0" r="r" b="b"/>
              <a:pathLst>
                <a:path w="1" h="2">
                  <a:moveTo>
                    <a:pt x="1" y="2"/>
                  </a:moveTo>
                  <a:lnTo>
                    <a:pt x="1" y="2"/>
                  </a:lnTo>
                  <a:lnTo>
                    <a:pt x="0" y="0"/>
                  </a:lnTo>
                  <a:lnTo>
                    <a:pt x="0" y="0"/>
                  </a:lnTo>
                  <a:lnTo>
                    <a:pt x="0" y="2"/>
                  </a:lnTo>
                  <a:lnTo>
                    <a:pt x="0" y="2"/>
                  </a:lnTo>
                  <a:lnTo>
                    <a:pt x="0" y="2"/>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6" name="Freeform 4921"/>
            <p:cNvSpPr>
              <a:spLocks/>
            </p:cNvSpPr>
            <p:nvPr/>
          </p:nvSpPr>
          <p:spPr bwMode="auto">
            <a:xfrm>
              <a:off x="4349" y="2696"/>
              <a:ext cx="1" cy="2"/>
            </a:xfrm>
            <a:custGeom>
              <a:avLst/>
              <a:gdLst/>
              <a:ahLst/>
              <a:cxnLst>
                <a:cxn ang="0">
                  <a:pos x="1" y="2"/>
                </a:cxn>
                <a:cxn ang="0">
                  <a:pos x="1" y="2"/>
                </a:cxn>
                <a:cxn ang="0">
                  <a:pos x="0" y="0"/>
                </a:cxn>
                <a:cxn ang="0">
                  <a:pos x="0" y="0"/>
                </a:cxn>
                <a:cxn ang="0">
                  <a:pos x="0" y="2"/>
                </a:cxn>
                <a:cxn ang="0">
                  <a:pos x="0" y="2"/>
                </a:cxn>
                <a:cxn ang="0">
                  <a:pos x="0" y="2"/>
                </a:cxn>
                <a:cxn ang="0">
                  <a:pos x="1" y="2"/>
                </a:cxn>
              </a:cxnLst>
              <a:rect l="0" t="0" r="r" b="b"/>
              <a:pathLst>
                <a:path w="1" h="2">
                  <a:moveTo>
                    <a:pt x="1" y="2"/>
                  </a:moveTo>
                  <a:lnTo>
                    <a:pt x="1" y="2"/>
                  </a:lnTo>
                  <a:lnTo>
                    <a:pt x="0" y="0"/>
                  </a:lnTo>
                  <a:lnTo>
                    <a:pt x="0" y="0"/>
                  </a:lnTo>
                  <a:lnTo>
                    <a:pt x="0" y="2"/>
                  </a:lnTo>
                  <a:lnTo>
                    <a:pt x="0" y="2"/>
                  </a:lnTo>
                  <a:lnTo>
                    <a:pt x="0" y="2"/>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7" name="Freeform 4922"/>
            <p:cNvSpPr>
              <a:spLocks/>
            </p:cNvSpPr>
            <p:nvPr/>
          </p:nvSpPr>
          <p:spPr bwMode="auto">
            <a:xfrm>
              <a:off x="4350" y="2689"/>
              <a:ext cx="2" cy="1"/>
            </a:xfrm>
            <a:custGeom>
              <a:avLst/>
              <a:gdLst/>
              <a:ahLst/>
              <a:cxnLst>
                <a:cxn ang="0">
                  <a:pos x="2" y="1"/>
                </a:cxn>
                <a:cxn ang="0">
                  <a:pos x="2" y="1"/>
                </a:cxn>
                <a:cxn ang="0">
                  <a:pos x="0" y="0"/>
                </a:cxn>
                <a:cxn ang="0">
                  <a:pos x="0" y="0"/>
                </a:cxn>
                <a:cxn ang="0">
                  <a:pos x="0" y="1"/>
                </a:cxn>
                <a:cxn ang="0">
                  <a:pos x="2" y="1"/>
                </a:cxn>
              </a:cxnLst>
              <a:rect l="0" t="0" r="r" b="b"/>
              <a:pathLst>
                <a:path w="2" h="1">
                  <a:moveTo>
                    <a:pt x="2" y="1"/>
                  </a:moveTo>
                  <a:lnTo>
                    <a:pt x="2" y="1"/>
                  </a:lnTo>
                  <a:lnTo>
                    <a:pt x="0" y="0"/>
                  </a:lnTo>
                  <a:lnTo>
                    <a:pt x="0" y="0"/>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8" name="Freeform 4923"/>
            <p:cNvSpPr>
              <a:spLocks/>
            </p:cNvSpPr>
            <p:nvPr/>
          </p:nvSpPr>
          <p:spPr bwMode="auto">
            <a:xfrm>
              <a:off x="4350" y="2689"/>
              <a:ext cx="2" cy="1"/>
            </a:xfrm>
            <a:custGeom>
              <a:avLst/>
              <a:gdLst/>
              <a:ahLst/>
              <a:cxnLst>
                <a:cxn ang="0">
                  <a:pos x="2" y="1"/>
                </a:cxn>
                <a:cxn ang="0">
                  <a:pos x="2" y="1"/>
                </a:cxn>
                <a:cxn ang="0">
                  <a:pos x="0" y="0"/>
                </a:cxn>
                <a:cxn ang="0">
                  <a:pos x="0" y="0"/>
                </a:cxn>
                <a:cxn ang="0">
                  <a:pos x="0" y="1"/>
                </a:cxn>
                <a:cxn ang="0">
                  <a:pos x="2" y="1"/>
                </a:cxn>
              </a:cxnLst>
              <a:rect l="0" t="0" r="r" b="b"/>
              <a:pathLst>
                <a:path w="2" h="1">
                  <a:moveTo>
                    <a:pt x="2" y="1"/>
                  </a:moveTo>
                  <a:lnTo>
                    <a:pt x="2" y="1"/>
                  </a:lnTo>
                  <a:lnTo>
                    <a:pt x="0" y="0"/>
                  </a:lnTo>
                  <a:lnTo>
                    <a:pt x="0" y="0"/>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9" name="Freeform 4924"/>
            <p:cNvSpPr>
              <a:spLocks/>
            </p:cNvSpPr>
            <p:nvPr/>
          </p:nvSpPr>
          <p:spPr bwMode="auto">
            <a:xfrm>
              <a:off x="4350" y="2694"/>
              <a:ext cx="4" cy="2"/>
            </a:xfrm>
            <a:custGeom>
              <a:avLst/>
              <a:gdLst/>
              <a:ahLst/>
              <a:cxnLst>
                <a:cxn ang="0">
                  <a:pos x="4" y="0"/>
                </a:cxn>
                <a:cxn ang="0">
                  <a:pos x="4" y="0"/>
                </a:cxn>
                <a:cxn ang="0">
                  <a:pos x="2" y="0"/>
                </a:cxn>
                <a:cxn ang="0">
                  <a:pos x="0" y="0"/>
                </a:cxn>
                <a:cxn ang="0">
                  <a:pos x="0" y="0"/>
                </a:cxn>
                <a:cxn ang="0">
                  <a:pos x="2" y="2"/>
                </a:cxn>
                <a:cxn ang="0">
                  <a:pos x="2" y="2"/>
                </a:cxn>
                <a:cxn ang="0">
                  <a:pos x="4" y="0"/>
                </a:cxn>
              </a:cxnLst>
              <a:rect l="0" t="0" r="r" b="b"/>
              <a:pathLst>
                <a:path w="4" h="2">
                  <a:moveTo>
                    <a:pt x="4" y="0"/>
                  </a:moveTo>
                  <a:lnTo>
                    <a:pt x="4" y="0"/>
                  </a:lnTo>
                  <a:lnTo>
                    <a:pt x="2" y="0"/>
                  </a:lnTo>
                  <a:lnTo>
                    <a:pt x="0" y="0"/>
                  </a:lnTo>
                  <a:lnTo>
                    <a:pt x="0" y="0"/>
                  </a:lnTo>
                  <a:lnTo>
                    <a:pt x="2" y="2"/>
                  </a:lnTo>
                  <a:lnTo>
                    <a:pt x="2"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0" name="Freeform 4925"/>
            <p:cNvSpPr>
              <a:spLocks/>
            </p:cNvSpPr>
            <p:nvPr/>
          </p:nvSpPr>
          <p:spPr bwMode="auto">
            <a:xfrm>
              <a:off x="4350" y="2694"/>
              <a:ext cx="4" cy="2"/>
            </a:xfrm>
            <a:custGeom>
              <a:avLst/>
              <a:gdLst/>
              <a:ahLst/>
              <a:cxnLst>
                <a:cxn ang="0">
                  <a:pos x="4" y="0"/>
                </a:cxn>
                <a:cxn ang="0">
                  <a:pos x="4" y="0"/>
                </a:cxn>
                <a:cxn ang="0">
                  <a:pos x="2" y="0"/>
                </a:cxn>
                <a:cxn ang="0">
                  <a:pos x="0" y="0"/>
                </a:cxn>
                <a:cxn ang="0">
                  <a:pos x="0" y="0"/>
                </a:cxn>
                <a:cxn ang="0">
                  <a:pos x="2" y="2"/>
                </a:cxn>
                <a:cxn ang="0">
                  <a:pos x="2" y="2"/>
                </a:cxn>
                <a:cxn ang="0">
                  <a:pos x="4" y="0"/>
                </a:cxn>
              </a:cxnLst>
              <a:rect l="0" t="0" r="r" b="b"/>
              <a:pathLst>
                <a:path w="4" h="2">
                  <a:moveTo>
                    <a:pt x="4" y="0"/>
                  </a:moveTo>
                  <a:lnTo>
                    <a:pt x="4" y="0"/>
                  </a:lnTo>
                  <a:lnTo>
                    <a:pt x="2" y="0"/>
                  </a:lnTo>
                  <a:lnTo>
                    <a:pt x="0" y="0"/>
                  </a:lnTo>
                  <a:lnTo>
                    <a:pt x="0" y="0"/>
                  </a:lnTo>
                  <a:lnTo>
                    <a:pt x="2" y="2"/>
                  </a:lnTo>
                  <a:lnTo>
                    <a:pt x="2"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1" name="Freeform 4926"/>
            <p:cNvSpPr>
              <a:spLocks/>
            </p:cNvSpPr>
            <p:nvPr/>
          </p:nvSpPr>
          <p:spPr bwMode="auto">
            <a:xfrm>
              <a:off x="4352"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2" name="Freeform 4927"/>
            <p:cNvSpPr>
              <a:spLocks/>
            </p:cNvSpPr>
            <p:nvPr/>
          </p:nvSpPr>
          <p:spPr bwMode="auto">
            <a:xfrm>
              <a:off x="4352"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3" name="Freeform 4928"/>
            <p:cNvSpPr>
              <a:spLocks/>
            </p:cNvSpPr>
            <p:nvPr/>
          </p:nvSpPr>
          <p:spPr bwMode="auto">
            <a:xfrm>
              <a:off x="4354" y="2710"/>
              <a:ext cx="3" cy="2"/>
            </a:xfrm>
            <a:custGeom>
              <a:avLst/>
              <a:gdLst/>
              <a:ahLst/>
              <a:cxnLst>
                <a:cxn ang="0">
                  <a:pos x="3" y="0"/>
                </a:cxn>
                <a:cxn ang="0">
                  <a:pos x="3" y="0"/>
                </a:cxn>
                <a:cxn ang="0">
                  <a:pos x="0" y="0"/>
                </a:cxn>
                <a:cxn ang="0">
                  <a:pos x="0" y="2"/>
                </a:cxn>
                <a:cxn ang="0">
                  <a:pos x="0" y="2"/>
                </a:cxn>
                <a:cxn ang="0">
                  <a:pos x="0" y="2"/>
                </a:cxn>
                <a:cxn ang="0">
                  <a:pos x="2" y="2"/>
                </a:cxn>
                <a:cxn ang="0">
                  <a:pos x="3" y="0"/>
                </a:cxn>
              </a:cxnLst>
              <a:rect l="0" t="0" r="r" b="b"/>
              <a:pathLst>
                <a:path w="3" h="2">
                  <a:moveTo>
                    <a:pt x="3" y="0"/>
                  </a:moveTo>
                  <a:lnTo>
                    <a:pt x="3" y="0"/>
                  </a:lnTo>
                  <a:lnTo>
                    <a:pt x="0" y="0"/>
                  </a:lnTo>
                  <a:lnTo>
                    <a:pt x="0" y="2"/>
                  </a:lnTo>
                  <a:lnTo>
                    <a:pt x="0" y="2"/>
                  </a:lnTo>
                  <a:lnTo>
                    <a:pt x="0" y="2"/>
                  </a:lnTo>
                  <a:lnTo>
                    <a:pt x="2"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4" name="Freeform 4929"/>
            <p:cNvSpPr>
              <a:spLocks/>
            </p:cNvSpPr>
            <p:nvPr/>
          </p:nvSpPr>
          <p:spPr bwMode="auto">
            <a:xfrm>
              <a:off x="4354" y="2710"/>
              <a:ext cx="3" cy="2"/>
            </a:xfrm>
            <a:custGeom>
              <a:avLst/>
              <a:gdLst/>
              <a:ahLst/>
              <a:cxnLst>
                <a:cxn ang="0">
                  <a:pos x="3" y="0"/>
                </a:cxn>
                <a:cxn ang="0">
                  <a:pos x="3" y="0"/>
                </a:cxn>
                <a:cxn ang="0">
                  <a:pos x="0" y="0"/>
                </a:cxn>
                <a:cxn ang="0">
                  <a:pos x="0" y="2"/>
                </a:cxn>
                <a:cxn ang="0">
                  <a:pos x="0" y="2"/>
                </a:cxn>
                <a:cxn ang="0">
                  <a:pos x="0" y="2"/>
                </a:cxn>
                <a:cxn ang="0">
                  <a:pos x="2" y="2"/>
                </a:cxn>
                <a:cxn ang="0">
                  <a:pos x="3" y="0"/>
                </a:cxn>
              </a:cxnLst>
              <a:rect l="0" t="0" r="r" b="b"/>
              <a:pathLst>
                <a:path w="3" h="2">
                  <a:moveTo>
                    <a:pt x="3" y="0"/>
                  </a:moveTo>
                  <a:lnTo>
                    <a:pt x="3" y="0"/>
                  </a:lnTo>
                  <a:lnTo>
                    <a:pt x="0" y="0"/>
                  </a:lnTo>
                  <a:lnTo>
                    <a:pt x="0" y="2"/>
                  </a:lnTo>
                  <a:lnTo>
                    <a:pt x="0" y="2"/>
                  </a:lnTo>
                  <a:lnTo>
                    <a:pt x="0" y="2"/>
                  </a:lnTo>
                  <a:lnTo>
                    <a:pt x="2"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5" name="Rectangle 4930"/>
            <p:cNvSpPr>
              <a:spLocks noChangeArrowheads="1"/>
            </p:cNvSpPr>
            <p:nvPr/>
          </p:nvSpPr>
          <p:spPr bwMode="auto">
            <a:xfrm>
              <a:off x="4357" y="2694"/>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6" name="Rectangle 4931"/>
            <p:cNvSpPr>
              <a:spLocks noChangeArrowheads="1"/>
            </p:cNvSpPr>
            <p:nvPr/>
          </p:nvSpPr>
          <p:spPr bwMode="auto">
            <a:xfrm>
              <a:off x="4357" y="2694"/>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7" name="Freeform 4932"/>
            <p:cNvSpPr>
              <a:spLocks/>
            </p:cNvSpPr>
            <p:nvPr/>
          </p:nvSpPr>
          <p:spPr bwMode="auto">
            <a:xfrm>
              <a:off x="4359" y="2690"/>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8" name="Freeform 4933"/>
            <p:cNvSpPr>
              <a:spLocks/>
            </p:cNvSpPr>
            <p:nvPr/>
          </p:nvSpPr>
          <p:spPr bwMode="auto">
            <a:xfrm>
              <a:off x="4359" y="2690"/>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9" name="Freeform 4934"/>
            <p:cNvSpPr>
              <a:spLocks/>
            </p:cNvSpPr>
            <p:nvPr/>
          </p:nvSpPr>
          <p:spPr bwMode="auto">
            <a:xfrm>
              <a:off x="4359"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0" name="Freeform 4935"/>
            <p:cNvSpPr>
              <a:spLocks/>
            </p:cNvSpPr>
            <p:nvPr/>
          </p:nvSpPr>
          <p:spPr bwMode="auto">
            <a:xfrm>
              <a:off x="4359" y="2692"/>
              <a:ext cx="2" cy="2"/>
            </a:xfrm>
            <a:custGeom>
              <a:avLst/>
              <a:gdLst/>
              <a:ahLst/>
              <a:cxnLst>
                <a:cxn ang="0">
                  <a:pos x="2" y="2"/>
                </a:cxn>
                <a:cxn ang="0">
                  <a:pos x="2" y="2"/>
                </a:cxn>
                <a:cxn ang="0">
                  <a:pos x="0" y="0"/>
                </a:cxn>
                <a:cxn ang="0">
                  <a:pos x="0" y="0"/>
                </a:cxn>
                <a:cxn ang="0">
                  <a:pos x="2" y="2"/>
                </a:cxn>
              </a:cxnLst>
              <a:rect l="0" t="0" r="r" b="b"/>
              <a:pathLst>
                <a:path w="2" h="2">
                  <a:moveTo>
                    <a:pt x="2" y="2"/>
                  </a:moveTo>
                  <a:lnTo>
                    <a:pt x="2" y="2"/>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1" name="Freeform 4936"/>
            <p:cNvSpPr>
              <a:spLocks/>
            </p:cNvSpPr>
            <p:nvPr/>
          </p:nvSpPr>
          <p:spPr bwMode="auto">
            <a:xfrm>
              <a:off x="4361" y="2687"/>
              <a:ext cx="4" cy="3"/>
            </a:xfrm>
            <a:custGeom>
              <a:avLst/>
              <a:gdLst/>
              <a:ahLst/>
              <a:cxnLst>
                <a:cxn ang="0">
                  <a:pos x="4" y="2"/>
                </a:cxn>
                <a:cxn ang="0">
                  <a:pos x="4" y="2"/>
                </a:cxn>
                <a:cxn ang="0">
                  <a:pos x="2" y="0"/>
                </a:cxn>
                <a:cxn ang="0">
                  <a:pos x="0" y="2"/>
                </a:cxn>
                <a:cxn ang="0">
                  <a:pos x="0" y="3"/>
                </a:cxn>
                <a:cxn ang="0">
                  <a:pos x="0" y="3"/>
                </a:cxn>
                <a:cxn ang="0">
                  <a:pos x="0" y="3"/>
                </a:cxn>
                <a:cxn ang="0">
                  <a:pos x="2" y="3"/>
                </a:cxn>
                <a:cxn ang="0">
                  <a:pos x="4" y="2"/>
                </a:cxn>
              </a:cxnLst>
              <a:rect l="0" t="0" r="r" b="b"/>
              <a:pathLst>
                <a:path w="4" h="3">
                  <a:moveTo>
                    <a:pt x="4" y="2"/>
                  </a:moveTo>
                  <a:lnTo>
                    <a:pt x="4" y="2"/>
                  </a:lnTo>
                  <a:lnTo>
                    <a:pt x="2" y="0"/>
                  </a:lnTo>
                  <a:lnTo>
                    <a:pt x="0" y="2"/>
                  </a:lnTo>
                  <a:lnTo>
                    <a:pt x="0" y="3"/>
                  </a:lnTo>
                  <a:lnTo>
                    <a:pt x="0" y="3"/>
                  </a:lnTo>
                  <a:lnTo>
                    <a:pt x="0" y="3"/>
                  </a:lnTo>
                  <a:lnTo>
                    <a:pt x="2" y="3"/>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2" name="Freeform 4937"/>
            <p:cNvSpPr>
              <a:spLocks/>
            </p:cNvSpPr>
            <p:nvPr/>
          </p:nvSpPr>
          <p:spPr bwMode="auto">
            <a:xfrm>
              <a:off x="4361" y="2687"/>
              <a:ext cx="4" cy="3"/>
            </a:xfrm>
            <a:custGeom>
              <a:avLst/>
              <a:gdLst/>
              <a:ahLst/>
              <a:cxnLst>
                <a:cxn ang="0">
                  <a:pos x="4" y="2"/>
                </a:cxn>
                <a:cxn ang="0">
                  <a:pos x="4" y="2"/>
                </a:cxn>
                <a:cxn ang="0">
                  <a:pos x="2" y="0"/>
                </a:cxn>
                <a:cxn ang="0">
                  <a:pos x="0" y="2"/>
                </a:cxn>
                <a:cxn ang="0">
                  <a:pos x="0" y="3"/>
                </a:cxn>
                <a:cxn ang="0">
                  <a:pos x="0" y="3"/>
                </a:cxn>
                <a:cxn ang="0">
                  <a:pos x="0" y="3"/>
                </a:cxn>
                <a:cxn ang="0">
                  <a:pos x="2" y="3"/>
                </a:cxn>
                <a:cxn ang="0">
                  <a:pos x="4" y="2"/>
                </a:cxn>
              </a:cxnLst>
              <a:rect l="0" t="0" r="r" b="b"/>
              <a:pathLst>
                <a:path w="4" h="3">
                  <a:moveTo>
                    <a:pt x="4" y="2"/>
                  </a:moveTo>
                  <a:lnTo>
                    <a:pt x="4" y="2"/>
                  </a:lnTo>
                  <a:lnTo>
                    <a:pt x="2" y="0"/>
                  </a:lnTo>
                  <a:lnTo>
                    <a:pt x="0" y="2"/>
                  </a:lnTo>
                  <a:lnTo>
                    <a:pt x="0" y="3"/>
                  </a:lnTo>
                  <a:lnTo>
                    <a:pt x="0" y="3"/>
                  </a:lnTo>
                  <a:lnTo>
                    <a:pt x="0" y="3"/>
                  </a:lnTo>
                  <a:lnTo>
                    <a:pt x="2" y="3"/>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3" name="Freeform 4938"/>
            <p:cNvSpPr>
              <a:spLocks/>
            </p:cNvSpPr>
            <p:nvPr/>
          </p:nvSpPr>
          <p:spPr bwMode="auto">
            <a:xfrm>
              <a:off x="4363" y="269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4" name="Freeform 4939"/>
            <p:cNvSpPr>
              <a:spLocks/>
            </p:cNvSpPr>
            <p:nvPr/>
          </p:nvSpPr>
          <p:spPr bwMode="auto">
            <a:xfrm>
              <a:off x="4363" y="269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5" name="Rectangle 4940"/>
            <p:cNvSpPr>
              <a:spLocks noChangeArrowheads="1"/>
            </p:cNvSpPr>
            <p:nvPr/>
          </p:nvSpPr>
          <p:spPr bwMode="auto">
            <a:xfrm>
              <a:off x="4365" y="2696"/>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6" name="Rectangle 4941"/>
            <p:cNvSpPr>
              <a:spLocks noChangeArrowheads="1"/>
            </p:cNvSpPr>
            <p:nvPr/>
          </p:nvSpPr>
          <p:spPr bwMode="auto">
            <a:xfrm>
              <a:off x="4365" y="2696"/>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7" name="Freeform 4942"/>
            <p:cNvSpPr>
              <a:spLocks/>
            </p:cNvSpPr>
            <p:nvPr/>
          </p:nvSpPr>
          <p:spPr bwMode="auto">
            <a:xfrm>
              <a:off x="4366" y="2689"/>
              <a:ext cx="6" cy="3"/>
            </a:xfrm>
            <a:custGeom>
              <a:avLst/>
              <a:gdLst/>
              <a:ahLst/>
              <a:cxnLst>
                <a:cxn ang="0">
                  <a:pos x="6" y="1"/>
                </a:cxn>
                <a:cxn ang="0">
                  <a:pos x="6" y="1"/>
                </a:cxn>
                <a:cxn ang="0">
                  <a:pos x="4" y="0"/>
                </a:cxn>
                <a:cxn ang="0">
                  <a:pos x="2" y="0"/>
                </a:cxn>
                <a:cxn ang="0">
                  <a:pos x="0" y="0"/>
                </a:cxn>
                <a:cxn ang="0">
                  <a:pos x="0" y="1"/>
                </a:cxn>
                <a:cxn ang="0">
                  <a:pos x="0" y="1"/>
                </a:cxn>
                <a:cxn ang="0">
                  <a:pos x="2" y="1"/>
                </a:cxn>
                <a:cxn ang="0">
                  <a:pos x="4" y="3"/>
                </a:cxn>
                <a:cxn ang="0">
                  <a:pos x="4" y="3"/>
                </a:cxn>
                <a:cxn ang="0">
                  <a:pos x="4" y="3"/>
                </a:cxn>
                <a:cxn ang="0">
                  <a:pos x="6" y="3"/>
                </a:cxn>
                <a:cxn ang="0">
                  <a:pos x="6" y="1"/>
                </a:cxn>
              </a:cxnLst>
              <a:rect l="0" t="0" r="r" b="b"/>
              <a:pathLst>
                <a:path w="6" h="3">
                  <a:moveTo>
                    <a:pt x="6" y="1"/>
                  </a:moveTo>
                  <a:lnTo>
                    <a:pt x="6" y="1"/>
                  </a:lnTo>
                  <a:lnTo>
                    <a:pt x="4" y="0"/>
                  </a:lnTo>
                  <a:lnTo>
                    <a:pt x="2" y="0"/>
                  </a:lnTo>
                  <a:lnTo>
                    <a:pt x="0" y="0"/>
                  </a:lnTo>
                  <a:lnTo>
                    <a:pt x="0" y="1"/>
                  </a:lnTo>
                  <a:lnTo>
                    <a:pt x="0" y="1"/>
                  </a:lnTo>
                  <a:lnTo>
                    <a:pt x="2" y="1"/>
                  </a:lnTo>
                  <a:lnTo>
                    <a:pt x="4" y="3"/>
                  </a:lnTo>
                  <a:lnTo>
                    <a:pt x="4" y="3"/>
                  </a:lnTo>
                  <a:lnTo>
                    <a:pt x="4" y="3"/>
                  </a:lnTo>
                  <a:lnTo>
                    <a:pt x="6" y="3"/>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8" name="Freeform 4943"/>
            <p:cNvSpPr>
              <a:spLocks/>
            </p:cNvSpPr>
            <p:nvPr/>
          </p:nvSpPr>
          <p:spPr bwMode="auto">
            <a:xfrm>
              <a:off x="4366" y="2689"/>
              <a:ext cx="6" cy="3"/>
            </a:xfrm>
            <a:custGeom>
              <a:avLst/>
              <a:gdLst/>
              <a:ahLst/>
              <a:cxnLst>
                <a:cxn ang="0">
                  <a:pos x="6" y="1"/>
                </a:cxn>
                <a:cxn ang="0">
                  <a:pos x="6" y="1"/>
                </a:cxn>
                <a:cxn ang="0">
                  <a:pos x="4" y="0"/>
                </a:cxn>
                <a:cxn ang="0">
                  <a:pos x="2" y="0"/>
                </a:cxn>
                <a:cxn ang="0">
                  <a:pos x="0" y="0"/>
                </a:cxn>
                <a:cxn ang="0">
                  <a:pos x="0" y="1"/>
                </a:cxn>
                <a:cxn ang="0">
                  <a:pos x="0" y="1"/>
                </a:cxn>
                <a:cxn ang="0">
                  <a:pos x="2" y="1"/>
                </a:cxn>
                <a:cxn ang="0">
                  <a:pos x="4" y="3"/>
                </a:cxn>
                <a:cxn ang="0">
                  <a:pos x="4" y="3"/>
                </a:cxn>
                <a:cxn ang="0">
                  <a:pos x="4" y="3"/>
                </a:cxn>
                <a:cxn ang="0">
                  <a:pos x="6" y="3"/>
                </a:cxn>
                <a:cxn ang="0">
                  <a:pos x="6" y="1"/>
                </a:cxn>
              </a:cxnLst>
              <a:rect l="0" t="0" r="r" b="b"/>
              <a:pathLst>
                <a:path w="6" h="3">
                  <a:moveTo>
                    <a:pt x="6" y="1"/>
                  </a:moveTo>
                  <a:lnTo>
                    <a:pt x="6" y="1"/>
                  </a:lnTo>
                  <a:lnTo>
                    <a:pt x="4" y="0"/>
                  </a:lnTo>
                  <a:lnTo>
                    <a:pt x="2" y="0"/>
                  </a:lnTo>
                  <a:lnTo>
                    <a:pt x="0" y="0"/>
                  </a:lnTo>
                  <a:lnTo>
                    <a:pt x="0" y="1"/>
                  </a:lnTo>
                  <a:lnTo>
                    <a:pt x="0" y="1"/>
                  </a:lnTo>
                  <a:lnTo>
                    <a:pt x="2" y="1"/>
                  </a:lnTo>
                  <a:lnTo>
                    <a:pt x="4" y="3"/>
                  </a:lnTo>
                  <a:lnTo>
                    <a:pt x="4" y="3"/>
                  </a:lnTo>
                  <a:lnTo>
                    <a:pt x="4" y="3"/>
                  </a:lnTo>
                  <a:lnTo>
                    <a:pt x="6" y="3"/>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9" name="Freeform 4944"/>
            <p:cNvSpPr>
              <a:spLocks/>
            </p:cNvSpPr>
            <p:nvPr/>
          </p:nvSpPr>
          <p:spPr bwMode="auto">
            <a:xfrm>
              <a:off x="4365" y="2694"/>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0" name="Freeform 4945"/>
            <p:cNvSpPr>
              <a:spLocks/>
            </p:cNvSpPr>
            <p:nvPr/>
          </p:nvSpPr>
          <p:spPr bwMode="auto">
            <a:xfrm>
              <a:off x="4365" y="2694"/>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1" name="Freeform 4946"/>
            <p:cNvSpPr>
              <a:spLocks/>
            </p:cNvSpPr>
            <p:nvPr/>
          </p:nvSpPr>
          <p:spPr bwMode="auto">
            <a:xfrm>
              <a:off x="4366" y="2712"/>
              <a:ext cx="4" cy="5"/>
            </a:xfrm>
            <a:custGeom>
              <a:avLst/>
              <a:gdLst/>
              <a:ahLst/>
              <a:cxnLst>
                <a:cxn ang="0">
                  <a:pos x="4" y="0"/>
                </a:cxn>
                <a:cxn ang="0">
                  <a:pos x="4" y="0"/>
                </a:cxn>
                <a:cxn ang="0">
                  <a:pos x="0" y="2"/>
                </a:cxn>
                <a:cxn ang="0">
                  <a:pos x="0" y="2"/>
                </a:cxn>
                <a:cxn ang="0">
                  <a:pos x="0" y="2"/>
                </a:cxn>
                <a:cxn ang="0">
                  <a:pos x="0" y="3"/>
                </a:cxn>
                <a:cxn ang="0">
                  <a:pos x="2" y="5"/>
                </a:cxn>
                <a:cxn ang="0">
                  <a:pos x="2" y="5"/>
                </a:cxn>
                <a:cxn ang="0">
                  <a:pos x="2" y="3"/>
                </a:cxn>
                <a:cxn ang="0">
                  <a:pos x="4" y="5"/>
                </a:cxn>
                <a:cxn ang="0">
                  <a:pos x="4" y="5"/>
                </a:cxn>
                <a:cxn ang="0">
                  <a:pos x="4" y="2"/>
                </a:cxn>
                <a:cxn ang="0">
                  <a:pos x="4" y="0"/>
                </a:cxn>
              </a:cxnLst>
              <a:rect l="0" t="0" r="r" b="b"/>
              <a:pathLst>
                <a:path w="4" h="5">
                  <a:moveTo>
                    <a:pt x="4" y="0"/>
                  </a:moveTo>
                  <a:lnTo>
                    <a:pt x="4" y="0"/>
                  </a:lnTo>
                  <a:lnTo>
                    <a:pt x="0" y="2"/>
                  </a:lnTo>
                  <a:lnTo>
                    <a:pt x="0" y="2"/>
                  </a:lnTo>
                  <a:lnTo>
                    <a:pt x="0" y="2"/>
                  </a:lnTo>
                  <a:lnTo>
                    <a:pt x="0" y="3"/>
                  </a:lnTo>
                  <a:lnTo>
                    <a:pt x="2" y="5"/>
                  </a:lnTo>
                  <a:lnTo>
                    <a:pt x="2" y="5"/>
                  </a:lnTo>
                  <a:lnTo>
                    <a:pt x="2" y="3"/>
                  </a:lnTo>
                  <a:lnTo>
                    <a:pt x="4" y="5"/>
                  </a:lnTo>
                  <a:lnTo>
                    <a:pt x="4" y="5"/>
                  </a:lnTo>
                  <a:lnTo>
                    <a:pt x="4"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2" name="Freeform 4947"/>
            <p:cNvSpPr>
              <a:spLocks/>
            </p:cNvSpPr>
            <p:nvPr/>
          </p:nvSpPr>
          <p:spPr bwMode="auto">
            <a:xfrm>
              <a:off x="4366" y="2712"/>
              <a:ext cx="4" cy="5"/>
            </a:xfrm>
            <a:custGeom>
              <a:avLst/>
              <a:gdLst/>
              <a:ahLst/>
              <a:cxnLst>
                <a:cxn ang="0">
                  <a:pos x="4" y="0"/>
                </a:cxn>
                <a:cxn ang="0">
                  <a:pos x="4" y="0"/>
                </a:cxn>
                <a:cxn ang="0">
                  <a:pos x="0" y="2"/>
                </a:cxn>
                <a:cxn ang="0">
                  <a:pos x="0" y="2"/>
                </a:cxn>
                <a:cxn ang="0">
                  <a:pos x="0" y="2"/>
                </a:cxn>
                <a:cxn ang="0">
                  <a:pos x="0" y="3"/>
                </a:cxn>
                <a:cxn ang="0">
                  <a:pos x="2" y="5"/>
                </a:cxn>
                <a:cxn ang="0">
                  <a:pos x="2" y="5"/>
                </a:cxn>
                <a:cxn ang="0">
                  <a:pos x="2" y="3"/>
                </a:cxn>
                <a:cxn ang="0">
                  <a:pos x="4" y="5"/>
                </a:cxn>
                <a:cxn ang="0">
                  <a:pos x="4" y="5"/>
                </a:cxn>
                <a:cxn ang="0">
                  <a:pos x="4" y="2"/>
                </a:cxn>
                <a:cxn ang="0">
                  <a:pos x="4" y="0"/>
                </a:cxn>
              </a:cxnLst>
              <a:rect l="0" t="0" r="r" b="b"/>
              <a:pathLst>
                <a:path w="4" h="5">
                  <a:moveTo>
                    <a:pt x="4" y="0"/>
                  </a:moveTo>
                  <a:lnTo>
                    <a:pt x="4" y="0"/>
                  </a:lnTo>
                  <a:lnTo>
                    <a:pt x="0" y="2"/>
                  </a:lnTo>
                  <a:lnTo>
                    <a:pt x="0" y="2"/>
                  </a:lnTo>
                  <a:lnTo>
                    <a:pt x="0" y="2"/>
                  </a:lnTo>
                  <a:lnTo>
                    <a:pt x="0" y="3"/>
                  </a:lnTo>
                  <a:lnTo>
                    <a:pt x="2" y="5"/>
                  </a:lnTo>
                  <a:lnTo>
                    <a:pt x="2" y="5"/>
                  </a:lnTo>
                  <a:lnTo>
                    <a:pt x="2" y="3"/>
                  </a:lnTo>
                  <a:lnTo>
                    <a:pt x="4" y="5"/>
                  </a:lnTo>
                  <a:lnTo>
                    <a:pt x="4" y="5"/>
                  </a:lnTo>
                  <a:lnTo>
                    <a:pt x="4"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3" name="Freeform 4948"/>
            <p:cNvSpPr>
              <a:spLocks/>
            </p:cNvSpPr>
            <p:nvPr/>
          </p:nvSpPr>
          <p:spPr bwMode="auto">
            <a:xfrm>
              <a:off x="4368" y="2705"/>
              <a:ext cx="2" cy="1"/>
            </a:xfrm>
            <a:custGeom>
              <a:avLst/>
              <a:gdLst/>
              <a:ahLst/>
              <a:cxnLst>
                <a:cxn ang="0">
                  <a:pos x="0" y="0"/>
                </a:cxn>
                <a:cxn ang="0">
                  <a:pos x="0" y="0"/>
                </a:cxn>
                <a:cxn ang="0">
                  <a:pos x="0" y="0"/>
                </a:cxn>
                <a:cxn ang="0">
                  <a:pos x="2" y="0"/>
                </a:cxn>
                <a:cxn ang="0">
                  <a:pos x="2" y="0"/>
                </a:cxn>
                <a:cxn ang="0">
                  <a:pos x="0" y="0"/>
                </a:cxn>
              </a:cxnLst>
              <a:rect l="0" t="0" r="r" b="b"/>
              <a:pathLst>
                <a:path w="2">
                  <a:moveTo>
                    <a:pt x="0" y="0"/>
                  </a:moveTo>
                  <a:lnTo>
                    <a:pt x="0" y="0"/>
                  </a:lnTo>
                  <a:lnTo>
                    <a:pt x="0"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4" name="Freeform 4949"/>
            <p:cNvSpPr>
              <a:spLocks/>
            </p:cNvSpPr>
            <p:nvPr/>
          </p:nvSpPr>
          <p:spPr bwMode="auto">
            <a:xfrm>
              <a:off x="4368" y="2705"/>
              <a:ext cx="2" cy="1"/>
            </a:xfrm>
            <a:custGeom>
              <a:avLst/>
              <a:gdLst/>
              <a:ahLst/>
              <a:cxnLst>
                <a:cxn ang="0">
                  <a:pos x="0" y="0"/>
                </a:cxn>
                <a:cxn ang="0">
                  <a:pos x="0" y="0"/>
                </a:cxn>
                <a:cxn ang="0">
                  <a:pos x="0" y="0"/>
                </a:cxn>
                <a:cxn ang="0">
                  <a:pos x="2" y="0"/>
                </a:cxn>
                <a:cxn ang="0">
                  <a:pos x="2" y="0"/>
                </a:cxn>
                <a:cxn ang="0">
                  <a:pos x="0" y="0"/>
                </a:cxn>
              </a:cxnLst>
              <a:rect l="0" t="0" r="r" b="b"/>
              <a:pathLst>
                <a:path w="2">
                  <a:moveTo>
                    <a:pt x="0" y="0"/>
                  </a:moveTo>
                  <a:lnTo>
                    <a:pt x="0" y="0"/>
                  </a:lnTo>
                  <a:lnTo>
                    <a:pt x="0"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5" name="Freeform 4950"/>
            <p:cNvSpPr>
              <a:spLocks/>
            </p:cNvSpPr>
            <p:nvPr/>
          </p:nvSpPr>
          <p:spPr bwMode="auto">
            <a:xfrm>
              <a:off x="4370" y="2706"/>
              <a:ext cx="7" cy="6"/>
            </a:xfrm>
            <a:custGeom>
              <a:avLst/>
              <a:gdLst/>
              <a:ahLst/>
              <a:cxnLst>
                <a:cxn ang="0">
                  <a:pos x="0" y="0"/>
                </a:cxn>
                <a:cxn ang="0">
                  <a:pos x="0" y="0"/>
                </a:cxn>
                <a:cxn ang="0">
                  <a:pos x="0" y="2"/>
                </a:cxn>
                <a:cxn ang="0">
                  <a:pos x="0" y="4"/>
                </a:cxn>
                <a:cxn ang="0">
                  <a:pos x="0" y="4"/>
                </a:cxn>
                <a:cxn ang="0">
                  <a:pos x="0" y="4"/>
                </a:cxn>
                <a:cxn ang="0">
                  <a:pos x="4" y="4"/>
                </a:cxn>
                <a:cxn ang="0">
                  <a:pos x="4" y="4"/>
                </a:cxn>
                <a:cxn ang="0">
                  <a:pos x="5" y="6"/>
                </a:cxn>
                <a:cxn ang="0">
                  <a:pos x="7" y="6"/>
                </a:cxn>
                <a:cxn ang="0">
                  <a:pos x="7" y="6"/>
                </a:cxn>
                <a:cxn ang="0">
                  <a:pos x="4" y="2"/>
                </a:cxn>
                <a:cxn ang="0">
                  <a:pos x="0" y="0"/>
                </a:cxn>
              </a:cxnLst>
              <a:rect l="0" t="0" r="r" b="b"/>
              <a:pathLst>
                <a:path w="7" h="6">
                  <a:moveTo>
                    <a:pt x="0" y="0"/>
                  </a:moveTo>
                  <a:lnTo>
                    <a:pt x="0" y="0"/>
                  </a:lnTo>
                  <a:lnTo>
                    <a:pt x="0" y="2"/>
                  </a:lnTo>
                  <a:lnTo>
                    <a:pt x="0" y="4"/>
                  </a:lnTo>
                  <a:lnTo>
                    <a:pt x="0" y="4"/>
                  </a:lnTo>
                  <a:lnTo>
                    <a:pt x="0" y="4"/>
                  </a:lnTo>
                  <a:lnTo>
                    <a:pt x="4" y="4"/>
                  </a:lnTo>
                  <a:lnTo>
                    <a:pt x="4" y="4"/>
                  </a:lnTo>
                  <a:lnTo>
                    <a:pt x="5" y="6"/>
                  </a:lnTo>
                  <a:lnTo>
                    <a:pt x="7" y="6"/>
                  </a:lnTo>
                  <a:lnTo>
                    <a:pt x="7" y="6"/>
                  </a:lnTo>
                  <a:lnTo>
                    <a:pt x="4"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6" name="Freeform 4951"/>
            <p:cNvSpPr>
              <a:spLocks/>
            </p:cNvSpPr>
            <p:nvPr/>
          </p:nvSpPr>
          <p:spPr bwMode="auto">
            <a:xfrm>
              <a:off x="4370" y="2706"/>
              <a:ext cx="7" cy="6"/>
            </a:xfrm>
            <a:custGeom>
              <a:avLst/>
              <a:gdLst/>
              <a:ahLst/>
              <a:cxnLst>
                <a:cxn ang="0">
                  <a:pos x="0" y="0"/>
                </a:cxn>
                <a:cxn ang="0">
                  <a:pos x="0" y="0"/>
                </a:cxn>
                <a:cxn ang="0">
                  <a:pos x="0" y="2"/>
                </a:cxn>
                <a:cxn ang="0">
                  <a:pos x="0" y="4"/>
                </a:cxn>
                <a:cxn ang="0">
                  <a:pos x="0" y="4"/>
                </a:cxn>
                <a:cxn ang="0">
                  <a:pos x="0" y="4"/>
                </a:cxn>
                <a:cxn ang="0">
                  <a:pos x="4" y="4"/>
                </a:cxn>
                <a:cxn ang="0">
                  <a:pos x="4" y="4"/>
                </a:cxn>
                <a:cxn ang="0">
                  <a:pos x="5" y="6"/>
                </a:cxn>
                <a:cxn ang="0">
                  <a:pos x="7" y="6"/>
                </a:cxn>
                <a:cxn ang="0">
                  <a:pos x="7" y="6"/>
                </a:cxn>
                <a:cxn ang="0">
                  <a:pos x="4" y="2"/>
                </a:cxn>
                <a:cxn ang="0">
                  <a:pos x="0" y="0"/>
                </a:cxn>
              </a:cxnLst>
              <a:rect l="0" t="0" r="r" b="b"/>
              <a:pathLst>
                <a:path w="7" h="6">
                  <a:moveTo>
                    <a:pt x="0" y="0"/>
                  </a:moveTo>
                  <a:lnTo>
                    <a:pt x="0" y="0"/>
                  </a:lnTo>
                  <a:lnTo>
                    <a:pt x="0" y="2"/>
                  </a:lnTo>
                  <a:lnTo>
                    <a:pt x="0" y="4"/>
                  </a:lnTo>
                  <a:lnTo>
                    <a:pt x="0" y="4"/>
                  </a:lnTo>
                  <a:lnTo>
                    <a:pt x="0" y="4"/>
                  </a:lnTo>
                  <a:lnTo>
                    <a:pt x="4" y="4"/>
                  </a:lnTo>
                  <a:lnTo>
                    <a:pt x="4" y="4"/>
                  </a:lnTo>
                  <a:lnTo>
                    <a:pt x="5" y="6"/>
                  </a:lnTo>
                  <a:lnTo>
                    <a:pt x="7" y="6"/>
                  </a:lnTo>
                  <a:lnTo>
                    <a:pt x="7" y="6"/>
                  </a:lnTo>
                  <a:lnTo>
                    <a:pt x="4"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7" name="Rectangle 4952"/>
            <p:cNvSpPr>
              <a:spLocks noChangeArrowheads="1"/>
            </p:cNvSpPr>
            <p:nvPr/>
          </p:nvSpPr>
          <p:spPr bwMode="auto">
            <a:xfrm>
              <a:off x="4370" y="2694"/>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8" name="Rectangle 4953"/>
            <p:cNvSpPr>
              <a:spLocks noChangeArrowheads="1"/>
            </p:cNvSpPr>
            <p:nvPr/>
          </p:nvSpPr>
          <p:spPr bwMode="auto">
            <a:xfrm>
              <a:off x="4370" y="2694"/>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9" name="Freeform 4954"/>
            <p:cNvSpPr>
              <a:spLocks/>
            </p:cNvSpPr>
            <p:nvPr/>
          </p:nvSpPr>
          <p:spPr bwMode="auto">
            <a:xfrm>
              <a:off x="4370" y="2703"/>
              <a:ext cx="4" cy="3"/>
            </a:xfrm>
            <a:custGeom>
              <a:avLst/>
              <a:gdLst/>
              <a:ahLst/>
              <a:cxnLst>
                <a:cxn ang="0">
                  <a:pos x="0" y="0"/>
                </a:cxn>
                <a:cxn ang="0">
                  <a:pos x="0" y="0"/>
                </a:cxn>
                <a:cxn ang="0">
                  <a:pos x="2" y="2"/>
                </a:cxn>
                <a:cxn ang="0">
                  <a:pos x="4" y="3"/>
                </a:cxn>
                <a:cxn ang="0">
                  <a:pos x="4" y="3"/>
                </a:cxn>
                <a:cxn ang="0">
                  <a:pos x="0" y="0"/>
                </a:cxn>
              </a:cxnLst>
              <a:rect l="0" t="0" r="r" b="b"/>
              <a:pathLst>
                <a:path w="4" h="3">
                  <a:moveTo>
                    <a:pt x="0" y="0"/>
                  </a:moveTo>
                  <a:lnTo>
                    <a:pt x="0" y="0"/>
                  </a:lnTo>
                  <a:lnTo>
                    <a:pt x="2" y="2"/>
                  </a:lnTo>
                  <a:lnTo>
                    <a:pt x="4" y="3"/>
                  </a:lnTo>
                  <a:lnTo>
                    <a:pt x="4"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0" name="Freeform 4955"/>
            <p:cNvSpPr>
              <a:spLocks/>
            </p:cNvSpPr>
            <p:nvPr/>
          </p:nvSpPr>
          <p:spPr bwMode="auto">
            <a:xfrm>
              <a:off x="4370" y="2703"/>
              <a:ext cx="4" cy="3"/>
            </a:xfrm>
            <a:custGeom>
              <a:avLst/>
              <a:gdLst/>
              <a:ahLst/>
              <a:cxnLst>
                <a:cxn ang="0">
                  <a:pos x="0" y="0"/>
                </a:cxn>
                <a:cxn ang="0">
                  <a:pos x="0" y="0"/>
                </a:cxn>
                <a:cxn ang="0">
                  <a:pos x="2" y="2"/>
                </a:cxn>
                <a:cxn ang="0">
                  <a:pos x="4" y="3"/>
                </a:cxn>
                <a:cxn ang="0">
                  <a:pos x="4" y="3"/>
                </a:cxn>
                <a:cxn ang="0">
                  <a:pos x="0" y="0"/>
                </a:cxn>
              </a:cxnLst>
              <a:rect l="0" t="0" r="r" b="b"/>
              <a:pathLst>
                <a:path w="4" h="3">
                  <a:moveTo>
                    <a:pt x="0" y="0"/>
                  </a:moveTo>
                  <a:lnTo>
                    <a:pt x="0" y="0"/>
                  </a:lnTo>
                  <a:lnTo>
                    <a:pt x="2" y="2"/>
                  </a:lnTo>
                  <a:lnTo>
                    <a:pt x="4" y="3"/>
                  </a:lnTo>
                  <a:lnTo>
                    <a:pt x="4"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1" name="Rectangle 4956"/>
            <p:cNvSpPr>
              <a:spLocks noChangeArrowheads="1"/>
            </p:cNvSpPr>
            <p:nvPr/>
          </p:nvSpPr>
          <p:spPr bwMode="auto">
            <a:xfrm>
              <a:off x="4372" y="2799"/>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2" name="Rectangle 4957"/>
            <p:cNvSpPr>
              <a:spLocks noChangeArrowheads="1"/>
            </p:cNvSpPr>
            <p:nvPr/>
          </p:nvSpPr>
          <p:spPr bwMode="auto">
            <a:xfrm>
              <a:off x="4372" y="2799"/>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3" name="Freeform 4958"/>
            <p:cNvSpPr>
              <a:spLocks/>
            </p:cNvSpPr>
            <p:nvPr/>
          </p:nvSpPr>
          <p:spPr bwMode="auto">
            <a:xfrm>
              <a:off x="4377" y="2812"/>
              <a:ext cx="2" cy="2"/>
            </a:xfrm>
            <a:custGeom>
              <a:avLst/>
              <a:gdLst/>
              <a:ahLst/>
              <a:cxnLst>
                <a:cxn ang="0">
                  <a:pos x="2" y="0"/>
                </a:cxn>
                <a:cxn ang="0">
                  <a:pos x="2" y="0"/>
                </a:cxn>
                <a:cxn ang="0">
                  <a:pos x="0" y="0"/>
                </a:cxn>
                <a:cxn ang="0">
                  <a:pos x="0" y="0"/>
                </a:cxn>
                <a:cxn ang="0">
                  <a:pos x="2" y="2"/>
                </a:cxn>
                <a:cxn ang="0">
                  <a:pos x="2" y="0"/>
                </a:cxn>
              </a:cxnLst>
              <a:rect l="0" t="0" r="r" b="b"/>
              <a:pathLst>
                <a:path w="2" h="2">
                  <a:moveTo>
                    <a:pt x="2" y="0"/>
                  </a:moveTo>
                  <a:lnTo>
                    <a:pt x="2" y="0"/>
                  </a:lnTo>
                  <a:lnTo>
                    <a:pt x="0" y="0"/>
                  </a:lnTo>
                  <a:lnTo>
                    <a:pt x="0" y="0"/>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4" name="Freeform 4959"/>
            <p:cNvSpPr>
              <a:spLocks/>
            </p:cNvSpPr>
            <p:nvPr/>
          </p:nvSpPr>
          <p:spPr bwMode="auto">
            <a:xfrm>
              <a:off x="4377" y="2812"/>
              <a:ext cx="2" cy="2"/>
            </a:xfrm>
            <a:custGeom>
              <a:avLst/>
              <a:gdLst/>
              <a:ahLst/>
              <a:cxnLst>
                <a:cxn ang="0">
                  <a:pos x="2" y="0"/>
                </a:cxn>
                <a:cxn ang="0">
                  <a:pos x="2" y="0"/>
                </a:cxn>
                <a:cxn ang="0">
                  <a:pos x="0" y="0"/>
                </a:cxn>
                <a:cxn ang="0">
                  <a:pos x="0" y="0"/>
                </a:cxn>
                <a:cxn ang="0">
                  <a:pos x="2" y="2"/>
                </a:cxn>
                <a:cxn ang="0">
                  <a:pos x="2" y="0"/>
                </a:cxn>
              </a:cxnLst>
              <a:rect l="0" t="0" r="r" b="b"/>
              <a:pathLst>
                <a:path w="2" h="2">
                  <a:moveTo>
                    <a:pt x="2" y="0"/>
                  </a:moveTo>
                  <a:lnTo>
                    <a:pt x="2" y="0"/>
                  </a:lnTo>
                  <a:lnTo>
                    <a:pt x="0" y="0"/>
                  </a:lnTo>
                  <a:lnTo>
                    <a:pt x="0" y="0"/>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5" name="Freeform 4960"/>
            <p:cNvSpPr>
              <a:spLocks/>
            </p:cNvSpPr>
            <p:nvPr/>
          </p:nvSpPr>
          <p:spPr bwMode="auto">
            <a:xfrm>
              <a:off x="4379" y="2801"/>
              <a:ext cx="148" cy="46"/>
            </a:xfrm>
            <a:custGeom>
              <a:avLst/>
              <a:gdLst/>
              <a:ahLst/>
              <a:cxnLst>
                <a:cxn ang="0">
                  <a:pos x="20" y="2"/>
                </a:cxn>
                <a:cxn ang="0">
                  <a:pos x="14" y="0"/>
                </a:cxn>
                <a:cxn ang="0">
                  <a:pos x="11" y="4"/>
                </a:cxn>
                <a:cxn ang="0">
                  <a:pos x="7" y="9"/>
                </a:cxn>
                <a:cxn ang="0">
                  <a:pos x="3" y="14"/>
                </a:cxn>
                <a:cxn ang="0">
                  <a:pos x="0" y="14"/>
                </a:cxn>
                <a:cxn ang="0">
                  <a:pos x="11" y="16"/>
                </a:cxn>
                <a:cxn ang="0">
                  <a:pos x="20" y="18"/>
                </a:cxn>
                <a:cxn ang="0">
                  <a:pos x="20" y="20"/>
                </a:cxn>
                <a:cxn ang="0">
                  <a:pos x="18" y="23"/>
                </a:cxn>
                <a:cxn ang="0">
                  <a:pos x="32" y="25"/>
                </a:cxn>
                <a:cxn ang="0">
                  <a:pos x="44" y="30"/>
                </a:cxn>
                <a:cxn ang="0">
                  <a:pos x="50" y="30"/>
                </a:cxn>
                <a:cxn ang="0">
                  <a:pos x="53" y="29"/>
                </a:cxn>
                <a:cxn ang="0">
                  <a:pos x="69" y="30"/>
                </a:cxn>
                <a:cxn ang="0">
                  <a:pos x="89" y="38"/>
                </a:cxn>
                <a:cxn ang="0">
                  <a:pos x="98" y="38"/>
                </a:cxn>
                <a:cxn ang="0">
                  <a:pos x="105" y="38"/>
                </a:cxn>
                <a:cxn ang="0">
                  <a:pos x="123" y="39"/>
                </a:cxn>
                <a:cxn ang="0">
                  <a:pos x="130" y="39"/>
                </a:cxn>
                <a:cxn ang="0">
                  <a:pos x="141" y="43"/>
                </a:cxn>
                <a:cxn ang="0">
                  <a:pos x="146" y="46"/>
                </a:cxn>
                <a:cxn ang="0">
                  <a:pos x="148" y="45"/>
                </a:cxn>
                <a:cxn ang="0">
                  <a:pos x="144" y="39"/>
                </a:cxn>
                <a:cxn ang="0">
                  <a:pos x="146" y="32"/>
                </a:cxn>
                <a:cxn ang="0">
                  <a:pos x="143" y="29"/>
                </a:cxn>
                <a:cxn ang="0">
                  <a:pos x="135" y="29"/>
                </a:cxn>
                <a:cxn ang="0">
                  <a:pos x="127" y="29"/>
                </a:cxn>
                <a:cxn ang="0">
                  <a:pos x="119" y="25"/>
                </a:cxn>
                <a:cxn ang="0">
                  <a:pos x="119" y="21"/>
                </a:cxn>
                <a:cxn ang="0">
                  <a:pos x="118" y="16"/>
                </a:cxn>
                <a:cxn ang="0">
                  <a:pos x="111" y="16"/>
                </a:cxn>
                <a:cxn ang="0">
                  <a:pos x="109" y="14"/>
                </a:cxn>
                <a:cxn ang="0">
                  <a:pos x="103" y="14"/>
                </a:cxn>
                <a:cxn ang="0">
                  <a:pos x="100" y="13"/>
                </a:cxn>
                <a:cxn ang="0">
                  <a:pos x="94" y="11"/>
                </a:cxn>
                <a:cxn ang="0">
                  <a:pos x="91" y="9"/>
                </a:cxn>
                <a:cxn ang="0">
                  <a:pos x="86" y="13"/>
                </a:cxn>
                <a:cxn ang="0">
                  <a:pos x="82" y="16"/>
                </a:cxn>
                <a:cxn ang="0">
                  <a:pos x="77" y="16"/>
                </a:cxn>
                <a:cxn ang="0">
                  <a:pos x="66" y="16"/>
                </a:cxn>
                <a:cxn ang="0">
                  <a:pos x="61" y="14"/>
                </a:cxn>
                <a:cxn ang="0">
                  <a:pos x="53" y="13"/>
                </a:cxn>
                <a:cxn ang="0">
                  <a:pos x="48" y="5"/>
                </a:cxn>
                <a:cxn ang="0">
                  <a:pos x="43" y="5"/>
                </a:cxn>
                <a:cxn ang="0">
                  <a:pos x="37" y="5"/>
                </a:cxn>
                <a:cxn ang="0">
                  <a:pos x="32" y="2"/>
                </a:cxn>
                <a:cxn ang="0">
                  <a:pos x="27" y="4"/>
                </a:cxn>
              </a:cxnLst>
              <a:rect l="0" t="0" r="r" b="b"/>
              <a:pathLst>
                <a:path w="148" h="46">
                  <a:moveTo>
                    <a:pt x="25" y="2"/>
                  </a:moveTo>
                  <a:lnTo>
                    <a:pt x="25" y="2"/>
                  </a:lnTo>
                  <a:lnTo>
                    <a:pt x="20" y="2"/>
                  </a:lnTo>
                  <a:lnTo>
                    <a:pt x="14" y="2"/>
                  </a:lnTo>
                  <a:lnTo>
                    <a:pt x="14" y="2"/>
                  </a:lnTo>
                  <a:lnTo>
                    <a:pt x="14" y="0"/>
                  </a:lnTo>
                  <a:lnTo>
                    <a:pt x="12" y="2"/>
                  </a:lnTo>
                  <a:lnTo>
                    <a:pt x="11" y="4"/>
                  </a:lnTo>
                  <a:lnTo>
                    <a:pt x="11" y="4"/>
                  </a:lnTo>
                  <a:lnTo>
                    <a:pt x="9" y="9"/>
                  </a:lnTo>
                  <a:lnTo>
                    <a:pt x="9" y="9"/>
                  </a:lnTo>
                  <a:lnTo>
                    <a:pt x="7" y="9"/>
                  </a:lnTo>
                  <a:lnTo>
                    <a:pt x="7" y="9"/>
                  </a:lnTo>
                  <a:lnTo>
                    <a:pt x="3" y="14"/>
                  </a:lnTo>
                  <a:lnTo>
                    <a:pt x="3" y="14"/>
                  </a:lnTo>
                  <a:lnTo>
                    <a:pt x="2" y="14"/>
                  </a:lnTo>
                  <a:lnTo>
                    <a:pt x="0" y="14"/>
                  </a:lnTo>
                  <a:lnTo>
                    <a:pt x="0" y="14"/>
                  </a:lnTo>
                  <a:lnTo>
                    <a:pt x="3" y="14"/>
                  </a:lnTo>
                  <a:lnTo>
                    <a:pt x="7" y="14"/>
                  </a:lnTo>
                  <a:lnTo>
                    <a:pt x="11" y="16"/>
                  </a:lnTo>
                  <a:lnTo>
                    <a:pt x="14" y="16"/>
                  </a:lnTo>
                  <a:lnTo>
                    <a:pt x="14" y="16"/>
                  </a:lnTo>
                  <a:lnTo>
                    <a:pt x="20" y="18"/>
                  </a:lnTo>
                  <a:lnTo>
                    <a:pt x="20" y="18"/>
                  </a:lnTo>
                  <a:lnTo>
                    <a:pt x="20" y="20"/>
                  </a:lnTo>
                  <a:lnTo>
                    <a:pt x="20" y="20"/>
                  </a:lnTo>
                  <a:lnTo>
                    <a:pt x="18" y="21"/>
                  </a:lnTo>
                  <a:lnTo>
                    <a:pt x="18" y="21"/>
                  </a:lnTo>
                  <a:lnTo>
                    <a:pt x="18" y="23"/>
                  </a:lnTo>
                  <a:lnTo>
                    <a:pt x="20" y="25"/>
                  </a:lnTo>
                  <a:lnTo>
                    <a:pt x="23" y="25"/>
                  </a:lnTo>
                  <a:lnTo>
                    <a:pt x="32" y="25"/>
                  </a:lnTo>
                  <a:lnTo>
                    <a:pt x="32" y="25"/>
                  </a:lnTo>
                  <a:lnTo>
                    <a:pt x="39" y="29"/>
                  </a:lnTo>
                  <a:lnTo>
                    <a:pt x="44" y="30"/>
                  </a:lnTo>
                  <a:lnTo>
                    <a:pt x="44" y="30"/>
                  </a:lnTo>
                  <a:lnTo>
                    <a:pt x="50" y="30"/>
                  </a:lnTo>
                  <a:lnTo>
                    <a:pt x="50" y="30"/>
                  </a:lnTo>
                  <a:lnTo>
                    <a:pt x="52" y="29"/>
                  </a:lnTo>
                  <a:lnTo>
                    <a:pt x="53" y="29"/>
                  </a:lnTo>
                  <a:lnTo>
                    <a:pt x="53" y="29"/>
                  </a:lnTo>
                  <a:lnTo>
                    <a:pt x="62" y="29"/>
                  </a:lnTo>
                  <a:lnTo>
                    <a:pt x="69" y="30"/>
                  </a:lnTo>
                  <a:lnTo>
                    <a:pt x="69" y="30"/>
                  </a:lnTo>
                  <a:lnTo>
                    <a:pt x="80" y="34"/>
                  </a:lnTo>
                  <a:lnTo>
                    <a:pt x="89" y="38"/>
                  </a:lnTo>
                  <a:lnTo>
                    <a:pt x="89" y="38"/>
                  </a:lnTo>
                  <a:lnTo>
                    <a:pt x="94" y="38"/>
                  </a:lnTo>
                  <a:lnTo>
                    <a:pt x="98" y="38"/>
                  </a:lnTo>
                  <a:lnTo>
                    <a:pt x="98" y="38"/>
                  </a:lnTo>
                  <a:lnTo>
                    <a:pt x="102" y="39"/>
                  </a:lnTo>
                  <a:lnTo>
                    <a:pt x="105" y="38"/>
                  </a:lnTo>
                  <a:lnTo>
                    <a:pt x="105" y="38"/>
                  </a:lnTo>
                  <a:lnTo>
                    <a:pt x="114" y="39"/>
                  </a:lnTo>
                  <a:lnTo>
                    <a:pt x="119" y="39"/>
                  </a:lnTo>
                  <a:lnTo>
                    <a:pt x="123" y="39"/>
                  </a:lnTo>
                  <a:lnTo>
                    <a:pt x="123" y="39"/>
                  </a:lnTo>
                  <a:lnTo>
                    <a:pt x="127" y="38"/>
                  </a:lnTo>
                  <a:lnTo>
                    <a:pt x="130" y="39"/>
                  </a:lnTo>
                  <a:lnTo>
                    <a:pt x="135" y="43"/>
                  </a:lnTo>
                  <a:lnTo>
                    <a:pt x="135" y="43"/>
                  </a:lnTo>
                  <a:lnTo>
                    <a:pt x="141" y="43"/>
                  </a:lnTo>
                  <a:lnTo>
                    <a:pt x="144" y="45"/>
                  </a:lnTo>
                  <a:lnTo>
                    <a:pt x="144" y="45"/>
                  </a:lnTo>
                  <a:lnTo>
                    <a:pt x="146" y="46"/>
                  </a:lnTo>
                  <a:lnTo>
                    <a:pt x="148" y="46"/>
                  </a:lnTo>
                  <a:lnTo>
                    <a:pt x="148" y="46"/>
                  </a:lnTo>
                  <a:lnTo>
                    <a:pt x="148" y="45"/>
                  </a:lnTo>
                  <a:lnTo>
                    <a:pt x="146" y="43"/>
                  </a:lnTo>
                  <a:lnTo>
                    <a:pt x="146" y="43"/>
                  </a:lnTo>
                  <a:lnTo>
                    <a:pt x="144" y="39"/>
                  </a:lnTo>
                  <a:lnTo>
                    <a:pt x="144" y="38"/>
                  </a:lnTo>
                  <a:lnTo>
                    <a:pt x="146" y="32"/>
                  </a:lnTo>
                  <a:lnTo>
                    <a:pt x="146" y="32"/>
                  </a:lnTo>
                  <a:lnTo>
                    <a:pt x="146" y="30"/>
                  </a:lnTo>
                  <a:lnTo>
                    <a:pt x="143" y="29"/>
                  </a:lnTo>
                  <a:lnTo>
                    <a:pt x="143" y="29"/>
                  </a:lnTo>
                  <a:lnTo>
                    <a:pt x="139" y="29"/>
                  </a:lnTo>
                  <a:lnTo>
                    <a:pt x="135" y="29"/>
                  </a:lnTo>
                  <a:lnTo>
                    <a:pt x="135" y="29"/>
                  </a:lnTo>
                  <a:lnTo>
                    <a:pt x="130" y="29"/>
                  </a:lnTo>
                  <a:lnTo>
                    <a:pt x="127" y="29"/>
                  </a:lnTo>
                  <a:lnTo>
                    <a:pt x="127" y="29"/>
                  </a:lnTo>
                  <a:lnTo>
                    <a:pt x="123" y="29"/>
                  </a:lnTo>
                  <a:lnTo>
                    <a:pt x="119" y="25"/>
                  </a:lnTo>
                  <a:lnTo>
                    <a:pt x="119" y="25"/>
                  </a:lnTo>
                  <a:lnTo>
                    <a:pt x="121" y="21"/>
                  </a:lnTo>
                  <a:lnTo>
                    <a:pt x="119" y="21"/>
                  </a:lnTo>
                  <a:lnTo>
                    <a:pt x="119" y="21"/>
                  </a:lnTo>
                  <a:lnTo>
                    <a:pt x="119" y="21"/>
                  </a:lnTo>
                  <a:lnTo>
                    <a:pt x="118" y="18"/>
                  </a:lnTo>
                  <a:lnTo>
                    <a:pt x="118" y="16"/>
                  </a:lnTo>
                  <a:lnTo>
                    <a:pt x="118" y="16"/>
                  </a:lnTo>
                  <a:lnTo>
                    <a:pt x="114" y="16"/>
                  </a:lnTo>
                  <a:lnTo>
                    <a:pt x="111" y="16"/>
                  </a:lnTo>
                  <a:lnTo>
                    <a:pt x="111" y="16"/>
                  </a:lnTo>
                  <a:lnTo>
                    <a:pt x="109" y="14"/>
                  </a:lnTo>
                  <a:lnTo>
                    <a:pt x="109" y="14"/>
                  </a:lnTo>
                  <a:lnTo>
                    <a:pt x="107" y="14"/>
                  </a:lnTo>
                  <a:lnTo>
                    <a:pt x="103" y="14"/>
                  </a:lnTo>
                  <a:lnTo>
                    <a:pt x="103" y="14"/>
                  </a:lnTo>
                  <a:lnTo>
                    <a:pt x="102" y="13"/>
                  </a:lnTo>
                  <a:lnTo>
                    <a:pt x="102" y="11"/>
                  </a:lnTo>
                  <a:lnTo>
                    <a:pt x="100" y="13"/>
                  </a:lnTo>
                  <a:lnTo>
                    <a:pt x="100" y="13"/>
                  </a:lnTo>
                  <a:lnTo>
                    <a:pt x="96" y="13"/>
                  </a:lnTo>
                  <a:lnTo>
                    <a:pt x="94" y="11"/>
                  </a:lnTo>
                  <a:lnTo>
                    <a:pt x="94" y="11"/>
                  </a:lnTo>
                  <a:lnTo>
                    <a:pt x="93" y="9"/>
                  </a:lnTo>
                  <a:lnTo>
                    <a:pt x="91" y="9"/>
                  </a:lnTo>
                  <a:lnTo>
                    <a:pt x="87" y="9"/>
                  </a:lnTo>
                  <a:lnTo>
                    <a:pt x="86" y="13"/>
                  </a:lnTo>
                  <a:lnTo>
                    <a:pt x="86" y="13"/>
                  </a:lnTo>
                  <a:lnTo>
                    <a:pt x="86" y="16"/>
                  </a:lnTo>
                  <a:lnTo>
                    <a:pt x="84" y="16"/>
                  </a:lnTo>
                  <a:lnTo>
                    <a:pt x="82" y="16"/>
                  </a:lnTo>
                  <a:lnTo>
                    <a:pt x="82" y="16"/>
                  </a:lnTo>
                  <a:lnTo>
                    <a:pt x="77" y="16"/>
                  </a:lnTo>
                  <a:lnTo>
                    <a:pt x="77" y="16"/>
                  </a:lnTo>
                  <a:lnTo>
                    <a:pt x="73" y="16"/>
                  </a:lnTo>
                  <a:lnTo>
                    <a:pt x="73" y="16"/>
                  </a:lnTo>
                  <a:lnTo>
                    <a:pt x="66" y="16"/>
                  </a:lnTo>
                  <a:lnTo>
                    <a:pt x="66" y="16"/>
                  </a:lnTo>
                  <a:lnTo>
                    <a:pt x="62" y="14"/>
                  </a:lnTo>
                  <a:lnTo>
                    <a:pt x="61" y="14"/>
                  </a:lnTo>
                  <a:lnTo>
                    <a:pt x="61" y="14"/>
                  </a:lnTo>
                  <a:lnTo>
                    <a:pt x="57" y="14"/>
                  </a:lnTo>
                  <a:lnTo>
                    <a:pt x="53" y="13"/>
                  </a:lnTo>
                  <a:lnTo>
                    <a:pt x="50" y="7"/>
                  </a:lnTo>
                  <a:lnTo>
                    <a:pt x="50" y="7"/>
                  </a:lnTo>
                  <a:lnTo>
                    <a:pt x="48" y="5"/>
                  </a:lnTo>
                  <a:lnTo>
                    <a:pt x="46" y="7"/>
                  </a:lnTo>
                  <a:lnTo>
                    <a:pt x="46" y="7"/>
                  </a:lnTo>
                  <a:lnTo>
                    <a:pt x="43" y="5"/>
                  </a:lnTo>
                  <a:lnTo>
                    <a:pt x="41" y="5"/>
                  </a:lnTo>
                  <a:lnTo>
                    <a:pt x="41" y="5"/>
                  </a:lnTo>
                  <a:lnTo>
                    <a:pt x="37" y="5"/>
                  </a:lnTo>
                  <a:lnTo>
                    <a:pt x="36" y="2"/>
                  </a:lnTo>
                  <a:lnTo>
                    <a:pt x="36" y="2"/>
                  </a:lnTo>
                  <a:lnTo>
                    <a:pt x="32" y="2"/>
                  </a:lnTo>
                  <a:lnTo>
                    <a:pt x="28" y="0"/>
                  </a:lnTo>
                  <a:lnTo>
                    <a:pt x="28" y="0"/>
                  </a:lnTo>
                  <a:lnTo>
                    <a:pt x="27" y="4"/>
                  </a:lnTo>
                  <a:lnTo>
                    <a:pt x="25" y="4"/>
                  </a:lnTo>
                  <a:lnTo>
                    <a:pt x="2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6" name="Freeform 4961"/>
            <p:cNvSpPr>
              <a:spLocks/>
            </p:cNvSpPr>
            <p:nvPr/>
          </p:nvSpPr>
          <p:spPr bwMode="auto">
            <a:xfrm>
              <a:off x="4379" y="2801"/>
              <a:ext cx="148" cy="46"/>
            </a:xfrm>
            <a:custGeom>
              <a:avLst/>
              <a:gdLst/>
              <a:ahLst/>
              <a:cxnLst>
                <a:cxn ang="0">
                  <a:pos x="20" y="2"/>
                </a:cxn>
                <a:cxn ang="0">
                  <a:pos x="14" y="0"/>
                </a:cxn>
                <a:cxn ang="0">
                  <a:pos x="11" y="4"/>
                </a:cxn>
                <a:cxn ang="0">
                  <a:pos x="7" y="9"/>
                </a:cxn>
                <a:cxn ang="0">
                  <a:pos x="3" y="14"/>
                </a:cxn>
                <a:cxn ang="0">
                  <a:pos x="0" y="14"/>
                </a:cxn>
                <a:cxn ang="0">
                  <a:pos x="11" y="16"/>
                </a:cxn>
                <a:cxn ang="0">
                  <a:pos x="20" y="18"/>
                </a:cxn>
                <a:cxn ang="0">
                  <a:pos x="20" y="20"/>
                </a:cxn>
                <a:cxn ang="0">
                  <a:pos x="18" y="23"/>
                </a:cxn>
                <a:cxn ang="0">
                  <a:pos x="32" y="25"/>
                </a:cxn>
                <a:cxn ang="0">
                  <a:pos x="44" y="30"/>
                </a:cxn>
                <a:cxn ang="0">
                  <a:pos x="50" y="30"/>
                </a:cxn>
                <a:cxn ang="0">
                  <a:pos x="53" y="29"/>
                </a:cxn>
                <a:cxn ang="0">
                  <a:pos x="69" y="30"/>
                </a:cxn>
                <a:cxn ang="0">
                  <a:pos x="89" y="38"/>
                </a:cxn>
                <a:cxn ang="0">
                  <a:pos x="98" y="38"/>
                </a:cxn>
                <a:cxn ang="0">
                  <a:pos x="105" y="38"/>
                </a:cxn>
                <a:cxn ang="0">
                  <a:pos x="123" y="39"/>
                </a:cxn>
                <a:cxn ang="0">
                  <a:pos x="130" y="39"/>
                </a:cxn>
                <a:cxn ang="0">
                  <a:pos x="141" y="43"/>
                </a:cxn>
                <a:cxn ang="0">
                  <a:pos x="146" y="46"/>
                </a:cxn>
                <a:cxn ang="0">
                  <a:pos x="148" y="45"/>
                </a:cxn>
                <a:cxn ang="0">
                  <a:pos x="144" y="39"/>
                </a:cxn>
                <a:cxn ang="0">
                  <a:pos x="146" y="32"/>
                </a:cxn>
                <a:cxn ang="0">
                  <a:pos x="143" y="29"/>
                </a:cxn>
                <a:cxn ang="0">
                  <a:pos x="135" y="29"/>
                </a:cxn>
                <a:cxn ang="0">
                  <a:pos x="127" y="29"/>
                </a:cxn>
                <a:cxn ang="0">
                  <a:pos x="119" y="25"/>
                </a:cxn>
                <a:cxn ang="0">
                  <a:pos x="119" y="21"/>
                </a:cxn>
                <a:cxn ang="0">
                  <a:pos x="118" y="16"/>
                </a:cxn>
                <a:cxn ang="0">
                  <a:pos x="111" y="16"/>
                </a:cxn>
                <a:cxn ang="0">
                  <a:pos x="109" y="14"/>
                </a:cxn>
                <a:cxn ang="0">
                  <a:pos x="103" y="14"/>
                </a:cxn>
                <a:cxn ang="0">
                  <a:pos x="100" y="13"/>
                </a:cxn>
                <a:cxn ang="0">
                  <a:pos x="94" y="11"/>
                </a:cxn>
                <a:cxn ang="0">
                  <a:pos x="91" y="9"/>
                </a:cxn>
                <a:cxn ang="0">
                  <a:pos x="86" y="13"/>
                </a:cxn>
                <a:cxn ang="0">
                  <a:pos x="82" y="16"/>
                </a:cxn>
                <a:cxn ang="0">
                  <a:pos x="77" y="16"/>
                </a:cxn>
                <a:cxn ang="0">
                  <a:pos x="66" y="16"/>
                </a:cxn>
                <a:cxn ang="0">
                  <a:pos x="61" y="14"/>
                </a:cxn>
                <a:cxn ang="0">
                  <a:pos x="53" y="13"/>
                </a:cxn>
                <a:cxn ang="0">
                  <a:pos x="48" y="5"/>
                </a:cxn>
                <a:cxn ang="0">
                  <a:pos x="43" y="5"/>
                </a:cxn>
                <a:cxn ang="0">
                  <a:pos x="37" y="5"/>
                </a:cxn>
                <a:cxn ang="0">
                  <a:pos x="32" y="2"/>
                </a:cxn>
                <a:cxn ang="0">
                  <a:pos x="27" y="4"/>
                </a:cxn>
              </a:cxnLst>
              <a:rect l="0" t="0" r="r" b="b"/>
              <a:pathLst>
                <a:path w="148" h="46">
                  <a:moveTo>
                    <a:pt x="25" y="2"/>
                  </a:moveTo>
                  <a:lnTo>
                    <a:pt x="25" y="2"/>
                  </a:lnTo>
                  <a:lnTo>
                    <a:pt x="20" y="2"/>
                  </a:lnTo>
                  <a:lnTo>
                    <a:pt x="14" y="2"/>
                  </a:lnTo>
                  <a:lnTo>
                    <a:pt x="14" y="2"/>
                  </a:lnTo>
                  <a:lnTo>
                    <a:pt x="14" y="0"/>
                  </a:lnTo>
                  <a:lnTo>
                    <a:pt x="12" y="2"/>
                  </a:lnTo>
                  <a:lnTo>
                    <a:pt x="11" y="4"/>
                  </a:lnTo>
                  <a:lnTo>
                    <a:pt x="11" y="4"/>
                  </a:lnTo>
                  <a:lnTo>
                    <a:pt x="9" y="9"/>
                  </a:lnTo>
                  <a:lnTo>
                    <a:pt x="9" y="9"/>
                  </a:lnTo>
                  <a:lnTo>
                    <a:pt x="7" y="9"/>
                  </a:lnTo>
                  <a:lnTo>
                    <a:pt x="7" y="9"/>
                  </a:lnTo>
                  <a:lnTo>
                    <a:pt x="3" y="14"/>
                  </a:lnTo>
                  <a:lnTo>
                    <a:pt x="3" y="14"/>
                  </a:lnTo>
                  <a:lnTo>
                    <a:pt x="2" y="14"/>
                  </a:lnTo>
                  <a:lnTo>
                    <a:pt x="0" y="14"/>
                  </a:lnTo>
                  <a:lnTo>
                    <a:pt x="0" y="14"/>
                  </a:lnTo>
                  <a:lnTo>
                    <a:pt x="3" y="14"/>
                  </a:lnTo>
                  <a:lnTo>
                    <a:pt x="7" y="14"/>
                  </a:lnTo>
                  <a:lnTo>
                    <a:pt x="11" y="16"/>
                  </a:lnTo>
                  <a:lnTo>
                    <a:pt x="14" y="16"/>
                  </a:lnTo>
                  <a:lnTo>
                    <a:pt x="14" y="16"/>
                  </a:lnTo>
                  <a:lnTo>
                    <a:pt x="20" y="18"/>
                  </a:lnTo>
                  <a:lnTo>
                    <a:pt x="20" y="18"/>
                  </a:lnTo>
                  <a:lnTo>
                    <a:pt x="20" y="20"/>
                  </a:lnTo>
                  <a:lnTo>
                    <a:pt x="20" y="20"/>
                  </a:lnTo>
                  <a:lnTo>
                    <a:pt x="18" y="21"/>
                  </a:lnTo>
                  <a:lnTo>
                    <a:pt x="18" y="21"/>
                  </a:lnTo>
                  <a:lnTo>
                    <a:pt x="18" y="23"/>
                  </a:lnTo>
                  <a:lnTo>
                    <a:pt x="20" y="25"/>
                  </a:lnTo>
                  <a:lnTo>
                    <a:pt x="23" y="25"/>
                  </a:lnTo>
                  <a:lnTo>
                    <a:pt x="32" y="25"/>
                  </a:lnTo>
                  <a:lnTo>
                    <a:pt x="32" y="25"/>
                  </a:lnTo>
                  <a:lnTo>
                    <a:pt x="39" y="29"/>
                  </a:lnTo>
                  <a:lnTo>
                    <a:pt x="44" y="30"/>
                  </a:lnTo>
                  <a:lnTo>
                    <a:pt x="44" y="30"/>
                  </a:lnTo>
                  <a:lnTo>
                    <a:pt x="50" y="30"/>
                  </a:lnTo>
                  <a:lnTo>
                    <a:pt x="50" y="30"/>
                  </a:lnTo>
                  <a:lnTo>
                    <a:pt x="52" y="29"/>
                  </a:lnTo>
                  <a:lnTo>
                    <a:pt x="53" y="29"/>
                  </a:lnTo>
                  <a:lnTo>
                    <a:pt x="53" y="29"/>
                  </a:lnTo>
                  <a:lnTo>
                    <a:pt x="62" y="29"/>
                  </a:lnTo>
                  <a:lnTo>
                    <a:pt x="69" y="30"/>
                  </a:lnTo>
                  <a:lnTo>
                    <a:pt x="69" y="30"/>
                  </a:lnTo>
                  <a:lnTo>
                    <a:pt x="80" y="34"/>
                  </a:lnTo>
                  <a:lnTo>
                    <a:pt x="89" y="38"/>
                  </a:lnTo>
                  <a:lnTo>
                    <a:pt x="89" y="38"/>
                  </a:lnTo>
                  <a:lnTo>
                    <a:pt x="94" y="38"/>
                  </a:lnTo>
                  <a:lnTo>
                    <a:pt x="98" y="38"/>
                  </a:lnTo>
                  <a:lnTo>
                    <a:pt x="98" y="38"/>
                  </a:lnTo>
                  <a:lnTo>
                    <a:pt x="102" y="39"/>
                  </a:lnTo>
                  <a:lnTo>
                    <a:pt x="105" y="38"/>
                  </a:lnTo>
                  <a:lnTo>
                    <a:pt x="105" y="38"/>
                  </a:lnTo>
                  <a:lnTo>
                    <a:pt x="114" y="39"/>
                  </a:lnTo>
                  <a:lnTo>
                    <a:pt x="119" y="39"/>
                  </a:lnTo>
                  <a:lnTo>
                    <a:pt x="123" y="39"/>
                  </a:lnTo>
                  <a:lnTo>
                    <a:pt x="123" y="39"/>
                  </a:lnTo>
                  <a:lnTo>
                    <a:pt x="127" y="38"/>
                  </a:lnTo>
                  <a:lnTo>
                    <a:pt x="130" y="39"/>
                  </a:lnTo>
                  <a:lnTo>
                    <a:pt x="135" y="43"/>
                  </a:lnTo>
                  <a:lnTo>
                    <a:pt x="135" y="43"/>
                  </a:lnTo>
                  <a:lnTo>
                    <a:pt x="141" y="43"/>
                  </a:lnTo>
                  <a:lnTo>
                    <a:pt x="144" y="45"/>
                  </a:lnTo>
                  <a:lnTo>
                    <a:pt x="144" y="45"/>
                  </a:lnTo>
                  <a:lnTo>
                    <a:pt x="146" y="46"/>
                  </a:lnTo>
                  <a:lnTo>
                    <a:pt x="148" y="46"/>
                  </a:lnTo>
                  <a:lnTo>
                    <a:pt x="148" y="46"/>
                  </a:lnTo>
                  <a:lnTo>
                    <a:pt x="148" y="45"/>
                  </a:lnTo>
                  <a:lnTo>
                    <a:pt x="146" y="43"/>
                  </a:lnTo>
                  <a:lnTo>
                    <a:pt x="146" y="43"/>
                  </a:lnTo>
                  <a:lnTo>
                    <a:pt x="144" y="39"/>
                  </a:lnTo>
                  <a:lnTo>
                    <a:pt x="144" y="38"/>
                  </a:lnTo>
                  <a:lnTo>
                    <a:pt x="146" y="32"/>
                  </a:lnTo>
                  <a:lnTo>
                    <a:pt x="146" y="32"/>
                  </a:lnTo>
                  <a:lnTo>
                    <a:pt x="146" y="30"/>
                  </a:lnTo>
                  <a:lnTo>
                    <a:pt x="143" y="29"/>
                  </a:lnTo>
                  <a:lnTo>
                    <a:pt x="143" y="29"/>
                  </a:lnTo>
                  <a:lnTo>
                    <a:pt x="139" y="29"/>
                  </a:lnTo>
                  <a:lnTo>
                    <a:pt x="135" y="29"/>
                  </a:lnTo>
                  <a:lnTo>
                    <a:pt x="135" y="29"/>
                  </a:lnTo>
                  <a:lnTo>
                    <a:pt x="130" y="29"/>
                  </a:lnTo>
                  <a:lnTo>
                    <a:pt x="127" y="29"/>
                  </a:lnTo>
                  <a:lnTo>
                    <a:pt x="127" y="29"/>
                  </a:lnTo>
                  <a:lnTo>
                    <a:pt x="123" y="29"/>
                  </a:lnTo>
                  <a:lnTo>
                    <a:pt x="119" y="25"/>
                  </a:lnTo>
                  <a:lnTo>
                    <a:pt x="119" y="25"/>
                  </a:lnTo>
                  <a:lnTo>
                    <a:pt x="121" y="21"/>
                  </a:lnTo>
                  <a:lnTo>
                    <a:pt x="119" y="21"/>
                  </a:lnTo>
                  <a:lnTo>
                    <a:pt x="119" y="21"/>
                  </a:lnTo>
                  <a:lnTo>
                    <a:pt x="119" y="21"/>
                  </a:lnTo>
                  <a:lnTo>
                    <a:pt x="118" y="18"/>
                  </a:lnTo>
                  <a:lnTo>
                    <a:pt x="118" y="16"/>
                  </a:lnTo>
                  <a:lnTo>
                    <a:pt x="118" y="16"/>
                  </a:lnTo>
                  <a:lnTo>
                    <a:pt x="114" y="16"/>
                  </a:lnTo>
                  <a:lnTo>
                    <a:pt x="111" y="16"/>
                  </a:lnTo>
                  <a:lnTo>
                    <a:pt x="111" y="16"/>
                  </a:lnTo>
                  <a:lnTo>
                    <a:pt x="109" y="14"/>
                  </a:lnTo>
                  <a:lnTo>
                    <a:pt x="109" y="14"/>
                  </a:lnTo>
                  <a:lnTo>
                    <a:pt x="107" y="14"/>
                  </a:lnTo>
                  <a:lnTo>
                    <a:pt x="103" y="14"/>
                  </a:lnTo>
                  <a:lnTo>
                    <a:pt x="103" y="14"/>
                  </a:lnTo>
                  <a:lnTo>
                    <a:pt x="102" y="13"/>
                  </a:lnTo>
                  <a:lnTo>
                    <a:pt x="102" y="11"/>
                  </a:lnTo>
                  <a:lnTo>
                    <a:pt x="100" y="13"/>
                  </a:lnTo>
                  <a:lnTo>
                    <a:pt x="100" y="13"/>
                  </a:lnTo>
                  <a:lnTo>
                    <a:pt x="96" y="13"/>
                  </a:lnTo>
                  <a:lnTo>
                    <a:pt x="94" y="11"/>
                  </a:lnTo>
                  <a:lnTo>
                    <a:pt x="94" y="11"/>
                  </a:lnTo>
                  <a:lnTo>
                    <a:pt x="93" y="9"/>
                  </a:lnTo>
                  <a:lnTo>
                    <a:pt x="91" y="9"/>
                  </a:lnTo>
                  <a:lnTo>
                    <a:pt x="87" y="9"/>
                  </a:lnTo>
                  <a:lnTo>
                    <a:pt x="86" y="13"/>
                  </a:lnTo>
                  <a:lnTo>
                    <a:pt x="86" y="13"/>
                  </a:lnTo>
                  <a:lnTo>
                    <a:pt x="86" y="16"/>
                  </a:lnTo>
                  <a:lnTo>
                    <a:pt x="84" y="16"/>
                  </a:lnTo>
                  <a:lnTo>
                    <a:pt x="82" y="16"/>
                  </a:lnTo>
                  <a:lnTo>
                    <a:pt x="82" y="16"/>
                  </a:lnTo>
                  <a:lnTo>
                    <a:pt x="77" y="16"/>
                  </a:lnTo>
                  <a:lnTo>
                    <a:pt x="77" y="16"/>
                  </a:lnTo>
                  <a:lnTo>
                    <a:pt x="73" y="16"/>
                  </a:lnTo>
                  <a:lnTo>
                    <a:pt x="73" y="16"/>
                  </a:lnTo>
                  <a:lnTo>
                    <a:pt x="66" y="16"/>
                  </a:lnTo>
                  <a:lnTo>
                    <a:pt x="66" y="16"/>
                  </a:lnTo>
                  <a:lnTo>
                    <a:pt x="62" y="14"/>
                  </a:lnTo>
                  <a:lnTo>
                    <a:pt x="61" y="14"/>
                  </a:lnTo>
                  <a:lnTo>
                    <a:pt x="61" y="14"/>
                  </a:lnTo>
                  <a:lnTo>
                    <a:pt x="57" y="14"/>
                  </a:lnTo>
                  <a:lnTo>
                    <a:pt x="53" y="13"/>
                  </a:lnTo>
                  <a:lnTo>
                    <a:pt x="50" y="7"/>
                  </a:lnTo>
                  <a:lnTo>
                    <a:pt x="50" y="7"/>
                  </a:lnTo>
                  <a:lnTo>
                    <a:pt x="48" y="5"/>
                  </a:lnTo>
                  <a:lnTo>
                    <a:pt x="46" y="7"/>
                  </a:lnTo>
                  <a:lnTo>
                    <a:pt x="46" y="7"/>
                  </a:lnTo>
                  <a:lnTo>
                    <a:pt x="43" y="5"/>
                  </a:lnTo>
                  <a:lnTo>
                    <a:pt x="41" y="5"/>
                  </a:lnTo>
                  <a:lnTo>
                    <a:pt x="41" y="5"/>
                  </a:lnTo>
                  <a:lnTo>
                    <a:pt x="37" y="5"/>
                  </a:lnTo>
                  <a:lnTo>
                    <a:pt x="36" y="2"/>
                  </a:lnTo>
                  <a:lnTo>
                    <a:pt x="36" y="2"/>
                  </a:lnTo>
                  <a:lnTo>
                    <a:pt x="32" y="2"/>
                  </a:lnTo>
                  <a:lnTo>
                    <a:pt x="28" y="0"/>
                  </a:lnTo>
                  <a:lnTo>
                    <a:pt x="28" y="0"/>
                  </a:lnTo>
                  <a:lnTo>
                    <a:pt x="27" y="4"/>
                  </a:lnTo>
                  <a:lnTo>
                    <a:pt x="25" y="4"/>
                  </a:lnTo>
                  <a:lnTo>
                    <a:pt x="25" y="2"/>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147" name="Freeform 4962"/>
            <p:cNvSpPr>
              <a:spLocks/>
            </p:cNvSpPr>
            <p:nvPr/>
          </p:nvSpPr>
          <p:spPr bwMode="auto">
            <a:xfrm>
              <a:off x="4379" y="2731"/>
              <a:ext cx="28" cy="25"/>
            </a:xfrm>
            <a:custGeom>
              <a:avLst/>
              <a:gdLst/>
              <a:ahLst/>
              <a:cxnLst>
                <a:cxn ang="0">
                  <a:pos x="3" y="2"/>
                </a:cxn>
                <a:cxn ang="0">
                  <a:pos x="3" y="2"/>
                </a:cxn>
                <a:cxn ang="0">
                  <a:pos x="5" y="4"/>
                </a:cxn>
                <a:cxn ang="0">
                  <a:pos x="3" y="6"/>
                </a:cxn>
                <a:cxn ang="0">
                  <a:pos x="0" y="8"/>
                </a:cxn>
                <a:cxn ang="0">
                  <a:pos x="0" y="8"/>
                </a:cxn>
                <a:cxn ang="0">
                  <a:pos x="3" y="9"/>
                </a:cxn>
                <a:cxn ang="0">
                  <a:pos x="7" y="9"/>
                </a:cxn>
                <a:cxn ang="0">
                  <a:pos x="7" y="9"/>
                </a:cxn>
                <a:cxn ang="0">
                  <a:pos x="9" y="9"/>
                </a:cxn>
                <a:cxn ang="0">
                  <a:pos x="11" y="11"/>
                </a:cxn>
                <a:cxn ang="0">
                  <a:pos x="11" y="11"/>
                </a:cxn>
                <a:cxn ang="0">
                  <a:pos x="14" y="15"/>
                </a:cxn>
                <a:cxn ang="0">
                  <a:pos x="14" y="15"/>
                </a:cxn>
                <a:cxn ang="0">
                  <a:pos x="14" y="18"/>
                </a:cxn>
                <a:cxn ang="0">
                  <a:pos x="16" y="22"/>
                </a:cxn>
                <a:cxn ang="0">
                  <a:pos x="16" y="22"/>
                </a:cxn>
                <a:cxn ang="0">
                  <a:pos x="21" y="24"/>
                </a:cxn>
                <a:cxn ang="0">
                  <a:pos x="23" y="25"/>
                </a:cxn>
                <a:cxn ang="0">
                  <a:pos x="25" y="25"/>
                </a:cxn>
                <a:cxn ang="0">
                  <a:pos x="25" y="25"/>
                </a:cxn>
                <a:cxn ang="0">
                  <a:pos x="27" y="24"/>
                </a:cxn>
                <a:cxn ang="0">
                  <a:pos x="27" y="24"/>
                </a:cxn>
                <a:cxn ang="0">
                  <a:pos x="25" y="22"/>
                </a:cxn>
                <a:cxn ang="0">
                  <a:pos x="25" y="22"/>
                </a:cxn>
                <a:cxn ang="0">
                  <a:pos x="25" y="18"/>
                </a:cxn>
                <a:cxn ang="0">
                  <a:pos x="28" y="17"/>
                </a:cxn>
                <a:cxn ang="0">
                  <a:pos x="28" y="17"/>
                </a:cxn>
                <a:cxn ang="0">
                  <a:pos x="23" y="17"/>
                </a:cxn>
                <a:cxn ang="0">
                  <a:pos x="20" y="15"/>
                </a:cxn>
                <a:cxn ang="0">
                  <a:pos x="20" y="15"/>
                </a:cxn>
                <a:cxn ang="0">
                  <a:pos x="18" y="11"/>
                </a:cxn>
                <a:cxn ang="0">
                  <a:pos x="18" y="8"/>
                </a:cxn>
                <a:cxn ang="0">
                  <a:pos x="18" y="8"/>
                </a:cxn>
                <a:cxn ang="0">
                  <a:pos x="16" y="0"/>
                </a:cxn>
                <a:cxn ang="0">
                  <a:pos x="16" y="0"/>
                </a:cxn>
                <a:cxn ang="0">
                  <a:pos x="12" y="0"/>
                </a:cxn>
                <a:cxn ang="0">
                  <a:pos x="11" y="0"/>
                </a:cxn>
                <a:cxn ang="0">
                  <a:pos x="11" y="2"/>
                </a:cxn>
                <a:cxn ang="0">
                  <a:pos x="12" y="4"/>
                </a:cxn>
                <a:cxn ang="0">
                  <a:pos x="12" y="4"/>
                </a:cxn>
                <a:cxn ang="0">
                  <a:pos x="7" y="2"/>
                </a:cxn>
                <a:cxn ang="0">
                  <a:pos x="5" y="0"/>
                </a:cxn>
                <a:cxn ang="0">
                  <a:pos x="3" y="2"/>
                </a:cxn>
              </a:cxnLst>
              <a:rect l="0" t="0" r="r" b="b"/>
              <a:pathLst>
                <a:path w="28" h="25">
                  <a:moveTo>
                    <a:pt x="3" y="2"/>
                  </a:moveTo>
                  <a:lnTo>
                    <a:pt x="3" y="2"/>
                  </a:lnTo>
                  <a:lnTo>
                    <a:pt x="5" y="4"/>
                  </a:lnTo>
                  <a:lnTo>
                    <a:pt x="3" y="6"/>
                  </a:lnTo>
                  <a:lnTo>
                    <a:pt x="0" y="8"/>
                  </a:lnTo>
                  <a:lnTo>
                    <a:pt x="0" y="8"/>
                  </a:lnTo>
                  <a:lnTo>
                    <a:pt x="3" y="9"/>
                  </a:lnTo>
                  <a:lnTo>
                    <a:pt x="7" y="9"/>
                  </a:lnTo>
                  <a:lnTo>
                    <a:pt x="7" y="9"/>
                  </a:lnTo>
                  <a:lnTo>
                    <a:pt x="9" y="9"/>
                  </a:lnTo>
                  <a:lnTo>
                    <a:pt x="11" y="11"/>
                  </a:lnTo>
                  <a:lnTo>
                    <a:pt x="11" y="11"/>
                  </a:lnTo>
                  <a:lnTo>
                    <a:pt x="14" y="15"/>
                  </a:lnTo>
                  <a:lnTo>
                    <a:pt x="14" y="15"/>
                  </a:lnTo>
                  <a:lnTo>
                    <a:pt x="14" y="18"/>
                  </a:lnTo>
                  <a:lnTo>
                    <a:pt x="16" y="22"/>
                  </a:lnTo>
                  <a:lnTo>
                    <a:pt x="16" y="22"/>
                  </a:lnTo>
                  <a:lnTo>
                    <a:pt x="21" y="24"/>
                  </a:lnTo>
                  <a:lnTo>
                    <a:pt x="23" y="25"/>
                  </a:lnTo>
                  <a:lnTo>
                    <a:pt x="25" y="25"/>
                  </a:lnTo>
                  <a:lnTo>
                    <a:pt x="25" y="25"/>
                  </a:lnTo>
                  <a:lnTo>
                    <a:pt x="27" y="24"/>
                  </a:lnTo>
                  <a:lnTo>
                    <a:pt x="27" y="24"/>
                  </a:lnTo>
                  <a:lnTo>
                    <a:pt x="25" y="22"/>
                  </a:lnTo>
                  <a:lnTo>
                    <a:pt x="25" y="22"/>
                  </a:lnTo>
                  <a:lnTo>
                    <a:pt x="25" y="18"/>
                  </a:lnTo>
                  <a:lnTo>
                    <a:pt x="28" y="17"/>
                  </a:lnTo>
                  <a:lnTo>
                    <a:pt x="28" y="17"/>
                  </a:lnTo>
                  <a:lnTo>
                    <a:pt x="23" y="17"/>
                  </a:lnTo>
                  <a:lnTo>
                    <a:pt x="20" y="15"/>
                  </a:lnTo>
                  <a:lnTo>
                    <a:pt x="20" y="15"/>
                  </a:lnTo>
                  <a:lnTo>
                    <a:pt x="18" y="11"/>
                  </a:lnTo>
                  <a:lnTo>
                    <a:pt x="18" y="8"/>
                  </a:lnTo>
                  <a:lnTo>
                    <a:pt x="18" y="8"/>
                  </a:lnTo>
                  <a:lnTo>
                    <a:pt x="16" y="0"/>
                  </a:lnTo>
                  <a:lnTo>
                    <a:pt x="16" y="0"/>
                  </a:lnTo>
                  <a:lnTo>
                    <a:pt x="12" y="0"/>
                  </a:lnTo>
                  <a:lnTo>
                    <a:pt x="11" y="0"/>
                  </a:lnTo>
                  <a:lnTo>
                    <a:pt x="11" y="2"/>
                  </a:lnTo>
                  <a:lnTo>
                    <a:pt x="12" y="4"/>
                  </a:lnTo>
                  <a:lnTo>
                    <a:pt x="12" y="4"/>
                  </a:lnTo>
                  <a:lnTo>
                    <a:pt x="7" y="2"/>
                  </a:lnTo>
                  <a:lnTo>
                    <a:pt x="5"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8" name="Freeform 4963"/>
            <p:cNvSpPr>
              <a:spLocks/>
            </p:cNvSpPr>
            <p:nvPr/>
          </p:nvSpPr>
          <p:spPr bwMode="auto">
            <a:xfrm>
              <a:off x="4379" y="2731"/>
              <a:ext cx="28" cy="25"/>
            </a:xfrm>
            <a:custGeom>
              <a:avLst/>
              <a:gdLst/>
              <a:ahLst/>
              <a:cxnLst>
                <a:cxn ang="0">
                  <a:pos x="3" y="2"/>
                </a:cxn>
                <a:cxn ang="0">
                  <a:pos x="3" y="2"/>
                </a:cxn>
                <a:cxn ang="0">
                  <a:pos x="5" y="4"/>
                </a:cxn>
                <a:cxn ang="0">
                  <a:pos x="3" y="6"/>
                </a:cxn>
                <a:cxn ang="0">
                  <a:pos x="0" y="8"/>
                </a:cxn>
                <a:cxn ang="0">
                  <a:pos x="0" y="8"/>
                </a:cxn>
                <a:cxn ang="0">
                  <a:pos x="3" y="9"/>
                </a:cxn>
                <a:cxn ang="0">
                  <a:pos x="7" y="9"/>
                </a:cxn>
                <a:cxn ang="0">
                  <a:pos x="7" y="9"/>
                </a:cxn>
                <a:cxn ang="0">
                  <a:pos x="9" y="9"/>
                </a:cxn>
                <a:cxn ang="0">
                  <a:pos x="11" y="11"/>
                </a:cxn>
                <a:cxn ang="0">
                  <a:pos x="11" y="11"/>
                </a:cxn>
                <a:cxn ang="0">
                  <a:pos x="14" y="15"/>
                </a:cxn>
                <a:cxn ang="0">
                  <a:pos x="14" y="15"/>
                </a:cxn>
                <a:cxn ang="0">
                  <a:pos x="14" y="18"/>
                </a:cxn>
                <a:cxn ang="0">
                  <a:pos x="16" y="22"/>
                </a:cxn>
                <a:cxn ang="0">
                  <a:pos x="16" y="22"/>
                </a:cxn>
                <a:cxn ang="0">
                  <a:pos x="21" y="24"/>
                </a:cxn>
                <a:cxn ang="0">
                  <a:pos x="23" y="25"/>
                </a:cxn>
                <a:cxn ang="0">
                  <a:pos x="25" y="25"/>
                </a:cxn>
                <a:cxn ang="0">
                  <a:pos x="25" y="25"/>
                </a:cxn>
                <a:cxn ang="0">
                  <a:pos x="27" y="24"/>
                </a:cxn>
                <a:cxn ang="0">
                  <a:pos x="27" y="24"/>
                </a:cxn>
                <a:cxn ang="0">
                  <a:pos x="25" y="22"/>
                </a:cxn>
                <a:cxn ang="0">
                  <a:pos x="25" y="22"/>
                </a:cxn>
                <a:cxn ang="0">
                  <a:pos x="25" y="18"/>
                </a:cxn>
                <a:cxn ang="0">
                  <a:pos x="28" y="17"/>
                </a:cxn>
                <a:cxn ang="0">
                  <a:pos x="28" y="17"/>
                </a:cxn>
                <a:cxn ang="0">
                  <a:pos x="23" y="17"/>
                </a:cxn>
                <a:cxn ang="0">
                  <a:pos x="20" y="15"/>
                </a:cxn>
                <a:cxn ang="0">
                  <a:pos x="20" y="15"/>
                </a:cxn>
                <a:cxn ang="0">
                  <a:pos x="18" y="11"/>
                </a:cxn>
                <a:cxn ang="0">
                  <a:pos x="18" y="8"/>
                </a:cxn>
                <a:cxn ang="0">
                  <a:pos x="18" y="8"/>
                </a:cxn>
                <a:cxn ang="0">
                  <a:pos x="16" y="0"/>
                </a:cxn>
                <a:cxn ang="0">
                  <a:pos x="16" y="0"/>
                </a:cxn>
                <a:cxn ang="0">
                  <a:pos x="12" y="0"/>
                </a:cxn>
                <a:cxn ang="0">
                  <a:pos x="11" y="0"/>
                </a:cxn>
                <a:cxn ang="0">
                  <a:pos x="11" y="2"/>
                </a:cxn>
                <a:cxn ang="0">
                  <a:pos x="12" y="4"/>
                </a:cxn>
                <a:cxn ang="0">
                  <a:pos x="12" y="4"/>
                </a:cxn>
                <a:cxn ang="0">
                  <a:pos x="7" y="2"/>
                </a:cxn>
                <a:cxn ang="0">
                  <a:pos x="5" y="0"/>
                </a:cxn>
                <a:cxn ang="0">
                  <a:pos x="3" y="2"/>
                </a:cxn>
              </a:cxnLst>
              <a:rect l="0" t="0" r="r" b="b"/>
              <a:pathLst>
                <a:path w="28" h="25">
                  <a:moveTo>
                    <a:pt x="3" y="2"/>
                  </a:moveTo>
                  <a:lnTo>
                    <a:pt x="3" y="2"/>
                  </a:lnTo>
                  <a:lnTo>
                    <a:pt x="5" y="4"/>
                  </a:lnTo>
                  <a:lnTo>
                    <a:pt x="3" y="6"/>
                  </a:lnTo>
                  <a:lnTo>
                    <a:pt x="0" y="8"/>
                  </a:lnTo>
                  <a:lnTo>
                    <a:pt x="0" y="8"/>
                  </a:lnTo>
                  <a:lnTo>
                    <a:pt x="3" y="9"/>
                  </a:lnTo>
                  <a:lnTo>
                    <a:pt x="7" y="9"/>
                  </a:lnTo>
                  <a:lnTo>
                    <a:pt x="7" y="9"/>
                  </a:lnTo>
                  <a:lnTo>
                    <a:pt x="9" y="9"/>
                  </a:lnTo>
                  <a:lnTo>
                    <a:pt x="11" y="11"/>
                  </a:lnTo>
                  <a:lnTo>
                    <a:pt x="11" y="11"/>
                  </a:lnTo>
                  <a:lnTo>
                    <a:pt x="14" y="15"/>
                  </a:lnTo>
                  <a:lnTo>
                    <a:pt x="14" y="15"/>
                  </a:lnTo>
                  <a:lnTo>
                    <a:pt x="14" y="18"/>
                  </a:lnTo>
                  <a:lnTo>
                    <a:pt x="16" y="22"/>
                  </a:lnTo>
                  <a:lnTo>
                    <a:pt x="16" y="22"/>
                  </a:lnTo>
                  <a:lnTo>
                    <a:pt x="21" y="24"/>
                  </a:lnTo>
                  <a:lnTo>
                    <a:pt x="23" y="25"/>
                  </a:lnTo>
                  <a:lnTo>
                    <a:pt x="25" y="25"/>
                  </a:lnTo>
                  <a:lnTo>
                    <a:pt x="25" y="25"/>
                  </a:lnTo>
                  <a:lnTo>
                    <a:pt x="27" y="24"/>
                  </a:lnTo>
                  <a:lnTo>
                    <a:pt x="27" y="24"/>
                  </a:lnTo>
                  <a:lnTo>
                    <a:pt x="25" y="22"/>
                  </a:lnTo>
                  <a:lnTo>
                    <a:pt x="25" y="22"/>
                  </a:lnTo>
                  <a:lnTo>
                    <a:pt x="25" y="18"/>
                  </a:lnTo>
                  <a:lnTo>
                    <a:pt x="28" y="17"/>
                  </a:lnTo>
                  <a:lnTo>
                    <a:pt x="28" y="17"/>
                  </a:lnTo>
                  <a:lnTo>
                    <a:pt x="23" y="17"/>
                  </a:lnTo>
                  <a:lnTo>
                    <a:pt x="20" y="15"/>
                  </a:lnTo>
                  <a:lnTo>
                    <a:pt x="20" y="15"/>
                  </a:lnTo>
                  <a:lnTo>
                    <a:pt x="18" y="11"/>
                  </a:lnTo>
                  <a:lnTo>
                    <a:pt x="18" y="8"/>
                  </a:lnTo>
                  <a:lnTo>
                    <a:pt x="18" y="8"/>
                  </a:lnTo>
                  <a:lnTo>
                    <a:pt x="16" y="0"/>
                  </a:lnTo>
                  <a:lnTo>
                    <a:pt x="16" y="0"/>
                  </a:lnTo>
                  <a:lnTo>
                    <a:pt x="12" y="0"/>
                  </a:lnTo>
                  <a:lnTo>
                    <a:pt x="11" y="0"/>
                  </a:lnTo>
                  <a:lnTo>
                    <a:pt x="11" y="2"/>
                  </a:lnTo>
                  <a:lnTo>
                    <a:pt x="12" y="4"/>
                  </a:lnTo>
                  <a:lnTo>
                    <a:pt x="12" y="4"/>
                  </a:lnTo>
                  <a:lnTo>
                    <a:pt x="7" y="2"/>
                  </a:lnTo>
                  <a:lnTo>
                    <a:pt x="5"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9" name="Freeform 4964"/>
            <p:cNvSpPr>
              <a:spLocks/>
            </p:cNvSpPr>
            <p:nvPr/>
          </p:nvSpPr>
          <p:spPr bwMode="auto">
            <a:xfrm>
              <a:off x="4388" y="2658"/>
              <a:ext cx="2" cy="2"/>
            </a:xfrm>
            <a:custGeom>
              <a:avLst/>
              <a:gdLst/>
              <a:ahLst/>
              <a:cxnLst>
                <a:cxn ang="0">
                  <a:pos x="0" y="2"/>
                </a:cxn>
                <a:cxn ang="0">
                  <a:pos x="0" y="2"/>
                </a:cxn>
                <a:cxn ang="0">
                  <a:pos x="2" y="2"/>
                </a:cxn>
                <a:cxn ang="0">
                  <a:pos x="0" y="0"/>
                </a:cxn>
                <a:cxn ang="0">
                  <a:pos x="0" y="0"/>
                </a:cxn>
                <a:cxn ang="0">
                  <a:pos x="0" y="2"/>
                </a:cxn>
              </a:cxnLst>
              <a:rect l="0" t="0" r="r" b="b"/>
              <a:pathLst>
                <a:path w="2" h="2">
                  <a:moveTo>
                    <a:pt x="0" y="2"/>
                  </a:moveTo>
                  <a:lnTo>
                    <a:pt x="0" y="2"/>
                  </a:lnTo>
                  <a:lnTo>
                    <a:pt x="2" y="2"/>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0" name="Freeform 4965"/>
            <p:cNvSpPr>
              <a:spLocks/>
            </p:cNvSpPr>
            <p:nvPr/>
          </p:nvSpPr>
          <p:spPr bwMode="auto">
            <a:xfrm>
              <a:off x="4388" y="2658"/>
              <a:ext cx="2" cy="2"/>
            </a:xfrm>
            <a:custGeom>
              <a:avLst/>
              <a:gdLst/>
              <a:ahLst/>
              <a:cxnLst>
                <a:cxn ang="0">
                  <a:pos x="0" y="2"/>
                </a:cxn>
                <a:cxn ang="0">
                  <a:pos x="0" y="2"/>
                </a:cxn>
                <a:cxn ang="0">
                  <a:pos x="2" y="2"/>
                </a:cxn>
                <a:cxn ang="0">
                  <a:pos x="0" y="0"/>
                </a:cxn>
                <a:cxn ang="0">
                  <a:pos x="0" y="0"/>
                </a:cxn>
                <a:cxn ang="0">
                  <a:pos x="0" y="2"/>
                </a:cxn>
              </a:cxnLst>
              <a:rect l="0" t="0" r="r" b="b"/>
              <a:pathLst>
                <a:path w="2" h="2">
                  <a:moveTo>
                    <a:pt x="0" y="2"/>
                  </a:moveTo>
                  <a:lnTo>
                    <a:pt x="0" y="2"/>
                  </a:lnTo>
                  <a:lnTo>
                    <a:pt x="2" y="2"/>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1" name="Freeform 4966"/>
            <p:cNvSpPr>
              <a:spLocks/>
            </p:cNvSpPr>
            <p:nvPr/>
          </p:nvSpPr>
          <p:spPr bwMode="auto">
            <a:xfrm>
              <a:off x="4406" y="2753"/>
              <a:ext cx="1" cy="2"/>
            </a:xfrm>
            <a:custGeom>
              <a:avLst/>
              <a:gdLst/>
              <a:ahLst/>
              <a:cxnLst>
                <a:cxn ang="0">
                  <a:pos x="1" y="0"/>
                </a:cxn>
                <a:cxn ang="0">
                  <a:pos x="1" y="0"/>
                </a:cxn>
                <a:cxn ang="0">
                  <a:pos x="0" y="0"/>
                </a:cxn>
                <a:cxn ang="0">
                  <a:pos x="0" y="0"/>
                </a:cxn>
                <a:cxn ang="0">
                  <a:pos x="0" y="2"/>
                </a:cxn>
                <a:cxn ang="0">
                  <a:pos x="1" y="2"/>
                </a:cxn>
                <a:cxn ang="0">
                  <a:pos x="1" y="2"/>
                </a:cxn>
                <a:cxn ang="0">
                  <a:pos x="1" y="0"/>
                </a:cxn>
              </a:cxnLst>
              <a:rect l="0" t="0" r="r" b="b"/>
              <a:pathLst>
                <a:path w="1" h="2">
                  <a:moveTo>
                    <a:pt x="1" y="0"/>
                  </a:moveTo>
                  <a:lnTo>
                    <a:pt x="1" y="0"/>
                  </a:lnTo>
                  <a:lnTo>
                    <a:pt x="0" y="0"/>
                  </a:lnTo>
                  <a:lnTo>
                    <a:pt x="0" y="0"/>
                  </a:lnTo>
                  <a:lnTo>
                    <a:pt x="0" y="2"/>
                  </a:lnTo>
                  <a:lnTo>
                    <a:pt x="1" y="2"/>
                  </a:lnTo>
                  <a:lnTo>
                    <a:pt x="1"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2" name="Freeform 4967"/>
            <p:cNvSpPr>
              <a:spLocks/>
            </p:cNvSpPr>
            <p:nvPr/>
          </p:nvSpPr>
          <p:spPr bwMode="auto">
            <a:xfrm>
              <a:off x="4406" y="2753"/>
              <a:ext cx="1" cy="2"/>
            </a:xfrm>
            <a:custGeom>
              <a:avLst/>
              <a:gdLst/>
              <a:ahLst/>
              <a:cxnLst>
                <a:cxn ang="0">
                  <a:pos x="1" y="0"/>
                </a:cxn>
                <a:cxn ang="0">
                  <a:pos x="1" y="0"/>
                </a:cxn>
                <a:cxn ang="0">
                  <a:pos x="0" y="0"/>
                </a:cxn>
                <a:cxn ang="0">
                  <a:pos x="0" y="0"/>
                </a:cxn>
                <a:cxn ang="0">
                  <a:pos x="0" y="2"/>
                </a:cxn>
                <a:cxn ang="0">
                  <a:pos x="1" y="2"/>
                </a:cxn>
                <a:cxn ang="0">
                  <a:pos x="1" y="2"/>
                </a:cxn>
                <a:cxn ang="0">
                  <a:pos x="1" y="0"/>
                </a:cxn>
              </a:cxnLst>
              <a:rect l="0" t="0" r="r" b="b"/>
              <a:pathLst>
                <a:path w="1" h="2">
                  <a:moveTo>
                    <a:pt x="1" y="0"/>
                  </a:moveTo>
                  <a:lnTo>
                    <a:pt x="1" y="0"/>
                  </a:lnTo>
                  <a:lnTo>
                    <a:pt x="0" y="0"/>
                  </a:lnTo>
                  <a:lnTo>
                    <a:pt x="0" y="0"/>
                  </a:lnTo>
                  <a:lnTo>
                    <a:pt x="0" y="2"/>
                  </a:lnTo>
                  <a:lnTo>
                    <a:pt x="1" y="2"/>
                  </a:lnTo>
                  <a:lnTo>
                    <a:pt x="1"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3" name="Rectangle 4968"/>
            <p:cNvSpPr>
              <a:spLocks noChangeArrowheads="1"/>
            </p:cNvSpPr>
            <p:nvPr/>
          </p:nvSpPr>
          <p:spPr bwMode="auto">
            <a:xfrm>
              <a:off x="4411" y="2751"/>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4" name="Rectangle 4969"/>
            <p:cNvSpPr>
              <a:spLocks noChangeArrowheads="1"/>
            </p:cNvSpPr>
            <p:nvPr/>
          </p:nvSpPr>
          <p:spPr bwMode="auto">
            <a:xfrm>
              <a:off x="4411" y="2751"/>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5" name="Freeform 4970"/>
            <p:cNvSpPr>
              <a:spLocks/>
            </p:cNvSpPr>
            <p:nvPr/>
          </p:nvSpPr>
          <p:spPr bwMode="auto">
            <a:xfrm>
              <a:off x="4415" y="2751"/>
              <a:ext cx="3" cy="2"/>
            </a:xfrm>
            <a:custGeom>
              <a:avLst/>
              <a:gdLst/>
              <a:ahLst/>
              <a:cxnLst>
                <a:cxn ang="0">
                  <a:pos x="3" y="0"/>
                </a:cxn>
                <a:cxn ang="0">
                  <a:pos x="3" y="0"/>
                </a:cxn>
                <a:cxn ang="0">
                  <a:pos x="0" y="2"/>
                </a:cxn>
                <a:cxn ang="0">
                  <a:pos x="0" y="2"/>
                </a:cxn>
                <a:cxn ang="0">
                  <a:pos x="1" y="2"/>
                </a:cxn>
                <a:cxn ang="0">
                  <a:pos x="3" y="0"/>
                </a:cxn>
              </a:cxnLst>
              <a:rect l="0" t="0" r="r" b="b"/>
              <a:pathLst>
                <a:path w="3" h="2">
                  <a:moveTo>
                    <a:pt x="3" y="0"/>
                  </a:moveTo>
                  <a:lnTo>
                    <a:pt x="3" y="0"/>
                  </a:lnTo>
                  <a:lnTo>
                    <a:pt x="0" y="2"/>
                  </a:lnTo>
                  <a:lnTo>
                    <a:pt x="0" y="2"/>
                  </a:lnTo>
                  <a:lnTo>
                    <a:pt x="1"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6" name="Freeform 4971"/>
            <p:cNvSpPr>
              <a:spLocks/>
            </p:cNvSpPr>
            <p:nvPr/>
          </p:nvSpPr>
          <p:spPr bwMode="auto">
            <a:xfrm>
              <a:off x="4415" y="2751"/>
              <a:ext cx="3" cy="2"/>
            </a:xfrm>
            <a:custGeom>
              <a:avLst/>
              <a:gdLst/>
              <a:ahLst/>
              <a:cxnLst>
                <a:cxn ang="0">
                  <a:pos x="3" y="0"/>
                </a:cxn>
                <a:cxn ang="0">
                  <a:pos x="3" y="0"/>
                </a:cxn>
                <a:cxn ang="0">
                  <a:pos x="0" y="2"/>
                </a:cxn>
                <a:cxn ang="0">
                  <a:pos x="0" y="2"/>
                </a:cxn>
                <a:cxn ang="0">
                  <a:pos x="1" y="2"/>
                </a:cxn>
                <a:cxn ang="0">
                  <a:pos x="3" y="0"/>
                </a:cxn>
              </a:cxnLst>
              <a:rect l="0" t="0" r="r" b="b"/>
              <a:pathLst>
                <a:path w="3" h="2">
                  <a:moveTo>
                    <a:pt x="3" y="0"/>
                  </a:moveTo>
                  <a:lnTo>
                    <a:pt x="3" y="0"/>
                  </a:lnTo>
                  <a:lnTo>
                    <a:pt x="0" y="2"/>
                  </a:lnTo>
                  <a:lnTo>
                    <a:pt x="0" y="2"/>
                  </a:lnTo>
                  <a:lnTo>
                    <a:pt x="1"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7" name="Freeform 4972"/>
            <p:cNvSpPr>
              <a:spLocks/>
            </p:cNvSpPr>
            <p:nvPr/>
          </p:nvSpPr>
          <p:spPr bwMode="auto">
            <a:xfrm>
              <a:off x="4418" y="2748"/>
              <a:ext cx="13" cy="10"/>
            </a:xfrm>
            <a:custGeom>
              <a:avLst/>
              <a:gdLst/>
              <a:ahLst/>
              <a:cxnLst>
                <a:cxn ang="0">
                  <a:pos x="4" y="0"/>
                </a:cxn>
                <a:cxn ang="0">
                  <a:pos x="4" y="0"/>
                </a:cxn>
                <a:cxn ang="0">
                  <a:pos x="2" y="3"/>
                </a:cxn>
                <a:cxn ang="0">
                  <a:pos x="0" y="7"/>
                </a:cxn>
                <a:cxn ang="0">
                  <a:pos x="0" y="7"/>
                </a:cxn>
                <a:cxn ang="0">
                  <a:pos x="2" y="8"/>
                </a:cxn>
                <a:cxn ang="0">
                  <a:pos x="4" y="8"/>
                </a:cxn>
                <a:cxn ang="0">
                  <a:pos x="4" y="8"/>
                </a:cxn>
                <a:cxn ang="0">
                  <a:pos x="4" y="8"/>
                </a:cxn>
                <a:cxn ang="0">
                  <a:pos x="4" y="8"/>
                </a:cxn>
                <a:cxn ang="0">
                  <a:pos x="7" y="8"/>
                </a:cxn>
                <a:cxn ang="0">
                  <a:pos x="9" y="10"/>
                </a:cxn>
                <a:cxn ang="0">
                  <a:pos x="9" y="10"/>
                </a:cxn>
                <a:cxn ang="0">
                  <a:pos x="11" y="7"/>
                </a:cxn>
                <a:cxn ang="0">
                  <a:pos x="13" y="3"/>
                </a:cxn>
                <a:cxn ang="0">
                  <a:pos x="13" y="3"/>
                </a:cxn>
                <a:cxn ang="0">
                  <a:pos x="11" y="1"/>
                </a:cxn>
                <a:cxn ang="0">
                  <a:pos x="9" y="0"/>
                </a:cxn>
                <a:cxn ang="0">
                  <a:pos x="4" y="0"/>
                </a:cxn>
              </a:cxnLst>
              <a:rect l="0" t="0" r="r" b="b"/>
              <a:pathLst>
                <a:path w="13" h="10">
                  <a:moveTo>
                    <a:pt x="4" y="0"/>
                  </a:moveTo>
                  <a:lnTo>
                    <a:pt x="4" y="0"/>
                  </a:lnTo>
                  <a:lnTo>
                    <a:pt x="2" y="3"/>
                  </a:lnTo>
                  <a:lnTo>
                    <a:pt x="0" y="7"/>
                  </a:lnTo>
                  <a:lnTo>
                    <a:pt x="0" y="7"/>
                  </a:lnTo>
                  <a:lnTo>
                    <a:pt x="2" y="8"/>
                  </a:lnTo>
                  <a:lnTo>
                    <a:pt x="4" y="8"/>
                  </a:lnTo>
                  <a:lnTo>
                    <a:pt x="4" y="8"/>
                  </a:lnTo>
                  <a:lnTo>
                    <a:pt x="4" y="8"/>
                  </a:lnTo>
                  <a:lnTo>
                    <a:pt x="4" y="8"/>
                  </a:lnTo>
                  <a:lnTo>
                    <a:pt x="7" y="8"/>
                  </a:lnTo>
                  <a:lnTo>
                    <a:pt x="9" y="10"/>
                  </a:lnTo>
                  <a:lnTo>
                    <a:pt x="9" y="10"/>
                  </a:lnTo>
                  <a:lnTo>
                    <a:pt x="11" y="7"/>
                  </a:lnTo>
                  <a:lnTo>
                    <a:pt x="13" y="3"/>
                  </a:lnTo>
                  <a:lnTo>
                    <a:pt x="13" y="3"/>
                  </a:lnTo>
                  <a:lnTo>
                    <a:pt x="11" y="1"/>
                  </a:lnTo>
                  <a:lnTo>
                    <a:pt x="9"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8" name="Freeform 4973"/>
            <p:cNvSpPr>
              <a:spLocks/>
            </p:cNvSpPr>
            <p:nvPr/>
          </p:nvSpPr>
          <p:spPr bwMode="auto">
            <a:xfrm>
              <a:off x="4418" y="2748"/>
              <a:ext cx="13" cy="10"/>
            </a:xfrm>
            <a:custGeom>
              <a:avLst/>
              <a:gdLst/>
              <a:ahLst/>
              <a:cxnLst>
                <a:cxn ang="0">
                  <a:pos x="4" y="0"/>
                </a:cxn>
                <a:cxn ang="0">
                  <a:pos x="4" y="0"/>
                </a:cxn>
                <a:cxn ang="0">
                  <a:pos x="2" y="3"/>
                </a:cxn>
                <a:cxn ang="0">
                  <a:pos x="0" y="7"/>
                </a:cxn>
                <a:cxn ang="0">
                  <a:pos x="0" y="7"/>
                </a:cxn>
                <a:cxn ang="0">
                  <a:pos x="2" y="8"/>
                </a:cxn>
                <a:cxn ang="0">
                  <a:pos x="4" y="8"/>
                </a:cxn>
                <a:cxn ang="0">
                  <a:pos x="4" y="8"/>
                </a:cxn>
                <a:cxn ang="0">
                  <a:pos x="4" y="8"/>
                </a:cxn>
                <a:cxn ang="0">
                  <a:pos x="4" y="8"/>
                </a:cxn>
                <a:cxn ang="0">
                  <a:pos x="7" y="8"/>
                </a:cxn>
                <a:cxn ang="0">
                  <a:pos x="9" y="10"/>
                </a:cxn>
                <a:cxn ang="0">
                  <a:pos x="9" y="10"/>
                </a:cxn>
                <a:cxn ang="0">
                  <a:pos x="11" y="7"/>
                </a:cxn>
                <a:cxn ang="0">
                  <a:pos x="13" y="3"/>
                </a:cxn>
                <a:cxn ang="0">
                  <a:pos x="13" y="3"/>
                </a:cxn>
                <a:cxn ang="0">
                  <a:pos x="11" y="1"/>
                </a:cxn>
                <a:cxn ang="0">
                  <a:pos x="9" y="0"/>
                </a:cxn>
                <a:cxn ang="0">
                  <a:pos x="4" y="0"/>
                </a:cxn>
              </a:cxnLst>
              <a:rect l="0" t="0" r="r" b="b"/>
              <a:pathLst>
                <a:path w="13" h="10">
                  <a:moveTo>
                    <a:pt x="4" y="0"/>
                  </a:moveTo>
                  <a:lnTo>
                    <a:pt x="4" y="0"/>
                  </a:lnTo>
                  <a:lnTo>
                    <a:pt x="2" y="3"/>
                  </a:lnTo>
                  <a:lnTo>
                    <a:pt x="0" y="7"/>
                  </a:lnTo>
                  <a:lnTo>
                    <a:pt x="0" y="7"/>
                  </a:lnTo>
                  <a:lnTo>
                    <a:pt x="2" y="8"/>
                  </a:lnTo>
                  <a:lnTo>
                    <a:pt x="4" y="8"/>
                  </a:lnTo>
                  <a:lnTo>
                    <a:pt x="4" y="8"/>
                  </a:lnTo>
                  <a:lnTo>
                    <a:pt x="4" y="8"/>
                  </a:lnTo>
                  <a:lnTo>
                    <a:pt x="4" y="8"/>
                  </a:lnTo>
                  <a:lnTo>
                    <a:pt x="7" y="8"/>
                  </a:lnTo>
                  <a:lnTo>
                    <a:pt x="9" y="10"/>
                  </a:lnTo>
                  <a:lnTo>
                    <a:pt x="9" y="10"/>
                  </a:lnTo>
                  <a:lnTo>
                    <a:pt x="11" y="7"/>
                  </a:lnTo>
                  <a:lnTo>
                    <a:pt x="13" y="3"/>
                  </a:lnTo>
                  <a:lnTo>
                    <a:pt x="13" y="3"/>
                  </a:lnTo>
                  <a:lnTo>
                    <a:pt x="11" y="1"/>
                  </a:lnTo>
                  <a:lnTo>
                    <a:pt x="9"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9" name="Freeform 4974"/>
            <p:cNvSpPr>
              <a:spLocks/>
            </p:cNvSpPr>
            <p:nvPr/>
          </p:nvSpPr>
          <p:spPr bwMode="auto">
            <a:xfrm>
              <a:off x="4425" y="2640"/>
              <a:ext cx="6" cy="8"/>
            </a:xfrm>
            <a:custGeom>
              <a:avLst/>
              <a:gdLst/>
              <a:ahLst/>
              <a:cxnLst>
                <a:cxn ang="0">
                  <a:pos x="0" y="4"/>
                </a:cxn>
                <a:cxn ang="0">
                  <a:pos x="0" y="4"/>
                </a:cxn>
                <a:cxn ang="0">
                  <a:pos x="4" y="6"/>
                </a:cxn>
                <a:cxn ang="0">
                  <a:pos x="4" y="6"/>
                </a:cxn>
                <a:cxn ang="0">
                  <a:pos x="2" y="6"/>
                </a:cxn>
                <a:cxn ang="0">
                  <a:pos x="2" y="8"/>
                </a:cxn>
                <a:cxn ang="0">
                  <a:pos x="2" y="8"/>
                </a:cxn>
                <a:cxn ang="0">
                  <a:pos x="4" y="8"/>
                </a:cxn>
                <a:cxn ang="0">
                  <a:pos x="6" y="6"/>
                </a:cxn>
                <a:cxn ang="0">
                  <a:pos x="6" y="2"/>
                </a:cxn>
                <a:cxn ang="0">
                  <a:pos x="6" y="2"/>
                </a:cxn>
                <a:cxn ang="0">
                  <a:pos x="2" y="0"/>
                </a:cxn>
                <a:cxn ang="0">
                  <a:pos x="2" y="0"/>
                </a:cxn>
                <a:cxn ang="0">
                  <a:pos x="0" y="2"/>
                </a:cxn>
                <a:cxn ang="0">
                  <a:pos x="0" y="4"/>
                </a:cxn>
              </a:cxnLst>
              <a:rect l="0" t="0" r="r" b="b"/>
              <a:pathLst>
                <a:path w="6" h="8">
                  <a:moveTo>
                    <a:pt x="0" y="4"/>
                  </a:moveTo>
                  <a:lnTo>
                    <a:pt x="0" y="4"/>
                  </a:lnTo>
                  <a:lnTo>
                    <a:pt x="4" y="6"/>
                  </a:lnTo>
                  <a:lnTo>
                    <a:pt x="4" y="6"/>
                  </a:lnTo>
                  <a:lnTo>
                    <a:pt x="2" y="6"/>
                  </a:lnTo>
                  <a:lnTo>
                    <a:pt x="2" y="8"/>
                  </a:lnTo>
                  <a:lnTo>
                    <a:pt x="2" y="8"/>
                  </a:lnTo>
                  <a:lnTo>
                    <a:pt x="4" y="8"/>
                  </a:lnTo>
                  <a:lnTo>
                    <a:pt x="6" y="6"/>
                  </a:lnTo>
                  <a:lnTo>
                    <a:pt x="6" y="2"/>
                  </a:lnTo>
                  <a:lnTo>
                    <a:pt x="6" y="2"/>
                  </a:lnTo>
                  <a:lnTo>
                    <a:pt x="2" y="0"/>
                  </a:lnTo>
                  <a:lnTo>
                    <a:pt x="2"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0" name="Freeform 4975"/>
            <p:cNvSpPr>
              <a:spLocks/>
            </p:cNvSpPr>
            <p:nvPr/>
          </p:nvSpPr>
          <p:spPr bwMode="auto">
            <a:xfrm>
              <a:off x="4425" y="2640"/>
              <a:ext cx="6" cy="8"/>
            </a:xfrm>
            <a:custGeom>
              <a:avLst/>
              <a:gdLst/>
              <a:ahLst/>
              <a:cxnLst>
                <a:cxn ang="0">
                  <a:pos x="0" y="4"/>
                </a:cxn>
                <a:cxn ang="0">
                  <a:pos x="0" y="4"/>
                </a:cxn>
                <a:cxn ang="0">
                  <a:pos x="4" y="6"/>
                </a:cxn>
                <a:cxn ang="0">
                  <a:pos x="4" y="6"/>
                </a:cxn>
                <a:cxn ang="0">
                  <a:pos x="2" y="6"/>
                </a:cxn>
                <a:cxn ang="0">
                  <a:pos x="2" y="8"/>
                </a:cxn>
                <a:cxn ang="0">
                  <a:pos x="2" y="8"/>
                </a:cxn>
                <a:cxn ang="0">
                  <a:pos x="4" y="8"/>
                </a:cxn>
                <a:cxn ang="0">
                  <a:pos x="6" y="6"/>
                </a:cxn>
                <a:cxn ang="0">
                  <a:pos x="6" y="2"/>
                </a:cxn>
                <a:cxn ang="0">
                  <a:pos x="6" y="2"/>
                </a:cxn>
                <a:cxn ang="0">
                  <a:pos x="2" y="0"/>
                </a:cxn>
                <a:cxn ang="0">
                  <a:pos x="2" y="0"/>
                </a:cxn>
                <a:cxn ang="0">
                  <a:pos x="0" y="2"/>
                </a:cxn>
                <a:cxn ang="0">
                  <a:pos x="0" y="4"/>
                </a:cxn>
              </a:cxnLst>
              <a:rect l="0" t="0" r="r" b="b"/>
              <a:pathLst>
                <a:path w="6" h="8">
                  <a:moveTo>
                    <a:pt x="0" y="4"/>
                  </a:moveTo>
                  <a:lnTo>
                    <a:pt x="0" y="4"/>
                  </a:lnTo>
                  <a:lnTo>
                    <a:pt x="4" y="6"/>
                  </a:lnTo>
                  <a:lnTo>
                    <a:pt x="4" y="6"/>
                  </a:lnTo>
                  <a:lnTo>
                    <a:pt x="2" y="6"/>
                  </a:lnTo>
                  <a:lnTo>
                    <a:pt x="2" y="8"/>
                  </a:lnTo>
                  <a:lnTo>
                    <a:pt x="2" y="8"/>
                  </a:lnTo>
                  <a:lnTo>
                    <a:pt x="4" y="8"/>
                  </a:lnTo>
                  <a:lnTo>
                    <a:pt x="6" y="6"/>
                  </a:lnTo>
                  <a:lnTo>
                    <a:pt x="6" y="2"/>
                  </a:lnTo>
                  <a:lnTo>
                    <a:pt x="6" y="2"/>
                  </a:lnTo>
                  <a:lnTo>
                    <a:pt x="2" y="0"/>
                  </a:lnTo>
                  <a:lnTo>
                    <a:pt x="2"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1" name="Freeform 4976"/>
            <p:cNvSpPr>
              <a:spLocks/>
            </p:cNvSpPr>
            <p:nvPr/>
          </p:nvSpPr>
          <p:spPr bwMode="auto">
            <a:xfrm>
              <a:off x="4498" y="2815"/>
              <a:ext cx="22" cy="7"/>
            </a:xfrm>
            <a:custGeom>
              <a:avLst/>
              <a:gdLst/>
              <a:ahLst/>
              <a:cxnLst>
                <a:cxn ang="0">
                  <a:pos x="4" y="2"/>
                </a:cxn>
                <a:cxn ang="0">
                  <a:pos x="4" y="2"/>
                </a:cxn>
                <a:cxn ang="0">
                  <a:pos x="0" y="2"/>
                </a:cxn>
                <a:cxn ang="0">
                  <a:pos x="0" y="4"/>
                </a:cxn>
                <a:cxn ang="0">
                  <a:pos x="0" y="6"/>
                </a:cxn>
                <a:cxn ang="0">
                  <a:pos x="0" y="6"/>
                </a:cxn>
                <a:cxn ang="0">
                  <a:pos x="4" y="7"/>
                </a:cxn>
                <a:cxn ang="0">
                  <a:pos x="6" y="7"/>
                </a:cxn>
                <a:cxn ang="0">
                  <a:pos x="8" y="6"/>
                </a:cxn>
                <a:cxn ang="0">
                  <a:pos x="8" y="6"/>
                </a:cxn>
                <a:cxn ang="0">
                  <a:pos x="9" y="7"/>
                </a:cxn>
                <a:cxn ang="0">
                  <a:pos x="11" y="7"/>
                </a:cxn>
                <a:cxn ang="0">
                  <a:pos x="15" y="6"/>
                </a:cxn>
                <a:cxn ang="0">
                  <a:pos x="15" y="6"/>
                </a:cxn>
                <a:cxn ang="0">
                  <a:pos x="18" y="6"/>
                </a:cxn>
                <a:cxn ang="0">
                  <a:pos x="18" y="6"/>
                </a:cxn>
                <a:cxn ang="0">
                  <a:pos x="20" y="4"/>
                </a:cxn>
                <a:cxn ang="0">
                  <a:pos x="22" y="4"/>
                </a:cxn>
                <a:cxn ang="0">
                  <a:pos x="22" y="4"/>
                </a:cxn>
                <a:cxn ang="0">
                  <a:pos x="22" y="2"/>
                </a:cxn>
                <a:cxn ang="0">
                  <a:pos x="20" y="0"/>
                </a:cxn>
                <a:cxn ang="0">
                  <a:pos x="16" y="2"/>
                </a:cxn>
                <a:cxn ang="0">
                  <a:pos x="16" y="2"/>
                </a:cxn>
                <a:cxn ang="0">
                  <a:pos x="9" y="2"/>
                </a:cxn>
                <a:cxn ang="0">
                  <a:pos x="4" y="2"/>
                </a:cxn>
              </a:cxnLst>
              <a:rect l="0" t="0" r="r" b="b"/>
              <a:pathLst>
                <a:path w="22" h="7">
                  <a:moveTo>
                    <a:pt x="4" y="2"/>
                  </a:moveTo>
                  <a:lnTo>
                    <a:pt x="4" y="2"/>
                  </a:lnTo>
                  <a:lnTo>
                    <a:pt x="0" y="2"/>
                  </a:lnTo>
                  <a:lnTo>
                    <a:pt x="0" y="4"/>
                  </a:lnTo>
                  <a:lnTo>
                    <a:pt x="0" y="6"/>
                  </a:lnTo>
                  <a:lnTo>
                    <a:pt x="0" y="6"/>
                  </a:lnTo>
                  <a:lnTo>
                    <a:pt x="4" y="7"/>
                  </a:lnTo>
                  <a:lnTo>
                    <a:pt x="6" y="7"/>
                  </a:lnTo>
                  <a:lnTo>
                    <a:pt x="8" y="6"/>
                  </a:lnTo>
                  <a:lnTo>
                    <a:pt x="8" y="6"/>
                  </a:lnTo>
                  <a:lnTo>
                    <a:pt x="9" y="7"/>
                  </a:lnTo>
                  <a:lnTo>
                    <a:pt x="11" y="7"/>
                  </a:lnTo>
                  <a:lnTo>
                    <a:pt x="15" y="6"/>
                  </a:lnTo>
                  <a:lnTo>
                    <a:pt x="15" y="6"/>
                  </a:lnTo>
                  <a:lnTo>
                    <a:pt x="18" y="6"/>
                  </a:lnTo>
                  <a:lnTo>
                    <a:pt x="18" y="6"/>
                  </a:lnTo>
                  <a:lnTo>
                    <a:pt x="20" y="4"/>
                  </a:lnTo>
                  <a:lnTo>
                    <a:pt x="22" y="4"/>
                  </a:lnTo>
                  <a:lnTo>
                    <a:pt x="22" y="4"/>
                  </a:lnTo>
                  <a:lnTo>
                    <a:pt x="22" y="2"/>
                  </a:lnTo>
                  <a:lnTo>
                    <a:pt x="20" y="0"/>
                  </a:lnTo>
                  <a:lnTo>
                    <a:pt x="16" y="2"/>
                  </a:lnTo>
                  <a:lnTo>
                    <a:pt x="16" y="2"/>
                  </a:lnTo>
                  <a:lnTo>
                    <a:pt x="9"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2" name="Freeform 4977"/>
            <p:cNvSpPr>
              <a:spLocks/>
            </p:cNvSpPr>
            <p:nvPr/>
          </p:nvSpPr>
          <p:spPr bwMode="auto">
            <a:xfrm>
              <a:off x="4498" y="2815"/>
              <a:ext cx="22" cy="7"/>
            </a:xfrm>
            <a:custGeom>
              <a:avLst/>
              <a:gdLst/>
              <a:ahLst/>
              <a:cxnLst>
                <a:cxn ang="0">
                  <a:pos x="4" y="2"/>
                </a:cxn>
                <a:cxn ang="0">
                  <a:pos x="4" y="2"/>
                </a:cxn>
                <a:cxn ang="0">
                  <a:pos x="0" y="2"/>
                </a:cxn>
                <a:cxn ang="0">
                  <a:pos x="0" y="4"/>
                </a:cxn>
                <a:cxn ang="0">
                  <a:pos x="0" y="6"/>
                </a:cxn>
                <a:cxn ang="0">
                  <a:pos x="0" y="6"/>
                </a:cxn>
                <a:cxn ang="0">
                  <a:pos x="4" y="7"/>
                </a:cxn>
                <a:cxn ang="0">
                  <a:pos x="6" y="7"/>
                </a:cxn>
                <a:cxn ang="0">
                  <a:pos x="8" y="6"/>
                </a:cxn>
                <a:cxn ang="0">
                  <a:pos x="8" y="6"/>
                </a:cxn>
                <a:cxn ang="0">
                  <a:pos x="9" y="7"/>
                </a:cxn>
                <a:cxn ang="0">
                  <a:pos x="11" y="7"/>
                </a:cxn>
                <a:cxn ang="0">
                  <a:pos x="15" y="6"/>
                </a:cxn>
                <a:cxn ang="0">
                  <a:pos x="15" y="6"/>
                </a:cxn>
                <a:cxn ang="0">
                  <a:pos x="18" y="6"/>
                </a:cxn>
                <a:cxn ang="0">
                  <a:pos x="18" y="6"/>
                </a:cxn>
                <a:cxn ang="0">
                  <a:pos x="20" y="4"/>
                </a:cxn>
                <a:cxn ang="0">
                  <a:pos x="22" y="4"/>
                </a:cxn>
                <a:cxn ang="0">
                  <a:pos x="22" y="4"/>
                </a:cxn>
                <a:cxn ang="0">
                  <a:pos x="22" y="2"/>
                </a:cxn>
                <a:cxn ang="0">
                  <a:pos x="20" y="0"/>
                </a:cxn>
                <a:cxn ang="0">
                  <a:pos x="16" y="2"/>
                </a:cxn>
                <a:cxn ang="0">
                  <a:pos x="16" y="2"/>
                </a:cxn>
                <a:cxn ang="0">
                  <a:pos x="9" y="2"/>
                </a:cxn>
                <a:cxn ang="0">
                  <a:pos x="4" y="2"/>
                </a:cxn>
              </a:cxnLst>
              <a:rect l="0" t="0" r="r" b="b"/>
              <a:pathLst>
                <a:path w="22" h="7">
                  <a:moveTo>
                    <a:pt x="4" y="2"/>
                  </a:moveTo>
                  <a:lnTo>
                    <a:pt x="4" y="2"/>
                  </a:lnTo>
                  <a:lnTo>
                    <a:pt x="0" y="2"/>
                  </a:lnTo>
                  <a:lnTo>
                    <a:pt x="0" y="4"/>
                  </a:lnTo>
                  <a:lnTo>
                    <a:pt x="0" y="6"/>
                  </a:lnTo>
                  <a:lnTo>
                    <a:pt x="0" y="6"/>
                  </a:lnTo>
                  <a:lnTo>
                    <a:pt x="4" y="7"/>
                  </a:lnTo>
                  <a:lnTo>
                    <a:pt x="6" y="7"/>
                  </a:lnTo>
                  <a:lnTo>
                    <a:pt x="8" y="6"/>
                  </a:lnTo>
                  <a:lnTo>
                    <a:pt x="8" y="6"/>
                  </a:lnTo>
                  <a:lnTo>
                    <a:pt x="9" y="7"/>
                  </a:lnTo>
                  <a:lnTo>
                    <a:pt x="11" y="7"/>
                  </a:lnTo>
                  <a:lnTo>
                    <a:pt x="15" y="6"/>
                  </a:lnTo>
                  <a:lnTo>
                    <a:pt x="15" y="6"/>
                  </a:lnTo>
                  <a:lnTo>
                    <a:pt x="18" y="6"/>
                  </a:lnTo>
                  <a:lnTo>
                    <a:pt x="18" y="6"/>
                  </a:lnTo>
                  <a:lnTo>
                    <a:pt x="20" y="4"/>
                  </a:lnTo>
                  <a:lnTo>
                    <a:pt x="22" y="4"/>
                  </a:lnTo>
                  <a:lnTo>
                    <a:pt x="22" y="4"/>
                  </a:lnTo>
                  <a:lnTo>
                    <a:pt x="22" y="2"/>
                  </a:lnTo>
                  <a:lnTo>
                    <a:pt x="20" y="0"/>
                  </a:lnTo>
                  <a:lnTo>
                    <a:pt x="16" y="2"/>
                  </a:lnTo>
                  <a:lnTo>
                    <a:pt x="16" y="2"/>
                  </a:lnTo>
                  <a:lnTo>
                    <a:pt x="9"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3" name="Freeform 4978"/>
            <p:cNvSpPr>
              <a:spLocks/>
            </p:cNvSpPr>
            <p:nvPr/>
          </p:nvSpPr>
          <p:spPr bwMode="auto">
            <a:xfrm>
              <a:off x="4525" y="2835"/>
              <a:ext cx="20" cy="12"/>
            </a:xfrm>
            <a:custGeom>
              <a:avLst/>
              <a:gdLst/>
              <a:ahLst/>
              <a:cxnLst>
                <a:cxn ang="0">
                  <a:pos x="0" y="0"/>
                </a:cxn>
                <a:cxn ang="0">
                  <a:pos x="0" y="0"/>
                </a:cxn>
                <a:cxn ang="0">
                  <a:pos x="0" y="4"/>
                </a:cxn>
                <a:cxn ang="0">
                  <a:pos x="2" y="5"/>
                </a:cxn>
                <a:cxn ang="0">
                  <a:pos x="6" y="7"/>
                </a:cxn>
                <a:cxn ang="0">
                  <a:pos x="6" y="7"/>
                </a:cxn>
                <a:cxn ang="0">
                  <a:pos x="11" y="9"/>
                </a:cxn>
                <a:cxn ang="0">
                  <a:pos x="11" y="9"/>
                </a:cxn>
                <a:cxn ang="0">
                  <a:pos x="11" y="11"/>
                </a:cxn>
                <a:cxn ang="0">
                  <a:pos x="9" y="12"/>
                </a:cxn>
                <a:cxn ang="0">
                  <a:pos x="9" y="12"/>
                </a:cxn>
                <a:cxn ang="0">
                  <a:pos x="13" y="11"/>
                </a:cxn>
                <a:cxn ang="0">
                  <a:pos x="14" y="9"/>
                </a:cxn>
                <a:cxn ang="0">
                  <a:pos x="14" y="9"/>
                </a:cxn>
                <a:cxn ang="0">
                  <a:pos x="18" y="7"/>
                </a:cxn>
                <a:cxn ang="0">
                  <a:pos x="20" y="5"/>
                </a:cxn>
                <a:cxn ang="0">
                  <a:pos x="20" y="4"/>
                </a:cxn>
                <a:cxn ang="0">
                  <a:pos x="20" y="4"/>
                </a:cxn>
                <a:cxn ang="0">
                  <a:pos x="16" y="2"/>
                </a:cxn>
                <a:cxn ang="0">
                  <a:pos x="13" y="0"/>
                </a:cxn>
                <a:cxn ang="0">
                  <a:pos x="11" y="2"/>
                </a:cxn>
                <a:cxn ang="0">
                  <a:pos x="11" y="2"/>
                </a:cxn>
                <a:cxn ang="0">
                  <a:pos x="6" y="2"/>
                </a:cxn>
                <a:cxn ang="0">
                  <a:pos x="0" y="0"/>
                </a:cxn>
              </a:cxnLst>
              <a:rect l="0" t="0" r="r" b="b"/>
              <a:pathLst>
                <a:path w="20" h="12">
                  <a:moveTo>
                    <a:pt x="0" y="0"/>
                  </a:moveTo>
                  <a:lnTo>
                    <a:pt x="0" y="0"/>
                  </a:lnTo>
                  <a:lnTo>
                    <a:pt x="0" y="4"/>
                  </a:lnTo>
                  <a:lnTo>
                    <a:pt x="2" y="5"/>
                  </a:lnTo>
                  <a:lnTo>
                    <a:pt x="6" y="7"/>
                  </a:lnTo>
                  <a:lnTo>
                    <a:pt x="6" y="7"/>
                  </a:lnTo>
                  <a:lnTo>
                    <a:pt x="11" y="9"/>
                  </a:lnTo>
                  <a:lnTo>
                    <a:pt x="11" y="9"/>
                  </a:lnTo>
                  <a:lnTo>
                    <a:pt x="11" y="11"/>
                  </a:lnTo>
                  <a:lnTo>
                    <a:pt x="9" y="12"/>
                  </a:lnTo>
                  <a:lnTo>
                    <a:pt x="9" y="12"/>
                  </a:lnTo>
                  <a:lnTo>
                    <a:pt x="13" y="11"/>
                  </a:lnTo>
                  <a:lnTo>
                    <a:pt x="14" y="9"/>
                  </a:lnTo>
                  <a:lnTo>
                    <a:pt x="14" y="9"/>
                  </a:lnTo>
                  <a:lnTo>
                    <a:pt x="18" y="7"/>
                  </a:lnTo>
                  <a:lnTo>
                    <a:pt x="20" y="5"/>
                  </a:lnTo>
                  <a:lnTo>
                    <a:pt x="20" y="4"/>
                  </a:lnTo>
                  <a:lnTo>
                    <a:pt x="20" y="4"/>
                  </a:lnTo>
                  <a:lnTo>
                    <a:pt x="16" y="2"/>
                  </a:lnTo>
                  <a:lnTo>
                    <a:pt x="13" y="0"/>
                  </a:lnTo>
                  <a:lnTo>
                    <a:pt x="11" y="2"/>
                  </a:lnTo>
                  <a:lnTo>
                    <a:pt x="11" y="2"/>
                  </a:lnTo>
                  <a:lnTo>
                    <a:pt x="6"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4" name="Freeform 4979"/>
            <p:cNvSpPr>
              <a:spLocks/>
            </p:cNvSpPr>
            <p:nvPr/>
          </p:nvSpPr>
          <p:spPr bwMode="auto">
            <a:xfrm>
              <a:off x="4525" y="2835"/>
              <a:ext cx="20" cy="12"/>
            </a:xfrm>
            <a:custGeom>
              <a:avLst/>
              <a:gdLst/>
              <a:ahLst/>
              <a:cxnLst>
                <a:cxn ang="0">
                  <a:pos x="0" y="0"/>
                </a:cxn>
                <a:cxn ang="0">
                  <a:pos x="0" y="0"/>
                </a:cxn>
                <a:cxn ang="0">
                  <a:pos x="0" y="4"/>
                </a:cxn>
                <a:cxn ang="0">
                  <a:pos x="2" y="5"/>
                </a:cxn>
                <a:cxn ang="0">
                  <a:pos x="6" y="7"/>
                </a:cxn>
                <a:cxn ang="0">
                  <a:pos x="6" y="7"/>
                </a:cxn>
                <a:cxn ang="0">
                  <a:pos x="11" y="9"/>
                </a:cxn>
                <a:cxn ang="0">
                  <a:pos x="11" y="9"/>
                </a:cxn>
                <a:cxn ang="0">
                  <a:pos x="11" y="11"/>
                </a:cxn>
                <a:cxn ang="0">
                  <a:pos x="9" y="12"/>
                </a:cxn>
                <a:cxn ang="0">
                  <a:pos x="9" y="12"/>
                </a:cxn>
                <a:cxn ang="0">
                  <a:pos x="13" y="11"/>
                </a:cxn>
                <a:cxn ang="0">
                  <a:pos x="14" y="9"/>
                </a:cxn>
                <a:cxn ang="0">
                  <a:pos x="14" y="9"/>
                </a:cxn>
                <a:cxn ang="0">
                  <a:pos x="18" y="7"/>
                </a:cxn>
                <a:cxn ang="0">
                  <a:pos x="20" y="5"/>
                </a:cxn>
                <a:cxn ang="0">
                  <a:pos x="20" y="4"/>
                </a:cxn>
                <a:cxn ang="0">
                  <a:pos x="20" y="4"/>
                </a:cxn>
                <a:cxn ang="0">
                  <a:pos x="16" y="2"/>
                </a:cxn>
                <a:cxn ang="0">
                  <a:pos x="13" y="0"/>
                </a:cxn>
                <a:cxn ang="0">
                  <a:pos x="11" y="2"/>
                </a:cxn>
                <a:cxn ang="0">
                  <a:pos x="11" y="2"/>
                </a:cxn>
                <a:cxn ang="0">
                  <a:pos x="6" y="2"/>
                </a:cxn>
                <a:cxn ang="0">
                  <a:pos x="0" y="0"/>
                </a:cxn>
              </a:cxnLst>
              <a:rect l="0" t="0" r="r" b="b"/>
              <a:pathLst>
                <a:path w="20" h="12">
                  <a:moveTo>
                    <a:pt x="0" y="0"/>
                  </a:moveTo>
                  <a:lnTo>
                    <a:pt x="0" y="0"/>
                  </a:lnTo>
                  <a:lnTo>
                    <a:pt x="0" y="4"/>
                  </a:lnTo>
                  <a:lnTo>
                    <a:pt x="2" y="5"/>
                  </a:lnTo>
                  <a:lnTo>
                    <a:pt x="6" y="7"/>
                  </a:lnTo>
                  <a:lnTo>
                    <a:pt x="6" y="7"/>
                  </a:lnTo>
                  <a:lnTo>
                    <a:pt x="11" y="9"/>
                  </a:lnTo>
                  <a:lnTo>
                    <a:pt x="11" y="9"/>
                  </a:lnTo>
                  <a:lnTo>
                    <a:pt x="11" y="11"/>
                  </a:lnTo>
                  <a:lnTo>
                    <a:pt x="9" y="12"/>
                  </a:lnTo>
                  <a:lnTo>
                    <a:pt x="9" y="12"/>
                  </a:lnTo>
                  <a:lnTo>
                    <a:pt x="13" y="11"/>
                  </a:lnTo>
                  <a:lnTo>
                    <a:pt x="14" y="9"/>
                  </a:lnTo>
                  <a:lnTo>
                    <a:pt x="14" y="9"/>
                  </a:lnTo>
                  <a:lnTo>
                    <a:pt x="18" y="7"/>
                  </a:lnTo>
                  <a:lnTo>
                    <a:pt x="20" y="5"/>
                  </a:lnTo>
                  <a:lnTo>
                    <a:pt x="20" y="4"/>
                  </a:lnTo>
                  <a:lnTo>
                    <a:pt x="20" y="4"/>
                  </a:lnTo>
                  <a:lnTo>
                    <a:pt x="16" y="2"/>
                  </a:lnTo>
                  <a:lnTo>
                    <a:pt x="13" y="0"/>
                  </a:lnTo>
                  <a:lnTo>
                    <a:pt x="11" y="2"/>
                  </a:lnTo>
                  <a:lnTo>
                    <a:pt x="11" y="2"/>
                  </a:lnTo>
                  <a:lnTo>
                    <a:pt x="6"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5" name="Freeform 4980"/>
            <p:cNvSpPr>
              <a:spLocks/>
            </p:cNvSpPr>
            <p:nvPr/>
          </p:nvSpPr>
          <p:spPr bwMode="auto">
            <a:xfrm>
              <a:off x="4539" y="2815"/>
              <a:ext cx="6" cy="4"/>
            </a:xfrm>
            <a:custGeom>
              <a:avLst/>
              <a:gdLst/>
              <a:ahLst/>
              <a:cxnLst>
                <a:cxn ang="0">
                  <a:pos x="0" y="0"/>
                </a:cxn>
                <a:cxn ang="0">
                  <a:pos x="0" y="0"/>
                </a:cxn>
                <a:cxn ang="0">
                  <a:pos x="0" y="2"/>
                </a:cxn>
                <a:cxn ang="0">
                  <a:pos x="0" y="4"/>
                </a:cxn>
                <a:cxn ang="0">
                  <a:pos x="0" y="4"/>
                </a:cxn>
                <a:cxn ang="0">
                  <a:pos x="2" y="2"/>
                </a:cxn>
                <a:cxn ang="0">
                  <a:pos x="6" y="2"/>
                </a:cxn>
                <a:cxn ang="0">
                  <a:pos x="6" y="2"/>
                </a:cxn>
                <a:cxn ang="0">
                  <a:pos x="4" y="0"/>
                </a:cxn>
                <a:cxn ang="0">
                  <a:pos x="0" y="0"/>
                </a:cxn>
              </a:cxnLst>
              <a:rect l="0" t="0" r="r" b="b"/>
              <a:pathLst>
                <a:path w="6" h="4">
                  <a:moveTo>
                    <a:pt x="0" y="0"/>
                  </a:moveTo>
                  <a:lnTo>
                    <a:pt x="0" y="0"/>
                  </a:lnTo>
                  <a:lnTo>
                    <a:pt x="0" y="2"/>
                  </a:lnTo>
                  <a:lnTo>
                    <a:pt x="0" y="4"/>
                  </a:lnTo>
                  <a:lnTo>
                    <a:pt x="0" y="4"/>
                  </a:lnTo>
                  <a:lnTo>
                    <a:pt x="2" y="2"/>
                  </a:lnTo>
                  <a:lnTo>
                    <a:pt x="6" y="2"/>
                  </a:lnTo>
                  <a:lnTo>
                    <a:pt x="6" y="2"/>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6" name="Freeform 4981"/>
            <p:cNvSpPr>
              <a:spLocks/>
            </p:cNvSpPr>
            <p:nvPr/>
          </p:nvSpPr>
          <p:spPr bwMode="auto">
            <a:xfrm>
              <a:off x="4539" y="2815"/>
              <a:ext cx="6" cy="4"/>
            </a:xfrm>
            <a:custGeom>
              <a:avLst/>
              <a:gdLst/>
              <a:ahLst/>
              <a:cxnLst>
                <a:cxn ang="0">
                  <a:pos x="0" y="0"/>
                </a:cxn>
                <a:cxn ang="0">
                  <a:pos x="0" y="0"/>
                </a:cxn>
                <a:cxn ang="0">
                  <a:pos x="0" y="2"/>
                </a:cxn>
                <a:cxn ang="0">
                  <a:pos x="0" y="4"/>
                </a:cxn>
                <a:cxn ang="0">
                  <a:pos x="0" y="4"/>
                </a:cxn>
                <a:cxn ang="0">
                  <a:pos x="2" y="2"/>
                </a:cxn>
                <a:cxn ang="0">
                  <a:pos x="6" y="2"/>
                </a:cxn>
                <a:cxn ang="0">
                  <a:pos x="6" y="2"/>
                </a:cxn>
                <a:cxn ang="0">
                  <a:pos x="4" y="0"/>
                </a:cxn>
                <a:cxn ang="0">
                  <a:pos x="0" y="0"/>
                </a:cxn>
              </a:cxnLst>
              <a:rect l="0" t="0" r="r" b="b"/>
              <a:pathLst>
                <a:path w="6" h="4">
                  <a:moveTo>
                    <a:pt x="0" y="0"/>
                  </a:moveTo>
                  <a:lnTo>
                    <a:pt x="0" y="0"/>
                  </a:lnTo>
                  <a:lnTo>
                    <a:pt x="0" y="2"/>
                  </a:lnTo>
                  <a:lnTo>
                    <a:pt x="0" y="4"/>
                  </a:lnTo>
                  <a:lnTo>
                    <a:pt x="0" y="4"/>
                  </a:lnTo>
                  <a:lnTo>
                    <a:pt x="2" y="2"/>
                  </a:lnTo>
                  <a:lnTo>
                    <a:pt x="6" y="2"/>
                  </a:lnTo>
                  <a:lnTo>
                    <a:pt x="6" y="2"/>
                  </a:lnTo>
                  <a:lnTo>
                    <a:pt x="4"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7" name="Freeform 4982"/>
            <p:cNvSpPr>
              <a:spLocks/>
            </p:cNvSpPr>
            <p:nvPr/>
          </p:nvSpPr>
          <p:spPr bwMode="auto">
            <a:xfrm>
              <a:off x="4541" y="2846"/>
              <a:ext cx="2" cy="1"/>
            </a:xfrm>
            <a:custGeom>
              <a:avLst/>
              <a:gdLst/>
              <a:ahLst/>
              <a:cxnLst>
                <a:cxn ang="0">
                  <a:pos x="2" y="1"/>
                </a:cxn>
                <a:cxn ang="0">
                  <a:pos x="2" y="1"/>
                </a:cxn>
                <a:cxn ang="0">
                  <a:pos x="2" y="0"/>
                </a:cxn>
                <a:cxn ang="0">
                  <a:pos x="2" y="0"/>
                </a:cxn>
                <a:cxn ang="0">
                  <a:pos x="0" y="0"/>
                </a:cxn>
                <a:cxn ang="0">
                  <a:pos x="0" y="0"/>
                </a:cxn>
                <a:cxn ang="0">
                  <a:pos x="2" y="1"/>
                </a:cxn>
              </a:cxnLst>
              <a:rect l="0" t="0" r="r" b="b"/>
              <a:pathLst>
                <a:path w="2" h="1">
                  <a:moveTo>
                    <a:pt x="2" y="1"/>
                  </a:moveTo>
                  <a:lnTo>
                    <a:pt x="2" y="1"/>
                  </a:lnTo>
                  <a:lnTo>
                    <a:pt x="2" y="0"/>
                  </a:lnTo>
                  <a:lnTo>
                    <a:pt x="2" y="0"/>
                  </a:lnTo>
                  <a:lnTo>
                    <a:pt x="0" y="0"/>
                  </a:lnTo>
                  <a:lnTo>
                    <a:pt x="0"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8" name="Freeform 4983"/>
            <p:cNvSpPr>
              <a:spLocks/>
            </p:cNvSpPr>
            <p:nvPr/>
          </p:nvSpPr>
          <p:spPr bwMode="auto">
            <a:xfrm>
              <a:off x="4541" y="2846"/>
              <a:ext cx="2" cy="1"/>
            </a:xfrm>
            <a:custGeom>
              <a:avLst/>
              <a:gdLst/>
              <a:ahLst/>
              <a:cxnLst>
                <a:cxn ang="0">
                  <a:pos x="2" y="1"/>
                </a:cxn>
                <a:cxn ang="0">
                  <a:pos x="2" y="1"/>
                </a:cxn>
                <a:cxn ang="0">
                  <a:pos x="2" y="0"/>
                </a:cxn>
                <a:cxn ang="0">
                  <a:pos x="2" y="0"/>
                </a:cxn>
                <a:cxn ang="0">
                  <a:pos x="0" y="0"/>
                </a:cxn>
                <a:cxn ang="0">
                  <a:pos x="0" y="0"/>
                </a:cxn>
                <a:cxn ang="0">
                  <a:pos x="2" y="1"/>
                </a:cxn>
              </a:cxnLst>
              <a:rect l="0" t="0" r="r" b="b"/>
              <a:pathLst>
                <a:path w="2" h="1">
                  <a:moveTo>
                    <a:pt x="2" y="1"/>
                  </a:moveTo>
                  <a:lnTo>
                    <a:pt x="2" y="1"/>
                  </a:lnTo>
                  <a:lnTo>
                    <a:pt x="2" y="0"/>
                  </a:lnTo>
                  <a:lnTo>
                    <a:pt x="2" y="0"/>
                  </a:lnTo>
                  <a:lnTo>
                    <a:pt x="0" y="0"/>
                  </a:lnTo>
                  <a:lnTo>
                    <a:pt x="0"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9" name="Freeform 4984"/>
            <p:cNvSpPr>
              <a:spLocks/>
            </p:cNvSpPr>
            <p:nvPr/>
          </p:nvSpPr>
          <p:spPr bwMode="auto">
            <a:xfrm>
              <a:off x="4547" y="2837"/>
              <a:ext cx="14" cy="12"/>
            </a:xfrm>
            <a:custGeom>
              <a:avLst/>
              <a:gdLst/>
              <a:ahLst/>
              <a:cxnLst>
                <a:cxn ang="0">
                  <a:pos x="9" y="0"/>
                </a:cxn>
                <a:cxn ang="0">
                  <a:pos x="9" y="0"/>
                </a:cxn>
                <a:cxn ang="0">
                  <a:pos x="5" y="3"/>
                </a:cxn>
                <a:cxn ang="0">
                  <a:pos x="3" y="5"/>
                </a:cxn>
                <a:cxn ang="0">
                  <a:pos x="3" y="5"/>
                </a:cxn>
                <a:cxn ang="0">
                  <a:pos x="3" y="9"/>
                </a:cxn>
                <a:cxn ang="0">
                  <a:pos x="1" y="10"/>
                </a:cxn>
                <a:cxn ang="0">
                  <a:pos x="0" y="9"/>
                </a:cxn>
                <a:cxn ang="0">
                  <a:pos x="0" y="9"/>
                </a:cxn>
                <a:cxn ang="0">
                  <a:pos x="0" y="10"/>
                </a:cxn>
                <a:cxn ang="0">
                  <a:pos x="1" y="10"/>
                </a:cxn>
                <a:cxn ang="0">
                  <a:pos x="5" y="10"/>
                </a:cxn>
                <a:cxn ang="0">
                  <a:pos x="10" y="12"/>
                </a:cxn>
                <a:cxn ang="0">
                  <a:pos x="10" y="12"/>
                </a:cxn>
                <a:cxn ang="0">
                  <a:pos x="12" y="9"/>
                </a:cxn>
                <a:cxn ang="0">
                  <a:pos x="14" y="5"/>
                </a:cxn>
                <a:cxn ang="0">
                  <a:pos x="14" y="5"/>
                </a:cxn>
                <a:cxn ang="0">
                  <a:pos x="14" y="3"/>
                </a:cxn>
                <a:cxn ang="0">
                  <a:pos x="12" y="2"/>
                </a:cxn>
                <a:cxn ang="0">
                  <a:pos x="9" y="0"/>
                </a:cxn>
              </a:cxnLst>
              <a:rect l="0" t="0" r="r" b="b"/>
              <a:pathLst>
                <a:path w="14" h="12">
                  <a:moveTo>
                    <a:pt x="9" y="0"/>
                  </a:moveTo>
                  <a:lnTo>
                    <a:pt x="9" y="0"/>
                  </a:lnTo>
                  <a:lnTo>
                    <a:pt x="5" y="3"/>
                  </a:lnTo>
                  <a:lnTo>
                    <a:pt x="3" y="5"/>
                  </a:lnTo>
                  <a:lnTo>
                    <a:pt x="3" y="5"/>
                  </a:lnTo>
                  <a:lnTo>
                    <a:pt x="3" y="9"/>
                  </a:lnTo>
                  <a:lnTo>
                    <a:pt x="1" y="10"/>
                  </a:lnTo>
                  <a:lnTo>
                    <a:pt x="0" y="9"/>
                  </a:lnTo>
                  <a:lnTo>
                    <a:pt x="0" y="9"/>
                  </a:lnTo>
                  <a:lnTo>
                    <a:pt x="0" y="10"/>
                  </a:lnTo>
                  <a:lnTo>
                    <a:pt x="1" y="10"/>
                  </a:lnTo>
                  <a:lnTo>
                    <a:pt x="5" y="10"/>
                  </a:lnTo>
                  <a:lnTo>
                    <a:pt x="10" y="12"/>
                  </a:lnTo>
                  <a:lnTo>
                    <a:pt x="10" y="12"/>
                  </a:lnTo>
                  <a:lnTo>
                    <a:pt x="12" y="9"/>
                  </a:lnTo>
                  <a:lnTo>
                    <a:pt x="14" y="5"/>
                  </a:lnTo>
                  <a:lnTo>
                    <a:pt x="14" y="5"/>
                  </a:lnTo>
                  <a:lnTo>
                    <a:pt x="14" y="3"/>
                  </a:lnTo>
                  <a:lnTo>
                    <a:pt x="12" y="2"/>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0" name="Freeform 4985"/>
            <p:cNvSpPr>
              <a:spLocks/>
            </p:cNvSpPr>
            <p:nvPr/>
          </p:nvSpPr>
          <p:spPr bwMode="auto">
            <a:xfrm>
              <a:off x="4547" y="2837"/>
              <a:ext cx="14" cy="12"/>
            </a:xfrm>
            <a:custGeom>
              <a:avLst/>
              <a:gdLst/>
              <a:ahLst/>
              <a:cxnLst>
                <a:cxn ang="0">
                  <a:pos x="9" y="0"/>
                </a:cxn>
                <a:cxn ang="0">
                  <a:pos x="9" y="0"/>
                </a:cxn>
                <a:cxn ang="0">
                  <a:pos x="5" y="3"/>
                </a:cxn>
                <a:cxn ang="0">
                  <a:pos x="3" y="5"/>
                </a:cxn>
                <a:cxn ang="0">
                  <a:pos x="3" y="5"/>
                </a:cxn>
                <a:cxn ang="0">
                  <a:pos x="3" y="9"/>
                </a:cxn>
                <a:cxn ang="0">
                  <a:pos x="1" y="10"/>
                </a:cxn>
                <a:cxn ang="0">
                  <a:pos x="0" y="9"/>
                </a:cxn>
                <a:cxn ang="0">
                  <a:pos x="0" y="9"/>
                </a:cxn>
                <a:cxn ang="0">
                  <a:pos x="0" y="10"/>
                </a:cxn>
                <a:cxn ang="0">
                  <a:pos x="1" y="10"/>
                </a:cxn>
                <a:cxn ang="0">
                  <a:pos x="5" y="10"/>
                </a:cxn>
                <a:cxn ang="0">
                  <a:pos x="10" y="12"/>
                </a:cxn>
                <a:cxn ang="0">
                  <a:pos x="10" y="12"/>
                </a:cxn>
                <a:cxn ang="0">
                  <a:pos x="12" y="9"/>
                </a:cxn>
                <a:cxn ang="0">
                  <a:pos x="14" y="5"/>
                </a:cxn>
                <a:cxn ang="0">
                  <a:pos x="14" y="5"/>
                </a:cxn>
                <a:cxn ang="0">
                  <a:pos x="14" y="3"/>
                </a:cxn>
                <a:cxn ang="0">
                  <a:pos x="12" y="2"/>
                </a:cxn>
                <a:cxn ang="0">
                  <a:pos x="9" y="0"/>
                </a:cxn>
              </a:cxnLst>
              <a:rect l="0" t="0" r="r" b="b"/>
              <a:pathLst>
                <a:path w="14" h="12">
                  <a:moveTo>
                    <a:pt x="9" y="0"/>
                  </a:moveTo>
                  <a:lnTo>
                    <a:pt x="9" y="0"/>
                  </a:lnTo>
                  <a:lnTo>
                    <a:pt x="5" y="3"/>
                  </a:lnTo>
                  <a:lnTo>
                    <a:pt x="3" y="5"/>
                  </a:lnTo>
                  <a:lnTo>
                    <a:pt x="3" y="5"/>
                  </a:lnTo>
                  <a:lnTo>
                    <a:pt x="3" y="9"/>
                  </a:lnTo>
                  <a:lnTo>
                    <a:pt x="1" y="10"/>
                  </a:lnTo>
                  <a:lnTo>
                    <a:pt x="0" y="9"/>
                  </a:lnTo>
                  <a:lnTo>
                    <a:pt x="0" y="9"/>
                  </a:lnTo>
                  <a:lnTo>
                    <a:pt x="0" y="10"/>
                  </a:lnTo>
                  <a:lnTo>
                    <a:pt x="1" y="10"/>
                  </a:lnTo>
                  <a:lnTo>
                    <a:pt x="5" y="10"/>
                  </a:lnTo>
                  <a:lnTo>
                    <a:pt x="10" y="12"/>
                  </a:lnTo>
                  <a:lnTo>
                    <a:pt x="10" y="12"/>
                  </a:lnTo>
                  <a:lnTo>
                    <a:pt x="12" y="9"/>
                  </a:lnTo>
                  <a:lnTo>
                    <a:pt x="14" y="5"/>
                  </a:lnTo>
                  <a:lnTo>
                    <a:pt x="14" y="5"/>
                  </a:lnTo>
                  <a:lnTo>
                    <a:pt x="14" y="3"/>
                  </a:lnTo>
                  <a:lnTo>
                    <a:pt x="12" y="2"/>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1" name="Freeform 4986"/>
            <p:cNvSpPr>
              <a:spLocks/>
            </p:cNvSpPr>
            <p:nvPr/>
          </p:nvSpPr>
          <p:spPr bwMode="auto">
            <a:xfrm>
              <a:off x="4561" y="2835"/>
              <a:ext cx="39" cy="16"/>
            </a:xfrm>
            <a:custGeom>
              <a:avLst/>
              <a:gdLst/>
              <a:ahLst/>
              <a:cxnLst>
                <a:cxn ang="0">
                  <a:pos x="20" y="14"/>
                </a:cxn>
                <a:cxn ang="0">
                  <a:pos x="27" y="9"/>
                </a:cxn>
                <a:cxn ang="0">
                  <a:pos x="27" y="11"/>
                </a:cxn>
                <a:cxn ang="0">
                  <a:pos x="27" y="12"/>
                </a:cxn>
                <a:cxn ang="0">
                  <a:pos x="30" y="12"/>
                </a:cxn>
                <a:cxn ang="0">
                  <a:pos x="36" y="12"/>
                </a:cxn>
                <a:cxn ang="0">
                  <a:pos x="32" y="11"/>
                </a:cxn>
                <a:cxn ang="0">
                  <a:pos x="39" y="11"/>
                </a:cxn>
                <a:cxn ang="0">
                  <a:pos x="39" y="9"/>
                </a:cxn>
                <a:cxn ang="0">
                  <a:pos x="37" y="7"/>
                </a:cxn>
                <a:cxn ang="0">
                  <a:pos x="37" y="5"/>
                </a:cxn>
                <a:cxn ang="0">
                  <a:pos x="34" y="4"/>
                </a:cxn>
                <a:cxn ang="0">
                  <a:pos x="32" y="7"/>
                </a:cxn>
                <a:cxn ang="0">
                  <a:pos x="28" y="4"/>
                </a:cxn>
                <a:cxn ang="0">
                  <a:pos x="27" y="4"/>
                </a:cxn>
                <a:cxn ang="0">
                  <a:pos x="25" y="4"/>
                </a:cxn>
                <a:cxn ang="0">
                  <a:pos x="23" y="2"/>
                </a:cxn>
                <a:cxn ang="0">
                  <a:pos x="18" y="2"/>
                </a:cxn>
                <a:cxn ang="0">
                  <a:pos x="18" y="4"/>
                </a:cxn>
                <a:cxn ang="0">
                  <a:pos x="25" y="9"/>
                </a:cxn>
                <a:cxn ang="0">
                  <a:pos x="23" y="11"/>
                </a:cxn>
                <a:cxn ang="0">
                  <a:pos x="20" y="11"/>
                </a:cxn>
                <a:cxn ang="0">
                  <a:pos x="16" y="7"/>
                </a:cxn>
                <a:cxn ang="0">
                  <a:pos x="12" y="5"/>
                </a:cxn>
                <a:cxn ang="0">
                  <a:pos x="5" y="7"/>
                </a:cxn>
                <a:cxn ang="0">
                  <a:pos x="2" y="9"/>
                </a:cxn>
                <a:cxn ang="0">
                  <a:pos x="2" y="12"/>
                </a:cxn>
                <a:cxn ang="0">
                  <a:pos x="0" y="14"/>
                </a:cxn>
                <a:cxn ang="0">
                  <a:pos x="3" y="16"/>
                </a:cxn>
                <a:cxn ang="0">
                  <a:pos x="7" y="16"/>
                </a:cxn>
                <a:cxn ang="0">
                  <a:pos x="9" y="16"/>
                </a:cxn>
                <a:cxn ang="0">
                  <a:pos x="11" y="16"/>
                </a:cxn>
                <a:cxn ang="0">
                  <a:pos x="20" y="14"/>
                </a:cxn>
              </a:cxnLst>
              <a:rect l="0" t="0" r="r" b="b"/>
              <a:pathLst>
                <a:path w="39" h="16">
                  <a:moveTo>
                    <a:pt x="20" y="14"/>
                  </a:moveTo>
                  <a:lnTo>
                    <a:pt x="20" y="14"/>
                  </a:lnTo>
                  <a:lnTo>
                    <a:pt x="23" y="12"/>
                  </a:lnTo>
                  <a:lnTo>
                    <a:pt x="27" y="9"/>
                  </a:lnTo>
                  <a:lnTo>
                    <a:pt x="27" y="9"/>
                  </a:lnTo>
                  <a:lnTo>
                    <a:pt x="27" y="11"/>
                  </a:lnTo>
                  <a:lnTo>
                    <a:pt x="27" y="12"/>
                  </a:lnTo>
                  <a:lnTo>
                    <a:pt x="27" y="12"/>
                  </a:lnTo>
                  <a:lnTo>
                    <a:pt x="30" y="12"/>
                  </a:lnTo>
                  <a:lnTo>
                    <a:pt x="30" y="12"/>
                  </a:lnTo>
                  <a:lnTo>
                    <a:pt x="36" y="12"/>
                  </a:lnTo>
                  <a:lnTo>
                    <a:pt x="36" y="12"/>
                  </a:lnTo>
                  <a:lnTo>
                    <a:pt x="32" y="11"/>
                  </a:lnTo>
                  <a:lnTo>
                    <a:pt x="32" y="11"/>
                  </a:lnTo>
                  <a:lnTo>
                    <a:pt x="37" y="11"/>
                  </a:lnTo>
                  <a:lnTo>
                    <a:pt x="39" y="11"/>
                  </a:lnTo>
                  <a:lnTo>
                    <a:pt x="39" y="9"/>
                  </a:lnTo>
                  <a:lnTo>
                    <a:pt x="39" y="9"/>
                  </a:lnTo>
                  <a:lnTo>
                    <a:pt x="39" y="9"/>
                  </a:lnTo>
                  <a:lnTo>
                    <a:pt x="37" y="7"/>
                  </a:lnTo>
                  <a:lnTo>
                    <a:pt x="37" y="5"/>
                  </a:lnTo>
                  <a:lnTo>
                    <a:pt x="37" y="5"/>
                  </a:lnTo>
                  <a:lnTo>
                    <a:pt x="36" y="4"/>
                  </a:lnTo>
                  <a:lnTo>
                    <a:pt x="34" y="4"/>
                  </a:lnTo>
                  <a:lnTo>
                    <a:pt x="32" y="7"/>
                  </a:lnTo>
                  <a:lnTo>
                    <a:pt x="32" y="7"/>
                  </a:lnTo>
                  <a:lnTo>
                    <a:pt x="30" y="4"/>
                  </a:lnTo>
                  <a:lnTo>
                    <a:pt x="28" y="4"/>
                  </a:lnTo>
                  <a:lnTo>
                    <a:pt x="27" y="4"/>
                  </a:lnTo>
                  <a:lnTo>
                    <a:pt x="27" y="4"/>
                  </a:lnTo>
                  <a:lnTo>
                    <a:pt x="27" y="5"/>
                  </a:lnTo>
                  <a:lnTo>
                    <a:pt x="25" y="4"/>
                  </a:lnTo>
                  <a:lnTo>
                    <a:pt x="23" y="2"/>
                  </a:lnTo>
                  <a:lnTo>
                    <a:pt x="23" y="2"/>
                  </a:lnTo>
                  <a:lnTo>
                    <a:pt x="20" y="0"/>
                  </a:lnTo>
                  <a:lnTo>
                    <a:pt x="18" y="2"/>
                  </a:lnTo>
                  <a:lnTo>
                    <a:pt x="18" y="4"/>
                  </a:lnTo>
                  <a:lnTo>
                    <a:pt x="18" y="4"/>
                  </a:lnTo>
                  <a:lnTo>
                    <a:pt x="21" y="7"/>
                  </a:lnTo>
                  <a:lnTo>
                    <a:pt x="25" y="9"/>
                  </a:lnTo>
                  <a:lnTo>
                    <a:pt x="25" y="9"/>
                  </a:lnTo>
                  <a:lnTo>
                    <a:pt x="23" y="11"/>
                  </a:lnTo>
                  <a:lnTo>
                    <a:pt x="20" y="11"/>
                  </a:lnTo>
                  <a:lnTo>
                    <a:pt x="20" y="11"/>
                  </a:lnTo>
                  <a:lnTo>
                    <a:pt x="18" y="11"/>
                  </a:lnTo>
                  <a:lnTo>
                    <a:pt x="16" y="7"/>
                  </a:lnTo>
                  <a:lnTo>
                    <a:pt x="16" y="7"/>
                  </a:lnTo>
                  <a:lnTo>
                    <a:pt x="12" y="5"/>
                  </a:lnTo>
                  <a:lnTo>
                    <a:pt x="9" y="5"/>
                  </a:lnTo>
                  <a:lnTo>
                    <a:pt x="5" y="7"/>
                  </a:lnTo>
                  <a:lnTo>
                    <a:pt x="2" y="9"/>
                  </a:lnTo>
                  <a:lnTo>
                    <a:pt x="2" y="9"/>
                  </a:lnTo>
                  <a:lnTo>
                    <a:pt x="2" y="11"/>
                  </a:lnTo>
                  <a:lnTo>
                    <a:pt x="2" y="12"/>
                  </a:lnTo>
                  <a:lnTo>
                    <a:pt x="2" y="12"/>
                  </a:lnTo>
                  <a:lnTo>
                    <a:pt x="0" y="14"/>
                  </a:lnTo>
                  <a:lnTo>
                    <a:pt x="2" y="16"/>
                  </a:lnTo>
                  <a:lnTo>
                    <a:pt x="3" y="16"/>
                  </a:lnTo>
                  <a:lnTo>
                    <a:pt x="3" y="16"/>
                  </a:lnTo>
                  <a:lnTo>
                    <a:pt x="7" y="16"/>
                  </a:lnTo>
                  <a:lnTo>
                    <a:pt x="7" y="16"/>
                  </a:lnTo>
                  <a:lnTo>
                    <a:pt x="9" y="16"/>
                  </a:lnTo>
                  <a:lnTo>
                    <a:pt x="11" y="16"/>
                  </a:lnTo>
                  <a:lnTo>
                    <a:pt x="11" y="16"/>
                  </a:lnTo>
                  <a:lnTo>
                    <a:pt x="14" y="14"/>
                  </a:lnTo>
                  <a:lnTo>
                    <a:pt x="2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2" name="Freeform 4987"/>
            <p:cNvSpPr>
              <a:spLocks/>
            </p:cNvSpPr>
            <p:nvPr/>
          </p:nvSpPr>
          <p:spPr bwMode="auto">
            <a:xfrm>
              <a:off x="4561" y="2835"/>
              <a:ext cx="39" cy="16"/>
            </a:xfrm>
            <a:custGeom>
              <a:avLst/>
              <a:gdLst/>
              <a:ahLst/>
              <a:cxnLst>
                <a:cxn ang="0">
                  <a:pos x="20" y="14"/>
                </a:cxn>
                <a:cxn ang="0">
                  <a:pos x="27" y="9"/>
                </a:cxn>
                <a:cxn ang="0">
                  <a:pos x="27" y="11"/>
                </a:cxn>
                <a:cxn ang="0">
                  <a:pos x="27" y="12"/>
                </a:cxn>
                <a:cxn ang="0">
                  <a:pos x="30" y="12"/>
                </a:cxn>
                <a:cxn ang="0">
                  <a:pos x="36" y="12"/>
                </a:cxn>
                <a:cxn ang="0">
                  <a:pos x="32" y="11"/>
                </a:cxn>
                <a:cxn ang="0">
                  <a:pos x="39" y="11"/>
                </a:cxn>
                <a:cxn ang="0">
                  <a:pos x="39" y="9"/>
                </a:cxn>
                <a:cxn ang="0">
                  <a:pos x="37" y="7"/>
                </a:cxn>
                <a:cxn ang="0">
                  <a:pos x="37" y="5"/>
                </a:cxn>
                <a:cxn ang="0">
                  <a:pos x="34" y="4"/>
                </a:cxn>
                <a:cxn ang="0">
                  <a:pos x="32" y="7"/>
                </a:cxn>
                <a:cxn ang="0">
                  <a:pos x="28" y="4"/>
                </a:cxn>
                <a:cxn ang="0">
                  <a:pos x="27" y="4"/>
                </a:cxn>
                <a:cxn ang="0">
                  <a:pos x="25" y="4"/>
                </a:cxn>
                <a:cxn ang="0">
                  <a:pos x="23" y="2"/>
                </a:cxn>
                <a:cxn ang="0">
                  <a:pos x="18" y="2"/>
                </a:cxn>
                <a:cxn ang="0">
                  <a:pos x="18" y="4"/>
                </a:cxn>
                <a:cxn ang="0">
                  <a:pos x="25" y="9"/>
                </a:cxn>
                <a:cxn ang="0">
                  <a:pos x="23" y="11"/>
                </a:cxn>
                <a:cxn ang="0">
                  <a:pos x="20" y="11"/>
                </a:cxn>
                <a:cxn ang="0">
                  <a:pos x="16" y="7"/>
                </a:cxn>
                <a:cxn ang="0">
                  <a:pos x="12" y="5"/>
                </a:cxn>
                <a:cxn ang="0">
                  <a:pos x="5" y="7"/>
                </a:cxn>
                <a:cxn ang="0">
                  <a:pos x="2" y="9"/>
                </a:cxn>
                <a:cxn ang="0">
                  <a:pos x="2" y="12"/>
                </a:cxn>
                <a:cxn ang="0">
                  <a:pos x="0" y="14"/>
                </a:cxn>
                <a:cxn ang="0">
                  <a:pos x="3" y="16"/>
                </a:cxn>
                <a:cxn ang="0">
                  <a:pos x="7" y="16"/>
                </a:cxn>
                <a:cxn ang="0">
                  <a:pos x="9" y="16"/>
                </a:cxn>
                <a:cxn ang="0">
                  <a:pos x="11" y="16"/>
                </a:cxn>
                <a:cxn ang="0">
                  <a:pos x="20" y="14"/>
                </a:cxn>
              </a:cxnLst>
              <a:rect l="0" t="0" r="r" b="b"/>
              <a:pathLst>
                <a:path w="39" h="16">
                  <a:moveTo>
                    <a:pt x="20" y="14"/>
                  </a:moveTo>
                  <a:lnTo>
                    <a:pt x="20" y="14"/>
                  </a:lnTo>
                  <a:lnTo>
                    <a:pt x="23" y="12"/>
                  </a:lnTo>
                  <a:lnTo>
                    <a:pt x="27" y="9"/>
                  </a:lnTo>
                  <a:lnTo>
                    <a:pt x="27" y="9"/>
                  </a:lnTo>
                  <a:lnTo>
                    <a:pt x="27" y="11"/>
                  </a:lnTo>
                  <a:lnTo>
                    <a:pt x="27" y="12"/>
                  </a:lnTo>
                  <a:lnTo>
                    <a:pt x="27" y="12"/>
                  </a:lnTo>
                  <a:lnTo>
                    <a:pt x="30" y="12"/>
                  </a:lnTo>
                  <a:lnTo>
                    <a:pt x="30" y="12"/>
                  </a:lnTo>
                  <a:lnTo>
                    <a:pt x="36" y="12"/>
                  </a:lnTo>
                  <a:lnTo>
                    <a:pt x="36" y="12"/>
                  </a:lnTo>
                  <a:lnTo>
                    <a:pt x="32" y="11"/>
                  </a:lnTo>
                  <a:lnTo>
                    <a:pt x="32" y="11"/>
                  </a:lnTo>
                  <a:lnTo>
                    <a:pt x="37" y="11"/>
                  </a:lnTo>
                  <a:lnTo>
                    <a:pt x="39" y="11"/>
                  </a:lnTo>
                  <a:lnTo>
                    <a:pt x="39" y="9"/>
                  </a:lnTo>
                  <a:lnTo>
                    <a:pt x="39" y="9"/>
                  </a:lnTo>
                  <a:lnTo>
                    <a:pt x="39" y="9"/>
                  </a:lnTo>
                  <a:lnTo>
                    <a:pt x="37" y="7"/>
                  </a:lnTo>
                  <a:lnTo>
                    <a:pt x="37" y="5"/>
                  </a:lnTo>
                  <a:lnTo>
                    <a:pt x="37" y="5"/>
                  </a:lnTo>
                  <a:lnTo>
                    <a:pt x="36" y="4"/>
                  </a:lnTo>
                  <a:lnTo>
                    <a:pt x="34" y="4"/>
                  </a:lnTo>
                  <a:lnTo>
                    <a:pt x="32" y="7"/>
                  </a:lnTo>
                  <a:lnTo>
                    <a:pt x="32" y="7"/>
                  </a:lnTo>
                  <a:lnTo>
                    <a:pt x="30" y="4"/>
                  </a:lnTo>
                  <a:lnTo>
                    <a:pt x="28" y="4"/>
                  </a:lnTo>
                  <a:lnTo>
                    <a:pt x="27" y="4"/>
                  </a:lnTo>
                  <a:lnTo>
                    <a:pt x="27" y="4"/>
                  </a:lnTo>
                  <a:lnTo>
                    <a:pt x="27" y="5"/>
                  </a:lnTo>
                  <a:lnTo>
                    <a:pt x="25" y="4"/>
                  </a:lnTo>
                  <a:lnTo>
                    <a:pt x="23" y="2"/>
                  </a:lnTo>
                  <a:lnTo>
                    <a:pt x="23" y="2"/>
                  </a:lnTo>
                  <a:lnTo>
                    <a:pt x="20" y="0"/>
                  </a:lnTo>
                  <a:lnTo>
                    <a:pt x="18" y="2"/>
                  </a:lnTo>
                  <a:lnTo>
                    <a:pt x="18" y="4"/>
                  </a:lnTo>
                  <a:lnTo>
                    <a:pt x="18" y="4"/>
                  </a:lnTo>
                  <a:lnTo>
                    <a:pt x="21" y="7"/>
                  </a:lnTo>
                  <a:lnTo>
                    <a:pt x="25" y="9"/>
                  </a:lnTo>
                  <a:lnTo>
                    <a:pt x="25" y="9"/>
                  </a:lnTo>
                  <a:lnTo>
                    <a:pt x="23" y="11"/>
                  </a:lnTo>
                  <a:lnTo>
                    <a:pt x="20" y="11"/>
                  </a:lnTo>
                  <a:lnTo>
                    <a:pt x="20" y="11"/>
                  </a:lnTo>
                  <a:lnTo>
                    <a:pt x="18" y="11"/>
                  </a:lnTo>
                  <a:lnTo>
                    <a:pt x="16" y="7"/>
                  </a:lnTo>
                  <a:lnTo>
                    <a:pt x="16" y="7"/>
                  </a:lnTo>
                  <a:lnTo>
                    <a:pt x="12" y="5"/>
                  </a:lnTo>
                  <a:lnTo>
                    <a:pt x="9" y="5"/>
                  </a:lnTo>
                  <a:lnTo>
                    <a:pt x="5" y="7"/>
                  </a:lnTo>
                  <a:lnTo>
                    <a:pt x="2" y="9"/>
                  </a:lnTo>
                  <a:lnTo>
                    <a:pt x="2" y="9"/>
                  </a:lnTo>
                  <a:lnTo>
                    <a:pt x="2" y="11"/>
                  </a:lnTo>
                  <a:lnTo>
                    <a:pt x="2" y="12"/>
                  </a:lnTo>
                  <a:lnTo>
                    <a:pt x="2" y="12"/>
                  </a:lnTo>
                  <a:lnTo>
                    <a:pt x="0" y="14"/>
                  </a:lnTo>
                  <a:lnTo>
                    <a:pt x="2" y="16"/>
                  </a:lnTo>
                  <a:lnTo>
                    <a:pt x="3" y="16"/>
                  </a:lnTo>
                  <a:lnTo>
                    <a:pt x="3" y="16"/>
                  </a:lnTo>
                  <a:lnTo>
                    <a:pt x="7" y="16"/>
                  </a:lnTo>
                  <a:lnTo>
                    <a:pt x="7" y="16"/>
                  </a:lnTo>
                  <a:lnTo>
                    <a:pt x="9" y="16"/>
                  </a:lnTo>
                  <a:lnTo>
                    <a:pt x="11" y="16"/>
                  </a:lnTo>
                  <a:lnTo>
                    <a:pt x="11" y="16"/>
                  </a:lnTo>
                  <a:lnTo>
                    <a:pt x="14" y="14"/>
                  </a:lnTo>
                  <a:lnTo>
                    <a:pt x="2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3" name="Freeform 4988"/>
            <p:cNvSpPr>
              <a:spLocks/>
            </p:cNvSpPr>
            <p:nvPr/>
          </p:nvSpPr>
          <p:spPr bwMode="auto">
            <a:xfrm>
              <a:off x="4575" y="2837"/>
              <a:ext cx="2" cy="3"/>
            </a:xfrm>
            <a:custGeom>
              <a:avLst/>
              <a:gdLst/>
              <a:ahLst/>
              <a:cxnLst>
                <a:cxn ang="0">
                  <a:pos x="0" y="3"/>
                </a:cxn>
                <a:cxn ang="0">
                  <a:pos x="0" y="3"/>
                </a:cxn>
                <a:cxn ang="0">
                  <a:pos x="2" y="0"/>
                </a:cxn>
                <a:cxn ang="0">
                  <a:pos x="2" y="0"/>
                </a:cxn>
                <a:cxn ang="0">
                  <a:pos x="0" y="0"/>
                </a:cxn>
                <a:cxn ang="0">
                  <a:pos x="0" y="0"/>
                </a:cxn>
                <a:cxn ang="0">
                  <a:pos x="0" y="3"/>
                </a:cxn>
              </a:cxnLst>
              <a:rect l="0" t="0" r="r" b="b"/>
              <a:pathLst>
                <a:path w="2" h="3">
                  <a:moveTo>
                    <a:pt x="0" y="3"/>
                  </a:moveTo>
                  <a:lnTo>
                    <a:pt x="0" y="3"/>
                  </a:lnTo>
                  <a:lnTo>
                    <a:pt x="2" y="0"/>
                  </a:lnTo>
                  <a:lnTo>
                    <a:pt x="2" y="0"/>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4" name="Freeform 4989"/>
            <p:cNvSpPr>
              <a:spLocks/>
            </p:cNvSpPr>
            <p:nvPr/>
          </p:nvSpPr>
          <p:spPr bwMode="auto">
            <a:xfrm>
              <a:off x="4575" y="2837"/>
              <a:ext cx="2" cy="3"/>
            </a:xfrm>
            <a:custGeom>
              <a:avLst/>
              <a:gdLst/>
              <a:ahLst/>
              <a:cxnLst>
                <a:cxn ang="0">
                  <a:pos x="0" y="3"/>
                </a:cxn>
                <a:cxn ang="0">
                  <a:pos x="0" y="3"/>
                </a:cxn>
                <a:cxn ang="0">
                  <a:pos x="2" y="0"/>
                </a:cxn>
                <a:cxn ang="0">
                  <a:pos x="2" y="0"/>
                </a:cxn>
                <a:cxn ang="0">
                  <a:pos x="0" y="0"/>
                </a:cxn>
                <a:cxn ang="0">
                  <a:pos x="0" y="0"/>
                </a:cxn>
                <a:cxn ang="0">
                  <a:pos x="0" y="3"/>
                </a:cxn>
              </a:cxnLst>
              <a:rect l="0" t="0" r="r" b="b"/>
              <a:pathLst>
                <a:path w="2" h="3">
                  <a:moveTo>
                    <a:pt x="0" y="3"/>
                  </a:moveTo>
                  <a:lnTo>
                    <a:pt x="0" y="3"/>
                  </a:lnTo>
                  <a:lnTo>
                    <a:pt x="2" y="0"/>
                  </a:lnTo>
                  <a:lnTo>
                    <a:pt x="2" y="0"/>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5" name="Freeform 4990"/>
            <p:cNvSpPr>
              <a:spLocks/>
            </p:cNvSpPr>
            <p:nvPr/>
          </p:nvSpPr>
          <p:spPr bwMode="auto">
            <a:xfrm>
              <a:off x="4595" y="2856"/>
              <a:ext cx="30" cy="15"/>
            </a:xfrm>
            <a:custGeom>
              <a:avLst/>
              <a:gdLst/>
              <a:ahLst/>
              <a:cxnLst>
                <a:cxn ang="0">
                  <a:pos x="0" y="2"/>
                </a:cxn>
                <a:cxn ang="0">
                  <a:pos x="0" y="2"/>
                </a:cxn>
                <a:cxn ang="0">
                  <a:pos x="2" y="4"/>
                </a:cxn>
                <a:cxn ang="0">
                  <a:pos x="3" y="6"/>
                </a:cxn>
                <a:cxn ang="0">
                  <a:pos x="9" y="6"/>
                </a:cxn>
                <a:cxn ang="0">
                  <a:pos x="9" y="6"/>
                </a:cxn>
                <a:cxn ang="0">
                  <a:pos x="14" y="9"/>
                </a:cxn>
                <a:cxn ang="0">
                  <a:pos x="19" y="13"/>
                </a:cxn>
                <a:cxn ang="0">
                  <a:pos x="19" y="13"/>
                </a:cxn>
                <a:cxn ang="0">
                  <a:pos x="23" y="15"/>
                </a:cxn>
                <a:cxn ang="0">
                  <a:pos x="27" y="13"/>
                </a:cxn>
                <a:cxn ang="0">
                  <a:pos x="30" y="11"/>
                </a:cxn>
                <a:cxn ang="0">
                  <a:pos x="30" y="9"/>
                </a:cxn>
                <a:cxn ang="0">
                  <a:pos x="28" y="7"/>
                </a:cxn>
                <a:cxn ang="0">
                  <a:pos x="28" y="7"/>
                </a:cxn>
                <a:cxn ang="0">
                  <a:pos x="27" y="6"/>
                </a:cxn>
                <a:cxn ang="0">
                  <a:pos x="23" y="4"/>
                </a:cxn>
                <a:cxn ang="0">
                  <a:pos x="23" y="4"/>
                </a:cxn>
                <a:cxn ang="0">
                  <a:pos x="18" y="0"/>
                </a:cxn>
                <a:cxn ang="0">
                  <a:pos x="18" y="0"/>
                </a:cxn>
                <a:cxn ang="0">
                  <a:pos x="11" y="0"/>
                </a:cxn>
                <a:cxn ang="0">
                  <a:pos x="11" y="0"/>
                </a:cxn>
                <a:cxn ang="0">
                  <a:pos x="5" y="0"/>
                </a:cxn>
                <a:cxn ang="0">
                  <a:pos x="3" y="0"/>
                </a:cxn>
                <a:cxn ang="0">
                  <a:pos x="0" y="2"/>
                </a:cxn>
              </a:cxnLst>
              <a:rect l="0" t="0" r="r" b="b"/>
              <a:pathLst>
                <a:path w="30" h="15">
                  <a:moveTo>
                    <a:pt x="0" y="2"/>
                  </a:moveTo>
                  <a:lnTo>
                    <a:pt x="0" y="2"/>
                  </a:lnTo>
                  <a:lnTo>
                    <a:pt x="2" y="4"/>
                  </a:lnTo>
                  <a:lnTo>
                    <a:pt x="3" y="6"/>
                  </a:lnTo>
                  <a:lnTo>
                    <a:pt x="9" y="6"/>
                  </a:lnTo>
                  <a:lnTo>
                    <a:pt x="9" y="6"/>
                  </a:lnTo>
                  <a:lnTo>
                    <a:pt x="14" y="9"/>
                  </a:lnTo>
                  <a:lnTo>
                    <a:pt x="19" y="13"/>
                  </a:lnTo>
                  <a:lnTo>
                    <a:pt x="19" y="13"/>
                  </a:lnTo>
                  <a:lnTo>
                    <a:pt x="23" y="15"/>
                  </a:lnTo>
                  <a:lnTo>
                    <a:pt x="27" y="13"/>
                  </a:lnTo>
                  <a:lnTo>
                    <a:pt x="30" y="11"/>
                  </a:lnTo>
                  <a:lnTo>
                    <a:pt x="30" y="9"/>
                  </a:lnTo>
                  <a:lnTo>
                    <a:pt x="28" y="7"/>
                  </a:lnTo>
                  <a:lnTo>
                    <a:pt x="28" y="7"/>
                  </a:lnTo>
                  <a:lnTo>
                    <a:pt x="27" y="6"/>
                  </a:lnTo>
                  <a:lnTo>
                    <a:pt x="23" y="4"/>
                  </a:lnTo>
                  <a:lnTo>
                    <a:pt x="23" y="4"/>
                  </a:lnTo>
                  <a:lnTo>
                    <a:pt x="18" y="0"/>
                  </a:lnTo>
                  <a:lnTo>
                    <a:pt x="18" y="0"/>
                  </a:lnTo>
                  <a:lnTo>
                    <a:pt x="11" y="0"/>
                  </a:lnTo>
                  <a:lnTo>
                    <a:pt x="11" y="0"/>
                  </a:lnTo>
                  <a:lnTo>
                    <a:pt x="5" y="0"/>
                  </a:lnTo>
                  <a:lnTo>
                    <a:pt x="3"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6" name="Freeform 4991"/>
            <p:cNvSpPr>
              <a:spLocks/>
            </p:cNvSpPr>
            <p:nvPr/>
          </p:nvSpPr>
          <p:spPr bwMode="auto">
            <a:xfrm>
              <a:off x="4595" y="2856"/>
              <a:ext cx="30" cy="15"/>
            </a:xfrm>
            <a:custGeom>
              <a:avLst/>
              <a:gdLst/>
              <a:ahLst/>
              <a:cxnLst>
                <a:cxn ang="0">
                  <a:pos x="0" y="2"/>
                </a:cxn>
                <a:cxn ang="0">
                  <a:pos x="0" y="2"/>
                </a:cxn>
                <a:cxn ang="0">
                  <a:pos x="2" y="4"/>
                </a:cxn>
                <a:cxn ang="0">
                  <a:pos x="3" y="6"/>
                </a:cxn>
                <a:cxn ang="0">
                  <a:pos x="9" y="6"/>
                </a:cxn>
                <a:cxn ang="0">
                  <a:pos x="9" y="6"/>
                </a:cxn>
                <a:cxn ang="0">
                  <a:pos x="14" y="9"/>
                </a:cxn>
                <a:cxn ang="0">
                  <a:pos x="19" y="13"/>
                </a:cxn>
                <a:cxn ang="0">
                  <a:pos x="19" y="13"/>
                </a:cxn>
                <a:cxn ang="0">
                  <a:pos x="23" y="15"/>
                </a:cxn>
                <a:cxn ang="0">
                  <a:pos x="27" y="13"/>
                </a:cxn>
                <a:cxn ang="0">
                  <a:pos x="30" y="11"/>
                </a:cxn>
                <a:cxn ang="0">
                  <a:pos x="30" y="9"/>
                </a:cxn>
                <a:cxn ang="0">
                  <a:pos x="28" y="7"/>
                </a:cxn>
                <a:cxn ang="0">
                  <a:pos x="28" y="7"/>
                </a:cxn>
                <a:cxn ang="0">
                  <a:pos x="27" y="6"/>
                </a:cxn>
                <a:cxn ang="0">
                  <a:pos x="23" y="4"/>
                </a:cxn>
                <a:cxn ang="0">
                  <a:pos x="23" y="4"/>
                </a:cxn>
                <a:cxn ang="0">
                  <a:pos x="18" y="0"/>
                </a:cxn>
                <a:cxn ang="0">
                  <a:pos x="18" y="0"/>
                </a:cxn>
                <a:cxn ang="0">
                  <a:pos x="11" y="0"/>
                </a:cxn>
                <a:cxn ang="0">
                  <a:pos x="11" y="0"/>
                </a:cxn>
                <a:cxn ang="0">
                  <a:pos x="5" y="0"/>
                </a:cxn>
                <a:cxn ang="0">
                  <a:pos x="3" y="0"/>
                </a:cxn>
                <a:cxn ang="0">
                  <a:pos x="0" y="2"/>
                </a:cxn>
              </a:cxnLst>
              <a:rect l="0" t="0" r="r" b="b"/>
              <a:pathLst>
                <a:path w="30" h="15">
                  <a:moveTo>
                    <a:pt x="0" y="2"/>
                  </a:moveTo>
                  <a:lnTo>
                    <a:pt x="0" y="2"/>
                  </a:lnTo>
                  <a:lnTo>
                    <a:pt x="2" y="4"/>
                  </a:lnTo>
                  <a:lnTo>
                    <a:pt x="3" y="6"/>
                  </a:lnTo>
                  <a:lnTo>
                    <a:pt x="9" y="6"/>
                  </a:lnTo>
                  <a:lnTo>
                    <a:pt x="9" y="6"/>
                  </a:lnTo>
                  <a:lnTo>
                    <a:pt x="14" y="9"/>
                  </a:lnTo>
                  <a:lnTo>
                    <a:pt x="19" y="13"/>
                  </a:lnTo>
                  <a:lnTo>
                    <a:pt x="19" y="13"/>
                  </a:lnTo>
                  <a:lnTo>
                    <a:pt x="23" y="15"/>
                  </a:lnTo>
                  <a:lnTo>
                    <a:pt x="27" y="13"/>
                  </a:lnTo>
                  <a:lnTo>
                    <a:pt x="30" y="11"/>
                  </a:lnTo>
                  <a:lnTo>
                    <a:pt x="30" y="9"/>
                  </a:lnTo>
                  <a:lnTo>
                    <a:pt x="28" y="7"/>
                  </a:lnTo>
                  <a:lnTo>
                    <a:pt x="28" y="7"/>
                  </a:lnTo>
                  <a:lnTo>
                    <a:pt x="27" y="6"/>
                  </a:lnTo>
                  <a:lnTo>
                    <a:pt x="23" y="4"/>
                  </a:lnTo>
                  <a:lnTo>
                    <a:pt x="23" y="4"/>
                  </a:lnTo>
                  <a:lnTo>
                    <a:pt x="18" y="0"/>
                  </a:lnTo>
                  <a:lnTo>
                    <a:pt x="18" y="0"/>
                  </a:lnTo>
                  <a:lnTo>
                    <a:pt x="11" y="0"/>
                  </a:lnTo>
                  <a:lnTo>
                    <a:pt x="11" y="0"/>
                  </a:lnTo>
                  <a:lnTo>
                    <a:pt x="5" y="0"/>
                  </a:lnTo>
                  <a:lnTo>
                    <a:pt x="3"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7" name="Freeform 4992"/>
            <p:cNvSpPr>
              <a:spLocks/>
            </p:cNvSpPr>
            <p:nvPr/>
          </p:nvSpPr>
          <p:spPr bwMode="auto">
            <a:xfrm>
              <a:off x="4598" y="2837"/>
              <a:ext cx="2" cy="2"/>
            </a:xfrm>
            <a:custGeom>
              <a:avLst/>
              <a:gdLst/>
              <a:ahLst/>
              <a:cxnLst>
                <a:cxn ang="0">
                  <a:pos x="2" y="0"/>
                </a:cxn>
                <a:cxn ang="0">
                  <a:pos x="2" y="0"/>
                </a:cxn>
                <a:cxn ang="0">
                  <a:pos x="0" y="0"/>
                </a:cxn>
                <a:cxn ang="0">
                  <a:pos x="0" y="2"/>
                </a:cxn>
                <a:cxn ang="0">
                  <a:pos x="0" y="2"/>
                </a:cxn>
                <a:cxn ang="0">
                  <a:pos x="2" y="0"/>
                </a:cxn>
                <a:cxn ang="0">
                  <a:pos x="2" y="0"/>
                </a:cxn>
              </a:cxnLst>
              <a:rect l="0" t="0" r="r" b="b"/>
              <a:pathLst>
                <a:path w="2" h="2">
                  <a:moveTo>
                    <a:pt x="2" y="0"/>
                  </a:moveTo>
                  <a:lnTo>
                    <a:pt x="2" y="0"/>
                  </a:lnTo>
                  <a:lnTo>
                    <a:pt x="0" y="0"/>
                  </a:lnTo>
                  <a:lnTo>
                    <a:pt x="0" y="2"/>
                  </a:lnTo>
                  <a:lnTo>
                    <a:pt x="0" y="2"/>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8" name="Freeform 4993"/>
            <p:cNvSpPr>
              <a:spLocks/>
            </p:cNvSpPr>
            <p:nvPr/>
          </p:nvSpPr>
          <p:spPr bwMode="auto">
            <a:xfrm>
              <a:off x="4598" y="2837"/>
              <a:ext cx="2" cy="2"/>
            </a:xfrm>
            <a:custGeom>
              <a:avLst/>
              <a:gdLst/>
              <a:ahLst/>
              <a:cxnLst>
                <a:cxn ang="0">
                  <a:pos x="2" y="0"/>
                </a:cxn>
                <a:cxn ang="0">
                  <a:pos x="2" y="0"/>
                </a:cxn>
                <a:cxn ang="0">
                  <a:pos x="0" y="0"/>
                </a:cxn>
                <a:cxn ang="0">
                  <a:pos x="0" y="2"/>
                </a:cxn>
                <a:cxn ang="0">
                  <a:pos x="0" y="2"/>
                </a:cxn>
                <a:cxn ang="0">
                  <a:pos x="2" y="0"/>
                </a:cxn>
                <a:cxn ang="0">
                  <a:pos x="2" y="0"/>
                </a:cxn>
              </a:cxnLst>
              <a:rect l="0" t="0" r="r" b="b"/>
              <a:pathLst>
                <a:path w="2" h="2">
                  <a:moveTo>
                    <a:pt x="2" y="0"/>
                  </a:moveTo>
                  <a:lnTo>
                    <a:pt x="2" y="0"/>
                  </a:lnTo>
                  <a:lnTo>
                    <a:pt x="0" y="0"/>
                  </a:lnTo>
                  <a:lnTo>
                    <a:pt x="0" y="2"/>
                  </a:lnTo>
                  <a:lnTo>
                    <a:pt x="0" y="2"/>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9" name="Freeform 4994"/>
            <p:cNvSpPr>
              <a:spLocks/>
            </p:cNvSpPr>
            <p:nvPr/>
          </p:nvSpPr>
          <p:spPr bwMode="auto">
            <a:xfrm>
              <a:off x="4600" y="2678"/>
              <a:ext cx="104" cy="119"/>
            </a:xfrm>
            <a:custGeom>
              <a:avLst/>
              <a:gdLst/>
              <a:ahLst/>
              <a:cxnLst>
                <a:cxn ang="0">
                  <a:pos x="7" y="118"/>
                </a:cxn>
                <a:cxn ang="0">
                  <a:pos x="14" y="118"/>
                </a:cxn>
                <a:cxn ang="0">
                  <a:pos x="23" y="116"/>
                </a:cxn>
                <a:cxn ang="0">
                  <a:pos x="22" y="107"/>
                </a:cxn>
                <a:cxn ang="0">
                  <a:pos x="25" y="87"/>
                </a:cxn>
                <a:cxn ang="0">
                  <a:pos x="23" y="77"/>
                </a:cxn>
                <a:cxn ang="0">
                  <a:pos x="34" y="70"/>
                </a:cxn>
                <a:cxn ang="0">
                  <a:pos x="34" y="80"/>
                </a:cxn>
                <a:cxn ang="0">
                  <a:pos x="43" y="93"/>
                </a:cxn>
                <a:cxn ang="0">
                  <a:pos x="43" y="103"/>
                </a:cxn>
                <a:cxn ang="0">
                  <a:pos x="50" y="103"/>
                </a:cxn>
                <a:cxn ang="0">
                  <a:pos x="57" y="98"/>
                </a:cxn>
                <a:cxn ang="0">
                  <a:pos x="61" y="96"/>
                </a:cxn>
                <a:cxn ang="0">
                  <a:pos x="63" y="93"/>
                </a:cxn>
                <a:cxn ang="0">
                  <a:pos x="61" y="89"/>
                </a:cxn>
                <a:cxn ang="0">
                  <a:pos x="55" y="84"/>
                </a:cxn>
                <a:cxn ang="0">
                  <a:pos x="55" y="80"/>
                </a:cxn>
                <a:cxn ang="0">
                  <a:pos x="55" y="75"/>
                </a:cxn>
                <a:cxn ang="0">
                  <a:pos x="50" y="68"/>
                </a:cxn>
                <a:cxn ang="0">
                  <a:pos x="43" y="61"/>
                </a:cxn>
                <a:cxn ang="0">
                  <a:pos x="41" y="55"/>
                </a:cxn>
                <a:cxn ang="0">
                  <a:pos x="52" y="53"/>
                </a:cxn>
                <a:cxn ang="0">
                  <a:pos x="64" y="43"/>
                </a:cxn>
                <a:cxn ang="0">
                  <a:pos x="73" y="43"/>
                </a:cxn>
                <a:cxn ang="0">
                  <a:pos x="73" y="37"/>
                </a:cxn>
                <a:cxn ang="0">
                  <a:pos x="66" y="39"/>
                </a:cxn>
                <a:cxn ang="0">
                  <a:pos x="52" y="43"/>
                </a:cxn>
                <a:cxn ang="0">
                  <a:pos x="43" y="43"/>
                </a:cxn>
                <a:cxn ang="0">
                  <a:pos x="34" y="50"/>
                </a:cxn>
                <a:cxn ang="0">
                  <a:pos x="27" y="43"/>
                </a:cxn>
                <a:cxn ang="0">
                  <a:pos x="20" y="34"/>
                </a:cxn>
                <a:cxn ang="0">
                  <a:pos x="27" y="20"/>
                </a:cxn>
                <a:cxn ang="0">
                  <a:pos x="39" y="20"/>
                </a:cxn>
                <a:cxn ang="0">
                  <a:pos x="50" y="20"/>
                </a:cxn>
                <a:cxn ang="0">
                  <a:pos x="72" y="21"/>
                </a:cxn>
                <a:cxn ang="0">
                  <a:pos x="91" y="20"/>
                </a:cxn>
                <a:cxn ang="0">
                  <a:pos x="100" y="7"/>
                </a:cxn>
                <a:cxn ang="0">
                  <a:pos x="102" y="0"/>
                </a:cxn>
                <a:cxn ang="0">
                  <a:pos x="95" y="3"/>
                </a:cxn>
                <a:cxn ang="0">
                  <a:pos x="89" y="9"/>
                </a:cxn>
                <a:cxn ang="0">
                  <a:pos x="79" y="12"/>
                </a:cxn>
                <a:cxn ang="0">
                  <a:pos x="64" y="12"/>
                </a:cxn>
                <a:cxn ang="0">
                  <a:pos x="45" y="11"/>
                </a:cxn>
                <a:cxn ang="0">
                  <a:pos x="34" y="5"/>
                </a:cxn>
                <a:cxn ang="0">
                  <a:pos x="27" y="14"/>
                </a:cxn>
                <a:cxn ang="0">
                  <a:pos x="20" y="18"/>
                </a:cxn>
                <a:cxn ang="0">
                  <a:pos x="16" y="27"/>
                </a:cxn>
                <a:cxn ang="0">
                  <a:pos x="13" y="27"/>
                </a:cxn>
                <a:cxn ang="0">
                  <a:pos x="16" y="37"/>
                </a:cxn>
                <a:cxn ang="0">
                  <a:pos x="11" y="45"/>
                </a:cxn>
                <a:cxn ang="0">
                  <a:pos x="9" y="57"/>
                </a:cxn>
                <a:cxn ang="0">
                  <a:pos x="2" y="70"/>
                </a:cxn>
                <a:cxn ang="0">
                  <a:pos x="0" y="77"/>
                </a:cxn>
                <a:cxn ang="0">
                  <a:pos x="4" y="84"/>
                </a:cxn>
                <a:cxn ang="0">
                  <a:pos x="11" y="89"/>
                </a:cxn>
                <a:cxn ang="0">
                  <a:pos x="11" y="105"/>
                </a:cxn>
              </a:cxnLst>
              <a:rect l="0" t="0" r="r" b="b"/>
              <a:pathLst>
                <a:path w="104" h="119">
                  <a:moveTo>
                    <a:pt x="7" y="111"/>
                  </a:moveTo>
                  <a:lnTo>
                    <a:pt x="7" y="111"/>
                  </a:lnTo>
                  <a:lnTo>
                    <a:pt x="7" y="114"/>
                  </a:lnTo>
                  <a:lnTo>
                    <a:pt x="7" y="118"/>
                  </a:lnTo>
                  <a:lnTo>
                    <a:pt x="7" y="118"/>
                  </a:lnTo>
                  <a:lnTo>
                    <a:pt x="9" y="118"/>
                  </a:lnTo>
                  <a:lnTo>
                    <a:pt x="11" y="118"/>
                  </a:lnTo>
                  <a:lnTo>
                    <a:pt x="13" y="119"/>
                  </a:lnTo>
                  <a:lnTo>
                    <a:pt x="14" y="118"/>
                  </a:lnTo>
                  <a:lnTo>
                    <a:pt x="14" y="118"/>
                  </a:lnTo>
                  <a:lnTo>
                    <a:pt x="16" y="118"/>
                  </a:lnTo>
                  <a:lnTo>
                    <a:pt x="18" y="118"/>
                  </a:lnTo>
                  <a:lnTo>
                    <a:pt x="18" y="118"/>
                  </a:lnTo>
                  <a:lnTo>
                    <a:pt x="22" y="116"/>
                  </a:lnTo>
                  <a:lnTo>
                    <a:pt x="23" y="116"/>
                  </a:lnTo>
                  <a:lnTo>
                    <a:pt x="23" y="116"/>
                  </a:lnTo>
                  <a:lnTo>
                    <a:pt x="23" y="112"/>
                  </a:lnTo>
                  <a:lnTo>
                    <a:pt x="22" y="111"/>
                  </a:lnTo>
                  <a:lnTo>
                    <a:pt x="22" y="107"/>
                  </a:lnTo>
                  <a:lnTo>
                    <a:pt x="22" y="107"/>
                  </a:lnTo>
                  <a:lnTo>
                    <a:pt x="23" y="102"/>
                  </a:lnTo>
                  <a:lnTo>
                    <a:pt x="23" y="96"/>
                  </a:lnTo>
                  <a:lnTo>
                    <a:pt x="23" y="96"/>
                  </a:lnTo>
                  <a:lnTo>
                    <a:pt x="23" y="91"/>
                  </a:lnTo>
                  <a:lnTo>
                    <a:pt x="25" y="87"/>
                  </a:lnTo>
                  <a:lnTo>
                    <a:pt x="25" y="87"/>
                  </a:lnTo>
                  <a:lnTo>
                    <a:pt x="25" y="82"/>
                  </a:lnTo>
                  <a:lnTo>
                    <a:pt x="25" y="82"/>
                  </a:lnTo>
                  <a:lnTo>
                    <a:pt x="25" y="78"/>
                  </a:lnTo>
                  <a:lnTo>
                    <a:pt x="23" y="77"/>
                  </a:lnTo>
                  <a:lnTo>
                    <a:pt x="23" y="77"/>
                  </a:lnTo>
                  <a:lnTo>
                    <a:pt x="23" y="73"/>
                  </a:lnTo>
                  <a:lnTo>
                    <a:pt x="27" y="71"/>
                  </a:lnTo>
                  <a:lnTo>
                    <a:pt x="30" y="70"/>
                  </a:lnTo>
                  <a:lnTo>
                    <a:pt x="34" y="70"/>
                  </a:lnTo>
                  <a:lnTo>
                    <a:pt x="34" y="70"/>
                  </a:lnTo>
                  <a:lnTo>
                    <a:pt x="36" y="71"/>
                  </a:lnTo>
                  <a:lnTo>
                    <a:pt x="36" y="75"/>
                  </a:lnTo>
                  <a:lnTo>
                    <a:pt x="34" y="80"/>
                  </a:lnTo>
                  <a:lnTo>
                    <a:pt x="34" y="80"/>
                  </a:lnTo>
                  <a:lnTo>
                    <a:pt x="34" y="82"/>
                  </a:lnTo>
                  <a:lnTo>
                    <a:pt x="34" y="84"/>
                  </a:lnTo>
                  <a:lnTo>
                    <a:pt x="36" y="87"/>
                  </a:lnTo>
                  <a:lnTo>
                    <a:pt x="43" y="93"/>
                  </a:lnTo>
                  <a:lnTo>
                    <a:pt x="43" y="93"/>
                  </a:lnTo>
                  <a:lnTo>
                    <a:pt x="43" y="94"/>
                  </a:lnTo>
                  <a:lnTo>
                    <a:pt x="43" y="96"/>
                  </a:lnTo>
                  <a:lnTo>
                    <a:pt x="41" y="100"/>
                  </a:lnTo>
                  <a:lnTo>
                    <a:pt x="43" y="103"/>
                  </a:lnTo>
                  <a:lnTo>
                    <a:pt x="43" y="103"/>
                  </a:lnTo>
                  <a:lnTo>
                    <a:pt x="45" y="105"/>
                  </a:lnTo>
                  <a:lnTo>
                    <a:pt x="48" y="105"/>
                  </a:lnTo>
                  <a:lnTo>
                    <a:pt x="48" y="105"/>
                  </a:lnTo>
                  <a:lnTo>
                    <a:pt x="50" y="105"/>
                  </a:lnTo>
                  <a:lnTo>
                    <a:pt x="50" y="103"/>
                  </a:lnTo>
                  <a:lnTo>
                    <a:pt x="52" y="102"/>
                  </a:lnTo>
                  <a:lnTo>
                    <a:pt x="52" y="102"/>
                  </a:lnTo>
                  <a:lnTo>
                    <a:pt x="52" y="100"/>
                  </a:lnTo>
                  <a:lnTo>
                    <a:pt x="54" y="98"/>
                  </a:lnTo>
                  <a:lnTo>
                    <a:pt x="57" y="98"/>
                  </a:lnTo>
                  <a:lnTo>
                    <a:pt x="57" y="98"/>
                  </a:lnTo>
                  <a:lnTo>
                    <a:pt x="61" y="98"/>
                  </a:lnTo>
                  <a:lnTo>
                    <a:pt x="63" y="98"/>
                  </a:lnTo>
                  <a:lnTo>
                    <a:pt x="61" y="96"/>
                  </a:lnTo>
                  <a:lnTo>
                    <a:pt x="61" y="96"/>
                  </a:lnTo>
                  <a:lnTo>
                    <a:pt x="63" y="98"/>
                  </a:lnTo>
                  <a:lnTo>
                    <a:pt x="64" y="96"/>
                  </a:lnTo>
                  <a:lnTo>
                    <a:pt x="64" y="94"/>
                  </a:lnTo>
                  <a:lnTo>
                    <a:pt x="63" y="93"/>
                  </a:lnTo>
                  <a:lnTo>
                    <a:pt x="63" y="93"/>
                  </a:lnTo>
                  <a:lnTo>
                    <a:pt x="63" y="93"/>
                  </a:lnTo>
                  <a:lnTo>
                    <a:pt x="61" y="93"/>
                  </a:lnTo>
                  <a:lnTo>
                    <a:pt x="59" y="91"/>
                  </a:lnTo>
                  <a:lnTo>
                    <a:pt x="59" y="91"/>
                  </a:lnTo>
                  <a:lnTo>
                    <a:pt x="61" y="89"/>
                  </a:lnTo>
                  <a:lnTo>
                    <a:pt x="61" y="89"/>
                  </a:lnTo>
                  <a:lnTo>
                    <a:pt x="57" y="89"/>
                  </a:lnTo>
                  <a:lnTo>
                    <a:pt x="55" y="86"/>
                  </a:lnTo>
                  <a:lnTo>
                    <a:pt x="55" y="86"/>
                  </a:lnTo>
                  <a:lnTo>
                    <a:pt x="55" y="84"/>
                  </a:lnTo>
                  <a:lnTo>
                    <a:pt x="55" y="82"/>
                  </a:lnTo>
                  <a:lnTo>
                    <a:pt x="55" y="82"/>
                  </a:lnTo>
                  <a:lnTo>
                    <a:pt x="57" y="82"/>
                  </a:lnTo>
                  <a:lnTo>
                    <a:pt x="57" y="82"/>
                  </a:lnTo>
                  <a:lnTo>
                    <a:pt x="55" y="80"/>
                  </a:lnTo>
                  <a:lnTo>
                    <a:pt x="57" y="78"/>
                  </a:lnTo>
                  <a:lnTo>
                    <a:pt x="57" y="78"/>
                  </a:lnTo>
                  <a:lnTo>
                    <a:pt x="55" y="77"/>
                  </a:lnTo>
                  <a:lnTo>
                    <a:pt x="55" y="77"/>
                  </a:lnTo>
                  <a:lnTo>
                    <a:pt x="55" y="75"/>
                  </a:lnTo>
                  <a:lnTo>
                    <a:pt x="55" y="73"/>
                  </a:lnTo>
                  <a:lnTo>
                    <a:pt x="55" y="73"/>
                  </a:lnTo>
                  <a:lnTo>
                    <a:pt x="52" y="71"/>
                  </a:lnTo>
                  <a:lnTo>
                    <a:pt x="52" y="71"/>
                  </a:lnTo>
                  <a:lnTo>
                    <a:pt x="50" y="68"/>
                  </a:lnTo>
                  <a:lnTo>
                    <a:pt x="50" y="68"/>
                  </a:lnTo>
                  <a:lnTo>
                    <a:pt x="48" y="64"/>
                  </a:lnTo>
                  <a:lnTo>
                    <a:pt x="47" y="62"/>
                  </a:lnTo>
                  <a:lnTo>
                    <a:pt x="47" y="62"/>
                  </a:lnTo>
                  <a:lnTo>
                    <a:pt x="43" y="61"/>
                  </a:lnTo>
                  <a:lnTo>
                    <a:pt x="43" y="59"/>
                  </a:lnTo>
                  <a:lnTo>
                    <a:pt x="41" y="59"/>
                  </a:lnTo>
                  <a:lnTo>
                    <a:pt x="41" y="59"/>
                  </a:lnTo>
                  <a:lnTo>
                    <a:pt x="41" y="55"/>
                  </a:lnTo>
                  <a:lnTo>
                    <a:pt x="41" y="55"/>
                  </a:lnTo>
                  <a:lnTo>
                    <a:pt x="45" y="57"/>
                  </a:lnTo>
                  <a:lnTo>
                    <a:pt x="47" y="57"/>
                  </a:lnTo>
                  <a:lnTo>
                    <a:pt x="48" y="57"/>
                  </a:lnTo>
                  <a:lnTo>
                    <a:pt x="48" y="57"/>
                  </a:lnTo>
                  <a:lnTo>
                    <a:pt x="52" y="53"/>
                  </a:lnTo>
                  <a:lnTo>
                    <a:pt x="55" y="52"/>
                  </a:lnTo>
                  <a:lnTo>
                    <a:pt x="55" y="52"/>
                  </a:lnTo>
                  <a:lnTo>
                    <a:pt x="59" y="50"/>
                  </a:lnTo>
                  <a:lnTo>
                    <a:pt x="63" y="45"/>
                  </a:lnTo>
                  <a:lnTo>
                    <a:pt x="64" y="43"/>
                  </a:lnTo>
                  <a:lnTo>
                    <a:pt x="70" y="41"/>
                  </a:lnTo>
                  <a:lnTo>
                    <a:pt x="70" y="41"/>
                  </a:lnTo>
                  <a:lnTo>
                    <a:pt x="72" y="43"/>
                  </a:lnTo>
                  <a:lnTo>
                    <a:pt x="72" y="43"/>
                  </a:lnTo>
                  <a:lnTo>
                    <a:pt x="73" y="43"/>
                  </a:lnTo>
                  <a:lnTo>
                    <a:pt x="73" y="43"/>
                  </a:lnTo>
                  <a:lnTo>
                    <a:pt x="75" y="41"/>
                  </a:lnTo>
                  <a:lnTo>
                    <a:pt x="75" y="37"/>
                  </a:lnTo>
                  <a:lnTo>
                    <a:pt x="75" y="37"/>
                  </a:lnTo>
                  <a:lnTo>
                    <a:pt x="73" y="37"/>
                  </a:lnTo>
                  <a:lnTo>
                    <a:pt x="70" y="36"/>
                  </a:lnTo>
                  <a:lnTo>
                    <a:pt x="63" y="37"/>
                  </a:lnTo>
                  <a:lnTo>
                    <a:pt x="63" y="37"/>
                  </a:lnTo>
                  <a:lnTo>
                    <a:pt x="66" y="39"/>
                  </a:lnTo>
                  <a:lnTo>
                    <a:pt x="66" y="39"/>
                  </a:lnTo>
                  <a:lnTo>
                    <a:pt x="59" y="39"/>
                  </a:lnTo>
                  <a:lnTo>
                    <a:pt x="55" y="39"/>
                  </a:lnTo>
                  <a:lnTo>
                    <a:pt x="54" y="41"/>
                  </a:lnTo>
                  <a:lnTo>
                    <a:pt x="54" y="41"/>
                  </a:lnTo>
                  <a:lnTo>
                    <a:pt x="52" y="43"/>
                  </a:lnTo>
                  <a:lnTo>
                    <a:pt x="50" y="43"/>
                  </a:lnTo>
                  <a:lnTo>
                    <a:pt x="47" y="43"/>
                  </a:lnTo>
                  <a:lnTo>
                    <a:pt x="47" y="39"/>
                  </a:lnTo>
                  <a:lnTo>
                    <a:pt x="47" y="39"/>
                  </a:lnTo>
                  <a:lnTo>
                    <a:pt x="43" y="43"/>
                  </a:lnTo>
                  <a:lnTo>
                    <a:pt x="39" y="46"/>
                  </a:lnTo>
                  <a:lnTo>
                    <a:pt x="39" y="46"/>
                  </a:lnTo>
                  <a:lnTo>
                    <a:pt x="38" y="50"/>
                  </a:lnTo>
                  <a:lnTo>
                    <a:pt x="34" y="50"/>
                  </a:lnTo>
                  <a:lnTo>
                    <a:pt x="34" y="50"/>
                  </a:lnTo>
                  <a:lnTo>
                    <a:pt x="30" y="48"/>
                  </a:lnTo>
                  <a:lnTo>
                    <a:pt x="29" y="46"/>
                  </a:lnTo>
                  <a:lnTo>
                    <a:pt x="29" y="46"/>
                  </a:lnTo>
                  <a:lnTo>
                    <a:pt x="27" y="43"/>
                  </a:lnTo>
                  <a:lnTo>
                    <a:pt x="27" y="43"/>
                  </a:lnTo>
                  <a:lnTo>
                    <a:pt x="25" y="43"/>
                  </a:lnTo>
                  <a:lnTo>
                    <a:pt x="23" y="43"/>
                  </a:lnTo>
                  <a:lnTo>
                    <a:pt x="23" y="43"/>
                  </a:lnTo>
                  <a:lnTo>
                    <a:pt x="22" y="39"/>
                  </a:lnTo>
                  <a:lnTo>
                    <a:pt x="20" y="34"/>
                  </a:lnTo>
                  <a:lnTo>
                    <a:pt x="20" y="30"/>
                  </a:lnTo>
                  <a:lnTo>
                    <a:pt x="22" y="25"/>
                  </a:lnTo>
                  <a:lnTo>
                    <a:pt x="22" y="25"/>
                  </a:lnTo>
                  <a:lnTo>
                    <a:pt x="23" y="21"/>
                  </a:lnTo>
                  <a:lnTo>
                    <a:pt x="27" y="20"/>
                  </a:lnTo>
                  <a:lnTo>
                    <a:pt x="27" y="20"/>
                  </a:lnTo>
                  <a:lnTo>
                    <a:pt x="32" y="20"/>
                  </a:lnTo>
                  <a:lnTo>
                    <a:pt x="36" y="21"/>
                  </a:lnTo>
                  <a:lnTo>
                    <a:pt x="36" y="21"/>
                  </a:lnTo>
                  <a:lnTo>
                    <a:pt x="39" y="20"/>
                  </a:lnTo>
                  <a:lnTo>
                    <a:pt x="43" y="20"/>
                  </a:lnTo>
                  <a:lnTo>
                    <a:pt x="43" y="20"/>
                  </a:lnTo>
                  <a:lnTo>
                    <a:pt x="47" y="20"/>
                  </a:lnTo>
                  <a:lnTo>
                    <a:pt x="50" y="20"/>
                  </a:lnTo>
                  <a:lnTo>
                    <a:pt x="50" y="20"/>
                  </a:lnTo>
                  <a:lnTo>
                    <a:pt x="55" y="20"/>
                  </a:lnTo>
                  <a:lnTo>
                    <a:pt x="61" y="20"/>
                  </a:lnTo>
                  <a:lnTo>
                    <a:pt x="61" y="20"/>
                  </a:lnTo>
                  <a:lnTo>
                    <a:pt x="66" y="20"/>
                  </a:lnTo>
                  <a:lnTo>
                    <a:pt x="72" y="21"/>
                  </a:lnTo>
                  <a:lnTo>
                    <a:pt x="72" y="21"/>
                  </a:lnTo>
                  <a:lnTo>
                    <a:pt x="75" y="23"/>
                  </a:lnTo>
                  <a:lnTo>
                    <a:pt x="82" y="23"/>
                  </a:lnTo>
                  <a:lnTo>
                    <a:pt x="88" y="21"/>
                  </a:lnTo>
                  <a:lnTo>
                    <a:pt x="91" y="20"/>
                  </a:lnTo>
                  <a:lnTo>
                    <a:pt x="91" y="20"/>
                  </a:lnTo>
                  <a:lnTo>
                    <a:pt x="95" y="14"/>
                  </a:lnTo>
                  <a:lnTo>
                    <a:pt x="98" y="11"/>
                  </a:lnTo>
                  <a:lnTo>
                    <a:pt x="98" y="11"/>
                  </a:lnTo>
                  <a:lnTo>
                    <a:pt x="100" y="7"/>
                  </a:lnTo>
                  <a:lnTo>
                    <a:pt x="104" y="3"/>
                  </a:lnTo>
                  <a:lnTo>
                    <a:pt x="104" y="3"/>
                  </a:lnTo>
                  <a:lnTo>
                    <a:pt x="102" y="2"/>
                  </a:lnTo>
                  <a:lnTo>
                    <a:pt x="102" y="0"/>
                  </a:lnTo>
                  <a:lnTo>
                    <a:pt x="102" y="0"/>
                  </a:lnTo>
                  <a:lnTo>
                    <a:pt x="98" y="0"/>
                  </a:lnTo>
                  <a:lnTo>
                    <a:pt x="98" y="0"/>
                  </a:lnTo>
                  <a:lnTo>
                    <a:pt x="97" y="2"/>
                  </a:lnTo>
                  <a:lnTo>
                    <a:pt x="95" y="3"/>
                  </a:lnTo>
                  <a:lnTo>
                    <a:pt x="95" y="3"/>
                  </a:lnTo>
                  <a:lnTo>
                    <a:pt x="93" y="5"/>
                  </a:lnTo>
                  <a:lnTo>
                    <a:pt x="93" y="7"/>
                  </a:lnTo>
                  <a:lnTo>
                    <a:pt x="93" y="7"/>
                  </a:lnTo>
                  <a:lnTo>
                    <a:pt x="91" y="9"/>
                  </a:lnTo>
                  <a:lnTo>
                    <a:pt x="89" y="9"/>
                  </a:lnTo>
                  <a:lnTo>
                    <a:pt x="89" y="9"/>
                  </a:lnTo>
                  <a:lnTo>
                    <a:pt x="88" y="12"/>
                  </a:lnTo>
                  <a:lnTo>
                    <a:pt x="84" y="12"/>
                  </a:lnTo>
                  <a:lnTo>
                    <a:pt x="79" y="12"/>
                  </a:lnTo>
                  <a:lnTo>
                    <a:pt x="79" y="12"/>
                  </a:lnTo>
                  <a:lnTo>
                    <a:pt x="68" y="12"/>
                  </a:lnTo>
                  <a:lnTo>
                    <a:pt x="68" y="12"/>
                  </a:lnTo>
                  <a:lnTo>
                    <a:pt x="66" y="12"/>
                  </a:lnTo>
                  <a:lnTo>
                    <a:pt x="64" y="12"/>
                  </a:lnTo>
                  <a:lnTo>
                    <a:pt x="64" y="12"/>
                  </a:lnTo>
                  <a:lnTo>
                    <a:pt x="52" y="11"/>
                  </a:lnTo>
                  <a:lnTo>
                    <a:pt x="52" y="11"/>
                  </a:lnTo>
                  <a:lnTo>
                    <a:pt x="47" y="11"/>
                  </a:lnTo>
                  <a:lnTo>
                    <a:pt x="47" y="11"/>
                  </a:lnTo>
                  <a:lnTo>
                    <a:pt x="45" y="11"/>
                  </a:lnTo>
                  <a:lnTo>
                    <a:pt x="43" y="9"/>
                  </a:lnTo>
                  <a:lnTo>
                    <a:pt x="41" y="7"/>
                  </a:lnTo>
                  <a:lnTo>
                    <a:pt x="41" y="7"/>
                  </a:lnTo>
                  <a:lnTo>
                    <a:pt x="36" y="5"/>
                  </a:lnTo>
                  <a:lnTo>
                    <a:pt x="34" y="5"/>
                  </a:lnTo>
                  <a:lnTo>
                    <a:pt x="32" y="7"/>
                  </a:lnTo>
                  <a:lnTo>
                    <a:pt x="32" y="7"/>
                  </a:lnTo>
                  <a:lnTo>
                    <a:pt x="30" y="11"/>
                  </a:lnTo>
                  <a:lnTo>
                    <a:pt x="29" y="12"/>
                  </a:lnTo>
                  <a:lnTo>
                    <a:pt x="27" y="14"/>
                  </a:lnTo>
                  <a:lnTo>
                    <a:pt x="23" y="12"/>
                  </a:lnTo>
                  <a:lnTo>
                    <a:pt x="23" y="12"/>
                  </a:lnTo>
                  <a:lnTo>
                    <a:pt x="22" y="16"/>
                  </a:lnTo>
                  <a:lnTo>
                    <a:pt x="22" y="16"/>
                  </a:lnTo>
                  <a:lnTo>
                    <a:pt x="20" y="18"/>
                  </a:lnTo>
                  <a:lnTo>
                    <a:pt x="18" y="20"/>
                  </a:lnTo>
                  <a:lnTo>
                    <a:pt x="18" y="20"/>
                  </a:lnTo>
                  <a:lnTo>
                    <a:pt x="16" y="21"/>
                  </a:lnTo>
                  <a:lnTo>
                    <a:pt x="16" y="25"/>
                  </a:lnTo>
                  <a:lnTo>
                    <a:pt x="16" y="27"/>
                  </a:lnTo>
                  <a:lnTo>
                    <a:pt x="16" y="28"/>
                  </a:lnTo>
                  <a:lnTo>
                    <a:pt x="16" y="28"/>
                  </a:lnTo>
                  <a:lnTo>
                    <a:pt x="14" y="27"/>
                  </a:lnTo>
                  <a:lnTo>
                    <a:pt x="13" y="27"/>
                  </a:lnTo>
                  <a:lnTo>
                    <a:pt x="13" y="27"/>
                  </a:lnTo>
                  <a:lnTo>
                    <a:pt x="14" y="30"/>
                  </a:lnTo>
                  <a:lnTo>
                    <a:pt x="16" y="30"/>
                  </a:lnTo>
                  <a:lnTo>
                    <a:pt x="16" y="32"/>
                  </a:lnTo>
                  <a:lnTo>
                    <a:pt x="16" y="32"/>
                  </a:lnTo>
                  <a:lnTo>
                    <a:pt x="16" y="37"/>
                  </a:lnTo>
                  <a:lnTo>
                    <a:pt x="16" y="41"/>
                  </a:lnTo>
                  <a:lnTo>
                    <a:pt x="16" y="41"/>
                  </a:lnTo>
                  <a:lnTo>
                    <a:pt x="14" y="37"/>
                  </a:lnTo>
                  <a:lnTo>
                    <a:pt x="14" y="37"/>
                  </a:lnTo>
                  <a:lnTo>
                    <a:pt x="11" y="45"/>
                  </a:lnTo>
                  <a:lnTo>
                    <a:pt x="9" y="46"/>
                  </a:lnTo>
                  <a:lnTo>
                    <a:pt x="9" y="50"/>
                  </a:lnTo>
                  <a:lnTo>
                    <a:pt x="9" y="50"/>
                  </a:lnTo>
                  <a:lnTo>
                    <a:pt x="9" y="57"/>
                  </a:lnTo>
                  <a:lnTo>
                    <a:pt x="9" y="57"/>
                  </a:lnTo>
                  <a:lnTo>
                    <a:pt x="7" y="61"/>
                  </a:lnTo>
                  <a:lnTo>
                    <a:pt x="6" y="64"/>
                  </a:lnTo>
                  <a:lnTo>
                    <a:pt x="6" y="64"/>
                  </a:lnTo>
                  <a:lnTo>
                    <a:pt x="4" y="66"/>
                  </a:lnTo>
                  <a:lnTo>
                    <a:pt x="2" y="70"/>
                  </a:lnTo>
                  <a:lnTo>
                    <a:pt x="0" y="71"/>
                  </a:lnTo>
                  <a:lnTo>
                    <a:pt x="0" y="73"/>
                  </a:lnTo>
                  <a:lnTo>
                    <a:pt x="0" y="73"/>
                  </a:lnTo>
                  <a:lnTo>
                    <a:pt x="0" y="75"/>
                  </a:lnTo>
                  <a:lnTo>
                    <a:pt x="0" y="77"/>
                  </a:lnTo>
                  <a:lnTo>
                    <a:pt x="0" y="77"/>
                  </a:lnTo>
                  <a:lnTo>
                    <a:pt x="0" y="80"/>
                  </a:lnTo>
                  <a:lnTo>
                    <a:pt x="2" y="86"/>
                  </a:lnTo>
                  <a:lnTo>
                    <a:pt x="2" y="86"/>
                  </a:lnTo>
                  <a:lnTo>
                    <a:pt x="4" y="84"/>
                  </a:lnTo>
                  <a:lnTo>
                    <a:pt x="7" y="84"/>
                  </a:lnTo>
                  <a:lnTo>
                    <a:pt x="7" y="84"/>
                  </a:lnTo>
                  <a:lnTo>
                    <a:pt x="11" y="84"/>
                  </a:lnTo>
                  <a:lnTo>
                    <a:pt x="11" y="86"/>
                  </a:lnTo>
                  <a:lnTo>
                    <a:pt x="11" y="89"/>
                  </a:lnTo>
                  <a:lnTo>
                    <a:pt x="11" y="89"/>
                  </a:lnTo>
                  <a:lnTo>
                    <a:pt x="13" y="94"/>
                  </a:lnTo>
                  <a:lnTo>
                    <a:pt x="11" y="100"/>
                  </a:lnTo>
                  <a:lnTo>
                    <a:pt x="11" y="100"/>
                  </a:lnTo>
                  <a:lnTo>
                    <a:pt x="11" y="105"/>
                  </a:lnTo>
                  <a:lnTo>
                    <a:pt x="7" y="1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0" name="Freeform 4995"/>
            <p:cNvSpPr>
              <a:spLocks/>
            </p:cNvSpPr>
            <p:nvPr/>
          </p:nvSpPr>
          <p:spPr bwMode="auto">
            <a:xfrm>
              <a:off x="4600" y="2678"/>
              <a:ext cx="104" cy="119"/>
            </a:xfrm>
            <a:custGeom>
              <a:avLst/>
              <a:gdLst/>
              <a:ahLst/>
              <a:cxnLst>
                <a:cxn ang="0">
                  <a:pos x="7" y="118"/>
                </a:cxn>
                <a:cxn ang="0">
                  <a:pos x="14" y="118"/>
                </a:cxn>
                <a:cxn ang="0">
                  <a:pos x="23" y="116"/>
                </a:cxn>
                <a:cxn ang="0">
                  <a:pos x="22" y="107"/>
                </a:cxn>
                <a:cxn ang="0">
                  <a:pos x="25" y="87"/>
                </a:cxn>
                <a:cxn ang="0">
                  <a:pos x="23" y="77"/>
                </a:cxn>
                <a:cxn ang="0">
                  <a:pos x="34" y="70"/>
                </a:cxn>
                <a:cxn ang="0">
                  <a:pos x="34" y="80"/>
                </a:cxn>
                <a:cxn ang="0">
                  <a:pos x="43" y="93"/>
                </a:cxn>
                <a:cxn ang="0">
                  <a:pos x="43" y="103"/>
                </a:cxn>
                <a:cxn ang="0">
                  <a:pos x="50" y="103"/>
                </a:cxn>
                <a:cxn ang="0">
                  <a:pos x="57" y="98"/>
                </a:cxn>
                <a:cxn ang="0">
                  <a:pos x="61" y="96"/>
                </a:cxn>
                <a:cxn ang="0">
                  <a:pos x="63" y="93"/>
                </a:cxn>
                <a:cxn ang="0">
                  <a:pos x="61" y="89"/>
                </a:cxn>
                <a:cxn ang="0">
                  <a:pos x="55" y="84"/>
                </a:cxn>
                <a:cxn ang="0">
                  <a:pos x="55" y="80"/>
                </a:cxn>
                <a:cxn ang="0">
                  <a:pos x="55" y="75"/>
                </a:cxn>
                <a:cxn ang="0">
                  <a:pos x="50" y="68"/>
                </a:cxn>
                <a:cxn ang="0">
                  <a:pos x="43" y="61"/>
                </a:cxn>
                <a:cxn ang="0">
                  <a:pos x="41" y="55"/>
                </a:cxn>
                <a:cxn ang="0">
                  <a:pos x="52" y="53"/>
                </a:cxn>
                <a:cxn ang="0">
                  <a:pos x="64" y="43"/>
                </a:cxn>
                <a:cxn ang="0">
                  <a:pos x="73" y="43"/>
                </a:cxn>
                <a:cxn ang="0">
                  <a:pos x="73" y="37"/>
                </a:cxn>
                <a:cxn ang="0">
                  <a:pos x="66" y="39"/>
                </a:cxn>
                <a:cxn ang="0">
                  <a:pos x="52" y="43"/>
                </a:cxn>
                <a:cxn ang="0">
                  <a:pos x="43" y="43"/>
                </a:cxn>
                <a:cxn ang="0">
                  <a:pos x="34" y="50"/>
                </a:cxn>
                <a:cxn ang="0">
                  <a:pos x="27" y="43"/>
                </a:cxn>
                <a:cxn ang="0">
                  <a:pos x="20" y="34"/>
                </a:cxn>
                <a:cxn ang="0">
                  <a:pos x="27" y="20"/>
                </a:cxn>
                <a:cxn ang="0">
                  <a:pos x="39" y="20"/>
                </a:cxn>
                <a:cxn ang="0">
                  <a:pos x="50" y="20"/>
                </a:cxn>
                <a:cxn ang="0">
                  <a:pos x="72" y="21"/>
                </a:cxn>
                <a:cxn ang="0">
                  <a:pos x="91" y="20"/>
                </a:cxn>
                <a:cxn ang="0">
                  <a:pos x="100" y="7"/>
                </a:cxn>
                <a:cxn ang="0">
                  <a:pos x="102" y="0"/>
                </a:cxn>
                <a:cxn ang="0">
                  <a:pos x="95" y="3"/>
                </a:cxn>
                <a:cxn ang="0">
                  <a:pos x="89" y="9"/>
                </a:cxn>
                <a:cxn ang="0">
                  <a:pos x="79" y="12"/>
                </a:cxn>
                <a:cxn ang="0">
                  <a:pos x="64" y="12"/>
                </a:cxn>
                <a:cxn ang="0">
                  <a:pos x="45" y="11"/>
                </a:cxn>
                <a:cxn ang="0">
                  <a:pos x="34" y="5"/>
                </a:cxn>
                <a:cxn ang="0">
                  <a:pos x="27" y="14"/>
                </a:cxn>
                <a:cxn ang="0">
                  <a:pos x="20" y="18"/>
                </a:cxn>
                <a:cxn ang="0">
                  <a:pos x="16" y="27"/>
                </a:cxn>
                <a:cxn ang="0">
                  <a:pos x="13" y="27"/>
                </a:cxn>
                <a:cxn ang="0">
                  <a:pos x="16" y="37"/>
                </a:cxn>
                <a:cxn ang="0">
                  <a:pos x="11" y="45"/>
                </a:cxn>
                <a:cxn ang="0">
                  <a:pos x="9" y="57"/>
                </a:cxn>
                <a:cxn ang="0">
                  <a:pos x="2" y="70"/>
                </a:cxn>
                <a:cxn ang="0">
                  <a:pos x="0" y="77"/>
                </a:cxn>
                <a:cxn ang="0">
                  <a:pos x="4" y="84"/>
                </a:cxn>
                <a:cxn ang="0">
                  <a:pos x="11" y="89"/>
                </a:cxn>
                <a:cxn ang="0">
                  <a:pos x="11" y="105"/>
                </a:cxn>
              </a:cxnLst>
              <a:rect l="0" t="0" r="r" b="b"/>
              <a:pathLst>
                <a:path w="104" h="119">
                  <a:moveTo>
                    <a:pt x="7" y="111"/>
                  </a:moveTo>
                  <a:lnTo>
                    <a:pt x="7" y="111"/>
                  </a:lnTo>
                  <a:lnTo>
                    <a:pt x="7" y="114"/>
                  </a:lnTo>
                  <a:lnTo>
                    <a:pt x="7" y="118"/>
                  </a:lnTo>
                  <a:lnTo>
                    <a:pt x="7" y="118"/>
                  </a:lnTo>
                  <a:lnTo>
                    <a:pt x="9" y="118"/>
                  </a:lnTo>
                  <a:lnTo>
                    <a:pt x="11" y="118"/>
                  </a:lnTo>
                  <a:lnTo>
                    <a:pt x="13" y="119"/>
                  </a:lnTo>
                  <a:lnTo>
                    <a:pt x="14" y="118"/>
                  </a:lnTo>
                  <a:lnTo>
                    <a:pt x="14" y="118"/>
                  </a:lnTo>
                  <a:lnTo>
                    <a:pt x="16" y="118"/>
                  </a:lnTo>
                  <a:lnTo>
                    <a:pt x="18" y="118"/>
                  </a:lnTo>
                  <a:lnTo>
                    <a:pt x="18" y="118"/>
                  </a:lnTo>
                  <a:lnTo>
                    <a:pt x="22" y="116"/>
                  </a:lnTo>
                  <a:lnTo>
                    <a:pt x="23" y="116"/>
                  </a:lnTo>
                  <a:lnTo>
                    <a:pt x="23" y="116"/>
                  </a:lnTo>
                  <a:lnTo>
                    <a:pt x="23" y="112"/>
                  </a:lnTo>
                  <a:lnTo>
                    <a:pt x="22" y="111"/>
                  </a:lnTo>
                  <a:lnTo>
                    <a:pt x="22" y="107"/>
                  </a:lnTo>
                  <a:lnTo>
                    <a:pt x="22" y="107"/>
                  </a:lnTo>
                  <a:lnTo>
                    <a:pt x="23" y="102"/>
                  </a:lnTo>
                  <a:lnTo>
                    <a:pt x="23" y="96"/>
                  </a:lnTo>
                  <a:lnTo>
                    <a:pt x="23" y="96"/>
                  </a:lnTo>
                  <a:lnTo>
                    <a:pt x="23" y="91"/>
                  </a:lnTo>
                  <a:lnTo>
                    <a:pt x="25" y="87"/>
                  </a:lnTo>
                  <a:lnTo>
                    <a:pt x="25" y="87"/>
                  </a:lnTo>
                  <a:lnTo>
                    <a:pt x="25" y="82"/>
                  </a:lnTo>
                  <a:lnTo>
                    <a:pt x="25" y="82"/>
                  </a:lnTo>
                  <a:lnTo>
                    <a:pt x="25" y="78"/>
                  </a:lnTo>
                  <a:lnTo>
                    <a:pt x="23" y="77"/>
                  </a:lnTo>
                  <a:lnTo>
                    <a:pt x="23" y="77"/>
                  </a:lnTo>
                  <a:lnTo>
                    <a:pt x="23" y="73"/>
                  </a:lnTo>
                  <a:lnTo>
                    <a:pt x="27" y="71"/>
                  </a:lnTo>
                  <a:lnTo>
                    <a:pt x="30" y="70"/>
                  </a:lnTo>
                  <a:lnTo>
                    <a:pt x="34" y="70"/>
                  </a:lnTo>
                  <a:lnTo>
                    <a:pt x="34" y="70"/>
                  </a:lnTo>
                  <a:lnTo>
                    <a:pt x="36" y="71"/>
                  </a:lnTo>
                  <a:lnTo>
                    <a:pt x="36" y="75"/>
                  </a:lnTo>
                  <a:lnTo>
                    <a:pt x="34" y="80"/>
                  </a:lnTo>
                  <a:lnTo>
                    <a:pt x="34" y="80"/>
                  </a:lnTo>
                  <a:lnTo>
                    <a:pt x="34" y="82"/>
                  </a:lnTo>
                  <a:lnTo>
                    <a:pt x="34" y="84"/>
                  </a:lnTo>
                  <a:lnTo>
                    <a:pt x="36" y="87"/>
                  </a:lnTo>
                  <a:lnTo>
                    <a:pt x="43" y="93"/>
                  </a:lnTo>
                  <a:lnTo>
                    <a:pt x="43" y="93"/>
                  </a:lnTo>
                  <a:lnTo>
                    <a:pt x="43" y="94"/>
                  </a:lnTo>
                  <a:lnTo>
                    <a:pt x="43" y="96"/>
                  </a:lnTo>
                  <a:lnTo>
                    <a:pt x="41" y="100"/>
                  </a:lnTo>
                  <a:lnTo>
                    <a:pt x="43" y="103"/>
                  </a:lnTo>
                  <a:lnTo>
                    <a:pt x="43" y="103"/>
                  </a:lnTo>
                  <a:lnTo>
                    <a:pt x="45" y="105"/>
                  </a:lnTo>
                  <a:lnTo>
                    <a:pt x="48" y="105"/>
                  </a:lnTo>
                  <a:lnTo>
                    <a:pt x="48" y="105"/>
                  </a:lnTo>
                  <a:lnTo>
                    <a:pt x="50" y="105"/>
                  </a:lnTo>
                  <a:lnTo>
                    <a:pt x="50" y="103"/>
                  </a:lnTo>
                  <a:lnTo>
                    <a:pt x="52" y="102"/>
                  </a:lnTo>
                  <a:lnTo>
                    <a:pt x="52" y="102"/>
                  </a:lnTo>
                  <a:lnTo>
                    <a:pt x="52" y="100"/>
                  </a:lnTo>
                  <a:lnTo>
                    <a:pt x="54" y="98"/>
                  </a:lnTo>
                  <a:lnTo>
                    <a:pt x="57" y="98"/>
                  </a:lnTo>
                  <a:lnTo>
                    <a:pt x="57" y="98"/>
                  </a:lnTo>
                  <a:lnTo>
                    <a:pt x="61" y="98"/>
                  </a:lnTo>
                  <a:lnTo>
                    <a:pt x="63" y="98"/>
                  </a:lnTo>
                  <a:lnTo>
                    <a:pt x="61" y="96"/>
                  </a:lnTo>
                  <a:lnTo>
                    <a:pt x="61" y="96"/>
                  </a:lnTo>
                  <a:lnTo>
                    <a:pt x="63" y="98"/>
                  </a:lnTo>
                  <a:lnTo>
                    <a:pt x="64" y="96"/>
                  </a:lnTo>
                  <a:lnTo>
                    <a:pt x="64" y="94"/>
                  </a:lnTo>
                  <a:lnTo>
                    <a:pt x="63" y="93"/>
                  </a:lnTo>
                  <a:lnTo>
                    <a:pt x="63" y="93"/>
                  </a:lnTo>
                  <a:lnTo>
                    <a:pt x="63" y="93"/>
                  </a:lnTo>
                  <a:lnTo>
                    <a:pt x="61" y="93"/>
                  </a:lnTo>
                  <a:lnTo>
                    <a:pt x="59" y="91"/>
                  </a:lnTo>
                  <a:lnTo>
                    <a:pt x="59" y="91"/>
                  </a:lnTo>
                  <a:lnTo>
                    <a:pt x="61" y="89"/>
                  </a:lnTo>
                  <a:lnTo>
                    <a:pt x="61" y="89"/>
                  </a:lnTo>
                  <a:lnTo>
                    <a:pt x="57" y="89"/>
                  </a:lnTo>
                  <a:lnTo>
                    <a:pt x="55" y="86"/>
                  </a:lnTo>
                  <a:lnTo>
                    <a:pt x="55" y="86"/>
                  </a:lnTo>
                  <a:lnTo>
                    <a:pt x="55" y="84"/>
                  </a:lnTo>
                  <a:lnTo>
                    <a:pt x="55" y="82"/>
                  </a:lnTo>
                  <a:lnTo>
                    <a:pt x="55" y="82"/>
                  </a:lnTo>
                  <a:lnTo>
                    <a:pt x="57" y="82"/>
                  </a:lnTo>
                  <a:lnTo>
                    <a:pt x="57" y="82"/>
                  </a:lnTo>
                  <a:lnTo>
                    <a:pt x="55" y="80"/>
                  </a:lnTo>
                  <a:lnTo>
                    <a:pt x="57" y="78"/>
                  </a:lnTo>
                  <a:lnTo>
                    <a:pt x="57" y="78"/>
                  </a:lnTo>
                  <a:lnTo>
                    <a:pt x="55" y="77"/>
                  </a:lnTo>
                  <a:lnTo>
                    <a:pt x="55" y="77"/>
                  </a:lnTo>
                  <a:lnTo>
                    <a:pt x="55" y="75"/>
                  </a:lnTo>
                  <a:lnTo>
                    <a:pt x="55" y="73"/>
                  </a:lnTo>
                  <a:lnTo>
                    <a:pt x="55" y="73"/>
                  </a:lnTo>
                  <a:lnTo>
                    <a:pt x="52" y="71"/>
                  </a:lnTo>
                  <a:lnTo>
                    <a:pt x="52" y="71"/>
                  </a:lnTo>
                  <a:lnTo>
                    <a:pt x="50" y="68"/>
                  </a:lnTo>
                  <a:lnTo>
                    <a:pt x="50" y="68"/>
                  </a:lnTo>
                  <a:lnTo>
                    <a:pt x="48" y="64"/>
                  </a:lnTo>
                  <a:lnTo>
                    <a:pt x="47" y="62"/>
                  </a:lnTo>
                  <a:lnTo>
                    <a:pt x="47" y="62"/>
                  </a:lnTo>
                  <a:lnTo>
                    <a:pt x="43" y="61"/>
                  </a:lnTo>
                  <a:lnTo>
                    <a:pt x="43" y="59"/>
                  </a:lnTo>
                  <a:lnTo>
                    <a:pt x="41" y="59"/>
                  </a:lnTo>
                  <a:lnTo>
                    <a:pt x="41" y="59"/>
                  </a:lnTo>
                  <a:lnTo>
                    <a:pt x="41" y="55"/>
                  </a:lnTo>
                  <a:lnTo>
                    <a:pt x="41" y="55"/>
                  </a:lnTo>
                  <a:lnTo>
                    <a:pt x="45" y="57"/>
                  </a:lnTo>
                  <a:lnTo>
                    <a:pt x="47" y="57"/>
                  </a:lnTo>
                  <a:lnTo>
                    <a:pt x="48" y="57"/>
                  </a:lnTo>
                  <a:lnTo>
                    <a:pt x="48" y="57"/>
                  </a:lnTo>
                  <a:lnTo>
                    <a:pt x="52" y="53"/>
                  </a:lnTo>
                  <a:lnTo>
                    <a:pt x="55" y="52"/>
                  </a:lnTo>
                  <a:lnTo>
                    <a:pt x="55" y="52"/>
                  </a:lnTo>
                  <a:lnTo>
                    <a:pt x="59" y="50"/>
                  </a:lnTo>
                  <a:lnTo>
                    <a:pt x="63" y="45"/>
                  </a:lnTo>
                  <a:lnTo>
                    <a:pt x="64" y="43"/>
                  </a:lnTo>
                  <a:lnTo>
                    <a:pt x="70" y="41"/>
                  </a:lnTo>
                  <a:lnTo>
                    <a:pt x="70" y="41"/>
                  </a:lnTo>
                  <a:lnTo>
                    <a:pt x="72" y="43"/>
                  </a:lnTo>
                  <a:lnTo>
                    <a:pt x="72" y="43"/>
                  </a:lnTo>
                  <a:lnTo>
                    <a:pt x="73" y="43"/>
                  </a:lnTo>
                  <a:lnTo>
                    <a:pt x="73" y="43"/>
                  </a:lnTo>
                  <a:lnTo>
                    <a:pt x="75" y="41"/>
                  </a:lnTo>
                  <a:lnTo>
                    <a:pt x="75" y="37"/>
                  </a:lnTo>
                  <a:lnTo>
                    <a:pt x="75" y="37"/>
                  </a:lnTo>
                  <a:lnTo>
                    <a:pt x="73" y="37"/>
                  </a:lnTo>
                  <a:lnTo>
                    <a:pt x="70" y="36"/>
                  </a:lnTo>
                  <a:lnTo>
                    <a:pt x="63" y="37"/>
                  </a:lnTo>
                  <a:lnTo>
                    <a:pt x="63" y="37"/>
                  </a:lnTo>
                  <a:lnTo>
                    <a:pt x="66" y="39"/>
                  </a:lnTo>
                  <a:lnTo>
                    <a:pt x="66" y="39"/>
                  </a:lnTo>
                  <a:lnTo>
                    <a:pt x="59" y="39"/>
                  </a:lnTo>
                  <a:lnTo>
                    <a:pt x="55" y="39"/>
                  </a:lnTo>
                  <a:lnTo>
                    <a:pt x="54" y="41"/>
                  </a:lnTo>
                  <a:lnTo>
                    <a:pt x="54" y="41"/>
                  </a:lnTo>
                  <a:lnTo>
                    <a:pt x="52" y="43"/>
                  </a:lnTo>
                  <a:lnTo>
                    <a:pt x="50" y="43"/>
                  </a:lnTo>
                  <a:lnTo>
                    <a:pt x="47" y="43"/>
                  </a:lnTo>
                  <a:lnTo>
                    <a:pt x="47" y="39"/>
                  </a:lnTo>
                  <a:lnTo>
                    <a:pt x="47" y="39"/>
                  </a:lnTo>
                  <a:lnTo>
                    <a:pt x="43" y="43"/>
                  </a:lnTo>
                  <a:lnTo>
                    <a:pt x="39" y="46"/>
                  </a:lnTo>
                  <a:lnTo>
                    <a:pt x="39" y="46"/>
                  </a:lnTo>
                  <a:lnTo>
                    <a:pt x="38" y="50"/>
                  </a:lnTo>
                  <a:lnTo>
                    <a:pt x="34" y="50"/>
                  </a:lnTo>
                  <a:lnTo>
                    <a:pt x="34" y="50"/>
                  </a:lnTo>
                  <a:lnTo>
                    <a:pt x="30" y="48"/>
                  </a:lnTo>
                  <a:lnTo>
                    <a:pt x="29" y="46"/>
                  </a:lnTo>
                  <a:lnTo>
                    <a:pt x="29" y="46"/>
                  </a:lnTo>
                  <a:lnTo>
                    <a:pt x="27" y="43"/>
                  </a:lnTo>
                  <a:lnTo>
                    <a:pt x="27" y="43"/>
                  </a:lnTo>
                  <a:lnTo>
                    <a:pt x="25" y="43"/>
                  </a:lnTo>
                  <a:lnTo>
                    <a:pt x="23" y="43"/>
                  </a:lnTo>
                  <a:lnTo>
                    <a:pt x="23" y="43"/>
                  </a:lnTo>
                  <a:lnTo>
                    <a:pt x="22" y="39"/>
                  </a:lnTo>
                  <a:lnTo>
                    <a:pt x="20" y="34"/>
                  </a:lnTo>
                  <a:lnTo>
                    <a:pt x="20" y="30"/>
                  </a:lnTo>
                  <a:lnTo>
                    <a:pt x="22" y="25"/>
                  </a:lnTo>
                  <a:lnTo>
                    <a:pt x="22" y="25"/>
                  </a:lnTo>
                  <a:lnTo>
                    <a:pt x="23" y="21"/>
                  </a:lnTo>
                  <a:lnTo>
                    <a:pt x="27" y="20"/>
                  </a:lnTo>
                  <a:lnTo>
                    <a:pt x="27" y="20"/>
                  </a:lnTo>
                  <a:lnTo>
                    <a:pt x="32" y="20"/>
                  </a:lnTo>
                  <a:lnTo>
                    <a:pt x="36" y="21"/>
                  </a:lnTo>
                  <a:lnTo>
                    <a:pt x="36" y="21"/>
                  </a:lnTo>
                  <a:lnTo>
                    <a:pt x="39" y="20"/>
                  </a:lnTo>
                  <a:lnTo>
                    <a:pt x="43" y="20"/>
                  </a:lnTo>
                  <a:lnTo>
                    <a:pt x="43" y="20"/>
                  </a:lnTo>
                  <a:lnTo>
                    <a:pt x="47" y="20"/>
                  </a:lnTo>
                  <a:lnTo>
                    <a:pt x="50" y="20"/>
                  </a:lnTo>
                  <a:lnTo>
                    <a:pt x="50" y="20"/>
                  </a:lnTo>
                  <a:lnTo>
                    <a:pt x="55" y="20"/>
                  </a:lnTo>
                  <a:lnTo>
                    <a:pt x="61" y="20"/>
                  </a:lnTo>
                  <a:lnTo>
                    <a:pt x="61" y="20"/>
                  </a:lnTo>
                  <a:lnTo>
                    <a:pt x="66" y="20"/>
                  </a:lnTo>
                  <a:lnTo>
                    <a:pt x="72" y="21"/>
                  </a:lnTo>
                  <a:lnTo>
                    <a:pt x="72" y="21"/>
                  </a:lnTo>
                  <a:lnTo>
                    <a:pt x="75" y="23"/>
                  </a:lnTo>
                  <a:lnTo>
                    <a:pt x="82" y="23"/>
                  </a:lnTo>
                  <a:lnTo>
                    <a:pt x="88" y="21"/>
                  </a:lnTo>
                  <a:lnTo>
                    <a:pt x="91" y="20"/>
                  </a:lnTo>
                  <a:lnTo>
                    <a:pt x="91" y="20"/>
                  </a:lnTo>
                  <a:lnTo>
                    <a:pt x="95" y="14"/>
                  </a:lnTo>
                  <a:lnTo>
                    <a:pt x="98" y="11"/>
                  </a:lnTo>
                  <a:lnTo>
                    <a:pt x="98" y="11"/>
                  </a:lnTo>
                  <a:lnTo>
                    <a:pt x="100" y="7"/>
                  </a:lnTo>
                  <a:lnTo>
                    <a:pt x="104" y="3"/>
                  </a:lnTo>
                  <a:lnTo>
                    <a:pt x="104" y="3"/>
                  </a:lnTo>
                  <a:lnTo>
                    <a:pt x="102" y="2"/>
                  </a:lnTo>
                  <a:lnTo>
                    <a:pt x="102" y="0"/>
                  </a:lnTo>
                  <a:lnTo>
                    <a:pt x="102" y="0"/>
                  </a:lnTo>
                  <a:lnTo>
                    <a:pt x="98" y="0"/>
                  </a:lnTo>
                  <a:lnTo>
                    <a:pt x="98" y="0"/>
                  </a:lnTo>
                  <a:lnTo>
                    <a:pt x="97" y="2"/>
                  </a:lnTo>
                  <a:lnTo>
                    <a:pt x="95" y="3"/>
                  </a:lnTo>
                  <a:lnTo>
                    <a:pt x="95" y="3"/>
                  </a:lnTo>
                  <a:lnTo>
                    <a:pt x="93" y="5"/>
                  </a:lnTo>
                  <a:lnTo>
                    <a:pt x="93" y="7"/>
                  </a:lnTo>
                  <a:lnTo>
                    <a:pt x="93" y="7"/>
                  </a:lnTo>
                  <a:lnTo>
                    <a:pt x="91" y="9"/>
                  </a:lnTo>
                  <a:lnTo>
                    <a:pt x="89" y="9"/>
                  </a:lnTo>
                  <a:lnTo>
                    <a:pt x="89" y="9"/>
                  </a:lnTo>
                  <a:lnTo>
                    <a:pt x="88" y="12"/>
                  </a:lnTo>
                  <a:lnTo>
                    <a:pt x="84" y="12"/>
                  </a:lnTo>
                  <a:lnTo>
                    <a:pt x="79" y="12"/>
                  </a:lnTo>
                  <a:lnTo>
                    <a:pt x="79" y="12"/>
                  </a:lnTo>
                  <a:lnTo>
                    <a:pt x="68" y="12"/>
                  </a:lnTo>
                  <a:lnTo>
                    <a:pt x="68" y="12"/>
                  </a:lnTo>
                  <a:lnTo>
                    <a:pt x="66" y="12"/>
                  </a:lnTo>
                  <a:lnTo>
                    <a:pt x="64" y="12"/>
                  </a:lnTo>
                  <a:lnTo>
                    <a:pt x="64" y="12"/>
                  </a:lnTo>
                  <a:lnTo>
                    <a:pt x="52" y="11"/>
                  </a:lnTo>
                  <a:lnTo>
                    <a:pt x="52" y="11"/>
                  </a:lnTo>
                  <a:lnTo>
                    <a:pt x="47" y="11"/>
                  </a:lnTo>
                  <a:lnTo>
                    <a:pt x="47" y="11"/>
                  </a:lnTo>
                  <a:lnTo>
                    <a:pt x="45" y="11"/>
                  </a:lnTo>
                  <a:lnTo>
                    <a:pt x="43" y="9"/>
                  </a:lnTo>
                  <a:lnTo>
                    <a:pt x="41" y="7"/>
                  </a:lnTo>
                  <a:lnTo>
                    <a:pt x="41" y="7"/>
                  </a:lnTo>
                  <a:lnTo>
                    <a:pt x="36" y="5"/>
                  </a:lnTo>
                  <a:lnTo>
                    <a:pt x="34" y="5"/>
                  </a:lnTo>
                  <a:lnTo>
                    <a:pt x="32" y="7"/>
                  </a:lnTo>
                  <a:lnTo>
                    <a:pt x="32" y="7"/>
                  </a:lnTo>
                  <a:lnTo>
                    <a:pt x="30" y="11"/>
                  </a:lnTo>
                  <a:lnTo>
                    <a:pt x="29" y="12"/>
                  </a:lnTo>
                  <a:lnTo>
                    <a:pt x="27" y="14"/>
                  </a:lnTo>
                  <a:lnTo>
                    <a:pt x="23" y="12"/>
                  </a:lnTo>
                  <a:lnTo>
                    <a:pt x="23" y="12"/>
                  </a:lnTo>
                  <a:lnTo>
                    <a:pt x="22" y="16"/>
                  </a:lnTo>
                  <a:lnTo>
                    <a:pt x="22" y="16"/>
                  </a:lnTo>
                  <a:lnTo>
                    <a:pt x="20" y="18"/>
                  </a:lnTo>
                  <a:lnTo>
                    <a:pt x="18" y="20"/>
                  </a:lnTo>
                  <a:lnTo>
                    <a:pt x="18" y="20"/>
                  </a:lnTo>
                  <a:lnTo>
                    <a:pt x="16" y="21"/>
                  </a:lnTo>
                  <a:lnTo>
                    <a:pt x="16" y="25"/>
                  </a:lnTo>
                  <a:lnTo>
                    <a:pt x="16" y="27"/>
                  </a:lnTo>
                  <a:lnTo>
                    <a:pt x="16" y="28"/>
                  </a:lnTo>
                  <a:lnTo>
                    <a:pt x="16" y="28"/>
                  </a:lnTo>
                  <a:lnTo>
                    <a:pt x="14" y="27"/>
                  </a:lnTo>
                  <a:lnTo>
                    <a:pt x="13" y="27"/>
                  </a:lnTo>
                  <a:lnTo>
                    <a:pt x="13" y="27"/>
                  </a:lnTo>
                  <a:lnTo>
                    <a:pt x="14" y="30"/>
                  </a:lnTo>
                  <a:lnTo>
                    <a:pt x="16" y="30"/>
                  </a:lnTo>
                  <a:lnTo>
                    <a:pt x="16" y="32"/>
                  </a:lnTo>
                  <a:lnTo>
                    <a:pt x="16" y="32"/>
                  </a:lnTo>
                  <a:lnTo>
                    <a:pt x="16" y="37"/>
                  </a:lnTo>
                  <a:lnTo>
                    <a:pt x="16" y="41"/>
                  </a:lnTo>
                  <a:lnTo>
                    <a:pt x="16" y="41"/>
                  </a:lnTo>
                  <a:lnTo>
                    <a:pt x="14" y="37"/>
                  </a:lnTo>
                  <a:lnTo>
                    <a:pt x="14" y="37"/>
                  </a:lnTo>
                  <a:lnTo>
                    <a:pt x="11" y="45"/>
                  </a:lnTo>
                  <a:lnTo>
                    <a:pt x="9" y="46"/>
                  </a:lnTo>
                  <a:lnTo>
                    <a:pt x="9" y="50"/>
                  </a:lnTo>
                  <a:lnTo>
                    <a:pt x="9" y="50"/>
                  </a:lnTo>
                  <a:lnTo>
                    <a:pt x="9" y="57"/>
                  </a:lnTo>
                  <a:lnTo>
                    <a:pt x="9" y="57"/>
                  </a:lnTo>
                  <a:lnTo>
                    <a:pt x="7" y="61"/>
                  </a:lnTo>
                  <a:lnTo>
                    <a:pt x="6" y="64"/>
                  </a:lnTo>
                  <a:lnTo>
                    <a:pt x="6" y="64"/>
                  </a:lnTo>
                  <a:lnTo>
                    <a:pt x="4" y="66"/>
                  </a:lnTo>
                  <a:lnTo>
                    <a:pt x="2" y="70"/>
                  </a:lnTo>
                  <a:lnTo>
                    <a:pt x="0" y="71"/>
                  </a:lnTo>
                  <a:lnTo>
                    <a:pt x="0" y="73"/>
                  </a:lnTo>
                  <a:lnTo>
                    <a:pt x="0" y="73"/>
                  </a:lnTo>
                  <a:lnTo>
                    <a:pt x="0" y="75"/>
                  </a:lnTo>
                  <a:lnTo>
                    <a:pt x="0" y="77"/>
                  </a:lnTo>
                  <a:lnTo>
                    <a:pt x="0" y="77"/>
                  </a:lnTo>
                  <a:lnTo>
                    <a:pt x="0" y="80"/>
                  </a:lnTo>
                  <a:lnTo>
                    <a:pt x="2" y="86"/>
                  </a:lnTo>
                  <a:lnTo>
                    <a:pt x="2" y="86"/>
                  </a:lnTo>
                  <a:lnTo>
                    <a:pt x="4" y="84"/>
                  </a:lnTo>
                  <a:lnTo>
                    <a:pt x="7" y="84"/>
                  </a:lnTo>
                  <a:lnTo>
                    <a:pt x="7" y="84"/>
                  </a:lnTo>
                  <a:lnTo>
                    <a:pt x="11" y="84"/>
                  </a:lnTo>
                  <a:lnTo>
                    <a:pt x="11" y="86"/>
                  </a:lnTo>
                  <a:lnTo>
                    <a:pt x="11" y="89"/>
                  </a:lnTo>
                  <a:lnTo>
                    <a:pt x="11" y="89"/>
                  </a:lnTo>
                  <a:lnTo>
                    <a:pt x="13" y="94"/>
                  </a:lnTo>
                  <a:lnTo>
                    <a:pt x="11" y="100"/>
                  </a:lnTo>
                  <a:lnTo>
                    <a:pt x="11" y="100"/>
                  </a:lnTo>
                  <a:lnTo>
                    <a:pt x="11" y="105"/>
                  </a:lnTo>
                  <a:lnTo>
                    <a:pt x="7" y="111"/>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181" name="Freeform 4996"/>
            <p:cNvSpPr>
              <a:spLocks/>
            </p:cNvSpPr>
            <p:nvPr/>
          </p:nvSpPr>
          <p:spPr bwMode="auto">
            <a:xfrm>
              <a:off x="4604" y="2840"/>
              <a:ext cx="3" cy="6"/>
            </a:xfrm>
            <a:custGeom>
              <a:avLst/>
              <a:gdLst/>
              <a:ahLst/>
              <a:cxnLst>
                <a:cxn ang="0">
                  <a:pos x="2" y="0"/>
                </a:cxn>
                <a:cxn ang="0">
                  <a:pos x="2" y="0"/>
                </a:cxn>
                <a:cxn ang="0">
                  <a:pos x="0" y="2"/>
                </a:cxn>
                <a:cxn ang="0">
                  <a:pos x="2" y="6"/>
                </a:cxn>
                <a:cxn ang="0">
                  <a:pos x="2" y="6"/>
                </a:cxn>
                <a:cxn ang="0">
                  <a:pos x="3" y="2"/>
                </a:cxn>
                <a:cxn ang="0">
                  <a:pos x="3" y="2"/>
                </a:cxn>
                <a:cxn ang="0">
                  <a:pos x="2" y="0"/>
                </a:cxn>
              </a:cxnLst>
              <a:rect l="0" t="0" r="r" b="b"/>
              <a:pathLst>
                <a:path w="3" h="6">
                  <a:moveTo>
                    <a:pt x="2" y="0"/>
                  </a:moveTo>
                  <a:lnTo>
                    <a:pt x="2" y="0"/>
                  </a:lnTo>
                  <a:lnTo>
                    <a:pt x="0" y="2"/>
                  </a:lnTo>
                  <a:lnTo>
                    <a:pt x="2" y="6"/>
                  </a:lnTo>
                  <a:lnTo>
                    <a:pt x="2" y="6"/>
                  </a:lnTo>
                  <a:lnTo>
                    <a:pt x="3" y="2"/>
                  </a:lnTo>
                  <a:lnTo>
                    <a:pt x="3"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2" name="Freeform 4997"/>
            <p:cNvSpPr>
              <a:spLocks/>
            </p:cNvSpPr>
            <p:nvPr/>
          </p:nvSpPr>
          <p:spPr bwMode="auto">
            <a:xfrm>
              <a:off x="4604" y="2840"/>
              <a:ext cx="3" cy="6"/>
            </a:xfrm>
            <a:custGeom>
              <a:avLst/>
              <a:gdLst/>
              <a:ahLst/>
              <a:cxnLst>
                <a:cxn ang="0">
                  <a:pos x="2" y="0"/>
                </a:cxn>
                <a:cxn ang="0">
                  <a:pos x="2" y="0"/>
                </a:cxn>
                <a:cxn ang="0">
                  <a:pos x="0" y="2"/>
                </a:cxn>
                <a:cxn ang="0">
                  <a:pos x="2" y="6"/>
                </a:cxn>
                <a:cxn ang="0">
                  <a:pos x="2" y="6"/>
                </a:cxn>
                <a:cxn ang="0">
                  <a:pos x="3" y="2"/>
                </a:cxn>
                <a:cxn ang="0">
                  <a:pos x="3" y="2"/>
                </a:cxn>
                <a:cxn ang="0">
                  <a:pos x="2" y="0"/>
                </a:cxn>
              </a:cxnLst>
              <a:rect l="0" t="0" r="r" b="b"/>
              <a:pathLst>
                <a:path w="3" h="6">
                  <a:moveTo>
                    <a:pt x="2" y="0"/>
                  </a:moveTo>
                  <a:lnTo>
                    <a:pt x="2" y="0"/>
                  </a:lnTo>
                  <a:lnTo>
                    <a:pt x="0" y="2"/>
                  </a:lnTo>
                  <a:lnTo>
                    <a:pt x="2" y="6"/>
                  </a:lnTo>
                  <a:lnTo>
                    <a:pt x="2" y="6"/>
                  </a:lnTo>
                  <a:lnTo>
                    <a:pt x="3" y="2"/>
                  </a:lnTo>
                  <a:lnTo>
                    <a:pt x="3"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3" name="Freeform 4998"/>
            <p:cNvSpPr>
              <a:spLocks/>
            </p:cNvSpPr>
            <p:nvPr/>
          </p:nvSpPr>
          <p:spPr bwMode="auto">
            <a:xfrm>
              <a:off x="4607" y="2844"/>
              <a:ext cx="2" cy="2"/>
            </a:xfrm>
            <a:custGeom>
              <a:avLst/>
              <a:gdLst/>
              <a:ahLst/>
              <a:cxnLst>
                <a:cxn ang="0">
                  <a:pos x="0" y="0"/>
                </a:cxn>
                <a:cxn ang="0">
                  <a:pos x="0" y="0"/>
                </a:cxn>
                <a:cxn ang="0">
                  <a:pos x="0" y="2"/>
                </a:cxn>
                <a:cxn ang="0">
                  <a:pos x="0" y="2"/>
                </a:cxn>
                <a:cxn ang="0">
                  <a:pos x="2" y="2"/>
                </a:cxn>
                <a:cxn ang="0">
                  <a:pos x="2" y="0"/>
                </a:cxn>
                <a:cxn ang="0">
                  <a:pos x="2" y="0"/>
                </a:cxn>
                <a:cxn ang="0">
                  <a:pos x="0" y="0"/>
                </a:cxn>
              </a:cxnLst>
              <a:rect l="0" t="0" r="r" b="b"/>
              <a:pathLst>
                <a:path w="2" h="2">
                  <a:moveTo>
                    <a:pt x="0" y="0"/>
                  </a:moveTo>
                  <a:lnTo>
                    <a:pt x="0" y="0"/>
                  </a:lnTo>
                  <a:lnTo>
                    <a:pt x="0" y="2"/>
                  </a:lnTo>
                  <a:lnTo>
                    <a:pt x="0" y="2"/>
                  </a:lnTo>
                  <a:lnTo>
                    <a:pt x="2" y="2"/>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4" name="Freeform 4999"/>
            <p:cNvSpPr>
              <a:spLocks/>
            </p:cNvSpPr>
            <p:nvPr/>
          </p:nvSpPr>
          <p:spPr bwMode="auto">
            <a:xfrm>
              <a:off x="4607" y="2844"/>
              <a:ext cx="2" cy="2"/>
            </a:xfrm>
            <a:custGeom>
              <a:avLst/>
              <a:gdLst/>
              <a:ahLst/>
              <a:cxnLst>
                <a:cxn ang="0">
                  <a:pos x="0" y="0"/>
                </a:cxn>
                <a:cxn ang="0">
                  <a:pos x="0" y="0"/>
                </a:cxn>
                <a:cxn ang="0">
                  <a:pos x="0" y="2"/>
                </a:cxn>
                <a:cxn ang="0">
                  <a:pos x="0" y="2"/>
                </a:cxn>
                <a:cxn ang="0">
                  <a:pos x="2" y="2"/>
                </a:cxn>
                <a:cxn ang="0">
                  <a:pos x="2" y="0"/>
                </a:cxn>
                <a:cxn ang="0">
                  <a:pos x="2" y="0"/>
                </a:cxn>
                <a:cxn ang="0">
                  <a:pos x="0" y="0"/>
                </a:cxn>
              </a:cxnLst>
              <a:rect l="0" t="0" r="r" b="b"/>
              <a:pathLst>
                <a:path w="2" h="2">
                  <a:moveTo>
                    <a:pt x="0" y="0"/>
                  </a:moveTo>
                  <a:lnTo>
                    <a:pt x="0" y="0"/>
                  </a:lnTo>
                  <a:lnTo>
                    <a:pt x="0" y="2"/>
                  </a:lnTo>
                  <a:lnTo>
                    <a:pt x="0" y="2"/>
                  </a:lnTo>
                  <a:lnTo>
                    <a:pt x="2" y="2"/>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5" name="Freeform 5000"/>
            <p:cNvSpPr>
              <a:spLocks/>
            </p:cNvSpPr>
            <p:nvPr/>
          </p:nvSpPr>
          <p:spPr bwMode="auto">
            <a:xfrm>
              <a:off x="4611" y="2835"/>
              <a:ext cx="52" cy="14"/>
            </a:xfrm>
            <a:custGeom>
              <a:avLst/>
              <a:gdLst/>
              <a:ahLst/>
              <a:cxnLst>
                <a:cxn ang="0">
                  <a:pos x="3" y="12"/>
                </a:cxn>
                <a:cxn ang="0">
                  <a:pos x="3" y="12"/>
                </a:cxn>
                <a:cxn ang="0">
                  <a:pos x="5" y="12"/>
                </a:cxn>
                <a:cxn ang="0">
                  <a:pos x="9" y="12"/>
                </a:cxn>
                <a:cxn ang="0">
                  <a:pos x="9" y="12"/>
                </a:cxn>
                <a:cxn ang="0">
                  <a:pos x="16" y="12"/>
                </a:cxn>
                <a:cxn ang="0">
                  <a:pos x="16" y="12"/>
                </a:cxn>
                <a:cxn ang="0">
                  <a:pos x="18" y="14"/>
                </a:cxn>
                <a:cxn ang="0">
                  <a:pos x="19" y="14"/>
                </a:cxn>
                <a:cxn ang="0">
                  <a:pos x="19" y="14"/>
                </a:cxn>
                <a:cxn ang="0">
                  <a:pos x="23" y="12"/>
                </a:cxn>
                <a:cxn ang="0">
                  <a:pos x="25" y="12"/>
                </a:cxn>
                <a:cxn ang="0">
                  <a:pos x="25" y="11"/>
                </a:cxn>
                <a:cxn ang="0">
                  <a:pos x="25" y="11"/>
                </a:cxn>
                <a:cxn ang="0">
                  <a:pos x="30" y="12"/>
                </a:cxn>
                <a:cxn ang="0">
                  <a:pos x="36" y="11"/>
                </a:cxn>
                <a:cxn ang="0">
                  <a:pos x="36" y="11"/>
                </a:cxn>
                <a:cxn ang="0">
                  <a:pos x="44" y="9"/>
                </a:cxn>
                <a:cxn ang="0">
                  <a:pos x="48" y="9"/>
                </a:cxn>
                <a:cxn ang="0">
                  <a:pos x="48" y="7"/>
                </a:cxn>
                <a:cxn ang="0">
                  <a:pos x="48" y="5"/>
                </a:cxn>
                <a:cxn ang="0">
                  <a:pos x="48" y="5"/>
                </a:cxn>
                <a:cxn ang="0">
                  <a:pos x="50" y="5"/>
                </a:cxn>
                <a:cxn ang="0">
                  <a:pos x="52" y="4"/>
                </a:cxn>
                <a:cxn ang="0">
                  <a:pos x="52" y="4"/>
                </a:cxn>
                <a:cxn ang="0">
                  <a:pos x="50" y="0"/>
                </a:cxn>
                <a:cxn ang="0">
                  <a:pos x="48" y="0"/>
                </a:cxn>
                <a:cxn ang="0">
                  <a:pos x="48" y="2"/>
                </a:cxn>
                <a:cxn ang="0">
                  <a:pos x="48" y="2"/>
                </a:cxn>
                <a:cxn ang="0">
                  <a:pos x="50" y="2"/>
                </a:cxn>
                <a:cxn ang="0">
                  <a:pos x="50" y="2"/>
                </a:cxn>
                <a:cxn ang="0">
                  <a:pos x="46" y="4"/>
                </a:cxn>
                <a:cxn ang="0">
                  <a:pos x="43" y="7"/>
                </a:cxn>
                <a:cxn ang="0">
                  <a:pos x="43" y="7"/>
                </a:cxn>
                <a:cxn ang="0">
                  <a:pos x="41" y="9"/>
                </a:cxn>
                <a:cxn ang="0">
                  <a:pos x="39" y="9"/>
                </a:cxn>
                <a:cxn ang="0">
                  <a:pos x="36" y="7"/>
                </a:cxn>
                <a:cxn ang="0">
                  <a:pos x="36" y="7"/>
                </a:cxn>
                <a:cxn ang="0">
                  <a:pos x="34" y="5"/>
                </a:cxn>
                <a:cxn ang="0">
                  <a:pos x="32" y="7"/>
                </a:cxn>
                <a:cxn ang="0">
                  <a:pos x="30" y="7"/>
                </a:cxn>
                <a:cxn ang="0">
                  <a:pos x="30" y="7"/>
                </a:cxn>
                <a:cxn ang="0">
                  <a:pos x="28" y="7"/>
                </a:cxn>
                <a:cxn ang="0">
                  <a:pos x="28" y="7"/>
                </a:cxn>
                <a:cxn ang="0">
                  <a:pos x="28" y="7"/>
                </a:cxn>
                <a:cxn ang="0">
                  <a:pos x="27" y="7"/>
                </a:cxn>
                <a:cxn ang="0">
                  <a:pos x="25" y="7"/>
                </a:cxn>
                <a:cxn ang="0">
                  <a:pos x="25" y="7"/>
                </a:cxn>
                <a:cxn ang="0">
                  <a:pos x="19" y="5"/>
                </a:cxn>
                <a:cxn ang="0">
                  <a:pos x="14" y="4"/>
                </a:cxn>
                <a:cxn ang="0">
                  <a:pos x="14" y="4"/>
                </a:cxn>
                <a:cxn ang="0">
                  <a:pos x="9" y="4"/>
                </a:cxn>
                <a:cxn ang="0">
                  <a:pos x="3" y="5"/>
                </a:cxn>
                <a:cxn ang="0">
                  <a:pos x="3" y="5"/>
                </a:cxn>
                <a:cxn ang="0">
                  <a:pos x="2" y="7"/>
                </a:cxn>
                <a:cxn ang="0">
                  <a:pos x="0" y="9"/>
                </a:cxn>
                <a:cxn ang="0">
                  <a:pos x="0" y="9"/>
                </a:cxn>
                <a:cxn ang="0">
                  <a:pos x="0" y="12"/>
                </a:cxn>
                <a:cxn ang="0">
                  <a:pos x="2" y="12"/>
                </a:cxn>
                <a:cxn ang="0">
                  <a:pos x="3" y="12"/>
                </a:cxn>
              </a:cxnLst>
              <a:rect l="0" t="0" r="r" b="b"/>
              <a:pathLst>
                <a:path w="52" h="14">
                  <a:moveTo>
                    <a:pt x="3" y="12"/>
                  </a:moveTo>
                  <a:lnTo>
                    <a:pt x="3" y="12"/>
                  </a:lnTo>
                  <a:lnTo>
                    <a:pt x="5" y="12"/>
                  </a:lnTo>
                  <a:lnTo>
                    <a:pt x="9" y="12"/>
                  </a:lnTo>
                  <a:lnTo>
                    <a:pt x="9" y="12"/>
                  </a:lnTo>
                  <a:lnTo>
                    <a:pt x="16" y="12"/>
                  </a:lnTo>
                  <a:lnTo>
                    <a:pt x="16" y="12"/>
                  </a:lnTo>
                  <a:lnTo>
                    <a:pt x="18" y="14"/>
                  </a:lnTo>
                  <a:lnTo>
                    <a:pt x="19" y="14"/>
                  </a:lnTo>
                  <a:lnTo>
                    <a:pt x="19" y="14"/>
                  </a:lnTo>
                  <a:lnTo>
                    <a:pt x="23" y="12"/>
                  </a:lnTo>
                  <a:lnTo>
                    <a:pt x="25" y="12"/>
                  </a:lnTo>
                  <a:lnTo>
                    <a:pt x="25" y="11"/>
                  </a:lnTo>
                  <a:lnTo>
                    <a:pt x="25" y="11"/>
                  </a:lnTo>
                  <a:lnTo>
                    <a:pt x="30" y="12"/>
                  </a:lnTo>
                  <a:lnTo>
                    <a:pt x="36" y="11"/>
                  </a:lnTo>
                  <a:lnTo>
                    <a:pt x="36" y="11"/>
                  </a:lnTo>
                  <a:lnTo>
                    <a:pt x="44" y="9"/>
                  </a:lnTo>
                  <a:lnTo>
                    <a:pt x="48" y="9"/>
                  </a:lnTo>
                  <a:lnTo>
                    <a:pt x="48" y="7"/>
                  </a:lnTo>
                  <a:lnTo>
                    <a:pt x="48" y="5"/>
                  </a:lnTo>
                  <a:lnTo>
                    <a:pt x="48" y="5"/>
                  </a:lnTo>
                  <a:lnTo>
                    <a:pt x="50" y="5"/>
                  </a:lnTo>
                  <a:lnTo>
                    <a:pt x="52" y="4"/>
                  </a:lnTo>
                  <a:lnTo>
                    <a:pt x="52" y="4"/>
                  </a:lnTo>
                  <a:lnTo>
                    <a:pt x="50" y="0"/>
                  </a:lnTo>
                  <a:lnTo>
                    <a:pt x="48" y="0"/>
                  </a:lnTo>
                  <a:lnTo>
                    <a:pt x="48" y="2"/>
                  </a:lnTo>
                  <a:lnTo>
                    <a:pt x="48" y="2"/>
                  </a:lnTo>
                  <a:lnTo>
                    <a:pt x="50" y="2"/>
                  </a:lnTo>
                  <a:lnTo>
                    <a:pt x="50" y="2"/>
                  </a:lnTo>
                  <a:lnTo>
                    <a:pt x="46" y="4"/>
                  </a:lnTo>
                  <a:lnTo>
                    <a:pt x="43" y="7"/>
                  </a:lnTo>
                  <a:lnTo>
                    <a:pt x="43" y="7"/>
                  </a:lnTo>
                  <a:lnTo>
                    <a:pt x="41" y="9"/>
                  </a:lnTo>
                  <a:lnTo>
                    <a:pt x="39" y="9"/>
                  </a:lnTo>
                  <a:lnTo>
                    <a:pt x="36" y="7"/>
                  </a:lnTo>
                  <a:lnTo>
                    <a:pt x="36" y="7"/>
                  </a:lnTo>
                  <a:lnTo>
                    <a:pt x="34" y="5"/>
                  </a:lnTo>
                  <a:lnTo>
                    <a:pt x="32" y="7"/>
                  </a:lnTo>
                  <a:lnTo>
                    <a:pt x="30" y="7"/>
                  </a:lnTo>
                  <a:lnTo>
                    <a:pt x="30" y="7"/>
                  </a:lnTo>
                  <a:lnTo>
                    <a:pt x="28" y="7"/>
                  </a:lnTo>
                  <a:lnTo>
                    <a:pt x="28" y="7"/>
                  </a:lnTo>
                  <a:lnTo>
                    <a:pt x="28" y="7"/>
                  </a:lnTo>
                  <a:lnTo>
                    <a:pt x="27" y="7"/>
                  </a:lnTo>
                  <a:lnTo>
                    <a:pt x="25" y="7"/>
                  </a:lnTo>
                  <a:lnTo>
                    <a:pt x="25" y="7"/>
                  </a:lnTo>
                  <a:lnTo>
                    <a:pt x="19" y="5"/>
                  </a:lnTo>
                  <a:lnTo>
                    <a:pt x="14" y="4"/>
                  </a:lnTo>
                  <a:lnTo>
                    <a:pt x="14" y="4"/>
                  </a:lnTo>
                  <a:lnTo>
                    <a:pt x="9" y="4"/>
                  </a:lnTo>
                  <a:lnTo>
                    <a:pt x="3" y="5"/>
                  </a:lnTo>
                  <a:lnTo>
                    <a:pt x="3" y="5"/>
                  </a:lnTo>
                  <a:lnTo>
                    <a:pt x="2" y="7"/>
                  </a:lnTo>
                  <a:lnTo>
                    <a:pt x="0" y="9"/>
                  </a:lnTo>
                  <a:lnTo>
                    <a:pt x="0" y="9"/>
                  </a:lnTo>
                  <a:lnTo>
                    <a:pt x="0" y="12"/>
                  </a:lnTo>
                  <a:lnTo>
                    <a:pt x="2" y="12"/>
                  </a:lnTo>
                  <a:lnTo>
                    <a:pt x="3"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6" name="Freeform 5001"/>
            <p:cNvSpPr>
              <a:spLocks/>
            </p:cNvSpPr>
            <p:nvPr/>
          </p:nvSpPr>
          <p:spPr bwMode="auto">
            <a:xfrm>
              <a:off x="4611" y="2835"/>
              <a:ext cx="52" cy="14"/>
            </a:xfrm>
            <a:custGeom>
              <a:avLst/>
              <a:gdLst/>
              <a:ahLst/>
              <a:cxnLst>
                <a:cxn ang="0">
                  <a:pos x="3" y="12"/>
                </a:cxn>
                <a:cxn ang="0">
                  <a:pos x="3" y="12"/>
                </a:cxn>
                <a:cxn ang="0">
                  <a:pos x="5" y="12"/>
                </a:cxn>
                <a:cxn ang="0">
                  <a:pos x="9" y="12"/>
                </a:cxn>
                <a:cxn ang="0">
                  <a:pos x="9" y="12"/>
                </a:cxn>
                <a:cxn ang="0">
                  <a:pos x="16" y="12"/>
                </a:cxn>
                <a:cxn ang="0">
                  <a:pos x="16" y="12"/>
                </a:cxn>
                <a:cxn ang="0">
                  <a:pos x="18" y="14"/>
                </a:cxn>
                <a:cxn ang="0">
                  <a:pos x="19" y="14"/>
                </a:cxn>
                <a:cxn ang="0">
                  <a:pos x="19" y="14"/>
                </a:cxn>
                <a:cxn ang="0">
                  <a:pos x="23" y="12"/>
                </a:cxn>
                <a:cxn ang="0">
                  <a:pos x="25" y="12"/>
                </a:cxn>
                <a:cxn ang="0">
                  <a:pos x="25" y="11"/>
                </a:cxn>
                <a:cxn ang="0">
                  <a:pos x="25" y="11"/>
                </a:cxn>
                <a:cxn ang="0">
                  <a:pos x="30" y="12"/>
                </a:cxn>
                <a:cxn ang="0">
                  <a:pos x="36" y="11"/>
                </a:cxn>
                <a:cxn ang="0">
                  <a:pos x="36" y="11"/>
                </a:cxn>
                <a:cxn ang="0">
                  <a:pos x="44" y="9"/>
                </a:cxn>
                <a:cxn ang="0">
                  <a:pos x="48" y="9"/>
                </a:cxn>
                <a:cxn ang="0">
                  <a:pos x="48" y="7"/>
                </a:cxn>
                <a:cxn ang="0">
                  <a:pos x="48" y="5"/>
                </a:cxn>
                <a:cxn ang="0">
                  <a:pos x="48" y="5"/>
                </a:cxn>
                <a:cxn ang="0">
                  <a:pos x="50" y="5"/>
                </a:cxn>
                <a:cxn ang="0">
                  <a:pos x="52" y="4"/>
                </a:cxn>
                <a:cxn ang="0">
                  <a:pos x="52" y="4"/>
                </a:cxn>
                <a:cxn ang="0">
                  <a:pos x="50" y="0"/>
                </a:cxn>
                <a:cxn ang="0">
                  <a:pos x="48" y="0"/>
                </a:cxn>
                <a:cxn ang="0">
                  <a:pos x="48" y="2"/>
                </a:cxn>
                <a:cxn ang="0">
                  <a:pos x="48" y="2"/>
                </a:cxn>
                <a:cxn ang="0">
                  <a:pos x="50" y="2"/>
                </a:cxn>
                <a:cxn ang="0">
                  <a:pos x="50" y="2"/>
                </a:cxn>
                <a:cxn ang="0">
                  <a:pos x="46" y="4"/>
                </a:cxn>
                <a:cxn ang="0">
                  <a:pos x="43" y="7"/>
                </a:cxn>
                <a:cxn ang="0">
                  <a:pos x="43" y="7"/>
                </a:cxn>
                <a:cxn ang="0">
                  <a:pos x="41" y="9"/>
                </a:cxn>
                <a:cxn ang="0">
                  <a:pos x="39" y="9"/>
                </a:cxn>
                <a:cxn ang="0">
                  <a:pos x="36" y="7"/>
                </a:cxn>
                <a:cxn ang="0">
                  <a:pos x="36" y="7"/>
                </a:cxn>
                <a:cxn ang="0">
                  <a:pos x="34" y="5"/>
                </a:cxn>
                <a:cxn ang="0">
                  <a:pos x="32" y="7"/>
                </a:cxn>
                <a:cxn ang="0">
                  <a:pos x="30" y="7"/>
                </a:cxn>
                <a:cxn ang="0">
                  <a:pos x="30" y="7"/>
                </a:cxn>
                <a:cxn ang="0">
                  <a:pos x="28" y="7"/>
                </a:cxn>
                <a:cxn ang="0">
                  <a:pos x="28" y="7"/>
                </a:cxn>
                <a:cxn ang="0">
                  <a:pos x="28" y="7"/>
                </a:cxn>
                <a:cxn ang="0">
                  <a:pos x="27" y="7"/>
                </a:cxn>
                <a:cxn ang="0">
                  <a:pos x="25" y="7"/>
                </a:cxn>
                <a:cxn ang="0">
                  <a:pos x="25" y="7"/>
                </a:cxn>
                <a:cxn ang="0">
                  <a:pos x="19" y="5"/>
                </a:cxn>
                <a:cxn ang="0">
                  <a:pos x="14" y="4"/>
                </a:cxn>
                <a:cxn ang="0">
                  <a:pos x="14" y="4"/>
                </a:cxn>
                <a:cxn ang="0">
                  <a:pos x="9" y="4"/>
                </a:cxn>
                <a:cxn ang="0">
                  <a:pos x="3" y="5"/>
                </a:cxn>
                <a:cxn ang="0">
                  <a:pos x="3" y="5"/>
                </a:cxn>
                <a:cxn ang="0">
                  <a:pos x="2" y="7"/>
                </a:cxn>
                <a:cxn ang="0">
                  <a:pos x="0" y="9"/>
                </a:cxn>
                <a:cxn ang="0">
                  <a:pos x="0" y="9"/>
                </a:cxn>
                <a:cxn ang="0">
                  <a:pos x="0" y="12"/>
                </a:cxn>
                <a:cxn ang="0">
                  <a:pos x="2" y="12"/>
                </a:cxn>
                <a:cxn ang="0">
                  <a:pos x="3" y="12"/>
                </a:cxn>
              </a:cxnLst>
              <a:rect l="0" t="0" r="r" b="b"/>
              <a:pathLst>
                <a:path w="52" h="14">
                  <a:moveTo>
                    <a:pt x="3" y="12"/>
                  </a:moveTo>
                  <a:lnTo>
                    <a:pt x="3" y="12"/>
                  </a:lnTo>
                  <a:lnTo>
                    <a:pt x="5" y="12"/>
                  </a:lnTo>
                  <a:lnTo>
                    <a:pt x="9" y="12"/>
                  </a:lnTo>
                  <a:lnTo>
                    <a:pt x="9" y="12"/>
                  </a:lnTo>
                  <a:lnTo>
                    <a:pt x="16" y="12"/>
                  </a:lnTo>
                  <a:lnTo>
                    <a:pt x="16" y="12"/>
                  </a:lnTo>
                  <a:lnTo>
                    <a:pt x="18" y="14"/>
                  </a:lnTo>
                  <a:lnTo>
                    <a:pt x="19" y="14"/>
                  </a:lnTo>
                  <a:lnTo>
                    <a:pt x="19" y="14"/>
                  </a:lnTo>
                  <a:lnTo>
                    <a:pt x="23" y="12"/>
                  </a:lnTo>
                  <a:lnTo>
                    <a:pt x="25" y="12"/>
                  </a:lnTo>
                  <a:lnTo>
                    <a:pt x="25" y="11"/>
                  </a:lnTo>
                  <a:lnTo>
                    <a:pt x="25" y="11"/>
                  </a:lnTo>
                  <a:lnTo>
                    <a:pt x="30" y="12"/>
                  </a:lnTo>
                  <a:lnTo>
                    <a:pt x="36" y="11"/>
                  </a:lnTo>
                  <a:lnTo>
                    <a:pt x="36" y="11"/>
                  </a:lnTo>
                  <a:lnTo>
                    <a:pt x="44" y="9"/>
                  </a:lnTo>
                  <a:lnTo>
                    <a:pt x="48" y="9"/>
                  </a:lnTo>
                  <a:lnTo>
                    <a:pt x="48" y="7"/>
                  </a:lnTo>
                  <a:lnTo>
                    <a:pt x="48" y="5"/>
                  </a:lnTo>
                  <a:lnTo>
                    <a:pt x="48" y="5"/>
                  </a:lnTo>
                  <a:lnTo>
                    <a:pt x="50" y="5"/>
                  </a:lnTo>
                  <a:lnTo>
                    <a:pt x="52" y="4"/>
                  </a:lnTo>
                  <a:lnTo>
                    <a:pt x="52" y="4"/>
                  </a:lnTo>
                  <a:lnTo>
                    <a:pt x="50" y="0"/>
                  </a:lnTo>
                  <a:lnTo>
                    <a:pt x="48" y="0"/>
                  </a:lnTo>
                  <a:lnTo>
                    <a:pt x="48" y="2"/>
                  </a:lnTo>
                  <a:lnTo>
                    <a:pt x="48" y="2"/>
                  </a:lnTo>
                  <a:lnTo>
                    <a:pt x="50" y="2"/>
                  </a:lnTo>
                  <a:lnTo>
                    <a:pt x="50" y="2"/>
                  </a:lnTo>
                  <a:lnTo>
                    <a:pt x="46" y="4"/>
                  </a:lnTo>
                  <a:lnTo>
                    <a:pt x="43" y="7"/>
                  </a:lnTo>
                  <a:lnTo>
                    <a:pt x="43" y="7"/>
                  </a:lnTo>
                  <a:lnTo>
                    <a:pt x="41" y="9"/>
                  </a:lnTo>
                  <a:lnTo>
                    <a:pt x="39" y="9"/>
                  </a:lnTo>
                  <a:lnTo>
                    <a:pt x="36" y="7"/>
                  </a:lnTo>
                  <a:lnTo>
                    <a:pt x="36" y="7"/>
                  </a:lnTo>
                  <a:lnTo>
                    <a:pt x="34" y="5"/>
                  </a:lnTo>
                  <a:lnTo>
                    <a:pt x="32" y="7"/>
                  </a:lnTo>
                  <a:lnTo>
                    <a:pt x="30" y="7"/>
                  </a:lnTo>
                  <a:lnTo>
                    <a:pt x="30" y="7"/>
                  </a:lnTo>
                  <a:lnTo>
                    <a:pt x="28" y="7"/>
                  </a:lnTo>
                  <a:lnTo>
                    <a:pt x="28" y="7"/>
                  </a:lnTo>
                  <a:lnTo>
                    <a:pt x="28" y="7"/>
                  </a:lnTo>
                  <a:lnTo>
                    <a:pt x="27" y="7"/>
                  </a:lnTo>
                  <a:lnTo>
                    <a:pt x="25" y="7"/>
                  </a:lnTo>
                  <a:lnTo>
                    <a:pt x="25" y="7"/>
                  </a:lnTo>
                  <a:lnTo>
                    <a:pt x="19" y="5"/>
                  </a:lnTo>
                  <a:lnTo>
                    <a:pt x="14" y="4"/>
                  </a:lnTo>
                  <a:lnTo>
                    <a:pt x="14" y="4"/>
                  </a:lnTo>
                  <a:lnTo>
                    <a:pt x="9" y="4"/>
                  </a:lnTo>
                  <a:lnTo>
                    <a:pt x="3" y="5"/>
                  </a:lnTo>
                  <a:lnTo>
                    <a:pt x="3" y="5"/>
                  </a:lnTo>
                  <a:lnTo>
                    <a:pt x="2" y="7"/>
                  </a:lnTo>
                  <a:lnTo>
                    <a:pt x="0" y="9"/>
                  </a:lnTo>
                  <a:lnTo>
                    <a:pt x="0" y="9"/>
                  </a:lnTo>
                  <a:lnTo>
                    <a:pt x="0" y="12"/>
                  </a:lnTo>
                  <a:lnTo>
                    <a:pt x="2" y="12"/>
                  </a:lnTo>
                  <a:lnTo>
                    <a:pt x="3"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7" name="Freeform 5002"/>
            <p:cNvSpPr>
              <a:spLocks/>
            </p:cNvSpPr>
            <p:nvPr/>
          </p:nvSpPr>
          <p:spPr bwMode="auto">
            <a:xfrm>
              <a:off x="4623" y="2797"/>
              <a:ext cx="2" cy="13"/>
            </a:xfrm>
            <a:custGeom>
              <a:avLst/>
              <a:gdLst/>
              <a:ahLst/>
              <a:cxnLst>
                <a:cxn ang="0">
                  <a:pos x="2" y="0"/>
                </a:cxn>
                <a:cxn ang="0">
                  <a:pos x="2" y="0"/>
                </a:cxn>
                <a:cxn ang="0">
                  <a:pos x="0" y="2"/>
                </a:cxn>
                <a:cxn ang="0">
                  <a:pos x="0" y="6"/>
                </a:cxn>
                <a:cxn ang="0">
                  <a:pos x="0" y="13"/>
                </a:cxn>
                <a:cxn ang="0">
                  <a:pos x="0" y="13"/>
                </a:cxn>
                <a:cxn ang="0">
                  <a:pos x="2" y="6"/>
                </a:cxn>
                <a:cxn ang="0">
                  <a:pos x="2" y="0"/>
                </a:cxn>
              </a:cxnLst>
              <a:rect l="0" t="0" r="r" b="b"/>
              <a:pathLst>
                <a:path w="2" h="13">
                  <a:moveTo>
                    <a:pt x="2" y="0"/>
                  </a:moveTo>
                  <a:lnTo>
                    <a:pt x="2" y="0"/>
                  </a:lnTo>
                  <a:lnTo>
                    <a:pt x="0" y="2"/>
                  </a:lnTo>
                  <a:lnTo>
                    <a:pt x="0" y="6"/>
                  </a:lnTo>
                  <a:lnTo>
                    <a:pt x="0" y="13"/>
                  </a:lnTo>
                  <a:lnTo>
                    <a:pt x="0" y="13"/>
                  </a:lnTo>
                  <a:lnTo>
                    <a:pt x="2" y="6"/>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8" name="Freeform 5003"/>
            <p:cNvSpPr>
              <a:spLocks/>
            </p:cNvSpPr>
            <p:nvPr/>
          </p:nvSpPr>
          <p:spPr bwMode="auto">
            <a:xfrm>
              <a:off x="4623" y="2797"/>
              <a:ext cx="2" cy="13"/>
            </a:xfrm>
            <a:custGeom>
              <a:avLst/>
              <a:gdLst/>
              <a:ahLst/>
              <a:cxnLst>
                <a:cxn ang="0">
                  <a:pos x="2" y="0"/>
                </a:cxn>
                <a:cxn ang="0">
                  <a:pos x="2" y="0"/>
                </a:cxn>
                <a:cxn ang="0">
                  <a:pos x="0" y="2"/>
                </a:cxn>
                <a:cxn ang="0">
                  <a:pos x="0" y="6"/>
                </a:cxn>
                <a:cxn ang="0">
                  <a:pos x="0" y="13"/>
                </a:cxn>
                <a:cxn ang="0">
                  <a:pos x="0" y="13"/>
                </a:cxn>
                <a:cxn ang="0">
                  <a:pos x="2" y="6"/>
                </a:cxn>
                <a:cxn ang="0">
                  <a:pos x="2" y="0"/>
                </a:cxn>
              </a:cxnLst>
              <a:rect l="0" t="0" r="r" b="b"/>
              <a:pathLst>
                <a:path w="2" h="13">
                  <a:moveTo>
                    <a:pt x="2" y="0"/>
                  </a:moveTo>
                  <a:lnTo>
                    <a:pt x="2" y="0"/>
                  </a:lnTo>
                  <a:lnTo>
                    <a:pt x="0" y="2"/>
                  </a:lnTo>
                  <a:lnTo>
                    <a:pt x="0" y="6"/>
                  </a:lnTo>
                  <a:lnTo>
                    <a:pt x="0" y="13"/>
                  </a:lnTo>
                  <a:lnTo>
                    <a:pt x="0" y="13"/>
                  </a:lnTo>
                  <a:lnTo>
                    <a:pt x="2" y="6"/>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9" name="Freeform 5004"/>
            <p:cNvSpPr>
              <a:spLocks/>
            </p:cNvSpPr>
            <p:nvPr/>
          </p:nvSpPr>
          <p:spPr bwMode="auto">
            <a:xfrm>
              <a:off x="4627" y="2819"/>
              <a:ext cx="1" cy="2"/>
            </a:xfrm>
            <a:custGeom>
              <a:avLst/>
              <a:gdLst/>
              <a:ahLst/>
              <a:cxnLst>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0" name="Freeform 5005"/>
            <p:cNvSpPr>
              <a:spLocks/>
            </p:cNvSpPr>
            <p:nvPr/>
          </p:nvSpPr>
          <p:spPr bwMode="auto">
            <a:xfrm>
              <a:off x="4627" y="2819"/>
              <a:ext cx="1" cy="2"/>
            </a:xfrm>
            <a:custGeom>
              <a:avLst/>
              <a:gdLst/>
              <a:ahLst/>
              <a:cxnLst>
                <a:cxn ang="0">
                  <a:pos x="0" y="0"/>
                </a:cxn>
                <a:cxn ang="0">
                  <a:pos x="0" y="0"/>
                </a:cxn>
                <a:cxn ang="0">
                  <a:pos x="0" y="2"/>
                </a:cxn>
                <a:cxn ang="0">
                  <a:pos x="0" y="2"/>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1" name="Freeform 5006"/>
            <p:cNvSpPr>
              <a:spLocks/>
            </p:cNvSpPr>
            <p:nvPr/>
          </p:nvSpPr>
          <p:spPr bwMode="auto">
            <a:xfrm>
              <a:off x="4629" y="2822"/>
              <a:ext cx="3" cy="1"/>
            </a:xfrm>
            <a:custGeom>
              <a:avLst/>
              <a:gdLst/>
              <a:ahLst/>
              <a:cxnLst>
                <a:cxn ang="0">
                  <a:pos x="0" y="0"/>
                </a:cxn>
                <a:cxn ang="0">
                  <a:pos x="0" y="0"/>
                </a:cxn>
                <a:cxn ang="0">
                  <a:pos x="1" y="0"/>
                </a:cxn>
                <a:cxn ang="0">
                  <a:pos x="3" y="0"/>
                </a:cxn>
                <a:cxn ang="0">
                  <a:pos x="3" y="0"/>
                </a:cxn>
                <a:cxn ang="0">
                  <a:pos x="0" y="0"/>
                </a:cxn>
              </a:cxnLst>
              <a:rect l="0" t="0" r="r" b="b"/>
              <a:pathLst>
                <a:path w="3">
                  <a:moveTo>
                    <a:pt x="0" y="0"/>
                  </a:moveTo>
                  <a:lnTo>
                    <a:pt x="0" y="0"/>
                  </a:lnTo>
                  <a:lnTo>
                    <a:pt x="1" y="0"/>
                  </a:lnTo>
                  <a:lnTo>
                    <a:pt x="3"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2" name="Freeform 5007"/>
            <p:cNvSpPr>
              <a:spLocks/>
            </p:cNvSpPr>
            <p:nvPr/>
          </p:nvSpPr>
          <p:spPr bwMode="auto">
            <a:xfrm>
              <a:off x="4629" y="2822"/>
              <a:ext cx="3" cy="1"/>
            </a:xfrm>
            <a:custGeom>
              <a:avLst/>
              <a:gdLst/>
              <a:ahLst/>
              <a:cxnLst>
                <a:cxn ang="0">
                  <a:pos x="0" y="0"/>
                </a:cxn>
                <a:cxn ang="0">
                  <a:pos x="0" y="0"/>
                </a:cxn>
                <a:cxn ang="0">
                  <a:pos x="1" y="0"/>
                </a:cxn>
                <a:cxn ang="0">
                  <a:pos x="3" y="0"/>
                </a:cxn>
                <a:cxn ang="0">
                  <a:pos x="3" y="0"/>
                </a:cxn>
                <a:cxn ang="0">
                  <a:pos x="0" y="0"/>
                </a:cxn>
              </a:cxnLst>
              <a:rect l="0" t="0" r="r" b="b"/>
              <a:pathLst>
                <a:path w="3">
                  <a:moveTo>
                    <a:pt x="0" y="0"/>
                  </a:moveTo>
                  <a:lnTo>
                    <a:pt x="0" y="0"/>
                  </a:lnTo>
                  <a:lnTo>
                    <a:pt x="1" y="0"/>
                  </a:lnTo>
                  <a:lnTo>
                    <a:pt x="3" y="0"/>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3" name="Rectangle 5008"/>
            <p:cNvSpPr>
              <a:spLocks noChangeArrowheads="1"/>
            </p:cNvSpPr>
            <p:nvPr/>
          </p:nvSpPr>
          <p:spPr bwMode="auto">
            <a:xfrm>
              <a:off x="4636" y="2876"/>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4" name="Rectangle 5009"/>
            <p:cNvSpPr>
              <a:spLocks noChangeArrowheads="1"/>
            </p:cNvSpPr>
            <p:nvPr/>
          </p:nvSpPr>
          <p:spPr bwMode="auto">
            <a:xfrm>
              <a:off x="4636" y="2876"/>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5" name="Freeform 5010"/>
            <p:cNvSpPr>
              <a:spLocks/>
            </p:cNvSpPr>
            <p:nvPr/>
          </p:nvSpPr>
          <p:spPr bwMode="auto">
            <a:xfrm>
              <a:off x="4639" y="2872"/>
              <a:ext cx="4" cy="4"/>
            </a:xfrm>
            <a:custGeom>
              <a:avLst/>
              <a:gdLst/>
              <a:ahLst/>
              <a:cxnLst>
                <a:cxn ang="0">
                  <a:pos x="0" y="2"/>
                </a:cxn>
                <a:cxn ang="0">
                  <a:pos x="0" y="2"/>
                </a:cxn>
                <a:cxn ang="0">
                  <a:pos x="0" y="4"/>
                </a:cxn>
                <a:cxn ang="0">
                  <a:pos x="0" y="4"/>
                </a:cxn>
                <a:cxn ang="0">
                  <a:pos x="4" y="2"/>
                </a:cxn>
                <a:cxn ang="0">
                  <a:pos x="4" y="2"/>
                </a:cxn>
                <a:cxn ang="0">
                  <a:pos x="4" y="2"/>
                </a:cxn>
                <a:cxn ang="0">
                  <a:pos x="4" y="2"/>
                </a:cxn>
                <a:cxn ang="0">
                  <a:pos x="2" y="0"/>
                </a:cxn>
                <a:cxn ang="0">
                  <a:pos x="2" y="0"/>
                </a:cxn>
                <a:cxn ang="0">
                  <a:pos x="0" y="2"/>
                </a:cxn>
              </a:cxnLst>
              <a:rect l="0" t="0" r="r" b="b"/>
              <a:pathLst>
                <a:path w="4" h="4">
                  <a:moveTo>
                    <a:pt x="0" y="2"/>
                  </a:moveTo>
                  <a:lnTo>
                    <a:pt x="0" y="2"/>
                  </a:lnTo>
                  <a:lnTo>
                    <a:pt x="0" y="4"/>
                  </a:lnTo>
                  <a:lnTo>
                    <a:pt x="0" y="4"/>
                  </a:lnTo>
                  <a:lnTo>
                    <a:pt x="4" y="2"/>
                  </a:lnTo>
                  <a:lnTo>
                    <a:pt x="4" y="2"/>
                  </a:lnTo>
                  <a:lnTo>
                    <a:pt x="4" y="2"/>
                  </a:lnTo>
                  <a:lnTo>
                    <a:pt x="4" y="2"/>
                  </a:lnTo>
                  <a:lnTo>
                    <a:pt x="2" y="0"/>
                  </a:lnTo>
                  <a:lnTo>
                    <a:pt x="2"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6" name="Freeform 5011"/>
            <p:cNvSpPr>
              <a:spLocks/>
            </p:cNvSpPr>
            <p:nvPr/>
          </p:nvSpPr>
          <p:spPr bwMode="auto">
            <a:xfrm>
              <a:off x="4639" y="2872"/>
              <a:ext cx="4" cy="4"/>
            </a:xfrm>
            <a:custGeom>
              <a:avLst/>
              <a:gdLst/>
              <a:ahLst/>
              <a:cxnLst>
                <a:cxn ang="0">
                  <a:pos x="0" y="2"/>
                </a:cxn>
                <a:cxn ang="0">
                  <a:pos x="0" y="2"/>
                </a:cxn>
                <a:cxn ang="0">
                  <a:pos x="0" y="4"/>
                </a:cxn>
                <a:cxn ang="0">
                  <a:pos x="0" y="4"/>
                </a:cxn>
                <a:cxn ang="0">
                  <a:pos x="4" y="2"/>
                </a:cxn>
                <a:cxn ang="0">
                  <a:pos x="4" y="2"/>
                </a:cxn>
                <a:cxn ang="0">
                  <a:pos x="4" y="2"/>
                </a:cxn>
                <a:cxn ang="0">
                  <a:pos x="4" y="2"/>
                </a:cxn>
                <a:cxn ang="0">
                  <a:pos x="2" y="0"/>
                </a:cxn>
                <a:cxn ang="0">
                  <a:pos x="2" y="0"/>
                </a:cxn>
                <a:cxn ang="0">
                  <a:pos x="0" y="2"/>
                </a:cxn>
              </a:cxnLst>
              <a:rect l="0" t="0" r="r" b="b"/>
              <a:pathLst>
                <a:path w="4" h="4">
                  <a:moveTo>
                    <a:pt x="0" y="2"/>
                  </a:moveTo>
                  <a:lnTo>
                    <a:pt x="0" y="2"/>
                  </a:lnTo>
                  <a:lnTo>
                    <a:pt x="0" y="4"/>
                  </a:lnTo>
                  <a:lnTo>
                    <a:pt x="0" y="4"/>
                  </a:lnTo>
                  <a:lnTo>
                    <a:pt x="4" y="2"/>
                  </a:lnTo>
                  <a:lnTo>
                    <a:pt x="4" y="2"/>
                  </a:lnTo>
                  <a:lnTo>
                    <a:pt x="4" y="2"/>
                  </a:lnTo>
                  <a:lnTo>
                    <a:pt x="4" y="2"/>
                  </a:lnTo>
                  <a:lnTo>
                    <a:pt x="2" y="0"/>
                  </a:lnTo>
                  <a:lnTo>
                    <a:pt x="2"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7" name="Freeform 5012"/>
            <p:cNvSpPr>
              <a:spLocks/>
            </p:cNvSpPr>
            <p:nvPr/>
          </p:nvSpPr>
          <p:spPr bwMode="auto">
            <a:xfrm>
              <a:off x="4647" y="2787"/>
              <a:ext cx="3" cy="5"/>
            </a:xfrm>
            <a:custGeom>
              <a:avLst/>
              <a:gdLst/>
              <a:ahLst/>
              <a:cxnLst>
                <a:cxn ang="0">
                  <a:pos x="1" y="0"/>
                </a:cxn>
                <a:cxn ang="0">
                  <a:pos x="1" y="0"/>
                </a:cxn>
                <a:cxn ang="0">
                  <a:pos x="0" y="2"/>
                </a:cxn>
                <a:cxn ang="0">
                  <a:pos x="0" y="3"/>
                </a:cxn>
                <a:cxn ang="0">
                  <a:pos x="1" y="5"/>
                </a:cxn>
                <a:cxn ang="0">
                  <a:pos x="1" y="5"/>
                </a:cxn>
                <a:cxn ang="0">
                  <a:pos x="3" y="3"/>
                </a:cxn>
                <a:cxn ang="0">
                  <a:pos x="1" y="0"/>
                </a:cxn>
              </a:cxnLst>
              <a:rect l="0" t="0" r="r" b="b"/>
              <a:pathLst>
                <a:path w="3" h="5">
                  <a:moveTo>
                    <a:pt x="1" y="0"/>
                  </a:moveTo>
                  <a:lnTo>
                    <a:pt x="1" y="0"/>
                  </a:lnTo>
                  <a:lnTo>
                    <a:pt x="0" y="2"/>
                  </a:lnTo>
                  <a:lnTo>
                    <a:pt x="0" y="3"/>
                  </a:lnTo>
                  <a:lnTo>
                    <a:pt x="1" y="5"/>
                  </a:lnTo>
                  <a:lnTo>
                    <a:pt x="1" y="5"/>
                  </a:lnTo>
                  <a:lnTo>
                    <a:pt x="3" y="3"/>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8" name="Freeform 5013"/>
            <p:cNvSpPr>
              <a:spLocks/>
            </p:cNvSpPr>
            <p:nvPr/>
          </p:nvSpPr>
          <p:spPr bwMode="auto">
            <a:xfrm>
              <a:off x="4647" y="2787"/>
              <a:ext cx="3" cy="5"/>
            </a:xfrm>
            <a:custGeom>
              <a:avLst/>
              <a:gdLst/>
              <a:ahLst/>
              <a:cxnLst>
                <a:cxn ang="0">
                  <a:pos x="1" y="0"/>
                </a:cxn>
                <a:cxn ang="0">
                  <a:pos x="1" y="0"/>
                </a:cxn>
                <a:cxn ang="0">
                  <a:pos x="0" y="2"/>
                </a:cxn>
                <a:cxn ang="0">
                  <a:pos x="0" y="3"/>
                </a:cxn>
                <a:cxn ang="0">
                  <a:pos x="1" y="5"/>
                </a:cxn>
                <a:cxn ang="0">
                  <a:pos x="1" y="5"/>
                </a:cxn>
                <a:cxn ang="0">
                  <a:pos x="3" y="3"/>
                </a:cxn>
                <a:cxn ang="0">
                  <a:pos x="1" y="0"/>
                </a:cxn>
              </a:cxnLst>
              <a:rect l="0" t="0" r="r" b="b"/>
              <a:pathLst>
                <a:path w="3" h="5">
                  <a:moveTo>
                    <a:pt x="1" y="0"/>
                  </a:moveTo>
                  <a:lnTo>
                    <a:pt x="1" y="0"/>
                  </a:lnTo>
                  <a:lnTo>
                    <a:pt x="0" y="2"/>
                  </a:lnTo>
                  <a:lnTo>
                    <a:pt x="0" y="3"/>
                  </a:lnTo>
                  <a:lnTo>
                    <a:pt x="1" y="5"/>
                  </a:lnTo>
                  <a:lnTo>
                    <a:pt x="1" y="5"/>
                  </a:lnTo>
                  <a:lnTo>
                    <a:pt x="3" y="3"/>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9" name="Freeform 5014"/>
            <p:cNvSpPr>
              <a:spLocks/>
            </p:cNvSpPr>
            <p:nvPr/>
          </p:nvSpPr>
          <p:spPr bwMode="auto">
            <a:xfrm>
              <a:off x="4647" y="2712"/>
              <a:ext cx="3" cy="2"/>
            </a:xfrm>
            <a:custGeom>
              <a:avLst/>
              <a:gdLst/>
              <a:ahLst/>
              <a:cxnLst>
                <a:cxn ang="0">
                  <a:pos x="3" y="0"/>
                </a:cxn>
                <a:cxn ang="0">
                  <a:pos x="3" y="0"/>
                </a:cxn>
                <a:cxn ang="0">
                  <a:pos x="1" y="0"/>
                </a:cxn>
                <a:cxn ang="0">
                  <a:pos x="0" y="2"/>
                </a:cxn>
                <a:cxn ang="0">
                  <a:pos x="0" y="2"/>
                </a:cxn>
                <a:cxn ang="0">
                  <a:pos x="3" y="0"/>
                </a:cxn>
              </a:cxnLst>
              <a:rect l="0" t="0" r="r" b="b"/>
              <a:pathLst>
                <a:path w="3" h="2">
                  <a:moveTo>
                    <a:pt x="3" y="0"/>
                  </a:moveTo>
                  <a:lnTo>
                    <a:pt x="3" y="0"/>
                  </a:lnTo>
                  <a:lnTo>
                    <a:pt x="1" y="0"/>
                  </a:lnTo>
                  <a:lnTo>
                    <a:pt x="0" y="2"/>
                  </a:lnTo>
                  <a:lnTo>
                    <a:pt x="0"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0" name="Freeform 5015"/>
            <p:cNvSpPr>
              <a:spLocks/>
            </p:cNvSpPr>
            <p:nvPr/>
          </p:nvSpPr>
          <p:spPr bwMode="auto">
            <a:xfrm>
              <a:off x="4647" y="2712"/>
              <a:ext cx="3" cy="2"/>
            </a:xfrm>
            <a:custGeom>
              <a:avLst/>
              <a:gdLst/>
              <a:ahLst/>
              <a:cxnLst>
                <a:cxn ang="0">
                  <a:pos x="3" y="0"/>
                </a:cxn>
                <a:cxn ang="0">
                  <a:pos x="3" y="0"/>
                </a:cxn>
                <a:cxn ang="0">
                  <a:pos x="1" y="0"/>
                </a:cxn>
                <a:cxn ang="0">
                  <a:pos x="0" y="2"/>
                </a:cxn>
                <a:cxn ang="0">
                  <a:pos x="0" y="2"/>
                </a:cxn>
                <a:cxn ang="0">
                  <a:pos x="3" y="0"/>
                </a:cxn>
              </a:cxnLst>
              <a:rect l="0" t="0" r="r" b="b"/>
              <a:pathLst>
                <a:path w="3" h="2">
                  <a:moveTo>
                    <a:pt x="3" y="0"/>
                  </a:moveTo>
                  <a:lnTo>
                    <a:pt x="3" y="0"/>
                  </a:lnTo>
                  <a:lnTo>
                    <a:pt x="1" y="0"/>
                  </a:lnTo>
                  <a:lnTo>
                    <a:pt x="0" y="2"/>
                  </a:lnTo>
                  <a:lnTo>
                    <a:pt x="0"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1" name="Freeform 5016"/>
            <p:cNvSpPr>
              <a:spLocks/>
            </p:cNvSpPr>
            <p:nvPr/>
          </p:nvSpPr>
          <p:spPr bwMode="auto">
            <a:xfrm>
              <a:off x="4650" y="2710"/>
              <a:ext cx="2" cy="2"/>
            </a:xfrm>
            <a:custGeom>
              <a:avLst/>
              <a:gdLst/>
              <a:ahLst/>
              <a:cxnLst>
                <a:cxn ang="0">
                  <a:pos x="2" y="2"/>
                </a:cxn>
                <a:cxn ang="0">
                  <a:pos x="2" y="2"/>
                </a:cxn>
                <a:cxn ang="0">
                  <a:pos x="0" y="0"/>
                </a:cxn>
                <a:cxn ang="0">
                  <a:pos x="0" y="2"/>
                </a:cxn>
                <a:cxn ang="0">
                  <a:pos x="0" y="2"/>
                </a:cxn>
                <a:cxn ang="0">
                  <a:pos x="2" y="2"/>
                </a:cxn>
              </a:cxnLst>
              <a:rect l="0" t="0" r="r" b="b"/>
              <a:pathLst>
                <a:path w="2" h="2">
                  <a:moveTo>
                    <a:pt x="2" y="2"/>
                  </a:moveTo>
                  <a:lnTo>
                    <a:pt x="2" y="2"/>
                  </a:lnTo>
                  <a:lnTo>
                    <a:pt x="0"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2" name="Freeform 5017"/>
            <p:cNvSpPr>
              <a:spLocks/>
            </p:cNvSpPr>
            <p:nvPr/>
          </p:nvSpPr>
          <p:spPr bwMode="auto">
            <a:xfrm>
              <a:off x="4650" y="2710"/>
              <a:ext cx="2" cy="2"/>
            </a:xfrm>
            <a:custGeom>
              <a:avLst/>
              <a:gdLst/>
              <a:ahLst/>
              <a:cxnLst>
                <a:cxn ang="0">
                  <a:pos x="2" y="2"/>
                </a:cxn>
                <a:cxn ang="0">
                  <a:pos x="2" y="2"/>
                </a:cxn>
                <a:cxn ang="0">
                  <a:pos x="0" y="0"/>
                </a:cxn>
                <a:cxn ang="0">
                  <a:pos x="0" y="2"/>
                </a:cxn>
                <a:cxn ang="0">
                  <a:pos x="0" y="2"/>
                </a:cxn>
                <a:cxn ang="0">
                  <a:pos x="2" y="2"/>
                </a:cxn>
              </a:cxnLst>
              <a:rect l="0" t="0" r="r" b="b"/>
              <a:pathLst>
                <a:path w="2" h="2">
                  <a:moveTo>
                    <a:pt x="2" y="2"/>
                  </a:moveTo>
                  <a:lnTo>
                    <a:pt x="2" y="2"/>
                  </a:lnTo>
                  <a:lnTo>
                    <a:pt x="0"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3" name="Freeform 5018"/>
            <p:cNvSpPr>
              <a:spLocks/>
            </p:cNvSpPr>
            <p:nvPr/>
          </p:nvSpPr>
          <p:spPr bwMode="auto">
            <a:xfrm>
              <a:off x="4654" y="2780"/>
              <a:ext cx="9" cy="12"/>
            </a:xfrm>
            <a:custGeom>
              <a:avLst/>
              <a:gdLst/>
              <a:ahLst/>
              <a:cxnLst>
                <a:cxn ang="0">
                  <a:pos x="3" y="12"/>
                </a:cxn>
                <a:cxn ang="0">
                  <a:pos x="3" y="12"/>
                </a:cxn>
                <a:cxn ang="0">
                  <a:pos x="5" y="10"/>
                </a:cxn>
                <a:cxn ang="0">
                  <a:pos x="5" y="9"/>
                </a:cxn>
                <a:cxn ang="0">
                  <a:pos x="5" y="9"/>
                </a:cxn>
                <a:cxn ang="0">
                  <a:pos x="5" y="7"/>
                </a:cxn>
                <a:cxn ang="0">
                  <a:pos x="7" y="5"/>
                </a:cxn>
                <a:cxn ang="0">
                  <a:pos x="7" y="5"/>
                </a:cxn>
                <a:cxn ang="0">
                  <a:pos x="9" y="1"/>
                </a:cxn>
                <a:cxn ang="0">
                  <a:pos x="7" y="0"/>
                </a:cxn>
                <a:cxn ang="0">
                  <a:pos x="7" y="0"/>
                </a:cxn>
                <a:cxn ang="0">
                  <a:pos x="7" y="0"/>
                </a:cxn>
                <a:cxn ang="0">
                  <a:pos x="1" y="1"/>
                </a:cxn>
                <a:cxn ang="0">
                  <a:pos x="1" y="1"/>
                </a:cxn>
                <a:cxn ang="0">
                  <a:pos x="1" y="3"/>
                </a:cxn>
                <a:cxn ang="0">
                  <a:pos x="1" y="5"/>
                </a:cxn>
                <a:cxn ang="0">
                  <a:pos x="1" y="5"/>
                </a:cxn>
                <a:cxn ang="0">
                  <a:pos x="1" y="7"/>
                </a:cxn>
                <a:cxn ang="0">
                  <a:pos x="1" y="7"/>
                </a:cxn>
                <a:cxn ang="0">
                  <a:pos x="0" y="9"/>
                </a:cxn>
                <a:cxn ang="0">
                  <a:pos x="0" y="10"/>
                </a:cxn>
                <a:cxn ang="0">
                  <a:pos x="0" y="10"/>
                </a:cxn>
                <a:cxn ang="0">
                  <a:pos x="1" y="12"/>
                </a:cxn>
                <a:cxn ang="0">
                  <a:pos x="3" y="10"/>
                </a:cxn>
                <a:cxn ang="0">
                  <a:pos x="3" y="10"/>
                </a:cxn>
                <a:cxn ang="0">
                  <a:pos x="3" y="12"/>
                </a:cxn>
              </a:cxnLst>
              <a:rect l="0" t="0" r="r" b="b"/>
              <a:pathLst>
                <a:path w="9" h="12">
                  <a:moveTo>
                    <a:pt x="3" y="12"/>
                  </a:moveTo>
                  <a:lnTo>
                    <a:pt x="3" y="12"/>
                  </a:lnTo>
                  <a:lnTo>
                    <a:pt x="5" y="10"/>
                  </a:lnTo>
                  <a:lnTo>
                    <a:pt x="5" y="9"/>
                  </a:lnTo>
                  <a:lnTo>
                    <a:pt x="5" y="9"/>
                  </a:lnTo>
                  <a:lnTo>
                    <a:pt x="5" y="7"/>
                  </a:lnTo>
                  <a:lnTo>
                    <a:pt x="7" y="5"/>
                  </a:lnTo>
                  <a:lnTo>
                    <a:pt x="7" y="5"/>
                  </a:lnTo>
                  <a:lnTo>
                    <a:pt x="9" y="1"/>
                  </a:lnTo>
                  <a:lnTo>
                    <a:pt x="7" y="0"/>
                  </a:lnTo>
                  <a:lnTo>
                    <a:pt x="7" y="0"/>
                  </a:lnTo>
                  <a:lnTo>
                    <a:pt x="7" y="0"/>
                  </a:lnTo>
                  <a:lnTo>
                    <a:pt x="1" y="1"/>
                  </a:lnTo>
                  <a:lnTo>
                    <a:pt x="1" y="1"/>
                  </a:lnTo>
                  <a:lnTo>
                    <a:pt x="1" y="3"/>
                  </a:lnTo>
                  <a:lnTo>
                    <a:pt x="1" y="5"/>
                  </a:lnTo>
                  <a:lnTo>
                    <a:pt x="1" y="5"/>
                  </a:lnTo>
                  <a:lnTo>
                    <a:pt x="1" y="7"/>
                  </a:lnTo>
                  <a:lnTo>
                    <a:pt x="1" y="7"/>
                  </a:lnTo>
                  <a:lnTo>
                    <a:pt x="0" y="9"/>
                  </a:lnTo>
                  <a:lnTo>
                    <a:pt x="0" y="10"/>
                  </a:lnTo>
                  <a:lnTo>
                    <a:pt x="0" y="10"/>
                  </a:lnTo>
                  <a:lnTo>
                    <a:pt x="1" y="12"/>
                  </a:lnTo>
                  <a:lnTo>
                    <a:pt x="3" y="10"/>
                  </a:lnTo>
                  <a:lnTo>
                    <a:pt x="3" y="10"/>
                  </a:lnTo>
                  <a:lnTo>
                    <a:pt x="3"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4" name="Freeform 5019"/>
            <p:cNvSpPr>
              <a:spLocks/>
            </p:cNvSpPr>
            <p:nvPr/>
          </p:nvSpPr>
          <p:spPr bwMode="auto">
            <a:xfrm>
              <a:off x="4654" y="2780"/>
              <a:ext cx="9" cy="12"/>
            </a:xfrm>
            <a:custGeom>
              <a:avLst/>
              <a:gdLst/>
              <a:ahLst/>
              <a:cxnLst>
                <a:cxn ang="0">
                  <a:pos x="3" y="12"/>
                </a:cxn>
                <a:cxn ang="0">
                  <a:pos x="3" y="12"/>
                </a:cxn>
                <a:cxn ang="0">
                  <a:pos x="5" y="10"/>
                </a:cxn>
                <a:cxn ang="0">
                  <a:pos x="5" y="9"/>
                </a:cxn>
                <a:cxn ang="0">
                  <a:pos x="5" y="9"/>
                </a:cxn>
                <a:cxn ang="0">
                  <a:pos x="5" y="7"/>
                </a:cxn>
                <a:cxn ang="0">
                  <a:pos x="7" y="5"/>
                </a:cxn>
                <a:cxn ang="0">
                  <a:pos x="7" y="5"/>
                </a:cxn>
                <a:cxn ang="0">
                  <a:pos x="9" y="1"/>
                </a:cxn>
                <a:cxn ang="0">
                  <a:pos x="7" y="0"/>
                </a:cxn>
                <a:cxn ang="0">
                  <a:pos x="7" y="0"/>
                </a:cxn>
                <a:cxn ang="0">
                  <a:pos x="7" y="0"/>
                </a:cxn>
                <a:cxn ang="0">
                  <a:pos x="1" y="1"/>
                </a:cxn>
                <a:cxn ang="0">
                  <a:pos x="1" y="1"/>
                </a:cxn>
                <a:cxn ang="0">
                  <a:pos x="1" y="3"/>
                </a:cxn>
                <a:cxn ang="0">
                  <a:pos x="1" y="5"/>
                </a:cxn>
                <a:cxn ang="0">
                  <a:pos x="1" y="5"/>
                </a:cxn>
                <a:cxn ang="0">
                  <a:pos x="1" y="7"/>
                </a:cxn>
                <a:cxn ang="0">
                  <a:pos x="1" y="7"/>
                </a:cxn>
                <a:cxn ang="0">
                  <a:pos x="0" y="9"/>
                </a:cxn>
                <a:cxn ang="0">
                  <a:pos x="0" y="10"/>
                </a:cxn>
                <a:cxn ang="0">
                  <a:pos x="0" y="10"/>
                </a:cxn>
                <a:cxn ang="0">
                  <a:pos x="1" y="12"/>
                </a:cxn>
                <a:cxn ang="0">
                  <a:pos x="3" y="10"/>
                </a:cxn>
                <a:cxn ang="0">
                  <a:pos x="3" y="10"/>
                </a:cxn>
                <a:cxn ang="0">
                  <a:pos x="3" y="12"/>
                </a:cxn>
              </a:cxnLst>
              <a:rect l="0" t="0" r="r" b="b"/>
              <a:pathLst>
                <a:path w="9" h="12">
                  <a:moveTo>
                    <a:pt x="3" y="12"/>
                  </a:moveTo>
                  <a:lnTo>
                    <a:pt x="3" y="12"/>
                  </a:lnTo>
                  <a:lnTo>
                    <a:pt x="5" y="10"/>
                  </a:lnTo>
                  <a:lnTo>
                    <a:pt x="5" y="9"/>
                  </a:lnTo>
                  <a:lnTo>
                    <a:pt x="5" y="9"/>
                  </a:lnTo>
                  <a:lnTo>
                    <a:pt x="5" y="7"/>
                  </a:lnTo>
                  <a:lnTo>
                    <a:pt x="7" y="5"/>
                  </a:lnTo>
                  <a:lnTo>
                    <a:pt x="7" y="5"/>
                  </a:lnTo>
                  <a:lnTo>
                    <a:pt x="9" y="1"/>
                  </a:lnTo>
                  <a:lnTo>
                    <a:pt x="7" y="0"/>
                  </a:lnTo>
                  <a:lnTo>
                    <a:pt x="7" y="0"/>
                  </a:lnTo>
                  <a:lnTo>
                    <a:pt x="7" y="0"/>
                  </a:lnTo>
                  <a:lnTo>
                    <a:pt x="1" y="1"/>
                  </a:lnTo>
                  <a:lnTo>
                    <a:pt x="1" y="1"/>
                  </a:lnTo>
                  <a:lnTo>
                    <a:pt x="1" y="3"/>
                  </a:lnTo>
                  <a:lnTo>
                    <a:pt x="1" y="5"/>
                  </a:lnTo>
                  <a:lnTo>
                    <a:pt x="1" y="5"/>
                  </a:lnTo>
                  <a:lnTo>
                    <a:pt x="1" y="7"/>
                  </a:lnTo>
                  <a:lnTo>
                    <a:pt x="1" y="7"/>
                  </a:lnTo>
                  <a:lnTo>
                    <a:pt x="0" y="9"/>
                  </a:lnTo>
                  <a:lnTo>
                    <a:pt x="0" y="10"/>
                  </a:lnTo>
                  <a:lnTo>
                    <a:pt x="0" y="10"/>
                  </a:lnTo>
                  <a:lnTo>
                    <a:pt x="1" y="12"/>
                  </a:lnTo>
                  <a:lnTo>
                    <a:pt x="3" y="10"/>
                  </a:lnTo>
                  <a:lnTo>
                    <a:pt x="3" y="10"/>
                  </a:lnTo>
                  <a:lnTo>
                    <a:pt x="3"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5" name="Freeform 5020"/>
            <p:cNvSpPr>
              <a:spLocks/>
            </p:cNvSpPr>
            <p:nvPr/>
          </p:nvSpPr>
          <p:spPr bwMode="auto">
            <a:xfrm>
              <a:off x="4657" y="2874"/>
              <a:ext cx="9" cy="7"/>
            </a:xfrm>
            <a:custGeom>
              <a:avLst/>
              <a:gdLst/>
              <a:ahLst/>
              <a:cxnLst>
                <a:cxn ang="0">
                  <a:pos x="0" y="4"/>
                </a:cxn>
                <a:cxn ang="0">
                  <a:pos x="0" y="4"/>
                </a:cxn>
                <a:cxn ang="0">
                  <a:pos x="0" y="7"/>
                </a:cxn>
                <a:cxn ang="0">
                  <a:pos x="0" y="7"/>
                </a:cxn>
                <a:cxn ang="0">
                  <a:pos x="9" y="2"/>
                </a:cxn>
                <a:cxn ang="0">
                  <a:pos x="9" y="2"/>
                </a:cxn>
                <a:cxn ang="0">
                  <a:pos x="7" y="0"/>
                </a:cxn>
                <a:cxn ang="0">
                  <a:pos x="7" y="0"/>
                </a:cxn>
                <a:cxn ang="0">
                  <a:pos x="0" y="4"/>
                </a:cxn>
              </a:cxnLst>
              <a:rect l="0" t="0" r="r" b="b"/>
              <a:pathLst>
                <a:path w="9" h="7">
                  <a:moveTo>
                    <a:pt x="0" y="4"/>
                  </a:moveTo>
                  <a:lnTo>
                    <a:pt x="0" y="4"/>
                  </a:lnTo>
                  <a:lnTo>
                    <a:pt x="0" y="7"/>
                  </a:lnTo>
                  <a:lnTo>
                    <a:pt x="0" y="7"/>
                  </a:lnTo>
                  <a:lnTo>
                    <a:pt x="9" y="2"/>
                  </a:lnTo>
                  <a:lnTo>
                    <a:pt x="9" y="2"/>
                  </a:lnTo>
                  <a:lnTo>
                    <a:pt x="7" y="0"/>
                  </a:lnTo>
                  <a:lnTo>
                    <a:pt x="7" y="0"/>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6" name="Freeform 5021"/>
            <p:cNvSpPr>
              <a:spLocks/>
            </p:cNvSpPr>
            <p:nvPr/>
          </p:nvSpPr>
          <p:spPr bwMode="auto">
            <a:xfrm>
              <a:off x="4657" y="2874"/>
              <a:ext cx="9" cy="7"/>
            </a:xfrm>
            <a:custGeom>
              <a:avLst/>
              <a:gdLst/>
              <a:ahLst/>
              <a:cxnLst>
                <a:cxn ang="0">
                  <a:pos x="0" y="4"/>
                </a:cxn>
                <a:cxn ang="0">
                  <a:pos x="0" y="4"/>
                </a:cxn>
                <a:cxn ang="0">
                  <a:pos x="0" y="7"/>
                </a:cxn>
                <a:cxn ang="0">
                  <a:pos x="0" y="7"/>
                </a:cxn>
                <a:cxn ang="0">
                  <a:pos x="9" y="2"/>
                </a:cxn>
                <a:cxn ang="0">
                  <a:pos x="9" y="2"/>
                </a:cxn>
                <a:cxn ang="0">
                  <a:pos x="7" y="0"/>
                </a:cxn>
                <a:cxn ang="0">
                  <a:pos x="7" y="0"/>
                </a:cxn>
                <a:cxn ang="0">
                  <a:pos x="0" y="4"/>
                </a:cxn>
              </a:cxnLst>
              <a:rect l="0" t="0" r="r" b="b"/>
              <a:pathLst>
                <a:path w="9" h="7">
                  <a:moveTo>
                    <a:pt x="0" y="4"/>
                  </a:moveTo>
                  <a:lnTo>
                    <a:pt x="0" y="4"/>
                  </a:lnTo>
                  <a:lnTo>
                    <a:pt x="0" y="7"/>
                  </a:lnTo>
                  <a:lnTo>
                    <a:pt x="0" y="7"/>
                  </a:lnTo>
                  <a:lnTo>
                    <a:pt x="9" y="2"/>
                  </a:lnTo>
                  <a:lnTo>
                    <a:pt x="9" y="2"/>
                  </a:lnTo>
                  <a:lnTo>
                    <a:pt x="7" y="0"/>
                  </a:lnTo>
                  <a:lnTo>
                    <a:pt x="7" y="0"/>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7" name="Freeform 5022"/>
            <p:cNvSpPr>
              <a:spLocks/>
            </p:cNvSpPr>
            <p:nvPr/>
          </p:nvSpPr>
          <p:spPr bwMode="auto">
            <a:xfrm>
              <a:off x="4659" y="2776"/>
              <a:ext cx="11" cy="20"/>
            </a:xfrm>
            <a:custGeom>
              <a:avLst/>
              <a:gdLst/>
              <a:ahLst/>
              <a:cxnLst>
                <a:cxn ang="0">
                  <a:pos x="9" y="0"/>
                </a:cxn>
                <a:cxn ang="0">
                  <a:pos x="9" y="0"/>
                </a:cxn>
                <a:cxn ang="0">
                  <a:pos x="5" y="2"/>
                </a:cxn>
                <a:cxn ang="0">
                  <a:pos x="4" y="4"/>
                </a:cxn>
                <a:cxn ang="0">
                  <a:pos x="4" y="11"/>
                </a:cxn>
                <a:cxn ang="0">
                  <a:pos x="4" y="11"/>
                </a:cxn>
                <a:cxn ang="0">
                  <a:pos x="2" y="13"/>
                </a:cxn>
                <a:cxn ang="0">
                  <a:pos x="0" y="16"/>
                </a:cxn>
                <a:cxn ang="0">
                  <a:pos x="0" y="16"/>
                </a:cxn>
                <a:cxn ang="0">
                  <a:pos x="0" y="18"/>
                </a:cxn>
                <a:cxn ang="0">
                  <a:pos x="0" y="20"/>
                </a:cxn>
                <a:cxn ang="0">
                  <a:pos x="4" y="20"/>
                </a:cxn>
                <a:cxn ang="0">
                  <a:pos x="4" y="20"/>
                </a:cxn>
                <a:cxn ang="0">
                  <a:pos x="5" y="16"/>
                </a:cxn>
                <a:cxn ang="0">
                  <a:pos x="5" y="16"/>
                </a:cxn>
                <a:cxn ang="0">
                  <a:pos x="9" y="14"/>
                </a:cxn>
                <a:cxn ang="0">
                  <a:pos x="9" y="14"/>
                </a:cxn>
                <a:cxn ang="0">
                  <a:pos x="9" y="14"/>
                </a:cxn>
                <a:cxn ang="0">
                  <a:pos x="9" y="13"/>
                </a:cxn>
                <a:cxn ang="0">
                  <a:pos x="7" y="13"/>
                </a:cxn>
                <a:cxn ang="0">
                  <a:pos x="5" y="13"/>
                </a:cxn>
                <a:cxn ang="0">
                  <a:pos x="5" y="13"/>
                </a:cxn>
                <a:cxn ang="0">
                  <a:pos x="7" y="7"/>
                </a:cxn>
                <a:cxn ang="0">
                  <a:pos x="7" y="7"/>
                </a:cxn>
                <a:cxn ang="0">
                  <a:pos x="9" y="5"/>
                </a:cxn>
                <a:cxn ang="0">
                  <a:pos x="9" y="5"/>
                </a:cxn>
                <a:cxn ang="0">
                  <a:pos x="9" y="5"/>
                </a:cxn>
                <a:cxn ang="0">
                  <a:pos x="9" y="5"/>
                </a:cxn>
                <a:cxn ang="0">
                  <a:pos x="11" y="4"/>
                </a:cxn>
                <a:cxn ang="0">
                  <a:pos x="9" y="4"/>
                </a:cxn>
                <a:cxn ang="0">
                  <a:pos x="9" y="0"/>
                </a:cxn>
              </a:cxnLst>
              <a:rect l="0" t="0" r="r" b="b"/>
              <a:pathLst>
                <a:path w="11" h="20">
                  <a:moveTo>
                    <a:pt x="9" y="0"/>
                  </a:moveTo>
                  <a:lnTo>
                    <a:pt x="9" y="0"/>
                  </a:lnTo>
                  <a:lnTo>
                    <a:pt x="5" y="2"/>
                  </a:lnTo>
                  <a:lnTo>
                    <a:pt x="4" y="4"/>
                  </a:lnTo>
                  <a:lnTo>
                    <a:pt x="4" y="11"/>
                  </a:lnTo>
                  <a:lnTo>
                    <a:pt x="4" y="11"/>
                  </a:lnTo>
                  <a:lnTo>
                    <a:pt x="2" y="13"/>
                  </a:lnTo>
                  <a:lnTo>
                    <a:pt x="0" y="16"/>
                  </a:lnTo>
                  <a:lnTo>
                    <a:pt x="0" y="16"/>
                  </a:lnTo>
                  <a:lnTo>
                    <a:pt x="0" y="18"/>
                  </a:lnTo>
                  <a:lnTo>
                    <a:pt x="0" y="20"/>
                  </a:lnTo>
                  <a:lnTo>
                    <a:pt x="4" y="20"/>
                  </a:lnTo>
                  <a:lnTo>
                    <a:pt x="4" y="20"/>
                  </a:lnTo>
                  <a:lnTo>
                    <a:pt x="5" y="16"/>
                  </a:lnTo>
                  <a:lnTo>
                    <a:pt x="5" y="16"/>
                  </a:lnTo>
                  <a:lnTo>
                    <a:pt x="9" y="14"/>
                  </a:lnTo>
                  <a:lnTo>
                    <a:pt x="9" y="14"/>
                  </a:lnTo>
                  <a:lnTo>
                    <a:pt x="9" y="14"/>
                  </a:lnTo>
                  <a:lnTo>
                    <a:pt x="9" y="13"/>
                  </a:lnTo>
                  <a:lnTo>
                    <a:pt x="7" y="13"/>
                  </a:lnTo>
                  <a:lnTo>
                    <a:pt x="5" y="13"/>
                  </a:lnTo>
                  <a:lnTo>
                    <a:pt x="5" y="13"/>
                  </a:lnTo>
                  <a:lnTo>
                    <a:pt x="7" y="7"/>
                  </a:lnTo>
                  <a:lnTo>
                    <a:pt x="7" y="7"/>
                  </a:lnTo>
                  <a:lnTo>
                    <a:pt x="9" y="5"/>
                  </a:lnTo>
                  <a:lnTo>
                    <a:pt x="9" y="5"/>
                  </a:lnTo>
                  <a:lnTo>
                    <a:pt x="9" y="5"/>
                  </a:lnTo>
                  <a:lnTo>
                    <a:pt x="9" y="5"/>
                  </a:lnTo>
                  <a:lnTo>
                    <a:pt x="11" y="4"/>
                  </a:lnTo>
                  <a:lnTo>
                    <a:pt x="9" y="4"/>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8" name="Freeform 5023"/>
            <p:cNvSpPr>
              <a:spLocks/>
            </p:cNvSpPr>
            <p:nvPr/>
          </p:nvSpPr>
          <p:spPr bwMode="auto">
            <a:xfrm>
              <a:off x="4659" y="2776"/>
              <a:ext cx="11" cy="20"/>
            </a:xfrm>
            <a:custGeom>
              <a:avLst/>
              <a:gdLst/>
              <a:ahLst/>
              <a:cxnLst>
                <a:cxn ang="0">
                  <a:pos x="9" y="0"/>
                </a:cxn>
                <a:cxn ang="0">
                  <a:pos x="9" y="0"/>
                </a:cxn>
                <a:cxn ang="0">
                  <a:pos x="5" y="2"/>
                </a:cxn>
                <a:cxn ang="0">
                  <a:pos x="4" y="4"/>
                </a:cxn>
                <a:cxn ang="0">
                  <a:pos x="4" y="11"/>
                </a:cxn>
                <a:cxn ang="0">
                  <a:pos x="4" y="11"/>
                </a:cxn>
                <a:cxn ang="0">
                  <a:pos x="2" y="13"/>
                </a:cxn>
                <a:cxn ang="0">
                  <a:pos x="0" y="16"/>
                </a:cxn>
                <a:cxn ang="0">
                  <a:pos x="0" y="16"/>
                </a:cxn>
                <a:cxn ang="0">
                  <a:pos x="0" y="18"/>
                </a:cxn>
                <a:cxn ang="0">
                  <a:pos x="0" y="20"/>
                </a:cxn>
                <a:cxn ang="0">
                  <a:pos x="4" y="20"/>
                </a:cxn>
                <a:cxn ang="0">
                  <a:pos x="4" y="20"/>
                </a:cxn>
                <a:cxn ang="0">
                  <a:pos x="5" y="16"/>
                </a:cxn>
                <a:cxn ang="0">
                  <a:pos x="5" y="16"/>
                </a:cxn>
                <a:cxn ang="0">
                  <a:pos x="9" y="14"/>
                </a:cxn>
                <a:cxn ang="0">
                  <a:pos x="9" y="14"/>
                </a:cxn>
                <a:cxn ang="0">
                  <a:pos x="9" y="14"/>
                </a:cxn>
                <a:cxn ang="0">
                  <a:pos x="9" y="13"/>
                </a:cxn>
                <a:cxn ang="0">
                  <a:pos x="7" y="13"/>
                </a:cxn>
                <a:cxn ang="0">
                  <a:pos x="5" y="13"/>
                </a:cxn>
                <a:cxn ang="0">
                  <a:pos x="5" y="13"/>
                </a:cxn>
                <a:cxn ang="0">
                  <a:pos x="7" y="7"/>
                </a:cxn>
                <a:cxn ang="0">
                  <a:pos x="7" y="7"/>
                </a:cxn>
                <a:cxn ang="0">
                  <a:pos x="9" y="5"/>
                </a:cxn>
                <a:cxn ang="0">
                  <a:pos x="9" y="5"/>
                </a:cxn>
                <a:cxn ang="0">
                  <a:pos x="9" y="5"/>
                </a:cxn>
                <a:cxn ang="0">
                  <a:pos x="9" y="5"/>
                </a:cxn>
                <a:cxn ang="0">
                  <a:pos x="11" y="4"/>
                </a:cxn>
                <a:cxn ang="0">
                  <a:pos x="9" y="4"/>
                </a:cxn>
                <a:cxn ang="0">
                  <a:pos x="9" y="0"/>
                </a:cxn>
              </a:cxnLst>
              <a:rect l="0" t="0" r="r" b="b"/>
              <a:pathLst>
                <a:path w="11" h="20">
                  <a:moveTo>
                    <a:pt x="9" y="0"/>
                  </a:moveTo>
                  <a:lnTo>
                    <a:pt x="9" y="0"/>
                  </a:lnTo>
                  <a:lnTo>
                    <a:pt x="5" y="2"/>
                  </a:lnTo>
                  <a:lnTo>
                    <a:pt x="4" y="4"/>
                  </a:lnTo>
                  <a:lnTo>
                    <a:pt x="4" y="11"/>
                  </a:lnTo>
                  <a:lnTo>
                    <a:pt x="4" y="11"/>
                  </a:lnTo>
                  <a:lnTo>
                    <a:pt x="2" y="13"/>
                  </a:lnTo>
                  <a:lnTo>
                    <a:pt x="0" y="16"/>
                  </a:lnTo>
                  <a:lnTo>
                    <a:pt x="0" y="16"/>
                  </a:lnTo>
                  <a:lnTo>
                    <a:pt x="0" y="18"/>
                  </a:lnTo>
                  <a:lnTo>
                    <a:pt x="0" y="20"/>
                  </a:lnTo>
                  <a:lnTo>
                    <a:pt x="4" y="20"/>
                  </a:lnTo>
                  <a:lnTo>
                    <a:pt x="4" y="20"/>
                  </a:lnTo>
                  <a:lnTo>
                    <a:pt x="5" y="16"/>
                  </a:lnTo>
                  <a:lnTo>
                    <a:pt x="5" y="16"/>
                  </a:lnTo>
                  <a:lnTo>
                    <a:pt x="9" y="14"/>
                  </a:lnTo>
                  <a:lnTo>
                    <a:pt x="9" y="14"/>
                  </a:lnTo>
                  <a:lnTo>
                    <a:pt x="9" y="14"/>
                  </a:lnTo>
                  <a:lnTo>
                    <a:pt x="9" y="13"/>
                  </a:lnTo>
                  <a:lnTo>
                    <a:pt x="7" y="13"/>
                  </a:lnTo>
                  <a:lnTo>
                    <a:pt x="5" y="13"/>
                  </a:lnTo>
                  <a:lnTo>
                    <a:pt x="5" y="13"/>
                  </a:lnTo>
                  <a:lnTo>
                    <a:pt x="7" y="7"/>
                  </a:lnTo>
                  <a:lnTo>
                    <a:pt x="7" y="7"/>
                  </a:lnTo>
                  <a:lnTo>
                    <a:pt x="9" y="5"/>
                  </a:lnTo>
                  <a:lnTo>
                    <a:pt x="9" y="5"/>
                  </a:lnTo>
                  <a:lnTo>
                    <a:pt x="9" y="5"/>
                  </a:lnTo>
                  <a:lnTo>
                    <a:pt x="9" y="5"/>
                  </a:lnTo>
                  <a:lnTo>
                    <a:pt x="11" y="4"/>
                  </a:lnTo>
                  <a:lnTo>
                    <a:pt x="9" y="4"/>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9" name="Freeform 5024"/>
            <p:cNvSpPr>
              <a:spLocks/>
            </p:cNvSpPr>
            <p:nvPr/>
          </p:nvSpPr>
          <p:spPr bwMode="auto">
            <a:xfrm>
              <a:off x="4661" y="2840"/>
              <a:ext cx="3" cy="4"/>
            </a:xfrm>
            <a:custGeom>
              <a:avLst/>
              <a:gdLst/>
              <a:ahLst/>
              <a:cxnLst>
                <a:cxn ang="0">
                  <a:pos x="0" y="2"/>
                </a:cxn>
                <a:cxn ang="0">
                  <a:pos x="0" y="2"/>
                </a:cxn>
                <a:cxn ang="0">
                  <a:pos x="0" y="4"/>
                </a:cxn>
                <a:cxn ang="0">
                  <a:pos x="0" y="4"/>
                </a:cxn>
                <a:cxn ang="0">
                  <a:pos x="3" y="0"/>
                </a:cxn>
                <a:cxn ang="0">
                  <a:pos x="3" y="0"/>
                </a:cxn>
                <a:cxn ang="0">
                  <a:pos x="0" y="2"/>
                </a:cxn>
              </a:cxnLst>
              <a:rect l="0" t="0" r="r" b="b"/>
              <a:pathLst>
                <a:path w="3" h="4">
                  <a:moveTo>
                    <a:pt x="0" y="2"/>
                  </a:moveTo>
                  <a:lnTo>
                    <a:pt x="0" y="2"/>
                  </a:lnTo>
                  <a:lnTo>
                    <a:pt x="0" y="4"/>
                  </a:lnTo>
                  <a:lnTo>
                    <a:pt x="0" y="4"/>
                  </a:lnTo>
                  <a:lnTo>
                    <a:pt x="3" y="0"/>
                  </a:lnTo>
                  <a:lnTo>
                    <a:pt x="3"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0" name="Freeform 5025"/>
            <p:cNvSpPr>
              <a:spLocks/>
            </p:cNvSpPr>
            <p:nvPr/>
          </p:nvSpPr>
          <p:spPr bwMode="auto">
            <a:xfrm>
              <a:off x="4661" y="2840"/>
              <a:ext cx="3" cy="4"/>
            </a:xfrm>
            <a:custGeom>
              <a:avLst/>
              <a:gdLst/>
              <a:ahLst/>
              <a:cxnLst>
                <a:cxn ang="0">
                  <a:pos x="0" y="2"/>
                </a:cxn>
                <a:cxn ang="0">
                  <a:pos x="0" y="2"/>
                </a:cxn>
                <a:cxn ang="0">
                  <a:pos x="0" y="4"/>
                </a:cxn>
                <a:cxn ang="0">
                  <a:pos x="0" y="4"/>
                </a:cxn>
                <a:cxn ang="0">
                  <a:pos x="3" y="0"/>
                </a:cxn>
                <a:cxn ang="0">
                  <a:pos x="3" y="0"/>
                </a:cxn>
                <a:cxn ang="0">
                  <a:pos x="0" y="2"/>
                </a:cxn>
              </a:cxnLst>
              <a:rect l="0" t="0" r="r" b="b"/>
              <a:pathLst>
                <a:path w="3" h="4">
                  <a:moveTo>
                    <a:pt x="0" y="2"/>
                  </a:moveTo>
                  <a:lnTo>
                    <a:pt x="0" y="2"/>
                  </a:lnTo>
                  <a:lnTo>
                    <a:pt x="0" y="4"/>
                  </a:lnTo>
                  <a:lnTo>
                    <a:pt x="0" y="4"/>
                  </a:lnTo>
                  <a:lnTo>
                    <a:pt x="3" y="0"/>
                  </a:lnTo>
                  <a:lnTo>
                    <a:pt x="3"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1" name="Freeform 5026"/>
            <p:cNvSpPr>
              <a:spLocks/>
            </p:cNvSpPr>
            <p:nvPr/>
          </p:nvSpPr>
          <p:spPr bwMode="auto">
            <a:xfrm>
              <a:off x="4663" y="2837"/>
              <a:ext cx="5" cy="3"/>
            </a:xfrm>
            <a:custGeom>
              <a:avLst/>
              <a:gdLst/>
              <a:ahLst/>
              <a:cxnLst>
                <a:cxn ang="0">
                  <a:pos x="1" y="2"/>
                </a:cxn>
                <a:cxn ang="0">
                  <a:pos x="1" y="2"/>
                </a:cxn>
                <a:cxn ang="0">
                  <a:pos x="0" y="3"/>
                </a:cxn>
                <a:cxn ang="0">
                  <a:pos x="0" y="3"/>
                </a:cxn>
                <a:cxn ang="0">
                  <a:pos x="3" y="3"/>
                </a:cxn>
                <a:cxn ang="0">
                  <a:pos x="5" y="2"/>
                </a:cxn>
                <a:cxn ang="0">
                  <a:pos x="5" y="2"/>
                </a:cxn>
                <a:cxn ang="0">
                  <a:pos x="5" y="2"/>
                </a:cxn>
                <a:cxn ang="0">
                  <a:pos x="3" y="0"/>
                </a:cxn>
                <a:cxn ang="0">
                  <a:pos x="1" y="2"/>
                </a:cxn>
              </a:cxnLst>
              <a:rect l="0" t="0" r="r" b="b"/>
              <a:pathLst>
                <a:path w="5" h="3">
                  <a:moveTo>
                    <a:pt x="1" y="2"/>
                  </a:moveTo>
                  <a:lnTo>
                    <a:pt x="1" y="2"/>
                  </a:lnTo>
                  <a:lnTo>
                    <a:pt x="0" y="3"/>
                  </a:lnTo>
                  <a:lnTo>
                    <a:pt x="0" y="3"/>
                  </a:lnTo>
                  <a:lnTo>
                    <a:pt x="3" y="3"/>
                  </a:lnTo>
                  <a:lnTo>
                    <a:pt x="5" y="2"/>
                  </a:lnTo>
                  <a:lnTo>
                    <a:pt x="5" y="2"/>
                  </a:lnTo>
                  <a:lnTo>
                    <a:pt x="5" y="2"/>
                  </a:lnTo>
                  <a:lnTo>
                    <a:pt x="3"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2" name="Freeform 5027"/>
            <p:cNvSpPr>
              <a:spLocks/>
            </p:cNvSpPr>
            <p:nvPr/>
          </p:nvSpPr>
          <p:spPr bwMode="auto">
            <a:xfrm>
              <a:off x="4663" y="2837"/>
              <a:ext cx="5" cy="3"/>
            </a:xfrm>
            <a:custGeom>
              <a:avLst/>
              <a:gdLst/>
              <a:ahLst/>
              <a:cxnLst>
                <a:cxn ang="0">
                  <a:pos x="1" y="2"/>
                </a:cxn>
                <a:cxn ang="0">
                  <a:pos x="1" y="2"/>
                </a:cxn>
                <a:cxn ang="0">
                  <a:pos x="0" y="3"/>
                </a:cxn>
                <a:cxn ang="0">
                  <a:pos x="0" y="3"/>
                </a:cxn>
                <a:cxn ang="0">
                  <a:pos x="3" y="3"/>
                </a:cxn>
                <a:cxn ang="0">
                  <a:pos x="5" y="2"/>
                </a:cxn>
                <a:cxn ang="0">
                  <a:pos x="5" y="2"/>
                </a:cxn>
                <a:cxn ang="0">
                  <a:pos x="5" y="2"/>
                </a:cxn>
                <a:cxn ang="0">
                  <a:pos x="3" y="0"/>
                </a:cxn>
                <a:cxn ang="0">
                  <a:pos x="1" y="2"/>
                </a:cxn>
              </a:cxnLst>
              <a:rect l="0" t="0" r="r" b="b"/>
              <a:pathLst>
                <a:path w="5" h="3">
                  <a:moveTo>
                    <a:pt x="1" y="2"/>
                  </a:moveTo>
                  <a:lnTo>
                    <a:pt x="1" y="2"/>
                  </a:lnTo>
                  <a:lnTo>
                    <a:pt x="0" y="3"/>
                  </a:lnTo>
                  <a:lnTo>
                    <a:pt x="0" y="3"/>
                  </a:lnTo>
                  <a:lnTo>
                    <a:pt x="3" y="3"/>
                  </a:lnTo>
                  <a:lnTo>
                    <a:pt x="5" y="2"/>
                  </a:lnTo>
                  <a:lnTo>
                    <a:pt x="5" y="2"/>
                  </a:lnTo>
                  <a:lnTo>
                    <a:pt x="5" y="2"/>
                  </a:lnTo>
                  <a:lnTo>
                    <a:pt x="3"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3" name="Freeform 5028"/>
            <p:cNvSpPr>
              <a:spLocks/>
            </p:cNvSpPr>
            <p:nvPr/>
          </p:nvSpPr>
          <p:spPr bwMode="auto">
            <a:xfrm>
              <a:off x="4664" y="2869"/>
              <a:ext cx="2" cy="2"/>
            </a:xfrm>
            <a:custGeom>
              <a:avLst/>
              <a:gdLst/>
              <a:ahLst/>
              <a:cxnLst>
                <a:cxn ang="0">
                  <a:pos x="2" y="0"/>
                </a:cxn>
                <a:cxn ang="0">
                  <a:pos x="2" y="0"/>
                </a:cxn>
                <a:cxn ang="0">
                  <a:pos x="0" y="2"/>
                </a:cxn>
                <a:cxn ang="0">
                  <a:pos x="0" y="2"/>
                </a:cxn>
                <a:cxn ang="0">
                  <a:pos x="2" y="2"/>
                </a:cxn>
                <a:cxn ang="0">
                  <a:pos x="2" y="0"/>
                </a:cxn>
              </a:cxnLst>
              <a:rect l="0" t="0" r="r" b="b"/>
              <a:pathLst>
                <a:path w="2" h="2">
                  <a:moveTo>
                    <a:pt x="2" y="0"/>
                  </a:moveTo>
                  <a:lnTo>
                    <a:pt x="2" y="0"/>
                  </a:lnTo>
                  <a:lnTo>
                    <a:pt x="0" y="2"/>
                  </a:lnTo>
                  <a:lnTo>
                    <a:pt x="0"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4" name="Freeform 5029"/>
            <p:cNvSpPr>
              <a:spLocks/>
            </p:cNvSpPr>
            <p:nvPr/>
          </p:nvSpPr>
          <p:spPr bwMode="auto">
            <a:xfrm>
              <a:off x="4664" y="2869"/>
              <a:ext cx="2" cy="2"/>
            </a:xfrm>
            <a:custGeom>
              <a:avLst/>
              <a:gdLst/>
              <a:ahLst/>
              <a:cxnLst>
                <a:cxn ang="0">
                  <a:pos x="2" y="0"/>
                </a:cxn>
                <a:cxn ang="0">
                  <a:pos x="2" y="0"/>
                </a:cxn>
                <a:cxn ang="0">
                  <a:pos x="0" y="2"/>
                </a:cxn>
                <a:cxn ang="0">
                  <a:pos x="0" y="2"/>
                </a:cxn>
                <a:cxn ang="0">
                  <a:pos x="2" y="2"/>
                </a:cxn>
                <a:cxn ang="0">
                  <a:pos x="2" y="0"/>
                </a:cxn>
              </a:cxnLst>
              <a:rect l="0" t="0" r="r" b="b"/>
              <a:pathLst>
                <a:path w="2" h="2">
                  <a:moveTo>
                    <a:pt x="2" y="0"/>
                  </a:moveTo>
                  <a:lnTo>
                    <a:pt x="2" y="0"/>
                  </a:lnTo>
                  <a:lnTo>
                    <a:pt x="0" y="2"/>
                  </a:lnTo>
                  <a:lnTo>
                    <a:pt x="0"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5" name="Freeform 5030"/>
            <p:cNvSpPr>
              <a:spLocks/>
            </p:cNvSpPr>
            <p:nvPr/>
          </p:nvSpPr>
          <p:spPr bwMode="auto">
            <a:xfrm>
              <a:off x="4664" y="2724"/>
              <a:ext cx="11" cy="7"/>
            </a:xfrm>
            <a:custGeom>
              <a:avLst/>
              <a:gdLst/>
              <a:ahLst/>
              <a:cxnLst>
                <a:cxn ang="0">
                  <a:pos x="8" y="7"/>
                </a:cxn>
                <a:cxn ang="0">
                  <a:pos x="8" y="7"/>
                </a:cxn>
                <a:cxn ang="0">
                  <a:pos x="8" y="4"/>
                </a:cxn>
                <a:cxn ang="0">
                  <a:pos x="8" y="4"/>
                </a:cxn>
                <a:cxn ang="0">
                  <a:pos x="11" y="4"/>
                </a:cxn>
                <a:cxn ang="0">
                  <a:pos x="11" y="2"/>
                </a:cxn>
                <a:cxn ang="0">
                  <a:pos x="11" y="2"/>
                </a:cxn>
                <a:cxn ang="0">
                  <a:pos x="8" y="4"/>
                </a:cxn>
                <a:cxn ang="0">
                  <a:pos x="8" y="4"/>
                </a:cxn>
                <a:cxn ang="0">
                  <a:pos x="8" y="2"/>
                </a:cxn>
                <a:cxn ang="0">
                  <a:pos x="8" y="0"/>
                </a:cxn>
                <a:cxn ang="0">
                  <a:pos x="6" y="0"/>
                </a:cxn>
                <a:cxn ang="0">
                  <a:pos x="6" y="0"/>
                </a:cxn>
                <a:cxn ang="0">
                  <a:pos x="2" y="0"/>
                </a:cxn>
                <a:cxn ang="0">
                  <a:pos x="2" y="0"/>
                </a:cxn>
                <a:cxn ang="0">
                  <a:pos x="0" y="4"/>
                </a:cxn>
                <a:cxn ang="0">
                  <a:pos x="2" y="7"/>
                </a:cxn>
                <a:cxn ang="0">
                  <a:pos x="2" y="7"/>
                </a:cxn>
                <a:cxn ang="0">
                  <a:pos x="4" y="6"/>
                </a:cxn>
                <a:cxn ang="0">
                  <a:pos x="6" y="2"/>
                </a:cxn>
                <a:cxn ang="0">
                  <a:pos x="6" y="2"/>
                </a:cxn>
                <a:cxn ang="0">
                  <a:pos x="6" y="6"/>
                </a:cxn>
                <a:cxn ang="0">
                  <a:pos x="6" y="7"/>
                </a:cxn>
                <a:cxn ang="0">
                  <a:pos x="8" y="7"/>
                </a:cxn>
              </a:cxnLst>
              <a:rect l="0" t="0" r="r" b="b"/>
              <a:pathLst>
                <a:path w="11" h="7">
                  <a:moveTo>
                    <a:pt x="8" y="7"/>
                  </a:moveTo>
                  <a:lnTo>
                    <a:pt x="8" y="7"/>
                  </a:lnTo>
                  <a:lnTo>
                    <a:pt x="8" y="4"/>
                  </a:lnTo>
                  <a:lnTo>
                    <a:pt x="8" y="4"/>
                  </a:lnTo>
                  <a:lnTo>
                    <a:pt x="11" y="4"/>
                  </a:lnTo>
                  <a:lnTo>
                    <a:pt x="11" y="2"/>
                  </a:lnTo>
                  <a:lnTo>
                    <a:pt x="11" y="2"/>
                  </a:lnTo>
                  <a:lnTo>
                    <a:pt x="8" y="4"/>
                  </a:lnTo>
                  <a:lnTo>
                    <a:pt x="8" y="4"/>
                  </a:lnTo>
                  <a:lnTo>
                    <a:pt x="8" y="2"/>
                  </a:lnTo>
                  <a:lnTo>
                    <a:pt x="8" y="0"/>
                  </a:lnTo>
                  <a:lnTo>
                    <a:pt x="6" y="0"/>
                  </a:lnTo>
                  <a:lnTo>
                    <a:pt x="6" y="0"/>
                  </a:lnTo>
                  <a:lnTo>
                    <a:pt x="2" y="0"/>
                  </a:lnTo>
                  <a:lnTo>
                    <a:pt x="2" y="0"/>
                  </a:lnTo>
                  <a:lnTo>
                    <a:pt x="0" y="4"/>
                  </a:lnTo>
                  <a:lnTo>
                    <a:pt x="2" y="7"/>
                  </a:lnTo>
                  <a:lnTo>
                    <a:pt x="2" y="7"/>
                  </a:lnTo>
                  <a:lnTo>
                    <a:pt x="4" y="6"/>
                  </a:lnTo>
                  <a:lnTo>
                    <a:pt x="6" y="2"/>
                  </a:lnTo>
                  <a:lnTo>
                    <a:pt x="6" y="2"/>
                  </a:lnTo>
                  <a:lnTo>
                    <a:pt x="6" y="6"/>
                  </a:lnTo>
                  <a:lnTo>
                    <a:pt x="6" y="7"/>
                  </a:lnTo>
                  <a:lnTo>
                    <a:pt x="8"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6" name="Freeform 5031"/>
            <p:cNvSpPr>
              <a:spLocks/>
            </p:cNvSpPr>
            <p:nvPr/>
          </p:nvSpPr>
          <p:spPr bwMode="auto">
            <a:xfrm>
              <a:off x="4664" y="2724"/>
              <a:ext cx="11" cy="7"/>
            </a:xfrm>
            <a:custGeom>
              <a:avLst/>
              <a:gdLst/>
              <a:ahLst/>
              <a:cxnLst>
                <a:cxn ang="0">
                  <a:pos x="8" y="7"/>
                </a:cxn>
                <a:cxn ang="0">
                  <a:pos x="8" y="7"/>
                </a:cxn>
                <a:cxn ang="0">
                  <a:pos x="8" y="4"/>
                </a:cxn>
                <a:cxn ang="0">
                  <a:pos x="8" y="4"/>
                </a:cxn>
                <a:cxn ang="0">
                  <a:pos x="11" y="4"/>
                </a:cxn>
                <a:cxn ang="0">
                  <a:pos x="11" y="2"/>
                </a:cxn>
                <a:cxn ang="0">
                  <a:pos x="11" y="2"/>
                </a:cxn>
                <a:cxn ang="0">
                  <a:pos x="8" y="4"/>
                </a:cxn>
                <a:cxn ang="0">
                  <a:pos x="8" y="4"/>
                </a:cxn>
                <a:cxn ang="0">
                  <a:pos x="8" y="2"/>
                </a:cxn>
                <a:cxn ang="0">
                  <a:pos x="8" y="0"/>
                </a:cxn>
                <a:cxn ang="0">
                  <a:pos x="6" y="0"/>
                </a:cxn>
                <a:cxn ang="0">
                  <a:pos x="6" y="0"/>
                </a:cxn>
                <a:cxn ang="0">
                  <a:pos x="2" y="0"/>
                </a:cxn>
                <a:cxn ang="0">
                  <a:pos x="2" y="0"/>
                </a:cxn>
                <a:cxn ang="0">
                  <a:pos x="0" y="4"/>
                </a:cxn>
                <a:cxn ang="0">
                  <a:pos x="2" y="7"/>
                </a:cxn>
                <a:cxn ang="0">
                  <a:pos x="2" y="7"/>
                </a:cxn>
                <a:cxn ang="0">
                  <a:pos x="4" y="6"/>
                </a:cxn>
                <a:cxn ang="0">
                  <a:pos x="6" y="2"/>
                </a:cxn>
                <a:cxn ang="0">
                  <a:pos x="6" y="2"/>
                </a:cxn>
                <a:cxn ang="0">
                  <a:pos x="6" y="6"/>
                </a:cxn>
                <a:cxn ang="0">
                  <a:pos x="6" y="7"/>
                </a:cxn>
                <a:cxn ang="0">
                  <a:pos x="8" y="7"/>
                </a:cxn>
              </a:cxnLst>
              <a:rect l="0" t="0" r="r" b="b"/>
              <a:pathLst>
                <a:path w="11" h="7">
                  <a:moveTo>
                    <a:pt x="8" y="7"/>
                  </a:moveTo>
                  <a:lnTo>
                    <a:pt x="8" y="7"/>
                  </a:lnTo>
                  <a:lnTo>
                    <a:pt x="8" y="4"/>
                  </a:lnTo>
                  <a:lnTo>
                    <a:pt x="8" y="4"/>
                  </a:lnTo>
                  <a:lnTo>
                    <a:pt x="11" y="4"/>
                  </a:lnTo>
                  <a:lnTo>
                    <a:pt x="11" y="2"/>
                  </a:lnTo>
                  <a:lnTo>
                    <a:pt x="11" y="2"/>
                  </a:lnTo>
                  <a:lnTo>
                    <a:pt x="8" y="4"/>
                  </a:lnTo>
                  <a:lnTo>
                    <a:pt x="8" y="4"/>
                  </a:lnTo>
                  <a:lnTo>
                    <a:pt x="8" y="2"/>
                  </a:lnTo>
                  <a:lnTo>
                    <a:pt x="8" y="0"/>
                  </a:lnTo>
                  <a:lnTo>
                    <a:pt x="6" y="0"/>
                  </a:lnTo>
                  <a:lnTo>
                    <a:pt x="6" y="0"/>
                  </a:lnTo>
                  <a:lnTo>
                    <a:pt x="2" y="0"/>
                  </a:lnTo>
                  <a:lnTo>
                    <a:pt x="2" y="0"/>
                  </a:lnTo>
                  <a:lnTo>
                    <a:pt x="0" y="4"/>
                  </a:lnTo>
                  <a:lnTo>
                    <a:pt x="2" y="7"/>
                  </a:lnTo>
                  <a:lnTo>
                    <a:pt x="2" y="7"/>
                  </a:lnTo>
                  <a:lnTo>
                    <a:pt x="4" y="6"/>
                  </a:lnTo>
                  <a:lnTo>
                    <a:pt x="6" y="2"/>
                  </a:lnTo>
                  <a:lnTo>
                    <a:pt x="6" y="2"/>
                  </a:lnTo>
                  <a:lnTo>
                    <a:pt x="6" y="6"/>
                  </a:lnTo>
                  <a:lnTo>
                    <a:pt x="6" y="7"/>
                  </a:lnTo>
                  <a:lnTo>
                    <a:pt x="8"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7" name="Freeform 5032"/>
            <p:cNvSpPr>
              <a:spLocks/>
            </p:cNvSpPr>
            <p:nvPr/>
          </p:nvSpPr>
          <p:spPr bwMode="auto">
            <a:xfrm>
              <a:off x="4666" y="2769"/>
              <a:ext cx="4" cy="3"/>
            </a:xfrm>
            <a:custGeom>
              <a:avLst/>
              <a:gdLst/>
              <a:ahLst/>
              <a:cxnLst>
                <a:cxn ang="0">
                  <a:pos x="2" y="0"/>
                </a:cxn>
                <a:cxn ang="0">
                  <a:pos x="2" y="0"/>
                </a:cxn>
                <a:cxn ang="0">
                  <a:pos x="0" y="2"/>
                </a:cxn>
                <a:cxn ang="0">
                  <a:pos x="2" y="3"/>
                </a:cxn>
                <a:cxn ang="0">
                  <a:pos x="2" y="3"/>
                </a:cxn>
                <a:cxn ang="0">
                  <a:pos x="4" y="3"/>
                </a:cxn>
                <a:cxn ang="0">
                  <a:pos x="4" y="2"/>
                </a:cxn>
                <a:cxn ang="0">
                  <a:pos x="4" y="2"/>
                </a:cxn>
                <a:cxn ang="0">
                  <a:pos x="2" y="0"/>
                </a:cxn>
              </a:cxnLst>
              <a:rect l="0" t="0" r="r" b="b"/>
              <a:pathLst>
                <a:path w="4" h="3">
                  <a:moveTo>
                    <a:pt x="2" y="0"/>
                  </a:moveTo>
                  <a:lnTo>
                    <a:pt x="2" y="0"/>
                  </a:lnTo>
                  <a:lnTo>
                    <a:pt x="0" y="2"/>
                  </a:lnTo>
                  <a:lnTo>
                    <a:pt x="2" y="3"/>
                  </a:lnTo>
                  <a:lnTo>
                    <a:pt x="2" y="3"/>
                  </a:lnTo>
                  <a:lnTo>
                    <a:pt x="4" y="3"/>
                  </a:lnTo>
                  <a:lnTo>
                    <a:pt x="4" y="2"/>
                  </a:lnTo>
                  <a:lnTo>
                    <a:pt x="4"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8" name="Freeform 5033"/>
            <p:cNvSpPr>
              <a:spLocks/>
            </p:cNvSpPr>
            <p:nvPr/>
          </p:nvSpPr>
          <p:spPr bwMode="auto">
            <a:xfrm>
              <a:off x="4666" y="2769"/>
              <a:ext cx="4" cy="3"/>
            </a:xfrm>
            <a:custGeom>
              <a:avLst/>
              <a:gdLst/>
              <a:ahLst/>
              <a:cxnLst>
                <a:cxn ang="0">
                  <a:pos x="2" y="0"/>
                </a:cxn>
                <a:cxn ang="0">
                  <a:pos x="2" y="0"/>
                </a:cxn>
                <a:cxn ang="0">
                  <a:pos x="0" y="2"/>
                </a:cxn>
                <a:cxn ang="0">
                  <a:pos x="2" y="3"/>
                </a:cxn>
                <a:cxn ang="0">
                  <a:pos x="2" y="3"/>
                </a:cxn>
                <a:cxn ang="0">
                  <a:pos x="4" y="3"/>
                </a:cxn>
                <a:cxn ang="0">
                  <a:pos x="4" y="2"/>
                </a:cxn>
                <a:cxn ang="0">
                  <a:pos x="4" y="2"/>
                </a:cxn>
                <a:cxn ang="0">
                  <a:pos x="2" y="0"/>
                </a:cxn>
              </a:cxnLst>
              <a:rect l="0" t="0" r="r" b="b"/>
              <a:pathLst>
                <a:path w="4" h="3">
                  <a:moveTo>
                    <a:pt x="2" y="0"/>
                  </a:moveTo>
                  <a:lnTo>
                    <a:pt x="2" y="0"/>
                  </a:lnTo>
                  <a:lnTo>
                    <a:pt x="0" y="2"/>
                  </a:lnTo>
                  <a:lnTo>
                    <a:pt x="2" y="3"/>
                  </a:lnTo>
                  <a:lnTo>
                    <a:pt x="2" y="3"/>
                  </a:lnTo>
                  <a:lnTo>
                    <a:pt x="4" y="3"/>
                  </a:lnTo>
                  <a:lnTo>
                    <a:pt x="4" y="2"/>
                  </a:lnTo>
                  <a:lnTo>
                    <a:pt x="4"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9" name="Freeform 5034"/>
            <p:cNvSpPr>
              <a:spLocks/>
            </p:cNvSpPr>
            <p:nvPr/>
          </p:nvSpPr>
          <p:spPr bwMode="auto">
            <a:xfrm>
              <a:off x="4666" y="2837"/>
              <a:ext cx="11" cy="5"/>
            </a:xfrm>
            <a:custGeom>
              <a:avLst/>
              <a:gdLst/>
              <a:ahLst/>
              <a:cxnLst>
                <a:cxn ang="0">
                  <a:pos x="4" y="2"/>
                </a:cxn>
                <a:cxn ang="0">
                  <a:pos x="4" y="2"/>
                </a:cxn>
                <a:cxn ang="0">
                  <a:pos x="4" y="2"/>
                </a:cxn>
                <a:cxn ang="0">
                  <a:pos x="4" y="2"/>
                </a:cxn>
                <a:cxn ang="0">
                  <a:pos x="2" y="3"/>
                </a:cxn>
                <a:cxn ang="0">
                  <a:pos x="0" y="5"/>
                </a:cxn>
                <a:cxn ang="0">
                  <a:pos x="0" y="5"/>
                </a:cxn>
                <a:cxn ang="0">
                  <a:pos x="0" y="5"/>
                </a:cxn>
                <a:cxn ang="0">
                  <a:pos x="2" y="5"/>
                </a:cxn>
                <a:cxn ang="0">
                  <a:pos x="6" y="5"/>
                </a:cxn>
                <a:cxn ang="0">
                  <a:pos x="6" y="5"/>
                </a:cxn>
                <a:cxn ang="0">
                  <a:pos x="6" y="3"/>
                </a:cxn>
                <a:cxn ang="0">
                  <a:pos x="7" y="3"/>
                </a:cxn>
                <a:cxn ang="0">
                  <a:pos x="11" y="2"/>
                </a:cxn>
                <a:cxn ang="0">
                  <a:pos x="11" y="2"/>
                </a:cxn>
                <a:cxn ang="0">
                  <a:pos x="9" y="0"/>
                </a:cxn>
                <a:cxn ang="0">
                  <a:pos x="7" y="0"/>
                </a:cxn>
                <a:cxn ang="0">
                  <a:pos x="6" y="3"/>
                </a:cxn>
                <a:cxn ang="0">
                  <a:pos x="6" y="3"/>
                </a:cxn>
                <a:cxn ang="0">
                  <a:pos x="6" y="2"/>
                </a:cxn>
                <a:cxn ang="0">
                  <a:pos x="4" y="2"/>
                </a:cxn>
              </a:cxnLst>
              <a:rect l="0" t="0" r="r" b="b"/>
              <a:pathLst>
                <a:path w="11" h="5">
                  <a:moveTo>
                    <a:pt x="4" y="2"/>
                  </a:moveTo>
                  <a:lnTo>
                    <a:pt x="4" y="2"/>
                  </a:lnTo>
                  <a:lnTo>
                    <a:pt x="4" y="2"/>
                  </a:lnTo>
                  <a:lnTo>
                    <a:pt x="4" y="2"/>
                  </a:lnTo>
                  <a:lnTo>
                    <a:pt x="2" y="3"/>
                  </a:lnTo>
                  <a:lnTo>
                    <a:pt x="0" y="5"/>
                  </a:lnTo>
                  <a:lnTo>
                    <a:pt x="0" y="5"/>
                  </a:lnTo>
                  <a:lnTo>
                    <a:pt x="0" y="5"/>
                  </a:lnTo>
                  <a:lnTo>
                    <a:pt x="2" y="5"/>
                  </a:lnTo>
                  <a:lnTo>
                    <a:pt x="6" y="5"/>
                  </a:lnTo>
                  <a:lnTo>
                    <a:pt x="6" y="5"/>
                  </a:lnTo>
                  <a:lnTo>
                    <a:pt x="6" y="3"/>
                  </a:lnTo>
                  <a:lnTo>
                    <a:pt x="7" y="3"/>
                  </a:lnTo>
                  <a:lnTo>
                    <a:pt x="11" y="2"/>
                  </a:lnTo>
                  <a:lnTo>
                    <a:pt x="11" y="2"/>
                  </a:lnTo>
                  <a:lnTo>
                    <a:pt x="9" y="0"/>
                  </a:lnTo>
                  <a:lnTo>
                    <a:pt x="7" y="0"/>
                  </a:lnTo>
                  <a:lnTo>
                    <a:pt x="6" y="3"/>
                  </a:lnTo>
                  <a:lnTo>
                    <a:pt x="6" y="3"/>
                  </a:lnTo>
                  <a:lnTo>
                    <a:pt x="6"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0" name="Freeform 5035"/>
            <p:cNvSpPr>
              <a:spLocks/>
            </p:cNvSpPr>
            <p:nvPr/>
          </p:nvSpPr>
          <p:spPr bwMode="auto">
            <a:xfrm>
              <a:off x="4666" y="2837"/>
              <a:ext cx="11" cy="5"/>
            </a:xfrm>
            <a:custGeom>
              <a:avLst/>
              <a:gdLst/>
              <a:ahLst/>
              <a:cxnLst>
                <a:cxn ang="0">
                  <a:pos x="4" y="2"/>
                </a:cxn>
                <a:cxn ang="0">
                  <a:pos x="4" y="2"/>
                </a:cxn>
                <a:cxn ang="0">
                  <a:pos x="4" y="2"/>
                </a:cxn>
                <a:cxn ang="0">
                  <a:pos x="4" y="2"/>
                </a:cxn>
                <a:cxn ang="0">
                  <a:pos x="2" y="3"/>
                </a:cxn>
                <a:cxn ang="0">
                  <a:pos x="0" y="5"/>
                </a:cxn>
                <a:cxn ang="0">
                  <a:pos x="0" y="5"/>
                </a:cxn>
                <a:cxn ang="0">
                  <a:pos x="0" y="5"/>
                </a:cxn>
                <a:cxn ang="0">
                  <a:pos x="2" y="5"/>
                </a:cxn>
                <a:cxn ang="0">
                  <a:pos x="6" y="5"/>
                </a:cxn>
                <a:cxn ang="0">
                  <a:pos x="6" y="5"/>
                </a:cxn>
                <a:cxn ang="0">
                  <a:pos x="6" y="3"/>
                </a:cxn>
                <a:cxn ang="0">
                  <a:pos x="7" y="3"/>
                </a:cxn>
                <a:cxn ang="0">
                  <a:pos x="11" y="2"/>
                </a:cxn>
                <a:cxn ang="0">
                  <a:pos x="11" y="2"/>
                </a:cxn>
                <a:cxn ang="0">
                  <a:pos x="9" y="0"/>
                </a:cxn>
                <a:cxn ang="0">
                  <a:pos x="7" y="0"/>
                </a:cxn>
                <a:cxn ang="0">
                  <a:pos x="6" y="3"/>
                </a:cxn>
                <a:cxn ang="0">
                  <a:pos x="6" y="3"/>
                </a:cxn>
                <a:cxn ang="0">
                  <a:pos x="6" y="2"/>
                </a:cxn>
                <a:cxn ang="0">
                  <a:pos x="4" y="2"/>
                </a:cxn>
              </a:cxnLst>
              <a:rect l="0" t="0" r="r" b="b"/>
              <a:pathLst>
                <a:path w="11" h="5">
                  <a:moveTo>
                    <a:pt x="4" y="2"/>
                  </a:moveTo>
                  <a:lnTo>
                    <a:pt x="4" y="2"/>
                  </a:lnTo>
                  <a:lnTo>
                    <a:pt x="4" y="2"/>
                  </a:lnTo>
                  <a:lnTo>
                    <a:pt x="4" y="2"/>
                  </a:lnTo>
                  <a:lnTo>
                    <a:pt x="2" y="3"/>
                  </a:lnTo>
                  <a:lnTo>
                    <a:pt x="0" y="5"/>
                  </a:lnTo>
                  <a:lnTo>
                    <a:pt x="0" y="5"/>
                  </a:lnTo>
                  <a:lnTo>
                    <a:pt x="0" y="5"/>
                  </a:lnTo>
                  <a:lnTo>
                    <a:pt x="2" y="5"/>
                  </a:lnTo>
                  <a:lnTo>
                    <a:pt x="6" y="5"/>
                  </a:lnTo>
                  <a:lnTo>
                    <a:pt x="6" y="5"/>
                  </a:lnTo>
                  <a:lnTo>
                    <a:pt x="6" y="3"/>
                  </a:lnTo>
                  <a:lnTo>
                    <a:pt x="7" y="3"/>
                  </a:lnTo>
                  <a:lnTo>
                    <a:pt x="11" y="2"/>
                  </a:lnTo>
                  <a:lnTo>
                    <a:pt x="11" y="2"/>
                  </a:lnTo>
                  <a:lnTo>
                    <a:pt x="9" y="0"/>
                  </a:lnTo>
                  <a:lnTo>
                    <a:pt x="7" y="0"/>
                  </a:lnTo>
                  <a:lnTo>
                    <a:pt x="6" y="3"/>
                  </a:lnTo>
                  <a:lnTo>
                    <a:pt x="6" y="3"/>
                  </a:lnTo>
                  <a:lnTo>
                    <a:pt x="6"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1" name="Freeform 5036"/>
            <p:cNvSpPr>
              <a:spLocks/>
            </p:cNvSpPr>
            <p:nvPr/>
          </p:nvSpPr>
          <p:spPr bwMode="auto">
            <a:xfrm>
              <a:off x="4668" y="2847"/>
              <a:ext cx="29" cy="24"/>
            </a:xfrm>
            <a:custGeom>
              <a:avLst/>
              <a:gdLst/>
              <a:ahLst/>
              <a:cxnLst>
                <a:cxn ang="0">
                  <a:pos x="2" y="18"/>
                </a:cxn>
                <a:cxn ang="0">
                  <a:pos x="2" y="18"/>
                </a:cxn>
                <a:cxn ang="0">
                  <a:pos x="4" y="18"/>
                </a:cxn>
                <a:cxn ang="0">
                  <a:pos x="4" y="18"/>
                </a:cxn>
                <a:cxn ang="0">
                  <a:pos x="4" y="18"/>
                </a:cxn>
                <a:cxn ang="0">
                  <a:pos x="4" y="20"/>
                </a:cxn>
                <a:cxn ang="0">
                  <a:pos x="2" y="22"/>
                </a:cxn>
                <a:cxn ang="0">
                  <a:pos x="0" y="24"/>
                </a:cxn>
                <a:cxn ang="0">
                  <a:pos x="0" y="24"/>
                </a:cxn>
                <a:cxn ang="0">
                  <a:pos x="5" y="24"/>
                </a:cxn>
                <a:cxn ang="0">
                  <a:pos x="5" y="24"/>
                </a:cxn>
                <a:cxn ang="0">
                  <a:pos x="9" y="22"/>
                </a:cxn>
                <a:cxn ang="0">
                  <a:pos x="12" y="20"/>
                </a:cxn>
                <a:cxn ang="0">
                  <a:pos x="12" y="20"/>
                </a:cxn>
                <a:cxn ang="0">
                  <a:pos x="16" y="20"/>
                </a:cxn>
                <a:cxn ang="0">
                  <a:pos x="20" y="16"/>
                </a:cxn>
                <a:cxn ang="0">
                  <a:pos x="20" y="16"/>
                </a:cxn>
                <a:cxn ang="0">
                  <a:pos x="21" y="15"/>
                </a:cxn>
                <a:cxn ang="0">
                  <a:pos x="21" y="13"/>
                </a:cxn>
                <a:cxn ang="0">
                  <a:pos x="21" y="13"/>
                </a:cxn>
                <a:cxn ang="0">
                  <a:pos x="27" y="9"/>
                </a:cxn>
                <a:cxn ang="0">
                  <a:pos x="27" y="8"/>
                </a:cxn>
                <a:cxn ang="0">
                  <a:pos x="27" y="6"/>
                </a:cxn>
                <a:cxn ang="0">
                  <a:pos x="27" y="6"/>
                </a:cxn>
                <a:cxn ang="0">
                  <a:pos x="27" y="6"/>
                </a:cxn>
                <a:cxn ang="0">
                  <a:pos x="29" y="0"/>
                </a:cxn>
                <a:cxn ang="0">
                  <a:pos x="27" y="0"/>
                </a:cxn>
                <a:cxn ang="0">
                  <a:pos x="27" y="0"/>
                </a:cxn>
                <a:cxn ang="0">
                  <a:pos x="23" y="0"/>
                </a:cxn>
                <a:cxn ang="0">
                  <a:pos x="23" y="2"/>
                </a:cxn>
                <a:cxn ang="0">
                  <a:pos x="20" y="4"/>
                </a:cxn>
                <a:cxn ang="0">
                  <a:pos x="16" y="6"/>
                </a:cxn>
                <a:cxn ang="0">
                  <a:pos x="16" y="6"/>
                </a:cxn>
                <a:cxn ang="0">
                  <a:pos x="11" y="8"/>
                </a:cxn>
                <a:cxn ang="0">
                  <a:pos x="7" y="9"/>
                </a:cxn>
                <a:cxn ang="0">
                  <a:pos x="2" y="18"/>
                </a:cxn>
              </a:cxnLst>
              <a:rect l="0" t="0" r="r" b="b"/>
              <a:pathLst>
                <a:path w="29" h="24">
                  <a:moveTo>
                    <a:pt x="2" y="18"/>
                  </a:moveTo>
                  <a:lnTo>
                    <a:pt x="2" y="18"/>
                  </a:lnTo>
                  <a:lnTo>
                    <a:pt x="4" y="18"/>
                  </a:lnTo>
                  <a:lnTo>
                    <a:pt x="4" y="18"/>
                  </a:lnTo>
                  <a:lnTo>
                    <a:pt x="4" y="18"/>
                  </a:lnTo>
                  <a:lnTo>
                    <a:pt x="4" y="20"/>
                  </a:lnTo>
                  <a:lnTo>
                    <a:pt x="2" y="22"/>
                  </a:lnTo>
                  <a:lnTo>
                    <a:pt x="0" y="24"/>
                  </a:lnTo>
                  <a:lnTo>
                    <a:pt x="0" y="24"/>
                  </a:lnTo>
                  <a:lnTo>
                    <a:pt x="5" y="24"/>
                  </a:lnTo>
                  <a:lnTo>
                    <a:pt x="5" y="24"/>
                  </a:lnTo>
                  <a:lnTo>
                    <a:pt x="9" y="22"/>
                  </a:lnTo>
                  <a:lnTo>
                    <a:pt x="12" y="20"/>
                  </a:lnTo>
                  <a:lnTo>
                    <a:pt x="12" y="20"/>
                  </a:lnTo>
                  <a:lnTo>
                    <a:pt x="16" y="20"/>
                  </a:lnTo>
                  <a:lnTo>
                    <a:pt x="20" y="16"/>
                  </a:lnTo>
                  <a:lnTo>
                    <a:pt x="20" y="16"/>
                  </a:lnTo>
                  <a:lnTo>
                    <a:pt x="21" y="15"/>
                  </a:lnTo>
                  <a:lnTo>
                    <a:pt x="21" y="13"/>
                  </a:lnTo>
                  <a:lnTo>
                    <a:pt x="21" y="13"/>
                  </a:lnTo>
                  <a:lnTo>
                    <a:pt x="27" y="9"/>
                  </a:lnTo>
                  <a:lnTo>
                    <a:pt x="27" y="8"/>
                  </a:lnTo>
                  <a:lnTo>
                    <a:pt x="27" y="6"/>
                  </a:lnTo>
                  <a:lnTo>
                    <a:pt x="27" y="6"/>
                  </a:lnTo>
                  <a:lnTo>
                    <a:pt x="27" y="6"/>
                  </a:lnTo>
                  <a:lnTo>
                    <a:pt x="29" y="0"/>
                  </a:lnTo>
                  <a:lnTo>
                    <a:pt x="27" y="0"/>
                  </a:lnTo>
                  <a:lnTo>
                    <a:pt x="27" y="0"/>
                  </a:lnTo>
                  <a:lnTo>
                    <a:pt x="23" y="0"/>
                  </a:lnTo>
                  <a:lnTo>
                    <a:pt x="23" y="2"/>
                  </a:lnTo>
                  <a:lnTo>
                    <a:pt x="20" y="4"/>
                  </a:lnTo>
                  <a:lnTo>
                    <a:pt x="16" y="6"/>
                  </a:lnTo>
                  <a:lnTo>
                    <a:pt x="16" y="6"/>
                  </a:lnTo>
                  <a:lnTo>
                    <a:pt x="11" y="8"/>
                  </a:lnTo>
                  <a:lnTo>
                    <a:pt x="7" y="9"/>
                  </a:lnTo>
                  <a:lnTo>
                    <a:pt x="2"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2" name="Freeform 5037"/>
            <p:cNvSpPr>
              <a:spLocks/>
            </p:cNvSpPr>
            <p:nvPr/>
          </p:nvSpPr>
          <p:spPr bwMode="auto">
            <a:xfrm>
              <a:off x="4668" y="2847"/>
              <a:ext cx="29" cy="24"/>
            </a:xfrm>
            <a:custGeom>
              <a:avLst/>
              <a:gdLst/>
              <a:ahLst/>
              <a:cxnLst>
                <a:cxn ang="0">
                  <a:pos x="2" y="18"/>
                </a:cxn>
                <a:cxn ang="0">
                  <a:pos x="2" y="18"/>
                </a:cxn>
                <a:cxn ang="0">
                  <a:pos x="4" y="18"/>
                </a:cxn>
                <a:cxn ang="0">
                  <a:pos x="4" y="18"/>
                </a:cxn>
                <a:cxn ang="0">
                  <a:pos x="4" y="18"/>
                </a:cxn>
                <a:cxn ang="0">
                  <a:pos x="4" y="20"/>
                </a:cxn>
                <a:cxn ang="0">
                  <a:pos x="2" y="22"/>
                </a:cxn>
                <a:cxn ang="0">
                  <a:pos x="0" y="24"/>
                </a:cxn>
                <a:cxn ang="0">
                  <a:pos x="0" y="24"/>
                </a:cxn>
                <a:cxn ang="0">
                  <a:pos x="5" y="24"/>
                </a:cxn>
                <a:cxn ang="0">
                  <a:pos x="5" y="24"/>
                </a:cxn>
                <a:cxn ang="0">
                  <a:pos x="9" y="22"/>
                </a:cxn>
                <a:cxn ang="0">
                  <a:pos x="12" y="20"/>
                </a:cxn>
                <a:cxn ang="0">
                  <a:pos x="12" y="20"/>
                </a:cxn>
                <a:cxn ang="0">
                  <a:pos x="16" y="20"/>
                </a:cxn>
                <a:cxn ang="0">
                  <a:pos x="20" y="16"/>
                </a:cxn>
                <a:cxn ang="0">
                  <a:pos x="20" y="16"/>
                </a:cxn>
                <a:cxn ang="0">
                  <a:pos x="21" y="15"/>
                </a:cxn>
                <a:cxn ang="0">
                  <a:pos x="21" y="13"/>
                </a:cxn>
                <a:cxn ang="0">
                  <a:pos x="21" y="13"/>
                </a:cxn>
                <a:cxn ang="0">
                  <a:pos x="27" y="9"/>
                </a:cxn>
                <a:cxn ang="0">
                  <a:pos x="27" y="8"/>
                </a:cxn>
                <a:cxn ang="0">
                  <a:pos x="27" y="6"/>
                </a:cxn>
                <a:cxn ang="0">
                  <a:pos x="27" y="6"/>
                </a:cxn>
                <a:cxn ang="0">
                  <a:pos x="27" y="6"/>
                </a:cxn>
                <a:cxn ang="0">
                  <a:pos x="29" y="0"/>
                </a:cxn>
                <a:cxn ang="0">
                  <a:pos x="27" y="0"/>
                </a:cxn>
                <a:cxn ang="0">
                  <a:pos x="27" y="0"/>
                </a:cxn>
                <a:cxn ang="0">
                  <a:pos x="23" y="0"/>
                </a:cxn>
                <a:cxn ang="0">
                  <a:pos x="23" y="2"/>
                </a:cxn>
                <a:cxn ang="0">
                  <a:pos x="20" y="4"/>
                </a:cxn>
                <a:cxn ang="0">
                  <a:pos x="16" y="6"/>
                </a:cxn>
                <a:cxn ang="0">
                  <a:pos x="16" y="6"/>
                </a:cxn>
                <a:cxn ang="0">
                  <a:pos x="11" y="8"/>
                </a:cxn>
                <a:cxn ang="0">
                  <a:pos x="7" y="9"/>
                </a:cxn>
                <a:cxn ang="0">
                  <a:pos x="2" y="18"/>
                </a:cxn>
              </a:cxnLst>
              <a:rect l="0" t="0" r="r" b="b"/>
              <a:pathLst>
                <a:path w="29" h="24">
                  <a:moveTo>
                    <a:pt x="2" y="18"/>
                  </a:moveTo>
                  <a:lnTo>
                    <a:pt x="2" y="18"/>
                  </a:lnTo>
                  <a:lnTo>
                    <a:pt x="4" y="18"/>
                  </a:lnTo>
                  <a:lnTo>
                    <a:pt x="4" y="18"/>
                  </a:lnTo>
                  <a:lnTo>
                    <a:pt x="4" y="18"/>
                  </a:lnTo>
                  <a:lnTo>
                    <a:pt x="4" y="20"/>
                  </a:lnTo>
                  <a:lnTo>
                    <a:pt x="2" y="22"/>
                  </a:lnTo>
                  <a:lnTo>
                    <a:pt x="0" y="24"/>
                  </a:lnTo>
                  <a:lnTo>
                    <a:pt x="0" y="24"/>
                  </a:lnTo>
                  <a:lnTo>
                    <a:pt x="5" y="24"/>
                  </a:lnTo>
                  <a:lnTo>
                    <a:pt x="5" y="24"/>
                  </a:lnTo>
                  <a:lnTo>
                    <a:pt x="9" y="22"/>
                  </a:lnTo>
                  <a:lnTo>
                    <a:pt x="12" y="20"/>
                  </a:lnTo>
                  <a:lnTo>
                    <a:pt x="12" y="20"/>
                  </a:lnTo>
                  <a:lnTo>
                    <a:pt x="16" y="20"/>
                  </a:lnTo>
                  <a:lnTo>
                    <a:pt x="20" y="16"/>
                  </a:lnTo>
                  <a:lnTo>
                    <a:pt x="20" y="16"/>
                  </a:lnTo>
                  <a:lnTo>
                    <a:pt x="21" y="15"/>
                  </a:lnTo>
                  <a:lnTo>
                    <a:pt x="21" y="13"/>
                  </a:lnTo>
                  <a:lnTo>
                    <a:pt x="21" y="13"/>
                  </a:lnTo>
                  <a:lnTo>
                    <a:pt x="27" y="9"/>
                  </a:lnTo>
                  <a:lnTo>
                    <a:pt x="27" y="8"/>
                  </a:lnTo>
                  <a:lnTo>
                    <a:pt x="27" y="6"/>
                  </a:lnTo>
                  <a:lnTo>
                    <a:pt x="27" y="6"/>
                  </a:lnTo>
                  <a:lnTo>
                    <a:pt x="27" y="6"/>
                  </a:lnTo>
                  <a:lnTo>
                    <a:pt x="29" y="0"/>
                  </a:lnTo>
                  <a:lnTo>
                    <a:pt x="27" y="0"/>
                  </a:lnTo>
                  <a:lnTo>
                    <a:pt x="27" y="0"/>
                  </a:lnTo>
                  <a:lnTo>
                    <a:pt x="23" y="0"/>
                  </a:lnTo>
                  <a:lnTo>
                    <a:pt x="23" y="2"/>
                  </a:lnTo>
                  <a:lnTo>
                    <a:pt x="20" y="4"/>
                  </a:lnTo>
                  <a:lnTo>
                    <a:pt x="16" y="6"/>
                  </a:lnTo>
                  <a:lnTo>
                    <a:pt x="16" y="6"/>
                  </a:lnTo>
                  <a:lnTo>
                    <a:pt x="11" y="8"/>
                  </a:lnTo>
                  <a:lnTo>
                    <a:pt x="7" y="9"/>
                  </a:lnTo>
                  <a:lnTo>
                    <a:pt x="2"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3" name="Freeform 5038"/>
            <p:cNvSpPr>
              <a:spLocks/>
            </p:cNvSpPr>
            <p:nvPr/>
          </p:nvSpPr>
          <p:spPr bwMode="auto">
            <a:xfrm>
              <a:off x="4677" y="2837"/>
              <a:ext cx="5" cy="5"/>
            </a:xfrm>
            <a:custGeom>
              <a:avLst/>
              <a:gdLst/>
              <a:ahLst/>
              <a:cxnLst>
                <a:cxn ang="0">
                  <a:pos x="2" y="2"/>
                </a:cxn>
                <a:cxn ang="0">
                  <a:pos x="2" y="2"/>
                </a:cxn>
                <a:cxn ang="0">
                  <a:pos x="0" y="3"/>
                </a:cxn>
                <a:cxn ang="0">
                  <a:pos x="0" y="3"/>
                </a:cxn>
                <a:cxn ang="0">
                  <a:pos x="2" y="3"/>
                </a:cxn>
                <a:cxn ang="0">
                  <a:pos x="3" y="5"/>
                </a:cxn>
                <a:cxn ang="0">
                  <a:pos x="3" y="5"/>
                </a:cxn>
                <a:cxn ang="0">
                  <a:pos x="5" y="3"/>
                </a:cxn>
                <a:cxn ang="0">
                  <a:pos x="5" y="2"/>
                </a:cxn>
                <a:cxn ang="0">
                  <a:pos x="5" y="0"/>
                </a:cxn>
                <a:cxn ang="0">
                  <a:pos x="5" y="0"/>
                </a:cxn>
                <a:cxn ang="0">
                  <a:pos x="3" y="2"/>
                </a:cxn>
                <a:cxn ang="0">
                  <a:pos x="2" y="2"/>
                </a:cxn>
              </a:cxnLst>
              <a:rect l="0" t="0" r="r" b="b"/>
              <a:pathLst>
                <a:path w="5" h="5">
                  <a:moveTo>
                    <a:pt x="2" y="2"/>
                  </a:moveTo>
                  <a:lnTo>
                    <a:pt x="2" y="2"/>
                  </a:lnTo>
                  <a:lnTo>
                    <a:pt x="0" y="3"/>
                  </a:lnTo>
                  <a:lnTo>
                    <a:pt x="0" y="3"/>
                  </a:lnTo>
                  <a:lnTo>
                    <a:pt x="2" y="3"/>
                  </a:lnTo>
                  <a:lnTo>
                    <a:pt x="3" y="5"/>
                  </a:lnTo>
                  <a:lnTo>
                    <a:pt x="3" y="5"/>
                  </a:lnTo>
                  <a:lnTo>
                    <a:pt x="5" y="3"/>
                  </a:lnTo>
                  <a:lnTo>
                    <a:pt x="5" y="2"/>
                  </a:lnTo>
                  <a:lnTo>
                    <a:pt x="5" y="0"/>
                  </a:lnTo>
                  <a:lnTo>
                    <a:pt x="5" y="0"/>
                  </a:lnTo>
                  <a:lnTo>
                    <a:pt x="3"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4" name="Freeform 5039"/>
            <p:cNvSpPr>
              <a:spLocks/>
            </p:cNvSpPr>
            <p:nvPr/>
          </p:nvSpPr>
          <p:spPr bwMode="auto">
            <a:xfrm>
              <a:off x="4677" y="2837"/>
              <a:ext cx="5" cy="5"/>
            </a:xfrm>
            <a:custGeom>
              <a:avLst/>
              <a:gdLst/>
              <a:ahLst/>
              <a:cxnLst>
                <a:cxn ang="0">
                  <a:pos x="2" y="2"/>
                </a:cxn>
                <a:cxn ang="0">
                  <a:pos x="2" y="2"/>
                </a:cxn>
                <a:cxn ang="0">
                  <a:pos x="0" y="3"/>
                </a:cxn>
                <a:cxn ang="0">
                  <a:pos x="0" y="3"/>
                </a:cxn>
                <a:cxn ang="0">
                  <a:pos x="2" y="3"/>
                </a:cxn>
                <a:cxn ang="0">
                  <a:pos x="3" y="5"/>
                </a:cxn>
                <a:cxn ang="0">
                  <a:pos x="3" y="5"/>
                </a:cxn>
                <a:cxn ang="0">
                  <a:pos x="5" y="3"/>
                </a:cxn>
                <a:cxn ang="0">
                  <a:pos x="5" y="2"/>
                </a:cxn>
                <a:cxn ang="0">
                  <a:pos x="5" y="0"/>
                </a:cxn>
                <a:cxn ang="0">
                  <a:pos x="5" y="0"/>
                </a:cxn>
                <a:cxn ang="0">
                  <a:pos x="3" y="2"/>
                </a:cxn>
                <a:cxn ang="0">
                  <a:pos x="2" y="2"/>
                </a:cxn>
              </a:cxnLst>
              <a:rect l="0" t="0" r="r" b="b"/>
              <a:pathLst>
                <a:path w="5" h="5">
                  <a:moveTo>
                    <a:pt x="2" y="2"/>
                  </a:moveTo>
                  <a:lnTo>
                    <a:pt x="2" y="2"/>
                  </a:lnTo>
                  <a:lnTo>
                    <a:pt x="0" y="3"/>
                  </a:lnTo>
                  <a:lnTo>
                    <a:pt x="0" y="3"/>
                  </a:lnTo>
                  <a:lnTo>
                    <a:pt x="2" y="3"/>
                  </a:lnTo>
                  <a:lnTo>
                    <a:pt x="3" y="5"/>
                  </a:lnTo>
                  <a:lnTo>
                    <a:pt x="3" y="5"/>
                  </a:lnTo>
                  <a:lnTo>
                    <a:pt x="5" y="3"/>
                  </a:lnTo>
                  <a:lnTo>
                    <a:pt x="5" y="2"/>
                  </a:lnTo>
                  <a:lnTo>
                    <a:pt x="5" y="0"/>
                  </a:lnTo>
                  <a:lnTo>
                    <a:pt x="5" y="0"/>
                  </a:lnTo>
                  <a:lnTo>
                    <a:pt x="3"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5" name="Freeform 5040"/>
            <p:cNvSpPr>
              <a:spLocks/>
            </p:cNvSpPr>
            <p:nvPr/>
          </p:nvSpPr>
          <p:spPr bwMode="auto">
            <a:xfrm>
              <a:off x="4684" y="2835"/>
              <a:ext cx="13" cy="5"/>
            </a:xfrm>
            <a:custGeom>
              <a:avLst/>
              <a:gdLst/>
              <a:ahLst/>
              <a:cxnLst>
                <a:cxn ang="0">
                  <a:pos x="2" y="0"/>
                </a:cxn>
                <a:cxn ang="0">
                  <a:pos x="2" y="0"/>
                </a:cxn>
                <a:cxn ang="0">
                  <a:pos x="2" y="2"/>
                </a:cxn>
                <a:cxn ang="0">
                  <a:pos x="4" y="2"/>
                </a:cxn>
                <a:cxn ang="0">
                  <a:pos x="4" y="2"/>
                </a:cxn>
                <a:cxn ang="0">
                  <a:pos x="2" y="4"/>
                </a:cxn>
                <a:cxn ang="0">
                  <a:pos x="0" y="5"/>
                </a:cxn>
                <a:cxn ang="0">
                  <a:pos x="0" y="5"/>
                </a:cxn>
                <a:cxn ang="0">
                  <a:pos x="5" y="5"/>
                </a:cxn>
                <a:cxn ang="0">
                  <a:pos x="13" y="4"/>
                </a:cxn>
                <a:cxn ang="0">
                  <a:pos x="13" y="4"/>
                </a:cxn>
                <a:cxn ang="0">
                  <a:pos x="13" y="2"/>
                </a:cxn>
                <a:cxn ang="0">
                  <a:pos x="11" y="2"/>
                </a:cxn>
                <a:cxn ang="0">
                  <a:pos x="11" y="2"/>
                </a:cxn>
                <a:cxn ang="0">
                  <a:pos x="7" y="2"/>
                </a:cxn>
                <a:cxn ang="0">
                  <a:pos x="7" y="2"/>
                </a:cxn>
                <a:cxn ang="0">
                  <a:pos x="2" y="0"/>
                </a:cxn>
              </a:cxnLst>
              <a:rect l="0" t="0" r="r" b="b"/>
              <a:pathLst>
                <a:path w="13" h="5">
                  <a:moveTo>
                    <a:pt x="2" y="0"/>
                  </a:moveTo>
                  <a:lnTo>
                    <a:pt x="2" y="0"/>
                  </a:lnTo>
                  <a:lnTo>
                    <a:pt x="2" y="2"/>
                  </a:lnTo>
                  <a:lnTo>
                    <a:pt x="4" y="2"/>
                  </a:lnTo>
                  <a:lnTo>
                    <a:pt x="4" y="2"/>
                  </a:lnTo>
                  <a:lnTo>
                    <a:pt x="2" y="4"/>
                  </a:lnTo>
                  <a:lnTo>
                    <a:pt x="0" y="5"/>
                  </a:lnTo>
                  <a:lnTo>
                    <a:pt x="0" y="5"/>
                  </a:lnTo>
                  <a:lnTo>
                    <a:pt x="5" y="5"/>
                  </a:lnTo>
                  <a:lnTo>
                    <a:pt x="13" y="4"/>
                  </a:lnTo>
                  <a:lnTo>
                    <a:pt x="13" y="4"/>
                  </a:lnTo>
                  <a:lnTo>
                    <a:pt x="13" y="2"/>
                  </a:lnTo>
                  <a:lnTo>
                    <a:pt x="11" y="2"/>
                  </a:lnTo>
                  <a:lnTo>
                    <a:pt x="11" y="2"/>
                  </a:lnTo>
                  <a:lnTo>
                    <a:pt x="7" y="2"/>
                  </a:lnTo>
                  <a:lnTo>
                    <a:pt x="7"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6" name="Freeform 5041"/>
            <p:cNvSpPr>
              <a:spLocks/>
            </p:cNvSpPr>
            <p:nvPr/>
          </p:nvSpPr>
          <p:spPr bwMode="auto">
            <a:xfrm>
              <a:off x="4684" y="2835"/>
              <a:ext cx="13" cy="5"/>
            </a:xfrm>
            <a:custGeom>
              <a:avLst/>
              <a:gdLst/>
              <a:ahLst/>
              <a:cxnLst>
                <a:cxn ang="0">
                  <a:pos x="2" y="0"/>
                </a:cxn>
                <a:cxn ang="0">
                  <a:pos x="2" y="0"/>
                </a:cxn>
                <a:cxn ang="0">
                  <a:pos x="2" y="2"/>
                </a:cxn>
                <a:cxn ang="0">
                  <a:pos x="4" y="2"/>
                </a:cxn>
                <a:cxn ang="0">
                  <a:pos x="4" y="2"/>
                </a:cxn>
                <a:cxn ang="0">
                  <a:pos x="2" y="4"/>
                </a:cxn>
                <a:cxn ang="0">
                  <a:pos x="0" y="5"/>
                </a:cxn>
                <a:cxn ang="0">
                  <a:pos x="0" y="5"/>
                </a:cxn>
                <a:cxn ang="0">
                  <a:pos x="5" y="5"/>
                </a:cxn>
                <a:cxn ang="0">
                  <a:pos x="13" y="4"/>
                </a:cxn>
                <a:cxn ang="0">
                  <a:pos x="13" y="4"/>
                </a:cxn>
                <a:cxn ang="0">
                  <a:pos x="13" y="2"/>
                </a:cxn>
                <a:cxn ang="0">
                  <a:pos x="11" y="2"/>
                </a:cxn>
                <a:cxn ang="0">
                  <a:pos x="11" y="2"/>
                </a:cxn>
                <a:cxn ang="0">
                  <a:pos x="7" y="2"/>
                </a:cxn>
                <a:cxn ang="0">
                  <a:pos x="7" y="2"/>
                </a:cxn>
                <a:cxn ang="0">
                  <a:pos x="2" y="0"/>
                </a:cxn>
              </a:cxnLst>
              <a:rect l="0" t="0" r="r" b="b"/>
              <a:pathLst>
                <a:path w="13" h="5">
                  <a:moveTo>
                    <a:pt x="2" y="0"/>
                  </a:moveTo>
                  <a:lnTo>
                    <a:pt x="2" y="0"/>
                  </a:lnTo>
                  <a:lnTo>
                    <a:pt x="2" y="2"/>
                  </a:lnTo>
                  <a:lnTo>
                    <a:pt x="4" y="2"/>
                  </a:lnTo>
                  <a:lnTo>
                    <a:pt x="4" y="2"/>
                  </a:lnTo>
                  <a:lnTo>
                    <a:pt x="2" y="4"/>
                  </a:lnTo>
                  <a:lnTo>
                    <a:pt x="0" y="5"/>
                  </a:lnTo>
                  <a:lnTo>
                    <a:pt x="0" y="5"/>
                  </a:lnTo>
                  <a:lnTo>
                    <a:pt x="5" y="5"/>
                  </a:lnTo>
                  <a:lnTo>
                    <a:pt x="13" y="4"/>
                  </a:lnTo>
                  <a:lnTo>
                    <a:pt x="13" y="4"/>
                  </a:lnTo>
                  <a:lnTo>
                    <a:pt x="13" y="2"/>
                  </a:lnTo>
                  <a:lnTo>
                    <a:pt x="11" y="2"/>
                  </a:lnTo>
                  <a:lnTo>
                    <a:pt x="11" y="2"/>
                  </a:lnTo>
                  <a:lnTo>
                    <a:pt x="7" y="2"/>
                  </a:lnTo>
                  <a:lnTo>
                    <a:pt x="7"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7" name="Freeform 5042"/>
            <p:cNvSpPr>
              <a:spLocks/>
            </p:cNvSpPr>
            <p:nvPr/>
          </p:nvSpPr>
          <p:spPr bwMode="auto">
            <a:xfrm>
              <a:off x="4689" y="2731"/>
              <a:ext cx="16" cy="6"/>
            </a:xfrm>
            <a:custGeom>
              <a:avLst/>
              <a:gdLst/>
              <a:ahLst/>
              <a:cxnLst>
                <a:cxn ang="0">
                  <a:pos x="2" y="0"/>
                </a:cxn>
                <a:cxn ang="0">
                  <a:pos x="2" y="0"/>
                </a:cxn>
                <a:cxn ang="0">
                  <a:pos x="0" y="2"/>
                </a:cxn>
                <a:cxn ang="0">
                  <a:pos x="0" y="6"/>
                </a:cxn>
                <a:cxn ang="0">
                  <a:pos x="2" y="6"/>
                </a:cxn>
                <a:cxn ang="0">
                  <a:pos x="6" y="6"/>
                </a:cxn>
                <a:cxn ang="0">
                  <a:pos x="6" y="6"/>
                </a:cxn>
                <a:cxn ang="0">
                  <a:pos x="8" y="4"/>
                </a:cxn>
                <a:cxn ang="0">
                  <a:pos x="8" y="4"/>
                </a:cxn>
                <a:cxn ang="0">
                  <a:pos x="11" y="4"/>
                </a:cxn>
                <a:cxn ang="0">
                  <a:pos x="11" y="4"/>
                </a:cxn>
                <a:cxn ang="0">
                  <a:pos x="13" y="4"/>
                </a:cxn>
                <a:cxn ang="0">
                  <a:pos x="16" y="2"/>
                </a:cxn>
                <a:cxn ang="0">
                  <a:pos x="16" y="2"/>
                </a:cxn>
                <a:cxn ang="0">
                  <a:pos x="15" y="2"/>
                </a:cxn>
                <a:cxn ang="0">
                  <a:pos x="13" y="0"/>
                </a:cxn>
                <a:cxn ang="0">
                  <a:pos x="13" y="0"/>
                </a:cxn>
                <a:cxn ang="0">
                  <a:pos x="11" y="2"/>
                </a:cxn>
                <a:cxn ang="0">
                  <a:pos x="8" y="2"/>
                </a:cxn>
                <a:cxn ang="0">
                  <a:pos x="2" y="0"/>
                </a:cxn>
              </a:cxnLst>
              <a:rect l="0" t="0" r="r" b="b"/>
              <a:pathLst>
                <a:path w="16" h="6">
                  <a:moveTo>
                    <a:pt x="2" y="0"/>
                  </a:moveTo>
                  <a:lnTo>
                    <a:pt x="2" y="0"/>
                  </a:lnTo>
                  <a:lnTo>
                    <a:pt x="0" y="2"/>
                  </a:lnTo>
                  <a:lnTo>
                    <a:pt x="0" y="6"/>
                  </a:lnTo>
                  <a:lnTo>
                    <a:pt x="2" y="6"/>
                  </a:lnTo>
                  <a:lnTo>
                    <a:pt x="6" y="6"/>
                  </a:lnTo>
                  <a:lnTo>
                    <a:pt x="6" y="6"/>
                  </a:lnTo>
                  <a:lnTo>
                    <a:pt x="8" y="4"/>
                  </a:lnTo>
                  <a:lnTo>
                    <a:pt x="8" y="4"/>
                  </a:lnTo>
                  <a:lnTo>
                    <a:pt x="11" y="4"/>
                  </a:lnTo>
                  <a:lnTo>
                    <a:pt x="11" y="4"/>
                  </a:lnTo>
                  <a:lnTo>
                    <a:pt x="13" y="4"/>
                  </a:lnTo>
                  <a:lnTo>
                    <a:pt x="16" y="2"/>
                  </a:lnTo>
                  <a:lnTo>
                    <a:pt x="16" y="2"/>
                  </a:lnTo>
                  <a:lnTo>
                    <a:pt x="15" y="2"/>
                  </a:lnTo>
                  <a:lnTo>
                    <a:pt x="13" y="0"/>
                  </a:lnTo>
                  <a:lnTo>
                    <a:pt x="13" y="0"/>
                  </a:lnTo>
                  <a:lnTo>
                    <a:pt x="11" y="2"/>
                  </a:lnTo>
                  <a:lnTo>
                    <a:pt x="8"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8" name="Freeform 5043"/>
            <p:cNvSpPr>
              <a:spLocks/>
            </p:cNvSpPr>
            <p:nvPr/>
          </p:nvSpPr>
          <p:spPr bwMode="auto">
            <a:xfrm>
              <a:off x="4689" y="2731"/>
              <a:ext cx="16" cy="6"/>
            </a:xfrm>
            <a:custGeom>
              <a:avLst/>
              <a:gdLst/>
              <a:ahLst/>
              <a:cxnLst>
                <a:cxn ang="0">
                  <a:pos x="2" y="0"/>
                </a:cxn>
                <a:cxn ang="0">
                  <a:pos x="2" y="0"/>
                </a:cxn>
                <a:cxn ang="0">
                  <a:pos x="0" y="2"/>
                </a:cxn>
                <a:cxn ang="0">
                  <a:pos x="0" y="6"/>
                </a:cxn>
                <a:cxn ang="0">
                  <a:pos x="2" y="6"/>
                </a:cxn>
                <a:cxn ang="0">
                  <a:pos x="6" y="6"/>
                </a:cxn>
                <a:cxn ang="0">
                  <a:pos x="6" y="6"/>
                </a:cxn>
                <a:cxn ang="0">
                  <a:pos x="8" y="4"/>
                </a:cxn>
                <a:cxn ang="0">
                  <a:pos x="8" y="4"/>
                </a:cxn>
                <a:cxn ang="0">
                  <a:pos x="11" y="4"/>
                </a:cxn>
                <a:cxn ang="0">
                  <a:pos x="11" y="4"/>
                </a:cxn>
                <a:cxn ang="0">
                  <a:pos x="13" y="4"/>
                </a:cxn>
                <a:cxn ang="0">
                  <a:pos x="16" y="2"/>
                </a:cxn>
                <a:cxn ang="0">
                  <a:pos x="16" y="2"/>
                </a:cxn>
                <a:cxn ang="0">
                  <a:pos x="15" y="2"/>
                </a:cxn>
                <a:cxn ang="0">
                  <a:pos x="13" y="0"/>
                </a:cxn>
                <a:cxn ang="0">
                  <a:pos x="13" y="0"/>
                </a:cxn>
                <a:cxn ang="0">
                  <a:pos x="11" y="2"/>
                </a:cxn>
                <a:cxn ang="0">
                  <a:pos x="8" y="2"/>
                </a:cxn>
                <a:cxn ang="0">
                  <a:pos x="2" y="0"/>
                </a:cxn>
              </a:cxnLst>
              <a:rect l="0" t="0" r="r" b="b"/>
              <a:pathLst>
                <a:path w="16" h="6">
                  <a:moveTo>
                    <a:pt x="2" y="0"/>
                  </a:moveTo>
                  <a:lnTo>
                    <a:pt x="2" y="0"/>
                  </a:lnTo>
                  <a:lnTo>
                    <a:pt x="0" y="2"/>
                  </a:lnTo>
                  <a:lnTo>
                    <a:pt x="0" y="6"/>
                  </a:lnTo>
                  <a:lnTo>
                    <a:pt x="2" y="6"/>
                  </a:lnTo>
                  <a:lnTo>
                    <a:pt x="6" y="6"/>
                  </a:lnTo>
                  <a:lnTo>
                    <a:pt x="6" y="6"/>
                  </a:lnTo>
                  <a:lnTo>
                    <a:pt x="8" y="4"/>
                  </a:lnTo>
                  <a:lnTo>
                    <a:pt x="8" y="4"/>
                  </a:lnTo>
                  <a:lnTo>
                    <a:pt x="11" y="4"/>
                  </a:lnTo>
                  <a:lnTo>
                    <a:pt x="11" y="4"/>
                  </a:lnTo>
                  <a:lnTo>
                    <a:pt x="13" y="4"/>
                  </a:lnTo>
                  <a:lnTo>
                    <a:pt x="16" y="2"/>
                  </a:lnTo>
                  <a:lnTo>
                    <a:pt x="16" y="2"/>
                  </a:lnTo>
                  <a:lnTo>
                    <a:pt x="15" y="2"/>
                  </a:lnTo>
                  <a:lnTo>
                    <a:pt x="13" y="0"/>
                  </a:lnTo>
                  <a:lnTo>
                    <a:pt x="13" y="0"/>
                  </a:lnTo>
                  <a:lnTo>
                    <a:pt x="11" y="2"/>
                  </a:lnTo>
                  <a:lnTo>
                    <a:pt x="8"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9" name="Freeform 5044"/>
            <p:cNvSpPr>
              <a:spLocks/>
            </p:cNvSpPr>
            <p:nvPr/>
          </p:nvSpPr>
          <p:spPr bwMode="auto">
            <a:xfrm>
              <a:off x="4705" y="2646"/>
              <a:ext cx="4" cy="5"/>
            </a:xfrm>
            <a:custGeom>
              <a:avLst/>
              <a:gdLst/>
              <a:ahLst/>
              <a:cxnLst>
                <a:cxn ang="0">
                  <a:pos x="4" y="5"/>
                </a:cxn>
                <a:cxn ang="0">
                  <a:pos x="4" y="5"/>
                </a:cxn>
                <a:cxn ang="0">
                  <a:pos x="4" y="2"/>
                </a:cxn>
                <a:cxn ang="0">
                  <a:pos x="2" y="0"/>
                </a:cxn>
                <a:cxn ang="0">
                  <a:pos x="0" y="0"/>
                </a:cxn>
                <a:cxn ang="0">
                  <a:pos x="0" y="0"/>
                </a:cxn>
                <a:cxn ang="0">
                  <a:pos x="2" y="3"/>
                </a:cxn>
                <a:cxn ang="0">
                  <a:pos x="4" y="5"/>
                </a:cxn>
              </a:cxnLst>
              <a:rect l="0" t="0" r="r" b="b"/>
              <a:pathLst>
                <a:path w="4" h="5">
                  <a:moveTo>
                    <a:pt x="4" y="5"/>
                  </a:moveTo>
                  <a:lnTo>
                    <a:pt x="4" y="5"/>
                  </a:lnTo>
                  <a:lnTo>
                    <a:pt x="4" y="2"/>
                  </a:lnTo>
                  <a:lnTo>
                    <a:pt x="2" y="0"/>
                  </a:lnTo>
                  <a:lnTo>
                    <a:pt x="0" y="0"/>
                  </a:lnTo>
                  <a:lnTo>
                    <a:pt x="0" y="0"/>
                  </a:lnTo>
                  <a:lnTo>
                    <a:pt x="2" y="3"/>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0" name="Freeform 5045"/>
            <p:cNvSpPr>
              <a:spLocks/>
            </p:cNvSpPr>
            <p:nvPr/>
          </p:nvSpPr>
          <p:spPr bwMode="auto">
            <a:xfrm>
              <a:off x="4705" y="2646"/>
              <a:ext cx="4" cy="5"/>
            </a:xfrm>
            <a:custGeom>
              <a:avLst/>
              <a:gdLst/>
              <a:ahLst/>
              <a:cxnLst>
                <a:cxn ang="0">
                  <a:pos x="4" y="5"/>
                </a:cxn>
                <a:cxn ang="0">
                  <a:pos x="4" y="5"/>
                </a:cxn>
                <a:cxn ang="0">
                  <a:pos x="4" y="2"/>
                </a:cxn>
                <a:cxn ang="0">
                  <a:pos x="2" y="0"/>
                </a:cxn>
                <a:cxn ang="0">
                  <a:pos x="0" y="0"/>
                </a:cxn>
                <a:cxn ang="0">
                  <a:pos x="0" y="0"/>
                </a:cxn>
                <a:cxn ang="0">
                  <a:pos x="2" y="3"/>
                </a:cxn>
                <a:cxn ang="0">
                  <a:pos x="4" y="5"/>
                </a:cxn>
              </a:cxnLst>
              <a:rect l="0" t="0" r="r" b="b"/>
              <a:pathLst>
                <a:path w="4" h="5">
                  <a:moveTo>
                    <a:pt x="4" y="5"/>
                  </a:moveTo>
                  <a:lnTo>
                    <a:pt x="4" y="5"/>
                  </a:lnTo>
                  <a:lnTo>
                    <a:pt x="4" y="2"/>
                  </a:lnTo>
                  <a:lnTo>
                    <a:pt x="2" y="0"/>
                  </a:lnTo>
                  <a:lnTo>
                    <a:pt x="0" y="0"/>
                  </a:lnTo>
                  <a:lnTo>
                    <a:pt x="0" y="0"/>
                  </a:lnTo>
                  <a:lnTo>
                    <a:pt x="2" y="3"/>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1" name="Freeform 5046"/>
            <p:cNvSpPr>
              <a:spLocks/>
            </p:cNvSpPr>
            <p:nvPr/>
          </p:nvSpPr>
          <p:spPr bwMode="auto">
            <a:xfrm>
              <a:off x="4705" y="2733"/>
              <a:ext cx="16" cy="2"/>
            </a:xfrm>
            <a:custGeom>
              <a:avLst/>
              <a:gdLst/>
              <a:ahLst/>
              <a:cxnLst>
                <a:cxn ang="0">
                  <a:pos x="2" y="0"/>
                </a:cxn>
                <a:cxn ang="0">
                  <a:pos x="2" y="0"/>
                </a:cxn>
                <a:cxn ang="0">
                  <a:pos x="0" y="2"/>
                </a:cxn>
                <a:cxn ang="0">
                  <a:pos x="2" y="2"/>
                </a:cxn>
                <a:cxn ang="0">
                  <a:pos x="6" y="2"/>
                </a:cxn>
                <a:cxn ang="0">
                  <a:pos x="6" y="2"/>
                </a:cxn>
                <a:cxn ang="0">
                  <a:pos x="11" y="2"/>
                </a:cxn>
                <a:cxn ang="0">
                  <a:pos x="16" y="0"/>
                </a:cxn>
                <a:cxn ang="0">
                  <a:pos x="16" y="0"/>
                </a:cxn>
                <a:cxn ang="0">
                  <a:pos x="9" y="0"/>
                </a:cxn>
                <a:cxn ang="0">
                  <a:pos x="2" y="0"/>
                </a:cxn>
              </a:cxnLst>
              <a:rect l="0" t="0" r="r" b="b"/>
              <a:pathLst>
                <a:path w="16" h="2">
                  <a:moveTo>
                    <a:pt x="2" y="0"/>
                  </a:moveTo>
                  <a:lnTo>
                    <a:pt x="2" y="0"/>
                  </a:lnTo>
                  <a:lnTo>
                    <a:pt x="0" y="2"/>
                  </a:lnTo>
                  <a:lnTo>
                    <a:pt x="2" y="2"/>
                  </a:lnTo>
                  <a:lnTo>
                    <a:pt x="6" y="2"/>
                  </a:lnTo>
                  <a:lnTo>
                    <a:pt x="6" y="2"/>
                  </a:lnTo>
                  <a:lnTo>
                    <a:pt x="11" y="2"/>
                  </a:lnTo>
                  <a:lnTo>
                    <a:pt x="16" y="0"/>
                  </a:lnTo>
                  <a:lnTo>
                    <a:pt x="16" y="0"/>
                  </a:lnTo>
                  <a:lnTo>
                    <a:pt x="9"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2" name="Freeform 5047"/>
            <p:cNvSpPr>
              <a:spLocks/>
            </p:cNvSpPr>
            <p:nvPr/>
          </p:nvSpPr>
          <p:spPr bwMode="auto">
            <a:xfrm>
              <a:off x="4705" y="2733"/>
              <a:ext cx="16" cy="2"/>
            </a:xfrm>
            <a:custGeom>
              <a:avLst/>
              <a:gdLst/>
              <a:ahLst/>
              <a:cxnLst>
                <a:cxn ang="0">
                  <a:pos x="2" y="0"/>
                </a:cxn>
                <a:cxn ang="0">
                  <a:pos x="2" y="0"/>
                </a:cxn>
                <a:cxn ang="0">
                  <a:pos x="0" y="2"/>
                </a:cxn>
                <a:cxn ang="0">
                  <a:pos x="2" y="2"/>
                </a:cxn>
                <a:cxn ang="0">
                  <a:pos x="6" y="2"/>
                </a:cxn>
                <a:cxn ang="0">
                  <a:pos x="6" y="2"/>
                </a:cxn>
                <a:cxn ang="0">
                  <a:pos x="11" y="2"/>
                </a:cxn>
                <a:cxn ang="0">
                  <a:pos x="16" y="0"/>
                </a:cxn>
                <a:cxn ang="0">
                  <a:pos x="16" y="0"/>
                </a:cxn>
                <a:cxn ang="0">
                  <a:pos x="9" y="0"/>
                </a:cxn>
                <a:cxn ang="0">
                  <a:pos x="2" y="0"/>
                </a:cxn>
              </a:cxnLst>
              <a:rect l="0" t="0" r="r" b="b"/>
              <a:pathLst>
                <a:path w="16" h="2">
                  <a:moveTo>
                    <a:pt x="2" y="0"/>
                  </a:moveTo>
                  <a:lnTo>
                    <a:pt x="2" y="0"/>
                  </a:lnTo>
                  <a:lnTo>
                    <a:pt x="0" y="2"/>
                  </a:lnTo>
                  <a:lnTo>
                    <a:pt x="2" y="2"/>
                  </a:lnTo>
                  <a:lnTo>
                    <a:pt x="6" y="2"/>
                  </a:lnTo>
                  <a:lnTo>
                    <a:pt x="6" y="2"/>
                  </a:lnTo>
                  <a:lnTo>
                    <a:pt x="11" y="2"/>
                  </a:lnTo>
                  <a:lnTo>
                    <a:pt x="16" y="0"/>
                  </a:lnTo>
                  <a:lnTo>
                    <a:pt x="16" y="0"/>
                  </a:lnTo>
                  <a:lnTo>
                    <a:pt x="9"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3" name="Freeform 5048"/>
            <p:cNvSpPr>
              <a:spLocks/>
            </p:cNvSpPr>
            <p:nvPr/>
          </p:nvSpPr>
          <p:spPr bwMode="auto">
            <a:xfrm>
              <a:off x="4707" y="2828"/>
              <a:ext cx="16" cy="5"/>
            </a:xfrm>
            <a:custGeom>
              <a:avLst/>
              <a:gdLst/>
              <a:ahLst/>
              <a:cxnLst>
                <a:cxn ang="0">
                  <a:pos x="0" y="5"/>
                </a:cxn>
                <a:cxn ang="0">
                  <a:pos x="0" y="5"/>
                </a:cxn>
                <a:cxn ang="0">
                  <a:pos x="6" y="3"/>
                </a:cxn>
                <a:cxn ang="0">
                  <a:pos x="11" y="5"/>
                </a:cxn>
                <a:cxn ang="0">
                  <a:pos x="11" y="5"/>
                </a:cxn>
                <a:cxn ang="0">
                  <a:pos x="13" y="3"/>
                </a:cxn>
                <a:cxn ang="0">
                  <a:pos x="16" y="2"/>
                </a:cxn>
                <a:cxn ang="0">
                  <a:pos x="16" y="2"/>
                </a:cxn>
                <a:cxn ang="0">
                  <a:pos x="14" y="0"/>
                </a:cxn>
                <a:cxn ang="0">
                  <a:pos x="13" y="0"/>
                </a:cxn>
                <a:cxn ang="0">
                  <a:pos x="7" y="0"/>
                </a:cxn>
                <a:cxn ang="0">
                  <a:pos x="7" y="0"/>
                </a:cxn>
                <a:cxn ang="0">
                  <a:pos x="4" y="0"/>
                </a:cxn>
                <a:cxn ang="0">
                  <a:pos x="4" y="0"/>
                </a:cxn>
                <a:cxn ang="0">
                  <a:pos x="2" y="3"/>
                </a:cxn>
                <a:cxn ang="0">
                  <a:pos x="0" y="5"/>
                </a:cxn>
              </a:cxnLst>
              <a:rect l="0" t="0" r="r" b="b"/>
              <a:pathLst>
                <a:path w="16" h="5">
                  <a:moveTo>
                    <a:pt x="0" y="5"/>
                  </a:moveTo>
                  <a:lnTo>
                    <a:pt x="0" y="5"/>
                  </a:lnTo>
                  <a:lnTo>
                    <a:pt x="6" y="3"/>
                  </a:lnTo>
                  <a:lnTo>
                    <a:pt x="11" y="5"/>
                  </a:lnTo>
                  <a:lnTo>
                    <a:pt x="11" y="5"/>
                  </a:lnTo>
                  <a:lnTo>
                    <a:pt x="13" y="3"/>
                  </a:lnTo>
                  <a:lnTo>
                    <a:pt x="16" y="2"/>
                  </a:lnTo>
                  <a:lnTo>
                    <a:pt x="16" y="2"/>
                  </a:lnTo>
                  <a:lnTo>
                    <a:pt x="14" y="0"/>
                  </a:lnTo>
                  <a:lnTo>
                    <a:pt x="13" y="0"/>
                  </a:lnTo>
                  <a:lnTo>
                    <a:pt x="7" y="0"/>
                  </a:lnTo>
                  <a:lnTo>
                    <a:pt x="7" y="0"/>
                  </a:lnTo>
                  <a:lnTo>
                    <a:pt x="4" y="0"/>
                  </a:lnTo>
                  <a:lnTo>
                    <a:pt x="4" y="0"/>
                  </a:lnTo>
                  <a:lnTo>
                    <a:pt x="2" y="3"/>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4" name="Freeform 5049"/>
            <p:cNvSpPr>
              <a:spLocks/>
            </p:cNvSpPr>
            <p:nvPr/>
          </p:nvSpPr>
          <p:spPr bwMode="auto">
            <a:xfrm>
              <a:off x="4707" y="2828"/>
              <a:ext cx="16" cy="5"/>
            </a:xfrm>
            <a:custGeom>
              <a:avLst/>
              <a:gdLst/>
              <a:ahLst/>
              <a:cxnLst>
                <a:cxn ang="0">
                  <a:pos x="0" y="5"/>
                </a:cxn>
                <a:cxn ang="0">
                  <a:pos x="0" y="5"/>
                </a:cxn>
                <a:cxn ang="0">
                  <a:pos x="6" y="3"/>
                </a:cxn>
                <a:cxn ang="0">
                  <a:pos x="11" y="5"/>
                </a:cxn>
                <a:cxn ang="0">
                  <a:pos x="11" y="5"/>
                </a:cxn>
                <a:cxn ang="0">
                  <a:pos x="13" y="3"/>
                </a:cxn>
                <a:cxn ang="0">
                  <a:pos x="16" y="2"/>
                </a:cxn>
                <a:cxn ang="0">
                  <a:pos x="16" y="2"/>
                </a:cxn>
                <a:cxn ang="0">
                  <a:pos x="14" y="0"/>
                </a:cxn>
                <a:cxn ang="0">
                  <a:pos x="13" y="0"/>
                </a:cxn>
                <a:cxn ang="0">
                  <a:pos x="7" y="0"/>
                </a:cxn>
                <a:cxn ang="0">
                  <a:pos x="7" y="0"/>
                </a:cxn>
                <a:cxn ang="0">
                  <a:pos x="4" y="0"/>
                </a:cxn>
                <a:cxn ang="0">
                  <a:pos x="4" y="0"/>
                </a:cxn>
                <a:cxn ang="0">
                  <a:pos x="2" y="3"/>
                </a:cxn>
                <a:cxn ang="0">
                  <a:pos x="0" y="5"/>
                </a:cxn>
              </a:cxnLst>
              <a:rect l="0" t="0" r="r" b="b"/>
              <a:pathLst>
                <a:path w="16" h="5">
                  <a:moveTo>
                    <a:pt x="0" y="5"/>
                  </a:moveTo>
                  <a:lnTo>
                    <a:pt x="0" y="5"/>
                  </a:lnTo>
                  <a:lnTo>
                    <a:pt x="6" y="3"/>
                  </a:lnTo>
                  <a:lnTo>
                    <a:pt x="11" y="5"/>
                  </a:lnTo>
                  <a:lnTo>
                    <a:pt x="11" y="5"/>
                  </a:lnTo>
                  <a:lnTo>
                    <a:pt x="13" y="3"/>
                  </a:lnTo>
                  <a:lnTo>
                    <a:pt x="16" y="2"/>
                  </a:lnTo>
                  <a:lnTo>
                    <a:pt x="16" y="2"/>
                  </a:lnTo>
                  <a:lnTo>
                    <a:pt x="14" y="0"/>
                  </a:lnTo>
                  <a:lnTo>
                    <a:pt x="13" y="0"/>
                  </a:lnTo>
                  <a:lnTo>
                    <a:pt x="7" y="0"/>
                  </a:lnTo>
                  <a:lnTo>
                    <a:pt x="7" y="0"/>
                  </a:lnTo>
                  <a:lnTo>
                    <a:pt x="4" y="0"/>
                  </a:lnTo>
                  <a:lnTo>
                    <a:pt x="4" y="0"/>
                  </a:lnTo>
                  <a:lnTo>
                    <a:pt x="2" y="3"/>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5" name="Freeform 5050"/>
            <p:cNvSpPr>
              <a:spLocks/>
            </p:cNvSpPr>
            <p:nvPr/>
          </p:nvSpPr>
          <p:spPr bwMode="auto">
            <a:xfrm>
              <a:off x="4714" y="2737"/>
              <a:ext cx="2" cy="7"/>
            </a:xfrm>
            <a:custGeom>
              <a:avLst/>
              <a:gdLst/>
              <a:ahLst/>
              <a:cxnLst>
                <a:cxn ang="0">
                  <a:pos x="0" y="0"/>
                </a:cxn>
                <a:cxn ang="0">
                  <a:pos x="0" y="0"/>
                </a:cxn>
                <a:cxn ang="0">
                  <a:pos x="0" y="2"/>
                </a:cxn>
                <a:cxn ang="0">
                  <a:pos x="0" y="3"/>
                </a:cxn>
                <a:cxn ang="0">
                  <a:pos x="2" y="7"/>
                </a:cxn>
                <a:cxn ang="0">
                  <a:pos x="2" y="7"/>
                </a:cxn>
                <a:cxn ang="0">
                  <a:pos x="2" y="3"/>
                </a:cxn>
                <a:cxn ang="0">
                  <a:pos x="0" y="0"/>
                </a:cxn>
              </a:cxnLst>
              <a:rect l="0" t="0" r="r" b="b"/>
              <a:pathLst>
                <a:path w="2" h="7">
                  <a:moveTo>
                    <a:pt x="0" y="0"/>
                  </a:moveTo>
                  <a:lnTo>
                    <a:pt x="0" y="0"/>
                  </a:lnTo>
                  <a:lnTo>
                    <a:pt x="0" y="2"/>
                  </a:lnTo>
                  <a:lnTo>
                    <a:pt x="0" y="3"/>
                  </a:lnTo>
                  <a:lnTo>
                    <a:pt x="2" y="7"/>
                  </a:lnTo>
                  <a:lnTo>
                    <a:pt x="2" y="7"/>
                  </a:lnTo>
                  <a:lnTo>
                    <a:pt x="2"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6" name="Freeform 5051"/>
            <p:cNvSpPr>
              <a:spLocks/>
            </p:cNvSpPr>
            <p:nvPr/>
          </p:nvSpPr>
          <p:spPr bwMode="auto">
            <a:xfrm>
              <a:off x="4714" y="2737"/>
              <a:ext cx="2" cy="7"/>
            </a:xfrm>
            <a:custGeom>
              <a:avLst/>
              <a:gdLst/>
              <a:ahLst/>
              <a:cxnLst>
                <a:cxn ang="0">
                  <a:pos x="0" y="0"/>
                </a:cxn>
                <a:cxn ang="0">
                  <a:pos x="0" y="0"/>
                </a:cxn>
                <a:cxn ang="0">
                  <a:pos x="0" y="2"/>
                </a:cxn>
                <a:cxn ang="0">
                  <a:pos x="0" y="3"/>
                </a:cxn>
                <a:cxn ang="0">
                  <a:pos x="2" y="7"/>
                </a:cxn>
                <a:cxn ang="0">
                  <a:pos x="2" y="7"/>
                </a:cxn>
                <a:cxn ang="0">
                  <a:pos x="2" y="3"/>
                </a:cxn>
                <a:cxn ang="0">
                  <a:pos x="0" y="0"/>
                </a:cxn>
              </a:cxnLst>
              <a:rect l="0" t="0" r="r" b="b"/>
              <a:pathLst>
                <a:path w="2" h="7">
                  <a:moveTo>
                    <a:pt x="0" y="0"/>
                  </a:moveTo>
                  <a:lnTo>
                    <a:pt x="0" y="0"/>
                  </a:lnTo>
                  <a:lnTo>
                    <a:pt x="0" y="2"/>
                  </a:lnTo>
                  <a:lnTo>
                    <a:pt x="0" y="3"/>
                  </a:lnTo>
                  <a:lnTo>
                    <a:pt x="2" y="7"/>
                  </a:lnTo>
                  <a:lnTo>
                    <a:pt x="2" y="7"/>
                  </a:lnTo>
                  <a:lnTo>
                    <a:pt x="2"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7" name="Freeform 5052"/>
            <p:cNvSpPr>
              <a:spLocks/>
            </p:cNvSpPr>
            <p:nvPr/>
          </p:nvSpPr>
          <p:spPr bwMode="auto">
            <a:xfrm>
              <a:off x="4716" y="2755"/>
              <a:ext cx="20" cy="12"/>
            </a:xfrm>
            <a:custGeom>
              <a:avLst/>
              <a:gdLst/>
              <a:ahLst/>
              <a:cxnLst>
                <a:cxn ang="0">
                  <a:pos x="9" y="12"/>
                </a:cxn>
                <a:cxn ang="0">
                  <a:pos x="9" y="12"/>
                </a:cxn>
                <a:cxn ang="0">
                  <a:pos x="14" y="10"/>
                </a:cxn>
                <a:cxn ang="0">
                  <a:pos x="18" y="9"/>
                </a:cxn>
                <a:cxn ang="0">
                  <a:pos x="18" y="9"/>
                </a:cxn>
                <a:cxn ang="0">
                  <a:pos x="20" y="5"/>
                </a:cxn>
                <a:cxn ang="0">
                  <a:pos x="16" y="3"/>
                </a:cxn>
                <a:cxn ang="0">
                  <a:pos x="16" y="3"/>
                </a:cxn>
                <a:cxn ang="0">
                  <a:pos x="16" y="1"/>
                </a:cxn>
                <a:cxn ang="0">
                  <a:pos x="16" y="0"/>
                </a:cxn>
                <a:cxn ang="0">
                  <a:pos x="13" y="0"/>
                </a:cxn>
                <a:cxn ang="0">
                  <a:pos x="13" y="0"/>
                </a:cxn>
                <a:cxn ang="0">
                  <a:pos x="7" y="0"/>
                </a:cxn>
                <a:cxn ang="0">
                  <a:pos x="4" y="0"/>
                </a:cxn>
                <a:cxn ang="0">
                  <a:pos x="4" y="0"/>
                </a:cxn>
                <a:cxn ang="0">
                  <a:pos x="0" y="1"/>
                </a:cxn>
                <a:cxn ang="0">
                  <a:pos x="0" y="5"/>
                </a:cxn>
                <a:cxn ang="0">
                  <a:pos x="0" y="5"/>
                </a:cxn>
                <a:cxn ang="0">
                  <a:pos x="4" y="9"/>
                </a:cxn>
                <a:cxn ang="0">
                  <a:pos x="9" y="12"/>
                </a:cxn>
              </a:cxnLst>
              <a:rect l="0" t="0" r="r" b="b"/>
              <a:pathLst>
                <a:path w="20" h="12">
                  <a:moveTo>
                    <a:pt x="9" y="12"/>
                  </a:moveTo>
                  <a:lnTo>
                    <a:pt x="9" y="12"/>
                  </a:lnTo>
                  <a:lnTo>
                    <a:pt x="14" y="10"/>
                  </a:lnTo>
                  <a:lnTo>
                    <a:pt x="18" y="9"/>
                  </a:lnTo>
                  <a:lnTo>
                    <a:pt x="18" y="9"/>
                  </a:lnTo>
                  <a:lnTo>
                    <a:pt x="20" y="5"/>
                  </a:lnTo>
                  <a:lnTo>
                    <a:pt x="16" y="3"/>
                  </a:lnTo>
                  <a:lnTo>
                    <a:pt x="16" y="3"/>
                  </a:lnTo>
                  <a:lnTo>
                    <a:pt x="16" y="1"/>
                  </a:lnTo>
                  <a:lnTo>
                    <a:pt x="16" y="0"/>
                  </a:lnTo>
                  <a:lnTo>
                    <a:pt x="13" y="0"/>
                  </a:lnTo>
                  <a:lnTo>
                    <a:pt x="13" y="0"/>
                  </a:lnTo>
                  <a:lnTo>
                    <a:pt x="7" y="0"/>
                  </a:lnTo>
                  <a:lnTo>
                    <a:pt x="4" y="0"/>
                  </a:lnTo>
                  <a:lnTo>
                    <a:pt x="4" y="0"/>
                  </a:lnTo>
                  <a:lnTo>
                    <a:pt x="0" y="1"/>
                  </a:lnTo>
                  <a:lnTo>
                    <a:pt x="0" y="5"/>
                  </a:lnTo>
                  <a:lnTo>
                    <a:pt x="0" y="5"/>
                  </a:lnTo>
                  <a:lnTo>
                    <a:pt x="4" y="9"/>
                  </a:lnTo>
                  <a:lnTo>
                    <a:pt x="9" y="1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8" name="Freeform 5053"/>
            <p:cNvSpPr>
              <a:spLocks/>
            </p:cNvSpPr>
            <p:nvPr/>
          </p:nvSpPr>
          <p:spPr bwMode="auto">
            <a:xfrm>
              <a:off x="4716" y="2755"/>
              <a:ext cx="20" cy="12"/>
            </a:xfrm>
            <a:custGeom>
              <a:avLst/>
              <a:gdLst/>
              <a:ahLst/>
              <a:cxnLst>
                <a:cxn ang="0">
                  <a:pos x="9" y="12"/>
                </a:cxn>
                <a:cxn ang="0">
                  <a:pos x="9" y="12"/>
                </a:cxn>
                <a:cxn ang="0">
                  <a:pos x="14" y="10"/>
                </a:cxn>
                <a:cxn ang="0">
                  <a:pos x="18" y="9"/>
                </a:cxn>
                <a:cxn ang="0">
                  <a:pos x="18" y="9"/>
                </a:cxn>
                <a:cxn ang="0">
                  <a:pos x="20" y="5"/>
                </a:cxn>
                <a:cxn ang="0">
                  <a:pos x="16" y="3"/>
                </a:cxn>
                <a:cxn ang="0">
                  <a:pos x="16" y="3"/>
                </a:cxn>
                <a:cxn ang="0">
                  <a:pos x="16" y="1"/>
                </a:cxn>
                <a:cxn ang="0">
                  <a:pos x="16" y="0"/>
                </a:cxn>
                <a:cxn ang="0">
                  <a:pos x="13" y="0"/>
                </a:cxn>
                <a:cxn ang="0">
                  <a:pos x="13" y="0"/>
                </a:cxn>
                <a:cxn ang="0">
                  <a:pos x="7" y="0"/>
                </a:cxn>
                <a:cxn ang="0">
                  <a:pos x="4" y="0"/>
                </a:cxn>
                <a:cxn ang="0">
                  <a:pos x="4" y="0"/>
                </a:cxn>
                <a:cxn ang="0">
                  <a:pos x="0" y="1"/>
                </a:cxn>
                <a:cxn ang="0">
                  <a:pos x="0" y="5"/>
                </a:cxn>
                <a:cxn ang="0">
                  <a:pos x="0" y="5"/>
                </a:cxn>
                <a:cxn ang="0">
                  <a:pos x="4" y="9"/>
                </a:cxn>
                <a:cxn ang="0">
                  <a:pos x="9" y="12"/>
                </a:cxn>
              </a:cxnLst>
              <a:rect l="0" t="0" r="r" b="b"/>
              <a:pathLst>
                <a:path w="20" h="12">
                  <a:moveTo>
                    <a:pt x="9" y="12"/>
                  </a:moveTo>
                  <a:lnTo>
                    <a:pt x="9" y="12"/>
                  </a:lnTo>
                  <a:lnTo>
                    <a:pt x="14" y="10"/>
                  </a:lnTo>
                  <a:lnTo>
                    <a:pt x="18" y="9"/>
                  </a:lnTo>
                  <a:lnTo>
                    <a:pt x="18" y="9"/>
                  </a:lnTo>
                  <a:lnTo>
                    <a:pt x="20" y="5"/>
                  </a:lnTo>
                  <a:lnTo>
                    <a:pt x="16" y="3"/>
                  </a:lnTo>
                  <a:lnTo>
                    <a:pt x="16" y="3"/>
                  </a:lnTo>
                  <a:lnTo>
                    <a:pt x="16" y="1"/>
                  </a:lnTo>
                  <a:lnTo>
                    <a:pt x="16" y="0"/>
                  </a:lnTo>
                  <a:lnTo>
                    <a:pt x="13" y="0"/>
                  </a:lnTo>
                  <a:lnTo>
                    <a:pt x="13" y="0"/>
                  </a:lnTo>
                  <a:lnTo>
                    <a:pt x="7" y="0"/>
                  </a:lnTo>
                  <a:lnTo>
                    <a:pt x="4" y="0"/>
                  </a:lnTo>
                  <a:lnTo>
                    <a:pt x="4" y="0"/>
                  </a:lnTo>
                  <a:lnTo>
                    <a:pt x="0" y="1"/>
                  </a:lnTo>
                  <a:lnTo>
                    <a:pt x="0" y="5"/>
                  </a:lnTo>
                  <a:lnTo>
                    <a:pt x="0" y="5"/>
                  </a:lnTo>
                  <a:lnTo>
                    <a:pt x="4" y="9"/>
                  </a:lnTo>
                  <a:lnTo>
                    <a:pt x="9" y="1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9" name="Freeform 5054"/>
            <p:cNvSpPr>
              <a:spLocks/>
            </p:cNvSpPr>
            <p:nvPr/>
          </p:nvSpPr>
          <p:spPr bwMode="auto">
            <a:xfrm>
              <a:off x="4725" y="2632"/>
              <a:ext cx="4" cy="8"/>
            </a:xfrm>
            <a:custGeom>
              <a:avLst/>
              <a:gdLst/>
              <a:ahLst/>
              <a:cxnLst>
                <a:cxn ang="0">
                  <a:pos x="2" y="8"/>
                </a:cxn>
                <a:cxn ang="0">
                  <a:pos x="2" y="8"/>
                </a:cxn>
                <a:cxn ang="0">
                  <a:pos x="4" y="7"/>
                </a:cxn>
                <a:cxn ang="0">
                  <a:pos x="4" y="3"/>
                </a:cxn>
                <a:cxn ang="0">
                  <a:pos x="4" y="3"/>
                </a:cxn>
                <a:cxn ang="0">
                  <a:pos x="2" y="1"/>
                </a:cxn>
                <a:cxn ang="0">
                  <a:pos x="2" y="0"/>
                </a:cxn>
                <a:cxn ang="0">
                  <a:pos x="0" y="1"/>
                </a:cxn>
                <a:cxn ang="0">
                  <a:pos x="0" y="1"/>
                </a:cxn>
                <a:cxn ang="0">
                  <a:pos x="2" y="3"/>
                </a:cxn>
                <a:cxn ang="0">
                  <a:pos x="2" y="5"/>
                </a:cxn>
                <a:cxn ang="0">
                  <a:pos x="2" y="5"/>
                </a:cxn>
                <a:cxn ang="0">
                  <a:pos x="0" y="7"/>
                </a:cxn>
                <a:cxn ang="0">
                  <a:pos x="2" y="8"/>
                </a:cxn>
              </a:cxnLst>
              <a:rect l="0" t="0" r="r" b="b"/>
              <a:pathLst>
                <a:path w="4" h="8">
                  <a:moveTo>
                    <a:pt x="2" y="8"/>
                  </a:moveTo>
                  <a:lnTo>
                    <a:pt x="2" y="8"/>
                  </a:lnTo>
                  <a:lnTo>
                    <a:pt x="4" y="7"/>
                  </a:lnTo>
                  <a:lnTo>
                    <a:pt x="4" y="3"/>
                  </a:lnTo>
                  <a:lnTo>
                    <a:pt x="4" y="3"/>
                  </a:lnTo>
                  <a:lnTo>
                    <a:pt x="2" y="1"/>
                  </a:lnTo>
                  <a:lnTo>
                    <a:pt x="2" y="0"/>
                  </a:lnTo>
                  <a:lnTo>
                    <a:pt x="0" y="1"/>
                  </a:lnTo>
                  <a:lnTo>
                    <a:pt x="0" y="1"/>
                  </a:lnTo>
                  <a:lnTo>
                    <a:pt x="2" y="3"/>
                  </a:lnTo>
                  <a:lnTo>
                    <a:pt x="2" y="5"/>
                  </a:lnTo>
                  <a:lnTo>
                    <a:pt x="2" y="5"/>
                  </a:lnTo>
                  <a:lnTo>
                    <a:pt x="0" y="7"/>
                  </a:lnTo>
                  <a:lnTo>
                    <a:pt x="2" y="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0" name="Freeform 5055"/>
            <p:cNvSpPr>
              <a:spLocks/>
            </p:cNvSpPr>
            <p:nvPr/>
          </p:nvSpPr>
          <p:spPr bwMode="auto">
            <a:xfrm>
              <a:off x="4725" y="2632"/>
              <a:ext cx="4" cy="8"/>
            </a:xfrm>
            <a:custGeom>
              <a:avLst/>
              <a:gdLst/>
              <a:ahLst/>
              <a:cxnLst>
                <a:cxn ang="0">
                  <a:pos x="2" y="8"/>
                </a:cxn>
                <a:cxn ang="0">
                  <a:pos x="2" y="8"/>
                </a:cxn>
                <a:cxn ang="0">
                  <a:pos x="4" y="7"/>
                </a:cxn>
                <a:cxn ang="0">
                  <a:pos x="4" y="3"/>
                </a:cxn>
                <a:cxn ang="0">
                  <a:pos x="4" y="3"/>
                </a:cxn>
                <a:cxn ang="0">
                  <a:pos x="2" y="1"/>
                </a:cxn>
                <a:cxn ang="0">
                  <a:pos x="2" y="0"/>
                </a:cxn>
                <a:cxn ang="0">
                  <a:pos x="0" y="1"/>
                </a:cxn>
                <a:cxn ang="0">
                  <a:pos x="0" y="1"/>
                </a:cxn>
                <a:cxn ang="0">
                  <a:pos x="2" y="3"/>
                </a:cxn>
                <a:cxn ang="0">
                  <a:pos x="2" y="5"/>
                </a:cxn>
                <a:cxn ang="0">
                  <a:pos x="2" y="5"/>
                </a:cxn>
                <a:cxn ang="0">
                  <a:pos x="0" y="7"/>
                </a:cxn>
                <a:cxn ang="0">
                  <a:pos x="2" y="8"/>
                </a:cxn>
              </a:cxnLst>
              <a:rect l="0" t="0" r="r" b="b"/>
              <a:pathLst>
                <a:path w="4" h="8">
                  <a:moveTo>
                    <a:pt x="2" y="8"/>
                  </a:moveTo>
                  <a:lnTo>
                    <a:pt x="2" y="8"/>
                  </a:lnTo>
                  <a:lnTo>
                    <a:pt x="4" y="7"/>
                  </a:lnTo>
                  <a:lnTo>
                    <a:pt x="4" y="3"/>
                  </a:lnTo>
                  <a:lnTo>
                    <a:pt x="4" y="3"/>
                  </a:lnTo>
                  <a:lnTo>
                    <a:pt x="2" y="1"/>
                  </a:lnTo>
                  <a:lnTo>
                    <a:pt x="2" y="0"/>
                  </a:lnTo>
                  <a:lnTo>
                    <a:pt x="0" y="1"/>
                  </a:lnTo>
                  <a:lnTo>
                    <a:pt x="0" y="1"/>
                  </a:lnTo>
                  <a:lnTo>
                    <a:pt x="2" y="3"/>
                  </a:lnTo>
                  <a:lnTo>
                    <a:pt x="2" y="5"/>
                  </a:lnTo>
                  <a:lnTo>
                    <a:pt x="2" y="5"/>
                  </a:lnTo>
                  <a:lnTo>
                    <a:pt x="0" y="7"/>
                  </a:lnTo>
                  <a:lnTo>
                    <a:pt x="2" y="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1" name="Freeform 5056"/>
            <p:cNvSpPr>
              <a:spLocks/>
            </p:cNvSpPr>
            <p:nvPr/>
          </p:nvSpPr>
          <p:spPr bwMode="auto">
            <a:xfrm>
              <a:off x="4734" y="2826"/>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2" name="Freeform 5057"/>
            <p:cNvSpPr>
              <a:spLocks/>
            </p:cNvSpPr>
            <p:nvPr/>
          </p:nvSpPr>
          <p:spPr bwMode="auto">
            <a:xfrm>
              <a:off x="4734" y="2826"/>
              <a:ext cx="1" cy="2"/>
            </a:xfrm>
            <a:custGeom>
              <a:avLst/>
              <a:gdLst/>
              <a:ahLst/>
              <a:cxnLst>
                <a:cxn ang="0">
                  <a:pos x="0" y="0"/>
                </a:cxn>
                <a:cxn ang="0">
                  <a:pos x="0" y="0"/>
                </a:cxn>
                <a:cxn ang="0">
                  <a:pos x="0" y="2"/>
                </a:cxn>
                <a:cxn ang="0">
                  <a:pos x="0" y="2"/>
                </a:cxn>
                <a:cxn ang="0">
                  <a:pos x="0" y="0"/>
                </a:cxn>
                <a:cxn ang="0">
                  <a:pos x="0" y="0"/>
                </a:cxn>
              </a:cxnLst>
              <a:rect l="0" t="0" r="r" b="b"/>
              <a:pathLst>
                <a:path h="2">
                  <a:moveTo>
                    <a:pt x="0" y="0"/>
                  </a:moveTo>
                  <a:lnTo>
                    <a:pt x="0" y="0"/>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3" name="Freeform 5058"/>
            <p:cNvSpPr>
              <a:spLocks/>
            </p:cNvSpPr>
            <p:nvPr/>
          </p:nvSpPr>
          <p:spPr bwMode="auto">
            <a:xfrm>
              <a:off x="4734" y="2708"/>
              <a:ext cx="2" cy="6"/>
            </a:xfrm>
            <a:custGeom>
              <a:avLst/>
              <a:gdLst/>
              <a:ahLst/>
              <a:cxnLst>
                <a:cxn ang="0">
                  <a:pos x="2" y="0"/>
                </a:cxn>
                <a:cxn ang="0">
                  <a:pos x="2" y="0"/>
                </a:cxn>
                <a:cxn ang="0">
                  <a:pos x="0" y="2"/>
                </a:cxn>
                <a:cxn ang="0">
                  <a:pos x="0" y="2"/>
                </a:cxn>
                <a:cxn ang="0">
                  <a:pos x="0" y="6"/>
                </a:cxn>
                <a:cxn ang="0">
                  <a:pos x="0" y="6"/>
                </a:cxn>
                <a:cxn ang="0">
                  <a:pos x="2" y="6"/>
                </a:cxn>
                <a:cxn ang="0">
                  <a:pos x="2" y="4"/>
                </a:cxn>
                <a:cxn ang="0">
                  <a:pos x="2" y="0"/>
                </a:cxn>
              </a:cxnLst>
              <a:rect l="0" t="0" r="r" b="b"/>
              <a:pathLst>
                <a:path w="2" h="6">
                  <a:moveTo>
                    <a:pt x="2" y="0"/>
                  </a:moveTo>
                  <a:lnTo>
                    <a:pt x="2" y="0"/>
                  </a:lnTo>
                  <a:lnTo>
                    <a:pt x="0" y="2"/>
                  </a:lnTo>
                  <a:lnTo>
                    <a:pt x="0" y="2"/>
                  </a:lnTo>
                  <a:lnTo>
                    <a:pt x="0" y="6"/>
                  </a:lnTo>
                  <a:lnTo>
                    <a:pt x="0" y="6"/>
                  </a:lnTo>
                  <a:lnTo>
                    <a:pt x="2" y="6"/>
                  </a:lnTo>
                  <a:lnTo>
                    <a:pt x="2" y="4"/>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4" name="Freeform 5059"/>
            <p:cNvSpPr>
              <a:spLocks/>
            </p:cNvSpPr>
            <p:nvPr/>
          </p:nvSpPr>
          <p:spPr bwMode="auto">
            <a:xfrm>
              <a:off x="4734" y="2708"/>
              <a:ext cx="2" cy="6"/>
            </a:xfrm>
            <a:custGeom>
              <a:avLst/>
              <a:gdLst/>
              <a:ahLst/>
              <a:cxnLst>
                <a:cxn ang="0">
                  <a:pos x="2" y="0"/>
                </a:cxn>
                <a:cxn ang="0">
                  <a:pos x="2" y="0"/>
                </a:cxn>
                <a:cxn ang="0">
                  <a:pos x="0" y="2"/>
                </a:cxn>
                <a:cxn ang="0">
                  <a:pos x="0" y="2"/>
                </a:cxn>
                <a:cxn ang="0">
                  <a:pos x="0" y="6"/>
                </a:cxn>
                <a:cxn ang="0">
                  <a:pos x="0" y="6"/>
                </a:cxn>
                <a:cxn ang="0">
                  <a:pos x="2" y="6"/>
                </a:cxn>
                <a:cxn ang="0">
                  <a:pos x="2" y="4"/>
                </a:cxn>
                <a:cxn ang="0">
                  <a:pos x="2" y="0"/>
                </a:cxn>
              </a:cxnLst>
              <a:rect l="0" t="0" r="r" b="b"/>
              <a:pathLst>
                <a:path w="2" h="6">
                  <a:moveTo>
                    <a:pt x="2" y="0"/>
                  </a:moveTo>
                  <a:lnTo>
                    <a:pt x="2" y="0"/>
                  </a:lnTo>
                  <a:lnTo>
                    <a:pt x="0" y="2"/>
                  </a:lnTo>
                  <a:lnTo>
                    <a:pt x="0" y="2"/>
                  </a:lnTo>
                  <a:lnTo>
                    <a:pt x="0" y="6"/>
                  </a:lnTo>
                  <a:lnTo>
                    <a:pt x="0" y="6"/>
                  </a:lnTo>
                  <a:lnTo>
                    <a:pt x="2" y="6"/>
                  </a:lnTo>
                  <a:lnTo>
                    <a:pt x="2" y="4"/>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5" name="Freeform 5060"/>
            <p:cNvSpPr>
              <a:spLocks/>
            </p:cNvSpPr>
            <p:nvPr/>
          </p:nvSpPr>
          <p:spPr bwMode="auto">
            <a:xfrm>
              <a:off x="4736" y="2715"/>
              <a:ext cx="2" cy="2"/>
            </a:xfrm>
            <a:custGeom>
              <a:avLst/>
              <a:gdLst/>
              <a:ahLst/>
              <a:cxnLst>
                <a:cxn ang="0">
                  <a:pos x="0" y="0"/>
                </a:cxn>
                <a:cxn ang="0">
                  <a:pos x="0" y="0"/>
                </a:cxn>
                <a:cxn ang="0">
                  <a:pos x="0" y="2"/>
                </a:cxn>
                <a:cxn ang="0">
                  <a:pos x="2" y="2"/>
                </a:cxn>
                <a:cxn ang="0">
                  <a:pos x="2" y="2"/>
                </a:cxn>
                <a:cxn ang="0">
                  <a:pos x="0" y="0"/>
                </a:cxn>
              </a:cxnLst>
              <a:rect l="0" t="0" r="r" b="b"/>
              <a:pathLst>
                <a:path w="2" h="2">
                  <a:moveTo>
                    <a:pt x="0" y="0"/>
                  </a:moveTo>
                  <a:lnTo>
                    <a:pt x="0" y="0"/>
                  </a:lnTo>
                  <a:lnTo>
                    <a:pt x="0"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6" name="Freeform 5061"/>
            <p:cNvSpPr>
              <a:spLocks/>
            </p:cNvSpPr>
            <p:nvPr/>
          </p:nvSpPr>
          <p:spPr bwMode="auto">
            <a:xfrm>
              <a:off x="4736" y="2715"/>
              <a:ext cx="2" cy="2"/>
            </a:xfrm>
            <a:custGeom>
              <a:avLst/>
              <a:gdLst/>
              <a:ahLst/>
              <a:cxnLst>
                <a:cxn ang="0">
                  <a:pos x="0" y="0"/>
                </a:cxn>
                <a:cxn ang="0">
                  <a:pos x="0" y="0"/>
                </a:cxn>
                <a:cxn ang="0">
                  <a:pos x="0" y="2"/>
                </a:cxn>
                <a:cxn ang="0">
                  <a:pos x="2" y="2"/>
                </a:cxn>
                <a:cxn ang="0">
                  <a:pos x="2" y="2"/>
                </a:cxn>
                <a:cxn ang="0">
                  <a:pos x="0" y="0"/>
                </a:cxn>
              </a:cxnLst>
              <a:rect l="0" t="0" r="r" b="b"/>
              <a:pathLst>
                <a:path w="2" h="2">
                  <a:moveTo>
                    <a:pt x="0" y="0"/>
                  </a:moveTo>
                  <a:lnTo>
                    <a:pt x="0" y="0"/>
                  </a:lnTo>
                  <a:lnTo>
                    <a:pt x="0"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7" name="Freeform 5062"/>
            <p:cNvSpPr>
              <a:spLocks/>
            </p:cNvSpPr>
            <p:nvPr/>
          </p:nvSpPr>
          <p:spPr bwMode="auto">
            <a:xfrm>
              <a:off x="4738" y="2837"/>
              <a:ext cx="1" cy="1"/>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8" name="Freeform 5063"/>
            <p:cNvSpPr>
              <a:spLocks/>
            </p:cNvSpPr>
            <p:nvPr/>
          </p:nvSpPr>
          <p:spPr bwMode="auto">
            <a:xfrm>
              <a:off x="4738" y="2837"/>
              <a:ext cx="1" cy="1"/>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9" name="Freeform 5064"/>
            <p:cNvSpPr>
              <a:spLocks/>
            </p:cNvSpPr>
            <p:nvPr/>
          </p:nvSpPr>
          <p:spPr bwMode="auto">
            <a:xfrm>
              <a:off x="4738" y="2710"/>
              <a:ext cx="8" cy="9"/>
            </a:xfrm>
            <a:custGeom>
              <a:avLst/>
              <a:gdLst/>
              <a:ahLst/>
              <a:cxnLst>
                <a:cxn ang="0">
                  <a:pos x="3" y="0"/>
                </a:cxn>
                <a:cxn ang="0">
                  <a:pos x="3" y="0"/>
                </a:cxn>
                <a:cxn ang="0">
                  <a:pos x="1" y="2"/>
                </a:cxn>
                <a:cxn ang="0">
                  <a:pos x="1" y="2"/>
                </a:cxn>
                <a:cxn ang="0">
                  <a:pos x="0" y="0"/>
                </a:cxn>
                <a:cxn ang="0">
                  <a:pos x="0" y="0"/>
                </a:cxn>
                <a:cxn ang="0">
                  <a:pos x="0" y="4"/>
                </a:cxn>
                <a:cxn ang="0">
                  <a:pos x="1" y="5"/>
                </a:cxn>
                <a:cxn ang="0">
                  <a:pos x="1" y="5"/>
                </a:cxn>
                <a:cxn ang="0">
                  <a:pos x="1" y="7"/>
                </a:cxn>
                <a:cxn ang="0">
                  <a:pos x="1" y="7"/>
                </a:cxn>
                <a:cxn ang="0">
                  <a:pos x="1" y="7"/>
                </a:cxn>
                <a:cxn ang="0">
                  <a:pos x="1" y="7"/>
                </a:cxn>
                <a:cxn ang="0">
                  <a:pos x="3" y="7"/>
                </a:cxn>
                <a:cxn ang="0">
                  <a:pos x="5" y="9"/>
                </a:cxn>
                <a:cxn ang="0">
                  <a:pos x="5" y="9"/>
                </a:cxn>
                <a:cxn ang="0">
                  <a:pos x="7" y="9"/>
                </a:cxn>
                <a:cxn ang="0">
                  <a:pos x="8" y="7"/>
                </a:cxn>
                <a:cxn ang="0">
                  <a:pos x="8" y="7"/>
                </a:cxn>
                <a:cxn ang="0">
                  <a:pos x="7" y="5"/>
                </a:cxn>
                <a:cxn ang="0">
                  <a:pos x="7" y="5"/>
                </a:cxn>
                <a:cxn ang="0">
                  <a:pos x="5" y="5"/>
                </a:cxn>
                <a:cxn ang="0">
                  <a:pos x="5" y="4"/>
                </a:cxn>
                <a:cxn ang="0">
                  <a:pos x="5" y="4"/>
                </a:cxn>
                <a:cxn ang="0">
                  <a:pos x="5" y="2"/>
                </a:cxn>
                <a:cxn ang="0">
                  <a:pos x="3" y="0"/>
                </a:cxn>
              </a:cxnLst>
              <a:rect l="0" t="0" r="r" b="b"/>
              <a:pathLst>
                <a:path w="8" h="9">
                  <a:moveTo>
                    <a:pt x="3" y="0"/>
                  </a:moveTo>
                  <a:lnTo>
                    <a:pt x="3" y="0"/>
                  </a:lnTo>
                  <a:lnTo>
                    <a:pt x="1" y="2"/>
                  </a:lnTo>
                  <a:lnTo>
                    <a:pt x="1" y="2"/>
                  </a:lnTo>
                  <a:lnTo>
                    <a:pt x="0" y="0"/>
                  </a:lnTo>
                  <a:lnTo>
                    <a:pt x="0" y="0"/>
                  </a:lnTo>
                  <a:lnTo>
                    <a:pt x="0" y="4"/>
                  </a:lnTo>
                  <a:lnTo>
                    <a:pt x="1" y="5"/>
                  </a:lnTo>
                  <a:lnTo>
                    <a:pt x="1" y="5"/>
                  </a:lnTo>
                  <a:lnTo>
                    <a:pt x="1" y="7"/>
                  </a:lnTo>
                  <a:lnTo>
                    <a:pt x="1" y="7"/>
                  </a:lnTo>
                  <a:lnTo>
                    <a:pt x="1" y="7"/>
                  </a:lnTo>
                  <a:lnTo>
                    <a:pt x="1" y="7"/>
                  </a:lnTo>
                  <a:lnTo>
                    <a:pt x="3" y="7"/>
                  </a:lnTo>
                  <a:lnTo>
                    <a:pt x="5" y="9"/>
                  </a:lnTo>
                  <a:lnTo>
                    <a:pt x="5" y="9"/>
                  </a:lnTo>
                  <a:lnTo>
                    <a:pt x="7" y="9"/>
                  </a:lnTo>
                  <a:lnTo>
                    <a:pt x="8" y="7"/>
                  </a:lnTo>
                  <a:lnTo>
                    <a:pt x="8" y="7"/>
                  </a:lnTo>
                  <a:lnTo>
                    <a:pt x="7" y="5"/>
                  </a:lnTo>
                  <a:lnTo>
                    <a:pt x="7" y="5"/>
                  </a:lnTo>
                  <a:lnTo>
                    <a:pt x="5" y="5"/>
                  </a:lnTo>
                  <a:lnTo>
                    <a:pt x="5" y="4"/>
                  </a:lnTo>
                  <a:lnTo>
                    <a:pt x="5" y="4"/>
                  </a:lnTo>
                  <a:lnTo>
                    <a:pt x="5"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0" name="Freeform 5065"/>
            <p:cNvSpPr>
              <a:spLocks/>
            </p:cNvSpPr>
            <p:nvPr/>
          </p:nvSpPr>
          <p:spPr bwMode="auto">
            <a:xfrm>
              <a:off x="4738" y="2710"/>
              <a:ext cx="8" cy="9"/>
            </a:xfrm>
            <a:custGeom>
              <a:avLst/>
              <a:gdLst/>
              <a:ahLst/>
              <a:cxnLst>
                <a:cxn ang="0">
                  <a:pos x="3" y="0"/>
                </a:cxn>
                <a:cxn ang="0">
                  <a:pos x="3" y="0"/>
                </a:cxn>
                <a:cxn ang="0">
                  <a:pos x="1" y="2"/>
                </a:cxn>
                <a:cxn ang="0">
                  <a:pos x="1" y="2"/>
                </a:cxn>
                <a:cxn ang="0">
                  <a:pos x="0" y="0"/>
                </a:cxn>
                <a:cxn ang="0">
                  <a:pos x="0" y="0"/>
                </a:cxn>
                <a:cxn ang="0">
                  <a:pos x="0" y="4"/>
                </a:cxn>
                <a:cxn ang="0">
                  <a:pos x="1" y="5"/>
                </a:cxn>
                <a:cxn ang="0">
                  <a:pos x="1" y="5"/>
                </a:cxn>
                <a:cxn ang="0">
                  <a:pos x="1" y="7"/>
                </a:cxn>
                <a:cxn ang="0">
                  <a:pos x="1" y="7"/>
                </a:cxn>
                <a:cxn ang="0">
                  <a:pos x="1" y="7"/>
                </a:cxn>
                <a:cxn ang="0">
                  <a:pos x="1" y="7"/>
                </a:cxn>
                <a:cxn ang="0">
                  <a:pos x="3" y="7"/>
                </a:cxn>
                <a:cxn ang="0">
                  <a:pos x="5" y="9"/>
                </a:cxn>
                <a:cxn ang="0">
                  <a:pos x="5" y="9"/>
                </a:cxn>
                <a:cxn ang="0">
                  <a:pos x="7" y="9"/>
                </a:cxn>
                <a:cxn ang="0">
                  <a:pos x="8" y="7"/>
                </a:cxn>
                <a:cxn ang="0">
                  <a:pos x="8" y="7"/>
                </a:cxn>
                <a:cxn ang="0">
                  <a:pos x="7" y="5"/>
                </a:cxn>
                <a:cxn ang="0">
                  <a:pos x="7" y="5"/>
                </a:cxn>
                <a:cxn ang="0">
                  <a:pos x="5" y="5"/>
                </a:cxn>
                <a:cxn ang="0">
                  <a:pos x="5" y="4"/>
                </a:cxn>
                <a:cxn ang="0">
                  <a:pos x="5" y="4"/>
                </a:cxn>
                <a:cxn ang="0">
                  <a:pos x="5" y="2"/>
                </a:cxn>
                <a:cxn ang="0">
                  <a:pos x="3" y="0"/>
                </a:cxn>
              </a:cxnLst>
              <a:rect l="0" t="0" r="r" b="b"/>
              <a:pathLst>
                <a:path w="8" h="9">
                  <a:moveTo>
                    <a:pt x="3" y="0"/>
                  </a:moveTo>
                  <a:lnTo>
                    <a:pt x="3" y="0"/>
                  </a:lnTo>
                  <a:lnTo>
                    <a:pt x="1" y="2"/>
                  </a:lnTo>
                  <a:lnTo>
                    <a:pt x="1" y="2"/>
                  </a:lnTo>
                  <a:lnTo>
                    <a:pt x="0" y="0"/>
                  </a:lnTo>
                  <a:lnTo>
                    <a:pt x="0" y="0"/>
                  </a:lnTo>
                  <a:lnTo>
                    <a:pt x="0" y="4"/>
                  </a:lnTo>
                  <a:lnTo>
                    <a:pt x="1" y="5"/>
                  </a:lnTo>
                  <a:lnTo>
                    <a:pt x="1" y="5"/>
                  </a:lnTo>
                  <a:lnTo>
                    <a:pt x="1" y="7"/>
                  </a:lnTo>
                  <a:lnTo>
                    <a:pt x="1" y="7"/>
                  </a:lnTo>
                  <a:lnTo>
                    <a:pt x="1" y="7"/>
                  </a:lnTo>
                  <a:lnTo>
                    <a:pt x="1" y="7"/>
                  </a:lnTo>
                  <a:lnTo>
                    <a:pt x="3" y="7"/>
                  </a:lnTo>
                  <a:lnTo>
                    <a:pt x="5" y="9"/>
                  </a:lnTo>
                  <a:lnTo>
                    <a:pt x="5" y="9"/>
                  </a:lnTo>
                  <a:lnTo>
                    <a:pt x="7" y="9"/>
                  </a:lnTo>
                  <a:lnTo>
                    <a:pt x="8" y="7"/>
                  </a:lnTo>
                  <a:lnTo>
                    <a:pt x="8" y="7"/>
                  </a:lnTo>
                  <a:lnTo>
                    <a:pt x="7" y="5"/>
                  </a:lnTo>
                  <a:lnTo>
                    <a:pt x="7" y="5"/>
                  </a:lnTo>
                  <a:lnTo>
                    <a:pt x="5" y="5"/>
                  </a:lnTo>
                  <a:lnTo>
                    <a:pt x="5" y="4"/>
                  </a:lnTo>
                  <a:lnTo>
                    <a:pt x="5" y="4"/>
                  </a:lnTo>
                  <a:lnTo>
                    <a:pt x="5"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1" name="Freeform 5066"/>
            <p:cNvSpPr>
              <a:spLocks/>
            </p:cNvSpPr>
            <p:nvPr/>
          </p:nvSpPr>
          <p:spPr bwMode="auto">
            <a:xfrm>
              <a:off x="4738" y="2726"/>
              <a:ext cx="12" cy="7"/>
            </a:xfrm>
            <a:custGeom>
              <a:avLst/>
              <a:gdLst/>
              <a:ahLst/>
              <a:cxnLst>
                <a:cxn ang="0">
                  <a:pos x="1" y="2"/>
                </a:cxn>
                <a:cxn ang="0">
                  <a:pos x="1" y="2"/>
                </a:cxn>
                <a:cxn ang="0">
                  <a:pos x="0" y="4"/>
                </a:cxn>
                <a:cxn ang="0">
                  <a:pos x="1" y="5"/>
                </a:cxn>
                <a:cxn ang="0">
                  <a:pos x="3" y="7"/>
                </a:cxn>
                <a:cxn ang="0">
                  <a:pos x="3" y="7"/>
                </a:cxn>
                <a:cxn ang="0">
                  <a:pos x="7" y="5"/>
                </a:cxn>
                <a:cxn ang="0">
                  <a:pos x="7" y="5"/>
                </a:cxn>
                <a:cxn ang="0">
                  <a:pos x="10" y="5"/>
                </a:cxn>
                <a:cxn ang="0">
                  <a:pos x="10" y="5"/>
                </a:cxn>
                <a:cxn ang="0">
                  <a:pos x="12" y="5"/>
                </a:cxn>
                <a:cxn ang="0">
                  <a:pos x="12" y="5"/>
                </a:cxn>
                <a:cxn ang="0">
                  <a:pos x="8" y="2"/>
                </a:cxn>
                <a:cxn ang="0">
                  <a:pos x="8" y="2"/>
                </a:cxn>
                <a:cxn ang="0">
                  <a:pos x="5" y="0"/>
                </a:cxn>
                <a:cxn ang="0">
                  <a:pos x="1" y="2"/>
                </a:cxn>
              </a:cxnLst>
              <a:rect l="0" t="0" r="r" b="b"/>
              <a:pathLst>
                <a:path w="12" h="7">
                  <a:moveTo>
                    <a:pt x="1" y="2"/>
                  </a:moveTo>
                  <a:lnTo>
                    <a:pt x="1" y="2"/>
                  </a:lnTo>
                  <a:lnTo>
                    <a:pt x="0" y="4"/>
                  </a:lnTo>
                  <a:lnTo>
                    <a:pt x="1" y="5"/>
                  </a:lnTo>
                  <a:lnTo>
                    <a:pt x="3" y="7"/>
                  </a:lnTo>
                  <a:lnTo>
                    <a:pt x="3" y="7"/>
                  </a:lnTo>
                  <a:lnTo>
                    <a:pt x="7" y="5"/>
                  </a:lnTo>
                  <a:lnTo>
                    <a:pt x="7" y="5"/>
                  </a:lnTo>
                  <a:lnTo>
                    <a:pt x="10" y="5"/>
                  </a:lnTo>
                  <a:lnTo>
                    <a:pt x="10" y="5"/>
                  </a:lnTo>
                  <a:lnTo>
                    <a:pt x="12" y="5"/>
                  </a:lnTo>
                  <a:lnTo>
                    <a:pt x="12" y="5"/>
                  </a:lnTo>
                  <a:lnTo>
                    <a:pt x="8" y="2"/>
                  </a:lnTo>
                  <a:lnTo>
                    <a:pt x="8" y="2"/>
                  </a:lnTo>
                  <a:lnTo>
                    <a:pt x="5"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2" name="Freeform 5067"/>
            <p:cNvSpPr>
              <a:spLocks/>
            </p:cNvSpPr>
            <p:nvPr/>
          </p:nvSpPr>
          <p:spPr bwMode="auto">
            <a:xfrm>
              <a:off x="4738" y="2726"/>
              <a:ext cx="12" cy="7"/>
            </a:xfrm>
            <a:custGeom>
              <a:avLst/>
              <a:gdLst/>
              <a:ahLst/>
              <a:cxnLst>
                <a:cxn ang="0">
                  <a:pos x="1" y="2"/>
                </a:cxn>
                <a:cxn ang="0">
                  <a:pos x="1" y="2"/>
                </a:cxn>
                <a:cxn ang="0">
                  <a:pos x="0" y="4"/>
                </a:cxn>
                <a:cxn ang="0">
                  <a:pos x="1" y="5"/>
                </a:cxn>
                <a:cxn ang="0">
                  <a:pos x="3" y="7"/>
                </a:cxn>
                <a:cxn ang="0">
                  <a:pos x="3" y="7"/>
                </a:cxn>
                <a:cxn ang="0">
                  <a:pos x="7" y="5"/>
                </a:cxn>
                <a:cxn ang="0">
                  <a:pos x="7" y="5"/>
                </a:cxn>
                <a:cxn ang="0">
                  <a:pos x="10" y="5"/>
                </a:cxn>
                <a:cxn ang="0">
                  <a:pos x="10" y="5"/>
                </a:cxn>
                <a:cxn ang="0">
                  <a:pos x="12" y="5"/>
                </a:cxn>
                <a:cxn ang="0">
                  <a:pos x="12" y="5"/>
                </a:cxn>
                <a:cxn ang="0">
                  <a:pos x="8" y="2"/>
                </a:cxn>
                <a:cxn ang="0">
                  <a:pos x="8" y="2"/>
                </a:cxn>
                <a:cxn ang="0">
                  <a:pos x="5" y="0"/>
                </a:cxn>
                <a:cxn ang="0">
                  <a:pos x="1" y="2"/>
                </a:cxn>
              </a:cxnLst>
              <a:rect l="0" t="0" r="r" b="b"/>
              <a:pathLst>
                <a:path w="12" h="7">
                  <a:moveTo>
                    <a:pt x="1" y="2"/>
                  </a:moveTo>
                  <a:lnTo>
                    <a:pt x="1" y="2"/>
                  </a:lnTo>
                  <a:lnTo>
                    <a:pt x="0" y="4"/>
                  </a:lnTo>
                  <a:lnTo>
                    <a:pt x="1" y="5"/>
                  </a:lnTo>
                  <a:lnTo>
                    <a:pt x="3" y="7"/>
                  </a:lnTo>
                  <a:lnTo>
                    <a:pt x="3" y="7"/>
                  </a:lnTo>
                  <a:lnTo>
                    <a:pt x="7" y="5"/>
                  </a:lnTo>
                  <a:lnTo>
                    <a:pt x="7" y="5"/>
                  </a:lnTo>
                  <a:lnTo>
                    <a:pt x="10" y="5"/>
                  </a:lnTo>
                  <a:lnTo>
                    <a:pt x="10" y="5"/>
                  </a:lnTo>
                  <a:lnTo>
                    <a:pt x="12" y="5"/>
                  </a:lnTo>
                  <a:lnTo>
                    <a:pt x="12" y="5"/>
                  </a:lnTo>
                  <a:lnTo>
                    <a:pt x="8" y="2"/>
                  </a:lnTo>
                  <a:lnTo>
                    <a:pt x="8" y="2"/>
                  </a:lnTo>
                  <a:lnTo>
                    <a:pt x="5"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3" name="Freeform 5068"/>
            <p:cNvSpPr>
              <a:spLocks/>
            </p:cNvSpPr>
            <p:nvPr/>
          </p:nvSpPr>
          <p:spPr bwMode="auto">
            <a:xfrm>
              <a:off x="4739" y="2835"/>
              <a:ext cx="6" cy="2"/>
            </a:xfrm>
            <a:custGeom>
              <a:avLst/>
              <a:gdLst/>
              <a:ahLst/>
              <a:cxnLst>
                <a:cxn ang="0">
                  <a:pos x="0" y="0"/>
                </a:cxn>
                <a:cxn ang="0">
                  <a:pos x="0" y="0"/>
                </a:cxn>
                <a:cxn ang="0">
                  <a:pos x="0" y="2"/>
                </a:cxn>
                <a:cxn ang="0">
                  <a:pos x="2" y="2"/>
                </a:cxn>
                <a:cxn ang="0">
                  <a:pos x="4" y="2"/>
                </a:cxn>
                <a:cxn ang="0">
                  <a:pos x="6" y="0"/>
                </a:cxn>
                <a:cxn ang="0">
                  <a:pos x="6" y="0"/>
                </a:cxn>
                <a:cxn ang="0">
                  <a:pos x="0" y="0"/>
                </a:cxn>
              </a:cxnLst>
              <a:rect l="0" t="0" r="r" b="b"/>
              <a:pathLst>
                <a:path w="6" h="2">
                  <a:moveTo>
                    <a:pt x="0" y="0"/>
                  </a:moveTo>
                  <a:lnTo>
                    <a:pt x="0" y="0"/>
                  </a:lnTo>
                  <a:lnTo>
                    <a:pt x="0" y="2"/>
                  </a:lnTo>
                  <a:lnTo>
                    <a:pt x="2" y="2"/>
                  </a:lnTo>
                  <a:lnTo>
                    <a:pt x="4" y="2"/>
                  </a:lnTo>
                  <a:lnTo>
                    <a:pt x="6" y="0"/>
                  </a:lnTo>
                  <a:lnTo>
                    <a:pt x="6"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4" name="Freeform 5069"/>
            <p:cNvSpPr>
              <a:spLocks/>
            </p:cNvSpPr>
            <p:nvPr/>
          </p:nvSpPr>
          <p:spPr bwMode="auto">
            <a:xfrm>
              <a:off x="4739" y="2835"/>
              <a:ext cx="6" cy="2"/>
            </a:xfrm>
            <a:custGeom>
              <a:avLst/>
              <a:gdLst/>
              <a:ahLst/>
              <a:cxnLst>
                <a:cxn ang="0">
                  <a:pos x="0" y="0"/>
                </a:cxn>
                <a:cxn ang="0">
                  <a:pos x="0" y="0"/>
                </a:cxn>
                <a:cxn ang="0">
                  <a:pos x="0" y="2"/>
                </a:cxn>
                <a:cxn ang="0">
                  <a:pos x="2" y="2"/>
                </a:cxn>
                <a:cxn ang="0">
                  <a:pos x="4" y="2"/>
                </a:cxn>
                <a:cxn ang="0">
                  <a:pos x="6" y="0"/>
                </a:cxn>
                <a:cxn ang="0">
                  <a:pos x="6" y="0"/>
                </a:cxn>
                <a:cxn ang="0">
                  <a:pos x="0" y="0"/>
                </a:cxn>
              </a:cxnLst>
              <a:rect l="0" t="0" r="r" b="b"/>
              <a:pathLst>
                <a:path w="6" h="2">
                  <a:moveTo>
                    <a:pt x="0" y="0"/>
                  </a:moveTo>
                  <a:lnTo>
                    <a:pt x="0" y="0"/>
                  </a:lnTo>
                  <a:lnTo>
                    <a:pt x="0" y="2"/>
                  </a:lnTo>
                  <a:lnTo>
                    <a:pt x="2" y="2"/>
                  </a:lnTo>
                  <a:lnTo>
                    <a:pt x="4" y="2"/>
                  </a:lnTo>
                  <a:lnTo>
                    <a:pt x="6" y="0"/>
                  </a:lnTo>
                  <a:lnTo>
                    <a:pt x="6"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5" name="Freeform 5070"/>
            <p:cNvSpPr>
              <a:spLocks/>
            </p:cNvSpPr>
            <p:nvPr/>
          </p:nvSpPr>
          <p:spPr bwMode="auto">
            <a:xfrm>
              <a:off x="4739" y="2669"/>
              <a:ext cx="24" cy="50"/>
            </a:xfrm>
            <a:custGeom>
              <a:avLst/>
              <a:gdLst/>
              <a:ahLst/>
              <a:cxnLst>
                <a:cxn ang="0">
                  <a:pos x="4" y="36"/>
                </a:cxn>
                <a:cxn ang="0">
                  <a:pos x="6" y="41"/>
                </a:cxn>
                <a:cxn ang="0">
                  <a:pos x="9" y="45"/>
                </a:cxn>
                <a:cxn ang="0">
                  <a:pos x="11" y="48"/>
                </a:cxn>
                <a:cxn ang="0">
                  <a:pos x="15" y="50"/>
                </a:cxn>
                <a:cxn ang="0">
                  <a:pos x="11" y="45"/>
                </a:cxn>
                <a:cxn ang="0">
                  <a:pos x="7" y="32"/>
                </a:cxn>
                <a:cxn ang="0">
                  <a:pos x="7" y="29"/>
                </a:cxn>
                <a:cxn ang="0">
                  <a:pos x="11" y="29"/>
                </a:cxn>
                <a:cxn ang="0">
                  <a:pos x="16" y="30"/>
                </a:cxn>
                <a:cxn ang="0">
                  <a:pos x="24" y="32"/>
                </a:cxn>
                <a:cxn ang="0">
                  <a:pos x="18" y="27"/>
                </a:cxn>
                <a:cxn ang="0">
                  <a:pos x="15" y="25"/>
                </a:cxn>
                <a:cxn ang="0">
                  <a:pos x="15" y="21"/>
                </a:cxn>
                <a:cxn ang="0">
                  <a:pos x="18" y="20"/>
                </a:cxn>
                <a:cxn ang="0">
                  <a:pos x="20" y="16"/>
                </a:cxn>
                <a:cxn ang="0">
                  <a:pos x="20" y="14"/>
                </a:cxn>
                <a:cxn ang="0">
                  <a:pos x="20" y="11"/>
                </a:cxn>
                <a:cxn ang="0">
                  <a:pos x="15" y="12"/>
                </a:cxn>
                <a:cxn ang="0">
                  <a:pos x="11" y="16"/>
                </a:cxn>
                <a:cxn ang="0">
                  <a:pos x="13" y="16"/>
                </a:cxn>
                <a:cxn ang="0">
                  <a:pos x="9" y="18"/>
                </a:cxn>
                <a:cxn ang="0">
                  <a:pos x="7" y="21"/>
                </a:cxn>
                <a:cxn ang="0">
                  <a:pos x="6" y="23"/>
                </a:cxn>
                <a:cxn ang="0">
                  <a:pos x="4" y="21"/>
                </a:cxn>
                <a:cxn ang="0">
                  <a:pos x="4" y="20"/>
                </a:cxn>
                <a:cxn ang="0">
                  <a:pos x="6" y="18"/>
                </a:cxn>
                <a:cxn ang="0">
                  <a:pos x="9" y="11"/>
                </a:cxn>
                <a:cxn ang="0">
                  <a:pos x="9" y="9"/>
                </a:cxn>
                <a:cxn ang="0">
                  <a:pos x="7" y="5"/>
                </a:cxn>
                <a:cxn ang="0">
                  <a:pos x="7" y="4"/>
                </a:cxn>
                <a:cxn ang="0">
                  <a:pos x="9" y="0"/>
                </a:cxn>
                <a:cxn ang="0">
                  <a:pos x="4" y="4"/>
                </a:cxn>
                <a:cxn ang="0">
                  <a:pos x="2" y="7"/>
                </a:cxn>
                <a:cxn ang="0">
                  <a:pos x="0" y="18"/>
                </a:cxn>
                <a:cxn ang="0">
                  <a:pos x="2" y="21"/>
                </a:cxn>
                <a:cxn ang="0">
                  <a:pos x="4" y="23"/>
                </a:cxn>
                <a:cxn ang="0">
                  <a:pos x="2" y="27"/>
                </a:cxn>
                <a:cxn ang="0">
                  <a:pos x="4" y="30"/>
                </a:cxn>
                <a:cxn ang="0">
                  <a:pos x="4" y="32"/>
                </a:cxn>
              </a:cxnLst>
              <a:rect l="0" t="0" r="r" b="b"/>
              <a:pathLst>
                <a:path w="24" h="50">
                  <a:moveTo>
                    <a:pt x="4" y="36"/>
                  </a:moveTo>
                  <a:lnTo>
                    <a:pt x="4" y="36"/>
                  </a:lnTo>
                  <a:lnTo>
                    <a:pt x="4" y="37"/>
                  </a:lnTo>
                  <a:lnTo>
                    <a:pt x="6" y="41"/>
                  </a:lnTo>
                  <a:lnTo>
                    <a:pt x="6" y="41"/>
                  </a:lnTo>
                  <a:lnTo>
                    <a:pt x="9" y="45"/>
                  </a:lnTo>
                  <a:lnTo>
                    <a:pt x="9" y="45"/>
                  </a:lnTo>
                  <a:lnTo>
                    <a:pt x="11" y="48"/>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0"/>
                  </a:lnTo>
                  <a:lnTo>
                    <a:pt x="24" y="32"/>
                  </a:lnTo>
                  <a:lnTo>
                    <a:pt x="24" y="32"/>
                  </a:lnTo>
                  <a:lnTo>
                    <a:pt x="22" y="29"/>
                  </a:lnTo>
                  <a:lnTo>
                    <a:pt x="18" y="27"/>
                  </a:lnTo>
                  <a:lnTo>
                    <a:pt x="18" y="27"/>
                  </a:lnTo>
                  <a:lnTo>
                    <a:pt x="15" y="25"/>
                  </a:lnTo>
                  <a:lnTo>
                    <a:pt x="13" y="23"/>
                  </a:lnTo>
                  <a:lnTo>
                    <a:pt x="15" y="21"/>
                  </a:lnTo>
                  <a:lnTo>
                    <a:pt x="15" y="21"/>
                  </a:lnTo>
                  <a:lnTo>
                    <a:pt x="18" y="20"/>
                  </a:lnTo>
                  <a:lnTo>
                    <a:pt x="20" y="18"/>
                  </a:lnTo>
                  <a:lnTo>
                    <a:pt x="20" y="16"/>
                  </a:lnTo>
                  <a:lnTo>
                    <a:pt x="20" y="16"/>
                  </a:lnTo>
                  <a:lnTo>
                    <a:pt x="20" y="14"/>
                  </a:lnTo>
                  <a:lnTo>
                    <a:pt x="20" y="11"/>
                  </a:lnTo>
                  <a:lnTo>
                    <a:pt x="20" y="11"/>
                  </a:lnTo>
                  <a:lnTo>
                    <a:pt x="18" y="11"/>
                  </a:lnTo>
                  <a:lnTo>
                    <a:pt x="15" y="12"/>
                  </a:lnTo>
                  <a:lnTo>
                    <a:pt x="11" y="16"/>
                  </a:lnTo>
                  <a:lnTo>
                    <a:pt x="11" y="16"/>
                  </a:lnTo>
                  <a:lnTo>
                    <a:pt x="13" y="16"/>
                  </a:lnTo>
                  <a:lnTo>
                    <a:pt x="13" y="16"/>
                  </a:lnTo>
                  <a:lnTo>
                    <a:pt x="9" y="18"/>
                  </a:lnTo>
                  <a:lnTo>
                    <a:pt x="9" y="18"/>
                  </a:lnTo>
                  <a:lnTo>
                    <a:pt x="7" y="20"/>
                  </a:lnTo>
                  <a:lnTo>
                    <a:pt x="7" y="21"/>
                  </a:lnTo>
                  <a:lnTo>
                    <a:pt x="7" y="21"/>
                  </a:lnTo>
                  <a:lnTo>
                    <a:pt x="6" y="23"/>
                  </a:lnTo>
                  <a:lnTo>
                    <a:pt x="4" y="21"/>
                  </a:lnTo>
                  <a:lnTo>
                    <a:pt x="4" y="21"/>
                  </a:lnTo>
                  <a:lnTo>
                    <a:pt x="4" y="20"/>
                  </a:lnTo>
                  <a:lnTo>
                    <a:pt x="4" y="20"/>
                  </a:lnTo>
                  <a:lnTo>
                    <a:pt x="6" y="18"/>
                  </a:lnTo>
                  <a:lnTo>
                    <a:pt x="6" y="18"/>
                  </a:lnTo>
                  <a:lnTo>
                    <a:pt x="9" y="12"/>
                  </a:lnTo>
                  <a:lnTo>
                    <a:pt x="9" y="11"/>
                  </a:lnTo>
                  <a:lnTo>
                    <a:pt x="9" y="9"/>
                  </a:lnTo>
                  <a:lnTo>
                    <a:pt x="9" y="9"/>
                  </a:lnTo>
                  <a:lnTo>
                    <a:pt x="7" y="7"/>
                  </a:lnTo>
                  <a:lnTo>
                    <a:pt x="7" y="5"/>
                  </a:lnTo>
                  <a:lnTo>
                    <a:pt x="7" y="5"/>
                  </a:lnTo>
                  <a:lnTo>
                    <a:pt x="7" y="4"/>
                  </a:lnTo>
                  <a:lnTo>
                    <a:pt x="9" y="0"/>
                  </a:lnTo>
                  <a:lnTo>
                    <a:pt x="9" y="0"/>
                  </a:lnTo>
                  <a:lnTo>
                    <a:pt x="6" y="2"/>
                  </a:lnTo>
                  <a:lnTo>
                    <a:pt x="4" y="4"/>
                  </a:lnTo>
                  <a:lnTo>
                    <a:pt x="2" y="7"/>
                  </a:lnTo>
                  <a:lnTo>
                    <a:pt x="2" y="7"/>
                  </a:lnTo>
                  <a:lnTo>
                    <a:pt x="0" y="12"/>
                  </a:lnTo>
                  <a:lnTo>
                    <a:pt x="0" y="18"/>
                  </a:lnTo>
                  <a:lnTo>
                    <a:pt x="0" y="18"/>
                  </a:lnTo>
                  <a:lnTo>
                    <a:pt x="2" y="21"/>
                  </a:lnTo>
                  <a:lnTo>
                    <a:pt x="2" y="21"/>
                  </a:lnTo>
                  <a:lnTo>
                    <a:pt x="4" y="23"/>
                  </a:lnTo>
                  <a:lnTo>
                    <a:pt x="4" y="23"/>
                  </a:lnTo>
                  <a:lnTo>
                    <a:pt x="2" y="27"/>
                  </a:lnTo>
                  <a:lnTo>
                    <a:pt x="2" y="27"/>
                  </a:lnTo>
                  <a:lnTo>
                    <a:pt x="4" y="30"/>
                  </a:lnTo>
                  <a:lnTo>
                    <a:pt x="4" y="30"/>
                  </a:lnTo>
                  <a:lnTo>
                    <a:pt x="4" y="32"/>
                  </a:lnTo>
                  <a:lnTo>
                    <a:pt x="4" y="3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6" name="Freeform 5071"/>
            <p:cNvSpPr>
              <a:spLocks/>
            </p:cNvSpPr>
            <p:nvPr/>
          </p:nvSpPr>
          <p:spPr bwMode="auto">
            <a:xfrm>
              <a:off x="4739" y="2669"/>
              <a:ext cx="24" cy="50"/>
            </a:xfrm>
            <a:custGeom>
              <a:avLst/>
              <a:gdLst/>
              <a:ahLst/>
              <a:cxnLst>
                <a:cxn ang="0">
                  <a:pos x="4" y="36"/>
                </a:cxn>
                <a:cxn ang="0">
                  <a:pos x="6" y="41"/>
                </a:cxn>
                <a:cxn ang="0">
                  <a:pos x="9" y="45"/>
                </a:cxn>
                <a:cxn ang="0">
                  <a:pos x="11" y="48"/>
                </a:cxn>
                <a:cxn ang="0">
                  <a:pos x="15" y="50"/>
                </a:cxn>
                <a:cxn ang="0">
                  <a:pos x="11" y="45"/>
                </a:cxn>
                <a:cxn ang="0">
                  <a:pos x="7" y="32"/>
                </a:cxn>
                <a:cxn ang="0">
                  <a:pos x="7" y="29"/>
                </a:cxn>
                <a:cxn ang="0">
                  <a:pos x="11" y="29"/>
                </a:cxn>
                <a:cxn ang="0">
                  <a:pos x="16" y="30"/>
                </a:cxn>
                <a:cxn ang="0">
                  <a:pos x="24" y="32"/>
                </a:cxn>
                <a:cxn ang="0">
                  <a:pos x="18" y="27"/>
                </a:cxn>
                <a:cxn ang="0">
                  <a:pos x="15" y="25"/>
                </a:cxn>
                <a:cxn ang="0">
                  <a:pos x="15" y="21"/>
                </a:cxn>
                <a:cxn ang="0">
                  <a:pos x="18" y="20"/>
                </a:cxn>
                <a:cxn ang="0">
                  <a:pos x="20" y="16"/>
                </a:cxn>
                <a:cxn ang="0">
                  <a:pos x="20" y="14"/>
                </a:cxn>
                <a:cxn ang="0">
                  <a:pos x="20" y="11"/>
                </a:cxn>
                <a:cxn ang="0">
                  <a:pos x="15" y="12"/>
                </a:cxn>
                <a:cxn ang="0">
                  <a:pos x="11" y="16"/>
                </a:cxn>
                <a:cxn ang="0">
                  <a:pos x="13" y="16"/>
                </a:cxn>
                <a:cxn ang="0">
                  <a:pos x="9" y="18"/>
                </a:cxn>
                <a:cxn ang="0">
                  <a:pos x="7" y="21"/>
                </a:cxn>
                <a:cxn ang="0">
                  <a:pos x="6" y="23"/>
                </a:cxn>
                <a:cxn ang="0">
                  <a:pos x="4" y="21"/>
                </a:cxn>
                <a:cxn ang="0">
                  <a:pos x="4" y="20"/>
                </a:cxn>
                <a:cxn ang="0">
                  <a:pos x="6" y="18"/>
                </a:cxn>
                <a:cxn ang="0">
                  <a:pos x="9" y="11"/>
                </a:cxn>
                <a:cxn ang="0">
                  <a:pos x="9" y="9"/>
                </a:cxn>
                <a:cxn ang="0">
                  <a:pos x="7" y="5"/>
                </a:cxn>
                <a:cxn ang="0">
                  <a:pos x="7" y="4"/>
                </a:cxn>
                <a:cxn ang="0">
                  <a:pos x="9" y="0"/>
                </a:cxn>
                <a:cxn ang="0">
                  <a:pos x="4" y="4"/>
                </a:cxn>
                <a:cxn ang="0">
                  <a:pos x="2" y="7"/>
                </a:cxn>
                <a:cxn ang="0">
                  <a:pos x="0" y="18"/>
                </a:cxn>
                <a:cxn ang="0">
                  <a:pos x="2" y="21"/>
                </a:cxn>
                <a:cxn ang="0">
                  <a:pos x="4" y="23"/>
                </a:cxn>
                <a:cxn ang="0">
                  <a:pos x="2" y="27"/>
                </a:cxn>
                <a:cxn ang="0">
                  <a:pos x="4" y="30"/>
                </a:cxn>
                <a:cxn ang="0">
                  <a:pos x="4" y="32"/>
                </a:cxn>
              </a:cxnLst>
              <a:rect l="0" t="0" r="r" b="b"/>
              <a:pathLst>
                <a:path w="24" h="50">
                  <a:moveTo>
                    <a:pt x="4" y="36"/>
                  </a:moveTo>
                  <a:lnTo>
                    <a:pt x="4" y="36"/>
                  </a:lnTo>
                  <a:lnTo>
                    <a:pt x="4" y="37"/>
                  </a:lnTo>
                  <a:lnTo>
                    <a:pt x="6" y="41"/>
                  </a:lnTo>
                  <a:lnTo>
                    <a:pt x="6" y="41"/>
                  </a:lnTo>
                  <a:lnTo>
                    <a:pt x="9" y="45"/>
                  </a:lnTo>
                  <a:lnTo>
                    <a:pt x="9" y="45"/>
                  </a:lnTo>
                  <a:lnTo>
                    <a:pt x="11" y="48"/>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0"/>
                  </a:lnTo>
                  <a:lnTo>
                    <a:pt x="24" y="32"/>
                  </a:lnTo>
                  <a:lnTo>
                    <a:pt x="24" y="32"/>
                  </a:lnTo>
                  <a:lnTo>
                    <a:pt x="22" y="29"/>
                  </a:lnTo>
                  <a:lnTo>
                    <a:pt x="18" y="27"/>
                  </a:lnTo>
                  <a:lnTo>
                    <a:pt x="18" y="27"/>
                  </a:lnTo>
                  <a:lnTo>
                    <a:pt x="15" y="25"/>
                  </a:lnTo>
                  <a:lnTo>
                    <a:pt x="13" y="23"/>
                  </a:lnTo>
                  <a:lnTo>
                    <a:pt x="15" y="21"/>
                  </a:lnTo>
                  <a:lnTo>
                    <a:pt x="15" y="21"/>
                  </a:lnTo>
                  <a:lnTo>
                    <a:pt x="18" y="20"/>
                  </a:lnTo>
                  <a:lnTo>
                    <a:pt x="20" y="18"/>
                  </a:lnTo>
                  <a:lnTo>
                    <a:pt x="20" y="16"/>
                  </a:lnTo>
                  <a:lnTo>
                    <a:pt x="20" y="16"/>
                  </a:lnTo>
                  <a:lnTo>
                    <a:pt x="20" y="14"/>
                  </a:lnTo>
                  <a:lnTo>
                    <a:pt x="20" y="11"/>
                  </a:lnTo>
                  <a:lnTo>
                    <a:pt x="20" y="11"/>
                  </a:lnTo>
                  <a:lnTo>
                    <a:pt x="18" y="11"/>
                  </a:lnTo>
                  <a:lnTo>
                    <a:pt x="15" y="12"/>
                  </a:lnTo>
                  <a:lnTo>
                    <a:pt x="11" y="16"/>
                  </a:lnTo>
                  <a:lnTo>
                    <a:pt x="11" y="16"/>
                  </a:lnTo>
                  <a:lnTo>
                    <a:pt x="13" y="16"/>
                  </a:lnTo>
                  <a:lnTo>
                    <a:pt x="13" y="16"/>
                  </a:lnTo>
                  <a:lnTo>
                    <a:pt x="9" y="18"/>
                  </a:lnTo>
                  <a:lnTo>
                    <a:pt x="9" y="18"/>
                  </a:lnTo>
                  <a:lnTo>
                    <a:pt x="7" y="20"/>
                  </a:lnTo>
                  <a:lnTo>
                    <a:pt x="7" y="21"/>
                  </a:lnTo>
                  <a:lnTo>
                    <a:pt x="7" y="21"/>
                  </a:lnTo>
                  <a:lnTo>
                    <a:pt x="6" y="23"/>
                  </a:lnTo>
                  <a:lnTo>
                    <a:pt x="4" y="21"/>
                  </a:lnTo>
                  <a:lnTo>
                    <a:pt x="4" y="21"/>
                  </a:lnTo>
                  <a:lnTo>
                    <a:pt x="4" y="20"/>
                  </a:lnTo>
                  <a:lnTo>
                    <a:pt x="4" y="20"/>
                  </a:lnTo>
                  <a:lnTo>
                    <a:pt x="6" y="18"/>
                  </a:lnTo>
                  <a:lnTo>
                    <a:pt x="6" y="18"/>
                  </a:lnTo>
                  <a:lnTo>
                    <a:pt x="9" y="12"/>
                  </a:lnTo>
                  <a:lnTo>
                    <a:pt x="9" y="11"/>
                  </a:lnTo>
                  <a:lnTo>
                    <a:pt x="9" y="9"/>
                  </a:lnTo>
                  <a:lnTo>
                    <a:pt x="9" y="9"/>
                  </a:lnTo>
                  <a:lnTo>
                    <a:pt x="7" y="7"/>
                  </a:lnTo>
                  <a:lnTo>
                    <a:pt x="7" y="5"/>
                  </a:lnTo>
                  <a:lnTo>
                    <a:pt x="7" y="5"/>
                  </a:lnTo>
                  <a:lnTo>
                    <a:pt x="7" y="4"/>
                  </a:lnTo>
                  <a:lnTo>
                    <a:pt x="9" y="0"/>
                  </a:lnTo>
                  <a:lnTo>
                    <a:pt x="9" y="0"/>
                  </a:lnTo>
                  <a:lnTo>
                    <a:pt x="6" y="2"/>
                  </a:lnTo>
                  <a:lnTo>
                    <a:pt x="4" y="4"/>
                  </a:lnTo>
                  <a:lnTo>
                    <a:pt x="2" y="7"/>
                  </a:lnTo>
                  <a:lnTo>
                    <a:pt x="2" y="7"/>
                  </a:lnTo>
                  <a:lnTo>
                    <a:pt x="0" y="12"/>
                  </a:lnTo>
                  <a:lnTo>
                    <a:pt x="0" y="18"/>
                  </a:lnTo>
                  <a:lnTo>
                    <a:pt x="0" y="18"/>
                  </a:lnTo>
                  <a:lnTo>
                    <a:pt x="2" y="21"/>
                  </a:lnTo>
                  <a:lnTo>
                    <a:pt x="2" y="21"/>
                  </a:lnTo>
                  <a:lnTo>
                    <a:pt x="4" y="23"/>
                  </a:lnTo>
                  <a:lnTo>
                    <a:pt x="4" y="23"/>
                  </a:lnTo>
                  <a:lnTo>
                    <a:pt x="2" y="27"/>
                  </a:lnTo>
                  <a:lnTo>
                    <a:pt x="2" y="27"/>
                  </a:lnTo>
                  <a:lnTo>
                    <a:pt x="4" y="30"/>
                  </a:lnTo>
                  <a:lnTo>
                    <a:pt x="4" y="30"/>
                  </a:lnTo>
                  <a:lnTo>
                    <a:pt x="4" y="32"/>
                  </a:lnTo>
                  <a:lnTo>
                    <a:pt x="4" y="3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7" name="Freeform 5072"/>
            <p:cNvSpPr>
              <a:spLocks/>
            </p:cNvSpPr>
            <p:nvPr/>
          </p:nvSpPr>
          <p:spPr bwMode="auto">
            <a:xfrm>
              <a:off x="4739" y="2756"/>
              <a:ext cx="2" cy="2"/>
            </a:xfrm>
            <a:custGeom>
              <a:avLst/>
              <a:gdLst/>
              <a:ahLst/>
              <a:cxnLst>
                <a:cxn ang="0">
                  <a:pos x="2" y="0"/>
                </a:cxn>
                <a:cxn ang="0">
                  <a:pos x="2" y="0"/>
                </a:cxn>
                <a:cxn ang="0">
                  <a:pos x="0" y="2"/>
                </a:cxn>
                <a:cxn ang="0">
                  <a:pos x="2" y="2"/>
                </a:cxn>
                <a:cxn ang="0">
                  <a:pos x="2" y="2"/>
                </a:cxn>
                <a:cxn ang="0">
                  <a:pos x="2" y="0"/>
                </a:cxn>
              </a:cxnLst>
              <a:rect l="0" t="0" r="r" b="b"/>
              <a:pathLst>
                <a:path w="2" h="2">
                  <a:moveTo>
                    <a:pt x="2" y="0"/>
                  </a:moveTo>
                  <a:lnTo>
                    <a:pt x="2" y="0"/>
                  </a:lnTo>
                  <a:lnTo>
                    <a:pt x="0" y="2"/>
                  </a:lnTo>
                  <a:lnTo>
                    <a:pt x="2"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8" name="Freeform 5073"/>
            <p:cNvSpPr>
              <a:spLocks/>
            </p:cNvSpPr>
            <p:nvPr/>
          </p:nvSpPr>
          <p:spPr bwMode="auto">
            <a:xfrm>
              <a:off x="4739" y="2756"/>
              <a:ext cx="2" cy="2"/>
            </a:xfrm>
            <a:custGeom>
              <a:avLst/>
              <a:gdLst/>
              <a:ahLst/>
              <a:cxnLst>
                <a:cxn ang="0">
                  <a:pos x="2" y="0"/>
                </a:cxn>
                <a:cxn ang="0">
                  <a:pos x="2" y="0"/>
                </a:cxn>
                <a:cxn ang="0">
                  <a:pos x="0" y="2"/>
                </a:cxn>
                <a:cxn ang="0">
                  <a:pos x="2" y="2"/>
                </a:cxn>
                <a:cxn ang="0">
                  <a:pos x="2" y="2"/>
                </a:cxn>
                <a:cxn ang="0">
                  <a:pos x="2" y="0"/>
                </a:cxn>
              </a:cxnLst>
              <a:rect l="0" t="0" r="r" b="b"/>
              <a:pathLst>
                <a:path w="2" h="2">
                  <a:moveTo>
                    <a:pt x="2" y="0"/>
                  </a:moveTo>
                  <a:lnTo>
                    <a:pt x="2" y="0"/>
                  </a:lnTo>
                  <a:lnTo>
                    <a:pt x="0" y="2"/>
                  </a:lnTo>
                  <a:lnTo>
                    <a:pt x="2"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9" name="Freeform 5074"/>
            <p:cNvSpPr>
              <a:spLocks/>
            </p:cNvSpPr>
            <p:nvPr/>
          </p:nvSpPr>
          <p:spPr bwMode="auto">
            <a:xfrm>
              <a:off x="4743" y="2755"/>
              <a:ext cx="2" cy="1"/>
            </a:xfrm>
            <a:custGeom>
              <a:avLst/>
              <a:gdLst/>
              <a:ahLst/>
              <a:cxnLst>
                <a:cxn ang="0">
                  <a:pos x="0" y="0"/>
                </a:cxn>
                <a:cxn ang="0">
                  <a:pos x="0" y="0"/>
                </a:cxn>
                <a:cxn ang="0">
                  <a:pos x="0" y="1"/>
                </a:cxn>
                <a:cxn ang="0">
                  <a:pos x="0" y="1"/>
                </a:cxn>
                <a:cxn ang="0">
                  <a:pos x="2" y="1"/>
                </a:cxn>
                <a:cxn ang="0">
                  <a:pos x="2" y="1"/>
                </a:cxn>
                <a:cxn ang="0">
                  <a:pos x="0" y="0"/>
                </a:cxn>
              </a:cxnLst>
              <a:rect l="0" t="0" r="r" b="b"/>
              <a:pathLst>
                <a:path w="2" h="1">
                  <a:moveTo>
                    <a:pt x="0" y="0"/>
                  </a:moveTo>
                  <a:lnTo>
                    <a:pt x="0" y="0"/>
                  </a:lnTo>
                  <a:lnTo>
                    <a:pt x="0" y="1"/>
                  </a:lnTo>
                  <a:lnTo>
                    <a:pt x="0" y="1"/>
                  </a:lnTo>
                  <a:lnTo>
                    <a:pt x="2" y="1"/>
                  </a:lnTo>
                  <a:lnTo>
                    <a:pt x="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0" name="Freeform 5075"/>
            <p:cNvSpPr>
              <a:spLocks/>
            </p:cNvSpPr>
            <p:nvPr/>
          </p:nvSpPr>
          <p:spPr bwMode="auto">
            <a:xfrm>
              <a:off x="4743" y="2755"/>
              <a:ext cx="2" cy="1"/>
            </a:xfrm>
            <a:custGeom>
              <a:avLst/>
              <a:gdLst/>
              <a:ahLst/>
              <a:cxnLst>
                <a:cxn ang="0">
                  <a:pos x="0" y="0"/>
                </a:cxn>
                <a:cxn ang="0">
                  <a:pos x="0" y="0"/>
                </a:cxn>
                <a:cxn ang="0">
                  <a:pos x="0" y="1"/>
                </a:cxn>
                <a:cxn ang="0">
                  <a:pos x="0" y="1"/>
                </a:cxn>
                <a:cxn ang="0">
                  <a:pos x="2" y="1"/>
                </a:cxn>
                <a:cxn ang="0">
                  <a:pos x="2" y="1"/>
                </a:cxn>
                <a:cxn ang="0">
                  <a:pos x="0" y="0"/>
                </a:cxn>
              </a:cxnLst>
              <a:rect l="0" t="0" r="r" b="b"/>
              <a:pathLst>
                <a:path w="2" h="1">
                  <a:moveTo>
                    <a:pt x="0" y="0"/>
                  </a:moveTo>
                  <a:lnTo>
                    <a:pt x="0" y="0"/>
                  </a:lnTo>
                  <a:lnTo>
                    <a:pt x="0" y="1"/>
                  </a:lnTo>
                  <a:lnTo>
                    <a:pt x="0" y="1"/>
                  </a:lnTo>
                  <a:lnTo>
                    <a:pt x="2" y="1"/>
                  </a:lnTo>
                  <a:lnTo>
                    <a:pt x="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1" name="Freeform 5076"/>
            <p:cNvSpPr>
              <a:spLocks/>
            </p:cNvSpPr>
            <p:nvPr/>
          </p:nvSpPr>
          <p:spPr bwMode="auto">
            <a:xfrm>
              <a:off x="4745" y="2837"/>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2" name="Freeform 5077"/>
            <p:cNvSpPr>
              <a:spLocks/>
            </p:cNvSpPr>
            <p:nvPr/>
          </p:nvSpPr>
          <p:spPr bwMode="auto">
            <a:xfrm>
              <a:off x="4745" y="2837"/>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3" name="Freeform 5078"/>
            <p:cNvSpPr>
              <a:spLocks/>
            </p:cNvSpPr>
            <p:nvPr/>
          </p:nvSpPr>
          <p:spPr bwMode="auto">
            <a:xfrm>
              <a:off x="4746" y="2749"/>
              <a:ext cx="47" cy="16"/>
            </a:xfrm>
            <a:custGeom>
              <a:avLst/>
              <a:gdLst/>
              <a:ahLst/>
              <a:cxnLst>
                <a:cxn ang="0">
                  <a:pos x="33" y="11"/>
                </a:cxn>
                <a:cxn ang="0">
                  <a:pos x="33" y="11"/>
                </a:cxn>
                <a:cxn ang="0">
                  <a:pos x="43" y="16"/>
                </a:cxn>
                <a:cxn ang="0">
                  <a:pos x="43" y="16"/>
                </a:cxn>
                <a:cxn ang="0">
                  <a:pos x="45" y="16"/>
                </a:cxn>
                <a:cxn ang="0">
                  <a:pos x="47" y="16"/>
                </a:cxn>
                <a:cxn ang="0">
                  <a:pos x="47" y="13"/>
                </a:cxn>
                <a:cxn ang="0">
                  <a:pos x="47" y="13"/>
                </a:cxn>
                <a:cxn ang="0">
                  <a:pos x="45" y="11"/>
                </a:cxn>
                <a:cxn ang="0">
                  <a:pos x="43" y="9"/>
                </a:cxn>
                <a:cxn ang="0">
                  <a:pos x="43" y="9"/>
                </a:cxn>
                <a:cxn ang="0">
                  <a:pos x="43" y="7"/>
                </a:cxn>
                <a:cxn ang="0">
                  <a:pos x="42" y="6"/>
                </a:cxn>
                <a:cxn ang="0">
                  <a:pos x="42" y="6"/>
                </a:cxn>
                <a:cxn ang="0">
                  <a:pos x="40" y="4"/>
                </a:cxn>
                <a:cxn ang="0">
                  <a:pos x="38" y="4"/>
                </a:cxn>
                <a:cxn ang="0">
                  <a:pos x="38" y="4"/>
                </a:cxn>
                <a:cxn ang="0">
                  <a:pos x="34" y="4"/>
                </a:cxn>
                <a:cxn ang="0">
                  <a:pos x="33" y="2"/>
                </a:cxn>
                <a:cxn ang="0">
                  <a:pos x="33" y="2"/>
                </a:cxn>
                <a:cxn ang="0">
                  <a:pos x="29" y="0"/>
                </a:cxn>
                <a:cxn ang="0">
                  <a:pos x="25" y="0"/>
                </a:cxn>
                <a:cxn ang="0">
                  <a:pos x="25" y="0"/>
                </a:cxn>
                <a:cxn ang="0">
                  <a:pos x="22" y="2"/>
                </a:cxn>
                <a:cxn ang="0">
                  <a:pos x="22" y="2"/>
                </a:cxn>
                <a:cxn ang="0">
                  <a:pos x="20" y="2"/>
                </a:cxn>
                <a:cxn ang="0">
                  <a:pos x="18" y="2"/>
                </a:cxn>
                <a:cxn ang="0">
                  <a:pos x="18" y="2"/>
                </a:cxn>
                <a:cxn ang="0">
                  <a:pos x="11" y="2"/>
                </a:cxn>
                <a:cxn ang="0">
                  <a:pos x="11" y="2"/>
                </a:cxn>
                <a:cxn ang="0">
                  <a:pos x="6" y="2"/>
                </a:cxn>
                <a:cxn ang="0">
                  <a:pos x="2" y="4"/>
                </a:cxn>
                <a:cxn ang="0">
                  <a:pos x="0" y="7"/>
                </a:cxn>
                <a:cxn ang="0">
                  <a:pos x="0" y="13"/>
                </a:cxn>
                <a:cxn ang="0">
                  <a:pos x="0" y="13"/>
                </a:cxn>
                <a:cxn ang="0">
                  <a:pos x="2" y="9"/>
                </a:cxn>
                <a:cxn ang="0">
                  <a:pos x="2" y="6"/>
                </a:cxn>
                <a:cxn ang="0">
                  <a:pos x="4" y="6"/>
                </a:cxn>
                <a:cxn ang="0">
                  <a:pos x="4" y="6"/>
                </a:cxn>
                <a:cxn ang="0">
                  <a:pos x="6" y="7"/>
                </a:cxn>
                <a:cxn ang="0">
                  <a:pos x="6" y="9"/>
                </a:cxn>
                <a:cxn ang="0">
                  <a:pos x="9" y="11"/>
                </a:cxn>
                <a:cxn ang="0">
                  <a:pos x="9" y="11"/>
                </a:cxn>
                <a:cxn ang="0">
                  <a:pos x="15" y="9"/>
                </a:cxn>
                <a:cxn ang="0">
                  <a:pos x="17" y="7"/>
                </a:cxn>
                <a:cxn ang="0">
                  <a:pos x="17" y="9"/>
                </a:cxn>
                <a:cxn ang="0">
                  <a:pos x="17" y="9"/>
                </a:cxn>
                <a:cxn ang="0">
                  <a:pos x="22" y="11"/>
                </a:cxn>
                <a:cxn ang="0">
                  <a:pos x="25" y="11"/>
                </a:cxn>
                <a:cxn ang="0">
                  <a:pos x="27" y="9"/>
                </a:cxn>
                <a:cxn ang="0">
                  <a:pos x="27" y="9"/>
                </a:cxn>
                <a:cxn ang="0">
                  <a:pos x="27" y="9"/>
                </a:cxn>
                <a:cxn ang="0">
                  <a:pos x="31" y="9"/>
                </a:cxn>
                <a:cxn ang="0">
                  <a:pos x="33" y="9"/>
                </a:cxn>
                <a:cxn ang="0">
                  <a:pos x="33" y="11"/>
                </a:cxn>
              </a:cxnLst>
              <a:rect l="0" t="0" r="r" b="b"/>
              <a:pathLst>
                <a:path w="47" h="16">
                  <a:moveTo>
                    <a:pt x="33" y="11"/>
                  </a:moveTo>
                  <a:lnTo>
                    <a:pt x="33" y="11"/>
                  </a:lnTo>
                  <a:lnTo>
                    <a:pt x="43" y="16"/>
                  </a:lnTo>
                  <a:lnTo>
                    <a:pt x="43" y="16"/>
                  </a:lnTo>
                  <a:lnTo>
                    <a:pt x="45" y="16"/>
                  </a:lnTo>
                  <a:lnTo>
                    <a:pt x="47" y="16"/>
                  </a:lnTo>
                  <a:lnTo>
                    <a:pt x="47" y="13"/>
                  </a:lnTo>
                  <a:lnTo>
                    <a:pt x="47" y="13"/>
                  </a:lnTo>
                  <a:lnTo>
                    <a:pt x="45" y="11"/>
                  </a:lnTo>
                  <a:lnTo>
                    <a:pt x="43" y="9"/>
                  </a:lnTo>
                  <a:lnTo>
                    <a:pt x="43" y="9"/>
                  </a:lnTo>
                  <a:lnTo>
                    <a:pt x="43" y="7"/>
                  </a:lnTo>
                  <a:lnTo>
                    <a:pt x="42" y="6"/>
                  </a:lnTo>
                  <a:lnTo>
                    <a:pt x="42" y="6"/>
                  </a:lnTo>
                  <a:lnTo>
                    <a:pt x="40" y="4"/>
                  </a:lnTo>
                  <a:lnTo>
                    <a:pt x="38" y="4"/>
                  </a:lnTo>
                  <a:lnTo>
                    <a:pt x="38" y="4"/>
                  </a:lnTo>
                  <a:lnTo>
                    <a:pt x="34" y="4"/>
                  </a:lnTo>
                  <a:lnTo>
                    <a:pt x="33" y="2"/>
                  </a:lnTo>
                  <a:lnTo>
                    <a:pt x="33" y="2"/>
                  </a:lnTo>
                  <a:lnTo>
                    <a:pt x="29" y="0"/>
                  </a:lnTo>
                  <a:lnTo>
                    <a:pt x="25" y="0"/>
                  </a:lnTo>
                  <a:lnTo>
                    <a:pt x="25" y="0"/>
                  </a:lnTo>
                  <a:lnTo>
                    <a:pt x="22" y="2"/>
                  </a:lnTo>
                  <a:lnTo>
                    <a:pt x="22" y="2"/>
                  </a:lnTo>
                  <a:lnTo>
                    <a:pt x="20" y="2"/>
                  </a:lnTo>
                  <a:lnTo>
                    <a:pt x="18" y="2"/>
                  </a:lnTo>
                  <a:lnTo>
                    <a:pt x="18" y="2"/>
                  </a:lnTo>
                  <a:lnTo>
                    <a:pt x="11" y="2"/>
                  </a:lnTo>
                  <a:lnTo>
                    <a:pt x="11" y="2"/>
                  </a:lnTo>
                  <a:lnTo>
                    <a:pt x="6" y="2"/>
                  </a:lnTo>
                  <a:lnTo>
                    <a:pt x="2" y="4"/>
                  </a:lnTo>
                  <a:lnTo>
                    <a:pt x="0" y="7"/>
                  </a:lnTo>
                  <a:lnTo>
                    <a:pt x="0" y="13"/>
                  </a:lnTo>
                  <a:lnTo>
                    <a:pt x="0" y="13"/>
                  </a:lnTo>
                  <a:lnTo>
                    <a:pt x="2" y="9"/>
                  </a:lnTo>
                  <a:lnTo>
                    <a:pt x="2" y="6"/>
                  </a:lnTo>
                  <a:lnTo>
                    <a:pt x="4" y="6"/>
                  </a:lnTo>
                  <a:lnTo>
                    <a:pt x="4" y="6"/>
                  </a:lnTo>
                  <a:lnTo>
                    <a:pt x="6" y="7"/>
                  </a:lnTo>
                  <a:lnTo>
                    <a:pt x="6" y="9"/>
                  </a:lnTo>
                  <a:lnTo>
                    <a:pt x="9" y="11"/>
                  </a:lnTo>
                  <a:lnTo>
                    <a:pt x="9" y="11"/>
                  </a:lnTo>
                  <a:lnTo>
                    <a:pt x="15" y="9"/>
                  </a:lnTo>
                  <a:lnTo>
                    <a:pt x="17" y="7"/>
                  </a:lnTo>
                  <a:lnTo>
                    <a:pt x="17" y="9"/>
                  </a:lnTo>
                  <a:lnTo>
                    <a:pt x="17" y="9"/>
                  </a:lnTo>
                  <a:lnTo>
                    <a:pt x="22" y="11"/>
                  </a:lnTo>
                  <a:lnTo>
                    <a:pt x="25" y="11"/>
                  </a:lnTo>
                  <a:lnTo>
                    <a:pt x="27" y="9"/>
                  </a:lnTo>
                  <a:lnTo>
                    <a:pt x="27" y="9"/>
                  </a:lnTo>
                  <a:lnTo>
                    <a:pt x="27" y="9"/>
                  </a:lnTo>
                  <a:lnTo>
                    <a:pt x="31" y="9"/>
                  </a:lnTo>
                  <a:lnTo>
                    <a:pt x="33" y="9"/>
                  </a:lnTo>
                  <a:lnTo>
                    <a:pt x="33"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4" name="Freeform 5079"/>
            <p:cNvSpPr>
              <a:spLocks/>
            </p:cNvSpPr>
            <p:nvPr/>
          </p:nvSpPr>
          <p:spPr bwMode="auto">
            <a:xfrm>
              <a:off x="4746" y="2749"/>
              <a:ext cx="47" cy="16"/>
            </a:xfrm>
            <a:custGeom>
              <a:avLst/>
              <a:gdLst/>
              <a:ahLst/>
              <a:cxnLst>
                <a:cxn ang="0">
                  <a:pos x="33" y="11"/>
                </a:cxn>
                <a:cxn ang="0">
                  <a:pos x="33" y="11"/>
                </a:cxn>
                <a:cxn ang="0">
                  <a:pos x="43" y="16"/>
                </a:cxn>
                <a:cxn ang="0">
                  <a:pos x="43" y="16"/>
                </a:cxn>
                <a:cxn ang="0">
                  <a:pos x="45" y="16"/>
                </a:cxn>
                <a:cxn ang="0">
                  <a:pos x="47" y="16"/>
                </a:cxn>
                <a:cxn ang="0">
                  <a:pos x="47" y="13"/>
                </a:cxn>
                <a:cxn ang="0">
                  <a:pos x="47" y="13"/>
                </a:cxn>
                <a:cxn ang="0">
                  <a:pos x="45" y="11"/>
                </a:cxn>
                <a:cxn ang="0">
                  <a:pos x="43" y="9"/>
                </a:cxn>
                <a:cxn ang="0">
                  <a:pos x="43" y="9"/>
                </a:cxn>
                <a:cxn ang="0">
                  <a:pos x="43" y="7"/>
                </a:cxn>
                <a:cxn ang="0">
                  <a:pos x="42" y="6"/>
                </a:cxn>
                <a:cxn ang="0">
                  <a:pos x="42" y="6"/>
                </a:cxn>
                <a:cxn ang="0">
                  <a:pos x="40" y="4"/>
                </a:cxn>
                <a:cxn ang="0">
                  <a:pos x="38" y="4"/>
                </a:cxn>
                <a:cxn ang="0">
                  <a:pos x="38" y="4"/>
                </a:cxn>
                <a:cxn ang="0">
                  <a:pos x="34" y="4"/>
                </a:cxn>
                <a:cxn ang="0">
                  <a:pos x="33" y="2"/>
                </a:cxn>
                <a:cxn ang="0">
                  <a:pos x="33" y="2"/>
                </a:cxn>
                <a:cxn ang="0">
                  <a:pos x="29" y="0"/>
                </a:cxn>
                <a:cxn ang="0">
                  <a:pos x="25" y="0"/>
                </a:cxn>
                <a:cxn ang="0">
                  <a:pos x="25" y="0"/>
                </a:cxn>
                <a:cxn ang="0">
                  <a:pos x="22" y="2"/>
                </a:cxn>
                <a:cxn ang="0">
                  <a:pos x="22" y="2"/>
                </a:cxn>
                <a:cxn ang="0">
                  <a:pos x="20" y="2"/>
                </a:cxn>
                <a:cxn ang="0">
                  <a:pos x="18" y="2"/>
                </a:cxn>
                <a:cxn ang="0">
                  <a:pos x="18" y="2"/>
                </a:cxn>
                <a:cxn ang="0">
                  <a:pos x="11" y="2"/>
                </a:cxn>
                <a:cxn ang="0">
                  <a:pos x="11" y="2"/>
                </a:cxn>
                <a:cxn ang="0">
                  <a:pos x="6" y="2"/>
                </a:cxn>
                <a:cxn ang="0">
                  <a:pos x="2" y="4"/>
                </a:cxn>
                <a:cxn ang="0">
                  <a:pos x="0" y="7"/>
                </a:cxn>
                <a:cxn ang="0">
                  <a:pos x="0" y="13"/>
                </a:cxn>
                <a:cxn ang="0">
                  <a:pos x="0" y="13"/>
                </a:cxn>
                <a:cxn ang="0">
                  <a:pos x="2" y="9"/>
                </a:cxn>
                <a:cxn ang="0">
                  <a:pos x="2" y="6"/>
                </a:cxn>
                <a:cxn ang="0">
                  <a:pos x="4" y="6"/>
                </a:cxn>
                <a:cxn ang="0">
                  <a:pos x="4" y="6"/>
                </a:cxn>
                <a:cxn ang="0">
                  <a:pos x="6" y="7"/>
                </a:cxn>
                <a:cxn ang="0">
                  <a:pos x="6" y="9"/>
                </a:cxn>
                <a:cxn ang="0">
                  <a:pos x="9" y="11"/>
                </a:cxn>
                <a:cxn ang="0">
                  <a:pos x="9" y="11"/>
                </a:cxn>
                <a:cxn ang="0">
                  <a:pos x="15" y="9"/>
                </a:cxn>
                <a:cxn ang="0">
                  <a:pos x="17" y="7"/>
                </a:cxn>
                <a:cxn ang="0">
                  <a:pos x="17" y="9"/>
                </a:cxn>
                <a:cxn ang="0">
                  <a:pos x="17" y="9"/>
                </a:cxn>
                <a:cxn ang="0">
                  <a:pos x="22" y="11"/>
                </a:cxn>
                <a:cxn ang="0">
                  <a:pos x="25" y="11"/>
                </a:cxn>
                <a:cxn ang="0">
                  <a:pos x="27" y="9"/>
                </a:cxn>
                <a:cxn ang="0">
                  <a:pos x="27" y="9"/>
                </a:cxn>
                <a:cxn ang="0">
                  <a:pos x="27" y="9"/>
                </a:cxn>
                <a:cxn ang="0">
                  <a:pos x="31" y="9"/>
                </a:cxn>
                <a:cxn ang="0">
                  <a:pos x="33" y="9"/>
                </a:cxn>
                <a:cxn ang="0">
                  <a:pos x="33" y="11"/>
                </a:cxn>
              </a:cxnLst>
              <a:rect l="0" t="0" r="r" b="b"/>
              <a:pathLst>
                <a:path w="47" h="16">
                  <a:moveTo>
                    <a:pt x="33" y="11"/>
                  </a:moveTo>
                  <a:lnTo>
                    <a:pt x="33" y="11"/>
                  </a:lnTo>
                  <a:lnTo>
                    <a:pt x="43" y="16"/>
                  </a:lnTo>
                  <a:lnTo>
                    <a:pt x="43" y="16"/>
                  </a:lnTo>
                  <a:lnTo>
                    <a:pt x="45" y="16"/>
                  </a:lnTo>
                  <a:lnTo>
                    <a:pt x="47" y="16"/>
                  </a:lnTo>
                  <a:lnTo>
                    <a:pt x="47" y="13"/>
                  </a:lnTo>
                  <a:lnTo>
                    <a:pt x="47" y="13"/>
                  </a:lnTo>
                  <a:lnTo>
                    <a:pt x="45" y="11"/>
                  </a:lnTo>
                  <a:lnTo>
                    <a:pt x="43" y="9"/>
                  </a:lnTo>
                  <a:lnTo>
                    <a:pt x="43" y="9"/>
                  </a:lnTo>
                  <a:lnTo>
                    <a:pt x="43" y="7"/>
                  </a:lnTo>
                  <a:lnTo>
                    <a:pt x="42" y="6"/>
                  </a:lnTo>
                  <a:lnTo>
                    <a:pt x="42" y="6"/>
                  </a:lnTo>
                  <a:lnTo>
                    <a:pt x="40" y="4"/>
                  </a:lnTo>
                  <a:lnTo>
                    <a:pt x="38" y="4"/>
                  </a:lnTo>
                  <a:lnTo>
                    <a:pt x="38" y="4"/>
                  </a:lnTo>
                  <a:lnTo>
                    <a:pt x="34" y="4"/>
                  </a:lnTo>
                  <a:lnTo>
                    <a:pt x="33" y="2"/>
                  </a:lnTo>
                  <a:lnTo>
                    <a:pt x="33" y="2"/>
                  </a:lnTo>
                  <a:lnTo>
                    <a:pt x="29" y="0"/>
                  </a:lnTo>
                  <a:lnTo>
                    <a:pt x="25" y="0"/>
                  </a:lnTo>
                  <a:lnTo>
                    <a:pt x="25" y="0"/>
                  </a:lnTo>
                  <a:lnTo>
                    <a:pt x="22" y="2"/>
                  </a:lnTo>
                  <a:lnTo>
                    <a:pt x="22" y="2"/>
                  </a:lnTo>
                  <a:lnTo>
                    <a:pt x="20" y="2"/>
                  </a:lnTo>
                  <a:lnTo>
                    <a:pt x="18" y="2"/>
                  </a:lnTo>
                  <a:lnTo>
                    <a:pt x="18" y="2"/>
                  </a:lnTo>
                  <a:lnTo>
                    <a:pt x="11" y="2"/>
                  </a:lnTo>
                  <a:lnTo>
                    <a:pt x="11" y="2"/>
                  </a:lnTo>
                  <a:lnTo>
                    <a:pt x="6" y="2"/>
                  </a:lnTo>
                  <a:lnTo>
                    <a:pt x="2" y="4"/>
                  </a:lnTo>
                  <a:lnTo>
                    <a:pt x="0" y="7"/>
                  </a:lnTo>
                  <a:lnTo>
                    <a:pt x="0" y="13"/>
                  </a:lnTo>
                  <a:lnTo>
                    <a:pt x="0" y="13"/>
                  </a:lnTo>
                  <a:lnTo>
                    <a:pt x="2" y="9"/>
                  </a:lnTo>
                  <a:lnTo>
                    <a:pt x="2" y="6"/>
                  </a:lnTo>
                  <a:lnTo>
                    <a:pt x="4" y="6"/>
                  </a:lnTo>
                  <a:lnTo>
                    <a:pt x="4" y="6"/>
                  </a:lnTo>
                  <a:lnTo>
                    <a:pt x="6" y="7"/>
                  </a:lnTo>
                  <a:lnTo>
                    <a:pt x="6" y="9"/>
                  </a:lnTo>
                  <a:lnTo>
                    <a:pt x="9" y="11"/>
                  </a:lnTo>
                  <a:lnTo>
                    <a:pt x="9" y="11"/>
                  </a:lnTo>
                  <a:lnTo>
                    <a:pt x="15" y="9"/>
                  </a:lnTo>
                  <a:lnTo>
                    <a:pt x="17" y="7"/>
                  </a:lnTo>
                  <a:lnTo>
                    <a:pt x="17" y="9"/>
                  </a:lnTo>
                  <a:lnTo>
                    <a:pt x="17" y="9"/>
                  </a:lnTo>
                  <a:lnTo>
                    <a:pt x="22" y="11"/>
                  </a:lnTo>
                  <a:lnTo>
                    <a:pt x="25" y="11"/>
                  </a:lnTo>
                  <a:lnTo>
                    <a:pt x="27" y="9"/>
                  </a:lnTo>
                  <a:lnTo>
                    <a:pt x="27" y="9"/>
                  </a:lnTo>
                  <a:lnTo>
                    <a:pt x="27" y="9"/>
                  </a:lnTo>
                  <a:lnTo>
                    <a:pt x="31" y="9"/>
                  </a:lnTo>
                  <a:lnTo>
                    <a:pt x="33" y="9"/>
                  </a:lnTo>
                  <a:lnTo>
                    <a:pt x="33"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5" name="Freeform 5080"/>
            <p:cNvSpPr>
              <a:spLocks/>
            </p:cNvSpPr>
            <p:nvPr/>
          </p:nvSpPr>
          <p:spPr bwMode="auto">
            <a:xfrm>
              <a:off x="4746" y="2762"/>
              <a:ext cx="6" cy="3"/>
            </a:xfrm>
            <a:custGeom>
              <a:avLst/>
              <a:gdLst/>
              <a:ahLst/>
              <a:cxnLst>
                <a:cxn ang="0">
                  <a:pos x="2" y="0"/>
                </a:cxn>
                <a:cxn ang="0">
                  <a:pos x="2" y="0"/>
                </a:cxn>
                <a:cxn ang="0">
                  <a:pos x="0" y="2"/>
                </a:cxn>
                <a:cxn ang="0">
                  <a:pos x="0" y="3"/>
                </a:cxn>
                <a:cxn ang="0">
                  <a:pos x="0" y="3"/>
                </a:cxn>
                <a:cxn ang="0">
                  <a:pos x="4" y="2"/>
                </a:cxn>
                <a:cxn ang="0">
                  <a:pos x="4" y="2"/>
                </a:cxn>
                <a:cxn ang="0">
                  <a:pos x="4" y="2"/>
                </a:cxn>
                <a:cxn ang="0">
                  <a:pos x="6" y="2"/>
                </a:cxn>
                <a:cxn ang="0">
                  <a:pos x="6" y="0"/>
                </a:cxn>
                <a:cxn ang="0">
                  <a:pos x="6" y="0"/>
                </a:cxn>
                <a:cxn ang="0">
                  <a:pos x="4" y="0"/>
                </a:cxn>
                <a:cxn ang="0">
                  <a:pos x="2" y="0"/>
                </a:cxn>
              </a:cxnLst>
              <a:rect l="0" t="0" r="r" b="b"/>
              <a:pathLst>
                <a:path w="6" h="3">
                  <a:moveTo>
                    <a:pt x="2" y="0"/>
                  </a:moveTo>
                  <a:lnTo>
                    <a:pt x="2" y="0"/>
                  </a:lnTo>
                  <a:lnTo>
                    <a:pt x="0" y="2"/>
                  </a:lnTo>
                  <a:lnTo>
                    <a:pt x="0" y="3"/>
                  </a:lnTo>
                  <a:lnTo>
                    <a:pt x="0" y="3"/>
                  </a:lnTo>
                  <a:lnTo>
                    <a:pt x="4" y="2"/>
                  </a:lnTo>
                  <a:lnTo>
                    <a:pt x="4" y="2"/>
                  </a:lnTo>
                  <a:lnTo>
                    <a:pt x="4" y="2"/>
                  </a:lnTo>
                  <a:lnTo>
                    <a:pt x="6" y="2"/>
                  </a:lnTo>
                  <a:lnTo>
                    <a:pt x="6" y="0"/>
                  </a:lnTo>
                  <a:lnTo>
                    <a:pt x="6" y="0"/>
                  </a:lnTo>
                  <a:lnTo>
                    <a:pt x="4"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6" name="Freeform 5081"/>
            <p:cNvSpPr>
              <a:spLocks/>
            </p:cNvSpPr>
            <p:nvPr/>
          </p:nvSpPr>
          <p:spPr bwMode="auto">
            <a:xfrm>
              <a:off x="4746" y="2762"/>
              <a:ext cx="6" cy="3"/>
            </a:xfrm>
            <a:custGeom>
              <a:avLst/>
              <a:gdLst/>
              <a:ahLst/>
              <a:cxnLst>
                <a:cxn ang="0">
                  <a:pos x="2" y="0"/>
                </a:cxn>
                <a:cxn ang="0">
                  <a:pos x="2" y="0"/>
                </a:cxn>
                <a:cxn ang="0">
                  <a:pos x="0" y="2"/>
                </a:cxn>
                <a:cxn ang="0">
                  <a:pos x="0" y="3"/>
                </a:cxn>
                <a:cxn ang="0">
                  <a:pos x="0" y="3"/>
                </a:cxn>
                <a:cxn ang="0">
                  <a:pos x="4" y="2"/>
                </a:cxn>
                <a:cxn ang="0">
                  <a:pos x="4" y="2"/>
                </a:cxn>
                <a:cxn ang="0">
                  <a:pos x="4" y="2"/>
                </a:cxn>
                <a:cxn ang="0">
                  <a:pos x="6" y="2"/>
                </a:cxn>
                <a:cxn ang="0">
                  <a:pos x="6" y="0"/>
                </a:cxn>
                <a:cxn ang="0">
                  <a:pos x="6" y="0"/>
                </a:cxn>
                <a:cxn ang="0">
                  <a:pos x="4" y="0"/>
                </a:cxn>
                <a:cxn ang="0">
                  <a:pos x="2" y="0"/>
                </a:cxn>
              </a:cxnLst>
              <a:rect l="0" t="0" r="r" b="b"/>
              <a:pathLst>
                <a:path w="6" h="3">
                  <a:moveTo>
                    <a:pt x="2" y="0"/>
                  </a:moveTo>
                  <a:lnTo>
                    <a:pt x="2" y="0"/>
                  </a:lnTo>
                  <a:lnTo>
                    <a:pt x="0" y="2"/>
                  </a:lnTo>
                  <a:lnTo>
                    <a:pt x="0" y="3"/>
                  </a:lnTo>
                  <a:lnTo>
                    <a:pt x="0" y="3"/>
                  </a:lnTo>
                  <a:lnTo>
                    <a:pt x="4" y="2"/>
                  </a:lnTo>
                  <a:lnTo>
                    <a:pt x="4" y="2"/>
                  </a:lnTo>
                  <a:lnTo>
                    <a:pt x="4" y="2"/>
                  </a:lnTo>
                  <a:lnTo>
                    <a:pt x="6" y="2"/>
                  </a:lnTo>
                  <a:lnTo>
                    <a:pt x="6" y="0"/>
                  </a:lnTo>
                  <a:lnTo>
                    <a:pt x="6" y="0"/>
                  </a:lnTo>
                  <a:lnTo>
                    <a:pt x="4"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7" name="Freeform 5082"/>
            <p:cNvSpPr>
              <a:spLocks/>
            </p:cNvSpPr>
            <p:nvPr/>
          </p:nvSpPr>
          <p:spPr bwMode="auto">
            <a:xfrm>
              <a:off x="4752" y="2662"/>
              <a:ext cx="7" cy="11"/>
            </a:xfrm>
            <a:custGeom>
              <a:avLst/>
              <a:gdLst/>
              <a:ahLst/>
              <a:cxnLst>
                <a:cxn ang="0">
                  <a:pos x="0" y="11"/>
                </a:cxn>
                <a:cxn ang="0">
                  <a:pos x="0" y="11"/>
                </a:cxn>
                <a:cxn ang="0">
                  <a:pos x="3" y="9"/>
                </a:cxn>
                <a:cxn ang="0">
                  <a:pos x="5" y="7"/>
                </a:cxn>
                <a:cxn ang="0">
                  <a:pos x="7" y="3"/>
                </a:cxn>
                <a:cxn ang="0">
                  <a:pos x="5" y="0"/>
                </a:cxn>
                <a:cxn ang="0">
                  <a:pos x="5" y="0"/>
                </a:cxn>
                <a:cxn ang="0">
                  <a:pos x="2" y="3"/>
                </a:cxn>
                <a:cxn ang="0">
                  <a:pos x="2" y="3"/>
                </a:cxn>
                <a:cxn ang="0">
                  <a:pos x="0" y="7"/>
                </a:cxn>
                <a:cxn ang="0">
                  <a:pos x="0" y="11"/>
                </a:cxn>
              </a:cxnLst>
              <a:rect l="0" t="0" r="r" b="b"/>
              <a:pathLst>
                <a:path w="7" h="11">
                  <a:moveTo>
                    <a:pt x="0" y="11"/>
                  </a:moveTo>
                  <a:lnTo>
                    <a:pt x="0" y="11"/>
                  </a:lnTo>
                  <a:lnTo>
                    <a:pt x="3" y="9"/>
                  </a:lnTo>
                  <a:lnTo>
                    <a:pt x="5" y="7"/>
                  </a:lnTo>
                  <a:lnTo>
                    <a:pt x="7" y="3"/>
                  </a:lnTo>
                  <a:lnTo>
                    <a:pt x="5" y="0"/>
                  </a:lnTo>
                  <a:lnTo>
                    <a:pt x="5" y="0"/>
                  </a:lnTo>
                  <a:lnTo>
                    <a:pt x="2" y="3"/>
                  </a:lnTo>
                  <a:lnTo>
                    <a:pt x="2" y="3"/>
                  </a:lnTo>
                  <a:lnTo>
                    <a:pt x="0" y="7"/>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8" name="Freeform 5083"/>
            <p:cNvSpPr>
              <a:spLocks/>
            </p:cNvSpPr>
            <p:nvPr/>
          </p:nvSpPr>
          <p:spPr bwMode="auto">
            <a:xfrm>
              <a:off x="4752" y="2662"/>
              <a:ext cx="7" cy="11"/>
            </a:xfrm>
            <a:custGeom>
              <a:avLst/>
              <a:gdLst/>
              <a:ahLst/>
              <a:cxnLst>
                <a:cxn ang="0">
                  <a:pos x="0" y="11"/>
                </a:cxn>
                <a:cxn ang="0">
                  <a:pos x="0" y="11"/>
                </a:cxn>
                <a:cxn ang="0">
                  <a:pos x="3" y="9"/>
                </a:cxn>
                <a:cxn ang="0">
                  <a:pos x="5" y="7"/>
                </a:cxn>
                <a:cxn ang="0">
                  <a:pos x="7" y="3"/>
                </a:cxn>
                <a:cxn ang="0">
                  <a:pos x="5" y="0"/>
                </a:cxn>
                <a:cxn ang="0">
                  <a:pos x="5" y="0"/>
                </a:cxn>
                <a:cxn ang="0">
                  <a:pos x="2" y="3"/>
                </a:cxn>
                <a:cxn ang="0">
                  <a:pos x="2" y="3"/>
                </a:cxn>
                <a:cxn ang="0">
                  <a:pos x="0" y="7"/>
                </a:cxn>
                <a:cxn ang="0">
                  <a:pos x="0" y="11"/>
                </a:cxn>
              </a:cxnLst>
              <a:rect l="0" t="0" r="r" b="b"/>
              <a:pathLst>
                <a:path w="7" h="11">
                  <a:moveTo>
                    <a:pt x="0" y="11"/>
                  </a:moveTo>
                  <a:lnTo>
                    <a:pt x="0" y="11"/>
                  </a:lnTo>
                  <a:lnTo>
                    <a:pt x="3" y="9"/>
                  </a:lnTo>
                  <a:lnTo>
                    <a:pt x="5" y="7"/>
                  </a:lnTo>
                  <a:lnTo>
                    <a:pt x="7" y="3"/>
                  </a:lnTo>
                  <a:lnTo>
                    <a:pt x="5" y="0"/>
                  </a:lnTo>
                  <a:lnTo>
                    <a:pt x="5" y="0"/>
                  </a:lnTo>
                  <a:lnTo>
                    <a:pt x="2" y="3"/>
                  </a:lnTo>
                  <a:lnTo>
                    <a:pt x="2" y="3"/>
                  </a:lnTo>
                  <a:lnTo>
                    <a:pt x="0" y="7"/>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5" name="Group 5285"/>
          <p:cNvGrpSpPr>
            <a:grpSpLocks/>
          </p:cNvGrpSpPr>
          <p:nvPr/>
        </p:nvGrpSpPr>
        <p:grpSpPr bwMode="auto">
          <a:xfrm>
            <a:off x="6893983" y="4228486"/>
            <a:ext cx="2169812" cy="832568"/>
            <a:chOff x="4297" y="2523"/>
            <a:chExt cx="1436" cy="551"/>
          </a:xfrm>
          <a:solidFill>
            <a:schemeClr val="bg1">
              <a:lumMod val="85000"/>
            </a:schemeClr>
          </a:solidFill>
        </p:grpSpPr>
        <p:sp>
          <p:nvSpPr>
            <p:cNvPr id="869" name="Freeform 5085"/>
            <p:cNvSpPr>
              <a:spLocks/>
            </p:cNvSpPr>
            <p:nvPr/>
          </p:nvSpPr>
          <p:spPr bwMode="auto">
            <a:xfrm>
              <a:off x="4754" y="2819"/>
              <a:ext cx="1" cy="1"/>
            </a:xfrm>
            <a:custGeom>
              <a:avLst/>
              <a:gdLst/>
              <a:ahLst/>
              <a:cxnLst>
                <a:cxn ang="0">
                  <a:pos x="0" y="0"/>
                </a:cxn>
                <a:cxn ang="0">
                  <a:pos x="0" y="0"/>
                </a:cxn>
                <a:cxn ang="0">
                  <a:pos x="0" y="0"/>
                </a:cxn>
                <a:cxn ang="0">
                  <a:pos x="0" y="0"/>
                </a:cxn>
                <a:cxn ang="0">
                  <a:pos x="1" y="0"/>
                </a:cxn>
                <a:cxn ang="0">
                  <a:pos x="0" y="0"/>
                </a:cxn>
              </a:cxnLst>
              <a:rect l="0" t="0" r="r" b="b"/>
              <a:pathLst>
                <a:path w="1">
                  <a:moveTo>
                    <a:pt x="0" y="0"/>
                  </a:moveTo>
                  <a:lnTo>
                    <a:pt x="0" y="0"/>
                  </a:lnTo>
                  <a:lnTo>
                    <a:pt x="0" y="0"/>
                  </a:lnTo>
                  <a:lnTo>
                    <a:pt x="0"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0" name="Freeform 5086"/>
            <p:cNvSpPr>
              <a:spLocks/>
            </p:cNvSpPr>
            <p:nvPr/>
          </p:nvSpPr>
          <p:spPr bwMode="auto">
            <a:xfrm>
              <a:off x="4754" y="2819"/>
              <a:ext cx="1" cy="1"/>
            </a:xfrm>
            <a:custGeom>
              <a:avLst/>
              <a:gdLst/>
              <a:ahLst/>
              <a:cxnLst>
                <a:cxn ang="0">
                  <a:pos x="0" y="0"/>
                </a:cxn>
                <a:cxn ang="0">
                  <a:pos x="0" y="0"/>
                </a:cxn>
                <a:cxn ang="0">
                  <a:pos x="0" y="0"/>
                </a:cxn>
                <a:cxn ang="0">
                  <a:pos x="0" y="0"/>
                </a:cxn>
                <a:cxn ang="0">
                  <a:pos x="1" y="0"/>
                </a:cxn>
                <a:cxn ang="0">
                  <a:pos x="0" y="0"/>
                </a:cxn>
              </a:cxnLst>
              <a:rect l="0" t="0" r="r" b="b"/>
              <a:pathLst>
                <a:path w="1">
                  <a:moveTo>
                    <a:pt x="0" y="0"/>
                  </a:moveTo>
                  <a:lnTo>
                    <a:pt x="0" y="0"/>
                  </a:lnTo>
                  <a:lnTo>
                    <a:pt x="0" y="0"/>
                  </a:lnTo>
                  <a:lnTo>
                    <a:pt x="0"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1" name="Freeform 5087"/>
            <p:cNvSpPr>
              <a:spLocks/>
            </p:cNvSpPr>
            <p:nvPr/>
          </p:nvSpPr>
          <p:spPr bwMode="auto">
            <a:xfrm>
              <a:off x="4754" y="2762"/>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2" name="Freeform 5088"/>
            <p:cNvSpPr>
              <a:spLocks/>
            </p:cNvSpPr>
            <p:nvPr/>
          </p:nvSpPr>
          <p:spPr bwMode="auto">
            <a:xfrm>
              <a:off x="4754" y="2762"/>
              <a:ext cx="1" cy="2"/>
            </a:xfrm>
            <a:custGeom>
              <a:avLst/>
              <a:gdLst/>
              <a:ahLst/>
              <a:cxnLst>
                <a:cxn ang="0">
                  <a:pos x="0" y="0"/>
                </a:cxn>
                <a:cxn ang="0">
                  <a:pos x="0" y="0"/>
                </a:cxn>
                <a:cxn ang="0">
                  <a:pos x="0" y="2"/>
                </a:cxn>
                <a:cxn ang="0">
                  <a:pos x="0" y="2"/>
                </a:cxn>
                <a:cxn ang="0">
                  <a:pos x="1" y="0"/>
                </a:cxn>
                <a:cxn ang="0">
                  <a:pos x="1" y="0"/>
                </a:cxn>
                <a:cxn ang="0">
                  <a:pos x="0" y="0"/>
                </a:cxn>
              </a:cxnLst>
              <a:rect l="0" t="0" r="r" b="b"/>
              <a:pathLst>
                <a:path w="1" h="2">
                  <a:moveTo>
                    <a:pt x="0" y="0"/>
                  </a:moveTo>
                  <a:lnTo>
                    <a:pt x="0" y="0"/>
                  </a:lnTo>
                  <a:lnTo>
                    <a:pt x="0" y="2"/>
                  </a:lnTo>
                  <a:lnTo>
                    <a:pt x="0" y="2"/>
                  </a:lnTo>
                  <a:lnTo>
                    <a:pt x="1"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3" name="Freeform 5089"/>
            <p:cNvSpPr>
              <a:spLocks/>
            </p:cNvSpPr>
            <p:nvPr/>
          </p:nvSpPr>
          <p:spPr bwMode="auto">
            <a:xfrm>
              <a:off x="4757" y="2837"/>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4" name="Freeform 5090"/>
            <p:cNvSpPr>
              <a:spLocks/>
            </p:cNvSpPr>
            <p:nvPr/>
          </p:nvSpPr>
          <p:spPr bwMode="auto">
            <a:xfrm>
              <a:off x="4757" y="2837"/>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5" name="Freeform 5091"/>
            <p:cNvSpPr>
              <a:spLocks/>
            </p:cNvSpPr>
            <p:nvPr/>
          </p:nvSpPr>
          <p:spPr bwMode="auto">
            <a:xfrm>
              <a:off x="4757" y="2760"/>
              <a:ext cx="2" cy="2"/>
            </a:xfrm>
            <a:custGeom>
              <a:avLst/>
              <a:gdLst/>
              <a:ahLst/>
              <a:cxnLst>
                <a:cxn ang="0">
                  <a:pos x="0" y="0"/>
                </a:cxn>
                <a:cxn ang="0">
                  <a:pos x="0" y="0"/>
                </a:cxn>
                <a:cxn ang="0">
                  <a:pos x="0" y="2"/>
                </a:cxn>
                <a:cxn ang="0">
                  <a:pos x="2" y="2"/>
                </a:cxn>
                <a:cxn ang="0">
                  <a:pos x="2" y="2"/>
                </a:cxn>
                <a:cxn ang="0">
                  <a:pos x="2" y="2"/>
                </a:cxn>
                <a:cxn ang="0">
                  <a:pos x="0" y="0"/>
                </a:cxn>
              </a:cxnLst>
              <a:rect l="0" t="0" r="r" b="b"/>
              <a:pathLst>
                <a:path w="2" h="2">
                  <a:moveTo>
                    <a:pt x="0" y="0"/>
                  </a:moveTo>
                  <a:lnTo>
                    <a:pt x="0" y="0"/>
                  </a:lnTo>
                  <a:lnTo>
                    <a:pt x="0" y="2"/>
                  </a:lnTo>
                  <a:lnTo>
                    <a:pt x="2"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6" name="Freeform 5092"/>
            <p:cNvSpPr>
              <a:spLocks/>
            </p:cNvSpPr>
            <p:nvPr/>
          </p:nvSpPr>
          <p:spPr bwMode="auto">
            <a:xfrm>
              <a:off x="4757" y="2760"/>
              <a:ext cx="2" cy="2"/>
            </a:xfrm>
            <a:custGeom>
              <a:avLst/>
              <a:gdLst/>
              <a:ahLst/>
              <a:cxnLst>
                <a:cxn ang="0">
                  <a:pos x="0" y="0"/>
                </a:cxn>
                <a:cxn ang="0">
                  <a:pos x="0" y="0"/>
                </a:cxn>
                <a:cxn ang="0">
                  <a:pos x="0" y="2"/>
                </a:cxn>
                <a:cxn ang="0">
                  <a:pos x="2" y="2"/>
                </a:cxn>
                <a:cxn ang="0">
                  <a:pos x="2" y="2"/>
                </a:cxn>
                <a:cxn ang="0">
                  <a:pos x="2" y="2"/>
                </a:cxn>
                <a:cxn ang="0">
                  <a:pos x="0" y="0"/>
                </a:cxn>
              </a:cxnLst>
              <a:rect l="0" t="0" r="r" b="b"/>
              <a:pathLst>
                <a:path w="2" h="2">
                  <a:moveTo>
                    <a:pt x="0" y="0"/>
                  </a:moveTo>
                  <a:lnTo>
                    <a:pt x="0" y="0"/>
                  </a:lnTo>
                  <a:lnTo>
                    <a:pt x="0" y="2"/>
                  </a:lnTo>
                  <a:lnTo>
                    <a:pt x="2"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7" name="Freeform 5093"/>
            <p:cNvSpPr>
              <a:spLocks/>
            </p:cNvSpPr>
            <p:nvPr/>
          </p:nvSpPr>
          <p:spPr bwMode="auto">
            <a:xfrm>
              <a:off x="4770" y="2830"/>
              <a:ext cx="3" cy="3"/>
            </a:xfrm>
            <a:custGeom>
              <a:avLst/>
              <a:gdLst/>
              <a:ahLst/>
              <a:cxnLst>
                <a:cxn ang="0">
                  <a:pos x="0" y="0"/>
                </a:cxn>
                <a:cxn ang="0">
                  <a:pos x="0" y="0"/>
                </a:cxn>
                <a:cxn ang="0">
                  <a:pos x="0" y="1"/>
                </a:cxn>
                <a:cxn ang="0">
                  <a:pos x="1" y="3"/>
                </a:cxn>
                <a:cxn ang="0">
                  <a:pos x="1" y="3"/>
                </a:cxn>
                <a:cxn ang="0">
                  <a:pos x="3" y="3"/>
                </a:cxn>
                <a:cxn ang="0">
                  <a:pos x="3" y="1"/>
                </a:cxn>
                <a:cxn ang="0">
                  <a:pos x="1" y="0"/>
                </a:cxn>
                <a:cxn ang="0">
                  <a:pos x="0" y="0"/>
                </a:cxn>
              </a:cxnLst>
              <a:rect l="0" t="0" r="r" b="b"/>
              <a:pathLst>
                <a:path w="3" h="3">
                  <a:moveTo>
                    <a:pt x="0" y="0"/>
                  </a:moveTo>
                  <a:lnTo>
                    <a:pt x="0" y="0"/>
                  </a:lnTo>
                  <a:lnTo>
                    <a:pt x="0" y="1"/>
                  </a:lnTo>
                  <a:lnTo>
                    <a:pt x="1" y="3"/>
                  </a:lnTo>
                  <a:lnTo>
                    <a:pt x="1" y="3"/>
                  </a:lnTo>
                  <a:lnTo>
                    <a:pt x="3" y="3"/>
                  </a:lnTo>
                  <a:lnTo>
                    <a:pt x="3" y="1"/>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8" name="Freeform 5094"/>
            <p:cNvSpPr>
              <a:spLocks/>
            </p:cNvSpPr>
            <p:nvPr/>
          </p:nvSpPr>
          <p:spPr bwMode="auto">
            <a:xfrm>
              <a:off x="4770" y="2830"/>
              <a:ext cx="3" cy="3"/>
            </a:xfrm>
            <a:custGeom>
              <a:avLst/>
              <a:gdLst/>
              <a:ahLst/>
              <a:cxnLst>
                <a:cxn ang="0">
                  <a:pos x="0" y="0"/>
                </a:cxn>
                <a:cxn ang="0">
                  <a:pos x="0" y="0"/>
                </a:cxn>
                <a:cxn ang="0">
                  <a:pos x="0" y="1"/>
                </a:cxn>
                <a:cxn ang="0">
                  <a:pos x="1" y="3"/>
                </a:cxn>
                <a:cxn ang="0">
                  <a:pos x="1" y="3"/>
                </a:cxn>
                <a:cxn ang="0">
                  <a:pos x="3" y="3"/>
                </a:cxn>
                <a:cxn ang="0">
                  <a:pos x="3" y="1"/>
                </a:cxn>
                <a:cxn ang="0">
                  <a:pos x="1" y="0"/>
                </a:cxn>
                <a:cxn ang="0">
                  <a:pos x="0" y="0"/>
                </a:cxn>
              </a:cxnLst>
              <a:rect l="0" t="0" r="r" b="b"/>
              <a:pathLst>
                <a:path w="3" h="3">
                  <a:moveTo>
                    <a:pt x="0" y="0"/>
                  </a:moveTo>
                  <a:lnTo>
                    <a:pt x="0" y="0"/>
                  </a:lnTo>
                  <a:lnTo>
                    <a:pt x="0" y="1"/>
                  </a:lnTo>
                  <a:lnTo>
                    <a:pt x="1" y="3"/>
                  </a:lnTo>
                  <a:lnTo>
                    <a:pt x="1" y="3"/>
                  </a:lnTo>
                  <a:lnTo>
                    <a:pt x="3" y="3"/>
                  </a:lnTo>
                  <a:lnTo>
                    <a:pt x="3" y="1"/>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9" name="Freeform 5095"/>
            <p:cNvSpPr>
              <a:spLocks/>
            </p:cNvSpPr>
            <p:nvPr/>
          </p:nvSpPr>
          <p:spPr bwMode="auto">
            <a:xfrm>
              <a:off x="4770" y="2705"/>
              <a:ext cx="3" cy="1"/>
            </a:xfrm>
            <a:custGeom>
              <a:avLst/>
              <a:gdLst/>
              <a:ahLst/>
              <a:cxnLst>
                <a:cxn ang="0">
                  <a:pos x="0" y="0"/>
                </a:cxn>
                <a:cxn ang="0">
                  <a:pos x="0" y="0"/>
                </a:cxn>
                <a:cxn ang="0">
                  <a:pos x="3" y="1"/>
                </a:cxn>
                <a:cxn ang="0">
                  <a:pos x="3" y="1"/>
                </a:cxn>
                <a:cxn ang="0">
                  <a:pos x="0" y="0"/>
                </a:cxn>
              </a:cxnLst>
              <a:rect l="0" t="0" r="r" b="b"/>
              <a:pathLst>
                <a:path w="3" h="1">
                  <a:moveTo>
                    <a:pt x="0" y="0"/>
                  </a:moveTo>
                  <a:lnTo>
                    <a:pt x="0" y="0"/>
                  </a:lnTo>
                  <a:lnTo>
                    <a:pt x="3" y="1"/>
                  </a:lnTo>
                  <a:lnTo>
                    <a:pt x="3"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0" name="Freeform 5096"/>
            <p:cNvSpPr>
              <a:spLocks/>
            </p:cNvSpPr>
            <p:nvPr/>
          </p:nvSpPr>
          <p:spPr bwMode="auto">
            <a:xfrm>
              <a:off x="4770" y="2705"/>
              <a:ext cx="3" cy="1"/>
            </a:xfrm>
            <a:custGeom>
              <a:avLst/>
              <a:gdLst/>
              <a:ahLst/>
              <a:cxnLst>
                <a:cxn ang="0">
                  <a:pos x="0" y="0"/>
                </a:cxn>
                <a:cxn ang="0">
                  <a:pos x="0" y="0"/>
                </a:cxn>
                <a:cxn ang="0">
                  <a:pos x="3" y="1"/>
                </a:cxn>
                <a:cxn ang="0">
                  <a:pos x="3" y="1"/>
                </a:cxn>
                <a:cxn ang="0">
                  <a:pos x="0" y="0"/>
                </a:cxn>
              </a:cxnLst>
              <a:rect l="0" t="0" r="r" b="b"/>
              <a:pathLst>
                <a:path w="3" h="1">
                  <a:moveTo>
                    <a:pt x="0" y="0"/>
                  </a:moveTo>
                  <a:lnTo>
                    <a:pt x="0" y="0"/>
                  </a:lnTo>
                  <a:lnTo>
                    <a:pt x="3" y="1"/>
                  </a:lnTo>
                  <a:lnTo>
                    <a:pt x="3"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1" name="Freeform 5097"/>
            <p:cNvSpPr>
              <a:spLocks/>
            </p:cNvSpPr>
            <p:nvPr/>
          </p:nvSpPr>
          <p:spPr bwMode="auto">
            <a:xfrm>
              <a:off x="4777" y="2731"/>
              <a:ext cx="9" cy="6"/>
            </a:xfrm>
            <a:custGeom>
              <a:avLst/>
              <a:gdLst/>
              <a:ahLst/>
              <a:cxnLst>
                <a:cxn ang="0">
                  <a:pos x="3" y="6"/>
                </a:cxn>
                <a:cxn ang="0">
                  <a:pos x="3" y="6"/>
                </a:cxn>
                <a:cxn ang="0">
                  <a:pos x="7" y="6"/>
                </a:cxn>
                <a:cxn ang="0">
                  <a:pos x="7" y="6"/>
                </a:cxn>
                <a:cxn ang="0">
                  <a:pos x="9" y="6"/>
                </a:cxn>
                <a:cxn ang="0">
                  <a:pos x="9" y="6"/>
                </a:cxn>
                <a:cxn ang="0">
                  <a:pos x="9" y="4"/>
                </a:cxn>
                <a:cxn ang="0">
                  <a:pos x="9" y="0"/>
                </a:cxn>
                <a:cxn ang="0">
                  <a:pos x="9" y="0"/>
                </a:cxn>
                <a:cxn ang="0">
                  <a:pos x="7" y="0"/>
                </a:cxn>
                <a:cxn ang="0">
                  <a:pos x="5" y="0"/>
                </a:cxn>
                <a:cxn ang="0">
                  <a:pos x="0" y="4"/>
                </a:cxn>
                <a:cxn ang="0">
                  <a:pos x="0" y="4"/>
                </a:cxn>
                <a:cxn ang="0">
                  <a:pos x="2" y="6"/>
                </a:cxn>
                <a:cxn ang="0">
                  <a:pos x="3" y="6"/>
                </a:cxn>
              </a:cxnLst>
              <a:rect l="0" t="0" r="r" b="b"/>
              <a:pathLst>
                <a:path w="9" h="6">
                  <a:moveTo>
                    <a:pt x="3" y="6"/>
                  </a:moveTo>
                  <a:lnTo>
                    <a:pt x="3" y="6"/>
                  </a:lnTo>
                  <a:lnTo>
                    <a:pt x="7" y="6"/>
                  </a:lnTo>
                  <a:lnTo>
                    <a:pt x="7" y="6"/>
                  </a:lnTo>
                  <a:lnTo>
                    <a:pt x="9" y="6"/>
                  </a:lnTo>
                  <a:lnTo>
                    <a:pt x="9" y="6"/>
                  </a:lnTo>
                  <a:lnTo>
                    <a:pt x="9" y="4"/>
                  </a:lnTo>
                  <a:lnTo>
                    <a:pt x="9" y="0"/>
                  </a:lnTo>
                  <a:lnTo>
                    <a:pt x="9" y="0"/>
                  </a:lnTo>
                  <a:lnTo>
                    <a:pt x="7" y="0"/>
                  </a:lnTo>
                  <a:lnTo>
                    <a:pt x="5" y="0"/>
                  </a:lnTo>
                  <a:lnTo>
                    <a:pt x="0" y="4"/>
                  </a:lnTo>
                  <a:lnTo>
                    <a:pt x="0" y="4"/>
                  </a:lnTo>
                  <a:lnTo>
                    <a:pt x="2" y="6"/>
                  </a:lnTo>
                  <a:lnTo>
                    <a:pt x="3"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2" name="Freeform 5098"/>
            <p:cNvSpPr>
              <a:spLocks/>
            </p:cNvSpPr>
            <p:nvPr/>
          </p:nvSpPr>
          <p:spPr bwMode="auto">
            <a:xfrm>
              <a:off x="4777" y="2731"/>
              <a:ext cx="9" cy="6"/>
            </a:xfrm>
            <a:custGeom>
              <a:avLst/>
              <a:gdLst/>
              <a:ahLst/>
              <a:cxnLst>
                <a:cxn ang="0">
                  <a:pos x="3" y="6"/>
                </a:cxn>
                <a:cxn ang="0">
                  <a:pos x="3" y="6"/>
                </a:cxn>
                <a:cxn ang="0">
                  <a:pos x="7" y="6"/>
                </a:cxn>
                <a:cxn ang="0">
                  <a:pos x="7" y="6"/>
                </a:cxn>
                <a:cxn ang="0">
                  <a:pos x="9" y="6"/>
                </a:cxn>
                <a:cxn ang="0">
                  <a:pos x="9" y="6"/>
                </a:cxn>
                <a:cxn ang="0">
                  <a:pos x="9" y="4"/>
                </a:cxn>
                <a:cxn ang="0">
                  <a:pos x="9" y="0"/>
                </a:cxn>
                <a:cxn ang="0">
                  <a:pos x="9" y="0"/>
                </a:cxn>
                <a:cxn ang="0">
                  <a:pos x="7" y="0"/>
                </a:cxn>
                <a:cxn ang="0">
                  <a:pos x="5" y="0"/>
                </a:cxn>
                <a:cxn ang="0">
                  <a:pos x="0" y="4"/>
                </a:cxn>
                <a:cxn ang="0">
                  <a:pos x="0" y="4"/>
                </a:cxn>
                <a:cxn ang="0">
                  <a:pos x="2" y="6"/>
                </a:cxn>
                <a:cxn ang="0">
                  <a:pos x="3" y="6"/>
                </a:cxn>
              </a:cxnLst>
              <a:rect l="0" t="0" r="r" b="b"/>
              <a:pathLst>
                <a:path w="9" h="6">
                  <a:moveTo>
                    <a:pt x="3" y="6"/>
                  </a:moveTo>
                  <a:lnTo>
                    <a:pt x="3" y="6"/>
                  </a:lnTo>
                  <a:lnTo>
                    <a:pt x="7" y="6"/>
                  </a:lnTo>
                  <a:lnTo>
                    <a:pt x="7" y="6"/>
                  </a:lnTo>
                  <a:lnTo>
                    <a:pt x="9" y="6"/>
                  </a:lnTo>
                  <a:lnTo>
                    <a:pt x="9" y="6"/>
                  </a:lnTo>
                  <a:lnTo>
                    <a:pt x="9" y="4"/>
                  </a:lnTo>
                  <a:lnTo>
                    <a:pt x="9" y="0"/>
                  </a:lnTo>
                  <a:lnTo>
                    <a:pt x="9" y="0"/>
                  </a:lnTo>
                  <a:lnTo>
                    <a:pt x="7" y="0"/>
                  </a:lnTo>
                  <a:lnTo>
                    <a:pt x="5" y="0"/>
                  </a:lnTo>
                  <a:lnTo>
                    <a:pt x="0" y="4"/>
                  </a:lnTo>
                  <a:lnTo>
                    <a:pt x="0" y="4"/>
                  </a:lnTo>
                  <a:lnTo>
                    <a:pt x="2" y="6"/>
                  </a:lnTo>
                  <a:lnTo>
                    <a:pt x="3"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3" name="Freeform 5099"/>
            <p:cNvSpPr>
              <a:spLocks/>
            </p:cNvSpPr>
            <p:nvPr/>
          </p:nvSpPr>
          <p:spPr bwMode="auto">
            <a:xfrm>
              <a:off x="4777" y="2723"/>
              <a:ext cx="2" cy="1"/>
            </a:xfrm>
            <a:custGeom>
              <a:avLst/>
              <a:gdLst/>
              <a:ahLst/>
              <a:cxnLst>
                <a:cxn ang="0">
                  <a:pos x="2" y="0"/>
                </a:cxn>
                <a:cxn ang="0">
                  <a:pos x="2" y="0"/>
                </a:cxn>
                <a:cxn ang="0">
                  <a:pos x="0" y="1"/>
                </a:cxn>
                <a:cxn ang="0">
                  <a:pos x="0" y="1"/>
                </a:cxn>
                <a:cxn ang="0">
                  <a:pos x="2" y="1"/>
                </a:cxn>
                <a:cxn ang="0">
                  <a:pos x="2" y="0"/>
                </a:cxn>
              </a:cxnLst>
              <a:rect l="0" t="0" r="r" b="b"/>
              <a:pathLst>
                <a:path w="2" h="1">
                  <a:moveTo>
                    <a:pt x="2" y="0"/>
                  </a:moveTo>
                  <a:lnTo>
                    <a:pt x="2" y="0"/>
                  </a:lnTo>
                  <a:lnTo>
                    <a:pt x="0" y="1"/>
                  </a:lnTo>
                  <a:lnTo>
                    <a:pt x="0" y="1"/>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4" name="Freeform 5100"/>
            <p:cNvSpPr>
              <a:spLocks/>
            </p:cNvSpPr>
            <p:nvPr/>
          </p:nvSpPr>
          <p:spPr bwMode="auto">
            <a:xfrm>
              <a:off x="4777" y="2723"/>
              <a:ext cx="2" cy="1"/>
            </a:xfrm>
            <a:custGeom>
              <a:avLst/>
              <a:gdLst/>
              <a:ahLst/>
              <a:cxnLst>
                <a:cxn ang="0">
                  <a:pos x="2" y="0"/>
                </a:cxn>
                <a:cxn ang="0">
                  <a:pos x="2" y="0"/>
                </a:cxn>
                <a:cxn ang="0">
                  <a:pos x="0" y="1"/>
                </a:cxn>
                <a:cxn ang="0">
                  <a:pos x="0" y="1"/>
                </a:cxn>
                <a:cxn ang="0">
                  <a:pos x="2" y="1"/>
                </a:cxn>
                <a:cxn ang="0">
                  <a:pos x="2" y="0"/>
                </a:cxn>
              </a:cxnLst>
              <a:rect l="0" t="0" r="r" b="b"/>
              <a:pathLst>
                <a:path w="2" h="1">
                  <a:moveTo>
                    <a:pt x="2" y="0"/>
                  </a:moveTo>
                  <a:lnTo>
                    <a:pt x="2" y="0"/>
                  </a:lnTo>
                  <a:lnTo>
                    <a:pt x="0" y="1"/>
                  </a:lnTo>
                  <a:lnTo>
                    <a:pt x="0" y="1"/>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5" name="Freeform 5101"/>
            <p:cNvSpPr>
              <a:spLocks/>
            </p:cNvSpPr>
            <p:nvPr/>
          </p:nvSpPr>
          <p:spPr bwMode="auto">
            <a:xfrm>
              <a:off x="4782" y="2705"/>
              <a:ext cx="1" cy="1"/>
            </a:xfrm>
            <a:custGeom>
              <a:avLst/>
              <a:gdLst/>
              <a:ahLst/>
              <a:cxnLst>
                <a:cxn ang="0">
                  <a:pos x="0" y="0"/>
                </a:cxn>
                <a:cxn ang="0">
                  <a:pos x="0" y="0"/>
                </a:cxn>
                <a:cxn ang="0">
                  <a:pos x="0" y="1"/>
                </a:cxn>
                <a:cxn ang="0">
                  <a:pos x="0" y="1"/>
                </a:cxn>
                <a:cxn ang="0">
                  <a:pos x="0" y="0"/>
                </a:cxn>
                <a:cxn ang="0">
                  <a:pos x="0" y="0"/>
                </a:cxn>
              </a:cxnLst>
              <a:rect l="0" t="0" r="r" b="b"/>
              <a:pathLst>
                <a:path h="1">
                  <a:moveTo>
                    <a:pt x="0" y="0"/>
                  </a:moveTo>
                  <a:lnTo>
                    <a:pt x="0" y="0"/>
                  </a:lnTo>
                  <a:lnTo>
                    <a:pt x="0" y="1"/>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6" name="Freeform 5102"/>
            <p:cNvSpPr>
              <a:spLocks/>
            </p:cNvSpPr>
            <p:nvPr/>
          </p:nvSpPr>
          <p:spPr bwMode="auto">
            <a:xfrm>
              <a:off x="4782" y="2705"/>
              <a:ext cx="1" cy="1"/>
            </a:xfrm>
            <a:custGeom>
              <a:avLst/>
              <a:gdLst/>
              <a:ahLst/>
              <a:cxnLst>
                <a:cxn ang="0">
                  <a:pos x="0" y="0"/>
                </a:cxn>
                <a:cxn ang="0">
                  <a:pos x="0" y="0"/>
                </a:cxn>
                <a:cxn ang="0">
                  <a:pos x="0" y="1"/>
                </a:cxn>
                <a:cxn ang="0">
                  <a:pos x="0" y="1"/>
                </a:cxn>
                <a:cxn ang="0">
                  <a:pos x="0" y="0"/>
                </a:cxn>
                <a:cxn ang="0">
                  <a:pos x="0" y="0"/>
                </a:cxn>
              </a:cxnLst>
              <a:rect l="0" t="0" r="r" b="b"/>
              <a:pathLst>
                <a:path h="1">
                  <a:moveTo>
                    <a:pt x="0" y="0"/>
                  </a:moveTo>
                  <a:lnTo>
                    <a:pt x="0" y="0"/>
                  </a:lnTo>
                  <a:lnTo>
                    <a:pt x="0" y="1"/>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7" name="Freeform 5103"/>
            <p:cNvSpPr>
              <a:spLocks/>
            </p:cNvSpPr>
            <p:nvPr/>
          </p:nvSpPr>
          <p:spPr bwMode="auto">
            <a:xfrm>
              <a:off x="4786" y="2705"/>
              <a:ext cx="16" cy="7"/>
            </a:xfrm>
            <a:custGeom>
              <a:avLst/>
              <a:gdLst/>
              <a:ahLst/>
              <a:cxnLst>
                <a:cxn ang="0">
                  <a:pos x="7" y="7"/>
                </a:cxn>
                <a:cxn ang="0">
                  <a:pos x="7" y="7"/>
                </a:cxn>
                <a:cxn ang="0">
                  <a:pos x="9" y="7"/>
                </a:cxn>
                <a:cxn ang="0">
                  <a:pos x="9" y="5"/>
                </a:cxn>
                <a:cxn ang="0">
                  <a:pos x="5" y="1"/>
                </a:cxn>
                <a:cxn ang="0">
                  <a:pos x="5" y="1"/>
                </a:cxn>
                <a:cxn ang="0">
                  <a:pos x="7" y="1"/>
                </a:cxn>
                <a:cxn ang="0">
                  <a:pos x="9" y="3"/>
                </a:cxn>
                <a:cxn ang="0">
                  <a:pos x="9" y="3"/>
                </a:cxn>
                <a:cxn ang="0">
                  <a:pos x="10" y="5"/>
                </a:cxn>
                <a:cxn ang="0">
                  <a:pos x="12" y="5"/>
                </a:cxn>
                <a:cxn ang="0">
                  <a:pos x="12" y="5"/>
                </a:cxn>
                <a:cxn ang="0">
                  <a:pos x="14" y="5"/>
                </a:cxn>
                <a:cxn ang="0">
                  <a:pos x="16" y="3"/>
                </a:cxn>
                <a:cxn ang="0">
                  <a:pos x="16" y="1"/>
                </a:cxn>
                <a:cxn ang="0">
                  <a:pos x="14" y="1"/>
                </a:cxn>
                <a:cxn ang="0">
                  <a:pos x="14" y="1"/>
                </a:cxn>
                <a:cxn ang="0">
                  <a:pos x="7" y="0"/>
                </a:cxn>
                <a:cxn ang="0">
                  <a:pos x="2" y="0"/>
                </a:cxn>
                <a:cxn ang="0">
                  <a:pos x="0" y="1"/>
                </a:cxn>
                <a:cxn ang="0">
                  <a:pos x="0" y="1"/>
                </a:cxn>
                <a:cxn ang="0">
                  <a:pos x="2" y="1"/>
                </a:cxn>
                <a:cxn ang="0">
                  <a:pos x="2" y="1"/>
                </a:cxn>
                <a:cxn ang="0">
                  <a:pos x="0" y="3"/>
                </a:cxn>
                <a:cxn ang="0">
                  <a:pos x="0" y="3"/>
                </a:cxn>
                <a:cxn ang="0">
                  <a:pos x="2" y="3"/>
                </a:cxn>
                <a:cxn ang="0">
                  <a:pos x="3" y="5"/>
                </a:cxn>
                <a:cxn ang="0">
                  <a:pos x="3" y="7"/>
                </a:cxn>
                <a:cxn ang="0">
                  <a:pos x="3" y="7"/>
                </a:cxn>
                <a:cxn ang="0">
                  <a:pos x="5" y="5"/>
                </a:cxn>
                <a:cxn ang="0">
                  <a:pos x="5" y="5"/>
                </a:cxn>
                <a:cxn ang="0">
                  <a:pos x="7" y="7"/>
                </a:cxn>
              </a:cxnLst>
              <a:rect l="0" t="0" r="r" b="b"/>
              <a:pathLst>
                <a:path w="16" h="7">
                  <a:moveTo>
                    <a:pt x="7" y="7"/>
                  </a:moveTo>
                  <a:lnTo>
                    <a:pt x="7" y="7"/>
                  </a:lnTo>
                  <a:lnTo>
                    <a:pt x="9" y="7"/>
                  </a:lnTo>
                  <a:lnTo>
                    <a:pt x="9" y="5"/>
                  </a:lnTo>
                  <a:lnTo>
                    <a:pt x="5" y="1"/>
                  </a:lnTo>
                  <a:lnTo>
                    <a:pt x="5" y="1"/>
                  </a:lnTo>
                  <a:lnTo>
                    <a:pt x="7" y="1"/>
                  </a:lnTo>
                  <a:lnTo>
                    <a:pt x="9" y="3"/>
                  </a:lnTo>
                  <a:lnTo>
                    <a:pt x="9" y="3"/>
                  </a:lnTo>
                  <a:lnTo>
                    <a:pt x="10" y="5"/>
                  </a:lnTo>
                  <a:lnTo>
                    <a:pt x="12" y="5"/>
                  </a:lnTo>
                  <a:lnTo>
                    <a:pt x="12" y="5"/>
                  </a:lnTo>
                  <a:lnTo>
                    <a:pt x="14" y="5"/>
                  </a:lnTo>
                  <a:lnTo>
                    <a:pt x="16" y="3"/>
                  </a:lnTo>
                  <a:lnTo>
                    <a:pt x="16" y="1"/>
                  </a:lnTo>
                  <a:lnTo>
                    <a:pt x="14" y="1"/>
                  </a:lnTo>
                  <a:lnTo>
                    <a:pt x="14" y="1"/>
                  </a:lnTo>
                  <a:lnTo>
                    <a:pt x="7" y="0"/>
                  </a:lnTo>
                  <a:lnTo>
                    <a:pt x="2" y="0"/>
                  </a:lnTo>
                  <a:lnTo>
                    <a:pt x="0" y="1"/>
                  </a:lnTo>
                  <a:lnTo>
                    <a:pt x="0" y="1"/>
                  </a:lnTo>
                  <a:lnTo>
                    <a:pt x="2" y="1"/>
                  </a:lnTo>
                  <a:lnTo>
                    <a:pt x="2" y="1"/>
                  </a:lnTo>
                  <a:lnTo>
                    <a:pt x="0" y="3"/>
                  </a:lnTo>
                  <a:lnTo>
                    <a:pt x="0" y="3"/>
                  </a:lnTo>
                  <a:lnTo>
                    <a:pt x="2" y="3"/>
                  </a:lnTo>
                  <a:lnTo>
                    <a:pt x="3" y="5"/>
                  </a:lnTo>
                  <a:lnTo>
                    <a:pt x="3" y="7"/>
                  </a:lnTo>
                  <a:lnTo>
                    <a:pt x="3" y="7"/>
                  </a:lnTo>
                  <a:lnTo>
                    <a:pt x="5" y="5"/>
                  </a:lnTo>
                  <a:lnTo>
                    <a:pt x="5" y="5"/>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8" name="Freeform 5104"/>
            <p:cNvSpPr>
              <a:spLocks/>
            </p:cNvSpPr>
            <p:nvPr/>
          </p:nvSpPr>
          <p:spPr bwMode="auto">
            <a:xfrm>
              <a:off x="4786" y="2705"/>
              <a:ext cx="16" cy="7"/>
            </a:xfrm>
            <a:custGeom>
              <a:avLst/>
              <a:gdLst/>
              <a:ahLst/>
              <a:cxnLst>
                <a:cxn ang="0">
                  <a:pos x="7" y="7"/>
                </a:cxn>
                <a:cxn ang="0">
                  <a:pos x="7" y="7"/>
                </a:cxn>
                <a:cxn ang="0">
                  <a:pos x="9" y="7"/>
                </a:cxn>
                <a:cxn ang="0">
                  <a:pos x="9" y="5"/>
                </a:cxn>
                <a:cxn ang="0">
                  <a:pos x="5" y="1"/>
                </a:cxn>
                <a:cxn ang="0">
                  <a:pos x="5" y="1"/>
                </a:cxn>
                <a:cxn ang="0">
                  <a:pos x="7" y="1"/>
                </a:cxn>
                <a:cxn ang="0">
                  <a:pos x="9" y="3"/>
                </a:cxn>
                <a:cxn ang="0">
                  <a:pos x="9" y="3"/>
                </a:cxn>
                <a:cxn ang="0">
                  <a:pos x="10" y="5"/>
                </a:cxn>
                <a:cxn ang="0">
                  <a:pos x="12" y="5"/>
                </a:cxn>
                <a:cxn ang="0">
                  <a:pos x="12" y="5"/>
                </a:cxn>
                <a:cxn ang="0">
                  <a:pos x="14" y="5"/>
                </a:cxn>
                <a:cxn ang="0">
                  <a:pos x="16" y="3"/>
                </a:cxn>
                <a:cxn ang="0">
                  <a:pos x="16" y="1"/>
                </a:cxn>
                <a:cxn ang="0">
                  <a:pos x="14" y="1"/>
                </a:cxn>
                <a:cxn ang="0">
                  <a:pos x="14" y="1"/>
                </a:cxn>
                <a:cxn ang="0">
                  <a:pos x="7" y="0"/>
                </a:cxn>
                <a:cxn ang="0">
                  <a:pos x="2" y="0"/>
                </a:cxn>
                <a:cxn ang="0">
                  <a:pos x="0" y="1"/>
                </a:cxn>
                <a:cxn ang="0">
                  <a:pos x="0" y="1"/>
                </a:cxn>
                <a:cxn ang="0">
                  <a:pos x="2" y="1"/>
                </a:cxn>
                <a:cxn ang="0">
                  <a:pos x="2" y="1"/>
                </a:cxn>
                <a:cxn ang="0">
                  <a:pos x="0" y="3"/>
                </a:cxn>
                <a:cxn ang="0">
                  <a:pos x="0" y="3"/>
                </a:cxn>
                <a:cxn ang="0">
                  <a:pos x="2" y="3"/>
                </a:cxn>
                <a:cxn ang="0">
                  <a:pos x="3" y="5"/>
                </a:cxn>
                <a:cxn ang="0">
                  <a:pos x="3" y="7"/>
                </a:cxn>
                <a:cxn ang="0">
                  <a:pos x="3" y="7"/>
                </a:cxn>
                <a:cxn ang="0">
                  <a:pos x="5" y="5"/>
                </a:cxn>
                <a:cxn ang="0">
                  <a:pos x="5" y="5"/>
                </a:cxn>
                <a:cxn ang="0">
                  <a:pos x="7" y="7"/>
                </a:cxn>
              </a:cxnLst>
              <a:rect l="0" t="0" r="r" b="b"/>
              <a:pathLst>
                <a:path w="16" h="7">
                  <a:moveTo>
                    <a:pt x="7" y="7"/>
                  </a:moveTo>
                  <a:lnTo>
                    <a:pt x="7" y="7"/>
                  </a:lnTo>
                  <a:lnTo>
                    <a:pt x="9" y="7"/>
                  </a:lnTo>
                  <a:lnTo>
                    <a:pt x="9" y="5"/>
                  </a:lnTo>
                  <a:lnTo>
                    <a:pt x="5" y="1"/>
                  </a:lnTo>
                  <a:lnTo>
                    <a:pt x="5" y="1"/>
                  </a:lnTo>
                  <a:lnTo>
                    <a:pt x="7" y="1"/>
                  </a:lnTo>
                  <a:lnTo>
                    <a:pt x="9" y="3"/>
                  </a:lnTo>
                  <a:lnTo>
                    <a:pt x="9" y="3"/>
                  </a:lnTo>
                  <a:lnTo>
                    <a:pt x="10" y="5"/>
                  </a:lnTo>
                  <a:lnTo>
                    <a:pt x="12" y="5"/>
                  </a:lnTo>
                  <a:lnTo>
                    <a:pt x="12" y="5"/>
                  </a:lnTo>
                  <a:lnTo>
                    <a:pt x="14" y="5"/>
                  </a:lnTo>
                  <a:lnTo>
                    <a:pt x="16" y="3"/>
                  </a:lnTo>
                  <a:lnTo>
                    <a:pt x="16" y="1"/>
                  </a:lnTo>
                  <a:lnTo>
                    <a:pt x="14" y="1"/>
                  </a:lnTo>
                  <a:lnTo>
                    <a:pt x="14" y="1"/>
                  </a:lnTo>
                  <a:lnTo>
                    <a:pt x="7" y="0"/>
                  </a:lnTo>
                  <a:lnTo>
                    <a:pt x="2" y="0"/>
                  </a:lnTo>
                  <a:lnTo>
                    <a:pt x="0" y="1"/>
                  </a:lnTo>
                  <a:lnTo>
                    <a:pt x="0" y="1"/>
                  </a:lnTo>
                  <a:lnTo>
                    <a:pt x="2" y="1"/>
                  </a:lnTo>
                  <a:lnTo>
                    <a:pt x="2" y="1"/>
                  </a:lnTo>
                  <a:lnTo>
                    <a:pt x="0" y="3"/>
                  </a:lnTo>
                  <a:lnTo>
                    <a:pt x="0" y="3"/>
                  </a:lnTo>
                  <a:lnTo>
                    <a:pt x="2" y="3"/>
                  </a:lnTo>
                  <a:lnTo>
                    <a:pt x="3" y="5"/>
                  </a:lnTo>
                  <a:lnTo>
                    <a:pt x="3" y="7"/>
                  </a:lnTo>
                  <a:lnTo>
                    <a:pt x="3" y="7"/>
                  </a:lnTo>
                  <a:lnTo>
                    <a:pt x="5" y="5"/>
                  </a:lnTo>
                  <a:lnTo>
                    <a:pt x="5" y="5"/>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9" name="Freeform 5105"/>
            <p:cNvSpPr>
              <a:spLocks/>
            </p:cNvSpPr>
            <p:nvPr/>
          </p:nvSpPr>
          <p:spPr bwMode="auto">
            <a:xfrm>
              <a:off x="4788" y="2835"/>
              <a:ext cx="7" cy="4"/>
            </a:xfrm>
            <a:custGeom>
              <a:avLst/>
              <a:gdLst/>
              <a:ahLst/>
              <a:cxnLst>
                <a:cxn ang="0">
                  <a:pos x="0" y="4"/>
                </a:cxn>
                <a:cxn ang="0">
                  <a:pos x="0" y="4"/>
                </a:cxn>
                <a:cxn ang="0">
                  <a:pos x="7" y="0"/>
                </a:cxn>
                <a:cxn ang="0">
                  <a:pos x="7" y="0"/>
                </a:cxn>
                <a:cxn ang="0">
                  <a:pos x="1" y="2"/>
                </a:cxn>
                <a:cxn ang="0">
                  <a:pos x="0" y="4"/>
                </a:cxn>
              </a:cxnLst>
              <a:rect l="0" t="0" r="r" b="b"/>
              <a:pathLst>
                <a:path w="7" h="4">
                  <a:moveTo>
                    <a:pt x="0" y="4"/>
                  </a:moveTo>
                  <a:lnTo>
                    <a:pt x="0" y="4"/>
                  </a:lnTo>
                  <a:lnTo>
                    <a:pt x="7" y="0"/>
                  </a:lnTo>
                  <a:lnTo>
                    <a:pt x="7" y="0"/>
                  </a:lnTo>
                  <a:lnTo>
                    <a:pt x="1"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0" name="Freeform 5106"/>
            <p:cNvSpPr>
              <a:spLocks/>
            </p:cNvSpPr>
            <p:nvPr/>
          </p:nvSpPr>
          <p:spPr bwMode="auto">
            <a:xfrm>
              <a:off x="4788" y="2835"/>
              <a:ext cx="7" cy="4"/>
            </a:xfrm>
            <a:custGeom>
              <a:avLst/>
              <a:gdLst/>
              <a:ahLst/>
              <a:cxnLst>
                <a:cxn ang="0">
                  <a:pos x="0" y="4"/>
                </a:cxn>
                <a:cxn ang="0">
                  <a:pos x="0" y="4"/>
                </a:cxn>
                <a:cxn ang="0">
                  <a:pos x="7" y="0"/>
                </a:cxn>
                <a:cxn ang="0">
                  <a:pos x="7" y="0"/>
                </a:cxn>
                <a:cxn ang="0">
                  <a:pos x="1" y="2"/>
                </a:cxn>
                <a:cxn ang="0">
                  <a:pos x="0" y="4"/>
                </a:cxn>
              </a:cxnLst>
              <a:rect l="0" t="0" r="r" b="b"/>
              <a:pathLst>
                <a:path w="7" h="4">
                  <a:moveTo>
                    <a:pt x="0" y="4"/>
                  </a:moveTo>
                  <a:lnTo>
                    <a:pt x="0" y="4"/>
                  </a:lnTo>
                  <a:lnTo>
                    <a:pt x="7" y="0"/>
                  </a:lnTo>
                  <a:lnTo>
                    <a:pt x="7" y="0"/>
                  </a:lnTo>
                  <a:lnTo>
                    <a:pt x="1"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1" name="Freeform 5107"/>
            <p:cNvSpPr>
              <a:spLocks/>
            </p:cNvSpPr>
            <p:nvPr/>
          </p:nvSpPr>
          <p:spPr bwMode="auto">
            <a:xfrm>
              <a:off x="4788" y="2717"/>
              <a:ext cx="7" cy="2"/>
            </a:xfrm>
            <a:custGeom>
              <a:avLst/>
              <a:gdLst/>
              <a:ahLst/>
              <a:cxnLst>
                <a:cxn ang="0">
                  <a:pos x="0" y="0"/>
                </a:cxn>
                <a:cxn ang="0">
                  <a:pos x="0" y="0"/>
                </a:cxn>
                <a:cxn ang="0">
                  <a:pos x="1" y="2"/>
                </a:cxn>
                <a:cxn ang="0">
                  <a:pos x="3" y="2"/>
                </a:cxn>
                <a:cxn ang="0">
                  <a:pos x="5" y="2"/>
                </a:cxn>
                <a:cxn ang="0">
                  <a:pos x="7" y="0"/>
                </a:cxn>
                <a:cxn ang="0">
                  <a:pos x="7" y="0"/>
                </a:cxn>
                <a:cxn ang="0">
                  <a:pos x="3" y="0"/>
                </a:cxn>
                <a:cxn ang="0">
                  <a:pos x="0" y="0"/>
                </a:cxn>
              </a:cxnLst>
              <a:rect l="0" t="0" r="r" b="b"/>
              <a:pathLst>
                <a:path w="7" h="2">
                  <a:moveTo>
                    <a:pt x="0" y="0"/>
                  </a:moveTo>
                  <a:lnTo>
                    <a:pt x="0" y="0"/>
                  </a:lnTo>
                  <a:lnTo>
                    <a:pt x="1" y="2"/>
                  </a:lnTo>
                  <a:lnTo>
                    <a:pt x="3" y="2"/>
                  </a:lnTo>
                  <a:lnTo>
                    <a:pt x="5" y="2"/>
                  </a:lnTo>
                  <a:lnTo>
                    <a:pt x="7" y="0"/>
                  </a:lnTo>
                  <a:lnTo>
                    <a:pt x="7"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2" name="Freeform 5108"/>
            <p:cNvSpPr>
              <a:spLocks/>
            </p:cNvSpPr>
            <p:nvPr/>
          </p:nvSpPr>
          <p:spPr bwMode="auto">
            <a:xfrm>
              <a:off x="4788" y="2717"/>
              <a:ext cx="7" cy="2"/>
            </a:xfrm>
            <a:custGeom>
              <a:avLst/>
              <a:gdLst/>
              <a:ahLst/>
              <a:cxnLst>
                <a:cxn ang="0">
                  <a:pos x="0" y="0"/>
                </a:cxn>
                <a:cxn ang="0">
                  <a:pos x="0" y="0"/>
                </a:cxn>
                <a:cxn ang="0">
                  <a:pos x="1" y="2"/>
                </a:cxn>
                <a:cxn ang="0">
                  <a:pos x="3" y="2"/>
                </a:cxn>
                <a:cxn ang="0">
                  <a:pos x="5" y="2"/>
                </a:cxn>
                <a:cxn ang="0">
                  <a:pos x="7" y="0"/>
                </a:cxn>
                <a:cxn ang="0">
                  <a:pos x="7" y="0"/>
                </a:cxn>
                <a:cxn ang="0">
                  <a:pos x="3" y="0"/>
                </a:cxn>
                <a:cxn ang="0">
                  <a:pos x="0" y="0"/>
                </a:cxn>
              </a:cxnLst>
              <a:rect l="0" t="0" r="r" b="b"/>
              <a:pathLst>
                <a:path w="7" h="2">
                  <a:moveTo>
                    <a:pt x="0" y="0"/>
                  </a:moveTo>
                  <a:lnTo>
                    <a:pt x="0" y="0"/>
                  </a:lnTo>
                  <a:lnTo>
                    <a:pt x="1" y="2"/>
                  </a:lnTo>
                  <a:lnTo>
                    <a:pt x="3" y="2"/>
                  </a:lnTo>
                  <a:lnTo>
                    <a:pt x="5" y="2"/>
                  </a:lnTo>
                  <a:lnTo>
                    <a:pt x="7" y="0"/>
                  </a:lnTo>
                  <a:lnTo>
                    <a:pt x="7" y="0"/>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3" name="Freeform 5109"/>
            <p:cNvSpPr>
              <a:spLocks/>
            </p:cNvSpPr>
            <p:nvPr/>
          </p:nvSpPr>
          <p:spPr bwMode="auto">
            <a:xfrm>
              <a:off x="4789" y="2712"/>
              <a:ext cx="2" cy="2"/>
            </a:xfrm>
            <a:custGeom>
              <a:avLst/>
              <a:gdLst/>
              <a:ahLst/>
              <a:cxnLst>
                <a:cxn ang="0">
                  <a:pos x="2" y="0"/>
                </a:cxn>
                <a:cxn ang="0">
                  <a:pos x="2" y="0"/>
                </a:cxn>
                <a:cxn ang="0">
                  <a:pos x="0" y="2"/>
                </a:cxn>
                <a:cxn ang="0">
                  <a:pos x="0" y="2"/>
                </a:cxn>
                <a:cxn ang="0">
                  <a:pos x="2" y="0"/>
                </a:cxn>
                <a:cxn ang="0">
                  <a:pos x="2" y="0"/>
                </a:cxn>
                <a:cxn ang="0">
                  <a:pos x="2" y="0"/>
                </a:cxn>
              </a:cxnLst>
              <a:rect l="0" t="0" r="r" b="b"/>
              <a:pathLst>
                <a:path w="2" h="2">
                  <a:moveTo>
                    <a:pt x="2" y="0"/>
                  </a:moveTo>
                  <a:lnTo>
                    <a:pt x="2" y="0"/>
                  </a:lnTo>
                  <a:lnTo>
                    <a:pt x="0" y="2"/>
                  </a:lnTo>
                  <a:lnTo>
                    <a:pt x="0" y="2"/>
                  </a:lnTo>
                  <a:lnTo>
                    <a:pt x="2" y="0"/>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4" name="Freeform 5110"/>
            <p:cNvSpPr>
              <a:spLocks/>
            </p:cNvSpPr>
            <p:nvPr/>
          </p:nvSpPr>
          <p:spPr bwMode="auto">
            <a:xfrm>
              <a:off x="4789" y="2712"/>
              <a:ext cx="2" cy="2"/>
            </a:xfrm>
            <a:custGeom>
              <a:avLst/>
              <a:gdLst/>
              <a:ahLst/>
              <a:cxnLst>
                <a:cxn ang="0">
                  <a:pos x="2" y="0"/>
                </a:cxn>
                <a:cxn ang="0">
                  <a:pos x="2" y="0"/>
                </a:cxn>
                <a:cxn ang="0">
                  <a:pos x="0" y="2"/>
                </a:cxn>
                <a:cxn ang="0">
                  <a:pos x="0" y="2"/>
                </a:cxn>
                <a:cxn ang="0">
                  <a:pos x="2" y="0"/>
                </a:cxn>
                <a:cxn ang="0">
                  <a:pos x="2" y="0"/>
                </a:cxn>
                <a:cxn ang="0">
                  <a:pos x="2" y="0"/>
                </a:cxn>
              </a:cxnLst>
              <a:rect l="0" t="0" r="r" b="b"/>
              <a:pathLst>
                <a:path w="2" h="2">
                  <a:moveTo>
                    <a:pt x="2" y="0"/>
                  </a:moveTo>
                  <a:lnTo>
                    <a:pt x="2" y="0"/>
                  </a:lnTo>
                  <a:lnTo>
                    <a:pt x="0" y="2"/>
                  </a:lnTo>
                  <a:lnTo>
                    <a:pt x="0" y="2"/>
                  </a:lnTo>
                  <a:lnTo>
                    <a:pt x="2" y="0"/>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5" name="Freeform 5111"/>
            <p:cNvSpPr>
              <a:spLocks/>
            </p:cNvSpPr>
            <p:nvPr/>
          </p:nvSpPr>
          <p:spPr bwMode="auto">
            <a:xfrm>
              <a:off x="4789" y="2824"/>
              <a:ext cx="2" cy="2"/>
            </a:xfrm>
            <a:custGeom>
              <a:avLst/>
              <a:gdLst/>
              <a:ahLst/>
              <a:cxnLst>
                <a:cxn ang="0">
                  <a:pos x="0" y="0"/>
                </a:cxn>
                <a:cxn ang="0">
                  <a:pos x="0" y="0"/>
                </a:cxn>
                <a:cxn ang="0">
                  <a:pos x="0" y="2"/>
                </a:cxn>
                <a:cxn ang="0">
                  <a:pos x="2" y="0"/>
                </a:cxn>
                <a:cxn ang="0">
                  <a:pos x="2" y="0"/>
                </a:cxn>
                <a:cxn ang="0">
                  <a:pos x="0" y="0"/>
                </a:cxn>
              </a:cxnLst>
              <a:rect l="0" t="0" r="r" b="b"/>
              <a:pathLst>
                <a:path w="2" h="2">
                  <a:moveTo>
                    <a:pt x="0" y="0"/>
                  </a:moveTo>
                  <a:lnTo>
                    <a:pt x="0" y="0"/>
                  </a:lnTo>
                  <a:lnTo>
                    <a:pt x="0" y="2"/>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6" name="Freeform 5112"/>
            <p:cNvSpPr>
              <a:spLocks/>
            </p:cNvSpPr>
            <p:nvPr/>
          </p:nvSpPr>
          <p:spPr bwMode="auto">
            <a:xfrm>
              <a:off x="4789" y="2824"/>
              <a:ext cx="2" cy="2"/>
            </a:xfrm>
            <a:custGeom>
              <a:avLst/>
              <a:gdLst/>
              <a:ahLst/>
              <a:cxnLst>
                <a:cxn ang="0">
                  <a:pos x="0" y="0"/>
                </a:cxn>
                <a:cxn ang="0">
                  <a:pos x="0" y="0"/>
                </a:cxn>
                <a:cxn ang="0">
                  <a:pos x="0" y="2"/>
                </a:cxn>
                <a:cxn ang="0">
                  <a:pos x="2" y="0"/>
                </a:cxn>
                <a:cxn ang="0">
                  <a:pos x="2" y="0"/>
                </a:cxn>
                <a:cxn ang="0">
                  <a:pos x="0" y="0"/>
                </a:cxn>
              </a:cxnLst>
              <a:rect l="0" t="0" r="r" b="b"/>
              <a:pathLst>
                <a:path w="2" h="2">
                  <a:moveTo>
                    <a:pt x="0" y="0"/>
                  </a:moveTo>
                  <a:lnTo>
                    <a:pt x="0" y="0"/>
                  </a:lnTo>
                  <a:lnTo>
                    <a:pt x="0" y="2"/>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7" name="Freeform 5113"/>
            <p:cNvSpPr>
              <a:spLocks/>
            </p:cNvSpPr>
            <p:nvPr/>
          </p:nvSpPr>
          <p:spPr bwMode="auto">
            <a:xfrm>
              <a:off x="4791" y="2719"/>
              <a:ext cx="7" cy="7"/>
            </a:xfrm>
            <a:custGeom>
              <a:avLst/>
              <a:gdLst/>
              <a:ahLst/>
              <a:cxnLst>
                <a:cxn ang="0">
                  <a:pos x="4" y="0"/>
                </a:cxn>
                <a:cxn ang="0">
                  <a:pos x="4" y="0"/>
                </a:cxn>
                <a:cxn ang="0">
                  <a:pos x="2" y="2"/>
                </a:cxn>
                <a:cxn ang="0">
                  <a:pos x="0" y="4"/>
                </a:cxn>
                <a:cxn ang="0">
                  <a:pos x="4" y="7"/>
                </a:cxn>
                <a:cxn ang="0">
                  <a:pos x="4" y="7"/>
                </a:cxn>
                <a:cxn ang="0">
                  <a:pos x="5" y="7"/>
                </a:cxn>
                <a:cxn ang="0">
                  <a:pos x="7" y="4"/>
                </a:cxn>
                <a:cxn ang="0">
                  <a:pos x="7" y="2"/>
                </a:cxn>
                <a:cxn ang="0">
                  <a:pos x="4" y="0"/>
                </a:cxn>
              </a:cxnLst>
              <a:rect l="0" t="0" r="r" b="b"/>
              <a:pathLst>
                <a:path w="7" h="7">
                  <a:moveTo>
                    <a:pt x="4" y="0"/>
                  </a:moveTo>
                  <a:lnTo>
                    <a:pt x="4" y="0"/>
                  </a:lnTo>
                  <a:lnTo>
                    <a:pt x="2" y="2"/>
                  </a:lnTo>
                  <a:lnTo>
                    <a:pt x="0" y="4"/>
                  </a:lnTo>
                  <a:lnTo>
                    <a:pt x="4" y="7"/>
                  </a:lnTo>
                  <a:lnTo>
                    <a:pt x="4" y="7"/>
                  </a:lnTo>
                  <a:lnTo>
                    <a:pt x="5" y="7"/>
                  </a:lnTo>
                  <a:lnTo>
                    <a:pt x="7" y="4"/>
                  </a:lnTo>
                  <a:lnTo>
                    <a:pt x="7" y="2"/>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8" name="Freeform 5114"/>
            <p:cNvSpPr>
              <a:spLocks/>
            </p:cNvSpPr>
            <p:nvPr/>
          </p:nvSpPr>
          <p:spPr bwMode="auto">
            <a:xfrm>
              <a:off x="4791" y="2719"/>
              <a:ext cx="7" cy="7"/>
            </a:xfrm>
            <a:custGeom>
              <a:avLst/>
              <a:gdLst/>
              <a:ahLst/>
              <a:cxnLst>
                <a:cxn ang="0">
                  <a:pos x="4" y="0"/>
                </a:cxn>
                <a:cxn ang="0">
                  <a:pos x="4" y="0"/>
                </a:cxn>
                <a:cxn ang="0">
                  <a:pos x="2" y="2"/>
                </a:cxn>
                <a:cxn ang="0">
                  <a:pos x="0" y="4"/>
                </a:cxn>
                <a:cxn ang="0">
                  <a:pos x="4" y="7"/>
                </a:cxn>
                <a:cxn ang="0">
                  <a:pos x="4" y="7"/>
                </a:cxn>
                <a:cxn ang="0">
                  <a:pos x="5" y="7"/>
                </a:cxn>
                <a:cxn ang="0">
                  <a:pos x="7" y="4"/>
                </a:cxn>
                <a:cxn ang="0">
                  <a:pos x="7" y="2"/>
                </a:cxn>
                <a:cxn ang="0">
                  <a:pos x="4" y="0"/>
                </a:cxn>
              </a:cxnLst>
              <a:rect l="0" t="0" r="r" b="b"/>
              <a:pathLst>
                <a:path w="7" h="7">
                  <a:moveTo>
                    <a:pt x="4" y="0"/>
                  </a:moveTo>
                  <a:lnTo>
                    <a:pt x="4" y="0"/>
                  </a:lnTo>
                  <a:lnTo>
                    <a:pt x="2" y="2"/>
                  </a:lnTo>
                  <a:lnTo>
                    <a:pt x="0" y="4"/>
                  </a:lnTo>
                  <a:lnTo>
                    <a:pt x="4" y="7"/>
                  </a:lnTo>
                  <a:lnTo>
                    <a:pt x="4" y="7"/>
                  </a:lnTo>
                  <a:lnTo>
                    <a:pt x="5" y="7"/>
                  </a:lnTo>
                  <a:lnTo>
                    <a:pt x="7" y="4"/>
                  </a:lnTo>
                  <a:lnTo>
                    <a:pt x="7" y="2"/>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9" name="Freeform 5115"/>
            <p:cNvSpPr>
              <a:spLocks/>
            </p:cNvSpPr>
            <p:nvPr/>
          </p:nvSpPr>
          <p:spPr bwMode="auto">
            <a:xfrm>
              <a:off x="4791" y="2824"/>
              <a:ext cx="4" cy="1"/>
            </a:xfrm>
            <a:custGeom>
              <a:avLst/>
              <a:gdLst/>
              <a:ahLst/>
              <a:cxnLst>
                <a:cxn ang="0">
                  <a:pos x="2" y="0"/>
                </a:cxn>
                <a:cxn ang="0">
                  <a:pos x="2" y="0"/>
                </a:cxn>
                <a:cxn ang="0">
                  <a:pos x="0" y="0"/>
                </a:cxn>
                <a:cxn ang="0">
                  <a:pos x="0" y="0"/>
                </a:cxn>
                <a:cxn ang="0">
                  <a:pos x="2" y="0"/>
                </a:cxn>
                <a:cxn ang="0">
                  <a:pos x="4" y="0"/>
                </a:cxn>
                <a:cxn ang="0">
                  <a:pos x="4" y="0"/>
                </a:cxn>
                <a:cxn ang="0">
                  <a:pos x="2" y="0"/>
                </a:cxn>
              </a:cxnLst>
              <a:rect l="0" t="0" r="r" b="b"/>
              <a:pathLst>
                <a:path w="4">
                  <a:moveTo>
                    <a:pt x="2" y="0"/>
                  </a:moveTo>
                  <a:lnTo>
                    <a:pt x="2" y="0"/>
                  </a:lnTo>
                  <a:lnTo>
                    <a:pt x="0" y="0"/>
                  </a:lnTo>
                  <a:lnTo>
                    <a:pt x="0" y="0"/>
                  </a:lnTo>
                  <a:lnTo>
                    <a:pt x="2" y="0"/>
                  </a:lnTo>
                  <a:lnTo>
                    <a:pt x="4" y="0"/>
                  </a:lnTo>
                  <a:lnTo>
                    <a:pt x="4"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0" name="Freeform 5116"/>
            <p:cNvSpPr>
              <a:spLocks/>
            </p:cNvSpPr>
            <p:nvPr/>
          </p:nvSpPr>
          <p:spPr bwMode="auto">
            <a:xfrm>
              <a:off x="4791" y="2824"/>
              <a:ext cx="4" cy="1"/>
            </a:xfrm>
            <a:custGeom>
              <a:avLst/>
              <a:gdLst/>
              <a:ahLst/>
              <a:cxnLst>
                <a:cxn ang="0">
                  <a:pos x="2" y="0"/>
                </a:cxn>
                <a:cxn ang="0">
                  <a:pos x="2" y="0"/>
                </a:cxn>
                <a:cxn ang="0">
                  <a:pos x="0" y="0"/>
                </a:cxn>
                <a:cxn ang="0">
                  <a:pos x="0" y="0"/>
                </a:cxn>
                <a:cxn ang="0">
                  <a:pos x="2" y="0"/>
                </a:cxn>
                <a:cxn ang="0">
                  <a:pos x="4" y="0"/>
                </a:cxn>
                <a:cxn ang="0">
                  <a:pos x="4" y="0"/>
                </a:cxn>
                <a:cxn ang="0">
                  <a:pos x="2" y="0"/>
                </a:cxn>
              </a:cxnLst>
              <a:rect l="0" t="0" r="r" b="b"/>
              <a:pathLst>
                <a:path w="4">
                  <a:moveTo>
                    <a:pt x="2" y="0"/>
                  </a:moveTo>
                  <a:lnTo>
                    <a:pt x="2" y="0"/>
                  </a:lnTo>
                  <a:lnTo>
                    <a:pt x="0" y="0"/>
                  </a:lnTo>
                  <a:lnTo>
                    <a:pt x="0" y="0"/>
                  </a:lnTo>
                  <a:lnTo>
                    <a:pt x="2" y="0"/>
                  </a:lnTo>
                  <a:lnTo>
                    <a:pt x="4" y="0"/>
                  </a:lnTo>
                  <a:lnTo>
                    <a:pt x="4"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1" name="Freeform 5117"/>
            <p:cNvSpPr>
              <a:spLocks/>
            </p:cNvSpPr>
            <p:nvPr/>
          </p:nvSpPr>
          <p:spPr bwMode="auto">
            <a:xfrm>
              <a:off x="4793" y="2819"/>
              <a:ext cx="11" cy="14"/>
            </a:xfrm>
            <a:custGeom>
              <a:avLst/>
              <a:gdLst/>
              <a:ahLst/>
              <a:cxnLst>
                <a:cxn ang="0">
                  <a:pos x="11" y="0"/>
                </a:cxn>
                <a:cxn ang="0">
                  <a:pos x="11" y="0"/>
                </a:cxn>
                <a:cxn ang="0">
                  <a:pos x="3" y="3"/>
                </a:cxn>
                <a:cxn ang="0">
                  <a:pos x="2" y="7"/>
                </a:cxn>
                <a:cxn ang="0">
                  <a:pos x="3" y="9"/>
                </a:cxn>
                <a:cxn ang="0">
                  <a:pos x="3" y="9"/>
                </a:cxn>
                <a:cxn ang="0">
                  <a:pos x="2" y="9"/>
                </a:cxn>
                <a:cxn ang="0">
                  <a:pos x="0" y="11"/>
                </a:cxn>
                <a:cxn ang="0">
                  <a:pos x="0" y="12"/>
                </a:cxn>
                <a:cxn ang="0">
                  <a:pos x="2" y="14"/>
                </a:cxn>
                <a:cxn ang="0">
                  <a:pos x="3" y="12"/>
                </a:cxn>
                <a:cxn ang="0">
                  <a:pos x="3" y="12"/>
                </a:cxn>
                <a:cxn ang="0">
                  <a:pos x="5" y="11"/>
                </a:cxn>
                <a:cxn ang="0">
                  <a:pos x="9" y="7"/>
                </a:cxn>
                <a:cxn ang="0">
                  <a:pos x="9" y="7"/>
                </a:cxn>
                <a:cxn ang="0">
                  <a:pos x="9" y="3"/>
                </a:cxn>
                <a:cxn ang="0">
                  <a:pos x="11" y="2"/>
                </a:cxn>
                <a:cxn ang="0">
                  <a:pos x="11" y="2"/>
                </a:cxn>
                <a:cxn ang="0">
                  <a:pos x="11" y="2"/>
                </a:cxn>
                <a:cxn ang="0">
                  <a:pos x="11" y="0"/>
                </a:cxn>
              </a:cxnLst>
              <a:rect l="0" t="0" r="r" b="b"/>
              <a:pathLst>
                <a:path w="11" h="14">
                  <a:moveTo>
                    <a:pt x="11" y="0"/>
                  </a:moveTo>
                  <a:lnTo>
                    <a:pt x="11" y="0"/>
                  </a:lnTo>
                  <a:lnTo>
                    <a:pt x="3" y="3"/>
                  </a:lnTo>
                  <a:lnTo>
                    <a:pt x="2" y="7"/>
                  </a:lnTo>
                  <a:lnTo>
                    <a:pt x="3" y="9"/>
                  </a:lnTo>
                  <a:lnTo>
                    <a:pt x="3" y="9"/>
                  </a:lnTo>
                  <a:lnTo>
                    <a:pt x="2" y="9"/>
                  </a:lnTo>
                  <a:lnTo>
                    <a:pt x="0" y="11"/>
                  </a:lnTo>
                  <a:lnTo>
                    <a:pt x="0" y="12"/>
                  </a:lnTo>
                  <a:lnTo>
                    <a:pt x="2" y="14"/>
                  </a:lnTo>
                  <a:lnTo>
                    <a:pt x="3" y="12"/>
                  </a:lnTo>
                  <a:lnTo>
                    <a:pt x="3" y="12"/>
                  </a:lnTo>
                  <a:lnTo>
                    <a:pt x="5" y="11"/>
                  </a:lnTo>
                  <a:lnTo>
                    <a:pt x="9" y="7"/>
                  </a:lnTo>
                  <a:lnTo>
                    <a:pt x="9" y="7"/>
                  </a:lnTo>
                  <a:lnTo>
                    <a:pt x="9" y="3"/>
                  </a:lnTo>
                  <a:lnTo>
                    <a:pt x="11" y="2"/>
                  </a:lnTo>
                  <a:lnTo>
                    <a:pt x="11" y="2"/>
                  </a:lnTo>
                  <a:lnTo>
                    <a:pt x="11" y="2"/>
                  </a:lnTo>
                  <a:lnTo>
                    <a:pt x="1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2" name="Freeform 5118"/>
            <p:cNvSpPr>
              <a:spLocks/>
            </p:cNvSpPr>
            <p:nvPr/>
          </p:nvSpPr>
          <p:spPr bwMode="auto">
            <a:xfrm>
              <a:off x="4793" y="2819"/>
              <a:ext cx="11" cy="14"/>
            </a:xfrm>
            <a:custGeom>
              <a:avLst/>
              <a:gdLst/>
              <a:ahLst/>
              <a:cxnLst>
                <a:cxn ang="0">
                  <a:pos x="11" y="0"/>
                </a:cxn>
                <a:cxn ang="0">
                  <a:pos x="11" y="0"/>
                </a:cxn>
                <a:cxn ang="0">
                  <a:pos x="3" y="3"/>
                </a:cxn>
                <a:cxn ang="0">
                  <a:pos x="2" y="7"/>
                </a:cxn>
                <a:cxn ang="0">
                  <a:pos x="3" y="9"/>
                </a:cxn>
                <a:cxn ang="0">
                  <a:pos x="3" y="9"/>
                </a:cxn>
                <a:cxn ang="0">
                  <a:pos x="2" y="9"/>
                </a:cxn>
                <a:cxn ang="0">
                  <a:pos x="0" y="11"/>
                </a:cxn>
                <a:cxn ang="0">
                  <a:pos x="0" y="12"/>
                </a:cxn>
                <a:cxn ang="0">
                  <a:pos x="2" y="14"/>
                </a:cxn>
                <a:cxn ang="0">
                  <a:pos x="3" y="12"/>
                </a:cxn>
                <a:cxn ang="0">
                  <a:pos x="3" y="12"/>
                </a:cxn>
                <a:cxn ang="0">
                  <a:pos x="5" y="11"/>
                </a:cxn>
                <a:cxn ang="0">
                  <a:pos x="9" y="7"/>
                </a:cxn>
                <a:cxn ang="0">
                  <a:pos x="9" y="7"/>
                </a:cxn>
                <a:cxn ang="0">
                  <a:pos x="9" y="3"/>
                </a:cxn>
                <a:cxn ang="0">
                  <a:pos x="11" y="2"/>
                </a:cxn>
                <a:cxn ang="0">
                  <a:pos x="11" y="2"/>
                </a:cxn>
                <a:cxn ang="0">
                  <a:pos x="11" y="2"/>
                </a:cxn>
                <a:cxn ang="0">
                  <a:pos x="11" y="0"/>
                </a:cxn>
              </a:cxnLst>
              <a:rect l="0" t="0" r="r" b="b"/>
              <a:pathLst>
                <a:path w="11" h="14">
                  <a:moveTo>
                    <a:pt x="11" y="0"/>
                  </a:moveTo>
                  <a:lnTo>
                    <a:pt x="11" y="0"/>
                  </a:lnTo>
                  <a:lnTo>
                    <a:pt x="3" y="3"/>
                  </a:lnTo>
                  <a:lnTo>
                    <a:pt x="2" y="7"/>
                  </a:lnTo>
                  <a:lnTo>
                    <a:pt x="3" y="9"/>
                  </a:lnTo>
                  <a:lnTo>
                    <a:pt x="3" y="9"/>
                  </a:lnTo>
                  <a:lnTo>
                    <a:pt x="2" y="9"/>
                  </a:lnTo>
                  <a:lnTo>
                    <a:pt x="0" y="11"/>
                  </a:lnTo>
                  <a:lnTo>
                    <a:pt x="0" y="12"/>
                  </a:lnTo>
                  <a:lnTo>
                    <a:pt x="2" y="14"/>
                  </a:lnTo>
                  <a:lnTo>
                    <a:pt x="3" y="12"/>
                  </a:lnTo>
                  <a:lnTo>
                    <a:pt x="3" y="12"/>
                  </a:lnTo>
                  <a:lnTo>
                    <a:pt x="5" y="11"/>
                  </a:lnTo>
                  <a:lnTo>
                    <a:pt x="9" y="7"/>
                  </a:lnTo>
                  <a:lnTo>
                    <a:pt x="9" y="7"/>
                  </a:lnTo>
                  <a:lnTo>
                    <a:pt x="9" y="3"/>
                  </a:lnTo>
                  <a:lnTo>
                    <a:pt x="11" y="2"/>
                  </a:lnTo>
                  <a:lnTo>
                    <a:pt x="11" y="2"/>
                  </a:lnTo>
                  <a:lnTo>
                    <a:pt x="11" y="2"/>
                  </a:lnTo>
                  <a:lnTo>
                    <a:pt x="1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3" name="Freeform 5119"/>
            <p:cNvSpPr>
              <a:spLocks/>
            </p:cNvSpPr>
            <p:nvPr/>
          </p:nvSpPr>
          <p:spPr bwMode="auto">
            <a:xfrm>
              <a:off x="4798" y="2721"/>
              <a:ext cx="1" cy="2"/>
            </a:xfrm>
            <a:custGeom>
              <a:avLst/>
              <a:gdLst/>
              <a:ahLst/>
              <a:cxnLst>
                <a:cxn ang="0">
                  <a:pos x="0" y="0"/>
                </a:cxn>
                <a:cxn ang="0">
                  <a:pos x="0" y="0"/>
                </a:cxn>
                <a:cxn ang="0">
                  <a:pos x="0" y="0"/>
                </a:cxn>
                <a:cxn ang="0">
                  <a:pos x="0" y="2"/>
                </a:cxn>
                <a:cxn ang="0">
                  <a:pos x="0" y="2"/>
                </a:cxn>
                <a:cxn ang="0">
                  <a:pos x="0" y="0"/>
                </a:cxn>
              </a:cxnLst>
              <a:rect l="0" t="0" r="r" b="b"/>
              <a:pathLst>
                <a:path h="2">
                  <a:moveTo>
                    <a:pt x="0" y="0"/>
                  </a:moveTo>
                  <a:lnTo>
                    <a:pt x="0" y="0"/>
                  </a:lnTo>
                  <a:lnTo>
                    <a:pt x="0" y="0"/>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4" name="Freeform 5120"/>
            <p:cNvSpPr>
              <a:spLocks/>
            </p:cNvSpPr>
            <p:nvPr/>
          </p:nvSpPr>
          <p:spPr bwMode="auto">
            <a:xfrm>
              <a:off x="4798" y="2721"/>
              <a:ext cx="1" cy="2"/>
            </a:xfrm>
            <a:custGeom>
              <a:avLst/>
              <a:gdLst/>
              <a:ahLst/>
              <a:cxnLst>
                <a:cxn ang="0">
                  <a:pos x="0" y="0"/>
                </a:cxn>
                <a:cxn ang="0">
                  <a:pos x="0" y="0"/>
                </a:cxn>
                <a:cxn ang="0">
                  <a:pos x="0" y="0"/>
                </a:cxn>
                <a:cxn ang="0">
                  <a:pos x="0" y="2"/>
                </a:cxn>
                <a:cxn ang="0">
                  <a:pos x="0" y="2"/>
                </a:cxn>
                <a:cxn ang="0">
                  <a:pos x="0" y="0"/>
                </a:cxn>
              </a:cxnLst>
              <a:rect l="0" t="0" r="r" b="b"/>
              <a:pathLst>
                <a:path h="2">
                  <a:moveTo>
                    <a:pt x="0" y="0"/>
                  </a:moveTo>
                  <a:lnTo>
                    <a:pt x="0" y="0"/>
                  </a:lnTo>
                  <a:lnTo>
                    <a:pt x="0" y="0"/>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5" name="Freeform 5121"/>
            <p:cNvSpPr>
              <a:spLocks/>
            </p:cNvSpPr>
            <p:nvPr/>
          </p:nvSpPr>
          <p:spPr bwMode="auto">
            <a:xfrm>
              <a:off x="4804" y="2819"/>
              <a:ext cx="3" cy="2"/>
            </a:xfrm>
            <a:custGeom>
              <a:avLst/>
              <a:gdLst/>
              <a:ahLst/>
              <a:cxnLst>
                <a:cxn ang="0">
                  <a:pos x="0" y="0"/>
                </a:cxn>
                <a:cxn ang="0">
                  <a:pos x="0" y="0"/>
                </a:cxn>
                <a:cxn ang="0">
                  <a:pos x="3" y="2"/>
                </a:cxn>
                <a:cxn ang="0">
                  <a:pos x="3" y="2"/>
                </a:cxn>
                <a:cxn ang="0">
                  <a:pos x="3" y="0"/>
                </a:cxn>
                <a:cxn ang="0">
                  <a:pos x="0" y="0"/>
                </a:cxn>
              </a:cxnLst>
              <a:rect l="0" t="0" r="r" b="b"/>
              <a:pathLst>
                <a:path w="3" h="2">
                  <a:moveTo>
                    <a:pt x="0" y="0"/>
                  </a:moveTo>
                  <a:lnTo>
                    <a:pt x="0" y="0"/>
                  </a:lnTo>
                  <a:lnTo>
                    <a:pt x="3" y="2"/>
                  </a:lnTo>
                  <a:lnTo>
                    <a:pt x="3" y="2"/>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6" name="Freeform 5122"/>
            <p:cNvSpPr>
              <a:spLocks/>
            </p:cNvSpPr>
            <p:nvPr/>
          </p:nvSpPr>
          <p:spPr bwMode="auto">
            <a:xfrm>
              <a:off x="4804" y="2819"/>
              <a:ext cx="3" cy="2"/>
            </a:xfrm>
            <a:custGeom>
              <a:avLst/>
              <a:gdLst/>
              <a:ahLst/>
              <a:cxnLst>
                <a:cxn ang="0">
                  <a:pos x="0" y="0"/>
                </a:cxn>
                <a:cxn ang="0">
                  <a:pos x="0" y="0"/>
                </a:cxn>
                <a:cxn ang="0">
                  <a:pos x="3" y="2"/>
                </a:cxn>
                <a:cxn ang="0">
                  <a:pos x="3" y="2"/>
                </a:cxn>
                <a:cxn ang="0">
                  <a:pos x="3" y="0"/>
                </a:cxn>
                <a:cxn ang="0">
                  <a:pos x="0" y="0"/>
                </a:cxn>
              </a:cxnLst>
              <a:rect l="0" t="0" r="r" b="b"/>
              <a:pathLst>
                <a:path w="3" h="2">
                  <a:moveTo>
                    <a:pt x="0" y="0"/>
                  </a:moveTo>
                  <a:lnTo>
                    <a:pt x="0" y="0"/>
                  </a:lnTo>
                  <a:lnTo>
                    <a:pt x="3" y="2"/>
                  </a:lnTo>
                  <a:lnTo>
                    <a:pt x="3" y="2"/>
                  </a:lnTo>
                  <a:lnTo>
                    <a:pt x="3"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7" name="Freeform 5123"/>
            <p:cNvSpPr>
              <a:spLocks/>
            </p:cNvSpPr>
            <p:nvPr/>
          </p:nvSpPr>
          <p:spPr bwMode="auto">
            <a:xfrm>
              <a:off x="4820" y="2796"/>
              <a:ext cx="3" cy="3"/>
            </a:xfrm>
            <a:custGeom>
              <a:avLst/>
              <a:gdLst/>
              <a:ahLst/>
              <a:cxnLst>
                <a:cxn ang="0">
                  <a:pos x="1" y="0"/>
                </a:cxn>
                <a:cxn ang="0">
                  <a:pos x="1" y="0"/>
                </a:cxn>
                <a:cxn ang="0">
                  <a:pos x="0" y="0"/>
                </a:cxn>
                <a:cxn ang="0">
                  <a:pos x="0" y="0"/>
                </a:cxn>
                <a:cxn ang="0">
                  <a:pos x="0" y="1"/>
                </a:cxn>
                <a:cxn ang="0">
                  <a:pos x="1" y="3"/>
                </a:cxn>
                <a:cxn ang="0">
                  <a:pos x="1" y="3"/>
                </a:cxn>
                <a:cxn ang="0">
                  <a:pos x="3" y="3"/>
                </a:cxn>
                <a:cxn ang="0">
                  <a:pos x="3" y="1"/>
                </a:cxn>
                <a:cxn ang="0">
                  <a:pos x="1" y="0"/>
                </a:cxn>
              </a:cxnLst>
              <a:rect l="0" t="0" r="r" b="b"/>
              <a:pathLst>
                <a:path w="3" h="3">
                  <a:moveTo>
                    <a:pt x="1" y="0"/>
                  </a:moveTo>
                  <a:lnTo>
                    <a:pt x="1" y="0"/>
                  </a:lnTo>
                  <a:lnTo>
                    <a:pt x="0" y="0"/>
                  </a:lnTo>
                  <a:lnTo>
                    <a:pt x="0" y="0"/>
                  </a:lnTo>
                  <a:lnTo>
                    <a:pt x="0" y="1"/>
                  </a:lnTo>
                  <a:lnTo>
                    <a:pt x="1" y="3"/>
                  </a:lnTo>
                  <a:lnTo>
                    <a:pt x="1" y="3"/>
                  </a:lnTo>
                  <a:lnTo>
                    <a:pt x="3" y="3"/>
                  </a:lnTo>
                  <a:lnTo>
                    <a:pt x="3" y="1"/>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8" name="Freeform 5124"/>
            <p:cNvSpPr>
              <a:spLocks/>
            </p:cNvSpPr>
            <p:nvPr/>
          </p:nvSpPr>
          <p:spPr bwMode="auto">
            <a:xfrm>
              <a:off x="4820" y="2796"/>
              <a:ext cx="3" cy="3"/>
            </a:xfrm>
            <a:custGeom>
              <a:avLst/>
              <a:gdLst/>
              <a:ahLst/>
              <a:cxnLst>
                <a:cxn ang="0">
                  <a:pos x="1" y="0"/>
                </a:cxn>
                <a:cxn ang="0">
                  <a:pos x="1" y="0"/>
                </a:cxn>
                <a:cxn ang="0">
                  <a:pos x="0" y="0"/>
                </a:cxn>
                <a:cxn ang="0">
                  <a:pos x="0" y="0"/>
                </a:cxn>
                <a:cxn ang="0">
                  <a:pos x="0" y="1"/>
                </a:cxn>
                <a:cxn ang="0">
                  <a:pos x="1" y="3"/>
                </a:cxn>
                <a:cxn ang="0">
                  <a:pos x="1" y="3"/>
                </a:cxn>
                <a:cxn ang="0">
                  <a:pos x="3" y="3"/>
                </a:cxn>
                <a:cxn ang="0">
                  <a:pos x="3" y="1"/>
                </a:cxn>
                <a:cxn ang="0">
                  <a:pos x="1" y="0"/>
                </a:cxn>
              </a:cxnLst>
              <a:rect l="0" t="0" r="r" b="b"/>
              <a:pathLst>
                <a:path w="3" h="3">
                  <a:moveTo>
                    <a:pt x="1" y="0"/>
                  </a:moveTo>
                  <a:lnTo>
                    <a:pt x="1" y="0"/>
                  </a:lnTo>
                  <a:lnTo>
                    <a:pt x="0" y="0"/>
                  </a:lnTo>
                  <a:lnTo>
                    <a:pt x="0" y="0"/>
                  </a:lnTo>
                  <a:lnTo>
                    <a:pt x="0" y="1"/>
                  </a:lnTo>
                  <a:lnTo>
                    <a:pt x="1" y="3"/>
                  </a:lnTo>
                  <a:lnTo>
                    <a:pt x="1" y="3"/>
                  </a:lnTo>
                  <a:lnTo>
                    <a:pt x="3" y="3"/>
                  </a:lnTo>
                  <a:lnTo>
                    <a:pt x="3" y="1"/>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9" name="Freeform 5125"/>
            <p:cNvSpPr>
              <a:spLocks/>
            </p:cNvSpPr>
            <p:nvPr/>
          </p:nvSpPr>
          <p:spPr bwMode="auto">
            <a:xfrm>
              <a:off x="4821" y="2794"/>
              <a:ext cx="2" cy="2"/>
            </a:xfrm>
            <a:custGeom>
              <a:avLst/>
              <a:gdLst/>
              <a:ahLst/>
              <a:cxnLst>
                <a:cxn ang="0">
                  <a:pos x="2" y="0"/>
                </a:cxn>
                <a:cxn ang="0">
                  <a:pos x="2" y="0"/>
                </a:cxn>
                <a:cxn ang="0">
                  <a:pos x="0" y="0"/>
                </a:cxn>
                <a:cxn ang="0">
                  <a:pos x="2" y="2"/>
                </a:cxn>
                <a:cxn ang="0">
                  <a:pos x="2" y="2"/>
                </a:cxn>
                <a:cxn ang="0">
                  <a:pos x="2" y="0"/>
                </a:cxn>
              </a:cxnLst>
              <a:rect l="0" t="0" r="r" b="b"/>
              <a:pathLst>
                <a:path w="2" h="2">
                  <a:moveTo>
                    <a:pt x="2" y="0"/>
                  </a:moveTo>
                  <a:lnTo>
                    <a:pt x="2" y="0"/>
                  </a:lnTo>
                  <a:lnTo>
                    <a:pt x="0" y="0"/>
                  </a:lnTo>
                  <a:lnTo>
                    <a:pt x="2"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0" name="Freeform 5126"/>
            <p:cNvSpPr>
              <a:spLocks/>
            </p:cNvSpPr>
            <p:nvPr/>
          </p:nvSpPr>
          <p:spPr bwMode="auto">
            <a:xfrm>
              <a:off x="4821" y="2794"/>
              <a:ext cx="2" cy="2"/>
            </a:xfrm>
            <a:custGeom>
              <a:avLst/>
              <a:gdLst/>
              <a:ahLst/>
              <a:cxnLst>
                <a:cxn ang="0">
                  <a:pos x="2" y="0"/>
                </a:cxn>
                <a:cxn ang="0">
                  <a:pos x="2" y="0"/>
                </a:cxn>
                <a:cxn ang="0">
                  <a:pos x="0" y="0"/>
                </a:cxn>
                <a:cxn ang="0">
                  <a:pos x="2" y="2"/>
                </a:cxn>
                <a:cxn ang="0">
                  <a:pos x="2" y="2"/>
                </a:cxn>
                <a:cxn ang="0">
                  <a:pos x="2" y="0"/>
                </a:cxn>
              </a:cxnLst>
              <a:rect l="0" t="0" r="r" b="b"/>
              <a:pathLst>
                <a:path w="2" h="2">
                  <a:moveTo>
                    <a:pt x="2" y="0"/>
                  </a:moveTo>
                  <a:lnTo>
                    <a:pt x="2" y="0"/>
                  </a:lnTo>
                  <a:lnTo>
                    <a:pt x="0" y="0"/>
                  </a:lnTo>
                  <a:lnTo>
                    <a:pt x="2"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1" name="Freeform 5127"/>
            <p:cNvSpPr>
              <a:spLocks/>
            </p:cNvSpPr>
            <p:nvPr/>
          </p:nvSpPr>
          <p:spPr bwMode="auto">
            <a:xfrm>
              <a:off x="4823" y="2790"/>
              <a:ext cx="6" cy="11"/>
            </a:xfrm>
            <a:custGeom>
              <a:avLst/>
              <a:gdLst/>
              <a:ahLst/>
              <a:cxnLst>
                <a:cxn ang="0">
                  <a:pos x="0" y="11"/>
                </a:cxn>
                <a:cxn ang="0">
                  <a:pos x="0" y="11"/>
                </a:cxn>
                <a:cxn ang="0">
                  <a:pos x="4" y="6"/>
                </a:cxn>
                <a:cxn ang="0">
                  <a:pos x="6" y="0"/>
                </a:cxn>
                <a:cxn ang="0">
                  <a:pos x="6" y="0"/>
                </a:cxn>
                <a:cxn ang="0">
                  <a:pos x="4" y="2"/>
                </a:cxn>
                <a:cxn ang="0">
                  <a:pos x="4" y="4"/>
                </a:cxn>
                <a:cxn ang="0">
                  <a:pos x="4" y="4"/>
                </a:cxn>
                <a:cxn ang="0">
                  <a:pos x="0" y="11"/>
                </a:cxn>
              </a:cxnLst>
              <a:rect l="0" t="0" r="r" b="b"/>
              <a:pathLst>
                <a:path w="6" h="11">
                  <a:moveTo>
                    <a:pt x="0" y="11"/>
                  </a:moveTo>
                  <a:lnTo>
                    <a:pt x="0" y="11"/>
                  </a:lnTo>
                  <a:lnTo>
                    <a:pt x="4" y="6"/>
                  </a:lnTo>
                  <a:lnTo>
                    <a:pt x="6" y="0"/>
                  </a:lnTo>
                  <a:lnTo>
                    <a:pt x="6" y="0"/>
                  </a:lnTo>
                  <a:lnTo>
                    <a:pt x="4" y="2"/>
                  </a:lnTo>
                  <a:lnTo>
                    <a:pt x="4" y="4"/>
                  </a:lnTo>
                  <a:lnTo>
                    <a:pt x="4" y="4"/>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2" name="Freeform 5128"/>
            <p:cNvSpPr>
              <a:spLocks/>
            </p:cNvSpPr>
            <p:nvPr/>
          </p:nvSpPr>
          <p:spPr bwMode="auto">
            <a:xfrm>
              <a:off x="4823" y="2790"/>
              <a:ext cx="6" cy="11"/>
            </a:xfrm>
            <a:custGeom>
              <a:avLst/>
              <a:gdLst/>
              <a:ahLst/>
              <a:cxnLst>
                <a:cxn ang="0">
                  <a:pos x="0" y="11"/>
                </a:cxn>
                <a:cxn ang="0">
                  <a:pos x="0" y="11"/>
                </a:cxn>
                <a:cxn ang="0">
                  <a:pos x="4" y="6"/>
                </a:cxn>
                <a:cxn ang="0">
                  <a:pos x="6" y="0"/>
                </a:cxn>
                <a:cxn ang="0">
                  <a:pos x="6" y="0"/>
                </a:cxn>
                <a:cxn ang="0">
                  <a:pos x="4" y="2"/>
                </a:cxn>
                <a:cxn ang="0">
                  <a:pos x="4" y="4"/>
                </a:cxn>
                <a:cxn ang="0">
                  <a:pos x="4" y="4"/>
                </a:cxn>
                <a:cxn ang="0">
                  <a:pos x="0" y="11"/>
                </a:cxn>
              </a:cxnLst>
              <a:rect l="0" t="0" r="r" b="b"/>
              <a:pathLst>
                <a:path w="6" h="11">
                  <a:moveTo>
                    <a:pt x="0" y="11"/>
                  </a:moveTo>
                  <a:lnTo>
                    <a:pt x="0" y="11"/>
                  </a:lnTo>
                  <a:lnTo>
                    <a:pt x="4" y="6"/>
                  </a:lnTo>
                  <a:lnTo>
                    <a:pt x="6" y="0"/>
                  </a:lnTo>
                  <a:lnTo>
                    <a:pt x="6" y="0"/>
                  </a:lnTo>
                  <a:lnTo>
                    <a:pt x="4" y="2"/>
                  </a:lnTo>
                  <a:lnTo>
                    <a:pt x="4" y="4"/>
                  </a:lnTo>
                  <a:lnTo>
                    <a:pt x="4" y="4"/>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3" name="Freeform 5129"/>
            <p:cNvSpPr>
              <a:spLocks/>
            </p:cNvSpPr>
            <p:nvPr/>
          </p:nvSpPr>
          <p:spPr bwMode="auto">
            <a:xfrm>
              <a:off x="4841" y="2803"/>
              <a:ext cx="7" cy="11"/>
            </a:xfrm>
            <a:custGeom>
              <a:avLst/>
              <a:gdLst/>
              <a:ahLst/>
              <a:cxnLst>
                <a:cxn ang="0">
                  <a:pos x="2" y="0"/>
                </a:cxn>
                <a:cxn ang="0">
                  <a:pos x="2" y="0"/>
                </a:cxn>
                <a:cxn ang="0">
                  <a:pos x="2" y="3"/>
                </a:cxn>
                <a:cxn ang="0">
                  <a:pos x="4" y="5"/>
                </a:cxn>
                <a:cxn ang="0">
                  <a:pos x="4" y="5"/>
                </a:cxn>
                <a:cxn ang="0">
                  <a:pos x="2" y="7"/>
                </a:cxn>
                <a:cxn ang="0">
                  <a:pos x="0" y="9"/>
                </a:cxn>
                <a:cxn ang="0">
                  <a:pos x="2" y="11"/>
                </a:cxn>
                <a:cxn ang="0">
                  <a:pos x="4" y="11"/>
                </a:cxn>
                <a:cxn ang="0">
                  <a:pos x="4" y="11"/>
                </a:cxn>
                <a:cxn ang="0">
                  <a:pos x="7" y="9"/>
                </a:cxn>
                <a:cxn ang="0">
                  <a:pos x="7" y="5"/>
                </a:cxn>
                <a:cxn ang="0">
                  <a:pos x="5" y="3"/>
                </a:cxn>
                <a:cxn ang="0">
                  <a:pos x="2" y="0"/>
                </a:cxn>
              </a:cxnLst>
              <a:rect l="0" t="0" r="r" b="b"/>
              <a:pathLst>
                <a:path w="7" h="11">
                  <a:moveTo>
                    <a:pt x="2" y="0"/>
                  </a:moveTo>
                  <a:lnTo>
                    <a:pt x="2" y="0"/>
                  </a:lnTo>
                  <a:lnTo>
                    <a:pt x="2" y="3"/>
                  </a:lnTo>
                  <a:lnTo>
                    <a:pt x="4" y="5"/>
                  </a:lnTo>
                  <a:lnTo>
                    <a:pt x="4" y="5"/>
                  </a:lnTo>
                  <a:lnTo>
                    <a:pt x="2" y="7"/>
                  </a:lnTo>
                  <a:lnTo>
                    <a:pt x="0" y="9"/>
                  </a:lnTo>
                  <a:lnTo>
                    <a:pt x="2" y="11"/>
                  </a:lnTo>
                  <a:lnTo>
                    <a:pt x="4" y="11"/>
                  </a:lnTo>
                  <a:lnTo>
                    <a:pt x="4" y="11"/>
                  </a:lnTo>
                  <a:lnTo>
                    <a:pt x="7" y="9"/>
                  </a:lnTo>
                  <a:lnTo>
                    <a:pt x="7" y="5"/>
                  </a:lnTo>
                  <a:lnTo>
                    <a:pt x="5" y="3"/>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4" name="Freeform 5130"/>
            <p:cNvSpPr>
              <a:spLocks/>
            </p:cNvSpPr>
            <p:nvPr/>
          </p:nvSpPr>
          <p:spPr bwMode="auto">
            <a:xfrm>
              <a:off x="4841" y="2803"/>
              <a:ext cx="7" cy="11"/>
            </a:xfrm>
            <a:custGeom>
              <a:avLst/>
              <a:gdLst/>
              <a:ahLst/>
              <a:cxnLst>
                <a:cxn ang="0">
                  <a:pos x="2" y="0"/>
                </a:cxn>
                <a:cxn ang="0">
                  <a:pos x="2" y="0"/>
                </a:cxn>
                <a:cxn ang="0">
                  <a:pos x="2" y="3"/>
                </a:cxn>
                <a:cxn ang="0">
                  <a:pos x="4" y="5"/>
                </a:cxn>
                <a:cxn ang="0">
                  <a:pos x="4" y="5"/>
                </a:cxn>
                <a:cxn ang="0">
                  <a:pos x="2" y="7"/>
                </a:cxn>
                <a:cxn ang="0">
                  <a:pos x="0" y="9"/>
                </a:cxn>
                <a:cxn ang="0">
                  <a:pos x="2" y="11"/>
                </a:cxn>
                <a:cxn ang="0">
                  <a:pos x="4" y="11"/>
                </a:cxn>
                <a:cxn ang="0">
                  <a:pos x="4" y="11"/>
                </a:cxn>
                <a:cxn ang="0">
                  <a:pos x="7" y="9"/>
                </a:cxn>
                <a:cxn ang="0">
                  <a:pos x="7" y="5"/>
                </a:cxn>
                <a:cxn ang="0">
                  <a:pos x="5" y="3"/>
                </a:cxn>
                <a:cxn ang="0">
                  <a:pos x="2" y="0"/>
                </a:cxn>
              </a:cxnLst>
              <a:rect l="0" t="0" r="r" b="b"/>
              <a:pathLst>
                <a:path w="7" h="11">
                  <a:moveTo>
                    <a:pt x="2" y="0"/>
                  </a:moveTo>
                  <a:lnTo>
                    <a:pt x="2" y="0"/>
                  </a:lnTo>
                  <a:lnTo>
                    <a:pt x="2" y="3"/>
                  </a:lnTo>
                  <a:lnTo>
                    <a:pt x="4" y="5"/>
                  </a:lnTo>
                  <a:lnTo>
                    <a:pt x="4" y="5"/>
                  </a:lnTo>
                  <a:lnTo>
                    <a:pt x="2" y="7"/>
                  </a:lnTo>
                  <a:lnTo>
                    <a:pt x="0" y="9"/>
                  </a:lnTo>
                  <a:lnTo>
                    <a:pt x="2" y="11"/>
                  </a:lnTo>
                  <a:lnTo>
                    <a:pt x="4" y="11"/>
                  </a:lnTo>
                  <a:lnTo>
                    <a:pt x="4" y="11"/>
                  </a:lnTo>
                  <a:lnTo>
                    <a:pt x="7" y="9"/>
                  </a:lnTo>
                  <a:lnTo>
                    <a:pt x="7" y="5"/>
                  </a:lnTo>
                  <a:lnTo>
                    <a:pt x="5" y="3"/>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5" name="Freeform 5131"/>
            <p:cNvSpPr>
              <a:spLocks/>
            </p:cNvSpPr>
            <p:nvPr/>
          </p:nvSpPr>
          <p:spPr bwMode="auto">
            <a:xfrm>
              <a:off x="4843" y="2792"/>
              <a:ext cx="11" cy="16"/>
            </a:xfrm>
            <a:custGeom>
              <a:avLst/>
              <a:gdLst/>
              <a:ahLst/>
              <a:cxnLst>
                <a:cxn ang="0">
                  <a:pos x="2" y="9"/>
                </a:cxn>
                <a:cxn ang="0">
                  <a:pos x="2" y="9"/>
                </a:cxn>
                <a:cxn ang="0">
                  <a:pos x="0" y="9"/>
                </a:cxn>
                <a:cxn ang="0">
                  <a:pos x="2" y="13"/>
                </a:cxn>
                <a:cxn ang="0">
                  <a:pos x="5" y="13"/>
                </a:cxn>
                <a:cxn ang="0">
                  <a:pos x="3" y="13"/>
                </a:cxn>
                <a:cxn ang="0">
                  <a:pos x="3" y="13"/>
                </a:cxn>
                <a:cxn ang="0">
                  <a:pos x="5" y="13"/>
                </a:cxn>
                <a:cxn ang="0">
                  <a:pos x="5" y="14"/>
                </a:cxn>
                <a:cxn ang="0">
                  <a:pos x="5" y="16"/>
                </a:cxn>
                <a:cxn ang="0">
                  <a:pos x="7" y="16"/>
                </a:cxn>
                <a:cxn ang="0">
                  <a:pos x="7" y="16"/>
                </a:cxn>
                <a:cxn ang="0">
                  <a:pos x="7" y="16"/>
                </a:cxn>
                <a:cxn ang="0">
                  <a:pos x="7" y="14"/>
                </a:cxn>
                <a:cxn ang="0">
                  <a:pos x="5" y="13"/>
                </a:cxn>
                <a:cxn ang="0">
                  <a:pos x="5" y="13"/>
                </a:cxn>
                <a:cxn ang="0">
                  <a:pos x="9" y="14"/>
                </a:cxn>
                <a:cxn ang="0">
                  <a:pos x="11" y="13"/>
                </a:cxn>
                <a:cxn ang="0">
                  <a:pos x="11" y="11"/>
                </a:cxn>
                <a:cxn ang="0">
                  <a:pos x="11" y="9"/>
                </a:cxn>
                <a:cxn ang="0">
                  <a:pos x="11" y="9"/>
                </a:cxn>
                <a:cxn ang="0">
                  <a:pos x="11" y="7"/>
                </a:cxn>
                <a:cxn ang="0">
                  <a:pos x="11" y="5"/>
                </a:cxn>
                <a:cxn ang="0">
                  <a:pos x="11" y="4"/>
                </a:cxn>
                <a:cxn ang="0">
                  <a:pos x="11" y="2"/>
                </a:cxn>
                <a:cxn ang="0">
                  <a:pos x="11" y="2"/>
                </a:cxn>
                <a:cxn ang="0">
                  <a:pos x="9" y="0"/>
                </a:cxn>
                <a:cxn ang="0">
                  <a:pos x="9" y="0"/>
                </a:cxn>
                <a:cxn ang="0">
                  <a:pos x="7" y="0"/>
                </a:cxn>
                <a:cxn ang="0">
                  <a:pos x="7" y="0"/>
                </a:cxn>
                <a:cxn ang="0">
                  <a:pos x="5" y="2"/>
                </a:cxn>
                <a:cxn ang="0">
                  <a:pos x="5" y="4"/>
                </a:cxn>
                <a:cxn ang="0">
                  <a:pos x="3" y="4"/>
                </a:cxn>
                <a:cxn ang="0">
                  <a:pos x="3" y="4"/>
                </a:cxn>
                <a:cxn ang="0">
                  <a:pos x="3" y="4"/>
                </a:cxn>
                <a:cxn ang="0">
                  <a:pos x="3" y="5"/>
                </a:cxn>
                <a:cxn ang="0">
                  <a:pos x="3" y="5"/>
                </a:cxn>
                <a:cxn ang="0">
                  <a:pos x="5" y="5"/>
                </a:cxn>
                <a:cxn ang="0">
                  <a:pos x="3" y="7"/>
                </a:cxn>
                <a:cxn ang="0">
                  <a:pos x="3" y="7"/>
                </a:cxn>
                <a:cxn ang="0">
                  <a:pos x="5" y="9"/>
                </a:cxn>
                <a:cxn ang="0">
                  <a:pos x="3" y="11"/>
                </a:cxn>
                <a:cxn ang="0">
                  <a:pos x="3" y="11"/>
                </a:cxn>
                <a:cxn ang="0">
                  <a:pos x="3" y="11"/>
                </a:cxn>
                <a:cxn ang="0">
                  <a:pos x="3" y="13"/>
                </a:cxn>
                <a:cxn ang="0">
                  <a:pos x="3" y="13"/>
                </a:cxn>
                <a:cxn ang="0">
                  <a:pos x="2" y="9"/>
                </a:cxn>
              </a:cxnLst>
              <a:rect l="0" t="0" r="r" b="b"/>
              <a:pathLst>
                <a:path w="11" h="16">
                  <a:moveTo>
                    <a:pt x="2" y="9"/>
                  </a:moveTo>
                  <a:lnTo>
                    <a:pt x="2" y="9"/>
                  </a:lnTo>
                  <a:lnTo>
                    <a:pt x="0" y="9"/>
                  </a:lnTo>
                  <a:lnTo>
                    <a:pt x="2" y="13"/>
                  </a:lnTo>
                  <a:lnTo>
                    <a:pt x="5" y="13"/>
                  </a:lnTo>
                  <a:lnTo>
                    <a:pt x="3" y="13"/>
                  </a:lnTo>
                  <a:lnTo>
                    <a:pt x="3" y="13"/>
                  </a:lnTo>
                  <a:lnTo>
                    <a:pt x="5" y="13"/>
                  </a:lnTo>
                  <a:lnTo>
                    <a:pt x="5" y="14"/>
                  </a:lnTo>
                  <a:lnTo>
                    <a:pt x="5" y="16"/>
                  </a:lnTo>
                  <a:lnTo>
                    <a:pt x="7" y="16"/>
                  </a:lnTo>
                  <a:lnTo>
                    <a:pt x="7" y="16"/>
                  </a:lnTo>
                  <a:lnTo>
                    <a:pt x="7" y="16"/>
                  </a:lnTo>
                  <a:lnTo>
                    <a:pt x="7" y="14"/>
                  </a:lnTo>
                  <a:lnTo>
                    <a:pt x="5" y="13"/>
                  </a:lnTo>
                  <a:lnTo>
                    <a:pt x="5" y="13"/>
                  </a:lnTo>
                  <a:lnTo>
                    <a:pt x="9" y="14"/>
                  </a:lnTo>
                  <a:lnTo>
                    <a:pt x="11" y="13"/>
                  </a:lnTo>
                  <a:lnTo>
                    <a:pt x="11" y="11"/>
                  </a:lnTo>
                  <a:lnTo>
                    <a:pt x="11" y="9"/>
                  </a:lnTo>
                  <a:lnTo>
                    <a:pt x="11" y="9"/>
                  </a:lnTo>
                  <a:lnTo>
                    <a:pt x="11" y="7"/>
                  </a:lnTo>
                  <a:lnTo>
                    <a:pt x="11" y="5"/>
                  </a:lnTo>
                  <a:lnTo>
                    <a:pt x="11" y="4"/>
                  </a:lnTo>
                  <a:lnTo>
                    <a:pt x="11" y="2"/>
                  </a:lnTo>
                  <a:lnTo>
                    <a:pt x="11" y="2"/>
                  </a:lnTo>
                  <a:lnTo>
                    <a:pt x="9" y="0"/>
                  </a:lnTo>
                  <a:lnTo>
                    <a:pt x="9" y="0"/>
                  </a:lnTo>
                  <a:lnTo>
                    <a:pt x="7" y="0"/>
                  </a:lnTo>
                  <a:lnTo>
                    <a:pt x="7" y="0"/>
                  </a:lnTo>
                  <a:lnTo>
                    <a:pt x="5" y="2"/>
                  </a:lnTo>
                  <a:lnTo>
                    <a:pt x="5" y="4"/>
                  </a:lnTo>
                  <a:lnTo>
                    <a:pt x="3" y="4"/>
                  </a:lnTo>
                  <a:lnTo>
                    <a:pt x="3" y="4"/>
                  </a:lnTo>
                  <a:lnTo>
                    <a:pt x="3" y="4"/>
                  </a:lnTo>
                  <a:lnTo>
                    <a:pt x="3" y="5"/>
                  </a:lnTo>
                  <a:lnTo>
                    <a:pt x="3" y="5"/>
                  </a:lnTo>
                  <a:lnTo>
                    <a:pt x="5" y="5"/>
                  </a:lnTo>
                  <a:lnTo>
                    <a:pt x="3" y="7"/>
                  </a:lnTo>
                  <a:lnTo>
                    <a:pt x="3" y="7"/>
                  </a:lnTo>
                  <a:lnTo>
                    <a:pt x="5" y="9"/>
                  </a:lnTo>
                  <a:lnTo>
                    <a:pt x="3" y="11"/>
                  </a:lnTo>
                  <a:lnTo>
                    <a:pt x="3" y="11"/>
                  </a:lnTo>
                  <a:lnTo>
                    <a:pt x="3" y="11"/>
                  </a:lnTo>
                  <a:lnTo>
                    <a:pt x="3" y="13"/>
                  </a:lnTo>
                  <a:lnTo>
                    <a:pt x="3" y="13"/>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6" name="Freeform 5132"/>
            <p:cNvSpPr>
              <a:spLocks/>
            </p:cNvSpPr>
            <p:nvPr/>
          </p:nvSpPr>
          <p:spPr bwMode="auto">
            <a:xfrm>
              <a:off x="4843" y="2792"/>
              <a:ext cx="11" cy="16"/>
            </a:xfrm>
            <a:custGeom>
              <a:avLst/>
              <a:gdLst/>
              <a:ahLst/>
              <a:cxnLst>
                <a:cxn ang="0">
                  <a:pos x="2" y="9"/>
                </a:cxn>
                <a:cxn ang="0">
                  <a:pos x="2" y="9"/>
                </a:cxn>
                <a:cxn ang="0">
                  <a:pos x="0" y="9"/>
                </a:cxn>
                <a:cxn ang="0">
                  <a:pos x="2" y="13"/>
                </a:cxn>
                <a:cxn ang="0">
                  <a:pos x="5" y="13"/>
                </a:cxn>
                <a:cxn ang="0">
                  <a:pos x="3" y="13"/>
                </a:cxn>
                <a:cxn ang="0">
                  <a:pos x="3" y="13"/>
                </a:cxn>
                <a:cxn ang="0">
                  <a:pos x="5" y="13"/>
                </a:cxn>
                <a:cxn ang="0">
                  <a:pos x="5" y="14"/>
                </a:cxn>
                <a:cxn ang="0">
                  <a:pos x="5" y="16"/>
                </a:cxn>
                <a:cxn ang="0">
                  <a:pos x="7" y="16"/>
                </a:cxn>
                <a:cxn ang="0">
                  <a:pos x="7" y="16"/>
                </a:cxn>
                <a:cxn ang="0">
                  <a:pos x="7" y="16"/>
                </a:cxn>
                <a:cxn ang="0">
                  <a:pos x="7" y="14"/>
                </a:cxn>
                <a:cxn ang="0">
                  <a:pos x="5" y="13"/>
                </a:cxn>
                <a:cxn ang="0">
                  <a:pos x="5" y="13"/>
                </a:cxn>
                <a:cxn ang="0">
                  <a:pos x="9" y="14"/>
                </a:cxn>
                <a:cxn ang="0">
                  <a:pos x="11" y="13"/>
                </a:cxn>
                <a:cxn ang="0">
                  <a:pos x="11" y="11"/>
                </a:cxn>
                <a:cxn ang="0">
                  <a:pos x="11" y="9"/>
                </a:cxn>
                <a:cxn ang="0">
                  <a:pos x="11" y="9"/>
                </a:cxn>
                <a:cxn ang="0">
                  <a:pos x="11" y="7"/>
                </a:cxn>
                <a:cxn ang="0">
                  <a:pos x="11" y="5"/>
                </a:cxn>
                <a:cxn ang="0">
                  <a:pos x="11" y="4"/>
                </a:cxn>
                <a:cxn ang="0">
                  <a:pos x="11" y="2"/>
                </a:cxn>
                <a:cxn ang="0">
                  <a:pos x="11" y="2"/>
                </a:cxn>
                <a:cxn ang="0">
                  <a:pos x="9" y="0"/>
                </a:cxn>
                <a:cxn ang="0">
                  <a:pos x="9" y="0"/>
                </a:cxn>
                <a:cxn ang="0">
                  <a:pos x="7" y="0"/>
                </a:cxn>
                <a:cxn ang="0">
                  <a:pos x="7" y="0"/>
                </a:cxn>
                <a:cxn ang="0">
                  <a:pos x="5" y="2"/>
                </a:cxn>
                <a:cxn ang="0">
                  <a:pos x="5" y="4"/>
                </a:cxn>
                <a:cxn ang="0">
                  <a:pos x="3" y="4"/>
                </a:cxn>
                <a:cxn ang="0">
                  <a:pos x="3" y="4"/>
                </a:cxn>
                <a:cxn ang="0">
                  <a:pos x="3" y="4"/>
                </a:cxn>
                <a:cxn ang="0">
                  <a:pos x="3" y="5"/>
                </a:cxn>
                <a:cxn ang="0">
                  <a:pos x="3" y="5"/>
                </a:cxn>
                <a:cxn ang="0">
                  <a:pos x="5" y="5"/>
                </a:cxn>
                <a:cxn ang="0">
                  <a:pos x="3" y="7"/>
                </a:cxn>
                <a:cxn ang="0">
                  <a:pos x="3" y="7"/>
                </a:cxn>
                <a:cxn ang="0">
                  <a:pos x="5" y="9"/>
                </a:cxn>
                <a:cxn ang="0">
                  <a:pos x="3" y="11"/>
                </a:cxn>
                <a:cxn ang="0">
                  <a:pos x="3" y="11"/>
                </a:cxn>
                <a:cxn ang="0">
                  <a:pos x="3" y="11"/>
                </a:cxn>
                <a:cxn ang="0">
                  <a:pos x="3" y="13"/>
                </a:cxn>
                <a:cxn ang="0">
                  <a:pos x="3" y="13"/>
                </a:cxn>
                <a:cxn ang="0">
                  <a:pos x="2" y="9"/>
                </a:cxn>
              </a:cxnLst>
              <a:rect l="0" t="0" r="r" b="b"/>
              <a:pathLst>
                <a:path w="11" h="16">
                  <a:moveTo>
                    <a:pt x="2" y="9"/>
                  </a:moveTo>
                  <a:lnTo>
                    <a:pt x="2" y="9"/>
                  </a:lnTo>
                  <a:lnTo>
                    <a:pt x="0" y="9"/>
                  </a:lnTo>
                  <a:lnTo>
                    <a:pt x="2" y="13"/>
                  </a:lnTo>
                  <a:lnTo>
                    <a:pt x="5" y="13"/>
                  </a:lnTo>
                  <a:lnTo>
                    <a:pt x="3" y="13"/>
                  </a:lnTo>
                  <a:lnTo>
                    <a:pt x="3" y="13"/>
                  </a:lnTo>
                  <a:lnTo>
                    <a:pt x="5" y="13"/>
                  </a:lnTo>
                  <a:lnTo>
                    <a:pt x="5" y="14"/>
                  </a:lnTo>
                  <a:lnTo>
                    <a:pt x="5" y="16"/>
                  </a:lnTo>
                  <a:lnTo>
                    <a:pt x="7" y="16"/>
                  </a:lnTo>
                  <a:lnTo>
                    <a:pt x="7" y="16"/>
                  </a:lnTo>
                  <a:lnTo>
                    <a:pt x="7" y="16"/>
                  </a:lnTo>
                  <a:lnTo>
                    <a:pt x="7" y="14"/>
                  </a:lnTo>
                  <a:lnTo>
                    <a:pt x="5" y="13"/>
                  </a:lnTo>
                  <a:lnTo>
                    <a:pt x="5" y="13"/>
                  </a:lnTo>
                  <a:lnTo>
                    <a:pt x="9" y="14"/>
                  </a:lnTo>
                  <a:lnTo>
                    <a:pt x="11" y="13"/>
                  </a:lnTo>
                  <a:lnTo>
                    <a:pt x="11" y="11"/>
                  </a:lnTo>
                  <a:lnTo>
                    <a:pt x="11" y="9"/>
                  </a:lnTo>
                  <a:lnTo>
                    <a:pt x="11" y="9"/>
                  </a:lnTo>
                  <a:lnTo>
                    <a:pt x="11" y="7"/>
                  </a:lnTo>
                  <a:lnTo>
                    <a:pt x="11" y="5"/>
                  </a:lnTo>
                  <a:lnTo>
                    <a:pt x="11" y="4"/>
                  </a:lnTo>
                  <a:lnTo>
                    <a:pt x="11" y="2"/>
                  </a:lnTo>
                  <a:lnTo>
                    <a:pt x="11" y="2"/>
                  </a:lnTo>
                  <a:lnTo>
                    <a:pt x="9" y="0"/>
                  </a:lnTo>
                  <a:lnTo>
                    <a:pt x="9" y="0"/>
                  </a:lnTo>
                  <a:lnTo>
                    <a:pt x="7" y="0"/>
                  </a:lnTo>
                  <a:lnTo>
                    <a:pt x="7" y="0"/>
                  </a:lnTo>
                  <a:lnTo>
                    <a:pt x="5" y="2"/>
                  </a:lnTo>
                  <a:lnTo>
                    <a:pt x="5" y="4"/>
                  </a:lnTo>
                  <a:lnTo>
                    <a:pt x="3" y="4"/>
                  </a:lnTo>
                  <a:lnTo>
                    <a:pt x="3" y="4"/>
                  </a:lnTo>
                  <a:lnTo>
                    <a:pt x="3" y="4"/>
                  </a:lnTo>
                  <a:lnTo>
                    <a:pt x="3" y="5"/>
                  </a:lnTo>
                  <a:lnTo>
                    <a:pt x="3" y="5"/>
                  </a:lnTo>
                  <a:lnTo>
                    <a:pt x="5" y="5"/>
                  </a:lnTo>
                  <a:lnTo>
                    <a:pt x="3" y="7"/>
                  </a:lnTo>
                  <a:lnTo>
                    <a:pt x="3" y="7"/>
                  </a:lnTo>
                  <a:lnTo>
                    <a:pt x="5" y="9"/>
                  </a:lnTo>
                  <a:lnTo>
                    <a:pt x="3" y="11"/>
                  </a:lnTo>
                  <a:lnTo>
                    <a:pt x="3" y="11"/>
                  </a:lnTo>
                  <a:lnTo>
                    <a:pt x="3" y="11"/>
                  </a:lnTo>
                  <a:lnTo>
                    <a:pt x="3" y="13"/>
                  </a:lnTo>
                  <a:lnTo>
                    <a:pt x="3" y="13"/>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7" name="Freeform 5133"/>
            <p:cNvSpPr>
              <a:spLocks/>
            </p:cNvSpPr>
            <p:nvPr/>
          </p:nvSpPr>
          <p:spPr bwMode="auto">
            <a:xfrm>
              <a:off x="4852" y="2810"/>
              <a:ext cx="1" cy="4"/>
            </a:xfrm>
            <a:custGeom>
              <a:avLst/>
              <a:gdLst/>
              <a:ahLst/>
              <a:cxnLst>
                <a:cxn ang="0">
                  <a:pos x="0" y="0"/>
                </a:cxn>
                <a:cxn ang="0">
                  <a:pos x="0" y="0"/>
                </a:cxn>
                <a:cxn ang="0">
                  <a:pos x="0" y="2"/>
                </a:cxn>
                <a:cxn ang="0">
                  <a:pos x="0" y="4"/>
                </a:cxn>
                <a:cxn ang="0">
                  <a:pos x="0" y="4"/>
                </a:cxn>
                <a:cxn ang="0">
                  <a:pos x="0" y="0"/>
                </a:cxn>
              </a:cxnLst>
              <a:rect l="0" t="0" r="r" b="b"/>
              <a:pathLst>
                <a:path h="4">
                  <a:moveTo>
                    <a:pt x="0" y="0"/>
                  </a:moveTo>
                  <a:lnTo>
                    <a:pt x="0" y="0"/>
                  </a:lnTo>
                  <a:lnTo>
                    <a:pt x="0" y="2"/>
                  </a:lnTo>
                  <a:lnTo>
                    <a:pt x="0" y="4"/>
                  </a:lnTo>
                  <a:lnTo>
                    <a:pt x="0"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8" name="Freeform 5134"/>
            <p:cNvSpPr>
              <a:spLocks/>
            </p:cNvSpPr>
            <p:nvPr/>
          </p:nvSpPr>
          <p:spPr bwMode="auto">
            <a:xfrm>
              <a:off x="4852" y="2810"/>
              <a:ext cx="1" cy="4"/>
            </a:xfrm>
            <a:custGeom>
              <a:avLst/>
              <a:gdLst/>
              <a:ahLst/>
              <a:cxnLst>
                <a:cxn ang="0">
                  <a:pos x="0" y="0"/>
                </a:cxn>
                <a:cxn ang="0">
                  <a:pos x="0" y="0"/>
                </a:cxn>
                <a:cxn ang="0">
                  <a:pos x="0" y="2"/>
                </a:cxn>
                <a:cxn ang="0">
                  <a:pos x="0" y="4"/>
                </a:cxn>
                <a:cxn ang="0">
                  <a:pos x="0" y="4"/>
                </a:cxn>
                <a:cxn ang="0">
                  <a:pos x="0" y="0"/>
                </a:cxn>
              </a:cxnLst>
              <a:rect l="0" t="0" r="r" b="b"/>
              <a:pathLst>
                <a:path h="4">
                  <a:moveTo>
                    <a:pt x="0" y="0"/>
                  </a:moveTo>
                  <a:lnTo>
                    <a:pt x="0" y="0"/>
                  </a:lnTo>
                  <a:lnTo>
                    <a:pt x="0" y="2"/>
                  </a:lnTo>
                  <a:lnTo>
                    <a:pt x="0" y="4"/>
                  </a:lnTo>
                  <a:lnTo>
                    <a:pt x="0"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9" name="Freeform 5135"/>
            <p:cNvSpPr>
              <a:spLocks/>
            </p:cNvSpPr>
            <p:nvPr/>
          </p:nvSpPr>
          <p:spPr bwMode="auto">
            <a:xfrm>
              <a:off x="4852" y="2808"/>
              <a:ext cx="2" cy="2"/>
            </a:xfrm>
            <a:custGeom>
              <a:avLst/>
              <a:gdLst/>
              <a:ahLst/>
              <a:cxnLst>
                <a:cxn ang="0">
                  <a:pos x="0" y="0"/>
                </a:cxn>
                <a:cxn ang="0">
                  <a:pos x="0" y="0"/>
                </a:cxn>
                <a:cxn ang="0">
                  <a:pos x="0" y="0"/>
                </a:cxn>
                <a:cxn ang="0">
                  <a:pos x="2" y="2"/>
                </a:cxn>
                <a:cxn ang="0">
                  <a:pos x="2" y="2"/>
                </a:cxn>
                <a:cxn ang="0">
                  <a:pos x="0" y="0"/>
                </a:cxn>
              </a:cxnLst>
              <a:rect l="0" t="0" r="r" b="b"/>
              <a:pathLst>
                <a:path w="2" h="2">
                  <a:moveTo>
                    <a:pt x="0" y="0"/>
                  </a:moveTo>
                  <a:lnTo>
                    <a:pt x="0" y="0"/>
                  </a:lnTo>
                  <a:lnTo>
                    <a:pt x="0" y="0"/>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0" name="Freeform 5136"/>
            <p:cNvSpPr>
              <a:spLocks/>
            </p:cNvSpPr>
            <p:nvPr/>
          </p:nvSpPr>
          <p:spPr bwMode="auto">
            <a:xfrm>
              <a:off x="4852" y="2808"/>
              <a:ext cx="2" cy="2"/>
            </a:xfrm>
            <a:custGeom>
              <a:avLst/>
              <a:gdLst/>
              <a:ahLst/>
              <a:cxnLst>
                <a:cxn ang="0">
                  <a:pos x="0" y="0"/>
                </a:cxn>
                <a:cxn ang="0">
                  <a:pos x="0" y="0"/>
                </a:cxn>
                <a:cxn ang="0">
                  <a:pos x="0" y="0"/>
                </a:cxn>
                <a:cxn ang="0">
                  <a:pos x="2" y="2"/>
                </a:cxn>
                <a:cxn ang="0">
                  <a:pos x="2" y="2"/>
                </a:cxn>
                <a:cxn ang="0">
                  <a:pos x="0" y="0"/>
                </a:cxn>
              </a:cxnLst>
              <a:rect l="0" t="0" r="r" b="b"/>
              <a:pathLst>
                <a:path w="2" h="2">
                  <a:moveTo>
                    <a:pt x="0" y="0"/>
                  </a:moveTo>
                  <a:lnTo>
                    <a:pt x="0" y="0"/>
                  </a:lnTo>
                  <a:lnTo>
                    <a:pt x="0" y="0"/>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1" name="Freeform 5137"/>
            <p:cNvSpPr>
              <a:spLocks/>
            </p:cNvSpPr>
            <p:nvPr/>
          </p:nvSpPr>
          <p:spPr bwMode="auto">
            <a:xfrm>
              <a:off x="4855" y="2806"/>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2" name="Freeform 5138"/>
            <p:cNvSpPr>
              <a:spLocks/>
            </p:cNvSpPr>
            <p:nvPr/>
          </p:nvSpPr>
          <p:spPr bwMode="auto">
            <a:xfrm>
              <a:off x="4855" y="2806"/>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3" name="Freeform 5139"/>
            <p:cNvSpPr>
              <a:spLocks/>
            </p:cNvSpPr>
            <p:nvPr/>
          </p:nvSpPr>
          <p:spPr bwMode="auto">
            <a:xfrm>
              <a:off x="4859" y="2719"/>
              <a:ext cx="2" cy="4"/>
            </a:xfrm>
            <a:custGeom>
              <a:avLst/>
              <a:gdLst/>
              <a:ahLst/>
              <a:cxnLst>
                <a:cxn ang="0">
                  <a:pos x="0" y="0"/>
                </a:cxn>
                <a:cxn ang="0">
                  <a:pos x="0" y="0"/>
                </a:cxn>
                <a:cxn ang="0">
                  <a:pos x="0" y="2"/>
                </a:cxn>
                <a:cxn ang="0">
                  <a:pos x="0" y="4"/>
                </a:cxn>
                <a:cxn ang="0">
                  <a:pos x="2" y="4"/>
                </a:cxn>
                <a:cxn ang="0">
                  <a:pos x="2" y="4"/>
                </a:cxn>
                <a:cxn ang="0">
                  <a:pos x="2" y="2"/>
                </a:cxn>
                <a:cxn ang="0">
                  <a:pos x="0" y="0"/>
                </a:cxn>
              </a:cxnLst>
              <a:rect l="0" t="0" r="r" b="b"/>
              <a:pathLst>
                <a:path w="2" h="4">
                  <a:moveTo>
                    <a:pt x="0" y="0"/>
                  </a:moveTo>
                  <a:lnTo>
                    <a:pt x="0" y="0"/>
                  </a:lnTo>
                  <a:lnTo>
                    <a:pt x="0" y="2"/>
                  </a:lnTo>
                  <a:lnTo>
                    <a:pt x="0" y="4"/>
                  </a:lnTo>
                  <a:lnTo>
                    <a:pt x="2" y="4"/>
                  </a:lnTo>
                  <a:lnTo>
                    <a:pt x="2"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4" name="Freeform 5140"/>
            <p:cNvSpPr>
              <a:spLocks/>
            </p:cNvSpPr>
            <p:nvPr/>
          </p:nvSpPr>
          <p:spPr bwMode="auto">
            <a:xfrm>
              <a:off x="4859" y="2719"/>
              <a:ext cx="2" cy="4"/>
            </a:xfrm>
            <a:custGeom>
              <a:avLst/>
              <a:gdLst/>
              <a:ahLst/>
              <a:cxnLst>
                <a:cxn ang="0">
                  <a:pos x="0" y="0"/>
                </a:cxn>
                <a:cxn ang="0">
                  <a:pos x="0" y="0"/>
                </a:cxn>
                <a:cxn ang="0">
                  <a:pos x="0" y="2"/>
                </a:cxn>
                <a:cxn ang="0">
                  <a:pos x="0" y="4"/>
                </a:cxn>
                <a:cxn ang="0">
                  <a:pos x="2" y="4"/>
                </a:cxn>
                <a:cxn ang="0">
                  <a:pos x="2" y="4"/>
                </a:cxn>
                <a:cxn ang="0">
                  <a:pos x="2" y="2"/>
                </a:cxn>
                <a:cxn ang="0">
                  <a:pos x="0" y="0"/>
                </a:cxn>
              </a:cxnLst>
              <a:rect l="0" t="0" r="r" b="b"/>
              <a:pathLst>
                <a:path w="2" h="4">
                  <a:moveTo>
                    <a:pt x="0" y="0"/>
                  </a:moveTo>
                  <a:lnTo>
                    <a:pt x="0" y="0"/>
                  </a:lnTo>
                  <a:lnTo>
                    <a:pt x="0" y="2"/>
                  </a:lnTo>
                  <a:lnTo>
                    <a:pt x="0" y="4"/>
                  </a:lnTo>
                  <a:lnTo>
                    <a:pt x="2" y="4"/>
                  </a:lnTo>
                  <a:lnTo>
                    <a:pt x="2"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5" name="Freeform 5141"/>
            <p:cNvSpPr>
              <a:spLocks/>
            </p:cNvSpPr>
            <p:nvPr/>
          </p:nvSpPr>
          <p:spPr bwMode="auto">
            <a:xfrm>
              <a:off x="4862" y="2728"/>
              <a:ext cx="4" cy="1"/>
            </a:xfrm>
            <a:custGeom>
              <a:avLst/>
              <a:gdLst/>
              <a:ahLst/>
              <a:cxnLst>
                <a:cxn ang="0">
                  <a:pos x="0" y="0"/>
                </a:cxn>
                <a:cxn ang="0">
                  <a:pos x="0" y="0"/>
                </a:cxn>
                <a:cxn ang="0">
                  <a:pos x="0" y="0"/>
                </a:cxn>
                <a:cxn ang="0">
                  <a:pos x="0" y="0"/>
                </a:cxn>
                <a:cxn ang="0">
                  <a:pos x="4" y="0"/>
                </a:cxn>
                <a:cxn ang="0">
                  <a:pos x="4" y="0"/>
                </a:cxn>
                <a:cxn ang="0">
                  <a:pos x="0" y="0"/>
                </a:cxn>
              </a:cxnLst>
              <a:rect l="0" t="0" r="r" b="b"/>
              <a:pathLst>
                <a:path w="4">
                  <a:moveTo>
                    <a:pt x="0" y="0"/>
                  </a:moveTo>
                  <a:lnTo>
                    <a:pt x="0" y="0"/>
                  </a:lnTo>
                  <a:lnTo>
                    <a:pt x="0" y="0"/>
                  </a:lnTo>
                  <a:lnTo>
                    <a:pt x="0" y="0"/>
                  </a:lnTo>
                  <a:lnTo>
                    <a:pt x="4" y="0"/>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6" name="Freeform 5142"/>
            <p:cNvSpPr>
              <a:spLocks/>
            </p:cNvSpPr>
            <p:nvPr/>
          </p:nvSpPr>
          <p:spPr bwMode="auto">
            <a:xfrm>
              <a:off x="4862" y="2728"/>
              <a:ext cx="4" cy="1"/>
            </a:xfrm>
            <a:custGeom>
              <a:avLst/>
              <a:gdLst/>
              <a:ahLst/>
              <a:cxnLst>
                <a:cxn ang="0">
                  <a:pos x="0" y="0"/>
                </a:cxn>
                <a:cxn ang="0">
                  <a:pos x="0" y="0"/>
                </a:cxn>
                <a:cxn ang="0">
                  <a:pos x="0" y="0"/>
                </a:cxn>
                <a:cxn ang="0">
                  <a:pos x="0" y="0"/>
                </a:cxn>
                <a:cxn ang="0">
                  <a:pos x="4" y="0"/>
                </a:cxn>
                <a:cxn ang="0">
                  <a:pos x="4" y="0"/>
                </a:cxn>
                <a:cxn ang="0">
                  <a:pos x="0" y="0"/>
                </a:cxn>
              </a:cxnLst>
              <a:rect l="0" t="0" r="r" b="b"/>
              <a:pathLst>
                <a:path w="4">
                  <a:moveTo>
                    <a:pt x="0" y="0"/>
                  </a:moveTo>
                  <a:lnTo>
                    <a:pt x="0" y="0"/>
                  </a:lnTo>
                  <a:lnTo>
                    <a:pt x="0" y="0"/>
                  </a:lnTo>
                  <a:lnTo>
                    <a:pt x="0" y="0"/>
                  </a:lnTo>
                  <a:lnTo>
                    <a:pt x="4" y="0"/>
                  </a:lnTo>
                  <a:lnTo>
                    <a:pt x="4"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7" name="Freeform 5143"/>
            <p:cNvSpPr>
              <a:spLocks/>
            </p:cNvSpPr>
            <p:nvPr/>
          </p:nvSpPr>
          <p:spPr bwMode="auto">
            <a:xfrm>
              <a:off x="4868" y="2714"/>
              <a:ext cx="5" cy="3"/>
            </a:xfrm>
            <a:custGeom>
              <a:avLst/>
              <a:gdLst/>
              <a:ahLst/>
              <a:cxnLst>
                <a:cxn ang="0">
                  <a:pos x="0" y="0"/>
                </a:cxn>
                <a:cxn ang="0">
                  <a:pos x="0" y="0"/>
                </a:cxn>
                <a:cxn ang="0">
                  <a:pos x="2" y="3"/>
                </a:cxn>
                <a:cxn ang="0">
                  <a:pos x="3" y="3"/>
                </a:cxn>
                <a:cxn ang="0">
                  <a:pos x="5" y="3"/>
                </a:cxn>
                <a:cxn ang="0">
                  <a:pos x="5" y="3"/>
                </a:cxn>
                <a:cxn ang="0">
                  <a:pos x="5" y="1"/>
                </a:cxn>
                <a:cxn ang="0">
                  <a:pos x="3" y="1"/>
                </a:cxn>
                <a:cxn ang="0">
                  <a:pos x="0" y="0"/>
                </a:cxn>
              </a:cxnLst>
              <a:rect l="0" t="0" r="r" b="b"/>
              <a:pathLst>
                <a:path w="5" h="3">
                  <a:moveTo>
                    <a:pt x="0" y="0"/>
                  </a:moveTo>
                  <a:lnTo>
                    <a:pt x="0" y="0"/>
                  </a:lnTo>
                  <a:lnTo>
                    <a:pt x="2" y="3"/>
                  </a:lnTo>
                  <a:lnTo>
                    <a:pt x="3" y="3"/>
                  </a:lnTo>
                  <a:lnTo>
                    <a:pt x="5" y="3"/>
                  </a:lnTo>
                  <a:lnTo>
                    <a:pt x="5" y="3"/>
                  </a:lnTo>
                  <a:lnTo>
                    <a:pt x="5" y="1"/>
                  </a:lnTo>
                  <a:lnTo>
                    <a:pt x="3"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8" name="Freeform 5144"/>
            <p:cNvSpPr>
              <a:spLocks/>
            </p:cNvSpPr>
            <p:nvPr/>
          </p:nvSpPr>
          <p:spPr bwMode="auto">
            <a:xfrm>
              <a:off x="4868" y="2714"/>
              <a:ext cx="5" cy="3"/>
            </a:xfrm>
            <a:custGeom>
              <a:avLst/>
              <a:gdLst/>
              <a:ahLst/>
              <a:cxnLst>
                <a:cxn ang="0">
                  <a:pos x="0" y="0"/>
                </a:cxn>
                <a:cxn ang="0">
                  <a:pos x="0" y="0"/>
                </a:cxn>
                <a:cxn ang="0">
                  <a:pos x="2" y="3"/>
                </a:cxn>
                <a:cxn ang="0">
                  <a:pos x="3" y="3"/>
                </a:cxn>
                <a:cxn ang="0">
                  <a:pos x="5" y="3"/>
                </a:cxn>
                <a:cxn ang="0">
                  <a:pos x="5" y="3"/>
                </a:cxn>
                <a:cxn ang="0">
                  <a:pos x="5" y="1"/>
                </a:cxn>
                <a:cxn ang="0">
                  <a:pos x="3" y="1"/>
                </a:cxn>
                <a:cxn ang="0">
                  <a:pos x="0" y="0"/>
                </a:cxn>
              </a:cxnLst>
              <a:rect l="0" t="0" r="r" b="b"/>
              <a:pathLst>
                <a:path w="5" h="3">
                  <a:moveTo>
                    <a:pt x="0" y="0"/>
                  </a:moveTo>
                  <a:lnTo>
                    <a:pt x="0" y="0"/>
                  </a:lnTo>
                  <a:lnTo>
                    <a:pt x="2" y="3"/>
                  </a:lnTo>
                  <a:lnTo>
                    <a:pt x="3" y="3"/>
                  </a:lnTo>
                  <a:lnTo>
                    <a:pt x="5" y="3"/>
                  </a:lnTo>
                  <a:lnTo>
                    <a:pt x="5" y="3"/>
                  </a:lnTo>
                  <a:lnTo>
                    <a:pt x="5" y="1"/>
                  </a:lnTo>
                  <a:lnTo>
                    <a:pt x="3"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9" name="Freeform 5145"/>
            <p:cNvSpPr>
              <a:spLocks/>
            </p:cNvSpPr>
            <p:nvPr/>
          </p:nvSpPr>
          <p:spPr bwMode="auto">
            <a:xfrm>
              <a:off x="4870" y="2730"/>
              <a:ext cx="21" cy="5"/>
            </a:xfrm>
            <a:custGeom>
              <a:avLst/>
              <a:gdLst/>
              <a:ahLst/>
              <a:cxnLst>
                <a:cxn ang="0">
                  <a:pos x="0" y="0"/>
                </a:cxn>
                <a:cxn ang="0">
                  <a:pos x="0" y="0"/>
                </a:cxn>
                <a:cxn ang="0">
                  <a:pos x="0" y="1"/>
                </a:cxn>
                <a:cxn ang="0">
                  <a:pos x="0" y="1"/>
                </a:cxn>
                <a:cxn ang="0">
                  <a:pos x="5" y="1"/>
                </a:cxn>
                <a:cxn ang="0">
                  <a:pos x="10" y="3"/>
                </a:cxn>
                <a:cxn ang="0">
                  <a:pos x="10" y="3"/>
                </a:cxn>
                <a:cxn ang="0">
                  <a:pos x="16" y="5"/>
                </a:cxn>
                <a:cxn ang="0">
                  <a:pos x="16" y="5"/>
                </a:cxn>
                <a:cxn ang="0">
                  <a:pos x="21" y="3"/>
                </a:cxn>
                <a:cxn ang="0">
                  <a:pos x="21" y="3"/>
                </a:cxn>
                <a:cxn ang="0">
                  <a:pos x="17" y="1"/>
                </a:cxn>
                <a:cxn ang="0">
                  <a:pos x="12" y="1"/>
                </a:cxn>
                <a:cxn ang="0">
                  <a:pos x="12" y="1"/>
                </a:cxn>
                <a:cxn ang="0">
                  <a:pos x="0" y="0"/>
                </a:cxn>
              </a:cxnLst>
              <a:rect l="0" t="0" r="r" b="b"/>
              <a:pathLst>
                <a:path w="21" h="5">
                  <a:moveTo>
                    <a:pt x="0" y="0"/>
                  </a:moveTo>
                  <a:lnTo>
                    <a:pt x="0" y="0"/>
                  </a:lnTo>
                  <a:lnTo>
                    <a:pt x="0" y="1"/>
                  </a:lnTo>
                  <a:lnTo>
                    <a:pt x="0" y="1"/>
                  </a:lnTo>
                  <a:lnTo>
                    <a:pt x="5" y="1"/>
                  </a:lnTo>
                  <a:lnTo>
                    <a:pt x="10" y="3"/>
                  </a:lnTo>
                  <a:lnTo>
                    <a:pt x="10" y="3"/>
                  </a:lnTo>
                  <a:lnTo>
                    <a:pt x="16" y="5"/>
                  </a:lnTo>
                  <a:lnTo>
                    <a:pt x="16" y="5"/>
                  </a:lnTo>
                  <a:lnTo>
                    <a:pt x="21" y="3"/>
                  </a:lnTo>
                  <a:lnTo>
                    <a:pt x="21" y="3"/>
                  </a:lnTo>
                  <a:lnTo>
                    <a:pt x="17" y="1"/>
                  </a:lnTo>
                  <a:lnTo>
                    <a:pt x="12" y="1"/>
                  </a:lnTo>
                  <a:lnTo>
                    <a:pt x="1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0" name="Freeform 5146"/>
            <p:cNvSpPr>
              <a:spLocks/>
            </p:cNvSpPr>
            <p:nvPr/>
          </p:nvSpPr>
          <p:spPr bwMode="auto">
            <a:xfrm>
              <a:off x="4870" y="2730"/>
              <a:ext cx="21" cy="5"/>
            </a:xfrm>
            <a:custGeom>
              <a:avLst/>
              <a:gdLst/>
              <a:ahLst/>
              <a:cxnLst>
                <a:cxn ang="0">
                  <a:pos x="0" y="0"/>
                </a:cxn>
                <a:cxn ang="0">
                  <a:pos x="0" y="0"/>
                </a:cxn>
                <a:cxn ang="0">
                  <a:pos x="0" y="1"/>
                </a:cxn>
                <a:cxn ang="0">
                  <a:pos x="0" y="1"/>
                </a:cxn>
                <a:cxn ang="0">
                  <a:pos x="5" y="1"/>
                </a:cxn>
                <a:cxn ang="0">
                  <a:pos x="10" y="3"/>
                </a:cxn>
                <a:cxn ang="0">
                  <a:pos x="10" y="3"/>
                </a:cxn>
                <a:cxn ang="0">
                  <a:pos x="16" y="5"/>
                </a:cxn>
                <a:cxn ang="0">
                  <a:pos x="16" y="5"/>
                </a:cxn>
                <a:cxn ang="0">
                  <a:pos x="21" y="3"/>
                </a:cxn>
                <a:cxn ang="0">
                  <a:pos x="21" y="3"/>
                </a:cxn>
                <a:cxn ang="0">
                  <a:pos x="17" y="1"/>
                </a:cxn>
                <a:cxn ang="0">
                  <a:pos x="12" y="1"/>
                </a:cxn>
                <a:cxn ang="0">
                  <a:pos x="12" y="1"/>
                </a:cxn>
                <a:cxn ang="0">
                  <a:pos x="0" y="0"/>
                </a:cxn>
              </a:cxnLst>
              <a:rect l="0" t="0" r="r" b="b"/>
              <a:pathLst>
                <a:path w="21" h="5">
                  <a:moveTo>
                    <a:pt x="0" y="0"/>
                  </a:moveTo>
                  <a:lnTo>
                    <a:pt x="0" y="0"/>
                  </a:lnTo>
                  <a:lnTo>
                    <a:pt x="0" y="1"/>
                  </a:lnTo>
                  <a:lnTo>
                    <a:pt x="0" y="1"/>
                  </a:lnTo>
                  <a:lnTo>
                    <a:pt x="5" y="1"/>
                  </a:lnTo>
                  <a:lnTo>
                    <a:pt x="10" y="3"/>
                  </a:lnTo>
                  <a:lnTo>
                    <a:pt x="10" y="3"/>
                  </a:lnTo>
                  <a:lnTo>
                    <a:pt x="16" y="5"/>
                  </a:lnTo>
                  <a:lnTo>
                    <a:pt x="16" y="5"/>
                  </a:lnTo>
                  <a:lnTo>
                    <a:pt x="21" y="3"/>
                  </a:lnTo>
                  <a:lnTo>
                    <a:pt x="21" y="3"/>
                  </a:lnTo>
                  <a:lnTo>
                    <a:pt x="17" y="1"/>
                  </a:lnTo>
                  <a:lnTo>
                    <a:pt x="12" y="1"/>
                  </a:lnTo>
                  <a:lnTo>
                    <a:pt x="1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1" name="Freeform 5147"/>
            <p:cNvSpPr>
              <a:spLocks/>
            </p:cNvSpPr>
            <p:nvPr/>
          </p:nvSpPr>
          <p:spPr bwMode="auto">
            <a:xfrm>
              <a:off x="4896" y="2822"/>
              <a:ext cx="25" cy="17"/>
            </a:xfrm>
            <a:custGeom>
              <a:avLst/>
              <a:gdLst/>
              <a:ahLst/>
              <a:cxnLst>
                <a:cxn ang="0">
                  <a:pos x="2" y="17"/>
                </a:cxn>
                <a:cxn ang="0">
                  <a:pos x="2" y="17"/>
                </a:cxn>
                <a:cxn ang="0">
                  <a:pos x="0" y="17"/>
                </a:cxn>
                <a:cxn ang="0">
                  <a:pos x="0" y="17"/>
                </a:cxn>
                <a:cxn ang="0">
                  <a:pos x="6" y="17"/>
                </a:cxn>
                <a:cxn ang="0">
                  <a:pos x="11" y="17"/>
                </a:cxn>
                <a:cxn ang="0">
                  <a:pos x="11" y="17"/>
                </a:cxn>
                <a:cxn ang="0">
                  <a:pos x="15" y="17"/>
                </a:cxn>
                <a:cxn ang="0">
                  <a:pos x="18" y="13"/>
                </a:cxn>
                <a:cxn ang="0">
                  <a:pos x="18" y="13"/>
                </a:cxn>
                <a:cxn ang="0">
                  <a:pos x="22" y="9"/>
                </a:cxn>
                <a:cxn ang="0">
                  <a:pos x="25" y="6"/>
                </a:cxn>
                <a:cxn ang="0">
                  <a:pos x="25" y="4"/>
                </a:cxn>
                <a:cxn ang="0">
                  <a:pos x="25" y="4"/>
                </a:cxn>
                <a:cxn ang="0">
                  <a:pos x="22" y="2"/>
                </a:cxn>
                <a:cxn ang="0">
                  <a:pos x="20" y="0"/>
                </a:cxn>
                <a:cxn ang="0">
                  <a:pos x="13" y="2"/>
                </a:cxn>
                <a:cxn ang="0">
                  <a:pos x="13" y="2"/>
                </a:cxn>
                <a:cxn ang="0">
                  <a:pos x="9" y="4"/>
                </a:cxn>
                <a:cxn ang="0">
                  <a:pos x="6" y="8"/>
                </a:cxn>
                <a:cxn ang="0">
                  <a:pos x="2" y="17"/>
                </a:cxn>
              </a:cxnLst>
              <a:rect l="0" t="0" r="r" b="b"/>
              <a:pathLst>
                <a:path w="25" h="17">
                  <a:moveTo>
                    <a:pt x="2" y="17"/>
                  </a:moveTo>
                  <a:lnTo>
                    <a:pt x="2" y="17"/>
                  </a:lnTo>
                  <a:lnTo>
                    <a:pt x="0" y="17"/>
                  </a:lnTo>
                  <a:lnTo>
                    <a:pt x="0" y="17"/>
                  </a:lnTo>
                  <a:lnTo>
                    <a:pt x="6" y="17"/>
                  </a:lnTo>
                  <a:lnTo>
                    <a:pt x="11" y="17"/>
                  </a:lnTo>
                  <a:lnTo>
                    <a:pt x="11" y="17"/>
                  </a:lnTo>
                  <a:lnTo>
                    <a:pt x="15" y="17"/>
                  </a:lnTo>
                  <a:lnTo>
                    <a:pt x="18" y="13"/>
                  </a:lnTo>
                  <a:lnTo>
                    <a:pt x="18" y="13"/>
                  </a:lnTo>
                  <a:lnTo>
                    <a:pt x="22" y="9"/>
                  </a:lnTo>
                  <a:lnTo>
                    <a:pt x="25" y="6"/>
                  </a:lnTo>
                  <a:lnTo>
                    <a:pt x="25" y="4"/>
                  </a:lnTo>
                  <a:lnTo>
                    <a:pt x="25" y="4"/>
                  </a:lnTo>
                  <a:lnTo>
                    <a:pt x="22" y="2"/>
                  </a:lnTo>
                  <a:lnTo>
                    <a:pt x="20" y="0"/>
                  </a:lnTo>
                  <a:lnTo>
                    <a:pt x="13" y="2"/>
                  </a:lnTo>
                  <a:lnTo>
                    <a:pt x="13" y="2"/>
                  </a:lnTo>
                  <a:lnTo>
                    <a:pt x="9" y="4"/>
                  </a:lnTo>
                  <a:lnTo>
                    <a:pt x="6" y="8"/>
                  </a:lnTo>
                  <a:lnTo>
                    <a:pt x="2" y="1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2" name="Freeform 5148"/>
            <p:cNvSpPr>
              <a:spLocks/>
            </p:cNvSpPr>
            <p:nvPr/>
          </p:nvSpPr>
          <p:spPr bwMode="auto">
            <a:xfrm>
              <a:off x="4896" y="2822"/>
              <a:ext cx="25" cy="17"/>
            </a:xfrm>
            <a:custGeom>
              <a:avLst/>
              <a:gdLst/>
              <a:ahLst/>
              <a:cxnLst>
                <a:cxn ang="0">
                  <a:pos x="2" y="17"/>
                </a:cxn>
                <a:cxn ang="0">
                  <a:pos x="2" y="17"/>
                </a:cxn>
                <a:cxn ang="0">
                  <a:pos x="0" y="17"/>
                </a:cxn>
                <a:cxn ang="0">
                  <a:pos x="0" y="17"/>
                </a:cxn>
                <a:cxn ang="0">
                  <a:pos x="6" y="17"/>
                </a:cxn>
                <a:cxn ang="0">
                  <a:pos x="11" y="17"/>
                </a:cxn>
                <a:cxn ang="0">
                  <a:pos x="11" y="17"/>
                </a:cxn>
                <a:cxn ang="0">
                  <a:pos x="15" y="17"/>
                </a:cxn>
                <a:cxn ang="0">
                  <a:pos x="18" y="13"/>
                </a:cxn>
                <a:cxn ang="0">
                  <a:pos x="18" y="13"/>
                </a:cxn>
                <a:cxn ang="0">
                  <a:pos x="22" y="9"/>
                </a:cxn>
                <a:cxn ang="0">
                  <a:pos x="25" y="6"/>
                </a:cxn>
                <a:cxn ang="0">
                  <a:pos x="25" y="4"/>
                </a:cxn>
                <a:cxn ang="0">
                  <a:pos x="25" y="4"/>
                </a:cxn>
                <a:cxn ang="0">
                  <a:pos x="22" y="2"/>
                </a:cxn>
                <a:cxn ang="0">
                  <a:pos x="20" y="0"/>
                </a:cxn>
                <a:cxn ang="0">
                  <a:pos x="13" y="2"/>
                </a:cxn>
                <a:cxn ang="0">
                  <a:pos x="13" y="2"/>
                </a:cxn>
                <a:cxn ang="0">
                  <a:pos x="9" y="4"/>
                </a:cxn>
                <a:cxn ang="0">
                  <a:pos x="6" y="8"/>
                </a:cxn>
                <a:cxn ang="0">
                  <a:pos x="2" y="17"/>
                </a:cxn>
              </a:cxnLst>
              <a:rect l="0" t="0" r="r" b="b"/>
              <a:pathLst>
                <a:path w="25" h="17">
                  <a:moveTo>
                    <a:pt x="2" y="17"/>
                  </a:moveTo>
                  <a:lnTo>
                    <a:pt x="2" y="17"/>
                  </a:lnTo>
                  <a:lnTo>
                    <a:pt x="0" y="17"/>
                  </a:lnTo>
                  <a:lnTo>
                    <a:pt x="0" y="17"/>
                  </a:lnTo>
                  <a:lnTo>
                    <a:pt x="6" y="17"/>
                  </a:lnTo>
                  <a:lnTo>
                    <a:pt x="11" y="17"/>
                  </a:lnTo>
                  <a:lnTo>
                    <a:pt x="11" y="17"/>
                  </a:lnTo>
                  <a:lnTo>
                    <a:pt x="15" y="17"/>
                  </a:lnTo>
                  <a:lnTo>
                    <a:pt x="18" y="13"/>
                  </a:lnTo>
                  <a:lnTo>
                    <a:pt x="18" y="13"/>
                  </a:lnTo>
                  <a:lnTo>
                    <a:pt x="22" y="9"/>
                  </a:lnTo>
                  <a:lnTo>
                    <a:pt x="25" y="6"/>
                  </a:lnTo>
                  <a:lnTo>
                    <a:pt x="25" y="4"/>
                  </a:lnTo>
                  <a:lnTo>
                    <a:pt x="25" y="4"/>
                  </a:lnTo>
                  <a:lnTo>
                    <a:pt x="22" y="2"/>
                  </a:lnTo>
                  <a:lnTo>
                    <a:pt x="20" y="0"/>
                  </a:lnTo>
                  <a:lnTo>
                    <a:pt x="13" y="2"/>
                  </a:lnTo>
                  <a:lnTo>
                    <a:pt x="13" y="2"/>
                  </a:lnTo>
                  <a:lnTo>
                    <a:pt x="9" y="4"/>
                  </a:lnTo>
                  <a:lnTo>
                    <a:pt x="6" y="8"/>
                  </a:lnTo>
                  <a:lnTo>
                    <a:pt x="2" y="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3" name="Freeform 5149"/>
            <p:cNvSpPr>
              <a:spLocks/>
            </p:cNvSpPr>
            <p:nvPr/>
          </p:nvSpPr>
          <p:spPr bwMode="auto">
            <a:xfrm>
              <a:off x="4912" y="2835"/>
              <a:ext cx="6" cy="4"/>
            </a:xfrm>
            <a:custGeom>
              <a:avLst/>
              <a:gdLst/>
              <a:ahLst/>
              <a:cxnLst>
                <a:cxn ang="0">
                  <a:pos x="4" y="4"/>
                </a:cxn>
                <a:cxn ang="0">
                  <a:pos x="4" y="4"/>
                </a:cxn>
                <a:cxn ang="0">
                  <a:pos x="6" y="4"/>
                </a:cxn>
                <a:cxn ang="0">
                  <a:pos x="6" y="4"/>
                </a:cxn>
                <a:cxn ang="0">
                  <a:pos x="4" y="2"/>
                </a:cxn>
                <a:cxn ang="0">
                  <a:pos x="4" y="0"/>
                </a:cxn>
                <a:cxn ang="0">
                  <a:pos x="2" y="0"/>
                </a:cxn>
                <a:cxn ang="0">
                  <a:pos x="2" y="0"/>
                </a:cxn>
                <a:cxn ang="0">
                  <a:pos x="0" y="2"/>
                </a:cxn>
                <a:cxn ang="0">
                  <a:pos x="0" y="2"/>
                </a:cxn>
                <a:cxn ang="0">
                  <a:pos x="4" y="4"/>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4" name="Freeform 5150"/>
            <p:cNvSpPr>
              <a:spLocks/>
            </p:cNvSpPr>
            <p:nvPr/>
          </p:nvSpPr>
          <p:spPr bwMode="auto">
            <a:xfrm>
              <a:off x="4912" y="2835"/>
              <a:ext cx="6" cy="4"/>
            </a:xfrm>
            <a:custGeom>
              <a:avLst/>
              <a:gdLst/>
              <a:ahLst/>
              <a:cxnLst>
                <a:cxn ang="0">
                  <a:pos x="4" y="4"/>
                </a:cxn>
                <a:cxn ang="0">
                  <a:pos x="4" y="4"/>
                </a:cxn>
                <a:cxn ang="0">
                  <a:pos x="6" y="4"/>
                </a:cxn>
                <a:cxn ang="0">
                  <a:pos x="6" y="4"/>
                </a:cxn>
                <a:cxn ang="0">
                  <a:pos x="4" y="2"/>
                </a:cxn>
                <a:cxn ang="0">
                  <a:pos x="4" y="0"/>
                </a:cxn>
                <a:cxn ang="0">
                  <a:pos x="2" y="0"/>
                </a:cxn>
                <a:cxn ang="0">
                  <a:pos x="2" y="0"/>
                </a:cxn>
                <a:cxn ang="0">
                  <a:pos x="0" y="2"/>
                </a:cxn>
                <a:cxn ang="0">
                  <a:pos x="0" y="2"/>
                </a:cxn>
                <a:cxn ang="0">
                  <a:pos x="4" y="4"/>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5" name="Freeform 5151"/>
            <p:cNvSpPr>
              <a:spLocks/>
            </p:cNvSpPr>
            <p:nvPr/>
          </p:nvSpPr>
          <p:spPr bwMode="auto">
            <a:xfrm>
              <a:off x="4440" y="2635"/>
              <a:ext cx="164" cy="137"/>
            </a:xfrm>
            <a:custGeom>
              <a:avLst/>
              <a:gdLst/>
              <a:ahLst/>
              <a:cxnLst>
                <a:cxn ang="0">
                  <a:pos x="3" y="52"/>
                </a:cxn>
                <a:cxn ang="0">
                  <a:pos x="3" y="48"/>
                </a:cxn>
                <a:cxn ang="0">
                  <a:pos x="12" y="38"/>
                </a:cxn>
                <a:cxn ang="0">
                  <a:pos x="14" y="46"/>
                </a:cxn>
                <a:cxn ang="0">
                  <a:pos x="26" y="57"/>
                </a:cxn>
                <a:cxn ang="0">
                  <a:pos x="46" y="55"/>
                </a:cxn>
                <a:cxn ang="0">
                  <a:pos x="60" y="45"/>
                </a:cxn>
                <a:cxn ang="0">
                  <a:pos x="76" y="50"/>
                </a:cxn>
                <a:cxn ang="0">
                  <a:pos x="87" y="48"/>
                </a:cxn>
                <a:cxn ang="0">
                  <a:pos x="94" y="43"/>
                </a:cxn>
                <a:cxn ang="0">
                  <a:pos x="101" y="30"/>
                </a:cxn>
                <a:cxn ang="0">
                  <a:pos x="105" y="22"/>
                </a:cxn>
                <a:cxn ang="0">
                  <a:pos x="107" y="9"/>
                </a:cxn>
                <a:cxn ang="0">
                  <a:pos x="114" y="2"/>
                </a:cxn>
                <a:cxn ang="0">
                  <a:pos x="121" y="0"/>
                </a:cxn>
                <a:cxn ang="0">
                  <a:pos x="139" y="4"/>
                </a:cxn>
                <a:cxn ang="0">
                  <a:pos x="139" y="7"/>
                </a:cxn>
                <a:cxn ang="0">
                  <a:pos x="139" y="13"/>
                </a:cxn>
                <a:cxn ang="0">
                  <a:pos x="132" y="13"/>
                </a:cxn>
                <a:cxn ang="0">
                  <a:pos x="133" y="18"/>
                </a:cxn>
                <a:cxn ang="0">
                  <a:pos x="141" y="23"/>
                </a:cxn>
                <a:cxn ang="0">
                  <a:pos x="141" y="25"/>
                </a:cxn>
                <a:cxn ang="0">
                  <a:pos x="146" y="36"/>
                </a:cxn>
                <a:cxn ang="0">
                  <a:pos x="151" y="45"/>
                </a:cxn>
                <a:cxn ang="0">
                  <a:pos x="162" y="54"/>
                </a:cxn>
                <a:cxn ang="0">
                  <a:pos x="157" y="57"/>
                </a:cxn>
                <a:cxn ang="0">
                  <a:pos x="146" y="57"/>
                </a:cxn>
                <a:cxn ang="0">
                  <a:pos x="141" y="63"/>
                </a:cxn>
                <a:cxn ang="0">
                  <a:pos x="141" y="79"/>
                </a:cxn>
                <a:cxn ang="0">
                  <a:pos x="137" y="84"/>
                </a:cxn>
                <a:cxn ang="0">
                  <a:pos x="128" y="89"/>
                </a:cxn>
                <a:cxn ang="0">
                  <a:pos x="124" y="93"/>
                </a:cxn>
                <a:cxn ang="0">
                  <a:pos x="121" y="100"/>
                </a:cxn>
                <a:cxn ang="0">
                  <a:pos x="124" y="105"/>
                </a:cxn>
                <a:cxn ang="0">
                  <a:pos x="121" y="114"/>
                </a:cxn>
                <a:cxn ang="0">
                  <a:pos x="119" y="121"/>
                </a:cxn>
                <a:cxn ang="0">
                  <a:pos x="112" y="129"/>
                </a:cxn>
                <a:cxn ang="0">
                  <a:pos x="92" y="136"/>
                </a:cxn>
                <a:cxn ang="0">
                  <a:pos x="87" y="127"/>
                </a:cxn>
                <a:cxn ang="0">
                  <a:pos x="83" y="121"/>
                </a:cxn>
                <a:cxn ang="0">
                  <a:pos x="76" y="125"/>
                </a:cxn>
                <a:cxn ang="0">
                  <a:pos x="71" y="121"/>
                </a:cxn>
                <a:cxn ang="0">
                  <a:pos x="64" y="121"/>
                </a:cxn>
                <a:cxn ang="0">
                  <a:pos x="53" y="125"/>
                </a:cxn>
                <a:cxn ang="0">
                  <a:pos x="46" y="121"/>
                </a:cxn>
                <a:cxn ang="0">
                  <a:pos x="35" y="120"/>
                </a:cxn>
                <a:cxn ang="0">
                  <a:pos x="32" y="118"/>
                </a:cxn>
                <a:cxn ang="0">
                  <a:pos x="23" y="120"/>
                </a:cxn>
                <a:cxn ang="0">
                  <a:pos x="19" y="104"/>
                </a:cxn>
                <a:cxn ang="0">
                  <a:pos x="19" y="96"/>
                </a:cxn>
                <a:cxn ang="0">
                  <a:pos x="16" y="88"/>
                </a:cxn>
                <a:cxn ang="0">
                  <a:pos x="10" y="86"/>
                </a:cxn>
                <a:cxn ang="0">
                  <a:pos x="8" y="82"/>
                </a:cxn>
                <a:cxn ang="0">
                  <a:pos x="5" y="80"/>
                </a:cxn>
                <a:cxn ang="0">
                  <a:pos x="5" y="71"/>
                </a:cxn>
                <a:cxn ang="0">
                  <a:pos x="0" y="61"/>
                </a:cxn>
              </a:cxnLst>
              <a:rect l="0" t="0" r="r" b="b"/>
              <a:pathLst>
                <a:path w="164" h="137">
                  <a:moveTo>
                    <a:pt x="0" y="57"/>
                  </a:moveTo>
                  <a:lnTo>
                    <a:pt x="0" y="57"/>
                  </a:lnTo>
                  <a:lnTo>
                    <a:pt x="1" y="55"/>
                  </a:lnTo>
                  <a:lnTo>
                    <a:pt x="1" y="54"/>
                  </a:lnTo>
                  <a:lnTo>
                    <a:pt x="1" y="54"/>
                  </a:lnTo>
                  <a:lnTo>
                    <a:pt x="3" y="52"/>
                  </a:lnTo>
                  <a:lnTo>
                    <a:pt x="5" y="48"/>
                  </a:lnTo>
                  <a:lnTo>
                    <a:pt x="5" y="48"/>
                  </a:lnTo>
                  <a:lnTo>
                    <a:pt x="3" y="52"/>
                  </a:lnTo>
                  <a:lnTo>
                    <a:pt x="3" y="52"/>
                  </a:lnTo>
                  <a:lnTo>
                    <a:pt x="3" y="50"/>
                  </a:lnTo>
                  <a:lnTo>
                    <a:pt x="3" y="48"/>
                  </a:lnTo>
                  <a:lnTo>
                    <a:pt x="5" y="45"/>
                  </a:lnTo>
                  <a:lnTo>
                    <a:pt x="5" y="45"/>
                  </a:lnTo>
                  <a:lnTo>
                    <a:pt x="7" y="41"/>
                  </a:lnTo>
                  <a:lnTo>
                    <a:pt x="7" y="41"/>
                  </a:lnTo>
                  <a:lnTo>
                    <a:pt x="10" y="39"/>
                  </a:lnTo>
                  <a:lnTo>
                    <a:pt x="12" y="38"/>
                  </a:lnTo>
                  <a:lnTo>
                    <a:pt x="12" y="38"/>
                  </a:lnTo>
                  <a:lnTo>
                    <a:pt x="10" y="41"/>
                  </a:lnTo>
                  <a:lnTo>
                    <a:pt x="10" y="41"/>
                  </a:lnTo>
                  <a:lnTo>
                    <a:pt x="12" y="43"/>
                  </a:lnTo>
                  <a:lnTo>
                    <a:pt x="12" y="43"/>
                  </a:lnTo>
                  <a:lnTo>
                    <a:pt x="14" y="46"/>
                  </a:lnTo>
                  <a:lnTo>
                    <a:pt x="14" y="46"/>
                  </a:lnTo>
                  <a:lnTo>
                    <a:pt x="19" y="50"/>
                  </a:lnTo>
                  <a:lnTo>
                    <a:pt x="23" y="54"/>
                  </a:lnTo>
                  <a:lnTo>
                    <a:pt x="23" y="54"/>
                  </a:lnTo>
                  <a:lnTo>
                    <a:pt x="26" y="57"/>
                  </a:lnTo>
                  <a:lnTo>
                    <a:pt x="26" y="57"/>
                  </a:lnTo>
                  <a:lnTo>
                    <a:pt x="30" y="57"/>
                  </a:lnTo>
                  <a:lnTo>
                    <a:pt x="35" y="55"/>
                  </a:lnTo>
                  <a:lnTo>
                    <a:pt x="35" y="55"/>
                  </a:lnTo>
                  <a:lnTo>
                    <a:pt x="41" y="54"/>
                  </a:lnTo>
                  <a:lnTo>
                    <a:pt x="46" y="55"/>
                  </a:lnTo>
                  <a:lnTo>
                    <a:pt x="46" y="55"/>
                  </a:lnTo>
                  <a:lnTo>
                    <a:pt x="51" y="54"/>
                  </a:lnTo>
                  <a:lnTo>
                    <a:pt x="51" y="54"/>
                  </a:lnTo>
                  <a:lnTo>
                    <a:pt x="53" y="50"/>
                  </a:lnTo>
                  <a:lnTo>
                    <a:pt x="55" y="48"/>
                  </a:lnTo>
                  <a:lnTo>
                    <a:pt x="55" y="48"/>
                  </a:lnTo>
                  <a:lnTo>
                    <a:pt x="60" y="45"/>
                  </a:lnTo>
                  <a:lnTo>
                    <a:pt x="64" y="45"/>
                  </a:lnTo>
                  <a:lnTo>
                    <a:pt x="67" y="46"/>
                  </a:lnTo>
                  <a:lnTo>
                    <a:pt x="67" y="46"/>
                  </a:lnTo>
                  <a:lnTo>
                    <a:pt x="69" y="48"/>
                  </a:lnTo>
                  <a:lnTo>
                    <a:pt x="73" y="50"/>
                  </a:lnTo>
                  <a:lnTo>
                    <a:pt x="76" y="50"/>
                  </a:lnTo>
                  <a:lnTo>
                    <a:pt x="78" y="50"/>
                  </a:lnTo>
                  <a:lnTo>
                    <a:pt x="78" y="50"/>
                  </a:lnTo>
                  <a:lnTo>
                    <a:pt x="82" y="48"/>
                  </a:lnTo>
                  <a:lnTo>
                    <a:pt x="85" y="48"/>
                  </a:lnTo>
                  <a:lnTo>
                    <a:pt x="85" y="48"/>
                  </a:lnTo>
                  <a:lnTo>
                    <a:pt x="87" y="48"/>
                  </a:lnTo>
                  <a:lnTo>
                    <a:pt x="89" y="46"/>
                  </a:lnTo>
                  <a:lnTo>
                    <a:pt x="89" y="46"/>
                  </a:lnTo>
                  <a:lnTo>
                    <a:pt x="92" y="48"/>
                  </a:lnTo>
                  <a:lnTo>
                    <a:pt x="92" y="48"/>
                  </a:lnTo>
                  <a:lnTo>
                    <a:pt x="92" y="45"/>
                  </a:lnTo>
                  <a:lnTo>
                    <a:pt x="94" y="43"/>
                  </a:lnTo>
                  <a:lnTo>
                    <a:pt x="96" y="39"/>
                  </a:lnTo>
                  <a:lnTo>
                    <a:pt x="96" y="38"/>
                  </a:lnTo>
                  <a:lnTo>
                    <a:pt x="96" y="38"/>
                  </a:lnTo>
                  <a:lnTo>
                    <a:pt x="96" y="36"/>
                  </a:lnTo>
                  <a:lnTo>
                    <a:pt x="98" y="34"/>
                  </a:lnTo>
                  <a:lnTo>
                    <a:pt x="101" y="30"/>
                  </a:lnTo>
                  <a:lnTo>
                    <a:pt x="101" y="30"/>
                  </a:lnTo>
                  <a:lnTo>
                    <a:pt x="99" y="25"/>
                  </a:lnTo>
                  <a:lnTo>
                    <a:pt x="99" y="23"/>
                  </a:lnTo>
                  <a:lnTo>
                    <a:pt x="103" y="23"/>
                  </a:lnTo>
                  <a:lnTo>
                    <a:pt x="103" y="23"/>
                  </a:lnTo>
                  <a:lnTo>
                    <a:pt x="105" y="22"/>
                  </a:lnTo>
                  <a:lnTo>
                    <a:pt x="105" y="20"/>
                  </a:lnTo>
                  <a:lnTo>
                    <a:pt x="105" y="18"/>
                  </a:lnTo>
                  <a:lnTo>
                    <a:pt x="107" y="16"/>
                  </a:lnTo>
                  <a:lnTo>
                    <a:pt x="107" y="16"/>
                  </a:lnTo>
                  <a:lnTo>
                    <a:pt x="107" y="13"/>
                  </a:lnTo>
                  <a:lnTo>
                    <a:pt x="107" y="9"/>
                  </a:lnTo>
                  <a:lnTo>
                    <a:pt x="107" y="9"/>
                  </a:lnTo>
                  <a:lnTo>
                    <a:pt x="108" y="4"/>
                  </a:lnTo>
                  <a:lnTo>
                    <a:pt x="108" y="4"/>
                  </a:lnTo>
                  <a:lnTo>
                    <a:pt x="110" y="0"/>
                  </a:lnTo>
                  <a:lnTo>
                    <a:pt x="110" y="0"/>
                  </a:lnTo>
                  <a:lnTo>
                    <a:pt x="114" y="2"/>
                  </a:lnTo>
                  <a:lnTo>
                    <a:pt x="117" y="0"/>
                  </a:lnTo>
                  <a:lnTo>
                    <a:pt x="117" y="0"/>
                  </a:lnTo>
                  <a:lnTo>
                    <a:pt x="119" y="2"/>
                  </a:lnTo>
                  <a:lnTo>
                    <a:pt x="121" y="2"/>
                  </a:lnTo>
                  <a:lnTo>
                    <a:pt x="121" y="0"/>
                  </a:lnTo>
                  <a:lnTo>
                    <a:pt x="121" y="0"/>
                  </a:lnTo>
                  <a:lnTo>
                    <a:pt x="126" y="2"/>
                  </a:lnTo>
                  <a:lnTo>
                    <a:pt x="130" y="0"/>
                  </a:lnTo>
                  <a:lnTo>
                    <a:pt x="130" y="0"/>
                  </a:lnTo>
                  <a:lnTo>
                    <a:pt x="135" y="2"/>
                  </a:lnTo>
                  <a:lnTo>
                    <a:pt x="139" y="4"/>
                  </a:lnTo>
                  <a:lnTo>
                    <a:pt x="139" y="4"/>
                  </a:lnTo>
                  <a:lnTo>
                    <a:pt x="135" y="4"/>
                  </a:lnTo>
                  <a:lnTo>
                    <a:pt x="135" y="4"/>
                  </a:lnTo>
                  <a:lnTo>
                    <a:pt x="139" y="7"/>
                  </a:lnTo>
                  <a:lnTo>
                    <a:pt x="139" y="7"/>
                  </a:lnTo>
                  <a:lnTo>
                    <a:pt x="139" y="7"/>
                  </a:lnTo>
                  <a:lnTo>
                    <a:pt x="139" y="7"/>
                  </a:lnTo>
                  <a:lnTo>
                    <a:pt x="141" y="9"/>
                  </a:lnTo>
                  <a:lnTo>
                    <a:pt x="141" y="9"/>
                  </a:lnTo>
                  <a:lnTo>
                    <a:pt x="142" y="11"/>
                  </a:lnTo>
                  <a:lnTo>
                    <a:pt x="142" y="11"/>
                  </a:lnTo>
                  <a:lnTo>
                    <a:pt x="141" y="13"/>
                  </a:lnTo>
                  <a:lnTo>
                    <a:pt x="139" y="13"/>
                  </a:lnTo>
                  <a:lnTo>
                    <a:pt x="137" y="9"/>
                  </a:lnTo>
                  <a:lnTo>
                    <a:pt x="137" y="9"/>
                  </a:lnTo>
                  <a:lnTo>
                    <a:pt x="137" y="13"/>
                  </a:lnTo>
                  <a:lnTo>
                    <a:pt x="137" y="13"/>
                  </a:lnTo>
                  <a:lnTo>
                    <a:pt x="135" y="13"/>
                  </a:lnTo>
                  <a:lnTo>
                    <a:pt x="132" y="13"/>
                  </a:lnTo>
                  <a:lnTo>
                    <a:pt x="132" y="13"/>
                  </a:lnTo>
                  <a:lnTo>
                    <a:pt x="133" y="14"/>
                  </a:lnTo>
                  <a:lnTo>
                    <a:pt x="137" y="16"/>
                  </a:lnTo>
                  <a:lnTo>
                    <a:pt x="137" y="16"/>
                  </a:lnTo>
                  <a:lnTo>
                    <a:pt x="135" y="18"/>
                  </a:lnTo>
                  <a:lnTo>
                    <a:pt x="133" y="18"/>
                  </a:lnTo>
                  <a:lnTo>
                    <a:pt x="133" y="18"/>
                  </a:lnTo>
                  <a:lnTo>
                    <a:pt x="137" y="20"/>
                  </a:lnTo>
                  <a:lnTo>
                    <a:pt x="141" y="22"/>
                  </a:lnTo>
                  <a:lnTo>
                    <a:pt x="141" y="22"/>
                  </a:lnTo>
                  <a:lnTo>
                    <a:pt x="139" y="22"/>
                  </a:lnTo>
                  <a:lnTo>
                    <a:pt x="141" y="23"/>
                  </a:lnTo>
                  <a:lnTo>
                    <a:pt x="139" y="23"/>
                  </a:lnTo>
                  <a:lnTo>
                    <a:pt x="139" y="23"/>
                  </a:lnTo>
                  <a:lnTo>
                    <a:pt x="142" y="25"/>
                  </a:lnTo>
                  <a:lnTo>
                    <a:pt x="142" y="25"/>
                  </a:lnTo>
                  <a:lnTo>
                    <a:pt x="141" y="25"/>
                  </a:lnTo>
                  <a:lnTo>
                    <a:pt x="141" y="25"/>
                  </a:lnTo>
                  <a:lnTo>
                    <a:pt x="144" y="29"/>
                  </a:lnTo>
                  <a:lnTo>
                    <a:pt x="144" y="29"/>
                  </a:lnTo>
                  <a:lnTo>
                    <a:pt x="148" y="32"/>
                  </a:lnTo>
                  <a:lnTo>
                    <a:pt x="148" y="32"/>
                  </a:lnTo>
                  <a:lnTo>
                    <a:pt x="148" y="34"/>
                  </a:lnTo>
                  <a:lnTo>
                    <a:pt x="146" y="36"/>
                  </a:lnTo>
                  <a:lnTo>
                    <a:pt x="142" y="38"/>
                  </a:lnTo>
                  <a:lnTo>
                    <a:pt x="142" y="38"/>
                  </a:lnTo>
                  <a:lnTo>
                    <a:pt x="144" y="39"/>
                  </a:lnTo>
                  <a:lnTo>
                    <a:pt x="146" y="41"/>
                  </a:lnTo>
                  <a:lnTo>
                    <a:pt x="146" y="41"/>
                  </a:lnTo>
                  <a:lnTo>
                    <a:pt x="151" y="45"/>
                  </a:lnTo>
                  <a:lnTo>
                    <a:pt x="151" y="45"/>
                  </a:lnTo>
                  <a:lnTo>
                    <a:pt x="155" y="48"/>
                  </a:lnTo>
                  <a:lnTo>
                    <a:pt x="155" y="48"/>
                  </a:lnTo>
                  <a:lnTo>
                    <a:pt x="158" y="50"/>
                  </a:lnTo>
                  <a:lnTo>
                    <a:pt x="162" y="54"/>
                  </a:lnTo>
                  <a:lnTo>
                    <a:pt x="162" y="54"/>
                  </a:lnTo>
                  <a:lnTo>
                    <a:pt x="164" y="54"/>
                  </a:lnTo>
                  <a:lnTo>
                    <a:pt x="162" y="55"/>
                  </a:lnTo>
                  <a:lnTo>
                    <a:pt x="162" y="55"/>
                  </a:lnTo>
                  <a:lnTo>
                    <a:pt x="160" y="57"/>
                  </a:lnTo>
                  <a:lnTo>
                    <a:pt x="157" y="57"/>
                  </a:lnTo>
                  <a:lnTo>
                    <a:pt x="157" y="57"/>
                  </a:lnTo>
                  <a:lnTo>
                    <a:pt x="153" y="57"/>
                  </a:lnTo>
                  <a:lnTo>
                    <a:pt x="151" y="57"/>
                  </a:lnTo>
                  <a:lnTo>
                    <a:pt x="146" y="54"/>
                  </a:lnTo>
                  <a:lnTo>
                    <a:pt x="146" y="54"/>
                  </a:lnTo>
                  <a:lnTo>
                    <a:pt x="148" y="55"/>
                  </a:lnTo>
                  <a:lnTo>
                    <a:pt x="146" y="57"/>
                  </a:lnTo>
                  <a:lnTo>
                    <a:pt x="146" y="57"/>
                  </a:lnTo>
                  <a:lnTo>
                    <a:pt x="146" y="57"/>
                  </a:lnTo>
                  <a:lnTo>
                    <a:pt x="144" y="59"/>
                  </a:lnTo>
                  <a:lnTo>
                    <a:pt x="142" y="59"/>
                  </a:lnTo>
                  <a:lnTo>
                    <a:pt x="141" y="63"/>
                  </a:lnTo>
                  <a:lnTo>
                    <a:pt x="141" y="63"/>
                  </a:lnTo>
                  <a:lnTo>
                    <a:pt x="139" y="71"/>
                  </a:lnTo>
                  <a:lnTo>
                    <a:pt x="139" y="79"/>
                  </a:lnTo>
                  <a:lnTo>
                    <a:pt x="139" y="79"/>
                  </a:lnTo>
                  <a:lnTo>
                    <a:pt x="141" y="77"/>
                  </a:lnTo>
                  <a:lnTo>
                    <a:pt x="141" y="77"/>
                  </a:lnTo>
                  <a:lnTo>
                    <a:pt x="141" y="79"/>
                  </a:lnTo>
                  <a:lnTo>
                    <a:pt x="141" y="80"/>
                  </a:lnTo>
                  <a:lnTo>
                    <a:pt x="141" y="80"/>
                  </a:lnTo>
                  <a:lnTo>
                    <a:pt x="139" y="82"/>
                  </a:lnTo>
                  <a:lnTo>
                    <a:pt x="141" y="84"/>
                  </a:lnTo>
                  <a:lnTo>
                    <a:pt x="141" y="84"/>
                  </a:lnTo>
                  <a:lnTo>
                    <a:pt x="137" y="84"/>
                  </a:lnTo>
                  <a:lnTo>
                    <a:pt x="137" y="84"/>
                  </a:lnTo>
                  <a:lnTo>
                    <a:pt x="135" y="84"/>
                  </a:lnTo>
                  <a:lnTo>
                    <a:pt x="135" y="84"/>
                  </a:lnTo>
                  <a:lnTo>
                    <a:pt x="133" y="86"/>
                  </a:lnTo>
                  <a:lnTo>
                    <a:pt x="132" y="89"/>
                  </a:lnTo>
                  <a:lnTo>
                    <a:pt x="128" y="89"/>
                  </a:lnTo>
                  <a:lnTo>
                    <a:pt x="126" y="88"/>
                  </a:lnTo>
                  <a:lnTo>
                    <a:pt x="126" y="88"/>
                  </a:lnTo>
                  <a:lnTo>
                    <a:pt x="126" y="91"/>
                  </a:lnTo>
                  <a:lnTo>
                    <a:pt x="126" y="93"/>
                  </a:lnTo>
                  <a:lnTo>
                    <a:pt x="124" y="93"/>
                  </a:lnTo>
                  <a:lnTo>
                    <a:pt x="124" y="93"/>
                  </a:lnTo>
                  <a:lnTo>
                    <a:pt x="124" y="95"/>
                  </a:lnTo>
                  <a:lnTo>
                    <a:pt x="123" y="96"/>
                  </a:lnTo>
                  <a:lnTo>
                    <a:pt x="123" y="96"/>
                  </a:lnTo>
                  <a:lnTo>
                    <a:pt x="119" y="100"/>
                  </a:lnTo>
                  <a:lnTo>
                    <a:pt x="119" y="100"/>
                  </a:lnTo>
                  <a:lnTo>
                    <a:pt x="121" y="100"/>
                  </a:lnTo>
                  <a:lnTo>
                    <a:pt x="121" y="102"/>
                  </a:lnTo>
                  <a:lnTo>
                    <a:pt x="119" y="105"/>
                  </a:lnTo>
                  <a:lnTo>
                    <a:pt x="119" y="105"/>
                  </a:lnTo>
                  <a:lnTo>
                    <a:pt x="123" y="105"/>
                  </a:lnTo>
                  <a:lnTo>
                    <a:pt x="124" y="105"/>
                  </a:lnTo>
                  <a:lnTo>
                    <a:pt x="124" y="105"/>
                  </a:lnTo>
                  <a:lnTo>
                    <a:pt x="124" y="109"/>
                  </a:lnTo>
                  <a:lnTo>
                    <a:pt x="123" y="113"/>
                  </a:lnTo>
                  <a:lnTo>
                    <a:pt x="123" y="113"/>
                  </a:lnTo>
                  <a:lnTo>
                    <a:pt x="119" y="111"/>
                  </a:lnTo>
                  <a:lnTo>
                    <a:pt x="119" y="111"/>
                  </a:lnTo>
                  <a:lnTo>
                    <a:pt x="121" y="114"/>
                  </a:lnTo>
                  <a:lnTo>
                    <a:pt x="119" y="116"/>
                  </a:lnTo>
                  <a:lnTo>
                    <a:pt x="119" y="118"/>
                  </a:lnTo>
                  <a:lnTo>
                    <a:pt x="117" y="118"/>
                  </a:lnTo>
                  <a:lnTo>
                    <a:pt x="117" y="118"/>
                  </a:lnTo>
                  <a:lnTo>
                    <a:pt x="117" y="120"/>
                  </a:lnTo>
                  <a:lnTo>
                    <a:pt x="119" y="121"/>
                  </a:lnTo>
                  <a:lnTo>
                    <a:pt x="119" y="121"/>
                  </a:lnTo>
                  <a:lnTo>
                    <a:pt x="116" y="123"/>
                  </a:lnTo>
                  <a:lnTo>
                    <a:pt x="116" y="125"/>
                  </a:lnTo>
                  <a:lnTo>
                    <a:pt x="114" y="127"/>
                  </a:lnTo>
                  <a:lnTo>
                    <a:pt x="112" y="129"/>
                  </a:lnTo>
                  <a:lnTo>
                    <a:pt x="112" y="129"/>
                  </a:lnTo>
                  <a:lnTo>
                    <a:pt x="101" y="134"/>
                  </a:lnTo>
                  <a:lnTo>
                    <a:pt x="101" y="134"/>
                  </a:lnTo>
                  <a:lnTo>
                    <a:pt x="96" y="136"/>
                  </a:lnTo>
                  <a:lnTo>
                    <a:pt x="92" y="137"/>
                  </a:lnTo>
                  <a:lnTo>
                    <a:pt x="92" y="136"/>
                  </a:lnTo>
                  <a:lnTo>
                    <a:pt x="92" y="136"/>
                  </a:lnTo>
                  <a:lnTo>
                    <a:pt x="92" y="132"/>
                  </a:lnTo>
                  <a:lnTo>
                    <a:pt x="92" y="132"/>
                  </a:lnTo>
                  <a:lnTo>
                    <a:pt x="91" y="129"/>
                  </a:lnTo>
                  <a:lnTo>
                    <a:pt x="91" y="125"/>
                  </a:lnTo>
                  <a:lnTo>
                    <a:pt x="91" y="125"/>
                  </a:lnTo>
                  <a:lnTo>
                    <a:pt x="87" y="127"/>
                  </a:lnTo>
                  <a:lnTo>
                    <a:pt x="87" y="125"/>
                  </a:lnTo>
                  <a:lnTo>
                    <a:pt x="87" y="123"/>
                  </a:lnTo>
                  <a:lnTo>
                    <a:pt x="87" y="123"/>
                  </a:lnTo>
                  <a:lnTo>
                    <a:pt x="85" y="125"/>
                  </a:lnTo>
                  <a:lnTo>
                    <a:pt x="83" y="125"/>
                  </a:lnTo>
                  <a:lnTo>
                    <a:pt x="83" y="121"/>
                  </a:lnTo>
                  <a:lnTo>
                    <a:pt x="83" y="121"/>
                  </a:lnTo>
                  <a:lnTo>
                    <a:pt x="80" y="127"/>
                  </a:lnTo>
                  <a:lnTo>
                    <a:pt x="78" y="127"/>
                  </a:lnTo>
                  <a:lnTo>
                    <a:pt x="76" y="125"/>
                  </a:lnTo>
                  <a:lnTo>
                    <a:pt x="76" y="125"/>
                  </a:lnTo>
                  <a:lnTo>
                    <a:pt x="76" y="125"/>
                  </a:lnTo>
                  <a:lnTo>
                    <a:pt x="76" y="123"/>
                  </a:lnTo>
                  <a:lnTo>
                    <a:pt x="76" y="123"/>
                  </a:lnTo>
                  <a:lnTo>
                    <a:pt x="74" y="121"/>
                  </a:lnTo>
                  <a:lnTo>
                    <a:pt x="73" y="123"/>
                  </a:lnTo>
                  <a:lnTo>
                    <a:pt x="71" y="123"/>
                  </a:lnTo>
                  <a:lnTo>
                    <a:pt x="71" y="121"/>
                  </a:lnTo>
                  <a:lnTo>
                    <a:pt x="71" y="121"/>
                  </a:lnTo>
                  <a:lnTo>
                    <a:pt x="71" y="123"/>
                  </a:lnTo>
                  <a:lnTo>
                    <a:pt x="69" y="121"/>
                  </a:lnTo>
                  <a:lnTo>
                    <a:pt x="67" y="118"/>
                  </a:lnTo>
                  <a:lnTo>
                    <a:pt x="67" y="118"/>
                  </a:lnTo>
                  <a:lnTo>
                    <a:pt x="64" y="121"/>
                  </a:lnTo>
                  <a:lnTo>
                    <a:pt x="60" y="125"/>
                  </a:lnTo>
                  <a:lnTo>
                    <a:pt x="60" y="125"/>
                  </a:lnTo>
                  <a:lnTo>
                    <a:pt x="58" y="125"/>
                  </a:lnTo>
                  <a:lnTo>
                    <a:pt x="57" y="125"/>
                  </a:lnTo>
                  <a:lnTo>
                    <a:pt x="55" y="125"/>
                  </a:lnTo>
                  <a:lnTo>
                    <a:pt x="53" y="125"/>
                  </a:lnTo>
                  <a:lnTo>
                    <a:pt x="53" y="125"/>
                  </a:lnTo>
                  <a:lnTo>
                    <a:pt x="50" y="127"/>
                  </a:lnTo>
                  <a:lnTo>
                    <a:pt x="48" y="129"/>
                  </a:lnTo>
                  <a:lnTo>
                    <a:pt x="48" y="127"/>
                  </a:lnTo>
                  <a:lnTo>
                    <a:pt x="48" y="127"/>
                  </a:lnTo>
                  <a:lnTo>
                    <a:pt x="46" y="121"/>
                  </a:lnTo>
                  <a:lnTo>
                    <a:pt x="46" y="116"/>
                  </a:lnTo>
                  <a:lnTo>
                    <a:pt x="46" y="116"/>
                  </a:lnTo>
                  <a:lnTo>
                    <a:pt x="42" y="118"/>
                  </a:lnTo>
                  <a:lnTo>
                    <a:pt x="39" y="118"/>
                  </a:lnTo>
                  <a:lnTo>
                    <a:pt x="39" y="118"/>
                  </a:lnTo>
                  <a:lnTo>
                    <a:pt x="35" y="120"/>
                  </a:lnTo>
                  <a:lnTo>
                    <a:pt x="35" y="120"/>
                  </a:lnTo>
                  <a:lnTo>
                    <a:pt x="33" y="120"/>
                  </a:lnTo>
                  <a:lnTo>
                    <a:pt x="30" y="120"/>
                  </a:lnTo>
                  <a:lnTo>
                    <a:pt x="30" y="120"/>
                  </a:lnTo>
                  <a:lnTo>
                    <a:pt x="32" y="118"/>
                  </a:lnTo>
                  <a:lnTo>
                    <a:pt x="32" y="118"/>
                  </a:lnTo>
                  <a:lnTo>
                    <a:pt x="30" y="120"/>
                  </a:lnTo>
                  <a:lnTo>
                    <a:pt x="28" y="120"/>
                  </a:lnTo>
                  <a:lnTo>
                    <a:pt x="28" y="120"/>
                  </a:lnTo>
                  <a:lnTo>
                    <a:pt x="28" y="118"/>
                  </a:lnTo>
                  <a:lnTo>
                    <a:pt x="26" y="118"/>
                  </a:lnTo>
                  <a:lnTo>
                    <a:pt x="23" y="120"/>
                  </a:lnTo>
                  <a:lnTo>
                    <a:pt x="23" y="120"/>
                  </a:lnTo>
                  <a:lnTo>
                    <a:pt x="21" y="118"/>
                  </a:lnTo>
                  <a:lnTo>
                    <a:pt x="21" y="114"/>
                  </a:lnTo>
                  <a:lnTo>
                    <a:pt x="21" y="111"/>
                  </a:lnTo>
                  <a:lnTo>
                    <a:pt x="21" y="111"/>
                  </a:lnTo>
                  <a:lnTo>
                    <a:pt x="19" y="104"/>
                  </a:lnTo>
                  <a:lnTo>
                    <a:pt x="19" y="104"/>
                  </a:lnTo>
                  <a:lnTo>
                    <a:pt x="17" y="102"/>
                  </a:lnTo>
                  <a:lnTo>
                    <a:pt x="17" y="100"/>
                  </a:lnTo>
                  <a:lnTo>
                    <a:pt x="17" y="100"/>
                  </a:lnTo>
                  <a:lnTo>
                    <a:pt x="19" y="96"/>
                  </a:lnTo>
                  <a:lnTo>
                    <a:pt x="19" y="96"/>
                  </a:lnTo>
                  <a:lnTo>
                    <a:pt x="19" y="95"/>
                  </a:lnTo>
                  <a:lnTo>
                    <a:pt x="19" y="93"/>
                  </a:lnTo>
                  <a:lnTo>
                    <a:pt x="19" y="93"/>
                  </a:lnTo>
                  <a:lnTo>
                    <a:pt x="17" y="89"/>
                  </a:lnTo>
                  <a:lnTo>
                    <a:pt x="17" y="89"/>
                  </a:lnTo>
                  <a:lnTo>
                    <a:pt x="16" y="88"/>
                  </a:lnTo>
                  <a:lnTo>
                    <a:pt x="14" y="86"/>
                  </a:lnTo>
                  <a:lnTo>
                    <a:pt x="14" y="86"/>
                  </a:lnTo>
                  <a:lnTo>
                    <a:pt x="12" y="88"/>
                  </a:lnTo>
                  <a:lnTo>
                    <a:pt x="12" y="88"/>
                  </a:lnTo>
                  <a:lnTo>
                    <a:pt x="12" y="86"/>
                  </a:lnTo>
                  <a:lnTo>
                    <a:pt x="10" y="86"/>
                  </a:lnTo>
                  <a:lnTo>
                    <a:pt x="7" y="86"/>
                  </a:lnTo>
                  <a:lnTo>
                    <a:pt x="7" y="86"/>
                  </a:lnTo>
                  <a:lnTo>
                    <a:pt x="7" y="84"/>
                  </a:lnTo>
                  <a:lnTo>
                    <a:pt x="7" y="82"/>
                  </a:lnTo>
                  <a:lnTo>
                    <a:pt x="7" y="82"/>
                  </a:lnTo>
                  <a:lnTo>
                    <a:pt x="8" y="82"/>
                  </a:lnTo>
                  <a:lnTo>
                    <a:pt x="10" y="82"/>
                  </a:lnTo>
                  <a:lnTo>
                    <a:pt x="10" y="82"/>
                  </a:lnTo>
                  <a:lnTo>
                    <a:pt x="7" y="80"/>
                  </a:lnTo>
                  <a:lnTo>
                    <a:pt x="7" y="80"/>
                  </a:lnTo>
                  <a:lnTo>
                    <a:pt x="5" y="80"/>
                  </a:lnTo>
                  <a:lnTo>
                    <a:pt x="5" y="80"/>
                  </a:lnTo>
                  <a:lnTo>
                    <a:pt x="3" y="77"/>
                  </a:lnTo>
                  <a:lnTo>
                    <a:pt x="5" y="75"/>
                  </a:lnTo>
                  <a:lnTo>
                    <a:pt x="5" y="75"/>
                  </a:lnTo>
                  <a:lnTo>
                    <a:pt x="5" y="75"/>
                  </a:lnTo>
                  <a:lnTo>
                    <a:pt x="5" y="73"/>
                  </a:lnTo>
                  <a:lnTo>
                    <a:pt x="5" y="71"/>
                  </a:lnTo>
                  <a:lnTo>
                    <a:pt x="7" y="71"/>
                  </a:lnTo>
                  <a:lnTo>
                    <a:pt x="7" y="71"/>
                  </a:lnTo>
                  <a:lnTo>
                    <a:pt x="3" y="68"/>
                  </a:lnTo>
                  <a:lnTo>
                    <a:pt x="1" y="64"/>
                  </a:lnTo>
                  <a:lnTo>
                    <a:pt x="1" y="64"/>
                  </a:lnTo>
                  <a:lnTo>
                    <a:pt x="0" y="61"/>
                  </a:lnTo>
                  <a:lnTo>
                    <a:pt x="0" y="5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6" name="Freeform 5152"/>
            <p:cNvSpPr>
              <a:spLocks/>
            </p:cNvSpPr>
            <p:nvPr/>
          </p:nvSpPr>
          <p:spPr bwMode="auto">
            <a:xfrm>
              <a:off x="4440" y="2635"/>
              <a:ext cx="164" cy="137"/>
            </a:xfrm>
            <a:custGeom>
              <a:avLst/>
              <a:gdLst/>
              <a:ahLst/>
              <a:cxnLst>
                <a:cxn ang="0">
                  <a:pos x="3" y="52"/>
                </a:cxn>
                <a:cxn ang="0">
                  <a:pos x="3" y="48"/>
                </a:cxn>
                <a:cxn ang="0">
                  <a:pos x="12" y="38"/>
                </a:cxn>
                <a:cxn ang="0">
                  <a:pos x="14" y="46"/>
                </a:cxn>
                <a:cxn ang="0">
                  <a:pos x="26" y="57"/>
                </a:cxn>
                <a:cxn ang="0">
                  <a:pos x="46" y="55"/>
                </a:cxn>
                <a:cxn ang="0">
                  <a:pos x="60" y="45"/>
                </a:cxn>
                <a:cxn ang="0">
                  <a:pos x="76" y="50"/>
                </a:cxn>
                <a:cxn ang="0">
                  <a:pos x="87" y="48"/>
                </a:cxn>
                <a:cxn ang="0">
                  <a:pos x="94" y="43"/>
                </a:cxn>
                <a:cxn ang="0">
                  <a:pos x="101" y="30"/>
                </a:cxn>
                <a:cxn ang="0">
                  <a:pos x="105" y="22"/>
                </a:cxn>
                <a:cxn ang="0">
                  <a:pos x="107" y="9"/>
                </a:cxn>
                <a:cxn ang="0">
                  <a:pos x="114" y="2"/>
                </a:cxn>
                <a:cxn ang="0">
                  <a:pos x="121" y="0"/>
                </a:cxn>
                <a:cxn ang="0">
                  <a:pos x="139" y="4"/>
                </a:cxn>
                <a:cxn ang="0">
                  <a:pos x="139" y="7"/>
                </a:cxn>
                <a:cxn ang="0">
                  <a:pos x="139" y="13"/>
                </a:cxn>
                <a:cxn ang="0">
                  <a:pos x="132" y="13"/>
                </a:cxn>
                <a:cxn ang="0">
                  <a:pos x="133" y="18"/>
                </a:cxn>
                <a:cxn ang="0">
                  <a:pos x="141" y="23"/>
                </a:cxn>
                <a:cxn ang="0">
                  <a:pos x="141" y="25"/>
                </a:cxn>
                <a:cxn ang="0">
                  <a:pos x="146" y="36"/>
                </a:cxn>
                <a:cxn ang="0">
                  <a:pos x="151" y="45"/>
                </a:cxn>
                <a:cxn ang="0">
                  <a:pos x="162" y="54"/>
                </a:cxn>
                <a:cxn ang="0">
                  <a:pos x="157" y="57"/>
                </a:cxn>
                <a:cxn ang="0">
                  <a:pos x="146" y="57"/>
                </a:cxn>
                <a:cxn ang="0">
                  <a:pos x="141" y="63"/>
                </a:cxn>
                <a:cxn ang="0">
                  <a:pos x="141" y="79"/>
                </a:cxn>
                <a:cxn ang="0">
                  <a:pos x="137" y="84"/>
                </a:cxn>
                <a:cxn ang="0">
                  <a:pos x="128" y="89"/>
                </a:cxn>
                <a:cxn ang="0">
                  <a:pos x="124" y="93"/>
                </a:cxn>
                <a:cxn ang="0">
                  <a:pos x="121" y="100"/>
                </a:cxn>
                <a:cxn ang="0">
                  <a:pos x="124" y="105"/>
                </a:cxn>
                <a:cxn ang="0">
                  <a:pos x="121" y="114"/>
                </a:cxn>
                <a:cxn ang="0">
                  <a:pos x="119" y="121"/>
                </a:cxn>
                <a:cxn ang="0">
                  <a:pos x="112" y="129"/>
                </a:cxn>
                <a:cxn ang="0">
                  <a:pos x="92" y="136"/>
                </a:cxn>
                <a:cxn ang="0">
                  <a:pos x="87" y="127"/>
                </a:cxn>
                <a:cxn ang="0">
                  <a:pos x="83" y="121"/>
                </a:cxn>
                <a:cxn ang="0">
                  <a:pos x="76" y="125"/>
                </a:cxn>
                <a:cxn ang="0">
                  <a:pos x="71" y="121"/>
                </a:cxn>
                <a:cxn ang="0">
                  <a:pos x="64" y="121"/>
                </a:cxn>
                <a:cxn ang="0">
                  <a:pos x="53" y="125"/>
                </a:cxn>
                <a:cxn ang="0">
                  <a:pos x="46" y="121"/>
                </a:cxn>
                <a:cxn ang="0">
                  <a:pos x="35" y="120"/>
                </a:cxn>
                <a:cxn ang="0">
                  <a:pos x="32" y="118"/>
                </a:cxn>
                <a:cxn ang="0">
                  <a:pos x="23" y="120"/>
                </a:cxn>
                <a:cxn ang="0">
                  <a:pos x="19" y="104"/>
                </a:cxn>
                <a:cxn ang="0">
                  <a:pos x="19" y="96"/>
                </a:cxn>
                <a:cxn ang="0">
                  <a:pos x="16" y="88"/>
                </a:cxn>
                <a:cxn ang="0">
                  <a:pos x="10" y="86"/>
                </a:cxn>
                <a:cxn ang="0">
                  <a:pos x="8" y="82"/>
                </a:cxn>
                <a:cxn ang="0">
                  <a:pos x="5" y="80"/>
                </a:cxn>
                <a:cxn ang="0">
                  <a:pos x="5" y="71"/>
                </a:cxn>
                <a:cxn ang="0">
                  <a:pos x="0" y="61"/>
                </a:cxn>
              </a:cxnLst>
              <a:rect l="0" t="0" r="r" b="b"/>
              <a:pathLst>
                <a:path w="164" h="137">
                  <a:moveTo>
                    <a:pt x="0" y="57"/>
                  </a:moveTo>
                  <a:lnTo>
                    <a:pt x="0" y="57"/>
                  </a:lnTo>
                  <a:lnTo>
                    <a:pt x="1" y="55"/>
                  </a:lnTo>
                  <a:lnTo>
                    <a:pt x="1" y="54"/>
                  </a:lnTo>
                  <a:lnTo>
                    <a:pt x="1" y="54"/>
                  </a:lnTo>
                  <a:lnTo>
                    <a:pt x="3" y="52"/>
                  </a:lnTo>
                  <a:lnTo>
                    <a:pt x="5" y="48"/>
                  </a:lnTo>
                  <a:lnTo>
                    <a:pt x="5" y="48"/>
                  </a:lnTo>
                  <a:lnTo>
                    <a:pt x="3" y="52"/>
                  </a:lnTo>
                  <a:lnTo>
                    <a:pt x="3" y="52"/>
                  </a:lnTo>
                  <a:lnTo>
                    <a:pt x="3" y="50"/>
                  </a:lnTo>
                  <a:lnTo>
                    <a:pt x="3" y="48"/>
                  </a:lnTo>
                  <a:lnTo>
                    <a:pt x="5" y="45"/>
                  </a:lnTo>
                  <a:lnTo>
                    <a:pt x="5" y="45"/>
                  </a:lnTo>
                  <a:lnTo>
                    <a:pt x="7" y="41"/>
                  </a:lnTo>
                  <a:lnTo>
                    <a:pt x="7" y="41"/>
                  </a:lnTo>
                  <a:lnTo>
                    <a:pt x="10" y="39"/>
                  </a:lnTo>
                  <a:lnTo>
                    <a:pt x="12" y="38"/>
                  </a:lnTo>
                  <a:lnTo>
                    <a:pt x="12" y="38"/>
                  </a:lnTo>
                  <a:lnTo>
                    <a:pt x="10" y="41"/>
                  </a:lnTo>
                  <a:lnTo>
                    <a:pt x="10" y="41"/>
                  </a:lnTo>
                  <a:lnTo>
                    <a:pt x="12" y="43"/>
                  </a:lnTo>
                  <a:lnTo>
                    <a:pt x="12" y="43"/>
                  </a:lnTo>
                  <a:lnTo>
                    <a:pt x="14" y="46"/>
                  </a:lnTo>
                  <a:lnTo>
                    <a:pt x="14" y="46"/>
                  </a:lnTo>
                  <a:lnTo>
                    <a:pt x="19" y="50"/>
                  </a:lnTo>
                  <a:lnTo>
                    <a:pt x="23" y="54"/>
                  </a:lnTo>
                  <a:lnTo>
                    <a:pt x="23" y="54"/>
                  </a:lnTo>
                  <a:lnTo>
                    <a:pt x="26" y="57"/>
                  </a:lnTo>
                  <a:lnTo>
                    <a:pt x="26" y="57"/>
                  </a:lnTo>
                  <a:lnTo>
                    <a:pt x="30" y="57"/>
                  </a:lnTo>
                  <a:lnTo>
                    <a:pt x="35" y="55"/>
                  </a:lnTo>
                  <a:lnTo>
                    <a:pt x="35" y="55"/>
                  </a:lnTo>
                  <a:lnTo>
                    <a:pt x="41" y="54"/>
                  </a:lnTo>
                  <a:lnTo>
                    <a:pt x="46" y="55"/>
                  </a:lnTo>
                  <a:lnTo>
                    <a:pt x="46" y="55"/>
                  </a:lnTo>
                  <a:lnTo>
                    <a:pt x="51" y="54"/>
                  </a:lnTo>
                  <a:lnTo>
                    <a:pt x="51" y="54"/>
                  </a:lnTo>
                  <a:lnTo>
                    <a:pt x="53" y="50"/>
                  </a:lnTo>
                  <a:lnTo>
                    <a:pt x="55" y="48"/>
                  </a:lnTo>
                  <a:lnTo>
                    <a:pt x="55" y="48"/>
                  </a:lnTo>
                  <a:lnTo>
                    <a:pt x="60" y="45"/>
                  </a:lnTo>
                  <a:lnTo>
                    <a:pt x="64" y="45"/>
                  </a:lnTo>
                  <a:lnTo>
                    <a:pt x="67" y="46"/>
                  </a:lnTo>
                  <a:lnTo>
                    <a:pt x="67" y="46"/>
                  </a:lnTo>
                  <a:lnTo>
                    <a:pt x="69" y="48"/>
                  </a:lnTo>
                  <a:lnTo>
                    <a:pt x="73" y="50"/>
                  </a:lnTo>
                  <a:lnTo>
                    <a:pt x="76" y="50"/>
                  </a:lnTo>
                  <a:lnTo>
                    <a:pt x="78" y="50"/>
                  </a:lnTo>
                  <a:lnTo>
                    <a:pt x="78" y="50"/>
                  </a:lnTo>
                  <a:lnTo>
                    <a:pt x="82" y="48"/>
                  </a:lnTo>
                  <a:lnTo>
                    <a:pt x="85" y="48"/>
                  </a:lnTo>
                  <a:lnTo>
                    <a:pt x="85" y="48"/>
                  </a:lnTo>
                  <a:lnTo>
                    <a:pt x="87" y="48"/>
                  </a:lnTo>
                  <a:lnTo>
                    <a:pt x="89" y="46"/>
                  </a:lnTo>
                  <a:lnTo>
                    <a:pt x="89" y="46"/>
                  </a:lnTo>
                  <a:lnTo>
                    <a:pt x="92" y="48"/>
                  </a:lnTo>
                  <a:lnTo>
                    <a:pt x="92" y="48"/>
                  </a:lnTo>
                  <a:lnTo>
                    <a:pt x="92" y="45"/>
                  </a:lnTo>
                  <a:lnTo>
                    <a:pt x="94" y="43"/>
                  </a:lnTo>
                  <a:lnTo>
                    <a:pt x="96" y="39"/>
                  </a:lnTo>
                  <a:lnTo>
                    <a:pt x="96" y="38"/>
                  </a:lnTo>
                  <a:lnTo>
                    <a:pt x="96" y="38"/>
                  </a:lnTo>
                  <a:lnTo>
                    <a:pt x="96" y="36"/>
                  </a:lnTo>
                  <a:lnTo>
                    <a:pt x="98" y="34"/>
                  </a:lnTo>
                  <a:lnTo>
                    <a:pt x="101" y="30"/>
                  </a:lnTo>
                  <a:lnTo>
                    <a:pt x="101" y="30"/>
                  </a:lnTo>
                  <a:lnTo>
                    <a:pt x="99" y="25"/>
                  </a:lnTo>
                  <a:lnTo>
                    <a:pt x="99" y="23"/>
                  </a:lnTo>
                  <a:lnTo>
                    <a:pt x="103" y="23"/>
                  </a:lnTo>
                  <a:lnTo>
                    <a:pt x="103" y="23"/>
                  </a:lnTo>
                  <a:lnTo>
                    <a:pt x="105" y="22"/>
                  </a:lnTo>
                  <a:lnTo>
                    <a:pt x="105" y="20"/>
                  </a:lnTo>
                  <a:lnTo>
                    <a:pt x="105" y="18"/>
                  </a:lnTo>
                  <a:lnTo>
                    <a:pt x="107" y="16"/>
                  </a:lnTo>
                  <a:lnTo>
                    <a:pt x="107" y="16"/>
                  </a:lnTo>
                  <a:lnTo>
                    <a:pt x="107" y="13"/>
                  </a:lnTo>
                  <a:lnTo>
                    <a:pt x="107" y="9"/>
                  </a:lnTo>
                  <a:lnTo>
                    <a:pt x="107" y="9"/>
                  </a:lnTo>
                  <a:lnTo>
                    <a:pt x="108" y="4"/>
                  </a:lnTo>
                  <a:lnTo>
                    <a:pt x="108" y="4"/>
                  </a:lnTo>
                  <a:lnTo>
                    <a:pt x="110" y="0"/>
                  </a:lnTo>
                  <a:lnTo>
                    <a:pt x="110" y="0"/>
                  </a:lnTo>
                  <a:lnTo>
                    <a:pt x="114" y="2"/>
                  </a:lnTo>
                  <a:lnTo>
                    <a:pt x="117" y="0"/>
                  </a:lnTo>
                  <a:lnTo>
                    <a:pt x="117" y="0"/>
                  </a:lnTo>
                  <a:lnTo>
                    <a:pt x="119" y="2"/>
                  </a:lnTo>
                  <a:lnTo>
                    <a:pt x="121" y="2"/>
                  </a:lnTo>
                  <a:lnTo>
                    <a:pt x="121" y="0"/>
                  </a:lnTo>
                  <a:lnTo>
                    <a:pt x="121" y="0"/>
                  </a:lnTo>
                  <a:lnTo>
                    <a:pt x="126" y="2"/>
                  </a:lnTo>
                  <a:lnTo>
                    <a:pt x="130" y="0"/>
                  </a:lnTo>
                  <a:lnTo>
                    <a:pt x="130" y="0"/>
                  </a:lnTo>
                  <a:lnTo>
                    <a:pt x="135" y="2"/>
                  </a:lnTo>
                  <a:lnTo>
                    <a:pt x="139" y="4"/>
                  </a:lnTo>
                  <a:lnTo>
                    <a:pt x="139" y="4"/>
                  </a:lnTo>
                  <a:lnTo>
                    <a:pt x="135" y="4"/>
                  </a:lnTo>
                  <a:lnTo>
                    <a:pt x="135" y="4"/>
                  </a:lnTo>
                  <a:lnTo>
                    <a:pt x="139" y="7"/>
                  </a:lnTo>
                  <a:lnTo>
                    <a:pt x="139" y="7"/>
                  </a:lnTo>
                  <a:lnTo>
                    <a:pt x="139" y="7"/>
                  </a:lnTo>
                  <a:lnTo>
                    <a:pt x="139" y="7"/>
                  </a:lnTo>
                  <a:lnTo>
                    <a:pt x="141" y="9"/>
                  </a:lnTo>
                  <a:lnTo>
                    <a:pt x="141" y="9"/>
                  </a:lnTo>
                  <a:lnTo>
                    <a:pt x="142" y="11"/>
                  </a:lnTo>
                  <a:lnTo>
                    <a:pt x="142" y="11"/>
                  </a:lnTo>
                  <a:lnTo>
                    <a:pt x="141" y="13"/>
                  </a:lnTo>
                  <a:lnTo>
                    <a:pt x="139" y="13"/>
                  </a:lnTo>
                  <a:lnTo>
                    <a:pt x="137" y="9"/>
                  </a:lnTo>
                  <a:lnTo>
                    <a:pt x="137" y="9"/>
                  </a:lnTo>
                  <a:lnTo>
                    <a:pt x="137" y="13"/>
                  </a:lnTo>
                  <a:lnTo>
                    <a:pt x="137" y="13"/>
                  </a:lnTo>
                  <a:lnTo>
                    <a:pt x="135" y="13"/>
                  </a:lnTo>
                  <a:lnTo>
                    <a:pt x="132" y="13"/>
                  </a:lnTo>
                  <a:lnTo>
                    <a:pt x="132" y="13"/>
                  </a:lnTo>
                  <a:lnTo>
                    <a:pt x="133" y="14"/>
                  </a:lnTo>
                  <a:lnTo>
                    <a:pt x="137" y="16"/>
                  </a:lnTo>
                  <a:lnTo>
                    <a:pt x="137" y="16"/>
                  </a:lnTo>
                  <a:lnTo>
                    <a:pt x="135" y="18"/>
                  </a:lnTo>
                  <a:lnTo>
                    <a:pt x="133" y="18"/>
                  </a:lnTo>
                  <a:lnTo>
                    <a:pt x="133" y="18"/>
                  </a:lnTo>
                  <a:lnTo>
                    <a:pt x="137" y="20"/>
                  </a:lnTo>
                  <a:lnTo>
                    <a:pt x="141" y="22"/>
                  </a:lnTo>
                  <a:lnTo>
                    <a:pt x="141" y="22"/>
                  </a:lnTo>
                  <a:lnTo>
                    <a:pt x="139" y="22"/>
                  </a:lnTo>
                  <a:lnTo>
                    <a:pt x="141" y="23"/>
                  </a:lnTo>
                  <a:lnTo>
                    <a:pt x="139" y="23"/>
                  </a:lnTo>
                  <a:lnTo>
                    <a:pt x="139" y="23"/>
                  </a:lnTo>
                  <a:lnTo>
                    <a:pt x="142" y="25"/>
                  </a:lnTo>
                  <a:lnTo>
                    <a:pt x="142" y="25"/>
                  </a:lnTo>
                  <a:lnTo>
                    <a:pt x="141" y="25"/>
                  </a:lnTo>
                  <a:lnTo>
                    <a:pt x="141" y="25"/>
                  </a:lnTo>
                  <a:lnTo>
                    <a:pt x="144" y="29"/>
                  </a:lnTo>
                  <a:lnTo>
                    <a:pt x="144" y="29"/>
                  </a:lnTo>
                  <a:lnTo>
                    <a:pt x="148" y="32"/>
                  </a:lnTo>
                  <a:lnTo>
                    <a:pt x="148" y="32"/>
                  </a:lnTo>
                  <a:lnTo>
                    <a:pt x="148" y="34"/>
                  </a:lnTo>
                  <a:lnTo>
                    <a:pt x="146" y="36"/>
                  </a:lnTo>
                  <a:lnTo>
                    <a:pt x="142" y="38"/>
                  </a:lnTo>
                  <a:lnTo>
                    <a:pt x="142" y="38"/>
                  </a:lnTo>
                  <a:lnTo>
                    <a:pt x="144" y="39"/>
                  </a:lnTo>
                  <a:lnTo>
                    <a:pt x="146" y="41"/>
                  </a:lnTo>
                  <a:lnTo>
                    <a:pt x="146" y="41"/>
                  </a:lnTo>
                  <a:lnTo>
                    <a:pt x="151" y="45"/>
                  </a:lnTo>
                  <a:lnTo>
                    <a:pt x="151" y="45"/>
                  </a:lnTo>
                  <a:lnTo>
                    <a:pt x="155" y="48"/>
                  </a:lnTo>
                  <a:lnTo>
                    <a:pt x="155" y="48"/>
                  </a:lnTo>
                  <a:lnTo>
                    <a:pt x="158" y="50"/>
                  </a:lnTo>
                  <a:lnTo>
                    <a:pt x="162" y="54"/>
                  </a:lnTo>
                  <a:lnTo>
                    <a:pt x="162" y="54"/>
                  </a:lnTo>
                  <a:lnTo>
                    <a:pt x="164" y="54"/>
                  </a:lnTo>
                  <a:lnTo>
                    <a:pt x="162" y="55"/>
                  </a:lnTo>
                  <a:lnTo>
                    <a:pt x="162" y="55"/>
                  </a:lnTo>
                  <a:lnTo>
                    <a:pt x="160" y="57"/>
                  </a:lnTo>
                  <a:lnTo>
                    <a:pt x="157" y="57"/>
                  </a:lnTo>
                  <a:lnTo>
                    <a:pt x="157" y="57"/>
                  </a:lnTo>
                  <a:lnTo>
                    <a:pt x="153" y="57"/>
                  </a:lnTo>
                  <a:lnTo>
                    <a:pt x="151" y="57"/>
                  </a:lnTo>
                  <a:lnTo>
                    <a:pt x="146" y="54"/>
                  </a:lnTo>
                  <a:lnTo>
                    <a:pt x="146" y="54"/>
                  </a:lnTo>
                  <a:lnTo>
                    <a:pt x="148" y="55"/>
                  </a:lnTo>
                  <a:lnTo>
                    <a:pt x="146" y="57"/>
                  </a:lnTo>
                  <a:lnTo>
                    <a:pt x="146" y="57"/>
                  </a:lnTo>
                  <a:lnTo>
                    <a:pt x="146" y="57"/>
                  </a:lnTo>
                  <a:lnTo>
                    <a:pt x="144" y="59"/>
                  </a:lnTo>
                  <a:lnTo>
                    <a:pt x="142" y="59"/>
                  </a:lnTo>
                  <a:lnTo>
                    <a:pt x="141" y="63"/>
                  </a:lnTo>
                  <a:lnTo>
                    <a:pt x="141" y="63"/>
                  </a:lnTo>
                  <a:lnTo>
                    <a:pt x="139" y="71"/>
                  </a:lnTo>
                  <a:lnTo>
                    <a:pt x="139" y="79"/>
                  </a:lnTo>
                  <a:lnTo>
                    <a:pt x="139" y="79"/>
                  </a:lnTo>
                  <a:lnTo>
                    <a:pt x="141" y="77"/>
                  </a:lnTo>
                  <a:lnTo>
                    <a:pt x="141" y="77"/>
                  </a:lnTo>
                  <a:lnTo>
                    <a:pt x="141" y="79"/>
                  </a:lnTo>
                  <a:lnTo>
                    <a:pt x="141" y="80"/>
                  </a:lnTo>
                  <a:lnTo>
                    <a:pt x="141" y="80"/>
                  </a:lnTo>
                  <a:lnTo>
                    <a:pt x="139" y="82"/>
                  </a:lnTo>
                  <a:lnTo>
                    <a:pt x="141" y="84"/>
                  </a:lnTo>
                  <a:lnTo>
                    <a:pt x="141" y="84"/>
                  </a:lnTo>
                  <a:lnTo>
                    <a:pt x="137" y="84"/>
                  </a:lnTo>
                  <a:lnTo>
                    <a:pt x="137" y="84"/>
                  </a:lnTo>
                  <a:lnTo>
                    <a:pt x="135" y="84"/>
                  </a:lnTo>
                  <a:lnTo>
                    <a:pt x="135" y="84"/>
                  </a:lnTo>
                  <a:lnTo>
                    <a:pt x="133" y="86"/>
                  </a:lnTo>
                  <a:lnTo>
                    <a:pt x="132" y="89"/>
                  </a:lnTo>
                  <a:lnTo>
                    <a:pt x="128" y="89"/>
                  </a:lnTo>
                  <a:lnTo>
                    <a:pt x="126" y="88"/>
                  </a:lnTo>
                  <a:lnTo>
                    <a:pt x="126" y="88"/>
                  </a:lnTo>
                  <a:lnTo>
                    <a:pt x="126" y="91"/>
                  </a:lnTo>
                  <a:lnTo>
                    <a:pt x="126" y="93"/>
                  </a:lnTo>
                  <a:lnTo>
                    <a:pt x="124" y="93"/>
                  </a:lnTo>
                  <a:lnTo>
                    <a:pt x="124" y="93"/>
                  </a:lnTo>
                  <a:lnTo>
                    <a:pt x="124" y="95"/>
                  </a:lnTo>
                  <a:lnTo>
                    <a:pt x="123" y="96"/>
                  </a:lnTo>
                  <a:lnTo>
                    <a:pt x="123" y="96"/>
                  </a:lnTo>
                  <a:lnTo>
                    <a:pt x="119" y="100"/>
                  </a:lnTo>
                  <a:lnTo>
                    <a:pt x="119" y="100"/>
                  </a:lnTo>
                  <a:lnTo>
                    <a:pt x="121" y="100"/>
                  </a:lnTo>
                  <a:lnTo>
                    <a:pt x="121" y="102"/>
                  </a:lnTo>
                  <a:lnTo>
                    <a:pt x="119" y="105"/>
                  </a:lnTo>
                  <a:lnTo>
                    <a:pt x="119" y="105"/>
                  </a:lnTo>
                  <a:lnTo>
                    <a:pt x="123" y="105"/>
                  </a:lnTo>
                  <a:lnTo>
                    <a:pt x="124" y="105"/>
                  </a:lnTo>
                  <a:lnTo>
                    <a:pt x="124" y="105"/>
                  </a:lnTo>
                  <a:lnTo>
                    <a:pt x="124" y="109"/>
                  </a:lnTo>
                  <a:lnTo>
                    <a:pt x="123" y="113"/>
                  </a:lnTo>
                  <a:lnTo>
                    <a:pt x="123" y="113"/>
                  </a:lnTo>
                  <a:lnTo>
                    <a:pt x="119" y="111"/>
                  </a:lnTo>
                  <a:lnTo>
                    <a:pt x="119" y="111"/>
                  </a:lnTo>
                  <a:lnTo>
                    <a:pt x="121" y="114"/>
                  </a:lnTo>
                  <a:lnTo>
                    <a:pt x="119" y="116"/>
                  </a:lnTo>
                  <a:lnTo>
                    <a:pt x="119" y="118"/>
                  </a:lnTo>
                  <a:lnTo>
                    <a:pt x="117" y="118"/>
                  </a:lnTo>
                  <a:lnTo>
                    <a:pt x="117" y="118"/>
                  </a:lnTo>
                  <a:lnTo>
                    <a:pt x="117" y="120"/>
                  </a:lnTo>
                  <a:lnTo>
                    <a:pt x="119" y="121"/>
                  </a:lnTo>
                  <a:lnTo>
                    <a:pt x="119" y="121"/>
                  </a:lnTo>
                  <a:lnTo>
                    <a:pt x="116" y="123"/>
                  </a:lnTo>
                  <a:lnTo>
                    <a:pt x="116" y="125"/>
                  </a:lnTo>
                  <a:lnTo>
                    <a:pt x="114" y="127"/>
                  </a:lnTo>
                  <a:lnTo>
                    <a:pt x="112" y="129"/>
                  </a:lnTo>
                  <a:lnTo>
                    <a:pt x="112" y="129"/>
                  </a:lnTo>
                  <a:lnTo>
                    <a:pt x="101" y="134"/>
                  </a:lnTo>
                  <a:lnTo>
                    <a:pt x="101" y="134"/>
                  </a:lnTo>
                  <a:lnTo>
                    <a:pt x="96" y="136"/>
                  </a:lnTo>
                  <a:lnTo>
                    <a:pt x="92" y="137"/>
                  </a:lnTo>
                  <a:lnTo>
                    <a:pt x="92" y="136"/>
                  </a:lnTo>
                  <a:lnTo>
                    <a:pt x="92" y="136"/>
                  </a:lnTo>
                  <a:lnTo>
                    <a:pt x="92" y="132"/>
                  </a:lnTo>
                  <a:lnTo>
                    <a:pt x="92" y="132"/>
                  </a:lnTo>
                  <a:lnTo>
                    <a:pt x="91" y="129"/>
                  </a:lnTo>
                  <a:lnTo>
                    <a:pt x="91" y="125"/>
                  </a:lnTo>
                  <a:lnTo>
                    <a:pt x="91" y="125"/>
                  </a:lnTo>
                  <a:lnTo>
                    <a:pt x="87" y="127"/>
                  </a:lnTo>
                  <a:lnTo>
                    <a:pt x="87" y="125"/>
                  </a:lnTo>
                  <a:lnTo>
                    <a:pt x="87" y="123"/>
                  </a:lnTo>
                  <a:lnTo>
                    <a:pt x="87" y="123"/>
                  </a:lnTo>
                  <a:lnTo>
                    <a:pt x="85" y="125"/>
                  </a:lnTo>
                  <a:lnTo>
                    <a:pt x="83" y="125"/>
                  </a:lnTo>
                  <a:lnTo>
                    <a:pt x="83" y="121"/>
                  </a:lnTo>
                  <a:lnTo>
                    <a:pt x="83" y="121"/>
                  </a:lnTo>
                  <a:lnTo>
                    <a:pt x="80" y="127"/>
                  </a:lnTo>
                  <a:lnTo>
                    <a:pt x="78" y="127"/>
                  </a:lnTo>
                  <a:lnTo>
                    <a:pt x="76" y="125"/>
                  </a:lnTo>
                  <a:lnTo>
                    <a:pt x="76" y="125"/>
                  </a:lnTo>
                  <a:lnTo>
                    <a:pt x="76" y="125"/>
                  </a:lnTo>
                  <a:lnTo>
                    <a:pt x="76" y="123"/>
                  </a:lnTo>
                  <a:lnTo>
                    <a:pt x="76" y="123"/>
                  </a:lnTo>
                  <a:lnTo>
                    <a:pt x="74" y="121"/>
                  </a:lnTo>
                  <a:lnTo>
                    <a:pt x="73" y="123"/>
                  </a:lnTo>
                  <a:lnTo>
                    <a:pt x="71" y="123"/>
                  </a:lnTo>
                  <a:lnTo>
                    <a:pt x="71" y="121"/>
                  </a:lnTo>
                  <a:lnTo>
                    <a:pt x="71" y="121"/>
                  </a:lnTo>
                  <a:lnTo>
                    <a:pt x="71" y="123"/>
                  </a:lnTo>
                  <a:lnTo>
                    <a:pt x="69" y="121"/>
                  </a:lnTo>
                  <a:lnTo>
                    <a:pt x="67" y="118"/>
                  </a:lnTo>
                  <a:lnTo>
                    <a:pt x="67" y="118"/>
                  </a:lnTo>
                  <a:lnTo>
                    <a:pt x="64" y="121"/>
                  </a:lnTo>
                  <a:lnTo>
                    <a:pt x="60" y="125"/>
                  </a:lnTo>
                  <a:lnTo>
                    <a:pt x="60" y="125"/>
                  </a:lnTo>
                  <a:lnTo>
                    <a:pt x="58" y="125"/>
                  </a:lnTo>
                  <a:lnTo>
                    <a:pt x="57" y="125"/>
                  </a:lnTo>
                  <a:lnTo>
                    <a:pt x="55" y="125"/>
                  </a:lnTo>
                  <a:lnTo>
                    <a:pt x="53" y="125"/>
                  </a:lnTo>
                  <a:lnTo>
                    <a:pt x="53" y="125"/>
                  </a:lnTo>
                  <a:lnTo>
                    <a:pt x="50" y="127"/>
                  </a:lnTo>
                  <a:lnTo>
                    <a:pt x="48" y="129"/>
                  </a:lnTo>
                  <a:lnTo>
                    <a:pt x="48" y="127"/>
                  </a:lnTo>
                  <a:lnTo>
                    <a:pt x="48" y="127"/>
                  </a:lnTo>
                  <a:lnTo>
                    <a:pt x="46" y="121"/>
                  </a:lnTo>
                  <a:lnTo>
                    <a:pt x="46" y="116"/>
                  </a:lnTo>
                  <a:lnTo>
                    <a:pt x="46" y="116"/>
                  </a:lnTo>
                  <a:lnTo>
                    <a:pt x="42" y="118"/>
                  </a:lnTo>
                  <a:lnTo>
                    <a:pt x="39" y="118"/>
                  </a:lnTo>
                  <a:lnTo>
                    <a:pt x="39" y="118"/>
                  </a:lnTo>
                  <a:lnTo>
                    <a:pt x="35" y="120"/>
                  </a:lnTo>
                  <a:lnTo>
                    <a:pt x="35" y="120"/>
                  </a:lnTo>
                  <a:lnTo>
                    <a:pt x="33" y="120"/>
                  </a:lnTo>
                  <a:lnTo>
                    <a:pt x="30" y="120"/>
                  </a:lnTo>
                  <a:lnTo>
                    <a:pt x="30" y="120"/>
                  </a:lnTo>
                  <a:lnTo>
                    <a:pt x="32" y="118"/>
                  </a:lnTo>
                  <a:lnTo>
                    <a:pt x="32" y="118"/>
                  </a:lnTo>
                  <a:lnTo>
                    <a:pt x="30" y="120"/>
                  </a:lnTo>
                  <a:lnTo>
                    <a:pt x="28" y="120"/>
                  </a:lnTo>
                  <a:lnTo>
                    <a:pt x="28" y="120"/>
                  </a:lnTo>
                  <a:lnTo>
                    <a:pt x="28" y="118"/>
                  </a:lnTo>
                  <a:lnTo>
                    <a:pt x="26" y="118"/>
                  </a:lnTo>
                  <a:lnTo>
                    <a:pt x="23" y="120"/>
                  </a:lnTo>
                  <a:lnTo>
                    <a:pt x="23" y="120"/>
                  </a:lnTo>
                  <a:lnTo>
                    <a:pt x="21" y="118"/>
                  </a:lnTo>
                  <a:lnTo>
                    <a:pt x="21" y="114"/>
                  </a:lnTo>
                  <a:lnTo>
                    <a:pt x="21" y="111"/>
                  </a:lnTo>
                  <a:lnTo>
                    <a:pt x="21" y="111"/>
                  </a:lnTo>
                  <a:lnTo>
                    <a:pt x="19" y="104"/>
                  </a:lnTo>
                  <a:lnTo>
                    <a:pt x="19" y="104"/>
                  </a:lnTo>
                  <a:lnTo>
                    <a:pt x="17" y="102"/>
                  </a:lnTo>
                  <a:lnTo>
                    <a:pt x="17" y="100"/>
                  </a:lnTo>
                  <a:lnTo>
                    <a:pt x="17" y="100"/>
                  </a:lnTo>
                  <a:lnTo>
                    <a:pt x="19" y="96"/>
                  </a:lnTo>
                  <a:lnTo>
                    <a:pt x="19" y="96"/>
                  </a:lnTo>
                  <a:lnTo>
                    <a:pt x="19" y="95"/>
                  </a:lnTo>
                  <a:lnTo>
                    <a:pt x="19" y="93"/>
                  </a:lnTo>
                  <a:lnTo>
                    <a:pt x="19" y="93"/>
                  </a:lnTo>
                  <a:lnTo>
                    <a:pt x="17" y="89"/>
                  </a:lnTo>
                  <a:lnTo>
                    <a:pt x="17" y="89"/>
                  </a:lnTo>
                  <a:lnTo>
                    <a:pt x="16" y="88"/>
                  </a:lnTo>
                  <a:lnTo>
                    <a:pt x="14" y="86"/>
                  </a:lnTo>
                  <a:lnTo>
                    <a:pt x="14" y="86"/>
                  </a:lnTo>
                  <a:lnTo>
                    <a:pt x="12" y="88"/>
                  </a:lnTo>
                  <a:lnTo>
                    <a:pt x="12" y="88"/>
                  </a:lnTo>
                  <a:lnTo>
                    <a:pt x="12" y="86"/>
                  </a:lnTo>
                  <a:lnTo>
                    <a:pt x="10" y="86"/>
                  </a:lnTo>
                  <a:lnTo>
                    <a:pt x="7" y="86"/>
                  </a:lnTo>
                  <a:lnTo>
                    <a:pt x="7" y="86"/>
                  </a:lnTo>
                  <a:lnTo>
                    <a:pt x="7" y="84"/>
                  </a:lnTo>
                  <a:lnTo>
                    <a:pt x="7" y="82"/>
                  </a:lnTo>
                  <a:lnTo>
                    <a:pt x="7" y="82"/>
                  </a:lnTo>
                  <a:lnTo>
                    <a:pt x="8" y="82"/>
                  </a:lnTo>
                  <a:lnTo>
                    <a:pt x="10" y="82"/>
                  </a:lnTo>
                  <a:lnTo>
                    <a:pt x="10" y="82"/>
                  </a:lnTo>
                  <a:lnTo>
                    <a:pt x="7" y="80"/>
                  </a:lnTo>
                  <a:lnTo>
                    <a:pt x="7" y="80"/>
                  </a:lnTo>
                  <a:lnTo>
                    <a:pt x="5" y="80"/>
                  </a:lnTo>
                  <a:lnTo>
                    <a:pt x="5" y="80"/>
                  </a:lnTo>
                  <a:lnTo>
                    <a:pt x="3" y="77"/>
                  </a:lnTo>
                  <a:lnTo>
                    <a:pt x="5" y="75"/>
                  </a:lnTo>
                  <a:lnTo>
                    <a:pt x="5" y="75"/>
                  </a:lnTo>
                  <a:lnTo>
                    <a:pt x="5" y="75"/>
                  </a:lnTo>
                  <a:lnTo>
                    <a:pt x="5" y="73"/>
                  </a:lnTo>
                  <a:lnTo>
                    <a:pt x="5" y="71"/>
                  </a:lnTo>
                  <a:lnTo>
                    <a:pt x="7" y="71"/>
                  </a:lnTo>
                  <a:lnTo>
                    <a:pt x="7" y="71"/>
                  </a:lnTo>
                  <a:lnTo>
                    <a:pt x="3" y="68"/>
                  </a:lnTo>
                  <a:lnTo>
                    <a:pt x="1" y="64"/>
                  </a:lnTo>
                  <a:lnTo>
                    <a:pt x="1" y="64"/>
                  </a:lnTo>
                  <a:lnTo>
                    <a:pt x="0" y="61"/>
                  </a:lnTo>
                  <a:lnTo>
                    <a:pt x="0" y="57"/>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937" name="Freeform 5153"/>
            <p:cNvSpPr>
              <a:spLocks/>
            </p:cNvSpPr>
            <p:nvPr/>
          </p:nvSpPr>
          <p:spPr bwMode="auto">
            <a:xfrm>
              <a:off x="4796" y="2710"/>
              <a:ext cx="161" cy="141"/>
            </a:xfrm>
            <a:custGeom>
              <a:avLst/>
              <a:gdLst/>
              <a:ahLst/>
              <a:cxnLst>
                <a:cxn ang="0">
                  <a:pos x="11" y="5"/>
                </a:cxn>
                <a:cxn ang="0">
                  <a:pos x="29" y="0"/>
                </a:cxn>
                <a:cxn ang="0">
                  <a:pos x="49" y="7"/>
                </a:cxn>
                <a:cxn ang="0">
                  <a:pos x="52" y="14"/>
                </a:cxn>
                <a:cxn ang="0">
                  <a:pos x="50" y="27"/>
                </a:cxn>
                <a:cxn ang="0">
                  <a:pos x="58" y="34"/>
                </a:cxn>
                <a:cxn ang="0">
                  <a:pos x="59" y="39"/>
                </a:cxn>
                <a:cxn ang="0">
                  <a:pos x="63" y="46"/>
                </a:cxn>
                <a:cxn ang="0">
                  <a:pos x="79" y="43"/>
                </a:cxn>
                <a:cxn ang="0">
                  <a:pos x="84" y="34"/>
                </a:cxn>
                <a:cxn ang="0">
                  <a:pos x="93" y="30"/>
                </a:cxn>
                <a:cxn ang="0">
                  <a:pos x="99" y="25"/>
                </a:cxn>
                <a:cxn ang="0">
                  <a:pos x="109" y="18"/>
                </a:cxn>
                <a:cxn ang="0">
                  <a:pos x="125" y="23"/>
                </a:cxn>
                <a:cxn ang="0">
                  <a:pos x="145" y="32"/>
                </a:cxn>
                <a:cxn ang="0">
                  <a:pos x="161" y="36"/>
                </a:cxn>
                <a:cxn ang="0">
                  <a:pos x="157" y="93"/>
                </a:cxn>
                <a:cxn ang="0">
                  <a:pos x="157" y="105"/>
                </a:cxn>
                <a:cxn ang="0">
                  <a:pos x="154" y="141"/>
                </a:cxn>
                <a:cxn ang="0">
                  <a:pos x="141" y="127"/>
                </a:cxn>
                <a:cxn ang="0">
                  <a:pos x="132" y="125"/>
                </a:cxn>
                <a:cxn ang="0">
                  <a:pos x="127" y="123"/>
                </a:cxn>
                <a:cxn ang="0">
                  <a:pos x="122" y="123"/>
                </a:cxn>
                <a:cxn ang="0">
                  <a:pos x="125" y="114"/>
                </a:cxn>
                <a:cxn ang="0">
                  <a:pos x="122" y="109"/>
                </a:cxn>
                <a:cxn ang="0">
                  <a:pos x="125" y="109"/>
                </a:cxn>
                <a:cxn ang="0">
                  <a:pos x="124" y="104"/>
                </a:cxn>
                <a:cxn ang="0">
                  <a:pos x="122" y="102"/>
                </a:cxn>
                <a:cxn ang="0">
                  <a:pos x="116" y="95"/>
                </a:cxn>
                <a:cxn ang="0">
                  <a:pos x="115" y="87"/>
                </a:cxn>
                <a:cxn ang="0">
                  <a:pos x="113" y="86"/>
                </a:cxn>
                <a:cxn ang="0">
                  <a:pos x="111" y="80"/>
                </a:cxn>
                <a:cxn ang="0">
                  <a:pos x="102" y="77"/>
                </a:cxn>
                <a:cxn ang="0">
                  <a:pos x="88" y="71"/>
                </a:cxn>
                <a:cxn ang="0">
                  <a:pos x="66" y="66"/>
                </a:cxn>
                <a:cxn ang="0">
                  <a:pos x="59" y="59"/>
                </a:cxn>
                <a:cxn ang="0">
                  <a:pos x="58" y="57"/>
                </a:cxn>
                <a:cxn ang="0">
                  <a:pos x="54" y="57"/>
                </a:cxn>
                <a:cxn ang="0">
                  <a:pos x="50" y="55"/>
                </a:cxn>
                <a:cxn ang="0">
                  <a:pos x="43" y="54"/>
                </a:cxn>
                <a:cxn ang="0">
                  <a:pos x="45" y="45"/>
                </a:cxn>
                <a:cxn ang="0">
                  <a:pos x="43" y="45"/>
                </a:cxn>
                <a:cxn ang="0">
                  <a:pos x="41" y="50"/>
                </a:cxn>
                <a:cxn ang="0">
                  <a:pos x="38" y="54"/>
                </a:cxn>
                <a:cxn ang="0">
                  <a:pos x="31" y="61"/>
                </a:cxn>
                <a:cxn ang="0">
                  <a:pos x="29" y="52"/>
                </a:cxn>
                <a:cxn ang="0">
                  <a:pos x="29" y="48"/>
                </a:cxn>
                <a:cxn ang="0">
                  <a:pos x="20" y="41"/>
                </a:cxn>
                <a:cxn ang="0">
                  <a:pos x="27" y="38"/>
                </a:cxn>
                <a:cxn ang="0">
                  <a:pos x="36" y="34"/>
                </a:cxn>
                <a:cxn ang="0">
                  <a:pos x="40" y="34"/>
                </a:cxn>
                <a:cxn ang="0">
                  <a:pos x="43" y="38"/>
                </a:cxn>
                <a:cxn ang="0">
                  <a:pos x="45" y="34"/>
                </a:cxn>
                <a:cxn ang="0">
                  <a:pos x="49" y="30"/>
                </a:cxn>
                <a:cxn ang="0">
                  <a:pos x="49" y="29"/>
                </a:cxn>
                <a:cxn ang="0">
                  <a:pos x="31" y="30"/>
                </a:cxn>
                <a:cxn ang="0">
                  <a:pos x="22" y="30"/>
                </a:cxn>
                <a:cxn ang="0">
                  <a:pos x="18" y="27"/>
                </a:cxn>
                <a:cxn ang="0">
                  <a:pos x="16" y="21"/>
                </a:cxn>
                <a:cxn ang="0">
                  <a:pos x="13" y="20"/>
                </a:cxn>
                <a:cxn ang="0">
                  <a:pos x="6" y="16"/>
                </a:cxn>
                <a:cxn ang="0">
                  <a:pos x="2" y="18"/>
                </a:cxn>
              </a:cxnLst>
              <a:rect l="0" t="0" r="r" b="b"/>
              <a:pathLst>
                <a:path w="161" h="141">
                  <a:moveTo>
                    <a:pt x="6" y="11"/>
                  </a:moveTo>
                  <a:lnTo>
                    <a:pt x="6" y="11"/>
                  </a:lnTo>
                  <a:lnTo>
                    <a:pt x="4" y="7"/>
                  </a:lnTo>
                  <a:lnTo>
                    <a:pt x="4" y="7"/>
                  </a:lnTo>
                  <a:lnTo>
                    <a:pt x="11" y="5"/>
                  </a:lnTo>
                  <a:lnTo>
                    <a:pt x="16" y="4"/>
                  </a:lnTo>
                  <a:lnTo>
                    <a:pt x="16" y="4"/>
                  </a:lnTo>
                  <a:lnTo>
                    <a:pt x="22" y="0"/>
                  </a:lnTo>
                  <a:lnTo>
                    <a:pt x="29" y="0"/>
                  </a:lnTo>
                  <a:lnTo>
                    <a:pt x="29" y="0"/>
                  </a:lnTo>
                  <a:lnTo>
                    <a:pt x="34" y="4"/>
                  </a:lnTo>
                  <a:lnTo>
                    <a:pt x="40" y="5"/>
                  </a:lnTo>
                  <a:lnTo>
                    <a:pt x="40" y="5"/>
                  </a:lnTo>
                  <a:lnTo>
                    <a:pt x="45" y="7"/>
                  </a:lnTo>
                  <a:lnTo>
                    <a:pt x="49" y="7"/>
                  </a:lnTo>
                  <a:lnTo>
                    <a:pt x="50" y="7"/>
                  </a:lnTo>
                  <a:lnTo>
                    <a:pt x="50" y="7"/>
                  </a:lnTo>
                  <a:lnTo>
                    <a:pt x="50" y="9"/>
                  </a:lnTo>
                  <a:lnTo>
                    <a:pt x="50" y="11"/>
                  </a:lnTo>
                  <a:lnTo>
                    <a:pt x="52" y="14"/>
                  </a:lnTo>
                  <a:lnTo>
                    <a:pt x="52" y="14"/>
                  </a:lnTo>
                  <a:lnTo>
                    <a:pt x="52" y="18"/>
                  </a:lnTo>
                  <a:lnTo>
                    <a:pt x="50" y="21"/>
                  </a:lnTo>
                  <a:lnTo>
                    <a:pt x="50" y="21"/>
                  </a:lnTo>
                  <a:lnTo>
                    <a:pt x="50" y="27"/>
                  </a:lnTo>
                  <a:lnTo>
                    <a:pt x="50" y="30"/>
                  </a:lnTo>
                  <a:lnTo>
                    <a:pt x="56" y="39"/>
                  </a:lnTo>
                  <a:lnTo>
                    <a:pt x="56" y="39"/>
                  </a:lnTo>
                  <a:lnTo>
                    <a:pt x="56" y="38"/>
                  </a:lnTo>
                  <a:lnTo>
                    <a:pt x="58" y="34"/>
                  </a:lnTo>
                  <a:lnTo>
                    <a:pt x="58" y="34"/>
                  </a:lnTo>
                  <a:lnTo>
                    <a:pt x="58" y="34"/>
                  </a:lnTo>
                  <a:lnTo>
                    <a:pt x="59" y="36"/>
                  </a:lnTo>
                  <a:lnTo>
                    <a:pt x="59" y="39"/>
                  </a:lnTo>
                  <a:lnTo>
                    <a:pt x="59" y="39"/>
                  </a:lnTo>
                  <a:lnTo>
                    <a:pt x="61" y="43"/>
                  </a:lnTo>
                  <a:lnTo>
                    <a:pt x="61" y="43"/>
                  </a:lnTo>
                  <a:lnTo>
                    <a:pt x="61" y="45"/>
                  </a:lnTo>
                  <a:lnTo>
                    <a:pt x="63" y="46"/>
                  </a:lnTo>
                  <a:lnTo>
                    <a:pt x="63" y="46"/>
                  </a:lnTo>
                  <a:lnTo>
                    <a:pt x="68" y="48"/>
                  </a:lnTo>
                  <a:lnTo>
                    <a:pt x="70" y="48"/>
                  </a:lnTo>
                  <a:lnTo>
                    <a:pt x="72" y="46"/>
                  </a:lnTo>
                  <a:lnTo>
                    <a:pt x="72" y="46"/>
                  </a:lnTo>
                  <a:lnTo>
                    <a:pt x="79" y="43"/>
                  </a:lnTo>
                  <a:lnTo>
                    <a:pt x="79" y="43"/>
                  </a:lnTo>
                  <a:lnTo>
                    <a:pt x="81" y="39"/>
                  </a:lnTo>
                  <a:lnTo>
                    <a:pt x="84" y="36"/>
                  </a:lnTo>
                  <a:lnTo>
                    <a:pt x="84" y="36"/>
                  </a:lnTo>
                  <a:lnTo>
                    <a:pt x="84" y="34"/>
                  </a:lnTo>
                  <a:lnTo>
                    <a:pt x="86" y="32"/>
                  </a:lnTo>
                  <a:lnTo>
                    <a:pt x="86" y="30"/>
                  </a:lnTo>
                  <a:lnTo>
                    <a:pt x="88" y="30"/>
                  </a:lnTo>
                  <a:lnTo>
                    <a:pt x="88" y="30"/>
                  </a:lnTo>
                  <a:lnTo>
                    <a:pt x="93" y="30"/>
                  </a:lnTo>
                  <a:lnTo>
                    <a:pt x="97" y="29"/>
                  </a:lnTo>
                  <a:lnTo>
                    <a:pt x="97" y="29"/>
                  </a:lnTo>
                  <a:lnTo>
                    <a:pt x="100" y="27"/>
                  </a:lnTo>
                  <a:lnTo>
                    <a:pt x="99" y="25"/>
                  </a:lnTo>
                  <a:lnTo>
                    <a:pt x="99" y="25"/>
                  </a:lnTo>
                  <a:lnTo>
                    <a:pt x="100" y="23"/>
                  </a:lnTo>
                  <a:lnTo>
                    <a:pt x="102" y="21"/>
                  </a:lnTo>
                  <a:lnTo>
                    <a:pt x="106" y="20"/>
                  </a:lnTo>
                  <a:lnTo>
                    <a:pt x="106" y="20"/>
                  </a:lnTo>
                  <a:lnTo>
                    <a:pt x="109" y="18"/>
                  </a:lnTo>
                  <a:lnTo>
                    <a:pt x="113" y="20"/>
                  </a:lnTo>
                  <a:lnTo>
                    <a:pt x="113" y="20"/>
                  </a:lnTo>
                  <a:lnTo>
                    <a:pt x="120" y="21"/>
                  </a:lnTo>
                  <a:lnTo>
                    <a:pt x="125" y="23"/>
                  </a:lnTo>
                  <a:lnTo>
                    <a:pt x="125" y="23"/>
                  </a:lnTo>
                  <a:lnTo>
                    <a:pt x="134" y="29"/>
                  </a:lnTo>
                  <a:lnTo>
                    <a:pt x="134" y="29"/>
                  </a:lnTo>
                  <a:lnTo>
                    <a:pt x="140" y="30"/>
                  </a:lnTo>
                  <a:lnTo>
                    <a:pt x="145" y="32"/>
                  </a:lnTo>
                  <a:lnTo>
                    <a:pt x="145" y="32"/>
                  </a:lnTo>
                  <a:lnTo>
                    <a:pt x="149" y="32"/>
                  </a:lnTo>
                  <a:lnTo>
                    <a:pt x="152" y="32"/>
                  </a:lnTo>
                  <a:lnTo>
                    <a:pt x="152" y="32"/>
                  </a:lnTo>
                  <a:lnTo>
                    <a:pt x="157" y="34"/>
                  </a:lnTo>
                  <a:lnTo>
                    <a:pt x="161" y="36"/>
                  </a:lnTo>
                  <a:lnTo>
                    <a:pt x="161" y="36"/>
                  </a:lnTo>
                  <a:lnTo>
                    <a:pt x="159" y="64"/>
                  </a:lnTo>
                  <a:lnTo>
                    <a:pt x="159" y="64"/>
                  </a:lnTo>
                  <a:lnTo>
                    <a:pt x="157" y="93"/>
                  </a:lnTo>
                  <a:lnTo>
                    <a:pt x="157" y="93"/>
                  </a:lnTo>
                  <a:lnTo>
                    <a:pt x="157" y="98"/>
                  </a:lnTo>
                  <a:lnTo>
                    <a:pt x="156" y="102"/>
                  </a:lnTo>
                  <a:lnTo>
                    <a:pt x="156" y="102"/>
                  </a:lnTo>
                  <a:lnTo>
                    <a:pt x="156" y="104"/>
                  </a:lnTo>
                  <a:lnTo>
                    <a:pt x="157" y="105"/>
                  </a:lnTo>
                  <a:lnTo>
                    <a:pt x="157" y="105"/>
                  </a:lnTo>
                  <a:lnTo>
                    <a:pt x="157" y="111"/>
                  </a:lnTo>
                  <a:lnTo>
                    <a:pt x="157" y="111"/>
                  </a:lnTo>
                  <a:lnTo>
                    <a:pt x="154" y="141"/>
                  </a:lnTo>
                  <a:lnTo>
                    <a:pt x="154" y="141"/>
                  </a:lnTo>
                  <a:lnTo>
                    <a:pt x="152" y="137"/>
                  </a:lnTo>
                  <a:lnTo>
                    <a:pt x="150" y="136"/>
                  </a:lnTo>
                  <a:lnTo>
                    <a:pt x="145" y="130"/>
                  </a:lnTo>
                  <a:lnTo>
                    <a:pt x="145" y="130"/>
                  </a:lnTo>
                  <a:lnTo>
                    <a:pt x="141" y="127"/>
                  </a:lnTo>
                  <a:lnTo>
                    <a:pt x="140" y="125"/>
                  </a:lnTo>
                  <a:lnTo>
                    <a:pt x="140" y="123"/>
                  </a:lnTo>
                  <a:lnTo>
                    <a:pt x="140" y="123"/>
                  </a:lnTo>
                  <a:lnTo>
                    <a:pt x="136" y="125"/>
                  </a:lnTo>
                  <a:lnTo>
                    <a:pt x="132" y="125"/>
                  </a:lnTo>
                  <a:lnTo>
                    <a:pt x="132" y="125"/>
                  </a:lnTo>
                  <a:lnTo>
                    <a:pt x="129" y="125"/>
                  </a:lnTo>
                  <a:lnTo>
                    <a:pt x="127" y="125"/>
                  </a:lnTo>
                  <a:lnTo>
                    <a:pt x="127" y="123"/>
                  </a:lnTo>
                  <a:lnTo>
                    <a:pt x="127" y="123"/>
                  </a:lnTo>
                  <a:lnTo>
                    <a:pt x="125" y="125"/>
                  </a:lnTo>
                  <a:lnTo>
                    <a:pt x="122" y="127"/>
                  </a:lnTo>
                  <a:lnTo>
                    <a:pt x="122" y="127"/>
                  </a:lnTo>
                  <a:lnTo>
                    <a:pt x="122" y="125"/>
                  </a:lnTo>
                  <a:lnTo>
                    <a:pt x="122" y="123"/>
                  </a:lnTo>
                  <a:lnTo>
                    <a:pt x="124" y="121"/>
                  </a:lnTo>
                  <a:lnTo>
                    <a:pt x="124" y="121"/>
                  </a:lnTo>
                  <a:lnTo>
                    <a:pt x="125" y="118"/>
                  </a:lnTo>
                  <a:lnTo>
                    <a:pt x="125" y="116"/>
                  </a:lnTo>
                  <a:lnTo>
                    <a:pt x="125" y="114"/>
                  </a:lnTo>
                  <a:lnTo>
                    <a:pt x="125" y="114"/>
                  </a:lnTo>
                  <a:lnTo>
                    <a:pt x="122" y="112"/>
                  </a:lnTo>
                  <a:lnTo>
                    <a:pt x="120" y="111"/>
                  </a:lnTo>
                  <a:lnTo>
                    <a:pt x="120" y="111"/>
                  </a:lnTo>
                  <a:lnTo>
                    <a:pt x="122" y="109"/>
                  </a:lnTo>
                  <a:lnTo>
                    <a:pt x="125" y="111"/>
                  </a:lnTo>
                  <a:lnTo>
                    <a:pt x="127" y="111"/>
                  </a:lnTo>
                  <a:lnTo>
                    <a:pt x="129" y="109"/>
                  </a:lnTo>
                  <a:lnTo>
                    <a:pt x="129" y="109"/>
                  </a:lnTo>
                  <a:lnTo>
                    <a:pt x="125" y="109"/>
                  </a:lnTo>
                  <a:lnTo>
                    <a:pt x="124" y="109"/>
                  </a:lnTo>
                  <a:lnTo>
                    <a:pt x="118" y="105"/>
                  </a:lnTo>
                  <a:lnTo>
                    <a:pt x="118" y="105"/>
                  </a:lnTo>
                  <a:lnTo>
                    <a:pt x="120" y="104"/>
                  </a:lnTo>
                  <a:lnTo>
                    <a:pt x="124" y="104"/>
                  </a:lnTo>
                  <a:lnTo>
                    <a:pt x="129" y="105"/>
                  </a:lnTo>
                  <a:lnTo>
                    <a:pt x="129" y="105"/>
                  </a:lnTo>
                  <a:lnTo>
                    <a:pt x="120" y="102"/>
                  </a:lnTo>
                  <a:lnTo>
                    <a:pt x="120" y="102"/>
                  </a:lnTo>
                  <a:lnTo>
                    <a:pt x="122" y="102"/>
                  </a:lnTo>
                  <a:lnTo>
                    <a:pt x="122" y="102"/>
                  </a:lnTo>
                  <a:lnTo>
                    <a:pt x="120" y="100"/>
                  </a:lnTo>
                  <a:lnTo>
                    <a:pt x="120" y="100"/>
                  </a:lnTo>
                  <a:lnTo>
                    <a:pt x="116" y="95"/>
                  </a:lnTo>
                  <a:lnTo>
                    <a:pt x="116" y="95"/>
                  </a:lnTo>
                  <a:lnTo>
                    <a:pt x="115" y="91"/>
                  </a:lnTo>
                  <a:lnTo>
                    <a:pt x="115" y="89"/>
                  </a:lnTo>
                  <a:lnTo>
                    <a:pt x="116" y="87"/>
                  </a:lnTo>
                  <a:lnTo>
                    <a:pt x="116" y="87"/>
                  </a:lnTo>
                  <a:lnTo>
                    <a:pt x="115" y="87"/>
                  </a:lnTo>
                  <a:lnTo>
                    <a:pt x="115" y="87"/>
                  </a:lnTo>
                  <a:lnTo>
                    <a:pt x="115" y="86"/>
                  </a:lnTo>
                  <a:lnTo>
                    <a:pt x="116" y="86"/>
                  </a:lnTo>
                  <a:lnTo>
                    <a:pt x="116" y="86"/>
                  </a:lnTo>
                  <a:lnTo>
                    <a:pt x="113" y="86"/>
                  </a:lnTo>
                  <a:lnTo>
                    <a:pt x="111" y="86"/>
                  </a:lnTo>
                  <a:lnTo>
                    <a:pt x="111" y="86"/>
                  </a:lnTo>
                  <a:lnTo>
                    <a:pt x="111" y="84"/>
                  </a:lnTo>
                  <a:lnTo>
                    <a:pt x="111" y="80"/>
                  </a:lnTo>
                  <a:lnTo>
                    <a:pt x="111" y="80"/>
                  </a:lnTo>
                  <a:lnTo>
                    <a:pt x="111" y="82"/>
                  </a:lnTo>
                  <a:lnTo>
                    <a:pt x="109" y="80"/>
                  </a:lnTo>
                  <a:lnTo>
                    <a:pt x="106" y="79"/>
                  </a:lnTo>
                  <a:lnTo>
                    <a:pt x="106" y="79"/>
                  </a:lnTo>
                  <a:lnTo>
                    <a:pt x="102" y="77"/>
                  </a:lnTo>
                  <a:lnTo>
                    <a:pt x="102" y="77"/>
                  </a:lnTo>
                  <a:lnTo>
                    <a:pt x="97" y="73"/>
                  </a:lnTo>
                  <a:lnTo>
                    <a:pt x="97" y="73"/>
                  </a:lnTo>
                  <a:lnTo>
                    <a:pt x="93" y="73"/>
                  </a:lnTo>
                  <a:lnTo>
                    <a:pt x="88" y="71"/>
                  </a:lnTo>
                  <a:lnTo>
                    <a:pt x="88" y="71"/>
                  </a:lnTo>
                  <a:lnTo>
                    <a:pt x="77" y="66"/>
                  </a:lnTo>
                  <a:lnTo>
                    <a:pt x="77" y="66"/>
                  </a:lnTo>
                  <a:lnTo>
                    <a:pt x="72" y="66"/>
                  </a:lnTo>
                  <a:lnTo>
                    <a:pt x="66" y="66"/>
                  </a:lnTo>
                  <a:lnTo>
                    <a:pt x="66" y="66"/>
                  </a:lnTo>
                  <a:lnTo>
                    <a:pt x="61" y="62"/>
                  </a:lnTo>
                  <a:lnTo>
                    <a:pt x="58" y="61"/>
                  </a:lnTo>
                  <a:lnTo>
                    <a:pt x="58" y="61"/>
                  </a:lnTo>
                  <a:lnTo>
                    <a:pt x="59" y="59"/>
                  </a:lnTo>
                  <a:lnTo>
                    <a:pt x="59" y="57"/>
                  </a:lnTo>
                  <a:lnTo>
                    <a:pt x="63" y="57"/>
                  </a:lnTo>
                  <a:lnTo>
                    <a:pt x="63" y="57"/>
                  </a:lnTo>
                  <a:lnTo>
                    <a:pt x="61" y="57"/>
                  </a:lnTo>
                  <a:lnTo>
                    <a:pt x="58" y="57"/>
                  </a:lnTo>
                  <a:lnTo>
                    <a:pt x="58" y="57"/>
                  </a:lnTo>
                  <a:lnTo>
                    <a:pt x="56" y="59"/>
                  </a:lnTo>
                  <a:lnTo>
                    <a:pt x="56" y="59"/>
                  </a:lnTo>
                  <a:lnTo>
                    <a:pt x="54" y="57"/>
                  </a:lnTo>
                  <a:lnTo>
                    <a:pt x="54" y="57"/>
                  </a:lnTo>
                  <a:lnTo>
                    <a:pt x="52" y="57"/>
                  </a:lnTo>
                  <a:lnTo>
                    <a:pt x="50" y="57"/>
                  </a:lnTo>
                  <a:lnTo>
                    <a:pt x="50" y="57"/>
                  </a:lnTo>
                  <a:lnTo>
                    <a:pt x="50" y="55"/>
                  </a:lnTo>
                  <a:lnTo>
                    <a:pt x="50" y="55"/>
                  </a:lnTo>
                  <a:lnTo>
                    <a:pt x="47" y="55"/>
                  </a:lnTo>
                  <a:lnTo>
                    <a:pt x="45" y="52"/>
                  </a:lnTo>
                  <a:lnTo>
                    <a:pt x="45" y="52"/>
                  </a:lnTo>
                  <a:lnTo>
                    <a:pt x="45" y="54"/>
                  </a:lnTo>
                  <a:lnTo>
                    <a:pt x="43" y="54"/>
                  </a:lnTo>
                  <a:lnTo>
                    <a:pt x="43" y="54"/>
                  </a:lnTo>
                  <a:lnTo>
                    <a:pt x="43" y="50"/>
                  </a:lnTo>
                  <a:lnTo>
                    <a:pt x="43" y="48"/>
                  </a:lnTo>
                  <a:lnTo>
                    <a:pt x="43" y="48"/>
                  </a:lnTo>
                  <a:lnTo>
                    <a:pt x="45" y="45"/>
                  </a:lnTo>
                  <a:lnTo>
                    <a:pt x="47" y="41"/>
                  </a:lnTo>
                  <a:lnTo>
                    <a:pt x="47" y="41"/>
                  </a:lnTo>
                  <a:lnTo>
                    <a:pt x="43" y="43"/>
                  </a:lnTo>
                  <a:lnTo>
                    <a:pt x="43" y="45"/>
                  </a:lnTo>
                  <a:lnTo>
                    <a:pt x="43" y="45"/>
                  </a:lnTo>
                  <a:lnTo>
                    <a:pt x="41" y="48"/>
                  </a:lnTo>
                  <a:lnTo>
                    <a:pt x="41" y="50"/>
                  </a:lnTo>
                  <a:lnTo>
                    <a:pt x="40" y="50"/>
                  </a:lnTo>
                  <a:lnTo>
                    <a:pt x="40" y="50"/>
                  </a:lnTo>
                  <a:lnTo>
                    <a:pt x="41" y="50"/>
                  </a:lnTo>
                  <a:lnTo>
                    <a:pt x="41" y="52"/>
                  </a:lnTo>
                  <a:lnTo>
                    <a:pt x="40" y="52"/>
                  </a:lnTo>
                  <a:lnTo>
                    <a:pt x="40" y="52"/>
                  </a:lnTo>
                  <a:lnTo>
                    <a:pt x="38" y="54"/>
                  </a:lnTo>
                  <a:lnTo>
                    <a:pt x="38" y="54"/>
                  </a:lnTo>
                  <a:lnTo>
                    <a:pt x="38" y="57"/>
                  </a:lnTo>
                  <a:lnTo>
                    <a:pt x="38" y="57"/>
                  </a:lnTo>
                  <a:lnTo>
                    <a:pt x="34" y="59"/>
                  </a:lnTo>
                  <a:lnTo>
                    <a:pt x="31" y="61"/>
                  </a:lnTo>
                  <a:lnTo>
                    <a:pt x="31" y="61"/>
                  </a:lnTo>
                  <a:lnTo>
                    <a:pt x="29" y="57"/>
                  </a:lnTo>
                  <a:lnTo>
                    <a:pt x="27" y="54"/>
                  </a:lnTo>
                  <a:lnTo>
                    <a:pt x="27" y="54"/>
                  </a:lnTo>
                  <a:lnTo>
                    <a:pt x="29" y="54"/>
                  </a:lnTo>
                  <a:lnTo>
                    <a:pt x="29" y="52"/>
                  </a:lnTo>
                  <a:lnTo>
                    <a:pt x="29" y="52"/>
                  </a:lnTo>
                  <a:lnTo>
                    <a:pt x="31" y="52"/>
                  </a:lnTo>
                  <a:lnTo>
                    <a:pt x="31" y="50"/>
                  </a:lnTo>
                  <a:lnTo>
                    <a:pt x="29" y="48"/>
                  </a:lnTo>
                  <a:lnTo>
                    <a:pt x="29" y="48"/>
                  </a:lnTo>
                  <a:lnTo>
                    <a:pt x="27" y="46"/>
                  </a:lnTo>
                  <a:lnTo>
                    <a:pt x="25" y="45"/>
                  </a:lnTo>
                  <a:lnTo>
                    <a:pt x="22" y="43"/>
                  </a:lnTo>
                  <a:lnTo>
                    <a:pt x="20" y="41"/>
                  </a:lnTo>
                  <a:lnTo>
                    <a:pt x="20" y="41"/>
                  </a:lnTo>
                  <a:lnTo>
                    <a:pt x="16" y="41"/>
                  </a:lnTo>
                  <a:lnTo>
                    <a:pt x="16" y="39"/>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2"/>
                  </a:lnTo>
                  <a:lnTo>
                    <a:pt x="49" y="32"/>
                  </a:lnTo>
                  <a:lnTo>
                    <a:pt x="47" y="32"/>
                  </a:lnTo>
                  <a:lnTo>
                    <a:pt x="49" y="30"/>
                  </a:lnTo>
                  <a:lnTo>
                    <a:pt x="49" y="30"/>
                  </a:lnTo>
                  <a:lnTo>
                    <a:pt x="47" y="30"/>
                  </a:lnTo>
                  <a:lnTo>
                    <a:pt x="47" y="30"/>
                  </a:lnTo>
                  <a:lnTo>
                    <a:pt x="49" y="29"/>
                  </a:lnTo>
                  <a:lnTo>
                    <a:pt x="49" y="29"/>
                  </a:lnTo>
                  <a:lnTo>
                    <a:pt x="43" y="29"/>
                  </a:lnTo>
                  <a:lnTo>
                    <a:pt x="38" y="30"/>
                  </a:lnTo>
                  <a:lnTo>
                    <a:pt x="38" y="30"/>
                  </a:lnTo>
                  <a:lnTo>
                    <a:pt x="34" y="30"/>
                  </a:lnTo>
                  <a:lnTo>
                    <a:pt x="31" y="30"/>
                  </a:lnTo>
                  <a:lnTo>
                    <a:pt x="31" y="30"/>
                  </a:lnTo>
                  <a:lnTo>
                    <a:pt x="29" y="30"/>
                  </a:lnTo>
                  <a:lnTo>
                    <a:pt x="25" y="30"/>
                  </a:lnTo>
                  <a:lnTo>
                    <a:pt x="25" y="30"/>
                  </a:lnTo>
                  <a:lnTo>
                    <a:pt x="22" y="30"/>
                  </a:lnTo>
                  <a:lnTo>
                    <a:pt x="22" y="30"/>
                  </a:lnTo>
                  <a:lnTo>
                    <a:pt x="20" y="30"/>
                  </a:lnTo>
                  <a:lnTo>
                    <a:pt x="16" y="29"/>
                  </a:lnTo>
                  <a:lnTo>
                    <a:pt x="16" y="29"/>
                  </a:lnTo>
                  <a:lnTo>
                    <a:pt x="18" y="27"/>
                  </a:lnTo>
                  <a:lnTo>
                    <a:pt x="18" y="27"/>
                  </a:lnTo>
                  <a:lnTo>
                    <a:pt x="16" y="25"/>
                  </a:lnTo>
                  <a:lnTo>
                    <a:pt x="16" y="23"/>
                  </a:lnTo>
                  <a:lnTo>
                    <a:pt x="16" y="23"/>
                  </a:lnTo>
                  <a:lnTo>
                    <a:pt x="16" y="21"/>
                  </a:lnTo>
                  <a:lnTo>
                    <a:pt x="16" y="21"/>
                  </a:lnTo>
                  <a:lnTo>
                    <a:pt x="15" y="21"/>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4"/>
                  </a:lnTo>
                  <a:lnTo>
                    <a:pt x="6"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8" name="Freeform 5154"/>
            <p:cNvSpPr>
              <a:spLocks/>
            </p:cNvSpPr>
            <p:nvPr/>
          </p:nvSpPr>
          <p:spPr bwMode="auto">
            <a:xfrm>
              <a:off x="4796" y="2710"/>
              <a:ext cx="161" cy="141"/>
            </a:xfrm>
            <a:custGeom>
              <a:avLst/>
              <a:gdLst/>
              <a:ahLst/>
              <a:cxnLst>
                <a:cxn ang="0">
                  <a:pos x="11" y="5"/>
                </a:cxn>
                <a:cxn ang="0">
                  <a:pos x="29" y="0"/>
                </a:cxn>
                <a:cxn ang="0">
                  <a:pos x="49" y="7"/>
                </a:cxn>
                <a:cxn ang="0">
                  <a:pos x="52" y="14"/>
                </a:cxn>
                <a:cxn ang="0">
                  <a:pos x="50" y="27"/>
                </a:cxn>
                <a:cxn ang="0">
                  <a:pos x="58" y="34"/>
                </a:cxn>
                <a:cxn ang="0">
                  <a:pos x="59" y="39"/>
                </a:cxn>
                <a:cxn ang="0">
                  <a:pos x="63" y="46"/>
                </a:cxn>
                <a:cxn ang="0">
                  <a:pos x="79" y="43"/>
                </a:cxn>
                <a:cxn ang="0">
                  <a:pos x="84" y="34"/>
                </a:cxn>
                <a:cxn ang="0">
                  <a:pos x="93" y="30"/>
                </a:cxn>
                <a:cxn ang="0">
                  <a:pos x="99" y="25"/>
                </a:cxn>
                <a:cxn ang="0">
                  <a:pos x="109" y="18"/>
                </a:cxn>
                <a:cxn ang="0">
                  <a:pos x="125" y="23"/>
                </a:cxn>
                <a:cxn ang="0">
                  <a:pos x="145" y="32"/>
                </a:cxn>
                <a:cxn ang="0">
                  <a:pos x="161" y="36"/>
                </a:cxn>
                <a:cxn ang="0">
                  <a:pos x="157" y="93"/>
                </a:cxn>
                <a:cxn ang="0">
                  <a:pos x="157" y="105"/>
                </a:cxn>
                <a:cxn ang="0">
                  <a:pos x="154" y="141"/>
                </a:cxn>
                <a:cxn ang="0">
                  <a:pos x="141" y="127"/>
                </a:cxn>
                <a:cxn ang="0">
                  <a:pos x="132" y="125"/>
                </a:cxn>
                <a:cxn ang="0">
                  <a:pos x="127" y="123"/>
                </a:cxn>
                <a:cxn ang="0">
                  <a:pos x="122" y="123"/>
                </a:cxn>
                <a:cxn ang="0">
                  <a:pos x="125" y="114"/>
                </a:cxn>
                <a:cxn ang="0">
                  <a:pos x="122" y="109"/>
                </a:cxn>
                <a:cxn ang="0">
                  <a:pos x="125" y="109"/>
                </a:cxn>
                <a:cxn ang="0">
                  <a:pos x="124" y="104"/>
                </a:cxn>
                <a:cxn ang="0">
                  <a:pos x="122" y="102"/>
                </a:cxn>
                <a:cxn ang="0">
                  <a:pos x="116" y="95"/>
                </a:cxn>
                <a:cxn ang="0">
                  <a:pos x="115" y="87"/>
                </a:cxn>
                <a:cxn ang="0">
                  <a:pos x="113" y="86"/>
                </a:cxn>
                <a:cxn ang="0">
                  <a:pos x="111" y="80"/>
                </a:cxn>
                <a:cxn ang="0">
                  <a:pos x="102" y="77"/>
                </a:cxn>
                <a:cxn ang="0">
                  <a:pos x="88" y="71"/>
                </a:cxn>
                <a:cxn ang="0">
                  <a:pos x="66" y="66"/>
                </a:cxn>
                <a:cxn ang="0">
                  <a:pos x="59" y="59"/>
                </a:cxn>
                <a:cxn ang="0">
                  <a:pos x="58" y="57"/>
                </a:cxn>
                <a:cxn ang="0">
                  <a:pos x="54" y="57"/>
                </a:cxn>
                <a:cxn ang="0">
                  <a:pos x="50" y="55"/>
                </a:cxn>
                <a:cxn ang="0">
                  <a:pos x="43" y="54"/>
                </a:cxn>
                <a:cxn ang="0">
                  <a:pos x="45" y="45"/>
                </a:cxn>
                <a:cxn ang="0">
                  <a:pos x="43" y="45"/>
                </a:cxn>
                <a:cxn ang="0">
                  <a:pos x="41" y="50"/>
                </a:cxn>
                <a:cxn ang="0">
                  <a:pos x="38" y="54"/>
                </a:cxn>
                <a:cxn ang="0">
                  <a:pos x="31" y="61"/>
                </a:cxn>
                <a:cxn ang="0">
                  <a:pos x="29" y="52"/>
                </a:cxn>
                <a:cxn ang="0">
                  <a:pos x="29" y="48"/>
                </a:cxn>
                <a:cxn ang="0">
                  <a:pos x="20" y="41"/>
                </a:cxn>
                <a:cxn ang="0">
                  <a:pos x="27" y="38"/>
                </a:cxn>
                <a:cxn ang="0">
                  <a:pos x="36" y="34"/>
                </a:cxn>
                <a:cxn ang="0">
                  <a:pos x="40" y="34"/>
                </a:cxn>
                <a:cxn ang="0">
                  <a:pos x="43" y="38"/>
                </a:cxn>
                <a:cxn ang="0">
                  <a:pos x="45" y="34"/>
                </a:cxn>
                <a:cxn ang="0">
                  <a:pos x="49" y="30"/>
                </a:cxn>
                <a:cxn ang="0">
                  <a:pos x="49" y="29"/>
                </a:cxn>
                <a:cxn ang="0">
                  <a:pos x="31" y="30"/>
                </a:cxn>
                <a:cxn ang="0">
                  <a:pos x="22" y="30"/>
                </a:cxn>
                <a:cxn ang="0">
                  <a:pos x="18" y="27"/>
                </a:cxn>
                <a:cxn ang="0">
                  <a:pos x="16" y="21"/>
                </a:cxn>
                <a:cxn ang="0">
                  <a:pos x="13" y="20"/>
                </a:cxn>
                <a:cxn ang="0">
                  <a:pos x="6" y="16"/>
                </a:cxn>
                <a:cxn ang="0">
                  <a:pos x="2" y="18"/>
                </a:cxn>
              </a:cxnLst>
              <a:rect l="0" t="0" r="r" b="b"/>
              <a:pathLst>
                <a:path w="161" h="141">
                  <a:moveTo>
                    <a:pt x="6" y="11"/>
                  </a:moveTo>
                  <a:lnTo>
                    <a:pt x="6" y="11"/>
                  </a:lnTo>
                  <a:lnTo>
                    <a:pt x="4" y="7"/>
                  </a:lnTo>
                  <a:lnTo>
                    <a:pt x="4" y="7"/>
                  </a:lnTo>
                  <a:lnTo>
                    <a:pt x="11" y="5"/>
                  </a:lnTo>
                  <a:lnTo>
                    <a:pt x="16" y="4"/>
                  </a:lnTo>
                  <a:lnTo>
                    <a:pt x="16" y="4"/>
                  </a:lnTo>
                  <a:lnTo>
                    <a:pt x="22" y="0"/>
                  </a:lnTo>
                  <a:lnTo>
                    <a:pt x="29" y="0"/>
                  </a:lnTo>
                  <a:lnTo>
                    <a:pt x="29" y="0"/>
                  </a:lnTo>
                  <a:lnTo>
                    <a:pt x="34" y="4"/>
                  </a:lnTo>
                  <a:lnTo>
                    <a:pt x="40" y="5"/>
                  </a:lnTo>
                  <a:lnTo>
                    <a:pt x="40" y="5"/>
                  </a:lnTo>
                  <a:lnTo>
                    <a:pt x="45" y="7"/>
                  </a:lnTo>
                  <a:lnTo>
                    <a:pt x="49" y="7"/>
                  </a:lnTo>
                  <a:lnTo>
                    <a:pt x="50" y="7"/>
                  </a:lnTo>
                  <a:lnTo>
                    <a:pt x="50" y="7"/>
                  </a:lnTo>
                  <a:lnTo>
                    <a:pt x="50" y="9"/>
                  </a:lnTo>
                  <a:lnTo>
                    <a:pt x="50" y="11"/>
                  </a:lnTo>
                  <a:lnTo>
                    <a:pt x="52" y="14"/>
                  </a:lnTo>
                  <a:lnTo>
                    <a:pt x="52" y="14"/>
                  </a:lnTo>
                  <a:lnTo>
                    <a:pt x="52" y="18"/>
                  </a:lnTo>
                  <a:lnTo>
                    <a:pt x="50" y="21"/>
                  </a:lnTo>
                  <a:lnTo>
                    <a:pt x="50" y="21"/>
                  </a:lnTo>
                  <a:lnTo>
                    <a:pt x="50" y="27"/>
                  </a:lnTo>
                  <a:lnTo>
                    <a:pt x="50" y="30"/>
                  </a:lnTo>
                  <a:lnTo>
                    <a:pt x="56" y="39"/>
                  </a:lnTo>
                  <a:lnTo>
                    <a:pt x="56" y="39"/>
                  </a:lnTo>
                  <a:lnTo>
                    <a:pt x="56" y="38"/>
                  </a:lnTo>
                  <a:lnTo>
                    <a:pt x="58" y="34"/>
                  </a:lnTo>
                  <a:lnTo>
                    <a:pt x="58" y="34"/>
                  </a:lnTo>
                  <a:lnTo>
                    <a:pt x="58" y="34"/>
                  </a:lnTo>
                  <a:lnTo>
                    <a:pt x="59" y="36"/>
                  </a:lnTo>
                  <a:lnTo>
                    <a:pt x="59" y="39"/>
                  </a:lnTo>
                  <a:lnTo>
                    <a:pt x="59" y="39"/>
                  </a:lnTo>
                  <a:lnTo>
                    <a:pt x="61" y="43"/>
                  </a:lnTo>
                  <a:lnTo>
                    <a:pt x="61" y="43"/>
                  </a:lnTo>
                  <a:lnTo>
                    <a:pt x="61" y="45"/>
                  </a:lnTo>
                  <a:lnTo>
                    <a:pt x="63" y="46"/>
                  </a:lnTo>
                  <a:lnTo>
                    <a:pt x="63" y="46"/>
                  </a:lnTo>
                  <a:lnTo>
                    <a:pt x="68" y="48"/>
                  </a:lnTo>
                  <a:lnTo>
                    <a:pt x="70" y="48"/>
                  </a:lnTo>
                  <a:lnTo>
                    <a:pt x="72" y="46"/>
                  </a:lnTo>
                  <a:lnTo>
                    <a:pt x="72" y="46"/>
                  </a:lnTo>
                  <a:lnTo>
                    <a:pt x="79" y="43"/>
                  </a:lnTo>
                  <a:lnTo>
                    <a:pt x="79" y="43"/>
                  </a:lnTo>
                  <a:lnTo>
                    <a:pt x="81" y="39"/>
                  </a:lnTo>
                  <a:lnTo>
                    <a:pt x="84" y="36"/>
                  </a:lnTo>
                  <a:lnTo>
                    <a:pt x="84" y="36"/>
                  </a:lnTo>
                  <a:lnTo>
                    <a:pt x="84" y="34"/>
                  </a:lnTo>
                  <a:lnTo>
                    <a:pt x="86" y="32"/>
                  </a:lnTo>
                  <a:lnTo>
                    <a:pt x="86" y="30"/>
                  </a:lnTo>
                  <a:lnTo>
                    <a:pt x="88" y="30"/>
                  </a:lnTo>
                  <a:lnTo>
                    <a:pt x="88" y="30"/>
                  </a:lnTo>
                  <a:lnTo>
                    <a:pt x="93" y="30"/>
                  </a:lnTo>
                  <a:lnTo>
                    <a:pt x="97" y="29"/>
                  </a:lnTo>
                  <a:lnTo>
                    <a:pt x="97" y="29"/>
                  </a:lnTo>
                  <a:lnTo>
                    <a:pt x="100" y="27"/>
                  </a:lnTo>
                  <a:lnTo>
                    <a:pt x="99" y="25"/>
                  </a:lnTo>
                  <a:lnTo>
                    <a:pt x="99" y="25"/>
                  </a:lnTo>
                  <a:lnTo>
                    <a:pt x="100" y="23"/>
                  </a:lnTo>
                  <a:lnTo>
                    <a:pt x="102" y="21"/>
                  </a:lnTo>
                  <a:lnTo>
                    <a:pt x="106" y="20"/>
                  </a:lnTo>
                  <a:lnTo>
                    <a:pt x="106" y="20"/>
                  </a:lnTo>
                  <a:lnTo>
                    <a:pt x="109" y="18"/>
                  </a:lnTo>
                  <a:lnTo>
                    <a:pt x="113" y="20"/>
                  </a:lnTo>
                  <a:lnTo>
                    <a:pt x="113" y="20"/>
                  </a:lnTo>
                  <a:lnTo>
                    <a:pt x="120" y="21"/>
                  </a:lnTo>
                  <a:lnTo>
                    <a:pt x="125" y="23"/>
                  </a:lnTo>
                  <a:lnTo>
                    <a:pt x="125" y="23"/>
                  </a:lnTo>
                  <a:lnTo>
                    <a:pt x="134" y="29"/>
                  </a:lnTo>
                  <a:lnTo>
                    <a:pt x="134" y="29"/>
                  </a:lnTo>
                  <a:lnTo>
                    <a:pt x="140" y="30"/>
                  </a:lnTo>
                  <a:lnTo>
                    <a:pt x="145" y="32"/>
                  </a:lnTo>
                  <a:lnTo>
                    <a:pt x="145" y="32"/>
                  </a:lnTo>
                  <a:lnTo>
                    <a:pt x="149" y="32"/>
                  </a:lnTo>
                  <a:lnTo>
                    <a:pt x="152" y="32"/>
                  </a:lnTo>
                  <a:lnTo>
                    <a:pt x="152" y="32"/>
                  </a:lnTo>
                  <a:lnTo>
                    <a:pt x="157" y="34"/>
                  </a:lnTo>
                  <a:lnTo>
                    <a:pt x="161" y="36"/>
                  </a:lnTo>
                  <a:lnTo>
                    <a:pt x="161" y="36"/>
                  </a:lnTo>
                  <a:lnTo>
                    <a:pt x="159" y="64"/>
                  </a:lnTo>
                  <a:lnTo>
                    <a:pt x="159" y="64"/>
                  </a:lnTo>
                  <a:lnTo>
                    <a:pt x="157" y="93"/>
                  </a:lnTo>
                  <a:lnTo>
                    <a:pt x="157" y="93"/>
                  </a:lnTo>
                  <a:lnTo>
                    <a:pt x="157" y="98"/>
                  </a:lnTo>
                  <a:lnTo>
                    <a:pt x="156" y="102"/>
                  </a:lnTo>
                  <a:lnTo>
                    <a:pt x="156" y="102"/>
                  </a:lnTo>
                  <a:lnTo>
                    <a:pt x="156" y="104"/>
                  </a:lnTo>
                  <a:lnTo>
                    <a:pt x="157" y="105"/>
                  </a:lnTo>
                  <a:lnTo>
                    <a:pt x="157" y="105"/>
                  </a:lnTo>
                  <a:lnTo>
                    <a:pt x="157" y="111"/>
                  </a:lnTo>
                  <a:lnTo>
                    <a:pt x="157" y="111"/>
                  </a:lnTo>
                  <a:lnTo>
                    <a:pt x="154" y="141"/>
                  </a:lnTo>
                  <a:lnTo>
                    <a:pt x="154" y="141"/>
                  </a:lnTo>
                  <a:lnTo>
                    <a:pt x="152" y="137"/>
                  </a:lnTo>
                  <a:lnTo>
                    <a:pt x="150" y="136"/>
                  </a:lnTo>
                  <a:lnTo>
                    <a:pt x="145" y="130"/>
                  </a:lnTo>
                  <a:lnTo>
                    <a:pt x="145" y="130"/>
                  </a:lnTo>
                  <a:lnTo>
                    <a:pt x="141" y="127"/>
                  </a:lnTo>
                  <a:lnTo>
                    <a:pt x="140" y="125"/>
                  </a:lnTo>
                  <a:lnTo>
                    <a:pt x="140" y="123"/>
                  </a:lnTo>
                  <a:lnTo>
                    <a:pt x="140" y="123"/>
                  </a:lnTo>
                  <a:lnTo>
                    <a:pt x="136" y="125"/>
                  </a:lnTo>
                  <a:lnTo>
                    <a:pt x="132" y="125"/>
                  </a:lnTo>
                  <a:lnTo>
                    <a:pt x="132" y="125"/>
                  </a:lnTo>
                  <a:lnTo>
                    <a:pt x="129" y="125"/>
                  </a:lnTo>
                  <a:lnTo>
                    <a:pt x="127" y="125"/>
                  </a:lnTo>
                  <a:lnTo>
                    <a:pt x="127" y="123"/>
                  </a:lnTo>
                  <a:lnTo>
                    <a:pt x="127" y="123"/>
                  </a:lnTo>
                  <a:lnTo>
                    <a:pt x="125" y="125"/>
                  </a:lnTo>
                  <a:lnTo>
                    <a:pt x="122" y="127"/>
                  </a:lnTo>
                  <a:lnTo>
                    <a:pt x="122" y="127"/>
                  </a:lnTo>
                  <a:lnTo>
                    <a:pt x="122" y="125"/>
                  </a:lnTo>
                  <a:lnTo>
                    <a:pt x="122" y="123"/>
                  </a:lnTo>
                  <a:lnTo>
                    <a:pt x="124" y="121"/>
                  </a:lnTo>
                  <a:lnTo>
                    <a:pt x="124" y="121"/>
                  </a:lnTo>
                  <a:lnTo>
                    <a:pt x="125" y="118"/>
                  </a:lnTo>
                  <a:lnTo>
                    <a:pt x="125" y="116"/>
                  </a:lnTo>
                  <a:lnTo>
                    <a:pt x="125" y="114"/>
                  </a:lnTo>
                  <a:lnTo>
                    <a:pt x="125" y="114"/>
                  </a:lnTo>
                  <a:lnTo>
                    <a:pt x="122" y="112"/>
                  </a:lnTo>
                  <a:lnTo>
                    <a:pt x="120" y="111"/>
                  </a:lnTo>
                  <a:lnTo>
                    <a:pt x="120" y="111"/>
                  </a:lnTo>
                  <a:lnTo>
                    <a:pt x="122" y="109"/>
                  </a:lnTo>
                  <a:lnTo>
                    <a:pt x="125" y="111"/>
                  </a:lnTo>
                  <a:lnTo>
                    <a:pt x="127" y="111"/>
                  </a:lnTo>
                  <a:lnTo>
                    <a:pt x="129" y="109"/>
                  </a:lnTo>
                  <a:lnTo>
                    <a:pt x="129" y="109"/>
                  </a:lnTo>
                  <a:lnTo>
                    <a:pt x="125" y="109"/>
                  </a:lnTo>
                  <a:lnTo>
                    <a:pt x="124" y="109"/>
                  </a:lnTo>
                  <a:lnTo>
                    <a:pt x="118" y="105"/>
                  </a:lnTo>
                  <a:lnTo>
                    <a:pt x="118" y="105"/>
                  </a:lnTo>
                  <a:lnTo>
                    <a:pt x="120" y="104"/>
                  </a:lnTo>
                  <a:lnTo>
                    <a:pt x="124" y="104"/>
                  </a:lnTo>
                  <a:lnTo>
                    <a:pt x="129" y="105"/>
                  </a:lnTo>
                  <a:lnTo>
                    <a:pt x="129" y="105"/>
                  </a:lnTo>
                  <a:lnTo>
                    <a:pt x="120" y="102"/>
                  </a:lnTo>
                  <a:lnTo>
                    <a:pt x="120" y="102"/>
                  </a:lnTo>
                  <a:lnTo>
                    <a:pt x="122" y="102"/>
                  </a:lnTo>
                  <a:lnTo>
                    <a:pt x="122" y="102"/>
                  </a:lnTo>
                  <a:lnTo>
                    <a:pt x="120" y="100"/>
                  </a:lnTo>
                  <a:lnTo>
                    <a:pt x="120" y="100"/>
                  </a:lnTo>
                  <a:lnTo>
                    <a:pt x="116" y="95"/>
                  </a:lnTo>
                  <a:lnTo>
                    <a:pt x="116" y="95"/>
                  </a:lnTo>
                  <a:lnTo>
                    <a:pt x="115" y="91"/>
                  </a:lnTo>
                  <a:lnTo>
                    <a:pt x="115" y="89"/>
                  </a:lnTo>
                  <a:lnTo>
                    <a:pt x="116" y="87"/>
                  </a:lnTo>
                  <a:lnTo>
                    <a:pt x="116" y="87"/>
                  </a:lnTo>
                  <a:lnTo>
                    <a:pt x="115" y="87"/>
                  </a:lnTo>
                  <a:lnTo>
                    <a:pt x="115" y="87"/>
                  </a:lnTo>
                  <a:lnTo>
                    <a:pt x="115" y="86"/>
                  </a:lnTo>
                  <a:lnTo>
                    <a:pt x="116" y="86"/>
                  </a:lnTo>
                  <a:lnTo>
                    <a:pt x="116" y="86"/>
                  </a:lnTo>
                  <a:lnTo>
                    <a:pt x="113" y="86"/>
                  </a:lnTo>
                  <a:lnTo>
                    <a:pt x="111" y="86"/>
                  </a:lnTo>
                  <a:lnTo>
                    <a:pt x="111" y="86"/>
                  </a:lnTo>
                  <a:lnTo>
                    <a:pt x="111" y="84"/>
                  </a:lnTo>
                  <a:lnTo>
                    <a:pt x="111" y="80"/>
                  </a:lnTo>
                  <a:lnTo>
                    <a:pt x="111" y="80"/>
                  </a:lnTo>
                  <a:lnTo>
                    <a:pt x="111" y="82"/>
                  </a:lnTo>
                  <a:lnTo>
                    <a:pt x="109" y="80"/>
                  </a:lnTo>
                  <a:lnTo>
                    <a:pt x="106" y="79"/>
                  </a:lnTo>
                  <a:lnTo>
                    <a:pt x="106" y="79"/>
                  </a:lnTo>
                  <a:lnTo>
                    <a:pt x="102" y="77"/>
                  </a:lnTo>
                  <a:lnTo>
                    <a:pt x="102" y="77"/>
                  </a:lnTo>
                  <a:lnTo>
                    <a:pt x="97" y="73"/>
                  </a:lnTo>
                  <a:lnTo>
                    <a:pt x="97" y="73"/>
                  </a:lnTo>
                  <a:lnTo>
                    <a:pt x="93" y="73"/>
                  </a:lnTo>
                  <a:lnTo>
                    <a:pt x="88" y="71"/>
                  </a:lnTo>
                  <a:lnTo>
                    <a:pt x="88" y="71"/>
                  </a:lnTo>
                  <a:lnTo>
                    <a:pt x="77" y="66"/>
                  </a:lnTo>
                  <a:lnTo>
                    <a:pt x="77" y="66"/>
                  </a:lnTo>
                  <a:lnTo>
                    <a:pt x="72" y="66"/>
                  </a:lnTo>
                  <a:lnTo>
                    <a:pt x="66" y="66"/>
                  </a:lnTo>
                  <a:lnTo>
                    <a:pt x="66" y="66"/>
                  </a:lnTo>
                  <a:lnTo>
                    <a:pt x="61" y="62"/>
                  </a:lnTo>
                  <a:lnTo>
                    <a:pt x="58" y="61"/>
                  </a:lnTo>
                  <a:lnTo>
                    <a:pt x="58" y="61"/>
                  </a:lnTo>
                  <a:lnTo>
                    <a:pt x="59" y="59"/>
                  </a:lnTo>
                  <a:lnTo>
                    <a:pt x="59" y="57"/>
                  </a:lnTo>
                  <a:lnTo>
                    <a:pt x="63" y="57"/>
                  </a:lnTo>
                  <a:lnTo>
                    <a:pt x="63" y="57"/>
                  </a:lnTo>
                  <a:lnTo>
                    <a:pt x="61" y="57"/>
                  </a:lnTo>
                  <a:lnTo>
                    <a:pt x="58" y="57"/>
                  </a:lnTo>
                  <a:lnTo>
                    <a:pt x="58" y="57"/>
                  </a:lnTo>
                  <a:lnTo>
                    <a:pt x="56" y="59"/>
                  </a:lnTo>
                  <a:lnTo>
                    <a:pt x="56" y="59"/>
                  </a:lnTo>
                  <a:lnTo>
                    <a:pt x="54" y="57"/>
                  </a:lnTo>
                  <a:lnTo>
                    <a:pt x="54" y="57"/>
                  </a:lnTo>
                  <a:lnTo>
                    <a:pt x="52" y="57"/>
                  </a:lnTo>
                  <a:lnTo>
                    <a:pt x="50" y="57"/>
                  </a:lnTo>
                  <a:lnTo>
                    <a:pt x="50" y="57"/>
                  </a:lnTo>
                  <a:lnTo>
                    <a:pt x="50" y="55"/>
                  </a:lnTo>
                  <a:lnTo>
                    <a:pt x="50" y="55"/>
                  </a:lnTo>
                  <a:lnTo>
                    <a:pt x="47" y="55"/>
                  </a:lnTo>
                  <a:lnTo>
                    <a:pt x="45" y="52"/>
                  </a:lnTo>
                  <a:lnTo>
                    <a:pt x="45" y="52"/>
                  </a:lnTo>
                  <a:lnTo>
                    <a:pt x="45" y="54"/>
                  </a:lnTo>
                  <a:lnTo>
                    <a:pt x="43" y="54"/>
                  </a:lnTo>
                  <a:lnTo>
                    <a:pt x="43" y="54"/>
                  </a:lnTo>
                  <a:lnTo>
                    <a:pt x="43" y="50"/>
                  </a:lnTo>
                  <a:lnTo>
                    <a:pt x="43" y="48"/>
                  </a:lnTo>
                  <a:lnTo>
                    <a:pt x="43" y="48"/>
                  </a:lnTo>
                  <a:lnTo>
                    <a:pt x="45" y="45"/>
                  </a:lnTo>
                  <a:lnTo>
                    <a:pt x="47" y="41"/>
                  </a:lnTo>
                  <a:lnTo>
                    <a:pt x="47" y="41"/>
                  </a:lnTo>
                  <a:lnTo>
                    <a:pt x="43" y="43"/>
                  </a:lnTo>
                  <a:lnTo>
                    <a:pt x="43" y="45"/>
                  </a:lnTo>
                  <a:lnTo>
                    <a:pt x="43" y="45"/>
                  </a:lnTo>
                  <a:lnTo>
                    <a:pt x="41" y="48"/>
                  </a:lnTo>
                  <a:lnTo>
                    <a:pt x="41" y="50"/>
                  </a:lnTo>
                  <a:lnTo>
                    <a:pt x="40" y="50"/>
                  </a:lnTo>
                  <a:lnTo>
                    <a:pt x="40" y="50"/>
                  </a:lnTo>
                  <a:lnTo>
                    <a:pt x="41" y="50"/>
                  </a:lnTo>
                  <a:lnTo>
                    <a:pt x="41" y="52"/>
                  </a:lnTo>
                  <a:lnTo>
                    <a:pt x="40" y="52"/>
                  </a:lnTo>
                  <a:lnTo>
                    <a:pt x="40" y="52"/>
                  </a:lnTo>
                  <a:lnTo>
                    <a:pt x="38" y="54"/>
                  </a:lnTo>
                  <a:lnTo>
                    <a:pt x="38" y="54"/>
                  </a:lnTo>
                  <a:lnTo>
                    <a:pt x="38" y="57"/>
                  </a:lnTo>
                  <a:lnTo>
                    <a:pt x="38" y="57"/>
                  </a:lnTo>
                  <a:lnTo>
                    <a:pt x="34" y="59"/>
                  </a:lnTo>
                  <a:lnTo>
                    <a:pt x="31" y="61"/>
                  </a:lnTo>
                  <a:lnTo>
                    <a:pt x="31" y="61"/>
                  </a:lnTo>
                  <a:lnTo>
                    <a:pt x="29" y="57"/>
                  </a:lnTo>
                  <a:lnTo>
                    <a:pt x="27" y="54"/>
                  </a:lnTo>
                  <a:lnTo>
                    <a:pt x="27" y="54"/>
                  </a:lnTo>
                  <a:lnTo>
                    <a:pt x="29" y="54"/>
                  </a:lnTo>
                  <a:lnTo>
                    <a:pt x="29" y="52"/>
                  </a:lnTo>
                  <a:lnTo>
                    <a:pt x="29" y="52"/>
                  </a:lnTo>
                  <a:lnTo>
                    <a:pt x="31" y="52"/>
                  </a:lnTo>
                  <a:lnTo>
                    <a:pt x="31" y="50"/>
                  </a:lnTo>
                  <a:lnTo>
                    <a:pt x="29" y="48"/>
                  </a:lnTo>
                  <a:lnTo>
                    <a:pt x="29" y="48"/>
                  </a:lnTo>
                  <a:lnTo>
                    <a:pt x="27" y="46"/>
                  </a:lnTo>
                  <a:lnTo>
                    <a:pt x="25" y="45"/>
                  </a:lnTo>
                  <a:lnTo>
                    <a:pt x="22" y="43"/>
                  </a:lnTo>
                  <a:lnTo>
                    <a:pt x="20" y="41"/>
                  </a:lnTo>
                  <a:lnTo>
                    <a:pt x="20" y="41"/>
                  </a:lnTo>
                  <a:lnTo>
                    <a:pt x="16" y="41"/>
                  </a:lnTo>
                  <a:lnTo>
                    <a:pt x="16" y="39"/>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2"/>
                  </a:lnTo>
                  <a:lnTo>
                    <a:pt x="49" y="32"/>
                  </a:lnTo>
                  <a:lnTo>
                    <a:pt x="47" y="32"/>
                  </a:lnTo>
                  <a:lnTo>
                    <a:pt x="49" y="30"/>
                  </a:lnTo>
                  <a:lnTo>
                    <a:pt x="49" y="30"/>
                  </a:lnTo>
                  <a:lnTo>
                    <a:pt x="47" y="30"/>
                  </a:lnTo>
                  <a:lnTo>
                    <a:pt x="47" y="30"/>
                  </a:lnTo>
                  <a:lnTo>
                    <a:pt x="49" y="29"/>
                  </a:lnTo>
                  <a:lnTo>
                    <a:pt x="49" y="29"/>
                  </a:lnTo>
                  <a:lnTo>
                    <a:pt x="43" y="29"/>
                  </a:lnTo>
                  <a:lnTo>
                    <a:pt x="38" y="30"/>
                  </a:lnTo>
                  <a:lnTo>
                    <a:pt x="38" y="30"/>
                  </a:lnTo>
                  <a:lnTo>
                    <a:pt x="34" y="30"/>
                  </a:lnTo>
                  <a:lnTo>
                    <a:pt x="31" y="30"/>
                  </a:lnTo>
                  <a:lnTo>
                    <a:pt x="31" y="30"/>
                  </a:lnTo>
                  <a:lnTo>
                    <a:pt x="29" y="30"/>
                  </a:lnTo>
                  <a:lnTo>
                    <a:pt x="25" y="30"/>
                  </a:lnTo>
                  <a:lnTo>
                    <a:pt x="25" y="30"/>
                  </a:lnTo>
                  <a:lnTo>
                    <a:pt x="22" y="30"/>
                  </a:lnTo>
                  <a:lnTo>
                    <a:pt x="22" y="30"/>
                  </a:lnTo>
                  <a:lnTo>
                    <a:pt x="20" y="30"/>
                  </a:lnTo>
                  <a:lnTo>
                    <a:pt x="16" y="29"/>
                  </a:lnTo>
                  <a:lnTo>
                    <a:pt x="16" y="29"/>
                  </a:lnTo>
                  <a:lnTo>
                    <a:pt x="18" y="27"/>
                  </a:lnTo>
                  <a:lnTo>
                    <a:pt x="18" y="27"/>
                  </a:lnTo>
                  <a:lnTo>
                    <a:pt x="16" y="25"/>
                  </a:lnTo>
                  <a:lnTo>
                    <a:pt x="16" y="23"/>
                  </a:lnTo>
                  <a:lnTo>
                    <a:pt x="16" y="23"/>
                  </a:lnTo>
                  <a:lnTo>
                    <a:pt x="16" y="21"/>
                  </a:lnTo>
                  <a:lnTo>
                    <a:pt x="16" y="21"/>
                  </a:lnTo>
                  <a:lnTo>
                    <a:pt x="15" y="21"/>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4"/>
                  </a:lnTo>
                  <a:lnTo>
                    <a:pt x="6" y="11"/>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939" name="Freeform 5155"/>
            <p:cNvSpPr>
              <a:spLocks/>
            </p:cNvSpPr>
            <p:nvPr/>
          </p:nvSpPr>
          <p:spPr bwMode="auto">
            <a:xfrm>
              <a:off x="4843" y="2792"/>
              <a:ext cx="11" cy="14"/>
            </a:xfrm>
            <a:custGeom>
              <a:avLst/>
              <a:gdLst/>
              <a:ahLst/>
              <a:cxnLst>
                <a:cxn ang="0">
                  <a:pos x="2" y="9"/>
                </a:cxn>
                <a:cxn ang="0">
                  <a:pos x="2" y="9"/>
                </a:cxn>
                <a:cxn ang="0">
                  <a:pos x="3" y="13"/>
                </a:cxn>
                <a:cxn ang="0">
                  <a:pos x="3" y="13"/>
                </a:cxn>
                <a:cxn ang="0">
                  <a:pos x="3" y="7"/>
                </a:cxn>
                <a:cxn ang="0">
                  <a:pos x="3" y="7"/>
                </a:cxn>
                <a:cxn ang="0">
                  <a:pos x="5" y="5"/>
                </a:cxn>
                <a:cxn ang="0">
                  <a:pos x="3" y="5"/>
                </a:cxn>
                <a:cxn ang="0">
                  <a:pos x="3" y="4"/>
                </a:cxn>
                <a:cxn ang="0">
                  <a:pos x="3" y="4"/>
                </a:cxn>
                <a:cxn ang="0">
                  <a:pos x="3" y="4"/>
                </a:cxn>
                <a:cxn ang="0">
                  <a:pos x="5" y="4"/>
                </a:cxn>
                <a:cxn ang="0">
                  <a:pos x="5" y="2"/>
                </a:cxn>
                <a:cxn ang="0">
                  <a:pos x="7" y="0"/>
                </a:cxn>
                <a:cxn ang="0">
                  <a:pos x="7" y="0"/>
                </a:cxn>
                <a:cxn ang="0">
                  <a:pos x="9" y="0"/>
                </a:cxn>
                <a:cxn ang="0">
                  <a:pos x="11" y="0"/>
                </a:cxn>
                <a:cxn ang="0">
                  <a:pos x="11" y="4"/>
                </a:cxn>
                <a:cxn ang="0">
                  <a:pos x="11" y="4"/>
                </a:cxn>
                <a:cxn ang="0">
                  <a:pos x="11" y="11"/>
                </a:cxn>
                <a:cxn ang="0">
                  <a:pos x="11" y="11"/>
                </a:cxn>
                <a:cxn ang="0">
                  <a:pos x="11" y="14"/>
                </a:cxn>
                <a:cxn ang="0">
                  <a:pos x="9" y="14"/>
                </a:cxn>
                <a:cxn ang="0">
                  <a:pos x="3" y="13"/>
                </a:cxn>
                <a:cxn ang="0">
                  <a:pos x="3" y="13"/>
                </a:cxn>
                <a:cxn ang="0">
                  <a:pos x="5" y="13"/>
                </a:cxn>
                <a:cxn ang="0">
                  <a:pos x="2" y="13"/>
                </a:cxn>
                <a:cxn ang="0">
                  <a:pos x="0" y="9"/>
                </a:cxn>
                <a:cxn ang="0">
                  <a:pos x="2" y="9"/>
                </a:cxn>
              </a:cxnLst>
              <a:rect l="0" t="0" r="r" b="b"/>
              <a:pathLst>
                <a:path w="11" h="14">
                  <a:moveTo>
                    <a:pt x="2" y="9"/>
                  </a:moveTo>
                  <a:lnTo>
                    <a:pt x="2" y="9"/>
                  </a:lnTo>
                  <a:lnTo>
                    <a:pt x="3" y="13"/>
                  </a:lnTo>
                  <a:lnTo>
                    <a:pt x="3" y="13"/>
                  </a:lnTo>
                  <a:lnTo>
                    <a:pt x="3" y="7"/>
                  </a:lnTo>
                  <a:lnTo>
                    <a:pt x="3" y="7"/>
                  </a:lnTo>
                  <a:lnTo>
                    <a:pt x="5" y="5"/>
                  </a:lnTo>
                  <a:lnTo>
                    <a:pt x="3" y="5"/>
                  </a:lnTo>
                  <a:lnTo>
                    <a:pt x="3" y="4"/>
                  </a:lnTo>
                  <a:lnTo>
                    <a:pt x="3" y="4"/>
                  </a:lnTo>
                  <a:lnTo>
                    <a:pt x="3" y="4"/>
                  </a:lnTo>
                  <a:lnTo>
                    <a:pt x="5" y="4"/>
                  </a:lnTo>
                  <a:lnTo>
                    <a:pt x="5" y="2"/>
                  </a:lnTo>
                  <a:lnTo>
                    <a:pt x="7" y="0"/>
                  </a:lnTo>
                  <a:lnTo>
                    <a:pt x="7" y="0"/>
                  </a:lnTo>
                  <a:lnTo>
                    <a:pt x="9" y="0"/>
                  </a:lnTo>
                  <a:lnTo>
                    <a:pt x="11" y="0"/>
                  </a:lnTo>
                  <a:lnTo>
                    <a:pt x="11" y="4"/>
                  </a:lnTo>
                  <a:lnTo>
                    <a:pt x="11" y="4"/>
                  </a:lnTo>
                  <a:lnTo>
                    <a:pt x="11" y="11"/>
                  </a:lnTo>
                  <a:lnTo>
                    <a:pt x="11" y="11"/>
                  </a:lnTo>
                  <a:lnTo>
                    <a:pt x="11" y="14"/>
                  </a:lnTo>
                  <a:lnTo>
                    <a:pt x="9" y="14"/>
                  </a:lnTo>
                  <a:lnTo>
                    <a:pt x="3" y="13"/>
                  </a:lnTo>
                  <a:lnTo>
                    <a:pt x="3" y="13"/>
                  </a:lnTo>
                  <a:lnTo>
                    <a:pt x="5" y="13"/>
                  </a:lnTo>
                  <a:lnTo>
                    <a:pt x="2" y="13"/>
                  </a:lnTo>
                  <a:lnTo>
                    <a:pt x="0" y="9"/>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0" name="Freeform 5156"/>
            <p:cNvSpPr>
              <a:spLocks/>
            </p:cNvSpPr>
            <p:nvPr/>
          </p:nvSpPr>
          <p:spPr bwMode="auto">
            <a:xfrm>
              <a:off x="4843" y="2792"/>
              <a:ext cx="11" cy="14"/>
            </a:xfrm>
            <a:custGeom>
              <a:avLst/>
              <a:gdLst/>
              <a:ahLst/>
              <a:cxnLst>
                <a:cxn ang="0">
                  <a:pos x="2" y="9"/>
                </a:cxn>
                <a:cxn ang="0">
                  <a:pos x="2" y="9"/>
                </a:cxn>
                <a:cxn ang="0">
                  <a:pos x="3" y="13"/>
                </a:cxn>
                <a:cxn ang="0">
                  <a:pos x="3" y="13"/>
                </a:cxn>
                <a:cxn ang="0">
                  <a:pos x="3" y="7"/>
                </a:cxn>
                <a:cxn ang="0">
                  <a:pos x="3" y="7"/>
                </a:cxn>
                <a:cxn ang="0">
                  <a:pos x="5" y="5"/>
                </a:cxn>
                <a:cxn ang="0">
                  <a:pos x="3" y="5"/>
                </a:cxn>
                <a:cxn ang="0">
                  <a:pos x="3" y="4"/>
                </a:cxn>
                <a:cxn ang="0">
                  <a:pos x="3" y="4"/>
                </a:cxn>
                <a:cxn ang="0">
                  <a:pos x="3" y="4"/>
                </a:cxn>
                <a:cxn ang="0">
                  <a:pos x="5" y="4"/>
                </a:cxn>
                <a:cxn ang="0">
                  <a:pos x="5" y="2"/>
                </a:cxn>
                <a:cxn ang="0">
                  <a:pos x="7" y="0"/>
                </a:cxn>
                <a:cxn ang="0">
                  <a:pos x="7" y="0"/>
                </a:cxn>
                <a:cxn ang="0">
                  <a:pos x="9" y="0"/>
                </a:cxn>
                <a:cxn ang="0">
                  <a:pos x="11" y="0"/>
                </a:cxn>
                <a:cxn ang="0">
                  <a:pos x="11" y="4"/>
                </a:cxn>
                <a:cxn ang="0">
                  <a:pos x="11" y="4"/>
                </a:cxn>
                <a:cxn ang="0">
                  <a:pos x="11" y="11"/>
                </a:cxn>
                <a:cxn ang="0">
                  <a:pos x="11" y="11"/>
                </a:cxn>
                <a:cxn ang="0">
                  <a:pos x="11" y="14"/>
                </a:cxn>
                <a:cxn ang="0">
                  <a:pos x="9" y="14"/>
                </a:cxn>
                <a:cxn ang="0">
                  <a:pos x="3" y="13"/>
                </a:cxn>
                <a:cxn ang="0">
                  <a:pos x="3" y="13"/>
                </a:cxn>
                <a:cxn ang="0">
                  <a:pos x="5" y="13"/>
                </a:cxn>
                <a:cxn ang="0">
                  <a:pos x="2" y="13"/>
                </a:cxn>
                <a:cxn ang="0">
                  <a:pos x="0" y="9"/>
                </a:cxn>
                <a:cxn ang="0">
                  <a:pos x="2" y="9"/>
                </a:cxn>
              </a:cxnLst>
              <a:rect l="0" t="0" r="r" b="b"/>
              <a:pathLst>
                <a:path w="11" h="14">
                  <a:moveTo>
                    <a:pt x="2" y="9"/>
                  </a:moveTo>
                  <a:lnTo>
                    <a:pt x="2" y="9"/>
                  </a:lnTo>
                  <a:lnTo>
                    <a:pt x="3" y="13"/>
                  </a:lnTo>
                  <a:lnTo>
                    <a:pt x="3" y="13"/>
                  </a:lnTo>
                  <a:lnTo>
                    <a:pt x="3" y="7"/>
                  </a:lnTo>
                  <a:lnTo>
                    <a:pt x="3" y="7"/>
                  </a:lnTo>
                  <a:lnTo>
                    <a:pt x="5" y="5"/>
                  </a:lnTo>
                  <a:lnTo>
                    <a:pt x="3" y="5"/>
                  </a:lnTo>
                  <a:lnTo>
                    <a:pt x="3" y="4"/>
                  </a:lnTo>
                  <a:lnTo>
                    <a:pt x="3" y="4"/>
                  </a:lnTo>
                  <a:lnTo>
                    <a:pt x="3" y="4"/>
                  </a:lnTo>
                  <a:lnTo>
                    <a:pt x="5" y="4"/>
                  </a:lnTo>
                  <a:lnTo>
                    <a:pt x="5" y="2"/>
                  </a:lnTo>
                  <a:lnTo>
                    <a:pt x="7" y="0"/>
                  </a:lnTo>
                  <a:lnTo>
                    <a:pt x="7" y="0"/>
                  </a:lnTo>
                  <a:lnTo>
                    <a:pt x="9" y="0"/>
                  </a:lnTo>
                  <a:lnTo>
                    <a:pt x="11" y="0"/>
                  </a:lnTo>
                  <a:lnTo>
                    <a:pt x="11" y="4"/>
                  </a:lnTo>
                  <a:lnTo>
                    <a:pt x="11" y="4"/>
                  </a:lnTo>
                  <a:lnTo>
                    <a:pt x="11" y="11"/>
                  </a:lnTo>
                  <a:lnTo>
                    <a:pt x="11" y="11"/>
                  </a:lnTo>
                  <a:lnTo>
                    <a:pt x="11" y="14"/>
                  </a:lnTo>
                  <a:lnTo>
                    <a:pt x="9" y="14"/>
                  </a:lnTo>
                  <a:lnTo>
                    <a:pt x="3" y="13"/>
                  </a:lnTo>
                  <a:lnTo>
                    <a:pt x="3" y="13"/>
                  </a:lnTo>
                  <a:lnTo>
                    <a:pt x="5" y="13"/>
                  </a:lnTo>
                  <a:lnTo>
                    <a:pt x="2" y="13"/>
                  </a:lnTo>
                  <a:lnTo>
                    <a:pt x="0" y="9"/>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1" name="Freeform 5157"/>
            <p:cNvSpPr>
              <a:spLocks/>
            </p:cNvSpPr>
            <p:nvPr/>
          </p:nvSpPr>
          <p:spPr bwMode="auto">
            <a:xfrm>
              <a:off x="4848" y="2805"/>
              <a:ext cx="2" cy="3"/>
            </a:xfrm>
            <a:custGeom>
              <a:avLst/>
              <a:gdLst/>
              <a:ahLst/>
              <a:cxnLst>
                <a:cxn ang="0">
                  <a:pos x="0" y="0"/>
                </a:cxn>
                <a:cxn ang="0">
                  <a:pos x="0"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1"/>
                  </a:lnTo>
                  <a:lnTo>
                    <a:pt x="2" y="3"/>
                  </a:lnTo>
                  <a:lnTo>
                    <a:pt x="2" y="3"/>
                  </a:lnTo>
                  <a:lnTo>
                    <a:pt x="0" y="3"/>
                  </a:lnTo>
                  <a:lnTo>
                    <a:pt x="0" y="1"/>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2" name="Freeform 5158"/>
            <p:cNvSpPr>
              <a:spLocks/>
            </p:cNvSpPr>
            <p:nvPr/>
          </p:nvSpPr>
          <p:spPr bwMode="auto">
            <a:xfrm>
              <a:off x="4848" y="2805"/>
              <a:ext cx="2" cy="3"/>
            </a:xfrm>
            <a:custGeom>
              <a:avLst/>
              <a:gdLst/>
              <a:ahLst/>
              <a:cxnLst>
                <a:cxn ang="0">
                  <a:pos x="0" y="0"/>
                </a:cxn>
                <a:cxn ang="0">
                  <a:pos x="0"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1"/>
                  </a:lnTo>
                  <a:lnTo>
                    <a:pt x="2" y="3"/>
                  </a:lnTo>
                  <a:lnTo>
                    <a:pt x="2" y="3"/>
                  </a:lnTo>
                  <a:lnTo>
                    <a:pt x="0" y="3"/>
                  </a:lnTo>
                  <a:lnTo>
                    <a:pt x="0" y="1"/>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3" name="Freeform 5159"/>
            <p:cNvSpPr>
              <a:spLocks/>
            </p:cNvSpPr>
            <p:nvPr/>
          </p:nvSpPr>
          <p:spPr bwMode="auto">
            <a:xfrm>
              <a:off x="4357" y="2683"/>
              <a:ext cx="4" cy="2"/>
            </a:xfrm>
            <a:custGeom>
              <a:avLst/>
              <a:gdLst/>
              <a:ahLst/>
              <a:cxnLst>
                <a:cxn ang="0">
                  <a:pos x="0" y="0"/>
                </a:cxn>
                <a:cxn ang="0">
                  <a:pos x="0" y="0"/>
                </a:cxn>
                <a:cxn ang="0">
                  <a:pos x="0" y="2"/>
                </a:cxn>
                <a:cxn ang="0">
                  <a:pos x="0" y="2"/>
                </a:cxn>
                <a:cxn ang="0">
                  <a:pos x="2" y="2"/>
                </a:cxn>
                <a:cxn ang="0">
                  <a:pos x="4" y="2"/>
                </a:cxn>
                <a:cxn ang="0">
                  <a:pos x="4" y="2"/>
                </a:cxn>
                <a:cxn ang="0">
                  <a:pos x="0" y="0"/>
                </a:cxn>
              </a:cxnLst>
              <a:rect l="0" t="0" r="r" b="b"/>
              <a:pathLst>
                <a:path w="4" h="2">
                  <a:moveTo>
                    <a:pt x="0" y="0"/>
                  </a:moveTo>
                  <a:lnTo>
                    <a:pt x="0" y="0"/>
                  </a:lnTo>
                  <a:lnTo>
                    <a:pt x="0" y="2"/>
                  </a:lnTo>
                  <a:lnTo>
                    <a:pt x="0" y="2"/>
                  </a:lnTo>
                  <a:lnTo>
                    <a:pt x="2" y="2"/>
                  </a:lnTo>
                  <a:lnTo>
                    <a:pt x="4" y="2"/>
                  </a:lnTo>
                  <a:lnTo>
                    <a:pt x="4"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4" name="Freeform 5160"/>
            <p:cNvSpPr>
              <a:spLocks/>
            </p:cNvSpPr>
            <p:nvPr/>
          </p:nvSpPr>
          <p:spPr bwMode="auto">
            <a:xfrm>
              <a:off x="4357" y="2683"/>
              <a:ext cx="4" cy="2"/>
            </a:xfrm>
            <a:custGeom>
              <a:avLst/>
              <a:gdLst/>
              <a:ahLst/>
              <a:cxnLst>
                <a:cxn ang="0">
                  <a:pos x="0" y="0"/>
                </a:cxn>
                <a:cxn ang="0">
                  <a:pos x="0" y="0"/>
                </a:cxn>
                <a:cxn ang="0">
                  <a:pos x="0" y="2"/>
                </a:cxn>
                <a:cxn ang="0">
                  <a:pos x="0" y="2"/>
                </a:cxn>
                <a:cxn ang="0">
                  <a:pos x="2" y="2"/>
                </a:cxn>
                <a:cxn ang="0">
                  <a:pos x="4" y="2"/>
                </a:cxn>
                <a:cxn ang="0">
                  <a:pos x="4" y="2"/>
                </a:cxn>
                <a:cxn ang="0">
                  <a:pos x="0" y="0"/>
                </a:cxn>
              </a:cxnLst>
              <a:rect l="0" t="0" r="r" b="b"/>
              <a:pathLst>
                <a:path w="4" h="2">
                  <a:moveTo>
                    <a:pt x="0" y="0"/>
                  </a:moveTo>
                  <a:lnTo>
                    <a:pt x="0" y="0"/>
                  </a:lnTo>
                  <a:lnTo>
                    <a:pt x="0" y="2"/>
                  </a:lnTo>
                  <a:lnTo>
                    <a:pt x="0" y="2"/>
                  </a:lnTo>
                  <a:lnTo>
                    <a:pt x="2" y="2"/>
                  </a:lnTo>
                  <a:lnTo>
                    <a:pt x="4" y="2"/>
                  </a:lnTo>
                  <a:lnTo>
                    <a:pt x="4"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5" name="Freeform 5161"/>
            <p:cNvSpPr>
              <a:spLocks/>
            </p:cNvSpPr>
            <p:nvPr/>
          </p:nvSpPr>
          <p:spPr bwMode="auto">
            <a:xfrm>
              <a:off x="4297" y="2619"/>
              <a:ext cx="2" cy="4"/>
            </a:xfrm>
            <a:custGeom>
              <a:avLst/>
              <a:gdLst/>
              <a:ahLst/>
              <a:cxnLst>
                <a:cxn ang="0">
                  <a:pos x="2" y="0"/>
                </a:cxn>
                <a:cxn ang="0">
                  <a:pos x="2" y="0"/>
                </a:cxn>
                <a:cxn ang="0">
                  <a:pos x="0" y="0"/>
                </a:cxn>
                <a:cxn ang="0">
                  <a:pos x="0" y="2"/>
                </a:cxn>
                <a:cxn ang="0">
                  <a:pos x="0" y="2"/>
                </a:cxn>
                <a:cxn ang="0">
                  <a:pos x="2" y="4"/>
                </a:cxn>
                <a:cxn ang="0">
                  <a:pos x="2" y="4"/>
                </a:cxn>
                <a:cxn ang="0">
                  <a:pos x="2" y="0"/>
                </a:cxn>
              </a:cxnLst>
              <a:rect l="0" t="0" r="r" b="b"/>
              <a:pathLst>
                <a:path w="2" h="4">
                  <a:moveTo>
                    <a:pt x="2" y="0"/>
                  </a:moveTo>
                  <a:lnTo>
                    <a:pt x="2" y="0"/>
                  </a:lnTo>
                  <a:lnTo>
                    <a:pt x="0" y="0"/>
                  </a:lnTo>
                  <a:lnTo>
                    <a:pt x="0" y="2"/>
                  </a:lnTo>
                  <a:lnTo>
                    <a:pt x="0" y="2"/>
                  </a:lnTo>
                  <a:lnTo>
                    <a:pt x="2" y="4"/>
                  </a:lnTo>
                  <a:lnTo>
                    <a:pt x="2" y="4"/>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6" name="Freeform 5162"/>
            <p:cNvSpPr>
              <a:spLocks/>
            </p:cNvSpPr>
            <p:nvPr/>
          </p:nvSpPr>
          <p:spPr bwMode="auto">
            <a:xfrm>
              <a:off x="4297" y="2619"/>
              <a:ext cx="2" cy="4"/>
            </a:xfrm>
            <a:custGeom>
              <a:avLst/>
              <a:gdLst/>
              <a:ahLst/>
              <a:cxnLst>
                <a:cxn ang="0">
                  <a:pos x="2" y="0"/>
                </a:cxn>
                <a:cxn ang="0">
                  <a:pos x="2" y="0"/>
                </a:cxn>
                <a:cxn ang="0">
                  <a:pos x="0" y="0"/>
                </a:cxn>
                <a:cxn ang="0">
                  <a:pos x="0" y="2"/>
                </a:cxn>
                <a:cxn ang="0">
                  <a:pos x="0" y="2"/>
                </a:cxn>
                <a:cxn ang="0">
                  <a:pos x="2" y="4"/>
                </a:cxn>
                <a:cxn ang="0">
                  <a:pos x="2" y="4"/>
                </a:cxn>
                <a:cxn ang="0">
                  <a:pos x="2" y="0"/>
                </a:cxn>
              </a:cxnLst>
              <a:rect l="0" t="0" r="r" b="b"/>
              <a:pathLst>
                <a:path w="2" h="4">
                  <a:moveTo>
                    <a:pt x="2" y="0"/>
                  </a:moveTo>
                  <a:lnTo>
                    <a:pt x="2" y="0"/>
                  </a:lnTo>
                  <a:lnTo>
                    <a:pt x="0" y="0"/>
                  </a:lnTo>
                  <a:lnTo>
                    <a:pt x="0" y="2"/>
                  </a:lnTo>
                  <a:lnTo>
                    <a:pt x="0" y="2"/>
                  </a:lnTo>
                  <a:lnTo>
                    <a:pt x="2" y="4"/>
                  </a:lnTo>
                  <a:lnTo>
                    <a:pt x="2" y="4"/>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7" name="Freeform 5163"/>
            <p:cNvSpPr>
              <a:spLocks/>
            </p:cNvSpPr>
            <p:nvPr/>
          </p:nvSpPr>
          <p:spPr bwMode="auto">
            <a:xfrm>
              <a:off x="4363" y="2660"/>
              <a:ext cx="2" cy="2"/>
            </a:xfrm>
            <a:custGeom>
              <a:avLst/>
              <a:gdLst/>
              <a:ahLst/>
              <a:cxnLst>
                <a:cxn ang="0">
                  <a:pos x="0" y="0"/>
                </a:cxn>
                <a:cxn ang="0">
                  <a:pos x="0" y="0"/>
                </a:cxn>
                <a:cxn ang="0">
                  <a:pos x="0" y="2"/>
                </a:cxn>
                <a:cxn ang="0">
                  <a:pos x="0" y="2"/>
                </a:cxn>
                <a:cxn ang="0">
                  <a:pos x="2" y="2"/>
                </a:cxn>
                <a:cxn ang="0">
                  <a:pos x="0" y="0"/>
                </a:cxn>
              </a:cxnLst>
              <a:rect l="0" t="0" r="r" b="b"/>
              <a:pathLst>
                <a:path w="2" h="2">
                  <a:moveTo>
                    <a:pt x="0" y="0"/>
                  </a:moveTo>
                  <a:lnTo>
                    <a:pt x="0" y="0"/>
                  </a:lnTo>
                  <a:lnTo>
                    <a:pt x="0" y="2"/>
                  </a:lnTo>
                  <a:lnTo>
                    <a:pt x="0"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8" name="Freeform 5164"/>
            <p:cNvSpPr>
              <a:spLocks/>
            </p:cNvSpPr>
            <p:nvPr/>
          </p:nvSpPr>
          <p:spPr bwMode="auto">
            <a:xfrm>
              <a:off x="4363" y="2660"/>
              <a:ext cx="2" cy="2"/>
            </a:xfrm>
            <a:custGeom>
              <a:avLst/>
              <a:gdLst/>
              <a:ahLst/>
              <a:cxnLst>
                <a:cxn ang="0">
                  <a:pos x="0" y="0"/>
                </a:cxn>
                <a:cxn ang="0">
                  <a:pos x="0" y="0"/>
                </a:cxn>
                <a:cxn ang="0">
                  <a:pos x="0" y="2"/>
                </a:cxn>
                <a:cxn ang="0">
                  <a:pos x="0" y="2"/>
                </a:cxn>
                <a:cxn ang="0">
                  <a:pos x="2" y="2"/>
                </a:cxn>
                <a:cxn ang="0">
                  <a:pos x="0" y="0"/>
                </a:cxn>
              </a:cxnLst>
              <a:rect l="0" t="0" r="r" b="b"/>
              <a:pathLst>
                <a:path w="2" h="2">
                  <a:moveTo>
                    <a:pt x="0" y="0"/>
                  </a:moveTo>
                  <a:lnTo>
                    <a:pt x="0" y="0"/>
                  </a:lnTo>
                  <a:lnTo>
                    <a:pt x="0" y="2"/>
                  </a:lnTo>
                  <a:lnTo>
                    <a:pt x="0"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9" name="Freeform 5165"/>
            <p:cNvSpPr>
              <a:spLocks/>
            </p:cNvSpPr>
            <p:nvPr/>
          </p:nvSpPr>
          <p:spPr bwMode="auto">
            <a:xfrm>
              <a:off x="4297" y="2599"/>
              <a:ext cx="66" cy="86"/>
            </a:xfrm>
            <a:custGeom>
              <a:avLst/>
              <a:gdLst/>
              <a:ahLst/>
              <a:cxnLst>
                <a:cxn ang="0">
                  <a:pos x="2" y="6"/>
                </a:cxn>
                <a:cxn ang="0">
                  <a:pos x="0" y="6"/>
                </a:cxn>
                <a:cxn ang="0">
                  <a:pos x="5" y="29"/>
                </a:cxn>
                <a:cxn ang="0">
                  <a:pos x="7" y="31"/>
                </a:cxn>
                <a:cxn ang="0">
                  <a:pos x="7" y="38"/>
                </a:cxn>
                <a:cxn ang="0">
                  <a:pos x="9" y="41"/>
                </a:cxn>
                <a:cxn ang="0">
                  <a:pos x="9" y="43"/>
                </a:cxn>
                <a:cxn ang="0">
                  <a:pos x="19" y="58"/>
                </a:cxn>
                <a:cxn ang="0">
                  <a:pos x="19" y="61"/>
                </a:cxn>
                <a:cxn ang="0">
                  <a:pos x="52" y="84"/>
                </a:cxn>
                <a:cxn ang="0">
                  <a:pos x="53" y="84"/>
                </a:cxn>
                <a:cxn ang="0">
                  <a:pos x="53" y="86"/>
                </a:cxn>
                <a:cxn ang="0">
                  <a:pos x="55" y="84"/>
                </a:cxn>
                <a:cxn ang="0">
                  <a:pos x="55" y="82"/>
                </a:cxn>
                <a:cxn ang="0">
                  <a:pos x="57" y="81"/>
                </a:cxn>
                <a:cxn ang="0">
                  <a:pos x="60" y="82"/>
                </a:cxn>
                <a:cxn ang="0">
                  <a:pos x="64" y="84"/>
                </a:cxn>
                <a:cxn ang="0">
                  <a:pos x="64" y="82"/>
                </a:cxn>
                <a:cxn ang="0">
                  <a:pos x="66" y="77"/>
                </a:cxn>
                <a:cxn ang="0">
                  <a:pos x="59" y="65"/>
                </a:cxn>
                <a:cxn ang="0">
                  <a:pos x="55" y="61"/>
                </a:cxn>
                <a:cxn ang="0">
                  <a:pos x="52" y="29"/>
                </a:cxn>
                <a:cxn ang="0">
                  <a:pos x="46" y="18"/>
                </a:cxn>
                <a:cxn ang="0">
                  <a:pos x="35" y="9"/>
                </a:cxn>
                <a:cxn ang="0">
                  <a:pos x="32" y="9"/>
                </a:cxn>
                <a:cxn ang="0">
                  <a:pos x="30" y="13"/>
                </a:cxn>
                <a:cxn ang="0">
                  <a:pos x="27" y="13"/>
                </a:cxn>
                <a:cxn ang="0">
                  <a:pos x="23" y="13"/>
                </a:cxn>
                <a:cxn ang="0">
                  <a:pos x="16" y="16"/>
                </a:cxn>
                <a:cxn ang="0">
                  <a:pos x="16" y="13"/>
                </a:cxn>
                <a:cxn ang="0">
                  <a:pos x="16" y="9"/>
                </a:cxn>
                <a:cxn ang="0">
                  <a:pos x="12" y="4"/>
                </a:cxn>
                <a:cxn ang="0">
                  <a:pos x="5" y="4"/>
                </a:cxn>
                <a:cxn ang="0">
                  <a:pos x="3" y="0"/>
                </a:cxn>
                <a:cxn ang="0">
                  <a:pos x="0" y="0"/>
                </a:cxn>
                <a:cxn ang="0">
                  <a:pos x="2" y="6"/>
                </a:cxn>
              </a:cxnLst>
              <a:rect l="0" t="0" r="r" b="b"/>
              <a:pathLst>
                <a:path w="66" h="86">
                  <a:moveTo>
                    <a:pt x="2" y="6"/>
                  </a:moveTo>
                  <a:lnTo>
                    <a:pt x="0" y="6"/>
                  </a:lnTo>
                  <a:lnTo>
                    <a:pt x="5" y="29"/>
                  </a:lnTo>
                  <a:lnTo>
                    <a:pt x="7" y="31"/>
                  </a:lnTo>
                  <a:lnTo>
                    <a:pt x="7" y="38"/>
                  </a:lnTo>
                  <a:lnTo>
                    <a:pt x="9" y="41"/>
                  </a:lnTo>
                  <a:lnTo>
                    <a:pt x="9" y="43"/>
                  </a:lnTo>
                  <a:lnTo>
                    <a:pt x="19" y="58"/>
                  </a:lnTo>
                  <a:lnTo>
                    <a:pt x="19" y="61"/>
                  </a:lnTo>
                  <a:lnTo>
                    <a:pt x="52" y="84"/>
                  </a:lnTo>
                  <a:lnTo>
                    <a:pt x="53" y="84"/>
                  </a:lnTo>
                  <a:lnTo>
                    <a:pt x="53" y="86"/>
                  </a:lnTo>
                  <a:lnTo>
                    <a:pt x="55" y="84"/>
                  </a:lnTo>
                  <a:lnTo>
                    <a:pt x="55" y="82"/>
                  </a:lnTo>
                  <a:lnTo>
                    <a:pt x="57" y="81"/>
                  </a:lnTo>
                  <a:lnTo>
                    <a:pt x="60" y="82"/>
                  </a:lnTo>
                  <a:lnTo>
                    <a:pt x="64" y="84"/>
                  </a:lnTo>
                  <a:lnTo>
                    <a:pt x="64" y="82"/>
                  </a:lnTo>
                  <a:lnTo>
                    <a:pt x="66" y="77"/>
                  </a:lnTo>
                  <a:lnTo>
                    <a:pt x="59" y="65"/>
                  </a:lnTo>
                  <a:lnTo>
                    <a:pt x="55" y="61"/>
                  </a:lnTo>
                  <a:lnTo>
                    <a:pt x="52" y="29"/>
                  </a:lnTo>
                  <a:lnTo>
                    <a:pt x="46" y="18"/>
                  </a:lnTo>
                  <a:lnTo>
                    <a:pt x="35" y="9"/>
                  </a:lnTo>
                  <a:lnTo>
                    <a:pt x="32" y="9"/>
                  </a:lnTo>
                  <a:lnTo>
                    <a:pt x="30" y="13"/>
                  </a:lnTo>
                  <a:lnTo>
                    <a:pt x="27" y="13"/>
                  </a:lnTo>
                  <a:lnTo>
                    <a:pt x="23" y="13"/>
                  </a:lnTo>
                  <a:lnTo>
                    <a:pt x="16" y="16"/>
                  </a:lnTo>
                  <a:lnTo>
                    <a:pt x="16" y="13"/>
                  </a:lnTo>
                  <a:lnTo>
                    <a:pt x="16" y="9"/>
                  </a:lnTo>
                  <a:lnTo>
                    <a:pt x="12" y="4"/>
                  </a:lnTo>
                  <a:lnTo>
                    <a:pt x="5" y="4"/>
                  </a:lnTo>
                  <a:lnTo>
                    <a:pt x="3" y="0"/>
                  </a:lnTo>
                  <a:lnTo>
                    <a:pt x="0" y="0"/>
                  </a:lnTo>
                  <a:lnTo>
                    <a:pt x="2"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0" name="Freeform 5166"/>
            <p:cNvSpPr>
              <a:spLocks/>
            </p:cNvSpPr>
            <p:nvPr/>
          </p:nvSpPr>
          <p:spPr bwMode="auto">
            <a:xfrm>
              <a:off x="4297" y="2599"/>
              <a:ext cx="66" cy="86"/>
            </a:xfrm>
            <a:custGeom>
              <a:avLst/>
              <a:gdLst/>
              <a:ahLst/>
              <a:cxnLst>
                <a:cxn ang="0">
                  <a:pos x="2" y="6"/>
                </a:cxn>
                <a:cxn ang="0">
                  <a:pos x="0" y="6"/>
                </a:cxn>
                <a:cxn ang="0">
                  <a:pos x="5" y="29"/>
                </a:cxn>
                <a:cxn ang="0">
                  <a:pos x="7" y="31"/>
                </a:cxn>
                <a:cxn ang="0">
                  <a:pos x="7" y="38"/>
                </a:cxn>
                <a:cxn ang="0">
                  <a:pos x="9" y="41"/>
                </a:cxn>
                <a:cxn ang="0">
                  <a:pos x="9" y="43"/>
                </a:cxn>
                <a:cxn ang="0">
                  <a:pos x="19" y="58"/>
                </a:cxn>
                <a:cxn ang="0">
                  <a:pos x="19" y="61"/>
                </a:cxn>
                <a:cxn ang="0">
                  <a:pos x="52" y="84"/>
                </a:cxn>
                <a:cxn ang="0">
                  <a:pos x="53" y="84"/>
                </a:cxn>
                <a:cxn ang="0">
                  <a:pos x="53" y="86"/>
                </a:cxn>
                <a:cxn ang="0">
                  <a:pos x="55" y="84"/>
                </a:cxn>
                <a:cxn ang="0">
                  <a:pos x="55" y="82"/>
                </a:cxn>
                <a:cxn ang="0">
                  <a:pos x="57" y="81"/>
                </a:cxn>
                <a:cxn ang="0">
                  <a:pos x="60" y="82"/>
                </a:cxn>
                <a:cxn ang="0">
                  <a:pos x="64" y="84"/>
                </a:cxn>
                <a:cxn ang="0">
                  <a:pos x="64" y="82"/>
                </a:cxn>
                <a:cxn ang="0">
                  <a:pos x="66" y="77"/>
                </a:cxn>
                <a:cxn ang="0">
                  <a:pos x="59" y="65"/>
                </a:cxn>
                <a:cxn ang="0">
                  <a:pos x="55" y="61"/>
                </a:cxn>
                <a:cxn ang="0">
                  <a:pos x="52" y="29"/>
                </a:cxn>
                <a:cxn ang="0">
                  <a:pos x="46" y="18"/>
                </a:cxn>
                <a:cxn ang="0">
                  <a:pos x="35" y="9"/>
                </a:cxn>
                <a:cxn ang="0">
                  <a:pos x="32" y="9"/>
                </a:cxn>
                <a:cxn ang="0">
                  <a:pos x="30" y="13"/>
                </a:cxn>
                <a:cxn ang="0">
                  <a:pos x="27" y="13"/>
                </a:cxn>
                <a:cxn ang="0">
                  <a:pos x="23" y="13"/>
                </a:cxn>
                <a:cxn ang="0">
                  <a:pos x="16" y="16"/>
                </a:cxn>
                <a:cxn ang="0">
                  <a:pos x="16" y="13"/>
                </a:cxn>
                <a:cxn ang="0">
                  <a:pos x="16" y="9"/>
                </a:cxn>
                <a:cxn ang="0">
                  <a:pos x="12" y="4"/>
                </a:cxn>
                <a:cxn ang="0">
                  <a:pos x="5" y="4"/>
                </a:cxn>
                <a:cxn ang="0">
                  <a:pos x="3" y="0"/>
                </a:cxn>
                <a:cxn ang="0">
                  <a:pos x="0" y="0"/>
                </a:cxn>
                <a:cxn ang="0">
                  <a:pos x="2" y="6"/>
                </a:cxn>
              </a:cxnLst>
              <a:rect l="0" t="0" r="r" b="b"/>
              <a:pathLst>
                <a:path w="66" h="86">
                  <a:moveTo>
                    <a:pt x="2" y="6"/>
                  </a:moveTo>
                  <a:lnTo>
                    <a:pt x="0" y="6"/>
                  </a:lnTo>
                  <a:lnTo>
                    <a:pt x="5" y="29"/>
                  </a:lnTo>
                  <a:lnTo>
                    <a:pt x="7" y="31"/>
                  </a:lnTo>
                  <a:lnTo>
                    <a:pt x="7" y="38"/>
                  </a:lnTo>
                  <a:lnTo>
                    <a:pt x="9" y="41"/>
                  </a:lnTo>
                  <a:lnTo>
                    <a:pt x="9" y="43"/>
                  </a:lnTo>
                  <a:lnTo>
                    <a:pt x="19" y="58"/>
                  </a:lnTo>
                  <a:lnTo>
                    <a:pt x="19" y="61"/>
                  </a:lnTo>
                  <a:lnTo>
                    <a:pt x="52" y="84"/>
                  </a:lnTo>
                  <a:lnTo>
                    <a:pt x="53" y="84"/>
                  </a:lnTo>
                  <a:lnTo>
                    <a:pt x="53" y="86"/>
                  </a:lnTo>
                  <a:lnTo>
                    <a:pt x="55" y="84"/>
                  </a:lnTo>
                  <a:lnTo>
                    <a:pt x="55" y="82"/>
                  </a:lnTo>
                  <a:lnTo>
                    <a:pt x="57" y="81"/>
                  </a:lnTo>
                  <a:lnTo>
                    <a:pt x="60" y="82"/>
                  </a:lnTo>
                  <a:lnTo>
                    <a:pt x="64" y="84"/>
                  </a:lnTo>
                  <a:lnTo>
                    <a:pt x="64" y="82"/>
                  </a:lnTo>
                  <a:lnTo>
                    <a:pt x="66" y="77"/>
                  </a:lnTo>
                  <a:lnTo>
                    <a:pt x="59" y="65"/>
                  </a:lnTo>
                  <a:lnTo>
                    <a:pt x="55" y="61"/>
                  </a:lnTo>
                  <a:lnTo>
                    <a:pt x="52" y="29"/>
                  </a:lnTo>
                  <a:lnTo>
                    <a:pt x="46" y="18"/>
                  </a:lnTo>
                  <a:lnTo>
                    <a:pt x="35" y="9"/>
                  </a:lnTo>
                  <a:lnTo>
                    <a:pt x="32" y="9"/>
                  </a:lnTo>
                  <a:lnTo>
                    <a:pt x="30" y="13"/>
                  </a:lnTo>
                  <a:lnTo>
                    <a:pt x="27" y="13"/>
                  </a:lnTo>
                  <a:lnTo>
                    <a:pt x="23" y="13"/>
                  </a:lnTo>
                  <a:lnTo>
                    <a:pt x="16" y="16"/>
                  </a:lnTo>
                  <a:lnTo>
                    <a:pt x="16" y="13"/>
                  </a:lnTo>
                  <a:lnTo>
                    <a:pt x="16" y="9"/>
                  </a:lnTo>
                  <a:lnTo>
                    <a:pt x="12" y="4"/>
                  </a:lnTo>
                  <a:lnTo>
                    <a:pt x="5" y="4"/>
                  </a:lnTo>
                  <a:lnTo>
                    <a:pt x="3" y="0"/>
                  </a:lnTo>
                  <a:lnTo>
                    <a:pt x="0" y="0"/>
                  </a:lnTo>
                  <a:lnTo>
                    <a:pt x="2" y="6"/>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951" name="Freeform 5167"/>
            <p:cNvSpPr>
              <a:spLocks/>
            </p:cNvSpPr>
            <p:nvPr/>
          </p:nvSpPr>
          <p:spPr bwMode="auto">
            <a:xfrm>
              <a:off x="4450" y="2592"/>
              <a:ext cx="156" cy="100"/>
            </a:xfrm>
            <a:custGeom>
              <a:avLst/>
              <a:gdLst/>
              <a:ahLst/>
              <a:cxnLst>
                <a:cxn ang="0">
                  <a:pos x="11" y="88"/>
                </a:cxn>
                <a:cxn ang="0">
                  <a:pos x="15" y="88"/>
                </a:cxn>
                <a:cxn ang="0">
                  <a:pos x="22" y="89"/>
                </a:cxn>
                <a:cxn ang="0">
                  <a:pos x="31" y="93"/>
                </a:cxn>
                <a:cxn ang="0">
                  <a:pos x="25" y="88"/>
                </a:cxn>
                <a:cxn ang="0">
                  <a:pos x="27" y="84"/>
                </a:cxn>
                <a:cxn ang="0">
                  <a:pos x="31" y="79"/>
                </a:cxn>
                <a:cxn ang="0">
                  <a:pos x="27" y="75"/>
                </a:cxn>
                <a:cxn ang="0">
                  <a:pos x="38" y="68"/>
                </a:cxn>
                <a:cxn ang="0">
                  <a:pos x="57" y="61"/>
                </a:cxn>
                <a:cxn ang="0">
                  <a:pos x="70" y="40"/>
                </a:cxn>
                <a:cxn ang="0">
                  <a:pos x="79" y="47"/>
                </a:cxn>
                <a:cxn ang="0">
                  <a:pos x="84" y="41"/>
                </a:cxn>
                <a:cxn ang="0">
                  <a:pos x="86" y="34"/>
                </a:cxn>
                <a:cxn ang="0">
                  <a:pos x="91" y="40"/>
                </a:cxn>
                <a:cxn ang="0">
                  <a:pos x="93" y="34"/>
                </a:cxn>
                <a:cxn ang="0">
                  <a:pos x="95" y="31"/>
                </a:cxn>
                <a:cxn ang="0">
                  <a:pos x="97" y="25"/>
                </a:cxn>
                <a:cxn ang="0">
                  <a:pos x="104" y="15"/>
                </a:cxn>
                <a:cxn ang="0">
                  <a:pos x="111" y="6"/>
                </a:cxn>
                <a:cxn ang="0">
                  <a:pos x="113" y="7"/>
                </a:cxn>
                <a:cxn ang="0">
                  <a:pos x="120" y="2"/>
                </a:cxn>
                <a:cxn ang="0">
                  <a:pos x="125" y="7"/>
                </a:cxn>
                <a:cxn ang="0">
                  <a:pos x="129" y="13"/>
                </a:cxn>
                <a:cxn ang="0">
                  <a:pos x="125" y="20"/>
                </a:cxn>
                <a:cxn ang="0">
                  <a:pos x="134" y="16"/>
                </a:cxn>
                <a:cxn ang="0">
                  <a:pos x="132" y="22"/>
                </a:cxn>
                <a:cxn ang="0">
                  <a:pos x="141" y="22"/>
                </a:cxn>
                <a:cxn ang="0">
                  <a:pos x="148" y="27"/>
                </a:cxn>
                <a:cxn ang="0">
                  <a:pos x="156" y="29"/>
                </a:cxn>
                <a:cxn ang="0">
                  <a:pos x="145" y="34"/>
                </a:cxn>
                <a:cxn ang="0">
                  <a:pos x="141" y="38"/>
                </a:cxn>
                <a:cxn ang="0">
                  <a:pos x="145" y="43"/>
                </a:cxn>
                <a:cxn ang="0">
                  <a:pos x="134" y="45"/>
                </a:cxn>
                <a:cxn ang="0">
                  <a:pos x="129" y="47"/>
                </a:cxn>
                <a:cxn ang="0">
                  <a:pos x="118" y="43"/>
                </a:cxn>
                <a:cxn ang="0">
                  <a:pos x="109" y="45"/>
                </a:cxn>
                <a:cxn ang="0">
                  <a:pos x="104" y="45"/>
                </a:cxn>
                <a:cxn ang="0">
                  <a:pos x="98" y="47"/>
                </a:cxn>
                <a:cxn ang="0">
                  <a:pos x="97" y="57"/>
                </a:cxn>
                <a:cxn ang="0">
                  <a:pos x="93" y="65"/>
                </a:cxn>
                <a:cxn ang="0">
                  <a:pos x="88" y="77"/>
                </a:cxn>
                <a:cxn ang="0">
                  <a:pos x="84" y="86"/>
                </a:cxn>
                <a:cxn ang="0">
                  <a:pos x="77" y="91"/>
                </a:cxn>
                <a:cxn ang="0">
                  <a:pos x="68" y="93"/>
                </a:cxn>
                <a:cxn ang="0">
                  <a:pos x="57" y="89"/>
                </a:cxn>
                <a:cxn ang="0">
                  <a:pos x="45" y="91"/>
                </a:cxn>
                <a:cxn ang="0">
                  <a:pos x="32" y="98"/>
                </a:cxn>
                <a:cxn ang="0">
                  <a:pos x="20" y="100"/>
                </a:cxn>
                <a:cxn ang="0">
                  <a:pos x="13" y="98"/>
                </a:cxn>
                <a:cxn ang="0">
                  <a:pos x="4" y="89"/>
                </a:cxn>
                <a:cxn ang="0">
                  <a:pos x="0" y="84"/>
                </a:cxn>
              </a:cxnLst>
              <a:rect l="0" t="0" r="r" b="b"/>
              <a:pathLst>
                <a:path w="156" h="100">
                  <a:moveTo>
                    <a:pt x="2" y="81"/>
                  </a:moveTo>
                  <a:lnTo>
                    <a:pt x="2" y="81"/>
                  </a:lnTo>
                  <a:lnTo>
                    <a:pt x="4" y="84"/>
                  </a:lnTo>
                  <a:lnTo>
                    <a:pt x="7" y="86"/>
                  </a:lnTo>
                  <a:lnTo>
                    <a:pt x="11" y="88"/>
                  </a:lnTo>
                  <a:lnTo>
                    <a:pt x="13" y="86"/>
                  </a:lnTo>
                  <a:lnTo>
                    <a:pt x="13" y="86"/>
                  </a:lnTo>
                  <a:lnTo>
                    <a:pt x="13" y="86"/>
                  </a:lnTo>
                  <a:lnTo>
                    <a:pt x="15" y="86"/>
                  </a:lnTo>
                  <a:lnTo>
                    <a:pt x="15" y="88"/>
                  </a:lnTo>
                  <a:lnTo>
                    <a:pt x="15" y="88"/>
                  </a:lnTo>
                  <a:lnTo>
                    <a:pt x="16" y="89"/>
                  </a:lnTo>
                  <a:lnTo>
                    <a:pt x="20" y="89"/>
                  </a:lnTo>
                  <a:lnTo>
                    <a:pt x="20" y="89"/>
                  </a:lnTo>
                  <a:lnTo>
                    <a:pt x="22" y="89"/>
                  </a:lnTo>
                  <a:lnTo>
                    <a:pt x="23" y="91"/>
                  </a:lnTo>
                  <a:lnTo>
                    <a:pt x="23" y="91"/>
                  </a:lnTo>
                  <a:lnTo>
                    <a:pt x="27" y="91"/>
                  </a:lnTo>
                  <a:lnTo>
                    <a:pt x="31" y="93"/>
                  </a:lnTo>
                  <a:lnTo>
                    <a:pt x="31" y="93"/>
                  </a:lnTo>
                  <a:lnTo>
                    <a:pt x="27" y="91"/>
                  </a:lnTo>
                  <a:lnTo>
                    <a:pt x="25" y="91"/>
                  </a:lnTo>
                  <a:lnTo>
                    <a:pt x="25" y="89"/>
                  </a:lnTo>
                  <a:lnTo>
                    <a:pt x="25" y="89"/>
                  </a:lnTo>
                  <a:lnTo>
                    <a:pt x="25" y="88"/>
                  </a:lnTo>
                  <a:lnTo>
                    <a:pt x="27" y="88"/>
                  </a:lnTo>
                  <a:lnTo>
                    <a:pt x="27" y="88"/>
                  </a:lnTo>
                  <a:lnTo>
                    <a:pt x="25" y="86"/>
                  </a:lnTo>
                  <a:lnTo>
                    <a:pt x="27" y="84"/>
                  </a:lnTo>
                  <a:lnTo>
                    <a:pt x="27" y="84"/>
                  </a:lnTo>
                  <a:lnTo>
                    <a:pt x="27" y="82"/>
                  </a:lnTo>
                  <a:lnTo>
                    <a:pt x="27" y="82"/>
                  </a:lnTo>
                  <a:lnTo>
                    <a:pt x="29" y="81"/>
                  </a:lnTo>
                  <a:lnTo>
                    <a:pt x="31" y="79"/>
                  </a:lnTo>
                  <a:lnTo>
                    <a:pt x="31" y="79"/>
                  </a:lnTo>
                  <a:lnTo>
                    <a:pt x="27" y="79"/>
                  </a:lnTo>
                  <a:lnTo>
                    <a:pt x="27" y="79"/>
                  </a:lnTo>
                  <a:lnTo>
                    <a:pt x="27" y="77"/>
                  </a:lnTo>
                  <a:lnTo>
                    <a:pt x="27" y="75"/>
                  </a:lnTo>
                  <a:lnTo>
                    <a:pt x="27" y="75"/>
                  </a:lnTo>
                  <a:lnTo>
                    <a:pt x="32" y="77"/>
                  </a:lnTo>
                  <a:lnTo>
                    <a:pt x="32" y="77"/>
                  </a:lnTo>
                  <a:lnTo>
                    <a:pt x="31" y="73"/>
                  </a:lnTo>
                  <a:lnTo>
                    <a:pt x="31" y="72"/>
                  </a:lnTo>
                  <a:lnTo>
                    <a:pt x="38" y="68"/>
                  </a:lnTo>
                  <a:lnTo>
                    <a:pt x="38" y="68"/>
                  </a:lnTo>
                  <a:lnTo>
                    <a:pt x="47" y="66"/>
                  </a:lnTo>
                  <a:lnTo>
                    <a:pt x="56" y="63"/>
                  </a:lnTo>
                  <a:lnTo>
                    <a:pt x="56" y="63"/>
                  </a:lnTo>
                  <a:lnTo>
                    <a:pt x="57" y="61"/>
                  </a:lnTo>
                  <a:lnTo>
                    <a:pt x="59" y="57"/>
                  </a:lnTo>
                  <a:lnTo>
                    <a:pt x="63" y="52"/>
                  </a:lnTo>
                  <a:lnTo>
                    <a:pt x="63" y="52"/>
                  </a:lnTo>
                  <a:lnTo>
                    <a:pt x="68" y="47"/>
                  </a:lnTo>
                  <a:lnTo>
                    <a:pt x="70" y="40"/>
                  </a:lnTo>
                  <a:lnTo>
                    <a:pt x="70" y="40"/>
                  </a:lnTo>
                  <a:lnTo>
                    <a:pt x="73" y="41"/>
                  </a:lnTo>
                  <a:lnTo>
                    <a:pt x="75" y="43"/>
                  </a:lnTo>
                  <a:lnTo>
                    <a:pt x="75" y="43"/>
                  </a:lnTo>
                  <a:lnTo>
                    <a:pt x="79" y="47"/>
                  </a:lnTo>
                  <a:lnTo>
                    <a:pt x="81" y="48"/>
                  </a:lnTo>
                  <a:lnTo>
                    <a:pt x="81" y="48"/>
                  </a:lnTo>
                  <a:lnTo>
                    <a:pt x="82" y="48"/>
                  </a:lnTo>
                  <a:lnTo>
                    <a:pt x="84" y="47"/>
                  </a:lnTo>
                  <a:lnTo>
                    <a:pt x="84" y="41"/>
                  </a:lnTo>
                  <a:lnTo>
                    <a:pt x="84" y="41"/>
                  </a:lnTo>
                  <a:lnTo>
                    <a:pt x="82" y="40"/>
                  </a:lnTo>
                  <a:lnTo>
                    <a:pt x="84" y="38"/>
                  </a:lnTo>
                  <a:lnTo>
                    <a:pt x="86" y="34"/>
                  </a:lnTo>
                  <a:lnTo>
                    <a:pt x="86" y="34"/>
                  </a:lnTo>
                  <a:lnTo>
                    <a:pt x="88" y="41"/>
                  </a:lnTo>
                  <a:lnTo>
                    <a:pt x="89" y="43"/>
                  </a:lnTo>
                  <a:lnTo>
                    <a:pt x="91" y="45"/>
                  </a:lnTo>
                  <a:lnTo>
                    <a:pt x="91" y="45"/>
                  </a:lnTo>
                  <a:lnTo>
                    <a:pt x="91" y="40"/>
                  </a:lnTo>
                  <a:lnTo>
                    <a:pt x="89" y="36"/>
                  </a:lnTo>
                  <a:lnTo>
                    <a:pt x="89" y="36"/>
                  </a:lnTo>
                  <a:lnTo>
                    <a:pt x="89" y="34"/>
                  </a:lnTo>
                  <a:lnTo>
                    <a:pt x="89" y="34"/>
                  </a:lnTo>
                  <a:lnTo>
                    <a:pt x="93" y="34"/>
                  </a:lnTo>
                  <a:lnTo>
                    <a:pt x="93" y="34"/>
                  </a:lnTo>
                  <a:lnTo>
                    <a:pt x="95" y="32"/>
                  </a:lnTo>
                  <a:lnTo>
                    <a:pt x="95" y="31"/>
                  </a:lnTo>
                  <a:lnTo>
                    <a:pt x="95" y="31"/>
                  </a:lnTo>
                  <a:lnTo>
                    <a:pt x="95" y="31"/>
                  </a:lnTo>
                  <a:lnTo>
                    <a:pt x="93" y="29"/>
                  </a:lnTo>
                  <a:lnTo>
                    <a:pt x="93" y="27"/>
                  </a:lnTo>
                  <a:lnTo>
                    <a:pt x="95" y="23"/>
                  </a:lnTo>
                  <a:lnTo>
                    <a:pt x="95" y="23"/>
                  </a:lnTo>
                  <a:lnTo>
                    <a:pt x="97" y="25"/>
                  </a:lnTo>
                  <a:lnTo>
                    <a:pt x="98" y="25"/>
                  </a:lnTo>
                  <a:lnTo>
                    <a:pt x="100" y="22"/>
                  </a:lnTo>
                  <a:lnTo>
                    <a:pt x="100" y="22"/>
                  </a:lnTo>
                  <a:lnTo>
                    <a:pt x="104" y="15"/>
                  </a:lnTo>
                  <a:lnTo>
                    <a:pt x="104" y="15"/>
                  </a:lnTo>
                  <a:lnTo>
                    <a:pt x="106" y="13"/>
                  </a:lnTo>
                  <a:lnTo>
                    <a:pt x="106" y="13"/>
                  </a:lnTo>
                  <a:lnTo>
                    <a:pt x="109" y="9"/>
                  </a:lnTo>
                  <a:lnTo>
                    <a:pt x="109" y="9"/>
                  </a:lnTo>
                  <a:lnTo>
                    <a:pt x="111" y="6"/>
                  </a:lnTo>
                  <a:lnTo>
                    <a:pt x="113" y="0"/>
                  </a:lnTo>
                  <a:lnTo>
                    <a:pt x="113" y="0"/>
                  </a:lnTo>
                  <a:lnTo>
                    <a:pt x="114" y="2"/>
                  </a:lnTo>
                  <a:lnTo>
                    <a:pt x="114" y="4"/>
                  </a:lnTo>
                  <a:lnTo>
                    <a:pt x="113" y="7"/>
                  </a:lnTo>
                  <a:lnTo>
                    <a:pt x="113" y="7"/>
                  </a:lnTo>
                  <a:lnTo>
                    <a:pt x="116" y="4"/>
                  </a:lnTo>
                  <a:lnTo>
                    <a:pt x="118" y="2"/>
                  </a:lnTo>
                  <a:lnTo>
                    <a:pt x="120" y="2"/>
                  </a:lnTo>
                  <a:lnTo>
                    <a:pt x="120" y="2"/>
                  </a:lnTo>
                  <a:lnTo>
                    <a:pt x="122" y="6"/>
                  </a:lnTo>
                  <a:lnTo>
                    <a:pt x="123" y="7"/>
                  </a:lnTo>
                  <a:lnTo>
                    <a:pt x="125" y="7"/>
                  </a:lnTo>
                  <a:lnTo>
                    <a:pt x="125" y="7"/>
                  </a:lnTo>
                  <a:lnTo>
                    <a:pt x="125" y="7"/>
                  </a:lnTo>
                  <a:lnTo>
                    <a:pt x="127" y="9"/>
                  </a:lnTo>
                  <a:lnTo>
                    <a:pt x="129" y="11"/>
                  </a:lnTo>
                  <a:lnTo>
                    <a:pt x="129" y="13"/>
                  </a:lnTo>
                  <a:lnTo>
                    <a:pt x="129" y="13"/>
                  </a:lnTo>
                  <a:lnTo>
                    <a:pt x="129" y="13"/>
                  </a:lnTo>
                  <a:lnTo>
                    <a:pt x="127" y="15"/>
                  </a:lnTo>
                  <a:lnTo>
                    <a:pt x="127" y="15"/>
                  </a:lnTo>
                  <a:lnTo>
                    <a:pt x="127" y="18"/>
                  </a:lnTo>
                  <a:lnTo>
                    <a:pt x="125" y="20"/>
                  </a:lnTo>
                  <a:lnTo>
                    <a:pt x="125" y="20"/>
                  </a:lnTo>
                  <a:lnTo>
                    <a:pt x="131" y="18"/>
                  </a:lnTo>
                  <a:lnTo>
                    <a:pt x="131" y="18"/>
                  </a:lnTo>
                  <a:lnTo>
                    <a:pt x="132" y="16"/>
                  </a:lnTo>
                  <a:lnTo>
                    <a:pt x="134" y="16"/>
                  </a:lnTo>
                  <a:lnTo>
                    <a:pt x="134" y="16"/>
                  </a:lnTo>
                  <a:lnTo>
                    <a:pt x="136" y="18"/>
                  </a:lnTo>
                  <a:lnTo>
                    <a:pt x="134" y="20"/>
                  </a:lnTo>
                  <a:lnTo>
                    <a:pt x="132" y="20"/>
                  </a:lnTo>
                  <a:lnTo>
                    <a:pt x="132" y="20"/>
                  </a:lnTo>
                  <a:lnTo>
                    <a:pt x="132" y="22"/>
                  </a:lnTo>
                  <a:lnTo>
                    <a:pt x="134" y="22"/>
                  </a:lnTo>
                  <a:lnTo>
                    <a:pt x="138" y="20"/>
                  </a:lnTo>
                  <a:lnTo>
                    <a:pt x="138" y="20"/>
                  </a:lnTo>
                  <a:lnTo>
                    <a:pt x="139" y="20"/>
                  </a:lnTo>
                  <a:lnTo>
                    <a:pt x="141" y="22"/>
                  </a:lnTo>
                  <a:lnTo>
                    <a:pt x="143" y="23"/>
                  </a:lnTo>
                  <a:lnTo>
                    <a:pt x="143" y="23"/>
                  </a:lnTo>
                  <a:lnTo>
                    <a:pt x="145" y="23"/>
                  </a:lnTo>
                  <a:lnTo>
                    <a:pt x="147" y="25"/>
                  </a:lnTo>
                  <a:lnTo>
                    <a:pt x="148" y="27"/>
                  </a:lnTo>
                  <a:lnTo>
                    <a:pt x="148" y="27"/>
                  </a:lnTo>
                  <a:lnTo>
                    <a:pt x="150" y="25"/>
                  </a:lnTo>
                  <a:lnTo>
                    <a:pt x="152" y="27"/>
                  </a:lnTo>
                  <a:lnTo>
                    <a:pt x="154" y="27"/>
                  </a:lnTo>
                  <a:lnTo>
                    <a:pt x="156" y="29"/>
                  </a:lnTo>
                  <a:lnTo>
                    <a:pt x="156" y="29"/>
                  </a:lnTo>
                  <a:lnTo>
                    <a:pt x="154" y="31"/>
                  </a:lnTo>
                  <a:lnTo>
                    <a:pt x="150" y="32"/>
                  </a:lnTo>
                  <a:lnTo>
                    <a:pt x="145" y="34"/>
                  </a:lnTo>
                  <a:lnTo>
                    <a:pt x="145" y="34"/>
                  </a:lnTo>
                  <a:lnTo>
                    <a:pt x="139" y="34"/>
                  </a:lnTo>
                  <a:lnTo>
                    <a:pt x="138" y="34"/>
                  </a:lnTo>
                  <a:lnTo>
                    <a:pt x="138" y="36"/>
                  </a:lnTo>
                  <a:lnTo>
                    <a:pt x="138" y="36"/>
                  </a:lnTo>
                  <a:lnTo>
                    <a:pt x="141" y="38"/>
                  </a:lnTo>
                  <a:lnTo>
                    <a:pt x="143" y="40"/>
                  </a:lnTo>
                  <a:lnTo>
                    <a:pt x="143" y="41"/>
                  </a:lnTo>
                  <a:lnTo>
                    <a:pt x="143" y="41"/>
                  </a:lnTo>
                  <a:lnTo>
                    <a:pt x="145" y="41"/>
                  </a:lnTo>
                  <a:lnTo>
                    <a:pt x="145" y="43"/>
                  </a:lnTo>
                  <a:lnTo>
                    <a:pt x="145" y="43"/>
                  </a:lnTo>
                  <a:lnTo>
                    <a:pt x="143" y="43"/>
                  </a:lnTo>
                  <a:lnTo>
                    <a:pt x="139" y="45"/>
                  </a:lnTo>
                  <a:lnTo>
                    <a:pt x="139" y="45"/>
                  </a:lnTo>
                  <a:lnTo>
                    <a:pt x="134" y="45"/>
                  </a:lnTo>
                  <a:lnTo>
                    <a:pt x="129" y="43"/>
                  </a:lnTo>
                  <a:lnTo>
                    <a:pt x="129" y="43"/>
                  </a:lnTo>
                  <a:lnTo>
                    <a:pt x="129" y="45"/>
                  </a:lnTo>
                  <a:lnTo>
                    <a:pt x="129" y="47"/>
                  </a:lnTo>
                  <a:lnTo>
                    <a:pt x="129" y="47"/>
                  </a:lnTo>
                  <a:lnTo>
                    <a:pt x="125" y="47"/>
                  </a:lnTo>
                  <a:lnTo>
                    <a:pt x="123" y="45"/>
                  </a:lnTo>
                  <a:lnTo>
                    <a:pt x="123" y="45"/>
                  </a:lnTo>
                  <a:lnTo>
                    <a:pt x="120" y="43"/>
                  </a:lnTo>
                  <a:lnTo>
                    <a:pt x="118" y="43"/>
                  </a:lnTo>
                  <a:lnTo>
                    <a:pt x="114" y="43"/>
                  </a:lnTo>
                  <a:lnTo>
                    <a:pt x="111" y="43"/>
                  </a:lnTo>
                  <a:lnTo>
                    <a:pt x="111" y="43"/>
                  </a:lnTo>
                  <a:lnTo>
                    <a:pt x="111" y="45"/>
                  </a:lnTo>
                  <a:lnTo>
                    <a:pt x="109" y="45"/>
                  </a:lnTo>
                  <a:lnTo>
                    <a:pt x="107" y="43"/>
                  </a:lnTo>
                  <a:lnTo>
                    <a:pt x="107" y="43"/>
                  </a:lnTo>
                  <a:lnTo>
                    <a:pt x="106" y="43"/>
                  </a:lnTo>
                  <a:lnTo>
                    <a:pt x="104" y="45"/>
                  </a:lnTo>
                  <a:lnTo>
                    <a:pt x="104" y="45"/>
                  </a:lnTo>
                  <a:lnTo>
                    <a:pt x="102" y="45"/>
                  </a:lnTo>
                  <a:lnTo>
                    <a:pt x="100" y="43"/>
                  </a:lnTo>
                  <a:lnTo>
                    <a:pt x="100" y="43"/>
                  </a:lnTo>
                  <a:lnTo>
                    <a:pt x="98" y="47"/>
                  </a:lnTo>
                  <a:lnTo>
                    <a:pt x="98" y="47"/>
                  </a:lnTo>
                  <a:lnTo>
                    <a:pt x="97" y="52"/>
                  </a:lnTo>
                  <a:lnTo>
                    <a:pt x="97" y="52"/>
                  </a:lnTo>
                  <a:lnTo>
                    <a:pt x="97" y="56"/>
                  </a:lnTo>
                  <a:lnTo>
                    <a:pt x="97" y="56"/>
                  </a:lnTo>
                  <a:lnTo>
                    <a:pt x="97" y="57"/>
                  </a:lnTo>
                  <a:lnTo>
                    <a:pt x="97" y="61"/>
                  </a:lnTo>
                  <a:lnTo>
                    <a:pt x="97" y="61"/>
                  </a:lnTo>
                  <a:lnTo>
                    <a:pt x="95" y="65"/>
                  </a:lnTo>
                  <a:lnTo>
                    <a:pt x="93" y="65"/>
                  </a:lnTo>
                  <a:lnTo>
                    <a:pt x="93" y="65"/>
                  </a:lnTo>
                  <a:lnTo>
                    <a:pt x="89" y="66"/>
                  </a:lnTo>
                  <a:lnTo>
                    <a:pt x="89" y="68"/>
                  </a:lnTo>
                  <a:lnTo>
                    <a:pt x="91" y="73"/>
                  </a:lnTo>
                  <a:lnTo>
                    <a:pt x="91" y="73"/>
                  </a:lnTo>
                  <a:lnTo>
                    <a:pt x="88" y="77"/>
                  </a:lnTo>
                  <a:lnTo>
                    <a:pt x="86" y="79"/>
                  </a:lnTo>
                  <a:lnTo>
                    <a:pt x="86" y="81"/>
                  </a:lnTo>
                  <a:lnTo>
                    <a:pt x="86" y="81"/>
                  </a:lnTo>
                  <a:lnTo>
                    <a:pt x="86" y="82"/>
                  </a:lnTo>
                  <a:lnTo>
                    <a:pt x="84" y="86"/>
                  </a:lnTo>
                  <a:lnTo>
                    <a:pt x="82" y="88"/>
                  </a:lnTo>
                  <a:lnTo>
                    <a:pt x="82" y="91"/>
                  </a:lnTo>
                  <a:lnTo>
                    <a:pt x="82" y="91"/>
                  </a:lnTo>
                  <a:lnTo>
                    <a:pt x="79" y="89"/>
                  </a:lnTo>
                  <a:lnTo>
                    <a:pt x="77" y="91"/>
                  </a:lnTo>
                  <a:lnTo>
                    <a:pt x="77" y="91"/>
                  </a:lnTo>
                  <a:lnTo>
                    <a:pt x="73" y="91"/>
                  </a:lnTo>
                  <a:lnTo>
                    <a:pt x="72" y="91"/>
                  </a:lnTo>
                  <a:lnTo>
                    <a:pt x="72" y="91"/>
                  </a:lnTo>
                  <a:lnTo>
                    <a:pt x="68" y="93"/>
                  </a:lnTo>
                  <a:lnTo>
                    <a:pt x="64" y="93"/>
                  </a:lnTo>
                  <a:lnTo>
                    <a:pt x="64" y="93"/>
                  </a:lnTo>
                  <a:lnTo>
                    <a:pt x="61" y="93"/>
                  </a:lnTo>
                  <a:lnTo>
                    <a:pt x="57" y="89"/>
                  </a:lnTo>
                  <a:lnTo>
                    <a:pt x="57" y="89"/>
                  </a:lnTo>
                  <a:lnTo>
                    <a:pt x="56" y="89"/>
                  </a:lnTo>
                  <a:lnTo>
                    <a:pt x="50" y="88"/>
                  </a:lnTo>
                  <a:lnTo>
                    <a:pt x="47" y="89"/>
                  </a:lnTo>
                  <a:lnTo>
                    <a:pt x="45" y="91"/>
                  </a:lnTo>
                  <a:lnTo>
                    <a:pt x="45" y="91"/>
                  </a:lnTo>
                  <a:lnTo>
                    <a:pt x="41" y="95"/>
                  </a:lnTo>
                  <a:lnTo>
                    <a:pt x="41" y="95"/>
                  </a:lnTo>
                  <a:lnTo>
                    <a:pt x="38" y="98"/>
                  </a:lnTo>
                  <a:lnTo>
                    <a:pt x="38" y="98"/>
                  </a:lnTo>
                  <a:lnTo>
                    <a:pt x="32" y="98"/>
                  </a:lnTo>
                  <a:lnTo>
                    <a:pt x="32" y="98"/>
                  </a:lnTo>
                  <a:lnTo>
                    <a:pt x="29" y="97"/>
                  </a:lnTo>
                  <a:lnTo>
                    <a:pt x="29" y="97"/>
                  </a:lnTo>
                  <a:lnTo>
                    <a:pt x="23" y="98"/>
                  </a:lnTo>
                  <a:lnTo>
                    <a:pt x="20" y="100"/>
                  </a:lnTo>
                  <a:lnTo>
                    <a:pt x="20" y="100"/>
                  </a:lnTo>
                  <a:lnTo>
                    <a:pt x="18" y="100"/>
                  </a:lnTo>
                  <a:lnTo>
                    <a:pt x="16" y="100"/>
                  </a:lnTo>
                  <a:lnTo>
                    <a:pt x="13" y="98"/>
                  </a:lnTo>
                  <a:lnTo>
                    <a:pt x="13" y="98"/>
                  </a:lnTo>
                  <a:lnTo>
                    <a:pt x="9" y="95"/>
                  </a:lnTo>
                  <a:lnTo>
                    <a:pt x="9" y="95"/>
                  </a:lnTo>
                  <a:lnTo>
                    <a:pt x="7" y="91"/>
                  </a:lnTo>
                  <a:lnTo>
                    <a:pt x="7" y="91"/>
                  </a:lnTo>
                  <a:lnTo>
                    <a:pt x="4" y="89"/>
                  </a:lnTo>
                  <a:lnTo>
                    <a:pt x="4" y="89"/>
                  </a:lnTo>
                  <a:lnTo>
                    <a:pt x="4" y="88"/>
                  </a:lnTo>
                  <a:lnTo>
                    <a:pt x="2" y="86"/>
                  </a:lnTo>
                  <a:lnTo>
                    <a:pt x="2" y="86"/>
                  </a:lnTo>
                  <a:lnTo>
                    <a:pt x="0" y="84"/>
                  </a:lnTo>
                  <a:lnTo>
                    <a:pt x="0" y="82"/>
                  </a:lnTo>
                  <a:lnTo>
                    <a:pt x="2" y="8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2" name="Freeform 5168"/>
            <p:cNvSpPr>
              <a:spLocks/>
            </p:cNvSpPr>
            <p:nvPr/>
          </p:nvSpPr>
          <p:spPr bwMode="auto">
            <a:xfrm>
              <a:off x="4450" y="2592"/>
              <a:ext cx="156" cy="100"/>
            </a:xfrm>
            <a:custGeom>
              <a:avLst/>
              <a:gdLst/>
              <a:ahLst/>
              <a:cxnLst>
                <a:cxn ang="0">
                  <a:pos x="11" y="88"/>
                </a:cxn>
                <a:cxn ang="0">
                  <a:pos x="15" y="88"/>
                </a:cxn>
                <a:cxn ang="0">
                  <a:pos x="22" y="89"/>
                </a:cxn>
                <a:cxn ang="0">
                  <a:pos x="31" y="93"/>
                </a:cxn>
                <a:cxn ang="0">
                  <a:pos x="25" y="88"/>
                </a:cxn>
                <a:cxn ang="0">
                  <a:pos x="27" y="84"/>
                </a:cxn>
                <a:cxn ang="0">
                  <a:pos x="31" y="79"/>
                </a:cxn>
                <a:cxn ang="0">
                  <a:pos x="27" y="75"/>
                </a:cxn>
                <a:cxn ang="0">
                  <a:pos x="38" y="68"/>
                </a:cxn>
                <a:cxn ang="0">
                  <a:pos x="57" y="61"/>
                </a:cxn>
                <a:cxn ang="0">
                  <a:pos x="70" y="40"/>
                </a:cxn>
                <a:cxn ang="0">
                  <a:pos x="79" y="47"/>
                </a:cxn>
                <a:cxn ang="0">
                  <a:pos x="84" y="41"/>
                </a:cxn>
                <a:cxn ang="0">
                  <a:pos x="86" y="34"/>
                </a:cxn>
                <a:cxn ang="0">
                  <a:pos x="91" y="40"/>
                </a:cxn>
                <a:cxn ang="0">
                  <a:pos x="93" y="34"/>
                </a:cxn>
                <a:cxn ang="0">
                  <a:pos x="95" y="31"/>
                </a:cxn>
                <a:cxn ang="0">
                  <a:pos x="97" y="25"/>
                </a:cxn>
                <a:cxn ang="0">
                  <a:pos x="104" y="15"/>
                </a:cxn>
                <a:cxn ang="0">
                  <a:pos x="111" y="6"/>
                </a:cxn>
                <a:cxn ang="0">
                  <a:pos x="113" y="7"/>
                </a:cxn>
                <a:cxn ang="0">
                  <a:pos x="120" y="2"/>
                </a:cxn>
                <a:cxn ang="0">
                  <a:pos x="125" y="7"/>
                </a:cxn>
                <a:cxn ang="0">
                  <a:pos x="129" y="13"/>
                </a:cxn>
                <a:cxn ang="0">
                  <a:pos x="125" y="20"/>
                </a:cxn>
                <a:cxn ang="0">
                  <a:pos x="134" y="16"/>
                </a:cxn>
                <a:cxn ang="0">
                  <a:pos x="132" y="22"/>
                </a:cxn>
                <a:cxn ang="0">
                  <a:pos x="141" y="22"/>
                </a:cxn>
                <a:cxn ang="0">
                  <a:pos x="148" y="27"/>
                </a:cxn>
                <a:cxn ang="0">
                  <a:pos x="156" y="29"/>
                </a:cxn>
                <a:cxn ang="0">
                  <a:pos x="145" y="34"/>
                </a:cxn>
                <a:cxn ang="0">
                  <a:pos x="141" y="38"/>
                </a:cxn>
                <a:cxn ang="0">
                  <a:pos x="145" y="43"/>
                </a:cxn>
                <a:cxn ang="0">
                  <a:pos x="134" y="45"/>
                </a:cxn>
                <a:cxn ang="0">
                  <a:pos x="129" y="47"/>
                </a:cxn>
                <a:cxn ang="0">
                  <a:pos x="118" y="43"/>
                </a:cxn>
                <a:cxn ang="0">
                  <a:pos x="109" y="45"/>
                </a:cxn>
                <a:cxn ang="0">
                  <a:pos x="104" y="45"/>
                </a:cxn>
                <a:cxn ang="0">
                  <a:pos x="98" y="47"/>
                </a:cxn>
                <a:cxn ang="0">
                  <a:pos x="97" y="57"/>
                </a:cxn>
                <a:cxn ang="0">
                  <a:pos x="93" y="65"/>
                </a:cxn>
                <a:cxn ang="0">
                  <a:pos x="88" y="77"/>
                </a:cxn>
                <a:cxn ang="0">
                  <a:pos x="84" y="86"/>
                </a:cxn>
                <a:cxn ang="0">
                  <a:pos x="77" y="91"/>
                </a:cxn>
                <a:cxn ang="0">
                  <a:pos x="68" y="93"/>
                </a:cxn>
                <a:cxn ang="0">
                  <a:pos x="57" y="89"/>
                </a:cxn>
                <a:cxn ang="0">
                  <a:pos x="45" y="91"/>
                </a:cxn>
                <a:cxn ang="0">
                  <a:pos x="32" y="98"/>
                </a:cxn>
                <a:cxn ang="0">
                  <a:pos x="20" y="100"/>
                </a:cxn>
                <a:cxn ang="0">
                  <a:pos x="13" y="98"/>
                </a:cxn>
                <a:cxn ang="0">
                  <a:pos x="4" y="89"/>
                </a:cxn>
                <a:cxn ang="0">
                  <a:pos x="0" y="84"/>
                </a:cxn>
              </a:cxnLst>
              <a:rect l="0" t="0" r="r" b="b"/>
              <a:pathLst>
                <a:path w="156" h="100">
                  <a:moveTo>
                    <a:pt x="2" y="81"/>
                  </a:moveTo>
                  <a:lnTo>
                    <a:pt x="2" y="81"/>
                  </a:lnTo>
                  <a:lnTo>
                    <a:pt x="4" y="84"/>
                  </a:lnTo>
                  <a:lnTo>
                    <a:pt x="7" y="86"/>
                  </a:lnTo>
                  <a:lnTo>
                    <a:pt x="11" y="88"/>
                  </a:lnTo>
                  <a:lnTo>
                    <a:pt x="13" y="86"/>
                  </a:lnTo>
                  <a:lnTo>
                    <a:pt x="13" y="86"/>
                  </a:lnTo>
                  <a:lnTo>
                    <a:pt x="13" y="86"/>
                  </a:lnTo>
                  <a:lnTo>
                    <a:pt x="15" y="86"/>
                  </a:lnTo>
                  <a:lnTo>
                    <a:pt x="15" y="88"/>
                  </a:lnTo>
                  <a:lnTo>
                    <a:pt x="15" y="88"/>
                  </a:lnTo>
                  <a:lnTo>
                    <a:pt x="16" y="89"/>
                  </a:lnTo>
                  <a:lnTo>
                    <a:pt x="20" y="89"/>
                  </a:lnTo>
                  <a:lnTo>
                    <a:pt x="20" y="89"/>
                  </a:lnTo>
                  <a:lnTo>
                    <a:pt x="22" y="89"/>
                  </a:lnTo>
                  <a:lnTo>
                    <a:pt x="23" y="91"/>
                  </a:lnTo>
                  <a:lnTo>
                    <a:pt x="23" y="91"/>
                  </a:lnTo>
                  <a:lnTo>
                    <a:pt x="27" y="91"/>
                  </a:lnTo>
                  <a:lnTo>
                    <a:pt x="31" y="93"/>
                  </a:lnTo>
                  <a:lnTo>
                    <a:pt x="31" y="93"/>
                  </a:lnTo>
                  <a:lnTo>
                    <a:pt x="27" y="91"/>
                  </a:lnTo>
                  <a:lnTo>
                    <a:pt x="25" y="91"/>
                  </a:lnTo>
                  <a:lnTo>
                    <a:pt x="25" y="89"/>
                  </a:lnTo>
                  <a:lnTo>
                    <a:pt x="25" y="89"/>
                  </a:lnTo>
                  <a:lnTo>
                    <a:pt x="25" y="88"/>
                  </a:lnTo>
                  <a:lnTo>
                    <a:pt x="27" y="88"/>
                  </a:lnTo>
                  <a:lnTo>
                    <a:pt x="27" y="88"/>
                  </a:lnTo>
                  <a:lnTo>
                    <a:pt x="25" y="86"/>
                  </a:lnTo>
                  <a:lnTo>
                    <a:pt x="27" y="84"/>
                  </a:lnTo>
                  <a:lnTo>
                    <a:pt x="27" y="84"/>
                  </a:lnTo>
                  <a:lnTo>
                    <a:pt x="27" y="82"/>
                  </a:lnTo>
                  <a:lnTo>
                    <a:pt x="27" y="82"/>
                  </a:lnTo>
                  <a:lnTo>
                    <a:pt x="29" y="81"/>
                  </a:lnTo>
                  <a:lnTo>
                    <a:pt x="31" y="79"/>
                  </a:lnTo>
                  <a:lnTo>
                    <a:pt x="31" y="79"/>
                  </a:lnTo>
                  <a:lnTo>
                    <a:pt x="27" y="79"/>
                  </a:lnTo>
                  <a:lnTo>
                    <a:pt x="27" y="79"/>
                  </a:lnTo>
                  <a:lnTo>
                    <a:pt x="27" y="77"/>
                  </a:lnTo>
                  <a:lnTo>
                    <a:pt x="27" y="75"/>
                  </a:lnTo>
                  <a:lnTo>
                    <a:pt x="27" y="75"/>
                  </a:lnTo>
                  <a:lnTo>
                    <a:pt x="32" y="77"/>
                  </a:lnTo>
                  <a:lnTo>
                    <a:pt x="32" y="77"/>
                  </a:lnTo>
                  <a:lnTo>
                    <a:pt x="31" y="73"/>
                  </a:lnTo>
                  <a:lnTo>
                    <a:pt x="31" y="72"/>
                  </a:lnTo>
                  <a:lnTo>
                    <a:pt x="38" y="68"/>
                  </a:lnTo>
                  <a:lnTo>
                    <a:pt x="38" y="68"/>
                  </a:lnTo>
                  <a:lnTo>
                    <a:pt x="47" y="66"/>
                  </a:lnTo>
                  <a:lnTo>
                    <a:pt x="56" y="63"/>
                  </a:lnTo>
                  <a:lnTo>
                    <a:pt x="56" y="63"/>
                  </a:lnTo>
                  <a:lnTo>
                    <a:pt x="57" y="61"/>
                  </a:lnTo>
                  <a:lnTo>
                    <a:pt x="59" y="57"/>
                  </a:lnTo>
                  <a:lnTo>
                    <a:pt x="63" y="52"/>
                  </a:lnTo>
                  <a:lnTo>
                    <a:pt x="63" y="52"/>
                  </a:lnTo>
                  <a:lnTo>
                    <a:pt x="68" y="47"/>
                  </a:lnTo>
                  <a:lnTo>
                    <a:pt x="70" y="40"/>
                  </a:lnTo>
                  <a:lnTo>
                    <a:pt x="70" y="40"/>
                  </a:lnTo>
                  <a:lnTo>
                    <a:pt x="73" y="41"/>
                  </a:lnTo>
                  <a:lnTo>
                    <a:pt x="75" y="43"/>
                  </a:lnTo>
                  <a:lnTo>
                    <a:pt x="75" y="43"/>
                  </a:lnTo>
                  <a:lnTo>
                    <a:pt x="79" y="47"/>
                  </a:lnTo>
                  <a:lnTo>
                    <a:pt x="81" y="48"/>
                  </a:lnTo>
                  <a:lnTo>
                    <a:pt x="81" y="48"/>
                  </a:lnTo>
                  <a:lnTo>
                    <a:pt x="82" y="48"/>
                  </a:lnTo>
                  <a:lnTo>
                    <a:pt x="84" y="47"/>
                  </a:lnTo>
                  <a:lnTo>
                    <a:pt x="84" y="41"/>
                  </a:lnTo>
                  <a:lnTo>
                    <a:pt x="84" y="41"/>
                  </a:lnTo>
                  <a:lnTo>
                    <a:pt x="82" y="40"/>
                  </a:lnTo>
                  <a:lnTo>
                    <a:pt x="84" y="38"/>
                  </a:lnTo>
                  <a:lnTo>
                    <a:pt x="86" y="34"/>
                  </a:lnTo>
                  <a:lnTo>
                    <a:pt x="86" y="34"/>
                  </a:lnTo>
                  <a:lnTo>
                    <a:pt x="88" y="41"/>
                  </a:lnTo>
                  <a:lnTo>
                    <a:pt x="89" y="43"/>
                  </a:lnTo>
                  <a:lnTo>
                    <a:pt x="91" y="45"/>
                  </a:lnTo>
                  <a:lnTo>
                    <a:pt x="91" y="45"/>
                  </a:lnTo>
                  <a:lnTo>
                    <a:pt x="91" y="40"/>
                  </a:lnTo>
                  <a:lnTo>
                    <a:pt x="89" y="36"/>
                  </a:lnTo>
                  <a:lnTo>
                    <a:pt x="89" y="36"/>
                  </a:lnTo>
                  <a:lnTo>
                    <a:pt x="89" y="34"/>
                  </a:lnTo>
                  <a:lnTo>
                    <a:pt x="89" y="34"/>
                  </a:lnTo>
                  <a:lnTo>
                    <a:pt x="93" y="34"/>
                  </a:lnTo>
                  <a:lnTo>
                    <a:pt x="93" y="34"/>
                  </a:lnTo>
                  <a:lnTo>
                    <a:pt x="95" y="32"/>
                  </a:lnTo>
                  <a:lnTo>
                    <a:pt x="95" y="31"/>
                  </a:lnTo>
                  <a:lnTo>
                    <a:pt x="95" y="31"/>
                  </a:lnTo>
                  <a:lnTo>
                    <a:pt x="95" y="31"/>
                  </a:lnTo>
                  <a:lnTo>
                    <a:pt x="93" y="29"/>
                  </a:lnTo>
                  <a:lnTo>
                    <a:pt x="93" y="27"/>
                  </a:lnTo>
                  <a:lnTo>
                    <a:pt x="95" y="23"/>
                  </a:lnTo>
                  <a:lnTo>
                    <a:pt x="95" y="23"/>
                  </a:lnTo>
                  <a:lnTo>
                    <a:pt x="97" y="25"/>
                  </a:lnTo>
                  <a:lnTo>
                    <a:pt x="98" y="25"/>
                  </a:lnTo>
                  <a:lnTo>
                    <a:pt x="100" y="22"/>
                  </a:lnTo>
                  <a:lnTo>
                    <a:pt x="100" y="22"/>
                  </a:lnTo>
                  <a:lnTo>
                    <a:pt x="104" y="15"/>
                  </a:lnTo>
                  <a:lnTo>
                    <a:pt x="104" y="15"/>
                  </a:lnTo>
                  <a:lnTo>
                    <a:pt x="106" y="13"/>
                  </a:lnTo>
                  <a:lnTo>
                    <a:pt x="106" y="13"/>
                  </a:lnTo>
                  <a:lnTo>
                    <a:pt x="109" y="9"/>
                  </a:lnTo>
                  <a:lnTo>
                    <a:pt x="109" y="9"/>
                  </a:lnTo>
                  <a:lnTo>
                    <a:pt x="111" y="6"/>
                  </a:lnTo>
                  <a:lnTo>
                    <a:pt x="113" y="0"/>
                  </a:lnTo>
                  <a:lnTo>
                    <a:pt x="113" y="0"/>
                  </a:lnTo>
                  <a:lnTo>
                    <a:pt x="114" y="2"/>
                  </a:lnTo>
                  <a:lnTo>
                    <a:pt x="114" y="4"/>
                  </a:lnTo>
                  <a:lnTo>
                    <a:pt x="113" y="7"/>
                  </a:lnTo>
                  <a:lnTo>
                    <a:pt x="113" y="7"/>
                  </a:lnTo>
                  <a:lnTo>
                    <a:pt x="116" y="4"/>
                  </a:lnTo>
                  <a:lnTo>
                    <a:pt x="118" y="2"/>
                  </a:lnTo>
                  <a:lnTo>
                    <a:pt x="120" y="2"/>
                  </a:lnTo>
                  <a:lnTo>
                    <a:pt x="120" y="2"/>
                  </a:lnTo>
                  <a:lnTo>
                    <a:pt x="122" y="6"/>
                  </a:lnTo>
                  <a:lnTo>
                    <a:pt x="123" y="7"/>
                  </a:lnTo>
                  <a:lnTo>
                    <a:pt x="125" y="7"/>
                  </a:lnTo>
                  <a:lnTo>
                    <a:pt x="125" y="7"/>
                  </a:lnTo>
                  <a:lnTo>
                    <a:pt x="125" y="7"/>
                  </a:lnTo>
                  <a:lnTo>
                    <a:pt x="127" y="9"/>
                  </a:lnTo>
                  <a:lnTo>
                    <a:pt x="129" y="11"/>
                  </a:lnTo>
                  <a:lnTo>
                    <a:pt x="129" y="13"/>
                  </a:lnTo>
                  <a:lnTo>
                    <a:pt x="129" y="13"/>
                  </a:lnTo>
                  <a:lnTo>
                    <a:pt x="129" y="13"/>
                  </a:lnTo>
                  <a:lnTo>
                    <a:pt x="127" y="15"/>
                  </a:lnTo>
                  <a:lnTo>
                    <a:pt x="127" y="15"/>
                  </a:lnTo>
                  <a:lnTo>
                    <a:pt x="127" y="18"/>
                  </a:lnTo>
                  <a:lnTo>
                    <a:pt x="125" y="20"/>
                  </a:lnTo>
                  <a:lnTo>
                    <a:pt x="125" y="20"/>
                  </a:lnTo>
                  <a:lnTo>
                    <a:pt x="131" y="18"/>
                  </a:lnTo>
                  <a:lnTo>
                    <a:pt x="131" y="18"/>
                  </a:lnTo>
                  <a:lnTo>
                    <a:pt x="132" y="16"/>
                  </a:lnTo>
                  <a:lnTo>
                    <a:pt x="134" y="16"/>
                  </a:lnTo>
                  <a:lnTo>
                    <a:pt x="134" y="16"/>
                  </a:lnTo>
                  <a:lnTo>
                    <a:pt x="136" y="18"/>
                  </a:lnTo>
                  <a:lnTo>
                    <a:pt x="134" y="20"/>
                  </a:lnTo>
                  <a:lnTo>
                    <a:pt x="132" y="20"/>
                  </a:lnTo>
                  <a:lnTo>
                    <a:pt x="132" y="20"/>
                  </a:lnTo>
                  <a:lnTo>
                    <a:pt x="132" y="22"/>
                  </a:lnTo>
                  <a:lnTo>
                    <a:pt x="134" y="22"/>
                  </a:lnTo>
                  <a:lnTo>
                    <a:pt x="138" y="20"/>
                  </a:lnTo>
                  <a:lnTo>
                    <a:pt x="138" y="20"/>
                  </a:lnTo>
                  <a:lnTo>
                    <a:pt x="139" y="20"/>
                  </a:lnTo>
                  <a:lnTo>
                    <a:pt x="141" y="22"/>
                  </a:lnTo>
                  <a:lnTo>
                    <a:pt x="143" y="23"/>
                  </a:lnTo>
                  <a:lnTo>
                    <a:pt x="143" y="23"/>
                  </a:lnTo>
                  <a:lnTo>
                    <a:pt x="145" y="23"/>
                  </a:lnTo>
                  <a:lnTo>
                    <a:pt x="147" y="25"/>
                  </a:lnTo>
                  <a:lnTo>
                    <a:pt x="148" y="27"/>
                  </a:lnTo>
                  <a:lnTo>
                    <a:pt x="148" y="27"/>
                  </a:lnTo>
                  <a:lnTo>
                    <a:pt x="150" y="25"/>
                  </a:lnTo>
                  <a:lnTo>
                    <a:pt x="152" y="27"/>
                  </a:lnTo>
                  <a:lnTo>
                    <a:pt x="154" y="27"/>
                  </a:lnTo>
                  <a:lnTo>
                    <a:pt x="156" y="29"/>
                  </a:lnTo>
                  <a:lnTo>
                    <a:pt x="156" y="29"/>
                  </a:lnTo>
                  <a:lnTo>
                    <a:pt x="154" y="31"/>
                  </a:lnTo>
                  <a:lnTo>
                    <a:pt x="150" y="32"/>
                  </a:lnTo>
                  <a:lnTo>
                    <a:pt x="145" y="34"/>
                  </a:lnTo>
                  <a:lnTo>
                    <a:pt x="145" y="34"/>
                  </a:lnTo>
                  <a:lnTo>
                    <a:pt x="139" y="34"/>
                  </a:lnTo>
                  <a:lnTo>
                    <a:pt x="138" y="34"/>
                  </a:lnTo>
                  <a:lnTo>
                    <a:pt x="138" y="36"/>
                  </a:lnTo>
                  <a:lnTo>
                    <a:pt x="138" y="36"/>
                  </a:lnTo>
                  <a:lnTo>
                    <a:pt x="141" y="38"/>
                  </a:lnTo>
                  <a:lnTo>
                    <a:pt x="143" y="40"/>
                  </a:lnTo>
                  <a:lnTo>
                    <a:pt x="143" y="41"/>
                  </a:lnTo>
                  <a:lnTo>
                    <a:pt x="143" y="41"/>
                  </a:lnTo>
                  <a:lnTo>
                    <a:pt x="145" y="41"/>
                  </a:lnTo>
                  <a:lnTo>
                    <a:pt x="145" y="43"/>
                  </a:lnTo>
                  <a:lnTo>
                    <a:pt x="145" y="43"/>
                  </a:lnTo>
                  <a:lnTo>
                    <a:pt x="143" y="43"/>
                  </a:lnTo>
                  <a:lnTo>
                    <a:pt x="139" y="45"/>
                  </a:lnTo>
                  <a:lnTo>
                    <a:pt x="139" y="45"/>
                  </a:lnTo>
                  <a:lnTo>
                    <a:pt x="134" y="45"/>
                  </a:lnTo>
                  <a:lnTo>
                    <a:pt x="129" y="43"/>
                  </a:lnTo>
                  <a:lnTo>
                    <a:pt x="129" y="43"/>
                  </a:lnTo>
                  <a:lnTo>
                    <a:pt x="129" y="45"/>
                  </a:lnTo>
                  <a:lnTo>
                    <a:pt x="129" y="47"/>
                  </a:lnTo>
                  <a:lnTo>
                    <a:pt x="129" y="47"/>
                  </a:lnTo>
                  <a:lnTo>
                    <a:pt x="125" y="47"/>
                  </a:lnTo>
                  <a:lnTo>
                    <a:pt x="123" y="45"/>
                  </a:lnTo>
                  <a:lnTo>
                    <a:pt x="123" y="45"/>
                  </a:lnTo>
                  <a:lnTo>
                    <a:pt x="120" y="43"/>
                  </a:lnTo>
                  <a:lnTo>
                    <a:pt x="118" y="43"/>
                  </a:lnTo>
                  <a:lnTo>
                    <a:pt x="114" y="43"/>
                  </a:lnTo>
                  <a:lnTo>
                    <a:pt x="111" y="43"/>
                  </a:lnTo>
                  <a:lnTo>
                    <a:pt x="111" y="43"/>
                  </a:lnTo>
                  <a:lnTo>
                    <a:pt x="111" y="45"/>
                  </a:lnTo>
                  <a:lnTo>
                    <a:pt x="109" y="45"/>
                  </a:lnTo>
                  <a:lnTo>
                    <a:pt x="107" y="43"/>
                  </a:lnTo>
                  <a:lnTo>
                    <a:pt x="107" y="43"/>
                  </a:lnTo>
                  <a:lnTo>
                    <a:pt x="106" y="43"/>
                  </a:lnTo>
                  <a:lnTo>
                    <a:pt x="104" y="45"/>
                  </a:lnTo>
                  <a:lnTo>
                    <a:pt x="104" y="45"/>
                  </a:lnTo>
                  <a:lnTo>
                    <a:pt x="102" y="45"/>
                  </a:lnTo>
                  <a:lnTo>
                    <a:pt x="100" y="43"/>
                  </a:lnTo>
                  <a:lnTo>
                    <a:pt x="100" y="43"/>
                  </a:lnTo>
                  <a:lnTo>
                    <a:pt x="98" y="47"/>
                  </a:lnTo>
                  <a:lnTo>
                    <a:pt x="98" y="47"/>
                  </a:lnTo>
                  <a:lnTo>
                    <a:pt x="97" y="52"/>
                  </a:lnTo>
                  <a:lnTo>
                    <a:pt x="97" y="52"/>
                  </a:lnTo>
                  <a:lnTo>
                    <a:pt x="97" y="56"/>
                  </a:lnTo>
                  <a:lnTo>
                    <a:pt x="97" y="56"/>
                  </a:lnTo>
                  <a:lnTo>
                    <a:pt x="97" y="57"/>
                  </a:lnTo>
                  <a:lnTo>
                    <a:pt x="97" y="61"/>
                  </a:lnTo>
                  <a:lnTo>
                    <a:pt x="97" y="61"/>
                  </a:lnTo>
                  <a:lnTo>
                    <a:pt x="95" y="65"/>
                  </a:lnTo>
                  <a:lnTo>
                    <a:pt x="93" y="65"/>
                  </a:lnTo>
                  <a:lnTo>
                    <a:pt x="93" y="65"/>
                  </a:lnTo>
                  <a:lnTo>
                    <a:pt x="89" y="66"/>
                  </a:lnTo>
                  <a:lnTo>
                    <a:pt x="89" y="68"/>
                  </a:lnTo>
                  <a:lnTo>
                    <a:pt x="91" y="73"/>
                  </a:lnTo>
                  <a:lnTo>
                    <a:pt x="91" y="73"/>
                  </a:lnTo>
                  <a:lnTo>
                    <a:pt x="88" y="77"/>
                  </a:lnTo>
                  <a:lnTo>
                    <a:pt x="86" y="79"/>
                  </a:lnTo>
                  <a:lnTo>
                    <a:pt x="86" y="81"/>
                  </a:lnTo>
                  <a:lnTo>
                    <a:pt x="86" y="81"/>
                  </a:lnTo>
                  <a:lnTo>
                    <a:pt x="86" y="82"/>
                  </a:lnTo>
                  <a:lnTo>
                    <a:pt x="84" y="86"/>
                  </a:lnTo>
                  <a:lnTo>
                    <a:pt x="82" y="88"/>
                  </a:lnTo>
                  <a:lnTo>
                    <a:pt x="82" y="91"/>
                  </a:lnTo>
                  <a:lnTo>
                    <a:pt x="82" y="91"/>
                  </a:lnTo>
                  <a:lnTo>
                    <a:pt x="79" y="89"/>
                  </a:lnTo>
                  <a:lnTo>
                    <a:pt x="77" y="91"/>
                  </a:lnTo>
                  <a:lnTo>
                    <a:pt x="77" y="91"/>
                  </a:lnTo>
                  <a:lnTo>
                    <a:pt x="73" y="91"/>
                  </a:lnTo>
                  <a:lnTo>
                    <a:pt x="72" y="91"/>
                  </a:lnTo>
                  <a:lnTo>
                    <a:pt x="72" y="91"/>
                  </a:lnTo>
                  <a:lnTo>
                    <a:pt x="68" y="93"/>
                  </a:lnTo>
                  <a:lnTo>
                    <a:pt x="64" y="93"/>
                  </a:lnTo>
                  <a:lnTo>
                    <a:pt x="64" y="93"/>
                  </a:lnTo>
                  <a:lnTo>
                    <a:pt x="61" y="93"/>
                  </a:lnTo>
                  <a:lnTo>
                    <a:pt x="57" y="89"/>
                  </a:lnTo>
                  <a:lnTo>
                    <a:pt x="57" y="89"/>
                  </a:lnTo>
                  <a:lnTo>
                    <a:pt x="56" y="89"/>
                  </a:lnTo>
                  <a:lnTo>
                    <a:pt x="50" y="88"/>
                  </a:lnTo>
                  <a:lnTo>
                    <a:pt x="47" y="89"/>
                  </a:lnTo>
                  <a:lnTo>
                    <a:pt x="45" y="91"/>
                  </a:lnTo>
                  <a:lnTo>
                    <a:pt x="45" y="91"/>
                  </a:lnTo>
                  <a:lnTo>
                    <a:pt x="41" y="95"/>
                  </a:lnTo>
                  <a:lnTo>
                    <a:pt x="41" y="95"/>
                  </a:lnTo>
                  <a:lnTo>
                    <a:pt x="38" y="98"/>
                  </a:lnTo>
                  <a:lnTo>
                    <a:pt x="38" y="98"/>
                  </a:lnTo>
                  <a:lnTo>
                    <a:pt x="32" y="98"/>
                  </a:lnTo>
                  <a:lnTo>
                    <a:pt x="32" y="98"/>
                  </a:lnTo>
                  <a:lnTo>
                    <a:pt x="29" y="97"/>
                  </a:lnTo>
                  <a:lnTo>
                    <a:pt x="29" y="97"/>
                  </a:lnTo>
                  <a:lnTo>
                    <a:pt x="23" y="98"/>
                  </a:lnTo>
                  <a:lnTo>
                    <a:pt x="20" y="100"/>
                  </a:lnTo>
                  <a:lnTo>
                    <a:pt x="20" y="100"/>
                  </a:lnTo>
                  <a:lnTo>
                    <a:pt x="18" y="100"/>
                  </a:lnTo>
                  <a:lnTo>
                    <a:pt x="16" y="100"/>
                  </a:lnTo>
                  <a:lnTo>
                    <a:pt x="13" y="98"/>
                  </a:lnTo>
                  <a:lnTo>
                    <a:pt x="13" y="98"/>
                  </a:lnTo>
                  <a:lnTo>
                    <a:pt x="9" y="95"/>
                  </a:lnTo>
                  <a:lnTo>
                    <a:pt x="9" y="95"/>
                  </a:lnTo>
                  <a:lnTo>
                    <a:pt x="7" y="91"/>
                  </a:lnTo>
                  <a:lnTo>
                    <a:pt x="7" y="91"/>
                  </a:lnTo>
                  <a:lnTo>
                    <a:pt x="4" y="89"/>
                  </a:lnTo>
                  <a:lnTo>
                    <a:pt x="4" y="89"/>
                  </a:lnTo>
                  <a:lnTo>
                    <a:pt x="4" y="88"/>
                  </a:lnTo>
                  <a:lnTo>
                    <a:pt x="2" y="86"/>
                  </a:lnTo>
                  <a:lnTo>
                    <a:pt x="2" y="86"/>
                  </a:lnTo>
                  <a:lnTo>
                    <a:pt x="0" y="84"/>
                  </a:lnTo>
                  <a:lnTo>
                    <a:pt x="0" y="82"/>
                  </a:lnTo>
                  <a:lnTo>
                    <a:pt x="2" y="81"/>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953" name="Freeform 5169"/>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4" name="Freeform 5170"/>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5" name="Freeform 5171"/>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6" name="Freeform 5172"/>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7" name="Freeform 5173"/>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8" name="Freeform 5174"/>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9" name="Freeform 5175"/>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0" name="Freeform 5176"/>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1" name="Freeform 5177"/>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2" name="Freeform 5178"/>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3" name="Freeform 5179"/>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4" name="Freeform 5180"/>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5" name="Freeform 5181"/>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6" name="Freeform 5182"/>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7" name="Freeform 5183"/>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8" name="Freeform 5184"/>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9" name="Freeform 5185"/>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0" name="Freeform 5186"/>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1" name="Freeform 5187"/>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2" name="Freeform 5188"/>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3" name="Freeform 5189"/>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4" name="Freeform 5190"/>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5" name="Freeform 5191"/>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6" name="Freeform 5192"/>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7" name="Freeform 5193"/>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8" name="Freeform 5194"/>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9" name="Freeform 5195"/>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0" name="Freeform 5196"/>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1" name="Freeform 5197"/>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2" name="Freeform 5198"/>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3" name="Freeform 5199"/>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4" name="Freeform 5200"/>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5" name="Freeform 5201"/>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6" name="Freeform 5202"/>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7" name="Freeform 5203"/>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8" name="Freeform 5204"/>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9" name="Freeform 5205"/>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0" name="Freeform 5206"/>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1" name="Freeform 5207"/>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2" name="Freeform 5208"/>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3" name="Freeform 5209"/>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4" name="Freeform 5210"/>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5" name="Freeform 5211"/>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6" name="Freeform 5212"/>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7" name="Freeform 5213"/>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8" name="Freeform 5214"/>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9" name="Freeform 5215"/>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0" name="Freeform 5216"/>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1" name="Freeform 5217"/>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2" name="Freeform 5218"/>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3" name="Rectangle 5219"/>
            <p:cNvSpPr>
              <a:spLocks noChangeArrowheads="1"/>
            </p:cNvSpPr>
            <p:nvPr/>
          </p:nvSpPr>
          <p:spPr bwMode="auto">
            <a:xfrm>
              <a:off x="5683" y="2751"/>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4" name="Freeform 5220"/>
            <p:cNvSpPr>
              <a:spLocks/>
            </p:cNvSpPr>
            <p:nvPr/>
          </p:nvSpPr>
          <p:spPr bwMode="auto">
            <a:xfrm>
              <a:off x="5683" y="2751"/>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5" name="Freeform 5221"/>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6" name="Freeform 5222"/>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7" name="Freeform 5223"/>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8" name="Freeform 5224"/>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9" name="Freeform 5225"/>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0" name="Freeform 5226"/>
            <p:cNvSpPr>
              <a:spLocks/>
            </p:cNvSpPr>
            <p:nvPr/>
          </p:nvSpPr>
          <p:spPr bwMode="auto">
            <a:xfrm>
              <a:off x="5362" y="2558"/>
              <a:ext cx="13" cy="9"/>
            </a:xfrm>
            <a:custGeom>
              <a:avLst/>
              <a:gdLst/>
              <a:ahLst/>
              <a:cxnLst>
                <a:cxn ang="0">
                  <a:pos x="2" y="0"/>
                </a:cxn>
                <a:cxn ang="0">
                  <a:pos x="2" y="0"/>
                </a:cxn>
                <a:cxn ang="0">
                  <a:pos x="2" y="0"/>
                </a:cxn>
                <a:cxn ang="0">
                  <a:pos x="7" y="0"/>
                </a:cxn>
                <a:cxn ang="0">
                  <a:pos x="7" y="0"/>
                </a:cxn>
                <a:cxn ang="0">
                  <a:pos x="9" y="0"/>
                </a:cxn>
                <a:cxn ang="0">
                  <a:pos x="9" y="0"/>
                </a:cxn>
                <a:cxn ang="0">
                  <a:pos x="13" y="6"/>
                </a:cxn>
                <a:cxn ang="0">
                  <a:pos x="13" y="9"/>
                </a:cxn>
                <a:cxn ang="0">
                  <a:pos x="13" y="9"/>
                </a:cxn>
                <a:cxn ang="0">
                  <a:pos x="11" y="9"/>
                </a:cxn>
                <a:cxn ang="0">
                  <a:pos x="11" y="6"/>
                </a:cxn>
                <a:cxn ang="0">
                  <a:pos x="7" y="2"/>
                </a:cxn>
                <a:cxn ang="0">
                  <a:pos x="2" y="2"/>
                </a:cxn>
                <a:cxn ang="0">
                  <a:pos x="2" y="0"/>
                </a:cxn>
                <a:cxn ang="0">
                  <a:pos x="0" y="0"/>
                </a:cxn>
                <a:cxn ang="0">
                  <a:pos x="2" y="0"/>
                </a:cxn>
              </a:cxnLst>
              <a:rect l="0" t="0" r="r" b="b"/>
              <a:pathLst>
                <a:path w="13" h="9">
                  <a:moveTo>
                    <a:pt x="2" y="0"/>
                  </a:moveTo>
                  <a:lnTo>
                    <a:pt x="2" y="0"/>
                  </a:lnTo>
                  <a:lnTo>
                    <a:pt x="2" y="0"/>
                  </a:lnTo>
                  <a:lnTo>
                    <a:pt x="7" y="0"/>
                  </a:lnTo>
                  <a:lnTo>
                    <a:pt x="7" y="0"/>
                  </a:lnTo>
                  <a:lnTo>
                    <a:pt x="9" y="0"/>
                  </a:lnTo>
                  <a:lnTo>
                    <a:pt x="9" y="0"/>
                  </a:lnTo>
                  <a:lnTo>
                    <a:pt x="13" y="6"/>
                  </a:lnTo>
                  <a:lnTo>
                    <a:pt x="13" y="9"/>
                  </a:lnTo>
                  <a:lnTo>
                    <a:pt x="13" y="9"/>
                  </a:lnTo>
                  <a:lnTo>
                    <a:pt x="11" y="9"/>
                  </a:lnTo>
                  <a:lnTo>
                    <a:pt x="11" y="6"/>
                  </a:lnTo>
                  <a:lnTo>
                    <a:pt x="7" y="2"/>
                  </a:lnTo>
                  <a:lnTo>
                    <a:pt x="2" y="2"/>
                  </a:lnTo>
                  <a:lnTo>
                    <a:pt x="2"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1" name="Freeform 5227"/>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2" name="Freeform 5228"/>
            <p:cNvSpPr>
              <a:spLocks/>
            </p:cNvSpPr>
            <p:nvPr/>
          </p:nvSpPr>
          <p:spPr bwMode="auto">
            <a:xfrm>
              <a:off x="5360" y="2523"/>
              <a:ext cx="6" cy="5"/>
            </a:xfrm>
            <a:custGeom>
              <a:avLst/>
              <a:gdLst/>
              <a:ahLst/>
              <a:cxnLst>
                <a:cxn ang="0">
                  <a:pos x="2" y="1"/>
                </a:cxn>
                <a:cxn ang="0">
                  <a:pos x="4" y="1"/>
                </a:cxn>
                <a:cxn ang="0">
                  <a:pos x="6" y="0"/>
                </a:cxn>
                <a:cxn ang="0">
                  <a:pos x="6" y="1"/>
                </a:cxn>
                <a:cxn ang="0">
                  <a:pos x="4" y="3"/>
                </a:cxn>
                <a:cxn ang="0">
                  <a:pos x="4" y="3"/>
                </a:cxn>
                <a:cxn ang="0">
                  <a:pos x="2" y="5"/>
                </a:cxn>
                <a:cxn ang="0">
                  <a:pos x="0" y="5"/>
                </a:cxn>
                <a:cxn ang="0">
                  <a:pos x="0" y="5"/>
                </a:cxn>
                <a:cxn ang="0">
                  <a:pos x="0" y="3"/>
                </a:cxn>
                <a:cxn ang="0">
                  <a:pos x="0" y="1"/>
                </a:cxn>
                <a:cxn ang="0">
                  <a:pos x="2" y="1"/>
                </a:cxn>
                <a:cxn ang="0">
                  <a:pos x="2" y="1"/>
                </a:cxn>
              </a:cxnLst>
              <a:rect l="0" t="0" r="r" b="b"/>
              <a:pathLst>
                <a:path w="6" h="5">
                  <a:moveTo>
                    <a:pt x="2" y="1"/>
                  </a:moveTo>
                  <a:lnTo>
                    <a:pt x="4" y="1"/>
                  </a:lnTo>
                  <a:lnTo>
                    <a:pt x="6" y="0"/>
                  </a:lnTo>
                  <a:lnTo>
                    <a:pt x="6" y="1"/>
                  </a:lnTo>
                  <a:lnTo>
                    <a:pt x="4" y="3"/>
                  </a:lnTo>
                  <a:lnTo>
                    <a:pt x="4" y="3"/>
                  </a:lnTo>
                  <a:lnTo>
                    <a:pt x="2" y="5"/>
                  </a:lnTo>
                  <a:lnTo>
                    <a:pt x="0" y="5"/>
                  </a:lnTo>
                  <a:lnTo>
                    <a:pt x="0" y="5"/>
                  </a:lnTo>
                  <a:lnTo>
                    <a:pt x="0" y="3"/>
                  </a:lnTo>
                  <a:lnTo>
                    <a:pt x="0" y="1"/>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3" name="Freeform 5229"/>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4" name="Freeform 5230"/>
            <p:cNvSpPr>
              <a:spLocks/>
            </p:cNvSpPr>
            <p:nvPr/>
          </p:nvSpPr>
          <p:spPr bwMode="auto">
            <a:xfrm>
              <a:off x="5426" y="2566"/>
              <a:ext cx="6" cy="5"/>
            </a:xfrm>
            <a:custGeom>
              <a:avLst/>
              <a:gdLst/>
              <a:ahLst/>
              <a:cxnLst>
                <a:cxn ang="0">
                  <a:pos x="0" y="0"/>
                </a:cxn>
                <a:cxn ang="0">
                  <a:pos x="2" y="0"/>
                </a:cxn>
                <a:cxn ang="0">
                  <a:pos x="2" y="0"/>
                </a:cxn>
                <a:cxn ang="0">
                  <a:pos x="4" y="1"/>
                </a:cxn>
                <a:cxn ang="0">
                  <a:pos x="6" y="3"/>
                </a:cxn>
                <a:cxn ang="0">
                  <a:pos x="6" y="5"/>
                </a:cxn>
                <a:cxn ang="0">
                  <a:pos x="6" y="5"/>
                </a:cxn>
                <a:cxn ang="0">
                  <a:pos x="4" y="5"/>
                </a:cxn>
                <a:cxn ang="0">
                  <a:pos x="2" y="3"/>
                </a:cxn>
                <a:cxn ang="0">
                  <a:pos x="0" y="1"/>
                </a:cxn>
                <a:cxn ang="0">
                  <a:pos x="0" y="0"/>
                </a:cxn>
                <a:cxn ang="0">
                  <a:pos x="0" y="0"/>
                </a:cxn>
              </a:cxnLst>
              <a:rect l="0" t="0" r="r" b="b"/>
              <a:pathLst>
                <a:path w="6" h="5">
                  <a:moveTo>
                    <a:pt x="0" y="0"/>
                  </a:moveTo>
                  <a:lnTo>
                    <a:pt x="2" y="0"/>
                  </a:lnTo>
                  <a:lnTo>
                    <a:pt x="2" y="0"/>
                  </a:lnTo>
                  <a:lnTo>
                    <a:pt x="4" y="1"/>
                  </a:lnTo>
                  <a:lnTo>
                    <a:pt x="6" y="3"/>
                  </a:lnTo>
                  <a:lnTo>
                    <a:pt x="6" y="5"/>
                  </a:lnTo>
                  <a:lnTo>
                    <a:pt x="6" y="5"/>
                  </a:lnTo>
                  <a:lnTo>
                    <a:pt x="4" y="5"/>
                  </a:lnTo>
                  <a:lnTo>
                    <a:pt x="2"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5" name="Freeform 5231"/>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6" name="Freeform 5232"/>
            <p:cNvSpPr>
              <a:spLocks/>
            </p:cNvSpPr>
            <p:nvPr/>
          </p:nvSpPr>
          <p:spPr bwMode="auto">
            <a:xfrm>
              <a:off x="5405" y="2719"/>
              <a:ext cx="2" cy="2"/>
            </a:xfrm>
            <a:custGeom>
              <a:avLst/>
              <a:gdLst/>
              <a:ahLst/>
              <a:cxnLst>
                <a:cxn ang="0">
                  <a:pos x="0" y="0"/>
                </a:cxn>
                <a:cxn ang="0">
                  <a:pos x="0" y="0"/>
                </a:cxn>
                <a:cxn ang="0">
                  <a:pos x="0" y="0"/>
                </a:cxn>
                <a:cxn ang="0">
                  <a:pos x="2" y="2"/>
                </a:cxn>
                <a:cxn ang="0">
                  <a:pos x="2" y="2"/>
                </a:cxn>
                <a:cxn ang="0">
                  <a:pos x="0" y="2"/>
                </a:cxn>
                <a:cxn ang="0">
                  <a:pos x="0" y="2"/>
                </a:cxn>
                <a:cxn ang="0">
                  <a:pos x="0" y="0"/>
                </a:cxn>
              </a:cxnLst>
              <a:rect l="0" t="0" r="r" b="b"/>
              <a:pathLst>
                <a:path w="2" h="2">
                  <a:moveTo>
                    <a:pt x="0" y="0"/>
                  </a:moveTo>
                  <a:lnTo>
                    <a:pt x="0" y="0"/>
                  </a:lnTo>
                  <a:lnTo>
                    <a:pt x="0" y="0"/>
                  </a:lnTo>
                  <a:lnTo>
                    <a:pt x="2" y="2"/>
                  </a:lnTo>
                  <a:lnTo>
                    <a:pt x="2"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7" name="Freeform 5233"/>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8" name="Freeform 5234"/>
            <p:cNvSpPr>
              <a:spLocks/>
            </p:cNvSpPr>
            <p:nvPr/>
          </p:nvSpPr>
          <p:spPr bwMode="auto">
            <a:xfrm>
              <a:off x="5458" y="2676"/>
              <a:ext cx="4" cy="11"/>
            </a:xfrm>
            <a:custGeom>
              <a:avLst/>
              <a:gdLst/>
              <a:ahLst/>
              <a:cxnLst>
                <a:cxn ang="0">
                  <a:pos x="0" y="0"/>
                </a:cxn>
                <a:cxn ang="0">
                  <a:pos x="0" y="2"/>
                </a:cxn>
                <a:cxn ang="0">
                  <a:pos x="2" y="4"/>
                </a:cxn>
                <a:cxn ang="0">
                  <a:pos x="2" y="7"/>
                </a:cxn>
                <a:cxn ang="0">
                  <a:pos x="4" y="9"/>
                </a:cxn>
                <a:cxn ang="0">
                  <a:pos x="4" y="11"/>
                </a:cxn>
                <a:cxn ang="0">
                  <a:pos x="2" y="11"/>
                </a:cxn>
                <a:cxn ang="0">
                  <a:pos x="0" y="9"/>
                </a:cxn>
                <a:cxn ang="0">
                  <a:pos x="0" y="0"/>
                </a:cxn>
              </a:cxnLst>
              <a:rect l="0" t="0" r="r" b="b"/>
              <a:pathLst>
                <a:path w="4" h="11">
                  <a:moveTo>
                    <a:pt x="0" y="0"/>
                  </a:moveTo>
                  <a:lnTo>
                    <a:pt x="0" y="2"/>
                  </a:lnTo>
                  <a:lnTo>
                    <a:pt x="2" y="4"/>
                  </a:lnTo>
                  <a:lnTo>
                    <a:pt x="2" y="7"/>
                  </a:lnTo>
                  <a:lnTo>
                    <a:pt x="4" y="9"/>
                  </a:lnTo>
                  <a:lnTo>
                    <a:pt x="4" y="11"/>
                  </a:lnTo>
                  <a:lnTo>
                    <a:pt x="2" y="11"/>
                  </a:lnTo>
                  <a:lnTo>
                    <a:pt x="0" y="9"/>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9" name="Freeform 5235"/>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0" name="Freeform 5236"/>
            <p:cNvSpPr>
              <a:spLocks/>
            </p:cNvSpPr>
            <p:nvPr/>
          </p:nvSpPr>
          <p:spPr bwMode="auto">
            <a:xfrm>
              <a:off x="5482" y="2717"/>
              <a:ext cx="1" cy="2"/>
            </a:xfrm>
            <a:custGeom>
              <a:avLst/>
              <a:gdLst/>
              <a:ahLst/>
              <a:cxnLst>
                <a:cxn ang="0">
                  <a:pos x="0" y="0"/>
                </a:cxn>
                <a:cxn ang="0">
                  <a:pos x="1" y="2"/>
                </a:cxn>
                <a:cxn ang="0">
                  <a:pos x="0" y="0"/>
                </a:cxn>
              </a:cxnLst>
              <a:rect l="0" t="0" r="r" b="b"/>
              <a:pathLst>
                <a:path w="1" h="2">
                  <a:moveTo>
                    <a:pt x="0" y="0"/>
                  </a:move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1" name="Freeform 5237"/>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2" name="Freeform 5238"/>
            <p:cNvSpPr>
              <a:spLocks/>
            </p:cNvSpPr>
            <p:nvPr/>
          </p:nvSpPr>
          <p:spPr bwMode="auto">
            <a:xfrm>
              <a:off x="5558" y="2842"/>
              <a:ext cx="1" cy="2"/>
            </a:xfrm>
            <a:custGeom>
              <a:avLst/>
              <a:gdLst/>
              <a:ahLst/>
              <a:cxnLst>
                <a:cxn ang="0">
                  <a:pos x="0" y="0"/>
                </a:cxn>
                <a:cxn ang="0">
                  <a:pos x="0" y="2"/>
                </a:cxn>
                <a:cxn ang="0">
                  <a:pos x="0" y="2"/>
                </a:cxn>
                <a:cxn ang="0">
                  <a:pos x="0" y="2"/>
                </a:cxn>
                <a:cxn ang="0">
                  <a:pos x="0" y="0"/>
                </a:cxn>
                <a:cxn ang="0">
                  <a:pos x="0" y="0"/>
                </a:cxn>
              </a:cxnLst>
              <a:rect l="0" t="0" r="r" b="b"/>
              <a:pathLst>
                <a:path h="2">
                  <a:moveTo>
                    <a:pt x="0" y="0"/>
                  </a:moveTo>
                  <a:lnTo>
                    <a:pt x="0" y="2"/>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3" name="Freeform 5239"/>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4" name="Freeform 5240"/>
            <p:cNvSpPr>
              <a:spLocks/>
            </p:cNvSpPr>
            <p:nvPr/>
          </p:nvSpPr>
          <p:spPr bwMode="auto">
            <a:xfrm>
              <a:off x="5344" y="2876"/>
              <a:ext cx="6" cy="4"/>
            </a:xfrm>
            <a:custGeom>
              <a:avLst/>
              <a:gdLst/>
              <a:ahLst/>
              <a:cxnLst>
                <a:cxn ang="0">
                  <a:pos x="0" y="4"/>
                </a:cxn>
                <a:cxn ang="0">
                  <a:pos x="0" y="4"/>
                </a:cxn>
                <a:cxn ang="0">
                  <a:pos x="0" y="4"/>
                </a:cxn>
                <a:cxn ang="0">
                  <a:pos x="2" y="0"/>
                </a:cxn>
                <a:cxn ang="0">
                  <a:pos x="4" y="0"/>
                </a:cxn>
                <a:cxn ang="0">
                  <a:pos x="6" y="2"/>
                </a:cxn>
                <a:cxn ang="0">
                  <a:pos x="6" y="4"/>
                </a:cxn>
                <a:cxn ang="0">
                  <a:pos x="4" y="4"/>
                </a:cxn>
                <a:cxn ang="0">
                  <a:pos x="4" y="4"/>
                </a:cxn>
                <a:cxn ang="0">
                  <a:pos x="2" y="4"/>
                </a:cxn>
                <a:cxn ang="0">
                  <a:pos x="2" y="4"/>
                </a:cxn>
                <a:cxn ang="0">
                  <a:pos x="0" y="4"/>
                </a:cxn>
              </a:cxnLst>
              <a:rect l="0" t="0" r="r" b="b"/>
              <a:pathLst>
                <a:path w="6" h="4">
                  <a:moveTo>
                    <a:pt x="0" y="4"/>
                  </a:moveTo>
                  <a:lnTo>
                    <a:pt x="0" y="4"/>
                  </a:lnTo>
                  <a:lnTo>
                    <a:pt x="0" y="4"/>
                  </a:lnTo>
                  <a:lnTo>
                    <a:pt x="2" y="0"/>
                  </a:lnTo>
                  <a:lnTo>
                    <a:pt x="4" y="0"/>
                  </a:lnTo>
                  <a:lnTo>
                    <a:pt x="6" y="2"/>
                  </a:lnTo>
                  <a:lnTo>
                    <a:pt x="6" y="4"/>
                  </a:lnTo>
                  <a:lnTo>
                    <a:pt x="4" y="4"/>
                  </a:lnTo>
                  <a:lnTo>
                    <a:pt x="4" y="4"/>
                  </a:lnTo>
                  <a:lnTo>
                    <a:pt x="2" y="4"/>
                  </a:lnTo>
                  <a:lnTo>
                    <a:pt x="2" y="4"/>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5" name="Freeform 5241"/>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6" name="Freeform 5242"/>
            <p:cNvSpPr>
              <a:spLocks/>
            </p:cNvSpPr>
            <p:nvPr/>
          </p:nvSpPr>
          <p:spPr bwMode="auto">
            <a:xfrm>
              <a:off x="5526" y="2987"/>
              <a:ext cx="22" cy="14"/>
            </a:xfrm>
            <a:custGeom>
              <a:avLst/>
              <a:gdLst/>
              <a:ahLst/>
              <a:cxnLst>
                <a:cxn ang="0">
                  <a:pos x="11" y="1"/>
                </a:cxn>
                <a:cxn ang="0">
                  <a:pos x="13" y="1"/>
                </a:cxn>
                <a:cxn ang="0">
                  <a:pos x="15" y="0"/>
                </a:cxn>
                <a:cxn ang="0">
                  <a:pos x="15" y="1"/>
                </a:cxn>
                <a:cxn ang="0">
                  <a:pos x="16" y="3"/>
                </a:cxn>
                <a:cxn ang="0">
                  <a:pos x="18" y="3"/>
                </a:cxn>
                <a:cxn ang="0">
                  <a:pos x="20" y="3"/>
                </a:cxn>
                <a:cxn ang="0">
                  <a:pos x="22" y="10"/>
                </a:cxn>
                <a:cxn ang="0">
                  <a:pos x="22" y="12"/>
                </a:cxn>
                <a:cxn ang="0">
                  <a:pos x="16" y="12"/>
                </a:cxn>
                <a:cxn ang="0">
                  <a:pos x="15" y="14"/>
                </a:cxn>
                <a:cxn ang="0">
                  <a:pos x="7" y="14"/>
                </a:cxn>
                <a:cxn ang="0">
                  <a:pos x="7" y="12"/>
                </a:cxn>
                <a:cxn ang="0">
                  <a:pos x="2" y="12"/>
                </a:cxn>
                <a:cxn ang="0">
                  <a:pos x="0" y="10"/>
                </a:cxn>
                <a:cxn ang="0">
                  <a:pos x="0" y="9"/>
                </a:cxn>
                <a:cxn ang="0">
                  <a:pos x="2" y="5"/>
                </a:cxn>
                <a:cxn ang="0">
                  <a:pos x="6" y="1"/>
                </a:cxn>
                <a:cxn ang="0">
                  <a:pos x="7" y="1"/>
                </a:cxn>
                <a:cxn ang="0">
                  <a:pos x="9" y="1"/>
                </a:cxn>
                <a:cxn ang="0">
                  <a:pos x="11" y="1"/>
                </a:cxn>
              </a:cxnLst>
              <a:rect l="0" t="0" r="r" b="b"/>
              <a:pathLst>
                <a:path w="22" h="14">
                  <a:moveTo>
                    <a:pt x="11" y="1"/>
                  </a:moveTo>
                  <a:lnTo>
                    <a:pt x="13" y="1"/>
                  </a:lnTo>
                  <a:lnTo>
                    <a:pt x="15" y="0"/>
                  </a:lnTo>
                  <a:lnTo>
                    <a:pt x="15" y="1"/>
                  </a:lnTo>
                  <a:lnTo>
                    <a:pt x="16" y="3"/>
                  </a:lnTo>
                  <a:lnTo>
                    <a:pt x="18" y="3"/>
                  </a:lnTo>
                  <a:lnTo>
                    <a:pt x="20" y="3"/>
                  </a:lnTo>
                  <a:lnTo>
                    <a:pt x="22" y="10"/>
                  </a:lnTo>
                  <a:lnTo>
                    <a:pt x="22" y="12"/>
                  </a:lnTo>
                  <a:lnTo>
                    <a:pt x="16" y="12"/>
                  </a:lnTo>
                  <a:lnTo>
                    <a:pt x="15" y="14"/>
                  </a:lnTo>
                  <a:lnTo>
                    <a:pt x="7" y="14"/>
                  </a:lnTo>
                  <a:lnTo>
                    <a:pt x="7" y="12"/>
                  </a:lnTo>
                  <a:lnTo>
                    <a:pt x="2" y="12"/>
                  </a:lnTo>
                  <a:lnTo>
                    <a:pt x="0" y="10"/>
                  </a:lnTo>
                  <a:lnTo>
                    <a:pt x="0" y="9"/>
                  </a:lnTo>
                  <a:lnTo>
                    <a:pt x="2" y="5"/>
                  </a:lnTo>
                  <a:lnTo>
                    <a:pt x="6" y="1"/>
                  </a:lnTo>
                  <a:lnTo>
                    <a:pt x="7" y="1"/>
                  </a:lnTo>
                  <a:lnTo>
                    <a:pt x="9" y="1"/>
                  </a:lnTo>
                  <a:lnTo>
                    <a:pt x="1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7" name="Freeform 5243"/>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8" name="Freeform 5244"/>
            <p:cNvSpPr>
              <a:spLocks/>
            </p:cNvSpPr>
            <p:nvPr/>
          </p:nvSpPr>
          <p:spPr bwMode="auto">
            <a:xfrm>
              <a:off x="5546" y="2967"/>
              <a:ext cx="23" cy="14"/>
            </a:xfrm>
            <a:custGeom>
              <a:avLst/>
              <a:gdLst/>
              <a:ahLst/>
              <a:cxnLst>
                <a:cxn ang="0">
                  <a:pos x="7" y="5"/>
                </a:cxn>
                <a:cxn ang="0">
                  <a:pos x="7" y="5"/>
                </a:cxn>
                <a:cxn ang="0">
                  <a:pos x="7" y="5"/>
                </a:cxn>
                <a:cxn ang="0">
                  <a:pos x="23" y="0"/>
                </a:cxn>
                <a:cxn ang="0">
                  <a:pos x="23" y="2"/>
                </a:cxn>
                <a:cxn ang="0">
                  <a:pos x="18" y="4"/>
                </a:cxn>
                <a:cxn ang="0">
                  <a:pos x="16" y="7"/>
                </a:cxn>
                <a:cxn ang="0">
                  <a:pos x="21" y="5"/>
                </a:cxn>
                <a:cxn ang="0">
                  <a:pos x="21" y="9"/>
                </a:cxn>
                <a:cxn ang="0">
                  <a:pos x="12" y="11"/>
                </a:cxn>
                <a:cxn ang="0">
                  <a:pos x="12" y="9"/>
                </a:cxn>
                <a:cxn ang="0">
                  <a:pos x="12" y="7"/>
                </a:cxn>
                <a:cxn ang="0">
                  <a:pos x="11" y="9"/>
                </a:cxn>
                <a:cxn ang="0">
                  <a:pos x="9" y="12"/>
                </a:cxn>
                <a:cxn ang="0">
                  <a:pos x="7" y="12"/>
                </a:cxn>
                <a:cxn ang="0">
                  <a:pos x="5" y="12"/>
                </a:cxn>
                <a:cxn ang="0">
                  <a:pos x="5" y="14"/>
                </a:cxn>
                <a:cxn ang="0">
                  <a:pos x="2" y="11"/>
                </a:cxn>
                <a:cxn ang="0">
                  <a:pos x="0" y="11"/>
                </a:cxn>
                <a:cxn ang="0">
                  <a:pos x="0" y="7"/>
                </a:cxn>
                <a:cxn ang="0">
                  <a:pos x="3" y="7"/>
                </a:cxn>
                <a:cxn ang="0">
                  <a:pos x="7" y="5"/>
                </a:cxn>
              </a:cxnLst>
              <a:rect l="0" t="0" r="r" b="b"/>
              <a:pathLst>
                <a:path w="23" h="14">
                  <a:moveTo>
                    <a:pt x="7" y="5"/>
                  </a:moveTo>
                  <a:lnTo>
                    <a:pt x="7" y="5"/>
                  </a:lnTo>
                  <a:lnTo>
                    <a:pt x="7" y="5"/>
                  </a:lnTo>
                  <a:lnTo>
                    <a:pt x="23" y="0"/>
                  </a:lnTo>
                  <a:lnTo>
                    <a:pt x="23" y="2"/>
                  </a:lnTo>
                  <a:lnTo>
                    <a:pt x="18" y="4"/>
                  </a:lnTo>
                  <a:lnTo>
                    <a:pt x="16" y="7"/>
                  </a:lnTo>
                  <a:lnTo>
                    <a:pt x="21" y="5"/>
                  </a:lnTo>
                  <a:lnTo>
                    <a:pt x="21" y="9"/>
                  </a:lnTo>
                  <a:lnTo>
                    <a:pt x="12" y="11"/>
                  </a:lnTo>
                  <a:lnTo>
                    <a:pt x="12" y="9"/>
                  </a:lnTo>
                  <a:lnTo>
                    <a:pt x="12" y="7"/>
                  </a:lnTo>
                  <a:lnTo>
                    <a:pt x="11" y="9"/>
                  </a:lnTo>
                  <a:lnTo>
                    <a:pt x="9" y="12"/>
                  </a:lnTo>
                  <a:lnTo>
                    <a:pt x="7" y="12"/>
                  </a:lnTo>
                  <a:lnTo>
                    <a:pt x="5" y="12"/>
                  </a:lnTo>
                  <a:lnTo>
                    <a:pt x="5" y="14"/>
                  </a:lnTo>
                  <a:lnTo>
                    <a:pt x="2" y="11"/>
                  </a:lnTo>
                  <a:lnTo>
                    <a:pt x="0" y="11"/>
                  </a:lnTo>
                  <a:lnTo>
                    <a:pt x="0" y="7"/>
                  </a:lnTo>
                  <a:lnTo>
                    <a:pt x="3" y="7"/>
                  </a:lnTo>
                  <a:lnTo>
                    <a:pt x="7"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9" name="Freeform 5245"/>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0" name="Freeform 5246"/>
            <p:cNvSpPr>
              <a:spLocks/>
            </p:cNvSpPr>
            <p:nvPr/>
          </p:nvSpPr>
          <p:spPr bwMode="auto">
            <a:xfrm>
              <a:off x="5355" y="2942"/>
              <a:ext cx="11" cy="16"/>
            </a:xfrm>
            <a:custGeom>
              <a:avLst/>
              <a:gdLst/>
              <a:ahLst/>
              <a:cxnLst>
                <a:cxn ang="0">
                  <a:pos x="0" y="2"/>
                </a:cxn>
                <a:cxn ang="0">
                  <a:pos x="2" y="0"/>
                </a:cxn>
                <a:cxn ang="0">
                  <a:pos x="2" y="2"/>
                </a:cxn>
                <a:cxn ang="0">
                  <a:pos x="2" y="4"/>
                </a:cxn>
                <a:cxn ang="0">
                  <a:pos x="4" y="5"/>
                </a:cxn>
                <a:cxn ang="0">
                  <a:pos x="4" y="9"/>
                </a:cxn>
                <a:cxn ang="0">
                  <a:pos x="5" y="9"/>
                </a:cxn>
                <a:cxn ang="0">
                  <a:pos x="5" y="9"/>
                </a:cxn>
                <a:cxn ang="0">
                  <a:pos x="7" y="5"/>
                </a:cxn>
                <a:cxn ang="0">
                  <a:pos x="7" y="5"/>
                </a:cxn>
                <a:cxn ang="0">
                  <a:pos x="9" y="5"/>
                </a:cxn>
                <a:cxn ang="0">
                  <a:pos x="9" y="7"/>
                </a:cxn>
                <a:cxn ang="0">
                  <a:pos x="9" y="7"/>
                </a:cxn>
                <a:cxn ang="0">
                  <a:pos x="11" y="14"/>
                </a:cxn>
                <a:cxn ang="0">
                  <a:pos x="11" y="14"/>
                </a:cxn>
                <a:cxn ang="0">
                  <a:pos x="7" y="14"/>
                </a:cxn>
                <a:cxn ang="0">
                  <a:pos x="5" y="16"/>
                </a:cxn>
                <a:cxn ang="0">
                  <a:pos x="4" y="16"/>
                </a:cxn>
                <a:cxn ang="0">
                  <a:pos x="0" y="2"/>
                </a:cxn>
              </a:cxnLst>
              <a:rect l="0" t="0" r="r" b="b"/>
              <a:pathLst>
                <a:path w="11" h="16">
                  <a:moveTo>
                    <a:pt x="0" y="2"/>
                  </a:moveTo>
                  <a:lnTo>
                    <a:pt x="2" y="0"/>
                  </a:lnTo>
                  <a:lnTo>
                    <a:pt x="2" y="2"/>
                  </a:lnTo>
                  <a:lnTo>
                    <a:pt x="2" y="4"/>
                  </a:lnTo>
                  <a:lnTo>
                    <a:pt x="4" y="5"/>
                  </a:lnTo>
                  <a:lnTo>
                    <a:pt x="4" y="9"/>
                  </a:lnTo>
                  <a:lnTo>
                    <a:pt x="5" y="9"/>
                  </a:lnTo>
                  <a:lnTo>
                    <a:pt x="5" y="9"/>
                  </a:lnTo>
                  <a:lnTo>
                    <a:pt x="7" y="5"/>
                  </a:lnTo>
                  <a:lnTo>
                    <a:pt x="7" y="5"/>
                  </a:lnTo>
                  <a:lnTo>
                    <a:pt x="9" y="5"/>
                  </a:lnTo>
                  <a:lnTo>
                    <a:pt x="9" y="7"/>
                  </a:lnTo>
                  <a:lnTo>
                    <a:pt x="9" y="7"/>
                  </a:lnTo>
                  <a:lnTo>
                    <a:pt x="11" y="14"/>
                  </a:lnTo>
                  <a:lnTo>
                    <a:pt x="11" y="14"/>
                  </a:lnTo>
                  <a:lnTo>
                    <a:pt x="7" y="14"/>
                  </a:lnTo>
                  <a:lnTo>
                    <a:pt x="5" y="16"/>
                  </a:lnTo>
                  <a:lnTo>
                    <a:pt x="4" y="16"/>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1" name="Freeform 5247"/>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2" name="Freeform 5248"/>
            <p:cNvSpPr>
              <a:spLocks/>
            </p:cNvSpPr>
            <p:nvPr/>
          </p:nvSpPr>
          <p:spPr bwMode="auto">
            <a:xfrm>
              <a:off x="5366" y="2962"/>
              <a:ext cx="9" cy="10"/>
            </a:xfrm>
            <a:custGeom>
              <a:avLst/>
              <a:gdLst/>
              <a:ahLst/>
              <a:cxnLst>
                <a:cxn ang="0">
                  <a:pos x="0" y="0"/>
                </a:cxn>
                <a:cxn ang="0">
                  <a:pos x="1" y="0"/>
                </a:cxn>
                <a:cxn ang="0">
                  <a:pos x="1" y="1"/>
                </a:cxn>
                <a:cxn ang="0">
                  <a:pos x="3" y="3"/>
                </a:cxn>
                <a:cxn ang="0">
                  <a:pos x="3" y="3"/>
                </a:cxn>
                <a:cxn ang="0">
                  <a:pos x="5" y="5"/>
                </a:cxn>
                <a:cxn ang="0">
                  <a:pos x="7" y="7"/>
                </a:cxn>
                <a:cxn ang="0">
                  <a:pos x="9" y="9"/>
                </a:cxn>
                <a:cxn ang="0">
                  <a:pos x="9" y="10"/>
                </a:cxn>
                <a:cxn ang="0">
                  <a:pos x="3" y="10"/>
                </a:cxn>
                <a:cxn ang="0">
                  <a:pos x="1" y="3"/>
                </a:cxn>
                <a:cxn ang="0">
                  <a:pos x="1" y="3"/>
                </a:cxn>
                <a:cxn ang="0">
                  <a:pos x="0" y="1"/>
                </a:cxn>
                <a:cxn ang="0">
                  <a:pos x="0" y="0"/>
                </a:cxn>
              </a:cxnLst>
              <a:rect l="0" t="0" r="r" b="b"/>
              <a:pathLst>
                <a:path w="9" h="10">
                  <a:moveTo>
                    <a:pt x="0" y="0"/>
                  </a:moveTo>
                  <a:lnTo>
                    <a:pt x="1" y="0"/>
                  </a:lnTo>
                  <a:lnTo>
                    <a:pt x="1" y="1"/>
                  </a:lnTo>
                  <a:lnTo>
                    <a:pt x="3" y="3"/>
                  </a:lnTo>
                  <a:lnTo>
                    <a:pt x="3" y="3"/>
                  </a:lnTo>
                  <a:lnTo>
                    <a:pt x="5" y="5"/>
                  </a:lnTo>
                  <a:lnTo>
                    <a:pt x="7" y="7"/>
                  </a:lnTo>
                  <a:lnTo>
                    <a:pt x="9" y="9"/>
                  </a:lnTo>
                  <a:lnTo>
                    <a:pt x="9" y="10"/>
                  </a:lnTo>
                  <a:lnTo>
                    <a:pt x="3" y="10"/>
                  </a:lnTo>
                  <a:lnTo>
                    <a:pt x="1" y="3"/>
                  </a:lnTo>
                  <a:lnTo>
                    <a:pt x="1" y="3"/>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3" name="Freeform 5249"/>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4" name="Freeform 5250"/>
            <p:cNvSpPr>
              <a:spLocks/>
            </p:cNvSpPr>
            <p:nvPr/>
          </p:nvSpPr>
          <p:spPr bwMode="auto">
            <a:xfrm>
              <a:off x="5382" y="2954"/>
              <a:ext cx="1" cy="9"/>
            </a:xfrm>
            <a:custGeom>
              <a:avLst/>
              <a:gdLst/>
              <a:ahLst/>
              <a:cxnLst>
                <a:cxn ang="0">
                  <a:pos x="0" y="2"/>
                </a:cxn>
                <a:cxn ang="0">
                  <a:pos x="0" y="0"/>
                </a:cxn>
                <a:cxn ang="0">
                  <a:pos x="0" y="6"/>
                </a:cxn>
                <a:cxn ang="0">
                  <a:pos x="0" y="6"/>
                </a:cxn>
                <a:cxn ang="0">
                  <a:pos x="0" y="8"/>
                </a:cxn>
                <a:cxn ang="0">
                  <a:pos x="0" y="9"/>
                </a:cxn>
                <a:cxn ang="0">
                  <a:pos x="0" y="4"/>
                </a:cxn>
                <a:cxn ang="0">
                  <a:pos x="0" y="2"/>
                </a:cxn>
              </a:cxnLst>
              <a:rect l="0" t="0" r="r" b="b"/>
              <a:pathLst>
                <a:path h="9">
                  <a:moveTo>
                    <a:pt x="0" y="2"/>
                  </a:moveTo>
                  <a:lnTo>
                    <a:pt x="0" y="0"/>
                  </a:lnTo>
                  <a:lnTo>
                    <a:pt x="0" y="6"/>
                  </a:lnTo>
                  <a:lnTo>
                    <a:pt x="0" y="6"/>
                  </a:lnTo>
                  <a:lnTo>
                    <a:pt x="0" y="8"/>
                  </a:lnTo>
                  <a:lnTo>
                    <a:pt x="0" y="9"/>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5" name="Freeform 5251"/>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6" name="Freeform 5252"/>
            <p:cNvSpPr>
              <a:spLocks/>
            </p:cNvSpPr>
            <p:nvPr/>
          </p:nvSpPr>
          <p:spPr bwMode="auto">
            <a:xfrm>
              <a:off x="5378" y="2965"/>
              <a:ext cx="5" cy="6"/>
            </a:xfrm>
            <a:custGeom>
              <a:avLst/>
              <a:gdLst/>
              <a:ahLst/>
              <a:cxnLst>
                <a:cxn ang="0">
                  <a:pos x="4" y="0"/>
                </a:cxn>
                <a:cxn ang="0">
                  <a:pos x="4" y="0"/>
                </a:cxn>
                <a:cxn ang="0">
                  <a:pos x="4" y="2"/>
                </a:cxn>
                <a:cxn ang="0">
                  <a:pos x="5" y="4"/>
                </a:cxn>
                <a:cxn ang="0">
                  <a:pos x="2" y="6"/>
                </a:cxn>
                <a:cxn ang="0">
                  <a:pos x="0" y="4"/>
                </a:cxn>
                <a:cxn ang="0">
                  <a:pos x="0" y="2"/>
                </a:cxn>
                <a:cxn ang="0">
                  <a:pos x="0" y="2"/>
                </a:cxn>
                <a:cxn ang="0">
                  <a:pos x="2" y="2"/>
                </a:cxn>
                <a:cxn ang="0">
                  <a:pos x="2" y="0"/>
                </a:cxn>
                <a:cxn ang="0">
                  <a:pos x="4" y="0"/>
                </a:cxn>
              </a:cxnLst>
              <a:rect l="0" t="0" r="r" b="b"/>
              <a:pathLst>
                <a:path w="5" h="6">
                  <a:moveTo>
                    <a:pt x="4" y="0"/>
                  </a:moveTo>
                  <a:lnTo>
                    <a:pt x="4" y="0"/>
                  </a:lnTo>
                  <a:lnTo>
                    <a:pt x="4" y="2"/>
                  </a:lnTo>
                  <a:lnTo>
                    <a:pt x="5" y="4"/>
                  </a:lnTo>
                  <a:lnTo>
                    <a:pt x="2" y="6"/>
                  </a:lnTo>
                  <a:lnTo>
                    <a:pt x="0" y="4"/>
                  </a:lnTo>
                  <a:lnTo>
                    <a:pt x="0" y="2"/>
                  </a:lnTo>
                  <a:lnTo>
                    <a:pt x="0" y="2"/>
                  </a:lnTo>
                  <a:lnTo>
                    <a:pt x="2" y="2"/>
                  </a:lnTo>
                  <a:lnTo>
                    <a:pt x="2"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7" name="Freeform 5253"/>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8" name="Freeform 5254"/>
            <p:cNvSpPr>
              <a:spLocks/>
            </p:cNvSpPr>
            <p:nvPr/>
          </p:nvSpPr>
          <p:spPr bwMode="auto">
            <a:xfrm>
              <a:off x="5382" y="2990"/>
              <a:ext cx="5" cy="4"/>
            </a:xfrm>
            <a:custGeom>
              <a:avLst/>
              <a:gdLst/>
              <a:ahLst/>
              <a:cxnLst>
                <a:cxn ang="0">
                  <a:pos x="3" y="0"/>
                </a:cxn>
                <a:cxn ang="0">
                  <a:pos x="5" y="0"/>
                </a:cxn>
                <a:cxn ang="0">
                  <a:pos x="5" y="4"/>
                </a:cxn>
                <a:cxn ang="0">
                  <a:pos x="3" y="4"/>
                </a:cxn>
                <a:cxn ang="0">
                  <a:pos x="1" y="4"/>
                </a:cxn>
                <a:cxn ang="0">
                  <a:pos x="0" y="2"/>
                </a:cxn>
                <a:cxn ang="0">
                  <a:pos x="0" y="2"/>
                </a:cxn>
                <a:cxn ang="0">
                  <a:pos x="1" y="0"/>
                </a:cxn>
                <a:cxn ang="0">
                  <a:pos x="3" y="0"/>
                </a:cxn>
                <a:cxn ang="0">
                  <a:pos x="3" y="0"/>
                </a:cxn>
              </a:cxnLst>
              <a:rect l="0" t="0" r="r" b="b"/>
              <a:pathLst>
                <a:path w="5" h="4">
                  <a:moveTo>
                    <a:pt x="3" y="0"/>
                  </a:moveTo>
                  <a:lnTo>
                    <a:pt x="5" y="0"/>
                  </a:lnTo>
                  <a:lnTo>
                    <a:pt x="5" y="4"/>
                  </a:lnTo>
                  <a:lnTo>
                    <a:pt x="3" y="4"/>
                  </a:lnTo>
                  <a:lnTo>
                    <a:pt x="1" y="4"/>
                  </a:lnTo>
                  <a:lnTo>
                    <a:pt x="0" y="2"/>
                  </a:lnTo>
                  <a:lnTo>
                    <a:pt x="0" y="2"/>
                  </a:lnTo>
                  <a:lnTo>
                    <a:pt x="1" y="0"/>
                  </a:lnTo>
                  <a:lnTo>
                    <a:pt x="3" y="0"/>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9" name="Freeform 5255"/>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0" name="Freeform 5256"/>
            <p:cNvSpPr>
              <a:spLocks/>
            </p:cNvSpPr>
            <p:nvPr/>
          </p:nvSpPr>
          <p:spPr bwMode="auto">
            <a:xfrm>
              <a:off x="5394" y="3008"/>
              <a:ext cx="2" cy="5"/>
            </a:xfrm>
            <a:custGeom>
              <a:avLst/>
              <a:gdLst/>
              <a:ahLst/>
              <a:cxnLst>
                <a:cxn ang="0">
                  <a:pos x="0" y="0"/>
                </a:cxn>
                <a:cxn ang="0">
                  <a:pos x="0" y="0"/>
                </a:cxn>
                <a:cxn ang="0">
                  <a:pos x="0" y="0"/>
                </a:cxn>
                <a:cxn ang="0">
                  <a:pos x="2" y="0"/>
                </a:cxn>
                <a:cxn ang="0">
                  <a:pos x="2" y="2"/>
                </a:cxn>
                <a:cxn ang="0">
                  <a:pos x="2" y="2"/>
                </a:cxn>
                <a:cxn ang="0">
                  <a:pos x="2" y="5"/>
                </a:cxn>
                <a:cxn ang="0">
                  <a:pos x="2" y="5"/>
                </a:cxn>
                <a:cxn ang="0">
                  <a:pos x="0" y="4"/>
                </a:cxn>
                <a:cxn ang="0">
                  <a:pos x="0" y="2"/>
                </a:cxn>
                <a:cxn ang="0">
                  <a:pos x="0" y="0"/>
                </a:cxn>
                <a:cxn ang="0">
                  <a:pos x="0" y="4"/>
                </a:cxn>
                <a:cxn ang="0">
                  <a:pos x="0" y="2"/>
                </a:cxn>
                <a:cxn ang="0">
                  <a:pos x="0" y="0"/>
                </a:cxn>
              </a:cxnLst>
              <a:rect l="0" t="0" r="r" b="b"/>
              <a:pathLst>
                <a:path w="2" h="5">
                  <a:moveTo>
                    <a:pt x="0" y="0"/>
                  </a:moveTo>
                  <a:lnTo>
                    <a:pt x="0" y="0"/>
                  </a:lnTo>
                  <a:lnTo>
                    <a:pt x="0" y="0"/>
                  </a:lnTo>
                  <a:lnTo>
                    <a:pt x="2" y="0"/>
                  </a:lnTo>
                  <a:lnTo>
                    <a:pt x="2" y="2"/>
                  </a:lnTo>
                  <a:lnTo>
                    <a:pt x="2" y="2"/>
                  </a:lnTo>
                  <a:lnTo>
                    <a:pt x="2" y="5"/>
                  </a:lnTo>
                  <a:lnTo>
                    <a:pt x="2" y="5"/>
                  </a:lnTo>
                  <a:lnTo>
                    <a:pt x="0" y="4"/>
                  </a:lnTo>
                  <a:lnTo>
                    <a:pt x="0" y="2"/>
                  </a:lnTo>
                  <a:lnTo>
                    <a:pt x="0" y="0"/>
                  </a:lnTo>
                  <a:lnTo>
                    <a:pt x="0"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1" name="Freeform 5257"/>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2" name="Freeform 5258"/>
            <p:cNvSpPr>
              <a:spLocks/>
            </p:cNvSpPr>
            <p:nvPr/>
          </p:nvSpPr>
          <p:spPr bwMode="auto">
            <a:xfrm>
              <a:off x="5398" y="3021"/>
              <a:ext cx="3" cy="3"/>
            </a:xfrm>
            <a:custGeom>
              <a:avLst/>
              <a:gdLst/>
              <a:ahLst/>
              <a:cxnLst>
                <a:cxn ang="0">
                  <a:pos x="0" y="0"/>
                </a:cxn>
                <a:cxn ang="0">
                  <a:pos x="2" y="0"/>
                </a:cxn>
                <a:cxn ang="0">
                  <a:pos x="3" y="1"/>
                </a:cxn>
                <a:cxn ang="0">
                  <a:pos x="2" y="3"/>
                </a:cxn>
                <a:cxn ang="0">
                  <a:pos x="0" y="3"/>
                </a:cxn>
                <a:cxn ang="0">
                  <a:pos x="0" y="1"/>
                </a:cxn>
                <a:cxn ang="0">
                  <a:pos x="0" y="0"/>
                </a:cxn>
                <a:cxn ang="0">
                  <a:pos x="0" y="0"/>
                </a:cxn>
              </a:cxnLst>
              <a:rect l="0" t="0" r="r" b="b"/>
              <a:pathLst>
                <a:path w="3" h="3">
                  <a:moveTo>
                    <a:pt x="0" y="0"/>
                  </a:moveTo>
                  <a:lnTo>
                    <a:pt x="2" y="0"/>
                  </a:lnTo>
                  <a:lnTo>
                    <a:pt x="3" y="1"/>
                  </a:lnTo>
                  <a:lnTo>
                    <a:pt x="2" y="3"/>
                  </a:lnTo>
                  <a:lnTo>
                    <a:pt x="0" y="3"/>
                  </a:lnTo>
                  <a:lnTo>
                    <a:pt x="0" y="1"/>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3" name="Freeform 5259"/>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4" name="Freeform 5260"/>
            <p:cNvSpPr>
              <a:spLocks/>
            </p:cNvSpPr>
            <p:nvPr/>
          </p:nvSpPr>
          <p:spPr bwMode="auto">
            <a:xfrm>
              <a:off x="5316" y="3035"/>
              <a:ext cx="46" cy="39"/>
            </a:xfrm>
            <a:custGeom>
              <a:avLst/>
              <a:gdLst/>
              <a:ahLst/>
              <a:cxnLst>
                <a:cxn ang="0">
                  <a:pos x="18" y="19"/>
                </a:cxn>
                <a:cxn ang="0">
                  <a:pos x="10" y="18"/>
                </a:cxn>
                <a:cxn ang="0">
                  <a:pos x="7" y="12"/>
                </a:cxn>
                <a:cxn ang="0">
                  <a:pos x="5" y="11"/>
                </a:cxn>
                <a:cxn ang="0">
                  <a:pos x="3" y="7"/>
                </a:cxn>
                <a:cxn ang="0">
                  <a:pos x="1" y="5"/>
                </a:cxn>
                <a:cxn ang="0">
                  <a:pos x="1" y="2"/>
                </a:cxn>
                <a:cxn ang="0">
                  <a:pos x="0" y="0"/>
                </a:cxn>
                <a:cxn ang="0">
                  <a:pos x="1" y="0"/>
                </a:cxn>
                <a:cxn ang="0">
                  <a:pos x="3" y="2"/>
                </a:cxn>
                <a:cxn ang="0">
                  <a:pos x="5" y="2"/>
                </a:cxn>
                <a:cxn ang="0">
                  <a:pos x="9" y="3"/>
                </a:cxn>
                <a:cxn ang="0">
                  <a:pos x="10" y="5"/>
                </a:cxn>
                <a:cxn ang="0">
                  <a:pos x="12" y="5"/>
                </a:cxn>
                <a:cxn ang="0">
                  <a:pos x="12" y="7"/>
                </a:cxn>
                <a:cxn ang="0">
                  <a:pos x="16" y="9"/>
                </a:cxn>
                <a:cxn ang="0">
                  <a:pos x="19" y="12"/>
                </a:cxn>
                <a:cxn ang="0">
                  <a:pos x="21" y="12"/>
                </a:cxn>
                <a:cxn ang="0">
                  <a:pos x="21" y="16"/>
                </a:cxn>
                <a:cxn ang="0">
                  <a:pos x="23" y="16"/>
                </a:cxn>
                <a:cxn ang="0">
                  <a:pos x="23" y="18"/>
                </a:cxn>
                <a:cxn ang="0">
                  <a:pos x="25" y="19"/>
                </a:cxn>
                <a:cxn ang="0">
                  <a:pos x="26" y="21"/>
                </a:cxn>
                <a:cxn ang="0">
                  <a:pos x="28" y="21"/>
                </a:cxn>
                <a:cxn ang="0">
                  <a:pos x="28" y="23"/>
                </a:cxn>
                <a:cxn ang="0">
                  <a:pos x="32" y="23"/>
                </a:cxn>
                <a:cxn ang="0">
                  <a:pos x="35" y="25"/>
                </a:cxn>
                <a:cxn ang="0">
                  <a:pos x="41" y="30"/>
                </a:cxn>
                <a:cxn ang="0">
                  <a:pos x="41" y="32"/>
                </a:cxn>
                <a:cxn ang="0">
                  <a:pos x="43" y="30"/>
                </a:cxn>
                <a:cxn ang="0">
                  <a:pos x="46" y="32"/>
                </a:cxn>
                <a:cxn ang="0">
                  <a:pos x="46" y="35"/>
                </a:cxn>
                <a:cxn ang="0">
                  <a:pos x="46" y="35"/>
                </a:cxn>
                <a:cxn ang="0">
                  <a:pos x="44" y="35"/>
                </a:cxn>
                <a:cxn ang="0">
                  <a:pos x="44" y="39"/>
                </a:cxn>
                <a:cxn ang="0">
                  <a:pos x="43" y="37"/>
                </a:cxn>
                <a:cxn ang="0">
                  <a:pos x="43" y="37"/>
                </a:cxn>
                <a:cxn ang="0">
                  <a:pos x="41" y="35"/>
                </a:cxn>
                <a:cxn ang="0">
                  <a:pos x="39" y="34"/>
                </a:cxn>
                <a:cxn ang="0">
                  <a:pos x="37" y="34"/>
                </a:cxn>
                <a:cxn ang="0">
                  <a:pos x="35" y="34"/>
                </a:cxn>
                <a:cxn ang="0">
                  <a:pos x="34" y="34"/>
                </a:cxn>
                <a:cxn ang="0">
                  <a:pos x="32" y="32"/>
                </a:cxn>
                <a:cxn ang="0">
                  <a:pos x="32" y="30"/>
                </a:cxn>
                <a:cxn ang="0">
                  <a:pos x="30" y="30"/>
                </a:cxn>
                <a:cxn ang="0">
                  <a:pos x="30" y="28"/>
                </a:cxn>
                <a:cxn ang="0">
                  <a:pos x="28" y="28"/>
                </a:cxn>
                <a:cxn ang="0">
                  <a:pos x="28" y="28"/>
                </a:cxn>
                <a:cxn ang="0">
                  <a:pos x="26" y="28"/>
                </a:cxn>
                <a:cxn ang="0">
                  <a:pos x="26" y="27"/>
                </a:cxn>
                <a:cxn ang="0">
                  <a:pos x="25" y="27"/>
                </a:cxn>
                <a:cxn ang="0">
                  <a:pos x="21" y="25"/>
                </a:cxn>
                <a:cxn ang="0">
                  <a:pos x="19" y="25"/>
                </a:cxn>
                <a:cxn ang="0">
                  <a:pos x="19" y="23"/>
                </a:cxn>
                <a:cxn ang="0">
                  <a:pos x="18" y="21"/>
                </a:cxn>
                <a:cxn ang="0">
                  <a:pos x="18" y="19"/>
                </a:cxn>
              </a:cxnLst>
              <a:rect l="0" t="0" r="r" b="b"/>
              <a:pathLst>
                <a:path w="46" h="39">
                  <a:moveTo>
                    <a:pt x="18" y="19"/>
                  </a:moveTo>
                  <a:lnTo>
                    <a:pt x="10" y="18"/>
                  </a:lnTo>
                  <a:lnTo>
                    <a:pt x="7" y="12"/>
                  </a:lnTo>
                  <a:lnTo>
                    <a:pt x="5" y="11"/>
                  </a:lnTo>
                  <a:lnTo>
                    <a:pt x="3" y="7"/>
                  </a:lnTo>
                  <a:lnTo>
                    <a:pt x="1" y="5"/>
                  </a:lnTo>
                  <a:lnTo>
                    <a:pt x="1" y="2"/>
                  </a:lnTo>
                  <a:lnTo>
                    <a:pt x="0" y="0"/>
                  </a:lnTo>
                  <a:lnTo>
                    <a:pt x="1" y="0"/>
                  </a:lnTo>
                  <a:lnTo>
                    <a:pt x="3" y="2"/>
                  </a:lnTo>
                  <a:lnTo>
                    <a:pt x="5" y="2"/>
                  </a:lnTo>
                  <a:lnTo>
                    <a:pt x="9" y="3"/>
                  </a:lnTo>
                  <a:lnTo>
                    <a:pt x="10" y="5"/>
                  </a:lnTo>
                  <a:lnTo>
                    <a:pt x="12" y="5"/>
                  </a:lnTo>
                  <a:lnTo>
                    <a:pt x="12" y="7"/>
                  </a:lnTo>
                  <a:lnTo>
                    <a:pt x="16" y="9"/>
                  </a:lnTo>
                  <a:lnTo>
                    <a:pt x="19" y="12"/>
                  </a:lnTo>
                  <a:lnTo>
                    <a:pt x="21" y="12"/>
                  </a:lnTo>
                  <a:lnTo>
                    <a:pt x="21" y="16"/>
                  </a:lnTo>
                  <a:lnTo>
                    <a:pt x="23" y="16"/>
                  </a:lnTo>
                  <a:lnTo>
                    <a:pt x="23" y="18"/>
                  </a:lnTo>
                  <a:lnTo>
                    <a:pt x="25" y="19"/>
                  </a:lnTo>
                  <a:lnTo>
                    <a:pt x="26" y="21"/>
                  </a:lnTo>
                  <a:lnTo>
                    <a:pt x="28" y="21"/>
                  </a:lnTo>
                  <a:lnTo>
                    <a:pt x="28" y="23"/>
                  </a:lnTo>
                  <a:lnTo>
                    <a:pt x="32" y="23"/>
                  </a:lnTo>
                  <a:lnTo>
                    <a:pt x="35" y="25"/>
                  </a:lnTo>
                  <a:lnTo>
                    <a:pt x="41" y="30"/>
                  </a:lnTo>
                  <a:lnTo>
                    <a:pt x="41" y="32"/>
                  </a:lnTo>
                  <a:lnTo>
                    <a:pt x="43" y="30"/>
                  </a:lnTo>
                  <a:lnTo>
                    <a:pt x="46" y="32"/>
                  </a:lnTo>
                  <a:lnTo>
                    <a:pt x="46" y="35"/>
                  </a:lnTo>
                  <a:lnTo>
                    <a:pt x="46" y="35"/>
                  </a:lnTo>
                  <a:lnTo>
                    <a:pt x="44" y="35"/>
                  </a:lnTo>
                  <a:lnTo>
                    <a:pt x="44" y="39"/>
                  </a:lnTo>
                  <a:lnTo>
                    <a:pt x="43" y="37"/>
                  </a:lnTo>
                  <a:lnTo>
                    <a:pt x="43" y="37"/>
                  </a:lnTo>
                  <a:lnTo>
                    <a:pt x="41" y="35"/>
                  </a:lnTo>
                  <a:lnTo>
                    <a:pt x="39" y="34"/>
                  </a:lnTo>
                  <a:lnTo>
                    <a:pt x="37" y="34"/>
                  </a:lnTo>
                  <a:lnTo>
                    <a:pt x="35" y="34"/>
                  </a:lnTo>
                  <a:lnTo>
                    <a:pt x="34" y="34"/>
                  </a:lnTo>
                  <a:lnTo>
                    <a:pt x="32" y="32"/>
                  </a:lnTo>
                  <a:lnTo>
                    <a:pt x="32" y="30"/>
                  </a:lnTo>
                  <a:lnTo>
                    <a:pt x="30" y="30"/>
                  </a:lnTo>
                  <a:lnTo>
                    <a:pt x="30" y="28"/>
                  </a:lnTo>
                  <a:lnTo>
                    <a:pt x="28" y="28"/>
                  </a:lnTo>
                  <a:lnTo>
                    <a:pt x="28" y="28"/>
                  </a:lnTo>
                  <a:lnTo>
                    <a:pt x="26" y="28"/>
                  </a:lnTo>
                  <a:lnTo>
                    <a:pt x="26" y="27"/>
                  </a:lnTo>
                  <a:lnTo>
                    <a:pt x="25" y="27"/>
                  </a:lnTo>
                  <a:lnTo>
                    <a:pt x="21" y="25"/>
                  </a:lnTo>
                  <a:lnTo>
                    <a:pt x="19" y="25"/>
                  </a:lnTo>
                  <a:lnTo>
                    <a:pt x="19" y="23"/>
                  </a:lnTo>
                  <a:lnTo>
                    <a:pt x="18" y="21"/>
                  </a:lnTo>
                  <a:lnTo>
                    <a:pt x="1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5" name="Freeform 5261"/>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6" name="Freeform 5262"/>
            <p:cNvSpPr>
              <a:spLocks/>
            </p:cNvSpPr>
            <p:nvPr/>
          </p:nvSpPr>
          <p:spPr bwMode="auto">
            <a:xfrm>
              <a:off x="5364" y="3044"/>
              <a:ext cx="5" cy="7"/>
            </a:xfrm>
            <a:custGeom>
              <a:avLst/>
              <a:gdLst/>
              <a:ahLst/>
              <a:cxnLst>
                <a:cxn ang="0">
                  <a:pos x="0" y="0"/>
                </a:cxn>
                <a:cxn ang="0">
                  <a:pos x="2" y="2"/>
                </a:cxn>
                <a:cxn ang="0">
                  <a:pos x="2" y="0"/>
                </a:cxn>
                <a:cxn ang="0">
                  <a:pos x="3" y="2"/>
                </a:cxn>
                <a:cxn ang="0">
                  <a:pos x="3" y="3"/>
                </a:cxn>
                <a:cxn ang="0">
                  <a:pos x="3" y="3"/>
                </a:cxn>
                <a:cxn ang="0">
                  <a:pos x="5" y="3"/>
                </a:cxn>
                <a:cxn ang="0">
                  <a:pos x="5" y="7"/>
                </a:cxn>
                <a:cxn ang="0">
                  <a:pos x="5" y="7"/>
                </a:cxn>
                <a:cxn ang="0">
                  <a:pos x="3" y="7"/>
                </a:cxn>
                <a:cxn ang="0">
                  <a:pos x="0" y="5"/>
                </a:cxn>
                <a:cxn ang="0">
                  <a:pos x="0" y="3"/>
                </a:cxn>
                <a:cxn ang="0">
                  <a:pos x="0" y="3"/>
                </a:cxn>
                <a:cxn ang="0">
                  <a:pos x="0" y="0"/>
                </a:cxn>
              </a:cxnLst>
              <a:rect l="0" t="0" r="r" b="b"/>
              <a:pathLst>
                <a:path w="5" h="7">
                  <a:moveTo>
                    <a:pt x="0" y="0"/>
                  </a:moveTo>
                  <a:lnTo>
                    <a:pt x="2" y="2"/>
                  </a:lnTo>
                  <a:lnTo>
                    <a:pt x="2" y="0"/>
                  </a:lnTo>
                  <a:lnTo>
                    <a:pt x="3" y="2"/>
                  </a:lnTo>
                  <a:lnTo>
                    <a:pt x="3" y="3"/>
                  </a:lnTo>
                  <a:lnTo>
                    <a:pt x="3" y="3"/>
                  </a:lnTo>
                  <a:lnTo>
                    <a:pt x="5" y="3"/>
                  </a:lnTo>
                  <a:lnTo>
                    <a:pt x="5" y="7"/>
                  </a:lnTo>
                  <a:lnTo>
                    <a:pt x="5" y="7"/>
                  </a:lnTo>
                  <a:lnTo>
                    <a:pt x="3" y="7"/>
                  </a:lnTo>
                  <a:lnTo>
                    <a:pt x="0" y="5"/>
                  </a:lnTo>
                  <a:lnTo>
                    <a:pt x="0" y="3"/>
                  </a:lnTo>
                  <a:lnTo>
                    <a:pt x="0" y="3"/>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7" name="Freeform 5263"/>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8" name="Freeform 5264"/>
            <p:cNvSpPr>
              <a:spLocks/>
            </p:cNvSpPr>
            <p:nvPr/>
          </p:nvSpPr>
          <p:spPr bwMode="auto">
            <a:xfrm>
              <a:off x="5375" y="3054"/>
              <a:ext cx="5" cy="6"/>
            </a:xfrm>
            <a:custGeom>
              <a:avLst/>
              <a:gdLst/>
              <a:ahLst/>
              <a:cxnLst>
                <a:cxn ang="0">
                  <a:pos x="1" y="2"/>
                </a:cxn>
                <a:cxn ang="0">
                  <a:pos x="0" y="0"/>
                </a:cxn>
                <a:cxn ang="0">
                  <a:pos x="3" y="0"/>
                </a:cxn>
                <a:cxn ang="0">
                  <a:pos x="3" y="2"/>
                </a:cxn>
                <a:cxn ang="0">
                  <a:pos x="5" y="2"/>
                </a:cxn>
                <a:cxn ang="0">
                  <a:pos x="5" y="4"/>
                </a:cxn>
                <a:cxn ang="0">
                  <a:pos x="5" y="6"/>
                </a:cxn>
                <a:cxn ang="0">
                  <a:pos x="3" y="4"/>
                </a:cxn>
                <a:cxn ang="0">
                  <a:pos x="1" y="4"/>
                </a:cxn>
                <a:cxn ang="0">
                  <a:pos x="1" y="2"/>
                </a:cxn>
              </a:cxnLst>
              <a:rect l="0" t="0" r="r" b="b"/>
              <a:pathLst>
                <a:path w="5" h="6">
                  <a:moveTo>
                    <a:pt x="1" y="2"/>
                  </a:moveTo>
                  <a:lnTo>
                    <a:pt x="0" y="0"/>
                  </a:lnTo>
                  <a:lnTo>
                    <a:pt x="3" y="0"/>
                  </a:lnTo>
                  <a:lnTo>
                    <a:pt x="3" y="2"/>
                  </a:lnTo>
                  <a:lnTo>
                    <a:pt x="5" y="2"/>
                  </a:lnTo>
                  <a:lnTo>
                    <a:pt x="5" y="4"/>
                  </a:lnTo>
                  <a:lnTo>
                    <a:pt x="5" y="6"/>
                  </a:lnTo>
                  <a:lnTo>
                    <a:pt x="3" y="4"/>
                  </a:lnTo>
                  <a:lnTo>
                    <a:pt x="1" y="4"/>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9" name="Freeform 5265"/>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0" name="Freeform 5266"/>
            <p:cNvSpPr>
              <a:spLocks/>
            </p:cNvSpPr>
            <p:nvPr/>
          </p:nvSpPr>
          <p:spPr bwMode="auto">
            <a:xfrm>
              <a:off x="5644" y="3049"/>
              <a:ext cx="5" cy="4"/>
            </a:xfrm>
            <a:custGeom>
              <a:avLst/>
              <a:gdLst/>
              <a:ahLst/>
              <a:cxnLst>
                <a:cxn ang="0">
                  <a:pos x="5" y="2"/>
                </a:cxn>
                <a:cxn ang="0">
                  <a:pos x="5" y="0"/>
                </a:cxn>
                <a:cxn ang="0">
                  <a:pos x="5" y="2"/>
                </a:cxn>
                <a:cxn ang="0">
                  <a:pos x="5" y="4"/>
                </a:cxn>
                <a:cxn ang="0">
                  <a:pos x="5" y="4"/>
                </a:cxn>
                <a:cxn ang="0">
                  <a:pos x="2" y="2"/>
                </a:cxn>
                <a:cxn ang="0">
                  <a:pos x="0" y="0"/>
                </a:cxn>
                <a:cxn ang="0">
                  <a:pos x="5" y="2"/>
                </a:cxn>
              </a:cxnLst>
              <a:rect l="0" t="0" r="r" b="b"/>
              <a:pathLst>
                <a:path w="5" h="4">
                  <a:moveTo>
                    <a:pt x="5" y="2"/>
                  </a:moveTo>
                  <a:lnTo>
                    <a:pt x="5" y="0"/>
                  </a:lnTo>
                  <a:lnTo>
                    <a:pt x="5" y="2"/>
                  </a:lnTo>
                  <a:lnTo>
                    <a:pt x="5" y="4"/>
                  </a:lnTo>
                  <a:lnTo>
                    <a:pt x="5" y="4"/>
                  </a:lnTo>
                  <a:lnTo>
                    <a:pt x="2" y="2"/>
                  </a:lnTo>
                  <a:lnTo>
                    <a:pt x="0"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1" name="Freeform 5267"/>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2" name="Freeform 5268"/>
            <p:cNvSpPr>
              <a:spLocks/>
            </p:cNvSpPr>
            <p:nvPr/>
          </p:nvSpPr>
          <p:spPr bwMode="auto">
            <a:xfrm>
              <a:off x="5731" y="3012"/>
              <a:ext cx="2" cy="5"/>
            </a:xfrm>
            <a:custGeom>
              <a:avLst/>
              <a:gdLst/>
              <a:ahLst/>
              <a:cxnLst>
                <a:cxn ang="0">
                  <a:pos x="2" y="1"/>
                </a:cxn>
                <a:cxn ang="0">
                  <a:pos x="2" y="5"/>
                </a:cxn>
                <a:cxn ang="0">
                  <a:pos x="0" y="3"/>
                </a:cxn>
                <a:cxn ang="0">
                  <a:pos x="0" y="1"/>
                </a:cxn>
                <a:cxn ang="0">
                  <a:pos x="0" y="0"/>
                </a:cxn>
                <a:cxn ang="0">
                  <a:pos x="2" y="0"/>
                </a:cxn>
                <a:cxn ang="0">
                  <a:pos x="2" y="1"/>
                </a:cxn>
              </a:cxnLst>
              <a:rect l="0" t="0" r="r" b="b"/>
              <a:pathLst>
                <a:path w="2" h="5">
                  <a:moveTo>
                    <a:pt x="2" y="1"/>
                  </a:moveTo>
                  <a:lnTo>
                    <a:pt x="2" y="5"/>
                  </a:lnTo>
                  <a:lnTo>
                    <a:pt x="0" y="3"/>
                  </a:lnTo>
                  <a:lnTo>
                    <a:pt x="0" y="1"/>
                  </a:lnTo>
                  <a:lnTo>
                    <a:pt x="0" y="0"/>
                  </a:lnTo>
                  <a:lnTo>
                    <a:pt x="2" y="0"/>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3" name="Freeform 5269"/>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4" name="Freeform 5270"/>
            <p:cNvSpPr>
              <a:spLocks/>
            </p:cNvSpPr>
            <p:nvPr/>
          </p:nvSpPr>
          <p:spPr bwMode="auto">
            <a:xfrm>
              <a:off x="5683" y="2922"/>
              <a:ext cx="13" cy="8"/>
            </a:xfrm>
            <a:custGeom>
              <a:avLst/>
              <a:gdLst/>
              <a:ahLst/>
              <a:cxnLst>
                <a:cxn ang="0">
                  <a:pos x="6" y="0"/>
                </a:cxn>
                <a:cxn ang="0">
                  <a:pos x="9" y="0"/>
                </a:cxn>
                <a:cxn ang="0">
                  <a:pos x="13" y="4"/>
                </a:cxn>
                <a:cxn ang="0">
                  <a:pos x="11" y="8"/>
                </a:cxn>
                <a:cxn ang="0">
                  <a:pos x="9" y="6"/>
                </a:cxn>
                <a:cxn ang="0">
                  <a:pos x="7" y="6"/>
                </a:cxn>
                <a:cxn ang="0">
                  <a:pos x="6" y="6"/>
                </a:cxn>
                <a:cxn ang="0">
                  <a:pos x="4" y="6"/>
                </a:cxn>
                <a:cxn ang="0">
                  <a:pos x="2" y="2"/>
                </a:cxn>
                <a:cxn ang="0">
                  <a:pos x="2" y="2"/>
                </a:cxn>
                <a:cxn ang="0">
                  <a:pos x="0" y="0"/>
                </a:cxn>
                <a:cxn ang="0">
                  <a:pos x="0" y="0"/>
                </a:cxn>
                <a:cxn ang="0">
                  <a:pos x="2" y="0"/>
                </a:cxn>
                <a:cxn ang="0">
                  <a:pos x="6" y="0"/>
                </a:cxn>
              </a:cxnLst>
              <a:rect l="0" t="0" r="r" b="b"/>
              <a:pathLst>
                <a:path w="13" h="8">
                  <a:moveTo>
                    <a:pt x="6" y="0"/>
                  </a:moveTo>
                  <a:lnTo>
                    <a:pt x="9" y="0"/>
                  </a:lnTo>
                  <a:lnTo>
                    <a:pt x="13" y="4"/>
                  </a:lnTo>
                  <a:lnTo>
                    <a:pt x="11" y="8"/>
                  </a:lnTo>
                  <a:lnTo>
                    <a:pt x="9" y="6"/>
                  </a:lnTo>
                  <a:lnTo>
                    <a:pt x="7" y="6"/>
                  </a:lnTo>
                  <a:lnTo>
                    <a:pt x="6" y="6"/>
                  </a:lnTo>
                  <a:lnTo>
                    <a:pt x="4" y="6"/>
                  </a:lnTo>
                  <a:lnTo>
                    <a:pt x="2" y="2"/>
                  </a:lnTo>
                  <a:lnTo>
                    <a:pt x="2" y="2"/>
                  </a:lnTo>
                  <a:lnTo>
                    <a:pt x="0" y="0"/>
                  </a:lnTo>
                  <a:lnTo>
                    <a:pt x="0" y="0"/>
                  </a:lnTo>
                  <a:lnTo>
                    <a:pt x="2" y="0"/>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5" name="Freeform 5271"/>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6" name="Freeform 5272"/>
            <p:cNvSpPr>
              <a:spLocks/>
            </p:cNvSpPr>
            <p:nvPr/>
          </p:nvSpPr>
          <p:spPr bwMode="auto">
            <a:xfrm>
              <a:off x="5696" y="2928"/>
              <a:ext cx="10" cy="3"/>
            </a:xfrm>
            <a:custGeom>
              <a:avLst/>
              <a:gdLst/>
              <a:ahLst/>
              <a:cxnLst>
                <a:cxn ang="0">
                  <a:pos x="5" y="2"/>
                </a:cxn>
                <a:cxn ang="0">
                  <a:pos x="9" y="2"/>
                </a:cxn>
                <a:cxn ang="0">
                  <a:pos x="9" y="2"/>
                </a:cxn>
                <a:cxn ang="0">
                  <a:pos x="10" y="2"/>
                </a:cxn>
                <a:cxn ang="0">
                  <a:pos x="10" y="3"/>
                </a:cxn>
                <a:cxn ang="0">
                  <a:pos x="3" y="3"/>
                </a:cxn>
                <a:cxn ang="0">
                  <a:pos x="2" y="3"/>
                </a:cxn>
                <a:cxn ang="0">
                  <a:pos x="0" y="2"/>
                </a:cxn>
                <a:cxn ang="0">
                  <a:pos x="2" y="0"/>
                </a:cxn>
                <a:cxn ang="0">
                  <a:pos x="5" y="2"/>
                </a:cxn>
              </a:cxnLst>
              <a:rect l="0" t="0" r="r" b="b"/>
              <a:pathLst>
                <a:path w="10" h="3">
                  <a:moveTo>
                    <a:pt x="5" y="2"/>
                  </a:moveTo>
                  <a:lnTo>
                    <a:pt x="9" y="2"/>
                  </a:lnTo>
                  <a:lnTo>
                    <a:pt x="9" y="2"/>
                  </a:lnTo>
                  <a:lnTo>
                    <a:pt x="10" y="2"/>
                  </a:lnTo>
                  <a:lnTo>
                    <a:pt x="10" y="3"/>
                  </a:lnTo>
                  <a:lnTo>
                    <a:pt x="3" y="3"/>
                  </a:lnTo>
                  <a:lnTo>
                    <a:pt x="2" y="3"/>
                  </a:lnTo>
                  <a:lnTo>
                    <a:pt x="0" y="2"/>
                  </a:lnTo>
                  <a:lnTo>
                    <a:pt x="2" y="0"/>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7" name="Freeform 5273"/>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8" name="Freeform 5274"/>
            <p:cNvSpPr>
              <a:spLocks/>
            </p:cNvSpPr>
            <p:nvPr/>
          </p:nvSpPr>
          <p:spPr bwMode="auto">
            <a:xfrm>
              <a:off x="5628" y="2703"/>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9" name="Rectangle 5275"/>
            <p:cNvSpPr>
              <a:spLocks noChangeArrowheads="1"/>
            </p:cNvSpPr>
            <p:nvPr/>
          </p:nvSpPr>
          <p:spPr bwMode="auto">
            <a:xfrm>
              <a:off x="5683" y="2751"/>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0" name="Freeform 5276"/>
            <p:cNvSpPr>
              <a:spLocks/>
            </p:cNvSpPr>
            <p:nvPr/>
          </p:nvSpPr>
          <p:spPr bwMode="auto">
            <a:xfrm>
              <a:off x="5683" y="2751"/>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1" name="Freeform 5277"/>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2" name="Freeform 5278"/>
            <p:cNvSpPr>
              <a:spLocks/>
            </p:cNvSpPr>
            <p:nvPr/>
          </p:nvSpPr>
          <p:spPr bwMode="auto">
            <a:xfrm>
              <a:off x="5723" y="2765"/>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3" name="Freeform 5279"/>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4" name="Freeform 5280"/>
            <p:cNvSpPr>
              <a:spLocks/>
            </p:cNvSpPr>
            <p:nvPr/>
          </p:nvSpPr>
          <p:spPr bwMode="auto">
            <a:xfrm>
              <a:off x="5705" y="2853"/>
              <a:ext cx="1" cy="2"/>
            </a:xfrm>
            <a:custGeom>
              <a:avLst/>
              <a:gdLst/>
              <a:ahLst/>
              <a:cxnLst>
                <a:cxn ang="0">
                  <a:pos x="0" y="0"/>
                </a:cxn>
                <a:cxn ang="0">
                  <a:pos x="0" y="0"/>
                </a:cxn>
                <a:cxn ang="0">
                  <a:pos x="0" y="0"/>
                </a:cxn>
                <a:cxn ang="0">
                  <a:pos x="0" y="2"/>
                </a:cxn>
                <a:cxn ang="0">
                  <a:pos x="0" y="0"/>
                </a:cxn>
                <a:cxn ang="0">
                  <a:pos x="0" y="0"/>
                </a:cxn>
              </a:cxnLst>
              <a:rect l="0" t="0" r="r" b="b"/>
              <a:pathLst>
                <a:path h="2">
                  <a:moveTo>
                    <a:pt x="0" y="0"/>
                  </a:moveTo>
                  <a:lnTo>
                    <a:pt x="0" y="0"/>
                  </a:lnTo>
                  <a:lnTo>
                    <a:pt x="0" y="0"/>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5" name="Freeform 5281"/>
            <p:cNvSpPr>
              <a:spLocks/>
            </p:cNvSpPr>
            <p:nvPr/>
          </p:nvSpPr>
          <p:spPr bwMode="auto">
            <a:xfrm>
              <a:off x="5052" y="2787"/>
              <a:ext cx="3" cy="3"/>
            </a:xfrm>
            <a:custGeom>
              <a:avLst/>
              <a:gdLst/>
              <a:ahLst/>
              <a:cxnLst>
                <a:cxn ang="0">
                  <a:pos x="1" y="3"/>
                </a:cxn>
                <a:cxn ang="0">
                  <a:pos x="1" y="3"/>
                </a:cxn>
                <a:cxn ang="0">
                  <a:pos x="3" y="3"/>
                </a:cxn>
                <a:cxn ang="0">
                  <a:pos x="3" y="2"/>
                </a:cxn>
                <a:cxn ang="0">
                  <a:pos x="1" y="0"/>
                </a:cxn>
                <a:cxn ang="0">
                  <a:pos x="1" y="0"/>
                </a:cxn>
                <a:cxn ang="0">
                  <a:pos x="1" y="0"/>
                </a:cxn>
                <a:cxn ang="0">
                  <a:pos x="0" y="0"/>
                </a:cxn>
                <a:cxn ang="0">
                  <a:pos x="0" y="2"/>
                </a:cxn>
                <a:cxn ang="0">
                  <a:pos x="1" y="3"/>
                </a:cxn>
              </a:cxnLst>
              <a:rect l="0" t="0" r="r" b="b"/>
              <a:pathLst>
                <a:path w="3" h="3">
                  <a:moveTo>
                    <a:pt x="1" y="3"/>
                  </a:moveTo>
                  <a:lnTo>
                    <a:pt x="1" y="3"/>
                  </a:lnTo>
                  <a:lnTo>
                    <a:pt x="3" y="3"/>
                  </a:lnTo>
                  <a:lnTo>
                    <a:pt x="3" y="2"/>
                  </a:lnTo>
                  <a:lnTo>
                    <a:pt x="1" y="0"/>
                  </a:lnTo>
                  <a:lnTo>
                    <a:pt x="1" y="0"/>
                  </a:lnTo>
                  <a:lnTo>
                    <a:pt x="1" y="0"/>
                  </a:lnTo>
                  <a:lnTo>
                    <a:pt x="0" y="0"/>
                  </a:lnTo>
                  <a:lnTo>
                    <a:pt x="0" y="2"/>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6" name="Freeform 5282"/>
            <p:cNvSpPr>
              <a:spLocks/>
            </p:cNvSpPr>
            <p:nvPr/>
          </p:nvSpPr>
          <p:spPr bwMode="auto">
            <a:xfrm>
              <a:off x="5052" y="2787"/>
              <a:ext cx="3" cy="3"/>
            </a:xfrm>
            <a:custGeom>
              <a:avLst/>
              <a:gdLst/>
              <a:ahLst/>
              <a:cxnLst>
                <a:cxn ang="0">
                  <a:pos x="1" y="3"/>
                </a:cxn>
                <a:cxn ang="0">
                  <a:pos x="1" y="3"/>
                </a:cxn>
                <a:cxn ang="0">
                  <a:pos x="3" y="3"/>
                </a:cxn>
                <a:cxn ang="0">
                  <a:pos x="3" y="2"/>
                </a:cxn>
                <a:cxn ang="0">
                  <a:pos x="1" y="0"/>
                </a:cxn>
                <a:cxn ang="0">
                  <a:pos x="1" y="0"/>
                </a:cxn>
                <a:cxn ang="0">
                  <a:pos x="1" y="0"/>
                </a:cxn>
                <a:cxn ang="0">
                  <a:pos x="0" y="0"/>
                </a:cxn>
                <a:cxn ang="0">
                  <a:pos x="0" y="2"/>
                </a:cxn>
                <a:cxn ang="0">
                  <a:pos x="1" y="3"/>
                </a:cxn>
              </a:cxnLst>
              <a:rect l="0" t="0" r="r" b="b"/>
              <a:pathLst>
                <a:path w="3" h="3">
                  <a:moveTo>
                    <a:pt x="1" y="3"/>
                  </a:moveTo>
                  <a:lnTo>
                    <a:pt x="1" y="3"/>
                  </a:lnTo>
                  <a:lnTo>
                    <a:pt x="3" y="3"/>
                  </a:lnTo>
                  <a:lnTo>
                    <a:pt x="3" y="2"/>
                  </a:lnTo>
                  <a:lnTo>
                    <a:pt x="1" y="0"/>
                  </a:lnTo>
                  <a:lnTo>
                    <a:pt x="1" y="0"/>
                  </a:lnTo>
                  <a:lnTo>
                    <a:pt x="1" y="0"/>
                  </a:lnTo>
                  <a:lnTo>
                    <a:pt x="0" y="0"/>
                  </a:lnTo>
                  <a:lnTo>
                    <a:pt x="0" y="2"/>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7" name="Freeform 5283"/>
            <p:cNvSpPr>
              <a:spLocks/>
            </p:cNvSpPr>
            <p:nvPr/>
          </p:nvSpPr>
          <p:spPr bwMode="auto">
            <a:xfrm>
              <a:off x="5064" y="2792"/>
              <a:ext cx="4" cy="5"/>
            </a:xfrm>
            <a:custGeom>
              <a:avLst/>
              <a:gdLst/>
              <a:ahLst/>
              <a:cxnLst>
                <a:cxn ang="0">
                  <a:pos x="4" y="5"/>
                </a:cxn>
                <a:cxn ang="0">
                  <a:pos x="4" y="5"/>
                </a:cxn>
                <a:cxn ang="0">
                  <a:pos x="4" y="4"/>
                </a:cxn>
                <a:cxn ang="0">
                  <a:pos x="4" y="2"/>
                </a:cxn>
                <a:cxn ang="0">
                  <a:pos x="4" y="0"/>
                </a:cxn>
                <a:cxn ang="0">
                  <a:pos x="2" y="0"/>
                </a:cxn>
                <a:cxn ang="0">
                  <a:pos x="2" y="0"/>
                </a:cxn>
                <a:cxn ang="0">
                  <a:pos x="0" y="0"/>
                </a:cxn>
                <a:cxn ang="0">
                  <a:pos x="0" y="2"/>
                </a:cxn>
                <a:cxn ang="0">
                  <a:pos x="4" y="5"/>
                </a:cxn>
              </a:cxnLst>
              <a:rect l="0" t="0" r="r" b="b"/>
              <a:pathLst>
                <a:path w="4" h="5">
                  <a:moveTo>
                    <a:pt x="4" y="5"/>
                  </a:moveTo>
                  <a:lnTo>
                    <a:pt x="4" y="5"/>
                  </a:lnTo>
                  <a:lnTo>
                    <a:pt x="4" y="4"/>
                  </a:lnTo>
                  <a:lnTo>
                    <a:pt x="4" y="2"/>
                  </a:lnTo>
                  <a:lnTo>
                    <a:pt x="4" y="0"/>
                  </a:lnTo>
                  <a:lnTo>
                    <a:pt x="2" y="0"/>
                  </a:lnTo>
                  <a:lnTo>
                    <a:pt x="2" y="0"/>
                  </a:lnTo>
                  <a:lnTo>
                    <a:pt x="0" y="0"/>
                  </a:lnTo>
                  <a:lnTo>
                    <a:pt x="0" y="2"/>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8" name="Freeform 5284"/>
            <p:cNvSpPr>
              <a:spLocks/>
            </p:cNvSpPr>
            <p:nvPr/>
          </p:nvSpPr>
          <p:spPr bwMode="auto">
            <a:xfrm>
              <a:off x="5064" y="2792"/>
              <a:ext cx="4" cy="5"/>
            </a:xfrm>
            <a:custGeom>
              <a:avLst/>
              <a:gdLst/>
              <a:ahLst/>
              <a:cxnLst>
                <a:cxn ang="0">
                  <a:pos x="4" y="5"/>
                </a:cxn>
                <a:cxn ang="0">
                  <a:pos x="4" y="5"/>
                </a:cxn>
                <a:cxn ang="0">
                  <a:pos x="4" y="4"/>
                </a:cxn>
                <a:cxn ang="0">
                  <a:pos x="4" y="2"/>
                </a:cxn>
                <a:cxn ang="0">
                  <a:pos x="4" y="0"/>
                </a:cxn>
                <a:cxn ang="0">
                  <a:pos x="2" y="0"/>
                </a:cxn>
                <a:cxn ang="0">
                  <a:pos x="2" y="0"/>
                </a:cxn>
                <a:cxn ang="0">
                  <a:pos x="0" y="0"/>
                </a:cxn>
                <a:cxn ang="0">
                  <a:pos x="0" y="2"/>
                </a:cxn>
                <a:cxn ang="0">
                  <a:pos x="4" y="5"/>
                </a:cxn>
              </a:cxnLst>
              <a:rect l="0" t="0" r="r" b="b"/>
              <a:pathLst>
                <a:path w="4" h="5">
                  <a:moveTo>
                    <a:pt x="4" y="5"/>
                  </a:moveTo>
                  <a:lnTo>
                    <a:pt x="4" y="5"/>
                  </a:lnTo>
                  <a:lnTo>
                    <a:pt x="4" y="4"/>
                  </a:lnTo>
                  <a:lnTo>
                    <a:pt x="4" y="2"/>
                  </a:lnTo>
                  <a:lnTo>
                    <a:pt x="4" y="0"/>
                  </a:lnTo>
                  <a:lnTo>
                    <a:pt x="2" y="0"/>
                  </a:lnTo>
                  <a:lnTo>
                    <a:pt x="2" y="0"/>
                  </a:lnTo>
                  <a:lnTo>
                    <a:pt x="0" y="0"/>
                  </a:lnTo>
                  <a:lnTo>
                    <a:pt x="0" y="2"/>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6" name="Group 5486"/>
          <p:cNvGrpSpPr>
            <a:grpSpLocks/>
          </p:cNvGrpSpPr>
          <p:nvPr/>
        </p:nvGrpSpPr>
        <p:grpSpPr bwMode="auto">
          <a:xfrm>
            <a:off x="7303467" y="4039610"/>
            <a:ext cx="1048642" cy="746440"/>
            <a:chOff x="4568" y="2398"/>
            <a:chExt cx="694" cy="494"/>
          </a:xfrm>
          <a:solidFill>
            <a:schemeClr val="accent4">
              <a:lumMod val="75000"/>
            </a:schemeClr>
          </a:solidFill>
        </p:grpSpPr>
        <p:sp>
          <p:nvSpPr>
            <p:cNvPr id="669" name="Freeform 5286"/>
            <p:cNvSpPr>
              <a:spLocks/>
            </p:cNvSpPr>
            <p:nvPr/>
          </p:nvSpPr>
          <p:spPr bwMode="auto">
            <a:xfrm>
              <a:off x="5066" y="2740"/>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0" name="Freeform 5287"/>
            <p:cNvSpPr>
              <a:spLocks/>
            </p:cNvSpPr>
            <p:nvPr/>
          </p:nvSpPr>
          <p:spPr bwMode="auto">
            <a:xfrm>
              <a:off x="5066" y="2740"/>
              <a:ext cx="2" cy="1"/>
            </a:xfrm>
            <a:custGeom>
              <a:avLst/>
              <a:gdLst/>
              <a:ahLst/>
              <a:cxnLst>
                <a:cxn ang="0">
                  <a:pos x="0" y="0"/>
                </a:cxn>
                <a:cxn ang="0">
                  <a:pos x="0" y="0"/>
                </a:cxn>
                <a:cxn ang="0">
                  <a:pos x="2" y="0"/>
                </a:cxn>
                <a:cxn ang="0">
                  <a:pos x="2" y="0"/>
                </a:cxn>
                <a:cxn ang="0">
                  <a:pos x="2" y="0"/>
                </a:cxn>
                <a:cxn ang="0">
                  <a:pos x="0" y="0"/>
                </a:cxn>
              </a:cxnLst>
              <a:rect l="0" t="0" r="r" b="b"/>
              <a:pathLst>
                <a:path w="2">
                  <a:moveTo>
                    <a:pt x="0" y="0"/>
                  </a:moveTo>
                  <a:lnTo>
                    <a:pt x="0" y="0"/>
                  </a:lnTo>
                  <a:lnTo>
                    <a:pt x="2" y="0"/>
                  </a:lnTo>
                  <a:lnTo>
                    <a:pt x="2" y="0"/>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1" name="Rectangle 5288"/>
            <p:cNvSpPr>
              <a:spLocks noChangeArrowheads="1"/>
            </p:cNvSpPr>
            <p:nvPr/>
          </p:nvSpPr>
          <p:spPr bwMode="auto">
            <a:xfrm>
              <a:off x="5069" y="2790"/>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2" name="Rectangle 5289"/>
            <p:cNvSpPr>
              <a:spLocks noChangeArrowheads="1"/>
            </p:cNvSpPr>
            <p:nvPr/>
          </p:nvSpPr>
          <p:spPr bwMode="auto">
            <a:xfrm>
              <a:off x="5069" y="2790"/>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3" name="Freeform 5290"/>
            <p:cNvSpPr>
              <a:spLocks/>
            </p:cNvSpPr>
            <p:nvPr/>
          </p:nvSpPr>
          <p:spPr bwMode="auto">
            <a:xfrm>
              <a:off x="5073" y="2769"/>
              <a:ext cx="66" cy="36"/>
            </a:xfrm>
            <a:custGeom>
              <a:avLst/>
              <a:gdLst/>
              <a:ahLst/>
              <a:cxnLst>
                <a:cxn ang="0">
                  <a:pos x="7" y="30"/>
                </a:cxn>
                <a:cxn ang="0">
                  <a:pos x="11" y="32"/>
                </a:cxn>
                <a:cxn ang="0">
                  <a:pos x="18" y="32"/>
                </a:cxn>
                <a:cxn ang="0">
                  <a:pos x="20" y="34"/>
                </a:cxn>
                <a:cxn ang="0">
                  <a:pos x="21" y="36"/>
                </a:cxn>
                <a:cxn ang="0">
                  <a:pos x="32" y="36"/>
                </a:cxn>
                <a:cxn ang="0">
                  <a:pos x="41" y="30"/>
                </a:cxn>
                <a:cxn ang="0">
                  <a:pos x="45" y="30"/>
                </a:cxn>
                <a:cxn ang="0">
                  <a:pos x="50" y="25"/>
                </a:cxn>
                <a:cxn ang="0">
                  <a:pos x="50" y="23"/>
                </a:cxn>
                <a:cxn ang="0">
                  <a:pos x="61" y="21"/>
                </a:cxn>
                <a:cxn ang="0">
                  <a:pos x="61" y="20"/>
                </a:cxn>
                <a:cxn ang="0">
                  <a:pos x="59" y="14"/>
                </a:cxn>
                <a:cxn ang="0">
                  <a:pos x="61" y="14"/>
                </a:cxn>
                <a:cxn ang="0">
                  <a:pos x="64" y="12"/>
                </a:cxn>
                <a:cxn ang="0">
                  <a:pos x="66" y="7"/>
                </a:cxn>
                <a:cxn ang="0">
                  <a:pos x="64" y="3"/>
                </a:cxn>
                <a:cxn ang="0">
                  <a:pos x="62" y="2"/>
                </a:cxn>
                <a:cxn ang="0">
                  <a:pos x="64" y="0"/>
                </a:cxn>
                <a:cxn ang="0">
                  <a:pos x="59" y="3"/>
                </a:cxn>
                <a:cxn ang="0">
                  <a:pos x="57" y="2"/>
                </a:cxn>
                <a:cxn ang="0">
                  <a:pos x="54" y="2"/>
                </a:cxn>
                <a:cxn ang="0">
                  <a:pos x="54" y="3"/>
                </a:cxn>
                <a:cxn ang="0">
                  <a:pos x="54" y="11"/>
                </a:cxn>
                <a:cxn ang="0">
                  <a:pos x="54" y="12"/>
                </a:cxn>
                <a:cxn ang="0">
                  <a:pos x="46" y="14"/>
                </a:cxn>
                <a:cxn ang="0">
                  <a:pos x="45" y="18"/>
                </a:cxn>
                <a:cxn ang="0">
                  <a:pos x="43" y="21"/>
                </a:cxn>
                <a:cxn ang="0">
                  <a:pos x="39" y="21"/>
                </a:cxn>
                <a:cxn ang="0">
                  <a:pos x="34" y="21"/>
                </a:cxn>
                <a:cxn ang="0">
                  <a:pos x="32" y="23"/>
                </a:cxn>
                <a:cxn ang="0">
                  <a:pos x="29" y="23"/>
                </a:cxn>
                <a:cxn ang="0">
                  <a:pos x="29" y="18"/>
                </a:cxn>
                <a:cxn ang="0">
                  <a:pos x="30" y="16"/>
                </a:cxn>
                <a:cxn ang="0">
                  <a:pos x="29" y="14"/>
                </a:cxn>
                <a:cxn ang="0">
                  <a:pos x="27" y="21"/>
                </a:cxn>
                <a:cxn ang="0">
                  <a:pos x="25" y="21"/>
                </a:cxn>
                <a:cxn ang="0">
                  <a:pos x="16" y="23"/>
                </a:cxn>
                <a:cxn ang="0">
                  <a:pos x="13" y="23"/>
                </a:cxn>
                <a:cxn ang="0">
                  <a:pos x="7" y="23"/>
                </a:cxn>
                <a:cxn ang="0">
                  <a:pos x="5" y="23"/>
                </a:cxn>
                <a:cxn ang="0">
                  <a:pos x="2" y="23"/>
                </a:cxn>
                <a:cxn ang="0">
                  <a:pos x="0" y="23"/>
                </a:cxn>
                <a:cxn ang="0">
                  <a:pos x="0" y="27"/>
                </a:cxn>
                <a:cxn ang="0">
                  <a:pos x="2" y="27"/>
                </a:cxn>
                <a:cxn ang="0">
                  <a:pos x="5" y="28"/>
                </a:cxn>
              </a:cxnLst>
              <a:rect l="0" t="0" r="r" b="b"/>
              <a:pathLst>
                <a:path w="66" h="36">
                  <a:moveTo>
                    <a:pt x="7" y="30"/>
                  </a:moveTo>
                  <a:lnTo>
                    <a:pt x="7" y="30"/>
                  </a:lnTo>
                  <a:lnTo>
                    <a:pt x="11" y="32"/>
                  </a:lnTo>
                  <a:lnTo>
                    <a:pt x="11" y="32"/>
                  </a:lnTo>
                  <a:lnTo>
                    <a:pt x="14" y="32"/>
                  </a:lnTo>
                  <a:lnTo>
                    <a:pt x="18" y="32"/>
                  </a:lnTo>
                  <a:lnTo>
                    <a:pt x="18" y="32"/>
                  </a:lnTo>
                  <a:lnTo>
                    <a:pt x="20" y="34"/>
                  </a:lnTo>
                  <a:lnTo>
                    <a:pt x="21" y="36"/>
                  </a:lnTo>
                  <a:lnTo>
                    <a:pt x="21" y="36"/>
                  </a:lnTo>
                  <a:lnTo>
                    <a:pt x="32" y="36"/>
                  </a:lnTo>
                  <a:lnTo>
                    <a:pt x="32" y="36"/>
                  </a:lnTo>
                  <a:lnTo>
                    <a:pt x="37" y="32"/>
                  </a:lnTo>
                  <a:lnTo>
                    <a:pt x="41" y="30"/>
                  </a:lnTo>
                  <a:lnTo>
                    <a:pt x="41" y="30"/>
                  </a:lnTo>
                  <a:lnTo>
                    <a:pt x="45" y="30"/>
                  </a:lnTo>
                  <a:lnTo>
                    <a:pt x="48" y="28"/>
                  </a:lnTo>
                  <a:lnTo>
                    <a:pt x="50" y="25"/>
                  </a:lnTo>
                  <a:lnTo>
                    <a:pt x="50" y="23"/>
                  </a:lnTo>
                  <a:lnTo>
                    <a:pt x="50" y="23"/>
                  </a:lnTo>
                  <a:lnTo>
                    <a:pt x="57" y="23"/>
                  </a:lnTo>
                  <a:lnTo>
                    <a:pt x="61" y="21"/>
                  </a:lnTo>
                  <a:lnTo>
                    <a:pt x="61" y="20"/>
                  </a:lnTo>
                  <a:lnTo>
                    <a:pt x="61" y="20"/>
                  </a:lnTo>
                  <a:lnTo>
                    <a:pt x="59" y="16"/>
                  </a:lnTo>
                  <a:lnTo>
                    <a:pt x="59" y="14"/>
                  </a:lnTo>
                  <a:lnTo>
                    <a:pt x="61" y="14"/>
                  </a:lnTo>
                  <a:lnTo>
                    <a:pt x="61" y="14"/>
                  </a:lnTo>
                  <a:lnTo>
                    <a:pt x="62" y="14"/>
                  </a:lnTo>
                  <a:lnTo>
                    <a:pt x="64" y="12"/>
                  </a:lnTo>
                  <a:lnTo>
                    <a:pt x="66" y="7"/>
                  </a:lnTo>
                  <a:lnTo>
                    <a:pt x="66" y="7"/>
                  </a:lnTo>
                  <a:lnTo>
                    <a:pt x="66" y="5"/>
                  </a:lnTo>
                  <a:lnTo>
                    <a:pt x="64" y="3"/>
                  </a:lnTo>
                  <a:lnTo>
                    <a:pt x="64" y="3"/>
                  </a:lnTo>
                  <a:lnTo>
                    <a:pt x="62" y="2"/>
                  </a:lnTo>
                  <a:lnTo>
                    <a:pt x="64" y="0"/>
                  </a:lnTo>
                  <a:lnTo>
                    <a:pt x="64" y="0"/>
                  </a:lnTo>
                  <a:lnTo>
                    <a:pt x="61" y="2"/>
                  </a:lnTo>
                  <a:lnTo>
                    <a:pt x="59" y="3"/>
                  </a:lnTo>
                  <a:lnTo>
                    <a:pt x="57" y="2"/>
                  </a:lnTo>
                  <a:lnTo>
                    <a:pt x="57" y="2"/>
                  </a:lnTo>
                  <a:lnTo>
                    <a:pt x="55" y="2"/>
                  </a:lnTo>
                  <a:lnTo>
                    <a:pt x="54" y="2"/>
                  </a:lnTo>
                  <a:lnTo>
                    <a:pt x="54" y="3"/>
                  </a:lnTo>
                  <a:lnTo>
                    <a:pt x="54" y="3"/>
                  </a:lnTo>
                  <a:lnTo>
                    <a:pt x="54" y="7"/>
                  </a:lnTo>
                  <a:lnTo>
                    <a:pt x="54" y="11"/>
                  </a:lnTo>
                  <a:lnTo>
                    <a:pt x="54" y="11"/>
                  </a:lnTo>
                  <a:lnTo>
                    <a:pt x="54" y="12"/>
                  </a:lnTo>
                  <a:lnTo>
                    <a:pt x="52" y="14"/>
                  </a:lnTo>
                  <a:lnTo>
                    <a:pt x="46" y="14"/>
                  </a:lnTo>
                  <a:lnTo>
                    <a:pt x="46" y="14"/>
                  </a:lnTo>
                  <a:lnTo>
                    <a:pt x="45" y="18"/>
                  </a:lnTo>
                  <a:lnTo>
                    <a:pt x="43" y="21"/>
                  </a:lnTo>
                  <a:lnTo>
                    <a:pt x="43" y="21"/>
                  </a:lnTo>
                  <a:lnTo>
                    <a:pt x="39" y="21"/>
                  </a:lnTo>
                  <a:lnTo>
                    <a:pt x="39" y="21"/>
                  </a:lnTo>
                  <a:lnTo>
                    <a:pt x="36" y="23"/>
                  </a:lnTo>
                  <a:lnTo>
                    <a:pt x="34" y="21"/>
                  </a:lnTo>
                  <a:lnTo>
                    <a:pt x="34" y="21"/>
                  </a:lnTo>
                  <a:lnTo>
                    <a:pt x="32" y="23"/>
                  </a:lnTo>
                  <a:lnTo>
                    <a:pt x="30" y="23"/>
                  </a:lnTo>
                  <a:lnTo>
                    <a:pt x="29" y="23"/>
                  </a:lnTo>
                  <a:lnTo>
                    <a:pt x="29" y="23"/>
                  </a:lnTo>
                  <a:lnTo>
                    <a:pt x="29" y="18"/>
                  </a:lnTo>
                  <a:lnTo>
                    <a:pt x="29" y="16"/>
                  </a:lnTo>
                  <a:lnTo>
                    <a:pt x="30" y="16"/>
                  </a:lnTo>
                  <a:lnTo>
                    <a:pt x="30" y="16"/>
                  </a:lnTo>
                  <a:lnTo>
                    <a:pt x="29" y="14"/>
                  </a:lnTo>
                  <a:lnTo>
                    <a:pt x="27" y="16"/>
                  </a:lnTo>
                  <a:lnTo>
                    <a:pt x="27" y="21"/>
                  </a:lnTo>
                  <a:lnTo>
                    <a:pt x="27" y="21"/>
                  </a:lnTo>
                  <a:lnTo>
                    <a:pt x="25" y="21"/>
                  </a:lnTo>
                  <a:lnTo>
                    <a:pt x="21" y="23"/>
                  </a:lnTo>
                  <a:lnTo>
                    <a:pt x="16" y="23"/>
                  </a:lnTo>
                  <a:lnTo>
                    <a:pt x="16" y="23"/>
                  </a:lnTo>
                  <a:lnTo>
                    <a:pt x="13" y="23"/>
                  </a:lnTo>
                  <a:lnTo>
                    <a:pt x="13" y="23"/>
                  </a:lnTo>
                  <a:lnTo>
                    <a:pt x="7" y="23"/>
                  </a:lnTo>
                  <a:lnTo>
                    <a:pt x="7" y="23"/>
                  </a:lnTo>
                  <a:lnTo>
                    <a:pt x="5" y="23"/>
                  </a:lnTo>
                  <a:lnTo>
                    <a:pt x="2" y="23"/>
                  </a:lnTo>
                  <a:lnTo>
                    <a:pt x="2" y="23"/>
                  </a:lnTo>
                  <a:lnTo>
                    <a:pt x="0" y="21"/>
                  </a:lnTo>
                  <a:lnTo>
                    <a:pt x="0" y="23"/>
                  </a:lnTo>
                  <a:lnTo>
                    <a:pt x="0" y="25"/>
                  </a:lnTo>
                  <a:lnTo>
                    <a:pt x="0" y="27"/>
                  </a:lnTo>
                  <a:lnTo>
                    <a:pt x="0" y="27"/>
                  </a:lnTo>
                  <a:lnTo>
                    <a:pt x="2" y="27"/>
                  </a:lnTo>
                  <a:lnTo>
                    <a:pt x="5" y="28"/>
                  </a:lnTo>
                  <a:lnTo>
                    <a:pt x="5" y="28"/>
                  </a:lnTo>
                  <a:lnTo>
                    <a:pt x="7" y="3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4" name="Freeform 5291"/>
            <p:cNvSpPr>
              <a:spLocks/>
            </p:cNvSpPr>
            <p:nvPr/>
          </p:nvSpPr>
          <p:spPr bwMode="auto">
            <a:xfrm>
              <a:off x="5073" y="2769"/>
              <a:ext cx="66" cy="36"/>
            </a:xfrm>
            <a:custGeom>
              <a:avLst/>
              <a:gdLst/>
              <a:ahLst/>
              <a:cxnLst>
                <a:cxn ang="0">
                  <a:pos x="7" y="30"/>
                </a:cxn>
                <a:cxn ang="0">
                  <a:pos x="11" y="32"/>
                </a:cxn>
                <a:cxn ang="0">
                  <a:pos x="18" y="32"/>
                </a:cxn>
                <a:cxn ang="0">
                  <a:pos x="20" y="34"/>
                </a:cxn>
                <a:cxn ang="0">
                  <a:pos x="21" y="36"/>
                </a:cxn>
                <a:cxn ang="0">
                  <a:pos x="32" y="36"/>
                </a:cxn>
                <a:cxn ang="0">
                  <a:pos x="41" y="30"/>
                </a:cxn>
                <a:cxn ang="0">
                  <a:pos x="45" y="30"/>
                </a:cxn>
                <a:cxn ang="0">
                  <a:pos x="50" y="25"/>
                </a:cxn>
                <a:cxn ang="0">
                  <a:pos x="50" y="23"/>
                </a:cxn>
                <a:cxn ang="0">
                  <a:pos x="61" y="21"/>
                </a:cxn>
                <a:cxn ang="0">
                  <a:pos x="61" y="20"/>
                </a:cxn>
                <a:cxn ang="0">
                  <a:pos x="59" y="14"/>
                </a:cxn>
                <a:cxn ang="0">
                  <a:pos x="61" y="14"/>
                </a:cxn>
                <a:cxn ang="0">
                  <a:pos x="64" y="12"/>
                </a:cxn>
                <a:cxn ang="0">
                  <a:pos x="66" y="7"/>
                </a:cxn>
                <a:cxn ang="0">
                  <a:pos x="64" y="3"/>
                </a:cxn>
                <a:cxn ang="0">
                  <a:pos x="62" y="2"/>
                </a:cxn>
                <a:cxn ang="0">
                  <a:pos x="64" y="0"/>
                </a:cxn>
                <a:cxn ang="0">
                  <a:pos x="59" y="3"/>
                </a:cxn>
                <a:cxn ang="0">
                  <a:pos x="57" y="2"/>
                </a:cxn>
                <a:cxn ang="0">
                  <a:pos x="54" y="2"/>
                </a:cxn>
                <a:cxn ang="0">
                  <a:pos x="54" y="3"/>
                </a:cxn>
                <a:cxn ang="0">
                  <a:pos x="54" y="11"/>
                </a:cxn>
                <a:cxn ang="0">
                  <a:pos x="54" y="12"/>
                </a:cxn>
                <a:cxn ang="0">
                  <a:pos x="46" y="14"/>
                </a:cxn>
                <a:cxn ang="0">
                  <a:pos x="45" y="18"/>
                </a:cxn>
                <a:cxn ang="0">
                  <a:pos x="43" y="21"/>
                </a:cxn>
                <a:cxn ang="0">
                  <a:pos x="39" y="21"/>
                </a:cxn>
                <a:cxn ang="0">
                  <a:pos x="34" y="21"/>
                </a:cxn>
                <a:cxn ang="0">
                  <a:pos x="32" y="23"/>
                </a:cxn>
                <a:cxn ang="0">
                  <a:pos x="29" y="23"/>
                </a:cxn>
                <a:cxn ang="0">
                  <a:pos x="29" y="18"/>
                </a:cxn>
                <a:cxn ang="0">
                  <a:pos x="30" y="16"/>
                </a:cxn>
                <a:cxn ang="0">
                  <a:pos x="29" y="14"/>
                </a:cxn>
                <a:cxn ang="0">
                  <a:pos x="27" y="21"/>
                </a:cxn>
                <a:cxn ang="0">
                  <a:pos x="25" y="21"/>
                </a:cxn>
                <a:cxn ang="0">
                  <a:pos x="16" y="23"/>
                </a:cxn>
                <a:cxn ang="0">
                  <a:pos x="13" y="23"/>
                </a:cxn>
                <a:cxn ang="0">
                  <a:pos x="7" y="23"/>
                </a:cxn>
                <a:cxn ang="0">
                  <a:pos x="5" y="23"/>
                </a:cxn>
                <a:cxn ang="0">
                  <a:pos x="2" y="23"/>
                </a:cxn>
                <a:cxn ang="0">
                  <a:pos x="0" y="23"/>
                </a:cxn>
                <a:cxn ang="0">
                  <a:pos x="0" y="27"/>
                </a:cxn>
                <a:cxn ang="0">
                  <a:pos x="2" y="27"/>
                </a:cxn>
                <a:cxn ang="0">
                  <a:pos x="5" y="28"/>
                </a:cxn>
              </a:cxnLst>
              <a:rect l="0" t="0" r="r" b="b"/>
              <a:pathLst>
                <a:path w="66" h="36">
                  <a:moveTo>
                    <a:pt x="7" y="30"/>
                  </a:moveTo>
                  <a:lnTo>
                    <a:pt x="7" y="30"/>
                  </a:lnTo>
                  <a:lnTo>
                    <a:pt x="11" y="32"/>
                  </a:lnTo>
                  <a:lnTo>
                    <a:pt x="11" y="32"/>
                  </a:lnTo>
                  <a:lnTo>
                    <a:pt x="14" y="32"/>
                  </a:lnTo>
                  <a:lnTo>
                    <a:pt x="18" y="32"/>
                  </a:lnTo>
                  <a:lnTo>
                    <a:pt x="18" y="32"/>
                  </a:lnTo>
                  <a:lnTo>
                    <a:pt x="20" y="34"/>
                  </a:lnTo>
                  <a:lnTo>
                    <a:pt x="21" y="36"/>
                  </a:lnTo>
                  <a:lnTo>
                    <a:pt x="21" y="36"/>
                  </a:lnTo>
                  <a:lnTo>
                    <a:pt x="32" y="36"/>
                  </a:lnTo>
                  <a:lnTo>
                    <a:pt x="32" y="36"/>
                  </a:lnTo>
                  <a:lnTo>
                    <a:pt x="37" y="32"/>
                  </a:lnTo>
                  <a:lnTo>
                    <a:pt x="41" y="30"/>
                  </a:lnTo>
                  <a:lnTo>
                    <a:pt x="41" y="30"/>
                  </a:lnTo>
                  <a:lnTo>
                    <a:pt x="45" y="30"/>
                  </a:lnTo>
                  <a:lnTo>
                    <a:pt x="48" y="28"/>
                  </a:lnTo>
                  <a:lnTo>
                    <a:pt x="50" y="25"/>
                  </a:lnTo>
                  <a:lnTo>
                    <a:pt x="50" y="23"/>
                  </a:lnTo>
                  <a:lnTo>
                    <a:pt x="50" y="23"/>
                  </a:lnTo>
                  <a:lnTo>
                    <a:pt x="57" y="23"/>
                  </a:lnTo>
                  <a:lnTo>
                    <a:pt x="61" y="21"/>
                  </a:lnTo>
                  <a:lnTo>
                    <a:pt x="61" y="20"/>
                  </a:lnTo>
                  <a:lnTo>
                    <a:pt x="61" y="20"/>
                  </a:lnTo>
                  <a:lnTo>
                    <a:pt x="59" y="16"/>
                  </a:lnTo>
                  <a:lnTo>
                    <a:pt x="59" y="14"/>
                  </a:lnTo>
                  <a:lnTo>
                    <a:pt x="61" y="14"/>
                  </a:lnTo>
                  <a:lnTo>
                    <a:pt x="61" y="14"/>
                  </a:lnTo>
                  <a:lnTo>
                    <a:pt x="62" y="14"/>
                  </a:lnTo>
                  <a:lnTo>
                    <a:pt x="64" y="12"/>
                  </a:lnTo>
                  <a:lnTo>
                    <a:pt x="66" y="7"/>
                  </a:lnTo>
                  <a:lnTo>
                    <a:pt x="66" y="7"/>
                  </a:lnTo>
                  <a:lnTo>
                    <a:pt x="66" y="5"/>
                  </a:lnTo>
                  <a:lnTo>
                    <a:pt x="64" y="3"/>
                  </a:lnTo>
                  <a:lnTo>
                    <a:pt x="64" y="3"/>
                  </a:lnTo>
                  <a:lnTo>
                    <a:pt x="62" y="2"/>
                  </a:lnTo>
                  <a:lnTo>
                    <a:pt x="64" y="0"/>
                  </a:lnTo>
                  <a:lnTo>
                    <a:pt x="64" y="0"/>
                  </a:lnTo>
                  <a:lnTo>
                    <a:pt x="61" y="2"/>
                  </a:lnTo>
                  <a:lnTo>
                    <a:pt x="59" y="3"/>
                  </a:lnTo>
                  <a:lnTo>
                    <a:pt x="57" y="2"/>
                  </a:lnTo>
                  <a:lnTo>
                    <a:pt x="57" y="2"/>
                  </a:lnTo>
                  <a:lnTo>
                    <a:pt x="55" y="2"/>
                  </a:lnTo>
                  <a:lnTo>
                    <a:pt x="54" y="2"/>
                  </a:lnTo>
                  <a:lnTo>
                    <a:pt x="54" y="3"/>
                  </a:lnTo>
                  <a:lnTo>
                    <a:pt x="54" y="3"/>
                  </a:lnTo>
                  <a:lnTo>
                    <a:pt x="54" y="7"/>
                  </a:lnTo>
                  <a:lnTo>
                    <a:pt x="54" y="11"/>
                  </a:lnTo>
                  <a:lnTo>
                    <a:pt x="54" y="11"/>
                  </a:lnTo>
                  <a:lnTo>
                    <a:pt x="54" y="12"/>
                  </a:lnTo>
                  <a:lnTo>
                    <a:pt x="52" y="14"/>
                  </a:lnTo>
                  <a:lnTo>
                    <a:pt x="46" y="14"/>
                  </a:lnTo>
                  <a:lnTo>
                    <a:pt x="46" y="14"/>
                  </a:lnTo>
                  <a:lnTo>
                    <a:pt x="45" y="18"/>
                  </a:lnTo>
                  <a:lnTo>
                    <a:pt x="43" y="21"/>
                  </a:lnTo>
                  <a:lnTo>
                    <a:pt x="43" y="21"/>
                  </a:lnTo>
                  <a:lnTo>
                    <a:pt x="39" y="21"/>
                  </a:lnTo>
                  <a:lnTo>
                    <a:pt x="39" y="21"/>
                  </a:lnTo>
                  <a:lnTo>
                    <a:pt x="36" y="23"/>
                  </a:lnTo>
                  <a:lnTo>
                    <a:pt x="34" y="21"/>
                  </a:lnTo>
                  <a:lnTo>
                    <a:pt x="34" y="21"/>
                  </a:lnTo>
                  <a:lnTo>
                    <a:pt x="32" y="23"/>
                  </a:lnTo>
                  <a:lnTo>
                    <a:pt x="30" y="23"/>
                  </a:lnTo>
                  <a:lnTo>
                    <a:pt x="29" y="23"/>
                  </a:lnTo>
                  <a:lnTo>
                    <a:pt x="29" y="23"/>
                  </a:lnTo>
                  <a:lnTo>
                    <a:pt x="29" y="18"/>
                  </a:lnTo>
                  <a:lnTo>
                    <a:pt x="29" y="16"/>
                  </a:lnTo>
                  <a:lnTo>
                    <a:pt x="30" y="16"/>
                  </a:lnTo>
                  <a:lnTo>
                    <a:pt x="30" y="16"/>
                  </a:lnTo>
                  <a:lnTo>
                    <a:pt x="29" y="14"/>
                  </a:lnTo>
                  <a:lnTo>
                    <a:pt x="27" y="16"/>
                  </a:lnTo>
                  <a:lnTo>
                    <a:pt x="27" y="21"/>
                  </a:lnTo>
                  <a:lnTo>
                    <a:pt x="27" y="21"/>
                  </a:lnTo>
                  <a:lnTo>
                    <a:pt x="25" y="21"/>
                  </a:lnTo>
                  <a:lnTo>
                    <a:pt x="21" y="23"/>
                  </a:lnTo>
                  <a:lnTo>
                    <a:pt x="16" y="23"/>
                  </a:lnTo>
                  <a:lnTo>
                    <a:pt x="16" y="23"/>
                  </a:lnTo>
                  <a:lnTo>
                    <a:pt x="13" y="23"/>
                  </a:lnTo>
                  <a:lnTo>
                    <a:pt x="13" y="23"/>
                  </a:lnTo>
                  <a:lnTo>
                    <a:pt x="7" y="23"/>
                  </a:lnTo>
                  <a:lnTo>
                    <a:pt x="7" y="23"/>
                  </a:lnTo>
                  <a:lnTo>
                    <a:pt x="5" y="23"/>
                  </a:lnTo>
                  <a:lnTo>
                    <a:pt x="2" y="23"/>
                  </a:lnTo>
                  <a:lnTo>
                    <a:pt x="2" y="23"/>
                  </a:lnTo>
                  <a:lnTo>
                    <a:pt x="0" y="21"/>
                  </a:lnTo>
                  <a:lnTo>
                    <a:pt x="0" y="23"/>
                  </a:lnTo>
                  <a:lnTo>
                    <a:pt x="0" y="25"/>
                  </a:lnTo>
                  <a:lnTo>
                    <a:pt x="0" y="27"/>
                  </a:lnTo>
                  <a:lnTo>
                    <a:pt x="0" y="27"/>
                  </a:lnTo>
                  <a:lnTo>
                    <a:pt x="2" y="27"/>
                  </a:lnTo>
                  <a:lnTo>
                    <a:pt x="5" y="28"/>
                  </a:lnTo>
                  <a:lnTo>
                    <a:pt x="5" y="28"/>
                  </a:lnTo>
                  <a:lnTo>
                    <a:pt x="7" y="3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5" name="Freeform 5292"/>
            <p:cNvSpPr>
              <a:spLocks/>
            </p:cNvSpPr>
            <p:nvPr/>
          </p:nvSpPr>
          <p:spPr bwMode="auto">
            <a:xfrm>
              <a:off x="5091" y="2778"/>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6" name="Freeform 5293"/>
            <p:cNvSpPr>
              <a:spLocks/>
            </p:cNvSpPr>
            <p:nvPr/>
          </p:nvSpPr>
          <p:spPr bwMode="auto">
            <a:xfrm>
              <a:off x="5091" y="2778"/>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7" name="Freeform 5294"/>
            <p:cNvSpPr>
              <a:spLocks/>
            </p:cNvSpPr>
            <p:nvPr/>
          </p:nvSpPr>
          <p:spPr bwMode="auto">
            <a:xfrm>
              <a:off x="5094" y="2724"/>
              <a:ext cx="4" cy="4"/>
            </a:xfrm>
            <a:custGeom>
              <a:avLst/>
              <a:gdLst/>
              <a:ahLst/>
              <a:cxnLst>
                <a:cxn ang="0">
                  <a:pos x="4" y="4"/>
                </a:cxn>
                <a:cxn ang="0">
                  <a:pos x="4" y="4"/>
                </a:cxn>
                <a:cxn ang="0">
                  <a:pos x="4" y="4"/>
                </a:cxn>
                <a:cxn ang="0">
                  <a:pos x="4" y="2"/>
                </a:cxn>
                <a:cxn ang="0">
                  <a:pos x="2" y="0"/>
                </a:cxn>
                <a:cxn ang="0">
                  <a:pos x="0" y="2"/>
                </a:cxn>
                <a:cxn ang="0">
                  <a:pos x="0" y="2"/>
                </a:cxn>
                <a:cxn ang="0">
                  <a:pos x="2" y="4"/>
                </a:cxn>
                <a:cxn ang="0">
                  <a:pos x="4" y="4"/>
                </a:cxn>
              </a:cxnLst>
              <a:rect l="0" t="0" r="r" b="b"/>
              <a:pathLst>
                <a:path w="4" h="4">
                  <a:moveTo>
                    <a:pt x="4" y="4"/>
                  </a:moveTo>
                  <a:lnTo>
                    <a:pt x="4" y="4"/>
                  </a:lnTo>
                  <a:lnTo>
                    <a:pt x="4" y="4"/>
                  </a:lnTo>
                  <a:lnTo>
                    <a:pt x="4" y="2"/>
                  </a:lnTo>
                  <a:lnTo>
                    <a:pt x="2" y="0"/>
                  </a:lnTo>
                  <a:lnTo>
                    <a:pt x="0" y="2"/>
                  </a:lnTo>
                  <a:lnTo>
                    <a:pt x="0" y="2"/>
                  </a:lnTo>
                  <a:lnTo>
                    <a:pt x="2" y="4"/>
                  </a:lnTo>
                  <a:lnTo>
                    <a:pt x="4"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8" name="Freeform 5295"/>
            <p:cNvSpPr>
              <a:spLocks/>
            </p:cNvSpPr>
            <p:nvPr/>
          </p:nvSpPr>
          <p:spPr bwMode="auto">
            <a:xfrm>
              <a:off x="5094" y="2724"/>
              <a:ext cx="4" cy="4"/>
            </a:xfrm>
            <a:custGeom>
              <a:avLst/>
              <a:gdLst/>
              <a:ahLst/>
              <a:cxnLst>
                <a:cxn ang="0">
                  <a:pos x="4" y="4"/>
                </a:cxn>
                <a:cxn ang="0">
                  <a:pos x="4" y="4"/>
                </a:cxn>
                <a:cxn ang="0">
                  <a:pos x="4" y="4"/>
                </a:cxn>
                <a:cxn ang="0">
                  <a:pos x="4" y="2"/>
                </a:cxn>
                <a:cxn ang="0">
                  <a:pos x="2" y="0"/>
                </a:cxn>
                <a:cxn ang="0">
                  <a:pos x="0" y="2"/>
                </a:cxn>
                <a:cxn ang="0">
                  <a:pos x="0" y="2"/>
                </a:cxn>
                <a:cxn ang="0">
                  <a:pos x="2" y="4"/>
                </a:cxn>
                <a:cxn ang="0">
                  <a:pos x="4" y="4"/>
                </a:cxn>
              </a:cxnLst>
              <a:rect l="0" t="0" r="r" b="b"/>
              <a:pathLst>
                <a:path w="4" h="4">
                  <a:moveTo>
                    <a:pt x="4" y="4"/>
                  </a:moveTo>
                  <a:lnTo>
                    <a:pt x="4" y="4"/>
                  </a:lnTo>
                  <a:lnTo>
                    <a:pt x="4" y="4"/>
                  </a:lnTo>
                  <a:lnTo>
                    <a:pt x="4" y="2"/>
                  </a:lnTo>
                  <a:lnTo>
                    <a:pt x="2" y="0"/>
                  </a:lnTo>
                  <a:lnTo>
                    <a:pt x="0" y="2"/>
                  </a:lnTo>
                  <a:lnTo>
                    <a:pt x="0" y="2"/>
                  </a:lnTo>
                  <a:lnTo>
                    <a:pt x="2" y="4"/>
                  </a:lnTo>
                  <a:lnTo>
                    <a:pt x="4"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79" name="Freeform 5296"/>
            <p:cNvSpPr>
              <a:spLocks/>
            </p:cNvSpPr>
            <p:nvPr/>
          </p:nvSpPr>
          <p:spPr bwMode="auto">
            <a:xfrm>
              <a:off x="5096" y="2851"/>
              <a:ext cx="4" cy="5"/>
            </a:xfrm>
            <a:custGeom>
              <a:avLst/>
              <a:gdLst/>
              <a:ahLst/>
              <a:cxnLst>
                <a:cxn ang="0">
                  <a:pos x="4" y="5"/>
                </a:cxn>
                <a:cxn ang="0">
                  <a:pos x="4" y="5"/>
                </a:cxn>
                <a:cxn ang="0">
                  <a:pos x="4" y="2"/>
                </a:cxn>
                <a:cxn ang="0">
                  <a:pos x="4" y="0"/>
                </a:cxn>
                <a:cxn ang="0">
                  <a:pos x="2" y="0"/>
                </a:cxn>
                <a:cxn ang="0">
                  <a:pos x="2" y="0"/>
                </a:cxn>
                <a:cxn ang="0">
                  <a:pos x="0" y="2"/>
                </a:cxn>
                <a:cxn ang="0">
                  <a:pos x="0" y="4"/>
                </a:cxn>
                <a:cxn ang="0">
                  <a:pos x="4" y="5"/>
                </a:cxn>
              </a:cxnLst>
              <a:rect l="0" t="0" r="r" b="b"/>
              <a:pathLst>
                <a:path w="4" h="5">
                  <a:moveTo>
                    <a:pt x="4" y="5"/>
                  </a:moveTo>
                  <a:lnTo>
                    <a:pt x="4" y="5"/>
                  </a:lnTo>
                  <a:lnTo>
                    <a:pt x="4" y="2"/>
                  </a:lnTo>
                  <a:lnTo>
                    <a:pt x="4" y="0"/>
                  </a:lnTo>
                  <a:lnTo>
                    <a:pt x="2" y="0"/>
                  </a:lnTo>
                  <a:lnTo>
                    <a:pt x="2" y="0"/>
                  </a:lnTo>
                  <a:lnTo>
                    <a:pt x="0" y="2"/>
                  </a:lnTo>
                  <a:lnTo>
                    <a:pt x="0" y="4"/>
                  </a:lnTo>
                  <a:lnTo>
                    <a:pt x="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0" name="Freeform 5297"/>
            <p:cNvSpPr>
              <a:spLocks/>
            </p:cNvSpPr>
            <p:nvPr/>
          </p:nvSpPr>
          <p:spPr bwMode="auto">
            <a:xfrm>
              <a:off x="5096" y="2851"/>
              <a:ext cx="4" cy="5"/>
            </a:xfrm>
            <a:custGeom>
              <a:avLst/>
              <a:gdLst/>
              <a:ahLst/>
              <a:cxnLst>
                <a:cxn ang="0">
                  <a:pos x="4" y="5"/>
                </a:cxn>
                <a:cxn ang="0">
                  <a:pos x="4" y="5"/>
                </a:cxn>
                <a:cxn ang="0">
                  <a:pos x="4" y="2"/>
                </a:cxn>
                <a:cxn ang="0">
                  <a:pos x="4" y="0"/>
                </a:cxn>
                <a:cxn ang="0">
                  <a:pos x="2" y="0"/>
                </a:cxn>
                <a:cxn ang="0">
                  <a:pos x="2" y="0"/>
                </a:cxn>
                <a:cxn ang="0">
                  <a:pos x="0" y="2"/>
                </a:cxn>
                <a:cxn ang="0">
                  <a:pos x="0" y="4"/>
                </a:cxn>
                <a:cxn ang="0">
                  <a:pos x="4" y="5"/>
                </a:cxn>
              </a:cxnLst>
              <a:rect l="0" t="0" r="r" b="b"/>
              <a:pathLst>
                <a:path w="4" h="5">
                  <a:moveTo>
                    <a:pt x="4" y="5"/>
                  </a:moveTo>
                  <a:lnTo>
                    <a:pt x="4" y="5"/>
                  </a:lnTo>
                  <a:lnTo>
                    <a:pt x="4" y="2"/>
                  </a:lnTo>
                  <a:lnTo>
                    <a:pt x="4" y="0"/>
                  </a:lnTo>
                  <a:lnTo>
                    <a:pt x="2" y="0"/>
                  </a:lnTo>
                  <a:lnTo>
                    <a:pt x="2" y="0"/>
                  </a:lnTo>
                  <a:lnTo>
                    <a:pt x="0" y="2"/>
                  </a:lnTo>
                  <a:lnTo>
                    <a:pt x="0" y="4"/>
                  </a:lnTo>
                  <a:lnTo>
                    <a:pt x="4"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1" name="Freeform 5298"/>
            <p:cNvSpPr>
              <a:spLocks/>
            </p:cNvSpPr>
            <p:nvPr/>
          </p:nvSpPr>
          <p:spPr bwMode="auto">
            <a:xfrm>
              <a:off x="5102" y="2853"/>
              <a:ext cx="7" cy="5"/>
            </a:xfrm>
            <a:custGeom>
              <a:avLst/>
              <a:gdLst/>
              <a:ahLst/>
              <a:cxnLst>
                <a:cxn ang="0">
                  <a:pos x="5" y="5"/>
                </a:cxn>
                <a:cxn ang="0">
                  <a:pos x="5" y="5"/>
                </a:cxn>
                <a:cxn ang="0">
                  <a:pos x="7" y="3"/>
                </a:cxn>
                <a:cxn ang="0">
                  <a:pos x="5" y="3"/>
                </a:cxn>
                <a:cxn ang="0">
                  <a:pos x="1" y="0"/>
                </a:cxn>
                <a:cxn ang="0">
                  <a:pos x="1" y="0"/>
                </a:cxn>
                <a:cxn ang="0">
                  <a:pos x="0" y="0"/>
                </a:cxn>
                <a:cxn ang="0">
                  <a:pos x="0" y="2"/>
                </a:cxn>
                <a:cxn ang="0">
                  <a:pos x="0" y="3"/>
                </a:cxn>
                <a:cxn ang="0">
                  <a:pos x="0" y="5"/>
                </a:cxn>
                <a:cxn ang="0">
                  <a:pos x="0" y="5"/>
                </a:cxn>
                <a:cxn ang="0">
                  <a:pos x="3" y="5"/>
                </a:cxn>
                <a:cxn ang="0">
                  <a:pos x="5" y="5"/>
                </a:cxn>
              </a:cxnLst>
              <a:rect l="0" t="0" r="r" b="b"/>
              <a:pathLst>
                <a:path w="7" h="5">
                  <a:moveTo>
                    <a:pt x="5" y="5"/>
                  </a:moveTo>
                  <a:lnTo>
                    <a:pt x="5" y="5"/>
                  </a:lnTo>
                  <a:lnTo>
                    <a:pt x="7" y="3"/>
                  </a:lnTo>
                  <a:lnTo>
                    <a:pt x="5" y="3"/>
                  </a:lnTo>
                  <a:lnTo>
                    <a:pt x="1" y="0"/>
                  </a:lnTo>
                  <a:lnTo>
                    <a:pt x="1" y="0"/>
                  </a:lnTo>
                  <a:lnTo>
                    <a:pt x="0" y="0"/>
                  </a:lnTo>
                  <a:lnTo>
                    <a:pt x="0" y="2"/>
                  </a:lnTo>
                  <a:lnTo>
                    <a:pt x="0" y="3"/>
                  </a:lnTo>
                  <a:lnTo>
                    <a:pt x="0" y="5"/>
                  </a:lnTo>
                  <a:lnTo>
                    <a:pt x="0" y="5"/>
                  </a:lnTo>
                  <a:lnTo>
                    <a:pt x="3" y="5"/>
                  </a:lnTo>
                  <a:lnTo>
                    <a:pt x="5"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2" name="Freeform 5299"/>
            <p:cNvSpPr>
              <a:spLocks/>
            </p:cNvSpPr>
            <p:nvPr/>
          </p:nvSpPr>
          <p:spPr bwMode="auto">
            <a:xfrm>
              <a:off x="5102" y="2853"/>
              <a:ext cx="7" cy="5"/>
            </a:xfrm>
            <a:custGeom>
              <a:avLst/>
              <a:gdLst/>
              <a:ahLst/>
              <a:cxnLst>
                <a:cxn ang="0">
                  <a:pos x="5" y="5"/>
                </a:cxn>
                <a:cxn ang="0">
                  <a:pos x="5" y="5"/>
                </a:cxn>
                <a:cxn ang="0">
                  <a:pos x="7" y="3"/>
                </a:cxn>
                <a:cxn ang="0">
                  <a:pos x="5" y="3"/>
                </a:cxn>
                <a:cxn ang="0">
                  <a:pos x="1" y="0"/>
                </a:cxn>
                <a:cxn ang="0">
                  <a:pos x="1" y="0"/>
                </a:cxn>
                <a:cxn ang="0">
                  <a:pos x="0" y="0"/>
                </a:cxn>
                <a:cxn ang="0">
                  <a:pos x="0" y="2"/>
                </a:cxn>
                <a:cxn ang="0">
                  <a:pos x="0" y="3"/>
                </a:cxn>
                <a:cxn ang="0">
                  <a:pos x="0" y="5"/>
                </a:cxn>
                <a:cxn ang="0">
                  <a:pos x="0" y="5"/>
                </a:cxn>
                <a:cxn ang="0">
                  <a:pos x="3" y="5"/>
                </a:cxn>
                <a:cxn ang="0">
                  <a:pos x="5" y="5"/>
                </a:cxn>
              </a:cxnLst>
              <a:rect l="0" t="0" r="r" b="b"/>
              <a:pathLst>
                <a:path w="7" h="5">
                  <a:moveTo>
                    <a:pt x="5" y="5"/>
                  </a:moveTo>
                  <a:lnTo>
                    <a:pt x="5" y="5"/>
                  </a:lnTo>
                  <a:lnTo>
                    <a:pt x="7" y="3"/>
                  </a:lnTo>
                  <a:lnTo>
                    <a:pt x="5" y="3"/>
                  </a:lnTo>
                  <a:lnTo>
                    <a:pt x="1" y="0"/>
                  </a:lnTo>
                  <a:lnTo>
                    <a:pt x="1" y="0"/>
                  </a:lnTo>
                  <a:lnTo>
                    <a:pt x="0" y="0"/>
                  </a:lnTo>
                  <a:lnTo>
                    <a:pt x="0" y="2"/>
                  </a:lnTo>
                  <a:lnTo>
                    <a:pt x="0" y="3"/>
                  </a:lnTo>
                  <a:lnTo>
                    <a:pt x="0" y="5"/>
                  </a:lnTo>
                  <a:lnTo>
                    <a:pt x="0" y="5"/>
                  </a:lnTo>
                  <a:lnTo>
                    <a:pt x="3" y="5"/>
                  </a:lnTo>
                  <a:lnTo>
                    <a:pt x="5"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3" name="Freeform 5300"/>
            <p:cNvSpPr>
              <a:spLocks/>
            </p:cNvSpPr>
            <p:nvPr/>
          </p:nvSpPr>
          <p:spPr bwMode="auto">
            <a:xfrm>
              <a:off x="5102" y="2742"/>
              <a:ext cx="8" cy="4"/>
            </a:xfrm>
            <a:custGeom>
              <a:avLst/>
              <a:gdLst/>
              <a:ahLst/>
              <a:cxnLst>
                <a:cxn ang="0">
                  <a:pos x="0" y="2"/>
                </a:cxn>
                <a:cxn ang="0">
                  <a:pos x="0" y="2"/>
                </a:cxn>
                <a:cxn ang="0">
                  <a:pos x="1" y="2"/>
                </a:cxn>
                <a:cxn ang="0">
                  <a:pos x="5" y="4"/>
                </a:cxn>
                <a:cxn ang="0">
                  <a:pos x="5" y="4"/>
                </a:cxn>
                <a:cxn ang="0">
                  <a:pos x="7" y="4"/>
                </a:cxn>
                <a:cxn ang="0">
                  <a:pos x="8" y="2"/>
                </a:cxn>
                <a:cxn ang="0">
                  <a:pos x="7" y="0"/>
                </a:cxn>
                <a:cxn ang="0">
                  <a:pos x="7" y="0"/>
                </a:cxn>
                <a:cxn ang="0">
                  <a:pos x="3" y="0"/>
                </a:cxn>
                <a:cxn ang="0">
                  <a:pos x="1" y="0"/>
                </a:cxn>
                <a:cxn ang="0">
                  <a:pos x="0" y="2"/>
                </a:cxn>
              </a:cxnLst>
              <a:rect l="0" t="0" r="r" b="b"/>
              <a:pathLst>
                <a:path w="8" h="4">
                  <a:moveTo>
                    <a:pt x="0" y="2"/>
                  </a:moveTo>
                  <a:lnTo>
                    <a:pt x="0" y="2"/>
                  </a:lnTo>
                  <a:lnTo>
                    <a:pt x="1" y="2"/>
                  </a:lnTo>
                  <a:lnTo>
                    <a:pt x="5" y="4"/>
                  </a:lnTo>
                  <a:lnTo>
                    <a:pt x="5" y="4"/>
                  </a:lnTo>
                  <a:lnTo>
                    <a:pt x="7" y="4"/>
                  </a:lnTo>
                  <a:lnTo>
                    <a:pt x="8" y="2"/>
                  </a:lnTo>
                  <a:lnTo>
                    <a:pt x="7" y="0"/>
                  </a:lnTo>
                  <a:lnTo>
                    <a:pt x="7" y="0"/>
                  </a:lnTo>
                  <a:lnTo>
                    <a:pt x="3" y="0"/>
                  </a:lnTo>
                  <a:lnTo>
                    <a:pt x="1"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4" name="Freeform 5301"/>
            <p:cNvSpPr>
              <a:spLocks/>
            </p:cNvSpPr>
            <p:nvPr/>
          </p:nvSpPr>
          <p:spPr bwMode="auto">
            <a:xfrm>
              <a:off x="5102" y="2742"/>
              <a:ext cx="8" cy="4"/>
            </a:xfrm>
            <a:custGeom>
              <a:avLst/>
              <a:gdLst/>
              <a:ahLst/>
              <a:cxnLst>
                <a:cxn ang="0">
                  <a:pos x="0" y="2"/>
                </a:cxn>
                <a:cxn ang="0">
                  <a:pos x="0" y="2"/>
                </a:cxn>
                <a:cxn ang="0">
                  <a:pos x="1" y="2"/>
                </a:cxn>
                <a:cxn ang="0">
                  <a:pos x="5" y="4"/>
                </a:cxn>
                <a:cxn ang="0">
                  <a:pos x="5" y="4"/>
                </a:cxn>
                <a:cxn ang="0">
                  <a:pos x="7" y="4"/>
                </a:cxn>
                <a:cxn ang="0">
                  <a:pos x="8" y="2"/>
                </a:cxn>
                <a:cxn ang="0">
                  <a:pos x="7" y="0"/>
                </a:cxn>
                <a:cxn ang="0">
                  <a:pos x="7" y="0"/>
                </a:cxn>
                <a:cxn ang="0">
                  <a:pos x="3" y="0"/>
                </a:cxn>
                <a:cxn ang="0">
                  <a:pos x="1" y="0"/>
                </a:cxn>
                <a:cxn ang="0">
                  <a:pos x="0" y="2"/>
                </a:cxn>
              </a:cxnLst>
              <a:rect l="0" t="0" r="r" b="b"/>
              <a:pathLst>
                <a:path w="8" h="4">
                  <a:moveTo>
                    <a:pt x="0" y="2"/>
                  </a:moveTo>
                  <a:lnTo>
                    <a:pt x="0" y="2"/>
                  </a:lnTo>
                  <a:lnTo>
                    <a:pt x="1" y="2"/>
                  </a:lnTo>
                  <a:lnTo>
                    <a:pt x="5" y="4"/>
                  </a:lnTo>
                  <a:lnTo>
                    <a:pt x="5" y="4"/>
                  </a:lnTo>
                  <a:lnTo>
                    <a:pt x="7" y="4"/>
                  </a:lnTo>
                  <a:lnTo>
                    <a:pt x="8" y="2"/>
                  </a:lnTo>
                  <a:lnTo>
                    <a:pt x="7" y="0"/>
                  </a:lnTo>
                  <a:lnTo>
                    <a:pt x="7" y="0"/>
                  </a:lnTo>
                  <a:lnTo>
                    <a:pt x="3" y="0"/>
                  </a:lnTo>
                  <a:lnTo>
                    <a:pt x="1"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5" name="Freeform 5302"/>
            <p:cNvSpPr>
              <a:spLocks/>
            </p:cNvSpPr>
            <p:nvPr/>
          </p:nvSpPr>
          <p:spPr bwMode="auto">
            <a:xfrm>
              <a:off x="5105" y="2872"/>
              <a:ext cx="2" cy="2"/>
            </a:xfrm>
            <a:custGeom>
              <a:avLst/>
              <a:gdLst/>
              <a:ahLst/>
              <a:cxnLst>
                <a:cxn ang="0">
                  <a:pos x="2" y="2"/>
                </a:cxn>
                <a:cxn ang="0">
                  <a:pos x="2" y="2"/>
                </a:cxn>
                <a:cxn ang="0">
                  <a:pos x="2" y="0"/>
                </a:cxn>
                <a:cxn ang="0">
                  <a:pos x="0" y="0"/>
                </a:cxn>
                <a:cxn ang="0">
                  <a:pos x="0" y="2"/>
                </a:cxn>
                <a:cxn ang="0">
                  <a:pos x="2" y="2"/>
                </a:cxn>
              </a:cxnLst>
              <a:rect l="0" t="0" r="r" b="b"/>
              <a:pathLst>
                <a:path w="2" h="2">
                  <a:moveTo>
                    <a:pt x="2" y="2"/>
                  </a:moveTo>
                  <a:lnTo>
                    <a:pt x="2" y="2"/>
                  </a:lnTo>
                  <a:lnTo>
                    <a:pt x="2" y="0"/>
                  </a:lnTo>
                  <a:lnTo>
                    <a:pt x="0" y="0"/>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6" name="Freeform 5303"/>
            <p:cNvSpPr>
              <a:spLocks/>
            </p:cNvSpPr>
            <p:nvPr/>
          </p:nvSpPr>
          <p:spPr bwMode="auto">
            <a:xfrm>
              <a:off x="5105" y="2872"/>
              <a:ext cx="2" cy="2"/>
            </a:xfrm>
            <a:custGeom>
              <a:avLst/>
              <a:gdLst/>
              <a:ahLst/>
              <a:cxnLst>
                <a:cxn ang="0">
                  <a:pos x="2" y="2"/>
                </a:cxn>
                <a:cxn ang="0">
                  <a:pos x="2" y="2"/>
                </a:cxn>
                <a:cxn ang="0">
                  <a:pos x="2" y="0"/>
                </a:cxn>
                <a:cxn ang="0">
                  <a:pos x="0" y="0"/>
                </a:cxn>
                <a:cxn ang="0">
                  <a:pos x="0" y="2"/>
                </a:cxn>
                <a:cxn ang="0">
                  <a:pos x="2" y="2"/>
                </a:cxn>
              </a:cxnLst>
              <a:rect l="0" t="0" r="r" b="b"/>
              <a:pathLst>
                <a:path w="2" h="2">
                  <a:moveTo>
                    <a:pt x="2" y="2"/>
                  </a:moveTo>
                  <a:lnTo>
                    <a:pt x="2" y="2"/>
                  </a:lnTo>
                  <a:lnTo>
                    <a:pt x="2" y="0"/>
                  </a:lnTo>
                  <a:lnTo>
                    <a:pt x="0" y="0"/>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7" name="Freeform 5304"/>
            <p:cNvSpPr>
              <a:spLocks/>
            </p:cNvSpPr>
            <p:nvPr/>
          </p:nvSpPr>
          <p:spPr bwMode="auto">
            <a:xfrm>
              <a:off x="5105" y="2860"/>
              <a:ext cx="9" cy="5"/>
            </a:xfrm>
            <a:custGeom>
              <a:avLst/>
              <a:gdLst/>
              <a:ahLst/>
              <a:cxnLst>
                <a:cxn ang="0">
                  <a:pos x="2" y="3"/>
                </a:cxn>
                <a:cxn ang="0">
                  <a:pos x="2" y="3"/>
                </a:cxn>
                <a:cxn ang="0">
                  <a:pos x="4" y="3"/>
                </a:cxn>
                <a:cxn ang="0">
                  <a:pos x="4" y="3"/>
                </a:cxn>
                <a:cxn ang="0">
                  <a:pos x="4" y="3"/>
                </a:cxn>
                <a:cxn ang="0">
                  <a:pos x="4" y="5"/>
                </a:cxn>
                <a:cxn ang="0">
                  <a:pos x="5" y="5"/>
                </a:cxn>
                <a:cxn ang="0">
                  <a:pos x="5" y="5"/>
                </a:cxn>
                <a:cxn ang="0">
                  <a:pos x="7" y="5"/>
                </a:cxn>
                <a:cxn ang="0">
                  <a:pos x="9" y="5"/>
                </a:cxn>
                <a:cxn ang="0">
                  <a:pos x="7" y="2"/>
                </a:cxn>
                <a:cxn ang="0">
                  <a:pos x="7" y="2"/>
                </a:cxn>
                <a:cxn ang="0">
                  <a:pos x="7" y="3"/>
                </a:cxn>
                <a:cxn ang="0">
                  <a:pos x="7" y="3"/>
                </a:cxn>
                <a:cxn ang="0">
                  <a:pos x="4" y="2"/>
                </a:cxn>
                <a:cxn ang="0">
                  <a:pos x="0" y="0"/>
                </a:cxn>
                <a:cxn ang="0">
                  <a:pos x="0" y="0"/>
                </a:cxn>
                <a:cxn ang="0">
                  <a:pos x="2" y="3"/>
                </a:cxn>
              </a:cxnLst>
              <a:rect l="0" t="0" r="r" b="b"/>
              <a:pathLst>
                <a:path w="9" h="5">
                  <a:moveTo>
                    <a:pt x="2" y="3"/>
                  </a:moveTo>
                  <a:lnTo>
                    <a:pt x="2" y="3"/>
                  </a:lnTo>
                  <a:lnTo>
                    <a:pt x="4" y="3"/>
                  </a:lnTo>
                  <a:lnTo>
                    <a:pt x="4" y="3"/>
                  </a:lnTo>
                  <a:lnTo>
                    <a:pt x="4" y="3"/>
                  </a:lnTo>
                  <a:lnTo>
                    <a:pt x="4" y="5"/>
                  </a:lnTo>
                  <a:lnTo>
                    <a:pt x="5" y="5"/>
                  </a:lnTo>
                  <a:lnTo>
                    <a:pt x="5" y="5"/>
                  </a:lnTo>
                  <a:lnTo>
                    <a:pt x="7" y="5"/>
                  </a:lnTo>
                  <a:lnTo>
                    <a:pt x="9" y="5"/>
                  </a:lnTo>
                  <a:lnTo>
                    <a:pt x="7" y="2"/>
                  </a:lnTo>
                  <a:lnTo>
                    <a:pt x="7" y="2"/>
                  </a:lnTo>
                  <a:lnTo>
                    <a:pt x="7" y="3"/>
                  </a:lnTo>
                  <a:lnTo>
                    <a:pt x="7" y="3"/>
                  </a:lnTo>
                  <a:lnTo>
                    <a:pt x="4" y="2"/>
                  </a:lnTo>
                  <a:lnTo>
                    <a:pt x="0" y="0"/>
                  </a:lnTo>
                  <a:lnTo>
                    <a:pt x="0" y="0"/>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8" name="Freeform 5305"/>
            <p:cNvSpPr>
              <a:spLocks/>
            </p:cNvSpPr>
            <p:nvPr/>
          </p:nvSpPr>
          <p:spPr bwMode="auto">
            <a:xfrm>
              <a:off x="5105" y="2860"/>
              <a:ext cx="9" cy="5"/>
            </a:xfrm>
            <a:custGeom>
              <a:avLst/>
              <a:gdLst/>
              <a:ahLst/>
              <a:cxnLst>
                <a:cxn ang="0">
                  <a:pos x="2" y="3"/>
                </a:cxn>
                <a:cxn ang="0">
                  <a:pos x="2" y="3"/>
                </a:cxn>
                <a:cxn ang="0">
                  <a:pos x="4" y="3"/>
                </a:cxn>
                <a:cxn ang="0">
                  <a:pos x="4" y="3"/>
                </a:cxn>
                <a:cxn ang="0">
                  <a:pos x="4" y="3"/>
                </a:cxn>
                <a:cxn ang="0">
                  <a:pos x="4" y="5"/>
                </a:cxn>
                <a:cxn ang="0">
                  <a:pos x="5" y="5"/>
                </a:cxn>
                <a:cxn ang="0">
                  <a:pos x="5" y="5"/>
                </a:cxn>
                <a:cxn ang="0">
                  <a:pos x="7" y="5"/>
                </a:cxn>
                <a:cxn ang="0">
                  <a:pos x="9" y="5"/>
                </a:cxn>
                <a:cxn ang="0">
                  <a:pos x="7" y="2"/>
                </a:cxn>
                <a:cxn ang="0">
                  <a:pos x="7" y="2"/>
                </a:cxn>
                <a:cxn ang="0">
                  <a:pos x="7" y="3"/>
                </a:cxn>
                <a:cxn ang="0">
                  <a:pos x="7" y="3"/>
                </a:cxn>
                <a:cxn ang="0">
                  <a:pos x="4" y="2"/>
                </a:cxn>
                <a:cxn ang="0">
                  <a:pos x="0" y="0"/>
                </a:cxn>
                <a:cxn ang="0">
                  <a:pos x="0" y="0"/>
                </a:cxn>
                <a:cxn ang="0">
                  <a:pos x="2" y="3"/>
                </a:cxn>
              </a:cxnLst>
              <a:rect l="0" t="0" r="r" b="b"/>
              <a:pathLst>
                <a:path w="9" h="5">
                  <a:moveTo>
                    <a:pt x="2" y="3"/>
                  </a:moveTo>
                  <a:lnTo>
                    <a:pt x="2" y="3"/>
                  </a:lnTo>
                  <a:lnTo>
                    <a:pt x="4" y="3"/>
                  </a:lnTo>
                  <a:lnTo>
                    <a:pt x="4" y="3"/>
                  </a:lnTo>
                  <a:lnTo>
                    <a:pt x="4" y="3"/>
                  </a:lnTo>
                  <a:lnTo>
                    <a:pt x="4" y="5"/>
                  </a:lnTo>
                  <a:lnTo>
                    <a:pt x="5" y="5"/>
                  </a:lnTo>
                  <a:lnTo>
                    <a:pt x="5" y="5"/>
                  </a:lnTo>
                  <a:lnTo>
                    <a:pt x="7" y="5"/>
                  </a:lnTo>
                  <a:lnTo>
                    <a:pt x="9" y="5"/>
                  </a:lnTo>
                  <a:lnTo>
                    <a:pt x="7" y="2"/>
                  </a:lnTo>
                  <a:lnTo>
                    <a:pt x="7" y="2"/>
                  </a:lnTo>
                  <a:lnTo>
                    <a:pt x="7" y="3"/>
                  </a:lnTo>
                  <a:lnTo>
                    <a:pt x="7" y="3"/>
                  </a:lnTo>
                  <a:lnTo>
                    <a:pt x="4" y="2"/>
                  </a:lnTo>
                  <a:lnTo>
                    <a:pt x="0" y="0"/>
                  </a:lnTo>
                  <a:lnTo>
                    <a:pt x="0" y="0"/>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89" name="Freeform 5306"/>
            <p:cNvSpPr>
              <a:spLocks/>
            </p:cNvSpPr>
            <p:nvPr/>
          </p:nvSpPr>
          <p:spPr bwMode="auto">
            <a:xfrm>
              <a:off x="5107" y="2872"/>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0" name="Freeform 5307"/>
            <p:cNvSpPr>
              <a:spLocks/>
            </p:cNvSpPr>
            <p:nvPr/>
          </p:nvSpPr>
          <p:spPr bwMode="auto">
            <a:xfrm>
              <a:off x="5107" y="2872"/>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1" name="Freeform 5308"/>
            <p:cNvSpPr>
              <a:spLocks/>
            </p:cNvSpPr>
            <p:nvPr/>
          </p:nvSpPr>
          <p:spPr bwMode="auto">
            <a:xfrm>
              <a:off x="5112" y="2839"/>
              <a:ext cx="2" cy="5"/>
            </a:xfrm>
            <a:custGeom>
              <a:avLst/>
              <a:gdLst/>
              <a:ahLst/>
              <a:cxnLst>
                <a:cxn ang="0">
                  <a:pos x="2" y="5"/>
                </a:cxn>
                <a:cxn ang="0">
                  <a:pos x="2" y="5"/>
                </a:cxn>
                <a:cxn ang="0">
                  <a:pos x="0" y="3"/>
                </a:cxn>
                <a:cxn ang="0">
                  <a:pos x="2" y="0"/>
                </a:cxn>
                <a:cxn ang="0">
                  <a:pos x="2" y="0"/>
                </a:cxn>
                <a:cxn ang="0">
                  <a:pos x="0" y="0"/>
                </a:cxn>
                <a:cxn ang="0">
                  <a:pos x="0" y="1"/>
                </a:cxn>
                <a:cxn ang="0">
                  <a:pos x="2" y="1"/>
                </a:cxn>
                <a:cxn ang="0">
                  <a:pos x="2" y="1"/>
                </a:cxn>
                <a:cxn ang="0">
                  <a:pos x="0" y="3"/>
                </a:cxn>
                <a:cxn ang="0">
                  <a:pos x="2" y="5"/>
                </a:cxn>
              </a:cxnLst>
              <a:rect l="0" t="0" r="r" b="b"/>
              <a:pathLst>
                <a:path w="2" h="5">
                  <a:moveTo>
                    <a:pt x="2" y="5"/>
                  </a:moveTo>
                  <a:lnTo>
                    <a:pt x="2" y="5"/>
                  </a:lnTo>
                  <a:lnTo>
                    <a:pt x="0" y="3"/>
                  </a:lnTo>
                  <a:lnTo>
                    <a:pt x="2" y="0"/>
                  </a:lnTo>
                  <a:lnTo>
                    <a:pt x="2" y="0"/>
                  </a:lnTo>
                  <a:lnTo>
                    <a:pt x="0" y="0"/>
                  </a:lnTo>
                  <a:lnTo>
                    <a:pt x="0" y="1"/>
                  </a:lnTo>
                  <a:lnTo>
                    <a:pt x="2" y="1"/>
                  </a:lnTo>
                  <a:lnTo>
                    <a:pt x="2" y="1"/>
                  </a:lnTo>
                  <a:lnTo>
                    <a:pt x="0" y="3"/>
                  </a:lnTo>
                  <a:lnTo>
                    <a:pt x="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2" name="Freeform 5309"/>
            <p:cNvSpPr>
              <a:spLocks/>
            </p:cNvSpPr>
            <p:nvPr/>
          </p:nvSpPr>
          <p:spPr bwMode="auto">
            <a:xfrm>
              <a:off x="5112" y="2839"/>
              <a:ext cx="2" cy="5"/>
            </a:xfrm>
            <a:custGeom>
              <a:avLst/>
              <a:gdLst/>
              <a:ahLst/>
              <a:cxnLst>
                <a:cxn ang="0">
                  <a:pos x="2" y="5"/>
                </a:cxn>
                <a:cxn ang="0">
                  <a:pos x="2" y="5"/>
                </a:cxn>
                <a:cxn ang="0">
                  <a:pos x="0" y="3"/>
                </a:cxn>
                <a:cxn ang="0">
                  <a:pos x="2" y="0"/>
                </a:cxn>
                <a:cxn ang="0">
                  <a:pos x="2" y="0"/>
                </a:cxn>
                <a:cxn ang="0">
                  <a:pos x="0" y="0"/>
                </a:cxn>
                <a:cxn ang="0">
                  <a:pos x="0" y="1"/>
                </a:cxn>
                <a:cxn ang="0">
                  <a:pos x="2" y="1"/>
                </a:cxn>
                <a:cxn ang="0">
                  <a:pos x="2" y="1"/>
                </a:cxn>
                <a:cxn ang="0">
                  <a:pos x="0" y="3"/>
                </a:cxn>
                <a:cxn ang="0">
                  <a:pos x="2" y="5"/>
                </a:cxn>
              </a:cxnLst>
              <a:rect l="0" t="0" r="r" b="b"/>
              <a:pathLst>
                <a:path w="2" h="5">
                  <a:moveTo>
                    <a:pt x="2" y="5"/>
                  </a:moveTo>
                  <a:lnTo>
                    <a:pt x="2" y="5"/>
                  </a:lnTo>
                  <a:lnTo>
                    <a:pt x="0" y="3"/>
                  </a:lnTo>
                  <a:lnTo>
                    <a:pt x="2" y="0"/>
                  </a:lnTo>
                  <a:lnTo>
                    <a:pt x="2" y="0"/>
                  </a:lnTo>
                  <a:lnTo>
                    <a:pt x="0" y="0"/>
                  </a:lnTo>
                  <a:lnTo>
                    <a:pt x="0" y="1"/>
                  </a:lnTo>
                  <a:lnTo>
                    <a:pt x="2" y="1"/>
                  </a:lnTo>
                  <a:lnTo>
                    <a:pt x="2" y="1"/>
                  </a:lnTo>
                  <a:lnTo>
                    <a:pt x="0" y="3"/>
                  </a:lnTo>
                  <a:lnTo>
                    <a:pt x="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3" name="Freeform 5310"/>
            <p:cNvSpPr>
              <a:spLocks/>
            </p:cNvSpPr>
            <p:nvPr/>
          </p:nvSpPr>
          <p:spPr bwMode="auto">
            <a:xfrm>
              <a:off x="5114" y="2749"/>
              <a:ext cx="4" cy="2"/>
            </a:xfrm>
            <a:custGeom>
              <a:avLst/>
              <a:gdLst/>
              <a:ahLst/>
              <a:cxnLst>
                <a:cxn ang="0">
                  <a:pos x="0" y="2"/>
                </a:cxn>
                <a:cxn ang="0">
                  <a:pos x="0" y="2"/>
                </a:cxn>
                <a:cxn ang="0">
                  <a:pos x="4" y="0"/>
                </a:cxn>
                <a:cxn ang="0">
                  <a:pos x="4" y="0"/>
                </a:cxn>
                <a:cxn ang="0">
                  <a:pos x="2" y="0"/>
                </a:cxn>
                <a:cxn ang="0">
                  <a:pos x="0" y="2"/>
                </a:cxn>
              </a:cxnLst>
              <a:rect l="0" t="0" r="r" b="b"/>
              <a:pathLst>
                <a:path w="4" h="2">
                  <a:moveTo>
                    <a:pt x="0" y="2"/>
                  </a:moveTo>
                  <a:lnTo>
                    <a:pt x="0" y="2"/>
                  </a:lnTo>
                  <a:lnTo>
                    <a:pt x="4" y="0"/>
                  </a:lnTo>
                  <a:lnTo>
                    <a:pt x="4" y="0"/>
                  </a:lnTo>
                  <a:lnTo>
                    <a:pt x="2"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4" name="Freeform 5311"/>
            <p:cNvSpPr>
              <a:spLocks/>
            </p:cNvSpPr>
            <p:nvPr/>
          </p:nvSpPr>
          <p:spPr bwMode="auto">
            <a:xfrm>
              <a:off x="5114" y="2749"/>
              <a:ext cx="4" cy="2"/>
            </a:xfrm>
            <a:custGeom>
              <a:avLst/>
              <a:gdLst/>
              <a:ahLst/>
              <a:cxnLst>
                <a:cxn ang="0">
                  <a:pos x="0" y="2"/>
                </a:cxn>
                <a:cxn ang="0">
                  <a:pos x="0" y="2"/>
                </a:cxn>
                <a:cxn ang="0">
                  <a:pos x="4" y="0"/>
                </a:cxn>
                <a:cxn ang="0">
                  <a:pos x="4" y="0"/>
                </a:cxn>
                <a:cxn ang="0">
                  <a:pos x="2" y="0"/>
                </a:cxn>
                <a:cxn ang="0">
                  <a:pos x="0" y="2"/>
                </a:cxn>
              </a:cxnLst>
              <a:rect l="0" t="0" r="r" b="b"/>
              <a:pathLst>
                <a:path w="4" h="2">
                  <a:moveTo>
                    <a:pt x="0" y="2"/>
                  </a:moveTo>
                  <a:lnTo>
                    <a:pt x="0" y="2"/>
                  </a:lnTo>
                  <a:lnTo>
                    <a:pt x="4" y="0"/>
                  </a:lnTo>
                  <a:lnTo>
                    <a:pt x="4" y="0"/>
                  </a:lnTo>
                  <a:lnTo>
                    <a:pt x="2"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5" name="Freeform 5312"/>
            <p:cNvSpPr>
              <a:spLocks/>
            </p:cNvSpPr>
            <p:nvPr/>
          </p:nvSpPr>
          <p:spPr bwMode="auto">
            <a:xfrm>
              <a:off x="5116" y="2746"/>
              <a:ext cx="36" cy="35"/>
            </a:xfrm>
            <a:custGeom>
              <a:avLst/>
              <a:gdLst/>
              <a:ahLst/>
              <a:cxnLst>
                <a:cxn ang="0">
                  <a:pos x="28" y="19"/>
                </a:cxn>
                <a:cxn ang="0">
                  <a:pos x="28" y="19"/>
                </a:cxn>
                <a:cxn ang="0">
                  <a:pos x="25" y="16"/>
                </a:cxn>
                <a:cxn ang="0">
                  <a:pos x="23" y="14"/>
                </a:cxn>
                <a:cxn ang="0">
                  <a:pos x="23" y="14"/>
                </a:cxn>
                <a:cxn ang="0">
                  <a:pos x="19" y="10"/>
                </a:cxn>
                <a:cxn ang="0">
                  <a:pos x="16" y="9"/>
                </a:cxn>
                <a:cxn ang="0">
                  <a:pos x="16" y="9"/>
                </a:cxn>
                <a:cxn ang="0">
                  <a:pos x="11" y="5"/>
                </a:cxn>
                <a:cxn ang="0">
                  <a:pos x="7" y="3"/>
                </a:cxn>
                <a:cxn ang="0">
                  <a:pos x="7" y="3"/>
                </a:cxn>
                <a:cxn ang="0">
                  <a:pos x="5" y="3"/>
                </a:cxn>
                <a:cxn ang="0">
                  <a:pos x="5" y="2"/>
                </a:cxn>
                <a:cxn ang="0">
                  <a:pos x="5" y="2"/>
                </a:cxn>
                <a:cxn ang="0">
                  <a:pos x="3" y="0"/>
                </a:cxn>
                <a:cxn ang="0">
                  <a:pos x="0" y="0"/>
                </a:cxn>
                <a:cxn ang="0">
                  <a:pos x="0" y="0"/>
                </a:cxn>
                <a:cxn ang="0">
                  <a:pos x="0" y="0"/>
                </a:cxn>
                <a:cxn ang="0">
                  <a:pos x="0" y="0"/>
                </a:cxn>
                <a:cxn ang="0">
                  <a:pos x="0" y="0"/>
                </a:cxn>
                <a:cxn ang="0">
                  <a:pos x="3" y="3"/>
                </a:cxn>
                <a:cxn ang="0">
                  <a:pos x="3" y="3"/>
                </a:cxn>
                <a:cxn ang="0">
                  <a:pos x="11" y="7"/>
                </a:cxn>
                <a:cxn ang="0">
                  <a:pos x="11" y="7"/>
                </a:cxn>
                <a:cxn ang="0">
                  <a:pos x="16" y="12"/>
                </a:cxn>
                <a:cxn ang="0">
                  <a:pos x="16" y="12"/>
                </a:cxn>
                <a:cxn ang="0">
                  <a:pos x="21" y="14"/>
                </a:cxn>
                <a:cxn ang="0">
                  <a:pos x="21" y="14"/>
                </a:cxn>
                <a:cxn ang="0">
                  <a:pos x="25" y="18"/>
                </a:cxn>
                <a:cxn ang="0">
                  <a:pos x="28" y="23"/>
                </a:cxn>
                <a:cxn ang="0">
                  <a:pos x="28" y="23"/>
                </a:cxn>
                <a:cxn ang="0">
                  <a:pos x="28" y="26"/>
                </a:cxn>
                <a:cxn ang="0">
                  <a:pos x="28" y="28"/>
                </a:cxn>
                <a:cxn ang="0">
                  <a:pos x="28" y="28"/>
                </a:cxn>
                <a:cxn ang="0">
                  <a:pos x="28" y="32"/>
                </a:cxn>
                <a:cxn ang="0">
                  <a:pos x="30" y="35"/>
                </a:cxn>
                <a:cxn ang="0">
                  <a:pos x="30" y="35"/>
                </a:cxn>
                <a:cxn ang="0">
                  <a:pos x="34" y="30"/>
                </a:cxn>
                <a:cxn ang="0">
                  <a:pos x="36" y="25"/>
                </a:cxn>
                <a:cxn ang="0">
                  <a:pos x="36" y="25"/>
                </a:cxn>
                <a:cxn ang="0">
                  <a:pos x="32" y="21"/>
                </a:cxn>
                <a:cxn ang="0">
                  <a:pos x="32" y="21"/>
                </a:cxn>
                <a:cxn ang="0">
                  <a:pos x="30" y="19"/>
                </a:cxn>
                <a:cxn ang="0">
                  <a:pos x="28" y="19"/>
                </a:cxn>
              </a:cxnLst>
              <a:rect l="0" t="0" r="r" b="b"/>
              <a:pathLst>
                <a:path w="36" h="35">
                  <a:moveTo>
                    <a:pt x="28" y="19"/>
                  </a:moveTo>
                  <a:lnTo>
                    <a:pt x="28" y="19"/>
                  </a:lnTo>
                  <a:lnTo>
                    <a:pt x="25" y="16"/>
                  </a:lnTo>
                  <a:lnTo>
                    <a:pt x="23" y="14"/>
                  </a:lnTo>
                  <a:lnTo>
                    <a:pt x="23" y="14"/>
                  </a:lnTo>
                  <a:lnTo>
                    <a:pt x="19" y="10"/>
                  </a:lnTo>
                  <a:lnTo>
                    <a:pt x="16" y="9"/>
                  </a:lnTo>
                  <a:lnTo>
                    <a:pt x="16" y="9"/>
                  </a:lnTo>
                  <a:lnTo>
                    <a:pt x="11" y="5"/>
                  </a:lnTo>
                  <a:lnTo>
                    <a:pt x="7" y="3"/>
                  </a:lnTo>
                  <a:lnTo>
                    <a:pt x="7" y="3"/>
                  </a:lnTo>
                  <a:lnTo>
                    <a:pt x="5" y="3"/>
                  </a:lnTo>
                  <a:lnTo>
                    <a:pt x="5" y="2"/>
                  </a:lnTo>
                  <a:lnTo>
                    <a:pt x="5" y="2"/>
                  </a:lnTo>
                  <a:lnTo>
                    <a:pt x="3" y="0"/>
                  </a:lnTo>
                  <a:lnTo>
                    <a:pt x="0" y="0"/>
                  </a:lnTo>
                  <a:lnTo>
                    <a:pt x="0" y="0"/>
                  </a:lnTo>
                  <a:lnTo>
                    <a:pt x="0" y="0"/>
                  </a:lnTo>
                  <a:lnTo>
                    <a:pt x="0" y="0"/>
                  </a:lnTo>
                  <a:lnTo>
                    <a:pt x="0" y="0"/>
                  </a:lnTo>
                  <a:lnTo>
                    <a:pt x="3" y="3"/>
                  </a:lnTo>
                  <a:lnTo>
                    <a:pt x="3" y="3"/>
                  </a:lnTo>
                  <a:lnTo>
                    <a:pt x="11" y="7"/>
                  </a:lnTo>
                  <a:lnTo>
                    <a:pt x="11" y="7"/>
                  </a:lnTo>
                  <a:lnTo>
                    <a:pt x="16" y="12"/>
                  </a:lnTo>
                  <a:lnTo>
                    <a:pt x="16" y="12"/>
                  </a:lnTo>
                  <a:lnTo>
                    <a:pt x="21" y="14"/>
                  </a:lnTo>
                  <a:lnTo>
                    <a:pt x="21" y="14"/>
                  </a:lnTo>
                  <a:lnTo>
                    <a:pt x="25" y="18"/>
                  </a:lnTo>
                  <a:lnTo>
                    <a:pt x="28" y="23"/>
                  </a:lnTo>
                  <a:lnTo>
                    <a:pt x="28" y="23"/>
                  </a:lnTo>
                  <a:lnTo>
                    <a:pt x="28" y="26"/>
                  </a:lnTo>
                  <a:lnTo>
                    <a:pt x="28" y="28"/>
                  </a:lnTo>
                  <a:lnTo>
                    <a:pt x="28" y="28"/>
                  </a:lnTo>
                  <a:lnTo>
                    <a:pt x="28" y="32"/>
                  </a:lnTo>
                  <a:lnTo>
                    <a:pt x="30" y="35"/>
                  </a:lnTo>
                  <a:lnTo>
                    <a:pt x="30" y="35"/>
                  </a:lnTo>
                  <a:lnTo>
                    <a:pt x="34" y="30"/>
                  </a:lnTo>
                  <a:lnTo>
                    <a:pt x="36" y="25"/>
                  </a:lnTo>
                  <a:lnTo>
                    <a:pt x="36" y="25"/>
                  </a:lnTo>
                  <a:lnTo>
                    <a:pt x="32" y="21"/>
                  </a:lnTo>
                  <a:lnTo>
                    <a:pt x="32" y="21"/>
                  </a:lnTo>
                  <a:lnTo>
                    <a:pt x="30" y="19"/>
                  </a:lnTo>
                  <a:lnTo>
                    <a:pt x="28"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6" name="Freeform 5313"/>
            <p:cNvSpPr>
              <a:spLocks/>
            </p:cNvSpPr>
            <p:nvPr/>
          </p:nvSpPr>
          <p:spPr bwMode="auto">
            <a:xfrm>
              <a:off x="5116" y="2746"/>
              <a:ext cx="36" cy="35"/>
            </a:xfrm>
            <a:custGeom>
              <a:avLst/>
              <a:gdLst/>
              <a:ahLst/>
              <a:cxnLst>
                <a:cxn ang="0">
                  <a:pos x="28" y="19"/>
                </a:cxn>
                <a:cxn ang="0">
                  <a:pos x="28" y="19"/>
                </a:cxn>
                <a:cxn ang="0">
                  <a:pos x="25" y="16"/>
                </a:cxn>
                <a:cxn ang="0">
                  <a:pos x="23" y="14"/>
                </a:cxn>
                <a:cxn ang="0">
                  <a:pos x="23" y="14"/>
                </a:cxn>
                <a:cxn ang="0">
                  <a:pos x="19" y="10"/>
                </a:cxn>
                <a:cxn ang="0">
                  <a:pos x="16" y="9"/>
                </a:cxn>
                <a:cxn ang="0">
                  <a:pos x="16" y="9"/>
                </a:cxn>
                <a:cxn ang="0">
                  <a:pos x="11" y="5"/>
                </a:cxn>
                <a:cxn ang="0">
                  <a:pos x="7" y="3"/>
                </a:cxn>
                <a:cxn ang="0">
                  <a:pos x="7" y="3"/>
                </a:cxn>
                <a:cxn ang="0">
                  <a:pos x="5" y="3"/>
                </a:cxn>
                <a:cxn ang="0">
                  <a:pos x="5" y="2"/>
                </a:cxn>
                <a:cxn ang="0">
                  <a:pos x="5" y="2"/>
                </a:cxn>
                <a:cxn ang="0">
                  <a:pos x="3" y="0"/>
                </a:cxn>
                <a:cxn ang="0">
                  <a:pos x="0" y="0"/>
                </a:cxn>
                <a:cxn ang="0">
                  <a:pos x="0" y="0"/>
                </a:cxn>
                <a:cxn ang="0">
                  <a:pos x="0" y="0"/>
                </a:cxn>
                <a:cxn ang="0">
                  <a:pos x="0" y="0"/>
                </a:cxn>
                <a:cxn ang="0">
                  <a:pos x="0" y="0"/>
                </a:cxn>
                <a:cxn ang="0">
                  <a:pos x="3" y="3"/>
                </a:cxn>
                <a:cxn ang="0">
                  <a:pos x="3" y="3"/>
                </a:cxn>
                <a:cxn ang="0">
                  <a:pos x="11" y="7"/>
                </a:cxn>
                <a:cxn ang="0">
                  <a:pos x="11" y="7"/>
                </a:cxn>
                <a:cxn ang="0">
                  <a:pos x="16" y="12"/>
                </a:cxn>
                <a:cxn ang="0">
                  <a:pos x="16" y="12"/>
                </a:cxn>
                <a:cxn ang="0">
                  <a:pos x="21" y="14"/>
                </a:cxn>
                <a:cxn ang="0">
                  <a:pos x="21" y="14"/>
                </a:cxn>
                <a:cxn ang="0">
                  <a:pos x="25" y="18"/>
                </a:cxn>
                <a:cxn ang="0">
                  <a:pos x="28" y="23"/>
                </a:cxn>
                <a:cxn ang="0">
                  <a:pos x="28" y="23"/>
                </a:cxn>
                <a:cxn ang="0">
                  <a:pos x="28" y="26"/>
                </a:cxn>
                <a:cxn ang="0">
                  <a:pos x="28" y="28"/>
                </a:cxn>
                <a:cxn ang="0">
                  <a:pos x="28" y="28"/>
                </a:cxn>
                <a:cxn ang="0">
                  <a:pos x="28" y="32"/>
                </a:cxn>
                <a:cxn ang="0">
                  <a:pos x="30" y="35"/>
                </a:cxn>
                <a:cxn ang="0">
                  <a:pos x="30" y="35"/>
                </a:cxn>
                <a:cxn ang="0">
                  <a:pos x="34" y="30"/>
                </a:cxn>
                <a:cxn ang="0">
                  <a:pos x="36" y="25"/>
                </a:cxn>
                <a:cxn ang="0">
                  <a:pos x="36" y="25"/>
                </a:cxn>
                <a:cxn ang="0">
                  <a:pos x="32" y="21"/>
                </a:cxn>
                <a:cxn ang="0">
                  <a:pos x="32" y="21"/>
                </a:cxn>
                <a:cxn ang="0">
                  <a:pos x="30" y="19"/>
                </a:cxn>
                <a:cxn ang="0">
                  <a:pos x="28" y="19"/>
                </a:cxn>
              </a:cxnLst>
              <a:rect l="0" t="0" r="r" b="b"/>
              <a:pathLst>
                <a:path w="36" h="35">
                  <a:moveTo>
                    <a:pt x="28" y="19"/>
                  </a:moveTo>
                  <a:lnTo>
                    <a:pt x="28" y="19"/>
                  </a:lnTo>
                  <a:lnTo>
                    <a:pt x="25" y="16"/>
                  </a:lnTo>
                  <a:lnTo>
                    <a:pt x="23" y="14"/>
                  </a:lnTo>
                  <a:lnTo>
                    <a:pt x="23" y="14"/>
                  </a:lnTo>
                  <a:lnTo>
                    <a:pt x="19" y="10"/>
                  </a:lnTo>
                  <a:lnTo>
                    <a:pt x="16" y="9"/>
                  </a:lnTo>
                  <a:lnTo>
                    <a:pt x="16" y="9"/>
                  </a:lnTo>
                  <a:lnTo>
                    <a:pt x="11" y="5"/>
                  </a:lnTo>
                  <a:lnTo>
                    <a:pt x="7" y="3"/>
                  </a:lnTo>
                  <a:lnTo>
                    <a:pt x="7" y="3"/>
                  </a:lnTo>
                  <a:lnTo>
                    <a:pt x="5" y="3"/>
                  </a:lnTo>
                  <a:lnTo>
                    <a:pt x="5" y="2"/>
                  </a:lnTo>
                  <a:lnTo>
                    <a:pt x="5" y="2"/>
                  </a:lnTo>
                  <a:lnTo>
                    <a:pt x="3" y="0"/>
                  </a:lnTo>
                  <a:lnTo>
                    <a:pt x="0" y="0"/>
                  </a:lnTo>
                  <a:lnTo>
                    <a:pt x="0" y="0"/>
                  </a:lnTo>
                  <a:lnTo>
                    <a:pt x="0" y="0"/>
                  </a:lnTo>
                  <a:lnTo>
                    <a:pt x="0" y="0"/>
                  </a:lnTo>
                  <a:lnTo>
                    <a:pt x="0" y="0"/>
                  </a:lnTo>
                  <a:lnTo>
                    <a:pt x="3" y="3"/>
                  </a:lnTo>
                  <a:lnTo>
                    <a:pt x="3" y="3"/>
                  </a:lnTo>
                  <a:lnTo>
                    <a:pt x="11" y="7"/>
                  </a:lnTo>
                  <a:lnTo>
                    <a:pt x="11" y="7"/>
                  </a:lnTo>
                  <a:lnTo>
                    <a:pt x="16" y="12"/>
                  </a:lnTo>
                  <a:lnTo>
                    <a:pt x="16" y="12"/>
                  </a:lnTo>
                  <a:lnTo>
                    <a:pt x="21" y="14"/>
                  </a:lnTo>
                  <a:lnTo>
                    <a:pt x="21" y="14"/>
                  </a:lnTo>
                  <a:lnTo>
                    <a:pt x="25" y="18"/>
                  </a:lnTo>
                  <a:lnTo>
                    <a:pt x="28" y="23"/>
                  </a:lnTo>
                  <a:lnTo>
                    <a:pt x="28" y="23"/>
                  </a:lnTo>
                  <a:lnTo>
                    <a:pt x="28" y="26"/>
                  </a:lnTo>
                  <a:lnTo>
                    <a:pt x="28" y="28"/>
                  </a:lnTo>
                  <a:lnTo>
                    <a:pt x="28" y="28"/>
                  </a:lnTo>
                  <a:lnTo>
                    <a:pt x="28" y="32"/>
                  </a:lnTo>
                  <a:lnTo>
                    <a:pt x="30" y="35"/>
                  </a:lnTo>
                  <a:lnTo>
                    <a:pt x="30" y="35"/>
                  </a:lnTo>
                  <a:lnTo>
                    <a:pt x="34" y="30"/>
                  </a:lnTo>
                  <a:lnTo>
                    <a:pt x="36" y="25"/>
                  </a:lnTo>
                  <a:lnTo>
                    <a:pt x="36" y="25"/>
                  </a:lnTo>
                  <a:lnTo>
                    <a:pt x="32" y="21"/>
                  </a:lnTo>
                  <a:lnTo>
                    <a:pt x="32" y="21"/>
                  </a:lnTo>
                  <a:lnTo>
                    <a:pt x="30" y="19"/>
                  </a:lnTo>
                  <a:lnTo>
                    <a:pt x="28"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7" name="Freeform 5314"/>
            <p:cNvSpPr>
              <a:spLocks/>
            </p:cNvSpPr>
            <p:nvPr/>
          </p:nvSpPr>
          <p:spPr bwMode="auto">
            <a:xfrm>
              <a:off x="5134" y="2874"/>
              <a:ext cx="3" cy="1"/>
            </a:xfrm>
            <a:custGeom>
              <a:avLst/>
              <a:gdLst/>
              <a:ahLst/>
              <a:cxnLst>
                <a:cxn ang="0">
                  <a:pos x="1" y="0"/>
                </a:cxn>
                <a:cxn ang="0">
                  <a:pos x="1" y="0"/>
                </a:cxn>
                <a:cxn ang="0">
                  <a:pos x="3" y="0"/>
                </a:cxn>
                <a:cxn ang="0">
                  <a:pos x="3" y="0"/>
                </a:cxn>
                <a:cxn ang="0">
                  <a:pos x="0" y="0"/>
                </a:cxn>
                <a:cxn ang="0">
                  <a:pos x="0" y="0"/>
                </a:cxn>
                <a:cxn ang="0">
                  <a:pos x="1" y="0"/>
                </a:cxn>
              </a:cxnLst>
              <a:rect l="0" t="0" r="r" b="b"/>
              <a:pathLst>
                <a:path w="3">
                  <a:moveTo>
                    <a:pt x="1" y="0"/>
                  </a:moveTo>
                  <a:lnTo>
                    <a:pt x="1" y="0"/>
                  </a:lnTo>
                  <a:lnTo>
                    <a:pt x="3" y="0"/>
                  </a:lnTo>
                  <a:lnTo>
                    <a:pt x="3" y="0"/>
                  </a:lnTo>
                  <a:lnTo>
                    <a:pt x="0" y="0"/>
                  </a:lnTo>
                  <a:lnTo>
                    <a:pt x="0"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8" name="Freeform 5315"/>
            <p:cNvSpPr>
              <a:spLocks/>
            </p:cNvSpPr>
            <p:nvPr/>
          </p:nvSpPr>
          <p:spPr bwMode="auto">
            <a:xfrm>
              <a:off x="5134" y="2874"/>
              <a:ext cx="3" cy="1"/>
            </a:xfrm>
            <a:custGeom>
              <a:avLst/>
              <a:gdLst/>
              <a:ahLst/>
              <a:cxnLst>
                <a:cxn ang="0">
                  <a:pos x="1" y="0"/>
                </a:cxn>
                <a:cxn ang="0">
                  <a:pos x="1" y="0"/>
                </a:cxn>
                <a:cxn ang="0">
                  <a:pos x="3" y="0"/>
                </a:cxn>
                <a:cxn ang="0">
                  <a:pos x="3" y="0"/>
                </a:cxn>
                <a:cxn ang="0">
                  <a:pos x="0" y="0"/>
                </a:cxn>
                <a:cxn ang="0">
                  <a:pos x="0" y="0"/>
                </a:cxn>
                <a:cxn ang="0">
                  <a:pos x="1" y="0"/>
                </a:cxn>
              </a:cxnLst>
              <a:rect l="0" t="0" r="r" b="b"/>
              <a:pathLst>
                <a:path w="3">
                  <a:moveTo>
                    <a:pt x="1" y="0"/>
                  </a:moveTo>
                  <a:lnTo>
                    <a:pt x="1" y="0"/>
                  </a:lnTo>
                  <a:lnTo>
                    <a:pt x="3" y="0"/>
                  </a:lnTo>
                  <a:lnTo>
                    <a:pt x="3" y="0"/>
                  </a:lnTo>
                  <a:lnTo>
                    <a:pt x="0" y="0"/>
                  </a:lnTo>
                  <a:lnTo>
                    <a:pt x="0"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99" name="Rectangle 5316"/>
            <p:cNvSpPr>
              <a:spLocks noChangeArrowheads="1"/>
            </p:cNvSpPr>
            <p:nvPr/>
          </p:nvSpPr>
          <p:spPr bwMode="auto">
            <a:xfrm>
              <a:off x="5134" y="2748"/>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0" name="Rectangle 5317"/>
            <p:cNvSpPr>
              <a:spLocks noChangeArrowheads="1"/>
            </p:cNvSpPr>
            <p:nvPr/>
          </p:nvSpPr>
          <p:spPr bwMode="auto">
            <a:xfrm>
              <a:off x="5134" y="2748"/>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1" name="Freeform 5318"/>
            <p:cNvSpPr>
              <a:spLocks/>
            </p:cNvSpPr>
            <p:nvPr/>
          </p:nvSpPr>
          <p:spPr bwMode="auto">
            <a:xfrm>
              <a:off x="5134" y="2749"/>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2" name="Freeform 5319"/>
            <p:cNvSpPr>
              <a:spLocks/>
            </p:cNvSpPr>
            <p:nvPr/>
          </p:nvSpPr>
          <p:spPr bwMode="auto">
            <a:xfrm>
              <a:off x="5134" y="2749"/>
              <a:ext cx="1" cy="2"/>
            </a:xfrm>
            <a:custGeom>
              <a:avLst/>
              <a:gdLst/>
              <a:ahLst/>
              <a:cxnLst>
                <a:cxn ang="0">
                  <a:pos x="1" y="2"/>
                </a:cxn>
                <a:cxn ang="0">
                  <a:pos x="1" y="2"/>
                </a:cxn>
                <a:cxn ang="0">
                  <a:pos x="0" y="0"/>
                </a:cxn>
                <a:cxn ang="0">
                  <a:pos x="0" y="0"/>
                </a:cxn>
                <a:cxn ang="0">
                  <a:pos x="1" y="2"/>
                </a:cxn>
              </a:cxnLst>
              <a:rect l="0" t="0" r="r" b="b"/>
              <a:pathLst>
                <a:path w="1" h="2">
                  <a:moveTo>
                    <a:pt x="1" y="2"/>
                  </a:moveTo>
                  <a:lnTo>
                    <a:pt x="1" y="2"/>
                  </a:lnTo>
                  <a:lnTo>
                    <a:pt x="0" y="0"/>
                  </a:lnTo>
                  <a:lnTo>
                    <a:pt x="0"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3" name="Freeform 5320"/>
            <p:cNvSpPr>
              <a:spLocks/>
            </p:cNvSpPr>
            <p:nvPr/>
          </p:nvSpPr>
          <p:spPr bwMode="auto">
            <a:xfrm>
              <a:off x="5135" y="2847"/>
              <a:ext cx="8" cy="4"/>
            </a:xfrm>
            <a:custGeom>
              <a:avLst/>
              <a:gdLst/>
              <a:ahLst/>
              <a:cxnLst>
                <a:cxn ang="0">
                  <a:pos x="6" y="4"/>
                </a:cxn>
                <a:cxn ang="0">
                  <a:pos x="6" y="4"/>
                </a:cxn>
                <a:cxn ang="0">
                  <a:pos x="8" y="2"/>
                </a:cxn>
                <a:cxn ang="0">
                  <a:pos x="6" y="0"/>
                </a:cxn>
                <a:cxn ang="0">
                  <a:pos x="4" y="0"/>
                </a:cxn>
                <a:cxn ang="0">
                  <a:pos x="0" y="0"/>
                </a:cxn>
                <a:cxn ang="0">
                  <a:pos x="0" y="0"/>
                </a:cxn>
                <a:cxn ang="0">
                  <a:pos x="6" y="4"/>
                </a:cxn>
              </a:cxnLst>
              <a:rect l="0" t="0" r="r" b="b"/>
              <a:pathLst>
                <a:path w="8" h="4">
                  <a:moveTo>
                    <a:pt x="6" y="4"/>
                  </a:moveTo>
                  <a:lnTo>
                    <a:pt x="6" y="4"/>
                  </a:lnTo>
                  <a:lnTo>
                    <a:pt x="8" y="2"/>
                  </a:lnTo>
                  <a:lnTo>
                    <a:pt x="6" y="0"/>
                  </a:lnTo>
                  <a:lnTo>
                    <a:pt x="4" y="0"/>
                  </a:lnTo>
                  <a:lnTo>
                    <a:pt x="0" y="0"/>
                  </a:lnTo>
                  <a:lnTo>
                    <a:pt x="0" y="0"/>
                  </a:lnTo>
                  <a:lnTo>
                    <a:pt x="6"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4" name="Freeform 5321"/>
            <p:cNvSpPr>
              <a:spLocks/>
            </p:cNvSpPr>
            <p:nvPr/>
          </p:nvSpPr>
          <p:spPr bwMode="auto">
            <a:xfrm>
              <a:off x="5135" y="2847"/>
              <a:ext cx="8" cy="4"/>
            </a:xfrm>
            <a:custGeom>
              <a:avLst/>
              <a:gdLst/>
              <a:ahLst/>
              <a:cxnLst>
                <a:cxn ang="0">
                  <a:pos x="6" y="4"/>
                </a:cxn>
                <a:cxn ang="0">
                  <a:pos x="6" y="4"/>
                </a:cxn>
                <a:cxn ang="0">
                  <a:pos x="8" y="2"/>
                </a:cxn>
                <a:cxn ang="0">
                  <a:pos x="6" y="0"/>
                </a:cxn>
                <a:cxn ang="0">
                  <a:pos x="4" y="0"/>
                </a:cxn>
                <a:cxn ang="0">
                  <a:pos x="0" y="0"/>
                </a:cxn>
                <a:cxn ang="0">
                  <a:pos x="0" y="0"/>
                </a:cxn>
                <a:cxn ang="0">
                  <a:pos x="6" y="4"/>
                </a:cxn>
              </a:cxnLst>
              <a:rect l="0" t="0" r="r" b="b"/>
              <a:pathLst>
                <a:path w="8" h="4">
                  <a:moveTo>
                    <a:pt x="6" y="4"/>
                  </a:moveTo>
                  <a:lnTo>
                    <a:pt x="6" y="4"/>
                  </a:lnTo>
                  <a:lnTo>
                    <a:pt x="8" y="2"/>
                  </a:lnTo>
                  <a:lnTo>
                    <a:pt x="6" y="0"/>
                  </a:lnTo>
                  <a:lnTo>
                    <a:pt x="4" y="0"/>
                  </a:lnTo>
                  <a:lnTo>
                    <a:pt x="0" y="0"/>
                  </a:lnTo>
                  <a:lnTo>
                    <a:pt x="0" y="0"/>
                  </a:lnTo>
                  <a:lnTo>
                    <a:pt x="6"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5" name="Freeform 5322"/>
            <p:cNvSpPr>
              <a:spLocks/>
            </p:cNvSpPr>
            <p:nvPr/>
          </p:nvSpPr>
          <p:spPr bwMode="auto">
            <a:xfrm>
              <a:off x="5141" y="2883"/>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6" name="Freeform 5323"/>
            <p:cNvSpPr>
              <a:spLocks/>
            </p:cNvSpPr>
            <p:nvPr/>
          </p:nvSpPr>
          <p:spPr bwMode="auto">
            <a:xfrm>
              <a:off x="5141" y="2883"/>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7" name="Freeform 5324"/>
            <p:cNvSpPr>
              <a:spLocks/>
            </p:cNvSpPr>
            <p:nvPr/>
          </p:nvSpPr>
          <p:spPr bwMode="auto">
            <a:xfrm>
              <a:off x="5143" y="2885"/>
              <a:ext cx="7" cy="5"/>
            </a:xfrm>
            <a:custGeom>
              <a:avLst/>
              <a:gdLst/>
              <a:ahLst/>
              <a:cxnLst>
                <a:cxn ang="0">
                  <a:pos x="3" y="5"/>
                </a:cxn>
                <a:cxn ang="0">
                  <a:pos x="3" y="5"/>
                </a:cxn>
                <a:cxn ang="0">
                  <a:pos x="7" y="3"/>
                </a:cxn>
                <a:cxn ang="0">
                  <a:pos x="7" y="3"/>
                </a:cxn>
                <a:cxn ang="0">
                  <a:pos x="3" y="2"/>
                </a:cxn>
                <a:cxn ang="0">
                  <a:pos x="0" y="0"/>
                </a:cxn>
                <a:cxn ang="0">
                  <a:pos x="0" y="0"/>
                </a:cxn>
                <a:cxn ang="0">
                  <a:pos x="1" y="3"/>
                </a:cxn>
                <a:cxn ang="0">
                  <a:pos x="1" y="3"/>
                </a:cxn>
                <a:cxn ang="0">
                  <a:pos x="3" y="3"/>
                </a:cxn>
                <a:cxn ang="0">
                  <a:pos x="3" y="5"/>
                </a:cxn>
              </a:cxnLst>
              <a:rect l="0" t="0" r="r" b="b"/>
              <a:pathLst>
                <a:path w="7" h="5">
                  <a:moveTo>
                    <a:pt x="3" y="5"/>
                  </a:moveTo>
                  <a:lnTo>
                    <a:pt x="3" y="5"/>
                  </a:lnTo>
                  <a:lnTo>
                    <a:pt x="7" y="3"/>
                  </a:lnTo>
                  <a:lnTo>
                    <a:pt x="7" y="3"/>
                  </a:lnTo>
                  <a:lnTo>
                    <a:pt x="3" y="2"/>
                  </a:lnTo>
                  <a:lnTo>
                    <a:pt x="0" y="0"/>
                  </a:lnTo>
                  <a:lnTo>
                    <a:pt x="0" y="0"/>
                  </a:lnTo>
                  <a:lnTo>
                    <a:pt x="1" y="3"/>
                  </a:lnTo>
                  <a:lnTo>
                    <a:pt x="1" y="3"/>
                  </a:lnTo>
                  <a:lnTo>
                    <a:pt x="3" y="3"/>
                  </a:lnTo>
                  <a:lnTo>
                    <a:pt x="3"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8" name="Freeform 5325"/>
            <p:cNvSpPr>
              <a:spLocks/>
            </p:cNvSpPr>
            <p:nvPr/>
          </p:nvSpPr>
          <p:spPr bwMode="auto">
            <a:xfrm>
              <a:off x="5143" y="2885"/>
              <a:ext cx="7" cy="5"/>
            </a:xfrm>
            <a:custGeom>
              <a:avLst/>
              <a:gdLst/>
              <a:ahLst/>
              <a:cxnLst>
                <a:cxn ang="0">
                  <a:pos x="3" y="5"/>
                </a:cxn>
                <a:cxn ang="0">
                  <a:pos x="3" y="5"/>
                </a:cxn>
                <a:cxn ang="0">
                  <a:pos x="7" y="3"/>
                </a:cxn>
                <a:cxn ang="0">
                  <a:pos x="7" y="3"/>
                </a:cxn>
                <a:cxn ang="0">
                  <a:pos x="3" y="2"/>
                </a:cxn>
                <a:cxn ang="0">
                  <a:pos x="0" y="0"/>
                </a:cxn>
                <a:cxn ang="0">
                  <a:pos x="0" y="0"/>
                </a:cxn>
                <a:cxn ang="0">
                  <a:pos x="1" y="3"/>
                </a:cxn>
                <a:cxn ang="0">
                  <a:pos x="1" y="3"/>
                </a:cxn>
                <a:cxn ang="0">
                  <a:pos x="3" y="3"/>
                </a:cxn>
                <a:cxn ang="0">
                  <a:pos x="3" y="5"/>
                </a:cxn>
              </a:cxnLst>
              <a:rect l="0" t="0" r="r" b="b"/>
              <a:pathLst>
                <a:path w="7" h="5">
                  <a:moveTo>
                    <a:pt x="3" y="5"/>
                  </a:moveTo>
                  <a:lnTo>
                    <a:pt x="3" y="5"/>
                  </a:lnTo>
                  <a:lnTo>
                    <a:pt x="7" y="3"/>
                  </a:lnTo>
                  <a:lnTo>
                    <a:pt x="7" y="3"/>
                  </a:lnTo>
                  <a:lnTo>
                    <a:pt x="3" y="2"/>
                  </a:lnTo>
                  <a:lnTo>
                    <a:pt x="0" y="0"/>
                  </a:lnTo>
                  <a:lnTo>
                    <a:pt x="0" y="0"/>
                  </a:lnTo>
                  <a:lnTo>
                    <a:pt x="1" y="3"/>
                  </a:lnTo>
                  <a:lnTo>
                    <a:pt x="1" y="3"/>
                  </a:lnTo>
                  <a:lnTo>
                    <a:pt x="3" y="3"/>
                  </a:lnTo>
                  <a:lnTo>
                    <a:pt x="3"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9" name="Freeform 5326"/>
            <p:cNvSpPr>
              <a:spLocks/>
            </p:cNvSpPr>
            <p:nvPr/>
          </p:nvSpPr>
          <p:spPr bwMode="auto">
            <a:xfrm>
              <a:off x="5143" y="2751"/>
              <a:ext cx="1" cy="4"/>
            </a:xfrm>
            <a:custGeom>
              <a:avLst/>
              <a:gdLst/>
              <a:ahLst/>
              <a:cxnLst>
                <a:cxn ang="0">
                  <a:pos x="1" y="4"/>
                </a:cxn>
                <a:cxn ang="0">
                  <a:pos x="1" y="4"/>
                </a:cxn>
                <a:cxn ang="0">
                  <a:pos x="1" y="2"/>
                </a:cxn>
                <a:cxn ang="0">
                  <a:pos x="0" y="0"/>
                </a:cxn>
                <a:cxn ang="0">
                  <a:pos x="0" y="0"/>
                </a:cxn>
                <a:cxn ang="0">
                  <a:pos x="0" y="2"/>
                </a:cxn>
                <a:cxn ang="0">
                  <a:pos x="1" y="4"/>
                </a:cxn>
              </a:cxnLst>
              <a:rect l="0" t="0" r="r" b="b"/>
              <a:pathLst>
                <a:path w="1" h="4">
                  <a:moveTo>
                    <a:pt x="1" y="4"/>
                  </a:moveTo>
                  <a:lnTo>
                    <a:pt x="1" y="4"/>
                  </a:lnTo>
                  <a:lnTo>
                    <a:pt x="1" y="2"/>
                  </a:lnTo>
                  <a:lnTo>
                    <a:pt x="0" y="0"/>
                  </a:lnTo>
                  <a:lnTo>
                    <a:pt x="0" y="0"/>
                  </a:lnTo>
                  <a:lnTo>
                    <a:pt x="0" y="2"/>
                  </a:lnTo>
                  <a:lnTo>
                    <a:pt x="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0" name="Freeform 5327"/>
            <p:cNvSpPr>
              <a:spLocks/>
            </p:cNvSpPr>
            <p:nvPr/>
          </p:nvSpPr>
          <p:spPr bwMode="auto">
            <a:xfrm>
              <a:off x="5143" y="2751"/>
              <a:ext cx="1" cy="4"/>
            </a:xfrm>
            <a:custGeom>
              <a:avLst/>
              <a:gdLst/>
              <a:ahLst/>
              <a:cxnLst>
                <a:cxn ang="0">
                  <a:pos x="1" y="4"/>
                </a:cxn>
                <a:cxn ang="0">
                  <a:pos x="1" y="4"/>
                </a:cxn>
                <a:cxn ang="0">
                  <a:pos x="1" y="2"/>
                </a:cxn>
                <a:cxn ang="0">
                  <a:pos x="0" y="0"/>
                </a:cxn>
                <a:cxn ang="0">
                  <a:pos x="0" y="0"/>
                </a:cxn>
                <a:cxn ang="0">
                  <a:pos x="0" y="2"/>
                </a:cxn>
                <a:cxn ang="0">
                  <a:pos x="1" y="4"/>
                </a:cxn>
              </a:cxnLst>
              <a:rect l="0" t="0" r="r" b="b"/>
              <a:pathLst>
                <a:path w="1" h="4">
                  <a:moveTo>
                    <a:pt x="1" y="4"/>
                  </a:moveTo>
                  <a:lnTo>
                    <a:pt x="1" y="4"/>
                  </a:lnTo>
                  <a:lnTo>
                    <a:pt x="1" y="2"/>
                  </a:lnTo>
                  <a:lnTo>
                    <a:pt x="0" y="0"/>
                  </a:lnTo>
                  <a:lnTo>
                    <a:pt x="0" y="0"/>
                  </a:lnTo>
                  <a:lnTo>
                    <a:pt x="0" y="2"/>
                  </a:lnTo>
                  <a:lnTo>
                    <a:pt x="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1" name="Freeform 5328"/>
            <p:cNvSpPr>
              <a:spLocks/>
            </p:cNvSpPr>
            <p:nvPr/>
          </p:nvSpPr>
          <p:spPr bwMode="auto">
            <a:xfrm>
              <a:off x="5155" y="2885"/>
              <a:ext cx="4" cy="2"/>
            </a:xfrm>
            <a:custGeom>
              <a:avLst/>
              <a:gdLst/>
              <a:ahLst/>
              <a:cxnLst>
                <a:cxn ang="0">
                  <a:pos x="2" y="2"/>
                </a:cxn>
                <a:cxn ang="0">
                  <a:pos x="2" y="2"/>
                </a:cxn>
                <a:cxn ang="0">
                  <a:pos x="4" y="0"/>
                </a:cxn>
                <a:cxn ang="0">
                  <a:pos x="4" y="0"/>
                </a:cxn>
                <a:cxn ang="0">
                  <a:pos x="2" y="0"/>
                </a:cxn>
                <a:cxn ang="0">
                  <a:pos x="0" y="0"/>
                </a:cxn>
                <a:cxn ang="0">
                  <a:pos x="0" y="0"/>
                </a:cxn>
                <a:cxn ang="0">
                  <a:pos x="2" y="2"/>
                </a:cxn>
              </a:cxnLst>
              <a:rect l="0" t="0" r="r" b="b"/>
              <a:pathLst>
                <a:path w="4" h="2">
                  <a:moveTo>
                    <a:pt x="2" y="2"/>
                  </a:moveTo>
                  <a:lnTo>
                    <a:pt x="2" y="2"/>
                  </a:lnTo>
                  <a:lnTo>
                    <a:pt x="4" y="0"/>
                  </a:lnTo>
                  <a:lnTo>
                    <a:pt x="4" y="0"/>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2" name="Freeform 5329"/>
            <p:cNvSpPr>
              <a:spLocks/>
            </p:cNvSpPr>
            <p:nvPr/>
          </p:nvSpPr>
          <p:spPr bwMode="auto">
            <a:xfrm>
              <a:off x="5155" y="2885"/>
              <a:ext cx="4" cy="2"/>
            </a:xfrm>
            <a:custGeom>
              <a:avLst/>
              <a:gdLst/>
              <a:ahLst/>
              <a:cxnLst>
                <a:cxn ang="0">
                  <a:pos x="2" y="2"/>
                </a:cxn>
                <a:cxn ang="0">
                  <a:pos x="2" y="2"/>
                </a:cxn>
                <a:cxn ang="0">
                  <a:pos x="4" y="0"/>
                </a:cxn>
                <a:cxn ang="0">
                  <a:pos x="4" y="0"/>
                </a:cxn>
                <a:cxn ang="0">
                  <a:pos x="2" y="0"/>
                </a:cxn>
                <a:cxn ang="0">
                  <a:pos x="0" y="0"/>
                </a:cxn>
                <a:cxn ang="0">
                  <a:pos x="0" y="0"/>
                </a:cxn>
                <a:cxn ang="0">
                  <a:pos x="2" y="2"/>
                </a:cxn>
              </a:cxnLst>
              <a:rect l="0" t="0" r="r" b="b"/>
              <a:pathLst>
                <a:path w="4" h="2">
                  <a:moveTo>
                    <a:pt x="2" y="2"/>
                  </a:moveTo>
                  <a:lnTo>
                    <a:pt x="2" y="2"/>
                  </a:lnTo>
                  <a:lnTo>
                    <a:pt x="4" y="0"/>
                  </a:lnTo>
                  <a:lnTo>
                    <a:pt x="4" y="0"/>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3" name="Rectangle 5330"/>
            <p:cNvSpPr>
              <a:spLocks noChangeArrowheads="1"/>
            </p:cNvSpPr>
            <p:nvPr/>
          </p:nvSpPr>
          <p:spPr bwMode="auto">
            <a:xfrm>
              <a:off x="5169" y="2774"/>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4" name="Rectangle 5331"/>
            <p:cNvSpPr>
              <a:spLocks noChangeArrowheads="1"/>
            </p:cNvSpPr>
            <p:nvPr/>
          </p:nvSpPr>
          <p:spPr bwMode="auto">
            <a:xfrm>
              <a:off x="5169" y="2774"/>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5" name="Freeform 5332"/>
            <p:cNvSpPr>
              <a:spLocks/>
            </p:cNvSpPr>
            <p:nvPr/>
          </p:nvSpPr>
          <p:spPr bwMode="auto">
            <a:xfrm>
              <a:off x="5173" y="2783"/>
              <a:ext cx="4" cy="7"/>
            </a:xfrm>
            <a:custGeom>
              <a:avLst/>
              <a:gdLst/>
              <a:ahLst/>
              <a:cxnLst>
                <a:cxn ang="0">
                  <a:pos x="2" y="7"/>
                </a:cxn>
                <a:cxn ang="0">
                  <a:pos x="2" y="7"/>
                </a:cxn>
                <a:cxn ang="0">
                  <a:pos x="4" y="4"/>
                </a:cxn>
                <a:cxn ang="0">
                  <a:pos x="2" y="0"/>
                </a:cxn>
                <a:cxn ang="0">
                  <a:pos x="2" y="0"/>
                </a:cxn>
                <a:cxn ang="0">
                  <a:pos x="0" y="4"/>
                </a:cxn>
                <a:cxn ang="0">
                  <a:pos x="2" y="7"/>
                </a:cxn>
              </a:cxnLst>
              <a:rect l="0" t="0" r="r" b="b"/>
              <a:pathLst>
                <a:path w="4" h="7">
                  <a:moveTo>
                    <a:pt x="2" y="7"/>
                  </a:moveTo>
                  <a:lnTo>
                    <a:pt x="2" y="7"/>
                  </a:lnTo>
                  <a:lnTo>
                    <a:pt x="4" y="4"/>
                  </a:lnTo>
                  <a:lnTo>
                    <a:pt x="2" y="0"/>
                  </a:lnTo>
                  <a:lnTo>
                    <a:pt x="2" y="0"/>
                  </a:lnTo>
                  <a:lnTo>
                    <a:pt x="0" y="4"/>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6" name="Freeform 5333"/>
            <p:cNvSpPr>
              <a:spLocks/>
            </p:cNvSpPr>
            <p:nvPr/>
          </p:nvSpPr>
          <p:spPr bwMode="auto">
            <a:xfrm>
              <a:off x="5173" y="2783"/>
              <a:ext cx="4" cy="7"/>
            </a:xfrm>
            <a:custGeom>
              <a:avLst/>
              <a:gdLst/>
              <a:ahLst/>
              <a:cxnLst>
                <a:cxn ang="0">
                  <a:pos x="2" y="7"/>
                </a:cxn>
                <a:cxn ang="0">
                  <a:pos x="2" y="7"/>
                </a:cxn>
                <a:cxn ang="0">
                  <a:pos x="4" y="4"/>
                </a:cxn>
                <a:cxn ang="0">
                  <a:pos x="2" y="0"/>
                </a:cxn>
                <a:cxn ang="0">
                  <a:pos x="2" y="0"/>
                </a:cxn>
                <a:cxn ang="0">
                  <a:pos x="0" y="4"/>
                </a:cxn>
                <a:cxn ang="0">
                  <a:pos x="2" y="7"/>
                </a:cxn>
              </a:cxnLst>
              <a:rect l="0" t="0" r="r" b="b"/>
              <a:pathLst>
                <a:path w="4" h="7">
                  <a:moveTo>
                    <a:pt x="2" y="7"/>
                  </a:moveTo>
                  <a:lnTo>
                    <a:pt x="2" y="7"/>
                  </a:lnTo>
                  <a:lnTo>
                    <a:pt x="4" y="4"/>
                  </a:lnTo>
                  <a:lnTo>
                    <a:pt x="2" y="0"/>
                  </a:lnTo>
                  <a:lnTo>
                    <a:pt x="2" y="0"/>
                  </a:lnTo>
                  <a:lnTo>
                    <a:pt x="0" y="4"/>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7" name="Freeform 5334"/>
            <p:cNvSpPr>
              <a:spLocks/>
            </p:cNvSpPr>
            <p:nvPr/>
          </p:nvSpPr>
          <p:spPr bwMode="auto">
            <a:xfrm>
              <a:off x="5175" y="2790"/>
              <a:ext cx="19" cy="22"/>
            </a:xfrm>
            <a:custGeom>
              <a:avLst/>
              <a:gdLst/>
              <a:ahLst/>
              <a:cxnLst>
                <a:cxn ang="0">
                  <a:pos x="5" y="13"/>
                </a:cxn>
                <a:cxn ang="0">
                  <a:pos x="5" y="13"/>
                </a:cxn>
                <a:cxn ang="0">
                  <a:pos x="7" y="13"/>
                </a:cxn>
                <a:cxn ang="0">
                  <a:pos x="7" y="15"/>
                </a:cxn>
                <a:cxn ang="0">
                  <a:pos x="7" y="15"/>
                </a:cxn>
                <a:cxn ang="0">
                  <a:pos x="7" y="18"/>
                </a:cxn>
                <a:cxn ang="0">
                  <a:pos x="9" y="20"/>
                </a:cxn>
                <a:cxn ang="0">
                  <a:pos x="9" y="20"/>
                </a:cxn>
                <a:cxn ang="0">
                  <a:pos x="12" y="22"/>
                </a:cxn>
                <a:cxn ang="0">
                  <a:pos x="16" y="22"/>
                </a:cxn>
                <a:cxn ang="0">
                  <a:pos x="18" y="22"/>
                </a:cxn>
                <a:cxn ang="0">
                  <a:pos x="19" y="20"/>
                </a:cxn>
                <a:cxn ang="0">
                  <a:pos x="19" y="20"/>
                </a:cxn>
                <a:cxn ang="0">
                  <a:pos x="18" y="15"/>
                </a:cxn>
                <a:cxn ang="0">
                  <a:pos x="18" y="15"/>
                </a:cxn>
                <a:cxn ang="0">
                  <a:pos x="14" y="11"/>
                </a:cxn>
                <a:cxn ang="0">
                  <a:pos x="14" y="11"/>
                </a:cxn>
                <a:cxn ang="0">
                  <a:pos x="10" y="11"/>
                </a:cxn>
                <a:cxn ang="0">
                  <a:pos x="10" y="11"/>
                </a:cxn>
                <a:cxn ang="0">
                  <a:pos x="7" y="4"/>
                </a:cxn>
                <a:cxn ang="0">
                  <a:pos x="3" y="2"/>
                </a:cxn>
                <a:cxn ang="0">
                  <a:pos x="0" y="0"/>
                </a:cxn>
                <a:cxn ang="0">
                  <a:pos x="0" y="0"/>
                </a:cxn>
                <a:cxn ang="0">
                  <a:pos x="2" y="2"/>
                </a:cxn>
                <a:cxn ang="0">
                  <a:pos x="0" y="6"/>
                </a:cxn>
                <a:cxn ang="0">
                  <a:pos x="0" y="6"/>
                </a:cxn>
                <a:cxn ang="0">
                  <a:pos x="2" y="9"/>
                </a:cxn>
                <a:cxn ang="0">
                  <a:pos x="5" y="13"/>
                </a:cxn>
              </a:cxnLst>
              <a:rect l="0" t="0" r="r" b="b"/>
              <a:pathLst>
                <a:path w="19" h="22">
                  <a:moveTo>
                    <a:pt x="5" y="13"/>
                  </a:moveTo>
                  <a:lnTo>
                    <a:pt x="5" y="13"/>
                  </a:lnTo>
                  <a:lnTo>
                    <a:pt x="7" y="13"/>
                  </a:lnTo>
                  <a:lnTo>
                    <a:pt x="7" y="15"/>
                  </a:lnTo>
                  <a:lnTo>
                    <a:pt x="7" y="15"/>
                  </a:lnTo>
                  <a:lnTo>
                    <a:pt x="7" y="18"/>
                  </a:lnTo>
                  <a:lnTo>
                    <a:pt x="9" y="20"/>
                  </a:lnTo>
                  <a:lnTo>
                    <a:pt x="9" y="20"/>
                  </a:lnTo>
                  <a:lnTo>
                    <a:pt x="12" y="22"/>
                  </a:lnTo>
                  <a:lnTo>
                    <a:pt x="16" y="22"/>
                  </a:lnTo>
                  <a:lnTo>
                    <a:pt x="18" y="22"/>
                  </a:lnTo>
                  <a:lnTo>
                    <a:pt x="19" y="20"/>
                  </a:lnTo>
                  <a:lnTo>
                    <a:pt x="19" y="20"/>
                  </a:lnTo>
                  <a:lnTo>
                    <a:pt x="18" y="15"/>
                  </a:lnTo>
                  <a:lnTo>
                    <a:pt x="18" y="15"/>
                  </a:lnTo>
                  <a:lnTo>
                    <a:pt x="14" y="11"/>
                  </a:lnTo>
                  <a:lnTo>
                    <a:pt x="14" y="11"/>
                  </a:lnTo>
                  <a:lnTo>
                    <a:pt x="10" y="11"/>
                  </a:lnTo>
                  <a:lnTo>
                    <a:pt x="10" y="11"/>
                  </a:lnTo>
                  <a:lnTo>
                    <a:pt x="7" y="4"/>
                  </a:lnTo>
                  <a:lnTo>
                    <a:pt x="3" y="2"/>
                  </a:lnTo>
                  <a:lnTo>
                    <a:pt x="0" y="0"/>
                  </a:lnTo>
                  <a:lnTo>
                    <a:pt x="0" y="0"/>
                  </a:lnTo>
                  <a:lnTo>
                    <a:pt x="2" y="2"/>
                  </a:lnTo>
                  <a:lnTo>
                    <a:pt x="0" y="6"/>
                  </a:lnTo>
                  <a:lnTo>
                    <a:pt x="0" y="6"/>
                  </a:lnTo>
                  <a:lnTo>
                    <a:pt x="2" y="9"/>
                  </a:lnTo>
                  <a:lnTo>
                    <a:pt x="5"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8" name="Freeform 5335"/>
            <p:cNvSpPr>
              <a:spLocks/>
            </p:cNvSpPr>
            <p:nvPr/>
          </p:nvSpPr>
          <p:spPr bwMode="auto">
            <a:xfrm>
              <a:off x="5175" y="2790"/>
              <a:ext cx="19" cy="22"/>
            </a:xfrm>
            <a:custGeom>
              <a:avLst/>
              <a:gdLst/>
              <a:ahLst/>
              <a:cxnLst>
                <a:cxn ang="0">
                  <a:pos x="5" y="13"/>
                </a:cxn>
                <a:cxn ang="0">
                  <a:pos x="5" y="13"/>
                </a:cxn>
                <a:cxn ang="0">
                  <a:pos x="7" y="13"/>
                </a:cxn>
                <a:cxn ang="0">
                  <a:pos x="7" y="15"/>
                </a:cxn>
                <a:cxn ang="0">
                  <a:pos x="7" y="15"/>
                </a:cxn>
                <a:cxn ang="0">
                  <a:pos x="7" y="18"/>
                </a:cxn>
                <a:cxn ang="0">
                  <a:pos x="9" y="20"/>
                </a:cxn>
                <a:cxn ang="0">
                  <a:pos x="9" y="20"/>
                </a:cxn>
                <a:cxn ang="0">
                  <a:pos x="12" y="22"/>
                </a:cxn>
                <a:cxn ang="0">
                  <a:pos x="16" y="22"/>
                </a:cxn>
                <a:cxn ang="0">
                  <a:pos x="18" y="22"/>
                </a:cxn>
                <a:cxn ang="0">
                  <a:pos x="19" y="20"/>
                </a:cxn>
                <a:cxn ang="0">
                  <a:pos x="19" y="20"/>
                </a:cxn>
                <a:cxn ang="0">
                  <a:pos x="18" y="15"/>
                </a:cxn>
                <a:cxn ang="0">
                  <a:pos x="18" y="15"/>
                </a:cxn>
                <a:cxn ang="0">
                  <a:pos x="14" y="11"/>
                </a:cxn>
                <a:cxn ang="0">
                  <a:pos x="14" y="11"/>
                </a:cxn>
                <a:cxn ang="0">
                  <a:pos x="10" y="11"/>
                </a:cxn>
                <a:cxn ang="0">
                  <a:pos x="10" y="11"/>
                </a:cxn>
                <a:cxn ang="0">
                  <a:pos x="7" y="4"/>
                </a:cxn>
                <a:cxn ang="0">
                  <a:pos x="3" y="2"/>
                </a:cxn>
                <a:cxn ang="0">
                  <a:pos x="0" y="0"/>
                </a:cxn>
                <a:cxn ang="0">
                  <a:pos x="0" y="0"/>
                </a:cxn>
                <a:cxn ang="0">
                  <a:pos x="2" y="2"/>
                </a:cxn>
                <a:cxn ang="0">
                  <a:pos x="0" y="6"/>
                </a:cxn>
                <a:cxn ang="0">
                  <a:pos x="0" y="6"/>
                </a:cxn>
                <a:cxn ang="0">
                  <a:pos x="2" y="9"/>
                </a:cxn>
                <a:cxn ang="0">
                  <a:pos x="5" y="13"/>
                </a:cxn>
              </a:cxnLst>
              <a:rect l="0" t="0" r="r" b="b"/>
              <a:pathLst>
                <a:path w="19" h="22">
                  <a:moveTo>
                    <a:pt x="5" y="13"/>
                  </a:moveTo>
                  <a:lnTo>
                    <a:pt x="5" y="13"/>
                  </a:lnTo>
                  <a:lnTo>
                    <a:pt x="7" y="13"/>
                  </a:lnTo>
                  <a:lnTo>
                    <a:pt x="7" y="15"/>
                  </a:lnTo>
                  <a:lnTo>
                    <a:pt x="7" y="15"/>
                  </a:lnTo>
                  <a:lnTo>
                    <a:pt x="7" y="18"/>
                  </a:lnTo>
                  <a:lnTo>
                    <a:pt x="9" y="20"/>
                  </a:lnTo>
                  <a:lnTo>
                    <a:pt x="9" y="20"/>
                  </a:lnTo>
                  <a:lnTo>
                    <a:pt x="12" y="22"/>
                  </a:lnTo>
                  <a:lnTo>
                    <a:pt x="16" y="22"/>
                  </a:lnTo>
                  <a:lnTo>
                    <a:pt x="18" y="22"/>
                  </a:lnTo>
                  <a:lnTo>
                    <a:pt x="19" y="20"/>
                  </a:lnTo>
                  <a:lnTo>
                    <a:pt x="19" y="20"/>
                  </a:lnTo>
                  <a:lnTo>
                    <a:pt x="18" y="15"/>
                  </a:lnTo>
                  <a:lnTo>
                    <a:pt x="18" y="15"/>
                  </a:lnTo>
                  <a:lnTo>
                    <a:pt x="14" y="11"/>
                  </a:lnTo>
                  <a:lnTo>
                    <a:pt x="14" y="11"/>
                  </a:lnTo>
                  <a:lnTo>
                    <a:pt x="10" y="11"/>
                  </a:lnTo>
                  <a:lnTo>
                    <a:pt x="10" y="11"/>
                  </a:lnTo>
                  <a:lnTo>
                    <a:pt x="7" y="4"/>
                  </a:lnTo>
                  <a:lnTo>
                    <a:pt x="3" y="2"/>
                  </a:lnTo>
                  <a:lnTo>
                    <a:pt x="0" y="0"/>
                  </a:lnTo>
                  <a:lnTo>
                    <a:pt x="0" y="0"/>
                  </a:lnTo>
                  <a:lnTo>
                    <a:pt x="2" y="2"/>
                  </a:lnTo>
                  <a:lnTo>
                    <a:pt x="0" y="6"/>
                  </a:lnTo>
                  <a:lnTo>
                    <a:pt x="0" y="6"/>
                  </a:lnTo>
                  <a:lnTo>
                    <a:pt x="2" y="9"/>
                  </a:lnTo>
                  <a:lnTo>
                    <a:pt x="5"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9" name="Freeform 5336"/>
            <p:cNvSpPr>
              <a:spLocks/>
            </p:cNvSpPr>
            <p:nvPr/>
          </p:nvSpPr>
          <p:spPr bwMode="auto">
            <a:xfrm>
              <a:off x="5189" y="2815"/>
              <a:ext cx="4" cy="2"/>
            </a:xfrm>
            <a:custGeom>
              <a:avLst/>
              <a:gdLst/>
              <a:ahLst/>
              <a:cxnLst>
                <a:cxn ang="0">
                  <a:pos x="2" y="2"/>
                </a:cxn>
                <a:cxn ang="0">
                  <a:pos x="2" y="2"/>
                </a:cxn>
                <a:cxn ang="0">
                  <a:pos x="4" y="2"/>
                </a:cxn>
                <a:cxn ang="0">
                  <a:pos x="4" y="2"/>
                </a:cxn>
                <a:cxn ang="0">
                  <a:pos x="2" y="0"/>
                </a:cxn>
                <a:cxn ang="0">
                  <a:pos x="0" y="2"/>
                </a:cxn>
                <a:cxn ang="0">
                  <a:pos x="0" y="2"/>
                </a:cxn>
                <a:cxn ang="0">
                  <a:pos x="2" y="2"/>
                </a:cxn>
              </a:cxnLst>
              <a:rect l="0" t="0" r="r" b="b"/>
              <a:pathLst>
                <a:path w="4" h="2">
                  <a:moveTo>
                    <a:pt x="2" y="2"/>
                  </a:moveTo>
                  <a:lnTo>
                    <a:pt x="2" y="2"/>
                  </a:lnTo>
                  <a:lnTo>
                    <a:pt x="4" y="2"/>
                  </a:lnTo>
                  <a:lnTo>
                    <a:pt x="4" y="2"/>
                  </a:lnTo>
                  <a:lnTo>
                    <a:pt x="2"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0" name="Freeform 5337"/>
            <p:cNvSpPr>
              <a:spLocks/>
            </p:cNvSpPr>
            <p:nvPr/>
          </p:nvSpPr>
          <p:spPr bwMode="auto">
            <a:xfrm>
              <a:off x="5189" y="2815"/>
              <a:ext cx="4" cy="2"/>
            </a:xfrm>
            <a:custGeom>
              <a:avLst/>
              <a:gdLst/>
              <a:ahLst/>
              <a:cxnLst>
                <a:cxn ang="0">
                  <a:pos x="2" y="2"/>
                </a:cxn>
                <a:cxn ang="0">
                  <a:pos x="2" y="2"/>
                </a:cxn>
                <a:cxn ang="0">
                  <a:pos x="4" y="2"/>
                </a:cxn>
                <a:cxn ang="0">
                  <a:pos x="4" y="2"/>
                </a:cxn>
                <a:cxn ang="0">
                  <a:pos x="2" y="0"/>
                </a:cxn>
                <a:cxn ang="0">
                  <a:pos x="0" y="2"/>
                </a:cxn>
                <a:cxn ang="0">
                  <a:pos x="0" y="2"/>
                </a:cxn>
                <a:cxn ang="0">
                  <a:pos x="2" y="2"/>
                </a:cxn>
              </a:cxnLst>
              <a:rect l="0" t="0" r="r" b="b"/>
              <a:pathLst>
                <a:path w="4" h="2">
                  <a:moveTo>
                    <a:pt x="2" y="2"/>
                  </a:moveTo>
                  <a:lnTo>
                    <a:pt x="2" y="2"/>
                  </a:lnTo>
                  <a:lnTo>
                    <a:pt x="4" y="2"/>
                  </a:lnTo>
                  <a:lnTo>
                    <a:pt x="4" y="2"/>
                  </a:lnTo>
                  <a:lnTo>
                    <a:pt x="2"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1" name="Rectangle 5338"/>
            <p:cNvSpPr>
              <a:spLocks noChangeArrowheads="1"/>
            </p:cNvSpPr>
            <p:nvPr/>
          </p:nvSpPr>
          <p:spPr bwMode="auto">
            <a:xfrm>
              <a:off x="5196" y="2812"/>
              <a:ext cx="1" cy="3"/>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2" name="Rectangle 5339"/>
            <p:cNvSpPr>
              <a:spLocks noChangeArrowheads="1"/>
            </p:cNvSpPr>
            <p:nvPr/>
          </p:nvSpPr>
          <p:spPr bwMode="auto">
            <a:xfrm>
              <a:off x="5196" y="2812"/>
              <a:ext cx="1" cy="3"/>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3" name="Freeform 5340"/>
            <p:cNvSpPr>
              <a:spLocks/>
            </p:cNvSpPr>
            <p:nvPr/>
          </p:nvSpPr>
          <p:spPr bwMode="auto">
            <a:xfrm>
              <a:off x="5046" y="2735"/>
              <a:ext cx="15" cy="4"/>
            </a:xfrm>
            <a:custGeom>
              <a:avLst/>
              <a:gdLst/>
              <a:ahLst/>
              <a:cxnLst>
                <a:cxn ang="0">
                  <a:pos x="0" y="4"/>
                </a:cxn>
                <a:cxn ang="0">
                  <a:pos x="0" y="4"/>
                </a:cxn>
                <a:cxn ang="0">
                  <a:pos x="0" y="2"/>
                </a:cxn>
                <a:cxn ang="0">
                  <a:pos x="2" y="2"/>
                </a:cxn>
                <a:cxn ang="0">
                  <a:pos x="4" y="0"/>
                </a:cxn>
                <a:cxn ang="0">
                  <a:pos x="4" y="0"/>
                </a:cxn>
                <a:cxn ang="0">
                  <a:pos x="9" y="0"/>
                </a:cxn>
                <a:cxn ang="0">
                  <a:pos x="15" y="2"/>
                </a:cxn>
                <a:cxn ang="0">
                  <a:pos x="15" y="2"/>
                </a:cxn>
                <a:cxn ang="0">
                  <a:pos x="11" y="2"/>
                </a:cxn>
                <a:cxn ang="0">
                  <a:pos x="7" y="4"/>
                </a:cxn>
                <a:cxn ang="0">
                  <a:pos x="7" y="4"/>
                </a:cxn>
                <a:cxn ang="0">
                  <a:pos x="4" y="2"/>
                </a:cxn>
                <a:cxn ang="0">
                  <a:pos x="4" y="2"/>
                </a:cxn>
                <a:cxn ang="0">
                  <a:pos x="0" y="4"/>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7" y="4"/>
                  </a:lnTo>
                  <a:lnTo>
                    <a:pt x="7" y="4"/>
                  </a:lnTo>
                  <a:lnTo>
                    <a:pt x="4" y="2"/>
                  </a:lnTo>
                  <a:lnTo>
                    <a:pt x="4"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4" name="Freeform 5341"/>
            <p:cNvSpPr>
              <a:spLocks/>
            </p:cNvSpPr>
            <p:nvPr/>
          </p:nvSpPr>
          <p:spPr bwMode="auto">
            <a:xfrm>
              <a:off x="5046" y="2735"/>
              <a:ext cx="15" cy="4"/>
            </a:xfrm>
            <a:custGeom>
              <a:avLst/>
              <a:gdLst/>
              <a:ahLst/>
              <a:cxnLst>
                <a:cxn ang="0">
                  <a:pos x="0" y="4"/>
                </a:cxn>
                <a:cxn ang="0">
                  <a:pos x="0" y="4"/>
                </a:cxn>
                <a:cxn ang="0">
                  <a:pos x="0" y="2"/>
                </a:cxn>
                <a:cxn ang="0">
                  <a:pos x="2" y="2"/>
                </a:cxn>
                <a:cxn ang="0">
                  <a:pos x="4" y="0"/>
                </a:cxn>
                <a:cxn ang="0">
                  <a:pos x="4" y="0"/>
                </a:cxn>
                <a:cxn ang="0">
                  <a:pos x="9" y="0"/>
                </a:cxn>
                <a:cxn ang="0">
                  <a:pos x="15" y="2"/>
                </a:cxn>
                <a:cxn ang="0">
                  <a:pos x="15" y="2"/>
                </a:cxn>
                <a:cxn ang="0">
                  <a:pos x="11" y="2"/>
                </a:cxn>
                <a:cxn ang="0">
                  <a:pos x="7" y="4"/>
                </a:cxn>
                <a:cxn ang="0">
                  <a:pos x="7" y="4"/>
                </a:cxn>
                <a:cxn ang="0">
                  <a:pos x="4" y="2"/>
                </a:cxn>
                <a:cxn ang="0">
                  <a:pos x="4" y="2"/>
                </a:cxn>
                <a:cxn ang="0">
                  <a:pos x="0" y="4"/>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7" y="4"/>
                  </a:lnTo>
                  <a:lnTo>
                    <a:pt x="7" y="4"/>
                  </a:lnTo>
                  <a:lnTo>
                    <a:pt x="4" y="2"/>
                  </a:lnTo>
                  <a:lnTo>
                    <a:pt x="4"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5" name="Freeform 5342"/>
            <p:cNvSpPr>
              <a:spLocks/>
            </p:cNvSpPr>
            <p:nvPr/>
          </p:nvSpPr>
          <p:spPr bwMode="auto">
            <a:xfrm>
              <a:off x="5061" y="2735"/>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6" name="Freeform 5343"/>
            <p:cNvSpPr>
              <a:spLocks/>
            </p:cNvSpPr>
            <p:nvPr/>
          </p:nvSpPr>
          <p:spPr bwMode="auto">
            <a:xfrm>
              <a:off x="5061" y="2735"/>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7" name="Rectangle 5344"/>
            <p:cNvSpPr>
              <a:spLocks noChangeArrowheads="1"/>
            </p:cNvSpPr>
            <p:nvPr/>
          </p:nvSpPr>
          <p:spPr bwMode="auto">
            <a:xfrm>
              <a:off x="5061" y="2735"/>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8" name="Freeform 5345"/>
            <p:cNvSpPr>
              <a:spLocks/>
            </p:cNvSpPr>
            <p:nvPr/>
          </p:nvSpPr>
          <p:spPr bwMode="auto">
            <a:xfrm>
              <a:off x="5061" y="2735"/>
              <a:ext cx="1" cy="1"/>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9" name="Freeform 5346"/>
            <p:cNvSpPr>
              <a:spLocks/>
            </p:cNvSpPr>
            <p:nvPr/>
          </p:nvSpPr>
          <p:spPr bwMode="auto">
            <a:xfrm>
              <a:off x="4998" y="2485"/>
              <a:ext cx="4" cy="6"/>
            </a:xfrm>
            <a:custGeom>
              <a:avLst/>
              <a:gdLst/>
              <a:ahLst/>
              <a:cxnLst>
                <a:cxn ang="0">
                  <a:pos x="2" y="6"/>
                </a:cxn>
                <a:cxn ang="0">
                  <a:pos x="2" y="6"/>
                </a:cxn>
                <a:cxn ang="0">
                  <a:pos x="4" y="0"/>
                </a:cxn>
                <a:cxn ang="0">
                  <a:pos x="4" y="0"/>
                </a:cxn>
                <a:cxn ang="0">
                  <a:pos x="2" y="0"/>
                </a:cxn>
                <a:cxn ang="0">
                  <a:pos x="0" y="2"/>
                </a:cxn>
                <a:cxn ang="0">
                  <a:pos x="0" y="4"/>
                </a:cxn>
                <a:cxn ang="0">
                  <a:pos x="2" y="6"/>
                </a:cxn>
              </a:cxnLst>
              <a:rect l="0" t="0" r="r" b="b"/>
              <a:pathLst>
                <a:path w="4" h="6">
                  <a:moveTo>
                    <a:pt x="2" y="6"/>
                  </a:moveTo>
                  <a:lnTo>
                    <a:pt x="2" y="6"/>
                  </a:lnTo>
                  <a:lnTo>
                    <a:pt x="4" y="0"/>
                  </a:lnTo>
                  <a:lnTo>
                    <a:pt x="4" y="0"/>
                  </a:lnTo>
                  <a:lnTo>
                    <a:pt x="2" y="0"/>
                  </a:lnTo>
                  <a:lnTo>
                    <a:pt x="0" y="2"/>
                  </a:lnTo>
                  <a:lnTo>
                    <a:pt x="0" y="4"/>
                  </a:lnTo>
                  <a:lnTo>
                    <a:pt x="2"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0" name="Freeform 5347"/>
            <p:cNvSpPr>
              <a:spLocks/>
            </p:cNvSpPr>
            <p:nvPr/>
          </p:nvSpPr>
          <p:spPr bwMode="auto">
            <a:xfrm>
              <a:off x="4998" y="2485"/>
              <a:ext cx="4" cy="6"/>
            </a:xfrm>
            <a:custGeom>
              <a:avLst/>
              <a:gdLst/>
              <a:ahLst/>
              <a:cxnLst>
                <a:cxn ang="0">
                  <a:pos x="2" y="6"/>
                </a:cxn>
                <a:cxn ang="0">
                  <a:pos x="2" y="6"/>
                </a:cxn>
                <a:cxn ang="0">
                  <a:pos x="4" y="0"/>
                </a:cxn>
                <a:cxn ang="0">
                  <a:pos x="4" y="0"/>
                </a:cxn>
                <a:cxn ang="0">
                  <a:pos x="2" y="0"/>
                </a:cxn>
                <a:cxn ang="0">
                  <a:pos x="0" y="2"/>
                </a:cxn>
                <a:cxn ang="0">
                  <a:pos x="0" y="4"/>
                </a:cxn>
                <a:cxn ang="0">
                  <a:pos x="2" y="6"/>
                </a:cxn>
              </a:cxnLst>
              <a:rect l="0" t="0" r="r" b="b"/>
              <a:pathLst>
                <a:path w="4" h="6">
                  <a:moveTo>
                    <a:pt x="2" y="6"/>
                  </a:moveTo>
                  <a:lnTo>
                    <a:pt x="2" y="6"/>
                  </a:lnTo>
                  <a:lnTo>
                    <a:pt x="4" y="0"/>
                  </a:lnTo>
                  <a:lnTo>
                    <a:pt x="4" y="0"/>
                  </a:lnTo>
                  <a:lnTo>
                    <a:pt x="2" y="0"/>
                  </a:lnTo>
                  <a:lnTo>
                    <a:pt x="0" y="2"/>
                  </a:lnTo>
                  <a:lnTo>
                    <a:pt x="0" y="4"/>
                  </a:lnTo>
                  <a:lnTo>
                    <a:pt x="2"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1" name="Freeform 5348"/>
            <p:cNvSpPr>
              <a:spLocks/>
            </p:cNvSpPr>
            <p:nvPr/>
          </p:nvSpPr>
          <p:spPr bwMode="auto">
            <a:xfrm>
              <a:off x="5009" y="2462"/>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2" name="Freeform 5349"/>
            <p:cNvSpPr>
              <a:spLocks/>
            </p:cNvSpPr>
            <p:nvPr/>
          </p:nvSpPr>
          <p:spPr bwMode="auto">
            <a:xfrm>
              <a:off x="5009" y="2462"/>
              <a:ext cx="1" cy="2"/>
            </a:xfrm>
            <a:custGeom>
              <a:avLst/>
              <a:gdLst/>
              <a:ahLst/>
              <a:cxnLst>
                <a:cxn ang="0">
                  <a:pos x="0" y="2"/>
                </a:cxn>
                <a:cxn ang="0">
                  <a:pos x="0" y="2"/>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3" name="Freeform 5350"/>
            <p:cNvSpPr>
              <a:spLocks/>
            </p:cNvSpPr>
            <p:nvPr/>
          </p:nvSpPr>
          <p:spPr bwMode="auto">
            <a:xfrm>
              <a:off x="5011" y="2458"/>
              <a:ext cx="1" cy="2"/>
            </a:xfrm>
            <a:custGeom>
              <a:avLst/>
              <a:gdLst/>
              <a:ahLst/>
              <a:cxnLst>
                <a:cxn ang="0">
                  <a:pos x="0" y="2"/>
                </a:cxn>
                <a:cxn ang="0">
                  <a:pos x="0" y="2"/>
                </a:cxn>
                <a:cxn ang="0">
                  <a:pos x="0" y="0"/>
                </a:cxn>
                <a:cxn ang="0">
                  <a:pos x="0" y="0"/>
                </a:cxn>
                <a:cxn ang="0">
                  <a:pos x="0" y="2"/>
                </a:cxn>
                <a:cxn ang="0">
                  <a:pos x="0" y="2"/>
                </a:cxn>
              </a:cxnLst>
              <a:rect l="0" t="0" r="r" b="b"/>
              <a:pathLst>
                <a:path h="2">
                  <a:moveTo>
                    <a:pt x="0" y="2"/>
                  </a:moveTo>
                  <a:lnTo>
                    <a:pt x="0" y="2"/>
                  </a:lnTo>
                  <a:lnTo>
                    <a:pt x="0" y="0"/>
                  </a:lnTo>
                  <a:lnTo>
                    <a:pt x="0" y="0"/>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4" name="Freeform 5351"/>
            <p:cNvSpPr>
              <a:spLocks/>
            </p:cNvSpPr>
            <p:nvPr/>
          </p:nvSpPr>
          <p:spPr bwMode="auto">
            <a:xfrm>
              <a:off x="5011" y="2458"/>
              <a:ext cx="1" cy="2"/>
            </a:xfrm>
            <a:custGeom>
              <a:avLst/>
              <a:gdLst/>
              <a:ahLst/>
              <a:cxnLst>
                <a:cxn ang="0">
                  <a:pos x="0" y="2"/>
                </a:cxn>
                <a:cxn ang="0">
                  <a:pos x="0" y="2"/>
                </a:cxn>
                <a:cxn ang="0">
                  <a:pos x="0" y="0"/>
                </a:cxn>
                <a:cxn ang="0">
                  <a:pos x="0" y="0"/>
                </a:cxn>
                <a:cxn ang="0">
                  <a:pos x="0" y="2"/>
                </a:cxn>
                <a:cxn ang="0">
                  <a:pos x="0" y="2"/>
                </a:cxn>
              </a:cxnLst>
              <a:rect l="0" t="0" r="r" b="b"/>
              <a:pathLst>
                <a:path h="2">
                  <a:moveTo>
                    <a:pt x="0" y="2"/>
                  </a:moveTo>
                  <a:lnTo>
                    <a:pt x="0" y="2"/>
                  </a:lnTo>
                  <a:lnTo>
                    <a:pt x="0" y="0"/>
                  </a:lnTo>
                  <a:lnTo>
                    <a:pt x="0" y="0"/>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5" name="Freeform 5352"/>
            <p:cNvSpPr>
              <a:spLocks/>
            </p:cNvSpPr>
            <p:nvPr/>
          </p:nvSpPr>
          <p:spPr bwMode="auto">
            <a:xfrm>
              <a:off x="5201" y="2824"/>
              <a:ext cx="4" cy="6"/>
            </a:xfrm>
            <a:custGeom>
              <a:avLst/>
              <a:gdLst/>
              <a:ahLst/>
              <a:cxnLst>
                <a:cxn ang="0">
                  <a:pos x="4" y="6"/>
                </a:cxn>
                <a:cxn ang="0">
                  <a:pos x="4" y="6"/>
                </a:cxn>
                <a:cxn ang="0">
                  <a:pos x="4" y="4"/>
                </a:cxn>
                <a:cxn ang="0">
                  <a:pos x="4" y="2"/>
                </a:cxn>
                <a:cxn ang="0">
                  <a:pos x="4" y="2"/>
                </a:cxn>
                <a:cxn ang="0">
                  <a:pos x="2" y="0"/>
                </a:cxn>
                <a:cxn ang="0">
                  <a:pos x="2" y="0"/>
                </a:cxn>
                <a:cxn ang="0">
                  <a:pos x="0" y="0"/>
                </a:cxn>
                <a:cxn ang="0">
                  <a:pos x="0" y="2"/>
                </a:cxn>
                <a:cxn ang="0">
                  <a:pos x="4" y="6"/>
                </a:cxn>
              </a:cxnLst>
              <a:rect l="0" t="0" r="r" b="b"/>
              <a:pathLst>
                <a:path w="4" h="6">
                  <a:moveTo>
                    <a:pt x="4" y="6"/>
                  </a:moveTo>
                  <a:lnTo>
                    <a:pt x="4" y="6"/>
                  </a:lnTo>
                  <a:lnTo>
                    <a:pt x="4" y="4"/>
                  </a:lnTo>
                  <a:lnTo>
                    <a:pt x="4" y="2"/>
                  </a:lnTo>
                  <a:lnTo>
                    <a:pt x="4" y="2"/>
                  </a:lnTo>
                  <a:lnTo>
                    <a:pt x="2" y="0"/>
                  </a:lnTo>
                  <a:lnTo>
                    <a:pt x="2" y="0"/>
                  </a:lnTo>
                  <a:lnTo>
                    <a:pt x="0" y="0"/>
                  </a:lnTo>
                  <a:lnTo>
                    <a:pt x="0" y="2"/>
                  </a:lnTo>
                  <a:lnTo>
                    <a:pt x="4"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6" name="Freeform 5353"/>
            <p:cNvSpPr>
              <a:spLocks/>
            </p:cNvSpPr>
            <p:nvPr/>
          </p:nvSpPr>
          <p:spPr bwMode="auto">
            <a:xfrm>
              <a:off x="5201" y="2824"/>
              <a:ext cx="4" cy="6"/>
            </a:xfrm>
            <a:custGeom>
              <a:avLst/>
              <a:gdLst/>
              <a:ahLst/>
              <a:cxnLst>
                <a:cxn ang="0">
                  <a:pos x="4" y="6"/>
                </a:cxn>
                <a:cxn ang="0">
                  <a:pos x="4" y="6"/>
                </a:cxn>
                <a:cxn ang="0">
                  <a:pos x="4" y="4"/>
                </a:cxn>
                <a:cxn ang="0">
                  <a:pos x="4" y="2"/>
                </a:cxn>
                <a:cxn ang="0">
                  <a:pos x="4" y="2"/>
                </a:cxn>
                <a:cxn ang="0">
                  <a:pos x="2" y="0"/>
                </a:cxn>
                <a:cxn ang="0">
                  <a:pos x="2" y="0"/>
                </a:cxn>
                <a:cxn ang="0">
                  <a:pos x="0" y="0"/>
                </a:cxn>
                <a:cxn ang="0">
                  <a:pos x="0" y="2"/>
                </a:cxn>
                <a:cxn ang="0">
                  <a:pos x="4" y="6"/>
                </a:cxn>
              </a:cxnLst>
              <a:rect l="0" t="0" r="r" b="b"/>
              <a:pathLst>
                <a:path w="4" h="6">
                  <a:moveTo>
                    <a:pt x="4" y="6"/>
                  </a:moveTo>
                  <a:lnTo>
                    <a:pt x="4" y="6"/>
                  </a:lnTo>
                  <a:lnTo>
                    <a:pt x="4" y="4"/>
                  </a:lnTo>
                  <a:lnTo>
                    <a:pt x="4" y="2"/>
                  </a:lnTo>
                  <a:lnTo>
                    <a:pt x="4" y="2"/>
                  </a:lnTo>
                  <a:lnTo>
                    <a:pt x="2" y="0"/>
                  </a:lnTo>
                  <a:lnTo>
                    <a:pt x="2" y="0"/>
                  </a:lnTo>
                  <a:lnTo>
                    <a:pt x="0" y="0"/>
                  </a:lnTo>
                  <a:lnTo>
                    <a:pt x="0" y="2"/>
                  </a:lnTo>
                  <a:lnTo>
                    <a:pt x="4"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7" name="Freeform 5354"/>
            <p:cNvSpPr>
              <a:spLocks/>
            </p:cNvSpPr>
            <p:nvPr/>
          </p:nvSpPr>
          <p:spPr bwMode="auto">
            <a:xfrm>
              <a:off x="5201" y="2830"/>
              <a:ext cx="2" cy="5"/>
            </a:xfrm>
            <a:custGeom>
              <a:avLst/>
              <a:gdLst/>
              <a:ahLst/>
              <a:cxnLst>
                <a:cxn ang="0">
                  <a:pos x="0" y="5"/>
                </a:cxn>
                <a:cxn ang="0">
                  <a:pos x="0" y="5"/>
                </a:cxn>
                <a:cxn ang="0">
                  <a:pos x="2" y="1"/>
                </a:cxn>
                <a:cxn ang="0">
                  <a:pos x="0" y="0"/>
                </a:cxn>
                <a:cxn ang="0">
                  <a:pos x="0" y="0"/>
                </a:cxn>
                <a:cxn ang="0">
                  <a:pos x="0" y="5"/>
                </a:cxn>
              </a:cxnLst>
              <a:rect l="0" t="0" r="r" b="b"/>
              <a:pathLst>
                <a:path w="2" h="5">
                  <a:moveTo>
                    <a:pt x="0" y="5"/>
                  </a:moveTo>
                  <a:lnTo>
                    <a:pt x="0" y="5"/>
                  </a:lnTo>
                  <a:lnTo>
                    <a:pt x="2" y="1"/>
                  </a:lnTo>
                  <a:lnTo>
                    <a:pt x="0" y="0"/>
                  </a:lnTo>
                  <a:lnTo>
                    <a:pt x="0" y="0"/>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8" name="Freeform 5355"/>
            <p:cNvSpPr>
              <a:spLocks/>
            </p:cNvSpPr>
            <p:nvPr/>
          </p:nvSpPr>
          <p:spPr bwMode="auto">
            <a:xfrm>
              <a:off x="5201" y="2830"/>
              <a:ext cx="2" cy="5"/>
            </a:xfrm>
            <a:custGeom>
              <a:avLst/>
              <a:gdLst/>
              <a:ahLst/>
              <a:cxnLst>
                <a:cxn ang="0">
                  <a:pos x="0" y="5"/>
                </a:cxn>
                <a:cxn ang="0">
                  <a:pos x="0" y="5"/>
                </a:cxn>
                <a:cxn ang="0">
                  <a:pos x="2" y="1"/>
                </a:cxn>
                <a:cxn ang="0">
                  <a:pos x="0" y="0"/>
                </a:cxn>
                <a:cxn ang="0">
                  <a:pos x="0" y="0"/>
                </a:cxn>
                <a:cxn ang="0">
                  <a:pos x="0" y="5"/>
                </a:cxn>
              </a:cxnLst>
              <a:rect l="0" t="0" r="r" b="b"/>
              <a:pathLst>
                <a:path w="2" h="5">
                  <a:moveTo>
                    <a:pt x="0" y="5"/>
                  </a:moveTo>
                  <a:lnTo>
                    <a:pt x="0" y="5"/>
                  </a:lnTo>
                  <a:lnTo>
                    <a:pt x="2" y="1"/>
                  </a:lnTo>
                  <a:lnTo>
                    <a:pt x="0" y="0"/>
                  </a:lnTo>
                  <a:lnTo>
                    <a:pt x="0" y="0"/>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9" name="Freeform 5356"/>
            <p:cNvSpPr>
              <a:spLocks/>
            </p:cNvSpPr>
            <p:nvPr/>
          </p:nvSpPr>
          <p:spPr bwMode="auto">
            <a:xfrm>
              <a:off x="5203" y="2808"/>
              <a:ext cx="15" cy="13"/>
            </a:xfrm>
            <a:custGeom>
              <a:avLst/>
              <a:gdLst/>
              <a:ahLst/>
              <a:cxnLst>
                <a:cxn ang="0">
                  <a:pos x="4" y="9"/>
                </a:cxn>
                <a:cxn ang="0">
                  <a:pos x="4" y="9"/>
                </a:cxn>
                <a:cxn ang="0">
                  <a:pos x="9" y="13"/>
                </a:cxn>
                <a:cxn ang="0">
                  <a:pos x="13" y="13"/>
                </a:cxn>
                <a:cxn ang="0">
                  <a:pos x="15" y="13"/>
                </a:cxn>
                <a:cxn ang="0">
                  <a:pos x="15" y="13"/>
                </a:cxn>
                <a:cxn ang="0">
                  <a:pos x="11" y="11"/>
                </a:cxn>
                <a:cxn ang="0">
                  <a:pos x="11" y="11"/>
                </a:cxn>
                <a:cxn ang="0">
                  <a:pos x="7" y="6"/>
                </a:cxn>
                <a:cxn ang="0">
                  <a:pos x="7" y="6"/>
                </a:cxn>
                <a:cxn ang="0">
                  <a:pos x="0" y="0"/>
                </a:cxn>
                <a:cxn ang="0">
                  <a:pos x="0" y="0"/>
                </a:cxn>
                <a:cxn ang="0">
                  <a:pos x="0" y="2"/>
                </a:cxn>
                <a:cxn ang="0">
                  <a:pos x="0" y="6"/>
                </a:cxn>
                <a:cxn ang="0">
                  <a:pos x="4" y="9"/>
                </a:cxn>
              </a:cxnLst>
              <a:rect l="0" t="0" r="r" b="b"/>
              <a:pathLst>
                <a:path w="15" h="13">
                  <a:moveTo>
                    <a:pt x="4" y="9"/>
                  </a:moveTo>
                  <a:lnTo>
                    <a:pt x="4" y="9"/>
                  </a:lnTo>
                  <a:lnTo>
                    <a:pt x="9" y="13"/>
                  </a:lnTo>
                  <a:lnTo>
                    <a:pt x="13" y="13"/>
                  </a:lnTo>
                  <a:lnTo>
                    <a:pt x="15" y="13"/>
                  </a:lnTo>
                  <a:lnTo>
                    <a:pt x="15" y="13"/>
                  </a:lnTo>
                  <a:lnTo>
                    <a:pt x="11" y="11"/>
                  </a:lnTo>
                  <a:lnTo>
                    <a:pt x="11" y="11"/>
                  </a:lnTo>
                  <a:lnTo>
                    <a:pt x="7" y="6"/>
                  </a:lnTo>
                  <a:lnTo>
                    <a:pt x="7" y="6"/>
                  </a:lnTo>
                  <a:lnTo>
                    <a:pt x="0" y="0"/>
                  </a:lnTo>
                  <a:lnTo>
                    <a:pt x="0" y="0"/>
                  </a:lnTo>
                  <a:lnTo>
                    <a:pt x="0" y="2"/>
                  </a:lnTo>
                  <a:lnTo>
                    <a:pt x="0" y="6"/>
                  </a:lnTo>
                  <a:lnTo>
                    <a:pt x="4"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0" name="Freeform 5357"/>
            <p:cNvSpPr>
              <a:spLocks/>
            </p:cNvSpPr>
            <p:nvPr/>
          </p:nvSpPr>
          <p:spPr bwMode="auto">
            <a:xfrm>
              <a:off x="5203" y="2808"/>
              <a:ext cx="15" cy="13"/>
            </a:xfrm>
            <a:custGeom>
              <a:avLst/>
              <a:gdLst/>
              <a:ahLst/>
              <a:cxnLst>
                <a:cxn ang="0">
                  <a:pos x="4" y="9"/>
                </a:cxn>
                <a:cxn ang="0">
                  <a:pos x="4" y="9"/>
                </a:cxn>
                <a:cxn ang="0">
                  <a:pos x="9" y="13"/>
                </a:cxn>
                <a:cxn ang="0">
                  <a:pos x="13" y="13"/>
                </a:cxn>
                <a:cxn ang="0">
                  <a:pos x="15" y="13"/>
                </a:cxn>
                <a:cxn ang="0">
                  <a:pos x="15" y="13"/>
                </a:cxn>
                <a:cxn ang="0">
                  <a:pos x="11" y="11"/>
                </a:cxn>
                <a:cxn ang="0">
                  <a:pos x="11" y="11"/>
                </a:cxn>
                <a:cxn ang="0">
                  <a:pos x="7" y="6"/>
                </a:cxn>
                <a:cxn ang="0">
                  <a:pos x="7" y="6"/>
                </a:cxn>
                <a:cxn ang="0">
                  <a:pos x="0" y="0"/>
                </a:cxn>
                <a:cxn ang="0">
                  <a:pos x="0" y="0"/>
                </a:cxn>
                <a:cxn ang="0">
                  <a:pos x="0" y="2"/>
                </a:cxn>
                <a:cxn ang="0">
                  <a:pos x="0" y="6"/>
                </a:cxn>
                <a:cxn ang="0">
                  <a:pos x="4" y="9"/>
                </a:cxn>
              </a:cxnLst>
              <a:rect l="0" t="0" r="r" b="b"/>
              <a:pathLst>
                <a:path w="15" h="13">
                  <a:moveTo>
                    <a:pt x="4" y="9"/>
                  </a:moveTo>
                  <a:lnTo>
                    <a:pt x="4" y="9"/>
                  </a:lnTo>
                  <a:lnTo>
                    <a:pt x="9" y="13"/>
                  </a:lnTo>
                  <a:lnTo>
                    <a:pt x="13" y="13"/>
                  </a:lnTo>
                  <a:lnTo>
                    <a:pt x="15" y="13"/>
                  </a:lnTo>
                  <a:lnTo>
                    <a:pt x="15" y="13"/>
                  </a:lnTo>
                  <a:lnTo>
                    <a:pt x="11" y="11"/>
                  </a:lnTo>
                  <a:lnTo>
                    <a:pt x="11" y="11"/>
                  </a:lnTo>
                  <a:lnTo>
                    <a:pt x="7" y="6"/>
                  </a:lnTo>
                  <a:lnTo>
                    <a:pt x="7" y="6"/>
                  </a:lnTo>
                  <a:lnTo>
                    <a:pt x="0" y="0"/>
                  </a:lnTo>
                  <a:lnTo>
                    <a:pt x="0" y="0"/>
                  </a:lnTo>
                  <a:lnTo>
                    <a:pt x="0" y="2"/>
                  </a:lnTo>
                  <a:lnTo>
                    <a:pt x="0" y="6"/>
                  </a:lnTo>
                  <a:lnTo>
                    <a:pt x="4"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1" name="Freeform 5358"/>
            <p:cNvSpPr>
              <a:spLocks/>
            </p:cNvSpPr>
            <p:nvPr/>
          </p:nvSpPr>
          <p:spPr bwMode="auto">
            <a:xfrm>
              <a:off x="5209" y="2828"/>
              <a:ext cx="3" cy="5"/>
            </a:xfrm>
            <a:custGeom>
              <a:avLst/>
              <a:gdLst/>
              <a:ahLst/>
              <a:cxnLst>
                <a:cxn ang="0">
                  <a:pos x="1" y="5"/>
                </a:cxn>
                <a:cxn ang="0">
                  <a:pos x="1" y="5"/>
                </a:cxn>
                <a:cxn ang="0">
                  <a:pos x="3" y="3"/>
                </a:cxn>
                <a:cxn ang="0">
                  <a:pos x="3" y="2"/>
                </a:cxn>
                <a:cxn ang="0">
                  <a:pos x="1" y="0"/>
                </a:cxn>
                <a:cxn ang="0">
                  <a:pos x="1" y="0"/>
                </a:cxn>
                <a:cxn ang="0">
                  <a:pos x="0" y="2"/>
                </a:cxn>
                <a:cxn ang="0">
                  <a:pos x="0" y="3"/>
                </a:cxn>
                <a:cxn ang="0">
                  <a:pos x="0" y="5"/>
                </a:cxn>
                <a:cxn ang="0">
                  <a:pos x="1" y="5"/>
                </a:cxn>
              </a:cxnLst>
              <a:rect l="0" t="0" r="r" b="b"/>
              <a:pathLst>
                <a:path w="3" h="5">
                  <a:moveTo>
                    <a:pt x="1" y="5"/>
                  </a:moveTo>
                  <a:lnTo>
                    <a:pt x="1" y="5"/>
                  </a:lnTo>
                  <a:lnTo>
                    <a:pt x="3" y="3"/>
                  </a:lnTo>
                  <a:lnTo>
                    <a:pt x="3" y="2"/>
                  </a:lnTo>
                  <a:lnTo>
                    <a:pt x="1" y="0"/>
                  </a:lnTo>
                  <a:lnTo>
                    <a:pt x="1" y="0"/>
                  </a:lnTo>
                  <a:lnTo>
                    <a:pt x="0" y="2"/>
                  </a:lnTo>
                  <a:lnTo>
                    <a:pt x="0" y="3"/>
                  </a:lnTo>
                  <a:lnTo>
                    <a:pt x="0" y="5"/>
                  </a:lnTo>
                  <a:lnTo>
                    <a:pt x="1"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2" name="Freeform 5359"/>
            <p:cNvSpPr>
              <a:spLocks/>
            </p:cNvSpPr>
            <p:nvPr/>
          </p:nvSpPr>
          <p:spPr bwMode="auto">
            <a:xfrm>
              <a:off x="5209" y="2828"/>
              <a:ext cx="3" cy="5"/>
            </a:xfrm>
            <a:custGeom>
              <a:avLst/>
              <a:gdLst/>
              <a:ahLst/>
              <a:cxnLst>
                <a:cxn ang="0">
                  <a:pos x="1" y="5"/>
                </a:cxn>
                <a:cxn ang="0">
                  <a:pos x="1" y="5"/>
                </a:cxn>
                <a:cxn ang="0">
                  <a:pos x="3" y="3"/>
                </a:cxn>
                <a:cxn ang="0">
                  <a:pos x="3" y="2"/>
                </a:cxn>
                <a:cxn ang="0">
                  <a:pos x="1" y="0"/>
                </a:cxn>
                <a:cxn ang="0">
                  <a:pos x="1" y="0"/>
                </a:cxn>
                <a:cxn ang="0">
                  <a:pos x="0" y="2"/>
                </a:cxn>
                <a:cxn ang="0">
                  <a:pos x="0" y="3"/>
                </a:cxn>
                <a:cxn ang="0">
                  <a:pos x="0" y="5"/>
                </a:cxn>
                <a:cxn ang="0">
                  <a:pos x="1" y="5"/>
                </a:cxn>
              </a:cxnLst>
              <a:rect l="0" t="0" r="r" b="b"/>
              <a:pathLst>
                <a:path w="3" h="5">
                  <a:moveTo>
                    <a:pt x="1" y="5"/>
                  </a:moveTo>
                  <a:lnTo>
                    <a:pt x="1" y="5"/>
                  </a:lnTo>
                  <a:lnTo>
                    <a:pt x="3" y="3"/>
                  </a:lnTo>
                  <a:lnTo>
                    <a:pt x="3" y="2"/>
                  </a:lnTo>
                  <a:lnTo>
                    <a:pt x="1" y="0"/>
                  </a:lnTo>
                  <a:lnTo>
                    <a:pt x="1" y="0"/>
                  </a:lnTo>
                  <a:lnTo>
                    <a:pt x="0" y="2"/>
                  </a:lnTo>
                  <a:lnTo>
                    <a:pt x="0" y="3"/>
                  </a:lnTo>
                  <a:lnTo>
                    <a:pt x="0" y="5"/>
                  </a:lnTo>
                  <a:lnTo>
                    <a:pt x="1"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3" name="Freeform 5360"/>
            <p:cNvSpPr>
              <a:spLocks/>
            </p:cNvSpPr>
            <p:nvPr/>
          </p:nvSpPr>
          <p:spPr bwMode="auto">
            <a:xfrm>
              <a:off x="5212" y="2837"/>
              <a:ext cx="2" cy="5"/>
            </a:xfrm>
            <a:custGeom>
              <a:avLst/>
              <a:gdLst/>
              <a:ahLst/>
              <a:cxnLst>
                <a:cxn ang="0">
                  <a:pos x="2" y="5"/>
                </a:cxn>
                <a:cxn ang="0">
                  <a:pos x="2" y="5"/>
                </a:cxn>
                <a:cxn ang="0">
                  <a:pos x="2" y="5"/>
                </a:cxn>
                <a:cxn ang="0">
                  <a:pos x="2" y="3"/>
                </a:cxn>
                <a:cxn ang="0">
                  <a:pos x="2" y="2"/>
                </a:cxn>
                <a:cxn ang="0">
                  <a:pos x="2" y="0"/>
                </a:cxn>
                <a:cxn ang="0">
                  <a:pos x="2" y="0"/>
                </a:cxn>
                <a:cxn ang="0">
                  <a:pos x="0" y="3"/>
                </a:cxn>
                <a:cxn ang="0">
                  <a:pos x="2" y="5"/>
                </a:cxn>
              </a:cxnLst>
              <a:rect l="0" t="0" r="r" b="b"/>
              <a:pathLst>
                <a:path w="2" h="5">
                  <a:moveTo>
                    <a:pt x="2" y="5"/>
                  </a:moveTo>
                  <a:lnTo>
                    <a:pt x="2" y="5"/>
                  </a:lnTo>
                  <a:lnTo>
                    <a:pt x="2" y="5"/>
                  </a:lnTo>
                  <a:lnTo>
                    <a:pt x="2" y="3"/>
                  </a:lnTo>
                  <a:lnTo>
                    <a:pt x="2" y="2"/>
                  </a:lnTo>
                  <a:lnTo>
                    <a:pt x="2" y="0"/>
                  </a:lnTo>
                  <a:lnTo>
                    <a:pt x="2" y="0"/>
                  </a:lnTo>
                  <a:lnTo>
                    <a:pt x="0" y="3"/>
                  </a:lnTo>
                  <a:lnTo>
                    <a:pt x="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4" name="Freeform 5361"/>
            <p:cNvSpPr>
              <a:spLocks/>
            </p:cNvSpPr>
            <p:nvPr/>
          </p:nvSpPr>
          <p:spPr bwMode="auto">
            <a:xfrm>
              <a:off x="5212" y="2837"/>
              <a:ext cx="2" cy="5"/>
            </a:xfrm>
            <a:custGeom>
              <a:avLst/>
              <a:gdLst/>
              <a:ahLst/>
              <a:cxnLst>
                <a:cxn ang="0">
                  <a:pos x="2" y="5"/>
                </a:cxn>
                <a:cxn ang="0">
                  <a:pos x="2" y="5"/>
                </a:cxn>
                <a:cxn ang="0">
                  <a:pos x="2" y="5"/>
                </a:cxn>
                <a:cxn ang="0">
                  <a:pos x="2" y="3"/>
                </a:cxn>
                <a:cxn ang="0">
                  <a:pos x="2" y="2"/>
                </a:cxn>
                <a:cxn ang="0">
                  <a:pos x="2" y="0"/>
                </a:cxn>
                <a:cxn ang="0">
                  <a:pos x="2" y="0"/>
                </a:cxn>
                <a:cxn ang="0">
                  <a:pos x="0" y="3"/>
                </a:cxn>
                <a:cxn ang="0">
                  <a:pos x="2" y="5"/>
                </a:cxn>
              </a:cxnLst>
              <a:rect l="0" t="0" r="r" b="b"/>
              <a:pathLst>
                <a:path w="2" h="5">
                  <a:moveTo>
                    <a:pt x="2" y="5"/>
                  </a:moveTo>
                  <a:lnTo>
                    <a:pt x="2" y="5"/>
                  </a:lnTo>
                  <a:lnTo>
                    <a:pt x="2" y="5"/>
                  </a:lnTo>
                  <a:lnTo>
                    <a:pt x="2" y="3"/>
                  </a:lnTo>
                  <a:lnTo>
                    <a:pt x="2" y="2"/>
                  </a:lnTo>
                  <a:lnTo>
                    <a:pt x="2" y="0"/>
                  </a:lnTo>
                  <a:lnTo>
                    <a:pt x="2" y="0"/>
                  </a:lnTo>
                  <a:lnTo>
                    <a:pt x="0" y="3"/>
                  </a:lnTo>
                  <a:lnTo>
                    <a:pt x="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5" name="Freeform 5362"/>
            <p:cNvSpPr>
              <a:spLocks/>
            </p:cNvSpPr>
            <p:nvPr/>
          </p:nvSpPr>
          <p:spPr bwMode="auto">
            <a:xfrm>
              <a:off x="5212" y="2830"/>
              <a:ext cx="11" cy="10"/>
            </a:xfrm>
            <a:custGeom>
              <a:avLst/>
              <a:gdLst/>
              <a:ahLst/>
              <a:cxnLst>
                <a:cxn ang="0">
                  <a:pos x="9" y="10"/>
                </a:cxn>
                <a:cxn ang="0">
                  <a:pos x="9" y="10"/>
                </a:cxn>
                <a:cxn ang="0">
                  <a:pos x="11" y="10"/>
                </a:cxn>
                <a:cxn ang="0">
                  <a:pos x="11" y="9"/>
                </a:cxn>
                <a:cxn ang="0">
                  <a:pos x="11" y="9"/>
                </a:cxn>
                <a:cxn ang="0">
                  <a:pos x="9" y="5"/>
                </a:cxn>
                <a:cxn ang="0">
                  <a:pos x="7" y="3"/>
                </a:cxn>
                <a:cxn ang="0">
                  <a:pos x="7" y="3"/>
                </a:cxn>
                <a:cxn ang="0">
                  <a:pos x="6" y="1"/>
                </a:cxn>
                <a:cxn ang="0">
                  <a:pos x="6" y="0"/>
                </a:cxn>
                <a:cxn ang="0">
                  <a:pos x="4" y="1"/>
                </a:cxn>
                <a:cxn ang="0">
                  <a:pos x="4" y="1"/>
                </a:cxn>
                <a:cxn ang="0">
                  <a:pos x="2" y="3"/>
                </a:cxn>
                <a:cxn ang="0">
                  <a:pos x="0" y="5"/>
                </a:cxn>
                <a:cxn ang="0">
                  <a:pos x="0" y="5"/>
                </a:cxn>
                <a:cxn ang="0">
                  <a:pos x="4" y="5"/>
                </a:cxn>
                <a:cxn ang="0">
                  <a:pos x="6" y="7"/>
                </a:cxn>
                <a:cxn ang="0">
                  <a:pos x="6" y="7"/>
                </a:cxn>
                <a:cxn ang="0">
                  <a:pos x="6" y="7"/>
                </a:cxn>
                <a:cxn ang="0">
                  <a:pos x="6" y="7"/>
                </a:cxn>
                <a:cxn ang="0">
                  <a:pos x="7" y="9"/>
                </a:cxn>
                <a:cxn ang="0">
                  <a:pos x="9" y="10"/>
                </a:cxn>
              </a:cxnLst>
              <a:rect l="0" t="0" r="r" b="b"/>
              <a:pathLst>
                <a:path w="11" h="10">
                  <a:moveTo>
                    <a:pt x="9" y="10"/>
                  </a:moveTo>
                  <a:lnTo>
                    <a:pt x="9" y="10"/>
                  </a:lnTo>
                  <a:lnTo>
                    <a:pt x="11" y="10"/>
                  </a:lnTo>
                  <a:lnTo>
                    <a:pt x="11" y="9"/>
                  </a:lnTo>
                  <a:lnTo>
                    <a:pt x="11" y="9"/>
                  </a:lnTo>
                  <a:lnTo>
                    <a:pt x="9" y="5"/>
                  </a:lnTo>
                  <a:lnTo>
                    <a:pt x="7" y="3"/>
                  </a:lnTo>
                  <a:lnTo>
                    <a:pt x="7" y="3"/>
                  </a:lnTo>
                  <a:lnTo>
                    <a:pt x="6" y="1"/>
                  </a:lnTo>
                  <a:lnTo>
                    <a:pt x="6" y="0"/>
                  </a:lnTo>
                  <a:lnTo>
                    <a:pt x="4" y="1"/>
                  </a:lnTo>
                  <a:lnTo>
                    <a:pt x="4" y="1"/>
                  </a:lnTo>
                  <a:lnTo>
                    <a:pt x="2" y="3"/>
                  </a:lnTo>
                  <a:lnTo>
                    <a:pt x="0" y="5"/>
                  </a:lnTo>
                  <a:lnTo>
                    <a:pt x="0" y="5"/>
                  </a:lnTo>
                  <a:lnTo>
                    <a:pt x="4" y="5"/>
                  </a:lnTo>
                  <a:lnTo>
                    <a:pt x="6" y="7"/>
                  </a:lnTo>
                  <a:lnTo>
                    <a:pt x="6" y="7"/>
                  </a:lnTo>
                  <a:lnTo>
                    <a:pt x="6" y="7"/>
                  </a:lnTo>
                  <a:lnTo>
                    <a:pt x="6" y="7"/>
                  </a:lnTo>
                  <a:lnTo>
                    <a:pt x="7" y="9"/>
                  </a:lnTo>
                  <a:lnTo>
                    <a:pt x="9" y="1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6" name="Freeform 5363"/>
            <p:cNvSpPr>
              <a:spLocks/>
            </p:cNvSpPr>
            <p:nvPr/>
          </p:nvSpPr>
          <p:spPr bwMode="auto">
            <a:xfrm>
              <a:off x="5212" y="2830"/>
              <a:ext cx="11" cy="10"/>
            </a:xfrm>
            <a:custGeom>
              <a:avLst/>
              <a:gdLst/>
              <a:ahLst/>
              <a:cxnLst>
                <a:cxn ang="0">
                  <a:pos x="9" y="10"/>
                </a:cxn>
                <a:cxn ang="0">
                  <a:pos x="9" y="10"/>
                </a:cxn>
                <a:cxn ang="0">
                  <a:pos x="11" y="10"/>
                </a:cxn>
                <a:cxn ang="0">
                  <a:pos x="11" y="9"/>
                </a:cxn>
                <a:cxn ang="0">
                  <a:pos x="11" y="9"/>
                </a:cxn>
                <a:cxn ang="0">
                  <a:pos x="9" y="5"/>
                </a:cxn>
                <a:cxn ang="0">
                  <a:pos x="7" y="3"/>
                </a:cxn>
                <a:cxn ang="0">
                  <a:pos x="7" y="3"/>
                </a:cxn>
                <a:cxn ang="0">
                  <a:pos x="6" y="1"/>
                </a:cxn>
                <a:cxn ang="0">
                  <a:pos x="6" y="0"/>
                </a:cxn>
                <a:cxn ang="0">
                  <a:pos x="4" y="1"/>
                </a:cxn>
                <a:cxn ang="0">
                  <a:pos x="4" y="1"/>
                </a:cxn>
                <a:cxn ang="0">
                  <a:pos x="2" y="3"/>
                </a:cxn>
                <a:cxn ang="0">
                  <a:pos x="0" y="5"/>
                </a:cxn>
                <a:cxn ang="0">
                  <a:pos x="0" y="5"/>
                </a:cxn>
                <a:cxn ang="0">
                  <a:pos x="4" y="5"/>
                </a:cxn>
                <a:cxn ang="0">
                  <a:pos x="6" y="7"/>
                </a:cxn>
                <a:cxn ang="0">
                  <a:pos x="6" y="7"/>
                </a:cxn>
                <a:cxn ang="0">
                  <a:pos x="6" y="7"/>
                </a:cxn>
                <a:cxn ang="0">
                  <a:pos x="6" y="7"/>
                </a:cxn>
                <a:cxn ang="0">
                  <a:pos x="7" y="9"/>
                </a:cxn>
                <a:cxn ang="0">
                  <a:pos x="9" y="10"/>
                </a:cxn>
              </a:cxnLst>
              <a:rect l="0" t="0" r="r" b="b"/>
              <a:pathLst>
                <a:path w="11" h="10">
                  <a:moveTo>
                    <a:pt x="9" y="10"/>
                  </a:moveTo>
                  <a:lnTo>
                    <a:pt x="9" y="10"/>
                  </a:lnTo>
                  <a:lnTo>
                    <a:pt x="11" y="10"/>
                  </a:lnTo>
                  <a:lnTo>
                    <a:pt x="11" y="9"/>
                  </a:lnTo>
                  <a:lnTo>
                    <a:pt x="11" y="9"/>
                  </a:lnTo>
                  <a:lnTo>
                    <a:pt x="9" y="5"/>
                  </a:lnTo>
                  <a:lnTo>
                    <a:pt x="7" y="3"/>
                  </a:lnTo>
                  <a:lnTo>
                    <a:pt x="7" y="3"/>
                  </a:lnTo>
                  <a:lnTo>
                    <a:pt x="6" y="1"/>
                  </a:lnTo>
                  <a:lnTo>
                    <a:pt x="6" y="0"/>
                  </a:lnTo>
                  <a:lnTo>
                    <a:pt x="4" y="1"/>
                  </a:lnTo>
                  <a:lnTo>
                    <a:pt x="4" y="1"/>
                  </a:lnTo>
                  <a:lnTo>
                    <a:pt x="2" y="3"/>
                  </a:lnTo>
                  <a:lnTo>
                    <a:pt x="0" y="5"/>
                  </a:lnTo>
                  <a:lnTo>
                    <a:pt x="0" y="5"/>
                  </a:lnTo>
                  <a:lnTo>
                    <a:pt x="4" y="5"/>
                  </a:lnTo>
                  <a:lnTo>
                    <a:pt x="6" y="7"/>
                  </a:lnTo>
                  <a:lnTo>
                    <a:pt x="6" y="7"/>
                  </a:lnTo>
                  <a:lnTo>
                    <a:pt x="6" y="7"/>
                  </a:lnTo>
                  <a:lnTo>
                    <a:pt x="6" y="7"/>
                  </a:lnTo>
                  <a:lnTo>
                    <a:pt x="7" y="9"/>
                  </a:lnTo>
                  <a:lnTo>
                    <a:pt x="9" y="1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7" name="Freeform 5364"/>
            <p:cNvSpPr>
              <a:spLocks/>
            </p:cNvSpPr>
            <p:nvPr/>
          </p:nvSpPr>
          <p:spPr bwMode="auto">
            <a:xfrm>
              <a:off x="5216" y="2842"/>
              <a:ext cx="2" cy="2"/>
            </a:xfrm>
            <a:custGeom>
              <a:avLst/>
              <a:gdLst/>
              <a:ahLst/>
              <a:cxnLst>
                <a:cxn ang="0">
                  <a:pos x="2" y="2"/>
                </a:cxn>
                <a:cxn ang="0">
                  <a:pos x="2" y="2"/>
                </a:cxn>
                <a:cxn ang="0">
                  <a:pos x="2" y="0"/>
                </a:cxn>
                <a:cxn ang="0">
                  <a:pos x="0" y="2"/>
                </a:cxn>
                <a:cxn ang="0">
                  <a:pos x="0" y="2"/>
                </a:cxn>
                <a:cxn ang="0">
                  <a:pos x="2" y="2"/>
                </a:cxn>
              </a:cxnLst>
              <a:rect l="0" t="0" r="r" b="b"/>
              <a:pathLst>
                <a:path w="2" h="2">
                  <a:moveTo>
                    <a:pt x="2" y="2"/>
                  </a:moveTo>
                  <a:lnTo>
                    <a:pt x="2" y="2"/>
                  </a:lnTo>
                  <a:lnTo>
                    <a:pt x="2" y="0"/>
                  </a:lnTo>
                  <a:lnTo>
                    <a:pt x="0" y="2"/>
                  </a:lnTo>
                  <a:lnTo>
                    <a:pt x="0"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8" name="Freeform 5365"/>
            <p:cNvSpPr>
              <a:spLocks/>
            </p:cNvSpPr>
            <p:nvPr/>
          </p:nvSpPr>
          <p:spPr bwMode="auto">
            <a:xfrm>
              <a:off x="5216" y="2842"/>
              <a:ext cx="2" cy="2"/>
            </a:xfrm>
            <a:custGeom>
              <a:avLst/>
              <a:gdLst/>
              <a:ahLst/>
              <a:cxnLst>
                <a:cxn ang="0">
                  <a:pos x="2" y="2"/>
                </a:cxn>
                <a:cxn ang="0">
                  <a:pos x="2" y="2"/>
                </a:cxn>
                <a:cxn ang="0">
                  <a:pos x="2" y="0"/>
                </a:cxn>
                <a:cxn ang="0">
                  <a:pos x="0" y="2"/>
                </a:cxn>
                <a:cxn ang="0">
                  <a:pos x="0" y="2"/>
                </a:cxn>
                <a:cxn ang="0">
                  <a:pos x="2" y="2"/>
                </a:cxn>
              </a:cxnLst>
              <a:rect l="0" t="0" r="r" b="b"/>
              <a:pathLst>
                <a:path w="2" h="2">
                  <a:moveTo>
                    <a:pt x="2" y="2"/>
                  </a:moveTo>
                  <a:lnTo>
                    <a:pt x="2" y="2"/>
                  </a:lnTo>
                  <a:lnTo>
                    <a:pt x="2" y="0"/>
                  </a:lnTo>
                  <a:lnTo>
                    <a:pt x="0" y="2"/>
                  </a:lnTo>
                  <a:lnTo>
                    <a:pt x="0"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9" name="Freeform 5366"/>
            <p:cNvSpPr>
              <a:spLocks/>
            </p:cNvSpPr>
            <p:nvPr/>
          </p:nvSpPr>
          <p:spPr bwMode="auto">
            <a:xfrm>
              <a:off x="5218" y="2821"/>
              <a:ext cx="1" cy="1"/>
            </a:xfrm>
            <a:custGeom>
              <a:avLst/>
              <a:gdLst/>
              <a:ahLst/>
              <a:cxnLst>
                <a:cxn ang="0">
                  <a:pos x="1" y="1"/>
                </a:cxn>
                <a:cxn ang="0">
                  <a:pos x="1" y="1"/>
                </a:cxn>
                <a:cxn ang="0">
                  <a:pos x="1" y="0"/>
                </a:cxn>
                <a:cxn ang="0">
                  <a:pos x="0" y="0"/>
                </a:cxn>
                <a:cxn ang="0">
                  <a:pos x="0" y="0"/>
                </a:cxn>
                <a:cxn ang="0">
                  <a:pos x="1" y="1"/>
                </a:cxn>
              </a:cxnLst>
              <a:rect l="0" t="0" r="r" b="b"/>
              <a:pathLst>
                <a:path w="1" h="1">
                  <a:moveTo>
                    <a:pt x="1" y="1"/>
                  </a:moveTo>
                  <a:lnTo>
                    <a:pt x="1" y="1"/>
                  </a:lnTo>
                  <a:lnTo>
                    <a:pt x="1" y="0"/>
                  </a:lnTo>
                  <a:lnTo>
                    <a:pt x="0" y="0"/>
                  </a:lnTo>
                  <a:lnTo>
                    <a:pt x="0" y="0"/>
                  </a:lnTo>
                  <a:lnTo>
                    <a:pt x="1"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0" name="Freeform 5367"/>
            <p:cNvSpPr>
              <a:spLocks/>
            </p:cNvSpPr>
            <p:nvPr/>
          </p:nvSpPr>
          <p:spPr bwMode="auto">
            <a:xfrm>
              <a:off x="5218" y="2821"/>
              <a:ext cx="1" cy="1"/>
            </a:xfrm>
            <a:custGeom>
              <a:avLst/>
              <a:gdLst/>
              <a:ahLst/>
              <a:cxnLst>
                <a:cxn ang="0">
                  <a:pos x="1" y="1"/>
                </a:cxn>
                <a:cxn ang="0">
                  <a:pos x="1" y="1"/>
                </a:cxn>
                <a:cxn ang="0">
                  <a:pos x="1" y="0"/>
                </a:cxn>
                <a:cxn ang="0">
                  <a:pos x="0" y="0"/>
                </a:cxn>
                <a:cxn ang="0">
                  <a:pos x="0" y="0"/>
                </a:cxn>
                <a:cxn ang="0">
                  <a:pos x="1" y="1"/>
                </a:cxn>
              </a:cxnLst>
              <a:rect l="0" t="0" r="r" b="b"/>
              <a:pathLst>
                <a:path w="1" h="1">
                  <a:moveTo>
                    <a:pt x="1" y="1"/>
                  </a:moveTo>
                  <a:lnTo>
                    <a:pt x="1" y="1"/>
                  </a:lnTo>
                  <a:lnTo>
                    <a:pt x="1" y="0"/>
                  </a:lnTo>
                  <a:lnTo>
                    <a:pt x="0" y="0"/>
                  </a:lnTo>
                  <a:lnTo>
                    <a:pt x="0" y="0"/>
                  </a:lnTo>
                  <a:lnTo>
                    <a:pt x="1"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1" name="Freeform 5368"/>
            <p:cNvSpPr>
              <a:spLocks/>
            </p:cNvSpPr>
            <p:nvPr/>
          </p:nvSpPr>
          <p:spPr bwMode="auto">
            <a:xfrm>
              <a:off x="5221" y="2821"/>
              <a:ext cx="2" cy="1"/>
            </a:xfrm>
            <a:custGeom>
              <a:avLst/>
              <a:gdLst/>
              <a:ahLst/>
              <a:cxnLst>
                <a:cxn ang="0">
                  <a:pos x="0" y="1"/>
                </a:cxn>
                <a:cxn ang="0">
                  <a:pos x="0" y="1"/>
                </a:cxn>
                <a:cxn ang="0">
                  <a:pos x="2" y="1"/>
                </a:cxn>
                <a:cxn ang="0">
                  <a:pos x="0" y="0"/>
                </a:cxn>
                <a:cxn ang="0">
                  <a:pos x="0" y="0"/>
                </a:cxn>
                <a:cxn ang="0">
                  <a:pos x="0" y="1"/>
                </a:cxn>
              </a:cxnLst>
              <a:rect l="0" t="0" r="r" b="b"/>
              <a:pathLst>
                <a:path w="2" h="1">
                  <a:moveTo>
                    <a:pt x="0" y="1"/>
                  </a:moveTo>
                  <a:lnTo>
                    <a:pt x="0" y="1"/>
                  </a:lnTo>
                  <a:lnTo>
                    <a:pt x="2" y="1"/>
                  </a:lnTo>
                  <a:lnTo>
                    <a:pt x="0" y="0"/>
                  </a:ln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2" name="Freeform 5369"/>
            <p:cNvSpPr>
              <a:spLocks/>
            </p:cNvSpPr>
            <p:nvPr/>
          </p:nvSpPr>
          <p:spPr bwMode="auto">
            <a:xfrm>
              <a:off x="5221" y="2821"/>
              <a:ext cx="2" cy="1"/>
            </a:xfrm>
            <a:custGeom>
              <a:avLst/>
              <a:gdLst/>
              <a:ahLst/>
              <a:cxnLst>
                <a:cxn ang="0">
                  <a:pos x="0" y="1"/>
                </a:cxn>
                <a:cxn ang="0">
                  <a:pos x="0" y="1"/>
                </a:cxn>
                <a:cxn ang="0">
                  <a:pos x="2" y="1"/>
                </a:cxn>
                <a:cxn ang="0">
                  <a:pos x="0" y="0"/>
                </a:cxn>
                <a:cxn ang="0">
                  <a:pos x="0" y="0"/>
                </a:cxn>
                <a:cxn ang="0">
                  <a:pos x="0" y="1"/>
                </a:cxn>
              </a:cxnLst>
              <a:rect l="0" t="0" r="r" b="b"/>
              <a:pathLst>
                <a:path w="2" h="1">
                  <a:moveTo>
                    <a:pt x="0" y="1"/>
                  </a:moveTo>
                  <a:lnTo>
                    <a:pt x="0" y="1"/>
                  </a:lnTo>
                  <a:lnTo>
                    <a:pt x="2" y="1"/>
                  </a:lnTo>
                  <a:lnTo>
                    <a:pt x="0" y="0"/>
                  </a:ln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3" name="Freeform 5370"/>
            <p:cNvSpPr>
              <a:spLocks/>
            </p:cNvSpPr>
            <p:nvPr/>
          </p:nvSpPr>
          <p:spPr bwMode="auto">
            <a:xfrm>
              <a:off x="5223" y="2839"/>
              <a:ext cx="2" cy="5"/>
            </a:xfrm>
            <a:custGeom>
              <a:avLst/>
              <a:gdLst/>
              <a:ahLst/>
              <a:cxnLst>
                <a:cxn ang="0">
                  <a:pos x="0" y="5"/>
                </a:cxn>
                <a:cxn ang="0">
                  <a:pos x="0" y="5"/>
                </a:cxn>
                <a:cxn ang="0">
                  <a:pos x="2" y="3"/>
                </a:cxn>
                <a:cxn ang="0">
                  <a:pos x="2" y="3"/>
                </a:cxn>
                <a:cxn ang="0">
                  <a:pos x="2" y="0"/>
                </a:cxn>
                <a:cxn ang="0">
                  <a:pos x="2" y="0"/>
                </a:cxn>
                <a:cxn ang="0">
                  <a:pos x="0" y="1"/>
                </a:cxn>
                <a:cxn ang="0">
                  <a:pos x="0" y="1"/>
                </a:cxn>
                <a:cxn ang="0">
                  <a:pos x="0" y="3"/>
                </a:cxn>
                <a:cxn ang="0">
                  <a:pos x="0" y="5"/>
                </a:cxn>
              </a:cxnLst>
              <a:rect l="0" t="0" r="r" b="b"/>
              <a:pathLst>
                <a:path w="2" h="5">
                  <a:moveTo>
                    <a:pt x="0" y="5"/>
                  </a:moveTo>
                  <a:lnTo>
                    <a:pt x="0" y="5"/>
                  </a:lnTo>
                  <a:lnTo>
                    <a:pt x="2" y="3"/>
                  </a:lnTo>
                  <a:lnTo>
                    <a:pt x="2" y="3"/>
                  </a:lnTo>
                  <a:lnTo>
                    <a:pt x="2" y="0"/>
                  </a:lnTo>
                  <a:lnTo>
                    <a:pt x="2" y="0"/>
                  </a:lnTo>
                  <a:lnTo>
                    <a:pt x="0" y="1"/>
                  </a:lnTo>
                  <a:lnTo>
                    <a:pt x="0" y="1"/>
                  </a:lnTo>
                  <a:lnTo>
                    <a:pt x="0" y="3"/>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4" name="Freeform 5371"/>
            <p:cNvSpPr>
              <a:spLocks/>
            </p:cNvSpPr>
            <p:nvPr/>
          </p:nvSpPr>
          <p:spPr bwMode="auto">
            <a:xfrm>
              <a:off x="5223" y="2839"/>
              <a:ext cx="2" cy="5"/>
            </a:xfrm>
            <a:custGeom>
              <a:avLst/>
              <a:gdLst/>
              <a:ahLst/>
              <a:cxnLst>
                <a:cxn ang="0">
                  <a:pos x="0" y="5"/>
                </a:cxn>
                <a:cxn ang="0">
                  <a:pos x="0" y="5"/>
                </a:cxn>
                <a:cxn ang="0">
                  <a:pos x="2" y="3"/>
                </a:cxn>
                <a:cxn ang="0">
                  <a:pos x="2" y="3"/>
                </a:cxn>
                <a:cxn ang="0">
                  <a:pos x="2" y="0"/>
                </a:cxn>
                <a:cxn ang="0">
                  <a:pos x="2" y="0"/>
                </a:cxn>
                <a:cxn ang="0">
                  <a:pos x="0" y="1"/>
                </a:cxn>
                <a:cxn ang="0">
                  <a:pos x="0" y="1"/>
                </a:cxn>
                <a:cxn ang="0">
                  <a:pos x="0" y="3"/>
                </a:cxn>
                <a:cxn ang="0">
                  <a:pos x="0" y="5"/>
                </a:cxn>
              </a:cxnLst>
              <a:rect l="0" t="0" r="r" b="b"/>
              <a:pathLst>
                <a:path w="2" h="5">
                  <a:moveTo>
                    <a:pt x="0" y="5"/>
                  </a:moveTo>
                  <a:lnTo>
                    <a:pt x="0" y="5"/>
                  </a:lnTo>
                  <a:lnTo>
                    <a:pt x="2" y="3"/>
                  </a:lnTo>
                  <a:lnTo>
                    <a:pt x="2" y="3"/>
                  </a:lnTo>
                  <a:lnTo>
                    <a:pt x="2" y="0"/>
                  </a:lnTo>
                  <a:lnTo>
                    <a:pt x="2" y="0"/>
                  </a:lnTo>
                  <a:lnTo>
                    <a:pt x="0" y="1"/>
                  </a:lnTo>
                  <a:lnTo>
                    <a:pt x="0" y="1"/>
                  </a:lnTo>
                  <a:lnTo>
                    <a:pt x="0" y="3"/>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5" name="Rectangle 5372"/>
            <p:cNvSpPr>
              <a:spLocks noChangeArrowheads="1"/>
            </p:cNvSpPr>
            <p:nvPr/>
          </p:nvSpPr>
          <p:spPr bwMode="auto">
            <a:xfrm>
              <a:off x="5226" y="2842"/>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6" name="Rectangle 5373"/>
            <p:cNvSpPr>
              <a:spLocks noChangeArrowheads="1"/>
            </p:cNvSpPr>
            <p:nvPr/>
          </p:nvSpPr>
          <p:spPr bwMode="auto">
            <a:xfrm>
              <a:off x="5226" y="2842"/>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7" name="Freeform 5374"/>
            <p:cNvSpPr>
              <a:spLocks/>
            </p:cNvSpPr>
            <p:nvPr/>
          </p:nvSpPr>
          <p:spPr bwMode="auto">
            <a:xfrm>
              <a:off x="5230" y="282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8" name="Freeform 5375"/>
            <p:cNvSpPr>
              <a:spLocks/>
            </p:cNvSpPr>
            <p:nvPr/>
          </p:nvSpPr>
          <p:spPr bwMode="auto">
            <a:xfrm>
              <a:off x="5230" y="2822"/>
              <a:ext cx="2" cy="2"/>
            </a:xfrm>
            <a:custGeom>
              <a:avLst/>
              <a:gdLst/>
              <a:ahLst/>
              <a:cxnLst>
                <a:cxn ang="0">
                  <a:pos x="2" y="2"/>
                </a:cxn>
                <a:cxn ang="0">
                  <a:pos x="2" y="2"/>
                </a:cxn>
                <a:cxn ang="0">
                  <a:pos x="2" y="0"/>
                </a:cxn>
                <a:cxn ang="0">
                  <a:pos x="0" y="0"/>
                </a:cxn>
                <a:cxn ang="0">
                  <a:pos x="0" y="0"/>
                </a:cxn>
                <a:cxn ang="0">
                  <a:pos x="2" y="2"/>
                </a:cxn>
              </a:cxnLst>
              <a:rect l="0" t="0" r="r" b="b"/>
              <a:pathLst>
                <a:path w="2" h="2">
                  <a:moveTo>
                    <a:pt x="2" y="2"/>
                  </a:moveTo>
                  <a:lnTo>
                    <a:pt x="2" y="2"/>
                  </a:lnTo>
                  <a:lnTo>
                    <a:pt x="2" y="0"/>
                  </a:lnTo>
                  <a:lnTo>
                    <a:pt x="0" y="0"/>
                  </a:lnTo>
                  <a:lnTo>
                    <a:pt x="0" y="0"/>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9" name="Freeform 5376"/>
            <p:cNvSpPr>
              <a:spLocks/>
            </p:cNvSpPr>
            <p:nvPr/>
          </p:nvSpPr>
          <p:spPr bwMode="auto">
            <a:xfrm>
              <a:off x="5230" y="2824"/>
              <a:ext cx="4" cy="2"/>
            </a:xfrm>
            <a:custGeom>
              <a:avLst/>
              <a:gdLst/>
              <a:ahLst/>
              <a:cxnLst>
                <a:cxn ang="0">
                  <a:pos x="4" y="2"/>
                </a:cxn>
                <a:cxn ang="0">
                  <a:pos x="4" y="2"/>
                </a:cxn>
                <a:cxn ang="0">
                  <a:pos x="2" y="0"/>
                </a:cxn>
                <a:cxn ang="0">
                  <a:pos x="0" y="0"/>
                </a:cxn>
                <a:cxn ang="0">
                  <a:pos x="0" y="0"/>
                </a:cxn>
                <a:cxn ang="0">
                  <a:pos x="4" y="2"/>
                </a:cxn>
              </a:cxnLst>
              <a:rect l="0" t="0" r="r" b="b"/>
              <a:pathLst>
                <a:path w="4" h="2">
                  <a:moveTo>
                    <a:pt x="4" y="2"/>
                  </a:moveTo>
                  <a:lnTo>
                    <a:pt x="4" y="2"/>
                  </a:lnTo>
                  <a:lnTo>
                    <a:pt x="2" y="0"/>
                  </a:lnTo>
                  <a:lnTo>
                    <a:pt x="0" y="0"/>
                  </a:lnTo>
                  <a:lnTo>
                    <a:pt x="0"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0" name="Freeform 5377"/>
            <p:cNvSpPr>
              <a:spLocks/>
            </p:cNvSpPr>
            <p:nvPr/>
          </p:nvSpPr>
          <p:spPr bwMode="auto">
            <a:xfrm>
              <a:off x="5230" y="2824"/>
              <a:ext cx="4" cy="2"/>
            </a:xfrm>
            <a:custGeom>
              <a:avLst/>
              <a:gdLst/>
              <a:ahLst/>
              <a:cxnLst>
                <a:cxn ang="0">
                  <a:pos x="4" y="2"/>
                </a:cxn>
                <a:cxn ang="0">
                  <a:pos x="4" y="2"/>
                </a:cxn>
                <a:cxn ang="0">
                  <a:pos x="2" y="0"/>
                </a:cxn>
                <a:cxn ang="0">
                  <a:pos x="0" y="0"/>
                </a:cxn>
                <a:cxn ang="0">
                  <a:pos x="0" y="0"/>
                </a:cxn>
                <a:cxn ang="0">
                  <a:pos x="4" y="2"/>
                </a:cxn>
              </a:cxnLst>
              <a:rect l="0" t="0" r="r" b="b"/>
              <a:pathLst>
                <a:path w="4" h="2">
                  <a:moveTo>
                    <a:pt x="4" y="2"/>
                  </a:moveTo>
                  <a:lnTo>
                    <a:pt x="4" y="2"/>
                  </a:lnTo>
                  <a:lnTo>
                    <a:pt x="2" y="0"/>
                  </a:lnTo>
                  <a:lnTo>
                    <a:pt x="0" y="0"/>
                  </a:lnTo>
                  <a:lnTo>
                    <a:pt x="0"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1" name="Freeform 5378"/>
            <p:cNvSpPr>
              <a:spLocks/>
            </p:cNvSpPr>
            <p:nvPr/>
          </p:nvSpPr>
          <p:spPr bwMode="auto">
            <a:xfrm>
              <a:off x="5234" y="2822"/>
              <a:ext cx="19" cy="17"/>
            </a:xfrm>
            <a:custGeom>
              <a:avLst/>
              <a:gdLst/>
              <a:ahLst/>
              <a:cxnLst>
                <a:cxn ang="0">
                  <a:pos x="9" y="11"/>
                </a:cxn>
                <a:cxn ang="0">
                  <a:pos x="9" y="11"/>
                </a:cxn>
                <a:cxn ang="0">
                  <a:pos x="14" y="15"/>
                </a:cxn>
                <a:cxn ang="0">
                  <a:pos x="19" y="17"/>
                </a:cxn>
                <a:cxn ang="0">
                  <a:pos x="19" y="17"/>
                </a:cxn>
                <a:cxn ang="0">
                  <a:pos x="19" y="15"/>
                </a:cxn>
                <a:cxn ang="0">
                  <a:pos x="17" y="11"/>
                </a:cxn>
                <a:cxn ang="0">
                  <a:pos x="12" y="8"/>
                </a:cxn>
                <a:cxn ang="0">
                  <a:pos x="12" y="8"/>
                </a:cxn>
                <a:cxn ang="0">
                  <a:pos x="9" y="6"/>
                </a:cxn>
                <a:cxn ang="0">
                  <a:pos x="5" y="4"/>
                </a:cxn>
                <a:cxn ang="0">
                  <a:pos x="5" y="4"/>
                </a:cxn>
                <a:cxn ang="0">
                  <a:pos x="3" y="2"/>
                </a:cxn>
                <a:cxn ang="0">
                  <a:pos x="3" y="2"/>
                </a:cxn>
                <a:cxn ang="0">
                  <a:pos x="0" y="0"/>
                </a:cxn>
                <a:cxn ang="0">
                  <a:pos x="0" y="0"/>
                </a:cxn>
                <a:cxn ang="0">
                  <a:pos x="3" y="8"/>
                </a:cxn>
                <a:cxn ang="0">
                  <a:pos x="9" y="11"/>
                </a:cxn>
              </a:cxnLst>
              <a:rect l="0" t="0" r="r" b="b"/>
              <a:pathLst>
                <a:path w="19" h="17">
                  <a:moveTo>
                    <a:pt x="9" y="11"/>
                  </a:moveTo>
                  <a:lnTo>
                    <a:pt x="9" y="11"/>
                  </a:lnTo>
                  <a:lnTo>
                    <a:pt x="14" y="15"/>
                  </a:lnTo>
                  <a:lnTo>
                    <a:pt x="19" y="17"/>
                  </a:lnTo>
                  <a:lnTo>
                    <a:pt x="19" y="17"/>
                  </a:lnTo>
                  <a:lnTo>
                    <a:pt x="19" y="15"/>
                  </a:lnTo>
                  <a:lnTo>
                    <a:pt x="17" y="11"/>
                  </a:lnTo>
                  <a:lnTo>
                    <a:pt x="12" y="8"/>
                  </a:lnTo>
                  <a:lnTo>
                    <a:pt x="12" y="8"/>
                  </a:lnTo>
                  <a:lnTo>
                    <a:pt x="9" y="6"/>
                  </a:lnTo>
                  <a:lnTo>
                    <a:pt x="5" y="4"/>
                  </a:lnTo>
                  <a:lnTo>
                    <a:pt x="5" y="4"/>
                  </a:lnTo>
                  <a:lnTo>
                    <a:pt x="3" y="2"/>
                  </a:lnTo>
                  <a:lnTo>
                    <a:pt x="3" y="2"/>
                  </a:lnTo>
                  <a:lnTo>
                    <a:pt x="0" y="0"/>
                  </a:lnTo>
                  <a:lnTo>
                    <a:pt x="0" y="0"/>
                  </a:lnTo>
                  <a:lnTo>
                    <a:pt x="3" y="8"/>
                  </a:lnTo>
                  <a:lnTo>
                    <a:pt x="9"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2" name="Freeform 5379"/>
            <p:cNvSpPr>
              <a:spLocks/>
            </p:cNvSpPr>
            <p:nvPr/>
          </p:nvSpPr>
          <p:spPr bwMode="auto">
            <a:xfrm>
              <a:off x="5234" y="2822"/>
              <a:ext cx="19" cy="17"/>
            </a:xfrm>
            <a:custGeom>
              <a:avLst/>
              <a:gdLst/>
              <a:ahLst/>
              <a:cxnLst>
                <a:cxn ang="0">
                  <a:pos x="9" y="11"/>
                </a:cxn>
                <a:cxn ang="0">
                  <a:pos x="9" y="11"/>
                </a:cxn>
                <a:cxn ang="0">
                  <a:pos x="14" y="15"/>
                </a:cxn>
                <a:cxn ang="0">
                  <a:pos x="19" y="17"/>
                </a:cxn>
                <a:cxn ang="0">
                  <a:pos x="19" y="17"/>
                </a:cxn>
                <a:cxn ang="0">
                  <a:pos x="19" y="15"/>
                </a:cxn>
                <a:cxn ang="0">
                  <a:pos x="17" y="11"/>
                </a:cxn>
                <a:cxn ang="0">
                  <a:pos x="12" y="8"/>
                </a:cxn>
                <a:cxn ang="0">
                  <a:pos x="12" y="8"/>
                </a:cxn>
                <a:cxn ang="0">
                  <a:pos x="9" y="6"/>
                </a:cxn>
                <a:cxn ang="0">
                  <a:pos x="5" y="4"/>
                </a:cxn>
                <a:cxn ang="0">
                  <a:pos x="5" y="4"/>
                </a:cxn>
                <a:cxn ang="0">
                  <a:pos x="3" y="2"/>
                </a:cxn>
                <a:cxn ang="0">
                  <a:pos x="3" y="2"/>
                </a:cxn>
                <a:cxn ang="0">
                  <a:pos x="0" y="0"/>
                </a:cxn>
                <a:cxn ang="0">
                  <a:pos x="0" y="0"/>
                </a:cxn>
                <a:cxn ang="0">
                  <a:pos x="3" y="8"/>
                </a:cxn>
                <a:cxn ang="0">
                  <a:pos x="9" y="11"/>
                </a:cxn>
              </a:cxnLst>
              <a:rect l="0" t="0" r="r" b="b"/>
              <a:pathLst>
                <a:path w="19" h="17">
                  <a:moveTo>
                    <a:pt x="9" y="11"/>
                  </a:moveTo>
                  <a:lnTo>
                    <a:pt x="9" y="11"/>
                  </a:lnTo>
                  <a:lnTo>
                    <a:pt x="14" y="15"/>
                  </a:lnTo>
                  <a:lnTo>
                    <a:pt x="19" y="17"/>
                  </a:lnTo>
                  <a:lnTo>
                    <a:pt x="19" y="17"/>
                  </a:lnTo>
                  <a:lnTo>
                    <a:pt x="19" y="15"/>
                  </a:lnTo>
                  <a:lnTo>
                    <a:pt x="17" y="11"/>
                  </a:lnTo>
                  <a:lnTo>
                    <a:pt x="12" y="8"/>
                  </a:lnTo>
                  <a:lnTo>
                    <a:pt x="12" y="8"/>
                  </a:lnTo>
                  <a:lnTo>
                    <a:pt x="9" y="6"/>
                  </a:lnTo>
                  <a:lnTo>
                    <a:pt x="5" y="4"/>
                  </a:lnTo>
                  <a:lnTo>
                    <a:pt x="5" y="4"/>
                  </a:lnTo>
                  <a:lnTo>
                    <a:pt x="3" y="2"/>
                  </a:lnTo>
                  <a:lnTo>
                    <a:pt x="3" y="2"/>
                  </a:lnTo>
                  <a:lnTo>
                    <a:pt x="0" y="0"/>
                  </a:lnTo>
                  <a:lnTo>
                    <a:pt x="0" y="0"/>
                  </a:lnTo>
                  <a:lnTo>
                    <a:pt x="3" y="8"/>
                  </a:lnTo>
                  <a:lnTo>
                    <a:pt x="9"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3" name="Freeform 5380"/>
            <p:cNvSpPr>
              <a:spLocks/>
            </p:cNvSpPr>
            <p:nvPr/>
          </p:nvSpPr>
          <p:spPr bwMode="auto">
            <a:xfrm>
              <a:off x="5241" y="2847"/>
              <a:ext cx="2" cy="2"/>
            </a:xfrm>
            <a:custGeom>
              <a:avLst/>
              <a:gdLst/>
              <a:ahLst/>
              <a:cxnLst>
                <a:cxn ang="0">
                  <a:pos x="0" y="2"/>
                </a:cxn>
                <a:cxn ang="0">
                  <a:pos x="0" y="2"/>
                </a:cxn>
                <a:cxn ang="0">
                  <a:pos x="2" y="0"/>
                </a:cxn>
                <a:cxn ang="0">
                  <a:pos x="2" y="0"/>
                </a:cxn>
                <a:cxn ang="0">
                  <a:pos x="2" y="0"/>
                </a:cxn>
                <a:cxn ang="0">
                  <a:pos x="0" y="0"/>
                </a:cxn>
                <a:cxn ang="0">
                  <a:pos x="0" y="2"/>
                </a:cxn>
              </a:cxnLst>
              <a:rect l="0" t="0" r="r" b="b"/>
              <a:pathLst>
                <a:path w="2" h="2">
                  <a:moveTo>
                    <a:pt x="0" y="2"/>
                  </a:moveTo>
                  <a:lnTo>
                    <a:pt x="0" y="2"/>
                  </a:lnTo>
                  <a:lnTo>
                    <a:pt x="2" y="0"/>
                  </a:lnTo>
                  <a:lnTo>
                    <a:pt x="2" y="0"/>
                  </a:lnTo>
                  <a:lnTo>
                    <a:pt x="2"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4" name="Freeform 5381"/>
            <p:cNvSpPr>
              <a:spLocks/>
            </p:cNvSpPr>
            <p:nvPr/>
          </p:nvSpPr>
          <p:spPr bwMode="auto">
            <a:xfrm>
              <a:off x="5241" y="2847"/>
              <a:ext cx="2" cy="2"/>
            </a:xfrm>
            <a:custGeom>
              <a:avLst/>
              <a:gdLst/>
              <a:ahLst/>
              <a:cxnLst>
                <a:cxn ang="0">
                  <a:pos x="0" y="2"/>
                </a:cxn>
                <a:cxn ang="0">
                  <a:pos x="0" y="2"/>
                </a:cxn>
                <a:cxn ang="0">
                  <a:pos x="2" y="0"/>
                </a:cxn>
                <a:cxn ang="0">
                  <a:pos x="2" y="0"/>
                </a:cxn>
                <a:cxn ang="0">
                  <a:pos x="2" y="0"/>
                </a:cxn>
                <a:cxn ang="0">
                  <a:pos x="0" y="0"/>
                </a:cxn>
                <a:cxn ang="0">
                  <a:pos x="0" y="2"/>
                </a:cxn>
              </a:cxnLst>
              <a:rect l="0" t="0" r="r" b="b"/>
              <a:pathLst>
                <a:path w="2" h="2">
                  <a:moveTo>
                    <a:pt x="0" y="2"/>
                  </a:moveTo>
                  <a:lnTo>
                    <a:pt x="0" y="2"/>
                  </a:lnTo>
                  <a:lnTo>
                    <a:pt x="2" y="0"/>
                  </a:lnTo>
                  <a:lnTo>
                    <a:pt x="2" y="0"/>
                  </a:lnTo>
                  <a:lnTo>
                    <a:pt x="2"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5" name="Freeform 5382"/>
            <p:cNvSpPr>
              <a:spLocks/>
            </p:cNvSpPr>
            <p:nvPr/>
          </p:nvSpPr>
          <p:spPr bwMode="auto">
            <a:xfrm>
              <a:off x="5250" y="2837"/>
              <a:ext cx="1" cy="3"/>
            </a:xfrm>
            <a:custGeom>
              <a:avLst/>
              <a:gdLst/>
              <a:ahLst/>
              <a:cxnLst>
                <a:cxn ang="0">
                  <a:pos x="1" y="3"/>
                </a:cxn>
                <a:cxn ang="0">
                  <a:pos x="1" y="3"/>
                </a:cxn>
                <a:cxn ang="0">
                  <a:pos x="1" y="0"/>
                </a:cxn>
                <a:cxn ang="0">
                  <a:pos x="1" y="0"/>
                </a:cxn>
                <a:cxn ang="0">
                  <a:pos x="0" y="0"/>
                </a:cxn>
                <a:cxn ang="0">
                  <a:pos x="0" y="2"/>
                </a:cxn>
                <a:cxn ang="0">
                  <a:pos x="1" y="3"/>
                </a:cxn>
              </a:cxnLst>
              <a:rect l="0" t="0" r="r" b="b"/>
              <a:pathLst>
                <a:path w="1" h="3">
                  <a:moveTo>
                    <a:pt x="1" y="3"/>
                  </a:moveTo>
                  <a:lnTo>
                    <a:pt x="1" y="3"/>
                  </a:lnTo>
                  <a:lnTo>
                    <a:pt x="1" y="0"/>
                  </a:lnTo>
                  <a:lnTo>
                    <a:pt x="1" y="0"/>
                  </a:lnTo>
                  <a:lnTo>
                    <a:pt x="0" y="0"/>
                  </a:lnTo>
                  <a:lnTo>
                    <a:pt x="0" y="2"/>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6" name="Freeform 5383"/>
            <p:cNvSpPr>
              <a:spLocks/>
            </p:cNvSpPr>
            <p:nvPr/>
          </p:nvSpPr>
          <p:spPr bwMode="auto">
            <a:xfrm>
              <a:off x="5250" y="2837"/>
              <a:ext cx="1" cy="3"/>
            </a:xfrm>
            <a:custGeom>
              <a:avLst/>
              <a:gdLst/>
              <a:ahLst/>
              <a:cxnLst>
                <a:cxn ang="0">
                  <a:pos x="1" y="3"/>
                </a:cxn>
                <a:cxn ang="0">
                  <a:pos x="1" y="3"/>
                </a:cxn>
                <a:cxn ang="0">
                  <a:pos x="1" y="0"/>
                </a:cxn>
                <a:cxn ang="0">
                  <a:pos x="1" y="0"/>
                </a:cxn>
                <a:cxn ang="0">
                  <a:pos x="0" y="0"/>
                </a:cxn>
                <a:cxn ang="0">
                  <a:pos x="0" y="2"/>
                </a:cxn>
                <a:cxn ang="0">
                  <a:pos x="1" y="3"/>
                </a:cxn>
              </a:cxnLst>
              <a:rect l="0" t="0" r="r" b="b"/>
              <a:pathLst>
                <a:path w="1" h="3">
                  <a:moveTo>
                    <a:pt x="1" y="3"/>
                  </a:moveTo>
                  <a:lnTo>
                    <a:pt x="1" y="3"/>
                  </a:lnTo>
                  <a:lnTo>
                    <a:pt x="1" y="0"/>
                  </a:lnTo>
                  <a:lnTo>
                    <a:pt x="1" y="0"/>
                  </a:lnTo>
                  <a:lnTo>
                    <a:pt x="0" y="0"/>
                  </a:lnTo>
                  <a:lnTo>
                    <a:pt x="0" y="2"/>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7" name="Freeform 5384"/>
            <p:cNvSpPr>
              <a:spLocks/>
            </p:cNvSpPr>
            <p:nvPr/>
          </p:nvSpPr>
          <p:spPr bwMode="auto">
            <a:xfrm>
              <a:off x="5250" y="2887"/>
              <a:ext cx="7" cy="5"/>
            </a:xfrm>
            <a:custGeom>
              <a:avLst/>
              <a:gdLst/>
              <a:ahLst/>
              <a:cxnLst>
                <a:cxn ang="0">
                  <a:pos x="0" y="1"/>
                </a:cxn>
                <a:cxn ang="0">
                  <a:pos x="0" y="1"/>
                </a:cxn>
                <a:cxn ang="0">
                  <a:pos x="5" y="1"/>
                </a:cxn>
                <a:cxn ang="0">
                  <a:pos x="5" y="1"/>
                </a:cxn>
                <a:cxn ang="0">
                  <a:pos x="5" y="3"/>
                </a:cxn>
                <a:cxn ang="0">
                  <a:pos x="7" y="5"/>
                </a:cxn>
                <a:cxn ang="0">
                  <a:pos x="7" y="5"/>
                </a:cxn>
                <a:cxn ang="0">
                  <a:pos x="7" y="3"/>
                </a:cxn>
                <a:cxn ang="0">
                  <a:pos x="5" y="1"/>
                </a:cxn>
                <a:cxn ang="0">
                  <a:pos x="1" y="0"/>
                </a:cxn>
                <a:cxn ang="0">
                  <a:pos x="0" y="1"/>
                </a:cxn>
              </a:cxnLst>
              <a:rect l="0" t="0" r="r" b="b"/>
              <a:pathLst>
                <a:path w="7" h="5">
                  <a:moveTo>
                    <a:pt x="0" y="1"/>
                  </a:moveTo>
                  <a:lnTo>
                    <a:pt x="0" y="1"/>
                  </a:lnTo>
                  <a:lnTo>
                    <a:pt x="5" y="1"/>
                  </a:lnTo>
                  <a:lnTo>
                    <a:pt x="5" y="1"/>
                  </a:lnTo>
                  <a:lnTo>
                    <a:pt x="5" y="3"/>
                  </a:lnTo>
                  <a:lnTo>
                    <a:pt x="7" y="5"/>
                  </a:lnTo>
                  <a:lnTo>
                    <a:pt x="7" y="5"/>
                  </a:lnTo>
                  <a:lnTo>
                    <a:pt x="7" y="3"/>
                  </a:lnTo>
                  <a:lnTo>
                    <a:pt x="5" y="1"/>
                  </a:lnTo>
                  <a:lnTo>
                    <a:pt x="1"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8" name="Freeform 5385"/>
            <p:cNvSpPr>
              <a:spLocks/>
            </p:cNvSpPr>
            <p:nvPr/>
          </p:nvSpPr>
          <p:spPr bwMode="auto">
            <a:xfrm>
              <a:off x="5250" y="2887"/>
              <a:ext cx="7" cy="5"/>
            </a:xfrm>
            <a:custGeom>
              <a:avLst/>
              <a:gdLst/>
              <a:ahLst/>
              <a:cxnLst>
                <a:cxn ang="0">
                  <a:pos x="0" y="1"/>
                </a:cxn>
                <a:cxn ang="0">
                  <a:pos x="0" y="1"/>
                </a:cxn>
                <a:cxn ang="0">
                  <a:pos x="5" y="1"/>
                </a:cxn>
                <a:cxn ang="0">
                  <a:pos x="5" y="1"/>
                </a:cxn>
                <a:cxn ang="0">
                  <a:pos x="5" y="3"/>
                </a:cxn>
                <a:cxn ang="0">
                  <a:pos x="7" y="5"/>
                </a:cxn>
                <a:cxn ang="0">
                  <a:pos x="7" y="5"/>
                </a:cxn>
                <a:cxn ang="0">
                  <a:pos x="7" y="3"/>
                </a:cxn>
                <a:cxn ang="0">
                  <a:pos x="5" y="1"/>
                </a:cxn>
                <a:cxn ang="0">
                  <a:pos x="1" y="0"/>
                </a:cxn>
                <a:cxn ang="0">
                  <a:pos x="0" y="1"/>
                </a:cxn>
              </a:cxnLst>
              <a:rect l="0" t="0" r="r" b="b"/>
              <a:pathLst>
                <a:path w="7" h="5">
                  <a:moveTo>
                    <a:pt x="0" y="1"/>
                  </a:moveTo>
                  <a:lnTo>
                    <a:pt x="0" y="1"/>
                  </a:lnTo>
                  <a:lnTo>
                    <a:pt x="5" y="1"/>
                  </a:lnTo>
                  <a:lnTo>
                    <a:pt x="5" y="1"/>
                  </a:lnTo>
                  <a:lnTo>
                    <a:pt x="5" y="3"/>
                  </a:lnTo>
                  <a:lnTo>
                    <a:pt x="7" y="5"/>
                  </a:lnTo>
                  <a:lnTo>
                    <a:pt x="7" y="5"/>
                  </a:lnTo>
                  <a:lnTo>
                    <a:pt x="7" y="3"/>
                  </a:lnTo>
                  <a:lnTo>
                    <a:pt x="5" y="1"/>
                  </a:lnTo>
                  <a:lnTo>
                    <a:pt x="1"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9" name="Freeform 5386"/>
            <p:cNvSpPr>
              <a:spLocks/>
            </p:cNvSpPr>
            <p:nvPr/>
          </p:nvSpPr>
          <p:spPr bwMode="auto">
            <a:xfrm>
              <a:off x="5255" y="2846"/>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0" name="Freeform 5387"/>
            <p:cNvSpPr>
              <a:spLocks/>
            </p:cNvSpPr>
            <p:nvPr/>
          </p:nvSpPr>
          <p:spPr bwMode="auto">
            <a:xfrm>
              <a:off x="5255" y="2846"/>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1" name="Freeform 5388"/>
            <p:cNvSpPr>
              <a:spLocks/>
            </p:cNvSpPr>
            <p:nvPr/>
          </p:nvSpPr>
          <p:spPr bwMode="auto">
            <a:xfrm>
              <a:off x="5259" y="2847"/>
              <a:ext cx="1" cy="2"/>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2" name="Freeform 5389"/>
            <p:cNvSpPr>
              <a:spLocks/>
            </p:cNvSpPr>
            <p:nvPr/>
          </p:nvSpPr>
          <p:spPr bwMode="auto">
            <a:xfrm>
              <a:off x="5259" y="2847"/>
              <a:ext cx="1" cy="2"/>
            </a:xfrm>
            <a:custGeom>
              <a:avLst/>
              <a:gdLst/>
              <a:ahLst/>
              <a:cxnLst>
                <a:cxn ang="0">
                  <a:pos x="0" y="2"/>
                </a:cxn>
                <a:cxn ang="0">
                  <a:pos x="0" y="2"/>
                </a:cxn>
                <a:cxn ang="0">
                  <a:pos x="0" y="0"/>
                </a:cxn>
                <a:cxn ang="0">
                  <a:pos x="0" y="0"/>
                </a:cxn>
                <a:cxn ang="0">
                  <a:pos x="0" y="0"/>
                </a:cxn>
                <a:cxn ang="0">
                  <a:pos x="0" y="0"/>
                </a:cxn>
                <a:cxn ang="0">
                  <a:pos x="0" y="2"/>
                </a:cxn>
              </a:cxnLst>
              <a:rect l="0" t="0" r="r" b="b"/>
              <a:pathLst>
                <a:path h="2">
                  <a:moveTo>
                    <a:pt x="0" y="2"/>
                  </a:moveTo>
                  <a:lnTo>
                    <a:pt x="0" y="2"/>
                  </a:lnTo>
                  <a:lnTo>
                    <a:pt x="0" y="0"/>
                  </a:lnTo>
                  <a:lnTo>
                    <a:pt x="0" y="0"/>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3" name="Freeform 5390"/>
            <p:cNvSpPr>
              <a:spLocks/>
            </p:cNvSpPr>
            <p:nvPr/>
          </p:nvSpPr>
          <p:spPr bwMode="auto">
            <a:xfrm>
              <a:off x="5259" y="2849"/>
              <a:ext cx="3" cy="1"/>
            </a:xfrm>
            <a:custGeom>
              <a:avLst/>
              <a:gdLst/>
              <a:ahLst/>
              <a:cxnLst>
                <a:cxn ang="0">
                  <a:pos x="0" y="0"/>
                </a:cxn>
                <a:cxn ang="0">
                  <a:pos x="0" y="0"/>
                </a:cxn>
                <a:cxn ang="0">
                  <a:pos x="3" y="0"/>
                </a:cxn>
                <a:cxn ang="0">
                  <a:pos x="3" y="0"/>
                </a:cxn>
                <a:cxn ang="0">
                  <a:pos x="1" y="0"/>
                </a:cxn>
                <a:cxn ang="0">
                  <a:pos x="0" y="0"/>
                </a:cxn>
              </a:cxnLst>
              <a:rect l="0" t="0" r="r" b="b"/>
              <a:pathLst>
                <a:path w="3">
                  <a:moveTo>
                    <a:pt x="0" y="0"/>
                  </a:moveTo>
                  <a:lnTo>
                    <a:pt x="0" y="0"/>
                  </a:lnTo>
                  <a:lnTo>
                    <a:pt x="3" y="0"/>
                  </a:lnTo>
                  <a:lnTo>
                    <a:pt x="3" y="0"/>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4" name="Freeform 5391"/>
            <p:cNvSpPr>
              <a:spLocks/>
            </p:cNvSpPr>
            <p:nvPr/>
          </p:nvSpPr>
          <p:spPr bwMode="auto">
            <a:xfrm>
              <a:off x="5259" y="2849"/>
              <a:ext cx="3" cy="1"/>
            </a:xfrm>
            <a:custGeom>
              <a:avLst/>
              <a:gdLst/>
              <a:ahLst/>
              <a:cxnLst>
                <a:cxn ang="0">
                  <a:pos x="0" y="0"/>
                </a:cxn>
                <a:cxn ang="0">
                  <a:pos x="0" y="0"/>
                </a:cxn>
                <a:cxn ang="0">
                  <a:pos x="3" y="0"/>
                </a:cxn>
                <a:cxn ang="0">
                  <a:pos x="3" y="0"/>
                </a:cxn>
                <a:cxn ang="0">
                  <a:pos x="1" y="0"/>
                </a:cxn>
                <a:cxn ang="0">
                  <a:pos x="0" y="0"/>
                </a:cxn>
              </a:cxnLst>
              <a:rect l="0" t="0" r="r" b="b"/>
              <a:pathLst>
                <a:path w="3">
                  <a:moveTo>
                    <a:pt x="0" y="0"/>
                  </a:moveTo>
                  <a:lnTo>
                    <a:pt x="0" y="0"/>
                  </a:lnTo>
                  <a:lnTo>
                    <a:pt x="3" y="0"/>
                  </a:lnTo>
                  <a:lnTo>
                    <a:pt x="3" y="0"/>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5" name="Freeform 5392"/>
            <p:cNvSpPr>
              <a:spLocks/>
            </p:cNvSpPr>
            <p:nvPr/>
          </p:nvSpPr>
          <p:spPr bwMode="auto">
            <a:xfrm>
              <a:off x="5228" y="2590"/>
              <a:ext cx="2" cy="4"/>
            </a:xfrm>
            <a:custGeom>
              <a:avLst/>
              <a:gdLst/>
              <a:ahLst/>
              <a:cxnLst>
                <a:cxn ang="0">
                  <a:pos x="2" y="4"/>
                </a:cxn>
                <a:cxn ang="0">
                  <a:pos x="2" y="4"/>
                </a:cxn>
                <a:cxn ang="0">
                  <a:pos x="2" y="2"/>
                </a:cxn>
                <a:cxn ang="0">
                  <a:pos x="2" y="2"/>
                </a:cxn>
                <a:cxn ang="0">
                  <a:pos x="0" y="0"/>
                </a:cxn>
                <a:cxn ang="0">
                  <a:pos x="0" y="0"/>
                </a:cxn>
                <a:cxn ang="0">
                  <a:pos x="2" y="4"/>
                </a:cxn>
              </a:cxnLst>
              <a:rect l="0" t="0" r="r" b="b"/>
              <a:pathLst>
                <a:path w="2" h="4">
                  <a:moveTo>
                    <a:pt x="2" y="4"/>
                  </a:moveTo>
                  <a:lnTo>
                    <a:pt x="2" y="4"/>
                  </a:lnTo>
                  <a:lnTo>
                    <a:pt x="2" y="2"/>
                  </a:lnTo>
                  <a:lnTo>
                    <a:pt x="2" y="2"/>
                  </a:lnTo>
                  <a:lnTo>
                    <a:pt x="0" y="0"/>
                  </a:lnTo>
                  <a:lnTo>
                    <a:pt x="0" y="0"/>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6" name="Freeform 5393"/>
            <p:cNvSpPr>
              <a:spLocks/>
            </p:cNvSpPr>
            <p:nvPr/>
          </p:nvSpPr>
          <p:spPr bwMode="auto">
            <a:xfrm>
              <a:off x="5228" y="2590"/>
              <a:ext cx="2" cy="4"/>
            </a:xfrm>
            <a:custGeom>
              <a:avLst/>
              <a:gdLst/>
              <a:ahLst/>
              <a:cxnLst>
                <a:cxn ang="0">
                  <a:pos x="2" y="4"/>
                </a:cxn>
                <a:cxn ang="0">
                  <a:pos x="2" y="4"/>
                </a:cxn>
                <a:cxn ang="0">
                  <a:pos x="2" y="2"/>
                </a:cxn>
                <a:cxn ang="0">
                  <a:pos x="2" y="2"/>
                </a:cxn>
                <a:cxn ang="0">
                  <a:pos x="0" y="0"/>
                </a:cxn>
                <a:cxn ang="0">
                  <a:pos x="0" y="0"/>
                </a:cxn>
                <a:cxn ang="0">
                  <a:pos x="2" y="4"/>
                </a:cxn>
              </a:cxnLst>
              <a:rect l="0" t="0" r="r" b="b"/>
              <a:pathLst>
                <a:path w="2" h="4">
                  <a:moveTo>
                    <a:pt x="2" y="4"/>
                  </a:moveTo>
                  <a:lnTo>
                    <a:pt x="2" y="4"/>
                  </a:lnTo>
                  <a:lnTo>
                    <a:pt x="2" y="2"/>
                  </a:lnTo>
                  <a:lnTo>
                    <a:pt x="2" y="2"/>
                  </a:lnTo>
                  <a:lnTo>
                    <a:pt x="0" y="0"/>
                  </a:lnTo>
                  <a:lnTo>
                    <a:pt x="0" y="0"/>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7" name="Freeform 5394"/>
            <p:cNvSpPr>
              <a:spLocks/>
            </p:cNvSpPr>
            <p:nvPr/>
          </p:nvSpPr>
          <p:spPr bwMode="auto">
            <a:xfrm>
              <a:off x="4568" y="2589"/>
              <a:ext cx="2" cy="1"/>
            </a:xfrm>
            <a:custGeom>
              <a:avLst/>
              <a:gdLst/>
              <a:ahLst/>
              <a:cxnLst>
                <a:cxn ang="0">
                  <a:pos x="0" y="0"/>
                </a:cxn>
                <a:cxn ang="0">
                  <a:pos x="0" y="0"/>
                </a:cxn>
                <a:cxn ang="0">
                  <a:pos x="0" y="1"/>
                </a:cxn>
                <a:cxn ang="0">
                  <a:pos x="0" y="1"/>
                </a:cxn>
                <a:cxn ang="0">
                  <a:pos x="2" y="1"/>
                </a:cxn>
                <a:cxn ang="0">
                  <a:pos x="2" y="0"/>
                </a:cxn>
                <a:cxn ang="0">
                  <a:pos x="0" y="0"/>
                </a:cxn>
                <a:cxn ang="0">
                  <a:pos x="0" y="0"/>
                </a:cxn>
              </a:cxnLst>
              <a:rect l="0" t="0" r="r" b="b"/>
              <a:pathLst>
                <a:path w="2" h="1">
                  <a:moveTo>
                    <a:pt x="0" y="0"/>
                  </a:moveTo>
                  <a:lnTo>
                    <a:pt x="0" y="0"/>
                  </a:lnTo>
                  <a:lnTo>
                    <a:pt x="0" y="1"/>
                  </a:lnTo>
                  <a:lnTo>
                    <a:pt x="0" y="1"/>
                  </a:lnTo>
                  <a:lnTo>
                    <a:pt x="2" y="1"/>
                  </a:lnTo>
                  <a:lnTo>
                    <a:pt x="2"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8" name="Freeform 5395"/>
            <p:cNvSpPr>
              <a:spLocks/>
            </p:cNvSpPr>
            <p:nvPr/>
          </p:nvSpPr>
          <p:spPr bwMode="auto">
            <a:xfrm>
              <a:off x="4568" y="2589"/>
              <a:ext cx="2" cy="1"/>
            </a:xfrm>
            <a:custGeom>
              <a:avLst/>
              <a:gdLst/>
              <a:ahLst/>
              <a:cxnLst>
                <a:cxn ang="0">
                  <a:pos x="0" y="0"/>
                </a:cxn>
                <a:cxn ang="0">
                  <a:pos x="0" y="0"/>
                </a:cxn>
                <a:cxn ang="0">
                  <a:pos x="0" y="1"/>
                </a:cxn>
                <a:cxn ang="0">
                  <a:pos x="0" y="1"/>
                </a:cxn>
                <a:cxn ang="0">
                  <a:pos x="2" y="1"/>
                </a:cxn>
                <a:cxn ang="0">
                  <a:pos x="2" y="0"/>
                </a:cxn>
                <a:cxn ang="0">
                  <a:pos x="0" y="0"/>
                </a:cxn>
                <a:cxn ang="0">
                  <a:pos x="0" y="0"/>
                </a:cxn>
              </a:cxnLst>
              <a:rect l="0" t="0" r="r" b="b"/>
              <a:pathLst>
                <a:path w="2" h="1">
                  <a:moveTo>
                    <a:pt x="0" y="0"/>
                  </a:moveTo>
                  <a:lnTo>
                    <a:pt x="0" y="0"/>
                  </a:lnTo>
                  <a:lnTo>
                    <a:pt x="0" y="1"/>
                  </a:lnTo>
                  <a:lnTo>
                    <a:pt x="0" y="1"/>
                  </a:lnTo>
                  <a:lnTo>
                    <a:pt x="2" y="1"/>
                  </a:lnTo>
                  <a:lnTo>
                    <a:pt x="2"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9" name="Freeform 5396"/>
            <p:cNvSpPr>
              <a:spLocks/>
            </p:cNvSpPr>
            <p:nvPr/>
          </p:nvSpPr>
          <p:spPr bwMode="auto">
            <a:xfrm>
              <a:off x="4568" y="2567"/>
              <a:ext cx="1" cy="4"/>
            </a:xfrm>
            <a:custGeom>
              <a:avLst/>
              <a:gdLst/>
              <a:ahLst/>
              <a:cxnLst>
                <a:cxn ang="0">
                  <a:pos x="0" y="4"/>
                </a:cxn>
                <a:cxn ang="0">
                  <a:pos x="0" y="4"/>
                </a:cxn>
                <a:cxn ang="0">
                  <a:pos x="0" y="2"/>
                </a:cxn>
                <a:cxn ang="0">
                  <a:pos x="0" y="0"/>
                </a:cxn>
                <a:cxn ang="0">
                  <a:pos x="0" y="0"/>
                </a:cxn>
                <a:cxn ang="0">
                  <a:pos x="0" y="2"/>
                </a:cxn>
                <a:cxn ang="0">
                  <a:pos x="0" y="4"/>
                </a:cxn>
              </a:cxnLst>
              <a:rect l="0" t="0" r="r" b="b"/>
              <a:pathLst>
                <a:path h="4">
                  <a:moveTo>
                    <a:pt x="0" y="4"/>
                  </a:moveTo>
                  <a:lnTo>
                    <a:pt x="0" y="4"/>
                  </a:lnTo>
                  <a:lnTo>
                    <a:pt x="0" y="2"/>
                  </a:lnTo>
                  <a:lnTo>
                    <a:pt x="0" y="0"/>
                  </a:lnTo>
                  <a:lnTo>
                    <a:pt x="0"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0" name="Freeform 5397"/>
            <p:cNvSpPr>
              <a:spLocks/>
            </p:cNvSpPr>
            <p:nvPr/>
          </p:nvSpPr>
          <p:spPr bwMode="auto">
            <a:xfrm>
              <a:off x="4568" y="2567"/>
              <a:ext cx="1" cy="4"/>
            </a:xfrm>
            <a:custGeom>
              <a:avLst/>
              <a:gdLst/>
              <a:ahLst/>
              <a:cxnLst>
                <a:cxn ang="0">
                  <a:pos x="0" y="4"/>
                </a:cxn>
                <a:cxn ang="0">
                  <a:pos x="0" y="4"/>
                </a:cxn>
                <a:cxn ang="0">
                  <a:pos x="0" y="2"/>
                </a:cxn>
                <a:cxn ang="0">
                  <a:pos x="0" y="0"/>
                </a:cxn>
                <a:cxn ang="0">
                  <a:pos x="0" y="0"/>
                </a:cxn>
                <a:cxn ang="0">
                  <a:pos x="0" y="2"/>
                </a:cxn>
                <a:cxn ang="0">
                  <a:pos x="0" y="4"/>
                </a:cxn>
              </a:cxnLst>
              <a:rect l="0" t="0" r="r" b="b"/>
              <a:pathLst>
                <a:path h="4">
                  <a:moveTo>
                    <a:pt x="0" y="4"/>
                  </a:moveTo>
                  <a:lnTo>
                    <a:pt x="0" y="4"/>
                  </a:lnTo>
                  <a:lnTo>
                    <a:pt x="0" y="2"/>
                  </a:lnTo>
                  <a:lnTo>
                    <a:pt x="0" y="0"/>
                  </a:lnTo>
                  <a:lnTo>
                    <a:pt x="0"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1" name="Freeform 5398"/>
            <p:cNvSpPr>
              <a:spLocks/>
            </p:cNvSpPr>
            <p:nvPr/>
          </p:nvSpPr>
          <p:spPr bwMode="auto">
            <a:xfrm>
              <a:off x="4570" y="2517"/>
              <a:ext cx="41" cy="47"/>
            </a:xfrm>
            <a:custGeom>
              <a:avLst/>
              <a:gdLst/>
              <a:ahLst/>
              <a:cxnLst>
                <a:cxn ang="0">
                  <a:pos x="2" y="43"/>
                </a:cxn>
                <a:cxn ang="0">
                  <a:pos x="0" y="47"/>
                </a:cxn>
                <a:cxn ang="0">
                  <a:pos x="12" y="40"/>
                </a:cxn>
                <a:cxn ang="0">
                  <a:pos x="16" y="36"/>
                </a:cxn>
                <a:cxn ang="0">
                  <a:pos x="25" y="29"/>
                </a:cxn>
                <a:cxn ang="0">
                  <a:pos x="25" y="25"/>
                </a:cxn>
                <a:cxn ang="0">
                  <a:pos x="27" y="25"/>
                </a:cxn>
                <a:cxn ang="0">
                  <a:pos x="27" y="24"/>
                </a:cxn>
                <a:cxn ang="0">
                  <a:pos x="30" y="22"/>
                </a:cxn>
                <a:cxn ang="0">
                  <a:pos x="34" y="22"/>
                </a:cxn>
                <a:cxn ang="0">
                  <a:pos x="34" y="20"/>
                </a:cxn>
                <a:cxn ang="0">
                  <a:pos x="39" y="16"/>
                </a:cxn>
                <a:cxn ang="0">
                  <a:pos x="41" y="16"/>
                </a:cxn>
                <a:cxn ang="0">
                  <a:pos x="39" y="11"/>
                </a:cxn>
                <a:cxn ang="0">
                  <a:pos x="39" y="7"/>
                </a:cxn>
                <a:cxn ang="0">
                  <a:pos x="39" y="2"/>
                </a:cxn>
                <a:cxn ang="0">
                  <a:pos x="37" y="0"/>
                </a:cxn>
                <a:cxn ang="0">
                  <a:pos x="37" y="4"/>
                </a:cxn>
                <a:cxn ang="0">
                  <a:pos x="36" y="6"/>
                </a:cxn>
                <a:cxn ang="0">
                  <a:pos x="37" y="11"/>
                </a:cxn>
                <a:cxn ang="0">
                  <a:pos x="36" y="9"/>
                </a:cxn>
                <a:cxn ang="0">
                  <a:pos x="34" y="7"/>
                </a:cxn>
                <a:cxn ang="0">
                  <a:pos x="36" y="11"/>
                </a:cxn>
                <a:cxn ang="0">
                  <a:pos x="32" y="16"/>
                </a:cxn>
                <a:cxn ang="0">
                  <a:pos x="32" y="15"/>
                </a:cxn>
                <a:cxn ang="0">
                  <a:pos x="30" y="16"/>
                </a:cxn>
                <a:cxn ang="0">
                  <a:pos x="28" y="18"/>
                </a:cxn>
                <a:cxn ang="0">
                  <a:pos x="27" y="18"/>
                </a:cxn>
                <a:cxn ang="0">
                  <a:pos x="27" y="20"/>
                </a:cxn>
                <a:cxn ang="0">
                  <a:pos x="27" y="22"/>
                </a:cxn>
                <a:cxn ang="0">
                  <a:pos x="25" y="20"/>
                </a:cxn>
                <a:cxn ang="0">
                  <a:pos x="25" y="24"/>
                </a:cxn>
                <a:cxn ang="0">
                  <a:pos x="21" y="27"/>
                </a:cxn>
                <a:cxn ang="0">
                  <a:pos x="14" y="32"/>
                </a:cxn>
                <a:cxn ang="0">
                  <a:pos x="12" y="32"/>
                </a:cxn>
                <a:cxn ang="0">
                  <a:pos x="9" y="34"/>
                </a:cxn>
                <a:cxn ang="0">
                  <a:pos x="2" y="43"/>
                </a:cxn>
              </a:cxnLst>
              <a:rect l="0" t="0" r="r" b="b"/>
              <a:pathLst>
                <a:path w="41" h="47">
                  <a:moveTo>
                    <a:pt x="2" y="43"/>
                  </a:moveTo>
                  <a:lnTo>
                    <a:pt x="2" y="43"/>
                  </a:lnTo>
                  <a:lnTo>
                    <a:pt x="0" y="47"/>
                  </a:lnTo>
                  <a:lnTo>
                    <a:pt x="0" y="47"/>
                  </a:lnTo>
                  <a:lnTo>
                    <a:pt x="9" y="41"/>
                  </a:lnTo>
                  <a:lnTo>
                    <a:pt x="12" y="40"/>
                  </a:lnTo>
                  <a:lnTo>
                    <a:pt x="16" y="36"/>
                  </a:lnTo>
                  <a:lnTo>
                    <a:pt x="16" y="36"/>
                  </a:lnTo>
                  <a:lnTo>
                    <a:pt x="23" y="32"/>
                  </a:lnTo>
                  <a:lnTo>
                    <a:pt x="25" y="29"/>
                  </a:lnTo>
                  <a:lnTo>
                    <a:pt x="27" y="27"/>
                  </a:lnTo>
                  <a:lnTo>
                    <a:pt x="25" y="25"/>
                  </a:lnTo>
                  <a:lnTo>
                    <a:pt x="25" y="25"/>
                  </a:lnTo>
                  <a:lnTo>
                    <a:pt x="27" y="25"/>
                  </a:lnTo>
                  <a:lnTo>
                    <a:pt x="27" y="24"/>
                  </a:lnTo>
                  <a:lnTo>
                    <a:pt x="27" y="24"/>
                  </a:lnTo>
                  <a:lnTo>
                    <a:pt x="28" y="22"/>
                  </a:lnTo>
                  <a:lnTo>
                    <a:pt x="30" y="22"/>
                  </a:lnTo>
                  <a:lnTo>
                    <a:pt x="30" y="22"/>
                  </a:lnTo>
                  <a:lnTo>
                    <a:pt x="34" y="22"/>
                  </a:lnTo>
                  <a:lnTo>
                    <a:pt x="34" y="20"/>
                  </a:lnTo>
                  <a:lnTo>
                    <a:pt x="34" y="20"/>
                  </a:lnTo>
                  <a:lnTo>
                    <a:pt x="36" y="18"/>
                  </a:lnTo>
                  <a:lnTo>
                    <a:pt x="39" y="16"/>
                  </a:lnTo>
                  <a:lnTo>
                    <a:pt x="39" y="16"/>
                  </a:lnTo>
                  <a:lnTo>
                    <a:pt x="41" y="16"/>
                  </a:lnTo>
                  <a:lnTo>
                    <a:pt x="41" y="15"/>
                  </a:lnTo>
                  <a:lnTo>
                    <a:pt x="39" y="11"/>
                  </a:lnTo>
                  <a:lnTo>
                    <a:pt x="39" y="11"/>
                  </a:lnTo>
                  <a:lnTo>
                    <a:pt x="39" y="7"/>
                  </a:lnTo>
                  <a:lnTo>
                    <a:pt x="39" y="6"/>
                  </a:lnTo>
                  <a:lnTo>
                    <a:pt x="39" y="2"/>
                  </a:lnTo>
                  <a:lnTo>
                    <a:pt x="37" y="0"/>
                  </a:lnTo>
                  <a:lnTo>
                    <a:pt x="37" y="0"/>
                  </a:lnTo>
                  <a:lnTo>
                    <a:pt x="37" y="2"/>
                  </a:lnTo>
                  <a:lnTo>
                    <a:pt x="37" y="4"/>
                  </a:lnTo>
                  <a:lnTo>
                    <a:pt x="36" y="6"/>
                  </a:lnTo>
                  <a:lnTo>
                    <a:pt x="36" y="6"/>
                  </a:lnTo>
                  <a:lnTo>
                    <a:pt x="36" y="6"/>
                  </a:lnTo>
                  <a:lnTo>
                    <a:pt x="37" y="11"/>
                  </a:lnTo>
                  <a:lnTo>
                    <a:pt x="37" y="11"/>
                  </a:lnTo>
                  <a:lnTo>
                    <a:pt x="36" y="9"/>
                  </a:lnTo>
                  <a:lnTo>
                    <a:pt x="34" y="7"/>
                  </a:lnTo>
                  <a:lnTo>
                    <a:pt x="34" y="7"/>
                  </a:lnTo>
                  <a:lnTo>
                    <a:pt x="36" y="11"/>
                  </a:lnTo>
                  <a:lnTo>
                    <a:pt x="36" y="11"/>
                  </a:lnTo>
                  <a:lnTo>
                    <a:pt x="34" y="15"/>
                  </a:lnTo>
                  <a:lnTo>
                    <a:pt x="32" y="16"/>
                  </a:lnTo>
                  <a:lnTo>
                    <a:pt x="32" y="15"/>
                  </a:lnTo>
                  <a:lnTo>
                    <a:pt x="32" y="15"/>
                  </a:lnTo>
                  <a:lnTo>
                    <a:pt x="30" y="16"/>
                  </a:lnTo>
                  <a:lnTo>
                    <a:pt x="30" y="16"/>
                  </a:lnTo>
                  <a:lnTo>
                    <a:pt x="28" y="16"/>
                  </a:lnTo>
                  <a:lnTo>
                    <a:pt x="28" y="18"/>
                  </a:lnTo>
                  <a:lnTo>
                    <a:pt x="28" y="18"/>
                  </a:lnTo>
                  <a:lnTo>
                    <a:pt x="27" y="18"/>
                  </a:lnTo>
                  <a:lnTo>
                    <a:pt x="27" y="18"/>
                  </a:lnTo>
                  <a:lnTo>
                    <a:pt x="27" y="20"/>
                  </a:lnTo>
                  <a:lnTo>
                    <a:pt x="27" y="22"/>
                  </a:lnTo>
                  <a:lnTo>
                    <a:pt x="27" y="22"/>
                  </a:lnTo>
                  <a:lnTo>
                    <a:pt x="27" y="20"/>
                  </a:lnTo>
                  <a:lnTo>
                    <a:pt x="25" y="20"/>
                  </a:lnTo>
                  <a:lnTo>
                    <a:pt x="25" y="24"/>
                  </a:lnTo>
                  <a:lnTo>
                    <a:pt x="25" y="24"/>
                  </a:lnTo>
                  <a:lnTo>
                    <a:pt x="21" y="27"/>
                  </a:lnTo>
                  <a:lnTo>
                    <a:pt x="21" y="27"/>
                  </a:lnTo>
                  <a:lnTo>
                    <a:pt x="14" y="32"/>
                  </a:lnTo>
                  <a:lnTo>
                    <a:pt x="14" y="32"/>
                  </a:lnTo>
                  <a:lnTo>
                    <a:pt x="12" y="32"/>
                  </a:lnTo>
                  <a:lnTo>
                    <a:pt x="12" y="32"/>
                  </a:lnTo>
                  <a:lnTo>
                    <a:pt x="9" y="34"/>
                  </a:lnTo>
                  <a:lnTo>
                    <a:pt x="9" y="34"/>
                  </a:lnTo>
                  <a:lnTo>
                    <a:pt x="5" y="38"/>
                  </a:lnTo>
                  <a:lnTo>
                    <a:pt x="2"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2" name="Freeform 5399"/>
            <p:cNvSpPr>
              <a:spLocks/>
            </p:cNvSpPr>
            <p:nvPr/>
          </p:nvSpPr>
          <p:spPr bwMode="auto">
            <a:xfrm>
              <a:off x="4570" y="2517"/>
              <a:ext cx="41" cy="47"/>
            </a:xfrm>
            <a:custGeom>
              <a:avLst/>
              <a:gdLst/>
              <a:ahLst/>
              <a:cxnLst>
                <a:cxn ang="0">
                  <a:pos x="2" y="43"/>
                </a:cxn>
                <a:cxn ang="0">
                  <a:pos x="0" y="47"/>
                </a:cxn>
                <a:cxn ang="0">
                  <a:pos x="12" y="40"/>
                </a:cxn>
                <a:cxn ang="0">
                  <a:pos x="16" y="36"/>
                </a:cxn>
                <a:cxn ang="0">
                  <a:pos x="25" y="29"/>
                </a:cxn>
                <a:cxn ang="0">
                  <a:pos x="25" y="25"/>
                </a:cxn>
                <a:cxn ang="0">
                  <a:pos x="27" y="25"/>
                </a:cxn>
                <a:cxn ang="0">
                  <a:pos x="27" y="24"/>
                </a:cxn>
                <a:cxn ang="0">
                  <a:pos x="30" y="22"/>
                </a:cxn>
                <a:cxn ang="0">
                  <a:pos x="34" y="22"/>
                </a:cxn>
                <a:cxn ang="0">
                  <a:pos x="34" y="20"/>
                </a:cxn>
                <a:cxn ang="0">
                  <a:pos x="39" y="16"/>
                </a:cxn>
                <a:cxn ang="0">
                  <a:pos x="41" y="16"/>
                </a:cxn>
                <a:cxn ang="0">
                  <a:pos x="39" y="11"/>
                </a:cxn>
                <a:cxn ang="0">
                  <a:pos x="39" y="7"/>
                </a:cxn>
                <a:cxn ang="0">
                  <a:pos x="39" y="2"/>
                </a:cxn>
                <a:cxn ang="0">
                  <a:pos x="37" y="0"/>
                </a:cxn>
                <a:cxn ang="0">
                  <a:pos x="37" y="4"/>
                </a:cxn>
                <a:cxn ang="0">
                  <a:pos x="36" y="6"/>
                </a:cxn>
                <a:cxn ang="0">
                  <a:pos x="37" y="11"/>
                </a:cxn>
                <a:cxn ang="0">
                  <a:pos x="36" y="9"/>
                </a:cxn>
                <a:cxn ang="0">
                  <a:pos x="34" y="7"/>
                </a:cxn>
                <a:cxn ang="0">
                  <a:pos x="36" y="11"/>
                </a:cxn>
                <a:cxn ang="0">
                  <a:pos x="32" y="16"/>
                </a:cxn>
                <a:cxn ang="0">
                  <a:pos x="32" y="15"/>
                </a:cxn>
                <a:cxn ang="0">
                  <a:pos x="30" y="16"/>
                </a:cxn>
                <a:cxn ang="0">
                  <a:pos x="28" y="18"/>
                </a:cxn>
                <a:cxn ang="0">
                  <a:pos x="27" y="18"/>
                </a:cxn>
                <a:cxn ang="0">
                  <a:pos x="27" y="20"/>
                </a:cxn>
                <a:cxn ang="0">
                  <a:pos x="27" y="22"/>
                </a:cxn>
                <a:cxn ang="0">
                  <a:pos x="25" y="20"/>
                </a:cxn>
                <a:cxn ang="0">
                  <a:pos x="25" y="24"/>
                </a:cxn>
                <a:cxn ang="0">
                  <a:pos x="21" y="27"/>
                </a:cxn>
                <a:cxn ang="0">
                  <a:pos x="14" y="32"/>
                </a:cxn>
                <a:cxn ang="0">
                  <a:pos x="12" y="32"/>
                </a:cxn>
                <a:cxn ang="0">
                  <a:pos x="9" y="34"/>
                </a:cxn>
                <a:cxn ang="0">
                  <a:pos x="2" y="43"/>
                </a:cxn>
              </a:cxnLst>
              <a:rect l="0" t="0" r="r" b="b"/>
              <a:pathLst>
                <a:path w="41" h="47">
                  <a:moveTo>
                    <a:pt x="2" y="43"/>
                  </a:moveTo>
                  <a:lnTo>
                    <a:pt x="2" y="43"/>
                  </a:lnTo>
                  <a:lnTo>
                    <a:pt x="0" y="47"/>
                  </a:lnTo>
                  <a:lnTo>
                    <a:pt x="0" y="47"/>
                  </a:lnTo>
                  <a:lnTo>
                    <a:pt x="9" y="41"/>
                  </a:lnTo>
                  <a:lnTo>
                    <a:pt x="12" y="40"/>
                  </a:lnTo>
                  <a:lnTo>
                    <a:pt x="16" y="36"/>
                  </a:lnTo>
                  <a:lnTo>
                    <a:pt x="16" y="36"/>
                  </a:lnTo>
                  <a:lnTo>
                    <a:pt x="23" y="32"/>
                  </a:lnTo>
                  <a:lnTo>
                    <a:pt x="25" y="29"/>
                  </a:lnTo>
                  <a:lnTo>
                    <a:pt x="27" y="27"/>
                  </a:lnTo>
                  <a:lnTo>
                    <a:pt x="25" y="25"/>
                  </a:lnTo>
                  <a:lnTo>
                    <a:pt x="25" y="25"/>
                  </a:lnTo>
                  <a:lnTo>
                    <a:pt x="27" y="25"/>
                  </a:lnTo>
                  <a:lnTo>
                    <a:pt x="27" y="24"/>
                  </a:lnTo>
                  <a:lnTo>
                    <a:pt x="27" y="24"/>
                  </a:lnTo>
                  <a:lnTo>
                    <a:pt x="28" y="22"/>
                  </a:lnTo>
                  <a:lnTo>
                    <a:pt x="30" y="22"/>
                  </a:lnTo>
                  <a:lnTo>
                    <a:pt x="30" y="22"/>
                  </a:lnTo>
                  <a:lnTo>
                    <a:pt x="34" y="22"/>
                  </a:lnTo>
                  <a:lnTo>
                    <a:pt x="34" y="20"/>
                  </a:lnTo>
                  <a:lnTo>
                    <a:pt x="34" y="20"/>
                  </a:lnTo>
                  <a:lnTo>
                    <a:pt x="36" y="18"/>
                  </a:lnTo>
                  <a:lnTo>
                    <a:pt x="39" y="16"/>
                  </a:lnTo>
                  <a:lnTo>
                    <a:pt x="39" y="16"/>
                  </a:lnTo>
                  <a:lnTo>
                    <a:pt x="41" y="16"/>
                  </a:lnTo>
                  <a:lnTo>
                    <a:pt x="41" y="15"/>
                  </a:lnTo>
                  <a:lnTo>
                    <a:pt x="39" y="11"/>
                  </a:lnTo>
                  <a:lnTo>
                    <a:pt x="39" y="11"/>
                  </a:lnTo>
                  <a:lnTo>
                    <a:pt x="39" y="7"/>
                  </a:lnTo>
                  <a:lnTo>
                    <a:pt x="39" y="6"/>
                  </a:lnTo>
                  <a:lnTo>
                    <a:pt x="39" y="2"/>
                  </a:lnTo>
                  <a:lnTo>
                    <a:pt x="37" y="0"/>
                  </a:lnTo>
                  <a:lnTo>
                    <a:pt x="37" y="0"/>
                  </a:lnTo>
                  <a:lnTo>
                    <a:pt x="37" y="2"/>
                  </a:lnTo>
                  <a:lnTo>
                    <a:pt x="37" y="4"/>
                  </a:lnTo>
                  <a:lnTo>
                    <a:pt x="36" y="6"/>
                  </a:lnTo>
                  <a:lnTo>
                    <a:pt x="36" y="6"/>
                  </a:lnTo>
                  <a:lnTo>
                    <a:pt x="36" y="6"/>
                  </a:lnTo>
                  <a:lnTo>
                    <a:pt x="37" y="11"/>
                  </a:lnTo>
                  <a:lnTo>
                    <a:pt x="37" y="11"/>
                  </a:lnTo>
                  <a:lnTo>
                    <a:pt x="36" y="9"/>
                  </a:lnTo>
                  <a:lnTo>
                    <a:pt x="34" y="7"/>
                  </a:lnTo>
                  <a:lnTo>
                    <a:pt x="34" y="7"/>
                  </a:lnTo>
                  <a:lnTo>
                    <a:pt x="36" y="11"/>
                  </a:lnTo>
                  <a:lnTo>
                    <a:pt x="36" y="11"/>
                  </a:lnTo>
                  <a:lnTo>
                    <a:pt x="34" y="15"/>
                  </a:lnTo>
                  <a:lnTo>
                    <a:pt x="32" y="16"/>
                  </a:lnTo>
                  <a:lnTo>
                    <a:pt x="32" y="15"/>
                  </a:lnTo>
                  <a:lnTo>
                    <a:pt x="32" y="15"/>
                  </a:lnTo>
                  <a:lnTo>
                    <a:pt x="30" y="16"/>
                  </a:lnTo>
                  <a:lnTo>
                    <a:pt x="30" y="16"/>
                  </a:lnTo>
                  <a:lnTo>
                    <a:pt x="28" y="16"/>
                  </a:lnTo>
                  <a:lnTo>
                    <a:pt x="28" y="18"/>
                  </a:lnTo>
                  <a:lnTo>
                    <a:pt x="28" y="18"/>
                  </a:lnTo>
                  <a:lnTo>
                    <a:pt x="27" y="18"/>
                  </a:lnTo>
                  <a:lnTo>
                    <a:pt x="27" y="18"/>
                  </a:lnTo>
                  <a:lnTo>
                    <a:pt x="27" y="20"/>
                  </a:lnTo>
                  <a:lnTo>
                    <a:pt x="27" y="22"/>
                  </a:lnTo>
                  <a:lnTo>
                    <a:pt x="27" y="22"/>
                  </a:lnTo>
                  <a:lnTo>
                    <a:pt x="27" y="20"/>
                  </a:lnTo>
                  <a:lnTo>
                    <a:pt x="25" y="20"/>
                  </a:lnTo>
                  <a:lnTo>
                    <a:pt x="25" y="24"/>
                  </a:lnTo>
                  <a:lnTo>
                    <a:pt x="25" y="24"/>
                  </a:lnTo>
                  <a:lnTo>
                    <a:pt x="21" y="27"/>
                  </a:lnTo>
                  <a:lnTo>
                    <a:pt x="21" y="27"/>
                  </a:lnTo>
                  <a:lnTo>
                    <a:pt x="14" y="32"/>
                  </a:lnTo>
                  <a:lnTo>
                    <a:pt x="14" y="32"/>
                  </a:lnTo>
                  <a:lnTo>
                    <a:pt x="12" y="32"/>
                  </a:lnTo>
                  <a:lnTo>
                    <a:pt x="12" y="32"/>
                  </a:lnTo>
                  <a:lnTo>
                    <a:pt x="9" y="34"/>
                  </a:lnTo>
                  <a:lnTo>
                    <a:pt x="9" y="34"/>
                  </a:lnTo>
                  <a:lnTo>
                    <a:pt x="5" y="38"/>
                  </a:lnTo>
                  <a:lnTo>
                    <a:pt x="2" y="43"/>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3" name="Rectangle 5400"/>
            <p:cNvSpPr>
              <a:spLocks noChangeArrowheads="1"/>
            </p:cNvSpPr>
            <p:nvPr/>
          </p:nvSpPr>
          <p:spPr bwMode="auto">
            <a:xfrm>
              <a:off x="4572" y="2564"/>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4" name="Rectangle 5401"/>
            <p:cNvSpPr>
              <a:spLocks noChangeArrowheads="1"/>
            </p:cNvSpPr>
            <p:nvPr/>
          </p:nvSpPr>
          <p:spPr bwMode="auto">
            <a:xfrm>
              <a:off x="4572" y="2564"/>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5" name="Freeform 5402"/>
            <p:cNvSpPr>
              <a:spLocks/>
            </p:cNvSpPr>
            <p:nvPr/>
          </p:nvSpPr>
          <p:spPr bwMode="auto">
            <a:xfrm>
              <a:off x="4609" y="2403"/>
              <a:ext cx="71" cy="104"/>
            </a:xfrm>
            <a:custGeom>
              <a:avLst/>
              <a:gdLst/>
              <a:ahLst/>
              <a:cxnLst>
                <a:cxn ang="0">
                  <a:pos x="2" y="41"/>
                </a:cxn>
                <a:cxn ang="0">
                  <a:pos x="4" y="50"/>
                </a:cxn>
                <a:cxn ang="0">
                  <a:pos x="7" y="61"/>
                </a:cxn>
                <a:cxn ang="0">
                  <a:pos x="9" y="61"/>
                </a:cxn>
                <a:cxn ang="0">
                  <a:pos x="13" y="66"/>
                </a:cxn>
                <a:cxn ang="0">
                  <a:pos x="14" y="61"/>
                </a:cxn>
                <a:cxn ang="0">
                  <a:pos x="21" y="66"/>
                </a:cxn>
                <a:cxn ang="0">
                  <a:pos x="14" y="73"/>
                </a:cxn>
                <a:cxn ang="0">
                  <a:pos x="18" y="75"/>
                </a:cxn>
                <a:cxn ang="0">
                  <a:pos x="20" y="79"/>
                </a:cxn>
                <a:cxn ang="0">
                  <a:pos x="23" y="80"/>
                </a:cxn>
                <a:cxn ang="0">
                  <a:pos x="30" y="77"/>
                </a:cxn>
                <a:cxn ang="0">
                  <a:pos x="39" y="80"/>
                </a:cxn>
                <a:cxn ang="0">
                  <a:pos x="46" y="89"/>
                </a:cxn>
                <a:cxn ang="0">
                  <a:pos x="48" y="88"/>
                </a:cxn>
                <a:cxn ang="0">
                  <a:pos x="46" y="84"/>
                </a:cxn>
                <a:cxn ang="0">
                  <a:pos x="46" y="79"/>
                </a:cxn>
                <a:cxn ang="0">
                  <a:pos x="55" y="86"/>
                </a:cxn>
                <a:cxn ang="0">
                  <a:pos x="59" y="93"/>
                </a:cxn>
                <a:cxn ang="0">
                  <a:pos x="64" y="96"/>
                </a:cxn>
                <a:cxn ang="0">
                  <a:pos x="70" y="96"/>
                </a:cxn>
                <a:cxn ang="0">
                  <a:pos x="68" y="100"/>
                </a:cxn>
                <a:cxn ang="0">
                  <a:pos x="71" y="102"/>
                </a:cxn>
                <a:cxn ang="0">
                  <a:pos x="66" y="93"/>
                </a:cxn>
                <a:cxn ang="0">
                  <a:pos x="63" y="86"/>
                </a:cxn>
                <a:cxn ang="0">
                  <a:pos x="70" y="84"/>
                </a:cxn>
                <a:cxn ang="0">
                  <a:pos x="64" y="80"/>
                </a:cxn>
                <a:cxn ang="0">
                  <a:pos x="59" y="80"/>
                </a:cxn>
                <a:cxn ang="0">
                  <a:pos x="55" y="82"/>
                </a:cxn>
                <a:cxn ang="0">
                  <a:pos x="52" y="73"/>
                </a:cxn>
                <a:cxn ang="0">
                  <a:pos x="43" y="75"/>
                </a:cxn>
                <a:cxn ang="0">
                  <a:pos x="41" y="75"/>
                </a:cxn>
                <a:cxn ang="0">
                  <a:pos x="39" y="77"/>
                </a:cxn>
                <a:cxn ang="0">
                  <a:pos x="32" y="70"/>
                </a:cxn>
                <a:cxn ang="0">
                  <a:pos x="29" y="59"/>
                </a:cxn>
                <a:cxn ang="0">
                  <a:pos x="29" y="48"/>
                </a:cxn>
                <a:cxn ang="0">
                  <a:pos x="38" y="39"/>
                </a:cxn>
                <a:cxn ang="0">
                  <a:pos x="39" y="39"/>
                </a:cxn>
                <a:cxn ang="0">
                  <a:pos x="43" y="25"/>
                </a:cxn>
                <a:cxn ang="0">
                  <a:pos x="41" y="23"/>
                </a:cxn>
                <a:cxn ang="0">
                  <a:pos x="36" y="16"/>
                </a:cxn>
                <a:cxn ang="0">
                  <a:pos x="38" y="5"/>
                </a:cxn>
                <a:cxn ang="0">
                  <a:pos x="34" y="5"/>
                </a:cxn>
                <a:cxn ang="0">
                  <a:pos x="27" y="5"/>
                </a:cxn>
                <a:cxn ang="0">
                  <a:pos x="21" y="0"/>
                </a:cxn>
                <a:cxn ang="0">
                  <a:pos x="14" y="0"/>
                </a:cxn>
                <a:cxn ang="0">
                  <a:pos x="11" y="2"/>
                </a:cxn>
                <a:cxn ang="0">
                  <a:pos x="9" y="13"/>
                </a:cxn>
                <a:cxn ang="0">
                  <a:pos x="9" y="27"/>
                </a:cxn>
                <a:cxn ang="0">
                  <a:pos x="11" y="39"/>
                </a:cxn>
                <a:cxn ang="0">
                  <a:pos x="2" y="34"/>
                </a:cxn>
              </a:cxnLst>
              <a:rect l="0" t="0" r="r" b="b"/>
              <a:pathLst>
                <a:path w="71" h="104">
                  <a:moveTo>
                    <a:pt x="0" y="38"/>
                  </a:moveTo>
                  <a:lnTo>
                    <a:pt x="0" y="38"/>
                  </a:lnTo>
                  <a:lnTo>
                    <a:pt x="0" y="39"/>
                  </a:lnTo>
                  <a:lnTo>
                    <a:pt x="2" y="41"/>
                  </a:lnTo>
                  <a:lnTo>
                    <a:pt x="2" y="43"/>
                  </a:lnTo>
                  <a:lnTo>
                    <a:pt x="2" y="43"/>
                  </a:lnTo>
                  <a:lnTo>
                    <a:pt x="4" y="47"/>
                  </a:lnTo>
                  <a:lnTo>
                    <a:pt x="4" y="50"/>
                  </a:lnTo>
                  <a:lnTo>
                    <a:pt x="4" y="50"/>
                  </a:lnTo>
                  <a:lnTo>
                    <a:pt x="5" y="57"/>
                  </a:lnTo>
                  <a:lnTo>
                    <a:pt x="5" y="57"/>
                  </a:lnTo>
                  <a:lnTo>
                    <a:pt x="7" y="61"/>
                  </a:lnTo>
                  <a:lnTo>
                    <a:pt x="7" y="61"/>
                  </a:lnTo>
                  <a:lnTo>
                    <a:pt x="9" y="59"/>
                  </a:lnTo>
                  <a:lnTo>
                    <a:pt x="9" y="59"/>
                  </a:lnTo>
                  <a:lnTo>
                    <a:pt x="9" y="61"/>
                  </a:lnTo>
                  <a:lnTo>
                    <a:pt x="11" y="63"/>
                  </a:lnTo>
                  <a:lnTo>
                    <a:pt x="11" y="64"/>
                  </a:lnTo>
                  <a:lnTo>
                    <a:pt x="13" y="66"/>
                  </a:lnTo>
                  <a:lnTo>
                    <a:pt x="13" y="66"/>
                  </a:lnTo>
                  <a:lnTo>
                    <a:pt x="14" y="66"/>
                  </a:lnTo>
                  <a:lnTo>
                    <a:pt x="14" y="64"/>
                  </a:lnTo>
                  <a:lnTo>
                    <a:pt x="14" y="61"/>
                  </a:lnTo>
                  <a:lnTo>
                    <a:pt x="14" y="61"/>
                  </a:lnTo>
                  <a:lnTo>
                    <a:pt x="20" y="63"/>
                  </a:lnTo>
                  <a:lnTo>
                    <a:pt x="21" y="64"/>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0"/>
                  </a:lnTo>
                  <a:lnTo>
                    <a:pt x="23" y="80"/>
                  </a:lnTo>
                  <a:lnTo>
                    <a:pt x="25" y="80"/>
                  </a:lnTo>
                  <a:lnTo>
                    <a:pt x="27" y="80"/>
                  </a:lnTo>
                  <a:lnTo>
                    <a:pt x="27" y="80"/>
                  </a:lnTo>
                  <a:lnTo>
                    <a:pt x="30" y="77"/>
                  </a:lnTo>
                  <a:lnTo>
                    <a:pt x="30" y="77"/>
                  </a:lnTo>
                  <a:lnTo>
                    <a:pt x="34" y="77"/>
                  </a:lnTo>
                  <a:lnTo>
                    <a:pt x="34" y="77"/>
                  </a:lnTo>
                  <a:lnTo>
                    <a:pt x="39" y="80"/>
                  </a:lnTo>
                  <a:lnTo>
                    <a:pt x="39" y="80"/>
                  </a:lnTo>
                  <a:lnTo>
                    <a:pt x="45" y="84"/>
                  </a:lnTo>
                  <a:lnTo>
                    <a:pt x="46" y="89"/>
                  </a:lnTo>
                  <a:lnTo>
                    <a:pt x="46" y="89"/>
                  </a:lnTo>
                  <a:lnTo>
                    <a:pt x="48" y="89"/>
                  </a:lnTo>
                  <a:lnTo>
                    <a:pt x="48" y="89"/>
                  </a:lnTo>
                  <a:lnTo>
                    <a:pt x="48" y="89"/>
                  </a:lnTo>
                  <a:lnTo>
                    <a:pt x="48" y="88"/>
                  </a:lnTo>
                  <a:lnTo>
                    <a:pt x="48" y="88"/>
                  </a:lnTo>
                  <a:lnTo>
                    <a:pt x="46" y="86"/>
                  </a:lnTo>
                  <a:lnTo>
                    <a:pt x="46" y="84"/>
                  </a:lnTo>
                  <a:lnTo>
                    <a:pt x="46" y="84"/>
                  </a:lnTo>
                  <a:lnTo>
                    <a:pt x="46" y="80"/>
                  </a:lnTo>
                  <a:lnTo>
                    <a:pt x="45" y="77"/>
                  </a:lnTo>
                  <a:lnTo>
                    <a:pt x="45" y="77"/>
                  </a:lnTo>
                  <a:lnTo>
                    <a:pt x="46" y="79"/>
                  </a:lnTo>
                  <a:lnTo>
                    <a:pt x="48" y="80"/>
                  </a:lnTo>
                  <a:lnTo>
                    <a:pt x="52" y="84"/>
                  </a:lnTo>
                  <a:lnTo>
                    <a:pt x="52" y="84"/>
                  </a:lnTo>
                  <a:lnTo>
                    <a:pt x="55" y="86"/>
                  </a:lnTo>
                  <a:lnTo>
                    <a:pt x="59" y="89"/>
                  </a:lnTo>
                  <a:lnTo>
                    <a:pt x="59" y="89"/>
                  </a:lnTo>
                  <a:lnTo>
                    <a:pt x="59" y="91"/>
                  </a:lnTo>
                  <a:lnTo>
                    <a:pt x="59" y="93"/>
                  </a:lnTo>
                  <a:lnTo>
                    <a:pt x="59" y="93"/>
                  </a:lnTo>
                  <a:lnTo>
                    <a:pt x="64" y="95"/>
                  </a:lnTo>
                  <a:lnTo>
                    <a:pt x="64" y="95"/>
                  </a:lnTo>
                  <a:lnTo>
                    <a:pt x="64" y="96"/>
                  </a:lnTo>
                  <a:lnTo>
                    <a:pt x="66" y="96"/>
                  </a:lnTo>
                  <a:lnTo>
                    <a:pt x="66" y="96"/>
                  </a:lnTo>
                  <a:lnTo>
                    <a:pt x="70" y="96"/>
                  </a:lnTo>
                  <a:lnTo>
                    <a:pt x="70" y="96"/>
                  </a:lnTo>
                  <a:lnTo>
                    <a:pt x="68" y="98"/>
                  </a:lnTo>
                  <a:lnTo>
                    <a:pt x="68" y="98"/>
                  </a:lnTo>
                  <a:lnTo>
                    <a:pt x="68" y="100"/>
                  </a:lnTo>
                  <a:lnTo>
                    <a:pt x="68" y="100"/>
                  </a:lnTo>
                  <a:lnTo>
                    <a:pt x="70" y="102"/>
                  </a:lnTo>
                  <a:lnTo>
                    <a:pt x="71" y="104"/>
                  </a:lnTo>
                  <a:lnTo>
                    <a:pt x="71" y="102"/>
                  </a:lnTo>
                  <a:lnTo>
                    <a:pt x="71" y="102"/>
                  </a:lnTo>
                  <a:lnTo>
                    <a:pt x="71" y="100"/>
                  </a:lnTo>
                  <a:lnTo>
                    <a:pt x="71" y="96"/>
                  </a:lnTo>
                  <a:lnTo>
                    <a:pt x="70" y="93"/>
                  </a:lnTo>
                  <a:lnTo>
                    <a:pt x="66" y="93"/>
                  </a:lnTo>
                  <a:lnTo>
                    <a:pt x="66" y="93"/>
                  </a:lnTo>
                  <a:lnTo>
                    <a:pt x="66" y="89"/>
                  </a:lnTo>
                  <a:lnTo>
                    <a:pt x="66" y="89"/>
                  </a:lnTo>
                  <a:lnTo>
                    <a:pt x="63" y="86"/>
                  </a:lnTo>
                  <a:lnTo>
                    <a:pt x="63" y="86"/>
                  </a:lnTo>
                  <a:lnTo>
                    <a:pt x="63" y="84"/>
                  </a:lnTo>
                  <a:lnTo>
                    <a:pt x="64" y="84"/>
                  </a:lnTo>
                  <a:lnTo>
                    <a:pt x="70" y="84"/>
                  </a:lnTo>
                  <a:lnTo>
                    <a:pt x="70" y="84"/>
                  </a:lnTo>
                  <a:lnTo>
                    <a:pt x="66" y="80"/>
                  </a:lnTo>
                  <a:lnTo>
                    <a:pt x="64" y="80"/>
                  </a:lnTo>
                  <a:lnTo>
                    <a:pt x="64" y="80"/>
                  </a:lnTo>
                  <a:lnTo>
                    <a:pt x="61" y="79"/>
                  </a:lnTo>
                  <a:lnTo>
                    <a:pt x="57" y="77"/>
                  </a:lnTo>
                  <a:lnTo>
                    <a:pt x="57" y="77"/>
                  </a:lnTo>
                  <a:lnTo>
                    <a:pt x="59" y="80"/>
                  </a:lnTo>
                  <a:lnTo>
                    <a:pt x="59" y="80"/>
                  </a:lnTo>
                  <a:lnTo>
                    <a:pt x="57" y="82"/>
                  </a:lnTo>
                  <a:lnTo>
                    <a:pt x="57" y="82"/>
                  </a:lnTo>
                  <a:lnTo>
                    <a:pt x="55" y="82"/>
                  </a:lnTo>
                  <a:lnTo>
                    <a:pt x="55" y="80"/>
                  </a:lnTo>
                  <a:lnTo>
                    <a:pt x="54" y="75"/>
                  </a:lnTo>
                  <a:lnTo>
                    <a:pt x="54"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8" y="77"/>
                  </a:lnTo>
                  <a:lnTo>
                    <a:pt x="34" y="75"/>
                  </a:lnTo>
                  <a:lnTo>
                    <a:pt x="34" y="75"/>
                  </a:lnTo>
                  <a:lnTo>
                    <a:pt x="32" y="70"/>
                  </a:lnTo>
                  <a:lnTo>
                    <a:pt x="30" y="66"/>
                  </a:lnTo>
                  <a:lnTo>
                    <a:pt x="32" y="64"/>
                  </a:lnTo>
                  <a:lnTo>
                    <a:pt x="32" y="64"/>
                  </a:lnTo>
                  <a:lnTo>
                    <a:pt x="29" y="59"/>
                  </a:lnTo>
                  <a:lnTo>
                    <a:pt x="27" y="54"/>
                  </a:lnTo>
                  <a:lnTo>
                    <a:pt x="29" y="52"/>
                  </a:lnTo>
                  <a:lnTo>
                    <a:pt x="29" y="52"/>
                  </a:lnTo>
                  <a:lnTo>
                    <a:pt x="29" y="48"/>
                  </a:lnTo>
                  <a:lnTo>
                    <a:pt x="30" y="45"/>
                  </a:lnTo>
                  <a:lnTo>
                    <a:pt x="30" y="45"/>
                  </a:lnTo>
                  <a:lnTo>
                    <a:pt x="34" y="41"/>
                  </a:lnTo>
                  <a:lnTo>
                    <a:pt x="38" y="39"/>
                  </a:lnTo>
                  <a:lnTo>
                    <a:pt x="38" y="39"/>
                  </a:lnTo>
                  <a:lnTo>
                    <a:pt x="38" y="41"/>
                  </a:lnTo>
                  <a:lnTo>
                    <a:pt x="38" y="41"/>
                  </a:lnTo>
                  <a:lnTo>
                    <a:pt x="39" y="39"/>
                  </a:lnTo>
                  <a:lnTo>
                    <a:pt x="39" y="36"/>
                  </a:lnTo>
                  <a:lnTo>
                    <a:pt x="39" y="36"/>
                  </a:lnTo>
                  <a:lnTo>
                    <a:pt x="41" y="30"/>
                  </a:lnTo>
                  <a:lnTo>
                    <a:pt x="43" y="25"/>
                  </a:lnTo>
                  <a:lnTo>
                    <a:pt x="43" y="25"/>
                  </a:lnTo>
                  <a:lnTo>
                    <a:pt x="41" y="25"/>
                  </a:lnTo>
                  <a:lnTo>
                    <a:pt x="41" y="25"/>
                  </a:lnTo>
                  <a:lnTo>
                    <a:pt x="41" y="23"/>
                  </a:lnTo>
                  <a:lnTo>
                    <a:pt x="41" y="23"/>
                  </a:lnTo>
                  <a:lnTo>
                    <a:pt x="39" y="20"/>
                  </a:lnTo>
                  <a:lnTo>
                    <a:pt x="36" y="16"/>
                  </a:lnTo>
                  <a:lnTo>
                    <a:pt x="36" y="16"/>
                  </a:lnTo>
                  <a:lnTo>
                    <a:pt x="36" y="13"/>
                  </a:lnTo>
                  <a:lnTo>
                    <a:pt x="38" y="7"/>
                  </a:lnTo>
                  <a:lnTo>
                    <a:pt x="38" y="7"/>
                  </a:lnTo>
                  <a:lnTo>
                    <a:pt x="38" y="5"/>
                  </a:lnTo>
                  <a:lnTo>
                    <a:pt x="36" y="4"/>
                  </a:lnTo>
                  <a:lnTo>
                    <a:pt x="36" y="4"/>
                  </a:lnTo>
                  <a:lnTo>
                    <a:pt x="36" y="4"/>
                  </a:lnTo>
                  <a:lnTo>
                    <a:pt x="34" y="5"/>
                  </a:lnTo>
                  <a:lnTo>
                    <a:pt x="32" y="7"/>
                  </a:lnTo>
                  <a:lnTo>
                    <a:pt x="32" y="7"/>
                  </a:lnTo>
                  <a:lnTo>
                    <a:pt x="30" y="5"/>
                  </a:lnTo>
                  <a:lnTo>
                    <a:pt x="27" y="5"/>
                  </a:lnTo>
                  <a:lnTo>
                    <a:pt x="27" y="5"/>
                  </a:lnTo>
                  <a:lnTo>
                    <a:pt x="25" y="4"/>
                  </a:lnTo>
                  <a:lnTo>
                    <a:pt x="25" y="4"/>
                  </a:lnTo>
                  <a:lnTo>
                    <a:pt x="21" y="0"/>
                  </a:lnTo>
                  <a:lnTo>
                    <a:pt x="18" y="0"/>
                  </a:lnTo>
                  <a:lnTo>
                    <a:pt x="18" y="0"/>
                  </a:lnTo>
                  <a:lnTo>
                    <a:pt x="14" y="0"/>
                  </a:lnTo>
                  <a:lnTo>
                    <a:pt x="14" y="0"/>
                  </a:lnTo>
                  <a:lnTo>
                    <a:pt x="13" y="0"/>
                  </a:lnTo>
                  <a:lnTo>
                    <a:pt x="13" y="0"/>
                  </a:lnTo>
                  <a:lnTo>
                    <a:pt x="13" y="0"/>
                  </a:lnTo>
                  <a:lnTo>
                    <a:pt x="11" y="2"/>
                  </a:lnTo>
                  <a:lnTo>
                    <a:pt x="11" y="4"/>
                  </a:lnTo>
                  <a:lnTo>
                    <a:pt x="11" y="4"/>
                  </a:lnTo>
                  <a:lnTo>
                    <a:pt x="9" y="13"/>
                  </a:lnTo>
                  <a:lnTo>
                    <a:pt x="9" y="13"/>
                  </a:lnTo>
                  <a:lnTo>
                    <a:pt x="9" y="16"/>
                  </a:lnTo>
                  <a:lnTo>
                    <a:pt x="9" y="20"/>
                  </a:lnTo>
                  <a:lnTo>
                    <a:pt x="9" y="23"/>
                  </a:lnTo>
                  <a:lnTo>
                    <a:pt x="9" y="27"/>
                  </a:lnTo>
                  <a:lnTo>
                    <a:pt x="9" y="27"/>
                  </a:lnTo>
                  <a:lnTo>
                    <a:pt x="9" y="32"/>
                  </a:lnTo>
                  <a:lnTo>
                    <a:pt x="11" y="39"/>
                  </a:lnTo>
                  <a:lnTo>
                    <a:pt x="11" y="39"/>
                  </a:lnTo>
                  <a:lnTo>
                    <a:pt x="9" y="39"/>
                  </a:lnTo>
                  <a:lnTo>
                    <a:pt x="9" y="41"/>
                  </a:lnTo>
                  <a:lnTo>
                    <a:pt x="7" y="39"/>
                  </a:lnTo>
                  <a:lnTo>
                    <a:pt x="2" y="34"/>
                  </a:lnTo>
                  <a:lnTo>
                    <a:pt x="2" y="34"/>
                  </a:lnTo>
                  <a:lnTo>
                    <a:pt x="0" y="36"/>
                  </a:lnTo>
                  <a:lnTo>
                    <a:pt x="0"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6" name="Freeform 5403"/>
            <p:cNvSpPr>
              <a:spLocks/>
            </p:cNvSpPr>
            <p:nvPr/>
          </p:nvSpPr>
          <p:spPr bwMode="auto">
            <a:xfrm>
              <a:off x="4609" y="2403"/>
              <a:ext cx="71" cy="104"/>
            </a:xfrm>
            <a:custGeom>
              <a:avLst/>
              <a:gdLst/>
              <a:ahLst/>
              <a:cxnLst>
                <a:cxn ang="0">
                  <a:pos x="2" y="41"/>
                </a:cxn>
                <a:cxn ang="0">
                  <a:pos x="4" y="50"/>
                </a:cxn>
                <a:cxn ang="0">
                  <a:pos x="7" y="61"/>
                </a:cxn>
                <a:cxn ang="0">
                  <a:pos x="9" y="61"/>
                </a:cxn>
                <a:cxn ang="0">
                  <a:pos x="13" y="66"/>
                </a:cxn>
                <a:cxn ang="0">
                  <a:pos x="14" y="61"/>
                </a:cxn>
                <a:cxn ang="0">
                  <a:pos x="21" y="66"/>
                </a:cxn>
                <a:cxn ang="0">
                  <a:pos x="14" y="73"/>
                </a:cxn>
                <a:cxn ang="0">
                  <a:pos x="18" y="75"/>
                </a:cxn>
                <a:cxn ang="0">
                  <a:pos x="20" y="79"/>
                </a:cxn>
                <a:cxn ang="0">
                  <a:pos x="23" y="80"/>
                </a:cxn>
                <a:cxn ang="0">
                  <a:pos x="30" y="77"/>
                </a:cxn>
                <a:cxn ang="0">
                  <a:pos x="39" y="80"/>
                </a:cxn>
                <a:cxn ang="0">
                  <a:pos x="46" y="89"/>
                </a:cxn>
                <a:cxn ang="0">
                  <a:pos x="48" y="88"/>
                </a:cxn>
                <a:cxn ang="0">
                  <a:pos x="46" y="84"/>
                </a:cxn>
                <a:cxn ang="0">
                  <a:pos x="46" y="79"/>
                </a:cxn>
                <a:cxn ang="0">
                  <a:pos x="55" y="86"/>
                </a:cxn>
                <a:cxn ang="0">
                  <a:pos x="59" y="93"/>
                </a:cxn>
                <a:cxn ang="0">
                  <a:pos x="64" y="96"/>
                </a:cxn>
                <a:cxn ang="0">
                  <a:pos x="70" y="96"/>
                </a:cxn>
                <a:cxn ang="0">
                  <a:pos x="68" y="100"/>
                </a:cxn>
                <a:cxn ang="0">
                  <a:pos x="71" y="102"/>
                </a:cxn>
                <a:cxn ang="0">
                  <a:pos x="66" y="93"/>
                </a:cxn>
                <a:cxn ang="0">
                  <a:pos x="63" y="86"/>
                </a:cxn>
                <a:cxn ang="0">
                  <a:pos x="70" y="84"/>
                </a:cxn>
                <a:cxn ang="0">
                  <a:pos x="64" y="80"/>
                </a:cxn>
                <a:cxn ang="0">
                  <a:pos x="59" y="80"/>
                </a:cxn>
                <a:cxn ang="0">
                  <a:pos x="55" y="82"/>
                </a:cxn>
                <a:cxn ang="0">
                  <a:pos x="52" y="73"/>
                </a:cxn>
                <a:cxn ang="0">
                  <a:pos x="43" y="75"/>
                </a:cxn>
                <a:cxn ang="0">
                  <a:pos x="41" y="75"/>
                </a:cxn>
                <a:cxn ang="0">
                  <a:pos x="39" y="77"/>
                </a:cxn>
                <a:cxn ang="0">
                  <a:pos x="32" y="70"/>
                </a:cxn>
                <a:cxn ang="0">
                  <a:pos x="29" y="59"/>
                </a:cxn>
                <a:cxn ang="0">
                  <a:pos x="29" y="48"/>
                </a:cxn>
                <a:cxn ang="0">
                  <a:pos x="38" y="39"/>
                </a:cxn>
                <a:cxn ang="0">
                  <a:pos x="39" y="39"/>
                </a:cxn>
                <a:cxn ang="0">
                  <a:pos x="43" y="25"/>
                </a:cxn>
                <a:cxn ang="0">
                  <a:pos x="41" y="23"/>
                </a:cxn>
                <a:cxn ang="0">
                  <a:pos x="36" y="16"/>
                </a:cxn>
                <a:cxn ang="0">
                  <a:pos x="38" y="5"/>
                </a:cxn>
                <a:cxn ang="0">
                  <a:pos x="34" y="5"/>
                </a:cxn>
                <a:cxn ang="0">
                  <a:pos x="27" y="5"/>
                </a:cxn>
                <a:cxn ang="0">
                  <a:pos x="21" y="0"/>
                </a:cxn>
                <a:cxn ang="0">
                  <a:pos x="14" y="0"/>
                </a:cxn>
                <a:cxn ang="0">
                  <a:pos x="11" y="2"/>
                </a:cxn>
                <a:cxn ang="0">
                  <a:pos x="9" y="13"/>
                </a:cxn>
                <a:cxn ang="0">
                  <a:pos x="9" y="27"/>
                </a:cxn>
                <a:cxn ang="0">
                  <a:pos x="11" y="39"/>
                </a:cxn>
                <a:cxn ang="0">
                  <a:pos x="2" y="34"/>
                </a:cxn>
              </a:cxnLst>
              <a:rect l="0" t="0" r="r" b="b"/>
              <a:pathLst>
                <a:path w="71" h="104">
                  <a:moveTo>
                    <a:pt x="0" y="38"/>
                  </a:moveTo>
                  <a:lnTo>
                    <a:pt x="0" y="38"/>
                  </a:lnTo>
                  <a:lnTo>
                    <a:pt x="0" y="39"/>
                  </a:lnTo>
                  <a:lnTo>
                    <a:pt x="2" y="41"/>
                  </a:lnTo>
                  <a:lnTo>
                    <a:pt x="2" y="43"/>
                  </a:lnTo>
                  <a:lnTo>
                    <a:pt x="2" y="43"/>
                  </a:lnTo>
                  <a:lnTo>
                    <a:pt x="4" y="47"/>
                  </a:lnTo>
                  <a:lnTo>
                    <a:pt x="4" y="50"/>
                  </a:lnTo>
                  <a:lnTo>
                    <a:pt x="4" y="50"/>
                  </a:lnTo>
                  <a:lnTo>
                    <a:pt x="5" y="57"/>
                  </a:lnTo>
                  <a:lnTo>
                    <a:pt x="5" y="57"/>
                  </a:lnTo>
                  <a:lnTo>
                    <a:pt x="7" y="61"/>
                  </a:lnTo>
                  <a:lnTo>
                    <a:pt x="7" y="61"/>
                  </a:lnTo>
                  <a:lnTo>
                    <a:pt x="9" y="59"/>
                  </a:lnTo>
                  <a:lnTo>
                    <a:pt x="9" y="59"/>
                  </a:lnTo>
                  <a:lnTo>
                    <a:pt x="9" y="61"/>
                  </a:lnTo>
                  <a:lnTo>
                    <a:pt x="11" y="63"/>
                  </a:lnTo>
                  <a:lnTo>
                    <a:pt x="11" y="64"/>
                  </a:lnTo>
                  <a:lnTo>
                    <a:pt x="13" y="66"/>
                  </a:lnTo>
                  <a:lnTo>
                    <a:pt x="13" y="66"/>
                  </a:lnTo>
                  <a:lnTo>
                    <a:pt x="14" y="66"/>
                  </a:lnTo>
                  <a:lnTo>
                    <a:pt x="14" y="64"/>
                  </a:lnTo>
                  <a:lnTo>
                    <a:pt x="14" y="61"/>
                  </a:lnTo>
                  <a:lnTo>
                    <a:pt x="14" y="61"/>
                  </a:lnTo>
                  <a:lnTo>
                    <a:pt x="20" y="63"/>
                  </a:lnTo>
                  <a:lnTo>
                    <a:pt x="21" y="64"/>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0"/>
                  </a:lnTo>
                  <a:lnTo>
                    <a:pt x="23" y="80"/>
                  </a:lnTo>
                  <a:lnTo>
                    <a:pt x="25" y="80"/>
                  </a:lnTo>
                  <a:lnTo>
                    <a:pt x="27" y="80"/>
                  </a:lnTo>
                  <a:lnTo>
                    <a:pt x="27" y="80"/>
                  </a:lnTo>
                  <a:lnTo>
                    <a:pt x="30" y="77"/>
                  </a:lnTo>
                  <a:lnTo>
                    <a:pt x="30" y="77"/>
                  </a:lnTo>
                  <a:lnTo>
                    <a:pt x="34" y="77"/>
                  </a:lnTo>
                  <a:lnTo>
                    <a:pt x="34" y="77"/>
                  </a:lnTo>
                  <a:lnTo>
                    <a:pt x="39" y="80"/>
                  </a:lnTo>
                  <a:lnTo>
                    <a:pt x="39" y="80"/>
                  </a:lnTo>
                  <a:lnTo>
                    <a:pt x="45" y="84"/>
                  </a:lnTo>
                  <a:lnTo>
                    <a:pt x="46" y="89"/>
                  </a:lnTo>
                  <a:lnTo>
                    <a:pt x="46" y="89"/>
                  </a:lnTo>
                  <a:lnTo>
                    <a:pt x="48" y="89"/>
                  </a:lnTo>
                  <a:lnTo>
                    <a:pt x="48" y="89"/>
                  </a:lnTo>
                  <a:lnTo>
                    <a:pt x="48" y="89"/>
                  </a:lnTo>
                  <a:lnTo>
                    <a:pt x="48" y="88"/>
                  </a:lnTo>
                  <a:lnTo>
                    <a:pt x="48" y="88"/>
                  </a:lnTo>
                  <a:lnTo>
                    <a:pt x="46" y="86"/>
                  </a:lnTo>
                  <a:lnTo>
                    <a:pt x="46" y="84"/>
                  </a:lnTo>
                  <a:lnTo>
                    <a:pt x="46" y="84"/>
                  </a:lnTo>
                  <a:lnTo>
                    <a:pt x="46" y="80"/>
                  </a:lnTo>
                  <a:lnTo>
                    <a:pt x="45" y="77"/>
                  </a:lnTo>
                  <a:lnTo>
                    <a:pt x="45" y="77"/>
                  </a:lnTo>
                  <a:lnTo>
                    <a:pt x="46" y="79"/>
                  </a:lnTo>
                  <a:lnTo>
                    <a:pt x="48" y="80"/>
                  </a:lnTo>
                  <a:lnTo>
                    <a:pt x="52" y="84"/>
                  </a:lnTo>
                  <a:lnTo>
                    <a:pt x="52" y="84"/>
                  </a:lnTo>
                  <a:lnTo>
                    <a:pt x="55" y="86"/>
                  </a:lnTo>
                  <a:lnTo>
                    <a:pt x="59" y="89"/>
                  </a:lnTo>
                  <a:lnTo>
                    <a:pt x="59" y="89"/>
                  </a:lnTo>
                  <a:lnTo>
                    <a:pt x="59" y="91"/>
                  </a:lnTo>
                  <a:lnTo>
                    <a:pt x="59" y="93"/>
                  </a:lnTo>
                  <a:lnTo>
                    <a:pt x="59" y="93"/>
                  </a:lnTo>
                  <a:lnTo>
                    <a:pt x="64" y="95"/>
                  </a:lnTo>
                  <a:lnTo>
                    <a:pt x="64" y="95"/>
                  </a:lnTo>
                  <a:lnTo>
                    <a:pt x="64" y="96"/>
                  </a:lnTo>
                  <a:lnTo>
                    <a:pt x="66" y="96"/>
                  </a:lnTo>
                  <a:lnTo>
                    <a:pt x="66" y="96"/>
                  </a:lnTo>
                  <a:lnTo>
                    <a:pt x="70" y="96"/>
                  </a:lnTo>
                  <a:lnTo>
                    <a:pt x="70" y="96"/>
                  </a:lnTo>
                  <a:lnTo>
                    <a:pt x="68" y="98"/>
                  </a:lnTo>
                  <a:lnTo>
                    <a:pt x="68" y="98"/>
                  </a:lnTo>
                  <a:lnTo>
                    <a:pt x="68" y="100"/>
                  </a:lnTo>
                  <a:lnTo>
                    <a:pt x="68" y="100"/>
                  </a:lnTo>
                  <a:lnTo>
                    <a:pt x="70" y="102"/>
                  </a:lnTo>
                  <a:lnTo>
                    <a:pt x="71" y="104"/>
                  </a:lnTo>
                  <a:lnTo>
                    <a:pt x="71" y="102"/>
                  </a:lnTo>
                  <a:lnTo>
                    <a:pt x="71" y="102"/>
                  </a:lnTo>
                  <a:lnTo>
                    <a:pt x="71" y="100"/>
                  </a:lnTo>
                  <a:lnTo>
                    <a:pt x="71" y="96"/>
                  </a:lnTo>
                  <a:lnTo>
                    <a:pt x="70" y="93"/>
                  </a:lnTo>
                  <a:lnTo>
                    <a:pt x="66" y="93"/>
                  </a:lnTo>
                  <a:lnTo>
                    <a:pt x="66" y="93"/>
                  </a:lnTo>
                  <a:lnTo>
                    <a:pt x="66" y="89"/>
                  </a:lnTo>
                  <a:lnTo>
                    <a:pt x="66" y="89"/>
                  </a:lnTo>
                  <a:lnTo>
                    <a:pt x="63" y="86"/>
                  </a:lnTo>
                  <a:lnTo>
                    <a:pt x="63" y="86"/>
                  </a:lnTo>
                  <a:lnTo>
                    <a:pt x="63" y="84"/>
                  </a:lnTo>
                  <a:lnTo>
                    <a:pt x="64" y="84"/>
                  </a:lnTo>
                  <a:lnTo>
                    <a:pt x="70" y="84"/>
                  </a:lnTo>
                  <a:lnTo>
                    <a:pt x="70" y="84"/>
                  </a:lnTo>
                  <a:lnTo>
                    <a:pt x="66" y="80"/>
                  </a:lnTo>
                  <a:lnTo>
                    <a:pt x="64" y="80"/>
                  </a:lnTo>
                  <a:lnTo>
                    <a:pt x="64" y="80"/>
                  </a:lnTo>
                  <a:lnTo>
                    <a:pt x="61" y="79"/>
                  </a:lnTo>
                  <a:lnTo>
                    <a:pt x="57" y="77"/>
                  </a:lnTo>
                  <a:lnTo>
                    <a:pt x="57" y="77"/>
                  </a:lnTo>
                  <a:lnTo>
                    <a:pt x="59" y="80"/>
                  </a:lnTo>
                  <a:lnTo>
                    <a:pt x="59" y="80"/>
                  </a:lnTo>
                  <a:lnTo>
                    <a:pt x="57" y="82"/>
                  </a:lnTo>
                  <a:lnTo>
                    <a:pt x="57" y="82"/>
                  </a:lnTo>
                  <a:lnTo>
                    <a:pt x="55" y="82"/>
                  </a:lnTo>
                  <a:lnTo>
                    <a:pt x="55" y="80"/>
                  </a:lnTo>
                  <a:lnTo>
                    <a:pt x="54" y="75"/>
                  </a:lnTo>
                  <a:lnTo>
                    <a:pt x="54"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8" y="77"/>
                  </a:lnTo>
                  <a:lnTo>
                    <a:pt x="34" y="75"/>
                  </a:lnTo>
                  <a:lnTo>
                    <a:pt x="34" y="75"/>
                  </a:lnTo>
                  <a:lnTo>
                    <a:pt x="32" y="70"/>
                  </a:lnTo>
                  <a:lnTo>
                    <a:pt x="30" y="66"/>
                  </a:lnTo>
                  <a:lnTo>
                    <a:pt x="32" y="64"/>
                  </a:lnTo>
                  <a:lnTo>
                    <a:pt x="32" y="64"/>
                  </a:lnTo>
                  <a:lnTo>
                    <a:pt x="29" y="59"/>
                  </a:lnTo>
                  <a:lnTo>
                    <a:pt x="27" y="54"/>
                  </a:lnTo>
                  <a:lnTo>
                    <a:pt x="29" y="52"/>
                  </a:lnTo>
                  <a:lnTo>
                    <a:pt x="29" y="52"/>
                  </a:lnTo>
                  <a:lnTo>
                    <a:pt x="29" y="48"/>
                  </a:lnTo>
                  <a:lnTo>
                    <a:pt x="30" y="45"/>
                  </a:lnTo>
                  <a:lnTo>
                    <a:pt x="30" y="45"/>
                  </a:lnTo>
                  <a:lnTo>
                    <a:pt x="34" y="41"/>
                  </a:lnTo>
                  <a:lnTo>
                    <a:pt x="38" y="39"/>
                  </a:lnTo>
                  <a:lnTo>
                    <a:pt x="38" y="39"/>
                  </a:lnTo>
                  <a:lnTo>
                    <a:pt x="38" y="41"/>
                  </a:lnTo>
                  <a:lnTo>
                    <a:pt x="38" y="41"/>
                  </a:lnTo>
                  <a:lnTo>
                    <a:pt x="39" y="39"/>
                  </a:lnTo>
                  <a:lnTo>
                    <a:pt x="39" y="36"/>
                  </a:lnTo>
                  <a:lnTo>
                    <a:pt x="39" y="36"/>
                  </a:lnTo>
                  <a:lnTo>
                    <a:pt x="41" y="30"/>
                  </a:lnTo>
                  <a:lnTo>
                    <a:pt x="43" y="25"/>
                  </a:lnTo>
                  <a:lnTo>
                    <a:pt x="43" y="25"/>
                  </a:lnTo>
                  <a:lnTo>
                    <a:pt x="41" y="25"/>
                  </a:lnTo>
                  <a:lnTo>
                    <a:pt x="41" y="25"/>
                  </a:lnTo>
                  <a:lnTo>
                    <a:pt x="41" y="23"/>
                  </a:lnTo>
                  <a:lnTo>
                    <a:pt x="41" y="23"/>
                  </a:lnTo>
                  <a:lnTo>
                    <a:pt x="39" y="20"/>
                  </a:lnTo>
                  <a:lnTo>
                    <a:pt x="36" y="16"/>
                  </a:lnTo>
                  <a:lnTo>
                    <a:pt x="36" y="16"/>
                  </a:lnTo>
                  <a:lnTo>
                    <a:pt x="36" y="13"/>
                  </a:lnTo>
                  <a:lnTo>
                    <a:pt x="38" y="7"/>
                  </a:lnTo>
                  <a:lnTo>
                    <a:pt x="38" y="7"/>
                  </a:lnTo>
                  <a:lnTo>
                    <a:pt x="38" y="5"/>
                  </a:lnTo>
                  <a:lnTo>
                    <a:pt x="36" y="4"/>
                  </a:lnTo>
                  <a:lnTo>
                    <a:pt x="36" y="4"/>
                  </a:lnTo>
                  <a:lnTo>
                    <a:pt x="36" y="4"/>
                  </a:lnTo>
                  <a:lnTo>
                    <a:pt x="34" y="5"/>
                  </a:lnTo>
                  <a:lnTo>
                    <a:pt x="32" y="7"/>
                  </a:lnTo>
                  <a:lnTo>
                    <a:pt x="32" y="7"/>
                  </a:lnTo>
                  <a:lnTo>
                    <a:pt x="30" y="5"/>
                  </a:lnTo>
                  <a:lnTo>
                    <a:pt x="27" y="5"/>
                  </a:lnTo>
                  <a:lnTo>
                    <a:pt x="27" y="5"/>
                  </a:lnTo>
                  <a:lnTo>
                    <a:pt x="25" y="4"/>
                  </a:lnTo>
                  <a:lnTo>
                    <a:pt x="25" y="4"/>
                  </a:lnTo>
                  <a:lnTo>
                    <a:pt x="21" y="0"/>
                  </a:lnTo>
                  <a:lnTo>
                    <a:pt x="18" y="0"/>
                  </a:lnTo>
                  <a:lnTo>
                    <a:pt x="18" y="0"/>
                  </a:lnTo>
                  <a:lnTo>
                    <a:pt x="14" y="0"/>
                  </a:lnTo>
                  <a:lnTo>
                    <a:pt x="14" y="0"/>
                  </a:lnTo>
                  <a:lnTo>
                    <a:pt x="13" y="0"/>
                  </a:lnTo>
                  <a:lnTo>
                    <a:pt x="13" y="0"/>
                  </a:lnTo>
                  <a:lnTo>
                    <a:pt x="13" y="0"/>
                  </a:lnTo>
                  <a:lnTo>
                    <a:pt x="11" y="2"/>
                  </a:lnTo>
                  <a:lnTo>
                    <a:pt x="11" y="4"/>
                  </a:lnTo>
                  <a:lnTo>
                    <a:pt x="11" y="4"/>
                  </a:lnTo>
                  <a:lnTo>
                    <a:pt x="9" y="13"/>
                  </a:lnTo>
                  <a:lnTo>
                    <a:pt x="9" y="13"/>
                  </a:lnTo>
                  <a:lnTo>
                    <a:pt x="9" y="16"/>
                  </a:lnTo>
                  <a:lnTo>
                    <a:pt x="9" y="20"/>
                  </a:lnTo>
                  <a:lnTo>
                    <a:pt x="9" y="23"/>
                  </a:lnTo>
                  <a:lnTo>
                    <a:pt x="9" y="27"/>
                  </a:lnTo>
                  <a:lnTo>
                    <a:pt x="9" y="27"/>
                  </a:lnTo>
                  <a:lnTo>
                    <a:pt x="9" y="32"/>
                  </a:lnTo>
                  <a:lnTo>
                    <a:pt x="11" y="39"/>
                  </a:lnTo>
                  <a:lnTo>
                    <a:pt x="11" y="39"/>
                  </a:lnTo>
                  <a:lnTo>
                    <a:pt x="9" y="39"/>
                  </a:lnTo>
                  <a:lnTo>
                    <a:pt x="9" y="41"/>
                  </a:lnTo>
                  <a:lnTo>
                    <a:pt x="7" y="39"/>
                  </a:lnTo>
                  <a:lnTo>
                    <a:pt x="2" y="34"/>
                  </a:lnTo>
                  <a:lnTo>
                    <a:pt x="2" y="34"/>
                  </a:lnTo>
                  <a:lnTo>
                    <a:pt x="0" y="36"/>
                  </a:lnTo>
                  <a:lnTo>
                    <a:pt x="0" y="38"/>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787" name="Freeform 5404"/>
            <p:cNvSpPr>
              <a:spLocks/>
            </p:cNvSpPr>
            <p:nvPr/>
          </p:nvSpPr>
          <p:spPr bwMode="auto">
            <a:xfrm>
              <a:off x="4611" y="2439"/>
              <a:ext cx="2" cy="2"/>
            </a:xfrm>
            <a:custGeom>
              <a:avLst/>
              <a:gdLst/>
              <a:ahLst/>
              <a:cxnLst>
                <a:cxn ang="0">
                  <a:pos x="0" y="0"/>
                </a:cxn>
                <a:cxn ang="0">
                  <a:pos x="0" y="0"/>
                </a:cxn>
                <a:cxn ang="0">
                  <a:pos x="2" y="2"/>
                </a:cxn>
                <a:cxn ang="0">
                  <a:pos x="2" y="2"/>
                </a:cxn>
                <a:cxn ang="0">
                  <a:pos x="2" y="0"/>
                </a:cxn>
                <a:cxn ang="0">
                  <a:pos x="0" y="0"/>
                </a:cxn>
              </a:cxnLst>
              <a:rect l="0" t="0" r="r" b="b"/>
              <a:pathLst>
                <a:path w="2" h="2">
                  <a:moveTo>
                    <a:pt x="0" y="0"/>
                  </a:moveTo>
                  <a:lnTo>
                    <a:pt x="0" y="0"/>
                  </a:lnTo>
                  <a:lnTo>
                    <a:pt x="2" y="2"/>
                  </a:lnTo>
                  <a:lnTo>
                    <a:pt x="2"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8" name="Freeform 5405"/>
            <p:cNvSpPr>
              <a:spLocks/>
            </p:cNvSpPr>
            <p:nvPr/>
          </p:nvSpPr>
          <p:spPr bwMode="auto">
            <a:xfrm>
              <a:off x="4611" y="2439"/>
              <a:ext cx="2" cy="2"/>
            </a:xfrm>
            <a:custGeom>
              <a:avLst/>
              <a:gdLst/>
              <a:ahLst/>
              <a:cxnLst>
                <a:cxn ang="0">
                  <a:pos x="0" y="0"/>
                </a:cxn>
                <a:cxn ang="0">
                  <a:pos x="0" y="0"/>
                </a:cxn>
                <a:cxn ang="0">
                  <a:pos x="2" y="2"/>
                </a:cxn>
                <a:cxn ang="0">
                  <a:pos x="2" y="2"/>
                </a:cxn>
                <a:cxn ang="0">
                  <a:pos x="2" y="0"/>
                </a:cxn>
                <a:cxn ang="0">
                  <a:pos x="0" y="0"/>
                </a:cxn>
              </a:cxnLst>
              <a:rect l="0" t="0" r="r" b="b"/>
              <a:pathLst>
                <a:path w="2" h="2">
                  <a:moveTo>
                    <a:pt x="0" y="0"/>
                  </a:moveTo>
                  <a:lnTo>
                    <a:pt x="0" y="0"/>
                  </a:lnTo>
                  <a:lnTo>
                    <a:pt x="2" y="2"/>
                  </a:lnTo>
                  <a:lnTo>
                    <a:pt x="2"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9" name="Freeform 5406"/>
            <p:cNvSpPr>
              <a:spLocks/>
            </p:cNvSpPr>
            <p:nvPr/>
          </p:nvSpPr>
          <p:spPr bwMode="auto">
            <a:xfrm>
              <a:off x="4611" y="251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0" name="Freeform 5407"/>
            <p:cNvSpPr>
              <a:spLocks/>
            </p:cNvSpPr>
            <p:nvPr/>
          </p:nvSpPr>
          <p:spPr bwMode="auto">
            <a:xfrm>
              <a:off x="4611" y="251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1" name="Freeform 5408"/>
            <p:cNvSpPr>
              <a:spLocks/>
            </p:cNvSpPr>
            <p:nvPr/>
          </p:nvSpPr>
          <p:spPr bwMode="auto">
            <a:xfrm>
              <a:off x="4613" y="2503"/>
              <a:ext cx="9" cy="5"/>
            </a:xfrm>
            <a:custGeom>
              <a:avLst/>
              <a:gdLst/>
              <a:ahLst/>
              <a:cxnLst>
                <a:cxn ang="0">
                  <a:pos x="3" y="2"/>
                </a:cxn>
                <a:cxn ang="0">
                  <a:pos x="3" y="2"/>
                </a:cxn>
                <a:cxn ang="0">
                  <a:pos x="1" y="0"/>
                </a:cxn>
                <a:cxn ang="0">
                  <a:pos x="1" y="0"/>
                </a:cxn>
                <a:cxn ang="0">
                  <a:pos x="0" y="2"/>
                </a:cxn>
                <a:cxn ang="0">
                  <a:pos x="1" y="4"/>
                </a:cxn>
                <a:cxn ang="0">
                  <a:pos x="9" y="5"/>
                </a:cxn>
                <a:cxn ang="0">
                  <a:pos x="9" y="5"/>
                </a:cxn>
                <a:cxn ang="0">
                  <a:pos x="7" y="4"/>
                </a:cxn>
                <a:cxn ang="0">
                  <a:pos x="7" y="4"/>
                </a:cxn>
                <a:cxn ang="0">
                  <a:pos x="3" y="2"/>
                </a:cxn>
              </a:cxnLst>
              <a:rect l="0" t="0" r="r" b="b"/>
              <a:pathLst>
                <a:path w="9" h="5">
                  <a:moveTo>
                    <a:pt x="3" y="2"/>
                  </a:moveTo>
                  <a:lnTo>
                    <a:pt x="3" y="2"/>
                  </a:lnTo>
                  <a:lnTo>
                    <a:pt x="1" y="0"/>
                  </a:lnTo>
                  <a:lnTo>
                    <a:pt x="1" y="0"/>
                  </a:lnTo>
                  <a:lnTo>
                    <a:pt x="0" y="2"/>
                  </a:lnTo>
                  <a:lnTo>
                    <a:pt x="1" y="4"/>
                  </a:lnTo>
                  <a:lnTo>
                    <a:pt x="9" y="5"/>
                  </a:lnTo>
                  <a:lnTo>
                    <a:pt x="9" y="5"/>
                  </a:lnTo>
                  <a:lnTo>
                    <a:pt x="7" y="4"/>
                  </a:lnTo>
                  <a:lnTo>
                    <a:pt x="7" y="4"/>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2" name="Freeform 5409"/>
            <p:cNvSpPr>
              <a:spLocks/>
            </p:cNvSpPr>
            <p:nvPr/>
          </p:nvSpPr>
          <p:spPr bwMode="auto">
            <a:xfrm>
              <a:off x="4613" y="2503"/>
              <a:ext cx="9" cy="5"/>
            </a:xfrm>
            <a:custGeom>
              <a:avLst/>
              <a:gdLst/>
              <a:ahLst/>
              <a:cxnLst>
                <a:cxn ang="0">
                  <a:pos x="3" y="2"/>
                </a:cxn>
                <a:cxn ang="0">
                  <a:pos x="3" y="2"/>
                </a:cxn>
                <a:cxn ang="0">
                  <a:pos x="1" y="0"/>
                </a:cxn>
                <a:cxn ang="0">
                  <a:pos x="1" y="0"/>
                </a:cxn>
                <a:cxn ang="0">
                  <a:pos x="0" y="2"/>
                </a:cxn>
                <a:cxn ang="0">
                  <a:pos x="1" y="4"/>
                </a:cxn>
                <a:cxn ang="0">
                  <a:pos x="9" y="5"/>
                </a:cxn>
                <a:cxn ang="0">
                  <a:pos x="9" y="5"/>
                </a:cxn>
                <a:cxn ang="0">
                  <a:pos x="7" y="4"/>
                </a:cxn>
                <a:cxn ang="0">
                  <a:pos x="7" y="4"/>
                </a:cxn>
                <a:cxn ang="0">
                  <a:pos x="3" y="2"/>
                </a:cxn>
              </a:cxnLst>
              <a:rect l="0" t="0" r="r" b="b"/>
              <a:pathLst>
                <a:path w="9" h="5">
                  <a:moveTo>
                    <a:pt x="3" y="2"/>
                  </a:moveTo>
                  <a:lnTo>
                    <a:pt x="3" y="2"/>
                  </a:lnTo>
                  <a:lnTo>
                    <a:pt x="1" y="0"/>
                  </a:lnTo>
                  <a:lnTo>
                    <a:pt x="1" y="0"/>
                  </a:lnTo>
                  <a:lnTo>
                    <a:pt x="0" y="2"/>
                  </a:lnTo>
                  <a:lnTo>
                    <a:pt x="1" y="4"/>
                  </a:lnTo>
                  <a:lnTo>
                    <a:pt x="9" y="5"/>
                  </a:lnTo>
                  <a:lnTo>
                    <a:pt x="9" y="5"/>
                  </a:lnTo>
                  <a:lnTo>
                    <a:pt x="7" y="4"/>
                  </a:lnTo>
                  <a:lnTo>
                    <a:pt x="7" y="4"/>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3" name="Freeform 5410"/>
            <p:cNvSpPr>
              <a:spLocks/>
            </p:cNvSpPr>
            <p:nvPr/>
          </p:nvSpPr>
          <p:spPr bwMode="auto">
            <a:xfrm>
              <a:off x="4616" y="2478"/>
              <a:ext cx="4" cy="4"/>
            </a:xfrm>
            <a:custGeom>
              <a:avLst/>
              <a:gdLst/>
              <a:ahLst/>
              <a:cxnLst>
                <a:cxn ang="0">
                  <a:pos x="0" y="0"/>
                </a:cxn>
                <a:cxn ang="0">
                  <a:pos x="0" y="0"/>
                </a:cxn>
                <a:cxn ang="0">
                  <a:pos x="4" y="4"/>
                </a:cxn>
                <a:cxn ang="0">
                  <a:pos x="4" y="4"/>
                </a:cxn>
                <a:cxn ang="0">
                  <a:pos x="2" y="2"/>
                </a:cxn>
                <a:cxn ang="0">
                  <a:pos x="0" y="0"/>
                </a:cxn>
              </a:cxnLst>
              <a:rect l="0" t="0" r="r" b="b"/>
              <a:pathLst>
                <a:path w="4" h="4">
                  <a:moveTo>
                    <a:pt x="0" y="0"/>
                  </a:moveTo>
                  <a:lnTo>
                    <a:pt x="0" y="0"/>
                  </a:lnTo>
                  <a:lnTo>
                    <a:pt x="4" y="4"/>
                  </a:lnTo>
                  <a:lnTo>
                    <a:pt x="4" y="4"/>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4" name="Freeform 5411"/>
            <p:cNvSpPr>
              <a:spLocks/>
            </p:cNvSpPr>
            <p:nvPr/>
          </p:nvSpPr>
          <p:spPr bwMode="auto">
            <a:xfrm>
              <a:off x="4616" y="2478"/>
              <a:ext cx="4" cy="4"/>
            </a:xfrm>
            <a:custGeom>
              <a:avLst/>
              <a:gdLst/>
              <a:ahLst/>
              <a:cxnLst>
                <a:cxn ang="0">
                  <a:pos x="0" y="0"/>
                </a:cxn>
                <a:cxn ang="0">
                  <a:pos x="0" y="0"/>
                </a:cxn>
                <a:cxn ang="0">
                  <a:pos x="4" y="4"/>
                </a:cxn>
                <a:cxn ang="0">
                  <a:pos x="4" y="4"/>
                </a:cxn>
                <a:cxn ang="0">
                  <a:pos x="2" y="2"/>
                </a:cxn>
                <a:cxn ang="0">
                  <a:pos x="0" y="0"/>
                </a:cxn>
              </a:cxnLst>
              <a:rect l="0" t="0" r="r" b="b"/>
              <a:pathLst>
                <a:path w="4" h="4">
                  <a:moveTo>
                    <a:pt x="0" y="0"/>
                  </a:moveTo>
                  <a:lnTo>
                    <a:pt x="0" y="0"/>
                  </a:lnTo>
                  <a:lnTo>
                    <a:pt x="4" y="4"/>
                  </a:lnTo>
                  <a:lnTo>
                    <a:pt x="4" y="4"/>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5" name="Freeform 5412"/>
            <p:cNvSpPr>
              <a:spLocks/>
            </p:cNvSpPr>
            <p:nvPr/>
          </p:nvSpPr>
          <p:spPr bwMode="auto">
            <a:xfrm>
              <a:off x="4614" y="2510"/>
              <a:ext cx="2" cy="4"/>
            </a:xfrm>
            <a:custGeom>
              <a:avLst/>
              <a:gdLst/>
              <a:ahLst/>
              <a:cxnLst>
                <a:cxn ang="0">
                  <a:pos x="2" y="0"/>
                </a:cxn>
                <a:cxn ang="0">
                  <a:pos x="2" y="0"/>
                </a:cxn>
                <a:cxn ang="0">
                  <a:pos x="0" y="0"/>
                </a:cxn>
                <a:cxn ang="0">
                  <a:pos x="0" y="0"/>
                </a:cxn>
                <a:cxn ang="0">
                  <a:pos x="0" y="2"/>
                </a:cxn>
                <a:cxn ang="0">
                  <a:pos x="2" y="4"/>
                </a:cxn>
                <a:cxn ang="0">
                  <a:pos x="2" y="4"/>
                </a:cxn>
                <a:cxn ang="0">
                  <a:pos x="2" y="2"/>
                </a:cxn>
                <a:cxn ang="0">
                  <a:pos x="2" y="0"/>
                </a:cxn>
              </a:cxnLst>
              <a:rect l="0" t="0" r="r" b="b"/>
              <a:pathLst>
                <a:path w="2" h="4">
                  <a:moveTo>
                    <a:pt x="2" y="0"/>
                  </a:moveTo>
                  <a:lnTo>
                    <a:pt x="2" y="0"/>
                  </a:lnTo>
                  <a:lnTo>
                    <a:pt x="0" y="0"/>
                  </a:lnTo>
                  <a:lnTo>
                    <a:pt x="0" y="0"/>
                  </a:lnTo>
                  <a:lnTo>
                    <a:pt x="0" y="2"/>
                  </a:lnTo>
                  <a:lnTo>
                    <a:pt x="2" y="4"/>
                  </a:lnTo>
                  <a:lnTo>
                    <a:pt x="2" y="4"/>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6" name="Freeform 5413"/>
            <p:cNvSpPr>
              <a:spLocks/>
            </p:cNvSpPr>
            <p:nvPr/>
          </p:nvSpPr>
          <p:spPr bwMode="auto">
            <a:xfrm>
              <a:off x="4614" y="2510"/>
              <a:ext cx="2" cy="4"/>
            </a:xfrm>
            <a:custGeom>
              <a:avLst/>
              <a:gdLst/>
              <a:ahLst/>
              <a:cxnLst>
                <a:cxn ang="0">
                  <a:pos x="2" y="0"/>
                </a:cxn>
                <a:cxn ang="0">
                  <a:pos x="2" y="0"/>
                </a:cxn>
                <a:cxn ang="0">
                  <a:pos x="0" y="0"/>
                </a:cxn>
                <a:cxn ang="0">
                  <a:pos x="0" y="0"/>
                </a:cxn>
                <a:cxn ang="0">
                  <a:pos x="0" y="2"/>
                </a:cxn>
                <a:cxn ang="0">
                  <a:pos x="2" y="4"/>
                </a:cxn>
                <a:cxn ang="0">
                  <a:pos x="2" y="4"/>
                </a:cxn>
                <a:cxn ang="0">
                  <a:pos x="2" y="2"/>
                </a:cxn>
                <a:cxn ang="0">
                  <a:pos x="2" y="0"/>
                </a:cxn>
              </a:cxnLst>
              <a:rect l="0" t="0" r="r" b="b"/>
              <a:pathLst>
                <a:path w="2" h="4">
                  <a:moveTo>
                    <a:pt x="2" y="0"/>
                  </a:moveTo>
                  <a:lnTo>
                    <a:pt x="2" y="0"/>
                  </a:lnTo>
                  <a:lnTo>
                    <a:pt x="0" y="0"/>
                  </a:lnTo>
                  <a:lnTo>
                    <a:pt x="0" y="0"/>
                  </a:lnTo>
                  <a:lnTo>
                    <a:pt x="0" y="2"/>
                  </a:lnTo>
                  <a:lnTo>
                    <a:pt x="2" y="4"/>
                  </a:lnTo>
                  <a:lnTo>
                    <a:pt x="2" y="4"/>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7" name="Freeform 5414"/>
            <p:cNvSpPr>
              <a:spLocks/>
            </p:cNvSpPr>
            <p:nvPr/>
          </p:nvSpPr>
          <p:spPr bwMode="auto">
            <a:xfrm>
              <a:off x="4613" y="2532"/>
              <a:ext cx="3" cy="1"/>
            </a:xfrm>
            <a:custGeom>
              <a:avLst/>
              <a:gdLst/>
              <a:ahLst/>
              <a:cxnLst>
                <a:cxn ang="0">
                  <a:pos x="3" y="0"/>
                </a:cxn>
                <a:cxn ang="0">
                  <a:pos x="3" y="0"/>
                </a:cxn>
                <a:cxn ang="0">
                  <a:pos x="3" y="0"/>
                </a:cxn>
                <a:cxn ang="0">
                  <a:pos x="1" y="0"/>
                </a:cxn>
                <a:cxn ang="0">
                  <a:pos x="0" y="1"/>
                </a:cxn>
                <a:cxn ang="0">
                  <a:pos x="0" y="1"/>
                </a:cxn>
                <a:cxn ang="0">
                  <a:pos x="1" y="1"/>
                </a:cxn>
                <a:cxn ang="0">
                  <a:pos x="3" y="0"/>
                </a:cxn>
              </a:cxnLst>
              <a:rect l="0" t="0" r="r" b="b"/>
              <a:pathLst>
                <a:path w="3" h="1">
                  <a:moveTo>
                    <a:pt x="3" y="0"/>
                  </a:moveTo>
                  <a:lnTo>
                    <a:pt x="3" y="0"/>
                  </a:lnTo>
                  <a:lnTo>
                    <a:pt x="3" y="0"/>
                  </a:lnTo>
                  <a:lnTo>
                    <a:pt x="1" y="0"/>
                  </a:lnTo>
                  <a:lnTo>
                    <a:pt x="0" y="1"/>
                  </a:lnTo>
                  <a:lnTo>
                    <a:pt x="0" y="1"/>
                  </a:lnTo>
                  <a:lnTo>
                    <a:pt x="1" y="1"/>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8" name="Freeform 5415"/>
            <p:cNvSpPr>
              <a:spLocks/>
            </p:cNvSpPr>
            <p:nvPr/>
          </p:nvSpPr>
          <p:spPr bwMode="auto">
            <a:xfrm>
              <a:off x="4613" y="2532"/>
              <a:ext cx="3" cy="1"/>
            </a:xfrm>
            <a:custGeom>
              <a:avLst/>
              <a:gdLst/>
              <a:ahLst/>
              <a:cxnLst>
                <a:cxn ang="0">
                  <a:pos x="3" y="0"/>
                </a:cxn>
                <a:cxn ang="0">
                  <a:pos x="3" y="0"/>
                </a:cxn>
                <a:cxn ang="0">
                  <a:pos x="3" y="0"/>
                </a:cxn>
                <a:cxn ang="0">
                  <a:pos x="1" y="0"/>
                </a:cxn>
                <a:cxn ang="0">
                  <a:pos x="0" y="1"/>
                </a:cxn>
                <a:cxn ang="0">
                  <a:pos x="0" y="1"/>
                </a:cxn>
                <a:cxn ang="0">
                  <a:pos x="1" y="1"/>
                </a:cxn>
                <a:cxn ang="0">
                  <a:pos x="3" y="0"/>
                </a:cxn>
              </a:cxnLst>
              <a:rect l="0" t="0" r="r" b="b"/>
              <a:pathLst>
                <a:path w="3" h="1">
                  <a:moveTo>
                    <a:pt x="3" y="0"/>
                  </a:moveTo>
                  <a:lnTo>
                    <a:pt x="3" y="0"/>
                  </a:lnTo>
                  <a:lnTo>
                    <a:pt x="3" y="0"/>
                  </a:lnTo>
                  <a:lnTo>
                    <a:pt x="1" y="0"/>
                  </a:lnTo>
                  <a:lnTo>
                    <a:pt x="0" y="1"/>
                  </a:lnTo>
                  <a:lnTo>
                    <a:pt x="0" y="1"/>
                  </a:lnTo>
                  <a:lnTo>
                    <a:pt x="1" y="1"/>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9" name="Freeform 5416"/>
            <p:cNvSpPr>
              <a:spLocks/>
            </p:cNvSpPr>
            <p:nvPr/>
          </p:nvSpPr>
          <p:spPr bwMode="auto">
            <a:xfrm>
              <a:off x="4620" y="2485"/>
              <a:ext cx="19" cy="22"/>
            </a:xfrm>
            <a:custGeom>
              <a:avLst/>
              <a:gdLst/>
              <a:ahLst/>
              <a:cxnLst>
                <a:cxn ang="0">
                  <a:pos x="0" y="0"/>
                </a:cxn>
                <a:cxn ang="0">
                  <a:pos x="0" y="0"/>
                </a:cxn>
                <a:cxn ang="0">
                  <a:pos x="3" y="4"/>
                </a:cxn>
                <a:cxn ang="0">
                  <a:pos x="3" y="4"/>
                </a:cxn>
                <a:cxn ang="0">
                  <a:pos x="7" y="9"/>
                </a:cxn>
                <a:cxn ang="0">
                  <a:pos x="9" y="13"/>
                </a:cxn>
                <a:cxn ang="0">
                  <a:pos x="9" y="13"/>
                </a:cxn>
                <a:cxn ang="0">
                  <a:pos x="12" y="20"/>
                </a:cxn>
                <a:cxn ang="0">
                  <a:pos x="16" y="22"/>
                </a:cxn>
                <a:cxn ang="0">
                  <a:pos x="18" y="22"/>
                </a:cxn>
                <a:cxn ang="0">
                  <a:pos x="18" y="20"/>
                </a:cxn>
                <a:cxn ang="0">
                  <a:pos x="18" y="20"/>
                </a:cxn>
                <a:cxn ang="0">
                  <a:pos x="19" y="16"/>
                </a:cxn>
                <a:cxn ang="0">
                  <a:pos x="19" y="16"/>
                </a:cxn>
                <a:cxn ang="0">
                  <a:pos x="19" y="13"/>
                </a:cxn>
                <a:cxn ang="0">
                  <a:pos x="19" y="11"/>
                </a:cxn>
                <a:cxn ang="0">
                  <a:pos x="19" y="11"/>
                </a:cxn>
                <a:cxn ang="0">
                  <a:pos x="18" y="7"/>
                </a:cxn>
                <a:cxn ang="0">
                  <a:pos x="16" y="4"/>
                </a:cxn>
                <a:cxn ang="0">
                  <a:pos x="16" y="4"/>
                </a:cxn>
                <a:cxn ang="0">
                  <a:pos x="7" y="0"/>
                </a:cxn>
                <a:cxn ang="0">
                  <a:pos x="3" y="0"/>
                </a:cxn>
                <a:cxn ang="0">
                  <a:pos x="0" y="0"/>
                </a:cxn>
              </a:cxnLst>
              <a:rect l="0" t="0" r="r" b="b"/>
              <a:pathLst>
                <a:path w="19" h="22">
                  <a:moveTo>
                    <a:pt x="0" y="0"/>
                  </a:moveTo>
                  <a:lnTo>
                    <a:pt x="0" y="0"/>
                  </a:lnTo>
                  <a:lnTo>
                    <a:pt x="3" y="4"/>
                  </a:lnTo>
                  <a:lnTo>
                    <a:pt x="3" y="4"/>
                  </a:lnTo>
                  <a:lnTo>
                    <a:pt x="7" y="9"/>
                  </a:lnTo>
                  <a:lnTo>
                    <a:pt x="9" y="13"/>
                  </a:lnTo>
                  <a:lnTo>
                    <a:pt x="9" y="13"/>
                  </a:lnTo>
                  <a:lnTo>
                    <a:pt x="12" y="20"/>
                  </a:lnTo>
                  <a:lnTo>
                    <a:pt x="16" y="22"/>
                  </a:lnTo>
                  <a:lnTo>
                    <a:pt x="18" y="22"/>
                  </a:lnTo>
                  <a:lnTo>
                    <a:pt x="18" y="20"/>
                  </a:lnTo>
                  <a:lnTo>
                    <a:pt x="18" y="20"/>
                  </a:lnTo>
                  <a:lnTo>
                    <a:pt x="19" y="16"/>
                  </a:lnTo>
                  <a:lnTo>
                    <a:pt x="19" y="16"/>
                  </a:lnTo>
                  <a:lnTo>
                    <a:pt x="19" y="13"/>
                  </a:lnTo>
                  <a:lnTo>
                    <a:pt x="19" y="11"/>
                  </a:lnTo>
                  <a:lnTo>
                    <a:pt x="19" y="11"/>
                  </a:lnTo>
                  <a:lnTo>
                    <a:pt x="18" y="7"/>
                  </a:lnTo>
                  <a:lnTo>
                    <a:pt x="16" y="4"/>
                  </a:lnTo>
                  <a:lnTo>
                    <a:pt x="16" y="4"/>
                  </a:lnTo>
                  <a:lnTo>
                    <a:pt x="7" y="0"/>
                  </a:lnTo>
                  <a:lnTo>
                    <a:pt x="3"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0" name="Freeform 5417"/>
            <p:cNvSpPr>
              <a:spLocks/>
            </p:cNvSpPr>
            <p:nvPr/>
          </p:nvSpPr>
          <p:spPr bwMode="auto">
            <a:xfrm>
              <a:off x="4620" y="2485"/>
              <a:ext cx="19" cy="22"/>
            </a:xfrm>
            <a:custGeom>
              <a:avLst/>
              <a:gdLst/>
              <a:ahLst/>
              <a:cxnLst>
                <a:cxn ang="0">
                  <a:pos x="0" y="0"/>
                </a:cxn>
                <a:cxn ang="0">
                  <a:pos x="0" y="0"/>
                </a:cxn>
                <a:cxn ang="0">
                  <a:pos x="3" y="4"/>
                </a:cxn>
                <a:cxn ang="0">
                  <a:pos x="3" y="4"/>
                </a:cxn>
                <a:cxn ang="0">
                  <a:pos x="7" y="9"/>
                </a:cxn>
                <a:cxn ang="0">
                  <a:pos x="9" y="13"/>
                </a:cxn>
                <a:cxn ang="0">
                  <a:pos x="9" y="13"/>
                </a:cxn>
                <a:cxn ang="0">
                  <a:pos x="12" y="20"/>
                </a:cxn>
                <a:cxn ang="0">
                  <a:pos x="16" y="22"/>
                </a:cxn>
                <a:cxn ang="0">
                  <a:pos x="18" y="22"/>
                </a:cxn>
                <a:cxn ang="0">
                  <a:pos x="18" y="20"/>
                </a:cxn>
                <a:cxn ang="0">
                  <a:pos x="18" y="20"/>
                </a:cxn>
                <a:cxn ang="0">
                  <a:pos x="19" y="16"/>
                </a:cxn>
                <a:cxn ang="0">
                  <a:pos x="19" y="16"/>
                </a:cxn>
                <a:cxn ang="0">
                  <a:pos x="19" y="13"/>
                </a:cxn>
                <a:cxn ang="0">
                  <a:pos x="19" y="11"/>
                </a:cxn>
                <a:cxn ang="0">
                  <a:pos x="19" y="11"/>
                </a:cxn>
                <a:cxn ang="0">
                  <a:pos x="18" y="7"/>
                </a:cxn>
                <a:cxn ang="0">
                  <a:pos x="16" y="4"/>
                </a:cxn>
                <a:cxn ang="0">
                  <a:pos x="16" y="4"/>
                </a:cxn>
                <a:cxn ang="0">
                  <a:pos x="7" y="0"/>
                </a:cxn>
                <a:cxn ang="0">
                  <a:pos x="3" y="0"/>
                </a:cxn>
                <a:cxn ang="0">
                  <a:pos x="0" y="0"/>
                </a:cxn>
              </a:cxnLst>
              <a:rect l="0" t="0" r="r" b="b"/>
              <a:pathLst>
                <a:path w="19" h="22">
                  <a:moveTo>
                    <a:pt x="0" y="0"/>
                  </a:moveTo>
                  <a:lnTo>
                    <a:pt x="0" y="0"/>
                  </a:lnTo>
                  <a:lnTo>
                    <a:pt x="3" y="4"/>
                  </a:lnTo>
                  <a:lnTo>
                    <a:pt x="3" y="4"/>
                  </a:lnTo>
                  <a:lnTo>
                    <a:pt x="7" y="9"/>
                  </a:lnTo>
                  <a:lnTo>
                    <a:pt x="9" y="13"/>
                  </a:lnTo>
                  <a:lnTo>
                    <a:pt x="9" y="13"/>
                  </a:lnTo>
                  <a:lnTo>
                    <a:pt x="12" y="20"/>
                  </a:lnTo>
                  <a:lnTo>
                    <a:pt x="16" y="22"/>
                  </a:lnTo>
                  <a:lnTo>
                    <a:pt x="18" y="22"/>
                  </a:lnTo>
                  <a:lnTo>
                    <a:pt x="18" y="20"/>
                  </a:lnTo>
                  <a:lnTo>
                    <a:pt x="18" y="20"/>
                  </a:lnTo>
                  <a:lnTo>
                    <a:pt x="19" y="16"/>
                  </a:lnTo>
                  <a:lnTo>
                    <a:pt x="19" y="16"/>
                  </a:lnTo>
                  <a:lnTo>
                    <a:pt x="19" y="13"/>
                  </a:lnTo>
                  <a:lnTo>
                    <a:pt x="19" y="11"/>
                  </a:lnTo>
                  <a:lnTo>
                    <a:pt x="19" y="11"/>
                  </a:lnTo>
                  <a:lnTo>
                    <a:pt x="18" y="7"/>
                  </a:lnTo>
                  <a:lnTo>
                    <a:pt x="16" y="4"/>
                  </a:lnTo>
                  <a:lnTo>
                    <a:pt x="16" y="4"/>
                  </a:lnTo>
                  <a:lnTo>
                    <a:pt x="7" y="0"/>
                  </a:lnTo>
                  <a:lnTo>
                    <a:pt x="3" y="0"/>
                  </a:lnTo>
                  <a:lnTo>
                    <a:pt x="0" y="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801" name="Freeform 5418"/>
            <p:cNvSpPr>
              <a:spLocks/>
            </p:cNvSpPr>
            <p:nvPr/>
          </p:nvSpPr>
          <p:spPr bwMode="auto">
            <a:xfrm>
              <a:off x="4620" y="2508"/>
              <a:ext cx="1" cy="4"/>
            </a:xfrm>
            <a:custGeom>
              <a:avLst/>
              <a:gdLst/>
              <a:ahLst/>
              <a:cxnLst>
                <a:cxn ang="0">
                  <a:pos x="0" y="4"/>
                </a:cxn>
                <a:cxn ang="0">
                  <a:pos x="0" y="4"/>
                </a:cxn>
                <a:cxn ang="0">
                  <a:pos x="0" y="0"/>
                </a:cxn>
                <a:cxn ang="0">
                  <a:pos x="0" y="0"/>
                </a:cxn>
                <a:cxn ang="0">
                  <a:pos x="0" y="2"/>
                </a:cxn>
                <a:cxn ang="0">
                  <a:pos x="0" y="4"/>
                </a:cxn>
              </a:cxnLst>
              <a:rect l="0" t="0" r="r" b="b"/>
              <a:pathLst>
                <a:path h="4">
                  <a:moveTo>
                    <a:pt x="0" y="4"/>
                  </a:moveTo>
                  <a:lnTo>
                    <a:pt x="0" y="4"/>
                  </a:lnTo>
                  <a:lnTo>
                    <a:pt x="0" y="0"/>
                  </a:lnTo>
                  <a:lnTo>
                    <a:pt x="0" y="0"/>
                  </a:lnTo>
                  <a:lnTo>
                    <a:pt x="0"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2" name="Freeform 5419"/>
            <p:cNvSpPr>
              <a:spLocks/>
            </p:cNvSpPr>
            <p:nvPr/>
          </p:nvSpPr>
          <p:spPr bwMode="auto">
            <a:xfrm>
              <a:off x="4620" y="2508"/>
              <a:ext cx="1" cy="4"/>
            </a:xfrm>
            <a:custGeom>
              <a:avLst/>
              <a:gdLst/>
              <a:ahLst/>
              <a:cxnLst>
                <a:cxn ang="0">
                  <a:pos x="0" y="4"/>
                </a:cxn>
                <a:cxn ang="0">
                  <a:pos x="0" y="4"/>
                </a:cxn>
                <a:cxn ang="0">
                  <a:pos x="0" y="0"/>
                </a:cxn>
                <a:cxn ang="0">
                  <a:pos x="0" y="0"/>
                </a:cxn>
                <a:cxn ang="0">
                  <a:pos x="0" y="2"/>
                </a:cxn>
                <a:cxn ang="0">
                  <a:pos x="0" y="4"/>
                </a:cxn>
              </a:cxnLst>
              <a:rect l="0" t="0" r="r" b="b"/>
              <a:pathLst>
                <a:path h="4">
                  <a:moveTo>
                    <a:pt x="0" y="4"/>
                  </a:moveTo>
                  <a:lnTo>
                    <a:pt x="0" y="4"/>
                  </a:lnTo>
                  <a:lnTo>
                    <a:pt x="0" y="0"/>
                  </a:lnTo>
                  <a:lnTo>
                    <a:pt x="0" y="0"/>
                  </a:lnTo>
                  <a:lnTo>
                    <a:pt x="0"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3" name="Rectangle 5420"/>
            <p:cNvSpPr>
              <a:spLocks noChangeArrowheads="1"/>
            </p:cNvSpPr>
            <p:nvPr/>
          </p:nvSpPr>
          <p:spPr bwMode="auto">
            <a:xfrm>
              <a:off x="4630" y="2400"/>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4" name="Rectangle 5421"/>
            <p:cNvSpPr>
              <a:spLocks noChangeArrowheads="1"/>
            </p:cNvSpPr>
            <p:nvPr/>
          </p:nvSpPr>
          <p:spPr bwMode="auto">
            <a:xfrm>
              <a:off x="4630" y="2400"/>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5" name="Freeform 5422"/>
            <p:cNvSpPr>
              <a:spLocks/>
            </p:cNvSpPr>
            <p:nvPr/>
          </p:nvSpPr>
          <p:spPr bwMode="auto">
            <a:xfrm>
              <a:off x="4614" y="2619"/>
              <a:ext cx="6" cy="5"/>
            </a:xfrm>
            <a:custGeom>
              <a:avLst/>
              <a:gdLst/>
              <a:ahLst/>
              <a:cxnLst>
                <a:cxn ang="0">
                  <a:pos x="0" y="5"/>
                </a:cxn>
                <a:cxn ang="0">
                  <a:pos x="0" y="5"/>
                </a:cxn>
                <a:cxn ang="0">
                  <a:pos x="6" y="2"/>
                </a:cxn>
                <a:cxn ang="0">
                  <a:pos x="6" y="2"/>
                </a:cxn>
                <a:cxn ang="0">
                  <a:pos x="6" y="0"/>
                </a:cxn>
                <a:cxn ang="0">
                  <a:pos x="4" y="0"/>
                </a:cxn>
                <a:cxn ang="0">
                  <a:pos x="2" y="2"/>
                </a:cxn>
                <a:cxn ang="0">
                  <a:pos x="2" y="2"/>
                </a:cxn>
                <a:cxn ang="0">
                  <a:pos x="0" y="4"/>
                </a:cxn>
                <a:cxn ang="0">
                  <a:pos x="0" y="4"/>
                </a:cxn>
                <a:cxn ang="0">
                  <a:pos x="0" y="5"/>
                </a:cxn>
              </a:cxnLst>
              <a:rect l="0" t="0" r="r" b="b"/>
              <a:pathLst>
                <a:path w="6" h="5">
                  <a:moveTo>
                    <a:pt x="0" y="5"/>
                  </a:moveTo>
                  <a:lnTo>
                    <a:pt x="0" y="5"/>
                  </a:lnTo>
                  <a:lnTo>
                    <a:pt x="6" y="2"/>
                  </a:lnTo>
                  <a:lnTo>
                    <a:pt x="6" y="2"/>
                  </a:lnTo>
                  <a:lnTo>
                    <a:pt x="6" y="0"/>
                  </a:lnTo>
                  <a:lnTo>
                    <a:pt x="4" y="0"/>
                  </a:lnTo>
                  <a:lnTo>
                    <a:pt x="2" y="2"/>
                  </a:lnTo>
                  <a:lnTo>
                    <a:pt x="2" y="2"/>
                  </a:lnTo>
                  <a:lnTo>
                    <a:pt x="0" y="4"/>
                  </a:lnTo>
                  <a:lnTo>
                    <a:pt x="0" y="4"/>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6" name="Freeform 5423"/>
            <p:cNvSpPr>
              <a:spLocks/>
            </p:cNvSpPr>
            <p:nvPr/>
          </p:nvSpPr>
          <p:spPr bwMode="auto">
            <a:xfrm>
              <a:off x="4614" y="2619"/>
              <a:ext cx="6" cy="5"/>
            </a:xfrm>
            <a:custGeom>
              <a:avLst/>
              <a:gdLst/>
              <a:ahLst/>
              <a:cxnLst>
                <a:cxn ang="0">
                  <a:pos x="0" y="5"/>
                </a:cxn>
                <a:cxn ang="0">
                  <a:pos x="0" y="5"/>
                </a:cxn>
                <a:cxn ang="0">
                  <a:pos x="6" y="2"/>
                </a:cxn>
                <a:cxn ang="0">
                  <a:pos x="6" y="2"/>
                </a:cxn>
                <a:cxn ang="0">
                  <a:pos x="6" y="0"/>
                </a:cxn>
                <a:cxn ang="0">
                  <a:pos x="4" y="0"/>
                </a:cxn>
                <a:cxn ang="0">
                  <a:pos x="2" y="2"/>
                </a:cxn>
                <a:cxn ang="0">
                  <a:pos x="2" y="2"/>
                </a:cxn>
                <a:cxn ang="0">
                  <a:pos x="0" y="4"/>
                </a:cxn>
                <a:cxn ang="0">
                  <a:pos x="0" y="4"/>
                </a:cxn>
                <a:cxn ang="0">
                  <a:pos x="0" y="5"/>
                </a:cxn>
              </a:cxnLst>
              <a:rect l="0" t="0" r="r" b="b"/>
              <a:pathLst>
                <a:path w="6" h="5">
                  <a:moveTo>
                    <a:pt x="0" y="5"/>
                  </a:moveTo>
                  <a:lnTo>
                    <a:pt x="0" y="5"/>
                  </a:lnTo>
                  <a:lnTo>
                    <a:pt x="6" y="2"/>
                  </a:lnTo>
                  <a:lnTo>
                    <a:pt x="6" y="2"/>
                  </a:lnTo>
                  <a:lnTo>
                    <a:pt x="6" y="0"/>
                  </a:lnTo>
                  <a:lnTo>
                    <a:pt x="4" y="0"/>
                  </a:lnTo>
                  <a:lnTo>
                    <a:pt x="2" y="2"/>
                  </a:lnTo>
                  <a:lnTo>
                    <a:pt x="2" y="2"/>
                  </a:lnTo>
                  <a:lnTo>
                    <a:pt x="0" y="4"/>
                  </a:lnTo>
                  <a:lnTo>
                    <a:pt x="0" y="4"/>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7" name="Freeform 5424"/>
            <p:cNvSpPr>
              <a:spLocks/>
            </p:cNvSpPr>
            <p:nvPr/>
          </p:nvSpPr>
          <p:spPr bwMode="auto">
            <a:xfrm>
              <a:off x="4639" y="2398"/>
              <a:ext cx="1" cy="3"/>
            </a:xfrm>
            <a:custGeom>
              <a:avLst/>
              <a:gdLst/>
              <a:ahLst/>
              <a:cxnLst>
                <a:cxn ang="0">
                  <a:pos x="0" y="3"/>
                </a:cxn>
                <a:cxn ang="0">
                  <a:pos x="0" y="3"/>
                </a:cxn>
                <a:cxn ang="0">
                  <a:pos x="0" y="2"/>
                </a:cxn>
                <a:cxn ang="0">
                  <a:pos x="0" y="0"/>
                </a:cxn>
                <a:cxn ang="0">
                  <a:pos x="0" y="0"/>
                </a:cxn>
                <a:cxn ang="0">
                  <a:pos x="0" y="3"/>
                </a:cxn>
              </a:cxnLst>
              <a:rect l="0" t="0" r="r" b="b"/>
              <a:pathLst>
                <a:path h="3">
                  <a:moveTo>
                    <a:pt x="0" y="3"/>
                  </a:moveTo>
                  <a:lnTo>
                    <a:pt x="0" y="3"/>
                  </a:lnTo>
                  <a:lnTo>
                    <a:pt x="0" y="2"/>
                  </a:lnTo>
                  <a:lnTo>
                    <a:pt x="0" y="0"/>
                  </a:lnTo>
                  <a:lnTo>
                    <a:pt x="0" y="0"/>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8" name="Freeform 5425"/>
            <p:cNvSpPr>
              <a:spLocks/>
            </p:cNvSpPr>
            <p:nvPr/>
          </p:nvSpPr>
          <p:spPr bwMode="auto">
            <a:xfrm>
              <a:off x="4639" y="2398"/>
              <a:ext cx="1" cy="3"/>
            </a:xfrm>
            <a:custGeom>
              <a:avLst/>
              <a:gdLst/>
              <a:ahLst/>
              <a:cxnLst>
                <a:cxn ang="0">
                  <a:pos x="0" y="3"/>
                </a:cxn>
                <a:cxn ang="0">
                  <a:pos x="0" y="3"/>
                </a:cxn>
                <a:cxn ang="0">
                  <a:pos x="0" y="2"/>
                </a:cxn>
                <a:cxn ang="0">
                  <a:pos x="0" y="0"/>
                </a:cxn>
                <a:cxn ang="0">
                  <a:pos x="0" y="0"/>
                </a:cxn>
                <a:cxn ang="0">
                  <a:pos x="0" y="3"/>
                </a:cxn>
              </a:cxnLst>
              <a:rect l="0" t="0" r="r" b="b"/>
              <a:pathLst>
                <a:path h="3">
                  <a:moveTo>
                    <a:pt x="0" y="3"/>
                  </a:moveTo>
                  <a:lnTo>
                    <a:pt x="0" y="3"/>
                  </a:lnTo>
                  <a:lnTo>
                    <a:pt x="0" y="2"/>
                  </a:lnTo>
                  <a:lnTo>
                    <a:pt x="0" y="0"/>
                  </a:lnTo>
                  <a:lnTo>
                    <a:pt x="0" y="0"/>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9" name="Freeform 5426"/>
            <p:cNvSpPr>
              <a:spLocks/>
            </p:cNvSpPr>
            <p:nvPr/>
          </p:nvSpPr>
          <p:spPr bwMode="auto">
            <a:xfrm>
              <a:off x="4630" y="2608"/>
              <a:ext cx="8" cy="4"/>
            </a:xfrm>
            <a:custGeom>
              <a:avLst/>
              <a:gdLst/>
              <a:ahLst/>
              <a:cxnLst>
                <a:cxn ang="0">
                  <a:pos x="6" y="4"/>
                </a:cxn>
                <a:cxn ang="0">
                  <a:pos x="6" y="4"/>
                </a:cxn>
                <a:cxn ang="0">
                  <a:pos x="8" y="2"/>
                </a:cxn>
                <a:cxn ang="0">
                  <a:pos x="6" y="0"/>
                </a:cxn>
                <a:cxn ang="0">
                  <a:pos x="2" y="0"/>
                </a:cxn>
                <a:cxn ang="0">
                  <a:pos x="2" y="0"/>
                </a:cxn>
                <a:cxn ang="0">
                  <a:pos x="0" y="2"/>
                </a:cxn>
                <a:cxn ang="0">
                  <a:pos x="0" y="2"/>
                </a:cxn>
                <a:cxn ang="0">
                  <a:pos x="0" y="2"/>
                </a:cxn>
                <a:cxn ang="0">
                  <a:pos x="4" y="2"/>
                </a:cxn>
                <a:cxn ang="0">
                  <a:pos x="6" y="4"/>
                </a:cxn>
              </a:cxnLst>
              <a:rect l="0" t="0" r="r" b="b"/>
              <a:pathLst>
                <a:path w="8" h="4">
                  <a:moveTo>
                    <a:pt x="6" y="4"/>
                  </a:moveTo>
                  <a:lnTo>
                    <a:pt x="6" y="4"/>
                  </a:lnTo>
                  <a:lnTo>
                    <a:pt x="8" y="2"/>
                  </a:lnTo>
                  <a:lnTo>
                    <a:pt x="6" y="0"/>
                  </a:lnTo>
                  <a:lnTo>
                    <a:pt x="2" y="0"/>
                  </a:lnTo>
                  <a:lnTo>
                    <a:pt x="2" y="0"/>
                  </a:lnTo>
                  <a:lnTo>
                    <a:pt x="0" y="2"/>
                  </a:lnTo>
                  <a:lnTo>
                    <a:pt x="0" y="2"/>
                  </a:lnTo>
                  <a:lnTo>
                    <a:pt x="0" y="2"/>
                  </a:lnTo>
                  <a:lnTo>
                    <a:pt x="4" y="2"/>
                  </a:lnTo>
                  <a:lnTo>
                    <a:pt x="6"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0" name="Freeform 5427"/>
            <p:cNvSpPr>
              <a:spLocks/>
            </p:cNvSpPr>
            <p:nvPr/>
          </p:nvSpPr>
          <p:spPr bwMode="auto">
            <a:xfrm>
              <a:off x="4630" y="2608"/>
              <a:ext cx="8" cy="4"/>
            </a:xfrm>
            <a:custGeom>
              <a:avLst/>
              <a:gdLst/>
              <a:ahLst/>
              <a:cxnLst>
                <a:cxn ang="0">
                  <a:pos x="6" y="4"/>
                </a:cxn>
                <a:cxn ang="0">
                  <a:pos x="6" y="4"/>
                </a:cxn>
                <a:cxn ang="0">
                  <a:pos x="8" y="2"/>
                </a:cxn>
                <a:cxn ang="0">
                  <a:pos x="6" y="0"/>
                </a:cxn>
                <a:cxn ang="0">
                  <a:pos x="2" y="0"/>
                </a:cxn>
                <a:cxn ang="0">
                  <a:pos x="2" y="0"/>
                </a:cxn>
                <a:cxn ang="0">
                  <a:pos x="0" y="2"/>
                </a:cxn>
                <a:cxn ang="0">
                  <a:pos x="0" y="2"/>
                </a:cxn>
                <a:cxn ang="0">
                  <a:pos x="0" y="2"/>
                </a:cxn>
                <a:cxn ang="0">
                  <a:pos x="4" y="2"/>
                </a:cxn>
                <a:cxn ang="0">
                  <a:pos x="6" y="4"/>
                </a:cxn>
              </a:cxnLst>
              <a:rect l="0" t="0" r="r" b="b"/>
              <a:pathLst>
                <a:path w="8" h="4">
                  <a:moveTo>
                    <a:pt x="6" y="4"/>
                  </a:moveTo>
                  <a:lnTo>
                    <a:pt x="6" y="4"/>
                  </a:lnTo>
                  <a:lnTo>
                    <a:pt x="8" y="2"/>
                  </a:lnTo>
                  <a:lnTo>
                    <a:pt x="6" y="0"/>
                  </a:lnTo>
                  <a:lnTo>
                    <a:pt x="2" y="0"/>
                  </a:lnTo>
                  <a:lnTo>
                    <a:pt x="2" y="0"/>
                  </a:lnTo>
                  <a:lnTo>
                    <a:pt x="0" y="2"/>
                  </a:lnTo>
                  <a:lnTo>
                    <a:pt x="0" y="2"/>
                  </a:lnTo>
                  <a:lnTo>
                    <a:pt x="0" y="2"/>
                  </a:lnTo>
                  <a:lnTo>
                    <a:pt x="4" y="2"/>
                  </a:lnTo>
                  <a:lnTo>
                    <a:pt x="6"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1" name="Freeform 5428"/>
            <p:cNvSpPr>
              <a:spLocks/>
            </p:cNvSpPr>
            <p:nvPr/>
          </p:nvSpPr>
          <p:spPr bwMode="auto">
            <a:xfrm>
              <a:off x="4643" y="2462"/>
              <a:ext cx="4" cy="7"/>
            </a:xfrm>
            <a:custGeom>
              <a:avLst/>
              <a:gdLst/>
              <a:ahLst/>
              <a:cxnLst>
                <a:cxn ang="0">
                  <a:pos x="0" y="0"/>
                </a:cxn>
                <a:cxn ang="0">
                  <a:pos x="0" y="0"/>
                </a:cxn>
                <a:cxn ang="0">
                  <a:pos x="0" y="4"/>
                </a:cxn>
                <a:cxn ang="0">
                  <a:pos x="4" y="7"/>
                </a:cxn>
                <a:cxn ang="0">
                  <a:pos x="4" y="7"/>
                </a:cxn>
                <a:cxn ang="0">
                  <a:pos x="4" y="2"/>
                </a:cxn>
                <a:cxn ang="0">
                  <a:pos x="2" y="0"/>
                </a:cxn>
                <a:cxn ang="0">
                  <a:pos x="0" y="0"/>
                </a:cxn>
              </a:cxnLst>
              <a:rect l="0" t="0" r="r" b="b"/>
              <a:pathLst>
                <a:path w="4" h="7">
                  <a:moveTo>
                    <a:pt x="0" y="0"/>
                  </a:moveTo>
                  <a:lnTo>
                    <a:pt x="0" y="0"/>
                  </a:lnTo>
                  <a:lnTo>
                    <a:pt x="0" y="4"/>
                  </a:lnTo>
                  <a:lnTo>
                    <a:pt x="4" y="7"/>
                  </a:lnTo>
                  <a:lnTo>
                    <a:pt x="4" y="7"/>
                  </a:lnTo>
                  <a:lnTo>
                    <a:pt x="4" y="2"/>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2" name="Freeform 5429"/>
            <p:cNvSpPr>
              <a:spLocks/>
            </p:cNvSpPr>
            <p:nvPr/>
          </p:nvSpPr>
          <p:spPr bwMode="auto">
            <a:xfrm>
              <a:off x="4643" y="2462"/>
              <a:ext cx="4" cy="7"/>
            </a:xfrm>
            <a:custGeom>
              <a:avLst/>
              <a:gdLst/>
              <a:ahLst/>
              <a:cxnLst>
                <a:cxn ang="0">
                  <a:pos x="0" y="0"/>
                </a:cxn>
                <a:cxn ang="0">
                  <a:pos x="0" y="0"/>
                </a:cxn>
                <a:cxn ang="0">
                  <a:pos x="0" y="4"/>
                </a:cxn>
                <a:cxn ang="0">
                  <a:pos x="4" y="7"/>
                </a:cxn>
                <a:cxn ang="0">
                  <a:pos x="4" y="7"/>
                </a:cxn>
                <a:cxn ang="0">
                  <a:pos x="4" y="2"/>
                </a:cxn>
                <a:cxn ang="0">
                  <a:pos x="2" y="0"/>
                </a:cxn>
                <a:cxn ang="0">
                  <a:pos x="0" y="0"/>
                </a:cxn>
              </a:cxnLst>
              <a:rect l="0" t="0" r="r" b="b"/>
              <a:pathLst>
                <a:path w="4" h="7">
                  <a:moveTo>
                    <a:pt x="0" y="0"/>
                  </a:moveTo>
                  <a:lnTo>
                    <a:pt x="0" y="0"/>
                  </a:lnTo>
                  <a:lnTo>
                    <a:pt x="0" y="4"/>
                  </a:lnTo>
                  <a:lnTo>
                    <a:pt x="4" y="7"/>
                  </a:lnTo>
                  <a:lnTo>
                    <a:pt x="4" y="7"/>
                  </a:lnTo>
                  <a:lnTo>
                    <a:pt x="4" y="2"/>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3" name="Freeform 5430"/>
            <p:cNvSpPr>
              <a:spLocks/>
            </p:cNvSpPr>
            <p:nvPr/>
          </p:nvSpPr>
          <p:spPr bwMode="auto">
            <a:xfrm>
              <a:off x="4645" y="2476"/>
              <a:ext cx="5" cy="4"/>
            </a:xfrm>
            <a:custGeom>
              <a:avLst/>
              <a:gdLst/>
              <a:ahLst/>
              <a:cxnLst>
                <a:cxn ang="0">
                  <a:pos x="5" y="4"/>
                </a:cxn>
                <a:cxn ang="0">
                  <a:pos x="5" y="4"/>
                </a:cxn>
                <a:cxn ang="0">
                  <a:pos x="3" y="0"/>
                </a:cxn>
                <a:cxn ang="0">
                  <a:pos x="0" y="0"/>
                </a:cxn>
                <a:cxn ang="0">
                  <a:pos x="0" y="0"/>
                </a:cxn>
                <a:cxn ang="0">
                  <a:pos x="5" y="4"/>
                </a:cxn>
              </a:cxnLst>
              <a:rect l="0" t="0" r="r" b="b"/>
              <a:pathLst>
                <a:path w="5" h="4">
                  <a:moveTo>
                    <a:pt x="5" y="4"/>
                  </a:moveTo>
                  <a:lnTo>
                    <a:pt x="5" y="4"/>
                  </a:lnTo>
                  <a:lnTo>
                    <a:pt x="3" y="0"/>
                  </a:lnTo>
                  <a:lnTo>
                    <a:pt x="0" y="0"/>
                  </a:lnTo>
                  <a:lnTo>
                    <a:pt x="0" y="0"/>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4" name="Freeform 5431"/>
            <p:cNvSpPr>
              <a:spLocks/>
            </p:cNvSpPr>
            <p:nvPr/>
          </p:nvSpPr>
          <p:spPr bwMode="auto">
            <a:xfrm>
              <a:off x="4645" y="2476"/>
              <a:ext cx="5" cy="4"/>
            </a:xfrm>
            <a:custGeom>
              <a:avLst/>
              <a:gdLst/>
              <a:ahLst/>
              <a:cxnLst>
                <a:cxn ang="0">
                  <a:pos x="5" y="4"/>
                </a:cxn>
                <a:cxn ang="0">
                  <a:pos x="5" y="4"/>
                </a:cxn>
                <a:cxn ang="0">
                  <a:pos x="3" y="0"/>
                </a:cxn>
                <a:cxn ang="0">
                  <a:pos x="0" y="0"/>
                </a:cxn>
                <a:cxn ang="0">
                  <a:pos x="0" y="0"/>
                </a:cxn>
                <a:cxn ang="0">
                  <a:pos x="5" y="4"/>
                </a:cxn>
              </a:cxnLst>
              <a:rect l="0" t="0" r="r" b="b"/>
              <a:pathLst>
                <a:path w="5" h="4">
                  <a:moveTo>
                    <a:pt x="5" y="4"/>
                  </a:moveTo>
                  <a:lnTo>
                    <a:pt x="5" y="4"/>
                  </a:lnTo>
                  <a:lnTo>
                    <a:pt x="3" y="0"/>
                  </a:lnTo>
                  <a:lnTo>
                    <a:pt x="0" y="0"/>
                  </a:lnTo>
                  <a:lnTo>
                    <a:pt x="0" y="0"/>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5" name="Freeform 5432"/>
            <p:cNvSpPr>
              <a:spLocks/>
            </p:cNvSpPr>
            <p:nvPr/>
          </p:nvSpPr>
          <p:spPr bwMode="auto">
            <a:xfrm>
              <a:off x="4645" y="2487"/>
              <a:ext cx="5" cy="4"/>
            </a:xfrm>
            <a:custGeom>
              <a:avLst/>
              <a:gdLst/>
              <a:ahLst/>
              <a:cxnLst>
                <a:cxn ang="0">
                  <a:pos x="0" y="0"/>
                </a:cxn>
                <a:cxn ang="0">
                  <a:pos x="0" y="0"/>
                </a:cxn>
                <a:cxn ang="0">
                  <a:pos x="0" y="4"/>
                </a:cxn>
                <a:cxn ang="0">
                  <a:pos x="2" y="4"/>
                </a:cxn>
                <a:cxn ang="0">
                  <a:pos x="3" y="4"/>
                </a:cxn>
                <a:cxn ang="0">
                  <a:pos x="5" y="2"/>
                </a:cxn>
                <a:cxn ang="0">
                  <a:pos x="5" y="2"/>
                </a:cxn>
                <a:cxn ang="0">
                  <a:pos x="3" y="0"/>
                </a:cxn>
                <a:cxn ang="0">
                  <a:pos x="2" y="0"/>
                </a:cxn>
                <a:cxn ang="0">
                  <a:pos x="0" y="0"/>
                </a:cxn>
                <a:cxn ang="0">
                  <a:pos x="0" y="0"/>
                </a:cxn>
              </a:cxnLst>
              <a:rect l="0" t="0" r="r" b="b"/>
              <a:pathLst>
                <a:path w="5" h="4">
                  <a:moveTo>
                    <a:pt x="0" y="0"/>
                  </a:moveTo>
                  <a:lnTo>
                    <a:pt x="0" y="0"/>
                  </a:lnTo>
                  <a:lnTo>
                    <a:pt x="0" y="4"/>
                  </a:lnTo>
                  <a:lnTo>
                    <a:pt x="2" y="4"/>
                  </a:lnTo>
                  <a:lnTo>
                    <a:pt x="3" y="4"/>
                  </a:lnTo>
                  <a:lnTo>
                    <a:pt x="5" y="2"/>
                  </a:lnTo>
                  <a:lnTo>
                    <a:pt x="5" y="2"/>
                  </a:lnTo>
                  <a:lnTo>
                    <a:pt x="3" y="0"/>
                  </a:lnTo>
                  <a:lnTo>
                    <a:pt x="2"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6" name="Freeform 5433"/>
            <p:cNvSpPr>
              <a:spLocks/>
            </p:cNvSpPr>
            <p:nvPr/>
          </p:nvSpPr>
          <p:spPr bwMode="auto">
            <a:xfrm>
              <a:off x="4645" y="2487"/>
              <a:ext cx="5" cy="4"/>
            </a:xfrm>
            <a:custGeom>
              <a:avLst/>
              <a:gdLst/>
              <a:ahLst/>
              <a:cxnLst>
                <a:cxn ang="0">
                  <a:pos x="0" y="0"/>
                </a:cxn>
                <a:cxn ang="0">
                  <a:pos x="0" y="0"/>
                </a:cxn>
                <a:cxn ang="0">
                  <a:pos x="0" y="4"/>
                </a:cxn>
                <a:cxn ang="0">
                  <a:pos x="2" y="4"/>
                </a:cxn>
                <a:cxn ang="0">
                  <a:pos x="3" y="4"/>
                </a:cxn>
                <a:cxn ang="0">
                  <a:pos x="5" y="2"/>
                </a:cxn>
                <a:cxn ang="0">
                  <a:pos x="5" y="2"/>
                </a:cxn>
                <a:cxn ang="0">
                  <a:pos x="3" y="0"/>
                </a:cxn>
                <a:cxn ang="0">
                  <a:pos x="2" y="0"/>
                </a:cxn>
                <a:cxn ang="0">
                  <a:pos x="0" y="0"/>
                </a:cxn>
                <a:cxn ang="0">
                  <a:pos x="0" y="0"/>
                </a:cxn>
              </a:cxnLst>
              <a:rect l="0" t="0" r="r" b="b"/>
              <a:pathLst>
                <a:path w="5" h="4">
                  <a:moveTo>
                    <a:pt x="0" y="0"/>
                  </a:moveTo>
                  <a:lnTo>
                    <a:pt x="0" y="0"/>
                  </a:lnTo>
                  <a:lnTo>
                    <a:pt x="0" y="4"/>
                  </a:lnTo>
                  <a:lnTo>
                    <a:pt x="2" y="4"/>
                  </a:lnTo>
                  <a:lnTo>
                    <a:pt x="3" y="4"/>
                  </a:lnTo>
                  <a:lnTo>
                    <a:pt x="5" y="2"/>
                  </a:lnTo>
                  <a:lnTo>
                    <a:pt x="5" y="2"/>
                  </a:lnTo>
                  <a:lnTo>
                    <a:pt x="3" y="0"/>
                  </a:lnTo>
                  <a:lnTo>
                    <a:pt x="2"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7" name="Freeform 5434"/>
            <p:cNvSpPr>
              <a:spLocks/>
            </p:cNvSpPr>
            <p:nvPr/>
          </p:nvSpPr>
          <p:spPr bwMode="auto">
            <a:xfrm>
              <a:off x="4648" y="246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8" name="Freeform 5435"/>
            <p:cNvSpPr>
              <a:spLocks/>
            </p:cNvSpPr>
            <p:nvPr/>
          </p:nvSpPr>
          <p:spPr bwMode="auto">
            <a:xfrm>
              <a:off x="4648" y="2467"/>
              <a:ext cx="2" cy="1"/>
            </a:xfrm>
            <a:custGeom>
              <a:avLst/>
              <a:gdLst/>
              <a:ahLst/>
              <a:cxnLst>
                <a:cxn ang="0">
                  <a:pos x="2" y="0"/>
                </a:cxn>
                <a:cxn ang="0">
                  <a:pos x="2" y="0"/>
                </a:cxn>
                <a:cxn ang="0">
                  <a:pos x="2" y="0"/>
                </a:cxn>
                <a:cxn ang="0">
                  <a:pos x="0" y="0"/>
                </a:cxn>
                <a:cxn ang="0">
                  <a:pos x="0" y="0"/>
                </a:cxn>
                <a:cxn ang="0">
                  <a:pos x="2" y="0"/>
                </a:cxn>
              </a:cxnLst>
              <a:rect l="0" t="0" r="r" b="b"/>
              <a:pathLst>
                <a:path w="2">
                  <a:moveTo>
                    <a:pt x="2" y="0"/>
                  </a:moveTo>
                  <a:lnTo>
                    <a:pt x="2"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9" name="Freeform 5436"/>
            <p:cNvSpPr>
              <a:spLocks/>
            </p:cNvSpPr>
            <p:nvPr/>
          </p:nvSpPr>
          <p:spPr bwMode="auto">
            <a:xfrm>
              <a:off x="4645" y="2512"/>
              <a:ext cx="21" cy="25"/>
            </a:xfrm>
            <a:custGeom>
              <a:avLst/>
              <a:gdLst/>
              <a:ahLst/>
              <a:cxnLst>
                <a:cxn ang="0">
                  <a:pos x="0" y="4"/>
                </a:cxn>
                <a:cxn ang="0">
                  <a:pos x="0" y="4"/>
                </a:cxn>
                <a:cxn ang="0">
                  <a:pos x="3" y="4"/>
                </a:cxn>
                <a:cxn ang="0">
                  <a:pos x="3" y="5"/>
                </a:cxn>
                <a:cxn ang="0">
                  <a:pos x="3" y="11"/>
                </a:cxn>
                <a:cxn ang="0">
                  <a:pos x="3" y="11"/>
                </a:cxn>
                <a:cxn ang="0">
                  <a:pos x="2" y="18"/>
                </a:cxn>
                <a:cxn ang="0">
                  <a:pos x="2" y="18"/>
                </a:cxn>
                <a:cxn ang="0">
                  <a:pos x="2" y="21"/>
                </a:cxn>
                <a:cxn ang="0">
                  <a:pos x="2" y="25"/>
                </a:cxn>
                <a:cxn ang="0">
                  <a:pos x="2" y="25"/>
                </a:cxn>
                <a:cxn ang="0">
                  <a:pos x="3" y="25"/>
                </a:cxn>
                <a:cxn ang="0">
                  <a:pos x="5" y="23"/>
                </a:cxn>
                <a:cxn ang="0">
                  <a:pos x="7" y="21"/>
                </a:cxn>
                <a:cxn ang="0">
                  <a:pos x="9" y="21"/>
                </a:cxn>
                <a:cxn ang="0">
                  <a:pos x="9" y="21"/>
                </a:cxn>
                <a:cxn ang="0">
                  <a:pos x="14" y="20"/>
                </a:cxn>
                <a:cxn ang="0">
                  <a:pos x="16" y="18"/>
                </a:cxn>
                <a:cxn ang="0">
                  <a:pos x="16" y="18"/>
                </a:cxn>
                <a:cxn ang="0">
                  <a:pos x="16" y="16"/>
                </a:cxn>
                <a:cxn ang="0">
                  <a:pos x="18" y="16"/>
                </a:cxn>
                <a:cxn ang="0">
                  <a:pos x="19" y="14"/>
                </a:cxn>
                <a:cxn ang="0">
                  <a:pos x="21" y="14"/>
                </a:cxn>
                <a:cxn ang="0">
                  <a:pos x="21" y="14"/>
                </a:cxn>
                <a:cxn ang="0">
                  <a:pos x="21" y="9"/>
                </a:cxn>
                <a:cxn ang="0">
                  <a:pos x="19" y="9"/>
                </a:cxn>
                <a:cxn ang="0">
                  <a:pos x="18" y="11"/>
                </a:cxn>
                <a:cxn ang="0">
                  <a:pos x="18" y="11"/>
                </a:cxn>
                <a:cxn ang="0">
                  <a:pos x="18" y="7"/>
                </a:cxn>
                <a:cxn ang="0">
                  <a:pos x="14" y="7"/>
                </a:cxn>
                <a:cxn ang="0">
                  <a:pos x="14" y="7"/>
                </a:cxn>
                <a:cxn ang="0">
                  <a:pos x="12" y="7"/>
                </a:cxn>
                <a:cxn ang="0">
                  <a:pos x="10" y="7"/>
                </a:cxn>
                <a:cxn ang="0">
                  <a:pos x="10" y="7"/>
                </a:cxn>
                <a:cxn ang="0">
                  <a:pos x="7" y="4"/>
                </a:cxn>
                <a:cxn ang="0">
                  <a:pos x="7" y="4"/>
                </a:cxn>
                <a:cxn ang="0">
                  <a:pos x="5" y="2"/>
                </a:cxn>
                <a:cxn ang="0">
                  <a:pos x="2" y="0"/>
                </a:cxn>
                <a:cxn ang="0">
                  <a:pos x="2" y="0"/>
                </a:cxn>
                <a:cxn ang="0">
                  <a:pos x="0" y="4"/>
                </a:cxn>
              </a:cxnLst>
              <a:rect l="0" t="0" r="r" b="b"/>
              <a:pathLst>
                <a:path w="21" h="25">
                  <a:moveTo>
                    <a:pt x="0" y="4"/>
                  </a:moveTo>
                  <a:lnTo>
                    <a:pt x="0" y="4"/>
                  </a:lnTo>
                  <a:lnTo>
                    <a:pt x="3" y="4"/>
                  </a:lnTo>
                  <a:lnTo>
                    <a:pt x="3" y="5"/>
                  </a:lnTo>
                  <a:lnTo>
                    <a:pt x="3" y="11"/>
                  </a:lnTo>
                  <a:lnTo>
                    <a:pt x="3" y="11"/>
                  </a:lnTo>
                  <a:lnTo>
                    <a:pt x="2" y="18"/>
                  </a:lnTo>
                  <a:lnTo>
                    <a:pt x="2" y="18"/>
                  </a:lnTo>
                  <a:lnTo>
                    <a:pt x="2" y="21"/>
                  </a:lnTo>
                  <a:lnTo>
                    <a:pt x="2" y="25"/>
                  </a:lnTo>
                  <a:lnTo>
                    <a:pt x="2" y="25"/>
                  </a:lnTo>
                  <a:lnTo>
                    <a:pt x="3" y="25"/>
                  </a:lnTo>
                  <a:lnTo>
                    <a:pt x="5" y="23"/>
                  </a:lnTo>
                  <a:lnTo>
                    <a:pt x="7" y="21"/>
                  </a:lnTo>
                  <a:lnTo>
                    <a:pt x="9" y="21"/>
                  </a:lnTo>
                  <a:lnTo>
                    <a:pt x="9" y="21"/>
                  </a:lnTo>
                  <a:lnTo>
                    <a:pt x="14" y="20"/>
                  </a:lnTo>
                  <a:lnTo>
                    <a:pt x="16" y="18"/>
                  </a:lnTo>
                  <a:lnTo>
                    <a:pt x="16" y="18"/>
                  </a:lnTo>
                  <a:lnTo>
                    <a:pt x="16" y="16"/>
                  </a:lnTo>
                  <a:lnTo>
                    <a:pt x="18" y="16"/>
                  </a:lnTo>
                  <a:lnTo>
                    <a:pt x="19" y="14"/>
                  </a:lnTo>
                  <a:lnTo>
                    <a:pt x="21" y="14"/>
                  </a:lnTo>
                  <a:lnTo>
                    <a:pt x="21" y="14"/>
                  </a:lnTo>
                  <a:lnTo>
                    <a:pt x="21" y="9"/>
                  </a:lnTo>
                  <a:lnTo>
                    <a:pt x="19" y="9"/>
                  </a:lnTo>
                  <a:lnTo>
                    <a:pt x="18" y="11"/>
                  </a:lnTo>
                  <a:lnTo>
                    <a:pt x="18" y="11"/>
                  </a:lnTo>
                  <a:lnTo>
                    <a:pt x="18" y="7"/>
                  </a:lnTo>
                  <a:lnTo>
                    <a:pt x="14" y="7"/>
                  </a:lnTo>
                  <a:lnTo>
                    <a:pt x="14" y="7"/>
                  </a:lnTo>
                  <a:lnTo>
                    <a:pt x="12" y="7"/>
                  </a:lnTo>
                  <a:lnTo>
                    <a:pt x="10" y="7"/>
                  </a:lnTo>
                  <a:lnTo>
                    <a:pt x="10" y="7"/>
                  </a:lnTo>
                  <a:lnTo>
                    <a:pt x="7" y="4"/>
                  </a:lnTo>
                  <a:lnTo>
                    <a:pt x="7" y="4"/>
                  </a:lnTo>
                  <a:lnTo>
                    <a:pt x="5" y="2"/>
                  </a:lnTo>
                  <a:lnTo>
                    <a:pt x="2" y="0"/>
                  </a:lnTo>
                  <a:lnTo>
                    <a:pt x="2" y="0"/>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0" name="Freeform 5437"/>
            <p:cNvSpPr>
              <a:spLocks/>
            </p:cNvSpPr>
            <p:nvPr/>
          </p:nvSpPr>
          <p:spPr bwMode="auto">
            <a:xfrm>
              <a:off x="4645" y="2512"/>
              <a:ext cx="21" cy="25"/>
            </a:xfrm>
            <a:custGeom>
              <a:avLst/>
              <a:gdLst/>
              <a:ahLst/>
              <a:cxnLst>
                <a:cxn ang="0">
                  <a:pos x="0" y="4"/>
                </a:cxn>
                <a:cxn ang="0">
                  <a:pos x="0" y="4"/>
                </a:cxn>
                <a:cxn ang="0">
                  <a:pos x="3" y="4"/>
                </a:cxn>
                <a:cxn ang="0">
                  <a:pos x="3" y="5"/>
                </a:cxn>
                <a:cxn ang="0">
                  <a:pos x="3" y="11"/>
                </a:cxn>
                <a:cxn ang="0">
                  <a:pos x="3" y="11"/>
                </a:cxn>
                <a:cxn ang="0">
                  <a:pos x="2" y="18"/>
                </a:cxn>
                <a:cxn ang="0">
                  <a:pos x="2" y="18"/>
                </a:cxn>
                <a:cxn ang="0">
                  <a:pos x="2" y="21"/>
                </a:cxn>
                <a:cxn ang="0">
                  <a:pos x="2" y="25"/>
                </a:cxn>
                <a:cxn ang="0">
                  <a:pos x="2" y="25"/>
                </a:cxn>
                <a:cxn ang="0">
                  <a:pos x="3" y="25"/>
                </a:cxn>
                <a:cxn ang="0">
                  <a:pos x="5" y="23"/>
                </a:cxn>
                <a:cxn ang="0">
                  <a:pos x="7" y="21"/>
                </a:cxn>
                <a:cxn ang="0">
                  <a:pos x="9" y="21"/>
                </a:cxn>
                <a:cxn ang="0">
                  <a:pos x="9" y="21"/>
                </a:cxn>
                <a:cxn ang="0">
                  <a:pos x="14" y="20"/>
                </a:cxn>
                <a:cxn ang="0">
                  <a:pos x="16" y="18"/>
                </a:cxn>
                <a:cxn ang="0">
                  <a:pos x="16" y="18"/>
                </a:cxn>
                <a:cxn ang="0">
                  <a:pos x="16" y="16"/>
                </a:cxn>
                <a:cxn ang="0">
                  <a:pos x="18" y="16"/>
                </a:cxn>
                <a:cxn ang="0">
                  <a:pos x="19" y="14"/>
                </a:cxn>
                <a:cxn ang="0">
                  <a:pos x="21" y="14"/>
                </a:cxn>
                <a:cxn ang="0">
                  <a:pos x="21" y="14"/>
                </a:cxn>
                <a:cxn ang="0">
                  <a:pos x="21" y="9"/>
                </a:cxn>
                <a:cxn ang="0">
                  <a:pos x="19" y="9"/>
                </a:cxn>
                <a:cxn ang="0">
                  <a:pos x="18" y="11"/>
                </a:cxn>
                <a:cxn ang="0">
                  <a:pos x="18" y="11"/>
                </a:cxn>
                <a:cxn ang="0">
                  <a:pos x="18" y="7"/>
                </a:cxn>
                <a:cxn ang="0">
                  <a:pos x="14" y="7"/>
                </a:cxn>
                <a:cxn ang="0">
                  <a:pos x="14" y="7"/>
                </a:cxn>
                <a:cxn ang="0">
                  <a:pos x="12" y="7"/>
                </a:cxn>
                <a:cxn ang="0">
                  <a:pos x="10" y="7"/>
                </a:cxn>
                <a:cxn ang="0">
                  <a:pos x="10" y="7"/>
                </a:cxn>
                <a:cxn ang="0">
                  <a:pos x="7" y="4"/>
                </a:cxn>
                <a:cxn ang="0">
                  <a:pos x="7" y="4"/>
                </a:cxn>
                <a:cxn ang="0">
                  <a:pos x="5" y="2"/>
                </a:cxn>
                <a:cxn ang="0">
                  <a:pos x="2" y="0"/>
                </a:cxn>
                <a:cxn ang="0">
                  <a:pos x="2" y="0"/>
                </a:cxn>
                <a:cxn ang="0">
                  <a:pos x="0" y="4"/>
                </a:cxn>
              </a:cxnLst>
              <a:rect l="0" t="0" r="r" b="b"/>
              <a:pathLst>
                <a:path w="21" h="25">
                  <a:moveTo>
                    <a:pt x="0" y="4"/>
                  </a:moveTo>
                  <a:lnTo>
                    <a:pt x="0" y="4"/>
                  </a:lnTo>
                  <a:lnTo>
                    <a:pt x="3" y="4"/>
                  </a:lnTo>
                  <a:lnTo>
                    <a:pt x="3" y="5"/>
                  </a:lnTo>
                  <a:lnTo>
                    <a:pt x="3" y="11"/>
                  </a:lnTo>
                  <a:lnTo>
                    <a:pt x="3" y="11"/>
                  </a:lnTo>
                  <a:lnTo>
                    <a:pt x="2" y="18"/>
                  </a:lnTo>
                  <a:lnTo>
                    <a:pt x="2" y="18"/>
                  </a:lnTo>
                  <a:lnTo>
                    <a:pt x="2" y="21"/>
                  </a:lnTo>
                  <a:lnTo>
                    <a:pt x="2" y="25"/>
                  </a:lnTo>
                  <a:lnTo>
                    <a:pt x="2" y="25"/>
                  </a:lnTo>
                  <a:lnTo>
                    <a:pt x="3" y="25"/>
                  </a:lnTo>
                  <a:lnTo>
                    <a:pt x="5" y="23"/>
                  </a:lnTo>
                  <a:lnTo>
                    <a:pt x="7" y="21"/>
                  </a:lnTo>
                  <a:lnTo>
                    <a:pt x="9" y="21"/>
                  </a:lnTo>
                  <a:lnTo>
                    <a:pt x="9" y="21"/>
                  </a:lnTo>
                  <a:lnTo>
                    <a:pt x="14" y="20"/>
                  </a:lnTo>
                  <a:lnTo>
                    <a:pt x="16" y="18"/>
                  </a:lnTo>
                  <a:lnTo>
                    <a:pt x="16" y="18"/>
                  </a:lnTo>
                  <a:lnTo>
                    <a:pt x="16" y="16"/>
                  </a:lnTo>
                  <a:lnTo>
                    <a:pt x="18" y="16"/>
                  </a:lnTo>
                  <a:lnTo>
                    <a:pt x="19" y="14"/>
                  </a:lnTo>
                  <a:lnTo>
                    <a:pt x="21" y="14"/>
                  </a:lnTo>
                  <a:lnTo>
                    <a:pt x="21" y="14"/>
                  </a:lnTo>
                  <a:lnTo>
                    <a:pt x="21" y="9"/>
                  </a:lnTo>
                  <a:lnTo>
                    <a:pt x="19" y="9"/>
                  </a:lnTo>
                  <a:lnTo>
                    <a:pt x="18" y="11"/>
                  </a:lnTo>
                  <a:lnTo>
                    <a:pt x="18" y="11"/>
                  </a:lnTo>
                  <a:lnTo>
                    <a:pt x="18" y="7"/>
                  </a:lnTo>
                  <a:lnTo>
                    <a:pt x="14" y="7"/>
                  </a:lnTo>
                  <a:lnTo>
                    <a:pt x="14" y="7"/>
                  </a:lnTo>
                  <a:lnTo>
                    <a:pt x="12" y="7"/>
                  </a:lnTo>
                  <a:lnTo>
                    <a:pt x="10" y="7"/>
                  </a:lnTo>
                  <a:lnTo>
                    <a:pt x="10" y="7"/>
                  </a:lnTo>
                  <a:lnTo>
                    <a:pt x="7" y="4"/>
                  </a:lnTo>
                  <a:lnTo>
                    <a:pt x="7" y="4"/>
                  </a:lnTo>
                  <a:lnTo>
                    <a:pt x="5" y="2"/>
                  </a:lnTo>
                  <a:lnTo>
                    <a:pt x="2" y="0"/>
                  </a:lnTo>
                  <a:lnTo>
                    <a:pt x="2" y="0"/>
                  </a:lnTo>
                  <a:lnTo>
                    <a:pt x="0" y="4"/>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821" name="Freeform 5438"/>
            <p:cNvSpPr>
              <a:spLocks/>
            </p:cNvSpPr>
            <p:nvPr/>
          </p:nvSpPr>
          <p:spPr bwMode="auto">
            <a:xfrm>
              <a:off x="4647" y="2501"/>
              <a:ext cx="3" cy="9"/>
            </a:xfrm>
            <a:custGeom>
              <a:avLst/>
              <a:gdLst/>
              <a:ahLst/>
              <a:cxnLst>
                <a:cxn ang="0">
                  <a:pos x="1" y="2"/>
                </a:cxn>
                <a:cxn ang="0">
                  <a:pos x="1" y="2"/>
                </a:cxn>
                <a:cxn ang="0">
                  <a:pos x="0" y="6"/>
                </a:cxn>
                <a:cxn ang="0">
                  <a:pos x="1" y="9"/>
                </a:cxn>
                <a:cxn ang="0">
                  <a:pos x="1" y="9"/>
                </a:cxn>
                <a:cxn ang="0">
                  <a:pos x="3" y="0"/>
                </a:cxn>
                <a:cxn ang="0">
                  <a:pos x="3" y="0"/>
                </a:cxn>
                <a:cxn ang="0">
                  <a:pos x="3" y="0"/>
                </a:cxn>
                <a:cxn ang="0">
                  <a:pos x="1" y="0"/>
                </a:cxn>
                <a:cxn ang="0">
                  <a:pos x="1" y="0"/>
                </a:cxn>
                <a:cxn ang="0">
                  <a:pos x="1" y="2"/>
                </a:cxn>
              </a:cxnLst>
              <a:rect l="0" t="0" r="r" b="b"/>
              <a:pathLst>
                <a:path w="3" h="9">
                  <a:moveTo>
                    <a:pt x="1" y="2"/>
                  </a:moveTo>
                  <a:lnTo>
                    <a:pt x="1" y="2"/>
                  </a:lnTo>
                  <a:lnTo>
                    <a:pt x="0" y="6"/>
                  </a:lnTo>
                  <a:lnTo>
                    <a:pt x="1" y="9"/>
                  </a:lnTo>
                  <a:lnTo>
                    <a:pt x="1" y="9"/>
                  </a:lnTo>
                  <a:lnTo>
                    <a:pt x="3" y="0"/>
                  </a:lnTo>
                  <a:lnTo>
                    <a:pt x="3" y="0"/>
                  </a:lnTo>
                  <a:lnTo>
                    <a:pt x="3" y="0"/>
                  </a:lnTo>
                  <a:lnTo>
                    <a:pt x="1" y="0"/>
                  </a:lnTo>
                  <a:lnTo>
                    <a:pt x="1"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2" name="Freeform 5439"/>
            <p:cNvSpPr>
              <a:spLocks/>
            </p:cNvSpPr>
            <p:nvPr/>
          </p:nvSpPr>
          <p:spPr bwMode="auto">
            <a:xfrm>
              <a:off x="4647" y="2501"/>
              <a:ext cx="3" cy="9"/>
            </a:xfrm>
            <a:custGeom>
              <a:avLst/>
              <a:gdLst/>
              <a:ahLst/>
              <a:cxnLst>
                <a:cxn ang="0">
                  <a:pos x="1" y="2"/>
                </a:cxn>
                <a:cxn ang="0">
                  <a:pos x="1" y="2"/>
                </a:cxn>
                <a:cxn ang="0">
                  <a:pos x="0" y="6"/>
                </a:cxn>
                <a:cxn ang="0">
                  <a:pos x="1" y="9"/>
                </a:cxn>
                <a:cxn ang="0">
                  <a:pos x="1" y="9"/>
                </a:cxn>
                <a:cxn ang="0">
                  <a:pos x="3" y="0"/>
                </a:cxn>
                <a:cxn ang="0">
                  <a:pos x="3" y="0"/>
                </a:cxn>
                <a:cxn ang="0">
                  <a:pos x="3" y="0"/>
                </a:cxn>
                <a:cxn ang="0">
                  <a:pos x="1" y="0"/>
                </a:cxn>
                <a:cxn ang="0">
                  <a:pos x="1" y="0"/>
                </a:cxn>
                <a:cxn ang="0">
                  <a:pos x="1" y="2"/>
                </a:cxn>
              </a:cxnLst>
              <a:rect l="0" t="0" r="r" b="b"/>
              <a:pathLst>
                <a:path w="3" h="9">
                  <a:moveTo>
                    <a:pt x="1" y="2"/>
                  </a:moveTo>
                  <a:lnTo>
                    <a:pt x="1" y="2"/>
                  </a:lnTo>
                  <a:lnTo>
                    <a:pt x="0" y="6"/>
                  </a:lnTo>
                  <a:lnTo>
                    <a:pt x="1" y="9"/>
                  </a:lnTo>
                  <a:lnTo>
                    <a:pt x="1" y="9"/>
                  </a:lnTo>
                  <a:lnTo>
                    <a:pt x="3" y="0"/>
                  </a:lnTo>
                  <a:lnTo>
                    <a:pt x="3" y="0"/>
                  </a:lnTo>
                  <a:lnTo>
                    <a:pt x="3" y="0"/>
                  </a:lnTo>
                  <a:lnTo>
                    <a:pt x="1" y="0"/>
                  </a:lnTo>
                  <a:lnTo>
                    <a:pt x="1"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3" name="Rectangle 5440"/>
            <p:cNvSpPr>
              <a:spLocks noChangeArrowheads="1"/>
            </p:cNvSpPr>
            <p:nvPr/>
          </p:nvSpPr>
          <p:spPr bwMode="auto">
            <a:xfrm>
              <a:off x="4652" y="2469"/>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4" name="Rectangle 5441"/>
            <p:cNvSpPr>
              <a:spLocks noChangeArrowheads="1"/>
            </p:cNvSpPr>
            <p:nvPr/>
          </p:nvSpPr>
          <p:spPr bwMode="auto">
            <a:xfrm>
              <a:off x="4652" y="2469"/>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5" name="Freeform 5442"/>
            <p:cNvSpPr>
              <a:spLocks/>
            </p:cNvSpPr>
            <p:nvPr/>
          </p:nvSpPr>
          <p:spPr bwMode="auto">
            <a:xfrm>
              <a:off x="4652" y="2503"/>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6" name="Freeform 5443"/>
            <p:cNvSpPr>
              <a:spLocks/>
            </p:cNvSpPr>
            <p:nvPr/>
          </p:nvSpPr>
          <p:spPr bwMode="auto">
            <a:xfrm>
              <a:off x="4652" y="2503"/>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7" name="Freeform 5444"/>
            <p:cNvSpPr>
              <a:spLocks/>
            </p:cNvSpPr>
            <p:nvPr/>
          </p:nvSpPr>
          <p:spPr bwMode="auto">
            <a:xfrm>
              <a:off x="4643" y="2598"/>
              <a:ext cx="9" cy="3"/>
            </a:xfrm>
            <a:custGeom>
              <a:avLst/>
              <a:gdLst/>
              <a:ahLst/>
              <a:cxnLst>
                <a:cxn ang="0">
                  <a:pos x="2" y="1"/>
                </a:cxn>
                <a:cxn ang="0">
                  <a:pos x="2" y="1"/>
                </a:cxn>
                <a:cxn ang="0">
                  <a:pos x="4" y="3"/>
                </a:cxn>
                <a:cxn ang="0">
                  <a:pos x="5" y="3"/>
                </a:cxn>
                <a:cxn ang="0">
                  <a:pos x="5" y="3"/>
                </a:cxn>
                <a:cxn ang="0">
                  <a:pos x="7" y="1"/>
                </a:cxn>
                <a:cxn ang="0">
                  <a:pos x="9" y="0"/>
                </a:cxn>
                <a:cxn ang="0">
                  <a:pos x="9" y="0"/>
                </a:cxn>
                <a:cxn ang="0">
                  <a:pos x="5" y="0"/>
                </a:cxn>
                <a:cxn ang="0">
                  <a:pos x="5" y="0"/>
                </a:cxn>
                <a:cxn ang="0">
                  <a:pos x="2" y="0"/>
                </a:cxn>
                <a:cxn ang="0">
                  <a:pos x="0" y="1"/>
                </a:cxn>
                <a:cxn ang="0">
                  <a:pos x="0" y="1"/>
                </a:cxn>
                <a:cxn ang="0">
                  <a:pos x="2" y="1"/>
                </a:cxn>
              </a:cxnLst>
              <a:rect l="0" t="0" r="r" b="b"/>
              <a:pathLst>
                <a:path w="9" h="3">
                  <a:moveTo>
                    <a:pt x="2" y="1"/>
                  </a:moveTo>
                  <a:lnTo>
                    <a:pt x="2" y="1"/>
                  </a:lnTo>
                  <a:lnTo>
                    <a:pt x="4" y="3"/>
                  </a:lnTo>
                  <a:lnTo>
                    <a:pt x="5" y="3"/>
                  </a:lnTo>
                  <a:lnTo>
                    <a:pt x="5" y="3"/>
                  </a:lnTo>
                  <a:lnTo>
                    <a:pt x="7" y="1"/>
                  </a:lnTo>
                  <a:lnTo>
                    <a:pt x="9" y="0"/>
                  </a:lnTo>
                  <a:lnTo>
                    <a:pt x="9" y="0"/>
                  </a:lnTo>
                  <a:lnTo>
                    <a:pt x="5" y="0"/>
                  </a:lnTo>
                  <a:lnTo>
                    <a:pt x="5" y="0"/>
                  </a:lnTo>
                  <a:lnTo>
                    <a:pt x="2" y="0"/>
                  </a:lnTo>
                  <a:lnTo>
                    <a:pt x="0" y="1"/>
                  </a:lnTo>
                  <a:lnTo>
                    <a:pt x="0"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8" name="Freeform 5445"/>
            <p:cNvSpPr>
              <a:spLocks/>
            </p:cNvSpPr>
            <p:nvPr/>
          </p:nvSpPr>
          <p:spPr bwMode="auto">
            <a:xfrm>
              <a:off x="4643" y="2598"/>
              <a:ext cx="9" cy="3"/>
            </a:xfrm>
            <a:custGeom>
              <a:avLst/>
              <a:gdLst/>
              <a:ahLst/>
              <a:cxnLst>
                <a:cxn ang="0">
                  <a:pos x="2" y="1"/>
                </a:cxn>
                <a:cxn ang="0">
                  <a:pos x="2" y="1"/>
                </a:cxn>
                <a:cxn ang="0">
                  <a:pos x="4" y="3"/>
                </a:cxn>
                <a:cxn ang="0">
                  <a:pos x="5" y="3"/>
                </a:cxn>
                <a:cxn ang="0">
                  <a:pos x="5" y="3"/>
                </a:cxn>
                <a:cxn ang="0">
                  <a:pos x="7" y="1"/>
                </a:cxn>
                <a:cxn ang="0">
                  <a:pos x="9" y="0"/>
                </a:cxn>
                <a:cxn ang="0">
                  <a:pos x="9" y="0"/>
                </a:cxn>
                <a:cxn ang="0">
                  <a:pos x="5" y="0"/>
                </a:cxn>
                <a:cxn ang="0">
                  <a:pos x="5" y="0"/>
                </a:cxn>
                <a:cxn ang="0">
                  <a:pos x="2" y="0"/>
                </a:cxn>
                <a:cxn ang="0">
                  <a:pos x="0" y="1"/>
                </a:cxn>
                <a:cxn ang="0">
                  <a:pos x="0" y="1"/>
                </a:cxn>
                <a:cxn ang="0">
                  <a:pos x="2" y="1"/>
                </a:cxn>
              </a:cxnLst>
              <a:rect l="0" t="0" r="r" b="b"/>
              <a:pathLst>
                <a:path w="9" h="3">
                  <a:moveTo>
                    <a:pt x="2" y="1"/>
                  </a:moveTo>
                  <a:lnTo>
                    <a:pt x="2" y="1"/>
                  </a:lnTo>
                  <a:lnTo>
                    <a:pt x="4" y="3"/>
                  </a:lnTo>
                  <a:lnTo>
                    <a:pt x="5" y="3"/>
                  </a:lnTo>
                  <a:lnTo>
                    <a:pt x="5" y="3"/>
                  </a:lnTo>
                  <a:lnTo>
                    <a:pt x="7" y="1"/>
                  </a:lnTo>
                  <a:lnTo>
                    <a:pt x="9" y="0"/>
                  </a:lnTo>
                  <a:lnTo>
                    <a:pt x="9" y="0"/>
                  </a:lnTo>
                  <a:lnTo>
                    <a:pt x="5" y="0"/>
                  </a:lnTo>
                  <a:lnTo>
                    <a:pt x="5" y="0"/>
                  </a:lnTo>
                  <a:lnTo>
                    <a:pt x="2" y="0"/>
                  </a:lnTo>
                  <a:lnTo>
                    <a:pt x="0" y="1"/>
                  </a:lnTo>
                  <a:lnTo>
                    <a:pt x="0"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9" name="Freeform 5446"/>
            <p:cNvSpPr>
              <a:spLocks/>
            </p:cNvSpPr>
            <p:nvPr/>
          </p:nvSpPr>
          <p:spPr bwMode="auto">
            <a:xfrm>
              <a:off x="4647" y="2551"/>
              <a:ext cx="74" cy="70"/>
            </a:xfrm>
            <a:custGeom>
              <a:avLst/>
              <a:gdLst/>
              <a:ahLst/>
              <a:cxnLst>
                <a:cxn ang="0">
                  <a:pos x="0" y="41"/>
                </a:cxn>
                <a:cxn ang="0">
                  <a:pos x="5" y="39"/>
                </a:cxn>
                <a:cxn ang="0">
                  <a:pos x="7" y="34"/>
                </a:cxn>
                <a:cxn ang="0">
                  <a:pos x="10" y="29"/>
                </a:cxn>
                <a:cxn ang="0">
                  <a:pos x="14" y="32"/>
                </a:cxn>
                <a:cxn ang="0">
                  <a:pos x="16" y="34"/>
                </a:cxn>
                <a:cxn ang="0">
                  <a:pos x="17" y="32"/>
                </a:cxn>
                <a:cxn ang="0">
                  <a:pos x="19" y="32"/>
                </a:cxn>
                <a:cxn ang="0">
                  <a:pos x="21" y="36"/>
                </a:cxn>
                <a:cxn ang="0">
                  <a:pos x="23" y="34"/>
                </a:cxn>
                <a:cxn ang="0">
                  <a:pos x="25" y="32"/>
                </a:cxn>
                <a:cxn ang="0">
                  <a:pos x="25" y="31"/>
                </a:cxn>
                <a:cxn ang="0">
                  <a:pos x="28" y="32"/>
                </a:cxn>
                <a:cxn ang="0">
                  <a:pos x="35" y="39"/>
                </a:cxn>
                <a:cxn ang="0">
                  <a:pos x="32" y="45"/>
                </a:cxn>
                <a:cxn ang="0">
                  <a:pos x="33" y="52"/>
                </a:cxn>
                <a:cxn ang="0">
                  <a:pos x="41" y="61"/>
                </a:cxn>
                <a:cxn ang="0">
                  <a:pos x="46" y="64"/>
                </a:cxn>
                <a:cxn ang="0">
                  <a:pos x="50" y="61"/>
                </a:cxn>
                <a:cxn ang="0">
                  <a:pos x="51" y="66"/>
                </a:cxn>
                <a:cxn ang="0">
                  <a:pos x="55" y="70"/>
                </a:cxn>
                <a:cxn ang="0">
                  <a:pos x="58" y="61"/>
                </a:cxn>
                <a:cxn ang="0">
                  <a:pos x="55" y="52"/>
                </a:cxn>
                <a:cxn ang="0">
                  <a:pos x="62" y="41"/>
                </a:cxn>
                <a:cxn ang="0">
                  <a:pos x="66" y="50"/>
                </a:cxn>
                <a:cxn ang="0">
                  <a:pos x="66" y="54"/>
                </a:cxn>
                <a:cxn ang="0">
                  <a:pos x="67" y="54"/>
                </a:cxn>
                <a:cxn ang="0">
                  <a:pos x="67" y="48"/>
                </a:cxn>
                <a:cxn ang="0">
                  <a:pos x="69" y="50"/>
                </a:cxn>
                <a:cxn ang="0">
                  <a:pos x="73" y="47"/>
                </a:cxn>
                <a:cxn ang="0">
                  <a:pos x="74" y="41"/>
                </a:cxn>
                <a:cxn ang="0">
                  <a:pos x="71" y="34"/>
                </a:cxn>
                <a:cxn ang="0">
                  <a:pos x="71" y="32"/>
                </a:cxn>
                <a:cxn ang="0">
                  <a:pos x="69" y="29"/>
                </a:cxn>
                <a:cxn ang="0">
                  <a:pos x="69" y="23"/>
                </a:cxn>
                <a:cxn ang="0">
                  <a:pos x="66" y="22"/>
                </a:cxn>
                <a:cxn ang="0">
                  <a:pos x="69" y="18"/>
                </a:cxn>
                <a:cxn ang="0">
                  <a:pos x="67" y="15"/>
                </a:cxn>
                <a:cxn ang="0">
                  <a:pos x="67" y="11"/>
                </a:cxn>
                <a:cxn ang="0">
                  <a:pos x="64" y="9"/>
                </a:cxn>
                <a:cxn ang="0">
                  <a:pos x="62" y="6"/>
                </a:cxn>
                <a:cxn ang="0">
                  <a:pos x="57" y="0"/>
                </a:cxn>
                <a:cxn ang="0">
                  <a:pos x="55" y="6"/>
                </a:cxn>
                <a:cxn ang="0">
                  <a:pos x="58" y="13"/>
                </a:cxn>
                <a:cxn ang="0">
                  <a:pos x="55" y="15"/>
                </a:cxn>
                <a:cxn ang="0">
                  <a:pos x="51" y="15"/>
                </a:cxn>
                <a:cxn ang="0">
                  <a:pos x="46" y="13"/>
                </a:cxn>
                <a:cxn ang="0">
                  <a:pos x="44" y="20"/>
                </a:cxn>
                <a:cxn ang="0">
                  <a:pos x="39" y="18"/>
                </a:cxn>
                <a:cxn ang="0">
                  <a:pos x="37" y="23"/>
                </a:cxn>
                <a:cxn ang="0">
                  <a:pos x="32" y="25"/>
                </a:cxn>
                <a:cxn ang="0">
                  <a:pos x="28" y="27"/>
                </a:cxn>
                <a:cxn ang="0">
                  <a:pos x="28" y="27"/>
                </a:cxn>
                <a:cxn ang="0">
                  <a:pos x="30" y="23"/>
                </a:cxn>
                <a:cxn ang="0">
                  <a:pos x="26" y="18"/>
                </a:cxn>
                <a:cxn ang="0">
                  <a:pos x="23" y="15"/>
                </a:cxn>
                <a:cxn ang="0">
                  <a:pos x="21" y="18"/>
                </a:cxn>
                <a:cxn ang="0">
                  <a:pos x="16" y="22"/>
                </a:cxn>
                <a:cxn ang="0">
                  <a:pos x="14" y="23"/>
                </a:cxn>
                <a:cxn ang="0">
                  <a:pos x="3" y="27"/>
                </a:cxn>
                <a:cxn ang="0">
                  <a:pos x="1" y="32"/>
                </a:cxn>
              </a:cxnLst>
              <a:rect l="0" t="0" r="r" b="b"/>
              <a:pathLst>
                <a:path w="74" h="70">
                  <a:moveTo>
                    <a:pt x="0" y="38"/>
                  </a:moveTo>
                  <a:lnTo>
                    <a:pt x="0" y="38"/>
                  </a:lnTo>
                  <a:lnTo>
                    <a:pt x="0" y="41"/>
                  </a:lnTo>
                  <a:lnTo>
                    <a:pt x="1" y="41"/>
                  </a:lnTo>
                  <a:lnTo>
                    <a:pt x="3" y="41"/>
                  </a:lnTo>
                  <a:lnTo>
                    <a:pt x="5" y="39"/>
                  </a:lnTo>
                  <a:lnTo>
                    <a:pt x="5" y="39"/>
                  </a:lnTo>
                  <a:lnTo>
                    <a:pt x="5" y="36"/>
                  </a:lnTo>
                  <a:lnTo>
                    <a:pt x="7" y="34"/>
                  </a:lnTo>
                  <a:lnTo>
                    <a:pt x="7" y="34"/>
                  </a:lnTo>
                  <a:lnTo>
                    <a:pt x="8" y="31"/>
                  </a:lnTo>
                  <a:lnTo>
                    <a:pt x="10" y="29"/>
                  </a:lnTo>
                  <a:lnTo>
                    <a:pt x="12" y="29"/>
                  </a:lnTo>
                  <a:lnTo>
                    <a:pt x="12" y="29"/>
                  </a:lnTo>
                  <a:lnTo>
                    <a:pt x="14" y="32"/>
                  </a:lnTo>
                  <a:lnTo>
                    <a:pt x="14" y="34"/>
                  </a:lnTo>
                  <a:lnTo>
                    <a:pt x="14" y="34"/>
                  </a:lnTo>
                  <a:lnTo>
                    <a:pt x="16" y="34"/>
                  </a:lnTo>
                  <a:lnTo>
                    <a:pt x="16" y="36"/>
                  </a:lnTo>
                  <a:lnTo>
                    <a:pt x="16" y="36"/>
                  </a:lnTo>
                  <a:lnTo>
                    <a:pt x="17" y="32"/>
                  </a:lnTo>
                  <a:lnTo>
                    <a:pt x="19" y="31"/>
                  </a:lnTo>
                  <a:lnTo>
                    <a:pt x="19" y="31"/>
                  </a:lnTo>
                  <a:lnTo>
                    <a:pt x="19" y="32"/>
                  </a:lnTo>
                  <a:lnTo>
                    <a:pt x="19" y="34"/>
                  </a:lnTo>
                  <a:lnTo>
                    <a:pt x="19" y="34"/>
                  </a:lnTo>
                  <a:lnTo>
                    <a:pt x="21" y="36"/>
                  </a:lnTo>
                  <a:lnTo>
                    <a:pt x="23" y="36"/>
                  </a:lnTo>
                  <a:lnTo>
                    <a:pt x="23" y="36"/>
                  </a:lnTo>
                  <a:lnTo>
                    <a:pt x="23" y="34"/>
                  </a:lnTo>
                  <a:lnTo>
                    <a:pt x="23" y="34"/>
                  </a:lnTo>
                  <a:lnTo>
                    <a:pt x="25" y="32"/>
                  </a:lnTo>
                  <a:lnTo>
                    <a:pt x="25" y="32"/>
                  </a:lnTo>
                  <a:lnTo>
                    <a:pt x="25" y="31"/>
                  </a:lnTo>
                  <a:lnTo>
                    <a:pt x="25" y="31"/>
                  </a:lnTo>
                  <a:lnTo>
                    <a:pt x="25" y="31"/>
                  </a:lnTo>
                  <a:lnTo>
                    <a:pt x="26" y="31"/>
                  </a:lnTo>
                  <a:lnTo>
                    <a:pt x="28" y="32"/>
                  </a:lnTo>
                  <a:lnTo>
                    <a:pt x="28" y="32"/>
                  </a:lnTo>
                  <a:lnTo>
                    <a:pt x="33" y="34"/>
                  </a:lnTo>
                  <a:lnTo>
                    <a:pt x="35" y="36"/>
                  </a:lnTo>
                  <a:lnTo>
                    <a:pt x="35" y="39"/>
                  </a:lnTo>
                  <a:lnTo>
                    <a:pt x="35" y="39"/>
                  </a:lnTo>
                  <a:lnTo>
                    <a:pt x="33" y="41"/>
                  </a:lnTo>
                  <a:lnTo>
                    <a:pt x="32" y="45"/>
                  </a:lnTo>
                  <a:lnTo>
                    <a:pt x="32" y="45"/>
                  </a:lnTo>
                  <a:lnTo>
                    <a:pt x="32" y="48"/>
                  </a:lnTo>
                  <a:lnTo>
                    <a:pt x="33" y="52"/>
                  </a:lnTo>
                  <a:lnTo>
                    <a:pt x="33" y="52"/>
                  </a:lnTo>
                  <a:lnTo>
                    <a:pt x="35" y="57"/>
                  </a:lnTo>
                  <a:lnTo>
                    <a:pt x="41" y="61"/>
                  </a:lnTo>
                  <a:lnTo>
                    <a:pt x="41" y="61"/>
                  </a:lnTo>
                  <a:lnTo>
                    <a:pt x="44" y="63"/>
                  </a:lnTo>
                  <a:lnTo>
                    <a:pt x="46" y="64"/>
                  </a:lnTo>
                  <a:lnTo>
                    <a:pt x="48" y="64"/>
                  </a:lnTo>
                  <a:lnTo>
                    <a:pt x="48" y="64"/>
                  </a:lnTo>
                  <a:lnTo>
                    <a:pt x="50" y="61"/>
                  </a:lnTo>
                  <a:lnTo>
                    <a:pt x="51" y="61"/>
                  </a:lnTo>
                  <a:lnTo>
                    <a:pt x="51" y="61"/>
                  </a:lnTo>
                  <a:lnTo>
                    <a:pt x="51" y="66"/>
                  </a:lnTo>
                  <a:lnTo>
                    <a:pt x="51" y="68"/>
                  </a:lnTo>
                  <a:lnTo>
                    <a:pt x="55" y="70"/>
                  </a:lnTo>
                  <a:lnTo>
                    <a:pt x="55" y="70"/>
                  </a:lnTo>
                  <a:lnTo>
                    <a:pt x="58" y="64"/>
                  </a:lnTo>
                  <a:lnTo>
                    <a:pt x="58" y="61"/>
                  </a:lnTo>
                  <a:lnTo>
                    <a:pt x="58" y="61"/>
                  </a:lnTo>
                  <a:lnTo>
                    <a:pt x="57" y="56"/>
                  </a:lnTo>
                  <a:lnTo>
                    <a:pt x="55" y="52"/>
                  </a:lnTo>
                  <a:lnTo>
                    <a:pt x="55" y="52"/>
                  </a:lnTo>
                  <a:lnTo>
                    <a:pt x="57" y="45"/>
                  </a:lnTo>
                  <a:lnTo>
                    <a:pt x="60" y="43"/>
                  </a:lnTo>
                  <a:lnTo>
                    <a:pt x="62" y="41"/>
                  </a:lnTo>
                  <a:lnTo>
                    <a:pt x="62" y="41"/>
                  </a:lnTo>
                  <a:lnTo>
                    <a:pt x="64" y="45"/>
                  </a:lnTo>
                  <a:lnTo>
                    <a:pt x="66" y="50"/>
                  </a:lnTo>
                  <a:lnTo>
                    <a:pt x="66" y="50"/>
                  </a:lnTo>
                  <a:lnTo>
                    <a:pt x="66" y="54"/>
                  </a:lnTo>
                  <a:lnTo>
                    <a:pt x="66" y="54"/>
                  </a:lnTo>
                  <a:lnTo>
                    <a:pt x="67" y="59"/>
                  </a:lnTo>
                  <a:lnTo>
                    <a:pt x="67" y="59"/>
                  </a:lnTo>
                  <a:lnTo>
                    <a:pt x="67" y="54"/>
                  </a:lnTo>
                  <a:lnTo>
                    <a:pt x="67" y="52"/>
                  </a:lnTo>
                  <a:lnTo>
                    <a:pt x="67" y="48"/>
                  </a:lnTo>
                  <a:lnTo>
                    <a:pt x="67" y="48"/>
                  </a:lnTo>
                  <a:lnTo>
                    <a:pt x="69" y="48"/>
                  </a:lnTo>
                  <a:lnTo>
                    <a:pt x="69" y="50"/>
                  </a:lnTo>
                  <a:lnTo>
                    <a:pt x="69" y="50"/>
                  </a:lnTo>
                  <a:lnTo>
                    <a:pt x="69" y="48"/>
                  </a:lnTo>
                  <a:lnTo>
                    <a:pt x="69" y="48"/>
                  </a:lnTo>
                  <a:lnTo>
                    <a:pt x="73" y="47"/>
                  </a:lnTo>
                  <a:lnTo>
                    <a:pt x="73" y="47"/>
                  </a:lnTo>
                  <a:lnTo>
                    <a:pt x="74" y="43"/>
                  </a:lnTo>
                  <a:lnTo>
                    <a:pt x="74" y="41"/>
                  </a:lnTo>
                  <a:lnTo>
                    <a:pt x="73" y="38"/>
                  </a:lnTo>
                  <a:lnTo>
                    <a:pt x="73" y="38"/>
                  </a:lnTo>
                  <a:lnTo>
                    <a:pt x="71" y="34"/>
                  </a:lnTo>
                  <a:lnTo>
                    <a:pt x="71" y="34"/>
                  </a:lnTo>
                  <a:lnTo>
                    <a:pt x="71" y="32"/>
                  </a:lnTo>
                  <a:lnTo>
                    <a:pt x="71" y="32"/>
                  </a:lnTo>
                  <a:lnTo>
                    <a:pt x="73" y="29"/>
                  </a:lnTo>
                  <a:lnTo>
                    <a:pt x="71" y="29"/>
                  </a:lnTo>
                  <a:lnTo>
                    <a:pt x="69" y="29"/>
                  </a:lnTo>
                  <a:lnTo>
                    <a:pt x="69" y="29"/>
                  </a:lnTo>
                  <a:lnTo>
                    <a:pt x="71" y="25"/>
                  </a:lnTo>
                  <a:lnTo>
                    <a:pt x="69" y="23"/>
                  </a:lnTo>
                  <a:lnTo>
                    <a:pt x="67" y="22"/>
                  </a:lnTo>
                  <a:lnTo>
                    <a:pt x="66" y="22"/>
                  </a:lnTo>
                  <a:lnTo>
                    <a:pt x="66" y="22"/>
                  </a:lnTo>
                  <a:lnTo>
                    <a:pt x="67" y="20"/>
                  </a:lnTo>
                  <a:lnTo>
                    <a:pt x="69" y="18"/>
                  </a:lnTo>
                  <a:lnTo>
                    <a:pt x="69" y="18"/>
                  </a:lnTo>
                  <a:lnTo>
                    <a:pt x="69" y="16"/>
                  </a:lnTo>
                  <a:lnTo>
                    <a:pt x="67" y="15"/>
                  </a:lnTo>
                  <a:lnTo>
                    <a:pt x="67" y="15"/>
                  </a:lnTo>
                  <a:lnTo>
                    <a:pt x="67" y="11"/>
                  </a:lnTo>
                  <a:lnTo>
                    <a:pt x="67" y="11"/>
                  </a:lnTo>
                  <a:lnTo>
                    <a:pt x="67" y="11"/>
                  </a:lnTo>
                  <a:lnTo>
                    <a:pt x="67" y="11"/>
                  </a:lnTo>
                  <a:lnTo>
                    <a:pt x="66" y="11"/>
                  </a:lnTo>
                  <a:lnTo>
                    <a:pt x="64" y="9"/>
                  </a:lnTo>
                  <a:lnTo>
                    <a:pt x="64" y="9"/>
                  </a:lnTo>
                  <a:lnTo>
                    <a:pt x="64" y="7"/>
                  </a:lnTo>
                  <a:lnTo>
                    <a:pt x="62" y="6"/>
                  </a:lnTo>
                  <a:lnTo>
                    <a:pt x="62" y="6"/>
                  </a:lnTo>
                  <a:lnTo>
                    <a:pt x="58" y="4"/>
                  </a:lnTo>
                  <a:lnTo>
                    <a:pt x="57" y="0"/>
                  </a:lnTo>
                  <a:lnTo>
                    <a:pt x="57" y="0"/>
                  </a:lnTo>
                  <a:lnTo>
                    <a:pt x="55" y="4"/>
                  </a:lnTo>
                  <a:lnTo>
                    <a:pt x="55" y="6"/>
                  </a:lnTo>
                  <a:lnTo>
                    <a:pt x="57" y="11"/>
                  </a:lnTo>
                  <a:lnTo>
                    <a:pt x="57" y="11"/>
                  </a:lnTo>
                  <a:lnTo>
                    <a:pt x="58" y="13"/>
                  </a:lnTo>
                  <a:lnTo>
                    <a:pt x="57" y="15"/>
                  </a:lnTo>
                  <a:lnTo>
                    <a:pt x="57" y="15"/>
                  </a:lnTo>
                  <a:lnTo>
                    <a:pt x="55" y="15"/>
                  </a:lnTo>
                  <a:lnTo>
                    <a:pt x="51" y="13"/>
                  </a:lnTo>
                  <a:lnTo>
                    <a:pt x="51" y="13"/>
                  </a:lnTo>
                  <a:lnTo>
                    <a:pt x="51" y="15"/>
                  </a:lnTo>
                  <a:lnTo>
                    <a:pt x="48" y="13"/>
                  </a:lnTo>
                  <a:lnTo>
                    <a:pt x="48" y="13"/>
                  </a:lnTo>
                  <a:lnTo>
                    <a:pt x="46" y="13"/>
                  </a:lnTo>
                  <a:lnTo>
                    <a:pt x="46" y="16"/>
                  </a:lnTo>
                  <a:lnTo>
                    <a:pt x="44" y="18"/>
                  </a:lnTo>
                  <a:lnTo>
                    <a:pt x="44" y="20"/>
                  </a:lnTo>
                  <a:lnTo>
                    <a:pt x="44" y="20"/>
                  </a:lnTo>
                  <a:lnTo>
                    <a:pt x="41" y="20"/>
                  </a:lnTo>
                  <a:lnTo>
                    <a:pt x="39" y="18"/>
                  </a:lnTo>
                  <a:lnTo>
                    <a:pt x="39" y="18"/>
                  </a:lnTo>
                  <a:lnTo>
                    <a:pt x="37" y="22"/>
                  </a:lnTo>
                  <a:lnTo>
                    <a:pt x="37" y="23"/>
                  </a:lnTo>
                  <a:lnTo>
                    <a:pt x="37" y="23"/>
                  </a:lnTo>
                  <a:lnTo>
                    <a:pt x="33" y="25"/>
                  </a:lnTo>
                  <a:lnTo>
                    <a:pt x="32" y="25"/>
                  </a:lnTo>
                  <a:lnTo>
                    <a:pt x="32" y="25"/>
                  </a:lnTo>
                  <a:lnTo>
                    <a:pt x="28" y="27"/>
                  </a:lnTo>
                  <a:lnTo>
                    <a:pt x="28" y="27"/>
                  </a:lnTo>
                  <a:lnTo>
                    <a:pt x="28" y="27"/>
                  </a:lnTo>
                  <a:lnTo>
                    <a:pt x="28" y="27"/>
                  </a:lnTo>
                  <a:lnTo>
                    <a:pt x="28" y="27"/>
                  </a:lnTo>
                  <a:lnTo>
                    <a:pt x="30" y="25"/>
                  </a:lnTo>
                  <a:lnTo>
                    <a:pt x="30" y="23"/>
                  </a:lnTo>
                  <a:lnTo>
                    <a:pt x="30" y="23"/>
                  </a:lnTo>
                  <a:lnTo>
                    <a:pt x="30" y="18"/>
                  </a:lnTo>
                  <a:lnTo>
                    <a:pt x="28" y="18"/>
                  </a:lnTo>
                  <a:lnTo>
                    <a:pt x="26" y="18"/>
                  </a:lnTo>
                  <a:lnTo>
                    <a:pt x="26" y="18"/>
                  </a:lnTo>
                  <a:lnTo>
                    <a:pt x="25" y="16"/>
                  </a:lnTo>
                  <a:lnTo>
                    <a:pt x="23" y="15"/>
                  </a:lnTo>
                  <a:lnTo>
                    <a:pt x="23" y="15"/>
                  </a:lnTo>
                  <a:lnTo>
                    <a:pt x="23" y="18"/>
                  </a:lnTo>
                  <a:lnTo>
                    <a:pt x="21" y="18"/>
                  </a:lnTo>
                  <a:lnTo>
                    <a:pt x="17" y="20"/>
                  </a:lnTo>
                  <a:lnTo>
                    <a:pt x="17" y="20"/>
                  </a:lnTo>
                  <a:lnTo>
                    <a:pt x="16" y="22"/>
                  </a:lnTo>
                  <a:lnTo>
                    <a:pt x="16" y="23"/>
                  </a:lnTo>
                  <a:lnTo>
                    <a:pt x="14" y="23"/>
                  </a:lnTo>
                  <a:lnTo>
                    <a:pt x="14" y="23"/>
                  </a:lnTo>
                  <a:lnTo>
                    <a:pt x="8" y="25"/>
                  </a:lnTo>
                  <a:lnTo>
                    <a:pt x="5" y="25"/>
                  </a:lnTo>
                  <a:lnTo>
                    <a:pt x="3" y="27"/>
                  </a:lnTo>
                  <a:lnTo>
                    <a:pt x="3" y="27"/>
                  </a:lnTo>
                  <a:lnTo>
                    <a:pt x="1" y="32"/>
                  </a:lnTo>
                  <a:lnTo>
                    <a:pt x="1" y="32"/>
                  </a:lnTo>
                  <a:lnTo>
                    <a:pt x="0" y="3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0" name="Freeform 5447"/>
            <p:cNvSpPr>
              <a:spLocks/>
            </p:cNvSpPr>
            <p:nvPr/>
          </p:nvSpPr>
          <p:spPr bwMode="auto">
            <a:xfrm>
              <a:off x="4647" y="2551"/>
              <a:ext cx="74" cy="70"/>
            </a:xfrm>
            <a:custGeom>
              <a:avLst/>
              <a:gdLst/>
              <a:ahLst/>
              <a:cxnLst>
                <a:cxn ang="0">
                  <a:pos x="0" y="41"/>
                </a:cxn>
                <a:cxn ang="0">
                  <a:pos x="5" y="39"/>
                </a:cxn>
                <a:cxn ang="0">
                  <a:pos x="7" y="34"/>
                </a:cxn>
                <a:cxn ang="0">
                  <a:pos x="10" y="29"/>
                </a:cxn>
                <a:cxn ang="0">
                  <a:pos x="14" y="32"/>
                </a:cxn>
                <a:cxn ang="0">
                  <a:pos x="16" y="34"/>
                </a:cxn>
                <a:cxn ang="0">
                  <a:pos x="17" y="32"/>
                </a:cxn>
                <a:cxn ang="0">
                  <a:pos x="19" y="32"/>
                </a:cxn>
                <a:cxn ang="0">
                  <a:pos x="21" y="36"/>
                </a:cxn>
                <a:cxn ang="0">
                  <a:pos x="23" y="34"/>
                </a:cxn>
                <a:cxn ang="0">
                  <a:pos x="25" y="32"/>
                </a:cxn>
                <a:cxn ang="0">
                  <a:pos x="25" y="31"/>
                </a:cxn>
                <a:cxn ang="0">
                  <a:pos x="28" y="32"/>
                </a:cxn>
                <a:cxn ang="0">
                  <a:pos x="35" y="39"/>
                </a:cxn>
                <a:cxn ang="0">
                  <a:pos x="32" y="45"/>
                </a:cxn>
                <a:cxn ang="0">
                  <a:pos x="33" y="52"/>
                </a:cxn>
                <a:cxn ang="0">
                  <a:pos x="41" y="61"/>
                </a:cxn>
                <a:cxn ang="0">
                  <a:pos x="46" y="64"/>
                </a:cxn>
                <a:cxn ang="0">
                  <a:pos x="50" y="61"/>
                </a:cxn>
                <a:cxn ang="0">
                  <a:pos x="51" y="66"/>
                </a:cxn>
                <a:cxn ang="0">
                  <a:pos x="55" y="70"/>
                </a:cxn>
                <a:cxn ang="0">
                  <a:pos x="58" y="61"/>
                </a:cxn>
                <a:cxn ang="0">
                  <a:pos x="55" y="52"/>
                </a:cxn>
                <a:cxn ang="0">
                  <a:pos x="62" y="41"/>
                </a:cxn>
                <a:cxn ang="0">
                  <a:pos x="66" y="50"/>
                </a:cxn>
                <a:cxn ang="0">
                  <a:pos x="66" y="54"/>
                </a:cxn>
                <a:cxn ang="0">
                  <a:pos x="67" y="54"/>
                </a:cxn>
                <a:cxn ang="0">
                  <a:pos x="67" y="48"/>
                </a:cxn>
                <a:cxn ang="0">
                  <a:pos x="69" y="50"/>
                </a:cxn>
                <a:cxn ang="0">
                  <a:pos x="73" y="47"/>
                </a:cxn>
                <a:cxn ang="0">
                  <a:pos x="74" y="41"/>
                </a:cxn>
                <a:cxn ang="0">
                  <a:pos x="71" y="34"/>
                </a:cxn>
                <a:cxn ang="0">
                  <a:pos x="71" y="32"/>
                </a:cxn>
                <a:cxn ang="0">
                  <a:pos x="69" y="29"/>
                </a:cxn>
                <a:cxn ang="0">
                  <a:pos x="69" y="23"/>
                </a:cxn>
                <a:cxn ang="0">
                  <a:pos x="66" y="22"/>
                </a:cxn>
                <a:cxn ang="0">
                  <a:pos x="69" y="18"/>
                </a:cxn>
                <a:cxn ang="0">
                  <a:pos x="67" y="15"/>
                </a:cxn>
                <a:cxn ang="0">
                  <a:pos x="67" y="11"/>
                </a:cxn>
                <a:cxn ang="0">
                  <a:pos x="64" y="9"/>
                </a:cxn>
                <a:cxn ang="0">
                  <a:pos x="62" y="6"/>
                </a:cxn>
                <a:cxn ang="0">
                  <a:pos x="57" y="0"/>
                </a:cxn>
                <a:cxn ang="0">
                  <a:pos x="55" y="6"/>
                </a:cxn>
                <a:cxn ang="0">
                  <a:pos x="58" y="13"/>
                </a:cxn>
                <a:cxn ang="0">
                  <a:pos x="55" y="15"/>
                </a:cxn>
                <a:cxn ang="0">
                  <a:pos x="51" y="15"/>
                </a:cxn>
                <a:cxn ang="0">
                  <a:pos x="46" y="13"/>
                </a:cxn>
                <a:cxn ang="0">
                  <a:pos x="44" y="20"/>
                </a:cxn>
                <a:cxn ang="0">
                  <a:pos x="39" y="18"/>
                </a:cxn>
                <a:cxn ang="0">
                  <a:pos x="37" y="23"/>
                </a:cxn>
                <a:cxn ang="0">
                  <a:pos x="32" y="25"/>
                </a:cxn>
                <a:cxn ang="0">
                  <a:pos x="28" y="27"/>
                </a:cxn>
                <a:cxn ang="0">
                  <a:pos x="28" y="27"/>
                </a:cxn>
                <a:cxn ang="0">
                  <a:pos x="30" y="23"/>
                </a:cxn>
                <a:cxn ang="0">
                  <a:pos x="26" y="18"/>
                </a:cxn>
                <a:cxn ang="0">
                  <a:pos x="23" y="15"/>
                </a:cxn>
                <a:cxn ang="0">
                  <a:pos x="21" y="18"/>
                </a:cxn>
                <a:cxn ang="0">
                  <a:pos x="16" y="22"/>
                </a:cxn>
                <a:cxn ang="0">
                  <a:pos x="14" y="23"/>
                </a:cxn>
                <a:cxn ang="0">
                  <a:pos x="3" y="27"/>
                </a:cxn>
                <a:cxn ang="0">
                  <a:pos x="1" y="32"/>
                </a:cxn>
              </a:cxnLst>
              <a:rect l="0" t="0" r="r" b="b"/>
              <a:pathLst>
                <a:path w="74" h="70">
                  <a:moveTo>
                    <a:pt x="0" y="38"/>
                  </a:moveTo>
                  <a:lnTo>
                    <a:pt x="0" y="38"/>
                  </a:lnTo>
                  <a:lnTo>
                    <a:pt x="0" y="41"/>
                  </a:lnTo>
                  <a:lnTo>
                    <a:pt x="1" y="41"/>
                  </a:lnTo>
                  <a:lnTo>
                    <a:pt x="3" y="41"/>
                  </a:lnTo>
                  <a:lnTo>
                    <a:pt x="5" y="39"/>
                  </a:lnTo>
                  <a:lnTo>
                    <a:pt x="5" y="39"/>
                  </a:lnTo>
                  <a:lnTo>
                    <a:pt x="5" y="36"/>
                  </a:lnTo>
                  <a:lnTo>
                    <a:pt x="7" y="34"/>
                  </a:lnTo>
                  <a:lnTo>
                    <a:pt x="7" y="34"/>
                  </a:lnTo>
                  <a:lnTo>
                    <a:pt x="8" y="31"/>
                  </a:lnTo>
                  <a:lnTo>
                    <a:pt x="10" y="29"/>
                  </a:lnTo>
                  <a:lnTo>
                    <a:pt x="12" y="29"/>
                  </a:lnTo>
                  <a:lnTo>
                    <a:pt x="12" y="29"/>
                  </a:lnTo>
                  <a:lnTo>
                    <a:pt x="14" y="32"/>
                  </a:lnTo>
                  <a:lnTo>
                    <a:pt x="14" y="34"/>
                  </a:lnTo>
                  <a:lnTo>
                    <a:pt x="14" y="34"/>
                  </a:lnTo>
                  <a:lnTo>
                    <a:pt x="16" y="34"/>
                  </a:lnTo>
                  <a:lnTo>
                    <a:pt x="16" y="36"/>
                  </a:lnTo>
                  <a:lnTo>
                    <a:pt x="16" y="36"/>
                  </a:lnTo>
                  <a:lnTo>
                    <a:pt x="17" y="32"/>
                  </a:lnTo>
                  <a:lnTo>
                    <a:pt x="19" y="31"/>
                  </a:lnTo>
                  <a:lnTo>
                    <a:pt x="19" y="31"/>
                  </a:lnTo>
                  <a:lnTo>
                    <a:pt x="19" y="32"/>
                  </a:lnTo>
                  <a:lnTo>
                    <a:pt x="19" y="34"/>
                  </a:lnTo>
                  <a:lnTo>
                    <a:pt x="19" y="34"/>
                  </a:lnTo>
                  <a:lnTo>
                    <a:pt x="21" y="36"/>
                  </a:lnTo>
                  <a:lnTo>
                    <a:pt x="23" y="36"/>
                  </a:lnTo>
                  <a:lnTo>
                    <a:pt x="23" y="36"/>
                  </a:lnTo>
                  <a:lnTo>
                    <a:pt x="23" y="34"/>
                  </a:lnTo>
                  <a:lnTo>
                    <a:pt x="23" y="34"/>
                  </a:lnTo>
                  <a:lnTo>
                    <a:pt x="25" y="32"/>
                  </a:lnTo>
                  <a:lnTo>
                    <a:pt x="25" y="32"/>
                  </a:lnTo>
                  <a:lnTo>
                    <a:pt x="25" y="31"/>
                  </a:lnTo>
                  <a:lnTo>
                    <a:pt x="25" y="31"/>
                  </a:lnTo>
                  <a:lnTo>
                    <a:pt x="25" y="31"/>
                  </a:lnTo>
                  <a:lnTo>
                    <a:pt x="26" y="31"/>
                  </a:lnTo>
                  <a:lnTo>
                    <a:pt x="28" y="32"/>
                  </a:lnTo>
                  <a:lnTo>
                    <a:pt x="28" y="32"/>
                  </a:lnTo>
                  <a:lnTo>
                    <a:pt x="33" y="34"/>
                  </a:lnTo>
                  <a:lnTo>
                    <a:pt x="35" y="36"/>
                  </a:lnTo>
                  <a:lnTo>
                    <a:pt x="35" y="39"/>
                  </a:lnTo>
                  <a:lnTo>
                    <a:pt x="35" y="39"/>
                  </a:lnTo>
                  <a:lnTo>
                    <a:pt x="33" y="41"/>
                  </a:lnTo>
                  <a:lnTo>
                    <a:pt x="32" y="45"/>
                  </a:lnTo>
                  <a:lnTo>
                    <a:pt x="32" y="45"/>
                  </a:lnTo>
                  <a:lnTo>
                    <a:pt x="32" y="48"/>
                  </a:lnTo>
                  <a:lnTo>
                    <a:pt x="33" y="52"/>
                  </a:lnTo>
                  <a:lnTo>
                    <a:pt x="33" y="52"/>
                  </a:lnTo>
                  <a:lnTo>
                    <a:pt x="35" y="57"/>
                  </a:lnTo>
                  <a:lnTo>
                    <a:pt x="41" y="61"/>
                  </a:lnTo>
                  <a:lnTo>
                    <a:pt x="41" y="61"/>
                  </a:lnTo>
                  <a:lnTo>
                    <a:pt x="44" y="63"/>
                  </a:lnTo>
                  <a:lnTo>
                    <a:pt x="46" y="64"/>
                  </a:lnTo>
                  <a:lnTo>
                    <a:pt x="48" y="64"/>
                  </a:lnTo>
                  <a:lnTo>
                    <a:pt x="48" y="64"/>
                  </a:lnTo>
                  <a:lnTo>
                    <a:pt x="50" y="61"/>
                  </a:lnTo>
                  <a:lnTo>
                    <a:pt x="51" y="61"/>
                  </a:lnTo>
                  <a:lnTo>
                    <a:pt x="51" y="61"/>
                  </a:lnTo>
                  <a:lnTo>
                    <a:pt x="51" y="66"/>
                  </a:lnTo>
                  <a:lnTo>
                    <a:pt x="51" y="68"/>
                  </a:lnTo>
                  <a:lnTo>
                    <a:pt x="55" y="70"/>
                  </a:lnTo>
                  <a:lnTo>
                    <a:pt x="55" y="70"/>
                  </a:lnTo>
                  <a:lnTo>
                    <a:pt x="58" y="64"/>
                  </a:lnTo>
                  <a:lnTo>
                    <a:pt x="58" y="61"/>
                  </a:lnTo>
                  <a:lnTo>
                    <a:pt x="58" y="61"/>
                  </a:lnTo>
                  <a:lnTo>
                    <a:pt x="57" y="56"/>
                  </a:lnTo>
                  <a:lnTo>
                    <a:pt x="55" y="52"/>
                  </a:lnTo>
                  <a:lnTo>
                    <a:pt x="55" y="52"/>
                  </a:lnTo>
                  <a:lnTo>
                    <a:pt x="57" y="45"/>
                  </a:lnTo>
                  <a:lnTo>
                    <a:pt x="60" y="43"/>
                  </a:lnTo>
                  <a:lnTo>
                    <a:pt x="62" y="41"/>
                  </a:lnTo>
                  <a:lnTo>
                    <a:pt x="62" y="41"/>
                  </a:lnTo>
                  <a:lnTo>
                    <a:pt x="64" y="45"/>
                  </a:lnTo>
                  <a:lnTo>
                    <a:pt x="66" y="50"/>
                  </a:lnTo>
                  <a:lnTo>
                    <a:pt x="66" y="50"/>
                  </a:lnTo>
                  <a:lnTo>
                    <a:pt x="66" y="54"/>
                  </a:lnTo>
                  <a:lnTo>
                    <a:pt x="66" y="54"/>
                  </a:lnTo>
                  <a:lnTo>
                    <a:pt x="67" y="59"/>
                  </a:lnTo>
                  <a:lnTo>
                    <a:pt x="67" y="59"/>
                  </a:lnTo>
                  <a:lnTo>
                    <a:pt x="67" y="54"/>
                  </a:lnTo>
                  <a:lnTo>
                    <a:pt x="67" y="52"/>
                  </a:lnTo>
                  <a:lnTo>
                    <a:pt x="67" y="48"/>
                  </a:lnTo>
                  <a:lnTo>
                    <a:pt x="67" y="48"/>
                  </a:lnTo>
                  <a:lnTo>
                    <a:pt x="69" y="48"/>
                  </a:lnTo>
                  <a:lnTo>
                    <a:pt x="69" y="50"/>
                  </a:lnTo>
                  <a:lnTo>
                    <a:pt x="69" y="50"/>
                  </a:lnTo>
                  <a:lnTo>
                    <a:pt x="69" y="48"/>
                  </a:lnTo>
                  <a:lnTo>
                    <a:pt x="69" y="48"/>
                  </a:lnTo>
                  <a:lnTo>
                    <a:pt x="73" y="47"/>
                  </a:lnTo>
                  <a:lnTo>
                    <a:pt x="73" y="47"/>
                  </a:lnTo>
                  <a:lnTo>
                    <a:pt x="74" y="43"/>
                  </a:lnTo>
                  <a:lnTo>
                    <a:pt x="74" y="41"/>
                  </a:lnTo>
                  <a:lnTo>
                    <a:pt x="73" y="38"/>
                  </a:lnTo>
                  <a:lnTo>
                    <a:pt x="73" y="38"/>
                  </a:lnTo>
                  <a:lnTo>
                    <a:pt x="71" y="34"/>
                  </a:lnTo>
                  <a:lnTo>
                    <a:pt x="71" y="34"/>
                  </a:lnTo>
                  <a:lnTo>
                    <a:pt x="71" y="32"/>
                  </a:lnTo>
                  <a:lnTo>
                    <a:pt x="71" y="32"/>
                  </a:lnTo>
                  <a:lnTo>
                    <a:pt x="73" y="29"/>
                  </a:lnTo>
                  <a:lnTo>
                    <a:pt x="71" y="29"/>
                  </a:lnTo>
                  <a:lnTo>
                    <a:pt x="69" y="29"/>
                  </a:lnTo>
                  <a:lnTo>
                    <a:pt x="69" y="29"/>
                  </a:lnTo>
                  <a:lnTo>
                    <a:pt x="71" y="25"/>
                  </a:lnTo>
                  <a:lnTo>
                    <a:pt x="69" y="23"/>
                  </a:lnTo>
                  <a:lnTo>
                    <a:pt x="67" y="22"/>
                  </a:lnTo>
                  <a:lnTo>
                    <a:pt x="66" y="22"/>
                  </a:lnTo>
                  <a:lnTo>
                    <a:pt x="66" y="22"/>
                  </a:lnTo>
                  <a:lnTo>
                    <a:pt x="67" y="20"/>
                  </a:lnTo>
                  <a:lnTo>
                    <a:pt x="69" y="18"/>
                  </a:lnTo>
                  <a:lnTo>
                    <a:pt x="69" y="18"/>
                  </a:lnTo>
                  <a:lnTo>
                    <a:pt x="69" y="16"/>
                  </a:lnTo>
                  <a:lnTo>
                    <a:pt x="67" y="15"/>
                  </a:lnTo>
                  <a:lnTo>
                    <a:pt x="67" y="15"/>
                  </a:lnTo>
                  <a:lnTo>
                    <a:pt x="67" y="11"/>
                  </a:lnTo>
                  <a:lnTo>
                    <a:pt x="67" y="11"/>
                  </a:lnTo>
                  <a:lnTo>
                    <a:pt x="67" y="11"/>
                  </a:lnTo>
                  <a:lnTo>
                    <a:pt x="67" y="11"/>
                  </a:lnTo>
                  <a:lnTo>
                    <a:pt x="66" y="11"/>
                  </a:lnTo>
                  <a:lnTo>
                    <a:pt x="64" y="9"/>
                  </a:lnTo>
                  <a:lnTo>
                    <a:pt x="64" y="9"/>
                  </a:lnTo>
                  <a:lnTo>
                    <a:pt x="64" y="7"/>
                  </a:lnTo>
                  <a:lnTo>
                    <a:pt x="62" y="6"/>
                  </a:lnTo>
                  <a:lnTo>
                    <a:pt x="62" y="6"/>
                  </a:lnTo>
                  <a:lnTo>
                    <a:pt x="58" y="4"/>
                  </a:lnTo>
                  <a:lnTo>
                    <a:pt x="57" y="0"/>
                  </a:lnTo>
                  <a:lnTo>
                    <a:pt x="57" y="0"/>
                  </a:lnTo>
                  <a:lnTo>
                    <a:pt x="55" y="4"/>
                  </a:lnTo>
                  <a:lnTo>
                    <a:pt x="55" y="6"/>
                  </a:lnTo>
                  <a:lnTo>
                    <a:pt x="57" y="11"/>
                  </a:lnTo>
                  <a:lnTo>
                    <a:pt x="57" y="11"/>
                  </a:lnTo>
                  <a:lnTo>
                    <a:pt x="58" y="13"/>
                  </a:lnTo>
                  <a:lnTo>
                    <a:pt x="57" y="15"/>
                  </a:lnTo>
                  <a:lnTo>
                    <a:pt x="57" y="15"/>
                  </a:lnTo>
                  <a:lnTo>
                    <a:pt x="55" y="15"/>
                  </a:lnTo>
                  <a:lnTo>
                    <a:pt x="51" y="13"/>
                  </a:lnTo>
                  <a:lnTo>
                    <a:pt x="51" y="13"/>
                  </a:lnTo>
                  <a:lnTo>
                    <a:pt x="51" y="15"/>
                  </a:lnTo>
                  <a:lnTo>
                    <a:pt x="48" y="13"/>
                  </a:lnTo>
                  <a:lnTo>
                    <a:pt x="48" y="13"/>
                  </a:lnTo>
                  <a:lnTo>
                    <a:pt x="46" y="13"/>
                  </a:lnTo>
                  <a:lnTo>
                    <a:pt x="46" y="16"/>
                  </a:lnTo>
                  <a:lnTo>
                    <a:pt x="44" y="18"/>
                  </a:lnTo>
                  <a:lnTo>
                    <a:pt x="44" y="20"/>
                  </a:lnTo>
                  <a:lnTo>
                    <a:pt x="44" y="20"/>
                  </a:lnTo>
                  <a:lnTo>
                    <a:pt x="41" y="20"/>
                  </a:lnTo>
                  <a:lnTo>
                    <a:pt x="39" y="18"/>
                  </a:lnTo>
                  <a:lnTo>
                    <a:pt x="39" y="18"/>
                  </a:lnTo>
                  <a:lnTo>
                    <a:pt x="37" y="22"/>
                  </a:lnTo>
                  <a:lnTo>
                    <a:pt x="37" y="23"/>
                  </a:lnTo>
                  <a:lnTo>
                    <a:pt x="37" y="23"/>
                  </a:lnTo>
                  <a:lnTo>
                    <a:pt x="33" y="25"/>
                  </a:lnTo>
                  <a:lnTo>
                    <a:pt x="32" y="25"/>
                  </a:lnTo>
                  <a:lnTo>
                    <a:pt x="32" y="25"/>
                  </a:lnTo>
                  <a:lnTo>
                    <a:pt x="28" y="27"/>
                  </a:lnTo>
                  <a:lnTo>
                    <a:pt x="28" y="27"/>
                  </a:lnTo>
                  <a:lnTo>
                    <a:pt x="28" y="27"/>
                  </a:lnTo>
                  <a:lnTo>
                    <a:pt x="28" y="27"/>
                  </a:lnTo>
                  <a:lnTo>
                    <a:pt x="28" y="27"/>
                  </a:lnTo>
                  <a:lnTo>
                    <a:pt x="30" y="25"/>
                  </a:lnTo>
                  <a:lnTo>
                    <a:pt x="30" y="23"/>
                  </a:lnTo>
                  <a:lnTo>
                    <a:pt x="30" y="23"/>
                  </a:lnTo>
                  <a:lnTo>
                    <a:pt x="30" y="18"/>
                  </a:lnTo>
                  <a:lnTo>
                    <a:pt x="28" y="18"/>
                  </a:lnTo>
                  <a:lnTo>
                    <a:pt x="26" y="18"/>
                  </a:lnTo>
                  <a:lnTo>
                    <a:pt x="26" y="18"/>
                  </a:lnTo>
                  <a:lnTo>
                    <a:pt x="25" y="16"/>
                  </a:lnTo>
                  <a:lnTo>
                    <a:pt x="23" y="15"/>
                  </a:lnTo>
                  <a:lnTo>
                    <a:pt x="23" y="15"/>
                  </a:lnTo>
                  <a:lnTo>
                    <a:pt x="23" y="18"/>
                  </a:lnTo>
                  <a:lnTo>
                    <a:pt x="21" y="18"/>
                  </a:lnTo>
                  <a:lnTo>
                    <a:pt x="17" y="20"/>
                  </a:lnTo>
                  <a:lnTo>
                    <a:pt x="17" y="20"/>
                  </a:lnTo>
                  <a:lnTo>
                    <a:pt x="16" y="22"/>
                  </a:lnTo>
                  <a:lnTo>
                    <a:pt x="16" y="23"/>
                  </a:lnTo>
                  <a:lnTo>
                    <a:pt x="14" y="23"/>
                  </a:lnTo>
                  <a:lnTo>
                    <a:pt x="14" y="23"/>
                  </a:lnTo>
                  <a:lnTo>
                    <a:pt x="8" y="25"/>
                  </a:lnTo>
                  <a:lnTo>
                    <a:pt x="5" y="25"/>
                  </a:lnTo>
                  <a:lnTo>
                    <a:pt x="3" y="27"/>
                  </a:lnTo>
                  <a:lnTo>
                    <a:pt x="3" y="27"/>
                  </a:lnTo>
                  <a:lnTo>
                    <a:pt x="1" y="32"/>
                  </a:lnTo>
                  <a:lnTo>
                    <a:pt x="1" y="32"/>
                  </a:lnTo>
                  <a:lnTo>
                    <a:pt x="0" y="38"/>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831" name="Freeform 5448"/>
            <p:cNvSpPr>
              <a:spLocks/>
            </p:cNvSpPr>
            <p:nvPr/>
          </p:nvSpPr>
          <p:spPr bwMode="auto">
            <a:xfrm>
              <a:off x="4654" y="2505"/>
              <a:ext cx="5" cy="3"/>
            </a:xfrm>
            <a:custGeom>
              <a:avLst/>
              <a:gdLst/>
              <a:ahLst/>
              <a:cxnLst>
                <a:cxn ang="0">
                  <a:pos x="1" y="0"/>
                </a:cxn>
                <a:cxn ang="0">
                  <a:pos x="1" y="0"/>
                </a:cxn>
                <a:cxn ang="0">
                  <a:pos x="0" y="0"/>
                </a:cxn>
                <a:cxn ang="0">
                  <a:pos x="0" y="0"/>
                </a:cxn>
                <a:cxn ang="0">
                  <a:pos x="3" y="3"/>
                </a:cxn>
                <a:cxn ang="0">
                  <a:pos x="3" y="3"/>
                </a:cxn>
                <a:cxn ang="0">
                  <a:pos x="5" y="0"/>
                </a:cxn>
                <a:cxn ang="0">
                  <a:pos x="1" y="0"/>
                </a:cxn>
              </a:cxnLst>
              <a:rect l="0" t="0" r="r" b="b"/>
              <a:pathLst>
                <a:path w="5" h="3">
                  <a:moveTo>
                    <a:pt x="1" y="0"/>
                  </a:moveTo>
                  <a:lnTo>
                    <a:pt x="1" y="0"/>
                  </a:lnTo>
                  <a:lnTo>
                    <a:pt x="0" y="0"/>
                  </a:lnTo>
                  <a:lnTo>
                    <a:pt x="0" y="0"/>
                  </a:lnTo>
                  <a:lnTo>
                    <a:pt x="3" y="3"/>
                  </a:lnTo>
                  <a:lnTo>
                    <a:pt x="3" y="3"/>
                  </a:lnTo>
                  <a:lnTo>
                    <a:pt x="5"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2" name="Freeform 5449"/>
            <p:cNvSpPr>
              <a:spLocks/>
            </p:cNvSpPr>
            <p:nvPr/>
          </p:nvSpPr>
          <p:spPr bwMode="auto">
            <a:xfrm>
              <a:off x="4654" y="2505"/>
              <a:ext cx="5" cy="3"/>
            </a:xfrm>
            <a:custGeom>
              <a:avLst/>
              <a:gdLst/>
              <a:ahLst/>
              <a:cxnLst>
                <a:cxn ang="0">
                  <a:pos x="1" y="0"/>
                </a:cxn>
                <a:cxn ang="0">
                  <a:pos x="1" y="0"/>
                </a:cxn>
                <a:cxn ang="0">
                  <a:pos x="0" y="0"/>
                </a:cxn>
                <a:cxn ang="0">
                  <a:pos x="0" y="0"/>
                </a:cxn>
                <a:cxn ang="0">
                  <a:pos x="3" y="3"/>
                </a:cxn>
                <a:cxn ang="0">
                  <a:pos x="3" y="3"/>
                </a:cxn>
                <a:cxn ang="0">
                  <a:pos x="5" y="0"/>
                </a:cxn>
                <a:cxn ang="0">
                  <a:pos x="1" y="0"/>
                </a:cxn>
              </a:cxnLst>
              <a:rect l="0" t="0" r="r" b="b"/>
              <a:pathLst>
                <a:path w="5" h="3">
                  <a:moveTo>
                    <a:pt x="1" y="0"/>
                  </a:moveTo>
                  <a:lnTo>
                    <a:pt x="1" y="0"/>
                  </a:lnTo>
                  <a:lnTo>
                    <a:pt x="0" y="0"/>
                  </a:lnTo>
                  <a:lnTo>
                    <a:pt x="0" y="0"/>
                  </a:lnTo>
                  <a:lnTo>
                    <a:pt x="3" y="3"/>
                  </a:lnTo>
                  <a:lnTo>
                    <a:pt x="3" y="3"/>
                  </a:lnTo>
                  <a:lnTo>
                    <a:pt x="5"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3" name="Freeform 5450"/>
            <p:cNvSpPr>
              <a:spLocks/>
            </p:cNvSpPr>
            <p:nvPr/>
          </p:nvSpPr>
          <p:spPr bwMode="auto">
            <a:xfrm>
              <a:off x="4654" y="2530"/>
              <a:ext cx="18" cy="30"/>
            </a:xfrm>
            <a:custGeom>
              <a:avLst/>
              <a:gdLst/>
              <a:ahLst/>
              <a:cxnLst>
                <a:cxn ang="0">
                  <a:pos x="3" y="23"/>
                </a:cxn>
                <a:cxn ang="0">
                  <a:pos x="3" y="23"/>
                </a:cxn>
                <a:cxn ang="0">
                  <a:pos x="9" y="27"/>
                </a:cxn>
                <a:cxn ang="0">
                  <a:pos x="9" y="27"/>
                </a:cxn>
                <a:cxn ang="0">
                  <a:pos x="9" y="30"/>
                </a:cxn>
                <a:cxn ang="0">
                  <a:pos x="9" y="30"/>
                </a:cxn>
                <a:cxn ang="0">
                  <a:pos x="12" y="30"/>
                </a:cxn>
                <a:cxn ang="0">
                  <a:pos x="14" y="28"/>
                </a:cxn>
                <a:cxn ang="0">
                  <a:pos x="14" y="28"/>
                </a:cxn>
                <a:cxn ang="0">
                  <a:pos x="14" y="27"/>
                </a:cxn>
                <a:cxn ang="0">
                  <a:pos x="14" y="27"/>
                </a:cxn>
                <a:cxn ang="0">
                  <a:pos x="12" y="23"/>
                </a:cxn>
                <a:cxn ang="0">
                  <a:pos x="12" y="23"/>
                </a:cxn>
                <a:cxn ang="0">
                  <a:pos x="14" y="16"/>
                </a:cxn>
                <a:cxn ang="0">
                  <a:pos x="16" y="9"/>
                </a:cxn>
                <a:cxn ang="0">
                  <a:pos x="16" y="9"/>
                </a:cxn>
                <a:cxn ang="0">
                  <a:pos x="18" y="5"/>
                </a:cxn>
                <a:cxn ang="0">
                  <a:pos x="18" y="3"/>
                </a:cxn>
                <a:cxn ang="0">
                  <a:pos x="16" y="0"/>
                </a:cxn>
                <a:cxn ang="0">
                  <a:pos x="16" y="0"/>
                </a:cxn>
                <a:cxn ang="0">
                  <a:pos x="14" y="0"/>
                </a:cxn>
                <a:cxn ang="0">
                  <a:pos x="12" y="0"/>
                </a:cxn>
                <a:cxn ang="0">
                  <a:pos x="12" y="0"/>
                </a:cxn>
                <a:cxn ang="0">
                  <a:pos x="9" y="2"/>
                </a:cxn>
                <a:cxn ang="0">
                  <a:pos x="9" y="5"/>
                </a:cxn>
                <a:cxn ang="0">
                  <a:pos x="9" y="5"/>
                </a:cxn>
                <a:cxn ang="0">
                  <a:pos x="7" y="7"/>
                </a:cxn>
                <a:cxn ang="0">
                  <a:pos x="7" y="7"/>
                </a:cxn>
                <a:cxn ang="0">
                  <a:pos x="7" y="7"/>
                </a:cxn>
                <a:cxn ang="0">
                  <a:pos x="7" y="11"/>
                </a:cxn>
                <a:cxn ang="0">
                  <a:pos x="7" y="12"/>
                </a:cxn>
                <a:cxn ang="0">
                  <a:pos x="7" y="12"/>
                </a:cxn>
                <a:cxn ang="0">
                  <a:pos x="5" y="14"/>
                </a:cxn>
                <a:cxn ang="0">
                  <a:pos x="3" y="14"/>
                </a:cxn>
                <a:cxn ang="0">
                  <a:pos x="1" y="16"/>
                </a:cxn>
                <a:cxn ang="0">
                  <a:pos x="0" y="16"/>
                </a:cxn>
                <a:cxn ang="0">
                  <a:pos x="0" y="16"/>
                </a:cxn>
                <a:cxn ang="0">
                  <a:pos x="1" y="19"/>
                </a:cxn>
                <a:cxn ang="0">
                  <a:pos x="3" y="23"/>
                </a:cxn>
              </a:cxnLst>
              <a:rect l="0" t="0" r="r" b="b"/>
              <a:pathLst>
                <a:path w="18" h="30">
                  <a:moveTo>
                    <a:pt x="3" y="23"/>
                  </a:moveTo>
                  <a:lnTo>
                    <a:pt x="3" y="23"/>
                  </a:lnTo>
                  <a:lnTo>
                    <a:pt x="9" y="27"/>
                  </a:lnTo>
                  <a:lnTo>
                    <a:pt x="9" y="27"/>
                  </a:lnTo>
                  <a:lnTo>
                    <a:pt x="9" y="30"/>
                  </a:lnTo>
                  <a:lnTo>
                    <a:pt x="9" y="30"/>
                  </a:lnTo>
                  <a:lnTo>
                    <a:pt x="12" y="30"/>
                  </a:lnTo>
                  <a:lnTo>
                    <a:pt x="14" y="28"/>
                  </a:lnTo>
                  <a:lnTo>
                    <a:pt x="14" y="28"/>
                  </a:lnTo>
                  <a:lnTo>
                    <a:pt x="14" y="27"/>
                  </a:lnTo>
                  <a:lnTo>
                    <a:pt x="14" y="27"/>
                  </a:lnTo>
                  <a:lnTo>
                    <a:pt x="12" y="23"/>
                  </a:lnTo>
                  <a:lnTo>
                    <a:pt x="12" y="23"/>
                  </a:lnTo>
                  <a:lnTo>
                    <a:pt x="14" y="16"/>
                  </a:lnTo>
                  <a:lnTo>
                    <a:pt x="16" y="9"/>
                  </a:lnTo>
                  <a:lnTo>
                    <a:pt x="16" y="9"/>
                  </a:lnTo>
                  <a:lnTo>
                    <a:pt x="18" y="5"/>
                  </a:lnTo>
                  <a:lnTo>
                    <a:pt x="18" y="3"/>
                  </a:lnTo>
                  <a:lnTo>
                    <a:pt x="16" y="0"/>
                  </a:lnTo>
                  <a:lnTo>
                    <a:pt x="16" y="0"/>
                  </a:lnTo>
                  <a:lnTo>
                    <a:pt x="14" y="0"/>
                  </a:lnTo>
                  <a:lnTo>
                    <a:pt x="12" y="0"/>
                  </a:lnTo>
                  <a:lnTo>
                    <a:pt x="12" y="0"/>
                  </a:lnTo>
                  <a:lnTo>
                    <a:pt x="9" y="2"/>
                  </a:lnTo>
                  <a:lnTo>
                    <a:pt x="9" y="5"/>
                  </a:lnTo>
                  <a:lnTo>
                    <a:pt x="9" y="5"/>
                  </a:lnTo>
                  <a:lnTo>
                    <a:pt x="7" y="7"/>
                  </a:lnTo>
                  <a:lnTo>
                    <a:pt x="7" y="7"/>
                  </a:lnTo>
                  <a:lnTo>
                    <a:pt x="7" y="7"/>
                  </a:lnTo>
                  <a:lnTo>
                    <a:pt x="7" y="11"/>
                  </a:lnTo>
                  <a:lnTo>
                    <a:pt x="7" y="12"/>
                  </a:lnTo>
                  <a:lnTo>
                    <a:pt x="7" y="12"/>
                  </a:lnTo>
                  <a:lnTo>
                    <a:pt x="5" y="14"/>
                  </a:lnTo>
                  <a:lnTo>
                    <a:pt x="3" y="14"/>
                  </a:lnTo>
                  <a:lnTo>
                    <a:pt x="1" y="16"/>
                  </a:lnTo>
                  <a:lnTo>
                    <a:pt x="0" y="16"/>
                  </a:lnTo>
                  <a:lnTo>
                    <a:pt x="0" y="16"/>
                  </a:lnTo>
                  <a:lnTo>
                    <a:pt x="1" y="19"/>
                  </a:lnTo>
                  <a:lnTo>
                    <a:pt x="3" y="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4" name="Freeform 5451"/>
            <p:cNvSpPr>
              <a:spLocks/>
            </p:cNvSpPr>
            <p:nvPr/>
          </p:nvSpPr>
          <p:spPr bwMode="auto">
            <a:xfrm>
              <a:off x="4654" y="2530"/>
              <a:ext cx="18" cy="30"/>
            </a:xfrm>
            <a:custGeom>
              <a:avLst/>
              <a:gdLst/>
              <a:ahLst/>
              <a:cxnLst>
                <a:cxn ang="0">
                  <a:pos x="3" y="23"/>
                </a:cxn>
                <a:cxn ang="0">
                  <a:pos x="3" y="23"/>
                </a:cxn>
                <a:cxn ang="0">
                  <a:pos x="9" y="27"/>
                </a:cxn>
                <a:cxn ang="0">
                  <a:pos x="9" y="27"/>
                </a:cxn>
                <a:cxn ang="0">
                  <a:pos x="9" y="30"/>
                </a:cxn>
                <a:cxn ang="0">
                  <a:pos x="9" y="30"/>
                </a:cxn>
                <a:cxn ang="0">
                  <a:pos x="12" y="30"/>
                </a:cxn>
                <a:cxn ang="0">
                  <a:pos x="14" y="28"/>
                </a:cxn>
                <a:cxn ang="0">
                  <a:pos x="14" y="28"/>
                </a:cxn>
                <a:cxn ang="0">
                  <a:pos x="14" y="27"/>
                </a:cxn>
                <a:cxn ang="0">
                  <a:pos x="14" y="27"/>
                </a:cxn>
                <a:cxn ang="0">
                  <a:pos x="12" y="23"/>
                </a:cxn>
                <a:cxn ang="0">
                  <a:pos x="12" y="23"/>
                </a:cxn>
                <a:cxn ang="0">
                  <a:pos x="14" y="16"/>
                </a:cxn>
                <a:cxn ang="0">
                  <a:pos x="16" y="9"/>
                </a:cxn>
                <a:cxn ang="0">
                  <a:pos x="16" y="9"/>
                </a:cxn>
                <a:cxn ang="0">
                  <a:pos x="18" y="5"/>
                </a:cxn>
                <a:cxn ang="0">
                  <a:pos x="18" y="3"/>
                </a:cxn>
                <a:cxn ang="0">
                  <a:pos x="16" y="0"/>
                </a:cxn>
                <a:cxn ang="0">
                  <a:pos x="16" y="0"/>
                </a:cxn>
                <a:cxn ang="0">
                  <a:pos x="14" y="0"/>
                </a:cxn>
                <a:cxn ang="0">
                  <a:pos x="12" y="0"/>
                </a:cxn>
                <a:cxn ang="0">
                  <a:pos x="12" y="0"/>
                </a:cxn>
                <a:cxn ang="0">
                  <a:pos x="9" y="2"/>
                </a:cxn>
                <a:cxn ang="0">
                  <a:pos x="9" y="5"/>
                </a:cxn>
                <a:cxn ang="0">
                  <a:pos x="9" y="5"/>
                </a:cxn>
                <a:cxn ang="0">
                  <a:pos x="7" y="7"/>
                </a:cxn>
                <a:cxn ang="0">
                  <a:pos x="7" y="7"/>
                </a:cxn>
                <a:cxn ang="0">
                  <a:pos x="7" y="7"/>
                </a:cxn>
                <a:cxn ang="0">
                  <a:pos x="7" y="11"/>
                </a:cxn>
                <a:cxn ang="0">
                  <a:pos x="7" y="12"/>
                </a:cxn>
                <a:cxn ang="0">
                  <a:pos x="7" y="12"/>
                </a:cxn>
                <a:cxn ang="0">
                  <a:pos x="5" y="14"/>
                </a:cxn>
                <a:cxn ang="0">
                  <a:pos x="3" y="14"/>
                </a:cxn>
                <a:cxn ang="0">
                  <a:pos x="1" y="16"/>
                </a:cxn>
                <a:cxn ang="0">
                  <a:pos x="0" y="16"/>
                </a:cxn>
                <a:cxn ang="0">
                  <a:pos x="0" y="16"/>
                </a:cxn>
                <a:cxn ang="0">
                  <a:pos x="1" y="19"/>
                </a:cxn>
                <a:cxn ang="0">
                  <a:pos x="3" y="23"/>
                </a:cxn>
              </a:cxnLst>
              <a:rect l="0" t="0" r="r" b="b"/>
              <a:pathLst>
                <a:path w="18" h="30">
                  <a:moveTo>
                    <a:pt x="3" y="23"/>
                  </a:moveTo>
                  <a:lnTo>
                    <a:pt x="3" y="23"/>
                  </a:lnTo>
                  <a:lnTo>
                    <a:pt x="9" y="27"/>
                  </a:lnTo>
                  <a:lnTo>
                    <a:pt x="9" y="27"/>
                  </a:lnTo>
                  <a:lnTo>
                    <a:pt x="9" y="30"/>
                  </a:lnTo>
                  <a:lnTo>
                    <a:pt x="9" y="30"/>
                  </a:lnTo>
                  <a:lnTo>
                    <a:pt x="12" y="30"/>
                  </a:lnTo>
                  <a:lnTo>
                    <a:pt x="14" y="28"/>
                  </a:lnTo>
                  <a:lnTo>
                    <a:pt x="14" y="28"/>
                  </a:lnTo>
                  <a:lnTo>
                    <a:pt x="14" y="27"/>
                  </a:lnTo>
                  <a:lnTo>
                    <a:pt x="14" y="27"/>
                  </a:lnTo>
                  <a:lnTo>
                    <a:pt x="12" y="23"/>
                  </a:lnTo>
                  <a:lnTo>
                    <a:pt x="12" y="23"/>
                  </a:lnTo>
                  <a:lnTo>
                    <a:pt x="14" y="16"/>
                  </a:lnTo>
                  <a:lnTo>
                    <a:pt x="16" y="9"/>
                  </a:lnTo>
                  <a:lnTo>
                    <a:pt x="16" y="9"/>
                  </a:lnTo>
                  <a:lnTo>
                    <a:pt x="18" y="5"/>
                  </a:lnTo>
                  <a:lnTo>
                    <a:pt x="18" y="3"/>
                  </a:lnTo>
                  <a:lnTo>
                    <a:pt x="16" y="0"/>
                  </a:lnTo>
                  <a:lnTo>
                    <a:pt x="16" y="0"/>
                  </a:lnTo>
                  <a:lnTo>
                    <a:pt x="14" y="0"/>
                  </a:lnTo>
                  <a:lnTo>
                    <a:pt x="12" y="0"/>
                  </a:lnTo>
                  <a:lnTo>
                    <a:pt x="12" y="0"/>
                  </a:lnTo>
                  <a:lnTo>
                    <a:pt x="9" y="2"/>
                  </a:lnTo>
                  <a:lnTo>
                    <a:pt x="9" y="5"/>
                  </a:lnTo>
                  <a:lnTo>
                    <a:pt x="9" y="5"/>
                  </a:lnTo>
                  <a:lnTo>
                    <a:pt x="7" y="7"/>
                  </a:lnTo>
                  <a:lnTo>
                    <a:pt x="7" y="7"/>
                  </a:lnTo>
                  <a:lnTo>
                    <a:pt x="7" y="7"/>
                  </a:lnTo>
                  <a:lnTo>
                    <a:pt x="7" y="11"/>
                  </a:lnTo>
                  <a:lnTo>
                    <a:pt x="7" y="12"/>
                  </a:lnTo>
                  <a:lnTo>
                    <a:pt x="7" y="12"/>
                  </a:lnTo>
                  <a:lnTo>
                    <a:pt x="5" y="14"/>
                  </a:lnTo>
                  <a:lnTo>
                    <a:pt x="3" y="14"/>
                  </a:lnTo>
                  <a:lnTo>
                    <a:pt x="1" y="16"/>
                  </a:lnTo>
                  <a:lnTo>
                    <a:pt x="0" y="16"/>
                  </a:lnTo>
                  <a:lnTo>
                    <a:pt x="0" y="16"/>
                  </a:lnTo>
                  <a:lnTo>
                    <a:pt x="1" y="19"/>
                  </a:lnTo>
                  <a:lnTo>
                    <a:pt x="3" y="23"/>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5" name="Freeform 5452"/>
            <p:cNvSpPr>
              <a:spLocks/>
            </p:cNvSpPr>
            <p:nvPr/>
          </p:nvSpPr>
          <p:spPr bwMode="auto">
            <a:xfrm>
              <a:off x="4657" y="2533"/>
              <a:ext cx="2" cy="6"/>
            </a:xfrm>
            <a:custGeom>
              <a:avLst/>
              <a:gdLst/>
              <a:ahLst/>
              <a:cxnLst>
                <a:cxn ang="0">
                  <a:pos x="0" y="6"/>
                </a:cxn>
                <a:cxn ang="0">
                  <a:pos x="0" y="6"/>
                </a:cxn>
                <a:cxn ang="0">
                  <a:pos x="2" y="2"/>
                </a:cxn>
                <a:cxn ang="0">
                  <a:pos x="2" y="0"/>
                </a:cxn>
                <a:cxn ang="0">
                  <a:pos x="2" y="0"/>
                </a:cxn>
                <a:cxn ang="0">
                  <a:pos x="2" y="0"/>
                </a:cxn>
                <a:cxn ang="0">
                  <a:pos x="0" y="0"/>
                </a:cxn>
                <a:cxn ang="0">
                  <a:pos x="0" y="2"/>
                </a:cxn>
                <a:cxn ang="0">
                  <a:pos x="0" y="6"/>
                </a:cxn>
              </a:cxnLst>
              <a:rect l="0" t="0" r="r" b="b"/>
              <a:pathLst>
                <a:path w="2" h="6">
                  <a:moveTo>
                    <a:pt x="0" y="6"/>
                  </a:moveTo>
                  <a:lnTo>
                    <a:pt x="0" y="6"/>
                  </a:lnTo>
                  <a:lnTo>
                    <a:pt x="2" y="2"/>
                  </a:lnTo>
                  <a:lnTo>
                    <a:pt x="2" y="0"/>
                  </a:lnTo>
                  <a:lnTo>
                    <a:pt x="2" y="0"/>
                  </a:lnTo>
                  <a:lnTo>
                    <a:pt x="2" y="0"/>
                  </a:lnTo>
                  <a:lnTo>
                    <a:pt x="0" y="0"/>
                  </a:lnTo>
                  <a:lnTo>
                    <a:pt x="0" y="2"/>
                  </a:lnTo>
                  <a:lnTo>
                    <a:pt x="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6" name="Freeform 5453"/>
            <p:cNvSpPr>
              <a:spLocks/>
            </p:cNvSpPr>
            <p:nvPr/>
          </p:nvSpPr>
          <p:spPr bwMode="auto">
            <a:xfrm>
              <a:off x="4657" y="2533"/>
              <a:ext cx="2" cy="6"/>
            </a:xfrm>
            <a:custGeom>
              <a:avLst/>
              <a:gdLst/>
              <a:ahLst/>
              <a:cxnLst>
                <a:cxn ang="0">
                  <a:pos x="0" y="6"/>
                </a:cxn>
                <a:cxn ang="0">
                  <a:pos x="0" y="6"/>
                </a:cxn>
                <a:cxn ang="0">
                  <a:pos x="2" y="2"/>
                </a:cxn>
                <a:cxn ang="0">
                  <a:pos x="2" y="0"/>
                </a:cxn>
                <a:cxn ang="0">
                  <a:pos x="2" y="0"/>
                </a:cxn>
                <a:cxn ang="0">
                  <a:pos x="2" y="0"/>
                </a:cxn>
                <a:cxn ang="0">
                  <a:pos x="0" y="0"/>
                </a:cxn>
                <a:cxn ang="0">
                  <a:pos x="0" y="2"/>
                </a:cxn>
                <a:cxn ang="0">
                  <a:pos x="0" y="6"/>
                </a:cxn>
              </a:cxnLst>
              <a:rect l="0" t="0" r="r" b="b"/>
              <a:pathLst>
                <a:path w="2" h="6">
                  <a:moveTo>
                    <a:pt x="0" y="6"/>
                  </a:moveTo>
                  <a:lnTo>
                    <a:pt x="0" y="6"/>
                  </a:lnTo>
                  <a:lnTo>
                    <a:pt x="2" y="2"/>
                  </a:lnTo>
                  <a:lnTo>
                    <a:pt x="2" y="0"/>
                  </a:lnTo>
                  <a:lnTo>
                    <a:pt x="2" y="0"/>
                  </a:lnTo>
                  <a:lnTo>
                    <a:pt x="2" y="0"/>
                  </a:lnTo>
                  <a:lnTo>
                    <a:pt x="0" y="0"/>
                  </a:lnTo>
                  <a:lnTo>
                    <a:pt x="0" y="2"/>
                  </a:lnTo>
                  <a:lnTo>
                    <a:pt x="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7" name="Freeform 5454"/>
            <p:cNvSpPr>
              <a:spLocks/>
            </p:cNvSpPr>
            <p:nvPr/>
          </p:nvSpPr>
          <p:spPr bwMode="auto">
            <a:xfrm>
              <a:off x="4663" y="2494"/>
              <a:ext cx="7" cy="7"/>
            </a:xfrm>
            <a:custGeom>
              <a:avLst/>
              <a:gdLst/>
              <a:ahLst/>
              <a:cxnLst>
                <a:cxn ang="0">
                  <a:pos x="7" y="7"/>
                </a:cxn>
                <a:cxn ang="0">
                  <a:pos x="7" y="7"/>
                </a:cxn>
                <a:cxn ang="0">
                  <a:pos x="3" y="4"/>
                </a:cxn>
                <a:cxn ang="0">
                  <a:pos x="0" y="0"/>
                </a:cxn>
                <a:cxn ang="0">
                  <a:pos x="0" y="0"/>
                </a:cxn>
                <a:cxn ang="0">
                  <a:pos x="0" y="2"/>
                </a:cxn>
                <a:cxn ang="0">
                  <a:pos x="1" y="4"/>
                </a:cxn>
                <a:cxn ang="0">
                  <a:pos x="7" y="7"/>
                </a:cxn>
              </a:cxnLst>
              <a:rect l="0" t="0" r="r" b="b"/>
              <a:pathLst>
                <a:path w="7" h="7">
                  <a:moveTo>
                    <a:pt x="7" y="7"/>
                  </a:moveTo>
                  <a:lnTo>
                    <a:pt x="7" y="7"/>
                  </a:lnTo>
                  <a:lnTo>
                    <a:pt x="3" y="4"/>
                  </a:lnTo>
                  <a:lnTo>
                    <a:pt x="0" y="0"/>
                  </a:lnTo>
                  <a:lnTo>
                    <a:pt x="0" y="0"/>
                  </a:lnTo>
                  <a:lnTo>
                    <a:pt x="0" y="2"/>
                  </a:lnTo>
                  <a:lnTo>
                    <a:pt x="1" y="4"/>
                  </a:lnTo>
                  <a:lnTo>
                    <a:pt x="7"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8" name="Freeform 5455"/>
            <p:cNvSpPr>
              <a:spLocks/>
            </p:cNvSpPr>
            <p:nvPr/>
          </p:nvSpPr>
          <p:spPr bwMode="auto">
            <a:xfrm>
              <a:off x="4663" y="2494"/>
              <a:ext cx="7" cy="7"/>
            </a:xfrm>
            <a:custGeom>
              <a:avLst/>
              <a:gdLst/>
              <a:ahLst/>
              <a:cxnLst>
                <a:cxn ang="0">
                  <a:pos x="7" y="7"/>
                </a:cxn>
                <a:cxn ang="0">
                  <a:pos x="7" y="7"/>
                </a:cxn>
                <a:cxn ang="0">
                  <a:pos x="3" y="4"/>
                </a:cxn>
                <a:cxn ang="0">
                  <a:pos x="0" y="0"/>
                </a:cxn>
                <a:cxn ang="0">
                  <a:pos x="0" y="0"/>
                </a:cxn>
                <a:cxn ang="0">
                  <a:pos x="0" y="2"/>
                </a:cxn>
                <a:cxn ang="0">
                  <a:pos x="1" y="4"/>
                </a:cxn>
                <a:cxn ang="0">
                  <a:pos x="7" y="7"/>
                </a:cxn>
              </a:cxnLst>
              <a:rect l="0" t="0" r="r" b="b"/>
              <a:pathLst>
                <a:path w="7" h="7">
                  <a:moveTo>
                    <a:pt x="7" y="7"/>
                  </a:moveTo>
                  <a:lnTo>
                    <a:pt x="7" y="7"/>
                  </a:lnTo>
                  <a:lnTo>
                    <a:pt x="3" y="4"/>
                  </a:lnTo>
                  <a:lnTo>
                    <a:pt x="0" y="0"/>
                  </a:lnTo>
                  <a:lnTo>
                    <a:pt x="0" y="0"/>
                  </a:lnTo>
                  <a:lnTo>
                    <a:pt x="0" y="2"/>
                  </a:lnTo>
                  <a:lnTo>
                    <a:pt x="1" y="4"/>
                  </a:lnTo>
                  <a:lnTo>
                    <a:pt x="7"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9" name="Freeform 5456"/>
            <p:cNvSpPr>
              <a:spLocks/>
            </p:cNvSpPr>
            <p:nvPr/>
          </p:nvSpPr>
          <p:spPr bwMode="auto">
            <a:xfrm>
              <a:off x="4666" y="2503"/>
              <a:ext cx="14" cy="16"/>
            </a:xfrm>
            <a:custGeom>
              <a:avLst/>
              <a:gdLst/>
              <a:ahLst/>
              <a:cxnLst>
                <a:cxn ang="0">
                  <a:pos x="0" y="11"/>
                </a:cxn>
                <a:cxn ang="0">
                  <a:pos x="0" y="11"/>
                </a:cxn>
                <a:cxn ang="0">
                  <a:pos x="0" y="11"/>
                </a:cxn>
                <a:cxn ang="0">
                  <a:pos x="0" y="11"/>
                </a:cxn>
                <a:cxn ang="0">
                  <a:pos x="4" y="9"/>
                </a:cxn>
                <a:cxn ang="0">
                  <a:pos x="6" y="7"/>
                </a:cxn>
                <a:cxn ang="0">
                  <a:pos x="7" y="9"/>
                </a:cxn>
                <a:cxn ang="0">
                  <a:pos x="7" y="9"/>
                </a:cxn>
                <a:cxn ang="0">
                  <a:pos x="9" y="13"/>
                </a:cxn>
                <a:cxn ang="0">
                  <a:pos x="9" y="13"/>
                </a:cxn>
                <a:cxn ang="0">
                  <a:pos x="14" y="16"/>
                </a:cxn>
                <a:cxn ang="0">
                  <a:pos x="14" y="16"/>
                </a:cxn>
                <a:cxn ang="0">
                  <a:pos x="14" y="13"/>
                </a:cxn>
                <a:cxn ang="0">
                  <a:pos x="13" y="11"/>
                </a:cxn>
                <a:cxn ang="0">
                  <a:pos x="9" y="5"/>
                </a:cxn>
                <a:cxn ang="0">
                  <a:pos x="9" y="5"/>
                </a:cxn>
                <a:cxn ang="0">
                  <a:pos x="6" y="4"/>
                </a:cxn>
                <a:cxn ang="0">
                  <a:pos x="6" y="4"/>
                </a:cxn>
                <a:cxn ang="0">
                  <a:pos x="0" y="0"/>
                </a:cxn>
                <a:cxn ang="0">
                  <a:pos x="0" y="0"/>
                </a:cxn>
                <a:cxn ang="0">
                  <a:pos x="2" y="5"/>
                </a:cxn>
                <a:cxn ang="0">
                  <a:pos x="2" y="5"/>
                </a:cxn>
                <a:cxn ang="0">
                  <a:pos x="2" y="9"/>
                </a:cxn>
                <a:cxn ang="0">
                  <a:pos x="0" y="11"/>
                </a:cxn>
              </a:cxnLst>
              <a:rect l="0" t="0" r="r" b="b"/>
              <a:pathLst>
                <a:path w="14" h="16">
                  <a:moveTo>
                    <a:pt x="0" y="11"/>
                  </a:moveTo>
                  <a:lnTo>
                    <a:pt x="0" y="11"/>
                  </a:lnTo>
                  <a:lnTo>
                    <a:pt x="0" y="11"/>
                  </a:lnTo>
                  <a:lnTo>
                    <a:pt x="0" y="11"/>
                  </a:lnTo>
                  <a:lnTo>
                    <a:pt x="4" y="9"/>
                  </a:lnTo>
                  <a:lnTo>
                    <a:pt x="6" y="7"/>
                  </a:lnTo>
                  <a:lnTo>
                    <a:pt x="7" y="9"/>
                  </a:lnTo>
                  <a:lnTo>
                    <a:pt x="7" y="9"/>
                  </a:lnTo>
                  <a:lnTo>
                    <a:pt x="9" y="13"/>
                  </a:lnTo>
                  <a:lnTo>
                    <a:pt x="9" y="13"/>
                  </a:lnTo>
                  <a:lnTo>
                    <a:pt x="14" y="16"/>
                  </a:lnTo>
                  <a:lnTo>
                    <a:pt x="14" y="16"/>
                  </a:lnTo>
                  <a:lnTo>
                    <a:pt x="14" y="13"/>
                  </a:lnTo>
                  <a:lnTo>
                    <a:pt x="13" y="11"/>
                  </a:lnTo>
                  <a:lnTo>
                    <a:pt x="9" y="5"/>
                  </a:lnTo>
                  <a:lnTo>
                    <a:pt x="9" y="5"/>
                  </a:lnTo>
                  <a:lnTo>
                    <a:pt x="6" y="4"/>
                  </a:lnTo>
                  <a:lnTo>
                    <a:pt x="6" y="4"/>
                  </a:lnTo>
                  <a:lnTo>
                    <a:pt x="0" y="0"/>
                  </a:lnTo>
                  <a:lnTo>
                    <a:pt x="0" y="0"/>
                  </a:lnTo>
                  <a:lnTo>
                    <a:pt x="2" y="5"/>
                  </a:lnTo>
                  <a:lnTo>
                    <a:pt x="2" y="5"/>
                  </a:lnTo>
                  <a:lnTo>
                    <a:pt x="2" y="9"/>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0" name="Freeform 5457"/>
            <p:cNvSpPr>
              <a:spLocks/>
            </p:cNvSpPr>
            <p:nvPr/>
          </p:nvSpPr>
          <p:spPr bwMode="auto">
            <a:xfrm>
              <a:off x="4666" y="2503"/>
              <a:ext cx="14" cy="16"/>
            </a:xfrm>
            <a:custGeom>
              <a:avLst/>
              <a:gdLst/>
              <a:ahLst/>
              <a:cxnLst>
                <a:cxn ang="0">
                  <a:pos x="0" y="11"/>
                </a:cxn>
                <a:cxn ang="0">
                  <a:pos x="0" y="11"/>
                </a:cxn>
                <a:cxn ang="0">
                  <a:pos x="0" y="11"/>
                </a:cxn>
                <a:cxn ang="0">
                  <a:pos x="0" y="11"/>
                </a:cxn>
                <a:cxn ang="0">
                  <a:pos x="4" y="9"/>
                </a:cxn>
                <a:cxn ang="0">
                  <a:pos x="6" y="7"/>
                </a:cxn>
                <a:cxn ang="0">
                  <a:pos x="7" y="9"/>
                </a:cxn>
                <a:cxn ang="0">
                  <a:pos x="7" y="9"/>
                </a:cxn>
                <a:cxn ang="0">
                  <a:pos x="9" y="13"/>
                </a:cxn>
                <a:cxn ang="0">
                  <a:pos x="9" y="13"/>
                </a:cxn>
                <a:cxn ang="0">
                  <a:pos x="14" y="16"/>
                </a:cxn>
                <a:cxn ang="0">
                  <a:pos x="14" y="16"/>
                </a:cxn>
                <a:cxn ang="0">
                  <a:pos x="14" y="13"/>
                </a:cxn>
                <a:cxn ang="0">
                  <a:pos x="13" y="11"/>
                </a:cxn>
                <a:cxn ang="0">
                  <a:pos x="9" y="5"/>
                </a:cxn>
                <a:cxn ang="0">
                  <a:pos x="9" y="5"/>
                </a:cxn>
                <a:cxn ang="0">
                  <a:pos x="6" y="4"/>
                </a:cxn>
                <a:cxn ang="0">
                  <a:pos x="6" y="4"/>
                </a:cxn>
                <a:cxn ang="0">
                  <a:pos x="0" y="0"/>
                </a:cxn>
                <a:cxn ang="0">
                  <a:pos x="0" y="0"/>
                </a:cxn>
                <a:cxn ang="0">
                  <a:pos x="2" y="5"/>
                </a:cxn>
                <a:cxn ang="0">
                  <a:pos x="2" y="5"/>
                </a:cxn>
                <a:cxn ang="0">
                  <a:pos x="2" y="9"/>
                </a:cxn>
                <a:cxn ang="0">
                  <a:pos x="0" y="11"/>
                </a:cxn>
              </a:cxnLst>
              <a:rect l="0" t="0" r="r" b="b"/>
              <a:pathLst>
                <a:path w="14" h="16">
                  <a:moveTo>
                    <a:pt x="0" y="11"/>
                  </a:moveTo>
                  <a:lnTo>
                    <a:pt x="0" y="11"/>
                  </a:lnTo>
                  <a:lnTo>
                    <a:pt x="0" y="11"/>
                  </a:lnTo>
                  <a:lnTo>
                    <a:pt x="0" y="11"/>
                  </a:lnTo>
                  <a:lnTo>
                    <a:pt x="4" y="9"/>
                  </a:lnTo>
                  <a:lnTo>
                    <a:pt x="6" y="7"/>
                  </a:lnTo>
                  <a:lnTo>
                    <a:pt x="7" y="9"/>
                  </a:lnTo>
                  <a:lnTo>
                    <a:pt x="7" y="9"/>
                  </a:lnTo>
                  <a:lnTo>
                    <a:pt x="9" y="13"/>
                  </a:lnTo>
                  <a:lnTo>
                    <a:pt x="9" y="13"/>
                  </a:lnTo>
                  <a:lnTo>
                    <a:pt x="14" y="16"/>
                  </a:lnTo>
                  <a:lnTo>
                    <a:pt x="14" y="16"/>
                  </a:lnTo>
                  <a:lnTo>
                    <a:pt x="14" y="13"/>
                  </a:lnTo>
                  <a:lnTo>
                    <a:pt x="13" y="11"/>
                  </a:lnTo>
                  <a:lnTo>
                    <a:pt x="9" y="5"/>
                  </a:lnTo>
                  <a:lnTo>
                    <a:pt x="9" y="5"/>
                  </a:lnTo>
                  <a:lnTo>
                    <a:pt x="6" y="4"/>
                  </a:lnTo>
                  <a:lnTo>
                    <a:pt x="6" y="4"/>
                  </a:lnTo>
                  <a:lnTo>
                    <a:pt x="0" y="0"/>
                  </a:lnTo>
                  <a:lnTo>
                    <a:pt x="0" y="0"/>
                  </a:lnTo>
                  <a:lnTo>
                    <a:pt x="2" y="5"/>
                  </a:lnTo>
                  <a:lnTo>
                    <a:pt x="2" y="5"/>
                  </a:lnTo>
                  <a:lnTo>
                    <a:pt x="2" y="9"/>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1" name="Freeform 5458"/>
            <p:cNvSpPr>
              <a:spLocks/>
            </p:cNvSpPr>
            <p:nvPr/>
          </p:nvSpPr>
          <p:spPr bwMode="auto">
            <a:xfrm>
              <a:off x="4673" y="2503"/>
              <a:ext cx="2" cy="5"/>
            </a:xfrm>
            <a:custGeom>
              <a:avLst/>
              <a:gdLst/>
              <a:ahLst/>
              <a:cxnLst>
                <a:cxn ang="0">
                  <a:pos x="0" y="2"/>
                </a:cxn>
                <a:cxn ang="0">
                  <a:pos x="0" y="2"/>
                </a:cxn>
                <a:cxn ang="0">
                  <a:pos x="2" y="5"/>
                </a:cxn>
                <a:cxn ang="0">
                  <a:pos x="2" y="5"/>
                </a:cxn>
                <a:cxn ang="0">
                  <a:pos x="2" y="2"/>
                </a:cxn>
                <a:cxn ang="0">
                  <a:pos x="0" y="0"/>
                </a:cxn>
                <a:cxn ang="0">
                  <a:pos x="0" y="0"/>
                </a:cxn>
                <a:cxn ang="0">
                  <a:pos x="0" y="2"/>
                </a:cxn>
              </a:cxnLst>
              <a:rect l="0" t="0" r="r" b="b"/>
              <a:pathLst>
                <a:path w="2" h="5">
                  <a:moveTo>
                    <a:pt x="0" y="2"/>
                  </a:moveTo>
                  <a:lnTo>
                    <a:pt x="0" y="2"/>
                  </a:lnTo>
                  <a:lnTo>
                    <a:pt x="2" y="5"/>
                  </a:lnTo>
                  <a:lnTo>
                    <a:pt x="2" y="5"/>
                  </a:lnTo>
                  <a:lnTo>
                    <a:pt x="2" y="2"/>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2" name="Freeform 5459"/>
            <p:cNvSpPr>
              <a:spLocks/>
            </p:cNvSpPr>
            <p:nvPr/>
          </p:nvSpPr>
          <p:spPr bwMode="auto">
            <a:xfrm>
              <a:off x="4673" y="2503"/>
              <a:ext cx="2" cy="5"/>
            </a:xfrm>
            <a:custGeom>
              <a:avLst/>
              <a:gdLst/>
              <a:ahLst/>
              <a:cxnLst>
                <a:cxn ang="0">
                  <a:pos x="0" y="2"/>
                </a:cxn>
                <a:cxn ang="0">
                  <a:pos x="0" y="2"/>
                </a:cxn>
                <a:cxn ang="0">
                  <a:pos x="2" y="5"/>
                </a:cxn>
                <a:cxn ang="0">
                  <a:pos x="2" y="5"/>
                </a:cxn>
                <a:cxn ang="0">
                  <a:pos x="2" y="2"/>
                </a:cxn>
                <a:cxn ang="0">
                  <a:pos x="0" y="0"/>
                </a:cxn>
                <a:cxn ang="0">
                  <a:pos x="0" y="0"/>
                </a:cxn>
                <a:cxn ang="0">
                  <a:pos x="0" y="2"/>
                </a:cxn>
              </a:cxnLst>
              <a:rect l="0" t="0" r="r" b="b"/>
              <a:pathLst>
                <a:path w="2" h="5">
                  <a:moveTo>
                    <a:pt x="0" y="2"/>
                  </a:moveTo>
                  <a:lnTo>
                    <a:pt x="0" y="2"/>
                  </a:lnTo>
                  <a:lnTo>
                    <a:pt x="2" y="5"/>
                  </a:lnTo>
                  <a:lnTo>
                    <a:pt x="2" y="5"/>
                  </a:lnTo>
                  <a:lnTo>
                    <a:pt x="2" y="2"/>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3" name="Freeform 5460"/>
            <p:cNvSpPr>
              <a:spLocks/>
            </p:cNvSpPr>
            <p:nvPr/>
          </p:nvSpPr>
          <p:spPr bwMode="auto">
            <a:xfrm>
              <a:off x="4668" y="2526"/>
              <a:ext cx="12" cy="29"/>
            </a:xfrm>
            <a:custGeom>
              <a:avLst/>
              <a:gdLst/>
              <a:ahLst/>
              <a:cxnLst>
                <a:cxn ang="0">
                  <a:pos x="2" y="20"/>
                </a:cxn>
                <a:cxn ang="0">
                  <a:pos x="2" y="20"/>
                </a:cxn>
                <a:cxn ang="0">
                  <a:pos x="0" y="29"/>
                </a:cxn>
                <a:cxn ang="0">
                  <a:pos x="0" y="29"/>
                </a:cxn>
                <a:cxn ang="0">
                  <a:pos x="4" y="27"/>
                </a:cxn>
                <a:cxn ang="0">
                  <a:pos x="5" y="25"/>
                </a:cxn>
                <a:cxn ang="0">
                  <a:pos x="7" y="18"/>
                </a:cxn>
                <a:cxn ang="0">
                  <a:pos x="7" y="18"/>
                </a:cxn>
                <a:cxn ang="0">
                  <a:pos x="11" y="16"/>
                </a:cxn>
                <a:cxn ang="0">
                  <a:pos x="12" y="13"/>
                </a:cxn>
                <a:cxn ang="0">
                  <a:pos x="12" y="13"/>
                </a:cxn>
                <a:cxn ang="0">
                  <a:pos x="12" y="0"/>
                </a:cxn>
                <a:cxn ang="0">
                  <a:pos x="12" y="0"/>
                </a:cxn>
                <a:cxn ang="0">
                  <a:pos x="11" y="2"/>
                </a:cxn>
                <a:cxn ang="0">
                  <a:pos x="11" y="4"/>
                </a:cxn>
                <a:cxn ang="0">
                  <a:pos x="9" y="7"/>
                </a:cxn>
                <a:cxn ang="0">
                  <a:pos x="9" y="7"/>
                </a:cxn>
                <a:cxn ang="0">
                  <a:pos x="5" y="15"/>
                </a:cxn>
                <a:cxn ang="0">
                  <a:pos x="2" y="20"/>
                </a:cxn>
              </a:cxnLst>
              <a:rect l="0" t="0" r="r" b="b"/>
              <a:pathLst>
                <a:path w="12" h="29">
                  <a:moveTo>
                    <a:pt x="2" y="20"/>
                  </a:moveTo>
                  <a:lnTo>
                    <a:pt x="2" y="20"/>
                  </a:lnTo>
                  <a:lnTo>
                    <a:pt x="0" y="29"/>
                  </a:lnTo>
                  <a:lnTo>
                    <a:pt x="0" y="29"/>
                  </a:lnTo>
                  <a:lnTo>
                    <a:pt x="4" y="27"/>
                  </a:lnTo>
                  <a:lnTo>
                    <a:pt x="5" y="25"/>
                  </a:lnTo>
                  <a:lnTo>
                    <a:pt x="7" y="18"/>
                  </a:lnTo>
                  <a:lnTo>
                    <a:pt x="7" y="18"/>
                  </a:lnTo>
                  <a:lnTo>
                    <a:pt x="11" y="16"/>
                  </a:lnTo>
                  <a:lnTo>
                    <a:pt x="12" y="13"/>
                  </a:lnTo>
                  <a:lnTo>
                    <a:pt x="12" y="13"/>
                  </a:lnTo>
                  <a:lnTo>
                    <a:pt x="12" y="0"/>
                  </a:lnTo>
                  <a:lnTo>
                    <a:pt x="12" y="0"/>
                  </a:lnTo>
                  <a:lnTo>
                    <a:pt x="11" y="2"/>
                  </a:lnTo>
                  <a:lnTo>
                    <a:pt x="11" y="4"/>
                  </a:lnTo>
                  <a:lnTo>
                    <a:pt x="9" y="7"/>
                  </a:lnTo>
                  <a:lnTo>
                    <a:pt x="9" y="7"/>
                  </a:lnTo>
                  <a:lnTo>
                    <a:pt x="5" y="15"/>
                  </a:lnTo>
                  <a:lnTo>
                    <a:pt x="2" y="2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4" name="Freeform 5461"/>
            <p:cNvSpPr>
              <a:spLocks/>
            </p:cNvSpPr>
            <p:nvPr/>
          </p:nvSpPr>
          <p:spPr bwMode="auto">
            <a:xfrm>
              <a:off x="4668" y="2526"/>
              <a:ext cx="12" cy="29"/>
            </a:xfrm>
            <a:custGeom>
              <a:avLst/>
              <a:gdLst/>
              <a:ahLst/>
              <a:cxnLst>
                <a:cxn ang="0">
                  <a:pos x="2" y="20"/>
                </a:cxn>
                <a:cxn ang="0">
                  <a:pos x="2" y="20"/>
                </a:cxn>
                <a:cxn ang="0">
                  <a:pos x="0" y="29"/>
                </a:cxn>
                <a:cxn ang="0">
                  <a:pos x="0" y="29"/>
                </a:cxn>
                <a:cxn ang="0">
                  <a:pos x="4" y="27"/>
                </a:cxn>
                <a:cxn ang="0">
                  <a:pos x="5" y="25"/>
                </a:cxn>
                <a:cxn ang="0">
                  <a:pos x="7" y="18"/>
                </a:cxn>
                <a:cxn ang="0">
                  <a:pos x="7" y="18"/>
                </a:cxn>
                <a:cxn ang="0">
                  <a:pos x="11" y="16"/>
                </a:cxn>
                <a:cxn ang="0">
                  <a:pos x="12" y="13"/>
                </a:cxn>
                <a:cxn ang="0">
                  <a:pos x="12" y="13"/>
                </a:cxn>
                <a:cxn ang="0">
                  <a:pos x="12" y="0"/>
                </a:cxn>
                <a:cxn ang="0">
                  <a:pos x="12" y="0"/>
                </a:cxn>
                <a:cxn ang="0">
                  <a:pos x="11" y="2"/>
                </a:cxn>
                <a:cxn ang="0">
                  <a:pos x="11" y="4"/>
                </a:cxn>
                <a:cxn ang="0">
                  <a:pos x="9" y="7"/>
                </a:cxn>
                <a:cxn ang="0">
                  <a:pos x="9" y="7"/>
                </a:cxn>
                <a:cxn ang="0">
                  <a:pos x="5" y="15"/>
                </a:cxn>
                <a:cxn ang="0">
                  <a:pos x="2" y="20"/>
                </a:cxn>
              </a:cxnLst>
              <a:rect l="0" t="0" r="r" b="b"/>
              <a:pathLst>
                <a:path w="12" h="29">
                  <a:moveTo>
                    <a:pt x="2" y="20"/>
                  </a:moveTo>
                  <a:lnTo>
                    <a:pt x="2" y="20"/>
                  </a:lnTo>
                  <a:lnTo>
                    <a:pt x="0" y="29"/>
                  </a:lnTo>
                  <a:lnTo>
                    <a:pt x="0" y="29"/>
                  </a:lnTo>
                  <a:lnTo>
                    <a:pt x="4" y="27"/>
                  </a:lnTo>
                  <a:lnTo>
                    <a:pt x="5" y="25"/>
                  </a:lnTo>
                  <a:lnTo>
                    <a:pt x="7" y="18"/>
                  </a:lnTo>
                  <a:lnTo>
                    <a:pt x="7" y="18"/>
                  </a:lnTo>
                  <a:lnTo>
                    <a:pt x="11" y="16"/>
                  </a:lnTo>
                  <a:lnTo>
                    <a:pt x="12" y="13"/>
                  </a:lnTo>
                  <a:lnTo>
                    <a:pt x="12" y="13"/>
                  </a:lnTo>
                  <a:lnTo>
                    <a:pt x="12" y="0"/>
                  </a:lnTo>
                  <a:lnTo>
                    <a:pt x="12" y="0"/>
                  </a:lnTo>
                  <a:lnTo>
                    <a:pt x="11" y="2"/>
                  </a:lnTo>
                  <a:lnTo>
                    <a:pt x="11" y="4"/>
                  </a:lnTo>
                  <a:lnTo>
                    <a:pt x="9" y="7"/>
                  </a:lnTo>
                  <a:lnTo>
                    <a:pt x="9" y="7"/>
                  </a:lnTo>
                  <a:lnTo>
                    <a:pt x="5" y="15"/>
                  </a:lnTo>
                  <a:lnTo>
                    <a:pt x="2" y="2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5" name="Freeform 5462"/>
            <p:cNvSpPr>
              <a:spLocks/>
            </p:cNvSpPr>
            <p:nvPr/>
          </p:nvSpPr>
          <p:spPr bwMode="auto">
            <a:xfrm>
              <a:off x="4679" y="249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6" name="Freeform 5463"/>
            <p:cNvSpPr>
              <a:spLocks/>
            </p:cNvSpPr>
            <p:nvPr/>
          </p:nvSpPr>
          <p:spPr bwMode="auto">
            <a:xfrm>
              <a:off x="4679" y="2494"/>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7" name="Freeform 5464"/>
            <p:cNvSpPr>
              <a:spLocks/>
            </p:cNvSpPr>
            <p:nvPr/>
          </p:nvSpPr>
          <p:spPr bwMode="auto">
            <a:xfrm>
              <a:off x="4672" y="2557"/>
              <a:ext cx="3" cy="3"/>
            </a:xfrm>
            <a:custGeom>
              <a:avLst/>
              <a:gdLst/>
              <a:ahLst/>
              <a:cxnLst>
                <a:cxn ang="0">
                  <a:pos x="1" y="3"/>
                </a:cxn>
                <a:cxn ang="0">
                  <a:pos x="1" y="3"/>
                </a:cxn>
                <a:cxn ang="0">
                  <a:pos x="3" y="3"/>
                </a:cxn>
                <a:cxn ang="0">
                  <a:pos x="3" y="3"/>
                </a:cxn>
                <a:cxn ang="0">
                  <a:pos x="1" y="0"/>
                </a:cxn>
                <a:cxn ang="0">
                  <a:pos x="1" y="0"/>
                </a:cxn>
                <a:cxn ang="0">
                  <a:pos x="0" y="1"/>
                </a:cxn>
                <a:cxn ang="0">
                  <a:pos x="1" y="3"/>
                </a:cxn>
              </a:cxnLst>
              <a:rect l="0" t="0" r="r" b="b"/>
              <a:pathLst>
                <a:path w="3" h="3">
                  <a:moveTo>
                    <a:pt x="1" y="3"/>
                  </a:moveTo>
                  <a:lnTo>
                    <a:pt x="1" y="3"/>
                  </a:lnTo>
                  <a:lnTo>
                    <a:pt x="3" y="3"/>
                  </a:lnTo>
                  <a:lnTo>
                    <a:pt x="3" y="3"/>
                  </a:lnTo>
                  <a:lnTo>
                    <a:pt x="1" y="0"/>
                  </a:lnTo>
                  <a:lnTo>
                    <a:pt x="1" y="0"/>
                  </a:lnTo>
                  <a:lnTo>
                    <a:pt x="0" y="1"/>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8" name="Freeform 5465"/>
            <p:cNvSpPr>
              <a:spLocks/>
            </p:cNvSpPr>
            <p:nvPr/>
          </p:nvSpPr>
          <p:spPr bwMode="auto">
            <a:xfrm>
              <a:off x="4672" y="2557"/>
              <a:ext cx="3" cy="3"/>
            </a:xfrm>
            <a:custGeom>
              <a:avLst/>
              <a:gdLst/>
              <a:ahLst/>
              <a:cxnLst>
                <a:cxn ang="0">
                  <a:pos x="1" y="3"/>
                </a:cxn>
                <a:cxn ang="0">
                  <a:pos x="1" y="3"/>
                </a:cxn>
                <a:cxn ang="0">
                  <a:pos x="3" y="3"/>
                </a:cxn>
                <a:cxn ang="0">
                  <a:pos x="3" y="3"/>
                </a:cxn>
                <a:cxn ang="0">
                  <a:pos x="1" y="0"/>
                </a:cxn>
                <a:cxn ang="0">
                  <a:pos x="1" y="0"/>
                </a:cxn>
                <a:cxn ang="0">
                  <a:pos x="0" y="1"/>
                </a:cxn>
                <a:cxn ang="0">
                  <a:pos x="1" y="3"/>
                </a:cxn>
              </a:cxnLst>
              <a:rect l="0" t="0" r="r" b="b"/>
              <a:pathLst>
                <a:path w="3" h="3">
                  <a:moveTo>
                    <a:pt x="1" y="3"/>
                  </a:moveTo>
                  <a:lnTo>
                    <a:pt x="1" y="3"/>
                  </a:lnTo>
                  <a:lnTo>
                    <a:pt x="3" y="3"/>
                  </a:lnTo>
                  <a:lnTo>
                    <a:pt x="3" y="3"/>
                  </a:lnTo>
                  <a:lnTo>
                    <a:pt x="1" y="0"/>
                  </a:lnTo>
                  <a:lnTo>
                    <a:pt x="1" y="0"/>
                  </a:lnTo>
                  <a:lnTo>
                    <a:pt x="0" y="1"/>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9" name="Freeform 5466"/>
            <p:cNvSpPr>
              <a:spLocks/>
            </p:cNvSpPr>
            <p:nvPr/>
          </p:nvSpPr>
          <p:spPr bwMode="auto">
            <a:xfrm>
              <a:off x="4680" y="2482"/>
              <a:ext cx="4" cy="9"/>
            </a:xfrm>
            <a:custGeom>
              <a:avLst/>
              <a:gdLst/>
              <a:ahLst/>
              <a:cxnLst>
                <a:cxn ang="0">
                  <a:pos x="2" y="9"/>
                </a:cxn>
                <a:cxn ang="0">
                  <a:pos x="2" y="9"/>
                </a:cxn>
                <a:cxn ang="0">
                  <a:pos x="4" y="7"/>
                </a:cxn>
                <a:cxn ang="0">
                  <a:pos x="4" y="3"/>
                </a:cxn>
                <a:cxn ang="0">
                  <a:pos x="4" y="1"/>
                </a:cxn>
                <a:cxn ang="0">
                  <a:pos x="0" y="0"/>
                </a:cxn>
                <a:cxn ang="0">
                  <a:pos x="0" y="0"/>
                </a:cxn>
                <a:cxn ang="0">
                  <a:pos x="0" y="3"/>
                </a:cxn>
                <a:cxn ang="0">
                  <a:pos x="2" y="9"/>
                </a:cxn>
              </a:cxnLst>
              <a:rect l="0" t="0" r="r" b="b"/>
              <a:pathLst>
                <a:path w="4" h="9">
                  <a:moveTo>
                    <a:pt x="2" y="9"/>
                  </a:moveTo>
                  <a:lnTo>
                    <a:pt x="2" y="9"/>
                  </a:lnTo>
                  <a:lnTo>
                    <a:pt x="4" y="7"/>
                  </a:lnTo>
                  <a:lnTo>
                    <a:pt x="4" y="3"/>
                  </a:lnTo>
                  <a:lnTo>
                    <a:pt x="4" y="1"/>
                  </a:lnTo>
                  <a:lnTo>
                    <a:pt x="0" y="0"/>
                  </a:lnTo>
                  <a:lnTo>
                    <a:pt x="0" y="0"/>
                  </a:lnTo>
                  <a:lnTo>
                    <a:pt x="0" y="3"/>
                  </a:lnTo>
                  <a:lnTo>
                    <a:pt x="2"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0" name="Freeform 5467"/>
            <p:cNvSpPr>
              <a:spLocks/>
            </p:cNvSpPr>
            <p:nvPr/>
          </p:nvSpPr>
          <p:spPr bwMode="auto">
            <a:xfrm>
              <a:off x="4680" y="2482"/>
              <a:ext cx="4" cy="9"/>
            </a:xfrm>
            <a:custGeom>
              <a:avLst/>
              <a:gdLst/>
              <a:ahLst/>
              <a:cxnLst>
                <a:cxn ang="0">
                  <a:pos x="2" y="9"/>
                </a:cxn>
                <a:cxn ang="0">
                  <a:pos x="2" y="9"/>
                </a:cxn>
                <a:cxn ang="0">
                  <a:pos x="4" y="7"/>
                </a:cxn>
                <a:cxn ang="0">
                  <a:pos x="4" y="3"/>
                </a:cxn>
                <a:cxn ang="0">
                  <a:pos x="4" y="1"/>
                </a:cxn>
                <a:cxn ang="0">
                  <a:pos x="0" y="0"/>
                </a:cxn>
                <a:cxn ang="0">
                  <a:pos x="0" y="0"/>
                </a:cxn>
                <a:cxn ang="0">
                  <a:pos x="0" y="3"/>
                </a:cxn>
                <a:cxn ang="0">
                  <a:pos x="2" y="9"/>
                </a:cxn>
              </a:cxnLst>
              <a:rect l="0" t="0" r="r" b="b"/>
              <a:pathLst>
                <a:path w="4" h="9">
                  <a:moveTo>
                    <a:pt x="2" y="9"/>
                  </a:moveTo>
                  <a:lnTo>
                    <a:pt x="2" y="9"/>
                  </a:lnTo>
                  <a:lnTo>
                    <a:pt x="4" y="7"/>
                  </a:lnTo>
                  <a:lnTo>
                    <a:pt x="4" y="3"/>
                  </a:lnTo>
                  <a:lnTo>
                    <a:pt x="4" y="1"/>
                  </a:lnTo>
                  <a:lnTo>
                    <a:pt x="0" y="0"/>
                  </a:lnTo>
                  <a:lnTo>
                    <a:pt x="0" y="0"/>
                  </a:lnTo>
                  <a:lnTo>
                    <a:pt x="0" y="3"/>
                  </a:lnTo>
                  <a:lnTo>
                    <a:pt x="2"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1" name="Rectangle 5468"/>
            <p:cNvSpPr>
              <a:spLocks noChangeArrowheads="1"/>
            </p:cNvSpPr>
            <p:nvPr/>
          </p:nvSpPr>
          <p:spPr bwMode="auto">
            <a:xfrm>
              <a:off x="4680" y="2496"/>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2" name="Rectangle 5469"/>
            <p:cNvSpPr>
              <a:spLocks noChangeArrowheads="1"/>
            </p:cNvSpPr>
            <p:nvPr/>
          </p:nvSpPr>
          <p:spPr bwMode="auto">
            <a:xfrm>
              <a:off x="4680" y="2496"/>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3" name="Freeform 5470"/>
            <p:cNvSpPr>
              <a:spLocks/>
            </p:cNvSpPr>
            <p:nvPr/>
          </p:nvSpPr>
          <p:spPr bwMode="auto">
            <a:xfrm>
              <a:off x="4677" y="2553"/>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4" name="Freeform 5471"/>
            <p:cNvSpPr>
              <a:spLocks/>
            </p:cNvSpPr>
            <p:nvPr/>
          </p:nvSpPr>
          <p:spPr bwMode="auto">
            <a:xfrm>
              <a:off x="4677" y="2553"/>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5" name="Freeform 5472"/>
            <p:cNvSpPr>
              <a:spLocks/>
            </p:cNvSpPr>
            <p:nvPr/>
          </p:nvSpPr>
          <p:spPr bwMode="auto">
            <a:xfrm>
              <a:off x="4677" y="2544"/>
              <a:ext cx="12" cy="9"/>
            </a:xfrm>
            <a:custGeom>
              <a:avLst/>
              <a:gdLst/>
              <a:ahLst/>
              <a:cxnLst>
                <a:cxn ang="0">
                  <a:pos x="0" y="7"/>
                </a:cxn>
                <a:cxn ang="0">
                  <a:pos x="0" y="7"/>
                </a:cxn>
                <a:cxn ang="0">
                  <a:pos x="2" y="9"/>
                </a:cxn>
                <a:cxn ang="0">
                  <a:pos x="2" y="9"/>
                </a:cxn>
                <a:cxn ang="0">
                  <a:pos x="5" y="9"/>
                </a:cxn>
                <a:cxn ang="0">
                  <a:pos x="12" y="7"/>
                </a:cxn>
                <a:cxn ang="0">
                  <a:pos x="12" y="7"/>
                </a:cxn>
                <a:cxn ang="0">
                  <a:pos x="11" y="4"/>
                </a:cxn>
                <a:cxn ang="0">
                  <a:pos x="9" y="2"/>
                </a:cxn>
                <a:cxn ang="0">
                  <a:pos x="7" y="0"/>
                </a:cxn>
                <a:cxn ang="0">
                  <a:pos x="7" y="0"/>
                </a:cxn>
                <a:cxn ang="0">
                  <a:pos x="2" y="4"/>
                </a:cxn>
                <a:cxn ang="0">
                  <a:pos x="0" y="5"/>
                </a:cxn>
                <a:cxn ang="0">
                  <a:pos x="0" y="7"/>
                </a:cxn>
              </a:cxnLst>
              <a:rect l="0" t="0" r="r" b="b"/>
              <a:pathLst>
                <a:path w="12" h="9">
                  <a:moveTo>
                    <a:pt x="0" y="7"/>
                  </a:moveTo>
                  <a:lnTo>
                    <a:pt x="0" y="7"/>
                  </a:lnTo>
                  <a:lnTo>
                    <a:pt x="2" y="9"/>
                  </a:lnTo>
                  <a:lnTo>
                    <a:pt x="2" y="9"/>
                  </a:lnTo>
                  <a:lnTo>
                    <a:pt x="5" y="9"/>
                  </a:lnTo>
                  <a:lnTo>
                    <a:pt x="12" y="7"/>
                  </a:lnTo>
                  <a:lnTo>
                    <a:pt x="12" y="7"/>
                  </a:lnTo>
                  <a:lnTo>
                    <a:pt x="11" y="4"/>
                  </a:lnTo>
                  <a:lnTo>
                    <a:pt x="9" y="2"/>
                  </a:lnTo>
                  <a:lnTo>
                    <a:pt x="7" y="0"/>
                  </a:lnTo>
                  <a:lnTo>
                    <a:pt x="7" y="0"/>
                  </a:lnTo>
                  <a:lnTo>
                    <a:pt x="2" y="4"/>
                  </a:lnTo>
                  <a:lnTo>
                    <a:pt x="0" y="5"/>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6" name="Freeform 5473"/>
            <p:cNvSpPr>
              <a:spLocks/>
            </p:cNvSpPr>
            <p:nvPr/>
          </p:nvSpPr>
          <p:spPr bwMode="auto">
            <a:xfrm>
              <a:off x="4677" y="2544"/>
              <a:ext cx="12" cy="9"/>
            </a:xfrm>
            <a:custGeom>
              <a:avLst/>
              <a:gdLst/>
              <a:ahLst/>
              <a:cxnLst>
                <a:cxn ang="0">
                  <a:pos x="0" y="7"/>
                </a:cxn>
                <a:cxn ang="0">
                  <a:pos x="0" y="7"/>
                </a:cxn>
                <a:cxn ang="0">
                  <a:pos x="2" y="9"/>
                </a:cxn>
                <a:cxn ang="0">
                  <a:pos x="2" y="9"/>
                </a:cxn>
                <a:cxn ang="0">
                  <a:pos x="5" y="9"/>
                </a:cxn>
                <a:cxn ang="0">
                  <a:pos x="12" y="7"/>
                </a:cxn>
                <a:cxn ang="0">
                  <a:pos x="12" y="7"/>
                </a:cxn>
                <a:cxn ang="0">
                  <a:pos x="11" y="4"/>
                </a:cxn>
                <a:cxn ang="0">
                  <a:pos x="9" y="2"/>
                </a:cxn>
                <a:cxn ang="0">
                  <a:pos x="7" y="0"/>
                </a:cxn>
                <a:cxn ang="0">
                  <a:pos x="7" y="0"/>
                </a:cxn>
                <a:cxn ang="0">
                  <a:pos x="2" y="4"/>
                </a:cxn>
                <a:cxn ang="0">
                  <a:pos x="0" y="5"/>
                </a:cxn>
                <a:cxn ang="0">
                  <a:pos x="0" y="7"/>
                </a:cxn>
              </a:cxnLst>
              <a:rect l="0" t="0" r="r" b="b"/>
              <a:pathLst>
                <a:path w="12" h="9">
                  <a:moveTo>
                    <a:pt x="0" y="7"/>
                  </a:moveTo>
                  <a:lnTo>
                    <a:pt x="0" y="7"/>
                  </a:lnTo>
                  <a:lnTo>
                    <a:pt x="2" y="9"/>
                  </a:lnTo>
                  <a:lnTo>
                    <a:pt x="2" y="9"/>
                  </a:lnTo>
                  <a:lnTo>
                    <a:pt x="5" y="9"/>
                  </a:lnTo>
                  <a:lnTo>
                    <a:pt x="12" y="7"/>
                  </a:lnTo>
                  <a:lnTo>
                    <a:pt x="12" y="7"/>
                  </a:lnTo>
                  <a:lnTo>
                    <a:pt x="11" y="4"/>
                  </a:lnTo>
                  <a:lnTo>
                    <a:pt x="9" y="2"/>
                  </a:lnTo>
                  <a:lnTo>
                    <a:pt x="7" y="0"/>
                  </a:lnTo>
                  <a:lnTo>
                    <a:pt x="7" y="0"/>
                  </a:lnTo>
                  <a:lnTo>
                    <a:pt x="2" y="4"/>
                  </a:lnTo>
                  <a:lnTo>
                    <a:pt x="0" y="5"/>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7" name="Freeform 5474"/>
            <p:cNvSpPr>
              <a:spLocks/>
            </p:cNvSpPr>
            <p:nvPr/>
          </p:nvSpPr>
          <p:spPr bwMode="auto">
            <a:xfrm>
              <a:off x="4679" y="2542"/>
              <a:ext cx="1" cy="1"/>
            </a:xfrm>
            <a:custGeom>
              <a:avLst/>
              <a:gdLst/>
              <a:ahLst/>
              <a:cxnLst>
                <a:cxn ang="0">
                  <a:pos x="0" y="0"/>
                </a:cxn>
                <a:cxn ang="0">
                  <a:pos x="0" y="0"/>
                </a:cxn>
                <a:cxn ang="0">
                  <a:pos x="1" y="0"/>
                </a:cxn>
                <a:cxn ang="0">
                  <a:pos x="1" y="0"/>
                </a:cxn>
                <a:cxn ang="0">
                  <a:pos x="0" y="0"/>
                </a:cxn>
                <a:cxn ang="0">
                  <a:pos x="0" y="0"/>
                </a:cxn>
              </a:cxnLst>
              <a:rect l="0" t="0" r="r" b="b"/>
              <a:pathLst>
                <a:path w="1">
                  <a:moveTo>
                    <a:pt x="0" y="0"/>
                  </a:moveTo>
                  <a:lnTo>
                    <a:pt x="0" y="0"/>
                  </a:lnTo>
                  <a:lnTo>
                    <a:pt x="1" y="0"/>
                  </a:lnTo>
                  <a:lnTo>
                    <a:pt x="1"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8" name="Freeform 5475"/>
            <p:cNvSpPr>
              <a:spLocks/>
            </p:cNvSpPr>
            <p:nvPr/>
          </p:nvSpPr>
          <p:spPr bwMode="auto">
            <a:xfrm>
              <a:off x="4679" y="2542"/>
              <a:ext cx="1" cy="1"/>
            </a:xfrm>
            <a:custGeom>
              <a:avLst/>
              <a:gdLst/>
              <a:ahLst/>
              <a:cxnLst>
                <a:cxn ang="0">
                  <a:pos x="0" y="0"/>
                </a:cxn>
                <a:cxn ang="0">
                  <a:pos x="0" y="0"/>
                </a:cxn>
                <a:cxn ang="0">
                  <a:pos x="1" y="0"/>
                </a:cxn>
                <a:cxn ang="0">
                  <a:pos x="1" y="0"/>
                </a:cxn>
                <a:cxn ang="0">
                  <a:pos x="0" y="0"/>
                </a:cxn>
                <a:cxn ang="0">
                  <a:pos x="0" y="0"/>
                </a:cxn>
              </a:cxnLst>
              <a:rect l="0" t="0" r="r" b="b"/>
              <a:pathLst>
                <a:path w="1">
                  <a:moveTo>
                    <a:pt x="0" y="0"/>
                  </a:moveTo>
                  <a:lnTo>
                    <a:pt x="0" y="0"/>
                  </a:lnTo>
                  <a:lnTo>
                    <a:pt x="1" y="0"/>
                  </a:lnTo>
                  <a:lnTo>
                    <a:pt x="1"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9" name="Freeform 5476"/>
            <p:cNvSpPr>
              <a:spLocks/>
            </p:cNvSpPr>
            <p:nvPr/>
          </p:nvSpPr>
          <p:spPr bwMode="auto">
            <a:xfrm>
              <a:off x="4684" y="2507"/>
              <a:ext cx="23" cy="41"/>
            </a:xfrm>
            <a:custGeom>
              <a:avLst/>
              <a:gdLst/>
              <a:ahLst/>
              <a:cxnLst>
                <a:cxn ang="0">
                  <a:pos x="0" y="0"/>
                </a:cxn>
                <a:cxn ang="0">
                  <a:pos x="4" y="7"/>
                </a:cxn>
                <a:cxn ang="0">
                  <a:pos x="7" y="10"/>
                </a:cxn>
                <a:cxn ang="0">
                  <a:pos x="13" y="12"/>
                </a:cxn>
                <a:cxn ang="0">
                  <a:pos x="9" y="16"/>
                </a:cxn>
                <a:cxn ang="0">
                  <a:pos x="11" y="19"/>
                </a:cxn>
                <a:cxn ang="0">
                  <a:pos x="9" y="17"/>
                </a:cxn>
                <a:cxn ang="0">
                  <a:pos x="7" y="19"/>
                </a:cxn>
                <a:cxn ang="0">
                  <a:pos x="4" y="19"/>
                </a:cxn>
                <a:cxn ang="0">
                  <a:pos x="2" y="16"/>
                </a:cxn>
                <a:cxn ang="0">
                  <a:pos x="2" y="21"/>
                </a:cxn>
                <a:cxn ang="0">
                  <a:pos x="4" y="26"/>
                </a:cxn>
                <a:cxn ang="0">
                  <a:pos x="5" y="25"/>
                </a:cxn>
                <a:cxn ang="0">
                  <a:pos x="9" y="30"/>
                </a:cxn>
                <a:cxn ang="0">
                  <a:pos x="9" y="35"/>
                </a:cxn>
                <a:cxn ang="0">
                  <a:pos x="13" y="41"/>
                </a:cxn>
                <a:cxn ang="0">
                  <a:pos x="11" y="37"/>
                </a:cxn>
                <a:cxn ang="0">
                  <a:pos x="14" y="37"/>
                </a:cxn>
                <a:cxn ang="0">
                  <a:pos x="16" y="35"/>
                </a:cxn>
                <a:cxn ang="0">
                  <a:pos x="14" y="30"/>
                </a:cxn>
                <a:cxn ang="0">
                  <a:pos x="13" y="26"/>
                </a:cxn>
                <a:cxn ang="0">
                  <a:pos x="13" y="23"/>
                </a:cxn>
                <a:cxn ang="0">
                  <a:pos x="11" y="21"/>
                </a:cxn>
                <a:cxn ang="0">
                  <a:pos x="16" y="23"/>
                </a:cxn>
                <a:cxn ang="0">
                  <a:pos x="20" y="25"/>
                </a:cxn>
                <a:cxn ang="0">
                  <a:pos x="23" y="26"/>
                </a:cxn>
                <a:cxn ang="0">
                  <a:pos x="20" y="21"/>
                </a:cxn>
                <a:cxn ang="0">
                  <a:pos x="21" y="21"/>
                </a:cxn>
                <a:cxn ang="0">
                  <a:pos x="18" y="14"/>
                </a:cxn>
                <a:cxn ang="0">
                  <a:pos x="20" y="10"/>
                </a:cxn>
                <a:cxn ang="0">
                  <a:pos x="18" y="9"/>
                </a:cxn>
                <a:cxn ang="0">
                  <a:pos x="18" y="5"/>
                </a:cxn>
                <a:cxn ang="0">
                  <a:pos x="16" y="5"/>
                </a:cxn>
                <a:cxn ang="0">
                  <a:pos x="16" y="3"/>
                </a:cxn>
                <a:cxn ang="0">
                  <a:pos x="13" y="0"/>
                </a:cxn>
                <a:cxn ang="0">
                  <a:pos x="7" y="0"/>
                </a:cxn>
                <a:cxn ang="0">
                  <a:pos x="4" y="0"/>
                </a:cxn>
              </a:cxnLst>
              <a:rect l="0" t="0" r="r" b="b"/>
              <a:pathLst>
                <a:path w="23" h="41">
                  <a:moveTo>
                    <a:pt x="0" y="0"/>
                  </a:moveTo>
                  <a:lnTo>
                    <a:pt x="0" y="0"/>
                  </a:lnTo>
                  <a:lnTo>
                    <a:pt x="2" y="3"/>
                  </a:lnTo>
                  <a:lnTo>
                    <a:pt x="4" y="7"/>
                  </a:lnTo>
                  <a:lnTo>
                    <a:pt x="4" y="7"/>
                  </a:lnTo>
                  <a:lnTo>
                    <a:pt x="7" y="10"/>
                  </a:lnTo>
                  <a:lnTo>
                    <a:pt x="13" y="12"/>
                  </a:lnTo>
                  <a:lnTo>
                    <a:pt x="13" y="12"/>
                  </a:lnTo>
                  <a:lnTo>
                    <a:pt x="11" y="14"/>
                  </a:lnTo>
                  <a:lnTo>
                    <a:pt x="9" y="16"/>
                  </a:lnTo>
                  <a:lnTo>
                    <a:pt x="9" y="16"/>
                  </a:lnTo>
                  <a:lnTo>
                    <a:pt x="11" y="19"/>
                  </a:lnTo>
                  <a:lnTo>
                    <a:pt x="11" y="19"/>
                  </a:lnTo>
                  <a:lnTo>
                    <a:pt x="9" y="17"/>
                  </a:lnTo>
                  <a:lnTo>
                    <a:pt x="7" y="19"/>
                  </a:lnTo>
                  <a:lnTo>
                    <a:pt x="7" y="19"/>
                  </a:lnTo>
                  <a:lnTo>
                    <a:pt x="5" y="19"/>
                  </a:lnTo>
                  <a:lnTo>
                    <a:pt x="4" y="19"/>
                  </a:lnTo>
                  <a:lnTo>
                    <a:pt x="2" y="16"/>
                  </a:lnTo>
                  <a:lnTo>
                    <a:pt x="2" y="16"/>
                  </a:lnTo>
                  <a:lnTo>
                    <a:pt x="0" y="17"/>
                  </a:lnTo>
                  <a:lnTo>
                    <a:pt x="2" y="21"/>
                  </a:lnTo>
                  <a:lnTo>
                    <a:pt x="2" y="25"/>
                  </a:lnTo>
                  <a:lnTo>
                    <a:pt x="4" y="26"/>
                  </a:lnTo>
                  <a:lnTo>
                    <a:pt x="4" y="26"/>
                  </a:lnTo>
                  <a:lnTo>
                    <a:pt x="5" y="25"/>
                  </a:lnTo>
                  <a:lnTo>
                    <a:pt x="5" y="26"/>
                  </a:lnTo>
                  <a:lnTo>
                    <a:pt x="9" y="30"/>
                  </a:lnTo>
                  <a:lnTo>
                    <a:pt x="9" y="30"/>
                  </a:lnTo>
                  <a:lnTo>
                    <a:pt x="9" y="35"/>
                  </a:lnTo>
                  <a:lnTo>
                    <a:pt x="9" y="39"/>
                  </a:lnTo>
                  <a:lnTo>
                    <a:pt x="13" y="41"/>
                  </a:lnTo>
                  <a:lnTo>
                    <a:pt x="13" y="41"/>
                  </a:lnTo>
                  <a:lnTo>
                    <a:pt x="11" y="37"/>
                  </a:lnTo>
                  <a:lnTo>
                    <a:pt x="11" y="37"/>
                  </a:lnTo>
                  <a:lnTo>
                    <a:pt x="14" y="37"/>
                  </a:lnTo>
                  <a:lnTo>
                    <a:pt x="16" y="35"/>
                  </a:lnTo>
                  <a:lnTo>
                    <a:pt x="16" y="35"/>
                  </a:lnTo>
                  <a:lnTo>
                    <a:pt x="14" y="30"/>
                  </a:lnTo>
                  <a:lnTo>
                    <a:pt x="14" y="30"/>
                  </a:lnTo>
                  <a:lnTo>
                    <a:pt x="13" y="28"/>
                  </a:lnTo>
                  <a:lnTo>
                    <a:pt x="13" y="26"/>
                  </a:lnTo>
                  <a:lnTo>
                    <a:pt x="13" y="26"/>
                  </a:lnTo>
                  <a:lnTo>
                    <a:pt x="13" y="23"/>
                  </a:lnTo>
                  <a:lnTo>
                    <a:pt x="11" y="21"/>
                  </a:lnTo>
                  <a:lnTo>
                    <a:pt x="11" y="21"/>
                  </a:lnTo>
                  <a:lnTo>
                    <a:pt x="14" y="23"/>
                  </a:lnTo>
                  <a:lnTo>
                    <a:pt x="16" y="23"/>
                  </a:lnTo>
                  <a:lnTo>
                    <a:pt x="16" y="23"/>
                  </a:lnTo>
                  <a:lnTo>
                    <a:pt x="20" y="25"/>
                  </a:lnTo>
                  <a:lnTo>
                    <a:pt x="23" y="26"/>
                  </a:lnTo>
                  <a:lnTo>
                    <a:pt x="23" y="26"/>
                  </a:lnTo>
                  <a:lnTo>
                    <a:pt x="23" y="23"/>
                  </a:lnTo>
                  <a:lnTo>
                    <a:pt x="20" y="21"/>
                  </a:lnTo>
                  <a:lnTo>
                    <a:pt x="20" y="21"/>
                  </a:lnTo>
                  <a:lnTo>
                    <a:pt x="21" y="21"/>
                  </a:lnTo>
                  <a:lnTo>
                    <a:pt x="20" y="17"/>
                  </a:lnTo>
                  <a:lnTo>
                    <a:pt x="18" y="14"/>
                  </a:lnTo>
                  <a:lnTo>
                    <a:pt x="18" y="14"/>
                  </a:lnTo>
                  <a:lnTo>
                    <a:pt x="20" y="10"/>
                  </a:lnTo>
                  <a:lnTo>
                    <a:pt x="18" y="9"/>
                  </a:lnTo>
                  <a:lnTo>
                    <a:pt x="18" y="9"/>
                  </a:lnTo>
                  <a:lnTo>
                    <a:pt x="20" y="7"/>
                  </a:lnTo>
                  <a:lnTo>
                    <a:pt x="18" y="5"/>
                  </a:lnTo>
                  <a:lnTo>
                    <a:pt x="18" y="5"/>
                  </a:lnTo>
                  <a:lnTo>
                    <a:pt x="16" y="5"/>
                  </a:lnTo>
                  <a:lnTo>
                    <a:pt x="16" y="3"/>
                  </a:lnTo>
                  <a:lnTo>
                    <a:pt x="16" y="3"/>
                  </a:lnTo>
                  <a:lnTo>
                    <a:pt x="14" y="1"/>
                  </a:lnTo>
                  <a:lnTo>
                    <a:pt x="13" y="0"/>
                  </a:lnTo>
                  <a:lnTo>
                    <a:pt x="13" y="0"/>
                  </a:lnTo>
                  <a:lnTo>
                    <a:pt x="7" y="0"/>
                  </a:lnTo>
                  <a:lnTo>
                    <a:pt x="7" y="0"/>
                  </a:lnTo>
                  <a:lnTo>
                    <a:pt x="4"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0" name="Freeform 5477"/>
            <p:cNvSpPr>
              <a:spLocks/>
            </p:cNvSpPr>
            <p:nvPr/>
          </p:nvSpPr>
          <p:spPr bwMode="auto">
            <a:xfrm>
              <a:off x="4684" y="2507"/>
              <a:ext cx="23" cy="41"/>
            </a:xfrm>
            <a:custGeom>
              <a:avLst/>
              <a:gdLst/>
              <a:ahLst/>
              <a:cxnLst>
                <a:cxn ang="0">
                  <a:pos x="0" y="0"/>
                </a:cxn>
                <a:cxn ang="0">
                  <a:pos x="4" y="7"/>
                </a:cxn>
                <a:cxn ang="0">
                  <a:pos x="7" y="10"/>
                </a:cxn>
                <a:cxn ang="0">
                  <a:pos x="13" y="12"/>
                </a:cxn>
                <a:cxn ang="0">
                  <a:pos x="9" y="16"/>
                </a:cxn>
                <a:cxn ang="0">
                  <a:pos x="11" y="19"/>
                </a:cxn>
                <a:cxn ang="0">
                  <a:pos x="9" y="17"/>
                </a:cxn>
                <a:cxn ang="0">
                  <a:pos x="7" y="19"/>
                </a:cxn>
                <a:cxn ang="0">
                  <a:pos x="4" y="19"/>
                </a:cxn>
                <a:cxn ang="0">
                  <a:pos x="2" y="16"/>
                </a:cxn>
                <a:cxn ang="0">
                  <a:pos x="2" y="21"/>
                </a:cxn>
                <a:cxn ang="0">
                  <a:pos x="4" y="26"/>
                </a:cxn>
                <a:cxn ang="0">
                  <a:pos x="5" y="25"/>
                </a:cxn>
                <a:cxn ang="0">
                  <a:pos x="9" y="30"/>
                </a:cxn>
                <a:cxn ang="0">
                  <a:pos x="9" y="35"/>
                </a:cxn>
                <a:cxn ang="0">
                  <a:pos x="13" y="41"/>
                </a:cxn>
                <a:cxn ang="0">
                  <a:pos x="11" y="37"/>
                </a:cxn>
                <a:cxn ang="0">
                  <a:pos x="14" y="37"/>
                </a:cxn>
                <a:cxn ang="0">
                  <a:pos x="16" y="35"/>
                </a:cxn>
                <a:cxn ang="0">
                  <a:pos x="14" y="30"/>
                </a:cxn>
                <a:cxn ang="0">
                  <a:pos x="13" y="26"/>
                </a:cxn>
                <a:cxn ang="0">
                  <a:pos x="13" y="23"/>
                </a:cxn>
                <a:cxn ang="0">
                  <a:pos x="11" y="21"/>
                </a:cxn>
                <a:cxn ang="0">
                  <a:pos x="16" y="23"/>
                </a:cxn>
                <a:cxn ang="0">
                  <a:pos x="20" y="25"/>
                </a:cxn>
                <a:cxn ang="0">
                  <a:pos x="23" y="26"/>
                </a:cxn>
                <a:cxn ang="0">
                  <a:pos x="20" y="21"/>
                </a:cxn>
                <a:cxn ang="0">
                  <a:pos x="21" y="21"/>
                </a:cxn>
                <a:cxn ang="0">
                  <a:pos x="18" y="14"/>
                </a:cxn>
                <a:cxn ang="0">
                  <a:pos x="20" y="10"/>
                </a:cxn>
                <a:cxn ang="0">
                  <a:pos x="18" y="9"/>
                </a:cxn>
                <a:cxn ang="0">
                  <a:pos x="18" y="5"/>
                </a:cxn>
                <a:cxn ang="0">
                  <a:pos x="16" y="5"/>
                </a:cxn>
                <a:cxn ang="0">
                  <a:pos x="16" y="3"/>
                </a:cxn>
                <a:cxn ang="0">
                  <a:pos x="13" y="0"/>
                </a:cxn>
                <a:cxn ang="0">
                  <a:pos x="7" y="0"/>
                </a:cxn>
                <a:cxn ang="0">
                  <a:pos x="4" y="0"/>
                </a:cxn>
              </a:cxnLst>
              <a:rect l="0" t="0" r="r" b="b"/>
              <a:pathLst>
                <a:path w="23" h="41">
                  <a:moveTo>
                    <a:pt x="0" y="0"/>
                  </a:moveTo>
                  <a:lnTo>
                    <a:pt x="0" y="0"/>
                  </a:lnTo>
                  <a:lnTo>
                    <a:pt x="2" y="3"/>
                  </a:lnTo>
                  <a:lnTo>
                    <a:pt x="4" y="7"/>
                  </a:lnTo>
                  <a:lnTo>
                    <a:pt x="4" y="7"/>
                  </a:lnTo>
                  <a:lnTo>
                    <a:pt x="7" y="10"/>
                  </a:lnTo>
                  <a:lnTo>
                    <a:pt x="13" y="12"/>
                  </a:lnTo>
                  <a:lnTo>
                    <a:pt x="13" y="12"/>
                  </a:lnTo>
                  <a:lnTo>
                    <a:pt x="11" y="14"/>
                  </a:lnTo>
                  <a:lnTo>
                    <a:pt x="9" y="16"/>
                  </a:lnTo>
                  <a:lnTo>
                    <a:pt x="9" y="16"/>
                  </a:lnTo>
                  <a:lnTo>
                    <a:pt x="11" y="19"/>
                  </a:lnTo>
                  <a:lnTo>
                    <a:pt x="11" y="19"/>
                  </a:lnTo>
                  <a:lnTo>
                    <a:pt x="9" y="17"/>
                  </a:lnTo>
                  <a:lnTo>
                    <a:pt x="7" y="19"/>
                  </a:lnTo>
                  <a:lnTo>
                    <a:pt x="7" y="19"/>
                  </a:lnTo>
                  <a:lnTo>
                    <a:pt x="5" y="19"/>
                  </a:lnTo>
                  <a:lnTo>
                    <a:pt x="4" y="19"/>
                  </a:lnTo>
                  <a:lnTo>
                    <a:pt x="2" y="16"/>
                  </a:lnTo>
                  <a:lnTo>
                    <a:pt x="2" y="16"/>
                  </a:lnTo>
                  <a:lnTo>
                    <a:pt x="0" y="17"/>
                  </a:lnTo>
                  <a:lnTo>
                    <a:pt x="2" y="21"/>
                  </a:lnTo>
                  <a:lnTo>
                    <a:pt x="2" y="25"/>
                  </a:lnTo>
                  <a:lnTo>
                    <a:pt x="4" y="26"/>
                  </a:lnTo>
                  <a:lnTo>
                    <a:pt x="4" y="26"/>
                  </a:lnTo>
                  <a:lnTo>
                    <a:pt x="5" y="25"/>
                  </a:lnTo>
                  <a:lnTo>
                    <a:pt x="5" y="26"/>
                  </a:lnTo>
                  <a:lnTo>
                    <a:pt x="9" y="30"/>
                  </a:lnTo>
                  <a:lnTo>
                    <a:pt x="9" y="30"/>
                  </a:lnTo>
                  <a:lnTo>
                    <a:pt x="9" y="35"/>
                  </a:lnTo>
                  <a:lnTo>
                    <a:pt x="9" y="39"/>
                  </a:lnTo>
                  <a:lnTo>
                    <a:pt x="13" y="41"/>
                  </a:lnTo>
                  <a:lnTo>
                    <a:pt x="13" y="41"/>
                  </a:lnTo>
                  <a:lnTo>
                    <a:pt x="11" y="37"/>
                  </a:lnTo>
                  <a:lnTo>
                    <a:pt x="11" y="37"/>
                  </a:lnTo>
                  <a:lnTo>
                    <a:pt x="14" y="37"/>
                  </a:lnTo>
                  <a:lnTo>
                    <a:pt x="16" y="35"/>
                  </a:lnTo>
                  <a:lnTo>
                    <a:pt x="16" y="35"/>
                  </a:lnTo>
                  <a:lnTo>
                    <a:pt x="14" y="30"/>
                  </a:lnTo>
                  <a:lnTo>
                    <a:pt x="14" y="30"/>
                  </a:lnTo>
                  <a:lnTo>
                    <a:pt x="13" y="28"/>
                  </a:lnTo>
                  <a:lnTo>
                    <a:pt x="13" y="26"/>
                  </a:lnTo>
                  <a:lnTo>
                    <a:pt x="13" y="26"/>
                  </a:lnTo>
                  <a:lnTo>
                    <a:pt x="13" y="23"/>
                  </a:lnTo>
                  <a:lnTo>
                    <a:pt x="11" y="21"/>
                  </a:lnTo>
                  <a:lnTo>
                    <a:pt x="11" y="21"/>
                  </a:lnTo>
                  <a:lnTo>
                    <a:pt x="14" y="23"/>
                  </a:lnTo>
                  <a:lnTo>
                    <a:pt x="16" y="23"/>
                  </a:lnTo>
                  <a:lnTo>
                    <a:pt x="16" y="23"/>
                  </a:lnTo>
                  <a:lnTo>
                    <a:pt x="20" y="25"/>
                  </a:lnTo>
                  <a:lnTo>
                    <a:pt x="23" y="26"/>
                  </a:lnTo>
                  <a:lnTo>
                    <a:pt x="23" y="26"/>
                  </a:lnTo>
                  <a:lnTo>
                    <a:pt x="23" y="23"/>
                  </a:lnTo>
                  <a:lnTo>
                    <a:pt x="20" y="21"/>
                  </a:lnTo>
                  <a:lnTo>
                    <a:pt x="20" y="21"/>
                  </a:lnTo>
                  <a:lnTo>
                    <a:pt x="21" y="21"/>
                  </a:lnTo>
                  <a:lnTo>
                    <a:pt x="20" y="17"/>
                  </a:lnTo>
                  <a:lnTo>
                    <a:pt x="18" y="14"/>
                  </a:lnTo>
                  <a:lnTo>
                    <a:pt x="18" y="14"/>
                  </a:lnTo>
                  <a:lnTo>
                    <a:pt x="20" y="10"/>
                  </a:lnTo>
                  <a:lnTo>
                    <a:pt x="18" y="9"/>
                  </a:lnTo>
                  <a:lnTo>
                    <a:pt x="18" y="9"/>
                  </a:lnTo>
                  <a:lnTo>
                    <a:pt x="20" y="7"/>
                  </a:lnTo>
                  <a:lnTo>
                    <a:pt x="18" y="5"/>
                  </a:lnTo>
                  <a:lnTo>
                    <a:pt x="18" y="5"/>
                  </a:lnTo>
                  <a:lnTo>
                    <a:pt x="16" y="5"/>
                  </a:lnTo>
                  <a:lnTo>
                    <a:pt x="16" y="3"/>
                  </a:lnTo>
                  <a:lnTo>
                    <a:pt x="16" y="3"/>
                  </a:lnTo>
                  <a:lnTo>
                    <a:pt x="14" y="1"/>
                  </a:lnTo>
                  <a:lnTo>
                    <a:pt x="13" y="0"/>
                  </a:lnTo>
                  <a:lnTo>
                    <a:pt x="13" y="0"/>
                  </a:lnTo>
                  <a:lnTo>
                    <a:pt x="7" y="0"/>
                  </a:lnTo>
                  <a:lnTo>
                    <a:pt x="7" y="0"/>
                  </a:lnTo>
                  <a:lnTo>
                    <a:pt x="4" y="0"/>
                  </a:lnTo>
                  <a:lnTo>
                    <a:pt x="0" y="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861" name="Freeform 5478"/>
            <p:cNvSpPr>
              <a:spLocks/>
            </p:cNvSpPr>
            <p:nvPr/>
          </p:nvSpPr>
          <p:spPr bwMode="auto">
            <a:xfrm>
              <a:off x="4686" y="2521"/>
              <a:ext cx="3" cy="3"/>
            </a:xfrm>
            <a:custGeom>
              <a:avLst/>
              <a:gdLst/>
              <a:ahLst/>
              <a:cxnLst>
                <a:cxn ang="0">
                  <a:pos x="2" y="3"/>
                </a:cxn>
                <a:cxn ang="0">
                  <a:pos x="2" y="3"/>
                </a:cxn>
                <a:cxn ang="0">
                  <a:pos x="3" y="2"/>
                </a:cxn>
                <a:cxn ang="0">
                  <a:pos x="3" y="0"/>
                </a:cxn>
                <a:cxn ang="0">
                  <a:pos x="2" y="0"/>
                </a:cxn>
                <a:cxn ang="0">
                  <a:pos x="0" y="0"/>
                </a:cxn>
                <a:cxn ang="0">
                  <a:pos x="0" y="0"/>
                </a:cxn>
                <a:cxn ang="0">
                  <a:pos x="0" y="2"/>
                </a:cxn>
                <a:cxn ang="0">
                  <a:pos x="2" y="3"/>
                </a:cxn>
              </a:cxnLst>
              <a:rect l="0" t="0" r="r" b="b"/>
              <a:pathLst>
                <a:path w="3" h="3">
                  <a:moveTo>
                    <a:pt x="2" y="3"/>
                  </a:moveTo>
                  <a:lnTo>
                    <a:pt x="2" y="3"/>
                  </a:lnTo>
                  <a:lnTo>
                    <a:pt x="3" y="2"/>
                  </a:lnTo>
                  <a:lnTo>
                    <a:pt x="3" y="0"/>
                  </a:lnTo>
                  <a:lnTo>
                    <a:pt x="2" y="0"/>
                  </a:lnTo>
                  <a:lnTo>
                    <a:pt x="0" y="0"/>
                  </a:lnTo>
                  <a:lnTo>
                    <a:pt x="0" y="0"/>
                  </a:lnTo>
                  <a:lnTo>
                    <a:pt x="0" y="2"/>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2" name="Freeform 5479"/>
            <p:cNvSpPr>
              <a:spLocks/>
            </p:cNvSpPr>
            <p:nvPr/>
          </p:nvSpPr>
          <p:spPr bwMode="auto">
            <a:xfrm>
              <a:off x="4686" y="2521"/>
              <a:ext cx="3" cy="3"/>
            </a:xfrm>
            <a:custGeom>
              <a:avLst/>
              <a:gdLst/>
              <a:ahLst/>
              <a:cxnLst>
                <a:cxn ang="0">
                  <a:pos x="2" y="3"/>
                </a:cxn>
                <a:cxn ang="0">
                  <a:pos x="2" y="3"/>
                </a:cxn>
                <a:cxn ang="0">
                  <a:pos x="3" y="2"/>
                </a:cxn>
                <a:cxn ang="0">
                  <a:pos x="3" y="0"/>
                </a:cxn>
                <a:cxn ang="0">
                  <a:pos x="2" y="0"/>
                </a:cxn>
                <a:cxn ang="0">
                  <a:pos x="0" y="0"/>
                </a:cxn>
                <a:cxn ang="0">
                  <a:pos x="0" y="0"/>
                </a:cxn>
                <a:cxn ang="0">
                  <a:pos x="0" y="2"/>
                </a:cxn>
                <a:cxn ang="0">
                  <a:pos x="2" y="3"/>
                </a:cxn>
              </a:cxnLst>
              <a:rect l="0" t="0" r="r" b="b"/>
              <a:pathLst>
                <a:path w="3" h="3">
                  <a:moveTo>
                    <a:pt x="2" y="3"/>
                  </a:moveTo>
                  <a:lnTo>
                    <a:pt x="2" y="3"/>
                  </a:lnTo>
                  <a:lnTo>
                    <a:pt x="3" y="2"/>
                  </a:lnTo>
                  <a:lnTo>
                    <a:pt x="3" y="0"/>
                  </a:lnTo>
                  <a:lnTo>
                    <a:pt x="2" y="0"/>
                  </a:lnTo>
                  <a:lnTo>
                    <a:pt x="0" y="0"/>
                  </a:lnTo>
                  <a:lnTo>
                    <a:pt x="0" y="0"/>
                  </a:lnTo>
                  <a:lnTo>
                    <a:pt x="0" y="2"/>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3" name="Freeform 5480"/>
            <p:cNvSpPr>
              <a:spLocks/>
            </p:cNvSpPr>
            <p:nvPr/>
          </p:nvSpPr>
          <p:spPr bwMode="auto">
            <a:xfrm>
              <a:off x="4684" y="2537"/>
              <a:ext cx="4" cy="1"/>
            </a:xfrm>
            <a:custGeom>
              <a:avLst/>
              <a:gdLst/>
              <a:ahLst/>
              <a:cxnLst>
                <a:cxn ang="0">
                  <a:pos x="2" y="0"/>
                </a:cxn>
                <a:cxn ang="0">
                  <a:pos x="2" y="0"/>
                </a:cxn>
                <a:cxn ang="0">
                  <a:pos x="4" y="0"/>
                </a:cxn>
                <a:cxn ang="0">
                  <a:pos x="4" y="0"/>
                </a:cxn>
                <a:cxn ang="0">
                  <a:pos x="2" y="0"/>
                </a:cxn>
                <a:cxn ang="0">
                  <a:pos x="0" y="0"/>
                </a:cxn>
                <a:cxn ang="0">
                  <a:pos x="0" y="0"/>
                </a:cxn>
                <a:cxn ang="0">
                  <a:pos x="2" y="0"/>
                </a:cxn>
              </a:cxnLst>
              <a:rect l="0" t="0" r="r" b="b"/>
              <a:pathLst>
                <a:path w="4">
                  <a:moveTo>
                    <a:pt x="2" y="0"/>
                  </a:moveTo>
                  <a:lnTo>
                    <a:pt x="2" y="0"/>
                  </a:lnTo>
                  <a:lnTo>
                    <a:pt x="4" y="0"/>
                  </a:lnTo>
                  <a:lnTo>
                    <a:pt x="4" y="0"/>
                  </a:lnTo>
                  <a:lnTo>
                    <a:pt x="2" y="0"/>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4" name="Freeform 5481"/>
            <p:cNvSpPr>
              <a:spLocks/>
            </p:cNvSpPr>
            <p:nvPr/>
          </p:nvSpPr>
          <p:spPr bwMode="auto">
            <a:xfrm>
              <a:off x="4684" y="2537"/>
              <a:ext cx="4" cy="1"/>
            </a:xfrm>
            <a:custGeom>
              <a:avLst/>
              <a:gdLst/>
              <a:ahLst/>
              <a:cxnLst>
                <a:cxn ang="0">
                  <a:pos x="2" y="0"/>
                </a:cxn>
                <a:cxn ang="0">
                  <a:pos x="2" y="0"/>
                </a:cxn>
                <a:cxn ang="0">
                  <a:pos x="4" y="0"/>
                </a:cxn>
                <a:cxn ang="0">
                  <a:pos x="4" y="0"/>
                </a:cxn>
                <a:cxn ang="0">
                  <a:pos x="2" y="0"/>
                </a:cxn>
                <a:cxn ang="0">
                  <a:pos x="0" y="0"/>
                </a:cxn>
                <a:cxn ang="0">
                  <a:pos x="0" y="0"/>
                </a:cxn>
                <a:cxn ang="0">
                  <a:pos x="2" y="0"/>
                </a:cxn>
              </a:cxnLst>
              <a:rect l="0" t="0" r="r" b="b"/>
              <a:pathLst>
                <a:path w="4">
                  <a:moveTo>
                    <a:pt x="2" y="0"/>
                  </a:moveTo>
                  <a:lnTo>
                    <a:pt x="2" y="0"/>
                  </a:lnTo>
                  <a:lnTo>
                    <a:pt x="4" y="0"/>
                  </a:lnTo>
                  <a:lnTo>
                    <a:pt x="4" y="0"/>
                  </a:lnTo>
                  <a:lnTo>
                    <a:pt x="2" y="0"/>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5" name="Freeform 5482"/>
            <p:cNvSpPr>
              <a:spLocks/>
            </p:cNvSpPr>
            <p:nvPr/>
          </p:nvSpPr>
          <p:spPr bwMode="auto">
            <a:xfrm>
              <a:off x="4689" y="2560"/>
              <a:ext cx="4" cy="2"/>
            </a:xfrm>
            <a:custGeom>
              <a:avLst/>
              <a:gdLst/>
              <a:ahLst/>
              <a:cxnLst>
                <a:cxn ang="0">
                  <a:pos x="4" y="2"/>
                </a:cxn>
                <a:cxn ang="0">
                  <a:pos x="4" y="2"/>
                </a:cxn>
                <a:cxn ang="0">
                  <a:pos x="4" y="0"/>
                </a:cxn>
                <a:cxn ang="0">
                  <a:pos x="2" y="0"/>
                </a:cxn>
                <a:cxn ang="0">
                  <a:pos x="0" y="0"/>
                </a:cxn>
                <a:cxn ang="0">
                  <a:pos x="0" y="0"/>
                </a:cxn>
                <a:cxn ang="0">
                  <a:pos x="4" y="2"/>
                </a:cxn>
              </a:cxnLst>
              <a:rect l="0" t="0" r="r" b="b"/>
              <a:pathLst>
                <a:path w="4" h="2">
                  <a:moveTo>
                    <a:pt x="4" y="2"/>
                  </a:moveTo>
                  <a:lnTo>
                    <a:pt x="4" y="2"/>
                  </a:lnTo>
                  <a:lnTo>
                    <a:pt x="4" y="0"/>
                  </a:lnTo>
                  <a:lnTo>
                    <a:pt x="2" y="0"/>
                  </a:lnTo>
                  <a:lnTo>
                    <a:pt x="0" y="0"/>
                  </a:lnTo>
                  <a:lnTo>
                    <a:pt x="0"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6" name="Freeform 5483"/>
            <p:cNvSpPr>
              <a:spLocks/>
            </p:cNvSpPr>
            <p:nvPr/>
          </p:nvSpPr>
          <p:spPr bwMode="auto">
            <a:xfrm>
              <a:off x="4689" y="2560"/>
              <a:ext cx="4" cy="2"/>
            </a:xfrm>
            <a:custGeom>
              <a:avLst/>
              <a:gdLst/>
              <a:ahLst/>
              <a:cxnLst>
                <a:cxn ang="0">
                  <a:pos x="4" y="2"/>
                </a:cxn>
                <a:cxn ang="0">
                  <a:pos x="4" y="2"/>
                </a:cxn>
                <a:cxn ang="0">
                  <a:pos x="4" y="0"/>
                </a:cxn>
                <a:cxn ang="0">
                  <a:pos x="2" y="0"/>
                </a:cxn>
                <a:cxn ang="0">
                  <a:pos x="0" y="0"/>
                </a:cxn>
                <a:cxn ang="0">
                  <a:pos x="0" y="0"/>
                </a:cxn>
                <a:cxn ang="0">
                  <a:pos x="4" y="2"/>
                </a:cxn>
              </a:cxnLst>
              <a:rect l="0" t="0" r="r" b="b"/>
              <a:pathLst>
                <a:path w="4" h="2">
                  <a:moveTo>
                    <a:pt x="4" y="2"/>
                  </a:moveTo>
                  <a:lnTo>
                    <a:pt x="4" y="2"/>
                  </a:lnTo>
                  <a:lnTo>
                    <a:pt x="4" y="0"/>
                  </a:lnTo>
                  <a:lnTo>
                    <a:pt x="2" y="0"/>
                  </a:lnTo>
                  <a:lnTo>
                    <a:pt x="0" y="0"/>
                  </a:lnTo>
                  <a:lnTo>
                    <a:pt x="0"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7" name="Rectangle 5484"/>
            <p:cNvSpPr>
              <a:spLocks noChangeArrowheads="1"/>
            </p:cNvSpPr>
            <p:nvPr/>
          </p:nvSpPr>
          <p:spPr bwMode="auto">
            <a:xfrm>
              <a:off x="4695" y="2507"/>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8" name="Rectangle 5485"/>
            <p:cNvSpPr>
              <a:spLocks noChangeArrowheads="1"/>
            </p:cNvSpPr>
            <p:nvPr/>
          </p:nvSpPr>
          <p:spPr bwMode="auto">
            <a:xfrm>
              <a:off x="4695" y="2507"/>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7" name="Group 5687"/>
          <p:cNvGrpSpPr>
            <a:grpSpLocks/>
          </p:cNvGrpSpPr>
          <p:nvPr/>
        </p:nvGrpSpPr>
        <p:grpSpPr bwMode="auto">
          <a:xfrm>
            <a:off x="6615957" y="2942615"/>
            <a:ext cx="2165279" cy="2991803"/>
            <a:chOff x="4113" y="1672"/>
            <a:chExt cx="1433" cy="1980"/>
          </a:xfrm>
          <a:solidFill>
            <a:schemeClr val="bg1">
              <a:lumMod val="85000"/>
            </a:schemeClr>
          </a:solidFill>
        </p:grpSpPr>
        <p:sp>
          <p:nvSpPr>
            <p:cNvPr id="469" name="Freeform 5487"/>
            <p:cNvSpPr>
              <a:spLocks/>
            </p:cNvSpPr>
            <p:nvPr/>
          </p:nvSpPr>
          <p:spPr bwMode="auto">
            <a:xfrm>
              <a:off x="4698" y="2548"/>
              <a:ext cx="2" cy="1"/>
            </a:xfrm>
            <a:custGeom>
              <a:avLst/>
              <a:gdLst/>
              <a:ahLst/>
              <a:cxnLst>
                <a:cxn ang="0">
                  <a:pos x="0" y="0"/>
                </a:cxn>
                <a:cxn ang="0">
                  <a:pos x="0" y="0"/>
                </a:cxn>
                <a:cxn ang="0">
                  <a:pos x="2" y="1"/>
                </a:cxn>
                <a:cxn ang="0">
                  <a:pos x="2" y="1"/>
                </a:cxn>
                <a:cxn ang="0">
                  <a:pos x="2" y="0"/>
                </a:cxn>
                <a:cxn ang="0">
                  <a:pos x="0" y="0"/>
                </a:cxn>
                <a:cxn ang="0">
                  <a:pos x="0" y="0"/>
                </a:cxn>
                <a:cxn ang="0">
                  <a:pos x="0" y="0"/>
                </a:cxn>
              </a:cxnLst>
              <a:rect l="0" t="0" r="r" b="b"/>
              <a:pathLst>
                <a:path w="2" h="1">
                  <a:moveTo>
                    <a:pt x="0" y="0"/>
                  </a:moveTo>
                  <a:lnTo>
                    <a:pt x="0" y="0"/>
                  </a:lnTo>
                  <a:lnTo>
                    <a:pt x="2" y="1"/>
                  </a:lnTo>
                  <a:lnTo>
                    <a:pt x="2" y="1"/>
                  </a:lnTo>
                  <a:lnTo>
                    <a:pt x="2"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0" name="Freeform 5488"/>
            <p:cNvSpPr>
              <a:spLocks/>
            </p:cNvSpPr>
            <p:nvPr/>
          </p:nvSpPr>
          <p:spPr bwMode="auto">
            <a:xfrm>
              <a:off x="4698" y="2548"/>
              <a:ext cx="2" cy="1"/>
            </a:xfrm>
            <a:custGeom>
              <a:avLst/>
              <a:gdLst/>
              <a:ahLst/>
              <a:cxnLst>
                <a:cxn ang="0">
                  <a:pos x="0" y="0"/>
                </a:cxn>
                <a:cxn ang="0">
                  <a:pos x="0" y="0"/>
                </a:cxn>
                <a:cxn ang="0">
                  <a:pos x="2" y="1"/>
                </a:cxn>
                <a:cxn ang="0">
                  <a:pos x="2" y="1"/>
                </a:cxn>
                <a:cxn ang="0">
                  <a:pos x="2" y="0"/>
                </a:cxn>
                <a:cxn ang="0">
                  <a:pos x="0" y="0"/>
                </a:cxn>
                <a:cxn ang="0">
                  <a:pos x="0" y="0"/>
                </a:cxn>
                <a:cxn ang="0">
                  <a:pos x="0" y="0"/>
                </a:cxn>
              </a:cxnLst>
              <a:rect l="0" t="0" r="r" b="b"/>
              <a:pathLst>
                <a:path w="2" h="1">
                  <a:moveTo>
                    <a:pt x="0" y="0"/>
                  </a:moveTo>
                  <a:lnTo>
                    <a:pt x="0" y="0"/>
                  </a:lnTo>
                  <a:lnTo>
                    <a:pt x="2" y="1"/>
                  </a:lnTo>
                  <a:lnTo>
                    <a:pt x="2" y="1"/>
                  </a:lnTo>
                  <a:lnTo>
                    <a:pt x="2"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1" name="Freeform 5489"/>
            <p:cNvSpPr>
              <a:spLocks/>
            </p:cNvSpPr>
            <p:nvPr/>
          </p:nvSpPr>
          <p:spPr bwMode="auto">
            <a:xfrm>
              <a:off x="4704" y="2542"/>
              <a:ext cx="3" cy="9"/>
            </a:xfrm>
            <a:custGeom>
              <a:avLst/>
              <a:gdLst/>
              <a:ahLst/>
              <a:cxnLst>
                <a:cxn ang="0">
                  <a:pos x="1" y="7"/>
                </a:cxn>
                <a:cxn ang="0">
                  <a:pos x="1" y="7"/>
                </a:cxn>
                <a:cxn ang="0">
                  <a:pos x="1" y="9"/>
                </a:cxn>
                <a:cxn ang="0">
                  <a:pos x="1" y="9"/>
                </a:cxn>
                <a:cxn ang="0">
                  <a:pos x="1" y="9"/>
                </a:cxn>
                <a:cxn ang="0">
                  <a:pos x="3" y="9"/>
                </a:cxn>
                <a:cxn ang="0">
                  <a:pos x="3" y="9"/>
                </a:cxn>
                <a:cxn ang="0">
                  <a:pos x="3" y="6"/>
                </a:cxn>
                <a:cxn ang="0">
                  <a:pos x="3" y="6"/>
                </a:cxn>
                <a:cxn ang="0">
                  <a:pos x="1" y="2"/>
                </a:cxn>
                <a:cxn ang="0">
                  <a:pos x="1" y="2"/>
                </a:cxn>
                <a:cxn ang="0">
                  <a:pos x="3" y="0"/>
                </a:cxn>
                <a:cxn ang="0">
                  <a:pos x="3" y="0"/>
                </a:cxn>
                <a:cxn ang="0">
                  <a:pos x="1" y="0"/>
                </a:cxn>
                <a:cxn ang="0">
                  <a:pos x="1" y="2"/>
                </a:cxn>
                <a:cxn ang="0">
                  <a:pos x="0" y="6"/>
                </a:cxn>
                <a:cxn ang="0">
                  <a:pos x="0" y="6"/>
                </a:cxn>
                <a:cxn ang="0">
                  <a:pos x="1" y="6"/>
                </a:cxn>
                <a:cxn ang="0">
                  <a:pos x="1" y="7"/>
                </a:cxn>
              </a:cxnLst>
              <a:rect l="0" t="0" r="r" b="b"/>
              <a:pathLst>
                <a:path w="3" h="9">
                  <a:moveTo>
                    <a:pt x="1" y="7"/>
                  </a:moveTo>
                  <a:lnTo>
                    <a:pt x="1" y="7"/>
                  </a:lnTo>
                  <a:lnTo>
                    <a:pt x="1" y="9"/>
                  </a:lnTo>
                  <a:lnTo>
                    <a:pt x="1" y="9"/>
                  </a:lnTo>
                  <a:lnTo>
                    <a:pt x="1" y="9"/>
                  </a:lnTo>
                  <a:lnTo>
                    <a:pt x="3" y="9"/>
                  </a:lnTo>
                  <a:lnTo>
                    <a:pt x="3" y="9"/>
                  </a:lnTo>
                  <a:lnTo>
                    <a:pt x="3" y="6"/>
                  </a:lnTo>
                  <a:lnTo>
                    <a:pt x="3" y="6"/>
                  </a:lnTo>
                  <a:lnTo>
                    <a:pt x="1" y="2"/>
                  </a:lnTo>
                  <a:lnTo>
                    <a:pt x="1" y="2"/>
                  </a:lnTo>
                  <a:lnTo>
                    <a:pt x="3" y="0"/>
                  </a:lnTo>
                  <a:lnTo>
                    <a:pt x="3" y="0"/>
                  </a:lnTo>
                  <a:lnTo>
                    <a:pt x="1" y="0"/>
                  </a:lnTo>
                  <a:lnTo>
                    <a:pt x="1" y="2"/>
                  </a:lnTo>
                  <a:lnTo>
                    <a:pt x="0" y="6"/>
                  </a:lnTo>
                  <a:lnTo>
                    <a:pt x="0" y="6"/>
                  </a:lnTo>
                  <a:lnTo>
                    <a:pt x="1" y="6"/>
                  </a:lnTo>
                  <a:lnTo>
                    <a:pt x="1"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2" name="Freeform 5490"/>
            <p:cNvSpPr>
              <a:spLocks/>
            </p:cNvSpPr>
            <p:nvPr/>
          </p:nvSpPr>
          <p:spPr bwMode="auto">
            <a:xfrm>
              <a:off x="4704" y="2542"/>
              <a:ext cx="3" cy="9"/>
            </a:xfrm>
            <a:custGeom>
              <a:avLst/>
              <a:gdLst/>
              <a:ahLst/>
              <a:cxnLst>
                <a:cxn ang="0">
                  <a:pos x="1" y="7"/>
                </a:cxn>
                <a:cxn ang="0">
                  <a:pos x="1" y="7"/>
                </a:cxn>
                <a:cxn ang="0">
                  <a:pos x="1" y="9"/>
                </a:cxn>
                <a:cxn ang="0">
                  <a:pos x="1" y="9"/>
                </a:cxn>
                <a:cxn ang="0">
                  <a:pos x="1" y="9"/>
                </a:cxn>
                <a:cxn ang="0">
                  <a:pos x="3" y="9"/>
                </a:cxn>
                <a:cxn ang="0">
                  <a:pos x="3" y="9"/>
                </a:cxn>
                <a:cxn ang="0">
                  <a:pos x="3" y="6"/>
                </a:cxn>
                <a:cxn ang="0">
                  <a:pos x="3" y="6"/>
                </a:cxn>
                <a:cxn ang="0">
                  <a:pos x="1" y="2"/>
                </a:cxn>
                <a:cxn ang="0">
                  <a:pos x="1" y="2"/>
                </a:cxn>
                <a:cxn ang="0">
                  <a:pos x="3" y="0"/>
                </a:cxn>
                <a:cxn ang="0">
                  <a:pos x="3" y="0"/>
                </a:cxn>
                <a:cxn ang="0">
                  <a:pos x="1" y="0"/>
                </a:cxn>
                <a:cxn ang="0">
                  <a:pos x="1" y="2"/>
                </a:cxn>
                <a:cxn ang="0">
                  <a:pos x="0" y="6"/>
                </a:cxn>
                <a:cxn ang="0">
                  <a:pos x="0" y="6"/>
                </a:cxn>
                <a:cxn ang="0">
                  <a:pos x="1" y="6"/>
                </a:cxn>
                <a:cxn ang="0">
                  <a:pos x="1" y="7"/>
                </a:cxn>
              </a:cxnLst>
              <a:rect l="0" t="0" r="r" b="b"/>
              <a:pathLst>
                <a:path w="3" h="9">
                  <a:moveTo>
                    <a:pt x="1" y="7"/>
                  </a:moveTo>
                  <a:lnTo>
                    <a:pt x="1" y="7"/>
                  </a:lnTo>
                  <a:lnTo>
                    <a:pt x="1" y="9"/>
                  </a:lnTo>
                  <a:lnTo>
                    <a:pt x="1" y="9"/>
                  </a:lnTo>
                  <a:lnTo>
                    <a:pt x="1" y="9"/>
                  </a:lnTo>
                  <a:lnTo>
                    <a:pt x="3" y="9"/>
                  </a:lnTo>
                  <a:lnTo>
                    <a:pt x="3" y="9"/>
                  </a:lnTo>
                  <a:lnTo>
                    <a:pt x="3" y="6"/>
                  </a:lnTo>
                  <a:lnTo>
                    <a:pt x="3" y="6"/>
                  </a:lnTo>
                  <a:lnTo>
                    <a:pt x="1" y="2"/>
                  </a:lnTo>
                  <a:lnTo>
                    <a:pt x="1" y="2"/>
                  </a:lnTo>
                  <a:lnTo>
                    <a:pt x="3" y="0"/>
                  </a:lnTo>
                  <a:lnTo>
                    <a:pt x="3" y="0"/>
                  </a:lnTo>
                  <a:lnTo>
                    <a:pt x="1" y="0"/>
                  </a:lnTo>
                  <a:lnTo>
                    <a:pt x="1" y="2"/>
                  </a:lnTo>
                  <a:lnTo>
                    <a:pt x="0" y="6"/>
                  </a:lnTo>
                  <a:lnTo>
                    <a:pt x="0" y="6"/>
                  </a:lnTo>
                  <a:lnTo>
                    <a:pt x="1" y="6"/>
                  </a:lnTo>
                  <a:lnTo>
                    <a:pt x="1"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3" name="Freeform 5491"/>
            <p:cNvSpPr>
              <a:spLocks/>
            </p:cNvSpPr>
            <p:nvPr/>
          </p:nvSpPr>
          <p:spPr bwMode="auto">
            <a:xfrm>
              <a:off x="4711" y="2553"/>
              <a:ext cx="1" cy="4"/>
            </a:xfrm>
            <a:custGeom>
              <a:avLst/>
              <a:gdLst/>
              <a:ahLst/>
              <a:cxnLst>
                <a:cxn ang="0">
                  <a:pos x="0" y="4"/>
                </a:cxn>
                <a:cxn ang="0">
                  <a:pos x="0" y="4"/>
                </a:cxn>
                <a:cxn ang="0">
                  <a:pos x="0" y="2"/>
                </a:cxn>
                <a:cxn ang="0">
                  <a:pos x="0" y="0"/>
                </a:cxn>
                <a:cxn ang="0">
                  <a:pos x="0" y="0"/>
                </a:cxn>
                <a:cxn ang="0">
                  <a:pos x="0" y="4"/>
                </a:cxn>
              </a:cxnLst>
              <a:rect l="0" t="0" r="r" b="b"/>
              <a:pathLst>
                <a:path h="4">
                  <a:moveTo>
                    <a:pt x="0" y="4"/>
                  </a:moveTo>
                  <a:lnTo>
                    <a:pt x="0" y="4"/>
                  </a:lnTo>
                  <a:lnTo>
                    <a:pt x="0" y="2"/>
                  </a:lnTo>
                  <a:lnTo>
                    <a:pt x="0" y="0"/>
                  </a:lnTo>
                  <a:lnTo>
                    <a:pt x="0" y="0"/>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4" name="Freeform 5492"/>
            <p:cNvSpPr>
              <a:spLocks/>
            </p:cNvSpPr>
            <p:nvPr/>
          </p:nvSpPr>
          <p:spPr bwMode="auto">
            <a:xfrm>
              <a:off x="4711" y="2553"/>
              <a:ext cx="1" cy="4"/>
            </a:xfrm>
            <a:custGeom>
              <a:avLst/>
              <a:gdLst/>
              <a:ahLst/>
              <a:cxnLst>
                <a:cxn ang="0">
                  <a:pos x="0" y="4"/>
                </a:cxn>
                <a:cxn ang="0">
                  <a:pos x="0" y="4"/>
                </a:cxn>
                <a:cxn ang="0">
                  <a:pos x="0" y="2"/>
                </a:cxn>
                <a:cxn ang="0">
                  <a:pos x="0" y="0"/>
                </a:cxn>
                <a:cxn ang="0">
                  <a:pos x="0" y="0"/>
                </a:cxn>
                <a:cxn ang="0">
                  <a:pos x="0" y="4"/>
                </a:cxn>
              </a:cxnLst>
              <a:rect l="0" t="0" r="r" b="b"/>
              <a:pathLst>
                <a:path h="4">
                  <a:moveTo>
                    <a:pt x="0" y="4"/>
                  </a:moveTo>
                  <a:lnTo>
                    <a:pt x="0" y="4"/>
                  </a:lnTo>
                  <a:lnTo>
                    <a:pt x="0" y="2"/>
                  </a:lnTo>
                  <a:lnTo>
                    <a:pt x="0" y="0"/>
                  </a:lnTo>
                  <a:lnTo>
                    <a:pt x="0" y="0"/>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5" name="Freeform 5493"/>
            <p:cNvSpPr>
              <a:spLocks/>
            </p:cNvSpPr>
            <p:nvPr/>
          </p:nvSpPr>
          <p:spPr bwMode="auto">
            <a:xfrm>
              <a:off x="4711" y="2549"/>
              <a:ext cx="3" cy="6"/>
            </a:xfrm>
            <a:custGeom>
              <a:avLst/>
              <a:gdLst/>
              <a:ahLst/>
              <a:cxnLst>
                <a:cxn ang="0">
                  <a:pos x="2" y="0"/>
                </a:cxn>
                <a:cxn ang="0">
                  <a:pos x="2" y="0"/>
                </a:cxn>
                <a:cxn ang="0">
                  <a:pos x="0" y="4"/>
                </a:cxn>
                <a:cxn ang="0">
                  <a:pos x="2" y="4"/>
                </a:cxn>
                <a:cxn ang="0">
                  <a:pos x="2" y="6"/>
                </a:cxn>
                <a:cxn ang="0">
                  <a:pos x="2" y="6"/>
                </a:cxn>
                <a:cxn ang="0">
                  <a:pos x="3" y="4"/>
                </a:cxn>
                <a:cxn ang="0">
                  <a:pos x="3" y="2"/>
                </a:cxn>
                <a:cxn ang="0">
                  <a:pos x="2" y="0"/>
                </a:cxn>
              </a:cxnLst>
              <a:rect l="0" t="0" r="r" b="b"/>
              <a:pathLst>
                <a:path w="3" h="6">
                  <a:moveTo>
                    <a:pt x="2" y="0"/>
                  </a:moveTo>
                  <a:lnTo>
                    <a:pt x="2" y="0"/>
                  </a:lnTo>
                  <a:lnTo>
                    <a:pt x="0" y="4"/>
                  </a:lnTo>
                  <a:lnTo>
                    <a:pt x="2" y="4"/>
                  </a:lnTo>
                  <a:lnTo>
                    <a:pt x="2" y="6"/>
                  </a:lnTo>
                  <a:lnTo>
                    <a:pt x="2" y="6"/>
                  </a:lnTo>
                  <a:lnTo>
                    <a:pt x="3" y="4"/>
                  </a:lnTo>
                  <a:lnTo>
                    <a:pt x="3"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6" name="Freeform 5494"/>
            <p:cNvSpPr>
              <a:spLocks/>
            </p:cNvSpPr>
            <p:nvPr/>
          </p:nvSpPr>
          <p:spPr bwMode="auto">
            <a:xfrm>
              <a:off x="4711" y="2549"/>
              <a:ext cx="3" cy="6"/>
            </a:xfrm>
            <a:custGeom>
              <a:avLst/>
              <a:gdLst/>
              <a:ahLst/>
              <a:cxnLst>
                <a:cxn ang="0">
                  <a:pos x="2" y="0"/>
                </a:cxn>
                <a:cxn ang="0">
                  <a:pos x="2" y="0"/>
                </a:cxn>
                <a:cxn ang="0">
                  <a:pos x="0" y="4"/>
                </a:cxn>
                <a:cxn ang="0">
                  <a:pos x="2" y="4"/>
                </a:cxn>
                <a:cxn ang="0">
                  <a:pos x="2" y="6"/>
                </a:cxn>
                <a:cxn ang="0">
                  <a:pos x="2" y="6"/>
                </a:cxn>
                <a:cxn ang="0">
                  <a:pos x="3" y="4"/>
                </a:cxn>
                <a:cxn ang="0">
                  <a:pos x="3" y="2"/>
                </a:cxn>
                <a:cxn ang="0">
                  <a:pos x="2" y="0"/>
                </a:cxn>
              </a:cxnLst>
              <a:rect l="0" t="0" r="r" b="b"/>
              <a:pathLst>
                <a:path w="3" h="6">
                  <a:moveTo>
                    <a:pt x="2" y="0"/>
                  </a:moveTo>
                  <a:lnTo>
                    <a:pt x="2" y="0"/>
                  </a:lnTo>
                  <a:lnTo>
                    <a:pt x="0" y="4"/>
                  </a:lnTo>
                  <a:lnTo>
                    <a:pt x="2" y="4"/>
                  </a:lnTo>
                  <a:lnTo>
                    <a:pt x="2" y="6"/>
                  </a:lnTo>
                  <a:lnTo>
                    <a:pt x="2" y="6"/>
                  </a:lnTo>
                  <a:lnTo>
                    <a:pt x="3" y="4"/>
                  </a:lnTo>
                  <a:lnTo>
                    <a:pt x="3"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7" name="Freeform 5495"/>
            <p:cNvSpPr>
              <a:spLocks/>
            </p:cNvSpPr>
            <p:nvPr/>
          </p:nvSpPr>
          <p:spPr bwMode="auto">
            <a:xfrm>
              <a:off x="4636" y="2408"/>
              <a:ext cx="2" cy="4"/>
            </a:xfrm>
            <a:custGeom>
              <a:avLst/>
              <a:gdLst/>
              <a:ahLst/>
              <a:cxnLst>
                <a:cxn ang="0">
                  <a:pos x="0" y="0"/>
                </a:cxn>
                <a:cxn ang="0">
                  <a:pos x="0" y="0"/>
                </a:cxn>
                <a:cxn ang="0">
                  <a:pos x="2" y="4"/>
                </a:cxn>
                <a:cxn ang="0">
                  <a:pos x="2" y="4"/>
                </a:cxn>
                <a:cxn ang="0">
                  <a:pos x="0" y="0"/>
                </a:cxn>
              </a:cxnLst>
              <a:rect l="0" t="0" r="r" b="b"/>
              <a:pathLst>
                <a:path w="2" h="4">
                  <a:moveTo>
                    <a:pt x="0" y="0"/>
                  </a:moveTo>
                  <a:lnTo>
                    <a:pt x="0" y="0"/>
                  </a:lnTo>
                  <a:lnTo>
                    <a:pt x="2" y="4"/>
                  </a:lnTo>
                  <a:lnTo>
                    <a:pt x="2"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8" name="Freeform 5496"/>
            <p:cNvSpPr>
              <a:spLocks/>
            </p:cNvSpPr>
            <p:nvPr/>
          </p:nvSpPr>
          <p:spPr bwMode="auto">
            <a:xfrm>
              <a:off x="4636" y="2408"/>
              <a:ext cx="2" cy="4"/>
            </a:xfrm>
            <a:custGeom>
              <a:avLst/>
              <a:gdLst/>
              <a:ahLst/>
              <a:cxnLst>
                <a:cxn ang="0">
                  <a:pos x="0" y="0"/>
                </a:cxn>
                <a:cxn ang="0">
                  <a:pos x="0" y="0"/>
                </a:cxn>
                <a:cxn ang="0">
                  <a:pos x="2" y="4"/>
                </a:cxn>
                <a:cxn ang="0">
                  <a:pos x="2" y="4"/>
                </a:cxn>
                <a:cxn ang="0">
                  <a:pos x="0" y="0"/>
                </a:cxn>
              </a:cxnLst>
              <a:rect l="0" t="0" r="r" b="b"/>
              <a:pathLst>
                <a:path w="2" h="4">
                  <a:moveTo>
                    <a:pt x="0" y="0"/>
                  </a:moveTo>
                  <a:lnTo>
                    <a:pt x="0" y="0"/>
                  </a:lnTo>
                  <a:lnTo>
                    <a:pt x="2" y="4"/>
                  </a:lnTo>
                  <a:lnTo>
                    <a:pt x="2"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79" name="Freeform 5497"/>
            <p:cNvSpPr>
              <a:spLocks/>
            </p:cNvSpPr>
            <p:nvPr/>
          </p:nvSpPr>
          <p:spPr bwMode="auto">
            <a:xfrm>
              <a:off x="4684" y="2537"/>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0" name="Freeform 5498"/>
            <p:cNvSpPr>
              <a:spLocks/>
            </p:cNvSpPr>
            <p:nvPr/>
          </p:nvSpPr>
          <p:spPr bwMode="auto">
            <a:xfrm>
              <a:off x="4684" y="2537"/>
              <a:ext cx="2" cy="1"/>
            </a:xfrm>
            <a:custGeom>
              <a:avLst/>
              <a:gdLst/>
              <a:ahLst/>
              <a:cxnLst>
                <a:cxn ang="0">
                  <a:pos x="2" y="0"/>
                </a:cxn>
                <a:cxn ang="0">
                  <a:pos x="2" y="0"/>
                </a:cxn>
                <a:cxn ang="0">
                  <a:pos x="0" y="0"/>
                </a:cxn>
                <a:cxn ang="0">
                  <a:pos x="0" y="0"/>
                </a:cxn>
                <a:cxn ang="0">
                  <a:pos x="2" y="0"/>
                </a:cxn>
                <a:cxn ang="0">
                  <a:pos x="2" y="0"/>
                </a:cxn>
              </a:cxnLst>
              <a:rect l="0" t="0" r="r" b="b"/>
              <a:pathLst>
                <a:path w="2">
                  <a:moveTo>
                    <a:pt x="2" y="0"/>
                  </a:moveTo>
                  <a:lnTo>
                    <a:pt x="2" y="0"/>
                  </a:lnTo>
                  <a:lnTo>
                    <a:pt x="0" y="0"/>
                  </a:lnTo>
                  <a:lnTo>
                    <a:pt x="0" y="0"/>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1" name="Rectangle 5499"/>
            <p:cNvSpPr>
              <a:spLocks noChangeArrowheads="1"/>
            </p:cNvSpPr>
            <p:nvPr/>
          </p:nvSpPr>
          <p:spPr bwMode="auto">
            <a:xfrm>
              <a:off x="4686" y="2537"/>
              <a:ext cx="2"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2" name="Rectangle 5500"/>
            <p:cNvSpPr>
              <a:spLocks noChangeArrowheads="1"/>
            </p:cNvSpPr>
            <p:nvPr/>
          </p:nvSpPr>
          <p:spPr bwMode="auto">
            <a:xfrm>
              <a:off x="4686" y="2537"/>
              <a:ext cx="2"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3" name="Rectangle 5501"/>
            <p:cNvSpPr>
              <a:spLocks noChangeArrowheads="1"/>
            </p:cNvSpPr>
            <p:nvPr/>
          </p:nvSpPr>
          <p:spPr bwMode="auto">
            <a:xfrm>
              <a:off x="4695" y="2526"/>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4" name="Rectangle 5502"/>
            <p:cNvSpPr>
              <a:spLocks noChangeArrowheads="1"/>
            </p:cNvSpPr>
            <p:nvPr/>
          </p:nvSpPr>
          <p:spPr bwMode="auto">
            <a:xfrm>
              <a:off x="4695" y="2526"/>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5" name="Freeform 5503"/>
            <p:cNvSpPr>
              <a:spLocks/>
            </p:cNvSpPr>
            <p:nvPr/>
          </p:nvSpPr>
          <p:spPr bwMode="auto">
            <a:xfrm>
              <a:off x="4673" y="2526"/>
              <a:ext cx="4" cy="4"/>
            </a:xfrm>
            <a:custGeom>
              <a:avLst/>
              <a:gdLst/>
              <a:ahLst/>
              <a:cxnLst>
                <a:cxn ang="0">
                  <a:pos x="0" y="4"/>
                </a:cxn>
                <a:cxn ang="0">
                  <a:pos x="0" y="4"/>
                </a:cxn>
                <a:cxn ang="0">
                  <a:pos x="0" y="0"/>
                </a:cxn>
                <a:cxn ang="0">
                  <a:pos x="2" y="0"/>
                </a:cxn>
                <a:cxn ang="0">
                  <a:pos x="4" y="2"/>
                </a:cxn>
                <a:cxn ang="0">
                  <a:pos x="0" y="4"/>
                </a:cxn>
              </a:cxnLst>
              <a:rect l="0" t="0" r="r" b="b"/>
              <a:pathLst>
                <a:path w="4" h="4">
                  <a:moveTo>
                    <a:pt x="0" y="4"/>
                  </a:moveTo>
                  <a:lnTo>
                    <a:pt x="0" y="4"/>
                  </a:lnTo>
                  <a:lnTo>
                    <a:pt x="0" y="0"/>
                  </a:lnTo>
                  <a:lnTo>
                    <a:pt x="2" y="0"/>
                  </a:lnTo>
                  <a:lnTo>
                    <a:pt x="4"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6" name="Freeform 5504"/>
            <p:cNvSpPr>
              <a:spLocks/>
            </p:cNvSpPr>
            <p:nvPr/>
          </p:nvSpPr>
          <p:spPr bwMode="auto">
            <a:xfrm>
              <a:off x="4673" y="2526"/>
              <a:ext cx="4" cy="4"/>
            </a:xfrm>
            <a:custGeom>
              <a:avLst/>
              <a:gdLst/>
              <a:ahLst/>
              <a:cxnLst>
                <a:cxn ang="0">
                  <a:pos x="0" y="4"/>
                </a:cxn>
                <a:cxn ang="0">
                  <a:pos x="0" y="4"/>
                </a:cxn>
                <a:cxn ang="0">
                  <a:pos x="0" y="0"/>
                </a:cxn>
                <a:cxn ang="0">
                  <a:pos x="2" y="0"/>
                </a:cxn>
                <a:cxn ang="0">
                  <a:pos x="4" y="2"/>
                </a:cxn>
                <a:cxn ang="0">
                  <a:pos x="0" y="4"/>
                </a:cxn>
              </a:cxnLst>
              <a:rect l="0" t="0" r="r" b="b"/>
              <a:pathLst>
                <a:path w="4" h="4">
                  <a:moveTo>
                    <a:pt x="0" y="4"/>
                  </a:moveTo>
                  <a:lnTo>
                    <a:pt x="0" y="4"/>
                  </a:lnTo>
                  <a:lnTo>
                    <a:pt x="0" y="0"/>
                  </a:lnTo>
                  <a:lnTo>
                    <a:pt x="2" y="0"/>
                  </a:lnTo>
                  <a:lnTo>
                    <a:pt x="4" y="2"/>
                  </a:lnTo>
                  <a:lnTo>
                    <a:pt x="0" y="4"/>
                  </a:lnTo>
                </a:path>
              </a:pathLst>
            </a:custGeom>
            <a:solidFill>
              <a:schemeClr val="accent5">
                <a:lumMod val="40000"/>
                <a:lumOff val="60000"/>
              </a:schemeClr>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7" name="Freeform 5505"/>
            <p:cNvSpPr>
              <a:spLocks/>
            </p:cNvSpPr>
            <p:nvPr/>
          </p:nvSpPr>
          <p:spPr bwMode="auto">
            <a:xfrm>
              <a:off x="4695" y="2839"/>
              <a:ext cx="35" cy="17"/>
            </a:xfrm>
            <a:custGeom>
              <a:avLst/>
              <a:gdLst/>
              <a:ahLst/>
              <a:cxnLst>
                <a:cxn ang="0">
                  <a:pos x="0" y="14"/>
                </a:cxn>
                <a:cxn ang="0">
                  <a:pos x="0" y="14"/>
                </a:cxn>
                <a:cxn ang="0">
                  <a:pos x="0" y="17"/>
                </a:cxn>
                <a:cxn ang="0">
                  <a:pos x="2" y="17"/>
                </a:cxn>
                <a:cxn ang="0">
                  <a:pos x="5" y="16"/>
                </a:cxn>
                <a:cxn ang="0">
                  <a:pos x="5" y="16"/>
                </a:cxn>
                <a:cxn ang="0">
                  <a:pos x="18" y="10"/>
                </a:cxn>
                <a:cxn ang="0">
                  <a:pos x="18" y="10"/>
                </a:cxn>
                <a:cxn ang="0">
                  <a:pos x="26" y="7"/>
                </a:cxn>
                <a:cxn ang="0">
                  <a:pos x="32" y="5"/>
                </a:cxn>
                <a:cxn ang="0">
                  <a:pos x="35" y="1"/>
                </a:cxn>
                <a:cxn ang="0">
                  <a:pos x="35" y="1"/>
                </a:cxn>
                <a:cxn ang="0">
                  <a:pos x="35" y="0"/>
                </a:cxn>
                <a:cxn ang="0">
                  <a:pos x="34" y="0"/>
                </a:cxn>
                <a:cxn ang="0">
                  <a:pos x="30" y="0"/>
                </a:cxn>
                <a:cxn ang="0">
                  <a:pos x="30" y="0"/>
                </a:cxn>
                <a:cxn ang="0">
                  <a:pos x="19" y="1"/>
                </a:cxn>
                <a:cxn ang="0">
                  <a:pos x="19" y="1"/>
                </a:cxn>
                <a:cxn ang="0">
                  <a:pos x="7" y="3"/>
                </a:cxn>
                <a:cxn ang="0">
                  <a:pos x="7" y="3"/>
                </a:cxn>
                <a:cxn ang="0">
                  <a:pos x="2" y="5"/>
                </a:cxn>
                <a:cxn ang="0">
                  <a:pos x="2" y="5"/>
                </a:cxn>
                <a:cxn ang="0">
                  <a:pos x="0" y="8"/>
                </a:cxn>
                <a:cxn ang="0">
                  <a:pos x="0" y="8"/>
                </a:cxn>
                <a:cxn ang="0">
                  <a:pos x="2" y="10"/>
                </a:cxn>
                <a:cxn ang="0">
                  <a:pos x="0" y="14"/>
                </a:cxn>
              </a:cxnLst>
              <a:rect l="0" t="0" r="r" b="b"/>
              <a:pathLst>
                <a:path w="35" h="17">
                  <a:moveTo>
                    <a:pt x="0" y="14"/>
                  </a:moveTo>
                  <a:lnTo>
                    <a:pt x="0" y="14"/>
                  </a:lnTo>
                  <a:lnTo>
                    <a:pt x="0" y="17"/>
                  </a:lnTo>
                  <a:lnTo>
                    <a:pt x="2" y="17"/>
                  </a:lnTo>
                  <a:lnTo>
                    <a:pt x="5" y="16"/>
                  </a:lnTo>
                  <a:lnTo>
                    <a:pt x="5" y="16"/>
                  </a:lnTo>
                  <a:lnTo>
                    <a:pt x="18" y="10"/>
                  </a:lnTo>
                  <a:lnTo>
                    <a:pt x="18" y="10"/>
                  </a:lnTo>
                  <a:lnTo>
                    <a:pt x="26" y="7"/>
                  </a:lnTo>
                  <a:lnTo>
                    <a:pt x="32" y="5"/>
                  </a:lnTo>
                  <a:lnTo>
                    <a:pt x="35" y="1"/>
                  </a:lnTo>
                  <a:lnTo>
                    <a:pt x="35" y="1"/>
                  </a:lnTo>
                  <a:lnTo>
                    <a:pt x="35" y="0"/>
                  </a:lnTo>
                  <a:lnTo>
                    <a:pt x="34" y="0"/>
                  </a:lnTo>
                  <a:lnTo>
                    <a:pt x="30" y="0"/>
                  </a:lnTo>
                  <a:lnTo>
                    <a:pt x="30" y="0"/>
                  </a:lnTo>
                  <a:lnTo>
                    <a:pt x="19" y="1"/>
                  </a:lnTo>
                  <a:lnTo>
                    <a:pt x="19" y="1"/>
                  </a:lnTo>
                  <a:lnTo>
                    <a:pt x="7" y="3"/>
                  </a:lnTo>
                  <a:lnTo>
                    <a:pt x="7" y="3"/>
                  </a:lnTo>
                  <a:lnTo>
                    <a:pt x="2" y="5"/>
                  </a:lnTo>
                  <a:lnTo>
                    <a:pt x="2" y="5"/>
                  </a:lnTo>
                  <a:lnTo>
                    <a:pt x="0" y="8"/>
                  </a:lnTo>
                  <a:lnTo>
                    <a:pt x="0" y="8"/>
                  </a:lnTo>
                  <a:lnTo>
                    <a:pt x="2" y="10"/>
                  </a:lnTo>
                  <a:lnTo>
                    <a:pt x="0"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8" name="Freeform 5506"/>
            <p:cNvSpPr>
              <a:spLocks/>
            </p:cNvSpPr>
            <p:nvPr/>
          </p:nvSpPr>
          <p:spPr bwMode="auto">
            <a:xfrm>
              <a:off x="4695" y="2839"/>
              <a:ext cx="35" cy="17"/>
            </a:xfrm>
            <a:custGeom>
              <a:avLst/>
              <a:gdLst/>
              <a:ahLst/>
              <a:cxnLst>
                <a:cxn ang="0">
                  <a:pos x="0" y="14"/>
                </a:cxn>
                <a:cxn ang="0">
                  <a:pos x="0" y="14"/>
                </a:cxn>
                <a:cxn ang="0">
                  <a:pos x="0" y="17"/>
                </a:cxn>
                <a:cxn ang="0">
                  <a:pos x="2" y="17"/>
                </a:cxn>
                <a:cxn ang="0">
                  <a:pos x="5" y="16"/>
                </a:cxn>
                <a:cxn ang="0">
                  <a:pos x="5" y="16"/>
                </a:cxn>
                <a:cxn ang="0">
                  <a:pos x="18" y="10"/>
                </a:cxn>
                <a:cxn ang="0">
                  <a:pos x="18" y="10"/>
                </a:cxn>
                <a:cxn ang="0">
                  <a:pos x="26" y="7"/>
                </a:cxn>
                <a:cxn ang="0">
                  <a:pos x="32" y="5"/>
                </a:cxn>
                <a:cxn ang="0">
                  <a:pos x="35" y="1"/>
                </a:cxn>
                <a:cxn ang="0">
                  <a:pos x="35" y="1"/>
                </a:cxn>
                <a:cxn ang="0">
                  <a:pos x="35" y="0"/>
                </a:cxn>
                <a:cxn ang="0">
                  <a:pos x="34" y="0"/>
                </a:cxn>
                <a:cxn ang="0">
                  <a:pos x="30" y="0"/>
                </a:cxn>
                <a:cxn ang="0">
                  <a:pos x="30" y="0"/>
                </a:cxn>
                <a:cxn ang="0">
                  <a:pos x="19" y="1"/>
                </a:cxn>
                <a:cxn ang="0">
                  <a:pos x="19" y="1"/>
                </a:cxn>
                <a:cxn ang="0">
                  <a:pos x="7" y="3"/>
                </a:cxn>
                <a:cxn ang="0">
                  <a:pos x="7" y="3"/>
                </a:cxn>
                <a:cxn ang="0">
                  <a:pos x="2" y="5"/>
                </a:cxn>
                <a:cxn ang="0">
                  <a:pos x="2" y="5"/>
                </a:cxn>
                <a:cxn ang="0">
                  <a:pos x="0" y="8"/>
                </a:cxn>
                <a:cxn ang="0">
                  <a:pos x="0" y="8"/>
                </a:cxn>
                <a:cxn ang="0">
                  <a:pos x="2" y="10"/>
                </a:cxn>
                <a:cxn ang="0">
                  <a:pos x="0" y="14"/>
                </a:cxn>
              </a:cxnLst>
              <a:rect l="0" t="0" r="r" b="b"/>
              <a:pathLst>
                <a:path w="35" h="17">
                  <a:moveTo>
                    <a:pt x="0" y="14"/>
                  </a:moveTo>
                  <a:lnTo>
                    <a:pt x="0" y="14"/>
                  </a:lnTo>
                  <a:lnTo>
                    <a:pt x="0" y="17"/>
                  </a:lnTo>
                  <a:lnTo>
                    <a:pt x="2" y="17"/>
                  </a:lnTo>
                  <a:lnTo>
                    <a:pt x="5" y="16"/>
                  </a:lnTo>
                  <a:lnTo>
                    <a:pt x="5" y="16"/>
                  </a:lnTo>
                  <a:lnTo>
                    <a:pt x="18" y="10"/>
                  </a:lnTo>
                  <a:lnTo>
                    <a:pt x="18" y="10"/>
                  </a:lnTo>
                  <a:lnTo>
                    <a:pt x="26" y="7"/>
                  </a:lnTo>
                  <a:lnTo>
                    <a:pt x="32" y="5"/>
                  </a:lnTo>
                  <a:lnTo>
                    <a:pt x="35" y="1"/>
                  </a:lnTo>
                  <a:lnTo>
                    <a:pt x="35" y="1"/>
                  </a:lnTo>
                  <a:lnTo>
                    <a:pt x="35" y="0"/>
                  </a:lnTo>
                  <a:lnTo>
                    <a:pt x="34" y="0"/>
                  </a:lnTo>
                  <a:lnTo>
                    <a:pt x="30" y="0"/>
                  </a:lnTo>
                  <a:lnTo>
                    <a:pt x="30" y="0"/>
                  </a:lnTo>
                  <a:lnTo>
                    <a:pt x="19" y="1"/>
                  </a:lnTo>
                  <a:lnTo>
                    <a:pt x="19" y="1"/>
                  </a:lnTo>
                  <a:lnTo>
                    <a:pt x="7" y="3"/>
                  </a:lnTo>
                  <a:lnTo>
                    <a:pt x="7" y="3"/>
                  </a:lnTo>
                  <a:lnTo>
                    <a:pt x="2" y="5"/>
                  </a:lnTo>
                  <a:lnTo>
                    <a:pt x="2" y="5"/>
                  </a:lnTo>
                  <a:lnTo>
                    <a:pt x="0" y="8"/>
                  </a:lnTo>
                  <a:lnTo>
                    <a:pt x="0" y="8"/>
                  </a:lnTo>
                  <a:lnTo>
                    <a:pt x="2" y="10"/>
                  </a:lnTo>
                  <a:lnTo>
                    <a:pt x="0"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89" name="Freeform 5507"/>
            <p:cNvSpPr>
              <a:spLocks/>
            </p:cNvSpPr>
            <p:nvPr/>
          </p:nvSpPr>
          <p:spPr bwMode="auto">
            <a:xfrm>
              <a:off x="4675" y="2853"/>
              <a:ext cx="11" cy="5"/>
            </a:xfrm>
            <a:custGeom>
              <a:avLst/>
              <a:gdLst/>
              <a:ahLst/>
              <a:cxnLst>
                <a:cxn ang="0">
                  <a:pos x="0" y="3"/>
                </a:cxn>
                <a:cxn ang="0">
                  <a:pos x="0" y="3"/>
                </a:cxn>
                <a:cxn ang="0">
                  <a:pos x="5" y="2"/>
                </a:cxn>
                <a:cxn ang="0">
                  <a:pos x="11" y="0"/>
                </a:cxn>
                <a:cxn ang="0">
                  <a:pos x="11" y="0"/>
                </a:cxn>
                <a:cxn ang="0">
                  <a:pos x="9" y="2"/>
                </a:cxn>
                <a:cxn ang="0">
                  <a:pos x="7" y="5"/>
                </a:cxn>
                <a:cxn ang="0">
                  <a:pos x="7" y="5"/>
                </a:cxn>
                <a:cxn ang="0">
                  <a:pos x="5" y="3"/>
                </a:cxn>
                <a:cxn ang="0">
                  <a:pos x="5" y="3"/>
                </a:cxn>
                <a:cxn ang="0">
                  <a:pos x="4" y="3"/>
                </a:cxn>
                <a:cxn ang="0">
                  <a:pos x="0" y="3"/>
                </a:cxn>
              </a:cxnLst>
              <a:rect l="0" t="0" r="r" b="b"/>
              <a:pathLst>
                <a:path w="11" h="5">
                  <a:moveTo>
                    <a:pt x="0" y="3"/>
                  </a:moveTo>
                  <a:lnTo>
                    <a:pt x="0" y="3"/>
                  </a:lnTo>
                  <a:lnTo>
                    <a:pt x="5" y="2"/>
                  </a:lnTo>
                  <a:lnTo>
                    <a:pt x="11" y="0"/>
                  </a:lnTo>
                  <a:lnTo>
                    <a:pt x="11" y="0"/>
                  </a:lnTo>
                  <a:lnTo>
                    <a:pt x="9" y="2"/>
                  </a:lnTo>
                  <a:lnTo>
                    <a:pt x="7" y="5"/>
                  </a:lnTo>
                  <a:lnTo>
                    <a:pt x="7" y="5"/>
                  </a:lnTo>
                  <a:lnTo>
                    <a:pt x="5" y="3"/>
                  </a:lnTo>
                  <a:lnTo>
                    <a:pt x="5" y="3"/>
                  </a:lnTo>
                  <a:lnTo>
                    <a:pt x="4"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0" name="Freeform 5508"/>
            <p:cNvSpPr>
              <a:spLocks/>
            </p:cNvSpPr>
            <p:nvPr/>
          </p:nvSpPr>
          <p:spPr bwMode="auto">
            <a:xfrm>
              <a:off x="4675" y="2853"/>
              <a:ext cx="11" cy="5"/>
            </a:xfrm>
            <a:custGeom>
              <a:avLst/>
              <a:gdLst/>
              <a:ahLst/>
              <a:cxnLst>
                <a:cxn ang="0">
                  <a:pos x="0" y="3"/>
                </a:cxn>
                <a:cxn ang="0">
                  <a:pos x="0" y="3"/>
                </a:cxn>
                <a:cxn ang="0">
                  <a:pos x="5" y="2"/>
                </a:cxn>
                <a:cxn ang="0">
                  <a:pos x="11" y="0"/>
                </a:cxn>
                <a:cxn ang="0">
                  <a:pos x="11" y="0"/>
                </a:cxn>
                <a:cxn ang="0">
                  <a:pos x="9" y="2"/>
                </a:cxn>
                <a:cxn ang="0">
                  <a:pos x="7" y="5"/>
                </a:cxn>
                <a:cxn ang="0">
                  <a:pos x="7" y="5"/>
                </a:cxn>
                <a:cxn ang="0">
                  <a:pos x="5" y="3"/>
                </a:cxn>
                <a:cxn ang="0">
                  <a:pos x="5" y="3"/>
                </a:cxn>
                <a:cxn ang="0">
                  <a:pos x="4" y="3"/>
                </a:cxn>
                <a:cxn ang="0">
                  <a:pos x="0" y="3"/>
                </a:cxn>
              </a:cxnLst>
              <a:rect l="0" t="0" r="r" b="b"/>
              <a:pathLst>
                <a:path w="11" h="5">
                  <a:moveTo>
                    <a:pt x="0" y="3"/>
                  </a:moveTo>
                  <a:lnTo>
                    <a:pt x="0" y="3"/>
                  </a:lnTo>
                  <a:lnTo>
                    <a:pt x="5" y="2"/>
                  </a:lnTo>
                  <a:lnTo>
                    <a:pt x="11" y="0"/>
                  </a:lnTo>
                  <a:lnTo>
                    <a:pt x="11" y="0"/>
                  </a:lnTo>
                  <a:lnTo>
                    <a:pt x="9" y="2"/>
                  </a:lnTo>
                  <a:lnTo>
                    <a:pt x="7" y="5"/>
                  </a:lnTo>
                  <a:lnTo>
                    <a:pt x="7" y="5"/>
                  </a:lnTo>
                  <a:lnTo>
                    <a:pt x="5" y="3"/>
                  </a:lnTo>
                  <a:lnTo>
                    <a:pt x="5" y="3"/>
                  </a:lnTo>
                  <a:lnTo>
                    <a:pt x="4"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1" name="Freeform 5509"/>
            <p:cNvSpPr>
              <a:spLocks/>
            </p:cNvSpPr>
            <p:nvPr/>
          </p:nvSpPr>
          <p:spPr bwMode="auto">
            <a:xfrm>
              <a:off x="4761" y="2127"/>
              <a:ext cx="2" cy="3"/>
            </a:xfrm>
            <a:custGeom>
              <a:avLst/>
              <a:gdLst/>
              <a:ahLst/>
              <a:cxnLst>
                <a:cxn ang="0">
                  <a:pos x="0" y="0"/>
                </a:cxn>
                <a:cxn ang="0">
                  <a:pos x="0" y="1"/>
                </a:cxn>
                <a:cxn ang="0">
                  <a:pos x="0" y="3"/>
                </a:cxn>
                <a:cxn ang="0">
                  <a:pos x="2" y="1"/>
                </a:cxn>
                <a:cxn ang="0">
                  <a:pos x="0" y="0"/>
                </a:cxn>
              </a:cxnLst>
              <a:rect l="0" t="0" r="r" b="b"/>
              <a:pathLst>
                <a:path w="2" h="3">
                  <a:moveTo>
                    <a:pt x="0" y="0"/>
                  </a:moveTo>
                  <a:lnTo>
                    <a:pt x="0" y="1"/>
                  </a:lnTo>
                  <a:lnTo>
                    <a:pt x="0" y="3"/>
                  </a:lnTo>
                  <a:lnTo>
                    <a:pt x="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2" name="Freeform 5510"/>
            <p:cNvSpPr>
              <a:spLocks/>
            </p:cNvSpPr>
            <p:nvPr/>
          </p:nvSpPr>
          <p:spPr bwMode="auto">
            <a:xfrm>
              <a:off x="4761" y="2127"/>
              <a:ext cx="2" cy="3"/>
            </a:xfrm>
            <a:custGeom>
              <a:avLst/>
              <a:gdLst/>
              <a:ahLst/>
              <a:cxnLst>
                <a:cxn ang="0">
                  <a:pos x="0" y="0"/>
                </a:cxn>
                <a:cxn ang="0">
                  <a:pos x="0" y="1"/>
                </a:cxn>
                <a:cxn ang="0">
                  <a:pos x="0" y="3"/>
                </a:cxn>
                <a:cxn ang="0">
                  <a:pos x="2" y="1"/>
                </a:cxn>
                <a:cxn ang="0">
                  <a:pos x="0" y="0"/>
                </a:cxn>
              </a:cxnLst>
              <a:rect l="0" t="0" r="r" b="b"/>
              <a:pathLst>
                <a:path w="2" h="3">
                  <a:moveTo>
                    <a:pt x="0" y="0"/>
                  </a:moveTo>
                  <a:lnTo>
                    <a:pt x="0" y="1"/>
                  </a:lnTo>
                  <a:lnTo>
                    <a:pt x="0" y="3"/>
                  </a:lnTo>
                  <a:lnTo>
                    <a:pt x="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3" name="Freeform 5511"/>
            <p:cNvSpPr>
              <a:spLocks/>
            </p:cNvSpPr>
            <p:nvPr/>
          </p:nvSpPr>
          <p:spPr bwMode="auto">
            <a:xfrm>
              <a:off x="4763" y="2119"/>
              <a:ext cx="1" cy="6"/>
            </a:xfrm>
            <a:custGeom>
              <a:avLst/>
              <a:gdLst/>
              <a:ahLst/>
              <a:cxnLst>
                <a:cxn ang="0">
                  <a:pos x="1" y="0"/>
                </a:cxn>
                <a:cxn ang="0">
                  <a:pos x="1" y="0"/>
                </a:cxn>
                <a:cxn ang="0">
                  <a:pos x="1" y="4"/>
                </a:cxn>
                <a:cxn ang="0">
                  <a:pos x="1" y="6"/>
                </a:cxn>
                <a:cxn ang="0">
                  <a:pos x="0" y="4"/>
                </a:cxn>
                <a:cxn ang="0">
                  <a:pos x="0" y="2"/>
                </a:cxn>
                <a:cxn ang="0">
                  <a:pos x="1" y="0"/>
                </a:cxn>
              </a:cxnLst>
              <a:rect l="0" t="0" r="r" b="b"/>
              <a:pathLst>
                <a:path w="1" h="6">
                  <a:moveTo>
                    <a:pt x="1" y="0"/>
                  </a:moveTo>
                  <a:lnTo>
                    <a:pt x="1" y="0"/>
                  </a:lnTo>
                  <a:lnTo>
                    <a:pt x="1" y="4"/>
                  </a:lnTo>
                  <a:lnTo>
                    <a:pt x="1" y="6"/>
                  </a:lnTo>
                  <a:lnTo>
                    <a:pt x="0" y="4"/>
                  </a:lnTo>
                  <a:lnTo>
                    <a:pt x="0"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4" name="Freeform 5512"/>
            <p:cNvSpPr>
              <a:spLocks/>
            </p:cNvSpPr>
            <p:nvPr/>
          </p:nvSpPr>
          <p:spPr bwMode="auto">
            <a:xfrm>
              <a:off x="4763" y="2119"/>
              <a:ext cx="1" cy="6"/>
            </a:xfrm>
            <a:custGeom>
              <a:avLst/>
              <a:gdLst/>
              <a:ahLst/>
              <a:cxnLst>
                <a:cxn ang="0">
                  <a:pos x="1" y="0"/>
                </a:cxn>
                <a:cxn ang="0">
                  <a:pos x="1" y="0"/>
                </a:cxn>
                <a:cxn ang="0">
                  <a:pos x="1" y="4"/>
                </a:cxn>
                <a:cxn ang="0">
                  <a:pos x="1" y="6"/>
                </a:cxn>
                <a:cxn ang="0">
                  <a:pos x="0" y="4"/>
                </a:cxn>
                <a:cxn ang="0">
                  <a:pos x="0" y="2"/>
                </a:cxn>
                <a:cxn ang="0">
                  <a:pos x="1" y="0"/>
                </a:cxn>
              </a:cxnLst>
              <a:rect l="0" t="0" r="r" b="b"/>
              <a:pathLst>
                <a:path w="1" h="6">
                  <a:moveTo>
                    <a:pt x="1" y="0"/>
                  </a:moveTo>
                  <a:lnTo>
                    <a:pt x="1" y="0"/>
                  </a:lnTo>
                  <a:lnTo>
                    <a:pt x="1" y="4"/>
                  </a:lnTo>
                  <a:lnTo>
                    <a:pt x="1" y="6"/>
                  </a:lnTo>
                  <a:lnTo>
                    <a:pt x="0" y="4"/>
                  </a:lnTo>
                  <a:lnTo>
                    <a:pt x="0"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5" name="Freeform 5513"/>
            <p:cNvSpPr>
              <a:spLocks/>
            </p:cNvSpPr>
            <p:nvPr/>
          </p:nvSpPr>
          <p:spPr bwMode="auto">
            <a:xfrm>
              <a:off x="4786" y="2062"/>
              <a:ext cx="3" cy="2"/>
            </a:xfrm>
            <a:custGeom>
              <a:avLst/>
              <a:gdLst/>
              <a:ahLst/>
              <a:cxnLst>
                <a:cxn ang="0">
                  <a:pos x="2" y="0"/>
                </a:cxn>
                <a:cxn ang="0">
                  <a:pos x="0" y="0"/>
                </a:cxn>
                <a:cxn ang="0">
                  <a:pos x="0" y="0"/>
                </a:cxn>
                <a:cxn ang="0">
                  <a:pos x="2" y="2"/>
                </a:cxn>
                <a:cxn ang="0">
                  <a:pos x="3" y="0"/>
                </a:cxn>
                <a:cxn ang="0">
                  <a:pos x="2" y="0"/>
                </a:cxn>
              </a:cxnLst>
              <a:rect l="0" t="0" r="r" b="b"/>
              <a:pathLst>
                <a:path w="3" h="2">
                  <a:moveTo>
                    <a:pt x="2" y="0"/>
                  </a:moveTo>
                  <a:lnTo>
                    <a:pt x="0" y="0"/>
                  </a:lnTo>
                  <a:lnTo>
                    <a:pt x="0" y="0"/>
                  </a:lnTo>
                  <a:lnTo>
                    <a:pt x="2" y="2"/>
                  </a:lnTo>
                  <a:lnTo>
                    <a:pt x="3"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6" name="Freeform 5514"/>
            <p:cNvSpPr>
              <a:spLocks/>
            </p:cNvSpPr>
            <p:nvPr/>
          </p:nvSpPr>
          <p:spPr bwMode="auto">
            <a:xfrm>
              <a:off x="4786" y="2062"/>
              <a:ext cx="3" cy="2"/>
            </a:xfrm>
            <a:custGeom>
              <a:avLst/>
              <a:gdLst/>
              <a:ahLst/>
              <a:cxnLst>
                <a:cxn ang="0">
                  <a:pos x="2" y="0"/>
                </a:cxn>
                <a:cxn ang="0">
                  <a:pos x="0" y="0"/>
                </a:cxn>
                <a:cxn ang="0">
                  <a:pos x="0" y="0"/>
                </a:cxn>
                <a:cxn ang="0">
                  <a:pos x="2" y="2"/>
                </a:cxn>
                <a:cxn ang="0">
                  <a:pos x="3" y="0"/>
                </a:cxn>
                <a:cxn ang="0">
                  <a:pos x="2" y="0"/>
                </a:cxn>
              </a:cxnLst>
              <a:rect l="0" t="0" r="r" b="b"/>
              <a:pathLst>
                <a:path w="3" h="2">
                  <a:moveTo>
                    <a:pt x="2" y="0"/>
                  </a:moveTo>
                  <a:lnTo>
                    <a:pt x="0" y="0"/>
                  </a:lnTo>
                  <a:lnTo>
                    <a:pt x="0" y="0"/>
                  </a:lnTo>
                  <a:lnTo>
                    <a:pt x="2" y="2"/>
                  </a:lnTo>
                  <a:lnTo>
                    <a:pt x="3"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7" name="Freeform 5515"/>
            <p:cNvSpPr>
              <a:spLocks/>
            </p:cNvSpPr>
            <p:nvPr/>
          </p:nvSpPr>
          <p:spPr bwMode="auto">
            <a:xfrm>
              <a:off x="4713" y="2141"/>
              <a:ext cx="10" cy="7"/>
            </a:xfrm>
            <a:custGeom>
              <a:avLst/>
              <a:gdLst/>
              <a:ahLst/>
              <a:cxnLst>
                <a:cxn ang="0">
                  <a:pos x="1" y="3"/>
                </a:cxn>
                <a:cxn ang="0">
                  <a:pos x="0" y="5"/>
                </a:cxn>
                <a:cxn ang="0">
                  <a:pos x="0" y="7"/>
                </a:cxn>
                <a:cxn ang="0">
                  <a:pos x="7" y="5"/>
                </a:cxn>
                <a:cxn ang="0">
                  <a:pos x="10" y="3"/>
                </a:cxn>
                <a:cxn ang="0">
                  <a:pos x="10" y="0"/>
                </a:cxn>
                <a:cxn ang="0">
                  <a:pos x="7" y="0"/>
                </a:cxn>
                <a:cxn ang="0">
                  <a:pos x="1" y="3"/>
                </a:cxn>
              </a:cxnLst>
              <a:rect l="0" t="0" r="r" b="b"/>
              <a:pathLst>
                <a:path w="10" h="7">
                  <a:moveTo>
                    <a:pt x="1" y="3"/>
                  </a:moveTo>
                  <a:lnTo>
                    <a:pt x="0" y="5"/>
                  </a:lnTo>
                  <a:lnTo>
                    <a:pt x="0" y="7"/>
                  </a:lnTo>
                  <a:lnTo>
                    <a:pt x="7" y="5"/>
                  </a:lnTo>
                  <a:lnTo>
                    <a:pt x="10" y="3"/>
                  </a:lnTo>
                  <a:lnTo>
                    <a:pt x="10" y="0"/>
                  </a:lnTo>
                  <a:lnTo>
                    <a:pt x="7" y="0"/>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8" name="Freeform 5516"/>
            <p:cNvSpPr>
              <a:spLocks/>
            </p:cNvSpPr>
            <p:nvPr/>
          </p:nvSpPr>
          <p:spPr bwMode="auto">
            <a:xfrm>
              <a:off x="4713" y="2141"/>
              <a:ext cx="10" cy="7"/>
            </a:xfrm>
            <a:custGeom>
              <a:avLst/>
              <a:gdLst/>
              <a:ahLst/>
              <a:cxnLst>
                <a:cxn ang="0">
                  <a:pos x="1" y="3"/>
                </a:cxn>
                <a:cxn ang="0">
                  <a:pos x="0" y="5"/>
                </a:cxn>
                <a:cxn ang="0">
                  <a:pos x="0" y="7"/>
                </a:cxn>
                <a:cxn ang="0">
                  <a:pos x="7" y="5"/>
                </a:cxn>
                <a:cxn ang="0">
                  <a:pos x="10" y="3"/>
                </a:cxn>
                <a:cxn ang="0">
                  <a:pos x="10" y="0"/>
                </a:cxn>
                <a:cxn ang="0">
                  <a:pos x="7" y="0"/>
                </a:cxn>
                <a:cxn ang="0">
                  <a:pos x="1" y="3"/>
                </a:cxn>
              </a:cxnLst>
              <a:rect l="0" t="0" r="r" b="b"/>
              <a:pathLst>
                <a:path w="10" h="7">
                  <a:moveTo>
                    <a:pt x="1" y="3"/>
                  </a:moveTo>
                  <a:lnTo>
                    <a:pt x="0" y="5"/>
                  </a:lnTo>
                  <a:lnTo>
                    <a:pt x="0" y="7"/>
                  </a:lnTo>
                  <a:lnTo>
                    <a:pt x="7" y="5"/>
                  </a:lnTo>
                  <a:lnTo>
                    <a:pt x="10" y="3"/>
                  </a:lnTo>
                  <a:lnTo>
                    <a:pt x="10" y="0"/>
                  </a:lnTo>
                  <a:lnTo>
                    <a:pt x="7" y="0"/>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99" name="Freeform 5517"/>
            <p:cNvSpPr>
              <a:spLocks/>
            </p:cNvSpPr>
            <p:nvPr/>
          </p:nvSpPr>
          <p:spPr bwMode="auto">
            <a:xfrm>
              <a:off x="5155" y="2307"/>
              <a:ext cx="1" cy="2"/>
            </a:xfrm>
            <a:custGeom>
              <a:avLst/>
              <a:gdLst/>
              <a:ahLst/>
              <a:cxnLst>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2"/>
                  </a:lnTo>
                  <a:lnTo>
                    <a:pt x="0" y="2"/>
                  </a:lnTo>
                  <a:lnTo>
                    <a:pt x="0" y="0"/>
                  </a:ln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0" name="Freeform 5518"/>
            <p:cNvSpPr>
              <a:spLocks/>
            </p:cNvSpPr>
            <p:nvPr/>
          </p:nvSpPr>
          <p:spPr bwMode="auto">
            <a:xfrm>
              <a:off x="5155" y="2307"/>
              <a:ext cx="1" cy="2"/>
            </a:xfrm>
            <a:custGeom>
              <a:avLst/>
              <a:gdLst/>
              <a:ahLst/>
              <a:cxnLst>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2"/>
                  </a:lnTo>
                  <a:lnTo>
                    <a:pt x="0" y="2"/>
                  </a:lnTo>
                  <a:lnTo>
                    <a:pt x="0" y="0"/>
                  </a:ln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1" name="Freeform 5519"/>
            <p:cNvSpPr>
              <a:spLocks/>
            </p:cNvSpPr>
            <p:nvPr/>
          </p:nvSpPr>
          <p:spPr bwMode="auto">
            <a:xfrm>
              <a:off x="4875" y="2885"/>
              <a:ext cx="4" cy="5"/>
            </a:xfrm>
            <a:custGeom>
              <a:avLst/>
              <a:gdLst/>
              <a:ahLst/>
              <a:cxnLst>
                <a:cxn ang="0">
                  <a:pos x="0" y="5"/>
                </a:cxn>
                <a:cxn ang="0">
                  <a:pos x="0" y="5"/>
                </a:cxn>
                <a:cxn ang="0">
                  <a:pos x="0" y="2"/>
                </a:cxn>
                <a:cxn ang="0">
                  <a:pos x="2" y="0"/>
                </a:cxn>
                <a:cxn ang="0">
                  <a:pos x="4" y="0"/>
                </a:cxn>
                <a:cxn ang="0">
                  <a:pos x="4" y="2"/>
                </a:cxn>
                <a:cxn ang="0">
                  <a:pos x="0" y="5"/>
                </a:cxn>
              </a:cxnLst>
              <a:rect l="0" t="0" r="r" b="b"/>
              <a:pathLst>
                <a:path w="4" h="5">
                  <a:moveTo>
                    <a:pt x="0" y="5"/>
                  </a:moveTo>
                  <a:lnTo>
                    <a:pt x="0" y="5"/>
                  </a:lnTo>
                  <a:lnTo>
                    <a:pt x="0" y="2"/>
                  </a:lnTo>
                  <a:lnTo>
                    <a:pt x="2" y="0"/>
                  </a:lnTo>
                  <a:lnTo>
                    <a:pt x="4" y="0"/>
                  </a:lnTo>
                  <a:lnTo>
                    <a:pt x="4" y="2"/>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2" name="Freeform 5520"/>
            <p:cNvSpPr>
              <a:spLocks/>
            </p:cNvSpPr>
            <p:nvPr/>
          </p:nvSpPr>
          <p:spPr bwMode="auto">
            <a:xfrm>
              <a:off x="4875" y="2885"/>
              <a:ext cx="4" cy="5"/>
            </a:xfrm>
            <a:custGeom>
              <a:avLst/>
              <a:gdLst/>
              <a:ahLst/>
              <a:cxnLst>
                <a:cxn ang="0">
                  <a:pos x="0" y="5"/>
                </a:cxn>
                <a:cxn ang="0">
                  <a:pos x="0" y="5"/>
                </a:cxn>
                <a:cxn ang="0">
                  <a:pos x="0" y="2"/>
                </a:cxn>
                <a:cxn ang="0">
                  <a:pos x="2" y="0"/>
                </a:cxn>
                <a:cxn ang="0">
                  <a:pos x="4" y="0"/>
                </a:cxn>
                <a:cxn ang="0">
                  <a:pos x="4" y="2"/>
                </a:cxn>
                <a:cxn ang="0">
                  <a:pos x="0" y="5"/>
                </a:cxn>
              </a:cxnLst>
              <a:rect l="0" t="0" r="r" b="b"/>
              <a:pathLst>
                <a:path w="4" h="5">
                  <a:moveTo>
                    <a:pt x="0" y="5"/>
                  </a:moveTo>
                  <a:lnTo>
                    <a:pt x="0" y="5"/>
                  </a:lnTo>
                  <a:lnTo>
                    <a:pt x="0" y="2"/>
                  </a:lnTo>
                  <a:lnTo>
                    <a:pt x="2" y="0"/>
                  </a:lnTo>
                  <a:lnTo>
                    <a:pt x="4" y="0"/>
                  </a:lnTo>
                  <a:lnTo>
                    <a:pt x="4" y="2"/>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3" name="Freeform 5521"/>
            <p:cNvSpPr>
              <a:spLocks/>
            </p:cNvSpPr>
            <p:nvPr/>
          </p:nvSpPr>
          <p:spPr bwMode="auto">
            <a:xfrm>
              <a:off x="4875" y="2928"/>
              <a:ext cx="7" cy="9"/>
            </a:xfrm>
            <a:custGeom>
              <a:avLst/>
              <a:gdLst/>
              <a:ahLst/>
              <a:cxnLst>
                <a:cxn ang="0">
                  <a:pos x="0" y="0"/>
                </a:cxn>
                <a:cxn ang="0">
                  <a:pos x="2" y="0"/>
                </a:cxn>
                <a:cxn ang="0">
                  <a:pos x="2" y="2"/>
                </a:cxn>
                <a:cxn ang="0">
                  <a:pos x="4" y="0"/>
                </a:cxn>
                <a:cxn ang="0">
                  <a:pos x="4" y="2"/>
                </a:cxn>
                <a:cxn ang="0">
                  <a:pos x="5" y="0"/>
                </a:cxn>
                <a:cxn ang="0">
                  <a:pos x="7" y="7"/>
                </a:cxn>
                <a:cxn ang="0">
                  <a:pos x="7" y="7"/>
                </a:cxn>
                <a:cxn ang="0">
                  <a:pos x="5" y="9"/>
                </a:cxn>
                <a:cxn ang="0">
                  <a:pos x="2" y="9"/>
                </a:cxn>
                <a:cxn ang="0">
                  <a:pos x="0" y="7"/>
                </a:cxn>
                <a:cxn ang="0">
                  <a:pos x="0" y="0"/>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4" name="Freeform 5522"/>
            <p:cNvSpPr>
              <a:spLocks/>
            </p:cNvSpPr>
            <p:nvPr/>
          </p:nvSpPr>
          <p:spPr bwMode="auto">
            <a:xfrm>
              <a:off x="4875" y="2928"/>
              <a:ext cx="7" cy="9"/>
            </a:xfrm>
            <a:custGeom>
              <a:avLst/>
              <a:gdLst/>
              <a:ahLst/>
              <a:cxnLst>
                <a:cxn ang="0">
                  <a:pos x="0" y="0"/>
                </a:cxn>
                <a:cxn ang="0">
                  <a:pos x="2" y="0"/>
                </a:cxn>
                <a:cxn ang="0">
                  <a:pos x="2" y="2"/>
                </a:cxn>
                <a:cxn ang="0">
                  <a:pos x="4" y="0"/>
                </a:cxn>
                <a:cxn ang="0">
                  <a:pos x="4" y="2"/>
                </a:cxn>
                <a:cxn ang="0">
                  <a:pos x="5" y="0"/>
                </a:cxn>
                <a:cxn ang="0">
                  <a:pos x="7" y="7"/>
                </a:cxn>
                <a:cxn ang="0">
                  <a:pos x="7" y="7"/>
                </a:cxn>
                <a:cxn ang="0">
                  <a:pos x="5" y="9"/>
                </a:cxn>
                <a:cxn ang="0">
                  <a:pos x="2" y="9"/>
                </a:cxn>
                <a:cxn ang="0">
                  <a:pos x="0" y="7"/>
                </a:cxn>
                <a:cxn ang="0">
                  <a:pos x="0" y="0"/>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5" name="Freeform 5523"/>
            <p:cNvSpPr>
              <a:spLocks/>
            </p:cNvSpPr>
            <p:nvPr/>
          </p:nvSpPr>
          <p:spPr bwMode="auto">
            <a:xfrm>
              <a:off x="4920" y="2971"/>
              <a:ext cx="8" cy="7"/>
            </a:xfrm>
            <a:custGeom>
              <a:avLst/>
              <a:gdLst/>
              <a:ahLst/>
              <a:cxnLst>
                <a:cxn ang="0">
                  <a:pos x="7" y="0"/>
                </a:cxn>
                <a:cxn ang="0">
                  <a:pos x="7" y="1"/>
                </a:cxn>
                <a:cxn ang="0">
                  <a:pos x="8" y="3"/>
                </a:cxn>
                <a:cxn ang="0">
                  <a:pos x="8" y="3"/>
                </a:cxn>
                <a:cxn ang="0">
                  <a:pos x="5" y="3"/>
                </a:cxn>
                <a:cxn ang="0">
                  <a:pos x="5" y="5"/>
                </a:cxn>
                <a:cxn ang="0">
                  <a:pos x="5" y="5"/>
                </a:cxn>
                <a:cxn ang="0">
                  <a:pos x="1" y="7"/>
                </a:cxn>
                <a:cxn ang="0">
                  <a:pos x="0" y="3"/>
                </a:cxn>
                <a:cxn ang="0">
                  <a:pos x="1" y="1"/>
                </a:cxn>
                <a:cxn ang="0">
                  <a:pos x="3" y="1"/>
                </a:cxn>
                <a:cxn ang="0">
                  <a:pos x="5" y="0"/>
                </a:cxn>
                <a:cxn ang="0">
                  <a:pos x="7" y="0"/>
                </a:cxn>
              </a:cxnLst>
              <a:rect l="0" t="0" r="r" b="b"/>
              <a:pathLst>
                <a:path w="8" h="7">
                  <a:moveTo>
                    <a:pt x="7" y="0"/>
                  </a:moveTo>
                  <a:lnTo>
                    <a:pt x="7" y="1"/>
                  </a:lnTo>
                  <a:lnTo>
                    <a:pt x="8" y="3"/>
                  </a:lnTo>
                  <a:lnTo>
                    <a:pt x="8" y="3"/>
                  </a:lnTo>
                  <a:lnTo>
                    <a:pt x="5" y="3"/>
                  </a:lnTo>
                  <a:lnTo>
                    <a:pt x="5" y="5"/>
                  </a:lnTo>
                  <a:lnTo>
                    <a:pt x="5" y="5"/>
                  </a:lnTo>
                  <a:lnTo>
                    <a:pt x="1" y="7"/>
                  </a:lnTo>
                  <a:lnTo>
                    <a:pt x="0" y="3"/>
                  </a:lnTo>
                  <a:lnTo>
                    <a:pt x="1" y="1"/>
                  </a:lnTo>
                  <a:lnTo>
                    <a:pt x="3" y="1"/>
                  </a:lnTo>
                  <a:lnTo>
                    <a:pt x="5" y="0"/>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6" name="Freeform 5524"/>
            <p:cNvSpPr>
              <a:spLocks/>
            </p:cNvSpPr>
            <p:nvPr/>
          </p:nvSpPr>
          <p:spPr bwMode="auto">
            <a:xfrm>
              <a:off x="4920" y="2971"/>
              <a:ext cx="8" cy="7"/>
            </a:xfrm>
            <a:custGeom>
              <a:avLst/>
              <a:gdLst/>
              <a:ahLst/>
              <a:cxnLst>
                <a:cxn ang="0">
                  <a:pos x="7" y="0"/>
                </a:cxn>
                <a:cxn ang="0">
                  <a:pos x="7" y="1"/>
                </a:cxn>
                <a:cxn ang="0">
                  <a:pos x="8" y="3"/>
                </a:cxn>
                <a:cxn ang="0">
                  <a:pos x="8" y="3"/>
                </a:cxn>
                <a:cxn ang="0">
                  <a:pos x="5" y="3"/>
                </a:cxn>
                <a:cxn ang="0">
                  <a:pos x="5" y="5"/>
                </a:cxn>
                <a:cxn ang="0">
                  <a:pos x="5" y="5"/>
                </a:cxn>
                <a:cxn ang="0">
                  <a:pos x="1" y="7"/>
                </a:cxn>
                <a:cxn ang="0">
                  <a:pos x="0" y="3"/>
                </a:cxn>
                <a:cxn ang="0">
                  <a:pos x="1" y="1"/>
                </a:cxn>
                <a:cxn ang="0">
                  <a:pos x="3" y="1"/>
                </a:cxn>
                <a:cxn ang="0">
                  <a:pos x="5" y="0"/>
                </a:cxn>
                <a:cxn ang="0">
                  <a:pos x="7" y="0"/>
                </a:cxn>
              </a:cxnLst>
              <a:rect l="0" t="0" r="r" b="b"/>
              <a:pathLst>
                <a:path w="8" h="7">
                  <a:moveTo>
                    <a:pt x="7" y="0"/>
                  </a:moveTo>
                  <a:lnTo>
                    <a:pt x="7" y="1"/>
                  </a:lnTo>
                  <a:lnTo>
                    <a:pt x="8" y="3"/>
                  </a:lnTo>
                  <a:lnTo>
                    <a:pt x="8" y="3"/>
                  </a:lnTo>
                  <a:lnTo>
                    <a:pt x="5" y="3"/>
                  </a:lnTo>
                  <a:lnTo>
                    <a:pt x="5" y="5"/>
                  </a:lnTo>
                  <a:lnTo>
                    <a:pt x="5" y="5"/>
                  </a:lnTo>
                  <a:lnTo>
                    <a:pt x="1" y="7"/>
                  </a:lnTo>
                  <a:lnTo>
                    <a:pt x="0" y="3"/>
                  </a:lnTo>
                  <a:lnTo>
                    <a:pt x="1" y="1"/>
                  </a:lnTo>
                  <a:lnTo>
                    <a:pt x="3" y="1"/>
                  </a:lnTo>
                  <a:lnTo>
                    <a:pt x="5" y="0"/>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7" name="Freeform 5525"/>
            <p:cNvSpPr>
              <a:spLocks/>
            </p:cNvSpPr>
            <p:nvPr/>
          </p:nvSpPr>
          <p:spPr bwMode="auto">
            <a:xfrm>
              <a:off x="5141" y="3112"/>
              <a:ext cx="3" cy="17"/>
            </a:xfrm>
            <a:custGeom>
              <a:avLst/>
              <a:gdLst/>
              <a:ahLst/>
              <a:cxnLst>
                <a:cxn ang="0">
                  <a:pos x="2" y="1"/>
                </a:cxn>
                <a:cxn ang="0">
                  <a:pos x="2" y="0"/>
                </a:cxn>
                <a:cxn ang="0">
                  <a:pos x="3" y="5"/>
                </a:cxn>
                <a:cxn ang="0">
                  <a:pos x="3" y="8"/>
                </a:cxn>
                <a:cxn ang="0">
                  <a:pos x="2" y="17"/>
                </a:cxn>
                <a:cxn ang="0">
                  <a:pos x="0" y="17"/>
                </a:cxn>
                <a:cxn ang="0">
                  <a:pos x="0" y="8"/>
                </a:cxn>
                <a:cxn ang="0">
                  <a:pos x="2" y="3"/>
                </a:cxn>
                <a:cxn ang="0">
                  <a:pos x="2" y="1"/>
                </a:cxn>
              </a:cxnLst>
              <a:rect l="0" t="0" r="r" b="b"/>
              <a:pathLst>
                <a:path w="3" h="17">
                  <a:moveTo>
                    <a:pt x="2" y="1"/>
                  </a:moveTo>
                  <a:lnTo>
                    <a:pt x="2" y="0"/>
                  </a:lnTo>
                  <a:lnTo>
                    <a:pt x="3" y="5"/>
                  </a:lnTo>
                  <a:lnTo>
                    <a:pt x="3" y="8"/>
                  </a:lnTo>
                  <a:lnTo>
                    <a:pt x="2" y="17"/>
                  </a:lnTo>
                  <a:lnTo>
                    <a:pt x="0" y="17"/>
                  </a:lnTo>
                  <a:lnTo>
                    <a:pt x="0" y="8"/>
                  </a:lnTo>
                  <a:lnTo>
                    <a:pt x="2" y="3"/>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8" name="Freeform 5526"/>
            <p:cNvSpPr>
              <a:spLocks/>
            </p:cNvSpPr>
            <p:nvPr/>
          </p:nvSpPr>
          <p:spPr bwMode="auto">
            <a:xfrm>
              <a:off x="5141" y="3112"/>
              <a:ext cx="3" cy="17"/>
            </a:xfrm>
            <a:custGeom>
              <a:avLst/>
              <a:gdLst/>
              <a:ahLst/>
              <a:cxnLst>
                <a:cxn ang="0">
                  <a:pos x="2" y="1"/>
                </a:cxn>
                <a:cxn ang="0">
                  <a:pos x="2" y="0"/>
                </a:cxn>
                <a:cxn ang="0">
                  <a:pos x="3" y="5"/>
                </a:cxn>
                <a:cxn ang="0">
                  <a:pos x="3" y="8"/>
                </a:cxn>
                <a:cxn ang="0">
                  <a:pos x="2" y="17"/>
                </a:cxn>
                <a:cxn ang="0">
                  <a:pos x="0" y="17"/>
                </a:cxn>
                <a:cxn ang="0">
                  <a:pos x="0" y="8"/>
                </a:cxn>
                <a:cxn ang="0">
                  <a:pos x="2" y="3"/>
                </a:cxn>
                <a:cxn ang="0">
                  <a:pos x="2" y="1"/>
                </a:cxn>
              </a:cxnLst>
              <a:rect l="0" t="0" r="r" b="b"/>
              <a:pathLst>
                <a:path w="3" h="17">
                  <a:moveTo>
                    <a:pt x="2" y="1"/>
                  </a:moveTo>
                  <a:lnTo>
                    <a:pt x="2" y="0"/>
                  </a:lnTo>
                  <a:lnTo>
                    <a:pt x="3" y="5"/>
                  </a:lnTo>
                  <a:lnTo>
                    <a:pt x="3" y="8"/>
                  </a:lnTo>
                  <a:lnTo>
                    <a:pt x="2" y="17"/>
                  </a:lnTo>
                  <a:lnTo>
                    <a:pt x="0" y="17"/>
                  </a:lnTo>
                  <a:lnTo>
                    <a:pt x="0" y="8"/>
                  </a:lnTo>
                  <a:lnTo>
                    <a:pt x="2" y="3"/>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09" name="Freeform 5527"/>
            <p:cNvSpPr>
              <a:spLocks/>
            </p:cNvSpPr>
            <p:nvPr/>
          </p:nvSpPr>
          <p:spPr bwMode="auto">
            <a:xfrm>
              <a:off x="5148" y="3158"/>
              <a:ext cx="2" cy="5"/>
            </a:xfrm>
            <a:custGeom>
              <a:avLst/>
              <a:gdLst/>
              <a:ahLst/>
              <a:cxnLst>
                <a:cxn ang="0">
                  <a:pos x="0" y="0"/>
                </a:cxn>
                <a:cxn ang="0">
                  <a:pos x="2" y="0"/>
                </a:cxn>
                <a:cxn ang="0">
                  <a:pos x="2" y="2"/>
                </a:cxn>
                <a:cxn ang="0">
                  <a:pos x="0" y="5"/>
                </a:cxn>
                <a:cxn ang="0">
                  <a:pos x="0" y="5"/>
                </a:cxn>
                <a:cxn ang="0">
                  <a:pos x="0" y="2"/>
                </a:cxn>
                <a:cxn ang="0">
                  <a:pos x="0" y="0"/>
                </a:cxn>
                <a:cxn ang="0">
                  <a:pos x="0" y="2"/>
                </a:cxn>
                <a:cxn ang="0">
                  <a:pos x="0" y="0"/>
                </a:cxn>
              </a:cxnLst>
              <a:rect l="0" t="0" r="r" b="b"/>
              <a:pathLst>
                <a:path w="2" h="5">
                  <a:moveTo>
                    <a:pt x="0" y="0"/>
                  </a:moveTo>
                  <a:lnTo>
                    <a:pt x="2" y="0"/>
                  </a:lnTo>
                  <a:lnTo>
                    <a:pt x="2" y="2"/>
                  </a:lnTo>
                  <a:lnTo>
                    <a:pt x="0" y="5"/>
                  </a:lnTo>
                  <a:lnTo>
                    <a:pt x="0" y="5"/>
                  </a:lnTo>
                  <a:lnTo>
                    <a:pt x="0" y="2"/>
                  </a:lnTo>
                  <a:lnTo>
                    <a:pt x="0" y="0"/>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0" name="Freeform 5528"/>
            <p:cNvSpPr>
              <a:spLocks/>
            </p:cNvSpPr>
            <p:nvPr/>
          </p:nvSpPr>
          <p:spPr bwMode="auto">
            <a:xfrm>
              <a:off x="5148" y="3158"/>
              <a:ext cx="2" cy="5"/>
            </a:xfrm>
            <a:custGeom>
              <a:avLst/>
              <a:gdLst/>
              <a:ahLst/>
              <a:cxnLst>
                <a:cxn ang="0">
                  <a:pos x="0" y="0"/>
                </a:cxn>
                <a:cxn ang="0">
                  <a:pos x="2" y="0"/>
                </a:cxn>
                <a:cxn ang="0">
                  <a:pos x="2" y="2"/>
                </a:cxn>
                <a:cxn ang="0">
                  <a:pos x="0" y="5"/>
                </a:cxn>
                <a:cxn ang="0">
                  <a:pos x="0" y="5"/>
                </a:cxn>
                <a:cxn ang="0">
                  <a:pos x="0" y="2"/>
                </a:cxn>
                <a:cxn ang="0">
                  <a:pos x="0" y="0"/>
                </a:cxn>
                <a:cxn ang="0">
                  <a:pos x="0" y="2"/>
                </a:cxn>
                <a:cxn ang="0">
                  <a:pos x="0" y="0"/>
                </a:cxn>
              </a:cxnLst>
              <a:rect l="0" t="0" r="r" b="b"/>
              <a:pathLst>
                <a:path w="2" h="5">
                  <a:moveTo>
                    <a:pt x="0" y="0"/>
                  </a:moveTo>
                  <a:lnTo>
                    <a:pt x="2" y="0"/>
                  </a:lnTo>
                  <a:lnTo>
                    <a:pt x="2" y="2"/>
                  </a:lnTo>
                  <a:lnTo>
                    <a:pt x="0" y="5"/>
                  </a:lnTo>
                  <a:lnTo>
                    <a:pt x="0" y="5"/>
                  </a:lnTo>
                  <a:lnTo>
                    <a:pt x="0" y="2"/>
                  </a:lnTo>
                  <a:lnTo>
                    <a:pt x="0" y="0"/>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1" name="Freeform 5529"/>
            <p:cNvSpPr>
              <a:spLocks/>
            </p:cNvSpPr>
            <p:nvPr/>
          </p:nvSpPr>
          <p:spPr bwMode="auto">
            <a:xfrm>
              <a:off x="4877" y="3313"/>
              <a:ext cx="25" cy="9"/>
            </a:xfrm>
            <a:custGeom>
              <a:avLst/>
              <a:gdLst/>
              <a:ahLst/>
              <a:cxnLst>
                <a:cxn ang="0">
                  <a:pos x="2" y="4"/>
                </a:cxn>
                <a:cxn ang="0">
                  <a:pos x="2" y="4"/>
                </a:cxn>
                <a:cxn ang="0">
                  <a:pos x="12" y="0"/>
                </a:cxn>
                <a:cxn ang="0">
                  <a:pos x="18" y="0"/>
                </a:cxn>
                <a:cxn ang="0">
                  <a:pos x="18" y="2"/>
                </a:cxn>
                <a:cxn ang="0">
                  <a:pos x="23" y="4"/>
                </a:cxn>
                <a:cxn ang="0">
                  <a:pos x="25" y="6"/>
                </a:cxn>
                <a:cxn ang="0">
                  <a:pos x="18" y="6"/>
                </a:cxn>
                <a:cxn ang="0">
                  <a:pos x="18" y="7"/>
                </a:cxn>
                <a:cxn ang="0">
                  <a:pos x="16" y="9"/>
                </a:cxn>
                <a:cxn ang="0">
                  <a:pos x="12" y="9"/>
                </a:cxn>
                <a:cxn ang="0">
                  <a:pos x="2" y="7"/>
                </a:cxn>
                <a:cxn ang="0">
                  <a:pos x="0" y="6"/>
                </a:cxn>
                <a:cxn ang="0">
                  <a:pos x="2" y="4"/>
                </a:cxn>
              </a:cxnLst>
              <a:rect l="0" t="0" r="r" b="b"/>
              <a:pathLst>
                <a:path w="25" h="9">
                  <a:moveTo>
                    <a:pt x="2" y="4"/>
                  </a:moveTo>
                  <a:lnTo>
                    <a:pt x="2" y="4"/>
                  </a:lnTo>
                  <a:lnTo>
                    <a:pt x="12" y="0"/>
                  </a:lnTo>
                  <a:lnTo>
                    <a:pt x="18" y="0"/>
                  </a:lnTo>
                  <a:lnTo>
                    <a:pt x="18" y="2"/>
                  </a:lnTo>
                  <a:lnTo>
                    <a:pt x="23" y="4"/>
                  </a:lnTo>
                  <a:lnTo>
                    <a:pt x="25" y="6"/>
                  </a:lnTo>
                  <a:lnTo>
                    <a:pt x="18" y="6"/>
                  </a:lnTo>
                  <a:lnTo>
                    <a:pt x="18" y="7"/>
                  </a:lnTo>
                  <a:lnTo>
                    <a:pt x="16" y="9"/>
                  </a:lnTo>
                  <a:lnTo>
                    <a:pt x="12" y="9"/>
                  </a:lnTo>
                  <a:lnTo>
                    <a:pt x="2" y="7"/>
                  </a:lnTo>
                  <a:lnTo>
                    <a:pt x="0" y="6"/>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2" name="Freeform 5530"/>
            <p:cNvSpPr>
              <a:spLocks/>
            </p:cNvSpPr>
            <p:nvPr/>
          </p:nvSpPr>
          <p:spPr bwMode="auto">
            <a:xfrm>
              <a:off x="4877" y="3313"/>
              <a:ext cx="25" cy="9"/>
            </a:xfrm>
            <a:custGeom>
              <a:avLst/>
              <a:gdLst/>
              <a:ahLst/>
              <a:cxnLst>
                <a:cxn ang="0">
                  <a:pos x="2" y="4"/>
                </a:cxn>
                <a:cxn ang="0">
                  <a:pos x="2" y="4"/>
                </a:cxn>
                <a:cxn ang="0">
                  <a:pos x="12" y="0"/>
                </a:cxn>
                <a:cxn ang="0">
                  <a:pos x="18" y="0"/>
                </a:cxn>
                <a:cxn ang="0">
                  <a:pos x="18" y="2"/>
                </a:cxn>
                <a:cxn ang="0">
                  <a:pos x="23" y="4"/>
                </a:cxn>
                <a:cxn ang="0">
                  <a:pos x="25" y="6"/>
                </a:cxn>
                <a:cxn ang="0">
                  <a:pos x="18" y="6"/>
                </a:cxn>
                <a:cxn ang="0">
                  <a:pos x="18" y="7"/>
                </a:cxn>
                <a:cxn ang="0">
                  <a:pos x="16" y="9"/>
                </a:cxn>
                <a:cxn ang="0">
                  <a:pos x="12" y="9"/>
                </a:cxn>
                <a:cxn ang="0">
                  <a:pos x="2" y="7"/>
                </a:cxn>
                <a:cxn ang="0">
                  <a:pos x="0" y="6"/>
                </a:cxn>
                <a:cxn ang="0">
                  <a:pos x="2" y="4"/>
                </a:cxn>
              </a:cxnLst>
              <a:rect l="0" t="0" r="r" b="b"/>
              <a:pathLst>
                <a:path w="25" h="9">
                  <a:moveTo>
                    <a:pt x="2" y="4"/>
                  </a:moveTo>
                  <a:lnTo>
                    <a:pt x="2" y="4"/>
                  </a:lnTo>
                  <a:lnTo>
                    <a:pt x="12" y="0"/>
                  </a:lnTo>
                  <a:lnTo>
                    <a:pt x="18" y="0"/>
                  </a:lnTo>
                  <a:lnTo>
                    <a:pt x="18" y="2"/>
                  </a:lnTo>
                  <a:lnTo>
                    <a:pt x="23" y="4"/>
                  </a:lnTo>
                  <a:lnTo>
                    <a:pt x="25" y="6"/>
                  </a:lnTo>
                  <a:lnTo>
                    <a:pt x="18" y="6"/>
                  </a:lnTo>
                  <a:lnTo>
                    <a:pt x="18" y="7"/>
                  </a:lnTo>
                  <a:lnTo>
                    <a:pt x="16" y="9"/>
                  </a:lnTo>
                  <a:lnTo>
                    <a:pt x="12" y="9"/>
                  </a:lnTo>
                  <a:lnTo>
                    <a:pt x="2" y="7"/>
                  </a:lnTo>
                  <a:lnTo>
                    <a:pt x="0" y="6"/>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3" name="Freeform 5531"/>
            <p:cNvSpPr>
              <a:spLocks/>
            </p:cNvSpPr>
            <p:nvPr/>
          </p:nvSpPr>
          <p:spPr bwMode="auto">
            <a:xfrm>
              <a:off x="5059" y="3397"/>
              <a:ext cx="7" cy="11"/>
            </a:xfrm>
            <a:custGeom>
              <a:avLst/>
              <a:gdLst/>
              <a:ahLst/>
              <a:cxnLst>
                <a:cxn ang="0">
                  <a:pos x="0" y="0"/>
                </a:cxn>
                <a:cxn ang="0">
                  <a:pos x="2" y="0"/>
                </a:cxn>
                <a:cxn ang="0">
                  <a:pos x="7" y="4"/>
                </a:cxn>
                <a:cxn ang="0">
                  <a:pos x="7" y="7"/>
                </a:cxn>
                <a:cxn ang="0">
                  <a:pos x="7" y="9"/>
                </a:cxn>
                <a:cxn ang="0">
                  <a:pos x="3" y="11"/>
                </a:cxn>
                <a:cxn ang="0">
                  <a:pos x="3" y="7"/>
                </a:cxn>
                <a:cxn ang="0">
                  <a:pos x="2" y="4"/>
                </a:cxn>
                <a:cxn ang="0">
                  <a:pos x="0" y="2"/>
                </a:cxn>
                <a:cxn ang="0">
                  <a:pos x="0" y="0"/>
                </a:cxn>
              </a:cxnLst>
              <a:rect l="0" t="0" r="r" b="b"/>
              <a:pathLst>
                <a:path w="7" h="11">
                  <a:moveTo>
                    <a:pt x="0" y="0"/>
                  </a:moveTo>
                  <a:lnTo>
                    <a:pt x="2" y="0"/>
                  </a:lnTo>
                  <a:lnTo>
                    <a:pt x="7" y="4"/>
                  </a:lnTo>
                  <a:lnTo>
                    <a:pt x="7" y="7"/>
                  </a:lnTo>
                  <a:lnTo>
                    <a:pt x="7" y="9"/>
                  </a:lnTo>
                  <a:lnTo>
                    <a:pt x="3" y="11"/>
                  </a:lnTo>
                  <a:lnTo>
                    <a:pt x="3" y="7"/>
                  </a:lnTo>
                  <a:lnTo>
                    <a:pt x="2"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4" name="Freeform 5532"/>
            <p:cNvSpPr>
              <a:spLocks/>
            </p:cNvSpPr>
            <p:nvPr/>
          </p:nvSpPr>
          <p:spPr bwMode="auto">
            <a:xfrm>
              <a:off x="5059" y="3397"/>
              <a:ext cx="7" cy="11"/>
            </a:xfrm>
            <a:custGeom>
              <a:avLst/>
              <a:gdLst/>
              <a:ahLst/>
              <a:cxnLst>
                <a:cxn ang="0">
                  <a:pos x="0" y="0"/>
                </a:cxn>
                <a:cxn ang="0">
                  <a:pos x="2" y="0"/>
                </a:cxn>
                <a:cxn ang="0">
                  <a:pos x="7" y="4"/>
                </a:cxn>
                <a:cxn ang="0">
                  <a:pos x="7" y="7"/>
                </a:cxn>
                <a:cxn ang="0">
                  <a:pos x="7" y="9"/>
                </a:cxn>
                <a:cxn ang="0">
                  <a:pos x="3" y="11"/>
                </a:cxn>
                <a:cxn ang="0">
                  <a:pos x="3" y="7"/>
                </a:cxn>
                <a:cxn ang="0">
                  <a:pos x="2" y="4"/>
                </a:cxn>
                <a:cxn ang="0">
                  <a:pos x="0" y="2"/>
                </a:cxn>
                <a:cxn ang="0">
                  <a:pos x="0" y="0"/>
                </a:cxn>
              </a:cxnLst>
              <a:rect l="0" t="0" r="r" b="b"/>
              <a:pathLst>
                <a:path w="7" h="11">
                  <a:moveTo>
                    <a:pt x="0" y="0"/>
                  </a:moveTo>
                  <a:lnTo>
                    <a:pt x="2" y="0"/>
                  </a:lnTo>
                  <a:lnTo>
                    <a:pt x="7" y="4"/>
                  </a:lnTo>
                  <a:lnTo>
                    <a:pt x="7" y="7"/>
                  </a:lnTo>
                  <a:lnTo>
                    <a:pt x="7" y="9"/>
                  </a:lnTo>
                  <a:lnTo>
                    <a:pt x="3" y="11"/>
                  </a:lnTo>
                  <a:lnTo>
                    <a:pt x="3" y="7"/>
                  </a:lnTo>
                  <a:lnTo>
                    <a:pt x="2"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5" name="Freeform 5533"/>
            <p:cNvSpPr>
              <a:spLocks/>
            </p:cNvSpPr>
            <p:nvPr/>
          </p:nvSpPr>
          <p:spPr bwMode="auto">
            <a:xfrm>
              <a:off x="5062" y="3408"/>
              <a:ext cx="7" cy="3"/>
            </a:xfrm>
            <a:custGeom>
              <a:avLst/>
              <a:gdLst/>
              <a:ahLst/>
              <a:cxnLst>
                <a:cxn ang="0">
                  <a:pos x="0" y="3"/>
                </a:cxn>
                <a:cxn ang="0">
                  <a:pos x="0" y="2"/>
                </a:cxn>
                <a:cxn ang="0">
                  <a:pos x="4" y="0"/>
                </a:cxn>
                <a:cxn ang="0">
                  <a:pos x="6" y="2"/>
                </a:cxn>
                <a:cxn ang="0">
                  <a:pos x="7" y="3"/>
                </a:cxn>
                <a:cxn ang="0">
                  <a:pos x="4" y="3"/>
                </a:cxn>
                <a:cxn ang="0">
                  <a:pos x="0" y="3"/>
                </a:cxn>
              </a:cxnLst>
              <a:rect l="0" t="0" r="r" b="b"/>
              <a:pathLst>
                <a:path w="7" h="3">
                  <a:moveTo>
                    <a:pt x="0" y="3"/>
                  </a:moveTo>
                  <a:lnTo>
                    <a:pt x="0" y="2"/>
                  </a:lnTo>
                  <a:lnTo>
                    <a:pt x="4" y="0"/>
                  </a:lnTo>
                  <a:lnTo>
                    <a:pt x="6" y="2"/>
                  </a:lnTo>
                  <a:lnTo>
                    <a:pt x="7" y="3"/>
                  </a:lnTo>
                  <a:lnTo>
                    <a:pt x="4"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6" name="Freeform 5534"/>
            <p:cNvSpPr>
              <a:spLocks/>
            </p:cNvSpPr>
            <p:nvPr/>
          </p:nvSpPr>
          <p:spPr bwMode="auto">
            <a:xfrm>
              <a:off x="5062" y="3408"/>
              <a:ext cx="7" cy="3"/>
            </a:xfrm>
            <a:custGeom>
              <a:avLst/>
              <a:gdLst/>
              <a:ahLst/>
              <a:cxnLst>
                <a:cxn ang="0">
                  <a:pos x="0" y="3"/>
                </a:cxn>
                <a:cxn ang="0">
                  <a:pos x="0" y="2"/>
                </a:cxn>
                <a:cxn ang="0">
                  <a:pos x="4" y="0"/>
                </a:cxn>
                <a:cxn ang="0">
                  <a:pos x="6" y="2"/>
                </a:cxn>
                <a:cxn ang="0">
                  <a:pos x="7" y="3"/>
                </a:cxn>
                <a:cxn ang="0">
                  <a:pos x="4" y="3"/>
                </a:cxn>
                <a:cxn ang="0">
                  <a:pos x="0" y="3"/>
                </a:cxn>
              </a:cxnLst>
              <a:rect l="0" t="0" r="r" b="b"/>
              <a:pathLst>
                <a:path w="7" h="3">
                  <a:moveTo>
                    <a:pt x="0" y="3"/>
                  </a:moveTo>
                  <a:lnTo>
                    <a:pt x="0" y="2"/>
                  </a:lnTo>
                  <a:lnTo>
                    <a:pt x="4" y="0"/>
                  </a:lnTo>
                  <a:lnTo>
                    <a:pt x="6" y="2"/>
                  </a:lnTo>
                  <a:lnTo>
                    <a:pt x="7" y="3"/>
                  </a:lnTo>
                  <a:lnTo>
                    <a:pt x="4"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7" name="Freeform 5535"/>
            <p:cNvSpPr>
              <a:spLocks/>
            </p:cNvSpPr>
            <p:nvPr/>
          </p:nvSpPr>
          <p:spPr bwMode="auto">
            <a:xfrm>
              <a:off x="5009" y="3415"/>
              <a:ext cx="59" cy="64"/>
            </a:xfrm>
            <a:custGeom>
              <a:avLst/>
              <a:gdLst/>
              <a:ahLst/>
              <a:cxnLst>
                <a:cxn ang="0">
                  <a:pos x="0" y="0"/>
                </a:cxn>
                <a:cxn ang="0">
                  <a:pos x="2" y="2"/>
                </a:cxn>
                <a:cxn ang="0">
                  <a:pos x="5" y="3"/>
                </a:cxn>
                <a:cxn ang="0">
                  <a:pos x="7" y="3"/>
                </a:cxn>
                <a:cxn ang="0">
                  <a:pos x="9" y="3"/>
                </a:cxn>
                <a:cxn ang="0">
                  <a:pos x="19" y="11"/>
                </a:cxn>
                <a:cxn ang="0">
                  <a:pos x="30" y="11"/>
                </a:cxn>
                <a:cxn ang="0">
                  <a:pos x="37" y="7"/>
                </a:cxn>
                <a:cxn ang="0">
                  <a:pos x="43" y="7"/>
                </a:cxn>
                <a:cxn ang="0">
                  <a:pos x="46" y="3"/>
                </a:cxn>
                <a:cxn ang="0">
                  <a:pos x="50" y="5"/>
                </a:cxn>
                <a:cxn ang="0">
                  <a:pos x="52" y="3"/>
                </a:cxn>
                <a:cxn ang="0">
                  <a:pos x="53" y="3"/>
                </a:cxn>
                <a:cxn ang="0">
                  <a:pos x="57" y="7"/>
                </a:cxn>
                <a:cxn ang="0">
                  <a:pos x="57" y="30"/>
                </a:cxn>
                <a:cxn ang="0">
                  <a:pos x="59" y="32"/>
                </a:cxn>
                <a:cxn ang="0">
                  <a:pos x="59" y="36"/>
                </a:cxn>
                <a:cxn ang="0">
                  <a:pos x="57" y="30"/>
                </a:cxn>
                <a:cxn ang="0">
                  <a:pos x="57" y="28"/>
                </a:cxn>
                <a:cxn ang="0">
                  <a:pos x="53" y="36"/>
                </a:cxn>
                <a:cxn ang="0">
                  <a:pos x="53" y="39"/>
                </a:cxn>
                <a:cxn ang="0">
                  <a:pos x="52" y="39"/>
                </a:cxn>
                <a:cxn ang="0">
                  <a:pos x="52" y="46"/>
                </a:cxn>
                <a:cxn ang="0">
                  <a:pos x="50" y="46"/>
                </a:cxn>
                <a:cxn ang="0">
                  <a:pos x="48" y="46"/>
                </a:cxn>
                <a:cxn ang="0">
                  <a:pos x="46" y="46"/>
                </a:cxn>
                <a:cxn ang="0">
                  <a:pos x="44" y="46"/>
                </a:cxn>
                <a:cxn ang="0">
                  <a:pos x="44" y="50"/>
                </a:cxn>
                <a:cxn ang="0">
                  <a:pos x="44" y="52"/>
                </a:cxn>
                <a:cxn ang="0">
                  <a:pos x="43" y="53"/>
                </a:cxn>
                <a:cxn ang="0">
                  <a:pos x="41" y="55"/>
                </a:cxn>
                <a:cxn ang="0">
                  <a:pos x="39" y="53"/>
                </a:cxn>
                <a:cxn ang="0">
                  <a:pos x="37" y="53"/>
                </a:cxn>
                <a:cxn ang="0">
                  <a:pos x="37" y="55"/>
                </a:cxn>
                <a:cxn ang="0">
                  <a:pos x="35" y="61"/>
                </a:cxn>
                <a:cxn ang="0">
                  <a:pos x="34" y="64"/>
                </a:cxn>
                <a:cxn ang="0">
                  <a:pos x="32" y="64"/>
                </a:cxn>
                <a:cxn ang="0">
                  <a:pos x="30" y="62"/>
                </a:cxn>
                <a:cxn ang="0">
                  <a:pos x="28" y="62"/>
                </a:cxn>
                <a:cxn ang="0">
                  <a:pos x="27" y="62"/>
                </a:cxn>
                <a:cxn ang="0">
                  <a:pos x="25" y="61"/>
                </a:cxn>
                <a:cxn ang="0">
                  <a:pos x="21" y="61"/>
                </a:cxn>
                <a:cxn ang="0">
                  <a:pos x="19" y="59"/>
                </a:cxn>
                <a:cxn ang="0">
                  <a:pos x="23" y="59"/>
                </a:cxn>
                <a:cxn ang="0">
                  <a:pos x="23" y="57"/>
                </a:cxn>
                <a:cxn ang="0">
                  <a:pos x="21" y="57"/>
                </a:cxn>
                <a:cxn ang="0">
                  <a:pos x="18" y="55"/>
                </a:cxn>
                <a:cxn ang="0">
                  <a:pos x="10" y="44"/>
                </a:cxn>
                <a:cxn ang="0">
                  <a:pos x="7" y="32"/>
                </a:cxn>
                <a:cxn ang="0">
                  <a:pos x="10" y="37"/>
                </a:cxn>
                <a:cxn ang="0">
                  <a:pos x="12" y="36"/>
                </a:cxn>
                <a:cxn ang="0">
                  <a:pos x="10" y="34"/>
                </a:cxn>
                <a:cxn ang="0">
                  <a:pos x="0" y="12"/>
                </a:cxn>
                <a:cxn ang="0">
                  <a:pos x="0" y="0"/>
                </a:cxn>
              </a:cxnLst>
              <a:rect l="0" t="0" r="r" b="b"/>
              <a:pathLst>
                <a:path w="59" h="64">
                  <a:moveTo>
                    <a:pt x="0" y="0"/>
                  </a:moveTo>
                  <a:lnTo>
                    <a:pt x="2" y="2"/>
                  </a:lnTo>
                  <a:lnTo>
                    <a:pt x="5" y="3"/>
                  </a:lnTo>
                  <a:lnTo>
                    <a:pt x="7" y="3"/>
                  </a:lnTo>
                  <a:lnTo>
                    <a:pt x="9" y="3"/>
                  </a:lnTo>
                  <a:lnTo>
                    <a:pt x="19" y="11"/>
                  </a:lnTo>
                  <a:lnTo>
                    <a:pt x="30" y="11"/>
                  </a:lnTo>
                  <a:lnTo>
                    <a:pt x="37" y="7"/>
                  </a:lnTo>
                  <a:lnTo>
                    <a:pt x="43" y="7"/>
                  </a:lnTo>
                  <a:lnTo>
                    <a:pt x="46" y="3"/>
                  </a:lnTo>
                  <a:lnTo>
                    <a:pt x="50" y="5"/>
                  </a:lnTo>
                  <a:lnTo>
                    <a:pt x="52" y="3"/>
                  </a:lnTo>
                  <a:lnTo>
                    <a:pt x="53" y="3"/>
                  </a:lnTo>
                  <a:lnTo>
                    <a:pt x="57" y="7"/>
                  </a:lnTo>
                  <a:lnTo>
                    <a:pt x="57" y="30"/>
                  </a:lnTo>
                  <a:lnTo>
                    <a:pt x="59" y="32"/>
                  </a:lnTo>
                  <a:lnTo>
                    <a:pt x="59" y="36"/>
                  </a:lnTo>
                  <a:lnTo>
                    <a:pt x="57" y="30"/>
                  </a:lnTo>
                  <a:lnTo>
                    <a:pt x="57" y="28"/>
                  </a:lnTo>
                  <a:lnTo>
                    <a:pt x="53" y="36"/>
                  </a:lnTo>
                  <a:lnTo>
                    <a:pt x="53" y="39"/>
                  </a:lnTo>
                  <a:lnTo>
                    <a:pt x="52" y="39"/>
                  </a:lnTo>
                  <a:lnTo>
                    <a:pt x="52" y="46"/>
                  </a:lnTo>
                  <a:lnTo>
                    <a:pt x="50" y="46"/>
                  </a:lnTo>
                  <a:lnTo>
                    <a:pt x="48" y="46"/>
                  </a:lnTo>
                  <a:lnTo>
                    <a:pt x="46" y="46"/>
                  </a:lnTo>
                  <a:lnTo>
                    <a:pt x="44" y="46"/>
                  </a:lnTo>
                  <a:lnTo>
                    <a:pt x="44" y="50"/>
                  </a:lnTo>
                  <a:lnTo>
                    <a:pt x="44" y="52"/>
                  </a:lnTo>
                  <a:lnTo>
                    <a:pt x="43" y="53"/>
                  </a:lnTo>
                  <a:lnTo>
                    <a:pt x="41" y="55"/>
                  </a:lnTo>
                  <a:lnTo>
                    <a:pt x="39" y="53"/>
                  </a:lnTo>
                  <a:lnTo>
                    <a:pt x="37" y="53"/>
                  </a:lnTo>
                  <a:lnTo>
                    <a:pt x="37" y="55"/>
                  </a:lnTo>
                  <a:lnTo>
                    <a:pt x="35" y="61"/>
                  </a:lnTo>
                  <a:lnTo>
                    <a:pt x="34" y="64"/>
                  </a:lnTo>
                  <a:lnTo>
                    <a:pt x="32" y="64"/>
                  </a:lnTo>
                  <a:lnTo>
                    <a:pt x="30" y="62"/>
                  </a:lnTo>
                  <a:lnTo>
                    <a:pt x="28" y="62"/>
                  </a:lnTo>
                  <a:lnTo>
                    <a:pt x="27" y="62"/>
                  </a:lnTo>
                  <a:lnTo>
                    <a:pt x="25" y="61"/>
                  </a:lnTo>
                  <a:lnTo>
                    <a:pt x="21" y="61"/>
                  </a:lnTo>
                  <a:lnTo>
                    <a:pt x="19" y="59"/>
                  </a:lnTo>
                  <a:lnTo>
                    <a:pt x="23" y="59"/>
                  </a:lnTo>
                  <a:lnTo>
                    <a:pt x="23" y="57"/>
                  </a:lnTo>
                  <a:lnTo>
                    <a:pt x="21" y="57"/>
                  </a:lnTo>
                  <a:lnTo>
                    <a:pt x="18" y="55"/>
                  </a:lnTo>
                  <a:lnTo>
                    <a:pt x="10" y="44"/>
                  </a:lnTo>
                  <a:lnTo>
                    <a:pt x="7" y="32"/>
                  </a:lnTo>
                  <a:lnTo>
                    <a:pt x="10" y="37"/>
                  </a:lnTo>
                  <a:lnTo>
                    <a:pt x="12" y="36"/>
                  </a:lnTo>
                  <a:lnTo>
                    <a:pt x="10" y="34"/>
                  </a:lnTo>
                  <a:lnTo>
                    <a:pt x="0" y="1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8" name="Freeform 5536"/>
            <p:cNvSpPr>
              <a:spLocks/>
            </p:cNvSpPr>
            <p:nvPr/>
          </p:nvSpPr>
          <p:spPr bwMode="auto">
            <a:xfrm>
              <a:off x="5009" y="3415"/>
              <a:ext cx="59" cy="64"/>
            </a:xfrm>
            <a:custGeom>
              <a:avLst/>
              <a:gdLst/>
              <a:ahLst/>
              <a:cxnLst>
                <a:cxn ang="0">
                  <a:pos x="0" y="0"/>
                </a:cxn>
                <a:cxn ang="0">
                  <a:pos x="2" y="2"/>
                </a:cxn>
                <a:cxn ang="0">
                  <a:pos x="5" y="3"/>
                </a:cxn>
                <a:cxn ang="0">
                  <a:pos x="7" y="3"/>
                </a:cxn>
                <a:cxn ang="0">
                  <a:pos x="9" y="3"/>
                </a:cxn>
                <a:cxn ang="0">
                  <a:pos x="19" y="11"/>
                </a:cxn>
                <a:cxn ang="0">
                  <a:pos x="30" y="11"/>
                </a:cxn>
                <a:cxn ang="0">
                  <a:pos x="37" y="7"/>
                </a:cxn>
                <a:cxn ang="0">
                  <a:pos x="43" y="7"/>
                </a:cxn>
                <a:cxn ang="0">
                  <a:pos x="46" y="3"/>
                </a:cxn>
                <a:cxn ang="0">
                  <a:pos x="50" y="5"/>
                </a:cxn>
                <a:cxn ang="0">
                  <a:pos x="52" y="3"/>
                </a:cxn>
                <a:cxn ang="0">
                  <a:pos x="53" y="3"/>
                </a:cxn>
                <a:cxn ang="0">
                  <a:pos x="57" y="7"/>
                </a:cxn>
                <a:cxn ang="0">
                  <a:pos x="57" y="30"/>
                </a:cxn>
                <a:cxn ang="0">
                  <a:pos x="59" y="32"/>
                </a:cxn>
                <a:cxn ang="0">
                  <a:pos x="59" y="36"/>
                </a:cxn>
                <a:cxn ang="0">
                  <a:pos x="57" y="30"/>
                </a:cxn>
                <a:cxn ang="0">
                  <a:pos x="57" y="28"/>
                </a:cxn>
                <a:cxn ang="0">
                  <a:pos x="53" y="36"/>
                </a:cxn>
                <a:cxn ang="0">
                  <a:pos x="53" y="39"/>
                </a:cxn>
                <a:cxn ang="0">
                  <a:pos x="52" y="39"/>
                </a:cxn>
                <a:cxn ang="0">
                  <a:pos x="52" y="46"/>
                </a:cxn>
                <a:cxn ang="0">
                  <a:pos x="50" y="46"/>
                </a:cxn>
                <a:cxn ang="0">
                  <a:pos x="48" y="46"/>
                </a:cxn>
                <a:cxn ang="0">
                  <a:pos x="46" y="46"/>
                </a:cxn>
                <a:cxn ang="0">
                  <a:pos x="44" y="46"/>
                </a:cxn>
                <a:cxn ang="0">
                  <a:pos x="44" y="50"/>
                </a:cxn>
                <a:cxn ang="0">
                  <a:pos x="44" y="52"/>
                </a:cxn>
                <a:cxn ang="0">
                  <a:pos x="43" y="53"/>
                </a:cxn>
                <a:cxn ang="0">
                  <a:pos x="41" y="55"/>
                </a:cxn>
                <a:cxn ang="0">
                  <a:pos x="39" y="53"/>
                </a:cxn>
                <a:cxn ang="0">
                  <a:pos x="37" y="53"/>
                </a:cxn>
                <a:cxn ang="0">
                  <a:pos x="37" y="55"/>
                </a:cxn>
                <a:cxn ang="0">
                  <a:pos x="35" y="61"/>
                </a:cxn>
                <a:cxn ang="0">
                  <a:pos x="34" y="64"/>
                </a:cxn>
                <a:cxn ang="0">
                  <a:pos x="32" y="64"/>
                </a:cxn>
                <a:cxn ang="0">
                  <a:pos x="30" y="62"/>
                </a:cxn>
                <a:cxn ang="0">
                  <a:pos x="28" y="62"/>
                </a:cxn>
                <a:cxn ang="0">
                  <a:pos x="27" y="62"/>
                </a:cxn>
                <a:cxn ang="0">
                  <a:pos x="25" y="61"/>
                </a:cxn>
                <a:cxn ang="0">
                  <a:pos x="21" y="61"/>
                </a:cxn>
                <a:cxn ang="0">
                  <a:pos x="19" y="59"/>
                </a:cxn>
                <a:cxn ang="0">
                  <a:pos x="23" y="59"/>
                </a:cxn>
                <a:cxn ang="0">
                  <a:pos x="23" y="57"/>
                </a:cxn>
                <a:cxn ang="0">
                  <a:pos x="21" y="57"/>
                </a:cxn>
                <a:cxn ang="0">
                  <a:pos x="18" y="55"/>
                </a:cxn>
                <a:cxn ang="0">
                  <a:pos x="10" y="44"/>
                </a:cxn>
                <a:cxn ang="0">
                  <a:pos x="7" y="32"/>
                </a:cxn>
                <a:cxn ang="0">
                  <a:pos x="10" y="37"/>
                </a:cxn>
                <a:cxn ang="0">
                  <a:pos x="12" y="36"/>
                </a:cxn>
                <a:cxn ang="0">
                  <a:pos x="10" y="34"/>
                </a:cxn>
                <a:cxn ang="0">
                  <a:pos x="0" y="12"/>
                </a:cxn>
                <a:cxn ang="0">
                  <a:pos x="0" y="0"/>
                </a:cxn>
              </a:cxnLst>
              <a:rect l="0" t="0" r="r" b="b"/>
              <a:pathLst>
                <a:path w="59" h="64">
                  <a:moveTo>
                    <a:pt x="0" y="0"/>
                  </a:moveTo>
                  <a:lnTo>
                    <a:pt x="2" y="2"/>
                  </a:lnTo>
                  <a:lnTo>
                    <a:pt x="5" y="3"/>
                  </a:lnTo>
                  <a:lnTo>
                    <a:pt x="7" y="3"/>
                  </a:lnTo>
                  <a:lnTo>
                    <a:pt x="9" y="3"/>
                  </a:lnTo>
                  <a:lnTo>
                    <a:pt x="19" y="11"/>
                  </a:lnTo>
                  <a:lnTo>
                    <a:pt x="30" y="11"/>
                  </a:lnTo>
                  <a:lnTo>
                    <a:pt x="37" y="7"/>
                  </a:lnTo>
                  <a:lnTo>
                    <a:pt x="43" y="7"/>
                  </a:lnTo>
                  <a:lnTo>
                    <a:pt x="46" y="3"/>
                  </a:lnTo>
                  <a:lnTo>
                    <a:pt x="50" y="5"/>
                  </a:lnTo>
                  <a:lnTo>
                    <a:pt x="52" y="3"/>
                  </a:lnTo>
                  <a:lnTo>
                    <a:pt x="53" y="3"/>
                  </a:lnTo>
                  <a:lnTo>
                    <a:pt x="57" y="7"/>
                  </a:lnTo>
                  <a:lnTo>
                    <a:pt x="57" y="30"/>
                  </a:lnTo>
                  <a:lnTo>
                    <a:pt x="59" y="32"/>
                  </a:lnTo>
                  <a:lnTo>
                    <a:pt x="59" y="36"/>
                  </a:lnTo>
                  <a:lnTo>
                    <a:pt x="57" y="30"/>
                  </a:lnTo>
                  <a:lnTo>
                    <a:pt x="57" y="28"/>
                  </a:lnTo>
                  <a:lnTo>
                    <a:pt x="53" y="36"/>
                  </a:lnTo>
                  <a:lnTo>
                    <a:pt x="53" y="39"/>
                  </a:lnTo>
                  <a:lnTo>
                    <a:pt x="52" y="39"/>
                  </a:lnTo>
                  <a:lnTo>
                    <a:pt x="52" y="46"/>
                  </a:lnTo>
                  <a:lnTo>
                    <a:pt x="50" y="46"/>
                  </a:lnTo>
                  <a:lnTo>
                    <a:pt x="48" y="46"/>
                  </a:lnTo>
                  <a:lnTo>
                    <a:pt x="46" y="46"/>
                  </a:lnTo>
                  <a:lnTo>
                    <a:pt x="44" y="46"/>
                  </a:lnTo>
                  <a:lnTo>
                    <a:pt x="44" y="50"/>
                  </a:lnTo>
                  <a:lnTo>
                    <a:pt x="44" y="52"/>
                  </a:lnTo>
                  <a:lnTo>
                    <a:pt x="43" y="53"/>
                  </a:lnTo>
                  <a:lnTo>
                    <a:pt x="41" y="55"/>
                  </a:lnTo>
                  <a:lnTo>
                    <a:pt x="39" y="53"/>
                  </a:lnTo>
                  <a:lnTo>
                    <a:pt x="37" y="53"/>
                  </a:lnTo>
                  <a:lnTo>
                    <a:pt x="37" y="55"/>
                  </a:lnTo>
                  <a:lnTo>
                    <a:pt x="35" y="61"/>
                  </a:lnTo>
                  <a:lnTo>
                    <a:pt x="34" y="64"/>
                  </a:lnTo>
                  <a:lnTo>
                    <a:pt x="32" y="64"/>
                  </a:lnTo>
                  <a:lnTo>
                    <a:pt x="30" y="62"/>
                  </a:lnTo>
                  <a:lnTo>
                    <a:pt x="28" y="62"/>
                  </a:lnTo>
                  <a:lnTo>
                    <a:pt x="27" y="62"/>
                  </a:lnTo>
                  <a:lnTo>
                    <a:pt x="25" y="61"/>
                  </a:lnTo>
                  <a:lnTo>
                    <a:pt x="21" y="61"/>
                  </a:lnTo>
                  <a:lnTo>
                    <a:pt x="19" y="59"/>
                  </a:lnTo>
                  <a:lnTo>
                    <a:pt x="23" y="59"/>
                  </a:lnTo>
                  <a:lnTo>
                    <a:pt x="23" y="57"/>
                  </a:lnTo>
                  <a:lnTo>
                    <a:pt x="21" y="57"/>
                  </a:lnTo>
                  <a:lnTo>
                    <a:pt x="18" y="55"/>
                  </a:lnTo>
                  <a:lnTo>
                    <a:pt x="10" y="44"/>
                  </a:lnTo>
                  <a:lnTo>
                    <a:pt x="7" y="32"/>
                  </a:lnTo>
                  <a:lnTo>
                    <a:pt x="10" y="37"/>
                  </a:lnTo>
                  <a:lnTo>
                    <a:pt x="12" y="36"/>
                  </a:lnTo>
                  <a:lnTo>
                    <a:pt x="10" y="34"/>
                  </a:lnTo>
                  <a:lnTo>
                    <a:pt x="0" y="1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19" name="Freeform 5537"/>
            <p:cNvSpPr>
              <a:spLocks/>
            </p:cNvSpPr>
            <p:nvPr/>
          </p:nvSpPr>
          <p:spPr bwMode="auto">
            <a:xfrm>
              <a:off x="4504" y="2878"/>
              <a:ext cx="646" cy="507"/>
            </a:xfrm>
            <a:custGeom>
              <a:avLst/>
              <a:gdLst/>
              <a:ahLst/>
              <a:cxnLst>
                <a:cxn ang="0">
                  <a:pos x="27" y="182"/>
                </a:cxn>
                <a:cxn ang="0">
                  <a:pos x="73" y="164"/>
                </a:cxn>
                <a:cxn ang="0">
                  <a:pos x="135" y="128"/>
                </a:cxn>
                <a:cxn ang="0">
                  <a:pos x="151" y="98"/>
                </a:cxn>
                <a:cxn ang="0">
                  <a:pos x="168" y="101"/>
                </a:cxn>
                <a:cxn ang="0">
                  <a:pos x="176" y="93"/>
                </a:cxn>
                <a:cxn ang="0">
                  <a:pos x="187" y="71"/>
                </a:cxn>
                <a:cxn ang="0">
                  <a:pos x="203" y="55"/>
                </a:cxn>
                <a:cxn ang="0">
                  <a:pos x="216" y="52"/>
                </a:cxn>
                <a:cxn ang="0">
                  <a:pos x="239" y="73"/>
                </a:cxn>
                <a:cxn ang="0">
                  <a:pos x="260" y="73"/>
                </a:cxn>
                <a:cxn ang="0">
                  <a:pos x="266" y="46"/>
                </a:cxn>
                <a:cxn ang="0">
                  <a:pos x="282" y="32"/>
                </a:cxn>
                <a:cxn ang="0">
                  <a:pos x="307" y="14"/>
                </a:cxn>
                <a:cxn ang="0">
                  <a:pos x="301" y="12"/>
                </a:cxn>
                <a:cxn ang="0">
                  <a:pos x="316" y="14"/>
                </a:cxn>
                <a:cxn ang="0">
                  <a:pos x="337" y="21"/>
                </a:cxn>
                <a:cxn ang="0">
                  <a:pos x="362" y="21"/>
                </a:cxn>
                <a:cxn ang="0">
                  <a:pos x="367" y="23"/>
                </a:cxn>
                <a:cxn ang="0">
                  <a:pos x="371" y="35"/>
                </a:cxn>
                <a:cxn ang="0">
                  <a:pos x="362" y="50"/>
                </a:cxn>
                <a:cxn ang="0">
                  <a:pos x="371" y="82"/>
                </a:cxn>
                <a:cxn ang="0">
                  <a:pos x="430" y="116"/>
                </a:cxn>
                <a:cxn ang="0">
                  <a:pos x="458" y="21"/>
                </a:cxn>
                <a:cxn ang="0">
                  <a:pos x="473" y="5"/>
                </a:cxn>
                <a:cxn ang="0">
                  <a:pos x="485" y="44"/>
                </a:cxn>
                <a:cxn ang="0">
                  <a:pos x="510" y="68"/>
                </a:cxn>
                <a:cxn ang="0">
                  <a:pos x="526" y="119"/>
                </a:cxn>
                <a:cxn ang="0">
                  <a:pos x="532" y="137"/>
                </a:cxn>
                <a:cxn ang="0">
                  <a:pos x="562" y="155"/>
                </a:cxn>
                <a:cxn ang="0">
                  <a:pos x="582" y="189"/>
                </a:cxn>
                <a:cxn ang="0">
                  <a:pos x="598" y="192"/>
                </a:cxn>
                <a:cxn ang="0">
                  <a:pos x="626" y="234"/>
                </a:cxn>
                <a:cxn ang="0">
                  <a:pos x="639" y="275"/>
                </a:cxn>
                <a:cxn ang="0">
                  <a:pos x="637" y="353"/>
                </a:cxn>
                <a:cxn ang="0">
                  <a:pos x="610" y="396"/>
                </a:cxn>
                <a:cxn ang="0">
                  <a:pos x="598" y="432"/>
                </a:cxn>
                <a:cxn ang="0">
                  <a:pos x="585" y="473"/>
                </a:cxn>
                <a:cxn ang="0">
                  <a:pos x="530" y="498"/>
                </a:cxn>
                <a:cxn ang="0">
                  <a:pos x="523" y="496"/>
                </a:cxn>
                <a:cxn ang="0">
                  <a:pos x="510" y="485"/>
                </a:cxn>
                <a:cxn ang="0">
                  <a:pos x="482" y="498"/>
                </a:cxn>
                <a:cxn ang="0">
                  <a:pos x="424" y="462"/>
                </a:cxn>
                <a:cxn ang="0">
                  <a:pos x="399" y="435"/>
                </a:cxn>
                <a:cxn ang="0">
                  <a:pos x="383" y="428"/>
                </a:cxn>
                <a:cxn ang="0">
                  <a:pos x="394" y="394"/>
                </a:cxn>
                <a:cxn ang="0">
                  <a:pos x="385" y="394"/>
                </a:cxn>
                <a:cxn ang="0">
                  <a:pos x="362" y="419"/>
                </a:cxn>
                <a:cxn ang="0">
                  <a:pos x="355" y="414"/>
                </a:cxn>
                <a:cxn ang="0">
                  <a:pos x="333" y="380"/>
                </a:cxn>
                <a:cxn ang="0">
                  <a:pos x="307" y="367"/>
                </a:cxn>
                <a:cxn ang="0">
                  <a:pos x="191" y="378"/>
                </a:cxn>
                <a:cxn ang="0">
                  <a:pos x="141" y="399"/>
                </a:cxn>
                <a:cxn ang="0">
                  <a:pos x="91" y="412"/>
                </a:cxn>
                <a:cxn ang="0">
                  <a:pos x="53" y="421"/>
                </a:cxn>
                <a:cxn ang="0">
                  <a:pos x="41" y="383"/>
                </a:cxn>
                <a:cxn ang="0">
                  <a:pos x="14" y="287"/>
                </a:cxn>
                <a:cxn ang="0">
                  <a:pos x="3" y="264"/>
                </a:cxn>
                <a:cxn ang="0">
                  <a:pos x="7" y="260"/>
                </a:cxn>
                <a:cxn ang="0">
                  <a:pos x="2" y="230"/>
                </a:cxn>
              </a:cxnLst>
              <a:rect l="0" t="0" r="r" b="b"/>
              <a:pathLst>
                <a:path w="646" h="507">
                  <a:moveTo>
                    <a:pt x="12" y="185"/>
                  </a:moveTo>
                  <a:lnTo>
                    <a:pt x="14" y="184"/>
                  </a:lnTo>
                  <a:lnTo>
                    <a:pt x="14" y="189"/>
                  </a:lnTo>
                  <a:lnTo>
                    <a:pt x="12" y="189"/>
                  </a:lnTo>
                  <a:lnTo>
                    <a:pt x="12" y="191"/>
                  </a:lnTo>
                  <a:lnTo>
                    <a:pt x="14" y="192"/>
                  </a:lnTo>
                  <a:lnTo>
                    <a:pt x="12" y="196"/>
                  </a:lnTo>
                  <a:lnTo>
                    <a:pt x="14" y="196"/>
                  </a:lnTo>
                  <a:lnTo>
                    <a:pt x="16" y="194"/>
                  </a:lnTo>
                  <a:lnTo>
                    <a:pt x="21" y="185"/>
                  </a:lnTo>
                  <a:lnTo>
                    <a:pt x="27" y="182"/>
                  </a:lnTo>
                  <a:lnTo>
                    <a:pt x="28" y="180"/>
                  </a:lnTo>
                  <a:lnTo>
                    <a:pt x="34" y="180"/>
                  </a:lnTo>
                  <a:lnTo>
                    <a:pt x="37" y="175"/>
                  </a:lnTo>
                  <a:lnTo>
                    <a:pt x="41" y="173"/>
                  </a:lnTo>
                  <a:lnTo>
                    <a:pt x="43" y="171"/>
                  </a:lnTo>
                  <a:lnTo>
                    <a:pt x="57" y="162"/>
                  </a:lnTo>
                  <a:lnTo>
                    <a:pt x="57" y="162"/>
                  </a:lnTo>
                  <a:lnTo>
                    <a:pt x="62" y="164"/>
                  </a:lnTo>
                  <a:lnTo>
                    <a:pt x="64" y="164"/>
                  </a:lnTo>
                  <a:lnTo>
                    <a:pt x="68" y="164"/>
                  </a:lnTo>
                  <a:lnTo>
                    <a:pt x="73" y="164"/>
                  </a:lnTo>
                  <a:lnTo>
                    <a:pt x="78" y="159"/>
                  </a:lnTo>
                  <a:lnTo>
                    <a:pt x="87" y="159"/>
                  </a:lnTo>
                  <a:lnTo>
                    <a:pt x="93" y="151"/>
                  </a:lnTo>
                  <a:lnTo>
                    <a:pt x="98" y="151"/>
                  </a:lnTo>
                  <a:lnTo>
                    <a:pt x="100" y="153"/>
                  </a:lnTo>
                  <a:lnTo>
                    <a:pt x="123" y="146"/>
                  </a:lnTo>
                  <a:lnTo>
                    <a:pt x="132" y="139"/>
                  </a:lnTo>
                  <a:lnTo>
                    <a:pt x="134" y="137"/>
                  </a:lnTo>
                  <a:lnTo>
                    <a:pt x="134" y="134"/>
                  </a:lnTo>
                  <a:lnTo>
                    <a:pt x="135" y="130"/>
                  </a:lnTo>
                  <a:lnTo>
                    <a:pt x="135" y="128"/>
                  </a:lnTo>
                  <a:lnTo>
                    <a:pt x="139" y="128"/>
                  </a:lnTo>
                  <a:lnTo>
                    <a:pt x="144" y="121"/>
                  </a:lnTo>
                  <a:lnTo>
                    <a:pt x="144" y="119"/>
                  </a:lnTo>
                  <a:lnTo>
                    <a:pt x="144" y="119"/>
                  </a:lnTo>
                  <a:lnTo>
                    <a:pt x="143" y="110"/>
                  </a:lnTo>
                  <a:lnTo>
                    <a:pt x="143" y="107"/>
                  </a:lnTo>
                  <a:lnTo>
                    <a:pt x="144" y="103"/>
                  </a:lnTo>
                  <a:lnTo>
                    <a:pt x="146" y="103"/>
                  </a:lnTo>
                  <a:lnTo>
                    <a:pt x="148" y="103"/>
                  </a:lnTo>
                  <a:lnTo>
                    <a:pt x="148" y="100"/>
                  </a:lnTo>
                  <a:lnTo>
                    <a:pt x="151" y="98"/>
                  </a:lnTo>
                  <a:lnTo>
                    <a:pt x="151" y="98"/>
                  </a:lnTo>
                  <a:lnTo>
                    <a:pt x="151" y="96"/>
                  </a:lnTo>
                  <a:lnTo>
                    <a:pt x="153" y="94"/>
                  </a:lnTo>
                  <a:lnTo>
                    <a:pt x="153" y="93"/>
                  </a:lnTo>
                  <a:lnTo>
                    <a:pt x="162" y="110"/>
                  </a:lnTo>
                  <a:lnTo>
                    <a:pt x="164" y="112"/>
                  </a:lnTo>
                  <a:lnTo>
                    <a:pt x="166" y="109"/>
                  </a:lnTo>
                  <a:lnTo>
                    <a:pt x="166" y="105"/>
                  </a:lnTo>
                  <a:lnTo>
                    <a:pt x="166" y="105"/>
                  </a:lnTo>
                  <a:lnTo>
                    <a:pt x="168" y="105"/>
                  </a:lnTo>
                  <a:lnTo>
                    <a:pt x="168" y="101"/>
                  </a:lnTo>
                  <a:lnTo>
                    <a:pt x="166" y="98"/>
                  </a:lnTo>
                  <a:lnTo>
                    <a:pt x="164" y="96"/>
                  </a:lnTo>
                  <a:lnTo>
                    <a:pt x="164" y="94"/>
                  </a:lnTo>
                  <a:lnTo>
                    <a:pt x="164" y="91"/>
                  </a:lnTo>
                  <a:lnTo>
                    <a:pt x="166" y="89"/>
                  </a:lnTo>
                  <a:lnTo>
                    <a:pt x="169" y="91"/>
                  </a:lnTo>
                  <a:lnTo>
                    <a:pt x="171" y="89"/>
                  </a:lnTo>
                  <a:lnTo>
                    <a:pt x="175" y="94"/>
                  </a:lnTo>
                  <a:lnTo>
                    <a:pt x="180" y="94"/>
                  </a:lnTo>
                  <a:lnTo>
                    <a:pt x="180" y="93"/>
                  </a:lnTo>
                  <a:lnTo>
                    <a:pt x="176" y="93"/>
                  </a:lnTo>
                  <a:lnTo>
                    <a:pt x="178" y="89"/>
                  </a:lnTo>
                  <a:lnTo>
                    <a:pt x="180" y="85"/>
                  </a:lnTo>
                  <a:lnTo>
                    <a:pt x="182" y="84"/>
                  </a:lnTo>
                  <a:lnTo>
                    <a:pt x="180" y="78"/>
                  </a:lnTo>
                  <a:lnTo>
                    <a:pt x="182" y="76"/>
                  </a:lnTo>
                  <a:lnTo>
                    <a:pt x="184" y="76"/>
                  </a:lnTo>
                  <a:lnTo>
                    <a:pt x="187" y="78"/>
                  </a:lnTo>
                  <a:lnTo>
                    <a:pt x="187" y="76"/>
                  </a:lnTo>
                  <a:lnTo>
                    <a:pt x="187" y="73"/>
                  </a:lnTo>
                  <a:lnTo>
                    <a:pt x="187" y="71"/>
                  </a:lnTo>
                  <a:lnTo>
                    <a:pt x="187" y="71"/>
                  </a:lnTo>
                  <a:lnTo>
                    <a:pt x="193" y="73"/>
                  </a:lnTo>
                  <a:lnTo>
                    <a:pt x="193" y="71"/>
                  </a:lnTo>
                  <a:lnTo>
                    <a:pt x="191" y="68"/>
                  </a:lnTo>
                  <a:lnTo>
                    <a:pt x="191" y="64"/>
                  </a:lnTo>
                  <a:lnTo>
                    <a:pt x="196" y="62"/>
                  </a:lnTo>
                  <a:lnTo>
                    <a:pt x="200" y="62"/>
                  </a:lnTo>
                  <a:lnTo>
                    <a:pt x="200" y="64"/>
                  </a:lnTo>
                  <a:lnTo>
                    <a:pt x="203" y="62"/>
                  </a:lnTo>
                  <a:lnTo>
                    <a:pt x="205" y="59"/>
                  </a:lnTo>
                  <a:lnTo>
                    <a:pt x="205" y="57"/>
                  </a:lnTo>
                  <a:lnTo>
                    <a:pt x="203" y="55"/>
                  </a:lnTo>
                  <a:lnTo>
                    <a:pt x="203" y="53"/>
                  </a:lnTo>
                  <a:lnTo>
                    <a:pt x="205" y="55"/>
                  </a:lnTo>
                  <a:lnTo>
                    <a:pt x="207" y="57"/>
                  </a:lnTo>
                  <a:lnTo>
                    <a:pt x="209" y="57"/>
                  </a:lnTo>
                  <a:lnTo>
                    <a:pt x="209" y="55"/>
                  </a:lnTo>
                  <a:lnTo>
                    <a:pt x="210" y="55"/>
                  </a:lnTo>
                  <a:lnTo>
                    <a:pt x="210" y="57"/>
                  </a:lnTo>
                  <a:lnTo>
                    <a:pt x="212" y="55"/>
                  </a:lnTo>
                  <a:lnTo>
                    <a:pt x="216" y="53"/>
                  </a:lnTo>
                  <a:lnTo>
                    <a:pt x="216" y="53"/>
                  </a:lnTo>
                  <a:lnTo>
                    <a:pt x="216" y="52"/>
                  </a:lnTo>
                  <a:lnTo>
                    <a:pt x="217" y="50"/>
                  </a:lnTo>
                  <a:lnTo>
                    <a:pt x="219" y="52"/>
                  </a:lnTo>
                  <a:lnTo>
                    <a:pt x="221" y="52"/>
                  </a:lnTo>
                  <a:lnTo>
                    <a:pt x="225" y="52"/>
                  </a:lnTo>
                  <a:lnTo>
                    <a:pt x="230" y="55"/>
                  </a:lnTo>
                  <a:lnTo>
                    <a:pt x="234" y="62"/>
                  </a:lnTo>
                  <a:lnTo>
                    <a:pt x="237" y="66"/>
                  </a:lnTo>
                  <a:lnTo>
                    <a:pt x="237" y="73"/>
                  </a:lnTo>
                  <a:lnTo>
                    <a:pt x="237" y="75"/>
                  </a:lnTo>
                  <a:lnTo>
                    <a:pt x="237" y="75"/>
                  </a:lnTo>
                  <a:lnTo>
                    <a:pt x="239" y="73"/>
                  </a:lnTo>
                  <a:lnTo>
                    <a:pt x="239" y="71"/>
                  </a:lnTo>
                  <a:lnTo>
                    <a:pt x="239" y="71"/>
                  </a:lnTo>
                  <a:lnTo>
                    <a:pt x="241" y="69"/>
                  </a:lnTo>
                  <a:lnTo>
                    <a:pt x="241" y="69"/>
                  </a:lnTo>
                  <a:lnTo>
                    <a:pt x="241" y="69"/>
                  </a:lnTo>
                  <a:lnTo>
                    <a:pt x="242" y="69"/>
                  </a:lnTo>
                  <a:lnTo>
                    <a:pt x="242" y="68"/>
                  </a:lnTo>
                  <a:lnTo>
                    <a:pt x="244" y="68"/>
                  </a:lnTo>
                  <a:lnTo>
                    <a:pt x="248" y="68"/>
                  </a:lnTo>
                  <a:lnTo>
                    <a:pt x="253" y="68"/>
                  </a:lnTo>
                  <a:lnTo>
                    <a:pt x="260" y="73"/>
                  </a:lnTo>
                  <a:lnTo>
                    <a:pt x="262" y="73"/>
                  </a:lnTo>
                  <a:lnTo>
                    <a:pt x="262" y="69"/>
                  </a:lnTo>
                  <a:lnTo>
                    <a:pt x="264" y="68"/>
                  </a:lnTo>
                  <a:lnTo>
                    <a:pt x="264" y="68"/>
                  </a:lnTo>
                  <a:lnTo>
                    <a:pt x="257" y="59"/>
                  </a:lnTo>
                  <a:lnTo>
                    <a:pt x="259" y="55"/>
                  </a:lnTo>
                  <a:lnTo>
                    <a:pt x="260" y="55"/>
                  </a:lnTo>
                  <a:lnTo>
                    <a:pt x="262" y="55"/>
                  </a:lnTo>
                  <a:lnTo>
                    <a:pt x="264" y="50"/>
                  </a:lnTo>
                  <a:lnTo>
                    <a:pt x="264" y="48"/>
                  </a:lnTo>
                  <a:lnTo>
                    <a:pt x="266" y="46"/>
                  </a:lnTo>
                  <a:lnTo>
                    <a:pt x="271" y="46"/>
                  </a:lnTo>
                  <a:lnTo>
                    <a:pt x="273" y="44"/>
                  </a:lnTo>
                  <a:lnTo>
                    <a:pt x="273" y="41"/>
                  </a:lnTo>
                  <a:lnTo>
                    <a:pt x="269" y="41"/>
                  </a:lnTo>
                  <a:lnTo>
                    <a:pt x="271" y="39"/>
                  </a:lnTo>
                  <a:lnTo>
                    <a:pt x="271" y="37"/>
                  </a:lnTo>
                  <a:lnTo>
                    <a:pt x="273" y="34"/>
                  </a:lnTo>
                  <a:lnTo>
                    <a:pt x="276" y="32"/>
                  </a:lnTo>
                  <a:lnTo>
                    <a:pt x="278" y="30"/>
                  </a:lnTo>
                  <a:lnTo>
                    <a:pt x="280" y="30"/>
                  </a:lnTo>
                  <a:lnTo>
                    <a:pt x="282" y="32"/>
                  </a:lnTo>
                  <a:lnTo>
                    <a:pt x="284" y="34"/>
                  </a:lnTo>
                  <a:lnTo>
                    <a:pt x="284" y="32"/>
                  </a:lnTo>
                  <a:lnTo>
                    <a:pt x="282" y="28"/>
                  </a:lnTo>
                  <a:lnTo>
                    <a:pt x="284" y="28"/>
                  </a:lnTo>
                  <a:lnTo>
                    <a:pt x="284" y="25"/>
                  </a:lnTo>
                  <a:lnTo>
                    <a:pt x="289" y="27"/>
                  </a:lnTo>
                  <a:lnTo>
                    <a:pt x="289" y="25"/>
                  </a:lnTo>
                  <a:lnTo>
                    <a:pt x="301" y="27"/>
                  </a:lnTo>
                  <a:lnTo>
                    <a:pt x="308" y="23"/>
                  </a:lnTo>
                  <a:lnTo>
                    <a:pt x="308" y="16"/>
                  </a:lnTo>
                  <a:lnTo>
                    <a:pt x="307" y="14"/>
                  </a:lnTo>
                  <a:lnTo>
                    <a:pt x="305" y="14"/>
                  </a:lnTo>
                  <a:lnTo>
                    <a:pt x="301" y="14"/>
                  </a:lnTo>
                  <a:lnTo>
                    <a:pt x="298" y="10"/>
                  </a:lnTo>
                  <a:lnTo>
                    <a:pt x="296" y="10"/>
                  </a:lnTo>
                  <a:lnTo>
                    <a:pt x="296" y="9"/>
                  </a:lnTo>
                  <a:lnTo>
                    <a:pt x="296" y="9"/>
                  </a:lnTo>
                  <a:lnTo>
                    <a:pt x="298" y="10"/>
                  </a:lnTo>
                  <a:lnTo>
                    <a:pt x="298" y="9"/>
                  </a:lnTo>
                  <a:lnTo>
                    <a:pt x="300" y="7"/>
                  </a:lnTo>
                  <a:lnTo>
                    <a:pt x="300" y="9"/>
                  </a:lnTo>
                  <a:lnTo>
                    <a:pt x="301" y="12"/>
                  </a:lnTo>
                  <a:lnTo>
                    <a:pt x="303" y="10"/>
                  </a:lnTo>
                  <a:lnTo>
                    <a:pt x="303" y="9"/>
                  </a:lnTo>
                  <a:lnTo>
                    <a:pt x="303" y="9"/>
                  </a:lnTo>
                  <a:lnTo>
                    <a:pt x="305" y="9"/>
                  </a:lnTo>
                  <a:lnTo>
                    <a:pt x="307" y="9"/>
                  </a:lnTo>
                  <a:lnTo>
                    <a:pt x="308" y="12"/>
                  </a:lnTo>
                  <a:lnTo>
                    <a:pt x="310" y="14"/>
                  </a:lnTo>
                  <a:lnTo>
                    <a:pt x="312" y="12"/>
                  </a:lnTo>
                  <a:lnTo>
                    <a:pt x="312" y="12"/>
                  </a:lnTo>
                  <a:lnTo>
                    <a:pt x="314" y="12"/>
                  </a:lnTo>
                  <a:lnTo>
                    <a:pt x="316" y="14"/>
                  </a:lnTo>
                  <a:lnTo>
                    <a:pt x="317" y="16"/>
                  </a:lnTo>
                  <a:lnTo>
                    <a:pt x="321" y="18"/>
                  </a:lnTo>
                  <a:lnTo>
                    <a:pt x="323" y="18"/>
                  </a:lnTo>
                  <a:lnTo>
                    <a:pt x="325" y="18"/>
                  </a:lnTo>
                  <a:lnTo>
                    <a:pt x="325" y="19"/>
                  </a:lnTo>
                  <a:lnTo>
                    <a:pt x="328" y="18"/>
                  </a:lnTo>
                  <a:lnTo>
                    <a:pt x="328" y="19"/>
                  </a:lnTo>
                  <a:lnTo>
                    <a:pt x="330" y="19"/>
                  </a:lnTo>
                  <a:lnTo>
                    <a:pt x="332" y="19"/>
                  </a:lnTo>
                  <a:lnTo>
                    <a:pt x="335" y="21"/>
                  </a:lnTo>
                  <a:lnTo>
                    <a:pt x="337" y="21"/>
                  </a:lnTo>
                  <a:lnTo>
                    <a:pt x="339" y="23"/>
                  </a:lnTo>
                  <a:lnTo>
                    <a:pt x="342" y="21"/>
                  </a:lnTo>
                  <a:lnTo>
                    <a:pt x="342" y="21"/>
                  </a:lnTo>
                  <a:lnTo>
                    <a:pt x="344" y="23"/>
                  </a:lnTo>
                  <a:lnTo>
                    <a:pt x="348" y="23"/>
                  </a:lnTo>
                  <a:lnTo>
                    <a:pt x="350" y="25"/>
                  </a:lnTo>
                  <a:lnTo>
                    <a:pt x="351" y="27"/>
                  </a:lnTo>
                  <a:lnTo>
                    <a:pt x="353" y="23"/>
                  </a:lnTo>
                  <a:lnTo>
                    <a:pt x="357" y="21"/>
                  </a:lnTo>
                  <a:lnTo>
                    <a:pt x="358" y="21"/>
                  </a:lnTo>
                  <a:lnTo>
                    <a:pt x="362" y="21"/>
                  </a:lnTo>
                  <a:lnTo>
                    <a:pt x="360" y="23"/>
                  </a:lnTo>
                  <a:lnTo>
                    <a:pt x="360" y="25"/>
                  </a:lnTo>
                  <a:lnTo>
                    <a:pt x="362" y="25"/>
                  </a:lnTo>
                  <a:lnTo>
                    <a:pt x="364" y="23"/>
                  </a:lnTo>
                  <a:lnTo>
                    <a:pt x="364" y="25"/>
                  </a:lnTo>
                  <a:lnTo>
                    <a:pt x="364" y="30"/>
                  </a:lnTo>
                  <a:lnTo>
                    <a:pt x="364" y="30"/>
                  </a:lnTo>
                  <a:lnTo>
                    <a:pt x="366" y="30"/>
                  </a:lnTo>
                  <a:lnTo>
                    <a:pt x="367" y="27"/>
                  </a:lnTo>
                  <a:lnTo>
                    <a:pt x="367" y="25"/>
                  </a:lnTo>
                  <a:lnTo>
                    <a:pt x="367" y="23"/>
                  </a:lnTo>
                  <a:lnTo>
                    <a:pt x="371" y="19"/>
                  </a:lnTo>
                  <a:lnTo>
                    <a:pt x="371" y="21"/>
                  </a:lnTo>
                  <a:lnTo>
                    <a:pt x="373" y="23"/>
                  </a:lnTo>
                  <a:lnTo>
                    <a:pt x="373" y="27"/>
                  </a:lnTo>
                  <a:lnTo>
                    <a:pt x="375" y="25"/>
                  </a:lnTo>
                  <a:lnTo>
                    <a:pt x="376" y="25"/>
                  </a:lnTo>
                  <a:lnTo>
                    <a:pt x="378" y="27"/>
                  </a:lnTo>
                  <a:lnTo>
                    <a:pt x="375" y="34"/>
                  </a:lnTo>
                  <a:lnTo>
                    <a:pt x="373" y="34"/>
                  </a:lnTo>
                  <a:lnTo>
                    <a:pt x="373" y="34"/>
                  </a:lnTo>
                  <a:lnTo>
                    <a:pt x="371" y="35"/>
                  </a:lnTo>
                  <a:lnTo>
                    <a:pt x="373" y="37"/>
                  </a:lnTo>
                  <a:lnTo>
                    <a:pt x="371" y="41"/>
                  </a:lnTo>
                  <a:lnTo>
                    <a:pt x="371" y="41"/>
                  </a:lnTo>
                  <a:lnTo>
                    <a:pt x="367" y="41"/>
                  </a:lnTo>
                  <a:lnTo>
                    <a:pt x="367" y="39"/>
                  </a:lnTo>
                  <a:lnTo>
                    <a:pt x="366" y="41"/>
                  </a:lnTo>
                  <a:lnTo>
                    <a:pt x="367" y="44"/>
                  </a:lnTo>
                  <a:lnTo>
                    <a:pt x="366" y="44"/>
                  </a:lnTo>
                  <a:lnTo>
                    <a:pt x="364" y="43"/>
                  </a:lnTo>
                  <a:lnTo>
                    <a:pt x="364" y="41"/>
                  </a:lnTo>
                  <a:lnTo>
                    <a:pt x="362" y="50"/>
                  </a:lnTo>
                  <a:lnTo>
                    <a:pt x="364" y="48"/>
                  </a:lnTo>
                  <a:lnTo>
                    <a:pt x="364" y="53"/>
                  </a:lnTo>
                  <a:lnTo>
                    <a:pt x="364" y="55"/>
                  </a:lnTo>
                  <a:lnTo>
                    <a:pt x="357" y="68"/>
                  </a:lnTo>
                  <a:lnTo>
                    <a:pt x="357" y="69"/>
                  </a:lnTo>
                  <a:lnTo>
                    <a:pt x="358" y="71"/>
                  </a:lnTo>
                  <a:lnTo>
                    <a:pt x="360" y="73"/>
                  </a:lnTo>
                  <a:lnTo>
                    <a:pt x="362" y="73"/>
                  </a:lnTo>
                  <a:lnTo>
                    <a:pt x="366" y="75"/>
                  </a:lnTo>
                  <a:lnTo>
                    <a:pt x="369" y="76"/>
                  </a:lnTo>
                  <a:lnTo>
                    <a:pt x="371" y="82"/>
                  </a:lnTo>
                  <a:lnTo>
                    <a:pt x="371" y="85"/>
                  </a:lnTo>
                  <a:lnTo>
                    <a:pt x="375" y="84"/>
                  </a:lnTo>
                  <a:lnTo>
                    <a:pt x="380" y="85"/>
                  </a:lnTo>
                  <a:lnTo>
                    <a:pt x="383" y="85"/>
                  </a:lnTo>
                  <a:lnTo>
                    <a:pt x="385" y="87"/>
                  </a:lnTo>
                  <a:lnTo>
                    <a:pt x="394" y="93"/>
                  </a:lnTo>
                  <a:lnTo>
                    <a:pt x="398" y="98"/>
                  </a:lnTo>
                  <a:lnTo>
                    <a:pt x="410" y="101"/>
                  </a:lnTo>
                  <a:lnTo>
                    <a:pt x="414" y="103"/>
                  </a:lnTo>
                  <a:lnTo>
                    <a:pt x="416" y="109"/>
                  </a:lnTo>
                  <a:lnTo>
                    <a:pt x="430" y="116"/>
                  </a:lnTo>
                  <a:lnTo>
                    <a:pt x="441" y="112"/>
                  </a:lnTo>
                  <a:lnTo>
                    <a:pt x="442" y="110"/>
                  </a:lnTo>
                  <a:lnTo>
                    <a:pt x="455" y="71"/>
                  </a:lnTo>
                  <a:lnTo>
                    <a:pt x="451" y="48"/>
                  </a:lnTo>
                  <a:lnTo>
                    <a:pt x="455" y="43"/>
                  </a:lnTo>
                  <a:lnTo>
                    <a:pt x="455" y="37"/>
                  </a:lnTo>
                  <a:lnTo>
                    <a:pt x="455" y="34"/>
                  </a:lnTo>
                  <a:lnTo>
                    <a:pt x="457" y="32"/>
                  </a:lnTo>
                  <a:lnTo>
                    <a:pt x="453" y="30"/>
                  </a:lnTo>
                  <a:lnTo>
                    <a:pt x="455" y="21"/>
                  </a:lnTo>
                  <a:lnTo>
                    <a:pt x="458" y="21"/>
                  </a:lnTo>
                  <a:lnTo>
                    <a:pt x="460" y="12"/>
                  </a:lnTo>
                  <a:lnTo>
                    <a:pt x="464" y="9"/>
                  </a:lnTo>
                  <a:lnTo>
                    <a:pt x="464" y="3"/>
                  </a:lnTo>
                  <a:lnTo>
                    <a:pt x="466" y="3"/>
                  </a:lnTo>
                  <a:lnTo>
                    <a:pt x="467" y="3"/>
                  </a:lnTo>
                  <a:lnTo>
                    <a:pt x="469" y="2"/>
                  </a:lnTo>
                  <a:lnTo>
                    <a:pt x="471" y="0"/>
                  </a:lnTo>
                  <a:lnTo>
                    <a:pt x="473" y="0"/>
                  </a:lnTo>
                  <a:lnTo>
                    <a:pt x="473" y="2"/>
                  </a:lnTo>
                  <a:lnTo>
                    <a:pt x="473" y="3"/>
                  </a:lnTo>
                  <a:lnTo>
                    <a:pt x="473" y="5"/>
                  </a:lnTo>
                  <a:lnTo>
                    <a:pt x="473" y="5"/>
                  </a:lnTo>
                  <a:lnTo>
                    <a:pt x="474" y="19"/>
                  </a:lnTo>
                  <a:lnTo>
                    <a:pt x="478" y="19"/>
                  </a:lnTo>
                  <a:lnTo>
                    <a:pt x="478" y="21"/>
                  </a:lnTo>
                  <a:lnTo>
                    <a:pt x="478" y="25"/>
                  </a:lnTo>
                  <a:lnTo>
                    <a:pt x="480" y="27"/>
                  </a:lnTo>
                  <a:lnTo>
                    <a:pt x="480" y="30"/>
                  </a:lnTo>
                  <a:lnTo>
                    <a:pt x="482" y="30"/>
                  </a:lnTo>
                  <a:lnTo>
                    <a:pt x="482" y="35"/>
                  </a:lnTo>
                  <a:lnTo>
                    <a:pt x="483" y="35"/>
                  </a:lnTo>
                  <a:lnTo>
                    <a:pt x="485" y="44"/>
                  </a:lnTo>
                  <a:lnTo>
                    <a:pt x="485" y="50"/>
                  </a:lnTo>
                  <a:lnTo>
                    <a:pt x="489" y="59"/>
                  </a:lnTo>
                  <a:lnTo>
                    <a:pt x="490" y="60"/>
                  </a:lnTo>
                  <a:lnTo>
                    <a:pt x="492" y="60"/>
                  </a:lnTo>
                  <a:lnTo>
                    <a:pt x="496" y="59"/>
                  </a:lnTo>
                  <a:lnTo>
                    <a:pt x="499" y="57"/>
                  </a:lnTo>
                  <a:lnTo>
                    <a:pt x="501" y="57"/>
                  </a:lnTo>
                  <a:lnTo>
                    <a:pt x="503" y="62"/>
                  </a:lnTo>
                  <a:lnTo>
                    <a:pt x="507" y="64"/>
                  </a:lnTo>
                  <a:lnTo>
                    <a:pt x="508" y="66"/>
                  </a:lnTo>
                  <a:lnTo>
                    <a:pt x="510" y="68"/>
                  </a:lnTo>
                  <a:lnTo>
                    <a:pt x="514" y="69"/>
                  </a:lnTo>
                  <a:lnTo>
                    <a:pt x="514" y="73"/>
                  </a:lnTo>
                  <a:lnTo>
                    <a:pt x="514" y="75"/>
                  </a:lnTo>
                  <a:lnTo>
                    <a:pt x="514" y="80"/>
                  </a:lnTo>
                  <a:lnTo>
                    <a:pt x="514" y="84"/>
                  </a:lnTo>
                  <a:lnTo>
                    <a:pt x="514" y="85"/>
                  </a:lnTo>
                  <a:lnTo>
                    <a:pt x="515" y="89"/>
                  </a:lnTo>
                  <a:lnTo>
                    <a:pt x="517" y="96"/>
                  </a:lnTo>
                  <a:lnTo>
                    <a:pt x="521" y="101"/>
                  </a:lnTo>
                  <a:lnTo>
                    <a:pt x="523" y="101"/>
                  </a:lnTo>
                  <a:lnTo>
                    <a:pt x="526" y="119"/>
                  </a:lnTo>
                  <a:lnTo>
                    <a:pt x="526" y="125"/>
                  </a:lnTo>
                  <a:lnTo>
                    <a:pt x="526" y="126"/>
                  </a:lnTo>
                  <a:lnTo>
                    <a:pt x="528" y="128"/>
                  </a:lnTo>
                  <a:lnTo>
                    <a:pt x="530" y="130"/>
                  </a:lnTo>
                  <a:lnTo>
                    <a:pt x="530" y="130"/>
                  </a:lnTo>
                  <a:lnTo>
                    <a:pt x="530" y="130"/>
                  </a:lnTo>
                  <a:lnTo>
                    <a:pt x="530" y="130"/>
                  </a:lnTo>
                  <a:lnTo>
                    <a:pt x="530" y="132"/>
                  </a:lnTo>
                  <a:lnTo>
                    <a:pt x="530" y="132"/>
                  </a:lnTo>
                  <a:lnTo>
                    <a:pt x="530" y="134"/>
                  </a:lnTo>
                  <a:lnTo>
                    <a:pt x="532" y="137"/>
                  </a:lnTo>
                  <a:lnTo>
                    <a:pt x="535" y="139"/>
                  </a:lnTo>
                  <a:lnTo>
                    <a:pt x="537" y="141"/>
                  </a:lnTo>
                  <a:lnTo>
                    <a:pt x="544" y="143"/>
                  </a:lnTo>
                  <a:lnTo>
                    <a:pt x="546" y="143"/>
                  </a:lnTo>
                  <a:lnTo>
                    <a:pt x="548" y="141"/>
                  </a:lnTo>
                  <a:lnTo>
                    <a:pt x="549" y="148"/>
                  </a:lnTo>
                  <a:lnTo>
                    <a:pt x="551" y="150"/>
                  </a:lnTo>
                  <a:lnTo>
                    <a:pt x="555" y="150"/>
                  </a:lnTo>
                  <a:lnTo>
                    <a:pt x="557" y="150"/>
                  </a:lnTo>
                  <a:lnTo>
                    <a:pt x="558" y="151"/>
                  </a:lnTo>
                  <a:lnTo>
                    <a:pt x="562" y="155"/>
                  </a:lnTo>
                  <a:lnTo>
                    <a:pt x="564" y="153"/>
                  </a:lnTo>
                  <a:lnTo>
                    <a:pt x="571" y="159"/>
                  </a:lnTo>
                  <a:lnTo>
                    <a:pt x="571" y="162"/>
                  </a:lnTo>
                  <a:lnTo>
                    <a:pt x="569" y="162"/>
                  </a:lnTo>
                  <a:lnTo>
                    <a:pt x="569" y="166"/>
                  </a:lnTo>
                  <a:lnTo>
                    <a:pt x="571" y="168"/>
                  </a:lnTo>
                  <a:lnTo>
                    <a:pt x="573" y="168"/>
                  </a:lnTo>
                  <a:lnTo>
                    <a:pt x="578" y="178"/>
                  </a:lnTo>
                  <a:lnTo>
                    <a:pt x="580" y="178"/>
                  </a:lnTo>
                  <a:lnTo>
                    <a:pt x="582" y="187"/>
                  </a:lnTo>
                  <a:lnTo>
                    <a:pt x="582" y="189"/>
                  </a:lnTo>
                  <a:lnTo>
                    <a:pt x="582" y="192"/>
                  </a:lnTo>
                  <a:lnTo>
                    <a:pt x="583" y="192"/>
                  </a:lnTo>
                  <a:lnTo>
                    <a:pt x="583" y="196"/>
                  </a:lnTo>
                  <a:lnTo>
                    <a:pt x="585" y="196"/>
                  </a:lnTo>
                  <a:lnTo>
                    <a:pt x="585" y="194"/>
                  </a:lnTo>
                  <a:lnTo>
                    <a:pt x="587" y="194"/>
                  </a:lnTo>
                  <a:lnTo>
                    <a:pt x="587" y="191"/>
                  </a:lnTo>
                  <a:lnTo>
                    <a:pt x="589" y="189"/>
                  </a:lnTo>
                  <a:lnTo>
                    <a:pt x="590" y="192"/>
                  </a:lnTo>
                  <a:lnTo>
                    <a:pt x="598" y="196"/>
                  </a:lnTo>
                  <a:lnTo>
                    <a:pt x="598" y="192"/>
                  </a:lnTo>
                  <a:lnTo>
                    <a:pt x="599" y="194"/>
                  </a:lnTo>
                  <a:lnTo>
                    <a:pt x="599" y="196"/>
                  </a:lnTo>
                  <a:lnTo>
                    <a:pt x="599" y="196"/>
                  </a:lnTo>
                  <a:lnTo>
                    <a:pt x="603" y="214"/>
                  </a:lnTo>
                  <a:lnTo>
                    <a:pt x="610" y="221"/>
                  </a:lnTo>
                  <a:lnTo>
                    <a:pt x="615" y="221"/>
                  </a:lnTo>
                  <a:lnTo>
                    <a:pt x="617" y="223"/>
                  </a:lnTo>
                  <a:lnTo>
                    <a:pt x="621" y="228"/>
                  </a:lnTo>
                  <a:lnTo>
                    <a:pt x="621" y="230"/>
                  </a:lnTo>
                  <a:lnTo>
                    <a:pt x="624" y="234"/>
                  </a:lnTo>
                  <a:lnTo>
                    <a:pt x="626" y="234"/>
                  </a:lnTo>
                  <a:lnTo>
                    <a:pt x="626" y="235"/>
                  </a:lnTo>
                  <a:lnTo>
                    <a:pt x="630" y="241"/>
                  </a:lnTo>
                  <a:lnTo>
                    <a:pt x="630" y="242"/>
                  </a:lnTo>
                  <a:lnTo>
                    <a:pt x="633" y="242"/>
                  </a:lnTo>
                  <a:lnTo>
                    <a:pt x="635" y="251"/>
                  </a:lnTo>
                  <a:lnTo>
                    <a:pt x="637" y="255"/>
                  </a:lnTo>
                  <a:lnTo>
                    <a:pt x="639" y="253"/>
                  </a:lnTo>
                  <a:lnTo>
                    <a:pt x="639" y="259"/>
                  </a:lnTo>
                  <a:lnTo>
                    <a:pt x="637" y="262"/>
                  </a:lnTo>
                  <a:lnTo>
                    <a:pt x="640" y="276"/>
                  </a:lnTo>
                  <a:lnTo>
                    <a:pt x="639" y="275"/>
                  </a:lnTo>
                  <a:lnTo>
                    <a:pt x="639" y="278"/>
                  </a:lnTo>
                  <a:lnTo>
                    <a:pt x="639" y="278"/>
                  </a:lnTo>
                  <a:lnTo>
                    <a:pt x="639" y="280"/>
                  </a:lnTo>
                  <a:lnTo>
                    <a:pt x="640" y="282"/>
                  </a:lnTo>
                  <a:lnTo>
                    <a:pt x="646" y="298"/>
                  </a:lnTo>
                  <a:lnTo>
                    <a:pt x="640" y="333"/>
                  </a:lnTo>
                  <a:lnTo>
                    <a:pt x="640" y="333"/>
                  </a:lnTo>
                  <a:lnTo>
                    <a:pt x="637" y="339"/>
                  </a:lnTo>
                  <a:lnTo>
                    <a:pt x="639" y="350"/>
                  </a:lnTo>
                  <a:lnTo>
                    <a:pt x="637" y="351"/>
                  </a:lnTo>
                  <a:lnTo>
                    <a:pt x="637" y="353"/>
                  </a:lnTo>
                  <a:lnTo>
                    <a:pt x="630" y="369"/>
                  </a:lnTo>
                  <a:lnTo>
                    <a:pt x="628" y="371"/>
                  </a:lnTo>
                  <a:lnTo>
                    <a:pt x="628" y="373"/>
                  </a:lnTo>
                  <a:lnTo>
                    <a:pt x="628" y="374"/>
                  </a:lnTo>
                  <a:lnTo>
                    <a:pt x="624" y="380"/>
                  </a:lnTo>
                  <a:lnTo>
                    <a:pt x="623" y="380"/>
                  </a:lnTo>
                  <a:lnTo>
                    <a:pt x="623" y="380"/>
                  </a:lnTo>
                  <a:lnTo>
                    <a:pt x="624" y="382"/>
                  </a:lnTo>
                  <a:lnTo>
                    <a:pt x="619" y="383"/>
                  </a:lnTo>
                  <a:lnTo>
                    <a:pt x="612" y="396"/>
                  </a:lnTo>
                  <a:lnTo>
                    <a:pt x="610" y="396"/>
                  </a:lnTo>
                  <a:lnTo>
                    <a:pt x="608" y="396"/>
                  </a:lnTo>
                  <a:lnTo>
                    <a:pt x="608" y="398"/>
                  </a:lnTo>
                  <a:lnTo>
                    <a:pt x="610" y="398"/>
                  </a:lnTo>
                  <a:lnTo>
                    <a:pt x="610" y="401"/>
                  </a:lnTo>
                  <a:lnTo>
                    <a:pt x="608" y="405"/>
                  </a:lnTo>
                  <a:lnTo>
                    <a:pt x="608" y="405"/>
                  </a:lnTo>
                  <a:lnTo>
                    <a:pt x="608" y="408"/>
                  </a:lnTo>
                  <a:lnTo>
                    <a:pt x="605" y="412"/>
                  </a:lnTo>
                  <a:lnTo>
                    <a:pt x="601" y="428"/>
                  </a:lnTo>
                  <a:lnTo>
                    <a:pt x="599" y="426"/>
                  </a:lnTo>
                  <a:lnTo>
                    <a:pt x="598" y="432"/>
                  </a:lnTo>
                  <a:lnTo>
                    <a:pt x="596" y="433"/>
                  </a:lnTo>
                  <a:lnTo>
                    <a:pt x="594" y="437"/>
                  </a:lnTo>
                  <a:lnTo>
                    <a:pt x="594" y="437"/>
                  </a:lnTo>
                  <a:lnTo>
                    <a:pt x="592" y="439"/>
                  </a:lnTo>
                  <a:lnTo>
                    <a:pt x="590" y="448"/>
                  </a:lnTo>
                  <a:lnTo>
                    <a:pt x="592" y="451"/>
                  </a:lnTo>
                  <a:lnTo>
                    <a:pt x="589" y="462"/>
                  </a:lnTo>
                  <a:lnTo>
                    <a:pt x="590" y="471"/>
                  </a:lnTo>
                  <a:lnTo>
                    <a:pt x="589" y="474"/>
                  </a:lnTo>
                  <a:lnTo>
                    <a:pt x="587" y="473"/>
                  </a:lnTo>
                  <a:lnTo>
                    <a:pt x="585" y="473"/>
                  </a:lnTo>
                  <a:lnTo>
                    <a:pt x="585" y="478"/>
                  </a:lnTo>
                  <a:lnTo>
                    <a:pt x="564" y="480"/>
                  </a:lnTo>
                  <a:lnTo>
                    <a:pt x="546" y="489"/>
                  </a:lnTo>
                  <a:lnTo>
                    <a:pt x="544" y="490"/>
                  </a:lnTo>
                  <a:lnTo>
                    <a:pt x="544" y="492"/>
                  </a:lnTo>
                  <a:lnTo>
                    <a:pt x="540" y="496"/>
                  </a:lnTo>
                  <a:lnTo>
                    <a:pt x="539" y="498"/>
                  </a:lnTo>
                  <a:lnTo>
                    <a:pt x="537" y="496"/>
                  </a:lnTo>
                  <a:lnTo>
                    <a:pt x="533" y="498"/>
                  </a:lnTo>
                  <a:lnTo>
                    <a:pt x="532" y="498"/>
                  </a:lnTo>
                  <a:lnTo>
                    <a:pt x="530" y="498"/>
                  </a:lnTo>
                  <a:lnTo>
                    <a:pt x="530" y="499"/>
                  </a:lnTo>
                  <a:lnTo>
                    <a:pt x="530" y="501"/>
                  </a:lnTo>
                  <a:lnTo>
                    <a:pt x="532" y="499"/>
                  </a:lnTo>
                  <a:lnTo>
                    <a:pt x="533" y="498"/>
                  </a:lnTo>
                  <a:lnTo>
                    <a:pt x="535" y="498"/>
                  </a:lnTo>
                  <a:lnTo>
                    <a:pt x="533" y="505"/>
                  </a:lnTo>
                  <a:lnTo>
                    <a:pt x="532" y="507"/>
                  </a:lnTo>
                  <a:lnTo>
                    <a:pt x="528" y="501"/>
                  </a:lnTo>
                  <a:lnTo>
                    <a:pt x="526" y="501"/>
                  </a:lnTo>
                  <a:lnTo>
                    <a:pt x="524" y="499"/>
                  </a:lnTo>
                  <a:lnTo>
                    <a:pt x="523" y="496"/>
                  </a:lnTo>
                  <a:lnTo>
                    <a:pt x="519" y="496"/>
                  </a:lnTo>
                  <a:lnTo>
                    <a:pt x="517" y="494"/>
                  </a:lnTo>
                  <a:lnTo>
                    <a:pt x="517" y="492"/>
                  </a:lnTo>
                  <a:lnTo>
                    <a:pt x="517" y="489"/>
                  </a:lnTo>
                  <a:lnTo>
                    <a:pt x="515" y="487"/>
                  </a:lnTo>
                  <a:lnTo>
                    <a:pt x="512" y="490"/>
                  </a:lnTo>
                  <a:lnTo>
                    <a:pt x="510" y="490"/>
                  </a:lnTo>
                  <a:lnTo>
                    <a:pt x="507" y="490"/>
                  </a:lnTo>
                  <a:lnTo>
                    <a:pt x="505" y="489"/>
                  </a:lnTo>
                  <a:lnTo>
                    <a:pt x="508" y="489"/>
                  </a:lnTo>
                  <a:lnTo>
                    <a:pt x="510" y="485"/>
                  </a:lnTo>
                  <a:lnTo>
                    <a:pt x="510" y="482"/>
                  </a:lnTo>
                  <a:lnTo>
                    <a:pt x="507" y="480"/>
                  </a:lnTo>
                  <a:lnTo>
                    <a:pt x="503" y="483"/>
                  </a:lnTo>
                  <a:lnTo>
                    <a:pt x="499" y="483"/>
                  </a:lnTo>
                  <a:lnTo>
                    <a:pt x="503" y="487"/>
                  </a:lnTo>
                  <a:lnTo>
                    <a:pt x="503" y="487"/>
                  </a:lnTo>
                  <a:lnTo>
                    <a:pt x="498" y="489"/>
                  </a:lnTo>
                  <a:lnTo>
                    <a:pt x="494" y="492"/>
                  </a:lnTo>
                  <a:lnTo>
                    <a:pt x="492" y="496"/>
                  </a:lnTo>
                  <a:lnTo>
                    <a:pt x="483" y="499"/>
                  </a:lnTo>
                  <a:lnTo>
                    <a:pt x="482" y="498"/>
                  </a:lnTo>
                  <a:lnTo>
                    <a:pt x="458" y="489"/>
                  </a:lnTo>
                  <a:lnTo>
                    <a:pt x="455" y="489"/>
                  </a:lnTo>
                  <a:lnTo>
                    <a:pt x="453" y="490"/>
                  </a:lnTo>
                  <a:lnTo>
                    <a:pt x="451" y="487"/>
                  </a:lnTo>
                  <a:lnTo>
                    <a:pt x="446" y="483"/>
                  </a:lnTo>
                  <a:lnTo>
                    <a:pt x="441" y="483"/>
                  </a:lnTo>
                  <a:lnTo>
                    <a:pt x="435" y="480"/>
                  </a:lnTo>
                  <a:lnTo>
                    <a:pt x="433" y="478"/>
                  </a:lnTo>
                  <a:lnTo>
                    <a:pt x="432" y="474"/>
                  </a:lnTo>
                  <a:lnTo>
                    <a:pt x="428" y="471"/>
                  </a:lnTo>
                  <a:lnTo>
                    <a:pt x="424" y="462"/>
                  </a:lnTo>
                  <a:lnTo>
                    <a:pt x="424" y="462"/>
                  </a:lnTo>
                  <a:lnTo>
                    <a:pt x="426" y="458"/>
                  </a:lnTo>
                  <a:lnTo>
                    <a:pt x="426" y="455"/>
                  </a:lnTo>
                  <a:lnTo>
                    <a:pt x="423" y="446"/>
                  </a:lnTo>
                  <a:lnTo>
                    <a:pt x="416" y="437"/>
                  </a:lnTo>
                  <a:lnTo>
                    <a:pt x="419" y="432"/>
                  </a:lnTo>
                  <a:lnTo>
                    <a:pt x="417" y="432"/>
                  </a:lnTo>
                  <a:lnTo>
                    <a:pt x="414" y="432"/>
                  </a:lnTo>
                  <a:lnTo>
                    <a:pt x="405" y="435"/>
                  </a:lnTo>
                  <a:lnTo>
                    <a:pt x="401" y="437"/>
                  </a:lnTo>
                  <a:lnTo>
                    <a:pt x="399" y="435"/>
                  </a:lnTo>
                  <a:lnTo>
                    <a:pt x="403" y="428"/>
                  </a:lnTo>
                  <a:lnTo>
                    <a:pt x="405" y="423"/>
                  </a:lnTo>
                  <a:lnTo>
                    <a:pt x="405" y="419"/>
                  </a:lnTo>
                  <a:lnTo>
                    <a:pt x="403" y="414"/>
                  </a:lnTo>
                  <a:lnTo>
                    <a:pt x="398" y="408"/>
                  </a:lnTo>
                  <a:lnTo>
                    <a:pt x="394" y="416"/>
                  </a:lnTo>
                  <a:lnTo>
                    <a:pt x="392" y="426"/>
                  </a:lnTo>
                  <a:lnTo>
                    <a:pt x="392" y="426"/>
                  </a:lnTo>
                  <a:lnTo>
                    <a:pt x="391" y="426"/>
                  </a:lnTo>
                  <a:lnTo>
                    <a:pt x="387" y="428"/>
                  </a:lnTo>
                  <a:lnTo>
                    <a:pt x="383" y="428"/>
                  </a:lnTo>
                  <a:lnTo>
                    <a:pt x="380" y="430"/>
                  </a:lnTo>
                  <a:lnTo>
                    <a:pt x="378" y="428"/>
                  </a:lnTo>
                  <a:lnTo>
                    <a:pt x="380" y="423"/>
                  </a:lnTo>
                  <a:lnTo>
                    <a:pt x="383" y="423"/>
                  </a:lnTo>
                  <a:lnTo>
                    <a:pt x="387" y="421"/>
                  </a:lnTo>
                  <a:lnTo>
                    <a:pt x="389" y="412"/>
                  </a:lnTo>
                  <a:lnTo>
                    <a:pt x="389" y="412"/>
                  </a:lnTo>
                  <a:lnTo>
                    <a:pt x="389" y="407"/>
                  </a:lnTo>
                  <a:lnTo>
                    <a:pt x="392" y="399"/>
                  </a:lnTo>
                  <a:lnTo>
                    <a:pt x="394" y="398"/>
                  </a:lnTo>
                  <a:lnTo>
                    <a:pt x="394" y="394"/>
                  </a:lnTo>
                  <a:lnTo>
                    <a:pt x="396" y="387"/>
                  </a:lnTo>
                  <a:lnTo>
                    <a:pt x="396" y="389"/>
                  </a:lnTo>
                  <a:lnTo>
                    <a:pt x="396" y="383"/>
                  </a:lnTo>
                  <a:lnTo>
                    <a:pt x="396" y="382"/>
                  </a:lnTo>
                  <a:lnTo>
                    <a:pt x="394" y="380"/>
                  </a:lnTo>
                  <a:lnTo>
                    <a:pt x="394" y="376"/>
                  </a:lnTo>
                  <a:lnTo>
                    <a:pt x="392" y="376"/>
                  </a:lnTo>
                  <a:lnTo>
                    <a:pt x="392" y="378"/>
                  </a:lnTo>
                  <a:lnTo>
                    <a:pt x="392" y="383"/>
                  </a:lnTo>
                  <a:lnTo>
                    <a:pt x="391" y="383"/>
                  </a:lnTo>
                  <a:lnTo>
                    <a:pt x="385" y="394"/>
                  </a:lnTo>
                  <a:lnTo>
                    <a:pt x="385" y="396"/>
                  </a:lnTo>
                  <a:lnTo>
                    <a:pt x="383" y="399"/>
                  </a:lnTo>
                  <a:lnTo>
                    <a:pt x="380" y="398"/>
                  </a:lnTo>
                  <a:lnTo>
                    <a:pt x="380" y="399"/>
                  </a:lnTo>
                  <a:lnTo>
                    <a:pt x="378" y="401"/>
                  </a:lnTo>
                  <a:lnTo>
                    <a:pt x="375" y="403"/>
                  </a:lnTo>
                  <a:lnTo>
                    <a:pt x="373" y="405"/>
                  </a:lnTo>
                  <a:lnTo>
                    <a:pt x="371" y="405"/>
                  </a:lnTo>
                  <a:lnTo>
                    <a:pt x="369" y="410"/>
                  </a:lnTo>
                  <a:lnTo>
                    <a:pt x="364" y="416"/>
                  </a:lnTo>
                  <a:lnTo>
                    <a:pt x="362" y="419"/>
                  </a:lnTo>
                  <a:lnTo>
                    <a:pt x="364" y="419"/>
                  </a:lnTo>
                  <a:lnTo>
                    <a:pt x="364" y="424"/>
                  </a:lnTo>
                  <a:lnTo>
                    <a:pt x="362" y="423"/>
                  </a:lnTo>
                  <a:lnTo>
                    <a:pt x="360" y="423"/>
                  </a:lnTo>
                  <a:lnTo>
                    <a:pt x="358" y="419"/>
                  </a:lnTo>
                  <a:lnTo>
                    <a:pt x="355" y="417"/>
                  </a:lnTo>
                  <a:lnTo>
                    <a:pt x="353" y="416"/>
                  </a:lnTo>
                  <a:lnTo>
                    <a:pt x="351" y="416"/>
                  </a:lnTo>
                  <a:lnTo>
                    <a:pt x="351" y="412"/>
                  </a:lnTo>
                  <a:lnTo>
                    <a:pt x="355" y="416"/>
                  </a:lnTo>
                  <a:lnTo>
                    <a:pt x="355" y="414"/>
                  </a:lnTo>
                  <a:lnTo>
                    <a:pt x="355" y="410"/>
                  </a:lnTo>
                  <a:lnTo>
                    <a:pt x="353" y="407"/>
                  </a:lnTo>
                  <a:lnTo>
                    <a:pt x="353" y="403"/>
                  </a:lnTo>
                  <a:lnTo>
                    <a:pt x="350" y="399"/>
                  </a:lnTo>
                  <a:lnTo>
                    <a:pt x="348" y="398"/>
                  </a:lnTo>
                  <a:lnTo>
                    <a:pt x="346" y="392"/>
                  </a:lnTo>
                  <a:lnTo>
                    <a:pt x="344" y="389"/>
                  </a:lnTo>
                  <a:lnTo>
                    <a:pt x="342" y="389"/>
                  </a:lnTo>
                  <a:lnTo>
                    <a:pt x="337" y="385"/>
                  </a:lnTo>
                  <a:lnTo>
                    <a:pt x="333" y="383"/>
                  </a:lnTo>
                  <a:lnTo>
                    <a:pt x="333" y="380"/>
                  </a:lnTo>
                  <a:lnTo>
                    <a:pt x="335" y="380"/>
                  </a:lnTo>
                  <a:lnTo>
                    <a:pt x="337" y="376"/>
                  </a:lnTo>
                  <a:lnTo>
                    <a:pt x="330" y="374"/>
                  </a:lnTo>
                  <a:lnTo>
                    <a:pt x="325" y="369"/>
                  </a:lnTo>
                  <a:lnTo>
                    <a:pt x="323" y="367"/>
                  </a:lnTo>
                  <a:lnTo>
                    <a:pt x="323" y="371"/>
                  </a:lnTo>
                  <a:lnTo>
                    <a:pt x="321" y="369"/>
                  </a:lnTo>
                  <a:lnTo>
                    <a:pt x="310" y="366"/>
                  </a:lnTo>
                  <a:lnTo>
                    <a:pt x="308" y="366"/>
                  </a:lnTo>
                  <a:lnTo>
                    <a:pt x="307" y="367"/>
                  </a:lnTo>
                  <a:lnTo>
                    <a:pt x="307" y="367"/>
                  </a:lnTo>
                  <a:lnTo>
                    <a:pt x="305" y="366"/>
                  </a:lnTo>
                  <a:lnTo>
                    <a:pt x="296" y="358"/>
                  </a:lnTo>
                  <a:lnTo>
                    <a:pt x="289" y="357"/>
                  </a:lnTo>
                  <a:lnTo>
                    <a:pt x="257" y="358"/>
                  </a:lnTo>
                  <a:lnTo>
                    <a:pt x="239" y="367"/>
                  </a:lnTo>
                  <a:lnTo>
                    <a:pt x="232" y="367"/>
                  </a:lnTo>
                  <a:lnTo>
                    <a:pt x="226" y="371"/>
                  </a:lnTo>
                  <a:lnTo>
                    <a:pt x="210" y="371"/>
                  </a:lnTo>
                  <a:lnTo>
                    <a:pt x="207" y="369"/>
                  </a:lnTo>
                  <a:lnTo>
                    <a:pt x="201" y="371"/>
                  </a:lnTo>
                  <a:lnTo>
                    <a:pt x="191" y="378"/>
                  </a:lnTo>
                  <a:lnTo>
                    <a:pt x="187" y="380"/>
                  </a:lnTo>
                  <a:lnTo>
                    <a:pt x="182" y="382"/>
                  </a:lnTo>
                  <a:lnTo>
                    <a:pt x="178" y="383"/>
                  </a:lnTo>
                  <a:lnTo>
                    <a:pt x="175" y="385"/>
                  </a:lnTo>
                  <a:lnTo>
                    <a:pt x="168" y="399"/>
                  </a:lnTo>
                  <a:lnTo>
                    <a:pt x="162" y="401"/>
                  </a:lnTo>
                  <a:lnTo>
                    <a:pt x="159" y="401"/>
                  </a:lnTo>
                  <a:lnTo>
                    <a:pt x="157" y="399"/>
                  </a:lnTo>
                  <a:lnTo>
                    <a:pt x="144" y="403"/>
                  </a:lnTo>
                  <a:lnTo>
                    <a:pt x="143" y="401"/>
                  </a:lnTo>
                  <a:lnTo>
                    <a:pt x="141" y="399"/>
                  </a:lnTo>
                  <a:lnTo>
                    <a:pt x="135" y="401"/>
                  </a:lnTo>
                  <a:lnTo>
                    <a:pt x="126" y="399"/>
                  </a:lnTo>
                  <a:lnTo>
                    <a:pt x="121" y="401"/>
                  </a:lnTo>
                  <a:lnTo>
                    <a:pt x="109" y="401"/>
                  </a:lnTo>
                  <a:lnTo>
                    <a:pt x="105" y="403"/>
                  </a:lnTo>
                  <a:lnTo>
                    <a:pt x="103" y="405"/>
                  </a:lnTo>
                  <a:lnTo>
                    <a:pt x="102" y="408"/>
                  </a:lnTo>
                  <a:lnTo>
                    <a:pt x="102" y="408"/>
                  </a:lnTo>
                  <a:lnTo>
                    <a:pt x="102" y="410"/>
                  </a:lnTo>
                  <a:lnTo>
                    <a:pt x="100" y="412"/>
                  </a:lnTo>
                  <a:lnTo>
                    <a:pt x="91" y="412"/>
                  </a:lnTo>
                  <a:lnTo>
                    <a:pt x="84" y="419"/>
                  </a:lnTo>
                  <a:lnTo>
                    <a:pt x="84" y="421"/>
                  </a:lnTo>
                  <a:lnTo>
                    <a:pt x="80" y="423"/>
                  </a:lnTo>
                  <a:lnTo>
                    <a:pt x="78" y="423"/>
                  </a:lnTo>
                  <a:lnTo>
                    <a:pt x="77" y="421"/>
                  </a:lnTo>
                  <a:lnTo>
                    <a:pt x="75" y="424"/>
                  </a:lnTo>
                  <a:lnTo>
                    <a:pt x="73" y="424"/>
                  </a:lnTo>
                  <a:lnTo>
                    <a:pt x="71" y="424"/>
                  </a:lnTo>
                  <a:lnTo>
                    <a:pt x="69" y="423"/>
                  </a:lnTo>
                  <a:lnTo>
                    <a:pt x="55" y="423"/>
                  </a:lnTo>
                  <a:lnTo>
                    <a:pt x="53" y="421"/>
                  </a:lnTo>
                  <a:lnTo>
                    <a:pt x="50" y="419"/>
                  </a:lnTo>
                  <a:lnTo>
                    <a:pt x="50" y="419"/>
                  </a:lnTo>
                  <a:lnTo>
                    <a:pt x="46" y="419"/>
                  </a:lnTo>
                  <a:lnTo>
                    <a:pt x="37" y="410"/>
                  </a:lnTo>
                  <a:lnTo>
                    <a:pt x="30" y="408"/>
                  </a:lnTo>
                  <a:lnTo>
                    <a:pt x="30" y="396"/>
                  </a:lnTo>
                  <a:lnTo>
                    <a:pt x="30" y="396"/>
                  </a:lnTo>
                  <a:lnTo>
                    <a:pt x="34" y="396"/>
                  </a:lnTo>
                  <a:lnTo>
                    <a:pt x="35" y="396"/>
                  </a:lnTo>
                  <a:lnTo>
                    <a:pt x="41" y="387"/>
                  </a:lnTo>
                  <a:lnTo>
                    <a:pt x="41" y="383"/>
                  </a:lnTo>
                  <a:lnTo>
                    <a:pt x="39" y="380"/>
                  </a:lnTo>
                  <a:lnTo>
                    <a:pt x="39" y="376"/>
                  </a:lnTo>
                  <a:lnTo>
                    <a:pt x="39" y="378"/>
                  </a:lnTo>
                  <a:lnTo>
                    <a:pt x="41" y="374"/>
                  </a:lnTo>
                  <a:lnTo>
                    <a:pt x="41" y="360"/>
                  </a:lnTo>
                  <a:lnTo>
                    <a:pt x="32" y="341"/>
                  </a:lnTo>
                  <a:lnTo>
                    <a:pt x="28" y="317"/>
                  </a:lnTo>
                  <a:lnTo>
                    <a:pt x="23" y="307"/>
                  </a:lnTo>
                  <a:lnTo>
                    <a:pt x="21" y="303"/>
                  </a:lnTo>
                  <a:lnTo>
                    <a:pt x="16" y="292"/>
                  </a:lnTo>
                  <a:lnTo>
                    <a:pt x="14" y="287"/>
                  </a:lnTo>
                  <a:lnTo>
                    <a:pt x="10" y="275"/>
                  </a:lnTo>
                  <a:lnTo>
                    <a:pt x="7" y="273"/>
                  </a:lnTo>
                  <a:lnTo>
                    <a:pt x="3" y="267"/>
                  </a:lnTo>
                  <a:lnTo>
                    <a:pt x="2" y="266"/>
                  </a:lnTo>
                  <a:lnTo>
                    <a:pt x="2" y="264"/>
                  </a:lnTo>
                  <a:lnTo>
                    <a:pt x="0" y="260"/>
                  </a:lnTo>
                  <a:lnTo>
                    <a:pt x="0" y="259"/>
                  </a:lnTo>
                  <a:lnTo>
                    <a:pt x="0" y="260"/>
                  </a:lnTo>
                  <a:lnTo>
                    <a:pt x="2" y="260"/>
                  </a:lnTo>
                  <a:lnTo>
                    <a:pt x="3" y="262"/>
                  </a:lnTo>
                  <a:lnTo>
                    <a:pt x="3" y="264"/>
                  </a:lnTo>
                  <a:lnTo>
                    <a:pt x="3" y="266"/>
                  </a:lnTo>
                  <a:lnTo>
                    <a:pt x="5" y="266"/>
                  </a:lnTo>
                  <a:lnTo>
                    <a:pt x="5" y="267"/>
                  </a:lnTo>
                  <a:lnTo>
                    <a:pt x="9" y="267"/>
                  </a:lnTo>
                  <a:lnTo>
                    <a:pt x="10" y="266"/>
                  </a:lnTo>
                  <a:lnTo>
                    <a:pt x="9" y="264"/>
                  </a:lnTo>
                  <a:lnTo>
                    <a:pt x="7" y="260"/>
                  </a:lnTo>
                  <a:lnTo>
                    <a:pt x="3" y="253"/>
                  </a:lnTo>
                  <a:lnTo>
                    <a:pt x="3" y="250"/>
                  </a:lnTo>
                  <a:lnTo>
                    <a:pt x="5" y="250"/>
                  </a:lnTo>
                  <a:lnTo>
                    <a:pt x="7" y="260"/>
                  </a:lnTo>
                  <a:lnTo>
                    <a:pt x="10" y="257"/>
                  </a:lnTo>
                  <a:lnTo>
                    <a:pt x="10" y="264"/>
                  </a:lnTo>
                  <a:lnTo>
                    <a:pt x="12" y="264"/>
                  </a:lnTo>
                  <a:lnTo>
                    <a:pt x="14" y="262"/>
                  </a:lnTo>
                  <a:lnTo>
                    <a:pt x="16" y="259"/>
                  </a:lnTo>
                  <a:lnTo>
                    <a:pt x="14" y="253"/>
                  </a:lnTo>
                  <a:lnTo>
                    <a:pt x="12" y="251"/>
                  </a:lnTo>
                  <a:lnTo>
                    <a:pt x="10" y="248"/>
                  </a:lnTo>
                  <a:lnTo>
                    <a:pt x="10" y="248"/>
                  </a:lnTo>
                  <a:lnTo>
                    <a:pt x="10" y="246"/>
                  </a:lnTo>
                  <a:lnTo>
                    <a:pt x="2" y="230"/>
                  </a:lnTo>
                  <a:lnTo>
                    <a:pt x="2" y="221"/>
                  </a:lnTo>
                  <a:lnTo>
                    <a:pt x="3" y="217"/>
                  </a:lnTo>
                  <a:lnTo>
                    <a:pt x="7" y="214"/>
                  </a:lnTo>
                  <a:lnTo>
                    <a:pt x="9" y="203"/>
                  </a:lnTo>
                  <a:lnTo>
                    <a:pt x="5" y="200"/>
                  </a:lnTo>
                  <a:lnTo>
                    <a:pt x="10" y="185"/>
                  </a:lnTo>
                  <a:lnTo>
                    <a:pt x="12" y="18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0" name="Freeform 5538"/>
            <p:cNvSpPr>
              <a:spLocks/>
            </p:cNvSpPr>
            <p:nvPr/>
          </p:nvSpPr>
          <p:spPr bwMode="auto">
            <a:xfrm>
              <a:off x="4504" y="2878"/>
              <a:ext cx="646" cy="507"/>
            </a:xfrm>
            <a:custGeom>
              <a:avLst/>
              <a:gdLst/>
              <a:ahLst/>
              <a:cxnLst>
                <a:cxn ang="0">
                  <a:pos x="27" y="182"/>
                </a:cxn>
                <a:cxn ang="0">
                  <a:pos x="73" y="164"/>
                </a:cxn>
                <a:cxn ang="0">
                  <a:pos x="135" y="128"/>
                </a:cxn>
                <a:cxn ang="0">
                  <a:pos x="151" y="98"/>
                </a:cxn>
                <a:cxn ang="0">
                  <a:pos x="168" y="101"/>
                </a:cxn>
                <a:cxn ang="0">
                  <a:pos x="176" y="93"/>
                </a:cxn>
                <a:cxn ang="0">
                  <a:pos x="187" y="71"/>
                </a:cxn>
                <a:cxn ang="0">
                  <a:pos x="203" y="55"/>
                </a:cxn>
                <a:cxn ang="0">
                  <a:pos x="216" y="52"/>
                </a:cxn>
                <a:cxn ang="0">
                  <a:pos x="239" y="73"/>
                </a:cxn>
                <a:cxn ang="0">
                  <a:pos x="260" y="73"/>
                </a:cxn>
                <a:cxn ang="0">
                  <a:pos x="266" y="46"/>
                </a:cxn>
                <a:cxn ang="0">
                  <a:pos x="282" y="32"/>
                </a:cxn>
                <a:cxn ang="0">
                  <a:pos x="307" y="14"/>
                </a:cxn>
                <a:cxn ang="0">
                  <a:pos x="301" y="12"/>
                </a:cxn>
                <a:cxn ang="0">
                  <a:pos x="316" y="14"/>
                </a:cxn>
                <a:cxn ang="0">
                  <a:pos x="337" y="21"/>
                </a:cxn>
                <a:cxn ang="0">
                  <a:pos x="362" y="21"/>
                </a:cxn>
                <a:cxn ang="0">
                  <a:pos x="367" y="23"/>
                </a:cxn>
                <a:cxn ang="0">
                  <a:pos x="371" y="35"/>
                </a:cxn>
                <a:cxn ang="0">
                  <a:pos x="362" y="50"/>
                </a:cxn>
                <a:cxn ang="0">
                  <a:pos x="371" y="82"/>
                </a:cxn>
                <a:cxn ang="0">
                  <a:pos x="430" y="116"/>
                </a:cxn>
                <a:cxn ang="0">
                  <a:pos x="458" y="21"/>
                </a:cxn>
                <a:cxn ang="0">
                  <a:pos x="473" y="5"/>
                </a:cxn>
                <a:cxn ang="0">
                  <a:pos x="485" y="44"/>
                </a:cxn>
                <a:cxn ang="0">
                  <a:pos x="510" y="68"/>
                </a:cxn>
                <a:cxn ang="0">
                  <a:pos x="526" y="119"/>
                </a:cxn>
                <a:cxn ang="0">
                  <a:pos x="532" y="137"/>
                </a:cxn>
                <a:cxn ang="0">
                  <a:pos x="562" y="155"/>
                </a:cxn>
                <a:cxn ang="0">
                  <a:pos x="582" y="189"/>
                </a:cxn>
                <a:cxn ang="0">
                  <a:pos x="598" y="192"/>
                </a:cxn>
                <a:cxn ang="0">
                  <a:pos x="626" y="234"/>
                </a:cxn>
                <a:cxn ang="0">
                  <a:pos x="639" y="275"/>
                </a:cxn>
                <a:cxn ang="0">
                  <a:pos x="637" y="353"/>
                </a:cxn>
                <a:cxn ang="0">
                  <a:pos x="610" y="396"/>
                </a:cxn>
                <a:cxn ang="0">
                  <a:pos x="598" y="432"/>
                </a:cxn>
                <a:cxn ang="0">
                  <a:pos x="585" y="473"/>
                </a:cxn>
                <a:cxn ang="0">
                  <a:pos x="530" y="498"/>
                </a:cxn>
                <a:cxn ang="0">
                  <a:pos x="523" y="496"/>
                </a:cxn>
                <a:cxn ang="0">
                  <a:pos x="510" y="485"/>
                </a:cxn>
                <a:cxn ang="0">
                  <a:pos x="482" y="498"/>
                </a:cxn>
                <a:cxn ang="0">
                  <a:pos x="424" y="462"/>
                </a:cxn>
                <a:cxn ang="0">
                  <a:pos x="399" y="435"/>
                </a:cxn>
                <a:cxn ang="0">
                  <a:pos x="383" y="428"/>
                </a:cxn>
                <a:cxn ang="0">
                  <a:pos x="394" y="394"/>
                </a:cxn>
                <a:cxn ang="0">
                  <a:pos x="385" y="394"/>
                </a:cxn>
                <a:cxn ang="0">
                  <a:pos x="362" y="419"/>
                </a:cxn>
                <a:cxn ang="0">
                  <a:pos x="355" y="414"/>
                </a:cxn>
                <a:cxn ang="0">
                  <a:pos x="333" y="380"/>
                </a:cxn>
                <a:cxn ang="0">
                  <a:pos x="307" y="367"/>
                </a:cxn>
                <a:cxn ang="0">
                  <a:pos x="191" y="378"/>
                </a:cxn>
                <a:cxn ang="0">
                  <a:pos x="141" y="399"/>
                </a:cxn>
                <a:cxn ang="0">
                  <a:pos x="91" y="412"/>
                </a:cxn>
                <a:cxn ang="0">
                  <a:pos x="53" y="421"/>
                </a:cxn>
                <a:cxn ang="0">
                  <a:pos x="41" y="383"/>
                </a:cxn>
                <a:cxn ang="0">
                  <a:pos x="14" y="287"/>
                </a:cxn>
                <a:cxn ang="0">
                  <a:pos x="3" y="264"/>
                </a:cxn>
                <a:cxn ang="0">
                  <a:pos x="7" y="260"/>
                </a:cxn>
                <a:cxn ang="0">
                  <a:pos x="2" y="230"/>
                </a:cxn>
              </a:cxnLst>
              <a:rect l="0" t="0" r="r" b="b"/>
              <a:pathLst>
                <a:path w="646" h="507">
                  <a:moveTo>
                    <a:pt x="12" y="185"/>
                  </a:moveTo>
                  <a:lnTo>
                    <a:pt x="14" y="184"/>
                  </a:lnTo>
                  <a:lnTo>
                    <a:pt x="14" y="189"/>
                  </a:lnTo>
                  <a:lnTo>
                    <a:pt x="12" y="189"/>
                  </a:lnTo>
                  <a:lnTo>
                    <a:pt x="12" y="191"/>
                  </a:lnTo>
                  <a:lnTo>
                    <a:pt x="14" y="192"/>
                  </a:lnTo>
                  <a:lnTo>
                    <a:pt x="12" y="196"/>
                  </a:lnTo>
                  <a:lnTo>
                    <a:pt x="14" y="196"/>
                  </a:lnTo>
                  <a:lnTo>
                    <a:pt x="16" y="194"/>
                  </a:lnTo>
                  <a:lnTo>
                    <a:pt x="21" y="185"/>
                  </a:lnTo>
                  <a:lnTo>
                    <a:pt x="27" y="182"/>
                  </a:lnTo>
                  <a:lnTo>
                    <a:pt x="28" y="180"/>
                  </a:lnTo>
                  <a:lnTo>
                    <a:pt x="34" y="180"/>
                  </a:lnTo>
                  <a:lnTo>
                    <a:pt x="37" y="175"/>
                  </a:lnTo>
                  <a:lnTo>
                    <a:pt x="41" y="173"/>
                  </a:lnTo>
                  <a:lnTo>
                    <a:pt x="43" y="171"/>
                  </a:lnTo>
                  <a:lnTo>
                    <a:pt x="57" y="162"/>
                  </a:lnTo>
                  <a:lnTo>
                    <a:pt x="57" y="162"/>
                  </a:lnTo>
                  <a:lnTo>
                    <a:pt x="62" y="164"/>
                  </a:lnTo>
                  <a:lnTo>
                    <a:pt x="64" y="164"/>
                  </a:lnTo>
                  <a:lnTo>
                    <a:pt x="68" y="164"/>
                  </a:lnTo>
                  <a:lnTo>
                    <a:pt x="73" y="164"/>
                  </a:lnTo>
                  <a:lnTo>
                    <a:pt x="78" y="159"/>
                  </a:lnTo>
                  <a:lnTo>
                    <a:pt x="87" y="159"/>
                  </a:lnTo>
                  <a:lnTo>
                    <a:pt x="93" y="151"/>
                  </a:lnTo>
                  <a:lnTo>
                    <a:pt x="98" y="151"/>
                  </a:lnTo>
                  <a:lnTo>
                    <a:pt x="100" y="153"/>
                  </a:lnTo>
                  <a:lnTo>
                    <a:pt x="123" y="146"/>
                  </a:lnTo>
                  <a:lnTo>
                    <a:pt x="132" y="139"/>
                  </a:lnTo>
                  <a:lnTo>
                    <a:pt x="134" y="137"/>
                  </a:lnTo>
                  <a:lnTo>
                    <a:pt x="134" y="134"/>
                  </a:lnTo>
                  <a:lnTo>
                    <a:pt x="135" y="130"/>
                  </a:lnTo>
                  <a:lnTo>
                    <a:pt x="135" y="128"/>
                  </a:lnTo>
                  <a:lnTo>
                    <a:pt x="139" y="128"/>
                  </a:lnTo>
                  <a:lnTo>
                    <a:pt x="144" y="121"/>
                  </a:lnTo>
                  <a:lnTo>
                    <a:pt x="144" y="119"/>
                  </a:lnTo>
                  <a:lnTo>
                    <a:pt x="144" y="119"/>
                  </a:lnTo>
                  <a:lnTo>
                    <a:pt x="143" y="110"/>
                  </a:lnTo>
                  <a:lnTo>
                    <a:pt x="143" y="107"/>
                  </a:lnTo>
                  <a:lnTo>
                    <a:pt x="144" y="103"/>
                  </a:lnTo>
                  <a:lnTo>
                    <a:pt x="146" y="103"/>
                  </a:lnTo>
                  <a:lnTo>
                    <a:pt x="148" y="103"/>
                  </a:lnTo>
                  <a:lnTo>
                    <a:pt x="148" y="100"/>
                  </a:lnTo>
                  <a:lnTo>
                    <a:pt x="151" y="98"/>
                  </a:lnTo>
                  <a:lnTo>
                    <a:pt x="151" y="98"/>
                  </a:lnTo>
                  <a:lnTo>
                    <a:pt x="151" y="96"/>
                  </a:lnTo>
                  <a:lnTo>
                    <a:pt x="153" y="94"/>
                  </a:lnTo>
                  <a:lnTo>
                    <a:pt x="153" y="93"/>
                  </a:lnTo>
                  <a:lnTo>
                    <a:pt x="162" y="110"/>
                  </a:lnTo>
                  <a:lnTo>
                    <a:pt x="164" y="112"/>
                  </a:lnTo>
                  <a:lnTo>
                    <a:pt x="166" y="109"/>
                  </a:lnTo>
                  <a:lnTo>
                    <a:pt x="166" y="105"/>
                  </a:lnTo>
                  <a:lnTo>
                    <a:pt x="166" y="105"/>
                  </a:lnTo>
                  <a:lnTo>
                    <a:pt x="168" y="105"/>
                  </a:lnTo>
                  <a:lnTo>
                    <a:pt x="168" y="101"/>
                  </a:lnTo>
                  <a:lnTo>
                    <a:pt x="166" y="98"/>
                  </a:lnTo>
                  <a:lnTo>
                    <a:pt x="164" y="96"/>
                  </a:lnTo>
                  <a:lnTo>
                    <a:pt x="164" y="94"/>
                  </a:lnTo>
                  <a:lnTo>
                    <a:pt x="164" y="91"/>
                  </a:lnTo>
                  <a:lnTo>
                    <a:pt x="166" y="89"/>
                  </a:lnTo>
                  <a:lnTo>
                    <a:pt x="169" y="91"/>
                  </a:lnTo>
                  <a:lnTo>
                    <a:pt x="171" y="89"/>
                  </a:lnTo>
                  <a:lnTo>
                    <a:pt x="175" y="94"/>
                  </a:lnTo>
                  <a:lnTo>
                    <a:pt x="180" y="94"/>
                  </a:lnTo>
                  <a:lnTo>
                    <a:pt x="180" y="93"/>
                  </a:lnTo>
                  <a:lnTo>
                    <a:pt x="176" y="93"/>
                  </a:lnTo>
                  <a:lnTo>
                    <a:pt x="178" y="89"/>
                  </a:lnTo>
                  <a:lnTo>
                    <a:pt x="180" y="85"/>
                  </a:lnTo>
                  <a:lnTo>
                    <a:pt x="182" y="84"/>
                  </a:lnTo>
                  <a:lnTo>
                    <a:pt x="180" y="78"/>
                  </a:lnTo>
                  <a:lnTo>
                    <a:pt x="182" y="76"/>
                  </a:lnTo>
                  <a:lnTo>
                    <a:pt x="184" y="76"/>
                  </a:lnTo>
                  <a:lnTo>
                    <a:pt x="187" y="78"/>
                  </a:lnTo>
                  <a:lnTo>
                    <a:pt x="187" y="76"/>
                  </a:lnTo>
                  <a:lnTo>
                    <a:pt x="187" y="73"/>
                  </a:lnTo>
                  <a:lnTo>
                    <a:pt x="187" y="71"/>
                  </a:lnTo>
                  <a:lnTo>
                    <a:pt x="187" y="71"/>
                  </a:lnTo>
                  <a:lnTo>
                    <a:pt x="193" y="73"/>
                  </a:lnTo>
                  <a:lnTo>
                    <a:pt x="193" y="71"/>
                  </a:lnTo>
                  <a:lnTo>
                    <a:pt x="191" y="68"/>
                  </a:lnTo>
                  <a:lnTo>
                    <a:pt x="191" y="64"/>
                  </a:lnTo>
                  <a:lnTo>
                    <a:pt x="196" y="62"/>
                  </a:lnTo>
                  <a:lnTo>
                    <a:pt x="200" y="62"/>
                  </a:lnTo>
                  <a:lnTo>
                    <a:pt x="200" y="64"/>
                  </a:lnTo>
                  <a:lnTo>
                    <a:pt x="203" y="62"/>
                  </a:lnTo>
                  <a:lnTo>
                    <a:pt x="205" y="59"/>
                  </a:lnTo>
                  <a:lnTo>
                    <a:pt x="205" y="57"/>
                  </a:lnTo>
                  <a:lnTo>
                    <a:pt x="203" y="55"/>
                  </a:lnTo>
                  <a:lnTo>
                    <a:pt x="203" y="53"/>
                  </a:lnTo>
                  <a:lnTo>
                    <a:pt x="205" y="55"/>
                  </a:lnTo>
                  <a:lnTo>
                    <a:pt x="207" y="57"/>
                  </a:lnTo>
                  <a:lnTo>
                    <a:pt x="209" y="57"/>
                  </a:lnTo>
                  <a:lnTo>
                    <a:pt x="209" y="55"/>
                  </a:lnTo>
                  <a:lnTo>
                    <a:pt x="210" y="55"/>
                  </a:lnTo>
                  <a:lnTo>
                    <a:pt x="210" y="57"/>
                  </a:lnTo>
                  <a:lnTo>
                    <a:pt x="212" y="55"/>
                  </a:lnTo>
                  <a:lnTo>
                    <a:pt x="216" y="53"/>
                  </a:lnTo>
                  <a:lnTo>
                    <a:pt x="216" y="53"/>
                  </a:lnTo>
                  <a:lnTo>
                    <a:pt x="216" y="52"/>
                  </a:lnTo>
                  <a:lnTo>
                    <a:pt x="217" y="50"/>
                  </a:lnTo>
                  <a:lnTo>
                    <a:pt x="219" y="52"/>
                  </a:lnTo>
                  <a:lnTo>
                    <a:pt x="221" y="52"/>
                  </a:lnTo>
                  <a:lnTo>
                    <a:pt x="225" y="52"/>
                  </a:lnTo>
                  <a:lnTo>
                    <a:pt x="230" y="55"/>
                  </a:lnTo>
                  <a:lnTo>
                    <a:pt x="234" y="62"/>
                  </a:lnTo>
                  <a:lnTo>
                    <a:pt x="237" y="66"/>
                  </a:lnTo>
                  <a:lnTo>
                    <a:pt x="237" y="73"/>
                  </a:lnTo>
                  <a:lnTo>
                    <a:pt x="237" y="75"/>
                  </a:lnTo>
                  <a:lnTo>
                    <a:pt x="237" y="75"/>
                  </a:lnTo>
                  <a:lnTo>
                    <a:pt x="239" y="73"/>
                  </a:lnTo>
                  <a:lnTo>
                    <a:pt x="239" y="71"/>
                  </a:lnTo>
                  <a:lnTo>
                    <a:pt x="239" y="71"/>
                  </a:lnTo>
                  <a:lnTo>
                    <a:pt x="241" y="69"/>
                  </a:lnTo>
                  <a:lnTo>
                    <a:pt x="241" y="69"/>
                  </a:lnTo>
                  <a:lnTo>
                    <a:pt x="241" y="69"/>
                  </a:lnTo>
                  <a:lnTo>
                    <a:pt x="242" y="69"/>
                  </a:lnTo>
                  <a:lnTo>
                    <a:pt x="242" y="68"/>
                  </a:lnTo>
                  <a:lnTo>
                    <a:pt x="244" y="68"/>
                  </a:lnTo>
                  <a:lnTo>
                    <a:pt x="248" y="68"/>
                  </a:lnTo>
                  <a:lnTo>
                    <a:pt x="253" y="68"/>
                  </a:lnTo>
                  <a:lnTo>
                    <a:pt x="260" y="73"/>
                  </a:lnTo>
                  <a:lnTo>
                    <a:pt x="262" y="73"/>
                  </a:lnTo>
                  <a:lnTo>
                    <a:pt x="262" y="69"/>
                  </a:lnTo>
                  <a:lnTo>
                    <a:pt x="264" y="68"/>
                  </a:lnTo>
                  <a:lnTo>
                    <a:pt x="264" y="68"/>
                  </a:lnTo>
                  <a:lnTo>
                    <a:pt x="257" y="59"/>
                  </a:lnTo>
                  <a:lnTo>
                    <a:pt x="259" y="55"/>
                  </a:lnTo>
                  <a:lnTo>
                    <a:pt x="260" y="55"/>
                  </a:lnTo>
                  <a:lnTo>
                    <a:pt x="262" y="55"/>
                  </a:lnTo>
                  <a:lnTo>
                    <a:pt x="264" y="50"/>
                  </a:lnTo>
                  <a:lnTo>
                    <a:pt x="264" y="48"/>
                  </a:lnTo>
                  <a:lnTo>
                    <a:pt x="266" y="46"/>
                  </a:lnTo>
                  <a:lnTo>
                    <a:pt x="271" y="46"/>
                  </a:lnTo>
                  <a:lnTo>
                    <a:pt x="273" y="44"/>
                  </a:lnTo>
                  <a:lnTo>
                    <a:pt x="273" y="41"/>
                  </a:lnTo>
                  <a:lnTo>
                    <a:pt x="269" y="41"/>
                  </a:lnTo>
                  <a:lnTo>
                    <a:pt x="271" y="39"/>
                  </a:lnTo>
                  <a:lnTo>
                    <a:pt x="271" y="37"/>
                  </a:lnTo>
                  <a:lnTo>
                    <a:pt x="273" y="34"/>
                  </a:lnTo>
                  <a:lnTo>
                    <a:pt x="276" y="32"/>
                  </a:lnTo>
                  <a:lnTo>
                    <a:pt x="278" y="30"/>
                  </a:lnTo>
                  <a:lnTo>
                    <a:pt x="280" y="30"/>
                  </a:lnTo>
                  <a:lnTo>
                    <a:pt x="282" y="32"/>
                  </a:lnTo>
                  <a:lnTo>
                    <a:pt x="284" y="34"/>
                  </a:lnTo>
                  <a:lnTo>
                    <a:pt x="284" y="32"/>
                  </a:lnTo>
                  <a:lnTo>
                    <a:pt x="282" y="28"/>
                  </a:lnTo>
                  <a:lnTo>
                    <a:pt x="284" y="28"/>
                  </a:lnTo>
                  <a:lnTo>
                    <a:pt x="284" y="25"/>
                  </a:lnTo>
                  <a:lnTo>
                    <a:pt x="289" y="27"/>
                  </a:lnTo>
                  <a:lnTo>
                    <a:pt x="289" y="25"/>
                  </a:lnTo>
                  <a:lnTo>
                    <a:pt x="301" y="27"/>
                  </a:lnTo>
                  <a:lnTo>
                    <a:pt x="308" y="23"/>
                  </a:lnTo>
                  <a:lnTo>
                    <a:pt x="308" y="16"/>
                  </a:lnTo>
                  <a:lnTo>
                    <a:pt x="307" y="14"/>
                  </a:lnTo>
                  <a:lnTo>
                    <a:pt x="305" y="14"/>
                  </a:lnTo>
                  <a:lnTo>
                    <a:pt x="301" y="14"/>
                  </a:lnTo>
                  <a:lnTo>
                    <a:pt x="298" y="10"/>
                  </a:lnTo>
                  <a:lnTo>
                    <a:pt x="296" y="10"/>
                  </a:lnTo>
                  <a:lnTo>
                    <a:pt x="296" y="9"/>
                  </a:lnTo>
                  <a:lnTo>
                    <a:pt x="296" y="9"/>
                  </a:lnTo>
                  <a:lnTo>
                    <a:pt x="298" y="10"/>
                  </a:lnTo>
                  <a:lnTo>
                    <a:pt x="298" y="9"/>
                  </a:lnTo>
                  <a:lnTo>
                    <a:pt x="300" y="7"/>
                  </a:lnTo>
                  <a:lnTo>
                    <a:pt x="300" y="9"/>
                  </a:lnTo>
                  <a:lnTo>
                    <a:pt x="301" y="12"/>
                  </a:lnTo>
                  <a:lnTo>
                    <a:pt x="303" y="10"/>
                  </a:lnTo>
                  <a:lnTo>
                    <a:pt x="303" y="9"/>
                  </a:lnTo>
                  <a:lnTo>
                    <a:pt x="303" y="9"/>
                  </a:lnTo>
                  <a:lnTo>
                    <a:pt x="305" y="9"/>
                  </a:lnTo>
                  <a:lnTo>
                    <a:pt x="307" y="9"/>
                  </a:lnTo>
                  <a:lnTo>
                    <a:pt x="308" y="12"/>
                  </a:lnTo>
                  <a:lnTo>
                    <a:pt x="310" y="14"/>
                  </a:lnTo>
                  <a:lnTo>
                    <a:pt x="312" y="12"/>
                  </a:lnTo>
                  <a:lnTo>
                    <a:pt x="312" y="12"/>
                  </a:lnTo>
                  <a:lnTo>
                    <a:pt x="314" y="12"/>
                  </a:lnTo>
                  <a:lnTo>
                    <a:pt x="316" y="14"/>
                  </a:lnTo>
                  <a:lnTo>
                    <a:pt x="317" y="16"/>
                  </a:lnTo>
                  <a:lnTo>
                    <a:pt x="321" y="18"/>
                  </a:lnTo>
                  <a:lnTo>
                    <a:pt x="323" y="18"/>
                  </a:lnTo>
                  <a:lnTo>
                    <a:pt x="325" y="18"/>
                  </a:lnTo>
                  <a:lnTo>
                    <a:pt x="325" y="19"/>
                  </a:lnTo>
                  <a:lnTo>
                    <a:pt x="328" y="18"/>
                  </a:lnTo>
                  <a:lnTo>
                    <a:pt x="328" y="19"/>
                  </a:lnTo>
                  <a:lnTo>
                    <a:pt x="330" y="19"/>
                  </a:lnTo>
                  <a:lnTo>
                    <a:pt x="332" y="19"/>
                  </a:lnTo>
                  <a:lnTo>
                    <a:pt x="335" y="21"/>
                  </a:lnTo>
                  <a:lnTo>
                    <a:pt x="337" y="21"/>
                  </a:lnTo>
                  <a:lnTo>
                    <a:pt x="339" y="23"/>
                  </a:lnTo>
                  <a:lnTo>
                    <a:pt x="342" y="21"/>
                  </a:lnTo>
                  <a:lnTo>
                    <a:pt x="342" y="21"/>
                  </a:lnTo>
                  <a:lnTo>
                    <a:pt x="344" y="23"/>
                  </a:lnTo>
                  <a:lnTo>
                    <a:pt x="348" y="23"/>
                  </a:lnTo>
                  <a:lnTo>
                    <a:pt x="350" y="25"/>
                  </a:lnTo>
                  <a:lnTo>
                    <a:pt x="351" y="27"/>
                  </a:lnTo>
                  <a:lnTo>
                    <a:pt x="353" y="23"/>
                  </a:lnTo>
                  <a:lnTo>
                    <a:pt x="357" y="21"/>
                  </a:lnTo>
                  <a:lnTo>
                    <a:pt x="358" y="21"/>
                  </a:lnTo>
                  <a:lnTo>
                    <a:pt x="362" y="21"/>
                  </a:lnTo>
                  <a:lnTo>
                    <a:pt x="360" y="23"/>
                  </a:lnTo>
                  <a:lnTo>
                    <a:pt x="360" y="25"/>
                  </a:lnTo>
                  <a:lnTo>
                    <a:pt x="362" y="25"/>
                  </a:lnTo>
                  <a:lnTo>
                    <a:pt x="364" y="23"/>
                  </a:lnTo>
                  <a:lnTo>
                    <a:pt x="364" y="25"/>
                  </a:lnTo>
                  <a:lnTo>
                    <a:pt x="364" y="30"/>
                  </a:lnTo>
                  <a:lnTo>
                    <a:pt x="364" y="30"/>
                  </a:lnTo>
                  <a:lnTo>
                    <a:pt x="366" y="30"/>
                  </a:lnTo>
                  <a:lnTo>
                    <a:pt x="367" y="27"/>
                  </a:lnTo>
                  <a:lnTo>
                    <a:pt x="367" y="25"/>
                  </a:lnTo>
                  <a:lnTo>
                    <a:pt x="367" y="23"/>
                  </a:lnTo>
                  <a:lnTo>
                    <a:pt x="371" y="19"/>
                  </a:lnTo>
                  <a:lnTo>
                    <a:pt x="371" y="21"/>
                  </a:lnTo>
                  <a:lnTo>
                    <a:pt x="373" y="23"/>
                  </a:lnTo>
                  <a:lnTo>
                    <a:pt x="373" y="27"/>
                  </a:lnTo>
                  <a:lnTo>
                    <a:pt x="375" y="25"/>
                  </a:lnTo>
                  <a:lnTo>
                    <a:pt x="376" y="25"/>
                  </a:lnTo>
                  <a:lnTo>
                    <a:pt x="378" y="27"/>
                  </a:lnTo>
                  <a:lnTo>
                    <a:pt x="375" y="34"/>
                  </a:lnTo>
                  <a:lnTo>
                    <a:pt x="373" y="34"/>
                  </a:lnTo>
                  <a:lnTo>
                    <a:pt x="373" y="34"/>
                  </a:lnTo>
                  <a:lnTo>
                    <a:pt x="371" y="35"/>
                  </a:lnTo>
                  <a:lnTo>
                    <a:pt x="373" y="37"/>
                  </a:lnTo>
                  <a:lnTo>
                    <a:pt x="371" y="41"/>
                  </a:lnTo>
                  <a:lnTo>
                    <a:pt x="371" y="41"/>
                  </a:lnTo>
                  <a:lnTo>
                    <a:pt x="367" y="41"/>
                  </a:lnTo>
                  <a:lnTo>
                    <a:pt x="367" y="39"/>
                  </a:lnTo>
                  <a:lnTo>
                    <a:pt x="366" y="41"/>
                  </a:lnTo>
                  <a:lnTo>
                    <a:pt x="367" y="44"/>
                  </a:lnTo>
                  <a:lnTo>
                    <a:pt x="366" y="44"/>
                  </a:lnTo>
                  <a:lnTo>
                    <a:pt x="364" y="43"/>
                  </a:lnTo>
                  <a:lnTo>
                    <a:pt x="364" y="41"/>
                  </a:lnTo>
                  <a:lnTo>
                    <a:pt x="362" y="50"/>
                  </a:lnTo>
                  <a:lnTo>
                    <a:pt x="364" y="48"/>
                  </a:lnTo>
                  <a:lnTo>
                    <a:pt x="364" y="53"/>
                  </a:lnTo>
                  <a:lnTo>
                    <a:pt x="364" y="55"/>
                  </a:lnTo>
                  <a:lnTo>
                    <a:pt x="357" y="68"/>
                  </a:lnTo>
                  <a:lnTo>
                    <a:pt x="357" y="69"/>
                  </a:lnTo>
                  <a:lnTo>
                    <a:pt x="358" y="71"/>
                  </a:lnTo>
                  <a:lnTo>
                    <a:pt x="360" y="73"/>
                  </a:lnTo>
                  <a:lnTo>
                    <a:pt x="362" y="73"/>
                  </a:lnTo>
                  <a:lnTo>
                    <a:pt x="366" y="75"/>
                  </a:lnTo>
                  <a:lnTo>
                    <a:pt x="369" y="76"/>
                  </a:lnTo>
                  <a:lnTo>
                    <a:pt x="371" y="82"/>
                  </a:lnTo>
                  <a:lnTo>
                    <a:pt x="371" y="85"/>
                  </a:lnTo>
                  <a:lnTo>
                    <a:pt x="375" y="84"/>
                  </a:lnTo>
                  <a:lnTo>
                    <a:pt x="380" y="85"/>
                  </a:lnTo>
                  <a:lnTo>
                    <a:pt x="383" y="85"/>
                  </a:lnTo>
                  <a:lnTo>
                    <a:pt x="385" y="87"/>
                  </a:lnTo>
                  <a:lnTo>
                    <a:pt x="394" y="93"/>
                  </a:lnTo>
                  <a:lnTo>
                    <a:pt x="398" y="98"/>
                  </a:lnTo>
                  <a:lnTo>
                    <a:pt x="410" y="101"/>
                  </a:lnTo>
                  <a:lnTo>
                    <a:pt x="414" y="103"/>
                  </a:lnTo>
                  <a:lnTo>
                    <a:pt x="416" y="109"/>
                  </a:lnTo>
                  <a:lnTo>
                    <a:pt x="430" y="116"/>
                  </a:lnTo>
                  <a:lnTo>
                    <a:pt x="441" y="112"/>
                  </a:lnTo>
                  <a:lnTo>
                    <a:pt x="442" y="110"/>
                  </a:lnTo>
                  <a:lnTo>
                    <a:pt x="455" y="71"/>
                  </a:lnTo>
                  <a:lnTo>
                    <a:pt x="451" y="48"/>
                  </a:lnTo>
                  <a:lnTo>
                    <a:pt x="455" y="43"/>
                  </a:lnTo>
                  <a:lnTo>
                    <a:pt x="455" y="37"/>
                  </a:lnTo>
                  <a:lnTo>
                    <a:pt x="455" y="34"/>
                  </a:lnTo>
                  <a:lnTo>
                    <a:pt x="457" y="32"/>
                  </a:lnTo>
                  <a:lnTo>
                    <a:pt x="453" y="30"/>
                  </a:lnTo>
                  <a:lnTo>
                    <a:pt x="455" y="21"/>
                  </a:lnTo>
                  <a:lnTo>
                    <a:pt x="458" y="21"/>
                  </a:lnTo>
                  <a:lnTo>
                    <a:pt x="460" y="12"/>
                  </a:lnTo>
                  <a:lnTo>
                    <a:pt x="464" y="9"/>
                  </a:lnTo>
                  <a:lnTo>
                    <a:pt x="464" y="3"/>
                  </a:lnTo>
                  <a:lnTo>
                    <a:pt x="466" y="3"/>
                  </a:lnTo>
                  <a:lnTo>
                    <a:pt x="467" y="3"/>
                  </a:lnTo>
                  <a:lnTo>
                    <a:pt x="469" y="2"/>
                  </a:lnTo>
                  <a:lnTo>
                    <a:pt x="471" y="0"/>
                  </a:lnTo>
                  <a:lnTo>
                    <a:pt x="473" y="0"/>
                  </a:lnTo>
                  <a:lnTo>
                    <a:pt x="473" y="2"/>
                  </a:lnTo>
                  <a:lnTo>
                    <a:pt x="473" y="3"/>
                  </a:lnTo>
                  <a:lnTo>
                    <a:pt x="473" y="5"/>
                  </a:lnTo>
                  <a:lnTo>
                    <a:pt x="473" y="5"/>
                  </a:lnTo>
                  <a:lnTo>
                    <a:pt x="474" y="19"/>
                  </a:lnTo>
                  <a:lnTo>
                    <a:pt x="478" y="19"/>
                  </a:lnTo>
                  <a:lnTo>
                    <a:pt x="478" y="21"/>
                  </a:lnTo>
                  <a:lnTo>
                    <a:pt x="478" y="25"/>
                  </a:lnTo>
                  <a:lnTo>
                    <a:pt x="480" y="27"/>
                  </a:lnTo>
                  <a:lnTo>
                    <a:pt x="480" y="30"/>
                  </a:lnTo>
                  <a:lnTo>
                    <a:pt x="482" y="30"/>
                  </a:lnTo>
                  <a:lnTo>
                    <a:pt x="482" y="35"/>
                  </a:lnTo>
                  <a:lnTo>
                    <a:pt x="483" y="35"/>
                  </a:lnTo>
                  <a:lnTo>
                    <a:pt x="485" y="44"/>
                  </a:lnTo>
                  <a:lnTo>
                    <a:pt x="485" y="50"/>
                  </a:lnTo>
                  <a:lnTo>
                    <a:pt x="489" y="59"/>
                  </a:lnTo>
                  <a:lnTo>
                    <a:pt x="490" y="60"/>
                  </a:lnTo>
                  <a:lnTo>
                    <a:pt x="492" y="60"/>
                  </a:lnTo>
                  <a:lnTo>
                    <a:pt x="496" y="59"/>
                  </a:lnTo>
                  <a:lnTo>
                    <a:pt x="499" y="57"/>
                  </a:lnTo>
                  <a:lnTo>
                    <a:pt x="501" y="57"/>
                  </a:lnTo>
                  <a:lnTo>
                    <a:pt x="503" y="62"/>
                  </a:lnTo>
                  <a:lnTo>
                    <a:pt x="507" y="64"/>
                  </a:lnTo>
                  <a:lnTo>
                    <a:pt x="508" y="66"/>
                  </a:lnTo>
                  <a:lnTo>
                    <a:pt x="510" y="68"/>
                  </a:lnTo>
                  <a:lnTo>
                    <a:pt x="514" y="69"/>
                  </a:lnTo>
                  <a:lnTo>
                    <a:pt x="514" y="73"/>
                  </a:lnTo>
                  <a:lnTo>
                    <a:pt x="514" y="75"/>
                  </a:lnTo>
                  <a:lnTo>
                    <a:pt x="514" y="80"/>
                  </a:lnTo>
                  <a:lnTo>
                    <a:pt x="514" y="84"/>
                  </a:lnTo>
                  <a:lnTo>
                    <a:pt x="514" y="85"/>
                  </a:lnTo>
                  <a:lnTo>
                    <a:pt x="515" y="89"/>
                  </a:lnTo>
                  <a:lnTo>
                    <a:pt x="517" y="96"/>
                  </a:lnTo>
                  <a:lnTo>
                    <a:pt x="521" y="101"/>
                  </a:lnTo>
                  <a:lnTo>
                    <a:pt x="523" y="101"/>
                  </a:lnTo>
                  <a:lnTo>
                    <a:pt x="526" y="119"/>
                  </a:lnTo>
                  <a:lnTo>
                    <a:pt x="526" y="125"/>
                  </a:lnTo>
                  <a:lnTo>
                    <a:pt x="526" y="126"/>
                  </a:lnTo>
                  <a:lnTo>
                    <a:pt x="528" y="128"/>
                  </a:lnTo>
                  <a:lnTo>
                    <a:pt x="530" y="130"/>
                  </a:lnTo>
                  <a:lnTo>
                    <a:pt x="530" y="130"/>
                  </a:lnTo>
                  <a:lnTo>
                    <a:pt x="530" y="130"/>
                  </a:lnTo>
                  <a:lnTo>
                    <a:pt x="530" y="130"/>
                  </a:lnTo>
                  <a:lnTo>
                    <a:pt x="530" y="132"/>
                  </a:lnTo>
                  <a:lnTo>
                    <a:pt x="530" y="132"/>
                  </a:lnTo>
                  <a:lnTo>
                    <a:pt x="530" y="134"/>
                  </a:lnTo>
                  <a:lnTo>
                    <a:pt x="532" y="137"/>
                  </a:lnTo>
                  <a:lnTo>
                    <a:pt x="535" y="139"/>
                  </a:lnTo>
                  <a:lnTo>
                    <a:pt x="537" y="141"/>
                  </a:lnTo>
                  <a:lnTo>
                    <a:pt x="544" y="143"/>
                  </a:lnTo>
                  <a:lnTo>
                    <a:pt x="546" y="143"/>
                  </a:lnTo>
                  <a:lnTo>
                    <a:pt x="548" y="141"/>
                  </a:lnTo>
                  <a:lnTo>
                    <a:pt x="549" y="148"/>
                  </a:lnTo>
                  <a:lnTo>
                    <a:pt x="551" y="150"/>
                  </a:lnTo>
                  <a:lnTo>
                    <a:pt x="555" y="150"/>
                  </a:lnTo>
                  <a:lnTo>
                    <a:pt x="557" y="150"/>
                  </a:lnTo>
                  <a:lnTo>
                    <a:pt x="558" y="151"/>
                  </a:lnTo>
                  <a:lnTo>
                    <a:pt x="562" y="155"/>
                  </a:lnTo>
                  <a:lnTo>
                    <a:pt x="564" y="153"/>
                  </a:lnTo>
                  <a:lnTo>
                    <a:pt x="571" y="159"/>
                  </a:lnTo>
                  <a:lnTo>
                    <a:pt x="571" y="162"/>
                  </a:lnTo>
                  <a:lnTo>
                    <a:pt x="569" y="162"/>
                  </a:lnTo>
                  <a:lnTo>
                    <a:pt x="569" y="166"/>
                  </a:lnTo>
                  <a:lnTo>
                    <a:pt x="571" y="168"/>
                  </a:lnTo>
                  <a:lnTo>
                    <a:pt x="573" y="168"/>
                  </a:lnTo>
                  <a:lnTo>
                    <a:pt x="578" y="178"/>
                  </a:lnTo>
                  <a:lnTo>
                    <a:pt x="580" y="178"/>
                  </a:lnTo>
                  <a:lnTo>
                    <a:pt x="582" y="187"/>
                  </a:lnTo>
                  <a:lnTo>
                    <a:pt x="582" y="189"/>
                  </a:lnTo>
                  <a:lnTo>
                    <a:pt x="582" y="192"/>
                  </a:lnTo>
                  <a:lnTo>
                    <a:pt x="583" y="192"/>
                  </a:lnTo>
                  <a:lnTo>
                    <a:pt x="583" y="196"/>
                  </a:lnTo>
                  <a:lnTo>
                    <a:pt x="585" y="196"/>
                  </a:lnTo>
                  <a:lnTo>
                    <a:pt x="585" y="194"/>
                  </a:lnTo>
                  <a:lnTo>
                    <a:pt x="587" y="194"/>
                  </a:lnTo>
                  <a:lnTo>
                    <a:pt x="587" y="191"/>
                  </a:lnTo>
                  <a:lnTo>
                    <a:pt x="589" y="189"/>
                  </a:lnTo>
                  <a:lnTo>
                    <a:pt x="590" y="192"/>
                  </a:lnTo>
                  <a:lnTo>
                    <a:pt x="598" y="196"/>
                  </a:lnTo>
                  <a:lnTo>
                    <a:pt x="598" y="192"/>
                  </a:lnTo>
                  <a:lnTo>
                    <a:pt x="599" y="194"/>
                  </a:lnTo>
                  <a:lnTo>
                    <a:pt x="599" y="196"/>
                  </a:lnTo>
                  <a:lnTo>
                    <a:pt x="599" y="196"/>
                  </a:lnTo>
                  <a:lnTo>
                    <a:pt x="603" y="214"/>
                  </a:lnTo>
                  <a:lnTo>
                    <a:pt x="610" y="221"/>
                  </a:lnTo>
                  <a:lnTo>
                    <a:pt x="615" y="221"/>
                  </a:lnTo>
                  <a:lnTo>
                    <a:pt x="617" y="223"/>
                  </a:lnTo>
                  <a:lnTo>
                    <a:pt x="621" y="228"/>
                  </a:lnTo>
                  <a:lnTo>
                    <a:pt x="621" y="230"/>
                  </a:lnTo>
                  <a:lnTo>
                    <a:pt x="624" y="234"/>
                  </a:lnTo>
                  <a:lnTo>
                    <a:pt x="626" y="234"/>
                  </a:lnTo>
                  <a:lnTo>
                    <a:pt x="626" y="235"/>
                  </a:lnTo>
                  <a:lnTo>
                    <a:pt x="630" y="241"/>
                  </a:lnTo>
                  <a:lnTo>
                    <a:pt x="630" y="242"/>
                  </a:lnTo>
                  <a:lnTo>
                    <a:pt x="633" y="242"/>
                  </a:lnTo>
                  <a:lnTo>
                    <a:pt x="635" y="251"/>
                  </a:lnTo>
                  <a:lnTo>
                    <a:pt x="637" y="255"/>
                  </a:lnTo>
                  <a:lnTo>
                    <a:pt x="639" y="253"/>
                  </a:lnTo>
                  <a:lnTo>
                    <a:pt x="639" y="259"/>
                  </a:lnTo>
                  <a:lnTo>
                    <a:pt x="637" y="262"/>
                  </a:lnTo>
                  <a:lnTo>
                    <a:pt x="640" y="276"/>
                  </a:lnTo>
                  <a:lnTo>
                    <a:pt x="639" y="275"/>
                  </a:lnTo>
                  <a:lnTo>
                    <a:pt x="639" y="278"/>
                  </a:lnTo>
                  <a:lnTo>
                    <a:pt x="639" y="278"/>
                  </a:lnTo>
                  <a:lnTo>
                    <a:pt x="639" y="280"/>
                  </a:lnTo>
                  <a:lnTo>
                    <a:pt x="640" y="282"/>
                  </a:lnTo>
                  <a:lnTo>
                    <a:pt x="646" y="298"/>
                  </a:lnTo>
                  <a:lnTo>
                    <a:pt x="640" y="333"/>
                  </a:lnTo>
                  <a:lnTo>
                    <a:pt x="640" y="333"/>
                  </a:lnTo>
                  <a:lnTo>
                    <a:pt x="637" y="339"/>
                  </a:lnTo>
                  <a:lnTo>
                    <a:pt x="639" y="350"/>
                  </a:lnTo>
                  <a:lnTo>
                    <a:pt x="637" y="351"/>
                  </a:lnTo>
                  <a:lnTo>
                    <a:pt x="637" y="353"/>
                  </a:lnTo>
                  <a:lnTo>
                    <a:pt x="630" y="369"/>
                  </a:lnTo>
                  <a:lnTo>
                    <a:pt x="628" y="371"/>
                  </a:lnTo>
                  <a:lnTo>
                    <a:pt x="628" y="373"/>
                  </a:lnTo>
                  <a:lnTo>
                    <a:pt x="628" y="374"/>
                  </a:lnTo>
                  <a:lnTo>
                    <a:pt x="624" y="380"/>
                  </a:lnTo>
                  <a:lnTo>
                    <a:pt x="623" y="380"/>
                  </a:lnTo>
                  <a:lnTo>
                    <a:pt x="623" y="380"/>
                  </a:lnTo>
                  <a:lnTo>
                    <a:pt x="624" y="382"/>
                  </a:lnTo>
                  <a:lnTo>
                    <a:pt x="619" y="383"/>
                  </a:lnTo>
                  <a:lnTo>
                    <a:pt x="612" y="396"/>
                  </a:lnTo>
                  <a:lnTo>
                    <a:pt x="610" y="396"/>
                  </a:lnTo>
                  <a:lnTo>
                    <a:pt x="608" y="396"/>
                  </a:lnTo>
                  <a:lnTo>
                    <a:pt x="608" y="398"/>
                  </a:lnTo>
                  <a:lnTo>
                    <a:pt x="610" y="398"/>
                  </a:lnTo>
                  <a:lnTo>
                    <a:pt x="610" y="401"/>
                  </a:lnTo>
                  <a:lnTo>
                    <a:pt x="608" y="405"/>
                  </a:lnTo>
                  <a:lnTo>
                    <a:pt x="608" y="405"/>
                  </a:lnTo>
                  <a:lnTo>
                    <a:pt x="608" y="408"/>
                  </a:lnTo>
                  <a:lnTo>
                    <a:pt x="605" y="412"/>
                  </a:lnTo>
                  <a:lnTo>
                    <a:pt x="601" y="428"/>
                  </a:lnTo>
                  <a:lnTo>
                    <a:pt x="599" y="426"/>
                  </a:lnTo>
                  <a:lnTo>
                    <a:pt x="598" y="432"/>
                  </a:lnTo>
                  <a:lnTo>
                    <a:pt x="596" y="433"/>
                  </a:lnTo>
                  <a:lnTo>
                    <a:pt x="594" y="437"/>
                  </a:lnTo>
                  <a:lnTo>
                    <a:pt x="594" y="437"/>
                  </a:lnTo>
                  <a:lnTo>
                    <a:pt x="592" y="439"/>
                  </a:lnTo>
                  <a:lnTo>
                    <a:pt x="590" y="448"/>
                  </a:lnTo>
                  <a:lnTo>
                    <a:pt x="592" y="451"/>
                  </a:lnTo>
                  <a:lnTo>
                    <a:pt x="589" y="462"/>
                  </a:lnTo>
                  <a:lnTo>
                    <a:pt x="590" y="471"/>
                  </a:lnTo>
                  <a:lnTo>
                    <a:pt x="589" y="474"/>
                  </a:lnTo>
                  <a:lnTo>
                    <a:pt x="587" y="473"/>
                  </a:lnTo>
                  <a:lnTo>
                    <a:pt x="585" y="473"/>
                  </a:lnTo>
                  <a:lnTo>
                    <a:pt x="585" y="478"/>
                  </a:lnTo>
                  <a:lnTo>
                    <a:pt x="564" y="480"/>
                  </a:lnTo>
                  <a:lnTo>
                    <a:pt x="546" y="489"/>
                  </a:lnTo>
                  <a:lnTo>
                    <a:pt x="544" y="490"/>
                  </a:lnTo>
                  <a:lnTo>
                    <a:pt x="544" y="492"/>
                  </a:lnTo>
                  <a:lnTo>
                    <a:pt x="540" y="496"/>
                  </a:lnTo>
                  <a:lnTo>
                    <a:pt x="539" y="498"/>
                  </a:lnTo>
                  <a:lnTo>
                    <a:pt x="537" y="496"/>
                  </a:lnTo>
                  <a:lnTo>
                    <a:pt x="533" y="498"/>
                  </a:lnTo>
                  <a:lnTo>
                    <a:pt x="532" y="498"/>
                  </a:lnTo>
                  <a:lnTo>
                    <a:pt x="530" y="498"/>
                  </a:lnTo>
                  <a:lnTo>
                    <a:pt x="530" y="499"/>
                  </a:lnTo>
                  <a:lnTo>
                    <a:pt x="530" y="501"/>
                  </a:lnTo>
                  <a:lnTo>
                    <a:pt x="532" y="499"/>
                  </a:lnTo>
                  <a:lnTo>
                    <a:pt x="533" y="498"/>
                  </a:lnTo>
                  <a:lnTo>
                    <a:pt x="535" y="498"/>
                  </a:lnTo>
                  <a:lnTo>
                    <a:pt x="533" y="505"/>
                  </a:lnTo>
                  <a:lnTo>
                    <a:pt x="532" y="507"/>
                  </a:lnTo>
                  <a:lnTo>
                    <a:pt x="528" y="501"/>
                  </a:lnTo>
                  <a:lnTo>
                    <a:pt x="526" y="501"/>
                  </a:lnTo>
                  <a:lnTo>
                    <a:pt x="524" y="499"/>
                  </a:lnTo>
                  <a:lnTo>
                    <a:pt x="523" y="496"/>
                  </a:lnTo>
                  <a:lnTo>
                    <a:pt x="519" y="496"/>
                  </a:lnTo>
                  <a:lnTo>
                    <a:pt x="517" y="494"/>
                  </a:lnTo>
                  <a:lnTo>
                    <a:pt x="517" y="492"/>
                  </a:lnTo>
                  <a:lnTo>
                    <a:pt x="517" y="489"/>
                  </a:lnTo>
                  <a:lnTo>
                    <a:pt x="515" y="487"/>
                  </a:lnTo>
                  <a:lnTo>
                    <a:pt x="512" y="490"/>
                  </a:lnTo>
                  <a:lnTo>
                    <a:pt x="510" y="490"/>
                  </a:lnTo>
                  <a:lnTo>
                    <a:pt x="507" y="490"/>
                  </a:lnTo>
                  <a:lnTo>
                    <a:pt x="505" y="489"/>
                  </a:lnTo>
                  <a:lnTo>
                    <a:pt x="508" y="489"/>
                  </a:lnTo>
                  <a:lnTo>
                    <a:pt x="510" y="485"/>
                  </a:lnTo>
                  <a:lnTo>
                    <a:pt x="510" y="482"/>
                  </a:lnTo>
                  <a:lnTo>
                    <a:pt x="507" y="480"/>
                  </a:lnTo>
                  <a:lnTo>
                    <a:pt x="503" y="483"/>
                  </a:lnTo>
                  <a:lnTo>
                    <a:pt x="499" y="483"/>
                  </a:lnTo>
                  <a:lnTo>
                    <a:pt x="503" y="487"/>
                  </a:lnTo>
                  <a:lnTo>
                    <a:pt x="503" y="487"/>
                  </a:lnTo>
                  <a:lnTo>
                    <a:pt x="498" y="489"/>
                  </a:lnTo>
                  <a:lnTo>
                    <a:pt x="494" y="492"/>
                  </a:lnTo>
                  <a:lnTo>
                    <a:pt x="492" y="496"/>
                  </a:lnTo>
                  <a:lnTo>
                    <a:pt x="483" y="499"/>
                  </a:lnTo>
                  <a:lnTo>
                    <a:pt x="482" y="498"/>
                  </a:lnTo>
                  <a:lnTo>
                    <a:pt x="458" y="489"/>
                  </a:lnTo>
                  <a:lnTo>
                    <a:pt x="455" y="489"/>
                  </a:lnTo>
                  <a:lnTo>
                    <a:pt x="453" y="490"/>
                  </a:lnTo>
                  <a:lnTo>
                    <a:pt x="451" y="487"/>
                  </a:lnTo>
                  <a:lnTo>
                    <a:pt x="446" y="483"/>
                  </a:lnTo>
                  <a:lnTo>
                    <a:pt x="441" y="483"/>
                  </a:lnTo>
                  <a:lnTo>
                    <a:pt x="435" y="480"/>
                  </a:lnTo>
                  <a:lnTo>
                    <a:pt x="433" y="478"/>
                  </a:lnTo>
                  <a:lnTo>
                    <a:pt x="432" y="474"/>
                  </a:lnTo>
                  <a:lnTo>
                    <a:pt x="428" y="471"/>
                  </a:lnTo>
                  <a:lnTo>
                    <a:pt x="424" y="462"/>
                  </a:lnTo>
                  <a:lnTo>
                    <a:pt x="424" y="462"/>
                  </a:lnTo>
                  <a:lnTo>
                    <a:pt x="426" y="458"/>
                  </a:lnTo>
                  <a:lnTo>
                    <a:pt x="426" y="455"/>
                  </a:lnTo>
                  <a:lnTo>
                    <a:pt x="423" y="446"/>
                  </a:lnTo>
                  <a:lnTo>
                    <a:pt x="416" y="437"/>
                  </a:lnTo>
                  <a:lnTo>
                    <a:pt x="419" y="432"/>
                  </a:lnTo>
                  <a:lnTo>
                    <a:pt x="417" y="432"/>
                  </a:lnTo>
                  <a:lnTo>
                    <a:pt x="414" y="432"/>
                  </a:lnTo>
                  <a:lnTo>
                    <a:pt x="405" y="435"/>
                  </a:lnTo>
                  <a:lnTo>
                    <a:pt x="401" y="437"/>
                  </a:lnTo>
                  <a:lnTo>
                    <a:pt x="399" y="435"/>
                  </a:lnTo>
                  <a:lnTo>
                    <a:pt x="403" y="428"/>
                  </a:lnTo>
                  <a:lnTo>
                    <a:pt x="405" y="423"/>
                  </a:lnTo>
                  <a:lnTo>
                    <a:pt x="405" y="419"/>
                  </a:lnTo>
                  <a:lnTo>
                    <a:pt x="403" y="414"/>
                  </a:lnTo>
                  <a:lnTo>
                    <a:pt x="398" y="408"/>
                  </a:lnTo>
                  <a:lnTo>
                    <a:pt x="394" y="416"/>
                  </a:lnTo>
                  <a:lnTo>
                    <a:pt x="392" y="426"/>
                  </a:lnTo>
                  <a:lnTo>
                    <a:pt x="392" y="426"/>
                  </a:lnTo>
                  <a:lnTo>
                    <a:pt x="391" y="426"/>
                  </a:lnTo>
                  <a:lnTo>
                    <a:pt x="387" y="428"/>
                  </a:lnTo>
                  <a:lnTo>
                    <a:pt x="383" y="428"/>
                  </a:lnTo>
                  <a:lnTo>
                    <a:pt x="380" y="430"/>
                  </a:lnTo>
                  <a:lnTo>
                    <a:pt x="378" y="428"/>
                  </a:lnTo>
                  <a:lnTo>
                    <a:pt x="380" y="423"/>
                  </a:lnTo>
                  <a:lnTo>
                    <a:pt x="383" y="423"/>
                  </a:lnTo>
                  <a:lnTo>
                    <a:pt x="387" y="421"/>
                  </a:lnTo>
                  <a:lnTo>
                    <a:pt x="389" y="412"/>
                  </a:lnTo>
                  <a:lnTo>
                    <a:pt x="389" y="412"/>
                  </a:lnTo>
                  <a:lnTo>
                    <a:pt x="389" y="407"/>
                  </a:lnTo>
                  <a:lnTo>
                    <a:pt x="392" y="399"/>
                  </a:lnTo>
                  <a:lnTo>
                    <a:pt x="394" y="398"/>
                  </a:lnTo>
                  <a:lnTo>
                    <a:pt x="394" y="394"/>
                  </a:lnTo>
                  <a:lnTo>
                    <a:pt x="396" y="387"/>
                  </a:lnTo>
                  <a:lnTo>
                    <a:pt x="396" y="389"/>
                  </a:lnTo>
                  <a:lnTo>
                    <a:pt x="396" y="383"/>
                  </a:lnTo>
                  <a:lnTo>
                    <a:pt x="396" y="382"/>
                  </a:lnTo>
                  <a:lnTo>
                    <a:pt x="394" y="380"/>
                  </a:lnTo>
                  <a:lnTo>
                    <a:pt x="394" y="376"/>
                  </a:lnTo>
                  <a:lnTo>
                    <a:pt x="392" y="376"/>
                  </a:lnTo>
                  <a:lnTo>
                    <a:pt x="392" y="378"/>
                  </a:lnTo>
                  <a:lnTo>
                    <a:pt x="392" y="383"/>
                  </a:lnTo>
                  <a:lnTo>
                    <a:pt x="391" y="383"/>
                  </a:lnTo>
                  <a:lnTo>
                    <a:pt x="385" y="394"/>
                  </a:lnTo>
                  <a:lnTo>
                    <a:pt x="385" y="396"/>
                  </a:lnTo>
                  <a:lnTo>
                    <a:pt x="383" y="399"/>
                  </a:lnTo>
                  <a:lnTo>
                    <a:pt x="380" y="398"/>
                  </a:lnTo>
                  <a:lnTo>
                    <a:pt x="380" y="399"/>
                  </a:lnTo>
                  <a:lnTo>
                    <a:pt x="378" y="401"/>
                  </a:lnTo>
                  <a:lnTo>
                    <a:pt x="375" y="403"/>
                  </a:lnTo>
                  <a:lnTo>
                    <a:pt x="373" y="405"/>
                  </a:lnTo>
                  <a:lnTo>
                    <a:pt x="371" y="405"/>
                  </a:lnTo>
                  <a:lnTo>
                    <a:pt x="369" y="410"/>
                  </a:lnTo>
                  <a:lnTo>
                    <a:pt x="364" y="416"/>
                  </a:lnTo>
                  <a:lnTo>
                    <a:pt x="362" y="419"/>
                  </a:lnTo>
                  <a:lnTo>
                    <a:pt x="364" y="419"/>
                  </a:lnTo>
                  <a:lnTo>
                    <a:pt x="364" y="424"/>
                  </a:lnTo>
                  <a:lnTo>
                    <a:pt x="362" y="423"/>
                  </a:lnTo>
                  <a:lnTo>
                    <a:pt x="360" y="423"/>
                  </a:lnTo>
                  <a:lnTo>
                    <a:pt x="358" y="419"/>
                  </a:lnTo>
                  <a:lnTo>
                    <a:pt x="355" y="417"/>
                  </a:lnTo>
                  <a:lnTo>
                    <a:pt x="353" y="416"/>
                  </a:lnTo>
                  <a:lnTo>
                    <a:pt x="351" y="416"/>
                  </a:lnTo>
                  <a:lnTo>
                    <a:pt x="351" y="412"/>
                  </a:lnTo>
                  <a:lnTo>
                    <a:pt x="355" y="416"/>
                  </a:lnTo>
                  <a:lnTo>
                    <a:pt x="355" y="414"/>
                  </a:lnTo>
                  <a:lnTo>
                    <a:pt x="355" y="410"/>
                  </a:lnTo>
                  <a:lnTo>
                    <a:pt x="353" y="407"/>
                  </a:lnTo>
                  <a:lnTo>
                    <a:pt x="353" y="403"/>
                  </a:lnTo>
                  <a:lnTo>
                    <a:pt x="350" y="399"/>
                  </a:lnTo>
                  <a:lnTo>
                    <a:pt x="348" y="398"/>
                  </a:lnTo>
                  <a:lnTo>
                    <a:pt x="346" y="392"/>
                  </a:lnTo>
                  <a:lnTo>
                    <a:pt x="344" y="389"/>
                  </a:lnTo>
                  <a:lnTo>
                    <a:pt x="342" y="389"/>
                  </a:lnTo>
                  <a:lnTo>
                    <a:pt x="337" y="385"/>
                  </a:lnTo>
                  <a:lnTo>
                    <a:pt x="333" y="383"/>
                  </a:lnTo>
                  <a:lnTo>
                    <a:pt x="333" y="380"/>
                  </a:lnTo>
                  <a:lnTo>
                    <a:pt x="335" y="380"/>
                  </a:lnTo>
                  <a:lnTo>
                    <a:pt x="337" y="376"/>
                  </a:lnTo>
                  <a:lnTo>
                    <a:pt x="330" y="374"/>
                  </a:lnTo>
                  <a:lnTo>
                    <a:pt x="325" y="369"/>
                  </a:lnTo>
                  <a:lnTo>
                    <a:pt x="323" y="367"/>
                  </a:lnTo>
                  <a:lnTo>
                    <a:pt x="323" y="371"/>
                  </a:lnTo>
                  <a:lnTo>
                    <a:pt x="321" y="369"/>
                  </a:lnTo>
                  <a:lnTo>
                    <a:pt x="310" y="366"/>
                  </a:lnTo>
                  <a:lnTo>
                    <a:pt x="308" y="366"/>
                  </a:lnTo>
                  <a:lnTo>
                    <a:pt x="307" y="367"/>
                  </a:lnTo>
                  <a:lnTo>
                    <a:pt x="307" y="367"/>
                  </a:lnTo>
                  <a:lnTo>
                    <a:pt x="305" y="366"/>
                  </a:lnTo>
                  <a:lnTo>
                    <a:pt x="296" y="358"/>
                  </a:lnTo>
                  <a:lnTo>
                    <a:pt x="289" y="357"/>
                  </a:lnTo>
                  <a:lnTo>
                    <a:pt x="257" y="358"/>
                  </a:lnTo>
                  <a:lnTo>
                    <a:pt x="239" y="367"/>
                  </a:lnTo>
                  <a:lnTo>
                    <a:pt x="232" y="367"/>
                  </a:lnTo>
                  <a:lnTo>
                    <a:pt x="226" y="371"/>
                  </a:lnTo>
                  <a:lnTo>
                    <a:pt x="210" y="371"/>
                  </a:lnTo>
                  <a:lnTo>
                    <a:pt x="207" y="369"/>
                  </a:lnTo>
                  <a:lnTo>
                    <a:pt x="201" y="371"/>
                  </a:lnTo>
                  <a:lnTo>
                    <a:pt x="191" y="378"/>
                  </a:lnTo>
                  <a:lnTo>
                    <a:pt x="187" y="380"/>
                  </a:lnTo>
                  <a:lnTo>
                    <a:pt x="182" y="382"/>
                  </a:lnTo>
                  <a:lnTo>
                    <a:pt x="178" y="383"/>
                  </a:lnTo>
                  <a:lnTo>
                    <a:pt x="175" y="385"/>
                  </a:lnTo>
                  <a:lnTo>
                    <a:pt x="168" y="399"/>
                  </a:lnTo>
                  <a:lnTo>
                    <a:pt x="162" y="401"/>
                  </a:lnTo>
                  <a:lnTo>
                    <a:pt x="159" y="401"/>
                  </a:lnTo>
                  <a:lnTo>
                    <a:pt x="157" y="399"/>
                  </a:lnTo>
                  <a:lnTo>
                    <a:pt x="144" y="403"/>
                  </a:lnTo>
                  <a:lnTo>
                    <a:pt x="143" y="401"/>
                  </a:lnTo>
                  <a:lnTo>
                    <a:pt x="141" y="399"/>
                  </a:lnTo>
                  <a:lnTo>
                    <a:pt x="135" y="401"/>
                  </a:lnTo>
                  <a:lnTo>
                    <a:pt x="126" y="399"/>
                  </a:lnTo>
                  <a:lnTo>
                    <a:pt x="121" y="401"/>
                  </a:lnTo>
                  <a:lnTo>
                    <a:pt x="109" y="401"/>
                  </a:lnTo>
                  <a:lnTo>
                    <a:pt x="105" y="403"/>
                  </a:lnTo>
                  <a:lnTo>
                    <a:pt x="103" y="405"/>
                  </a:lnTo>
                  <a:lnTo>
                    <a:pt x="102" y="408"/>
                  </a:lnTo>
                  <a:lnTo>
                    <a:pt x="102" y="408"/>
                  </a:lnTo>
                  <a:lnTo>
                    <a:pt x="102" y="410"/>
                  </a:lnTo>
                  <a:lnTo>
                    <a:pt x="100" y="412"/>
                  </a:lnTo>
                  <a:lnTo>
                    <a:pt x="91" y="412"/>
                  </a:lnTo>
                  <a:lnTo>
                    <a:pt x="84" y="419"/>
                  </a:lnTo>
                  <a:lnTo>
                    <a:pt x="84" y="421"/>
                  </a:lnTo>
                  <a:lnTo>
                    <a:pt x="80" y="423"/>
                  </a:lnTo>
                  <a:lnTo>
                    <a:pt x="78" y="423"/>
                  </a:lnTo>
                  <a:lnTo>
                    <a:pt x="77" y="421"/>
                  </a:lnTo>
                  <a:lnTo>
                    <a:pt x="75" y="424"/>
                  </a:lnTo>
                  <a:lnTo>
                    <a:pt x="73" y="424"/>
                  </a:lnTo>
                  <a:lnTo>
                    <a:pt x="71" y="424"/>
                  </a:lnTo>
                  <a:lnTo>
                    <a:pt x="69" y="423"/>
                  </a:lnTo>
                  <a:lnTo>
                    <a:pt x="55" y="423"/>
                  </a:lnTo>
                  <a:lnTo>
                    <a:pt x="53" y="421"/>
                  </a:lnTo>
                  <a:lnTo>
                    <a:pt x="50" y="419"/>
                  </a:lnTo>
                  <a:lnTo>
                    <a:pt x="50" y="419"/>
                  </a:lnTo>
                  <a:lnTo>
                    <a:pt x="46" y="419"/>
                  </a:lnTo>
                  <a:lnTo>
                    <a:pt x="37" y="410"/>
                  </a:lnTo>
                  <a:lnTo>
                    <a:pt x="30" y="408"/>
                  </a:lnTo>
                  <a:lnTo>
                    <a:pt x="30" y="396"/>
                  </a:lnTo>
                  <a:lnTo>
                    <a:pt x="30" y="396"/>
                  </a:lnTo>
                  <a:lnTo>
                    <a:pt x="34" y="396"/>
                  </a:lnTo>
                  <a:lnTo>
                    <a:pt x="35" y="396"/>
                  </a:lnTo>
                  <a:lnTo>
                    <a:pt x="41" y="387"/>
                  </a:lnTo>
                  <a:lnTo>
                    <a:pt x="41" y="383"/>
                  </a:lnTo>
                  <a:lnTo>
                    <a:pt x="39" y="380"/>
                  </a:lnTo>
                  <a:lnTo>
                    <a:pt x="39" y="376"/>
                  </a:lnTo>
                  <a:lnTo>
                    <a:pt x="39" y="378"/>
                  </a:lnTo>
                  <a:lnTo>
                    <a:pt x="41" y="374"/>
                  </a:lnTo>
                  <a:lnTo>
                    <a:pt x="41" y="360"/>
                  </a:lnTo>
                  <a:lnTo>
                    <a:pt x="32" y="341"/>
                  </a:lnTo>
                  <a:lnTo>
                    <a:pt x="28" y="317"/>
                  </a:lnTo>
                  <a:lnTo>
                    <a:pt x="23" y="307"/>
                  </a:lnTo>
                  <a:lnTo>
                    <a:pt x="21" y="303"/>
                  </a:lnTo>
                  <a:lnTo>
                    <a:pt x="16" y="292"/>
                  </a:lnTo>
                  <a:lnTo>
                    <a:pt x="14" y="287"/>
                  </a:lnTo>
                  <a:lnTo>
                    <a:pt x="10" y="275"/>
                  </a:lnTo>
                  <a:lnTo>
                    <a:pt x="7" y="273"/>
                  </a:lnTo>
                  <a:lnTo>
                    <a:pt x="3" y="267"/>
                  </a:lnTo>
                  <a:lnTo>
                    <a:pt x="2" y="266"/>
                  </a:lnTo>
                  <a:lnTo>
                    <a:pt x="2" y="264"/>
                  </a:lnTo>
                  <a:lnTo>
                    <a:pt x="0" y="260"/>
                  </a:lnTo>
                  <a:lnTo>
                    <a:pt x="0" y="259"/>
                  </a:lnTo>
                  <a:lnTo>
                    <a:pt x="0" y="260"/>
                  </a:lnTo>
                  <a:lnTo>
                    <a:pt x="2" y="260"/>
                  </a:lnTo>
                  <a:lnTo>
                    <a:pt x="3" y="262"/>
                  </a:lnTo>
                  <a:lnTo>
                    <a:pt x="3" y="264"/>
                  </a:lnTo>
                  <a:lnTo>
                    <a:pt x="3" y="266"/>
                  </a:lnTo>
                  <a:lnTo>
                    <a:pt x="5" y="266"/>
                  </a:lnTo>
                  <a:lnTo>
                    <a:pt x="5" y="267"/>
                  </a:lnTo>
                  <a:lnTo>
                    <a:pt x="9" y="267"/>
                  </a:lnTo>
                  <a:lnTo>
                    <a:pt x="10" y="266"/>
                  </a:lnTo>
                  <a:lnTo>
                    <a:pt x="9" y="264"/>
                  </a:lnTo>
                  <a:lnTo>
                    <a:pt x="7" y="260"/>
                  </a:lnTo>
                  <a:lnTo>
                    <a:pt x="3" y="253"/>
                  </a:lnTo>
                  <a:lnTo>
                    <a:pt x="3" y="250"/>
                  </a:lnTo>
                  <a:lnTo>
                    <a:pt x="5" y="250"/>
                  </a:lnTo>
                  <a:lnTo>
                    <a:pt x="7" y="260"/>
                  </a:lnTo>
                  <a:lnTo>
                    <a:pt x="10" y="257"/>
                  </a:lnTo>
                  <a:lnTo>
                    <a:pt x="10" y="264"/>
                  </a:lnTo>
                  <a:lnTo>
                    <a:pt x="12" y="264"/>
                  </a:lnTo>
                  <a:lnTo>
                    <a:pt x="14" y="262"/>
                  </a:lnTo>
                  <a:lnTo>
                    <a:pt x="16" y="259"/>
                  </a:lnTo>
                  <a:lnTo>
                    <a:pt x="14" y="253"/>
                  </a:lnTo>
                  <a:lnTo>
                    <a:pt x="12" y="251"/>
                  </a:lnTo>
                  <a:lnTo>
                    <a:pt x="10" y="248"/>
                  </a:lnTo>
                  <a:lnTo>
                    <a:pt x="10" y="248"/>
                  </a:lnTo>
                  <a:lnTo>
                    <a:pt x="10" y="246"/>
                  </a:lnTo>
                  <a:lnTo>
                    <a:pt x="2" y="230"/>
                  </a:lnTo>
                  <a:lnTo>
                    <a:pt x="2" y="221"/>
                  </a:lnTo>
                  <a:lnTo>
                    <a:pt x="3" y="217"/>
                  </a:lnTo>
                  <a:lnTo>
                    <a:pt x="7" y="214"/>
                  </a:lnTo>
                  <a:lnTo>
                    <a:pt x="9" y="203"/>
                  </a:lnTo>
                  <a:lnTo>
                    <a:pt x="5" y="200"/>
                  </a:lnTo>
                  <a:lnTo>
                    <a:pt x="10" y="185"/>
                  </a:lnTo>
                  <a:lnTo>
                    <a:pt x="12" y="18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1" name="Freeform 5539"/>
            <p:cNvSpPr>
              <a:spLocks/>
            </p:cNvSpPr>
            <p:nvPr/>
          </p:nvSpPr>
          <p:spPr bwMode="auto">
            <a:xfrm>
              <a:off x="4711" y="2043"/>
              <a:ext cx="55" cy="82"/>
            </a:xfrm>
            <a:custGeom>
              <a:avLst/>
              <a:gdLst/>
              <a:ahLst/>
              <a:cxnLst>
                <a:cxn ang="0">
                  <a:pos x="53" y="26"/>
                </a:cxn>
                <a:cxn ang="0">
                  <a:pos x="55" y="50"/>
                </a:cxn>
                <a:cxn ang="0">
                  <a:pos x="48" y="66"/>
                </a:cxn>
                <a:cxn ang="0">
                  <a:pos x="39" y="66"/>
                </a:cxn>
                <a:cxn ang="0">
                  <a:pos x="35" y="71"/>
                </a:cxn>
                <a:cxn ang="0">
                  <a:pos x="30" y="69"/>
                </a:cxn>
                <a:cxn ang="0">
                  <a:pos x="27" y="73"/>
                </a:cxn>
                <a:cxn ang="0">
                  <a:pos x="23" y="76"/>
                </a:cxn>
                <a:cxn ang="0">
                  <a:pos x="21" y="73"/>
                </a:cxn>
                <a:cxn ang="0">
                  <a:pos x="19" y="78"/>
                </a:cxn>
                <a:cxn ang="0">
                  <a:pos x="18" y="78"/>
                </a:cxn>
                <a:cxn ang="0">
                  <a:pos x="19" y="75"/>
                </a:cxn>
                <a:cxn ang="0">
                  <a:pos x="12" y="80"/>
                </a:cxn>
                <a:cxn ang="0">
                  <a:pos x="10" y="78"/>
                </a:cxn>
                <a:cxn ang="0">
                  <a:pos x="7" y="80"/>
                </a:cxn>
                <a:cxn ang="0">
                  <a:pos x="3" y="82"/>
                </a:cxn>
                <a:cxn ang="0">
                  <a:pos x="3" y="76"/>
                </a:cxn>
                <a:cxn ang="0">
                  <a:pos x="7" y="75"/>
                </a:cxn>
                <a:cxn ang="0">
                  <a:pos x="5" y="71"/>
                </a:cxn>
                <a:cxn ang="0">
                  <a:pos x="3" y="71"/>
                </a:cxn>
                <a:cxn ang="0">
                  <a:pos x="5" y="64"/>
                </a:cxn>
                <a:cxn ang="0">
                  <a:pos x="7" y="57"/>
                </a:cxn>
                <a:cxn ang="0">
                  <a:pos x="10" y="53"/>
                </a:cxn>
                <a:cxn ang="0">
                  <a:pos x="9" y="50"/>
                </a:cxn>
                <a:cxn ang="0">
                  <a:pos x="5" y="37"/>
                </a:cxn>
                <a:cxn ang="0">
                  <a:pos x="5" y="39"/>
                </a:cxn>
                <a:cxn ang="0">
                  <a:pos x="2" y="37"/>
                </a:cxn>
                <a:cxn ang="0">
                  <a:pos x="2" y="35"/>
                </a:cxn>
                <a:cxn ang="0">
                  <a:pos x="9" y="32"/>
                </a:cxn>
                <a:cxn ang="0">
                  <a:pos x="12" y="34"/>
                </a:cxn>
                <a:cxn ang="0">
                  <a:pos x="12" y="28"/>
                </a:cxn>
                <a:cxn ang="0">
                  <a:pos x="10" y="25"/>
                </a:cxn>
                <a:cxn ang="0">
                  <a:pos x="10" y="23"/>
                </a:cxn>
                <a:cxn ang="0">
                  <a:pos x="7" y="21"/>
                </a:cxn>
                <a:cxn ang="0">
                  <a:pos x="9" y="19"/>
                </a:cxn>
                <a:cxn ang="0">
                  <a:pos x="7" y="16"/>
                </a:cxn>
                <a:cxn ang="0">
                  <a:pos x="7" y="16"/>
                </a:cxn>
                <a:cxn ang="0">
                  <a:pos x="28" y="5"/>
                </a:cxn>
                <a:cxn ang="0">
                  <a:pos x="37" y="0"/>
                </a:cxn>
              </a:cxnLst>
              <a:rect l="0" t="0" r="r" b="b"/>
              <a:pathLst>
                <a:path w="55" h="82">
                  <a:moveTo>
                    <a:pt x="37" y="0"/>
                  </a:moveTo>
                  <a:lnTo>
                    <a:pt x="53" y="26"/>
                  </a:lnTo>
                  <a:lnTo>
                    <a:pt x="53" y="48"/>
                  </a:lnTo>
                  <a:lnTo>
                    <a:pt x="55" y="50"/>
                  </a:lnTo>
                  <a:lnTo>
                    <a:pt x="52" y="62"/>
                  </a:lnTo>
                  <a:lnTo>
                    <a:pt x="48" y="66"/>
                  </a:lnTo>
                  <a:lnTo>
                    <a:pt x="43" y="67"/>
                  </a:lnTo>
                  <a:lnTo>
                    <a:pt x="39" y="66"/>
                  </a:lnTo>
                  <a:lnTo>
                    <a:pt x="35" y="73"/>
                  </a:lnTo>
                  <a:lnTo>
                    <a:pt x="35" y="71"/>
                  </a:lnTo>
                  <a:lnTo>
                    <a:pt x="34" y="71"/>
                  </a:lnTo>
                  <a:lnTo>
                    <a:pt x="30" y="69"/>
                  </a:lnTo>
                  <a:lnTo>
                    <a:pt x="25" y="71"/>
                  </a:lnTo>
                  <a:lnTo>
                    <a:pt x="27"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2" y="82"/>
                  </a:lnTo>
                  <a:lnTo>
                    <a:pt x="3" y="76"/>
                  </a:lnTo>
                  <a:lnTo>
                    <a:pt x="7" y="76"/>
                  </a:lnTo>
                  <a:lnTo>
                    <a:pt x="7" y="75"/>
                  </a:lnTo>
                  <a:lnTo>
                    <a:pt x="7" y="73"/>
                  </a:lnTo>
                  <a:lnTo>
                    <a:pt x="5" y="71"/>
                  </a:lnTo>
                  <a:lnTo>
                    <a:pt x="5" y="73"/>
                  </a:lnTo>
                  <a:lnTo>
                    <a:pt x="3" y="71"/>
                  </a:lnTo>
                  <a:lnTo>
                    <a:pt x="5" y="67"/>
                  </a:lnTo>
                  <a:lnTo>
                    <a:pt x="5" y="64"/>
                  </a:lnTo>
                  <a:lnTo>
                    <a:pt x="9" y="59"/>
                  </a:lnTo>
                  <a:lnTo>
                    <a:pt x="7" y="57"/>
                  </a:lnTo>
                  <a:lnTo>
                    <a:pt x="10" y="55"/>
                  </a:lnTo>
                  <a:lnTo>
                    <a:pt x="10" y="53"/>
                  </a:lnTo>
                  <a:lnTo>
                    <a:pt x="9" y="51"/>
                  </a:lnTo>
                  <a:lnTo>
                    <a:pt x="9" y="50"/>
                  </a:lnTo>
                  <a:lnTo>
                    <a:pt x="7" y="48"/>
                  </a:lnTo>
                  <a:lnTo>
                    <a:pt x="5" y="37"/>
                  </a:lnTo>
                  <a:lnTo>
                    <a:pt x="3" y="35"/>
                  </a:lnTo>
                  <a:lnTo>
                    <a:pt x="5" y="39"/>
                  </a:lnTo>
                  <a:lnTo>
                    <a:pt x="3" y="41"/>
                  </a:lnTo>
                  <a:lnTo>
                    <a:pt x="2" y="37"/>
                  </a:lnTo>
                  <a:lnTo>
                    <a:pt x="0" y="37"/>
                  </a:lnTo>
                  <a:lnTo>
                    <a:pt x="2" y="35"/>
                  </a:lnTo>
                  <a:lnTo>
                    <a:pt x="3" y="32"/>
                  </a:lnTo>
                  <a:lnTo>
                    <a:pt x="9" y="32"/>
                  </a:lnTo>
                  <a:lnTo>
                    <a:pt x="12" y="34"/>
                  </a:lnTo>
                  <a:lnTo>
                    <a:pt x="12" y="34"/>
                  </a:lnTo>
                  <a:lnTo>
                    <a:pt x="12" y="30"/>
                  </a:lnTo>
                  <a:lnTo>
                    <a:pt x="12" y="28"/>
                  </a:lnTo>
                  <a:lnTo>
                    <a:pt x="10" y="26"/>
                  </a:lnTo>
                  <a:lnTo>
                    <a:pt x="10" y="25"/>
                  </a:lnTo>
                  <a:lnTo>
                    <a:pt x="12" y="25"/>
                  </a:lnTo>
                  <a:lnTo>
                    <a:pt x="10" y="23"/>
                  </a:lnTo>
                  <a:lnTo>
                    <a:pt x="9" y="23"/>
                  </a:lnTo>
                  <a:lnTo>
                    <a:pt x="7" y="21"/>
                  </a:lnTo>
                  <a:lnTo>
                    <a:pt x="7" y="19"/>
                  </a:lnTo>
                  <a:lnTo>
                    <a:pt x="9" y="19"/>
                  </a:lnTo>
                  <a:lnTo>
                    <a:pt x="7" y="18"/>
                  </a:lnTo>
                  <a:lnTo>
                    <a:pt x="7" y="16"/>
                  </a:lnTo>
                  <a:lnTo>
                    <a:pt x="7" y="14"/>
                  </a:lnTo>
                  <a:lnTo>
                    <a:pt x="7" y="16"/>
                  </a:lnTo>
                  <a:lnTo>
                    <a:pt x="18" y="5"/>
                  </a:lnTo>
                  <a:lnTo>
                    <a:pt x="28" y="5"/>
                  </a:lnTo>
                  <a:lnTo>
                    <a:pt x="32" y="3"/>
                  </a:lnTo>
                  <a:lnTo>
                    <a:pt x="3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2" name="Freeform 5540"/>
            <p:cNvSpPr>
              <a:spLocks/>
            </p:cNvSpPr>
            <p:nvPr/>
          </p:nvSpPr>
          <p:spPr bwMode="auto">
            <a:xfrm>
              <a:off x="4711" y="2043"/>
              <a:ext cx="55" cy="82"/>
            </a:xfrm>
            <a:custGeom>
              <a:avLst/>
              <a:gdLst/>
              <a:ahLst/>
              <a:cxnLst>
                <a:cxn ang="0">
                  <a:pos x="53" y="26"/>
                </a:cxn>
                <a:cxn ang="0">
                  <a:pos x="55" y="50"/>
                </a:cxn>
                <a:cxn ang="0">
                  <a:pos x="48" y="66"/>
                </a:cxn>
                <a:cxn ang="0">
                  <a:pos x="39" y="66"/>
                </a:cxn>
                <a:cxn ang="0">
                  <a:pos x="35" y="71"/>
                </a:cxn>
                <a:cxn ang="0">
                  <a:pos x="30" y="69"/>
                </a:cxn>
                <a:cxn ang="0">
                  <a:pos x="27" y="73"/>
                </a:cxn>
                <a:cxn ang="0">
                  <a:pos x="23" y="76"/>
                </a:cxn>
                <a:cxn ang="0">
                  <a:pos x="21" y="73"/>
                </a:cxn>
                <a:cxn ang="0">
                  <a:pos x="19" y="78"/>
                </a:cxn>
                <a:cxn ang="0">
                  <a:pos x="18" y="78"/>
                </a:cxn>
                <a:cxn ang="0">
                  <a:pos x="19" y="75"/>
                </a:cxn>
                <a:cxn ang="0">
                  <a:pos x="12" y="80"/>
                </a:cxn>
                <a:cxn ang="0">
                  <a:pos x="10" y="78"/>
                </a:cxn>
                <a:cxn ang="0">
                  <a:pos x="7" y="80"/>
                </a:cxn>
                <a:cxn ang="0">
                  <a:pos x="3" y="82"/>
                </a:cxn>
                <a:cxn ang="0">
                  <a:pos x="3" y="76"/>
                </a:cxn>
                <a:cxn ang="0">
                  <a:pos x="7" y="75"/>
                </a:cxn>
                <a:cxn ang="0">
                  <a:pos x="5" y="71"/>
                </a:cxn>
                <a:cxn ang="0">
                  <a:pos x="3" y="71"/>
                </a:cxn>
                <a:cxn ang="0">
                  <a:pos x="5" y="64"/>
                </a:cxn>
                <a:cxn ang="0">
                  <a:pos x="7" y="57"/>
                </a:cxn>
                <a:cxn ang="0">
                  <a:pos x="10" y="53"/>
                </a:cxn>
                <a:cxn ang="0">
                  <a:pos x="9" y="50"/>
                </a:cxn>
                <a:cxn ang="0">
                  <a:pos x="5" y="37"/>
                </a:cxn>
                <a:cxn ang="0">
                  <a:pos x="5" y="39"/>
                </a:cxn>
                <a:cxn ang="0">
                  <a:pos x="2" y="37"/>
                </a:cxn>
                <a:cxn ang="0">
                  <a:pos x="2" y="35"/>
                </a:cxn>
                <a:cxn ang="0">
                  <a:pos x="9" y="32"/>
                </a:cxn>
                <a:cxn ang="0">
                  <a:pos x="12" y="34"/>
                </a:cxn>
                <a:cxn ang="0">
                  <a:pos x="12" y="28"/>
                </a:cxn>
                <a:cxn ang="0">
                  <a:pos x="10" y="25"/>
                </a:cxn>
                <a:cxn ang="0">
                  <a:pos x="10" y="23"/>
                </a:cxn>
                <a:cxn ang="0">
                  <a:pos x="7" y="21"/>
                </a:cxn>
                <a:cxn ang="0">
                  <a:pos x="9" y="19"/>
                </a:cxn>
                <a:cxn ang="0">
                  <a:pos x="7" y="16"/>
                </a:cxn>
                <a:cxn ang="0">
                  <a:pos x="7" y="16"/>
                </a:cxn>
                <a:cxn ang="0">
                  <a:pos x="28" y="5"/>
                </a:cxn>
                <a:cxn ang="0">
                  <a:pos x="37" y="0"/>
                </a:cxn>
              </a:cxnLst>
              <a:rect l="0" t="0" r="r" b="b"/>
              <a:pathLst>
                <a:path w="55" h="82">
                  <a:moveTo>
                    <a:pt x="37" y="0"/>
                  </a:moveTo>
                  <a:lnTo>
                    <a:pt x="53" y="26"/>
                  </a:lnTo>
                  <a:lnTo>
                    <a:pt x="53" y="48"/>
                  </a:lnTo>
                  <a:lnTo>
                    <a:pt x="55" y="50"/>
                  </a:lnTo>
                  <a:lnTo>
                    <a:pt x="52" y="62"/>
                  </a:lnTo>
                  <a:lnTo>
                    <a:pt x="48" y="66"/>
                  </a:lnTo>
                  <a:lnTo>
                    <a:pt x="43" y="67"/>
                  </a:lnTo>
                  <a:lnTo>
                    <a:pt x="39" y="66"/>
                  </a:lnTo>
                  <a:lnTo>
                    <a:pt x="35" y="73"/>
                  </a:lnTo>
                  <a:lnTo>
                    <a:pt x="35" y="71"/>
                  </a:lnTo>
                  <a:lnTo>
                    <a:pt x="34" y="71"/>
                  </a:lnTo>
                  <a:lnTo>
                    <a:pt x="30" y="69"/>
                  </a:lnTo>
                  <a:lnTo>
                    <a:pt x="25" y="71"/>
                  </a:lnTo>
                  <a:lnTo>
                    <a:pt x="27"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2" y="82"/>
                  </a:lnTo>
                  <a:lnTo>
                    <a:pt x="3" y="76"/>
                  </a:lnTo>
                  <a:lnTo>
                    <a:pt x="7" y="76"/>
                  </a:lnTo>
                  <a:lnTo>
                    <a:pt x="7" y="75"/>
                  </a:lnTo>
                  <a:lnTo>
                    <a:pt x="7" y="73"/>
                  </a:lnTo>
                  <a:lnTo>
                    <a:pt x="5" y="71"/>
                  </a:lnTo>
                  <a:lnTo>
                    <a:pt x="5" y="73"/>
                  </a:lnTo>
                  <a:lnTo>
                    <a:pt x="3" y="71"/>
                  </a:lnTo>
                  <a:lnTo>
                    <a:pt x="5" y="67"/>
                  </a:lnTo>
                  <a:lnTo>
                    <a:pt x="5" y="64"/>
                  </a:lnTo>
                  <a:lnTo>
                    <a:pt x="9" y="59"/>
                  </a:lnTo>
                  <a:lnTo>
                    <a:pt x="7" y="57"/>
                  </a:lnTo>
                  <a:lnTo>
                    <a:pt x="10" y="55"/>
                  </a:lnTo>
                  <a:lnTo>
                    <a:pt x="10" y="53"/>
                  </a:lnTo>
                  <a:lnTo>
                    <a:pt x="9" y="51"/>
                  </a:lnTo>
                  <a:lnTo>
                    <a:pt x="9" y="50"/>
                  </a:lnTo>
                  <a:lnTo>
                    <a:pt x="7" y="48"/>
                  </a:lnTo>
                  <a:lnTo>
                    <a:pt x="5" y="37"/>
                  </a:lnTo>
                  <a:lnTo>
                    <a:pt x="3" y="35"/>
                  </a:lnTo>
                  <a:lnTo>
                    <a:pt x="5" y="39"/>
                  </a:lnTo>
                  <a:lnTo>
                    <a:pt x="3" y="41"/>
                  </a:lnTo>
                  <a:lnTo>
                    <a:pt x="2" y="37"/>
                  </a:lnTo>
                  <a:lnTo>
                    <a:pt x="0" y="37"/>
                  </a:lnTo>
                  <a:lnTo>
                    <a:pt x="2" y="35"/>
                  </a:lnTo>
                  <a:lnTo>
                    <a:pt x="3" y="32"/>
                  </a:lnTo>
                  <a:lnTo>
                    <a:pt x="9" y="32"/>
                  </a:lnTo>
                  <a:lnTo>
                    <a:pt x="12" y="34"/>
                  </a:lnTo>
                  <a:lnTo>
                    <a:pt x="12" y="34"/>
                  </a:lnTo>
                  <a:lnTo>
                    <a:pt x="12" y="30"/>
                  </a:lnTo>
                  <a:lnTo>
                    <a:pt x="12" y="28"/>
                  </a:lnTo>
                  <a:lnTo>
                    <a:pt x="10" y="26"/>
                  </a:lnTo>
                  <a:lnTo>
                    <a:pt x="10" y="25"/>
                  </a:lnTo>
                  <a:lnTo>
                    <a:pt x="12" y="25"/>
                  </a:lnTo>
                  <a:lnTo>
                    <a:pt x="10" y="23"/>
                  </a:lnTo>
                  <a:lnTo>
                    <a:pt x="9" y="23"/>
                  </a:lnTo>
                  <a:lnTo>
                    <a:pt x="7" y="21"/>
                  </a:lnTo>
                  <a:lnTo>
                    <a:pt x="7" y="19"/>
                  </a:lnTo>
                  <a:lnTo>
                    <a:pt x="9" y="19"/>
                  </a:lnTo>
                  <a:lnTo>
                    <a:pt x="7" y="18"/>
                  </a:lnTo>
                  <a:lnTo>
                    <a:pt x="7" y="16"/>
                  </a:lnTo>
                  <a:lnTo>
                    <a:pt x="7" y="14"/>
                  </a:lnTo>
                  <a:lnTo>
                    <a:pt x="7" y="16"/>
                  </a:lnTo>
                  <a:lnTo>
                    <a:pt x="18" y="5"/>
                  </a:lnTo>
                  <a:lnTo>
                    <a:pt x="28" y="5"/>
                  </a:lnTo>
                  <a:lnTo>
                    <a:pt x="32" y="3"/>
                  </a:lnTo>
                  <a:lnTo>
                    <a:pt x="3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3" name="Freeform 5541"/>
            <p:cNvSpPr>
              <a:spLocks/>
            </p:cNvSpPr>
            <p:nvPr/>
          </p:nvSpPr>
          <p:spPr bwMode="auto">
            <a:xfrm>
              <a:off x="5357" y="2392"/>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4" name="Freeform 5542"/>
            <p:cNvSpPr>
              <a:spLocks/>
            </p:cNvSpPr>
            <p:nvPr/>
          </p:nvSpPr>
          <p:spPr bwMode="auto">
            <a:xfrm>
              <a:off x="5357" y="2392"/>
              <a:ext cx="1" cy="2"/>
            </a:xfrm>
            <a:custGeom>
              <a:avLst/>
              <a:gdLst/>
              <a:ahLst/>
              <a:cxnLst>
                <a:cxn ang="0">
                  <a:pos x="0" y="0"/>
                </a:cxn>
                <a:cxn ang="0">
                  <a:pos x="0" y="2"/>
                </a:cxn>
                <a:cxn ang="0">
                  <a:pos x="0" y="0"/>
                </a:cxn>
              </a:cxnLst>
              <a:rect l="0" t="0" r="r" b="b"/>
              <a:pathLst>
                <a:path h="2">
                  <a:moveTo>
                    <a:pt x="0" y="0"/>
                  </a:move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5" name="Freeform 5543"/>
            <p:cNvSpPr>
              <a:spLocks/>
            </p:cNvSpPr>
            <p:nvPr/>
          </p:nvSpPr>
          <p:spPr bwMode="auto">
            <a:xfrm>
              <a:off x="5348" y="3641"/>
              <a:ext cx="3" cy="11"/>
            </a:xfrm>
            <a:custGeom>
              <a:avLst/>
              <a:gdLst/>
              <a:ahLst/>
              <a:cxnLst>
                <a:cxn ang="0">
                  <a:pos x="3" y="2"/>
                </a:cxn>
                <a:cxn ang="0">
                  <a:pos x="3" y="2"/>
                </a:cxn>
                <a:cxn ang="0">
                  <a:pos x="3" y="8"/>
                </a:cxn>
                <a:cxn ang="0">
                  <a:pos x="3" y="9"/>
                </a:cxn>
                <a:cxn ang="0">
                  <a:pos x="3" y="8"/>
                </a:cxn>
                <a:cxn ang="0">
                  <a:pos x="2" y="9"/>
                </a:cxn>
                <a:cxn ang="0">
                  <a:pos x="2" y="9"/>
                </a:cxn>
                <a:cxn ang="0">
                  <a:pos x="2" y="9"/>
                </a:cxn>
                <a:cxn ang="0">
                  <a:pos x="2" y="11"/>
                </a:cxn>
                <a:cxn ang="0">
                  <a:pos x="0" y="11"/>
                </a:cxn>
                <a:cxn ang="0">
                  <a:pos x="0" y="9"/>
                </a:cxn>
                <a:cxn ang="0">
                  <a:pos x="0" y="8"/>
                </a:cxn>
                <a:cxn ang="0">
                  <a:pos x="0" y="8"/>
                </a:cxn>
                <a:cxn ang="0">
                  <a:pos x="0" y="6"/>
                </a:cxn>
                <a:cxn ang="0">
                  <a:pos x="2" y="4"/>
                </a:cxn>
                <a:cxn ang="0">
                  <a:pos x="2" y="0"/>
                </a:cxn>
                <a:cxn ang="0">
                  <a:pos x="3" y="2"/>
                </a:cxn>
              </a:cxnLst>
              <a:rect l="0" t="0" r="r" b="b"/>
              <a:pathLst>
                <a:path w="3" h="11">
                  <a:moveTo>
                    <a:pt x="3" y="2"/>
                  </a:moveTo>
                  <a:lnTo>
                    <a:pt x="3" y="2"/>
                  </a:lnTo>
                  <a:lnTo>
                    <a:pt x="3" y="8"/>
                  </a:lnTo>
                  <a:lnTo>
                    <a:pt x="3" y="9"/>
                  </a:lnTo>
                  <a:lnTo>
                    <a:pt x="3" y="8"/>
                  </a:lnTo>
                  <a:lnTo>
                    <a:pt x="2" y="9"/>
                  </a:lnTo>
                  <a:lnTo>
                    <a:pt x="2" y="9"/>
                  </a:lnTo>
                  <a:lnTo>
                    <a:pt x="2" y="9"/>
                  </a:lnTo>
                  <a:lnTo>
                    <a:pt x="2" y="11"/>
                  </a:lnTo>
                  <a:lnTo>
                    <a:pt x="0" y="11"/>
                  </a:lnTo>
                  <a:lnTo>
                    <a:pt x="0" y="9"/>
                  </a:lnTo>
                  <a:lnTo>
                    <a:pt x="0" y="8"/>
                  </a:lnTo>
                  <a:lnTo>
                    <a:pt x="0" y="8"/>
                  </a:lnTo>
                  <a:lnTo>
                    <a:pt x="0" y="6"/>
                  </a:lnTo>
                  <a:lnTo>
                    <a:pt x="2" y="4"/>
                  </a:lnTo>
                  <a:lnTo>
                    <a:pt x="2"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6" name="Freeform 5544"/>
            <p:cNvSpPr>
              <a:spLocks/>
            </p:cNvSpPr>
            <p:nvPr/>
          </p:nvSpPr>
          <p:spPr bwMode="auto">
            <a:xfrm>
              <a:off x="5348" y="3641"/>
              <a:ext cx="3" cy="11"/>
            </a:xfrm>
            <a:custGeom>
              <a:avLst/>
              <a:gdLst/>
              <a:ahLst/>
              <a:cxnLst>
                <a:cxn ang="0">
                  <a:pos x="3" y="2"/>
                </a:cxn>
                <a:cxn ang="0">
                  <a:pos x="3" y="2"/>
                </a:cxn>
                <a:cxn ang="0">
                  <a:pos x="3" y="8"/>
                </a:cxn>
                <a:cxn ang="0">
                  <a:pos x="3" y="9"/>
                </a:cxn>
                <a:cxn ang="0">
                  <a:pos x="3" y="8"/>
                </a:cxn>
                <a:cxn ang="0">
                  <a:pos x="2" y="9"/>
                </a:cxn>
                <a:cxn ang="0">
                  <a:pos x="2" y="9"/>
                </a:cxn>
                <a:cxn ang="0">
                  <a:pos x="2" y="9"/>
                </a:cxn>
                <a:cxn ang="0">
                  <a:pos x="2" y="11"/>
                </a:cxn>
                <a:cxn ang="0">
                  <a:pos x="0" y="11"/>
                </a:cxn>
                <a:cxn ang="0">
                  <a:pos x="0" y="9"/>
                </a:cxn>
                <a:cxn ang="0">
                  <a:pos x="0" y="8"/>
                </a:cxn>
                <a:cxn ang="0">
                  <a:pos x="0" y="8"/>
                </a:cxn>
                <a:cxn ang="0">
                  <a:pos x="0" y="6"/>
                </a:cxn>
                <a:cxn ang="0">
                  <a:pos x="2" y="4"/>
                </a:cxn>
                <a:cxn ang="0">
                  <a:pos x="2" y="0"/>
                </a:cxn>
                <a:cxn ang="0">
                  <a:pos x="3" y="2"/>
                </a:cxn>
              </a:cxnLst>
              <a:rect l="0" t="0" r="r" b="b"/>
              <a:pathLst>
                <a:path w="3" h="11">
                  <a:moveTo>
                    <a:pt x="3" y="2"/>
                  </a:moveTo>
                  <a:lnTo>
                    <a:pt x="3" y="2"/>
                  </a:lnTo>
                  <a:lnTo>
                    <a:pt x="3" y="8"/>
                  </a:lnTo>
                  <a:lnTo>
                    <a:pt x="3" y="9"/>
                  </a:lnTo>
                  <a:lnTo>
                    <a:pt x="3" y="8"/>
                  </a:lnTo>
                  <a:lnTo>
                    <a:pt x="2" y="9"/>
                  </a:lnTo>
                  <a:lnTo>
                    <a:pt x="2" y="9"/>
                  </a:lnTo>
                  <a:lnTo>
                    <a:pt x="2" y="9"/>
                  </a:lnTo>
                  <a:lnTo>
                    <a:pt x="2" y="11"/>
                  </a:lnTo>
                  <a:lnTo>
                    <a:pt x="0" y="11"/>
                  </a:lnTo>
                  <a:lnTo>
                    <a:pt x="0" y="9"/>
                  </a:lnTo>
                  <a:lnTo>
                    <a:pt x="0" y="8"/>
                  </a:lnTo>
                  <a:lnTo>
                    <a:pt x="0" y="8"/>
                  </a:lnTo>
                  <a:lnTo>
                    <a:pt x="0" y="6"/>
                  </a:lnTo>
                  <a:lnTo>
                    <a:pt x="2" y="4"/>
                  </a:lnTo>
                  <a:lnTo>
                    <a:pt x="2"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7" name="Freeform 5545"/>
            <p:cNvSpPr>
              <a:spLocks/>
            </p:cNvSpPr>
            <p:nvPr/>
          </p:nvSpPr>
          <p:spPr bwMode="auto">
            <a:xfrm>
              <a:off x="5373" y="3549"/>
              <a:ext cx="9" cy="14"/>
            </a:xfrm>
            <a:custGeom>
              <a:avLst/>
              <a:gdLst/>
              <a:ahLst/>
              <a:cxnLst>
                <a:cxn ang="0">
                  <a:pos x="5" y="1"/>
                </a:cxn>
                <a:cxn ang="0">
                  <a:pos x="7" y="0"/>
                </a:cxn>
                <a:cxn ang="0">
                  <a:pos x="7" y="1"/>
                </a:cxn>
                <a:cxn ang="0">
                  <a:pos x="9" y="3"/>
                </a:cxn>
                <a:cxn ang="0">
                  <a:pos x="9" y="5"/>
                </a:cxn>
                <a:cxn ang="0">
                  <a:pos x="7" y="5"/>
                </a:cxn>
                <a:cxn ang="0">
                  <a:pos x="9" y="7"/>
                </a:cxn>
                <a:cxn ang="0">
                  <a:pos x="9" y="9"/>
                </a:cxn>
                <a:cxn ang="0">
                  <a:pos x="7" y="9"/>
                </a:cxn>
                <a:cxn ang="0">
                  <a:pos x="7" y="10"/>
                </a:cxn>
                <a:cxn ang="0">
                  <a:pos x="5" y="10"/>
                </a:cxn>
                <a:cxn ang="0">
                  <a:pos x="3" y="10"/>
                </a:cxn>
                <a:cxn ang="0">
                  <a:pos x="2" y="10"/>
                </a:cxn>
                <a:cxn ang="0">
                  <a:pos x="2" y="14"/>
                </a:cxn>
                <a:cxn ang="0">
                  <a:pos x="0" y="14"/>
                </a:cxn>
                <a:cxn ang="0">
                  <a:pos x="0" y="12"/>
                </a:cxn>
                <a:cxn ang="0">
                  <a:pos x="0" y="9"/>
                </a:cxn>
                <a:cxn ang="0">
                  <a:pos x="3" y="3"/>
                </a:cxn>
                <a:cxn ang="0">
                  <a:pos x="3" y="0"/>
                </a:cxn>
                <a:cxn ang="0">
                  <a:pos x="3" y="0"/>
                </a:cxn>
                <a:cxn ang="0">
                  <a:pos x="5" y="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3" y="10"/>
                  </a:lnTo>
                  <a:lnTo>
                    <a:pt x="2" y="10"/>
                  </a:lnTo>
                  <a:lnTo>
                    <a:pt x="2" y="14"/>
                  </a:lnTo>
                  <a:lnTo>
                    <a:pt x="0" y="14"/>
                  </a:lnTo>
                  <a:lnTo>
                    <a:pt x="0" y="12"/>
                  </a:lnTo>
                  <a:lnTo>
                    <a:pt x="0" y="9"/>
                  </a:lnTo>
                  <a:lnTo>
                    <a:pt x="3" y="3"/>
                  </a:lnTo>
                  <a:lnTo>
                    <a:pt x="3" y="0"/>
                  </a:lnTo>
                  <a:lnTo>
                    <a:pt x="3" y="0"/>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8" name="Freeform 5546"/>
            <p:cNvSpPr>
              <a:spLocks/>
            </p:cNvSpPr>
            <p:nvPr/>
          </p:nvSpPr>
          <p:spPr bwMode="auto">
            <a:xfrm>
              <a:off x="5373" y="3549"/>
              <a:ext cx="9" cy="14"/>
            </a:xfrm>
            <a:custGeom>
              <a:avLst/>
              <a:gdLst/>
              <a:ahLst/>
              <a:cxnLst>
                <a:cxn ang="0">
                  <a:pos x="5" y="1"/>
                </a:cxn>
                <a:cxn ang="0">
                  <a:pos x="7" y="0"/>
                </a:cxn>
                <a:cxn ang="0">
                  <a:pos x="7" y="1"/>
                </a:cxn>
                <a:cxn ang="0">
                  <a:pos x="9" y="3"/>
                </a:cxn>
                <a:cxn ang="0">
                  <a:pos x="9" y="5"/>
                </a:cxn>
                <a:cxn ang="0">
                  <a:pos x="7" y="5"/>
                </a:cxn>
                <a:cxn ang="0">
                  <a:pos x="9" y="7"/>
                </a:cxn>
                <a:cxn ang="0">
                  <a:pos x="9" y="9"/>
                </a:cxn>
                <a:cxn ang="0">
                  <a:pos x="7" y="9"/>
                </a:cxn>
                <a:cxn ang="0">
                  <a:pos x="7" y="10"/>
                </a:cxn>
                <a:cxn ang="0">
                  <a:pos x="5" y="10"/>
                </a:cxn>
                <a:cxn ang="0">
                  <a:pos x="3" y="10"/>
                </a:cxn>
                <a:cxn ang="0">
                  <a:pos x="2" y="10"/>
                </a:cxn>
                <a:cxn ang="0">
                  <a:pos x="2" y="14"/>
                </a:cxn>
                <a:cxn ang="0">
                  <a:pos x="0" y="14"/>
                </a:cxn>
                <a:cxn ang="0">
                  <a:pos x="0" y="12"/>
                </a:cxn>
                <a:cxn ang="0">
                  <a:pos x="0" y="9"/>
                </a:cxn>
                <a:cxn ang="0">
                  <a:pos x="3" y="3"/>
                </a:cxn>
                <a:cxn ang="0">
                  <a:pos x="3" y="0"/>
                </a:cxn>
                <a:cxn ang="0">
                  <a:pos x="3" y="0"/>
                </a:cxn>
                <a:cxn ang="0">
                  <a:pos x="5" y="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3" y="10"/>
                  </a:lnTo>
                  <a:lnTo>
                    <a:pt x="2" y="10"/>
                  </a:lnTo>
                  <a:lnTo>
                    <a:pt x="2" y="14"/>
                  </a:lnTo>
                  <a:lnTo>
                    <a:pt x="0" y="14"/>
                  </a:lnTo>
                  <a:lnTo>
                    <a:pt x="0" y="12"/>
                  </a:lnTo>
                  <a:lnTo>
                    <a:pt x="0" y="9"/>
                  </a:lnTo>
                  <a:lnTo>
                    <a:pt x="3" y="3"/>
                  </a:lnTo>
                  <a:lnTo>
                    <a:pt x="3" y="0"/>
                  </a:lnTo>
                  <a:lnTo>
                    <a:pt x="3" y="0"/>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29" name="Freeform 5547"/>
            <p:cNvSpPr>
              <a:spLocks/>
            </p:cNvSpPr>
            <p:nvPr/>
          </p:nvSpPr>
          <p:spPr bwMode="auto">
            <a:xfrm>
              <a:off x="5355" y="3413"/>
              <a:ext cx="125" cy="136"/>
            </a:xfrm>
            <a:custGeom>
              <a:avLst/>
              <a:gdLst/>
              <a:ahLst/>
              <a:cxnLst>
                <a:cxn ang="0">
                  <a:pos x="91" y="7"/>
                </a:cxn>
                <a:cxn ang="0">
                  <a:pos x="98" y="2"/>
                </a:cxn>
                <a:cxn ang="0">
                  <a:pos x="100" y="2"/>
                </a:cxn>
                <a:cxn ang="0">
                  <a:pos x="102" y="7"/>
                </a:cxn>
                <a:cxn ang="0">
                  <a:pos x="105" y="14"/>
                </a:cxn>
                <a:cxn ang="0">
                  <a:pos x="112" y="13"/>
                </a:cxn>
                <a:cxn ang="0">
                  <a:pos x="118" y="9"/>
                </a:cxn>
                <a:cxn ang="0">
                  <a:pos x="118" y="11"/>
                </a:cxn>
                <a:cxn ang="0">
                  <a:pos x="118" y="16"/>
                </a:cxn>
                <a:cxn ang="0">
                  <a:pos x="121" y="11"/>
                </a:cxn>
                <a:cxn ang="0">
                  <a:pos x="121" y="16"/>
                </a:cxn>
                <a:cxn ang="0">
                  <a:pos x="123" y="21"/>
                </a:cxn>
                <a:cxn ang="0">
                  <a:pos x="121" y="34"/>
                </a:cxn>
                <a:cxn ang="0">
                  <a:pos x="116" y="38"/>
                </a:cxn>
                <a:cxn ang="0">
                  <a:pos x="109" y="52"/>
                </a:cxn>
                <a:cxn ang="0">
                  <a:pos x="102" y="55"/>
                </a:cxn>
                <a:cxn ang="0">
                  <a:pos x="105" y="70"/>
                </a:cxn>
                <a:cxn ang="0">
                  <a:pos x="103" y="71"/>
                </a:cxn>
                <a:cxn ang="0">
                  <a:pos x="95" y="70"/>
                </a:cxn>
                <a:cxn ang="0">
                  <a:pos x="93" y="71"/>
                </a:cxn>
                <a:cxn ang="0">
                  <a:pos x="84" y="77"/>
                </a:cxn>
                <a:cxn ang="0">
                  <a:pos x="80" y="75"/>
                </a:cxn>
                <a:cxn ang="0">
                  <a:pos x="77" y="95"/>
                </a:cxn>
                <a:cxn ang="0">
                  <a:pos x="73" y="102"/>
                </a:cxn>
                <a:cxn ang="0">
                  <a:pos x="68" y="112"/>
                </a:cxn>
                <a:cxn ang="0">
                  <a:pos x="68" y="118"/>
                </a:cxn>
                <a:cxn ang="0">
                  <a:pos x="66" y="120"/>
                </a:cxn>
                <a:cxn ang="0">
                  <a:pos x="55" y="129"/>
                </a:cxn>
                <a:cxn ang="0">
                  <a:pos x="52" y="132"/>
                </a:cxn>
                <a:cxn ang="0">
                  <a:pos x="45" y="134"/>
                </a:cxn>
                <a:cxn ang="0">
                  <a:pos x="39" y="132"/>
                </a:cxn>
                <a:cxn ang="0">
                  <a:pos x="34" y="134"/>
                </a:cxn>
                <a:cxn ang="0">
                  <a:pos x="30" y="134"/>
                </a:cxn>
                <a:cxn ang="0">
                  <a:pos x="28" y="130"/>
                </a:cxn>
                <a:cxn ang="0">
                  <a:pos x="21" y="125"/>
                </a:cxn>
                <a:cxn ang="0">
                  <a:pos x="14" y="125"/>
                </a:cxn>
                <a:cxn ang="0">
                  <a:pos x="4" y="123"/>
                </a:cxn>
                <a:cxn ang="0">
                  <a:pos x="7" y="118"/>
                </a:cxn>
                <a:cxn ang="0">
                  <a:pos x="5" y="118"/>
                </a:cxn>
                <a:cxn ang="0">
                  <a:pos x="2" y="120"/>
                </a:cxn>
                <a:cxn ang="0">
                  <a:pos x="5" y="114"/>
                </a:cxn>
                <a:cxn ang="0">
                  <a:pos x="7" y="112"/>
                </a:cxn>
                <a:cxn ang="0">
                  <a:pos x="7" y="109"/>
                </a:cxn>
                <a:cxn ang="0">
                  <a:pos x="7" y="107"/>
                </a:cxn>
                <a:cxn ang="0">
                  <a:pos x="7" y="104"/>
                </a:cxn>
                <a:cxn ang="0">
                  <a:pos x="11" y="104"/>
                </a:cxn>
                <a:cxn ang="0">
                  <a:pos x="12" y="104"/>
                </a:cxn>
                <a:cxn ang="0">
                  <a:pos x="11" y="96"/>
                </a:cxn>
                <a:cxn ang="0">
                  <a:pos x="14" y="95"/>
                </a:cxn>
                <a:cxn ang="0">
                  <a:pos x="16" y="98"/>
                </a:cxn>
                <a:cxn ang="0">
                  <a:pos x="16" y="93"/>
                </a:cxn>
                <a:cxn ang="0">
                  <a:pos x="21" y="89"/>
                </a:cxn>
                <a:cxn ang="0">
                  <a:pos x="25" y="82"/>
                </a:cxn>
                <a:cxn ang="0">
                  <a:pos x="28" y="77"/>
                </a:cxn>
                <a:cxn ang="0">
                  <a:pos x="34" y="73"/>
                </a:cxn>
                <a:cxn ang="0">
                  <a:pos x="59" y="57"/>
                </a:cxn>
                <a:cxn ang="0">
                  <a:pos x="71" y="48"/>
                </a:cxn>
                <a:cxn ang="0">
                  <a:pos x="84" y="23"/>
                </a:cxn>
                <a:cxn ang="0">
                  <a:pos x="91" y="11"/>
                </a:cxn>
              </a:cxnLst>
              <a:rect l="0" t="0" r="r" b="b"/>
              <a:pathLst>
                <a:path w="125" h="136">
                  <a:moveTo>
                    <a:pt x="91" y="11"/>
                  </a:moveTo>
                  <a:lnTo>
                    <a:pt x="91" y="11"/>
                  </a:lnTo>
                  <a:lnTo>
                    <a:pt x="91" y="7"/>
                  </a:lnTo>
                  <a:lnTo>
                    <a:pt x="95" y="5"/>
                  </a:lnTo>
                  <a:lnTo>
                    <a:pt x="96" y="2"/>
                  </a:lnTo>
                  <a:lnTo>
                    <a:pt x="98" y="2"/>
                  </a:lnTo>
                  <a:lnTo>
                    <a:pt x="98" y="2"/>
                  </a:lnTo>
                  <a:lnTo>
                    <a:pt x="100" y="0"/>
                  </a:lnTo>
                  <a:lnTo>
                    <a:pt x="100" y="2"/>
                  </a:lnTo>
                  <a:lnTo>
                    <a:pt x="100" y="5"/>
                  </a:lnTo>
                  <a:lnTo>
                    <a:pt x="100" y="7"/>
                  </a:lnTo>
                  <a:lnTo>
                    <a:pt x="102" y="7"/>
                  </a:lnTo>
                  <a:lnTo>
                    <a:pt x="103" y="7"/>
                  </a:lnTo>
                  <a:lnTo>
                    <a:pt x="105" y="9"/>
                  </a:lnTo>
                  <a:lnTo>
                    <a:pt x="105" y="14"/>
                  </a:lnTo>
                  <a:lnTo>
                    <a:pt x="105" y="16"/>
                  </a:lnTo>
                  <a:lnTo>
                    <a:pt x="109" y="16"/>
                  </a:lnTo>
                  <a:lnTo>
                    <a:pt x="112" y="13"/>
                  </a:lnTo>
                  <a:lnTo>
                    <a:pt x="114" y="13"/>
                  </a:lnTo>
                  <a:lnTo>
                    <a:pt x="114" y="11"/>
                  </a:lnTo>
                  <a:lnTo>
                    <a:pt x="118" y="9"/>
                  </a:lnTo>
                  <a:lnTo>
                    <a:pt x="119" y="9"/>
                  </a:lnTo>
                  <a:lnTo>
                    <a:pt x="119" y="9"/>
                  </a:lnTo>
                  <a:lnTo>
                    <a:pt x="118" y="11"/>
                  </a:lnTo>
                  <a:lnTo>
                    <a:pt x="118" y="11"/>
                  </a:lnTo>
                  <a:lnTo>
                    <a:pt x="118" y="13"/>
                  </a:lnTo>
                  <a:lnTo>
                    <a:pt x="118" y="16"/>
                  </a:lnTo>
                  <a:lnTo>
                    <a:pt x="121" y="14"/>
                  </a:lnTo>
                  <a:lnTo>
                    <a:pt x="119" y="13"/>
                  </a:lnTo>
                  <a:lnTo>
                    <a:pt x="121" y="11"/>
                  </a:lnTo>
                  <a:lnTo>
                    <a:pt x="123" y="11"/>
                  </a:lnTo>
                  <a:lnTo>
                    <a:pt x="123" y="13"/>
                  </a:lnTo>
                  <a:lnTo>
                    <a:pt x="121" y="16"/>
                  </a:lnTo>
                  <a:lnTo>
                    <a:pt x="123" y="16"/>
                  </a:lnTo>
                  <a:lnTo>
                    <a:pt x="123" y="18"/>
                  </a:lnTo>
                  <a:lnTo>
                    <a:pt x="123" y="21"/>
                  </a:lnTo>
                  <a:lnTo>
                    <a:pt x="125" y="25"/>
                  </a:lnTo>
                  <a:lnTo>
                    <a:pt x="121" y="32"/>
                  </a:lnTo>
                  <a:lnTo>
                    <a:pt x="121" y="34"/>
                  </a:lnTo>
                  <a:lnTo>
                    <a:pt x="119" y="36"/>
                  </a:lnTo>
                  <a:lnTo>
                    <a:pt x="118" y="38"/>
                  </a:lnTo>
                  <a:lnTo>
                    <a:pt x="116" y="38"/>
                  </a:lnTo>
                  <a:lnTo>
                    <a:pt x="114" y="41"/>
                  </a:lnTo>
                  <a:lnTo>
                    <a:pt x="111" y="50"/>
                  </a:lnTo>
                  <a:lnTo>
                    <a:pt x="109" y="52"/>
                  </a:lnTo>
                  <a:lnTo>
                    <a:pt x="107" y="52"/>
                  </a:lnTo>
                  <a:lnTo>
                    <a:pt x="105" y="54"/>
                  </a:lnTo>
                  <a:lnTo>
                    <a:pt x="102" y="55"/>
                  </a:lnTo>
                  <a:lnTo>
                    <a:pt x="102" y="57"/>
                  </a:lnTo>
                  <a:lnTo>
                    <a:pt x="100" y="68"/>
                  </a:lnTo>
                  <a:lnTo>
                    <a:pt x="105" y="70"/>
                  </a:lnTo>
                  <a:lnTo>
                    <a:pt x="105" y="71"/>
                  </a:lnTo>
                  <a:lnTo>
                    <a:pt x="105" y="73"/>
                  </a:lnTo>
                  <a:lnTo>
                    <a:pt x="103" y="71"/>
                  </a:lnTo>
                  <a:lnTo>
                    <a:pt x="103" y="73"/>
                  </a:lnTo>
                  <a:lnTo>
                    <a:pt x="96" y="70"/>
                  </a:lnTo>
                  <a:lnTo>
                    <a:pt x="95" y="70"/>
                  </a:lnTo>
                  <a:lnTo>
                    <a:pt x="95" y="71"/>
                  </a:lnTo>
                  <a:lnTo>
                    <a:pt x="95" y="73"/>
                  </a:lnTo>
                  <a:lnTo>
                    <a:pt x="93" y="71"/>
                  </a:lnTo>
                  <a:lnTo>
                    <a:pt x="91" y="71"/>
                  </a:lnTo>
                  <a:lnTo>
                    <a:pt x="91" y="73"/>
                  </a:lnTo>
                  <a:lnTo>
                    <a:pt x="84" y="77"/>
                  </a:lnTo>
                  <a:lnTo>
                    <a:pt x="82" y="77"/>
                  </a:lnTo>
                  <a:lnTo>
                    <a:pt x="82" y="75"/>
                  </a:lnTo>
                  <a:lnTo>
                    <a:pt x="80" y="75"/>
                  </a:lnTo>
                  <a:lnTo>
                    <a:pt x="80" y="82"/>
                  </a:lnTo>
                  <a:lnTo>
                    <a:pt x="78" y="86"/>
                  </a:lnTo>
                  <a:lnTo>
                    <a:pt x="77" y="95"/>
                  </a:lnTo>
                  <a:lnTo>
                    <a:pt x="75" y="95"/>
                  </a:lnTo>
                  <a:lnTo>
                    <a:pt x="75" y="98"/>
                  </a:lnTo>
                  <a:lnTo>
                    <a:pt x="73" y="102"/>
                  </a:lnTo>
                  <a:lnTo>
                    <a:pt x="71" y="109"/>
                  </a:lnTo>
                  <a:lnTo>
                    <a:pt x="70" y="111"/>
                  </a:lnTo>
                  <a:lnTo>
                    <a:pt x="68" y="112"/>
                  </a:lnTo>
                  <a:lnTo>
                    <a:pt x="68" y="114"/>
                  </a:lnTo>
                  <a:lnTo>
                    <a:pt x="68" y="116"/>
                  </a:lnTo>
                  <a:lnTo>
                    <a:pt x="68" y="118"/>
                  </a:lnTo>
                  <a:lnTo>
                    <a:pt x="68" y="118"/>
                  </a:lnTo>
                  <a:lnTo>
                    <a:pt x="68" y="120"/>
                  </a:lnTo>
                  <a:lnTo>
                    <a:pt x="66" y="120"/>
                  </a:lnTo>
                  <a:lnTo>
                    <a:pt x="62" y="121"/>
                  </a:lnTo>
                  <a:lnTo>
                    <a:pt x="61" y="125"/>
                  </a:lnTo>
                  <a:lnTo>
                    <a:pt x="55" y="129"/>
                  </a:lnTo>
                  <a:lnTo>
                    <a:pt x="53" y="129"/>
                  </a:lnTo>
                  <a:lnTo>
                    <a:pt x="53" y="130"/>
                  </a:lnTo>
                  <a:lnTo>
                    <a:pt x="52" y="132"/>
                  </a:lnTo>
                  <a:lnTo>
                    <a:pt x="52" y="132"/>
                  </a:lnTo>
                  <a:lnTo>
                    <a:pt x="45" y="134"/>
                  </a:lnTo>
                  <a:lnTo>
                    <a:pt x="45" y="134"/>
                  </a:lnTo>
                  <a:lnTo>
                    <a:pt x="41" y="136"/>
                  </a:lnTo>
                  <a:lnTo>
                    <a:pt x="39" y="134"/>
                  </a:lnTo>
                  <a:lnTo>
                    <a:pt x="39" y="132"/>
                  </a:lnTo>
                  <a:lnTo>
                    <a:pt x="37" y="132"/>
                  </a:lnTo>
                  <a:lnTo>
                    <a:pt x="36" y="134"/>
                  </a:lnTo>
                  <a:lnTo>
                    <a:pt x="34" y="134"/>
                  </a:lnTo>
                  <a:lnTo>
                    <a:pt x="32" y="134"/>
                  </a:lnTo>
                  <a:lnTo>
                    <a:pt x="32" y="132"/>
                  </a:lnTo>
                  <a:lnTo>
                    <a:pt x="30" y="134"/>
                  </a:lnTo>
                  <a:lnTo>
                    <a:pt x="30" y="132"/>
                  </a:lnTo>
                  <a:lnTo>
                    <a:pt x="30" y="130"/>
                  </a:lnTo>
                  <a:lnTo>
                    <a:pt x="28" y="130"/>
                  </a:lnTo>
                  <a:lnTo>
                    <a:pt x="27" y="129"/>
                  </a:lnTo>
                  <a:lnTo>
                    <a:pt x="21" y="129"/>
                  </a:lnTo>
                  <a:lnTo>
                    <a:pt x="21" y="125"/>
                  </a:lnTo>
                  <a:lnTo>
                    <a:pt x="20" y="123"/>
                  </a:lnTo>
                  <a:lnTo>
                    <a:pt x="16" y="123"/>
                  </a:lnTo>
                  <a:lnTo>
                    <a:pt x="14" y="125"/>
                  </a:lnTo>
                  <a:lnTo>
                    <a:pt x="12" y="127"/>
                  </a:lnTo>
                  <a:lnTo>
                    <a:pt x="5" y="125"/>
                  </a:lnTo>
                  <a:lnTo>
                    <a:pt x="4" y="123"/>
                  </a:lnTo>
                  <a:lnTo>
                    <a:pt x="5" y="121"/>
                  </a:lnTo>
                  <a:lnTo>
                    <a:pt x="7" y="120"/>
                  </a:lnTo>
                  <a:lnTo>
                    <a:pt x="7" y="118"/>
                  </a:lnTo>
                  <a:lnTo>
                    <a:pt x="4" y="121"/>
                  </a:lnTo>
                  <a:lnTo>
                    <a:pt x="4" y="121"/>
                  </a:lnTo>
                  <a:lnTo>
                    <a:pt x="5" y="118"/>
                  </a:lnTo>
                  <a:lnTo>
                    <a:pt x="5" y="118"/>
                  </a:lnTo>
                  <a:lnTo>
                    <a:pt x="4" y="118"/>
                  </a:lnTo>
                  <a:lnTo>
                    <a:pt x="2" y="120"/>
                  </a:lnTo>
                  <a:lnTo>
                    <a:pt x="0" y="118"/>
                  </a:lnTo>
                  <a:lnTo>
                    <a:pt x="2" y="116"/>
                  </a:lnTo>
                  <a:lnTo>
                    <a:pt x="5" y="114"/>
                  </a:lnTo>
                  <a:lnTo>
                    <a:pt x="7" y="112"/>
                  </a:lnTo>
                  <a:lnTo>
                    <a:pt x="7" y="112"/>
                  </a:lnTo>
                  <a:lnTo>
                    <a:pt x="7" y="112"/>
                  </a:lnTo>
                  <a:lnTo>
                    <a:pt x="7" y="111"/>
                  </a:lnTo>
                  <a:lnTo>
                    <a:pt x="9" y="109"/>
                  </a:lnTo>
                  <a:lnTo>
                    <a:pt x="7" y="109"/>
                  </a:lnTo>
                  <a:lnTo>
                    <a:pt x="5" y="109"/>
                  </a:lnTo>
                  <a:lnTo>
                    <a:pt x="5" y="107"/>
                  </a:lnTo>
                  <a:lnTo>
                    <a:pt x="7" y="107"/>
                  </a:lnTo>
                  <a:lnTo>
                    <a:pt x="7" y="105"/>
                  </a:lnTo>
                  <a:lnTo>
                    <a:pt x="7" y="105"/>
                  </a:lnTo>
                  <a:lnTo>
                    <a:pt x="7" y="104"/>
                  </a:lnTo>
                  <a:lnTo>
                    <a:pt x="9" y="104"/>
                  </a:lnTo>
                  <a:lnTo>
                    <a:pt x="9" y="105"/>
                  </a:lnTo>
                  <a:lnTo>
                    <a:pt x="11" y="104"/>
                  </a:lnTo>
                  <a:lnTo>
                    <a:pt x="11" y="104"/>
                  </a:lnTo>
                  <a:lnTo>
                    <a:pt x="12" y="104"/>
                  </a:lnTo>
                  <a:lnTo>
                    <a:pt x="12" y="104"/>
                  </a:lnTo>
                  <a:lnTo>
                    <a:pt x="11" y="104"/>
                  </a:lnTo>
                  <a:lnTo>
                    <a:pt x="9" y="102"/>
                  </a:lnTo>
                  <a:lnTo>
                    <a:pt x="11" y="96"/>
                  </a:lnTo>
                  <a:lnTo>
                    <a:pt x="12" y="95"/>
                  </a:lnTo>
                  <a:lnTo>
                    <a:pt x="14" y="95"/>
                  </a:lnTo>
                  <a:lnTo>
                    <a:pt x="14" y="95"/>
                  </a:lnTo>
                  <a:lnTo>
                    <a:pt x="14" y="96"/>
                  </a:lnTo>
                  <a:lnTo>
                    <a:pt x="16" y="98"/>
                  </a:lnTo>
                  <a:lnTo>
                    <a:pt x="16" y="98"/>
                  </a:lnTo>
                  <a:lnTo>
                    <a:pt x="16" y="96"/>
                  </a:lnTo>
                  <a:lnTo>
                    <a:pt x="16" y="95"/>
                  </a:lnTo>
                  <a:lnTo>
                    <a:pt x="16" y="93"/>
                  </a:lnTo>
                  <a:lnTo>
                    <a:pt x="18" y="93"/>
                  </a:lnTo>
                  <a:lnTo>
                    <a:pt x="18" y="89"/>
                  </a:lnTo>
                  <a:lnTo>
                    <a:pt x="21" y="89"/>
                  </a:lnTo>
                  <a:lnTo>
                    <a:pt x="23" y="88"/>
                  </a:lnTo>
                  <a:lnTo>
                    <a:pt x="23" y="84"/>
                  </a:lnTo>
                  <a:lnTo>
                    <a:pt x="25" y="82"/>
                  </a:lnTo>
                  <a:lnTo>
                    <a:pt x="27" y="80"/>
                  </a:lnTo>
                  <a:lnTo>
                    <a:pt x="27" y="77"/>
                  </a:lnTo>
                  <a:lnTo>
                    <a:pt x="28" y="77"/>
                  </a:lnTo>
                  <a:lnTo>
                    <a:pt x="30" y="75"/>
                  </a:lnTo>
                  <a:lnTo>
                    <a:pt x="32" y="75"/>
                  </a:lnTo>
                  <a:lnTo>
                    <a:pt x="34" y="73"/>
                  </a:lnTo>
                  <a:lnTo>
                    <a:pt x="39" y="73"/>
                  </a:lnTo>
                  <a:lnTo>
                    <a:pt x="59" y="59"/>
                  </a:lnTo>
                  <a:lnTo>
                    <a:pt x="59" y="57"/>
                  </a:lnTo>
                  <a:lnTo>
                    <a:pt x="64" y="52"/>
                  </a:lnTo>
                  <a:lnTo>
                    <a:pt x="66" y="52"/>
                  </a:lnTo>
                  <a:lnTo>
                    <a:pt x="71" y="48"/>
                  </a:lnTo>
                  <a:lnTo>
                    <a:pt x="75" y="43"/>
                  </a:lnTo>
                  <a:lnTo>
                    <a:pt x="80" y="27"/>
                  </a:lnTo>
                  <a:lnTo>
                    <a:pt x="84" y="23"/>
                  </a:lnTo>
                  <a:lnTo>
                    <a:pt x="86" y="23"/>
                  </a:lnTo>
                  <a:lnTo>
                    <a:pt x="89" y="18"/>
                  </a:lnTo>
                  <a:lnTo>
                    <a:pt x="91"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0" name="Freeform 5548"/>
            <p:cNvSpPr>
              <a:spLocks/>
            </p:cNvSpPr>
            <p:nvPr/>
          </p:nvSpPr>
          <p:spPr bwMode="auto">
            <a:xfrm>
              <a:off x="5355" y="3413"/>
              <a:ext cx="125" cy="136"/>
            </a:xfrm>
            <a:custGeom>
              <a:avLst/>
              <a:gdLst/>
              <a:ahLst/>
              <a:cxnLst>
                <a:cxn ang="0">
                  <a:pos x="91" y="7"/>
                </a:cxn>
                <a:cxn ang="0">
                  <a:pos x="98" y="2"/>
                </a:cxn>
                <a:cxn ang="0">
                  <a:pos x="100" y="2"/>
                </a:cxn>
                <a:cxn ang="0">
                  <a:pos x="102" y="7"/>
                </a:cxn>
                <a:cxn ang="0">
                  <a:pos x="105" y="14"/>
                </a:cxn>
                <a:cxn ang="0">
                  <a:pos x="112" y="13"/>
                </a:cxn>
                <a:cxn ang="0">
                  <a:pos x="118" y="9"/>
                </a:cxn>
                <a:cxn ang="0">
                  <a:pos x="118" y="11"/>
                </a:cxn>
                <a:cxn ang="0">
                  <a:pos x="118" y="16"/>
                </a:cxn>
                <a:cxn ang="0">
                  <a:pos x="121" y="11"/>
                </a:cxn>
                <a:cxn ang="0">
                  <a:pos x="121" y="16"/>
                </a:cxn>
                <a:cxn ang="0">
                  <a:pos x="123" y="21"/>
                </a:cxn>
                <a:cxn ang="0">
                  <a:pos x="121" y="34"/>
                </a:cxn>
                <a:cxn ang="0">
                  <a:pos x="116" y="38"/>
                </a:cxn>
                <a:cxn ang="0">
                  <a:pos x="109" y="52"/>
                </a:cxn>
                <a:cxn ang="0">
                  <a:pos x="102" y="55"/>
                </a:cxn>
                <a:cxn ang="0">
                  <a:pos x="105" y="70"/>
                </a:cxn>
                <a:cxn ang="0">
                  <a:pos x="103" y="71"/>
                </a:cxn>
                <a:cxn ang="0">
                  <a:pos x="95" y="70"/>
                </a:cxn>
                <a:cxn ang="0">
                  <a:pos x="93" y="71"/>
                </a:cxn>
                <a:cxn ang="0">
                  <a:pos x="84" y="77"/>
                </a:cxn>
                <a:cxn ang="0">
                  <a:pos x="80" y="75"/>
                </a:cxn>
                <a:cxn ang="0">
                  <a:pos x="77" y="95"/>
                </a:cxn>
                <a:cxn ang="0">
                  <a:pos x="73" y="102"/>
                </a:cxn>
                <a:cxn ang="0">
                  <a:pos x="68" y="112"/>
                </a:cxn>
                <a:cxn ang="0">
                  <a:pos x="68" y="118"/>
                </a:cxn>
                <a:cxn ang="0">
                  <a:pos x="66" y="120"/>
                </a:cxn>
                <a:cxn ang="0">
                  <a:pos x="55" y="129"/>
                </a:cxn>
                <a:cxn ang="0">
                  <a:pos x="52" y="132"/>
                </a:cxn>
                <a:cxn ang="0">
                  <a:pos x="45" y="134"/>
                </a:cxn>
                <a:cxn ang="0">
                  <a:pos x="39" y="132"/>
                </a:cxn>
                <a:cxn ang="0">
                  <a:pos x="34" y="134"/>
                </a:cxn>
                <a:cxn ang="0">
                  <a:pos x="30" y="134"/>
                </a:cxn>
                <a:cxn ang="0">
                  <a:pos x="28" y="130"/>
                </a:cxn>
                <a:cxn ang="0">
                  <a:pos x="21" y="125"/>
                </a:cxn>
                <a:cxn ang="0">
                  <a:pos x="14" y="125"/>
                </a:cxn>
                <a:cxn ang="0">
                  <a:pos x="4" y="123"/>
                </a:cxn>
                <a:cxn ang="0">
                  <a:pos x="7" y="118"/>
                </a:cxn>
                <a:cxn ang="0">
                  <a:pos x="5" y="118"/>
                </a:cxn>
                <a:cxn ang="0">
                  <a:pos x="2" y="120"/>
                </a:cxn>
                <a:cxn ang="0">
                  <a:pos x="5" y="114"/>
                </a:cxn>
                <a:cxn ang="0">
                  <a:pos x="7" y="112"/>
                </a:cxn>
                <a:cxn ang="0">
                  <a:pos x="7" y="109"/>
                </a:cxn>
                <a:cxn ang="0">
                  <a:pos x="7" y="107"/>
                </a:cxn>
                <a:cxn ang="0">
                  <a:pos x="7" y="104"/>
                </a:cxn>
                <a:cxn ang="0">
                  <a:pos x="11" y="104"/>
                </a:cxn>
                <a:cxn ang="0">
                  <a:pos x="12" y="104"/>
                </a:cxn>
                <a:cxn ang="0">
                  <a:pos x="11" y="96"/>
                </a:cxn>
                <a:cxn ang="0">
                  <a:pos x="14" y="95"/>
                </a:cxn>
                <a:cxn ang="0">
                  <a:pos x="16" y="98"/>
                </a:cxn>
                <a:cxn ang="0">
                  <a:pos x="16" y="93"/>
                </a:cxn>
                <a:cxn ang="0">
                  <a:pos x="21" y="89"/>
                </a:cxn>
                <a:cxn ang="0">
                  <a:pos x="25" y="82"/>
                </a:cxn>
                <a:cxn ang="0">
                  <a:pos x="28" y="77"/>
                </a:cxn>
                <a:cxn ang="0">
                  <a:pos x="34" y="73"/>
                </a:cxn>
                <a:cxn ang="0">
                  <a:pos x="59" y="57"/>
                </a:cxn>
                <a:cxn ang="0">
                  <a:pos x="71" y="48"/>
                </a:cxn>
                <a:cxn ang="0">
                  <a:pos x="84" y="23"/>
                </a:cxn>
                <a:cxn ang="0">
                  <a:pos x="91" y="11"/>
                </a:cxn>
              </a:cxnLst>
              <a:rect l="0" t="0" r="r" b="b"/>
              <a:pathLst>
                <a:path w="125" h="136">
                  <a:moveTo>
                    <a:pt x="91" y="11"/>
                  </a:moveTo>
                  <a:lnTo>
                    <a:pt x="91" y="11"/>
                  </a:lnTo>
                  <a:lnTo>
                    <a:pt x="91" y="7"/>
                  </a:lnTo>
                  <a:lnTo>
                    <a:pt x="95" y="5"/>
                  </a:lnTo>
                  <a:lnTo>
                    <a:pt x="96" y="2"/>
                  </a:lnTo>
                  <a:lnTo>
                    <a:pt x="98" y="2"/>
                  </a:lnTo>
                  <a:lnTo>
                    <a:pt x="98" y="2"/>
                  </a:lnTo>
                  <a:lnTo>
                    <a:pt x="100" y="0"/>
                  </a:lnTo>
                  <a:lnTo>
                    <a:pt x="100" y="2"/>
                  </a:lnTo>
                  <a:lnTo>
                    <a:pt x="100" y="5"/>
                  </a:lnTo>
                  <a:lnTo>
                    <a:pt x="100" y="7"/>
                  </a:lnTo>
                  <a:lnTo>
                    <a:pt x="102" y="7"/>
                  </a:lnTo>
                  <a:lnTo>
                    <a:pt x="103" y="7"/>
                  </a:lnTo>
                  <a:lnTo>
                    <a:pt x="105" y="9"/>
                  </a:lnTo>
                  <a:lnTo>
                    <a:pt x="105" y="14"/>
                  </a:lnTo>
                  <a:lnTo>
                    <a:pt x="105" y="16"/>
                  </a:lnTo>
                  <a:lnTo>
                    <a:pt x="109" y="16"/>
                  </a:lnTo>
                  <a:lnTo>
                    <a:pt x="112" y="13"/>
                  </a:lnTo>
                  <a:lnTo>
                    <a:pt x="114" y="13"/>
                  </a:lnTo>
                  <a:lnTo>
                    <a:pt x="114" y="11"/>
                  </a:lnTo>
                  <a:lnTo>
                    <a:pt x="118" y="9"/>
                  </a:lnTo>
                  <a:lnTo>
                    <a:pt x="119" y="9"/>
                  </a:lnTo>
                  <a:lnTo>
                    <a:pt x="119" y="9"/>
                  </a:lnTo>
                  <a:lnTo>
                    <a:pt x="118" y="11"/>
                  </a:lnTo>
                  <a:lnTo>
                    <a:pt x="118" y="11"/>
                  </a:lnTo>
                  <a:lnTo>
                    <a:pt x="118" y="13"/>
                  </a:lnTo>
                  <a:lnTo>
                    <a:pt x="118" y="16"/>
                  </a:lnTo>
                  <a:lnTo>
                    <a:pt x="121" y="14"/>
                  </a:lnTo>
                  <a:lnTo>
                    <a:pt x="119" y="13"/>
                  </a:lnTo>
                  <a:lnTo>
                    <a:pt x="121" y="11"/>
                  </a:lnTo>
                  <a:lnTo>
                    <a:pt x="123" y="11"/>
                  </a:lnTo>
                  <a:lnTo>
                    <a:pt x="123" y="13"/>
                  </a:lnTo>
                  <a:lnTo>
                    <a:pt x="121" y="16"/>
                  </a:lnTo>
                  <a:lnTo>
                    <a:pt x="123" y="16"/>
                  </a:lnTo>
                  <a:lnTo>
                    <a:pt x="123" y="18"/>
                  </a:lnTo>
                  <a:lnTo>
                    <a:pt x="123" y="21"/>
                  </a:lnTo>
                  <a:lnTo>
                    <a:pt x="125" y="25"/>
                  </a:lnTo>
                  <a:lnTo>
                    <a:pt x="121" y="32"/>
                  </a:lnTo>
                  <a:lnTo>
                    <a:pt x="121" y="34"/>
                  </a:lnTo>
                  <a:lnTo>
                    <a:pt x="119" y="36"/>
                  </a:lnTo>
                  <a:lnTo>
                    <a:pt x="118" y="38"/>
                  </a:lnTo>
                  <a:lnTo>
                    <a:pt x="116" y="38"/>
                  </a:lnTo>
                  <a:lnTo>
                    <a:pt x="114" y="41"/>
                  </a:lnTo>
                  <a:lnTo>
                    <a:pt x="111" y="50"/>
                  </a:lnTo>
                  <a:lnTo>
                    <a:pt x="109" y="52"/>
                  </a:lnTo>
                  <a:lnTo>
                    <a:pt x="107" y="52"/>
                  </a:lnTo>
                  <a:lnTo>
                    <a:pt x="105" y="54"/>
                  </a:lnTo>
                  <a:lnTo>
                    <a:pt x="102" y="55"/>
                  </a:lnTo>
                  <a:lnTo>
                    <a:pt x="102" y="57"/>
                  </a:lnTo>
                  <a:lnTo>
                    <a:pt x="100" y="68"/>
                  </a:lnTo>
                  <a:lnTo>
                    <a:pt x="105" y="70"/>
                  </a:lnTo>
                  <a:lnTo>
                    <a:pt x="105" y="71"/>
                  </a:lnTo>
                  <a:lnTo>
                    <a:pt x="105" y="73"/>
                  </a:lnTo>
                  <a:lnTo>
                    <a:pt x="103" y="71"/>
                  </a:lnTo>
                  <a:lnTo>
                    <a:pt x="103" y="73"/>
                  </a:lnTo>
                  <a:lnTo>
                    <a:pt x="96" y="70"/>
                  </a:lnTo>
                  <a:lnTo>
                    <a:pt x="95" y="70"/>
                  </a:lnTo>
                  <a:lnTo>
                    <a:pt x="95" y="71"/>
                  </a:lnTo>
                  <a:lnTo>
                    <a:pt x="95" y="73"/>
                  </a:lnTo>
                  <a:lnTo>
                    <a:pt x="93" y="71"/>
                  </a:lnTo>
                  <a:lnTo>
                    <a:pt x="91" y="71"/>
                  </a:lnTo>
                  <a:lnTo>
                    <a:pt x="91" y="73"/>
                  </a:lnTo>
                  <a:lnTo>
                    <a:pt x="84" y="77"/>
                  </a:lnTo>
                  <a:lnTo>
                    <a:pt x="82" y="77"/>
                  </a:lnTo>
                  <a:lnTo>
                    <a:pt x="82" y="75"/>
                  </a:lnTo>
                  <a:lnTo>
                    <a:pt x="80" y="75"/>
                  </a:lnTo>
                  <a:lnTo>
                    <a:pt x="80" y="82"/>
                  </a:lnTo>
                  <a:lnTo>
                    <a:pt x="78" y="86"/>
                  </a:lnTo>
                  <a:lnTo>
                    <a:pt x="77" y="95"/>
                  </a:lnTo>
                  <a:lnTo>
                    <a:pt x="75" y="95"/>
                  </a:lnTo>
                  <a:lnTo>
                    <a:pt x="75" y="98"/>
                  </a:lnTo>
                  <a:lnTo>
                    <a:pt x="73" y="102"/>
                  </a:lnTo>
                  <a:lnTo>
                    <a:pt x="71" y="109"/>
                  </a:lnTo>
                  <a:lnTo>
                    <a:pt x="70" y="111"/>
                  </a:lnTo>
                  <a:lnTo>
                    <a:pt x="68" y="112"/>
                  </a:lnTo>
                  <a:lnTo>
                    <a:pt x="68" y="114"/>
                  </a:lnTo>
                  <a:lnTo>
                    <a:pt x="68" y="116"/>
                  </a:lnTo>
                  <a:lnTo>
                    <a:pt x="68" y="118"/>
                  </a:lnTo>
                  <a:lnTo>
                    <a:pt x="68" y="118"/>
                  </a:lnTo>
                  <a:lnTo>
                    <a:pt x="68" y="120"/>
                  </a:lnTo>
                  <a:lnTo>
                    <a:pt x="66" y="120"/>
                  </a:lnTo>
                  <a:lnTo>
                    <a:pt x="62" y="121"/>
                  </a:lnTo>
                  <a:lnTo>
                    <a:pt x="61" y="125"/>
                  </a:lnTo>
                  <a:lnTo>
                    <a:pt x="55" y="129"/>
                  </a:lnTo>
                  <a:lnTo>
                    <a:pt x="53" y="129"/>
                  </a:lnTo>
                  <a:lnTo>
                    <a:pt x="53" y="130"/>
                  </a:lnTo>
                  <a:lnTo>
                    <a:pt x="52" y="132"/>
                  </a:lnTo>
                  <a:lnTo>
                    <a:pt x="52" y="132"/>
                  </a:lnTo>
                  <a:lnTo>
                    <a:pt x="45" y="134"/>
                  </a:lnTo>
                  <a:lnTo>
                    <a:pt x="45" y="134"/>
                  </a:lnTo>
                  <a:lnTo>
                    <a:pt x="41" y="136"/>
                  </a:lnTo>
                  <a:lnTo>
                    <a:pt x="39" y="134"/>
                  </a:lnTo>
                  <a:lnTo>
                    <a:pt x="39" y="132"/>
                  </a:lnTo>
                  <a:lnTo>
                    <a:pt x="37" y="132"/>
                  </a:lnTo>
                  <a:lnTo>
                    <a:pt x="36" y="134"/>
                  </a:lnTo>
                  <a:lnTo>
                    <a:pt x="34" y="134"/>
                  </a:lnTo>
                  <a:lnTo>
                    <a:pt x="32" y="134"/>
                  </a:lnTo>
                  <a:lnTo>
                    <a:pt x="32" y="132"/>
                  </a:lnTo>
                  <a:lnTo>
                    <a:pt x="30" y="134"/>
                  </a:lnTo>
                  <a:lnTo>
                    <a:pt x="30" y="132"/>
                  </a:lnTo>
                  <a:lnTo>
                    <a:pt x="30" y="130"/>
                  </a:lnTo>
                  <a:lnTo>
                    <a:pt x="28" y="130"/>
                  </a:lnTo>
                  <a:lnTo>
                    <a:pt x="27" y="129"/>
                  </a:lnTo>
                  <a:lnTo>
                    <a:pt x="21" y="129"/>
                  </a:lnTo>
                  <a:lnTo>
                    <a:pt x="21" y="125"/>
                  </a:lnTo>
                  <a:lnTo>
                    <a:pt x="20" y="123"/>
                  </a:lnTo>
                  <a:lnTo>
                    <a:pt x="16" y="123"/>
                  </a:lnTo>
                  <a:lnTo>
                    <a:pt x="14" y="125"/>
                  </a:lnTo>
                  <a:lnTo>
                    <a:pt x="12" y="127"/>
                  </a:lnTo>
                  <a:lnTo>
                    <a:pt x="5" y="125"/>
                  </a:lnTo>
                  <a:lnTo>
                    <a:pt x="4" y="123"/>
                  </a:lnTo>
                  <a:lnTo>
                    <a:pt x="5" y="121"/>
                  </a:lnTo>
                  <a:lnTo>
                    <a:pt x="7" y="120"/>
                  </a:lnTo>
                  <a:lnTo>
                    <a:pt x="7" y="118"/>
                  </a:lnTo>
                  <a:lnTo>
                    <a:pt x="4" y="121"/>
                  </a:lnTo>
                  <a:lnTo>
                    <a:pt x="4" y="121"/>
                  </a:lnTo>
                  <a:lnTo>
                    <a:pt x="5" y="118"/>
                  </a:lnTo>
                  <a:lnTo>
                    <a:pt x="5" y="118"/>
                  </a:lnTo>
                  <a:lnTo>
                    <a:pt x="4" y="118"/>
                  </a:lnTo>
                  <a:lnTo>
                    <a:pt x="2" y="120"/>
                  </a:lnTo>
                  <a:lnTo>
                    <a:pt x="0" y="118"/>
                  </a:lnTo>
                  <a:lnTo>
                    <a:pt x="2" y="116"/>
                  </a:lnTo>
                  <a:lnTo>
                    <a:pt x="5" y="114"/>
                  </a:lnTo>
                  <a:lnTo>
                    <a:pt x="7" y="112"/>
                  </a:lnTo>
                  <a:lnTo>
                    <a:pt x="7" y="112"/>
                  </a:lnTo>
                  <a:lnTo>
                    <a:pt x="7" y="112"/>
                  </a:lnTo>
                  <a:lnTo>
                    <a:pt x="7" y="111"/>
                  </a:lnTo>
                  <a:lnTo>
                    <a:pt x="9" y="109"/>
                  </a:lnTo>
                  <a:lnTo>
                    <a:pt x="7" y="109"/>
                  </a:lnTo>
                  <a:lnTo>
                    <a:pt x="5" y="109"/>
                  </a:lnTo>
                  <a:lnTo>
                    <a:pt x="5" y="107"/>
                  </a:lnTo>
                  <a:lnTo>
                    <a:pt x="7" y="107"/>
                  </a:lnTo>
                  <a:lnTo>
                    <a:pt x="7" y="105"/>
                  </a:lnTo>
                  <a:lnTo>
                    <a:pt x="7" y="105"/>
                  </a:lnTo>
                  <a:lnTo>
                    <a:pt x="7" y="104"/>
                  </a:lnTo>
                  <a:lnTo>
                    <a:pt x="9" y="104"/>
                  </a:lnTo>
                  <a:lnTo>
                    <a:pt x="9" y="105"/>
                  </a:lnTo>
                  <a:lnTo>
                    <a:pt x="11" y="104"/>
                  </a:lnTo>
                  <a:lnTo>
                    <a:pt x="11" y="104"/>
                  </a:lnTo>
                  <a:lnTo>
                    <a:pt x="12" y="104"/>
                  </a:lnTo>
                  <a:lnTo>
                    <a:pt x="12" y="104"/>
                  </a:lnTo>
                  <a:lnTo>
                    <a:pt x="11" y="104"/>
                  </a:lnTo>
                  <a:lnTo>
                    <a:pt x="9" y="102"/>
                  </a:lnTo>
                  <a:lnTo>
                    <a:pt x="11" y="96"/>
                  </a:lnTo>
                  <a:lnTo>
                    <a:pt x="12" y="95"/>
                  </a:lnTo>
                  <a:lnTo>
                    <a:pt x="14" y="95"/>
                  </a:lnTo>
                  <a:lnTo>
                    <a:pt x="14" y="95"/>
                  </a:lnTo>
                  <a:lnTo>
                    <a:pt x="14" y="96"/>
                  </a:lnTo>
                  <a:lnTo>
                    <a:pt x="16" y="98"/>
                  </a:lnTo>
                  <a:lnTo>
                    <a:pt x="16" y="98"/>
                  </a:lnTo>
                  <a:lnTo>
                    <a:pt x="16" y="96"/>
                  </a:lnTo>
                  <a:lnTo>
                    <a:pt x="16" y="95"/>
                  </a:lnTo>
                  <a:lnTo>
                    <a:pt x="16" y="93"/>
                  </a:lnTo>
                  <a:lnTo>
                    <a:pt x="18" y="93"/>
                  </a:lnTo>
                  <a:lnTo>
                    <a:pt x="18" y="89"/>
                  </a:lnTo>
                  <a:lnTo>
                    <a:pt x="21" y="89"/>
                  </a:lnTo>
                  <a:lnTo>
                    <a:pt x="23" y="88"/>
                  </a:lnTo>
                  <a:lnTo>
                    <a:pt x="23" y="84"/>
                  </a:lnTo>
                  <a:lnTo>
                    <a:pt x="25" y="82"/>
                  </a:lnTo>
                  <a:lnTo>
                    <a:pt x="27" y="80"/>
                  </a:lnTo>
                  <a:lnTo>
                    <a:pt x="27" y="77"/>
                  </a:lnTo>
                  <a:lnTo>
                    <a:pt x="28" y="77"/>
                  </a:lnTo>
                  <a:lnTo>
                    <a:pt x="30" y="75"/>
                  </a:lnTo>
                  <a:lnTo>
                    <a:pt x="32" y="75"/>
                  </a:lnTo>
                  <a:lnTo>
                    <a:pt x="34" y="73"/>
                  </a:lnTo>
                  <a:lnTo>
                    <a:pt x="39" y="73"/>
                  </a:lnTo>
                  <a:lnTo>
                    <a:pt x="59" y="59"/>
                  </a:lnTo>
                  <a:lnTo>
                    <a:pt x="59" y="57"/>
                  </a:lnTo>
                  <a:lnTo>
                    <a:pt x="64" y="52"/>
                  </a:lnTo>
                  <a:lnTo>
                    <a:pt x="66" y="52"/>
                  </a:lnTo>
                  <a:lnTo>
                    <a:pt x="71" y="48"/>
                  </a:lnTo>
                  <a:lnTo>
                    <a:pt x="75" y="43"/>
                  </a:lnTo>
                  <a:lnTo>
                    <a:pt x="80" y="27"/>
                  </a:lnTo>
                  <a:lnTo>
                    <a:pt x="84" y="23"/>
                  </a:lnTo>
                  <a:lnTo>
                    <a:pt x="86" y="23"/>
                  </a:lnTo>
                  <a:lnTo>
                    <a:pt x="89" y="18"/>
                  </a:lnTo>
                  <a:lnTo>
                    <a:pt x="91"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1" name="Freeform 5549"/>
            <p:cNvSpPr>
              <a:spLocks/>
            </p:cNvSpPr>
            <p:nvPr/>
          </p:nvSpPr>
          <p:spPr bwMode="auto">
            <a:xfrm>
              <a:off x="5455" y="3290"/>
              <a:ext cx="91" cy="144"/>
            </a:xfrm>
            <a:custGeom>
              <a:avLst/>
              <a:gdLst/>
              <a:ahLst/>
              <a:cxnLst>
                <a:cxn ang="0">
                  <a:pos x="41" y="120"/>
                </a:cxn>
                <a:cxn ang="0">
                  <a:pos x="32" y="109"/>
                </a:cxn>
                <a:cxn ang="0">
                  <a:pos x="18" y="98"/>
                </a:cxn>
                <a:cxn ang="0">
                  <a:pos x="27" y="89"/>
                </a:cxn>
                <a:cxn ang="0">
                  <a:pos x="34" y="73"/>
                </a:cxn>
                <a:cxn ang="0">
                  <a:pos x="36" y="66"/>
                </a:cxn>
                <a:cxn ang="0">
                  <a:pos x="34" y="57"/>
                </a:cxn>
                <a:cxn ang="0">
                  <a:pos x="30" y="53"/>
                </a:cxn>
                <a:cxn ang="0">
                  <a:pos x="32" y="52"/>
                </a:cxn>
                <a:cxn ang="0">
                  <a:pos x="28" y="50"/>
                </a:cxn>
                <a:cxn ang="0">
                  <a:pos x="27" y="43"/>
                </a:cxn>
                <a:cxn ang="0">
                  <a:pos x="25" y="39"/>
                </a:cxn>
                <a:cxn ang="0">
                  <a:pos x="23" y="34"/>
                </a:cxn>
                <a:cxn ang="0">
                  <a:pos x="21" y="36"/>
                </a:cxn>
                <a:cxn ang="0">
                  <a:pos x="11" y="21"/>
                </a:cxn>
                <a:cxn ang="0">
                  <a:pos x="12" y="18"/>
                </a:cxn>
                <a:cxn ang="0">
                  <a:pos x="7" y="14"/>
                </a:cxn>
                <a:cxn ang="0">
                  <a:pos x="0" y="2"/>
                </a:cxn>
                <a:cxn ang="0">
                  <a:pos x="3" y="0"/>
                </a:cxn>
                <a:cxn ang="0">
                  <a:pos x="5" y="9"/>
                </a:cxn>
                <a:cxn ang="0">
                  <a:pos x="11" y="9"/>
                </a:cxn>
                <a:cxn ang="0">
                  <a:pos x="14" y="11"/>
                </a:cxn>
                <a:cxn ang="0">
                  <a:pos x="19" y="12"/>
                </a:cxn>
                <a:cxn ang="0">
                  <a:pos x="23" y="18"/>
                </a:cxn>
                <a:cxn ang="0">
                  <a:pos x="25" y="20"/>
                </a:cxn>
                <a:cxn ang="0">
                  <a:pos x="28" y="25"/>
                </a:cxn>
                <a:cxn ang="0">
                  <a:pos x="28" y="29"/>
                </a:cxn>
                <a:cxn ang="0">
                  <a:pos x="25" y="29"/>
                </a:cxn>
                <a:cxn ang="0">
                  <a:pos x="27" y="30"/>
                </a:cxn>
                <a:cxn ang="0">
                  <a:pos x="32" y="41"/>
                </a:cxn>
                <a:cxn ang="0">
                  <a:pos x="34" y="46"/>
                </a:cxn>
                <a:cxn ang="0">
                  <a:pos x="32" y="48"/>
                </a:cxn>
                <a:cxn ang="0">
                  <a:pos x="36" y="50"/>
                </a:cxn>
                <a:cxn ang="0">
                  <a:pos x="39" y="50"/>
                </a:cxn>
                <a:cxn ang="0">
                  <a:pos x="44" y="53"/>
                </a:cxn>
                <a:cxn ang="0">
                  <a:pos x="43" y="41"/>
                </a:cxn>
                <a:cxn ang="0">
                  <a:pos x="48" y="48"/>
                </a:cxn>
                <a:cxn ang="0">
                  <a:pos x="50" y="57"/>
                </a:cxn>
                <a:cxn ang="0">
                  <a:pos x="57" y="64"/>
                </a:cxn>
                <a:cxn ang="0">
                  <a:pos x="69" y="71"/>
                </a:cxn>
                <a:cxn ang="0">
                  <a:pos x="75" y="70"/>
                </a:cxn>
                <a:cxn ang="0">
                  <a:pos x="86" y="61"/>
                </a:cxn>
                <a:cxn ang="0">
                  <a:pos x="89" y="82"/>
                </a:cxn>
                <a:cxn ang="0">
                  <a:pos x="82" y="91"/>
                </a:cxn>
                <a:cxn ang="0">
                  <a:pos x="84" y="95"/>
                </a:cxn>
                <a:cxn ang="0">
                  <a:pos x="80" y="93"/>
                </a:cxn>
                <a:cxn ang="0">
                  <a:pos x="66" y="102"/>
                </a:cxn>
                <a:cxn ang="0">
                  <a:pos x="68" y="105"/>
                </a:cxn>
                <a:cxn ang="0">
                  <a:pos x="43" y="144"/>
                </a:cxn>
                <a:cxn ang="0">
                  <a:pos x="32" y="139"/>
                </a:cxn>
              </a:cxnLst>
              <a:rect l="0" t="0" r="r" b="b"/>
              <a:pathLst>
                <a:path w="91" h="144">
                  <a:moveTo>
                    <a:pt x="32" y="137"/>
                  </a:moveTo>
                  <a:lnTo>
                    <a:pt x="37" y="128"/>
                  </a:lnTo>
                  <a:lnTo>
                    <a:pt x="41" y="120"/>
                  </a:lnTo>
                  <a:lnTo>
                    <a:pt x="41" y="116"/>
                  </a:lnTo>
                  <a:lnTo>
                    <a:pt x="36" y="111"/>
                  </a:lnTo>
                  <a:lnTo>
                    <a:pt x="32" y="109"/>
                  </a:lnTo>
                  <a:lnTo>
                    <a:pt x="23" y="103"/>
                  </a:lnTo>
                  <a:lnTo>
                    <a:pt x="19" y="102"/>
                  </a:lnTo>
                  <a:lnTo>
                    <a:pt x="18" y="98"/>
                  </a:lnTo>
                  <a:lnTo>
                    <a:pt x="18" y="95"/>
                  </a:lnTo>
                  <a:lnTo>
                    <a:pt x="19" y="93"/>
                  </a:lnTo>
                  <a:lnTo>
                    <a:pt x="27" y="89"/>
                  </a:lnTo>
                  <a:lnTo>
                    <a:pt x="28" y="87"/>
                  </a:lnTo>
                  <a:lnTo>
                    <a:pt x="32" y="73"/>
                  </a:lnTo>
                  <a:lnTo>
                    <a:pt x="34" y="73"/>
                  </a:lnTo>
                  <a:lnTo>
                    <a:pt x="34" y="73"/>
                  </a:lnTo>
                  <a:lnTo>
                    <a:pt x="34" y="68"/>
                  </a:lnTo>
                  <a:lnTo>
                    <a:pt x="36" y="66"/>
                  </a:lnTo>
                  <a:lnTo>
                    <a:pt x="34" y="64"/>
                  </a:lnTo>
                  <a:lnTo>
                    <a:pt x="34" y="61"/>
                  </a:lnTo>
                  <a:lnTo>
                    <a:pt x="34" y="57"/>
                  </a:lnTo>
                  <a:lnTo>
                    <a:pt x="34" y="59"/>
                  </a:lnTo>
                  <a:lnTo>
                    <a:pt x="30" y="55"/>
                  </a:lnTo>
                  <a:lnTo>
                    <a:pt x="30" y="53"/>
                  </a:lnTo>
                  <a:lnTo>
                    <a:pt x="32" y="53"/>
                  </a:lnTo>
                  <a:lnTo>
                    <a:pt x="32" y="52"/>
                  </a:lnTo>
                  <a:lnTo>
                    <a:pt x="32" y="52"/>
                  </a:lnTo>
                  <a:lnTo>
                    <a:pt x="32" y="50"/>
                  </a:lnTo>
                  <a:lnTo>
                    <a:pt x="32" y="50"/>
                  </a:lnTo>
                  <a:lnTo>
                    <a:pt x="28" y="50"/>
                  </a:lnTo>
                  <a:lnTo>
                    <a:pt x="23" y="41"/>
                  </a:lnTo>
                  <a:lnTo>
                    <a:pt x="25" y="45"/>
                  </a:lnTo>
                  <a:lnTo>
                    <a:pt x="27" y="43"/>
                  </a:lnTo>
                  <a:lnTo>
                    <a:pt x="27" y="39"/>
                  </a:lnTo>
                  <a:lnTo>
                    <a:pt x="25" y="39"/>
                  </a:lnTo>
                  <a:lnTo>
                    <a:pt x="25" y="39"/>
                  </a:lnTo>
                  <a:lnTo>
                    <a:pt x="25" y="37"/>
                  </a:lnTo>
                  <a:lnTo>
                    <a:pt x="25" y="34"/>
                  </a:lnTo>
                  <a:lnTo>
                    <a:pt x="23" y="34"/>
                  </a:lnTo>
                  <a:lnTo>
                    <a:pt x="23" y="36"/>
                  </a:lnTo>
                  <a:lnTo>
                    <a:pt x="21" y="34"/>
                  </a:lnTo>
                  <a:lnTo>
                    <a:pt x="21" y="36"/>
                  </a:lnTo>
                  <a:lnTo>
                    <a:pt x="21" y="37"/>
                  </a:lnTo>
                  <a:lnTo>
                    <a:pt x="11" y="23"/>
                  </a:lnTo>
                  <a:lnTo>
                    <a:pt x="11" y="21"/>
                  </a:lnTo>
                  <a:lnTo>
                    <a:pt x="12" y="18"/>
                  </a:lnTo>
                  <a:lnTo>
                    <a:pt x="12" y="18"/>
                  </a:lnTo>
                  <a:lnTo>
                    <a:pt x="12" y="18"/>
                  </a:lnTo>
                  <a:lnTo>
                    <a:pt x="11" y="20"/>
                  </a:lnTo>
                  <a:lnTo>
                    <a:pt x="7" y="18"/>
                  </a:lnTo>
                  <a:lnTo>
                    <a:pt x="7" y="14"/>
                  </a:lnTo>
                  <a:lnTo>
                    <a:pt x="7" y="14"/>
                  </a:lnTo>
                  <a:lnTo>
                    <a:pt x="5" y="11"/>
                  </a:lnTo>
                  <a:lnTo>
                    <a:pt x="0" y="2"/>
                  </a:lnTo>
                  <a:lnTo>
                    <a:pt x="2" y="0"/>
                  </a:lnTo>
                  <a:lnTo>
                    <a:pt x="3" y="0"/>
                  </a:lnTo>
                  <a:lnTo>
                    <a:pt x="3" y="0"/>
                  </a:lnTo>
                  <a:lnTo>
                    <a:pt x="3" y="4"/>
                  </a:lnTo>
                  <a:lnTo>
                    <a:pt x="5" y="7"/>
                  </a:lnTo>
                  <a:lnTo>
                    <a:pt x="5" y="9"/>
                  </a:lnTo>
                  <a:lnTo>
                    <a:pt x="7" y="11"/>
                  </a:lnTo>
                  <a:lnTo>
                    <a:pt x="9" y="11"/>
                  </a:lnTo>
                  <a:lnTo>
                    <a:pt x="11" y="9"/>
                  </a:lnTo>
                  <a:lnTo>
                    <a:pt x="11" y="9"/>
                  </a:lnTo>
                  <a:lnTo>
                    <a:pt x="11" y="11"/>
                  </a:lnTo>
                  <a:lnTo>
                    <a:pt x="14" y="11"/>
                  </a:lnTo>
                  <a:lnTo>
                    <a:pt x="16" y="12"/>
                  </a:lnTo>
                  <a:lnTo>
                    <a:pt x="18" y="12"/>
                  </a:lnTo>
                  <a:lnTo>
                    <a:pt x="19" y="12"/>
                  </a:lnTo>
                  <a:lnTo>
                    <a:pt x="21" y="14"/>
                  </a:lnTo>
                  <a:lnTo>
                    <a:pt x="19" y="16"/>
                  </a:lnTo>
                  <a:lnTo>
                    <a:pt x="23" y="18"/>
                  </a:lnTo>
                  <a:lnTo>
                    <a:pt x="23" y="16"/>
                  </a:lnTo>
                  <a:lnTo>
                    <a:pt x="25" y="18"/>
                  </a:lnTo>
                  <a:lnTo>
                    <a:pt x="25" y="20"/>
                  </a:lnTo>
                  <a:lnTo>
                    <a:pt x="25" y="21"/>
                  </a:lnTo>
                  <a:lnTo>
                    <a:pt x="28" y="23"/>
                  </a:lnTo>
                  <a:lnTo>
                    <a:pt x="28" y="25"/>
                  </a:lnTo>
                  <a:lnTo>
                    <a:pt x="28" y="27"/>
                  </a:lnTo>
                  <a:lnTo>
                    <a:pt x="28" y="29"/>
                  </a:lnTo>
                  <a:lnTo>
                    <a:pt x="28" y="29"/>
                  </a:lnTo>
                  <a:lnTo>
                    <a:pt x="27" y="27"/>
                  </a:lnTo>
                  <a:lnTo>
                    <a:pt x="25" y="27"/>
                  </a:lnTo>
                  <a:lnTo>
                    <a:pt x="25" y="29"/>
                  </a:lnTo>
                  <a:lnTo>
                    <a:pt x="25" y="29"/>
                  </a:lnTo>
                  <a:lnTo>
                    <a:pt x="27" y="29"/>
                  </a:lnTo>
                  <a:lnTo>
                    <a:pt x="27" y="30"/>
                  </a:lnTo>
                  <a:lnTo>
                    <a:pt x="28" y="32"/>
                  </a:lnTo>
                  <a:lnTo>
                    <a:pt x="34" y="39"/>
                  </a:lnTo>
                  <a:lnTo>
                    <a:pt x="32" y="41"/>
                  </a:lnTo>
                  <a:lnTo>
                    <a:pt x="32" y="45"/>
                  </a:lnTo>
                  <a:lnTo>
                    <a:pt x="34" y="45"/>
                  </a:lnTo>
                  <a:lnTo>
                    <a:pt x="34" y="46"/>
                  </a:lnTo>
                  <a:lnTo>
                    <a:pt x="32" y="46"/>
                  </a:lnTo>
                  <a:lnTo>
                    <a:pt x="30" y="48"/>
                  </a:lnTo>
                  <a:lnTo>
                    <a:pt x="32" y="48"/>
                  </a:lnTo>
                  <a:lnTo>
                    <a:pt x="32" y="48"/>
                  </a:lnTo>
                  <a:lnTo>
                    <a:pt x="34" y="50"/>
                  </a:lnTo>
                  <a:lnTo>
                    <a:pt x="36" y="50"/>
                  </a:lnTo>
                  <a:lnTo>
                    <a:pt x="37" y="50"/>
                  </a:lnTo>
                  <a:lnTo>
                    <a:pt x="39" y="50"/>
                  </a:lnTo>
                  <a:lnTo>
                    <a:pt x="39" y="50"/>
                  </a:lnTo>
                  <a:lnTo>
                    <a:pt x="41" y="55"/>
                  </a:lnTo>
                  <a:lnTo>
                    <a:pt x="43" y="55"/>
                  </a:lnTo>
                  <a:lnTo>
                    <a:pt x="44" y="53"/>
                  </a:lnTo>
                  <a:lnTo>
                    <a:pt x="43" y="45"/>
                  </a:lnTo>
                  <a:lnTo>
                    <a:pt x="41" y="41"/>
                  </a:lnTo>
                  <a:lnTo>
                    <a:pt x="43" y="41"/>
                  </a:lnTo>
                  <a:lnTo>
                    <a:pt x="44" y="43"/>
                  </a:lnTo>
                  <a:lnTo>
                    <a:pt x="48" y="45"/>
                  </a:lnTo>
                  <a:lnTo>
                    <a:pt x="48" y="48"/>
                  </a:lnTo>
                  <a:lnTo>
                    <a:pt x="48" y="48"/>
                  </a:lnTo>
                  <a:lnTo>
                    <a:pt x="50" y="57"/>
                  </a:lnTo>
                  <a:lnTo>
                    <a:pt x="50" y="57"/>
                  </a:lnTo>
                  <a:lnTo>
                    <a:pt x="52" y="62"/>
                  </a:lnTo>
                  <a:lnTo>
                    <a:pt x="53" y="64"/>
                  </a:lnTo>
                  <a:lnTo>
                    <a:pt x="57" y="64"/>
                  </a:lnTo>
                  <a:lnTo>
                    <a:pt x="61" y="68"/>
                  </a:lnTo>
                  <a:lnTo>
                    <a:pt x="68" y="70"/>
                  </a:lnTo>
                  <a:lnTo>
                    <a:pt x="69" y="71"/>
                  </a:lnTo>
                  <a:lnTo>
                    <a:pt x="73" y="71"/>
                  </a:lnTo>
                  <a:lnTo>
                    <a:pt x="75" y="70"/>
                  </a:lnTo>
                  <a:lnTo>
                    <a:pt x="75" y="70"/>
                  </a:lnTo>
                  <a:lnTo>
                    <a:pt x="78" y="66"/>
                  </a:lnTo>
                  <a:lnTo>
                    <a:pt x="84" y="62"/>
                  </a:lnTo>
                  <a:lnTo>
                    <a:pt x="86" y="61"/>
                  </a:lnTo>
                  <a:lnTo>
                    <a:pt x="87" y="62"/>
                  </a:lnTo>
                  <a:lnTo>
                    <a:pt x="91" y="64"/>
                  </a:lnTo>
                  <a:lnTo>
                    <a:pt x="89" y="82"/>
                  </a:lnTo>
                  <a:lnTo>
                    <a:pt x="84" y="86"/>
                  </a:lnTo>
                  <a:lnTo>
                    <a:pt x="84" y="89"/>
                  </a:lnTo>
                  <a:lnTo>
                    <a:pt x="82" y="91"/>
                  </a:lnTo>
                  <a:lnTo>
                    <a:pt x="84" y="93"/>
                  </a:lnTo>
                  <a:lnTo>
                    <a:pt x="84" y="93"/>
                  </a:lnTo>
                  <a:lnTo>
                    <a:pt x="84" y="95"/>
                  </a:lnTo>
                  <a:lnTo>
                    <a:pt x="82" y="96"/>
                  </a:lnTo>
                  <a:lnTo>
                    <a:pt x="82" y="93"/>
                  </a:lnTo>
                  <a:lnTo>
                    <a:pt x="80" y="93"/>
                  </a:lnTo>
                  <a:lnTo>
                    <a:pt x="73" y="93"/>
                  </a:lnTo>
                  <a:lnTo>
                    <a:pt x="71" y="93"/>
                  </a:lnTo>
                  <a:lnTo>
                    <a:pt x="66" y="102"/>
                  </a:lnTo>
                  <a:lnTo>
                    <a:pt x="66" y="102"/>
                  </a:lnTo>
                  <a:lnTo>
                    <a:pt x="66" y="102"/>
                  </a:lnTo>
                  <a:lnTo>
                    <a:pt x="68" y="105"/>
                  </a:lnTo>
                  <a:lnTo>
                    <a:pt x="69" y="105"/>
                  </a:lnTo>
                  <a:lnTo>
                    <a:pt x="50" y="141"/>
                  </a:lnTo>
                  <a:lnTo>
                    <a:pt x="43" y="144"/>
                  </a:lnTo>
                  <a:lnTo>
                    <a:pt x="39" y="141"/>
                  </a:lnTo>
                  <a:lnTo>
                    <a:pt x="32" y="141"/>
                  </a:lnTo>
                  <a:lnTo>
                    <a:pt x="32" y="139"/>
                  </a:lnTo>
                  <a:lnTo>
                    <a:pt x="32" y="13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2" name="Freeform 5550"/>
            <p:cNvSpPr>
              <a:spLocks/>
            </p:cNvSpPr>
            <p:nvPr/>
          </p:nvSpPr>
          <p:spPr bwMode="auto">
            <a:xfrm>
              <a:off x="5455" y="3290"/>
              <a:ext cx="91" cy="144"/>
            </a:xfrm>
            <a:custGeom>
              <a:avLst/>
              <a:gdLst/>
              <a:ahLst/>
              <a:cxnLst>
                <a:cxn ang="0">
                  <a:pos x="41" y="120"/>
                </a:cxn>
                <a:cxn ang="0">
                  <a:pos x="32" y="109"/>
                </a:cxn>
                <a:cxn ang="0">
                  <a:pos x="18" y="98"/>
                </a:cxn>
                <a:cxn ang="0">
                  <a:pos x="27" y="89"/>
                </a:cxn>
                <a:cxn ang="0">
                  <a:pos x="34" y="73"/>
                </a:cxn>
                <a:cxn ang="0">
                  <a:pos x="36" y="66"/>
                </a:cxn>
                <a:cxn ang="0">
                  <a:pos x="34" y="57"/>
                </a:cxn>
                <a:cxn ang="0">
                  <a:pos x="30" y="53"/>
                </a:cxn>
                <a:cxn ang="0">
                  <a:pos x="32" y="52"/>
                </a:cxn>
                <a:cxn ang="0">
                  <a:pos x="28" y="50"/>
                </a:cxn>
                <a:cxn ang="0">
                  <a:pos x="27" y="43"/>
                </a:cxn>
                <a:cxn ang="0">
                  <a:pos x="25" y="39"/>
                </a:cxn>
                <a:cxn ang="0">
                  <a:pos x="23" y="34"/>
                </a:cxn>
                <a:cxn ang="0">
                  <a:pos x="21" y="36"/>
                </a:cxn>
                <a:cxn ang="0">
                  <a:pos x="11" y="21"/>
                </a:cxn>
                <a:cxn ang="0">
                  <a:pos x="12" y="18"/>
                </a:cxn>
                <a:cxn ang="0">
                  <a:pos x="7" y="14"/>
                </a:cxn>
                <a:cxn ang="0">
                  <a:pos x="0" y="2"/>
                </a:cxn>
                <a:cxn ang="0">
                  <a:pos x="3" y="0"/>
                </a:cxn>
                <a:cxn ang="0">
                  <a:pos x="5" y="9"/>
                </a:cxn>
                <a:cxn ang="0">
                  <a:pos x="11" y="9"/>
                </a:cxn>
                <a:cxn ang="0">
                  <a:pos x="14" y="11"/>
                </a:cxn>
                <a:cxn ang="0">
                  <a:pos x="19" y="12"/>
                </a:cxn>
                <a:cxn ang="0">
                  <a:pos x="23" y="18"/>
                </a:cxn>
                <a:cxn ang="0">
                  <a:pos x="25" y="20"/>
                </a:cxn>
                <a:cxn ang="0">
                  <a:pos x="28" y="25"/>
                </a:cxn>
                <a:cxn ang="0">
                  <a:pos x="28" y="29"/>
                </a:cxn>
                <a:cxn ang="0">
                  <a:pos x="25" y="29"/>
                </a:cxn>
                <a:cxn ang="0">
                  <a:pos x="27" y="30"/>
                </a:cxn>
                <a:cxn ang="0">
                  <a:pos x="32" y="41"/>
                </a:cxn>
                <a:cxn ang="0">
                  <a:pos x="34" y="46"/>
                </a:cxn>
                <a:cxn ang="0">
                  <a:pos x="32" y="48"/>
                </a:cxn>
                <a:cxn ang="0">
                  <a:pos x="36" y="50"/>
                </a:cxn>
                <a:cxn ang="0">
                  <a:pos x="39" y="50"/>
                </a:cxn>
                <a:cxn ang="0">
                  <a:pos x="44" y="53"/>
                </a:cxn>
                <a:cxn ang="0">
                  <a:pos x="43" y="41"/>
                </a:cxn>
                <a:cxn ang="0">
                  <a:pos x="48" y="48"/>
                </a:cxn>
                <a:cxn ang="0">
                  <a:pos x="50" y="57"/>
                </a:cxn>
                <a:cxn ang="0">
                  <a:pos x="57" y="64"/>
                </a:cxn>
                <a:cxn ang="0">
                  <a:pos x="69" y="71"/>
                </a:cxn>
                <a:cxn ang="0">
                  <a:pos x="75" y="70"/>
                </a:cxn>
                <a:cxn ang="0">
                  <a:pos x="86" y="61"/>
                </a:cxn>
                <a:cxn ang="0">
                  <a:pos x="89" y="82"/>
                </a:cxn>
                <a:cxn ang="0">
                  <a:pos x="82" y="91"/>
                </a:cxn>
                <a:cxn ang="0">
                  <a:pos x="84" y="95"/>
                </a:cxn>
                <a:cxn ang="0">
                  <a:pos x="80" y="93"/>
                </a:cxn>
                <a:cxn ang="0">
                  <a:pos x="66" y="102"/>
                </a:cxn>
                <a:cxn ang="0">
                  <a:pos x="68" y="105"/>
                </a:cxn>
                <a:cxn ang="0">
                  <a:pos x="43" y="144"/>
                </a:cxn>
                <a:cxn ang="0">
                  <a:pos x="32" y="139"/>
                </a:cxn>
              </a:cxnLst>
              <a:rect l="0" t="0" r="r" b="b"/>
              <a:pathLst>
                <a:path w="91" h="144">
                  <a:moveTo>
                    <a:pt x="32" y="137"/>
                  </a:moveTo>
                  <a:lnTo>
                    <a:pt x="37" y="128"/>
                  </a:lnTo>
                  <a:lnTo>
                    <a:pt x="41" y="120"/>
                  </a:lnTo>
                  <a:lnTo>
                    <a:pt x="41" y="116"/>
                  </a:lnTo>
                  <a:lnTo>
                    <a:pt x="36" y="111"/>
                  </a:lnTo>
                  <a:lnTo>
                    <a:pt x="32" y="109"/>
                  </a:lnTo>
                  <a:lnTo>
                    <a:pt x="23" y="103"/>
                  </a:lnTo>
                  <a:lnTo>
                    <a:pt x="19" y="102"/>
                  </a:lnTo>
                  <a:lnTo>
                    <a:pt x="18" y="98"/>
                  </a:lnTo>
                  <a:lnTo>
                    <a:pt x="18" y="95"/>
                  </a:lnTo>
                  <a:lnTo>
                    <a:pt x="19" y="93"/>
                  </a:lnTo>
                  <a:lnTo>
                    <a:pt x="27" y="89"/>
                  </a:lnTo>
                  <a:lnTo>
                    <a:pt x="28" y="87"/>
                  </a:lnTo>
                  <a:lnTo>
                    <a:pt x="32" y="73"/>
                  </a:lnTo>
                  <a:lnTo>
                    <a:pt x="34" y="73"/>
                  </a:lnTo>
                  <a:lnTo>
                    <a:pt x="34" y="73"/>
                  </a:lnTo>
                  <a:lnTo>
                    <a:pt x="34" y="68"/>
                  </a:lnTo>
                  <a:lnTo>
                    <a:pt x="36" y="66"/>
                  </a:lnTo>
                  <a:lnTo>
                    <a:pt x="34" y="64"/>
                  </a:lnTo>
                  <a:lnTo>
                    <a:pt x="34" y="61"/>
                  </a:lnTo>
                  <a:lnTo>
                    <a:pt x="34" y="57"/>
                  </a:lnTo>
                  <a:lnTo>
                    <a:pt x="34" y="59"/>
                  </a:lnTo>
                  <a:lnTo>
                    <a:pt x="30" y="55"/>
                  </a:lnTo>
                  <a:lnTo>
                    <a:pt x="30" y="53"/>
                  </a:lnTo>
                  <a:lnTo>
                    <a:pt x="32" y="53"/>
                  </a:lnTo>
                  <a:lnTo>
                    <a:pt x="32" y="52"/>
                  </a:lnTo>
                  <a:lnTo>
                    <a:pt x="32" y="52"/>
                  </a:lnTo>
                  <a:lnTo>
                    <a:pt x="32" y="50"/>
                  </a:lnTo>
                  <a:lnTo>
                    <a:pt x="32" y="50"/>
                  </a:lnTo>
                  <a:lnTo>
                    <a:pt x="28" y="50"/>
                  </a:lnTo>
                  <a:lnTo>
                    <a:pt x="23" y="41"/>
                  </a:lnTo>
                  <a:lnTo>
                    <a:pt x="25" y="45"/>
                  </a:lnTo>
                  <a:lnTo>
                    <a:pt x="27" y="43"/>
                  </a:lnTo>
                  <a:lnTo>
                    <a:pt x="27" y="39"/>
                  </a:lnTo>
                  <a:lnTo>
                    <a:pt x="25" y="39"/>
                  </a:lnTo>
                  <a:lnTo>
                    <a:pt x="25" y="39"/>
                  </a:lnTo>
                  <a:lnTo>
                    <a:pt x="25" y="37"/>
                  </a:lnTo>
                  <a:lnTo>
                    <a:pt x="25" y="34"/>
                  </a:lnTo>
                  <a:lnTo>
                    <a:pt x="23" y="34"/>
                  </a:lnTo>
                  <a:lnTo>
                    <a:pt x="23" y="36"/>
                  </a:lnTo>
                  <a:lnTo>
                    <a:pt x="21" y="34"/>
                  </a:lnTo>
                  <a:lnTo>
                    <a:pt x="21" y="36"/>
                  </a:lnTo>
                  <a:lnTo>
                    <a:pt x="21" y="37"/>
                  </a:lnTo>
                  <a:lnTo>
                    <a:pt x="11" y="23"/>
                  </a:lnTo>
                  <a:lnTo>
                    <a:pt x="11" y="21"/>
                  </a:lnTo>
                  <a:lnTo>
                    <a:pt x="12" y="18"/>
                  </a:lnTo>
                  <a:lnTo>
                    <a:pt x="12" y="18"/>
                  </a:lnTo>
                  <a:lnTo>
                    <a:pt x="12" y="18"/>
                  </a:lnTo>
                  <a:lnTo>
                    <a:pt x="11" y="20"/>
                  </a:lnTo>
                  <a:lnTo>
                    <a:pt x="7" y="18"/>
                  </a:lnTo>
                  <a:lnTo>
                    <a:pt x="7" y="14"/>
                  </a:lnTo>
                  <a:lnTo>
                    <a:pt x="7" y="14"/>
                  </a:lnTo>
                  <a:lnTo>
                    <a:pt x="5" y="11"/>
                  </a:lnTo>
                  <a:lnTo>
                    <a:pt x="0" y="2"/>
                  </a:lnTo>
                  <a:lnTo>
                    <a:pt x="2" y="0"/>
                  </a:lnTo>
                  <a:lnTo>
                    <a:pt x="3" y="0"/>
                  </a:lnTo>
                  <a:lnTo>
                    <a:pt x="3" y="0"/>
                  </a:lnTo>
                  <a:lnTo>
                    <a:pt x="3" y="4"/>
                  </a:lnTo>
                  <a:lnTo>
                    <a:pt x="5" y="7"/>
                  </a:lnTo>
                  <a:lnTo>
                    <a:pt x="5" y="9"/>
                  </a:lnTo>
                  <a:lnTo>
                    <a:pt x="7" y="11"/>
                  </a:lnTo>
                  <a:lnTo>
                    <a:pt x="9" y="11"/>
                  </a:lnTo>
                  <a:lnTo>
                    <a:pt x="11" y="9"/>
                  </a:lnTo>
                  <a:lnTo>
                    <a:pt x="11" y="9"/>
                  </a:lnTo>
                  <a:lnTo>
                    <a:pt x="11" y="11"/>
                  </a:lnTo>
                  <a:lnTo>
                    <a:pt x="14" y="11"/>
                  </a:lnTo>
                  <a:lnTo>
                    <a:pt x="16" y="12"/>
                  </a:lnTo>
                  <a:lnTo>
                    <a:pt x="18" y="12"/>
                  </a:lnTo>
                  <a:lnTo>
                    <a:pt x="19" y="12"/>
                  </a:lnTo>
                  <a:lnTo>
                    <a:pt x="21" y="14"/>
                  </a:lnTo>
                  <a:lnTo>
                    <a:pt x="19" y="16"/>
                  </a:lnTo>
                  <a:lnTo>
                    <a:pt x="23" y="18"/>
                  </a:lnTo>
                  <a:lnTo>
                    <a:pt x="23" y="16"/>
                  </a:lnTo>
                  <a:lnTo>
                    <a:pt x="25" y="18"/>
                  </a:lnTo>
                  <a:lnTo>
                    <a:pt x="25" y="20"/>
                  </a:lnTo>
                  <a:lnTo>
                    <a:pt x="25" y="21"/>
                  </a:lnTo>
                  <a:lnTo>
                    <a:pt x="28" y="23"/>
                  </a:lnTo>
                  <a:lnTo>
                    <a:pt x="28" y="25"/>
                  </a:lnTo>
                  <a:lnTo>
                    <a:pt x="28" y="27"/>
                  </a:lnTo>
                  <a:lnTo>
                    <a:pt x="28" y="29"/>
                  </a:lnTo>
                  <a:lnTo>
                    <a:pt x="28" y="29"/>
                  </a:lnTo>
                  <a:lnTo>
                    <a:pt x="27" y="27"/>
                  </a:lnTo>
                  <a:lnTo>
                    <a:pt x="25" y="27"/>
                  </a:lnTo>
                  <a:lnTo>
                    <a:pt x="25" y="29"/>
                  </a:lnTo>
                  <a:lnTo>
                    <a:pt x="25" y="29"/>
                  </a:lnTo>
                  <a:lnTo>
                    <a:pt x="27" y="29"/>
                  </a:lnTo>
                  <a:lnTo>
                    <a:pt x="27" y="30"/>
                  </a:lnTo>
                  <a:lnTo>
                    <a:pt x="28" y="32"/>
                  </a:lnTo>
                  <a:lnTo>
                    <a:pt x="34" y="39"/>
                  </a:lnTo>
                  <a:lnTo>
                    <a:pt x="32" y="41"/>
                  </a:lnTo>
                  <a:lnTo>
                    <a:pt x="32" y="45"/>
                  </a:lnTo>
                  <a:lnTo>
                    <a:pt x="34" y="45"/>
                  </a:lnTo>
                  <a:lnTo>
                    <a:pt x="34" y="46"/>
                  </a:lnTo>
                  <a:lnTo>
                    <a:pt x="32" y="46"/>
                  </a:lnTo>
                  <a:lnTo>
                    <a:pt x="30" y="48"/>
                  </a:lnTo>
                  <a:lnTo>
                    <a:pt x="32" y="48"/>
                  </a:lnTo>
                  <a:lnTo>
                    <a:pt x="32" y="48"/>
                  </a:lnTo>
                  <a:lnTo>
                    <a:pt x="34" y="50"/>
                  </a:lnTo>
                  <a:lnTo>
                    <a:pt x="36" y="50"/>
                  </a:lnTo>
                  <a:lnTo>
                    <a:pt x="37" y="50"/>
                  </a:lnTo>
                  <a:lnTo>
                    <a:pt x="39" y="50"/>
                  </a:lnTo>
                  <a:lnTo>
                    <a:pt x="39" y="50"/>
                  </a:lnTo>
                  <a:lnTo>
                    <a:pt x="41" y="55"/>
                  </a:lnTo>
                  <a:lnTo>
                    <a:pt x="43" y="55"/>
                  </a:lnTo>
                  <a:lnTo>
                    <a:pt x="44" y="53"/>
                  </a:lnTo>
                  <a:lnTo>
                    <a:pt x="43" y="45"/>
                  </a:lnTo>
                  <a:lnTo>
                    <a:pt x="41" y="41"/>
                  </a:lnTo>
                  <a:lnTo>
                    <a:pt x="43" y="41"/>
                  </a:lnTo>
                  <a:lnTo>
                    <a:pt x="44" y="43"/>
                  </a:lnTo>
                  <a:lnTo>
                    <a:pt x="48" y="45"/>
                  </a:lnTo>
                  <a:lnTo>
                    <a:pt x="48" y="48"/>
                  </a:lnTo>
                  <a:lnTo>
                    <a:pt x="48" y="48"/>
                  </a:lnTo>
                  <a:lnTo>
                    <a:pt x="50" y="57"/>
                  </a:lnTo>
                  <a:lnTo>
                    <a:pt x="50" y="57"/>
                  </a:lnTo>
                  <a:lnTo>
                    <a:pt x="52" y="62"/>
                  </a:lnTo>
                  <a:lnTo>
                    <a:pt x="53" y="64"/>
                  </a:lnTo>
                  <a:lnTo>
                    <a:pt x="57" y="64"/>
                  </a:lnTo>
                  <a:lnTo>
                    <a:pt x="61" y="68"/>
                  </a:lnTo>
                  <a:lnTo>
                    <a:pt x="68" y="70"/>
                  </a:lnTo>
                  <a:lnTo>
                    <a:pt x="69" y="71"/>
                  </a:lnTo>
                  <a:lnTo>
                    <a:pt x="73" y="71"/>
                  </a:lnTo>
                  <a:lnTo>
                    <a:pt x="75" y="70"/>
                  </a:lnTo>
                  <a:lnTo>
                    <a:pt x="75" y="70"/>
                  </a:lnTo>
                  <a:lnTo>
                    <a:pt x="78" y="66"/>
                  </a:lnTo>
                  <a:lnTo>
                    <a:pt x="84" y="62"/>
                  </a:lnTo>
                  <a:lnTo>
                    <a:pt x="86" y="61"/>
                  </a:lnTo>
                  <a:lnTo>
                    <a:pt x="87" y="62"/>
                  </a:lnTo>
                  <a:lnTo>
                    <a:pt x="91" y="64"/>
                  </a:lnTo>
                  <a:lnTo>
                    <a:pt x="89" y="82"/>
                  </a:lnTo>
                  <a:lnTo>
                    <a:pt x="84" y="86"/>
                  </a:lnTo>
                  <a:lnTo>
                    <a:pt x="84" y="89"/>
                  </a:lnTo>
                  <a:lnTo>
                    <a:pt x="82" y="91"/>
                  </a:lnTo>
                  <a:lnTo>
                    <a:pt x="84" y="93"/>
                  </a:lnTo>
                  <a:lnTo>
                    <a:pt x="84" y="93"/>
                  </a:lnTo>
                  <a:lnTo>
                    <a:pt x="84" y="95"/>
                  </a:lnTo>
                  <a:lnTo>
                    <a:pt x="82" y="96"/>
                  </a:lnTo>
                  <a:lnTo>
                    <a:pt x="82" y="93"/>
                  </a:lnTo>
                  <a:lnTo>
                    <a:pt x="80" y="93"/>
                  </a:lnTo>
                  <a:lnTo>
                    <a:pt x="73" y="93"/>
                  </a:lnTo>
                  <a:lnTo>
                    <a:pt x="71" y="93"/>
                  </a:lnTo>
                  <a:lnTo>
                    <a:pt x="66" y="102"/>
                  </a:lnTo>
                  <a:lnTo>
                    <a:pt x="66" y="102"/>
                  </a:lnTo>
                  <a:lnTo>
                    <a:pt x="66" y="102"/>
                  </a:lnTo>
                  <a:lnTo>
                    <a:pt x="68" y="105"/>
                  </a:lnTo>
                  <a:lnTo>
                    <a:pt x="69" y="105"/>
                  </a:lnTo>
                  <a:lnTo>
                    <a:pt x="50" y="141"/>
                  </a:lnTo>
                  <a:lnTo>
                    <a:pt x="43" y="144"/>
                  </a:lnTo>
                  <a:lnTo>
                    <a:pt x="39" y="141"/>
                  </a:lnTo>
                  <a:lnTo>
                    <a:pt x="32" y="141"/>
                  </a:lnTo>
                  <a:lnTo>
                    <a:pt x="32" y="139"/>
                  </a:lnTo>
                  <a:lnTo>
                    <a:pt x="32" y="13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3" name="Freeform 5551"/>
            <p:cNvSpPr>
              <a:spLocks/>
            </p:cNvSpPr>
            <p:nvPr/>
          </p:nvSpPr>
          <p:spPr bwMode="auto">
            <a:xfrm>
              <a:off x="4789" y="1980"/>
              <a:ext cx="179" cy="161"/>
            </a:xfrm>
            <a:custGeom>
              <a:avLst/>
              <a:gdLst/>
              <a:ahLst/>
              <a:cxnLst>
                <a:cxn ang="0">
                  <a:pos x="168" y="4"/>
                </a:cxn>
                <a:cxn ang="0">
                  <a:pos x="173" y="25"/>
                </a:cxn>
                <a:cxn ang="0">
                  <a:pos x="177" y="47"/>
                </a:cxn>
                <a:cxn ang="0">
                  <a:pos x="173" y="54"/>
                </a:cxn>
                <a:cxn ang="0">
                  <a:pos x="166" y="66"/>
                </a:cxn>
                <a:cxn ang="0">
                  <a:pos x="163" y="93"/>
                </a:cxn>
                <a:cxn ang="0">
                  <a:pos x="156" y="113"/>
                </a:cxn>
                <a:cxn ang="0">
                  <a:pos x="156" y="120"/>
                </a:cxn>
                <a:cxn ang="0">
                  <a:pos x="143" y="132"/>
                </a:cxn>
                <a:cxn ang="0">
                  <a:pos x="147" y="120"/>
                </a:cxn>
                <a:cxn ang="0">
                  <a:pos x="141" y="129"/>
                </a:cxn>
                <a:cxn ang="0">
                  <a:pos x="132" y="130"/>
                </a:cxn>
                <a:cxn ang="0">
                  <a:pos x="127" y="139"/>
                </a:cxn>
                <a:cxn ang="0">
                  <a:pos x="125" y="130"/>
                </a:cxn>
                <a:cxn ang="0">
                  <a:pos x="98" y="141"/>
                </a:cxn>
                <a:cxn ang="0">
                  <a:pos x="98" y="138"/>
                </a:cxn>
                <a:cxn ang="0">
                  <a:pos x="95" y="136"/>
                </a:cxn>
                <a:cxn ang="0">
                  <a:pos x="90" y="139"/>
                </a:cxn>
                <a:cxn ang="0">
                  <a:pos x="93" y="147"/>
                </a:cxn>
                <a:cxn ang="0">
                  <a:pos x="88" y="148"/>
                </a:cxn>
                <a:cxn ang="0">
                  <a:pos x="73" y="159"/>
                </a:cxn>
                <a:cxn ang="0">
                  <a:pos x="68" y="152"/>
                </a:cxn>
                <a:cxn ang="0">
                  <a:pos x="72" y="139"/>
                </a:cxn>
                <a:cxn ang="0">
                  <a:pos x="59" y="138"/>
                </a:cxn>
                <a:cxn ang="0">
                  <a:pos x="45" y="141"/>
                </a:cxn>
                <a:cxn ang="0">
                  <a:pos x="23" y="147"/>
                </a:cxn>
                <a:cxn ang="0">
                  <a:pos x="13" y="152"/>
                </a:cxn>
                <a:cxn ang="0">
                  <a:pos x="6" y="154"/>
                </a:cxn>
                <a:cxn ang="0">
                  <a:pos x="7" y="143"/>
                </a:cxn>
                <a:cxn ang="0">
                  <a:pos x="25" y="129"/>
                </a:cxn>
                <a:cxn ang="0">
                  <a:pos x="40" y="123"/>
                </a:cxn>
                <a:cxn ang="0">
                  <a:pos x="75" y="123"/>
                </a:cxn>
                <a:cxn ang="0">
                  <a:pos x="82" y="109"/>
                </a:cxn>
                <a:cxn ang="0">
                  <a:pos x="95" y="86"/>
                </a:cxn>
                <a:cxn ang="0">
                  <a:pos x="102" y="86"/>
                </a:cxn>
                <a:cxn ang="0">
                  <a:pos x="97" y="91"/>
                </a:cxn>
                <a:cxn ang="0">
                  <a:pos x="104" y="97"/>
                </a:cxn>
                <a:cxn ang="0">
                  <a:pos x="123" y="84"/>
                </a:cxn>
                <a:cxn ang="0">
                  <a:pos x="134" y="73"/>
                </a:cxn>
                <a:cxn ang="0">
                  <a:pos x="145" y="34"/>
                </a:cxn>
                <a:cxn ang="0">
                  <a:pos x="145" y="18"/>
                </a:cxn>
                <a:cxn ang="0">
                  <a:pos x="150" y="11"/>
                </a:cxn>
                <a:cxn ang="0">
                  <a:pos x="154" y="9"/>
                </a:cxn>
                <a:cxn ang="0">
                  <a:pos x="159" y="13"/>
                </a:cxn>
                <a:cxn ang="0">
                  <a:pos x="164" y="9"/>
                </a:cxn>
                <a:cxn ang="0">
                  <a:pos x="159" y="9"/>
                </a:cxn>
                <a:cxn ang="0">
                  <a:pos x="161" y="0"/>
                </a:cxn>
              </a:cxnLst>
              <a:rect l="0" t="0" r="r" b="b"/>
              <a:pathLst>
                <a:path w="179" h="161">
                  <a:moveTo>
                    <a:pt x="163" y="2"/>
                  </a:moveTo>
                  <a:lnTo>
                    <a:pt x="168" y="2"/>
                  </a:lnTo>
                  <a:lnTo>
                    <a:pt x="168" y="4"/>
                  </a:lnTo>
                  <a:lnTo>
                    <a:pt x="168" y="16"/>
                  </a:lnTo>
                  <a:lnTo>
                    <a:pt x="170" y="22"/>
                  </a:lnTo>
                  <a:lnTo>
                    <a:pt x="173" y="25"/>
                  </a:lnTo>
                  <a:lnTo>
                    <a:pt x="179" y="43"/>
                  </a:lnTo>
                  <a:lnTo>
                    <a:pt x="179" y="45"/>
                  </a:lnTo>
                  <a:lnTo>
                    <a:pt x="177" y="47"/>
                  </a:lnTo>
                  <a:lnTo>
                    <a:pt x="177" y="50"/>
                  </a:lnTo>
                  <a:lnTo>
                    <a:pt x="175" y="54"/>
                  </a:lnTo>
                  <a:lnTo>
                    <a:pt x="173" y="54"/>
                  </a:lnTo>
                  <a:lnTo>
                    <a:pt x="170" y="61"/>
                  </a:lnTo>
                  <a:lnTo>
                    <a:pt x="170" y="66"/>
                  </a:lnTo>
                  <a:lnTo>
                    <a:pt x="166" y="66"/>
                  </a:lnTo>
                  <a:lnTo>
                    <a:pt x="163" y="68"/>
                  </a:lnTo>
                  <a:lnTo>
                    <a:pt x="161" y="73"/>
                  </a:lnTo>
                  <a:lnTo>
                    <a:pt x="163" y="93"/>
                  </a:lnTo>
                  <a:lnTo>
                    <a:pt x="159" y="97"/>
                  </a:lnTo>
                  <a:lnTo>
                    <a:pt x="157" y="102"/>
                  </a:lnTo>
                  <a:lnTo>
                    <a:pt x="156" y="113"/>
                  </a:lnTo>
                  <a:lnTo>
                    <a:pt x="157" y="116"/>
                  </a:lnTo>
                  <a:lnTo>
                    <a:pt x="159" y="118"/>
                  </a:lnTo>
                  <a:lnTo>
                    <a:pt x="156" y="120"/>
                  </a:lnTo>
                  <a:lnTo>
                    <a:pt x="152" y="129"/>
                  </a:lnTo>
                  <a:lnTo>
                    <a:pt x="143" y="134"/>
                  </a:lnTo>
                  <a:lnTo>
                    <a:pt x="143" y="132"/>
                  </a:lnTo>
                  <a:lnTo>
                    <a:pt x="145" y="125"/>
                  </a:lnTo>
                  <a:lnTo>
                    <a:pt x="147" y="122"/>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7"/>
                  </a:lnTo>
                  <a:lnTo>
                    <a:pt x="91" y="147"/>
                  </a:lnTo>
                  <a:lnTo>
                    <a:pt x="90" y="147"/>
                  </a:lnTo>
                  <a:lnTo>
                    <a:pt x="88" y="148"/>
                  </a:lnTo>
                  <a:lnTo>
                    <a:pt x="81" y="159"/>
                  </a:lnTo>
                  <a:lnTo>
                    <a:pt x="77" y="161"/>
                  </a:lnTo>
                  <a:lnTo>
                    <a:pt x="73" y="159"/>
                  </a:lnTo>
                  <a:lnTo>
                    <a:pt x="72" y="157"/>
                  </a:lnTo>
                  <a:lnTo>
                    <a:pt x="68" y="155"/>
                  </a:lnTo>
                  <a:lnTo>
                    <a:pt x="68" y="152"/>
                  </a:lnTo>
                  <a:lnTo>
                    <a:pt x="68" y="147"/>
                  </a:lnTo>
                  <a:lnTo>
                    <a:pt x="72" y="141"/>
                  </a:lnTo>
                  <a:lnTo>
                    <a:pt x="72" y="139"/>
                  </a:lnTo>
                  <a:lnTo>
                    <a:pt x="72" y="138"/>
                  </a:lnTo>
                  <a:lnTo>
                    <a:pt x="66" y="139"/>
                  </a:lnTo>
                  <a:lnTo>
                    <a:pt x="59" y="138"/>
                  </a:lnTo>
                  <a:lnTo>
                    <a:pt x="56" y="138"/>
                  </a:lnTo>
                  <a:lnTo>
                    <a:pt x="47" y="143"/>
                  </a:lnTo>
                  <a:lnTo>
                    <a:pt x="45" y="141"/>
                  </a:lnTo>
                  <a:lnTo>
                    <a:pt x="27" y="147"/>
                  </a:lnTo>
                  <a:lnTo>
                    <a:pt x="25" y="145"/>
                  </a:lnTo>
                  <a:lnTo>
                    <a:pt x="23" y="147"/>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2"/>
                  </a:lnTo>
                  <a:lnTo>
                    <a:pt x="40" y="123"/>
                  </a:lnTo>
                  <a:lnTo>
                    <a:pt x="70" y="118"/>
                  </a:lnTo>
                  <a:lnTo>
                    <a:pt x="70" y="122"/>
                  </a:lnTo>
                  <a:lnTo>
                    <a:pt x="75" y="123"/>
                  </a:lnTo>
                  <a:lnTo>
                    <a:pt x="77" y="122"/>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7"/>
                  </a:lnTo>
                  <a:lnTo>
                    <a:pt x="106" y="95"/>
                  </a:lnTo>
                  <a:lnTo>
                    <a:pt x="114"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5"/>
                  </a:lnTo>
                  <a:lnTo>
                    <a:pt x="150" y="11"/>
                  </a:lnTo>
                  <a:lnTo>
                    <a:pt x="150" y="7"/>
                  </a:lnTo>
                  <a:lnTo>
                    <a:pt x="152" y="7"/>
                  </a:lnTo>
                  <a:lnTo>
                    <a:pt x="154" y="9"/>
                  </a:lnTo>
                  <a:lnTo>
                    <a:pt x="156" y="13"/>
                  </a:lnTo>
                  <a:lnTo>
                    <a:pt x="157" y="15"/>
                  </a:lnTo>
                  <a:lnTo>
                    <a:pt x="159" y="13"/>
                  </a:lnTo>
                  <a:lnTo>
                    <a:pt x="161" y="13"/>
                  </a:lnTo>
                  <a:lnTo>
                    <a:pt x="163" y="13"/>
                  </a:lnTo>
                  <a:lnTo>
                    <a:pt x="164" y="9"/>
                  </a:lnTo>
                  <a:lnTo>
                    <a:pt x="164" y="6"/>
                  </a:lnTo>
                  <a:lnTo>
                    <a:pt x="163" y="7"/>
                  </a:lnTo>
                  <a:lnTo>
                    <a:pt x="159" y="9"/>
                  </a:lnTo>
                  <a:lnTo>
                    <a:pt x="157" y="6"/>
                  </a:lnTo>
                  <a:lnTo>
                    <a:pt x="159" y="2"/>
                  </a:lnTo>
                  <a:lnTo>
                    <a:pt x="161" y="0"/>
                  </a:lnTo>
                  <a:lnTo>
                    <a:pt x="16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4" name="Freeform 5552"/>
            <p:cNvSpPr>
              <a:spLocks/>
            </p:cNvSpPr>
            <p:nvPr/>
          </p:nvSpPr>
          <p:spPr bwMode="auto">
            <a:xfrm>
              <a:off x="4789" y="1980"/>
              <a:ext cx="179" cy="161"/>
            </a:xfrm>
            <a:custGeom>
              <a:avLst/>
              <a:gdLst/>
              <a:ahLst/>
              <a:cxnLst>
                <a:cxn ang="0">
                  <a:pos x="168" y="4"/>
                </a:cxn>
                <a:cxn ang="0">
                  <a:pos x="173" y="25"/>
                </a:cxn>
                <a:cxn ang="0">
                  <a:pos x="177" y="47"/>
                </a:cxn>
                <a:cxn ang="0">
                  <a:pos x="173" y="54"/>
                </a:cxn>
                <a:cxn ang="0">
                  <a:pos x="166" y="66"/>
                </a:cxn>
                <a:cxn ang="0">
                  <a:pos x="163" y="93"/>
                </a:cxn>
                <a:cxn ang="0">
                  <a:pos x="156" y="113"/>
                </a:cxn>
                <a:cxn ang="0">
                  <a:pos x="156" y="120"/>
                </a:cxn>
                <a:cxn ang="0">
                  <a:pos x="143" y="132"/>
                </a:cxn>
                <a:cxn ang="0">
                  <a:pos x="147" y="120"/>
                </a:cxn>
                <a:cxn ang="0">
                  <a:pos x="141" y="129"/>
                </a:cxn>
                <a:cxn ang="0">
                  <a:pos x="132" y="130"/>
                </a:cxn>
                <a:cxn ang="0">
                  <a:pos x="127" y="139"/>
                </a:cxn>
                <a:cxn ang="0">
                  <a:pos x="125" y="130"/>
                </a:cxn>
                <a:cxn ang="0">
                  <a:pos x="98" y="141"/>
                </a:cxn>
                <a:cxn ang="0">
                  <a:pos x="98" y="138"/>
                </a:cxn>
                <a:cxn ang="0">
                  <a:pos x="95" y="136"/>
                </a:cxn>
                <a:cxn ang="0">
                  <a:pos x="90" y="139"/>
                </a:cxn>
                <a:cxn ang="0">
                  <a:pos x="93" y="147"/>
                </a:cxn>
                <a:cxn ang="0">
                  <a:pos x="88" y="148"/>
                </a:cxn>
                <a:cxn ang="0">
                  <a:pos x="73" y="159"/>
                </a:cxn>
                <a:cxn ang="0">
                  <a:pos x="68" y="152"/>
                </a:cxn>
                <a:cxn ang="0">
                  <a:pos x="72" y="139"/>
                </a:cxn>
                <a:cxn ang="0">
                  <a:pos x="59" y="138"/>
                </a:cxn>
                <a:cxn ang="0">
                  <a:pos x="45" y="141"/>
                </a:cxn>
                <a:cxn ang="0">
                  <a:pos x="23" y="147"/>
                </a:cxn>
                <a:cxn ang="0">
                  <a:pos x="13" y="152"/>
                </a:cxn>
                <a:cxn ang="0">
                  <a:pos x="6" y="154"/>
                </a:cxn>
                <a:cxn ang="0">
                  <a:pos x="7" y="143"/>
                </a:cxn>
                <a:cxn ang="0">
                  <a:pos x="25" y="129"/>
                </a:cxn>
                <a:cxn ang="0">
                  <a:pos x="40" y="123"/>
                </a:cxn>
                <a:cxn ang="0">
                  <a:pos x="75" y="123"/>
                </a:cxn>
                <a:cxn ang="0">
                  <a:pos x="82" y="109"/>
                </a:cxn>
                <a:cxn ang="0">
                  <a:pos x="95" y="86"/>
                </a:cxn>
                <a:cxn ang="0">
                  <a:pos x="102" y="86"/>
                </a:cxn>
                <a:cxn ang="0">
                  <a:pos x="97" y="91"/>
                </a:cxn>
                <a:cxn ang="0">
                  <a:pos x="104" y="97"/>
                </a:cxn>
                <a:cxn ang="0">
                  <a:pos x="123" y="84"/>
                </a:cxn>
                <a:cxn ang="0">
                  <a:pos x="134" y="73"/>
                </a:cxn>
                <a:cxn ang="0">
                  <a:pos x="145" y="34"/>
                </a:cxn>
                <a:cxn ang="0">
                  <a:pos x="145" y="18"/>
                </a:cxn>
                <a:cxn ang="0">
                  <a:pos x="150" y="11"/>
                </a:cxn>
                <a:cxn ang="0">
                  <a:pos x="154" y="9"/>
                </a:cxn>
                <a:cxn ang="0">
                  <a:pos x="159" y="13"/>
                </a:cxn>
                <a:cxn ang="0">
                  <a:pos x="164" y="9"/>
                </a:cxn>
                <a:cxn ang="0">
                  <a:pos x="159" y="9"/>
                </a:cxn>
                <a:cxn ang="0">
                  <a:pos x="161" y="0"/>
                </a:cxn>
              </a:cxnLst>
              <a:rect l="0" t="0" r="r" b="b"/>
              <a:pathLst>
                <a:path w="179" h="161">
                  <a:moveTo>
                    <a:pt x="163" y="2"/>
                  </a:moveTo>
                  <a:lnTo>
                    <a:pt x="168" y="2"/>
                  </a:lnTo>
                  <a:lnTo>
                    <a:pt x="168" y="4"/>
                  </a:lnTo>
                  <a:lnTo>
                    <a:pt x="168" y="16"/>
                  </a:lnTo>
                  <a:lnTo>
                    <a:pt x="170" y="22"/>
                  </a:lnTo>
                  <a:lnTo>
                    <a:pt x="173" y="25"/>
                  </a:lnTo>
                  <a:lnTo>
                    <a:pt x="179" y="43"/>
                  </a:lnTo>
                  <a:lnTo>
                    <a:pt x="179" y="45"/>
                  </a:lnTo>
                  <a:lnTo>
                    <a:pt x="177" y="47"/>
                  </a:lnTo>
                  <a:lnTo>
                    <a:pt x="177" y="50"/>
                  </a:lnTo>
                  <a:lnTo>
                    <a:pt x="175" y="54"/>
                  </a:lnTo>
                  <a:lnTo>
                    <a:pt x="173" y="54"/>
                  </a:lnTo>
                  <a:lnTo>
                    <a:pt x="170" y="61"/>
                  </a:lnTo>
                  <a:lnTo>
                    <a:pt x="170" y="66"/>
                  </a:lnTo>
                  <a:lnTo>
                    <a:pt x="166" y="66"/>
                  </a:lnTo>
                  <a:lnTo>
                    <a:pt x="163" y="68"/>
                  </a:lnTo>
                  <a:lnTo>
                    <a:pt x="161" y="73"/>
                  </a:lnTo>
                  <a:lnTo>
                    <a:pt x="163" y="93"/>
                  </a:lnTo>
                  <a:lnTo>
                    <a:pt x="159" y="97"/>
                  </a:lnTo>
                  <a:lnTo>
                    <a:pt x="157" y="102"/>
                  </a:lnTo>
                  <a:lnTo>
                    <a:pt x="156" y="113"/>
                  </a:lnTo>
                  <a:lnTo>
                    <a:pt x="157" y="116"/>
                  </a:lnTo>
                  <a:lnTo>
                    <a:pt x="159" y="118"/>
                  </a:lnTo>
                  <a:lnTo>
                    <a:pt x="156" y="120"/>
                  </a:lnTo>
                  <a:lnTo>
                    <a:pt x="152" y="129"/>
                  </a:lnTo>
                  <a:lnTo>
                    <a:pt x="143" y="134"/>
                  </a:lnTo>
                  <a:lnTo>
                    <a:pt x="143" y="132"/>
                  </a:lnTo>
                  <a:lnTo>
                    <a:pt x="145" y="125"/>
                  </a:lnTo>
                  <a:lnTo>
                    <a:pt x="147" y="122"/>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7"/>
                  </a:lnTo>
                  <a:lnTo>
                    <a:pt x="91" y="147"/>
                  </a:lnTo>
                  <a:lnTo>
                    <a:pt x="90" y="147"/>
                  </a:lnTo>
                  <a:lnTo>
                    <a:pt x="88" y="148"/>
                  </a:lnTo>
                  <a:lnTo>
                    <a:pt x="81" y="159"/>
                  </a:lnTo>
                  <a:lnTo>
                    <a:pt x="77" y="161"/>
                  </a:lnTo>
                  <a:lnTo>
                    <a:pt x="73" y="159"/>
                  </a:lnTo>
                  <a:lnTo>
                    <a:pt x="72" y="157"/>
                  </a:lnTo>
                  <a:lnTo>
                    <a:pt x="68" y="155"/>
                  </a:lnTo>
                  <a:lnTo>
                    <a:pt x="68" y="152"/>
                  </a:lnTo>
                  <a:lnTo>
                    <a:pt x="68" y="147"/>
                  </a:lnTo>
                  <a:lnTo>
                    <a:pt x="72" y="141"/>
                  </a:lnTo>
                  <a:lnTo>
                    <a:pt x="72" y="139"/>
                  </a:lnTo>
                  <a:lnTo>
                    <a:pt x="72" y="138"/>
                  </a:lnTo>
                  <a:lnTo>
                    <a:pt x="66" y="139"/>
                  </a:lnTo>
                  <a:lnTo>
                    <a:pt x="59" y="138"/>
                  </a:lnTo>
                  <a:lnTo>
                    <a:pt x="56" y="138"/>
                  </a:lnTo>
                  <a:lnTo>
                    <a:pt x="47" y="143"/>
                  </a:lnTo>
                  <a:lnTo>
                    <a:pt x="45" y="141"/>
                  </a:lnTo>
                  <a:lnTo>
                    <a:pt x="27" y="147"/>
                  </a:lnTo>
                  <a:lnTo>
                    <a:pt x="25" y="145"/>
                  </a:lnTo>
                  <a:lnTo>
                    <a:pt x="23" y="147"/>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2"/>
                  </a:lnTo>
                  <a:lnTo>
                    <a:pt x="40" y="123"/>
                  </a:lnTo>
                  <a:lnTo>
                    <a:pt x="70" y="118"/>
                  </a:lnTo>
                  <a:lnTo>
                    <a:pt x="70" y="122"/>
                  </a:lnTo>
                  <a:lnTo>
                    <a:pt x="75" y="123"/>
                  </a:lnTo>
                  <a:lnTo>
                    <a:pt x="77" y="122"/>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7"/>
                  </a:lnTo>
                  <a:lnTo>
                    <a:pt x="106" y="95"/>
                  </a:lnTo>
                  <a:lnTo>
                    <a:pt x="114"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5"/>
                  </a:lnTo>
                  <a:lnTo>
                    <a:pt x="150" y="11"/>
                  </a:lnTo>
                  <a:lnTo>
                    <a:pt x="150" y="7"/>
                  </a:lnTo>
                  <a:lnTo>
                    <a:pt x="152" y="7"/>
                  </a:lnTo>
                  <a:lnTo>
                    <a:pt x="154" y="9"/>
                  </a:lnTo>
                  <a:lnTo>
                    <a:pt x="156" y="13"/>
                  </a:lnTo>
                  <a:lnTo>
                    <a:pt x="157" y="15"/>
                  </a:lnTo>
                  <a:lnTo>
                    <a:pt x="159" y="13"/>
                  </a:lnTo>
                  <a:lnTo>
                    <a:pt x="161" y="13"/>
                  </a:lnTo>
                  <a:lnTo>
                    <a:pt x="163" y="13"/>
                  </a:lnTo>
                  <a:lnTo>
                    <a:pt x="164" y="9"/>
                  </a:lnTo>
                  <a:lnTo>
                    <a:pt x="164" y="6"/>
                  </a:lnTo>
                  <a:lnTo>
                    <a:pt x="163" y="7"/>
                  </a:lnTo>
                  <a:lnTo>
                    <a:pt x="159" y="9"/>
                  </a:lnTo>
                  <a:lnTo>
                    <a:pt x="157" y="6"/>
                  </a:lnTo>
                  <a:lnTo>
                    <a:pt x="159" y="2"/>
                  </a:lnTo>
                  <a:lnTo>
                    <a:pt x="161" y="0"/>
                  </a:lnTo>
                  <a:lnTo>
                    <a:pt x="16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5" name="Freeform 5553"/>
            <p:cNvSpPr>
              <a:spLocks/>
            </p:cNvSpPr>
            <p:nvPr/>
          </p:nvSpPr>
          <p:spPr bwMode="auto">
            <a:xfrm>
              <a:off x="4905" y="2046"/>
              <a:ext cx="6" cy="11"/>
            </a:xfrm>
            <a:custGeom>
              <a:avLst/>
              <a:gdLst/>
              <a:ahLst/>
              <a:cxnLst>
                <a:cxn ang="0">
                  <a:pos x="6" y="0"/>
                </a:cxn>
                <a:cxn ang="0">
                  <a:pos x="6" y="4"/>
                </a:cxn>
                <a:cxn ang="0">
                  <a:pos x="6" y="6"/>
                </a:cxn>
                <a:cxn ang="0">
                  <a:pos x="4" y="11"/>
                </a:cxn>
                <a:cxn ang="0">
                  <a:pos x="2" y="11"/>
                </a:cxn>
                <a:cxn ang="0">
                  <a:pos x="0" y="7"/>
                </a:cxn>
                <a:cxn ang="0">
                  <a:pos x="4" y="2"/>
                </a:cxn>
                <a:cxn ang="0">
                  <a:pos x="6" y="0"/>
                </a:cxn>
              </a:cxnLst>
              <a:rect l="0" t="0" r="r" b="b"/>
              <a:pathLst>
                <a:path w="6" h="11">
                  <a:moveTo>
                    <a:pt x="6" y="0"/>
                  </a:moveTo>
                  <a:lnTo>
                    <a:pt x="6" y="4"/>
                  </a:lnTo>
                  <a:lnTo>
                    <a:pt x="6" y="6"/>
                  </a:lnTo>
                  <a:lnTo>
                    <a:pt x="4" y="11"/>
                  </a:lnTo>
                  <a:lnTo>
                    <a:pt x="2" y="11"/>
                  </a:lnTo>
                  <a:lnTo>
                    <a:pt x="0" y="7"/>
                  </a:lnTo>
                  <a:lnTo>
                    <a:pt x="4"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6" name="Freeform 5554"/>
            <p:cNvSpPr>
              <a:spLocks/>
            </p:cNvSpPr>
            <p:nvPr/>
          </p:nvSpPr>
          <p:spPr bwMode="auto">
            <a:xfrm>
              <a:off x="4905" y="2046"/>
              <a:ext cx="6" cy="11"/>
            </a:xfrm>
            <a:custGeom>
              <a:avLst/>
              <a:gdLst/>
              <a:ahLst/>
              <a:cxnLst>
                <a:cxn ang="0">
                  <a:pos x="6" y="0"/>
                </a:cxn>
                <a:cxn ang="0">
                  <a:pos x="6" y="4"/>
                </a:cxn>
                <a:cxn ang="0">
                  <a:pos x="6" y="6"/>
                </a:cxn>
                <a:cxn ang="0">
                  <a:pos x="4" y="11"/>
                </a:cxn>
                <a:cxn ang="0">
                  <a:pos x="2" y="11"/>
                </a:cxn>
                <a:cxn ang="0">
                  <a:pos x="0" y="7"/>
                </a:cxn>
                <a:cxn ang="0">
                  <a:pos x="4" y="2"/>
                </a:cxn>
                <a:cxn ang="0">
                  <a:pos x="6" y="0"/>
                </a:cxn>
              </a:cxnLst>
              <a:rect l="0" t="0" r="r" b="b"/>
              <a:pathLst>
                <a:path w="6" h="11">
                  <a:moveTo>
                    <a:pt x="6" y="0"/>
                  </a:moveTo>
                  <a:lnTo>
                    <a:pt x="6" y="4"/>
                  </a:lnTo>
                  <a:lnTo>
                    <a:pt x="6" y="6"/>
                  </a:lnTo>
                  <a:lnTo>
                    <a:pt x="4" y="11"/>
                  </a:lnTo>
                  <a:lnTo>
                    <a:pt x="2" y="11"/>
                  </a:lnTo>
                  <a:lnTo>
                    <a:pt x="0" y="7"/>
                  </a:lnTo>
                  <a:lnTo>
                    <a:pt x="4"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7" name="Freeform 5555"/>
            <p:cNvSpPr>
              <a:spLocks/>
            </p:cNvSpPr>
            <p:nvPr/>
          </p:nvSpPr>
          <p:spPr bwMode="auto">
            <a:xfrm>
              <a:off x="4809" y="2125"/>
              <a:ext cx="41" cy="32"/>
            </a:xfrm>
            <a:custGeom>
              <a:avLst/>
              <a:gdLst/>
              <a:ahLst/>
              <a:cxnLst>
                <a:cxn ang="0">
                  <a:pos x="32" y="19"/>
                </a:cxn>
                <a:cxn ang="0">
                  <a:pos x="25" y="16"/>
                </a:cxn>
                <a:cxn ang="0">
                  <a:pos x="21" y="18"/>
                </a:cxn>
                <a:cxn ang="0">
                  <a:pos x="18" y="19"/>
                </a:cxn>
                <a:cxn ang="0">
                  <a:pos x="14" y="28"/>
                </a:cxn>
                <a:cxn ang="0">
                  <a:pos x="14" y="30"/>
                </a:cxn>
                <a:cxn ang="0">
                  <a:pos x="11" y="32"/>
                </a:cxn>
                <a:cxn ang="0">
                  <a:pos x="7" y="28"/>
                </a:cxn>
                <a:cxn ang="0">
                  <a:pos x="5" y="23"/>
                </a:cxn>
                <a:cxn ang="0">
                  <a:pos x="5" y="23"/>
                </a:cxn>
                <a:cxn ang="0">
                  <a:pos x="3" y="19"/>
                </a:cxn>
                <a:cxn ang="0">
                  <a:pos x="2" y="19"/>
                </a:cxn>
                <a:cxn ang="0">
                  <a:pos x="0" y="19"/>
                </a:cxn>
                <a:cxn ang="0">
                  <a:pos x="11" y="7"/>
                </a:cxn>
                <a:cxn ang="0">
                  <a:pos x="16" y="9"/>
                </a:cxn>
                <a:cxn ang="0">
                  <a:pos x="20" y="7"/>
                </a:cxn>
                <a:cxn ang="0">
                  <a:pos x="21" y="7"/>
                </a:cxn>
                <a:cxn ang="0">
                  <a:pos x="23" y="3"/>
                </a:cxn>
                <a:cxn ang="0">
                  <a:pos x="27" y="0"/>
                </a:cxn>
                <a:cxn ang="0">
                  <a:pos x="28" y="0"/>
                </a:cxn>
                <a:cxn ang="0">
                  <a:pos x="32" y="2"/>
                </a:cxn>
                <a:cxn ang="0">
                  <a:pos x="36" y="2"/>
                </a:cxn>
                <a:cxn ang="0">
                  <a:pos x="37" y="3"/>
                </a:cxn>
                <a:cxn ang="0">
                  <a:pos x="39" y="10"/>
                </a:cxn>
                <a:cxn ang="0">
                  <a:pos x="41" y="10"/>
                </a:cxn>
                <a:cxn ang="0">
                  <a:pos x="39" y="12"/>
                </a:cxn>
                <a:cxn ang="0">
                  <a:pos x="37" y="14"/>
                </a:cxn>
                <a:cxn ang="0">
                  <a:pos x="32" y="19"/>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2"/>
                  </a:lnTo>
                  <a:lnTo>
                    <a:pt x="36" y="2"/>
                  </a:lnTo>
                  <a:lnTo>
                    <a:pt x="37" y="3"/>
                  </a:lnTo>
                  <a:lnTo>
                    <a:pt x="39" y="10"/>
                  </a:lnTo>
                  <a:lnTo>
                    <a:pt x="41" y="10"/>
                  </a:lnTo>
                  <a:lnTo>
                    <a:pt x="39" y="12"/>
                  </a:lnTo>
                  <a:lnTo>
                    <a:pt x="37" y="14"/>
                  </a:lnTo>
                  <a:lnTo>
                    <a:pt x="32"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8" name="Freeform 5556"/>
            <p:cNvSpPr>
              <a:spLocks/>
            </p:cNvSpPr>
            <p:nvPr/>
          </p:nvSpPr>
          <p:spPr bwMode="auto">
            <a:xfrm>
              <a:off x="4809" y="2125"/>
              <a:ext cx="41" cy="32"/>
            </a:xfrm>
            <a:custGeom>
              <a:avLst/>
              <a:gdLst/>
              <a:ahLst/>
              <a:cxnLst>
                <a:cxn ang="0">
                  <a:pos x="32" y="19"/>
                </a:cxn>
                <a:cxn ang="0">
                  <a:pos x="25" y="16"/>
                </a:cxn>
                <a:cxn ang="0">
                  <a:pos x="21" y="18"/>
                </a:cxn>
                <a:cxn ang="0">
                  <a:pos x="18" y="19"/>
                </a:cxn>
                <a:cxn ang="0">
                  <a:pos x="14" y="28"/>
                </a:cxn>
                <a:cxn ang="0">
                  <a:pos x="14" y="30"/>
                </a:cxn>
                <a:cxn ang="0">
                  <a:pos x="11" y="32"/>
                </a:cxn>
                <a:cxn ang="0">
                  <a:pos x="7" y="28"/>
                </a:cxn>
                <a:cxn ang="0">
                  <a:pos x="5" y="23"/>
                </a:cxn>
                <a:cxn ang="0">
                  <a:pos x="5" y="23"/>
                </a:cxn>
                <a:cxn ang="0">
                  <a:pos x="3" y="19"/>
                </a:cxn>
                <a:cxn ang="0">
                  <a:pos x="2" y="19"/>
                </a:cxn>
                <a:cxn ang="0">
                  <a:pos x="0" y="19"/>
                </a:cxn>
                <a:cxn ang="0">
                  <a:pos x="11" y="7"/>
                </a:cxn>
                <a:cxn ang="0">
                  <a:pos x="16" y="9"/>
                </a:cxn>
                <a:cxn ang="0">
                  <a:pos x="20" y="7"/>
                </a:cxn>
                <a:cxn ang="0">
                  <a:pos x="21" y="7"/>
                </a:cxn>
                <a:cxn ang="0">
                  <a:pos x="23" y="3"/>
                </a:cxn>
                <a:cxn ang="0">
                  <a:pos x="27" y="0"/>
                </a:cxn>
                <a:cxn ang="0">
                  <a:pos x="28" y="0"/>
                </a:cxn>
                <a:cxn ang="0">
                  <a:pos x="32" y="2"/>
                </a:cxn>
                <a:cxn ang="0">
                  <a:pos x="36" y="2"/>
                </a:cxn>
                <a:cxn ang="0">
                  <a:pos x="37" y="3"/>
                </a:cxn>
                <a:cxn ang="0">
                  <a:pos x="39" y="10"/>
                </a:cxn>
                <a:cxn ang="0">
                  <a:pos x="41" y="10"/>
                </a:cxn>
                <a:cxn ang="0">
                  <a:pos x="39" y="12"/>
                </a:cxn>
                <a:cxn ang="0">
                  <a:pos x="37" y="14"/>
                </a:cxn>
                <a:cxn ang="0">
                  <a:pos x="32" y="19"/>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2"/>
                  </a:lnTo>
                  <a:lnTo>
                    <a:pt x="36" y="2"/>
                  </a:lnTo>
                  <a:lnTo>
                    <a:pt x="37" y="3"/>
                  </a:lnTo>
                  <a:lnTo>
                    <a:pt x="39" y="10"/>
                  </a:lnTo>
                  <a:lnTo>
                    <a:pt x="41" y="10"/>
                  </a:lnTo>
                  <a:lnTo>
                    <a:pt x="39" y="12"/>
                  </a:lnTo>
                  <a:lnTo>
                    <a:pt x="37" y="14"/>
                  </a:lnTo>
                  <a:lnTo>
                    <a:pt x="32"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39" name="Freeform 5557"/>
            <p:cNvSpPr>
              <a:spLocks/>
            </p:cNvSpPr>
            <p:nvPr/>
          </p:nvSpPr>
          <p:spPr bwMode="auto">
            <a:xfrm>
              <a:off x="4850" y="2119"/>
              <a:ext cx="4" cy="9"/>
            </a:xfrm>
            <a:custGeom>
              <a:avLst/>
              <a:gdLst/>
              <a:ahLst/>
              <a:cxnLst>
                <a:cxn ang="0">
                  <a:pos x="4" y="0"/>
                </a:cxn>
                <a:cxn ang="0">
                  <a:pos x="0" y="8"/>
                </a:cxn>
                <a:cxn ang="0">
                  <a:pos x="2" y="9"/>
                </a:cxn>
                <a:cxn ang="0">
                  <a:pos x="4" y="8"/>
                </a:cxn>
                <a:cxn ang="0">
                  <a:pos x="4" y="0"/>
                </a:cxn>
              </a:cxnLst>
              <a:rect l="0" t="0" r="r" b="b"/>
              <a:pathLst>
                <a:path w="4" h="9">
                  <a:moveTo>
                    <a:pt x="4" y="0"/>
                  </a:moveTo>
                  <a:lnTo>
                    <a:pt x="0" y="8"/>
                  </a:lnTo>
                  <a:lnTo>
                    <a:pt x="2" y="9"/>
                  </a:lnTo>
                  <a:lnTo>
                    <a:pt x="4" y="8"/>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0" name="Freeform 5558"/>
            <p:cNvSpPr>
              <a:spLocks/>
            </p:cNvSpPr>
            <p:nvPr/>
          </p:nvSpPr>
          <p:spPr bwMode="auto">
            <a:xfrm>
              <a:off x="4850" y="2119"/>
              <a:ext cx="4" cy="9"/>
            </a:xfrm>
            <a:custGeom>
              <a:avLst/>
              <a:gdLst/>
              <a:ahLst/>
              <a:cxnLst>
                <a:cxn ang="0">
                  <a:pos x="4" y="0"/>
                </a:cxn>
                <a:cxn ang="0">
                  <a:pos x="0" y="8"/>
                </a:cxn>
                <a:cxn ang="0">
                  <a:pos x="2" y="9"/>
                </a:cxn>
                <a:cxn ang="0">
                  <a:pos x="4" y="8"/>
                </a:cxn>
                <a:cxn ang="0">
                  <a:pos x="4" y="0"/>
                </a:cxn>
              </a:cxnLst>
              <a:rect l="0" t="0" r="r" b="b"/>
              <a:pathLst>
                <a:path w="4" h="9">
                  <a:moveTo>
                    <a:pt x="4" y="0"/>
                  </a:moveTo>
                  <a:lnTo>
                    <a:pt x="0" y="8"/>
                  </a:lnTo>
                  <a:lnTo>
                    <a:pt x="2" y="9"/>
                  </a:lnTo>
                  <a:lnTo>
                    <a:pt x="4" y="8"/>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1" name="Freeform 5559"/>
            <p:cNvSpPr>
              <a:spLocks/>
            </p:cNvSpPr>
            <p:nvPr/>
          </p:nvSpPr>
          <p:spPr bwMode="auto">
            <a:xfrm>
              <a:off x="4768" y="2134"/>
              <a:ext cx="37" cy="53"/>
            </a:xfrm>
            <a:custGeom>
              <a:avLst/>
              <a:gdLst/>
              <a:ahLst/>
              <a:cxnLst>
                <a:cxn ang="0">
                  <a:pos x="20" y="0"/>
                </a:cxn>
                <a:cxn ang="0">
                  <a:pos x="20" y="0"/>
                </a:cxn>
                <a:cxn ang="0">
                  <a:pos x="18" y="0"/>
                </a:cxn>
                <a:cxn ang="0">
                  <a:pos x="16" y="0"/>
                </a:cxn>
                <a:cxn ang="0">
                  <a:pos x="14" y="3"/>
                </a:cxn>
                <a:cxn ang="0">
                  <a:pos x="12" y="5"/>
                </a:cxn>
                <a:cxn ang="0">
                  <a:pos x="9" y="5"/>
                </a:cxn>
                <a:cxn ang="0">
                  <a:pos x="7" y="7"/>
                </a:cxn>
                <a:cxn ang="0">
                  <a:pos x="5" y="9"/>
                </a:cxn>
                <a:cxn ang="0">
                  <a:pos x="5" y="7"/>
                </a:cxn>
                <a:cxn ang="0">
                  <a:pos x="3" y="9"/>
                </a:cxn>
                <a:cxn ang="0">
                  <a:pos x="0" y="12"/>
                </a:cxn>
                <a:cxn ang="0">
                  <a:pos x="3" y="18"/>
                </a:cxn>
                <a:cxn ang="0">
                  <a:pos x="5" y="19"/>
                </a:cxn>
                <a:cxn ang="0">
                  <a:pos x="3" y="18"/>
                </a:cxn>
                <a:cxn ang="0">
                  <a:pos x="2" y="18"/>
                </a:cxn>
                <a:cxn ang="0">
                  <a:pos x="2" y="25"/>
                </a:cxn>
                <a:cxn ang="0">
                  <a:pos x="3" y="23"/>
                </a:cxn>
                <a:cxn ang="0">
                  <a:pos x="7" y="21"/>
                </a:cxn>
                <a:cxn ang="0">
                  <a:pos x="11" y="23"/>
                </a:cxn>
                <a:cxn ang="0">
                  <a:pos x="12" y="21"/>
                </a:cxn>
                <a:cxn ang="0">
                  <a:pos x="9" y="19"/>
                </a:cxn>
                <a:cxn ang="0">
                  <a:pos x="9" y="18"/>
                </a:cxn>
                <a:cxn ang="0">
                  <a:pos x="9" y="14"/>
                </a:cxn>
                <a:cxn ang="0">
                  <a:pos x="11" y="14"/>
                </a:cxn>
                <a:cxn ang="0">
                  <a:pos x="14" y="21"/>
                </a:cxn>
                <a:cxn ang="0">
                  <a:pos x="14" y="25"/>
                </a:cxn>
                <a:cxn ang="0">
                  <a:pos x="16" y="25"/>
                </a:cxn>
                <a:cxn ang="0">
                  <a:pos x="14" y="28"/>
                </a:cxn>
                <a:cxn ang="0">
                  <a:pos x="14" y="32"/>
                </a:cxn>
                <a:cxn ang="0">
                  <a:pos x="11" y="34"/>
                </a:cxn>
                <a:cxn ang="0">
                  <a:pos x="11" y="37"/>
                </a:cxn>
                <a:cxn ang="0">
                  <a:pos x="11" y="46"/>
                </a:cxn>
                <a:cxn ang="0">
                  <a:pos x="9" y="48"/>
                </a:cxn>
                <a:cxn ang="0">
                  <a:pos x="11" y="50"/>
                </a:cxn>
                <a:cxn ang="0">
                  <a:pos x="16" y="51"/>
                </a:cxn>
                <a:cxn ang="0">
                  <a:pos x="16" y="48"/>
                </a:cxn>
                <a:cxn ang="0">
                  <a:pos x="16" y="44"/>
                </a:cxn>
                <a:cxn ang="0">
                  <a:pos x="16" y="41"/>
                </a:cxn>
                <a:cxn ang="0">
                  <a:pos x="20" y="43"/>
                </a:cxn>
                <a:cxn ang="0">
                  <a:pos x="18" y="43"/>
                </a:cxn>
                <a:cxn ang="0">
                  <a:pos x="18" y="46"/>
                </a:cxn>
                <a:cxn ang="0">
                  <a:pos x="18" y="53"/>
                </a:cxn>
                <a:cxn ang="0">
                  <a:pos x="20" y="53"/>
                </a:cxn>
                <a:cxn ang="0">
                  <a:pos x="23" y="51"/>
                </a:cxn>
                <a:cxn ang="0">
                  <a:pos x="23" y="48"/>
                </a:cxn>
                <a:cxn ang="0">
                  <a:pos x="25" y="46"/>
                </a:cxn>
                <a:cxn ang="0">
                  <a:pos x="27" y="46"/>
                </a:cxn>
                <a:cxn ang="0">
                  <a:pos x="37" y="19"/>
                </a:cxn>
                <a:cxn ang="0">
                  <a:pos x="37" y="16"/>
                </a:cxn>
                <a:cxn ang="0">
                  <a:pos x="36" y="12"/>
                </a:cxn>
                <a:cxn ang="0">
                  <a:pos x="32" y="12"/>
                </a:cxn>
                <a:cxn ang="0">
                  <a:pos x="32" y="10"/>
                </a:cxn>
                <a:cxn ang="0">
                  <a:pos x="34" y="7"/>
                </a:cxn>
                <a:cxn ang="0">
                  <a:pos x="32" y="5"/>
                </a:cxn>
                <a:cxn ang="0">
                  <a:pos x="30" y="5"/>
                </a:cxn>
                <a:cxn ang="0">
                  <a:pos x="25" y="5"/>
                </a:cxn>
                <a:cxn ang="0">
                  <a:pos x="21" y="1"/>
                </a:cxn>
                <a:cxn ang="0">
                  <a:pos x="21" y="0"/>
                </a:cxn>
                <a:cxn ang="0">
                  <a:pos x="20" y="0"/>
                </a:cxn>
              </a:cxnLst>
              <a:rect l="0" t="0" r="r" b="b"/>
              <a:pathLst>
                <a:path w="37" h="53">
                  <a:moveTo>
                    <a:pt x="20" y="0"/>
                  </a:moveTo>
                  <a:lnTo>
                    <a:pt x="20" y="0"/>
                  </a:lnTo>
                  <a:lnTo>
                    <a:pt x="18" y="0"/>
                  </a:lnTo>
                  <a:lnTo>
                    <a:pt x="16" y="0"/>
                  </a:lnTo>
                  <a:lnTo>
                    <a:pt x="14" y="3"/>
                  </a:lnTo>
                  <a:lnTo>
                    <a:pt x="12" y="5"/>
                  </a:lnTo>
                  <a:lnTo>
                    <a:pt x="9" y="5"/>
                  </a:lnTo>
                  <a:lnTo>
                    <a:pt x="7" y="7"/>
                  </a:lnTo>
                  <a:lnTo>
                    <a:pt x="5" y="9"/>
                  </a:lnTo>
                  <a:lnTo>
                    <a:pt x="5" y="7"/>
                  </a:lnTo>
                  <a:lnTo>
                    <a:pt x="3" y="9"/>
                  </a:lnTo>
                  <a:lnTo>
                    <a:pt x="0" y="12"/>
                  </a:lnTo>
                  <a:lnTo>
                    <a:pt x="3" y="18"/>
                  </a:lnTo>
                  <a:lnTo>
                    <a:pt x="5" y="19"/>
                  </a:lnTo>
                  <a:lnTo>
                    <a:pt x="3" y="18"/>
                  </a:lnTo>
                  <a:lnTo>
                    <a:pt x="2" y="18"/>
                  </a:lnTo>
                  <a:lnTo>
                    <a:pt x="2" y="25"/>
                  </a:lnTo>
                  <a:lnTo>
                    <a:pt x="3" y="23"/>
                  </a:lnTo>
                  <a:lnTo>
                    <a:pt x="7" y="21"/>
                  </a:lnTo>
                  <a:lnTo>
                    <a:pt x="11" y="23"/>
                  </a:lnTo>
                  <a:lnTo>
                    <a:pt x="12" y="21"/>
                  </a:lnTo>
                  <a:lnTo>
                    <a:pt x="9" y="19"/>
                  </a:lnTo>
                  <a:lnTo>
                    <a:pt x="9" y="18"/>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20" y="43"/>
                  </a:lnTo>
                  <a:lnTo>
                    <a:pt x="18" y="43"/>
                  </a:lnTo>
                  <a:lnTo>
                    <a:pt x="18" y="46"/>
                  </a:lnTo>
                  <a:lnTo>
                    <a:pt x="18" y="53"/>
                  </a:lnTo>
                  <a:lnTo>
                    <a:pt x="20"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2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2" name="Freeform 5560"/>
            <p:cNvSpPr>
              <a:spLocks/>
            </p:cNvSpPr>
            <p:nvPr/>
          </p:nvSpPr>
          <p:spPr bwMode="auto">
            <a:xfrm>
              <a:off x="4768" y="2134"/>
              <a:ext cx="37" cy="53"/>
            </a:xfrm>
            <a:custGeom>
              <a:avLst/>
              <a:gdLst/>
              <a:ahLst/>
              <a:cxnLst>
                <a:cxn ang="0">
                  <a:pos x="20" y="0"/>
                </a:cxn>
                <a:cxn ang="0">
                  <a:pos x="20" y="0"/>
                </a:cxn>
                <a:cxn ang="0">
                  <a:pos x="18" y="0"/>
                </a:cxn>
                <a:cxn ang="0">
                  <a:pos x="16" y="0"/>
                </a:cxn>
                <a:cxn ang="0">
                  <a:pos x="14" y="3"/>
                </a:cxn>
                <a:cxn ang="0">
                  <a:pos x="12" y="5"/>
                </a:cxn>
                <a:cxn ang="0">
                  <a:pos x="9" y="5"/>
                </a:cxn>
                <a:cxn ang="0">
                  <a:pos x="7" y="7"/>
                </a:cxn>
                <a:cxn ang="0">
                  <a:pos x="5" y="9"/>
                </a:cxn>
                <a:cxn ang="0">
                  <a:pos x="5" y="7"/>
                </a:cxn>
                <a:cxn ang="0">
                  <a:pos x="3" y="9"/>
                </a:cxn>
                <a:cxn ang="0">
                  <a:pos x="0" y="12"/>
                </a:cxn>
                <a:cxn ang="0">
                  <a:pos x="3" y="18"/>
                </a:cxn>
                <a:cxn ang="0">
                  <a:pos x="5" y="19"/>
                </a:cxn>
                <a:cxn ang="0">
                  <a:pos x="3" y="18"/>
                </a:cxn>
                <a:cxn ang="0">
                  <a:pos x="2" y="18"/>
                </a:cxn>
                <a:cxn ang="0">
                  <a:pos x="2" y="25"/>
                </a:cxn>
                <a:cxn ang="0">
                  <a:pos x="3" y="23"/>
                </a:cxn>
                <a:cxn ang="0">
                  <a:pos x="7" y="21"/>
                </a:cxn>
                <a:cxn ang="0">
                  <a:pos x="11" y="23"/>
                </a:cxn>
                <a:cxn ang="0">
                  <a:pos x="12" y="21"/>
                </a:cxn>
                <a:cxn ang="0">
                  <a:pos x="9" y="19"/>
                </a:cxn>
                <a:cxn ang="0">
                  <a:pos x="9" y="18"/>
                </a:cxn>
                <a:cxn ang="0">
                  <a:pos x="9" y="14"/>
                </a:cxn>
                <a:cxn ang="0">
                  <a:pos x="11" y="14"/>
                </a:cxn>
                <a:cxn ang="0">
                  <a:pos x="14" y="21"/>
                </a:cxn>
                <a:cxn ang="0">
                  <a:pos x="14" y="25"/>
                </a:cxn>
                <a:cxn ang="0">
                  <a:pos x="16" y="25"/>
                </a:cxn>
                <a:cxn ang="0">
                  <a:pos x="14" y="28"/>
                </a:cxn>
                <a:cxn ang="0">
                  <a:pos x="14" y="32"/>
                </a:cxn>
                <a:cxn ang="0">
                  <a:pos x="11" y="34"/>
                </a:cxn>
                <a:cxn ang="0">
                  <a:pos x="11" y="37"/>
                </a:cxn>
                <a:cxn ang="0">
                  <a:pos x="11" y="46"/>
                </a:cxn>
                <a:cxn ang="0">
                  <a:pos x="9" y="48"/>
                </a:cxn>
                <a:cxn ang="0">
                  <a:pos x="11" y="50"/>
                </a:cxn>
                <a:cxn ang="0">
                  <a:pos x="16" y="51"/>
                </a:cxn>
                <a:cxn ang="0">
                  <a:pos x="16" y="48"/>
                </a:cxn>
                <a:cxn ang="0">
                  <a:pos x="16" y="44"/>
                </a:cxn>
                <a:cxn ang="0">
                  <a:pos x="16" y="41"/>
                </a:cxn>
                <a:cxn ang="0">
                  <a:pos x="20" y="43"/>
                </a:cxn>
                <a:cxn ang="0">
                  <a:pos x="18" y="43"/>
                </a:cxn>
                <a:cxn ang="0">
                  <a:pos x="18" y="46"/>
                </a:cxn>
                <a:cxn ang="0">
                  <a:pos x="18" y="53"/>
                </a:cxn>
                <a:cxn ang="0">
                  <a:pos x="20" y="53"/>
                </a:cxn>
                <a:cxn ang="0">
                  <a:pos x="23" y="51"/>
                </a:cxn>
                <a:cxn ang="0">
                  <a:pos x="23" y="48"/>
                </a:cxn>
                <a:cxn ang="0">
                  <a:pos x="25" y="46"/>
                </a:cxn>
                <a:cxn ang="0">
                  <a:pos x="27" y="46"/>
                </a:cxn>
                <a:cxn ang="0">
                  <a:pos x="37" y="19"/>
                </a:cxn>
                <a:cxn ang="0">
                  <a:pos x="37" y="16"/>
                </a:cxn>
                <a:cxn ang="0">
                  <a:pos x="36" y="12"/>
                </a:cxn>
                <a:cxn ang="0">
                  <a:pos x="32" y="12"/>
                </a:cxn>
                <a:cxn ang="0">
                  <a:pos x="32" y="10"/>
                </a:cxn>
                <a:cxn ang="0">
                  <a:pos x="34" y="7"/>
                </a:cxn>
                <a:cxn ang="0">
                  <a:pos x="32" y="5"/>
                </a:cxn>
                <a:cxn ang="0">
                  <a:pos x="30" y="5"/>
                </a:cxn>
                <a:cxn ang="0">
                  <a:pos x="25" y="5"/>
                </a:cxn>
                <a:cxn ang="0">
                  <a:pos x="21" y="1"/>
                </a:cxn>
                <a:cxn ang="0">
                  <a:pos x="21" y="0"/>
                </a:cxn>
                <a:cxn ang="0">
                  <a:pos x="20" y="0"/>
                </a:cxn>
              </a:cxnLst>
              <a:rect l="0" t="0" r="r" b="b"/>
              <a:pathLst>
                <a:path w="37" h="53">
                  <a:moveTo>
                    <a:pt x="20" y="0"/>
                  </a:moveTo>
                  <a:lnTo>
                    <a:pt x="20" y="0"/>
                  </a:lnTo>
                  <a:lnTo>
                    <a:pt x="18" y="0"/>
                  </a:lnTo>
                  <a:lnTo>
                    <a:pt x="16" y="0"/>
                  </a:lnTo>
                  <a:lnTo>
                    <a:pt x="14" y="3"/>
                  </a:lnTo>
                  <a:lnTo>
                    <a:pt x="12" y="5"/>
                  </a:lnTo>
                  <a:lnTo>
                    <a:pt x="9" y="5"/>
                  </a:lnTo>
                  <a:lnTo>
                    <a:pt x="7" y="7"/>
                  </a:lnTo>
                  <a:lnTo>
                    <a:pt x="5" y="9"/>
                  </a:lnTo>
                  <a:lnTo>
                    <a:pt x="5" y="7"/>
                  </a:lnTo>
                  <a:lnTo>
                    <a:pt x="3" y="9"/>
                  </a:lnTo>
                  <a:lnTo>
                    <a:pt x="0" y="12"/>
                  </a:lnTo>
                  <a:lnTo>
                    <a:pt x="3" y="18"/>
                  </a:lnTo>
                  <a:lnTo>
                    <a:pt x="5" y="19"/>
                  </a:lnTo>
                  <a:lnTo>
                    <a:pt x="3" y="18"/>
                  </a:lnTo>
                  <a:lnTo>
                    <a:pt x="2" y="18"/>
                  </a:lnTo>
                  <a:lnTo>
                    <a:pt x="2" y="25"/>
                  </a:lnTo>
                  <a:lnTo>
                    <a:pt x="3" y="23"/>
                  </a:lnTo>
                  <a:lnTo>
                    <a:pt x="7" y="21"/>
                  </a:lnTo>
                  <a:lnTo>
                    <a:pt x="11" y="23"/>
                  </a:lnTo>
                  <a:lnTo>
                    <a:pt x="12" y="21"/>
                  </a:lnTo>
                  <a:lnTo>
                    <a:pt x="9" y="19"/>
                  </a:lnTo>
                  <a:lnTo>
                    <a:pt x="9" y="18"/>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20" y="43"/>
                  </a:lnTo>
                  <a:lnTo>
                    <a:pt x="18" y="43"/>
                  </a:lnTo>
                  <a:lnTo>
                    <a:pt x="18" y="46"/>
                  </a:lnTo>
                  <a:lnTo>
                    <a:pt x="18" y="53"/>
                  </a:lnTo>
                  <a:lnTo>
                    <a:pt x="20"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2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3" name="Freeform 5561"/>
            <p:cNvSpPr>
              <a:spLocks/>
            </p:cNvSpPr>
            <p:nvPr/>
          </p:nvSpPr>
          <p:spPr bwMode="auto">
            <a:xfrm>
              <a:off x="4775" y="2160"/>
              <a:ext cx="2" cy="6"/>
            </a:xfrm>
            <a:custGeom>
              <a:avLst/>
              <a:gdLst/>
              <a:ahLst/>
              <a:cxnLst>
                <a:cxn ang="0">
                  <a:pos x="0" y="0"/>
                </a:cxn>
                <a:cxn ang="0">
                  <a:pos x="0" y="2"/>
                </a:cxn>
                <a:cxn ang="0">
                  <a:pos x="0" y="6"/>
                </a:cxn>
                <a:cxn ang="0">
                  <a:pos x="0" y="6"/>
                </a:cxn>
                <a:cxn ang="0">
                  <a:pos x="2" y="0"/>
                </a:cxn>
                <a:cxn ang="0">
                  <a:pos x="0" y="0"/>
                </a:cxn>
              </a:cxnLst>
              <a:rect l="0" t="0" r="r" b="b"/>
              <a:pathLst>
                <a:path w="2" h="6">
                  <a:moveTo>
                    <a:pt x="0" y="0"/>
                  </a:moveTo>
                  <a:lnTo>
                    <a:pt x="0" y="2"/>
                  </a:lnTo>
                  <a:lnTo>
                    <a:pt x="0" y="6"/>
                  </a:lnTo>
                  <a:lnTo>
                    <a:pt x="0" y="6"/>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4" name="Freeform 5562"/>
            <p:cNvSpPr>
              <a:spLocks/>
            </p:cNvSpPr>
            <p:nvPr/>
          </p:nvSpPr>
          <p:spPr bwMode="auto">
            <a:xfrm>
              <a:off x="4775" y="2160"/>
              <a:ext cx="2" cy="6"/>
            </a:xfrm>
            <a:custGeom>
              <a:avLst/>
              <a:gdLst/>
              <a:ahLst/>
              <a:cxnLst>
                <a:cxn ang="0">
                  <a:pos x="0" y="0"/>
                </a:cxn>
                <a:cxn ang="0">
                  <a:pos x="0" y="2"/>
                </a:cxn>
                <a:cxn ang="0">
                  <a:pos x="0" y="6"/>
                </a:cxn>
                <a:cxn ang="0">
                  <a:pos x="0" y="6"/>
                </a:cxn>
                <a:cxn ang="0">
                  <a:pos x="2" y="0"/>
                </a:cxn>
                <a:cxn ang="0">
                  <a:pos x="0" y="0"/>
                </a:cxn>
              </a:cxnLst>
              <a:rect l="0" t="0" r="r" b="b"/>
              <a:pathLst>
                <a:path w="2" h="6">
                  <a:moveTo>
                    <a:pt x="0" y="0"/>
                  </a:moveTo>
                  <a:lnTo>
                    <a:pt x="0" y="2"/>
                  </a:lnTo>
                  <a:lnTo>
                    <a:pt x="0" y="6"/>
                  </a:lnTo>
                  <a:lnTo>
                    <a:pt x="0" y="6"/>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5" name="Freeform 5563"/>
            <p:cNvSpPr>
              <a:spLocks/>
            </p:cNvSpPr>
            <p:nvPr/>
          </p:nvSpPr>
          <p:spPr bwMode="auto">
            <a:xfrm>
              <a:off x="4789" y="2193"/>
              <a:ext cx="2" cy="7"/>
            </a:xfrm>
            <a:custGeom>
              <a:avLst/>
              <a:gdLst/>
              <a:ahLst/>
              <a:cxnLst>
                <a:cxn ang="0">
                  <a:pos x="2" y="1"/>
                </a:cxn>
                <a:cxn ang="0">
                  <a:pos x="2" y="0"/>
                </a:cxn>
                <a:cxn ang="0">
                  <a:pos x="0" y="5"/>
                </a:cxn>
                <a:cxn ang="0">
                  <a:pos x="0" y="7"/>
                </a:cxn>
                <a:cxn ang="0">
                  <a:pos x="2" y="1"/>
                </a:cxn>
              </a:cxnLst>
              <a:rect l="0" t="0" r="r" b="b"/>
              <a:pathLst>
                <a:path w="2" h="7">
                  <a:moveTo>
                    <a:pt x="2" y="1"/>
                  </a:moveTo>
                  <a:lnTo>
                    <a:pt x="2" y="0"/>
                  </a:lnTo>
                  <a:lnTo>
                    <a:pt x="0" y="5"/>
                  </a:lnTo>
                  <a:lnTo>
                    <a:pt x="0" y="7"/>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6" name="Freeform 5564"/>
            <p:cNvSpPr>
              <a:spLocks/>
            </p:cNvSpPr>
            <p:nvPr/>
          </p:nvSpPr>
          <p:spPr bwMode="auto">
            <a:xfrm>
              <a:off x="4789" y="2193"/>
              <a:ext cx="2" cy="7"/>
            </a:xfrm>
            <a:custGeom>
              <a:avLst/>
              <a:gdLst/>
              <a:ahLst/>
              <a:cxnLst>
                <a:cxn ang="0">
                  <a:pos x="2" y="1"/>
                </a:cxn>
                <a:cxn ang="0">
                  <a:pos x="2" y="0"/>
                </a:cxn>
                <a:cxn ang="0">
                  <a:pos x="0" y="5"/>
                </a:cxn>
                <a:cxn ang="0">
                  <a:pos x="0" y="7"/>
                </a:cxn>
                <a:cxn ang="0">
                  <a:pos x="2" y="1"/>
                </a:cxn>
              </a:cxnLst>
              <a:rect l="0" t="0" r="r" b="b"/>
              <a:pathLst>
                <a:path w="2" h="7">
                  <a:moveTo>
                    <a:pt x="2" y="1"/>
                  </a:moveTo>
                  <a:lnTo>
                    <a:pt x="2" y="0"/>
                  </a:lnTo>
                  <a:lnTo>
                    <a:pt x="0" y="5"/>
                  </a:lnTo>
                  <a:lnTo>
                    <a:pt x="0" y="7"/>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7" name="Freeform 5565"/>
            <p:cNvSpPr>
              <a:spLocks/>
            </p:cNvSpPr>
            <p:nvPr/>
          </p:nvSpPr>
          <p:spPr bwMode="auto">
            <a:xfrm>
              <a:off x="4780" y="2198"/>
              <a:ext cx="4" cy="5"/>
            </a:xfrm>
            <a:custGeom>
              <a:avLst/>
              <a:gdLst/>
              <a:ahLst/>
              <a:cxnLst>
                <a:cxn ang="0">
                  <a:pos x="2" y="2"/>
                </a:cxn>
                <a:cxn ang="0">
                  <a:pos x="0" y="0"/>
                </a:cxn>
                <a:cxn ang="0">
                  <a:pos x="0" y="2"/>
                </a:cxn>
                <a:cxn ang="0">
                  <a:pos x="0" y="5"/>
                </a:cxn>
                <a:cxn ang="0">
                  <a:pos x="4" y="5"/>
                </a:cxn>
                <a:cxn ang="0">
                  <a:pos x="4" y="2"/>
                </a:cxn>
                <a:cxn ang="0">
                  <a:pos x="2" y="2"/>
                </a:cxn>
              </a:cxnLst>
              <a:rect l="0" t="0" r="r" b="b"/>
              <a:pathLst>
                <a:path w="4" h="5">
                  <a:moveTo>
                    <a:pt x="2" y="2"/>
                  </a:moveTo>
                  <a:lnTo>
                    <a:pt x="0" y="0"/>
                  </a:lnTo>
                  <a:lnTo>
                    <a:pt x="0" y="2"/>
                  </a:lnTo>
                  <a:lnTo>
                    <a:pt x="0" y="5"/>
                  </a:lnTo>
                  <a:lnTo>
                    <a:pt x="4" y="5"/>
                  </a:lnTo>
                  <a:lnTo>
                    <a:pt x="4"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8" name="Freeform 5566"/>
            <p:cNvSpPr>
              <a:spLocks/>
            </p:cNvSpPr>
            <p:nvPr/>
          </p:nvSpPr>
          <p:spPr bwMode="auto">
            <a:xfrm>
              <a:off x="4780" y="2198"/>
              <a:ext cx="4" cy="5"/>
            </a:xfrm>
            <a:custGeom>
              <a:avLst/>
              <a:gdLst/>
              <a:ahLst/>
              <a:cxnLst>
                <a:cxn ang="0">
                  <a:pos x="2" y="2"/>
                </a:cxn>
                <a:cxn ang="0">
                  <a:pos x="0" y="0"/>
                </a:cxn>
                <a:cxn ang="0">
                  <a:pos x="0" y="2"/>
                </a:cxn>
                <a:cxn ang="0">
                  <a:pos x="0" y="5"/>
                </a:cxn>
                <a:cxn ang="0">
                  <a:pos x="4" y="5"/>
                </a:cxn>
                <a:cxn ang="0">
                  <a:pos x="4" y="2"/>
                </a:cxn>
                <a:cxn ang="0">
                  <a:pos x="2" y="2"/>
                </a:cxn>
              </a:cxnLst>
              <a:rect l="0" t="0" r="r" b="b"/>
              <a:pathLst>
                <a:path w="4" h="5">
                  <a:moveTo>
                    <a:pt x="2" y="2"/>
                  </a:moveTo>
                  <a:lnTo>
                    <a:pt x="0" y="0"/>
                  </a:lnTo>
                  <a:lnTo>
                    <a:pt x="0" y="2"/>
                  </a:lnTo>
                  <a:lnTo>
                    <a:pt x="0" y="5"/>
                  </a:lnTo>
                  <a:lnTo>
                    <a:pt x="4" y="5"/>
                  </a:lnTo>
                  <a:lnTo>
                    <a:pt x="4"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49" name="Freeform 5567"/>
            <p:cNvSpPr>
              <a:spLocks/>
            </p:cNvSpPr>
            <p:nvPr/>
          </p:nvSpPr>
          <p:spPr bwMode="auto">
            <a:xfrm>
              <a:off x="4752" y="2155"/>
              <a:ext cx="3" cy="4"/>
            </a:xfrm>
            <a:custGeom>
              <a:avLst/>
              <a:gdLst/>
              <a:ahLst/>
              <a:cxnLst>
                <a:cxn ang="0">
                  <a:pos x="3" y="0"/>
                </a:cxn>
                <a:cxn ang="0">
                  <a:pos x="0" y="2"/>
                </a:cxn>
                <a:cxn ang="0">
                  <a:pos x="0" y="4"/>
                </a:cxn>
                <a:cxn ang="0">
                  <a:pos x="3" y="4"/>
                </a:cxn>
                <a:cxn ang="0">
                  <a:pos x="3" y="0"/>
                </a:cxn>
              </a:cxnLst>
              <a:rect l="0" t="0" r="r" b="b"/>
              <a:pathLst>
                <a:path w="3" h="4">
                  <a:moveTo>
                    <a:pt x="3" y="0"/>
                  </a:moveTo>
                  <a:lnTo>
                    <a:pt x="0" y="2"/>
                  </a:lnTo>
                  <a:lnTo>
                    <a:pt x="0" y="4"/>
                  </a:lnTo>
                  <a:lnTo>
                    <a:pt x="3" y="4"/>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0" name="Freeform 5568"/>
            <p:cNvSpPr>
              <a:spLocks/>
            </p:cNvSpPr>
            <p:nvPr/>
          </p:nvSpPr>
          <p:spPr bwMode="auto">
            <a:xfrm>
              <a:off x="4752" y="2155"/>
              <a:ext cx="3" cy="4"/>
            </a:xfrm>
            <a:custGeom>
              <a:avLst/>
              <a:gdLst/>
              <a:ahLst/>
              <a:cxnLst>
                <a:cxn ang="0">
                  <a:pos x="3" y="0"/>
                </a:cxn>
                <a:cxn ang="0">
                  <a:pos x="0" y="2"/>
                </a:cxn>
                <a:cxn ang="0">
                  <a:pos x="0" y="4"/>
                </a:cxn>
                <a:cxn ang="0">
                  <a:pos x="3" y="4"/>
                </a:cxn>
                <a:cxn ang="0">
                  <a:pos x="3" y="0"/>
                </a:cxn>
              </a:cxnLst>
              <a:rect l="0" t="0" r="r" b="b"/>
              <a:pathLst>
                <a:path w="3" h="4">
                  <a:moveTo>
                    <a:pt x="3" y="0"/>
                  </a:moveTo>
                  <a:lnTo>
                    <a:pt x="0" y="2"/>
                  </a:lnTo>
                  <a:lnTo>
                    <a:pt x="0" y="4"/>
                  </a:lnTo>
                  <a:lnTo>
                    <a:pt x="3" y="4"/>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1" name="Freeform 5569"/>
            <p:cNvSpPr>
              <a:spLocks/>
            </p:cNvSpPr>
            <p:nvPr/>
          </p:nvSpPr>
          <p:spPr bwMode="auto">
            <a:xfrm>
              <a:off x="4757" y="2150"/>
              <a:ext cx="4" cy="3"/>
            </a:xfrm>
            <a:custGeom>
              <a:avLst/>
              <a:gdLst/>
              <a:ahLst/>
              <a:cxnLst>
                <a:cxn ang="0">
                  <a:pos x="4" y="2"/>
                </a:cxn>
                <a:cxn ang="0">
                  <a:pos x="4" y="0"/>
                </a:cxn>
                <a:cxn ang="0">
                  <a:pos x="2" y="0"/>
                </a:cxn>
                <a:cxn ang="0">
                  <a:pos x="0" y="2"/>
                </a:cxn>
                <a:cxn ang="0">
                  <a:pos x="2" y="3"/>
                </a:cxn>
                <a:cxn ang="0">
                  <a:pos x="4" y="2"/>
                </a:cxn>
                <a:cxn ang="0">
                  <a:pos x="4" y="2"/>
                </a:cxn>
              </a:cxnLst>
              <a:rect l="0" t="0" r="r" b="b"/>
              <a:pathLst>
                <a:path w="4" h="3">
                  <a:moveTo>
                    <a:pt x="4" y="2"/>
                  </a:moveTo>
                  <a:lnTo>
                    <a:pt x="4" y="0"/>
                  </a:lnTo>
                  <a:lnTo>
                    <a:pt x="2" y="0"/>
                  </a:lnTo>
                  <a:lnTo>
                    <a:pt x="0" y="2"/>
                  </a:lnTo>
                  <a:lnTo>
                    <a:pt x="2" y="3"/>
                  </a:lnTo>
                  <a:lnTo>
                    <a:pt x="4"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2" name="Freeform 5570"/>
            <p:cNvSpPr>
              <a:spLocks/>
            </p:cNvSpPr>
            <p:nvPr/>
          </p:nvSpPr>
          <p:spPr bwMode="auto">
            <a:xfrm>
              <a:off x="4757" y="2150"/>
              <a:ext cx="4" cy="3"/>
            </a:xfrm>
            <a:custGeom>
              <a:avLst/>
              <a:gdLst/>
              <a:ahLst/>
              <a:cxnLst>
                <a:cxn ang="0">
                  <a:pos x="4" y="2"/>
                </a:cxn>
                <a:cxn ang="0">
                  <a:pos x="4" y="0"/>
                </a:cxn>
                <a:cxn ang="0">
                  <a:pos x="2" y="0"/>
                </a:cxn>
                <a:cxn ang="0">
                  <a:pos x="0" y="2"/>
                </a:cxn>
                <a:cxn ang="0">
                  <a:pos x="2" y="3"/>
                </a:cxn>
                <a:cxn ang="0">
                  <a:pos x="4" y="2"/>
                </a:cxn>
                <a:cxn ang="0">
                  <a:pos x="4" y="2"/>
                </a:cxn>
              </a:cxnLst>
              <a:rect l="0" t="0" r="r" b="b"/>
              <a:pathLst>
                <a:path w="4" h="3">
                  <a:moveTo>
                    <a:pt x="4" y="2"/>
                  </a:moveTo>
                  <a:lnTo>
                    <a:pt x="4" y="0"/>
                  </a:lnTo>
                  <a:lnTo>
                    <a:pt x="2" y="0"/>
                  </a:lnTo>
                  <a:lnTo>
                    <a:pt x="0" y="2"/>
                  </a:lnTo>
                  <a:lnTo>
                    <a:pt x="2" y="3"/>
                  </a:lnTo>
                  <a:lnTo>
                    <a:pt x="4"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3" name="Freeform 5571"/>
            <p:cNvSpPr>
              <a:spLocks/>
            </p:cNvSpPr>
            <p:nvPr/>
          </p:nvSpPr>
          <p:spPr bwMode="auto">
            <a:xfrm>
              <a:off x="4768" y="2134"/>
              <a:ext cx="2" cy="3"/>
            </a:xfrm>
            <a:custGeom>
              <a:avLst/>
              <a:gdLst/>
              <a:ahLst/>
              <a:cxnLst>
                <a:cxn ang="0">
                  <a:pos x="2" y="0"/>
                </a:cxn>
                <a:cxn ang="0">
                  <a:pos x="0" y="1"/>
                </a:cxn>
                <a:cxn ang="0">
                  <a:pos x="2" y="3"/>
                </a:cxn>
                <a:cxn ang="0">
                  <a:pos x="2" y="1"/>
                </a:cxn>
                <a:cxn ang="0">
                  <a:pos x="2" y="0"/>
                </a:cxn>
              </a:cxnLst>
              <a:rect l="0" t="0" r="r" b="b"/>
              <a:pathLst>
                <a:path w="2" h="3">
                  <a:moveTo>
                    <a:pt x="2" y="0"/>
                  </a:moveTo>
                  <a:lnTo>
                    <a:pt x="0" y="1"/>
                  </a:lnTo>
                  <a:lnTo>
                    <a:pt x="2" y="3"/>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4" name="Freeform 5572"/>
            <p:cNvSpPr>
              <a:spLocks/>
            </p:cNvSpPr>
            <p:nvPr/>
          </p:nvSpPr>
          <p:spPr bwMode="auto">
            <a:xfrm>
              <a:off x="4768" y="2134"/>
              <a:ext cx="2" cy="3"/>
            </a:xfrm>
            <a:custGeom>
              <a:avLst/>
              <a:gdLst/>
              <a:ahLst/>
              <a:cxnLst>
                <a:cxn ang="0">
                  <a:pos x="2" y="0"/>
                </a:cxn>
                <a:cxn ang="0">
                  <a:pos x="0" y="1"/>
                </a:cxn>
                <a:cxn ang="0">
                  <a:pos x="2" y="3"/>
                </a:cxn>
                <a:cxn ang="0">
                  <a:pos x="2" y="1"/>
                </a:cxn>
                <a:cxn ang="0">
                  <a:pos x="2" y="0"/>
                </a:cxn>
              </a:cxnLst>
              <a:rect l="0" t="0" r="r" b="b"/>
              <a:pathLst>
                <a:path w="2" h="3">
                  <a:moveTo>
                    <a:pt x="2" y="0"/>
                  </a:moveTo>
                  <a:lnTo>
                    <a:pt x="0" y="1"/>
                  </a:lnTo>
                  <a:lnTo>
                    <a:pt x="2" y="3"/>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5" name="Freeform 5573"/>
            <p:cNvSpPr>
              <a:spLocks/>
            </p:cNvSpPr>
            <p:nvPr/>
          </p:nvSpPr>
          <p:spPr bwMode="auto">
            <a:xfrm>
              <a:off x="4672" y="2307"/>
              <a:ext cx="3" cy="2"/>
            </a:xfrm>
            <a:custGeom>
              <a:avLst/>
              <a:gdLst/>
              <a:ahLst/>
              <a:cxnLst>
                <a:cxn ang="0">
                  <a:pos x="1" y="0"/>
                </a:cxn>
                <a:cxn ang="0">
                  <a:pos x="1" y="0"/>
                </a:cxn>
                <a:cxn ang="0">
                  <a:pos x="3" y="0"/>
                </a:cxn>
                <a:cxn ang="0">
                  <a:pos x="3" y="2"/>
                </a:cxn>
                <a:cxn ang="0">
                  <a:pos x="3" y="2"/>
                </a:cxn>
                <a:cxn ang="0">
                  <a:pos x="1" y="2"/>
                </a:cxn>
                <a:cxn ang="0">
                  <a:pos x="0" y="0"/>
                </a:cxn>
                <a:cxn ang="0">
                  <a:pos x="1" y="0"/>
                </a:cxn>
              </a:cxnLst>
              <a:rect l="0" t="0" r="r" b="b"/>
              <a:pathLst>
                <a:path w="3" h="2">
                  <a:moveTo>
                    <a:pt x="1" y="0"/>
                  </a:moveTo>
                  <a:lnTo>
                    <a:pt x="1" y="0"/>
                  </a:lnTo>
                  <a:lnTo>
                    <a:pt x="3" y="0"/>
                  </a:lnTo>
                  <a:lnTo>
                    <a:pt x="3" y="2"/>
                  </a:lnTo>
                  <a:lnTo>
                    <a:pt x="3" y="2"/>
                  </a:lnTo>
                  <a:lnTo>
                    <a:pt x="1" y="2"/>
                  </a:lnTo>
                  <a:lnTo>
                    <a:pt x="0"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6" name="Freeform 5574"/>
            <p:cNvSpPr>
              <a:spLocks/>
            </p:cNvSpPr>
            <p:nvPr/>
          </p:nvSpPr>
          <p:spPr bwMode="auto">
            <a:xfrm>
              <a:off x="4672" y="2307"/>
              <a:ext cx="3" cy="2"/>
            </a:xfrm>
            <a:custGeom>
              <a:avLst/>
              <a:gdLst/>
              <a:ahLst/>
              <a:cxnLst>
                <a:cxn ang="0">
                  <a:pos x="1" y="0"/>
                </a:cxn>
                <a:cxn ang="0">
                  <a:pos x="1" y="0"/>
                </a:cxn>
                <a:cxn ang="0">
                  <a:pos x="3" y="0"/>
                </a:cxn>
                <a:cxn ang="0">
                  <a:pos x="3" y="2"/>
                </a:cxn>
                <a:cxn ang="0">
                  <a:pos x="3" y="2"/>
                </a:cxn>
                <a:cxn ang="0">
                  <a:pos x="1" y="2"/>
                </a:cxn>
                <a:cxn ang="0">
                  <a:pos x="0" y="0"/>
                </a:cxn>
                <a:cxn ang="0">
                  <a:pos x="1" y="0"/>
                </a:cxn>
              </a:cxnLst>
              <a:rect l="0" t="0" r="r" b="b"/>
              <a:pathLst>
                <a:path w="3" h="2">
                  <a:moveTo>
                    <a:pt x="1" y="0"/>
                  </a:moveTo>
                  <a:lnTo>
                    <a:pt x="1" y="0"/>
                  </a:lnTo>
                  <a:lnTo>
                    <a:pt x="3" y="0"/>
                  </a:lnTo>
                  <a:lnTo>
                    <a:pt x="3" y="2"/>
                  </a:lnTo>
                  <a:lnTo>
                    <a:pt x="3" y="2"/>
                  </a:lnTo>
                  <a:lnTo>
                    <a:pt x="1" y="2"/>
                  </a:lnTo>
                  <a:lnTo>
                    <a:pt x="0"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7" name="Freeform 5575"/>
            <p:cNvSpPr>
              <a:spLocks/>
            </p:cNvSpPr>
            <p:nvPr/>
          </p:nvSpPr>
          <p:spPr bwMode="auto">
            <a:xfrm>
              <a:off x="4679" y="2305"/>
              <a:ext cx="1" cy="4"/>
            </a:xfrm>
            <a:custGeom>
              <a:avLst/>
              <a:gdLst/>
              <a:ahLst/>
              <a:cxnLst>
                <a:cxn ang="0">
                  <a:pos x="0" y="2"/>
                </a:cxn>
                <a:cxn ang="0">
                  <a:pos x="0" y="2"/>
                </a:cxn>
                <a:cxn ang="0">
                  <a:pos x="1" y="0"/>
                </a:cxn>
                <a:cxn ang="0">
                  <a:pos x="1" y="0"/>
                </a:cxn>
                <a:cxn ang="0">
                  <a:pos x="1" y="0"/>
                </a:cxn>
                <a:cxn ang="0">
                  <a:pos x="1" y="2"/>
                </a:cxn>
                <a:cxn ang="0">
                  <a:pos x="0" y="4"/>
                </a:cxn>
                <a:cxn ang="0">
                  <a:pos x="0" y="2"/>
                </a:cxn>
              </a:cxnLst>
              <a:rect l="0" t="0" r="r" b="b"/>
              <a:pathLst>
                <a:path w="1" h="4">
                  <a:moveTo>
                    <a:pt x="0" y="2"/>
                  </a:moveTo>
                  <a:lnTo>
                    <a:pt x="0" y="2"/>
                  </a:lnTo>
                  <a:lnTo>
                    <a:pt x="1" y="0"/>
                  </a:lnTo>
                  <a:lnTo>
                    <a:pt x="1" y="0"/>
                  </a:lnTo>
                  <a:lnTo>
                    <a:pt x="1" y="0"/>
                  </a:lnTo>
                  <a:lnTo>
                    <a:pt x="1" y="2"/>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8" name="Freeform 5576"/>
            <p:cNvSpPr>
              <a:spLocks/>
            </p:cNvSpPr>
            <p:nvPr/>
          </p:nvSpPr>
          <p:spPr bwMode="auto">
            <a:xfrm>
              <a:off x="4679" y="2305"/>
              <a:ext cx="1" cy="4"/>
            </a:xfrm>
            <a:custGeom>
              <a:avLst/>
              <a:gdLst/>
              <a:ahLst/>
              <a:cxnLst>
                <a:cxn ang="0">
                  <a:pos x="0" y="2"/>
                </a:cxn>
                <a:cxn ang="0">
                  <a:pos x="0" y="2"/>
                </a:cxn>
                <a:cxn ang="0">
                  <a:pos x="1" y="0"/>
                </a:cxn>
                <a:cxn ang="0">
                  <a:pos x="1" y="0"/>
                </a:cxn>
                <a:cxn ang="0">
                  <a:pos x="1" y="0"/>
                </a:cxn>
                <a:cxn ang="0">
                  <a:pos x="1" y="2"/>
                </a:cxn>
                <a:cxn ang="0">
                  <a:pos x="0" y="4"/>
                </a:cxn>
                <a:cxn ang="0">
                  <a:pos x="0" y="2"/>
                </a:cxn>
              </a:cxnLst>
              <a:rect l="0" t="0" r="r" b="b"/>
              <a:pathLst>
                <a:path w="1" h="4">
                  <a:moveTo>
                    <a:pt x="0" y="2"/>
                  </a:moveTo>
                  <a:lnTo>
                    <a:pt x="0" y="2"/>
                  </a:lnTo>
                  <a:lnTo>
                    <a:pt x="1" y="0"/>
                  </a:lnTo>
                  <a:lnTo>
                    <a:pt x="1" y="0"/>
                  </a:lnTo>
                  <a:lnTo>
                    <a:pt x="1" y="0"/>
                  </a:lnTo>
                  <a:lnTo>
                    <a:pt x="1" y="2"/>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59" name="Freeform 5577"/>
            <p:cNvSpPr>
              <a:spLocks/>
            </p:cNvSpPr>
            <p:nvPr/>
          </p:nvSpPr>
          <p:spPr bwMode="auto">
            <a:xfrm>
              <a:off x="4736" y="2262"/>
              <a:ext cx="9" cy="14"/>
            </a:xfrm>
            <a:custGeom>
              <a:avLst/>
              <a:gdLst/>
              <a:ahLst/>
              <a:cxnLst>
                <a:cxn ang="0">
                  <a:pos x="2" y="7"/>
                </a:cxn>
                <a:cxn ang="0">
                  <a:pos x="3" y="6"/>
                </a:cxn>
                <a:cxn ang="0">
                  <a:pos x="3" y="4"/>
                </a:cxn>
                <a:cxn ang="0">
                  <a:pos x="5" y="4"/>
                </a:cxn>
                <a:cxn ang="0">
                  <a:pos x="7" y="2"/>
                </a:cxn>
                <a:cxn ang="0">
                  <a:pos x="9" y="0"/>
                </a:cxn>
                <a:cxn ang="0">
                  <a:pos x="9" y="4"/>
                </a:cxn>
                <a:cxn ang="0">
                  <a:pos x="7" y="6"/>
                </a:cxn>
                <a:cxn ang="0">
                  <a:pos x="5" y="7"/>
                </a:cxn>
                <a:cxn ang="0">
                  <a:pos x="3" y="9"/>
                </a:cxn>
                <a:cxn ang="0">
                  <a:pos x="3" y="11"/>
                </a:cxn>
                <a:cxn ang="0">
                  <a:pos x="2" y="11"/>
                </a:cxn>
                <a:cxn ang="0">
                  <a:pos x="2" y="13"/>
                </a:cxn>
                <a:cxn ang="0">
                  <a:pos x="2" y="14"/>
                </a:cxn>
                <a:cxn ang="0">
                  <a:pos x="0" y="11"/>
                </a:cxn>
                <a:cxn ang="0">
                  <a:pos x="0" y="9"/>
                </a:cxn>
                <a:cxn ang="0">
                  <a:pos x="2" y="7"/>
                </a:cxn>
              </a:cxnLst>
              <a:rect l="0" t="0" r="r" b="b"/>
              <a:pathLst>
                <a:path w="9" h="14">
                  <a:moveTo>
                    <a:pt x="2" y="7"/>
                  </a:moveTo>
                  <a:lnTo>
                    <a:pt x="3" y="6"/>
                  </a:lnTo>
                  <a:lnTo>
                    <a:pt x="3" y="4"/>
                  </a:lnTo>
                  <a:lnTo>
                    <a:pt x="5" y="4"/>
                  </a:lnTo>
                  <a:lnTo>
                    <a:pt x="7" y="2"/>
                  </a:lnTo>
                  <a:lnTo>
                    <a:pt x="9" y="0"/>
                  </a:lnTo>
                  <a:lnTo>
                    <a:pt x="9" y="4"/>
                  </a:lnTo>
                  <a:lnTo>
                    <a:pt x="7" y="6"/>
                  </a:lnTo>
                  <a:lnTo>
                    <a:pt x="5" y="7"/>
                  </a:lnTo>
                  <a:lnTo>
                    <a:pt x="3" y="9"/>
                  </a:lnTo>
                  <a:lnTo>
                    <a:pt x="3" y="11"/>
                  </a:lnTo>
                  <a:lnTo>
                    <a:pt x="2" y="11"/>
                  </a:lnTo>
                  <a:lnTo>
                    <a:pt x="2" y="13"/>
                  </a:lnTo>
                  <a:lnTo>
                    <a:pt x="2" y="14"/>
                  </a:lnTo>
                  <a:lnTo>
                    <a:pt x="0" y="11"/>
                  </a:lnTo>
                  <a:lnTo>
                    <a:pt x="0" y="9"/>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0" name="Freeform 5578"/>
            <p:cNvSpPr>
              <a:spLocks/>
            </p:cNvSpPr>
            <p:nvPr/>
          </p:nvSpPr>
          <p:spPr bwMode="auto">
            <a:xfrm>
              <a:off x="4736" y="2262"/>
              <a:ext cx="9" cy="14"/>
            </a:xfrm>
            <a:custGeom>
              <a:avLst/>
              <a:gdLst/>
              <a:ahLst/>
              <a:cxnLst>
                <a:cxn ang="0">
                  <a:pos x="2" y="7"/>
                </a:cxn>
                <a:cxn ang="0">
                  <a:pos x="3" y="6"/>
                </a:cxn>
                <a:cxn ang="0">
                  <a:pos x="3" y="4"/>
                </a:cxn>
                <a:cxn ang="0">
                  <a:pos x="5" y="4"/>
                </a:cxn>
                <a:cxn ang="0">
                  <a:pos x="7" y="2"/>
                </a:cxn>
                <a:cxn ang="0">
                  <a:pos x="9" y="0"/>
                </a:cxn>
                <a:cxn ang="0">
                  <a:pos x="9" y="4"/>
                </a:cxn>
                <a:cxn ang="0">
                  <a:pos x="7" y="6"/>
                </a:cxn>
                <a:cxn ang="0">
                  <a:pos x="5" y="7"/>
                </a:cxn>
                <a:cxn ang="0">
                  <a:pos x="3" y="9"/>
                </a:cxn>
                <a:cxn ang="0">
                  <a:pos x="3" y="11"/>
                </a:cxn>
                <a:cxn ang="0">
                  <a:pos x="2" y="11"/>
                </a:cxn>
                <a:cxn ang="0">
                  <a:pos x="2" y="13"/>
                </a:cxn>
                <a:cxn ang="0">
                  <a:pos x="2" y="14"/>
                </a:cxn>
                <a:cxn ang="0">
                  <a:pos x="0" y="11"/>
                </a:cxn>
                <a:cxn ang="0">
                  <a:pos x="0" y="9"/>
                </a:cxn>
                <a:cxn ang="0">
                  <a:pos x="2" y="7"/>
                </a:cxn>
              </a:cxnLst>
              <a:rect l="0" t="0" r="r" b="b"/>
              <a:pathLst>
                <a:path w="9" h="14">
                  <a:moveTo>
                    <a:pt x="2" y="7"/>
                  </a:moveTo>
                  <a:lnTo>
                    <a:pt x="3" y="6"/>
                  </a:lnTo>
                  <a:lnTo>
                    <a:pt x="3" y="4"/>
                  </a:lnTo>
                  <a:lnTo>
                    <a:pt x="5" y="4"/>
                  </a:lnTo>
                  <a:lnTo>
                    <a:pt x="7" y="2"/>
                  </a:lnTo>
                  <a:lnTo>
                    <a:pt x="9" y="0"/>
                  </a:lnTo>
                  <a:lnTo>
                    <a:pt x="9" y="4"/>
                  </a:lnTo>
                  <a:lnTo>
                    <a:pt x="7" y="6"/>
                  </a:lnTo>
                  <a:lnTo>
                    <a:pt x="5" y="7"/>
                  </a:lnTo>
                  <a:lnTo>
                    <a:pt x="3" y="9"/>
                  </a:lnTo>
                  <a:lnTo>
                    <a:pt x="3" y="11"/>
                  </a:lnTo>
                  <a:lnTo>
                    <a:pt x="2" y="11"/>
                  </a:lnTo>
                  <a:lnTo>
                    <a:pt x="2" y="13"/>
                  </a:lnTo>
                  <a:lnTo>
                    <a:pt x="2" y="14"/>
                  </a:lnTo>
                  <a:lnTo>
                    <a:pt x="0" y="11"/>
                  </a:lnTo>
                  <a:lnTo>
                    <a:pt x="0" y="9"/>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1" name="Freeform 5579"/>
            <p:cNvSpPr>
              <a:spLocks/>
            </p:cNvSpPr>
            <p:nvPr/>
          </p:nvSpPr>
          <p:spPr bwMode="auto">
            <a:xfrm>
              <a:off x="4755" y="2244"/>
              <a:ext cx="2" cy="4"/>
            </a:xfrm>
            <a:custGeom>
              <a:avLst/>
              <a:gdLst/>
              <a:ahLst/>
              <a:cxnLst>
                <a:cxn ang="0">
                  <a:pos x="0" y="2"/>
                </a:cxn>
                <a:cxn ang="0">
                  <a:pos x="2" y="4"/>
                </a:cxn>
                <a:cxn ang="0">
                  <a:pos x="0" y="4"/>
                </a:cxn>
                <a:cxn ang="0">
                  <a:pos x="0" y="2"/>
                </a:cxn>
                <a:cxn ang="0">
                  <a:pos x="0" y="2"/>
                </a:cxn>
                <a:cxn ang="0">
                  <a:pos x="0" y="0"/>
                </a:cxn>
                <a:cxn ang="0">
                  <a:pos x="0" y="2"/>
                </a:cxn>
                <a:cxn ang="0">
                  <a:pos x="0" y="2"/>
                </a:cxn>
              </a:cxnLst>
              <a:rect l="0" t="0" r="r" b="b"/>
              <a:pathLst>
                <a:path w="2" h="4">
                  <a:moveTo>
                    <a:pt x="0" y="2"/>
                  </a:moveTo>
                  <a:lnTo>
                    <a:pt x="2" y="4"/>
                  </a:lnTo>
                  <a:lnTo>
                    <a:pt x="0" y="4"/>
                  </a:lnTo>
                  <a:lnTo>
                    <a:pt x="0" y="2"/>
                  </a:lnTo>
                  <a:lnTo>
                    <a:pt x="0" y="2"/>
                  </a:lnTo>
                  <a:lnTo>
                    <a:pt x="0" y="0"/>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2" name="Freeform 5580"/>
            <p:cNvSpPr>
              <a:spLocks/>
            </p:cNvSpPr>
            <p:nvPr/>
          </p:nvSpPr>
          <p:spPr bwMode="auto">
            <a:xfrm>
              <a:off x="4755" y="2244"/>
              <a:ext cx="2" cy="4"/>
            </a:xfrm>
            <a:custGeom>
              <a:avLst/>
              <a:gdLst/>
              <a:ahLst/>
              <a:cxnLst>
                <a:cxn ang="0">
                  <a:pos x="0" y="2"/>
                </a:cxn>
                <a:cxn ang="0">
                  <a:pos x="2" y="4"/>
                </a:cxn>
                <a:cxn ang="0">
                  <a:pos x="0" y="4"/>
                </a:cxn>
                <a:cxn ang="0">
                  <a:pos x="0" y="2"/>
                </a:cxn>
                <a:cxn ang="0">
                  <a:pos x="0" y="2"/>
                </a:cxn>
                <a:cxn ang="0">
                  <a:pos x="0" y="0"/>
                </a:cxn>
                <a:cxn ang="0">
                  <a:pos x="0" y="2"/>
                </a:cxn>
                <a:cxn ang="0">
                  <a:pos x="0" y="2"/>
                </a:cxn>
              </a:cxnLst>
              <a:rect l="0" t="0" r="r" b="b"/>
              <a:pathLst>
                <a:path w="2" h="4">
                  <a:moveTo>
                    <a:pt x="0" y="2"/>
                  </a:moveTo>
                  <a:lnTo>
                    <a:pt x="2" y="4"/>
                  </a:lnTo>
                  <a:lnTo>
                    <a:pt x="0" y="4"/>
                  </a:lnTo>
                  <a:lnTo>
                    <a:pt x="0" y="2"/>
                  </a:lnTo>
                  <a:lnTo>
                    <a:pt x="0" y="2"/>
                  </a:lnTo>
                  <a:lnTo>
                    <a:pt x="0" y="0"/>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3" name="Freeform 5581"/>
            <p:cNvSpPr>
              <a:spLocks/>
            </p:cNvSpPr>
            <p:nvPr/>
          </p:nvSpPr>
          <p:spPr bwMode="auto">
            <a:xfrm>
              <a:off x="4761" y="2234"/>
              <a:ext cx="5" cy="5"/>
            </a:xfrm>
            <a:custGeom>
              <a:avLst/>
              <a:gdLst/>
              <a:ahLst/>
              <a:cxnLst>
                <a:cxn ang="0">
                  <a:pos x="2" y="1"/>
                </a:cxn>
                <a:cxn ang="0">
                  <a:pos x="5" y="0"/>
                </a:cxn>
                <a:cxn ang="0">
                  <a:pos x="5" y="0"/>
                </a:cxn>
                <a:cxn ang="0">
                  <a:pos x="5" y="1"/>
                </a:cxn>
                <a:cxn ang="0">
                  <a:pos x="3" y="3"/>
                </a:cxn>
                <a:cxn ang="0">
                  <a:pos x="3" y="5"/>
                </a:cxn>
                <a:cxn ang="0">
                  <a:pos x="2" y="5"/>
                </a:cxn>
                <a:cxn ang="0">
                  <a:pos x="2" y="5"/>
                </a:cxn>
                <a:cxn ang="0">
                  <a:pos x="0" y="5"/>
                </a:cxn>
                <a:cxn ang="0">
                  <a:pos x="0" y="3"/>
                </a:cxn>
                <a:cxn ang="0">
                  <a:pos x="2" y="1"/>
                </a:cxn>
                <a:cxn ang="0">
                  <a:pos x="2" y="1"/>
                </a:cxn>
              </a:cxnLst>
              <a:rect l="0" t="0" r="r" b="b"/>
              <a:pathLst>
                <a:path w="5" h="5">
                  <a:moveTo>
                    <a:pt x="2" y="1"/>
                  </a:moveTo>
                  <a:lnTo>
                    <a:pt x="5" y="0"/>
                  </a:lnTo>
                  <a:lnTo>
                    <a:pt x="5" y="0"/>
                  </a:lnTo>
                  <a:lnTo>
                    <a:pt x="5" y="1"/>
                  </a:lnTo>
                  <a:lnTo>
                    <a:pt x="3" y="3"/>
                  </a:lnTo>
                  <a:lnTo>
                    <a:pt x="3" y="5"/>
                  </a:lnTo>
                  <a:lnTo>
                    <a:pt x="2" y="5"/>
                  </a:lnTo>
                  <a:lnTo>
                    <a:pt x="2" y="5"/>
                  </a:lnTo>
                  <a:lnTo>
                    <a:pt x="0" y="5"/>
                  </a:lnTo>
                  <a:lnTo>
                    <a:pt x="0" y="3"/>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4" name="Freeform 5582"/>
            <p:cNvSpPr>
              <a:spLocks/>
            </p:cNvSpPr>
            <p:nvPr/>
          </p:nvSpPr>
          <p:spPr bwMode="auto">
            <a:xfrm>
              <a:off x="4761" y="2234"/>
              <a:ext cx="5" cy="5"/>
            </a:xfrm>
            <a:custGeom>
              <a:avLst/>
              <a:gdLst/>
              <a:ahLst/>
              <a:cxnLst>
                <a:cxn ang="0">
                  <a:pos x="2" y="1"/>
                </a:cxn>
                <a:cxn ang="0">
                  <a:pos x="5" y="0"/>
                </a:cxn>
                <a:cxn ang="0">
                  <a:pos x="5" y="0"/>
                </a:cxn>
                <a:cxn ang="0">
                  <a:pos x="5" y="1"/>
                </a:cxn>
                <a:cxn ang="0">
                  <a:pos x="3" y="3"/>
                </a:cxn>
                <a:cxn ang="0">
                  <a:pos x="3" y="5"/>
                </a:cxn>
                <a:cxn ang="0">
                  <a:pos x="2" y="5"/>
                </a:cxn>
                <a:cxn ang="0">
                  <a:pos x="2" y="5"/>
                </a:cxn>
                <a:cxn ang="0">
                  <a:pos x="0" y="5"/>
                </a:cxn>
                <a:cxn ang="0">
                  <a:pos x="0" y="3"/>
                </a:cxn>
                <a:cxn ang="0">
                  <a:pos x="2" y="1"/>
                </a:cxn>
                <a:cxn ang="0">
                  <a:pos x="2" y="1"/>
                </a:cxn>
              </a:cxnLst>
              <a:rect l="0" t="0" r="r" b="b"/>
              <a:pathLst>
                <a:path w="5" h="5">
                  <a:moveTo>
                    <a:pt x="2" y="1"/>
                  </a:moveTo>
                  <a:lnTo>
                    <a:pt x="5" y="0"/>
                  </a:lnTo>
                  <a:lnTo>
                    <a:pt x="5" y="0"/>
                  </a:lnTo>
                  <a:lnTo>
                    <a:pt x="5" y="1"/>
                  </a:lnTo>
                  <a:lnTo>
                    <a:pt x="3" y="3"/>
                  </a:lnTo>
                  <a:lnTo>
                    <a:pt x="3" y="5"/>
                  </a:lnTo>
                  <a:lnTo>
                    <a:pt x="2" y="5"/>
                  </a:lnTo>
                  <a:lnTo>
                    <a:pt x="2" y="5"/>
                  </a:lnTo>
                  <a:lnTo>
                    <a:pt x="0" y="5"/>
                  </a:lnTo>
                  <a:lnTo>
                    <a:pt x="0" y="3"/>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5" name="Freeform 5583"/>
            <p:cNvSpPr>
              <a:spLocks/>
            </p:cNvSpPr>
            <p:nvPr/>
          </p:nvSpPr>
          <p:spPr bwMode="auto">
            <a:xfrm>
              <a:off x="4697" y="2298"/>
              <a:ext cx="3" cy="3"/>
            </a:xfrm>
            <a:custGeom>
              <a:avLst/>
              <a:gdLst/>
              <a:ahLst/>
              <a:cxnLst>
                <a:cxn ang="0">
                  <a:pos x="1" y="2"/>
                </a:cxn>
                <a:cxn ang="0">
                  <a:pos x="0" y="0"/>
                </a:cxn>
                <a:cxn ang="0">
                  <a:pos x="1" y="2"/>
                </a:cxn>
                <a:cxn ang="0">
                  <a:pos x="1" y="2"/>
                </a:cxn>
                <a:cxn ang="0">
                  <a:pos x="3" y="2"/>
                </a:cxn>
                <a:cxn ang="0">
                  <a:pos x="3" y="3"/>
                </a:cxn>
                <a:cxn ang="0">
                  <a:pos x="1" y="3"/>
                </a:cxn>
                <a:cxn ang="0">
                  <a:pos x="1" y="2"/>
                </a:cxn>
                <a:cxn ang="0">
                  <a:pos x="1" y="2"/>
                </a:cxn>
              </a:cxnLst>
              <a:rect l="0" t="0" r="r" b="b"/>
              <a:pathLst>
                <a:path w="3" h="3">
                  <a:moveTo>
                    <a:pt x="1" y="2"/>
                  </a:moveTo>
                  <a:lnTo>
                    <a:pt x="0" y="0"/>
                  </a:lnTo>
                  <a:lnTo>
                    <a:pt x="1" y="2"/>
                  </a:lnTo>
                  <a:lnTo>
                    <a:pt x="1" y="2"/>
                  </a:lnTo>
                  <a:lnTo>
                    <a:pt x="3" y="2"/>
                  </a:lnTo>
                  <a:lnTo>
                    <a:pt x="3" y="3"/>
                  </a:lnTo>
                  <a:lnTo>
                    <a:pt x="1" y="3"/>
                  </a:lnTo>
                  <a:lnTo>
                    <a:pt x="1" y="2"/>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6" name="Freeform 5584"/>
            <p:cNvSpPr>
              <a:spLocks/>
            </p:cNvSpPr>
            <p:nvPr/>
          </p:nvSpPr>
          <p:spPr bwMode="auto">
            <a:xfrm>
              <a:off x="4697" y="2298"/>
              <a:ext cx="3" cy="3"/>
            </a:xfrm>
            <a:custGeom>
              <a:avLst/>
              <a:gdLst/>
              <a:ahLst/>
              <a:cxnLst>
                <a:cxn ang="0">
                  <a:pos x="1" y="2"/>
                </a:cxn>
                <a:cxn ang="0">
                  <a:pos x="0" y="0"/>
                </a:cxn>
                <a:cxn ang="0">
                  <a:pos x="1" y="2"/>
                </a:cxn>
                <a:cxn ang="0">
                  <a:pos x="1" y="2"/>
                </a:cxn>
                <a:cxn ang="0">
                  <a:pos x="3" y="2"/>
                </a:cxn>
                <a:cxn ang="0">
                  <a:pos x="3" y="3"/>
                </a:cxn>
                <a:cxn ang="0">
                  <a:pos x="1" y="3"/>
                </a:cxn>
                <a:cxn ang="0">
                  <a:pos x="1" y="2"/>
                </a:cxn>
                <a:cxn ang="0">
                  <a:pos x="1" y="2"/>
                </a:cxn>
              </a:cxnLst>
              <a:rect l="0" t="0" r="r" b="b"/>
              <a:pathLst>
                <a:path w="3" h="3">
                  <a:moveTo>
                    <a:pt x="1" y="2"/>
                  </a:moveTo>
                  <a:lnTo>
                    <a:pt x="0" y="0"/>
                  </a:lnTo>
                  <a:lnTo>
                    <a:pt x="1" y="2"/>
                  </a:lnTo>
                  <a:lnTo>
                    <a:pt x="1" y="2"/>
                  </a:lnTo>
                  <a:lnTo>
                    <a:pt x="3" y="2"/>
                  </a:lnTo>
                  <a:lnTo>
                    <a:pt x="3" y="3"/>
                  </a:lnTo>
                  <a:lnTo>
                    <a:pt x="1" y="3"/>
                  </a:lnTo>
                  <a:lnTo>
                    <a:pt x="1" y="2"/>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7" name="Freeform 5585"/>
            <p:cNvSpPr>
              <a:spLocks/>
            </p:cNvSpPr>
            <p:nvPr/>
          </p:nvSpPr>
          <p:spPr bwMode="auto">
            <a:xfrm>
              <a:off x="4682" y="1950"/>
              <a:ext cx="102" cy="109"/>
            </a:xfrm>
            <a:custGeom>
              <a:avLst/>
              <a:gdLst/>
              <a:ahLst/>
              <a:cxnLst>
                <a:cxn ang="0">
                  <a:pos x="64" y="89"/>
                </a:cxn>
                <a:cxn ang="0">
                  <a:pos x="50" y="78"/>
                </a:cxn>
                <a:cxn ang="0">
                  <a:pos x="52" y="73"/>
                </a:cxn>
                <a:cxn ang="0">
                  <a:pos x="52" y="66"/>
                </a:cxn>
                <a:cxn ang="0">
                  <a:pos x="59" y="61"/>
                </a:cxn>
                <a:cxn ang="0">
                  <a:pos x="70" y="59"/>
                </a:cxn>
                <a:cxn ang="0">
                  <a:pos x="81" y="46"/>
                </a:cxn>
                <a:cxn ang="0">
                  <a:pos x="88" y="43"/>
                </a:cxn>
                <a:cxn ang="0">
                  <a:pos x="86" y="32"/>
                </a:cxn>
                <a:cxn ang="0">
                  <a:pos x="98" y="14"/>
                </a:cxn>
                <a:cxn ang="0">
                  <a:pos x="102" y="14"/>
                </a:cxn>
                <a:cxn ang="0">
                  <a:pos x="98" y="7"/>
                </a:cxn>
                <a:cxn ang="0">
                  <a:pos x="93" y="0"/>
                </a:cxn>
                <a:cxn ang="0">
                  <a:pos x="84" y="12"/>
                </a:cxn>
                <a:cxn ang="0">
                  <a:pos x="63" y="21"/>
                </a:cxn>
                <a:cxn ang="0">
                  <a:pos x="63" y="32"/>
                </a:cxn>
                <a:cxn ang="0">
                  <a:pos x="47" y="30"/>
                </a:cxn>
                <a:cxn ang="0">
                  <a:pos x="15" y="52"/>
                </a:cxn>
                <a:cxn ang="0">
                  <a:pos x="2" y="64"/>
                </a:cxn>
                <a:cxn ang="0">
                  <a:pos x="4" y="68"/>
                </a:cxn>
                <a:cxn ang="0">
                  <a:pos x="9" y="69"/>
                </a:cxn>
                <a:cxn ang="0">
                  <a:pos x="20" y="71"/>
                </a:cxn>
                <a:cxn ang="0">
                  <a:pos x="16" y="89"/>
                </a:cxn>
                <a:cxn ang="0">
                  <a:pos x="15" y="91"/>
                </a:cxn>
                <a:cxn ang="0">
                  <a:pos x="11" y="93"/>
                </a:cxn>
                <a:cxn ang="0">
                  <a:pos x="7" y="102"/>
                </a:cxn>
                <a:cxn ang="0">
                  <a:pos x="15" y="102"/>
                </a:cxn>
                <a:cxn ang="0">
                  <a:pos x="15" y="105"/>
                </a:cxn>
                <a:cxn ang="0">
                  <a:pos x="13" y="107"/>
                </a:cxn>
                <a:cxn ang="0">
                  <a:pos x="16" y="109"/>
                </a:cxn>
                <a:cxn ang="0">
                  <a:pos x="20" y="107"/>
                </a:cxn>
                <a:cxn ang="0">
                  <a:pos x="23" y="103"/>
                </a:cxn>
                <a:cxn ang="0">
                  <a:pos x="23" y="103"/>
                </a:cxn>
                <a:cxn ang="0">
                  <a:pos x="27" y="107"/>
                </a:cxn>
                <a:cxn ang="0">
                  <a:pos x="31" y="107"/>
                </a:cxn>
                <a:cxn ang="0">
                  <a:pos x="36" y="109"/>
                </a:cxn>
                <a:cxn ang="0">
                  <a:pos x="57" y="98"/>
                </a:cxn>
                <a:cxn ang="0">
                  <a:pos x="66" y="93"/>
                </a:cxn>
              </a:cxnLst>
              <a:rect l="0" t="0" r="r" b="b"/>
              <a:pathLst>
                <a:path w="102" h="109">
                  <a:moveTo>
                    <a:pt x="66" y="93"/>
                  </a:moveTo>
                  <a:lnTo>
                    <a:pt x="64" y="89"/>
                  </a:lnTo>
                  <a:lnTo>
                    <a:pt x="56" y="80"/>
                  </a:lnTo>
                  <a:lnTo>
                    <a:pt x="50" y="78"/>
                  </a:lnTo>
                  <a:lnTo>
                    <a:pt x="50" y="77"/>
                  </a:lnTo>
                  <a:lnTo>
                    <a:pt x="52" y="73"/>
                  </a:lnTo>
                  <a:lnTo>
                    <a:pt x="52" y="75"/>
                  </a:lnTo>
                  <a:lnTo>
                    <a:pt x="52" y="66"/>
                  </a:lnTo>
                  <a:lnTo>
                    <a:pt x="57" y="64"/>
                  </a:lnTo>
                  <a:lnTo>
                    <a:pt x="59" y="61"/>
                  </a:lnTo>
                  <a:lnTo>
                    <a:pt x="66" y="61"/>
                  </a:lnTo>
                  <a:lnTo>
                    <a:pt x="70" y="59"/>
                  </a:lnTo>
                  <a:lnTo>
                    <a:pt x="70" y="57"/>
                  </a:lnTo>
                  <a:lnTo>
                    <a:pt x="81" y="46"/>
                  </a:lnTo>
                  <a:lnTo>
                    <a:pt x="86" y="45"/>
                  </a:lnTo>
                  <a:lnTo>
                    <a:pt x="88" y="43"/>
                  </a:lnTo>
                  <a:lnTo>
                    <a:pt x="88" y="34"/>
                  </a:lnTo>
                  <a:lnTo>
                    <a:pt x="86" y="32"/>
                  </a:lnTo>
                  <a:lnTo>
                    <a:pt x="88" y="28"/>
                  </a:lnTo>
                  <a:lnTo>
                    <a:pt x="98" y="14"/>
                  </a:lnTo>
                  <a:lnTo>
                    <a:pt x="100" y="12"/>
                  </a:lnTo>
                  <a:lnTo>
                    <a:pt x="102" y="14"/>
                  </a:lnTo>
                  <a:lnTo>
                    <a:pt x="100" y="7"/>
                  </a:lnTo>
                  <a:lnTo>
                    <a:pt x="98" y="7"/>
                  </a:lnTo>
                  <a:lnTo>
                    <a:pt x="97" y="2"/>
                  </a:lnTo>
                  <a:lnTo>
                    <a:pt x="93" y="0"/>
                  </a:lnTo>
                  <a:lnTo>
                    <a:pt x="89" y="2"/>
                  </a:lnTo>
                  <a:lnTo>
                    <a:pt x="84" y="12"/>
                  </a:lnTo>
                  <a:lnTo>
                    <a:pt x="75" y="20"/>
                  </a:lnTo>
                  <a:lnTo>
                    <a:pt x="63" y="21"/>
                  </a:lnTo>
                  <a:lnTo>
                    <a:pt x="61" y="23"/>
                  </a:lnTo>
                  <a:lnTo>
                    <a:pt x="63" y="32"/>
                  </a:lnTo>
                  <a:lnTo>
                    <a:pt x="52" y="34"/>
                  </a:lnTo>
                  <a:lnTo>
                    <a:pt x="47" y="30"/>
                  </a:lnTo>
                  <a:lnTo>
                    <a:pt x="41" y="30"/>
                  </a:lnTo>
                  <a:lnTo>
                    <a:pt x="15" y="52"/>
                  </a:lnTo>
                  <a:lnTo>
                    <a:pt x="9" y="53"/>
                  </a:lnTo>
                  <a:lnTo>
                    <a:pt x="2" y="64"/>
                  </a:lnTo>
                  <a:lnTo>
                    <a:pt x="0" y="64"/>
                  </a:lnTo>
                  <a:lnTo>
                    <a:pt x="4" y="68"/>
                  </a:lnTo>
                  <a:lnTo>
                    <a:pt x="6" y="71"/>
                  </a:lnTo>
                  <a:lnTo>
                    <a:pt x="9" y="69"/>
                  </a:lnTo>
                  <a:lnTo>
                    <a:pt x="18" y="71"/>
                  </a:lnTo>
                  <a:lnTo>
                    <a:pt x="20" y="71"/>
                  </a:lnTo>
                  <a:lnTo>
                    <a:pt x="15" y="87"/>
                  </a:lnTo>
                  <a:lnTo>
                    <a:pt x="16" y="89"/>
                  </a:lnTo>
                  <a:lnTo>
                    <a:pt x="18" y="89"/>
                  </a:lnTo>
                  <a:lnTo>
                    <a:pt x="15" y="91"/>
                  </a:lnTo>
                  <a:lnTo>
                    <a:pt x="13" y="93"/>
                  </a:lnTo>
                  <a:lnTo>
                    <a:pt x="11" y="93"/>
                  </a:lnTo>
                  <a:lnTo>
                    <a:pt x="11" y="98"/>
                  </a:lnTo>
                  <a:lnTo>
                    <a:pt x="7" y="102"/>
                  </a:lnTo>
                  <a:lnTo>
                    <a:pt x="13" y="102"/>
                  </a:lnTo>
                  <a:lnTo>
                    <a:pt x="15" y="102"/>
                  </a:lnTo>
                  <a:lnTo>
                    <a:pt x="15" y="103"/>
                  </a:lnTo>
                  <a:lnTo>
                    <a:pt x="15" y="105"/>
                  </a:lnTo>
                  <a:lnTo>
                    <a:pt x="13" y="105"/>
                  </a:lnTo>
                  <a:lnTo>
                    <a:pt x="13" y="107"/>
                  </a:lnTo>
                  <a:lnTo>
                    <a:pt x="15" y="105"/>
                  </a:lnTo>
                  <a:lnTo>
                    <a:pt x="16" y="109"/>
                  </a:lnTo>
                  <a:lnTo>
                    <a:pt x="18" y="109"/>
                  </a:lnTo>
                  <a:lnTo>
                    <a:pt x="20" y="107"/>
                  </a:lnTo>
                  <a:lnTo>
                    <a:pt x="22" y="107"/>
                  </a:lnTo>
                  <a:lnTo>
                    <a:pt x="23" y="103"/>
                  </a:lnTo>
                  <a:lnTo>
                    <a:pt x="22" y="103"/>
                  </a:lnTo>
                  <a:lnTo>
                    <a:pt x="23" y="103"/>
                  </a:lnTo>
                  <a:lnTo>
                    <a:pt x="25" y="105"/>
                  </a:lnTo>
                  <a:lnTo>
                    <a:pt x="27" y="107"/>
                  </a:lnTo>
                  <a:lnTo>
                    <a:pt x="31" y="109"/>
                  </a:lnTo>
                  <a:lnTo>
                    <a:pt x="31" y="107"/>
                  </a:lnTo>
                  <a:lnTo>
                    <a:pt x="34" y="105"/>
                  </a:lnTo>
                  <a:lnTo>
                    <a:pt x="36" y="109"/>
                  </a:lnTo>
                  <a:lnTo>
                    <a:pt x="47" y="98"/>
                  </a:lnTo>
                  <a:lnTo>
                    <a:pt x="57" y="98"/>
                  </a:lnTo>
                  <a:lnTo>
                    <a:pt x="61" y="96"/>
                  </a:lnTo>
                  <a:lnTo>
                    <a:pt x="66" y="9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8" name="Freeform 5586"/>
            <p:cNvSpPr>
              <a:spLocks/>
            </p:cNvSpPr>
            <p:nvPr/>
          </p:nvSpPr>
          <p:spPr bwMode="auto">
            <a:xfrm>
              <a:off x="4682" y="1950"/>
              <a:ext cx="102" cy="109"/>
            </a:xfrm>
            <a:custGeom>
              <a:avLst/>
              <a:gdLst/>
              <a:ahLst/>
              <a:cxnLst>
                <a:cxn ang="0">
                  <a:pos x="64" y="89"/>
                </a:cxn>
                <a:cxn ang="0">
                  <a:pos x="50" y="78"/>
                </a:cxn>
                <a:cxn ang="0">
                  <a:pos x="52" y="73"/>
                </a:cxn>
                <a:cxn ang="0">
                  <a:pos x="52" y="66"/>
                </a:cxn>
                <a:cxn ang="0">
                  <a:pos x="59" y="61"/>
                </a:cxn>
                <a:cxn ang="0">
                  <a:pos x="70" y="59"/>
                </a:cxn>
                <a:cxn ang="0">
                  <a:pos x="81" y="46"/>
                </a:cxn>
                <a:cxn ang="0">
                  <a:pos x="88" y="43"/>
                </a:cxn>
                <a:cxn ang="0">
                  <a:pos x="86" y="32"/>
                </a:cxn>
                <a:cxn ang="0">
                  <a:pos x="98" y="14"/>
                </a:cxn>
                <a:cxn ang="0">
                  <a:pos x="102" y="14"/>
                </a:cxn>
                <a:cxn ang="0">
                  <a:pos x="98" y="7"/>
                </a:cxn>
                <a:cxn ang="0">
                  <a:pos x="93" y="0"/>
                </a:cxn>
                <a:cxn ang="0">
                  <a:pos x="84" y="12"/>
                </a:cxn>
                <a:cxn ang="0">
                  <a:pos x="63" y="21"/>
                </a:cxn>
                <a:cxn ang="0">
                  <a:pos x="63" y="32"/>
                </a:cxn>
                <a:cxn ang="0">
                  <a:pos x="47" y="30"/>
                </a:cxn>
                <a:cxn ang="0">
                  <a:pos x="15" y="52"/>
                </a:cxn>
                <a:cxn ang="0">
                  <a:pos x="2" y="64"/>
                </a:cxn>
                <a:cxn ang="0">
                  <a:pos x="4" y="68"/>
                </a:cxn>
                <a:cxn ang="0">
                  <a:pos x="9" y="69"/>
                </a:cxn>
                <a:cxn ang="0">
                  <a:pos x="20" y="71"/>
                </a:cxn>
                <a:cxn ang="0">
                  <a:pos x="16" y="89"/>
                </a:cxn>
                <a:cxn ang="0">
                  <a:pos x="15" y="91"/>
                </a:cxn>
                <a:cxn ang="0">
                  <a:pos x="11" y="93"/>
                </a:cxn>
                <a:cxn ang="0">
                  <a:pos x="7" y="102"/>
                </a:cxn>
                <a:cxn ang="0">
                  <a:pos x="15" y="102"/>
                </a:cxn>
                <a:cxn ang="0">
                  <a:pos x="15" y="105"/>
                </a:cxn>
                <a:cxn ang="0">
                  <a:pos x="13" y="107"/>
                </a:cxn>
                <a:cxn ang="0">
                  <a:pos x="16" y="109"/>
                </a:cxn>
                <a:cxn ang="0">
                  <a:pos x="20" y="107"/>
                </a:cxn>
                <a:cxn ang="0">
                  <a:pos x="23" y="103"/>
                </a:cxn>
                <a:cxn ang="0">
                  <a:pos x="23" y="103"/>
                </a:cxn>
                <a:cxn ang="0">
                  <a:pos x="27" y="107"/>
                </a:cxn>
                <a:cxn ang="0">
                  <a:pos x="31" y="107"/>
                </a:cxn>
                <a:cxn ang="0">
                  <a:pos x="36" y="109"/>
                </a:cxn>
                <a:cxn ang="0">
                  <a:pos x="57" y="98"/>
                </a:cxn>
                <a:cxn ang="0">
                  <a:pos x="66" y="93"/>
                </a:cxn>
              </a:cxnLst>
              <a:rect l="0" t="0" r="r" b="b"/>
              <a:pathLst>
                <a:path w="102" h="109">
                  <a:moveTo>
                    <a:pt x="66" y="93"/>
                  </a:moveTo>
                  <a:lnTo>
                    <a:pt x="64" y="89"/>
                  </a:lnTo>
                  <a:lnTo>
                    <a:pt x="56" y="80"/>
                  </a:lnTo>
                  <a:lnTo>
                    <a:pt x="50" y="78"/>
                  </a:lnTo>
                  <a:lnTo>
                    <a:pt x="50" y="77"/>
                  </a:lnTo>
                  <a:lnTo>
                    <a:pt x="52" y="73"/>
                  </a:lnTo>
                  <a:lnTo>
                    <a:pt x="52" y="75"/>
                  </a:lnTo>
                  <a:lnTo>
                    <a:pt x="52" y="66"/>
                  </a:lnTo>
                  <a:lnTo>
                    <a:pt x="57" y="64"/>
                  </a:lnTo>
                  <a:lnTo>
                    <a:pt x="59" y="61"/>
                  </a:lnTo>
                  <a:lnTo>
                    <a:pt x="66" y="61"/>
                  </a:lnTo>
                  <a:lnTo>
                    <a:pt x="70" y="59"/>
                  </a:lnTo>
                  <a:lnTo>
                    <a:pt x="70" y="57"/>
                  </a:lnTo>
                  <a:lnTo>
                    <a:pt x="81" y="46"/>
                  </a:lnTo>
                  <a:lnTo>
                    <a:pt x="86" y="45"/>
                  </a:lnTo>
                  <a:lnTo>
                    <a:pt x="88" y="43"/>
                  </a:lnTo>
                  <a:lnTo>
                    <a:pt x="88" y="34"/>
                  </a:lnTo>
                  <a:lnTo>
                    <a:pt x="86" y="32"/>
                  </a:lnTo>
                  <a:lnTo>
                    <a:pt x="88" y="28"/>
                  </a:lnTo>
                  <a:lnTo>
                    <a:pt x="98" y="14"/>
                  </a:lnTo>
                  <a:lnTo>
                    <a:pt x="100" y="12"/>
                  </a:lnTo>
                  <a:lnTo>
                    <a:pt x="102" y="14"/>
                  </a:lnTo>
                  <a:lnTo>
                    <a:pt x="100" y="7"/>
                  </a:lnTo>
                  <a:lnTo>
                    <a:pt x="98" y="7"/>
                  </a:lnTo>
                  <a:lnTo>
                    <a:pt x="97" y="2"/>
                  </a:lnTo>
                  <a:lnTo>
                    <a:pt x="93" y="0"/>
                  </a:lnTo>
                  <a:lnTo>
                    <a:pt x="89" y="2"/>
                  </a:lnTo>
                  <a:lnTo>
                    <a:pt x="84" y="12"/>
                  </a:lnTo>
                  <a:lnTo>
                    <a:pt x="75" y="20"/>
                  </a:lnTo>
                  <a:lnTo>
                    <a:pt x="63" y="21"/>
                  </a:lnTo>
                  <a:lnTo>
                    <a:pt x="61" y="23"/>
                  </a:lnTo>
                  <a:lnTo>
                    <a:pt x="63" y="32"/>
                  </a:lnTo>
                  <a:lnTo>
                    <a:pt x="52" y="34"/>
                  </a:lnTo>
                  <a:lnTo>
                    <a:pt x="47" y="30"/>
                  </a:lnTo>
                  <a:lnTo>
                    <a:pt x="41" y="30"/>
                  </a:lnTo>
                  <a:lnTo>
                    <a:pt x="15" y="52"/>
                  </a:lnTo>
                  <a:lnTo>
                    <a:pt x="9" y="53"/>
                  </a:lnTo>
                  <a:lnTo>
                    <a:pt x="2" y="64"/>
                  </a:lnTo>
                  <a:lnTo>
                    <a:pt x="0" y="64"/>
                  </a:lnTo>
                  <a:lnTo>
                    <a:pt x="4" y="68"/>
                  </a:lnTo>
                  <a:lnTo>
                    <a:pt x="6" y="71"/>
                  </a:lnTo>
                  <a:lnTo>
                    <a:pt x="9" y="69"/>
                  </a:lnTo>
                  <a:lnTo>
                    <a:pt x="18" y="71"/>
                  </a:lnTo>
                  <a:lnTo>
                    <a:pt x="20" y="71"/>
                  </a:lnTo>
                  <a:lnTo>
                    <a:pt x="15" y="87"/>
                  </a:lnTo>
                  <a:lnTo>
                    <a:pt x="16" y="89"/>
                  </a:lnTo>
                  <a:lnTo>
                    <a:pt x="18" y="89"/>
                  </a:lnTo>
                  <a:lnTo>
                    <a:pt x="15" y="91"/>
                  </a:lnTo>
                  <a:lnTo>
                    <a:pt x="13" y="93"/>
                  </a:lnTo>
                  <a:lnTo>
                    <a:pt x="11" y="93"/>
                  </a:lnTo>
                  <a:lnTo>
                    <a:pt x="11" y="98"/>
                  </a:lnTo>
                  <a:lnTo>
                    <a:pt x="7" y="102"/>
                  </a:lnTo>
                  <a:lnTo>
                    <a:pt x="13" y="102"/>
                  </a:lnTo>
                  <a:lnTo>
                    <a:pt x="15" y="102"/>
                  </a:lnTo>
                  <a:lnTo>
                    <a:pt x="15" y="103"/>
                  </a:lnTo>
                  <a:lnTo>
                    <a:pt x="15" y="105"/>
                  </a:lnTo>
                  <a:lnTo>
                    <a:pt x="13" y="105"/>
                  </a:lnTo>
                  <a:lnTo>
                    <a:pt x="13" y="107"/>
                  </a:lnTo>
                  <a:lnTo>
                    <a:pt x="15" y="105"/>
                  </a:lnTo>
                  <a:lnTo>
                    <a:pt x="16" y="109"/>
                  </a:lnTo>
                  <a:lnTo>
                    <a:pt x="18" y="109"/>
                  </a:lnTo>
                  <a:lnTo>
                    <a:pt x="20" y="107"/>
                  </a:lnTo>
                  <a:lnTo>
                    <a:pt x="22" y="107"/>
                  </a:lnTo>
                  <a:lnTo>
                    <a:pt x="23" y="103"/>
                  </a:lnTo>
                  <a:lnTo>
                    <a:pt x="22" y="103"/>
                  </a:lnTo>
                  <a:lnTo>
                    <a:pt x="23" y="103"/>
                  </a:lnTo>
                  <a:lnTo>
                    <a:pt x="25" y="105"/>
                  </a:lnTo>
                  <a:lnTo>
                    <a:pt x="27" y="107"/>
                  </a:lnTo>
                  <a:lnTo>
                    <a:pt x="31" y="109"/>
                  </a:lnTo>
                  <a:lnTo>
                    <a:pt x="31" y="107"/>
                  </a:lnTo>
                  <a:lnTo>
                    <a:pt x="34" y="105"/>
                  </a:lnTo>
                  <a:lnTo>
                    <a:pt x="36" y="109"/>
                  </a:lnTo>
                  <a:lnTo>
                    <a:pt x="47" y="98"/>
                  </a:lnTo>
                  <a:lnTo>
                    <a:pt x="57" y="98"/>
                  </a:lnTo>
                  <a:lnTo>
                    <a:pt x="61" y="96"/>
                  </a:lnTo>
                  <a:lnTo>
                    <a:pt x="66" y="9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69" name="Freeform 5587"/>
            <p:cNvSpPr>
              <a:spLocks/>
            </p:cNvSpPr>
            <p:nvPr/>
          </p:nvSpPr>
          <p:spPr bwMode="auto">
            <a:xfrm>
              <a:off x="4761" y="2127"/>
              <a:ext cx="2" cy="3"/>
            </a:xfrm>
            <a:custGeom>
              <a:avLst/>
              <a:gdLst/>
              <a:ahLst/>
              <a:cxnLst>
                <a:cxn ang="0">
                  <a:pos x="0" y="0"/>
                </a:cxn>
                <a:cxn ang="0">
                  <a:pos x="0" y="1"/>
                </a:cxn>
                <a:cxn ang="0">
                  <a:pos x="0" y="3"/>
                </a:cxn>
                <a:cxn ang="0">
                  <a:pos x="2" y="1"/>
                </a:cxn>
                <a:cxn ang="0">
                  <a:pos x="0" y="0"/>
                </a:cxn>
              </a:cxnLst>
              <a:rect l="0" t="0" r="r" b="b"/>
              <a:pathLst>
                <a:path w="2" h="3">
                  <a:moveTo>
                    <a:pt x="0" y="0"/>
                  </a:moveTo>
                  <a:lnTo>
                    <a:pt x="0" y="1"/>
                  </a:lnTo>
                  <a:lnTo>
                    <a:pt x="0" y="3"/>
                  </a:lnTo>
                  <a:lnTo>
                    <a:pt x="2"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0" name="Freeform 5588"/>
            <p:cNvSpPr>
              <a:spLocks/>
            </p:cNvSpPr>
            <p:nvPr/>
          </p:nvSpPr>
          <p:spPr bwMode="auto">
            <a:xfrm>
              <a:off x="4761" y="2127"/>
              <a:ext cx="2" cy="3"/>
            </a:xfrm>
            <a:custGeom>
              <a:avLst/>
              <a:gdLst/>
              <a:ahLst/>
              <a:cxnLst>
                <a:cxn ang="0">
                  <a:pos x="0" y="0"/>
                </a:cxn>
                <a:cxn ang="0">
                  <a:pos x="0" y="1"/>
                </a:cxn>
                <a:cxn ang="0">
                  <a:pos x="0" y="3"/>
                </a:cxn>
                <a:cxn ang="0">
                  <a:pos x="2" y="1"/>
                </a:cxn>
                <a:cxn ang="0">
                  <a:pos x="0" y="0"/>
                </a:cxn>
              </a:cxnLst>
              <a:rect l="0" t="0" r="r" b="b"/>
              <a:pathLst>
                <a:path w="2" h="3">
                  <a:moveTo>
                    <a:pt x="0" y="0"/>
                  </a:moveTo>
                  <a:lnTo>
                    <a:pt x="0" y="1"/>
                  </a:lnTo>
                  <a:lnTo>
                    <a:pt x="0" y="3"/>
                  </a:lnTo>
                  <a:lnTo>
                    <a:pt x="2"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1" name="Freeform 5589"/>
            <p:cNvSpPr>
              <a:spLocks/>
            </p:cNvSpPr>
            <p:nvPr/>
          </p:nvSpPr>
          <p:spPr bwMode="auto">
            <a:xfrm>
              <a:off x="4763" y="2119"/>
              <a:ext cx="1" cy="6"/>
            </a:xfrm>
            <a:custGeom>
              <a:avLst/>
              <a:gdLst/>
              <a:ahLst/>
              <a:cxnLst>
                <a:cxn ang="0">
                  <a:pos x="1" y="0"/>
                </a:cxn>
                <a:cxn ang="0">
                  <a:pos x="1" y="0"/>
                </a:cxn>
                <a:cxn ang="0">
                  <a:pos x="1" y="4"/>
                </a:cxn>
                <a:cxn ang="0">
                  <a:pos x="1" y="6"/>
                </a:cxn>
                <a:cxn ang="0">
                  <a:pos x="0" y="4"/>
                </a:cxn>
                <a:cxn ang="0">
                  <a:pos x="0" y="2"/>
                </a:cxn>
                <a:cxn ang="0">
                  <a:pos x="1" y="0"/>
                </a:cxn>
              </a:cxnLst>
              <a:rect l="0" t="0" r="r" b="b"/>
              <a:pathLst>
                <a:path w="1" h="6">
                  <a:moveTo>
                    <a:pt x="1" y="0"/>
                  </a:moveTo>
                  <a:lnTo>
                    <a:pt x="1" y="0"/>
                  </a:lnTo>
                  <a:lnTo>
                    <a:pt x="1" y="4"/>
                  </a:lnTo>
                  <a:lnTo>
                    <a:pt x="1" y="6"/>
                  </a:lnTo>
                  <a:lnTo>
                    <a:pt x="0" y="4"/>
                  </a:lnTo>
                  <a:lnTo>
                    <a:pt x="0"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2" name="Freeform 5590"/>
            <p:cNvSpPr>
              <a:spLocks/>
            </p:cNvSpPr>
            <p:nvPr/>
          </p:nvSpPr>
          <p:spPr bwMode="auto">
            <a:xfrm>
              <a:off x="4763" y="2119"/>
              <a:ext cx="1" cy="6"/>
            </a:xfrm>
            <a:custGeom>
              <a:avLst/>
              <a:gdLst/>
              <a:ahLst/>
              <a:cxnLst>
                <a:cxn ang="0">
                  <a:pos x="1" y="0"/>
                </a:cxn>
                <a:cxn ang="0">
                  <a:pos x="1" y="0"/>
                </a:cxn>
                <a:cxn ang="0">
                  <a:pos x="1" y="4"/>
                </a:cxn>
                <a:cxn ang="0">
                  <a:pos x="1" y="6"/>
                </a:cxn>
                <a:cxn ang="0">
                  <a:pos x="0" y="4"/>
                </a:cxn>
                <a:cxn ang="0">
                  <a:pos x="0" y="2"/>
                </a:cxn>
                <a:cxn ang="0">
                  <a:pos x="1" y="0"/>
                </a:cxn>
              </a:cxnLst>
              <a:rect l="0" t="0" r="r" b="b"/>
              <a:pathLst>
                <a:path w="1" h="6">
                  <a:moveTo>
                    <a:pt x="1" y="0"/>
                  </a:moveTo>
                  <a:lnTo>
                    <a:pt x="1" y="0"/>
                  </a:lnTo>
                  <a:lnTo>
                    <a:pt x="1" y="4"/>
                  </a:lnTo>
                  <a:lnTo>
                    <a:pt x="1" y="6"/>
                  </a:lnTo>
                  <a:lnTo>
                    <a:pt x="0" y="4"/>
                  </a:lnTo>
                  <a:lnTo>
                    <a:pt x="0"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3" name="Freeform 5591"/>
            <p:cNvSpPr>
              <a:spLocks/>
            </p:cNvSpPr>
            <p:nvPr/>
          </p:nvSpPr>
          <p:spPr bwMode="auto">
            <a:xfrm>
              <a:off x="4786" y="2062"/>
              <a:ext cx="3" cy="2"/>
            </a:xfrm>
            <a:custGeom>
              <a:avLst/>
              <a:gdLst/>
              <a:ahLst/>
              <a:cxnLst>
                <a:cxn ang="0">
                  <a:pos x="2" y="0"/>
                </a:cxn>
                <a:cxn ang="0">
                  <a:pos x="0" y="0"/>
                </a:cxn>
                <a:cxn ang="0">
                  <a:pos x="0" y="0"/>
                </a:cxn>
                <a:cxn ang="0">
                  <a:pos x="2" y="2"/>
                </a:cxn>
                <a:cxn ang="0">
                  <a:pos x="3" y="0"/>
                </a:cxn>
                <a:cxn ang="0">
                  <a:pos x="2" y="0"/>
                </a:cxn>
              </a:cxnLst>
              <a:rect l="0" t="0" r="r" b="b"/>
              <a:pathLst>
                <a:path w="3" h="2">
                  <a:moveTo>
                    <a:pt x="2" y="0"/>
                  </a:moveTo>
                  <a:lnTo>
                    <a:pt x="0" y="0"/>
                  </a:lnTo>
                  <a:lnTo>
                    <a:pt x="0" y="0"/>
                  </a:lnTo>
                  <a:lnTo>
                    <a:pt x="2" y="2"/>
                  </a:lnTo>
                  <a:lnTo>
                    <a:pt x="3"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4" name="Freeform 5592"/>
            <p:cNvSpPr>
              <a:spLocks/>
            </p:cNvSpPr>
            <p:nvPr/>
          </p:nvSpPr>
          <p:spPr bwMode="auto">
            <a:xfrm>
              <a:off x="4786" y="2062"/>
              <a:ext cx="3" cy="2"/>
            </a:xfrm>
            <a:custGeom>
              <a:avLst/>
              <a:gdLst/>
              <a:ahLst/>
              <a:cxnLst>
                <a:cxn ang="0">
                  <a:pos x="2" y="0"/>
                </a:cxn>
                <a:cxn ang="0">
                  <a:pos x="0" y="0"/>
                </a:cxn>
                <a:cxn ang="0">
                  <a:pos x="0" y="0"/>
                </a:cxn>
                <a:cxn ang="0">
                  <a:pos x="2" y="2"/>
                </a:cxn>
                <a:cxn ang="0">
                  <a:pos x="3" y="0"/>
                </a:cxn>
                <a:cxn ang="0">
                  <a:pos x="2" y="0"/>
                </a:cxn>
              </a:cxnLst>
              <a:rect l="0" t="0" r="r" b="b"/>
              <a:pathLst>
                <a:path w="3" h="2">
                  <a:moveTo>
                    <a:pt x="2" y="0"/>
                  </a:moveTo>
                  <a:lnTo>
                    <a:pt x="0" y="0"/>
                  </a:lnTo>
                  <a:lnTo>
                    <a:pt x="0" y="0"/>
                  </a:lnTo>
                  <a:lnTo>
                    <a:pt x="2" y="2"/>
                  </a:lnTo>
                  <a:lnTo>
                    <a:pt x="3"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5" name="Freeform 5593"/>
            <p:cNvSpPr>
              <a:spLocks/>
            </p:cNvSpPr>
            <p:nvPr/>
          </p:nvSpPr>
          <p:spPr bwMode="auto">
            <a:xfrm>
              <a:off x="4713" y="2141"/>
              <a:ext cx="10" cy="7"/>
            </a:xfrm>
            <a:custGeom>
              <a:avLst/>
              <a:gdLst/>
              <a:ahLst/>
              <a:cxnLst>
                <a:cxn ang="0">
                  <a:pos x="1" y="3"/>
                </a:cxn>
                <a:cxn ang="0">
                  <a:pos x="0" y="5"/>
                </a:cxn>
                <a:cxn ang="0">
                  <a:pos x="0" y="7"/>
                </a:cxn>
                <a:cxn ang="0">
                  <a:pos x="7" y="5"/>
                </a:cxn>
                <a:cxn ang="0">
                  <a:pos x="10" y="3"/>
                </a:cxn>
                <a:cxn ang="0">
                  <a:pos x="10" y="0"/>
                </a:cxn>
                <a:cxn ang="0">
                  <a:pos x="7" y="0"/>
                </a:cxn>
                <a:cxn ang="0">
                  <a:pos x="1" y="3"/>
                </a:cxn>
              </a:cxnLst>
              <a:rect l="0" t="0" r="r" b="b"/>
              <a:pathLst>
                <a:path w="10" h="7">
                  <a:moveTo>
                    <a:pt x="1" y="3"/>
                  </a:moveTo>
                  <a:lnTo>
                    <a:pt x="0" y="5"/>
                  </a:lnTo>
                  <a:lnTo>
                    <a:pt x="0" y="7"/>
                  </a:lnTo>
                  <a:lnTo>
                    <a:pt x="7" y="5"/>
                  </a:lnTo>
                  <a:lnTo>
                    <a:pt x="10" y="3"/>
                  </a:lnTo>
                  <a:lnTo>
                    <a:pt x="10" y="0"/>
                  </a:lnTo>
                  <a:lnTo>
                    <a:pt x="7" y="0"/>
                  </a:lnTo>
                  <a:lnTo>
                    <a:pt x="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6" name="Freeform 5594"/>
            <p:cNvSpPr>
              <a:spLocks/>
            </p:cNvSpPr>
            <p:nvPr/>
          </p:nvSpPr>
          <p:spPr bwMode="auto">
            <a:xfrm>
              <a:off x="4713" y="2141"/>
              <a:ext cx="10" cy="7"/>
            </a:xfrm>
            <a:custGeom>
              <a:avLst/>
              <a:gdLst/>
              <a:ahLst/>
              <a:cxnLst>
                <a:cxn ang="0">
                  <a:pos x="1" y="3"/>
                </a:cxn>
                <a:cxn ang="0">
                  <a:pos x="0" y="5"/>
                </a:cxn>
                <a:cxn ang="0">
                  <a:pos x="0" y="7"/>
                </a:cxn>
                <a:cxn ang="0">
                  <a:pos x="7" y="5"/>
                </a:cxn>
                <a:cxn ang="0">
                  <a:pos x="10" y="3"/>
                </a:cxn>
                <a:cxn ang="0">
                  <a:pos x="10" y="0"/>
                </a:cxn>
                <a:cxn ang="0">
                  <a:pos x="7" y="0"/>
                </a:cxn>
                <a:cxn ang="0">
                  <a:pos x="1" y="3"/>
                </a:cxn>
              </a:cxnLst>
              <a:rect l="0" t="0" r="r" b="b"/>
              <a:pathLst>
                <a:path w="10" h="7">
                  <a:moveTo>
                    <a:pt x="1" y="3"/>
                  </a:moveTo>
                  <a:lnTo>
                    <a:pt x="0" y="5"/>
                  </a:lnTo>
                  <a:lnTo>
                    <a:pt x="0" y="7"/>
                  </a:lnTo>
                  <a:lnTo>
                    <a:pt x="7" y="5"/>
                  </a:lnTo>
                  <a:lnTo>
                    <a:pt x="10" y="3"/>
                  </a:lnTo>
                  <a:lnTo>
                    <a:pt x="10" y="0"/>
                  </a:lnTo>
                  <a:lnTo>
                    <a:pt x="7" y="0"/>
                  </a:lnTo>
                  <a:lnTo>
                    <a:pt x="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7" name="Freeform 5595"/>
            <p:cNvSpPr>
              <a:spLocks/>
            </p:cNvSpPr>
            <p:nvPr/>
          </p:nvSpPr>
          <p:spPr bwMode="auto">
            <a:xfrm>
              <a:off x="5155" y="2307"/>
              <a:ext cx="1" cy="2"/>
            </a:xfrm>
            <a:custGeom>
              <a:avLst/>
              <a:gdLst/>
              <a:ahLst/>
              <a:cxnLst>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2"/>
                  </a:lnTo>
                  <a:lnTo>
                    <a:pt x="0" y="2"/>
                  </a:lnTo>
                  <a:lnTo>
                    <a:pt x="0" y="0"/>
                  </a:ln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8" name="Freeform 5596"/>
            <p:cNvSpPr>
              <a:spLocks/>
            </p:cNvSpPr>
            <p:nvPr/>
          </p:nvSpPr>
          <p:spPr bwMode="auto">
            <a:xfrm>
              <a:off x="5155" y="2307"/>
              <a:ext cx="1" cy="2"/>
            </a:xfrm>
            <a:custGeom>
              <a:avLst/>
              <a:gdLst/>
              <a:ahLst/>
              <a:cxnLst>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2"/>
                  </a:lnTo>
                  <a:lnTo>
                    <a:pt x="0" y="2"/>
                  </a:lnTo>
                  <a:lnTo>
                    <a:pt x="0" y="0"/>
                  </a:ln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79" name="Freeform 5597"/>
            <p:cNvSpPr>
              <a:spLocks/>
            </p:cNvSpPr>
            <p:nvPr/>
          </p:nvSpPr>
          <p:spPr bwMode="auto">
            <a:xfrm>
              <a:off x="4875" y="2885"/>
              <a:ext cx="4" cy="5"/>
            </a:xfrm>
            <a:custGeom>
              <a:avLst/>
              <a:gdLst/>
              <a:ahLst/>
              <a:cxnLst>
                <a:cxn ang="0">
                  <a:pos x="0" y="5"/>
                </a:cxn>
                <a:cxn ang="0">
                  <a:pos x="0" y="5"/>
                </a:cxn>
                <a:cxn ang="0">
                  <a:pos x="0" y="2"/>
                </a:cxn>
                <a:cxn ang="0">
                  <a:pos x="2" y="0"/>
                </a:cxn>
                <a:cxn ang="0">
                  <a:pos x="4" y="0"/>
                </a:cxn>
                <a:cxn ang="0">
                  <a:pos x="4" y="2"/>
                </a:cxn>
                <a:cxn ang="0">
                  <a:pos x="0" y="5"/>
                </a:cxn>
              </a:cxnLst>
              <a:rect l="0" t="0" r="r" b="b"/>
              <a:pathLst>
                <a:path w="4" h="5">
                  <a:moveTo>
                    <a:pt x="0" y="5"/>
                  </a:moveTo>
                  <a:lnTo>
                    <a:pt x="0" y="5"/>
                  </a:lnTo>
                  <a:lnTo>
                    <a:pt x="0" y="2"/>
                  </a:lnTo>
                  <a:lnTo>
                    <a:pt x="2" y="0"/>
                  </a:lnTo>
                  <a:lnTo>
                    <a:pt x="4" y="0"/>
                  </a:lnTo>
                  <a:lnTo>
                    <a:pt x="4" y="2"/>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0" name="Freeform 5598"/>
            <p:cNvSpPr>
              <a:spLocks/>
            </p:cNvSpPr>
            <p:nvPr/>
          </p:nvSpPr>
          <p:spPr bwMode="auto">
            <a:xfrm>
              <a:off x="4875" y="2885"/>
              <a:ext cx="4" cy="5"/>
            </a:xfrm>
            <a:custGeom>
              <a:avLst/>
              <a:gdLst/>
              <a:ahLst/>
              <a:cxnLst>
                <a:cxn ang="0">
                  <a:pos x="0" y="5"/>
                </a:cxn>
                <a:cxn ang="0">
                  <a:pos x="0" y="5"/>
                </a:cxn>
                <a:cxn ang="0">
                  <a:pos x="0" y="2"/>
                </a:cxn>
                <a:cxn ang="0">
                  <a:pos x="2" y="0"/>
                </a:cxn>
                <a:cxn ang="0">
                  <a:pos x="4" y="0"/>
                </a:cxn>
                <a:cxn ang="0">
                  <a:pos x="4" y="2"/>
                </a:cxn>
                <a:cxn ang="0">
                  <a:pos x="0" y="5"/>
                </a:cxn>
              </a:cxnLst>
              <a:rect l="0" t="0" r="r" b="b"/>
              <a:pathLst>
                <a:path w="4" h="5">
                  <a:moveTo>
                    <a:pt x="0" y="5"/>
                  </a:moveTo>
                  <a:lnTo>
                    <a:pt x="0" y="5"/>
                  </a:lnTo>
                  <a:lnTo>
                    <a:pt x="0" y="2"/>
                  </a:lnTo>
                  <a:lnTo>
                    <a:pt x="2" y="0"/>
                  </a:lnTo>
                  <a:lnTo>
                    <a:pt x="4" y="0"/>
                  </a:lnTo>
                  <a:lnTo>
                    <a:pt x="4" y="2"/>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1" name="Freeform 5599"/>
            <p:cNvSpPr>
              <a:spLocks/>
            </p:cNvSpPr>
            <p:nvPr/>
          </p:nvSpPr>
          <p:spPr bwMode="auto">
            <a:xfrm>
              <a:off x="4875" y="2928"/>
              <a:ext cx="7" cy="9"/>
            </a:xfrm>
            <a:custGeom>
              <a:avLst/>
              <a:gdLst/>
              <a:ahLst/>
              <a:cxnLst>
                <a:cxn ang="0">
                  <a:pos x="0" y="0"/>
                </a:cxn>
                <a:cxn ang="0">
                  <a:pos x="2" y="0"/>
                </a:cxn>
                <a:cxn ang="0">
                  <a:pos x="2" y="2"/>
                </a:cxn>
                <a:cxn ang="0">
                  <a:pos x="4" y="0"/>
                </a:cxn>
                <a:cxn ang="0">
                  <a:pos x="4" y="2"/>
                </a:cxn>
                <a:cxn ang="0">
                  <a:pos x="5" y="0"/>
                </a:cxn>
                <a:cxn ang="0">
                  <a:pos x="7" y="7"/>
                </a:cxn>
                <a:cxn ang="0">
                  <a:pos x="7" y="7"/>
                </a:cxn>
                <a:cxn ang="0">
                  <a:pos x="5" y="9"/>
                </a:cxn>
                <a:cxn ang="0">
                  <a:pos x="2" y="9"/>
                </a:cxn>
                <a:cxn ang="0">
                  <a:pos x="0" y="7"/>
                </a:cxn>
                <a:cxn ang="0">
                  <a:pos x="0" y="0"/>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2" name="Freeform 5600"/>
            <p:cNvSpPr>
              <a:spLocks/>
            </p:cNvSpPr>
            <p:nvPr/>
          </p:nvSpPr>
          <p:spPr bwMode="auto">
            <a:xfrm>
              <a:off x="4875" y="2928"/>
              <a:ext cx="7" cy="9"/>
            </a:xfrm>
            <a:custGeom>
              <a:avLst/>
              <a:gdLst/>
              <a:ahLst/>
              <a:cxnLst>
                <a:cxn ang="0">
                  <a:pos x="0" y="0"/>
                </a:cxn>
                <a:cxn ang="0">
                  <a:pos x="2" y="0"/>
                </a:cxn>
                <a:cxn ang="0">
                  <a:pos x="2" y="2"/>
                </a:cxn>
                <a:cxn ang="0">
                  <a:pos x="4" y="0"/>
                </a:cxn>
                <a:cxn ang="0">
                  <a:pos x="4" y="2"/>
                </a:cxn>
                <a:cxn ang="0">
                  <a:pos x="5" y="0"/>
                </a:cxn>
                <a:cxn ang="0">
                  <a:pos x="7" y="7"/>
                </a:cxn>
                <a:cxn ang="0">
                  <a:pos x="7" y="7"/>
                </a:cxn>
                <a:cxn ang="0">
                  <a:pos x="5" y="9"/>
                </a:cxn>
                <a:cxn ang="0">
                  <a:pos x="2" y="9"/>
                </a:cxn>
                <a:cxn ang="0">
                  <a:pos x="0" y="7"/>
                </a:cxn>
                <a:cxn ang="0">
                  <a:pos x="0" y="0"/>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3" name="Freeform 5601"/>
            <p:cNvSpPr>
              <a:spLocks/>
            </p:cNvSpPr>
            <p:nvPr/>
          </p:nvSpPr>
          <p:spPr bwMode="auto">
            <a:xfrm>
              <a:off x="4920" y="2971"/>
              <a:ext cx="8" cy="7"/>
            </a:xfrm>
            <a:custGeom>
              <a:avLst/>
              <a:gdLst/>
              <a:ahLst/>
              <a:cxnLst>
                <a:cxn ang="0">
                  <a:pos x="7" y="0"/>
                </a:cxn>
                <a:cxn ang="0">
                  <a:pos x="7" y="1"/>
                </a:cxn>
                <a:cxn ang="0">
                  <a:pos x="8" y="3"/>
                </a:cxn>
                <a:cxn ang="0">
                  <a:pos x="8" y="3"/>
                </a:cxn>
                <a:cxn ang="0">
                  <a:pos x="5" y="3"/>
                </a:cxn>
                <a:cxn ang="0">
                  <a:pos x="5" y="5"/>
                </a:cxn>
                <a:cxn ang="0">
                  <a:pos x="5" y="5"/>
                </a:cxn>
                <a:cxn ang="0">
                  <a:pos x="1" y="7"/>
                </a:cxn>
                <a:cxn ang="0">
                  <a:pos x="0" y="3"/>
                </a:cxn>
                <a:cxn ang="0">
                  <a:pos x="1" y="1"/>
                </a:cxn>
                <a:cxn ang="0">
                  <a:pos x="3" y="1"/>
                </a:cxn>
                <a:cxn ang="0">
                  <a:pos x="5" y="0"/>
                </a:cxn>
                <a:cxn ang="0">
                  <a:pos x="7" y="0"/>
                </a:cxn>
              </a:cxnLst>
              <a:rect l="0" t="0" r="r" b="b"/>
              <a:pathLst>
                <a:path w="8" h="7">
                  <a:moveTo>
                    <a:pt x="7" y="0"/>
                  </a:moveTo>
                  <a:lnTo>
                    <a:pt x="7" y="1"/>
                  </a:lnTo>
                  <a:lnTo>
                    <a:pt x="8" y="3"/>
                  </a:lnTo>
                  <a:lnTo>
                    <a:pt x="8" y="3"/>
                  </a:lnTo>
                  <a:lnTo>
                    <a:pt x="5" y="3"/>
                  </a:lnTo>
                  <a:lnTo>
                    <a:pt x="5" y="5"/>
                  </a:lnTo>
                  <a:lnTo>
                    <a:pt x="5" y="5"/>
                  </a:lnTo>
                  <a:lnTo>
                    <a:pt x="1" y="7"/>
                  </a:lnTo>
                  <a:lnTo>
                    <a:pt x="0" y="3"/>
                  </a:lnTo>
                  <a:lnTo>
                    <a:pt x="1" y="1"/>
                  </a:lnTo>
                  <a:lnTo>
                    <a:pt x="3" y="1"/>
                  </a:lnTo>
                  <a:lnTo>
                    <a:pt x="5" y="0"/>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4" name="Freeform 5602"/>
            <p:cNvSpPr>
              <a:spLocks/>
            </p:cNvSpPr>
            <p:nvPr/>
          </p:nvSpPr>
          <p:spPr bwMode="auto">
            <a:xfrm>
              <a:off x="4920" y="2971"/>
              <a:ext cx="8" cy="7"/>
            </a:xfrm>
            <a:custGeom>
              <a:avLst/>
              <a:gdLst/>
              <a:ahLst/>
              <a:cxnLst>
                <a:cxn ang="0">
                  <a:pos x="7" y="0"/>
                </a:cxn>
                <a:cxn ang="0">
                  <a:pos x="7" y="1"/>
                </a:cxn>
                <a:cxn ang="0">
                  <a:pos x="8" y="3"/>
                </a:cxn>
                <a:cxn ang="0">
                  <a:pos x="8" y="3"/>
                </a:cxn>
                <a:cxn ang="0">
                  <a:pos x="5" y="3"/>
                </a:cxn>
                <a:cxn ang="0">
                  <a:pos x="5" y="5"/>
                </a:cxn>
                <a:cxn ang="0">
                  <a:pos x="5" y="5"/>
                </a:cxn>
                <a:cxn ang="0">
                  <a:pos x="1" y="7"/>
                </a:cxn>
                <a:cxn ang="0">
                  <a:pos x="0" y="3"/>
                </a:cxn>
                <a:cxn ang="0">
                  <a:pos x="1" y="1"/>
                </a:cxn>
                <a:cxn ang="0">
                  <a:pos x="3" y="1"/>
                </a:cxn>
                <a:cxn ang="0">
                  <a:pos x="5" y="0"/>
                </a:cxn>
                <a:cxn ang="0">
                  <a:pos x="7" y="0"/>
                </a:cxn>
              </a:cxnLst>
              <a:rect l="0" t="0" r="r" b="b"/>
              <a:pathLst>
                <a:path w="8" h="7">
                  <a:moveTo>
                    <a:pt x="7" y="0"/>
                  </a:moveTo>
                  <a:lnTo>
                    <a:pt x="7" y="1"/>
                  </a:lnTo>
                  <a:lnTo>
                    <a:pt x="8" y="3"/>
                  </a:lnTo>
                  <a:lnTo>
                    <a:pt x="8" y="3"/>
                  </a:lnTo>
                  <a:lnTo>
                    <a:pt x="5" y="3"/>
                  </a:lnTo>
                  <a:lnTo>
                    <a:pt x="5" y="5"/>
                  </a:lnTo>
                  <a:lnTo>
                    <a:pt x="5" y="5"/>
                  </a:lnTo>
                  <a:lnTo>
                    <a:pt x="1" y="7"/>
                  </a:lnTo>
                  <a:lnTo>
                    <a:pt x="0" y="3"/>
                  </a:lnTo>
                  <a:lnTo>
                    <a:pt x="1" y="1"/>
                  </a:lnTo>
                  <a:lnTo>
                    <a:pt x="3" y="1"/>
                  </a:lnTo>
                  <a:lnTo>
                    <a:pt x="5" y="0"/>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5" name="Freeform 5603"/>
            <p:cNvSpPr>
              <a:spLocks/>
            </p:cNvSpPr>
            <p:nvPr/>
          </p:nvSpPr>
          <p:spPr bwMode="auto">
            <a:xfrm>
              <a:off x="5141" y="3112"/>
              <a:ext cx="3" cy="17"/>
            </a:xfrm>
            <a:custGeom>
              <a:avLst/>
              <a:gdLst/>
              <a:ahLst/>
              <a:cxnLst>
                <a:cxn ang="0">
                  <a:pos x="2" y="1"/>
                </a:cxn>
                <a:cxn ang="0">
                  <a:pos x="2" y="0"/>
                </a:cxn>
                <a:cxn ang="0">
                  <a:pos x="3" y="5"/>
                </a:cxn>
                <a:cxn ang="0">
                  <a:pos x="3" y="8"/>
                </a:cxn>
                <a:cxn ang="0">
                  <a:pos x="2" y="17"/>
                </a:cxn>
                <a:cxn ang="0">
                  <a:pos x="0" y="17"/>
                </a:cxn>
                <a:cxn ang="0">
                  <a:pos x="0" y="8"/>
                </a:cxn>
                <a:cxn ang="0">
                  <a:pos x="2" y="3"/>
                </a:cxn>
                <a:cxn ang="0">
                  <a:pos x="2" y="1"/>
                </a:cxn>
              </a:cxnLst>
              <a:rect l="0" t="0" r="r" b="b"/>
              <a:pathLst>
                <a:path w="3" h="17">
                  <a:moveTo>
                    <a:pt x="2" y="1"/>
                  </a:moveTo>
                  <a:lnTo>
                    <a:pt x="2" y="0"/>
                  </a:lnTo>
                  <a:lnTo>
                    <a:pt x="3" y="5"/>
                  </a:lnTo>
                  <a:lnTo>
                    <a:pt x="3" y="8"/>
                  </a:lnTo>
                  <a:lnTo>
                    <a:pt x="2" y="17"/>
                  </a:lnTo>
                  <a:lnTo>
                    <a:pt x="0" y="17"/>
                  </a:lnTo>
                  <a:lnTo>
                    <a:pt x="0" y="8"/>
                  </a:lnTo>
                  <a:lnTo>
                    <a:pt x="2" y="3"/>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6" name="Freeform 5604"/>
            <p:cNvSpPr>
              <a:spLocks/>
            </p:cNvSpPr>
            <p:nvPr/>
          </p:nvSpPr>
          <p:spPr bwMode="auto">
            <a:xfrm>
              <a:off x="5141" y="3112"/>
              <a:ext cx="3" cy="17"/>
            </a:xfrm>
            <a:custGeom>
              <a:avLst/>
              <a:gdLst/>
              <a:ahLst/>
              <a:cxnLst>
                <a:cxn ang="0">
                  <a:pos x="2" y="1"/>
                </a:cxn>
                <a:cxn ang="0">
                  <a:pos x="2" y="0"/>
                </a:cxn>
                <a:cxn ang="0">
                  <a:pos x="3" y="5"/>
                </a:cxn>
                <a:cxn ang="0">
                  <a:pos x="3" y="8"/>
                </a:cxn>
                <a:cxn ang="0">
                  <a:pos x="2" y="17"/>
                </a:cxn>
                <a:cxn ang="0">
                  <a:pos x="0" y="17"/>
                </a:cxn>
                <a:cxn ang="0">
                  <a:pos x="0" y="8"/>
                </a:cxn>
                <a:cxn ang="0">
                  <a:pos x="2" y="3"/>
                </a:cxn>
                <a:cxn ang="0">
                  <a:pos x="2" y="1"/>
                </a:cxn>
              </a:cxnLst>
              <a:rect l="0" t="0" r="r" b="b"/>
              <a:pathLst>
                <a:path w="3" h="17">
                  <a:moveTo>
                    <a:pt x="2" y="1"/>
                  </a:moveTo>
                  <a:lnTo>
                    <a:pt x="2" y="0"/>
                  </a:lnTo>
                  <a:lnTo>
                    <a:pt x="3" y="5"/>
                  </a:lnTo>
                  <a:lnTo>
                    <a:pt x="3" y="8"/>
                  </a:lnTo>
                  <a:lnTo>
                    <a:pt x="2" y="17"/>
                  </a:lnTo>
                  <a:lnTo>
                    <a:pt x="0" y="17"/>
                  </a:lnTo>
                  <a:lnTo>
                    <a:pt x="0" y="8"/>
                  </a:lnTo>
                  <a:lnTo>
                    <a:pt x="2" y="3"/>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7" name="Freeform 5605"/>
            <p:cNvSpPr>
              <a:spLocks/>
            </p:cNvSpPr>
            <p:nvPr/>
          </p:nvSpPr>
          <p:spPr bwMode="auto">
            <a:xfrm>
              <a:off x="5148" y="3158"/>
              <a:ext cx="2" cy="5"/>
            </a:xfrm>
            <a:custGeom>
              <a:avLst/>
              <a:gdLst/>
              <a:ahLst/>
              <a:cxnLst>
                <a:cxn ang="0">
                  <a:pos x="0" y="0"/>
                </a:cxn>
                <a:cxn ang="0">
                  <a:pos x="2" y="0"/>
                </a:cxn>
                <a:cxn ang="0">
                  <a:pos x="2" y="2"/>
                </a:cxn>
                <a:cxn ang="0">
                  <a:pos x="0" y="5"/>
                </a:cxn>
                <a:cxn ang="0">
                  <a:pos x="0" y="5"/>
                </a:cxn>
                <a:cxn ang="0">
                  <a:pos x="0" y="2"/>
                </a:cxn>
                <a:cxn ang="0">
                  <a:pos x="0" y="0"/>
                </a:cxn>
                <a:cxn ang="0">
                  <a:pos x="0" y="2"/>
                </a:cxn>
                <a:cxn ang="0">
                  <a:pos x="0" y="0"/>
                </a:cxn>
              </a:cxnLst>
              <a:rect l="0" t="0" r="r" b="b"/>
              <a:pathLst>
                <a:path w="2" h="5">
                  <a:moveTo>
                    <a:pt x="0" y="0"/>
                  </a:moveTo>
                  <a:lnTo>
                    <a:pt x="2" y="0"/>
                  </a:lnTo>
                  <a:lnTo>
                    <a:pt x="2" y="2"/>
                  </a:lnTo>
                  <a:lnTo>
                    <a:pt x="0" y="5"/>
                  </a:lnTo>
                  <a:lnTo>
                    <a:pt x="0" y="5"/>
                  </a:lnTo>
                  <a:lnTo>
                    <a:pt x="0" y="2"/>
                  </a:lnTo>
                  <a:lnTo>
                    <a:pt x="0" y="0"/>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8" name="Freeform 5606"/>
            <p:cNvSpPr>
              <a:spLocks/>
            </p:cNvSpPr>
            <p:nvPr/>
          </p:nvSpPr>
          <p:spPr bwMode="auto">
            <a:xfrm>
              <a:off x="5148" y="3158"/>
              <a:ext cx="2" cy="5"/>
            </a:xfrm>
            <a:custGeom>
              <a:avLst/>
              <a:gdLst/>
              <a:ahLst/>
              <a:cxnLst>
                <a:cxn ang="0">
                  <a:pos x="0" y="0"/>
                </a:cxn>
                <a:cxn ang="0">
                  <a:pos x="2" y="0"/>
                </a:cxn>
                <a:cxn ang="0">
                  <a:pos x="2" y="2"/>
                </a:cxn>
                <a:cxn ang="0">
                  <a:pos x="0" y="5"/>
                </a:cxn>
                <a:cxn ang="0">
                  <a:pos x="0" y="5"/>
                </a:cxn>
                <a:cxn ang="0">
                  <a:pos x="0" y="2"/>
                </a:cxn>
                <a:cxn ang="0">
                  <a:pos x="0" y="0"/>
                </a:cxn>
                <a:cxn ang="0">
                  <a:pos x="0" y="2"/>
                </a:cxn>
                <a:cxn ang="0">
                  <a:pos x="0" y="0"/>
                </a:cxn>
              </a:cxnLst>
              <a:rect l="0" t="0" r="r" b="b"/>
              <a:pathLst>
                <a:path w="2" h="5">
                  <a:moveTo>
                    <a:pt x="0" y="0"/>
                  </a:moveTo>
                  <a:lnTo>
                    <a:pt x="2" y="0"/>
                  </a:lnTo>
                  <a:lnTo>
                    <a:pt x="2" y="2"/>
                  </a:lnTo>
                  <a:lnTo>
                    <a:pt x="0" y="5"/>
                  </a:lnTo>
                  <a:lnTo>
                    <a:pt x="0" y="5"/>
                  </a:lnTo>
                  <a:lnTo>
                    <a:pt x="0" y="2"/>
                  </a:lnTo>
                  <a:lnTo>
                    <a:pt x="0" y="0"/>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89" name="Freeform 5607"/>
            <p:cNvSpPr>
              <a:spLocks/>
            </p:cNvSpPr>
            <p:nvPr/>
          </p:nvSpPr>
          <p:spPr bwMode="auto">
            <a:xfrm>
              <a:off x="4877" y="3313"/>
              <a:ext cx="25" cy="9"/>
            </a:xfrm>
            <a:custGeom>
              <a:avLst/>
              <a:gdLst/>
              <a:ahLst/>
              <a:cxnLst>
                <a:cxn ang="0">
                  <a:pos x="2" y="4"/>
                </a:cxn>
                <a:cxn ang="0">
                  <a:pos x="2" y="4"/>
                </a:cxn>
                <a:cxn ang="0">
                  <a:pos x="12" y="0"/>
                </a:cxn>
                <a:cxn ang="0">
                  <a:pos x="18" y="0"/>
                </a:cxn>
                <a:cxn ang="0">
                  <a:pos x="18" y="2"/>
                </a:cxn>
                <a:cxn ang="0">
                  <a:pos x="23" y="4"/>
                </a:cxn>
                <a:cxn ang="0">
                  <a:pos x="25" y="6"/>
                </a:cxn>
                <a:cxn ang="0">
                  <a:pos x="18" y="6"/>
                </a:cxn>
                <a:cxn ang="0">
                  <a:pos x="18" y="7"/>
                </a:cxn>
                <a:cxn ang="0">
                  <a:pos x="16" y="9"/>
                </a:cxn>
                <a:cxn ang="0">
                  <a:pos x="12" y="9"/>
                </a:cxn>
                <a:cxn ang="0">
                  <a:pos x="2" y="7"/>
                </a:cxn>
                <a:cxn ang="0">
                  <a:pos x="0" y="6"/>
                </a:cxn>
                <a:cxn ang="0">
                  <a:pos x="2" y="4"/>
                </a:cxn>
              </a:cxnLst>
              <a:rect l="0" t="0" r="r" b="b"/>
              <a:pathLst>
                <a:path w="25" h="9">
                  <a:moveTo>
                    <a:pt x="2" y="4"/>
                  </a:moveTo>
                  <a:lnTo>
                    <a:pt x="2" y="4"/>
                  </a:lnTo>
                  <a:lnTo>
                    <a:pt x="12" y="0"/>
                  </a:lnTo>
                  <a:lnTo>
                    <a:pt x="18" y="0"/>
                  </a:lnTo>
                  <a:lnTo>
                    <a:pt x="18" y="2"/>
                  </a:lnTo>
                  <a:lnTo>
                    <a:pt x="23" y="4"/>
                  </a:lnTo>
                  <a:lnTo>
                    <a:pt x="25" y="6"/>
                  </a:lnTo>
                  <a:lnTo>
                    <a:pt x="18" y="6"/>
                  </a:lnTo>
                  <a:lnTo>
                    <a:pt x="18" y="7"/>
                  </a:lnTo>
                  <a:lnTo>
                    <a:pt x="16" y="9"/>
                  </a:lnTo>
                  <a:lnTo>
                    <a:pt x="12" y="9"/>
                  </a:lnTo>
                  <a:lnTo>
                    <a:pt x="2" y="7"/>
                  </a:lnTo>
                  <a:lnTo>
                    <a:pt x="0" y="6"/>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0" name="Freeform 5608"/>
            <p:cNvSpPr>
              <a:spLocks/>
            </p:cNvSpPr>
            <p:nvPr/>
          </p:nvSpPr>
          <p:spPr bwMode="auto">
            <a:xfrm>
              <a:off x="4877" y="3313"/>
              <a:ext cx="25" cy="9"/>
            </a:xfrm>
            <a:custGeom>
              <a:avLst/>
              <a:gdLst/>
              <a:ahLst/>
              <a:cxnLst>
                <a:cxn ang="0">
                  <a:pos x="2" y="4"/>
                </a:cxn>
                <a:cxn ang="0">
                  <a:pos x="2" y="4"/>
                </a:cxn>
                <a:cxn ang="0">
                  <a:pos x="12" y="0"/>
                </a:cxn>
                <a:cxn ang="0">
                  <a:pos x="18" y="0"/>
                </a:cxn>
                <a:cxn ang="0">
                  <a:pos x="18" y="2"/>
                </a:cxn>
                <a:cxn ang="0">
                  <a:pos x="23" y="4"/>
                </a:cxn>
                <a:cxn ang="0">
                  <a:pos x="25" y="6"/>
                </a:cxn>
                <a:cxn ang="0">
                  <a:pos x="18" y="6"/>
                </a:cxn>
                <a:cxn ang="0">
                  <a:pos x="18" y="7"/>
                </a:cxn>
                <a:cxn ang="0">
                  <a:pos x="16" y="9"/>
                </a:cxn>
                <a:cxn ang="0">
                  <a:pos x="12" y="9"/>
                </a:cxn>
                <a:cxn ang="0">
                  <a:pos x="2" y="7"/>
                </a:cxn>
                <a:cxn ang="0">
                  <a:pos x="0" y="6"/>
                </a:cxn>
                <a:cxn ang="0">
                  <a:pos x="2" y="4"/>
                </a:cxn>
              </a:cxnLst>
              <a:rect l="0" t="0" r="r" b="b"/>
              <a:pathLst>
                <a:path w="25" h="9">
                  <a:moveTo>
                    <a:pt x="2" y="4"/>
                  </a:moveTo>
                  <a:lnTo>
                    <a:pt x="2" y="4"/>
                  </a:lnTo>
                  <a:lnTo>
                    <a:pt x="12" y="0"/>
                  </a:lnTo>
                  <a:lnTo>
                    <a:pt x="18" y="0"/>
                  </a:lnTo>
                  <a:lnTo>
                    <a:pt x="18" y="2"/>
                  </a:lnTo>
                  <a:lnTo>
                    <a:pt x="23" y="4"/>
                  </a:lnTo>
                  <a:lnTo>
                    <a:pt x="25" y="6"/>
                  </a:lnTo>
                  <a:lnTo>
                    <a:pt x="18" y="6"/>
                  </a:lnTo>
                  <a:lnTo>
                    <a:pt x="18" y="7"/>
                  </a:lnTo>
                  <a:lnTo>
                    <a:pt x="16" y="9"/>
                  </a:lnTo>
                  <a:lnTo>
                    <a:pt x="12" y="9"/>
                  </a:lnTo>
                  <a:lnTo>
                    <a:pt x="2" y="7"/>
                  </a:lnTo>
                  <a:lnTo>
                    <a:pt x="0" y="6"/>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1" name="Freeform 5609"/>
            <p:cNvSpPr>
              <a:spLocks/>
            </p:cNvSpPr>
            <p:nvPr/>
          </p:nvSpPr>
          <p:spPr bwMode="auto">
            <a:xfrm>
              <a:off x="5059" y="3397"/>
              <a:ext cx="7" cy="11"/>
            </a:xfrm>
            <a:custGeom>
              <a:avLst/>
              <a:gdLst/>
              <a:ahLst/>
              <a:cxnLst>
                <a:cxn ang="0">
                  <a:pos x="0" y="0"/>
                </a:cxn>
                <a:cxn ang="0">
                  <a:pos x="2" y="0"/>
                </a:cxn>
                <a:cxn ang="0">
                  <a:pos x="7" y="4"/>
                </a:cxn>
                <a:cxn ang="0">
                  <a:pos x="7" y="7"/>
                </a:cxn>
                <a:cxn ang="0">
                  <a:pos x="7" y="9"/>
                </a:cxn>
                <a:cxn ang="0">
                  <a:pos x="3" y="11"/>
                </a:cxn>
                <a:cxn ang="0">
                  <a:pos x="3" y="7"/>
                </a:cxn>
                <a:cxn ang="0">
                  <a:pos x="2" y="4"/>
                </a:cxn>
                <a:cxn ang="0">
                  <a:pos x="0" y="2"/>
                </a:cxn>
                <a:cxn ang="0">
                  <a:pos x="0" y="0"/>
                </a:cxn>
              </a:cxnLst>
              <a:rect l="0" t="0" r="r" b="b"/>
              <a:pathLst>
                <a:path w="7" h="11">
                  <a:moveTo>
                    <a:pt x="0" y="0"/>
                  </a:moveTo>
                  <a:lnTo>
                    <a:pt x="2" y="0"/>
                  </a:lnTo>
                  <a:lnTo>
                    <a:pt x="7" y="4"/>
                  </a:lnTo>
                  <a:lnTo>
                    <a:pt x="7" y="7"/>
                  </a:lnTo>
                  <a:lnTo>
                    <a:pt x="7" y="9"/>
                  </a:lnTo>
                  <a:lnTo>
                    <a:pt x="3" y="11"/>
                  </a:lnTo>
                  <a:lnTo>
                    <a:pt x="3" y="7"/>
                  </a:lnTo>
                  <a:lnTo>
                    <a:pt x="2"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2" name="Freeform 5610"/>
            <p:cNvSpPr>
              <a:spLocks/>
            </p:cNvSpPr>
            <p:nvPr/>
          </p:nvSpPr>
          <p:spPr bwMode="auto">
            <a:xfrm>
              <a:off x="5059" y="3397"/>
              <a:ext cx="7" cy="11"/>
            </a:xfrm>
            <a:custGeom>
              <a:avLst/>
              <a:gdLst/>
              <a:ahLst/>
              <a:cxnLst>
                <a:cxn ang="0">
                  <a:pos x="0" y="0"/>
                </a:cxn>
                <a:cxn ang="0">
                  <a:pos x="2" y="0"/>
                </a:cxn>
                <a:cxn ang="0">
                  <a:pos x="7" y="4"/>
                </a:cxn>
                <a:cxn ang="0">
                  <a:pos x="7" y="7"/>
                </a:cxn>
                <a:cxn ang="0">
                  <a:pos x="7" y="9"/>
                </a:cxn>
                <a:cxn ang="0">
                  <a:pos x="3" y="11"/>
                </a:cxn>
                <a:cxn ang="0">
                  <a:pos x="3" y="7"/>
                </a:cxn>
                <a:cxn ang="0">
                  <a:pos x="2" y="4"/>
                </a:cxn>
                <a:cxn ang="0">
                  <a:pos x="0" y="2"/>
                </a:cxn>
                <a:cxn ang="0">
                  <a:pos x="0" y="0"/>
                </a:cxn>
              </a:cxnLst>
              <a:rect l="0" t="0" r="r" b="b"/>
              <a:pathLst>
                <a:path w="7" h="11">
                  <a:moveTo>
                    <a:pt x="0" y="0"/>
                  </a:moveTo>
                  <a:lnTo>
                    <a:pt x="2" y="0"/>
                  </a:lnTo>
                  <a:lnTo>
                    <a:pt x="7" y="4"/>
                  </a:lnTo>
                  <a:lnTo>
                    <a:pt x="7" y="7"/>
                  </a:lnTo>
                  <a:lnTo>
                    <a:pt x="7" y="9"/>
                  </a:lnTo>
                  <a:lnTo>
                    <a:pt x="3" y="11"/>
                  </a:lnTo>
                  <a:lnTo>
                    <a:pt x="3" y="7"/>
                  </a:lnTo>
                  <a:lnTo>
                    <a:pt x="2"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3" name="Freeform 5611"/>
            <p:cNvSpPr>
              <a:spLocks/>
            </p:cNvSpPr>
            <p:nvPr/>
          </p:nvSpPr>
          <p:spPr bwMode="auto">
            <a:xfrm>
              <a:off x="5062" y="3408"/>
              <a:ext cx="7" cy="3"/>
            </a:xfrm>
            <a:custGeom>
              <a:avLst/>
              <a:gdLst/>
              <a:ahLst/>
              <a:cxnLst>
                <a:cxn ang="0">
                  <a:pos x="0" y="3"/>
                </a:cxn>
                <a:cxn ang="0">
                  <a:pos x="0" y="2"/>
                </a:cxn>
                <a:cxn ang="0">
                  <a:pos x="4" y="0"/>
                </a:cxn>
                <a:cxn ang="0">
                  <a:pos x="6" y="2"/>
                </a:cxn>
                <a:cxn ang="0">
                  <a:pos x="7" y="3"/>
                </a:cxn>
                <a:cxn ang="0">
                  <a:pos x="4" y="3"/>
                </a:cxn>
                <a:cxn ang="0">
                  <a:pos x="0" y="3"/>
                </a:cxn>
              </a:cxnLst>
              <a:rect l="0" t="0" r="r" b="b"/>
              <a:pathLst>
                <a:path w="7" h="3">
                  <a:moveTo>
                    <a:pt x="0" y="3"/>
                  </a:moveTo>
                  <a:lnTo>
                    <a:pt x="0" y="2"/>
                  </a:lnTo>
                  <a:lnTo>
                    <a:pt x="4" y="0"/>
                  </a:lnTo>
                  <a:lnTo>
                    <a:pt x="6" y="2"/>
                  </a:lnTo>
                  <a:lnTo>
                    <a:pt x="7" y="3"/>
                  </a:lnTo>
                  <a:lnTo>
                    <a:pt x="4" y="3"/>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4" name="Freeform 5612"/>
            <p:cNvSpPr>
              <a:spLocks/>
            </p:cNvSpPr>
            <p:nvPr/>
          </p:nvSpPr>
          <p:spPr bwMode="auto">
            <a:xfrm>
              <a:off x="5062" y="3408"/>
              <a:ext cx="7" cy="3"/>
            </a:xfrm>
            <a:custGeom>
              <a:avLst/>
              <a:gdLst/>
              <a:ahLst/>
              <a:cxnLst>
                <a:cxn ang="0">
                  <a:pos x="0" y="3"/>
                </a:cxn>
                <a:cxn ang="0">
                  <a:pos x="0" y="2"/>
                </a:cxn>
                <a:cxn ang="0">
                  <a:pos x="4" y="0"/>
                </a:cxn>
                <a:cxn ang="0">
                  <a:pos x="6" y="2"/>
                </a:cxn>
                <a:cxn ang="0">
                  <a:pos x="7" y="3"/>
                </a:cxn>
                <a:cxn ang="0">
                  <a:pos x="4" y="3"/>
                </a:cxn>
                <a:cxn ang="0">
                  <a:pos x="0" y="3"/>
                </a:cxn>
              </a:cxnLst>
              <a:rect l="0" t="0" r="r" b="b"/>
              <a:pathLst>
                <a:path w="7" h="3">
                  <a:moveTo>
                    <a:pt x="0" y="3"/>
                  </a:moveTo>
                  <a:lnTo>
                    <a:pt x="0" y="2"/>
                  </a:lnTo>
                  <a:lnTo>
                    <a:pt x="4" y="0"/>
                  </a:lnTo>
                  <a:lnTo>
                    <a:pt x="6" y="2"/>
                  </a:lnTo>
                  <a:lnTo>
                    <a:pt x="7" y="3"/>
                  </a:lnTo>
                  <a:lnTo>
                    <a:pt x="4" y="3"/>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5" name="Freeform 5613"/>
            <p:cNvSpPr>
              <a:spLocks/>
            </p:cNvSpPr>
            <p:nvPr/>
          </p:nvSpPr>
          <p:spPr bwMode="auto">
            <a:xfrm>
              <a:off x="5009" y="3415"/>
              <a:ext cx="59" cy="64"/>
            </a:xfrm>
            <a:custGeom>
              <a:avLst/>
              <a:gdLst/>
              <a:ahLst/>
              <a:cxnLst>
                <a:cxn ang="0">
                  <a:pos x="0" y="0"/>
                </a:cxn>
                <a:cxn ang="0">
                  <a:pos x="2" y="2"/>
                </a:cxn>
                <a:cxn ang="0">
                  <a:pos x="5" y="3"/>
                </a:cxn>
                <a:cxn ang="0">
                  <a:pos x="7" y="3"/>
                </a:cxn>
                <a:cxn ang="0">
                  <a:pos x="9" y="3"/>
                </a:cxn>
                <a:cxn ang="0">
                  <a:pos x="19" y="11"/>
                </a:cxn>
                <a:cxn ang="0">
                  <a:pos x="30" y="11"/>
                </a:cxn>
                <a:cxn ang="0">
                  <a:pos x="37" y="7"/>
                </a:cxn>
                <a:cxn ang="0">
                  <a:pos x="43" y="7"/>
                </a:cxn>
                <a:cxn ang="0">
                  <a:pos x="46" y="3"/>
                </a:cxn>
                <a:cxn ang="0">
                  <a:pos x="50" y="5"/>
                </a:cxn>
                <a:cxn ang="0">
                  <a:pos x="52" y="3"/>
                </a:cxn>
                <a:cxn ang="0">
                  <a:pos x="53" y="3"/>
                </a:cxn>
                <a:cxn ang="0">
                  <a:pos x="57" y="7"/>
                </a:cxn>
                <a:cxn ang="0">
                  <a:pos x="57" y="30"/>
                </a:cxn>
                <a:cxn ang="0">
                  <a:pos x="59" y="32"/>
                </a:cxn>
                <a:cxn ang="0">
                  <a:pos x="59" y="36"/>
                </a:cxn>
                <a:cxn ang="0">
                  <a:pos x="57" y="30"/>
                </a:cxn>
                <a:cxn ang="0">
                  <a:pos x="57" y="28"/>
                </a:cxn>
                <a:cxn ang="0">
                  <a:pos x="53" y="36"/>
                </a:cxn>
                <a:cxn ang="0">
                  <a:pos x="53" y="39"/>
                </a:cxn>
                <a:cxn ang="0">
                  <a:pos x="52" y="39"/>
                </a:cxn>
                <a:cxn ang="0">
                  <a:pos x="52" y="46"/>
                </a:cxn>
                <a:cxn ang="0">
                  <a:pos x="50" y="46"/>
                </a:cxn>
                <a:cxn ang="0">
                  <a:pos x="48" y="46"/>
                </a:cxn>
                <a:cxn ang="0">
                  <a:pos x="46" y="46"/>
                </a:cxn>
                <a:cxn ang="0">
                  <a:pos x="44" y="46"/>
                </a:cxn>
                <a:cxn ang="0">
                  <a:pos x="44" y="50"/>
                </a:cxn>
                <a:cxn ang="0">
                  <a:pos x="44" y="52"/>
                </a:cxn>
                <a:cxn ang="0">
                  <a:pos x="43" y="53"/>
                </a:cxn>
                <a:cxn ang="0">
                  <a:pos x="41" y="55"/>
                </a:cxn>
                <a:cxn ang="0">
                  <a:pos x="39" y="53"/>
                </a:cxn>
                <a:cxn ang="0">
                  <a:pos x="37" y="53"/>
                </a:cxn>
                <a:cxn ang="0">
                  <a:pos x="37" y="55"/>
                </a:cxn>
                <a:cxn ang="0">
                  <a:pos x="35" y="61"/>
                </a:cxn>
                <a:cxn ang="0">
                  <a:pos x="34" y="64"/>
                </a:cxn>
                <a:cxn ang="0">
                  <a:pos x="32" y="64"/>
                </a:cxn>
                <a:cxn ang="0">
                  <a:pos x="30" y="62"/>
                </a:cxn>
                <a:cxn ang="0">
                  <a:pos x="28" y="62"/>
                </a:cxn>
                <a:cxn ang="0">
                  <a:pos x="27" y="62"/>
                </a:cxn>
                <a:cxn ang="0">
                  <a:pos x="25" y="61"/>
                </a:cxn>
                <a:cxn ang="0">
                  <a:pos x="21" y="61"/>
                </a:cxn>
                <a:cxn ang="0">
                  <a:pos x="19" y="59"/>
                </a:cxn>
                <a:cxn ang="0">
                  <a:pos x="23" y="59"/>
                </a:cxn>
                <a:cxn ang="0">
                  <a:pos x="23" y="57"/>
                </a:cxn>
                <a:cxn ang="0">
                  <a:pos x="21" y="57"/>
                </a:cxn>
                <a:cxn ang="0">
                  <a:pos x="18" y="55"/>
                </a:cxn>
                <a:cxn ang="0">
                  <a:pos x="10" y="44"/>
                </a:cxn>
                <a:cxn ang="0">
                  <a:pos x="7" y="32"/>
                </a:cxn>
                <a:cxn ang="0">
                  <a:pos x="10" y="37"/>
                </a:cxn>
                <a:cxn ang="0">
                  <a:pos x="12" y="36"/>
                </a:cxn>
                <a:cxn ang="0">
                  <a:pos x="10" y="34"/>
                </a:cxn>
                <a:cxn ang="0">
                  <a:pos x="0" y="12"/>
                </a:cxn>
                <a:cxn ang="0">
                  <a:pos x="0" y="0"/>
                </a:cxn>
              </a:cxnLst>
              <a:rect l="0" t="0" r="r" b="b"/>
              <a:pathLst>
                <a:path w="59" h="64">
                  <a:moveTo>
                    <a:pt x="0" y="0"/>
                  </a:moveTo>
                  <a:lnTo>
                    <a:pt x="2" y="2"/>
                  </a:lnTo>
                  <a:lnTo>
                    <a:pt x="5" y="3"/>
                  </a:lnTo>
                  <a:lnTo>
                    <a:pt x="7" y="3"/>
                  </a:lnTo>
                  <a:lnTo>
                    <a:pt x="9" y="3"/>
                  </a:lnTo>
                  <a:lnTo>
                    <a:pt x="19" y="11"/>
                  </a:lnTo>
                  <a:lnTo>
                    <a:pt x="30" y="11"/>
                  </a:lnTo>
                  <a:lnTo>
                    <a:pt x="37" y="7"/>
                  </a:lnTo>
                  <a:lnTo>
                    <a:pt x="43" y="7"/>
                  </a:lnTo>
                  <a:lnTo>
                    <a:pt x="46" y="3"/>
                  </a:lnTo>
                  <a:lnTo>
                    <a:pt x="50" y="5"/>
                  </a:lnTo>
                  <a:lnTo>
                    <a:pt x="52" y="3"/>
                  </a:lnTo>
                  <a:lnTo>
                    <a:pt x="53" y="3"/>
                  </a:lnTo>
                  <a:lnTo>
                    <a:pt x="57" y="7"/>
                  </a:lnTo>
                  <a:lnTo>
                    <a:pt x="57" y="30"/>
                  </a:lnTo>
                  <a:lnTo>
                    <a:pt x="59" y="32"/>
                  </a:lnTo>
                  <a:lnTo>
                    <a:pt x="59" y="36"/>
                  </a:lnTo>
                  <a:lnTo>
                    <a:pt x="57" y="30"/>
                  </a:lnTo>
                  <a:lnTo>
                    <a:pt x="57" y="28"/>
                  </a:lnTo>
                  <a:lnTo>
                    <a:pt x="53" y="36"/>
                  </a:lnTo>
                  <a:lnTo>
                    <a:pt x="53" y="39"/>
                  </a:lnTo>
                  <a:lnTo>
                    <a:pt x="52" y="39"/>
                  </a:lnTo>
                  <a:lnTo>
                    <a:pt x="52" y="46"/>
                  </a:lnTo>
                  <a:lnTo>
                    <a:pt x="50" y="46"/>
                  </a:lnTo>
                  <a:lnTo>
                    <a:pt x="48" y="46"/>
                  </a:lnTo>
                  <a:lnTo>
                    <a:pt x="46" y="46"/>
                  </a:lnTo>
                  <a:lnTo>
                    <a:pt x="44" y="46"/>
                  </a:lnTo>
                  <a:lnTo>
                    <a:pt x="44" y="50"/>
                  </a:lnTo>
                  <a:lnTo>
                    <a:pt x="44" y="52"/>
                  </a:lnTo>
                  <a:lnTo>
                    <a:pt x="43" y="53"/>
                  </a:lnTo>
                  <a:lnTo>
                    <a:pt x="41" y="55"/>
                  </a:lnTo>
                  <a:lnTo>
                    <a:pt x="39" y="53"/>
                  </a:lnTo>
                  <a:lnTo>
                    <a:pt x="37" y="53"/>
                  </a:lnTo>
                  <a:lnTo>
                    <a:pt x="37" y="55"/>
                  </a:lnTo>
                  <a:lnTo>
                    <a:pt x="35" y="61"/>
                  </a:lnTo>
                  <a:lnTo>
                    <a:pt x="34" y="64"/>
                  </a:lnTo>
                  <a:lnTo>
                    <a:pt x="32" y="64"/>
                  </a:lnTo>
                  <a:lnTo>
                    <a:pt x="30" y="62"/>
                  </a:lnTo>
                  <a:lnTo>
                    <a:pt x="28" y="62"/>
                  </a:lnTo>
                  <a:lnTo>
                    <a:pt x="27" y="62"/>
                  </a:lnTo>
                  <a:lnTo>
                    <a:pt x="25" y="61"/>
                  </a:lnTo>
                  <a:lnTo>
                    <a:pt x="21" y="61"/>
                  </a:lnTo>
                  <a:lnTo>
                    <a:pt x="19" y="59"/>
                  </a:lnTo>
                  <a:lnTo>
                    <a:pt x="23" y="59"/>
                  </a:lnTo>
                  <a:lnTo>
                    <a:pt x="23" y="57"/>
                  </a:lnTo>
                  <a:lnTo>
                    <a:pt x="21" y="57"/>
                  </a:lnTo>
                  <a:lnTo>
                    <a:pt x="18" y="55"/>
                  </a:lnTo>
                  <a:lnTo>
                    <a:pt x="10" y="44"/>
                  </a:lnTo>
                  <a:lnTo>
                    <a:pt x="7" y="32"/>
                  </a:lnTo>
                  <a:lnTo>
                    <a:pt x="10" y="37"/>
                  </a:lnTo>
                  <a:lnTo>
                    <a:pt x="12" y="36"/>
                  </a:lnTo>
                  <a:lnTo>
                    <a:pt x="10" y="34"/>
                  </a:lnTo>
                  <a:lnTo>
                    <a:pt x="0" y="1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6" name="Freeform 5614"/>
            <p:cNvSpPr>
              <a:spLocks/>
            </p:cNvSpPr>
            <p:nvPr/>
          </p:nvSpPr>
          <p:spPr bwMode="auto">
            <a:xfrm>
              <a:off x="5009" y="3415"/>
              <a:ext cx="59" cy="64"/>
            </a:xfrm>
            <a:custGeom>
              <a:avLst/>
              <a:gdLst/>
              <a:ahLst/>
              <a:cxnLst>
                <a:cxn ang="0">
                  <a:pos x="0" y="0"/>
                </a:cxn>
                <a:cxn ang="0">
                  <a:pos x="2" y="2"/>
                </a:cxn>
                <a:cxn ang="0">
                  <a:pos x="5" y="3"/>
                </a:cxn>
                <a:cxn ang="0">
                  <a:pos x="7" y="3"/>
                </a:cxn>
                <a:cxn ang="0">
                  <a:pos x="9" y="3"/>
                </a:cxn>
                <a:cxn ang="0">
                  <a:pos x="19" y="11"/>
                </a:cxn>
                <a:cxn ang="0">
                  <a:pos x="30" y="11"/>
                </a:cxn>
                <a:cxn ang="0">
                  <a:pos x="37" y="7"/>
                </a:cxn>
                <a:cxn ang="0">
                  <a:pos x="43" y="7"/>
                </a:cxn>
                <a:cxn ang="0">
                  <a:pos x="46" y="3"/>
                </a:cxn>
                <a:cxn ang="0">
                  <a:pos x="50" y="5"/>
                </a:cxn>
                <a:cxn ang="0">
                  <a:pos x="52" y="3"/>
                </a:cxn>
                <a:cxn ang="0">
                  <a:pos x="53" y="3"/>
                </a:cxn>
                <a:cxn ang="0">
                  <a:pos x="57" y="7"/>
                </a:cxn>
                <a:cxn ang="0">
                  <a:pos x="57" y="30"/>
                </a:cxn>
                <a:cxn ang="0">
                  <a:pos x="59" y="32"/>
                </a:cxn>
                <a:cxn ang="0">
                  <a:pos x="59" y="36"/>
                </a:cxn>
                <a:cxn ang="0">
                  <a:pos x="57" y="30"/>
                </a:cxn>
                <a:cxn ang="0">
                  <a:pos x="57" y="28"/>
                </a:cxn>
                <a:cxn ang="0">
                  <a:pos x="53" y="36"/>
                </a:cxn>
                <a:cxn ang="0">
                  <a:pos x="53" y="39"/>
                </a:cxn>
                <a:cxn ang="0">
                  <a:pos x="52" y="39"/>
                </a:cxn>
                <a:cxn ang="0">
                  <a:pos x="52" y="46"/>
                </a:cxn>
                <a:cxn ang="0">
                  <a:pos x="50" y="46"/>
                </a:cxn>
                <a:cxn ang="0">
                  <a:pos x="48" y="46"/>
                </a:cxn>
                <a:cxn ang="0">
                  <a:pos x="46" y="46"/>
                </a:cxn>
                <a:cxn ang="0">
                  <a:pos x="44" y="46"/>
                </a:cxn>
                <a:cxn ang="0">
                  <a:pos x="44" y="50"/>
                </a:cxn>
                <a:cxn ang="0">
                  <a:pos x="44" y="52"/>
                </a:cxn>
                <a:cxn ang="0">
                  <a:pos x="43" y="53"/>
                </a:cxn>
                <a:cxn ang="0">
                  <a:pos x="41" y="55"/>
                </a:cxn>
                <a:cxn ang="0">
                  <a:pos x="39" y="53"/>
                </a:cxn>
                <a:cxn ang="0">
                  <a:pos x="37" y="53"/>
                </a:cxn>
                <a:cxn ang="0">
                  <a:pos x="37" y="55"/>
                </a:cxn>
                <a:cxn ang="0">
                  <a:pos x="35" y="61"/>
                </a:cxn>
                <a:cxn ang="0">
                  <a:pos x="34" y="64"/>
                </a:cxn>
                <a:cxn ang="0">
                  <a:pos x="32" y="64"/>
                </a:cxn>
                <a:cxn ang="0">
                  <a:pos x="30" y="62"/>
                </a:cxn>
                <a:cxn ang="0">
                  <a:pos x="28" y="62"/>
                </a:cxn>
                <a:cxn ang="0">
                  <a:pos x="27" y="62"/>
                </a:cxn>
                <a:cxn ang="0">
                  <a:pos x="25" y="61"/>
                </a:cxn>
                <a:cxn ang="0">
                  <a:pos x="21" y="61"/>
                </a:cxn>
                <a:cxn ang="0">
                  <a:pos x="19" y="59"/>
                </a:cxn>
                <a:cxn ang="0">
                  <a:pos x="23" y="59"/>
                </a:cxn>
                <a:cxn ang="0">
                  <a:pos x="23" y="57"/>
                </a:cxn>
                <a:cxn ang="0">
                  <a:pos x="21" y="57"/>
                </a:cxn>
                <a:cxn ang="0">
                  <a:pos x="18" y="55"/>
                </a:cxn>
                <a:cxn ang="0">
                  <a:pos x="10" y="44"/>
                </a:cxn>
                <a:cxn ang="0">
                  <a:pos x="7" y="32"/>
                </a:cxn>
                <a:cxn ang="0">
                  <a:pos x="10" y="37"/>
                </a:cxn>
                <a:cxn ang="0">
                  <a:pos x="12" y="36"/>
                </a:cxn>
                <a:cxn ang="0">
                  <a:pos x="10" y="34"/>
                </a:cxn>
                <a:cxn ang="0">
                  <a:pos x="0" y="12"/>
                </a:cxn>
                <a:cxn ang="0">
                  <a:pos x="0" y="0"/>
                </a:cxn>
              </a:cxnLst>
              <a:rect l="0" t="0" r="r" b="b"/>
              <a:pathLst>
                <a:path w="59" h="64">
                  <a:moveTo>
                    <a:pt x="0" y="0"/>
                  </a:moveTo>
                  <a:lnTo>
                    <a:pt x="2" y="2"/>
                  </a:lnTo>
                  <a:lnTo>
                    <a:pt x="5" y="3"/>
                  </a:lnTo>
                  <a:lnTo>
                    <a:pt x="7" y="3"/>
                  </a:lnTo>
                  <a:lnTo>
                    <a:pt x="9" y="3"/>
                  </a:lnTo>
                  <a:lnTo>
                    <a:pt x="19" y="11"/>
                  </a:lnTo>
                  <a:lnTo>
                    <a:pt x="30" y="11"/>
                  </a:lnTo>
                  <a:lnTo>
                    <a:pt x="37" y="7"/>
                  </a:lnTo>
                  <a:lnTo>
                    <a:pt x="43" y="7"/>
                  </a:lnTo>
                  <a:lnTo>
                    <a:pt x="46" y="3"/>
                  </a:lnTo>
                  <a:lnTo>
                    <a:pt x="50" y="5"/>
                  </a:lnTo>
                  <a:lnTo>
                    <a:pt x="52" y="3"/>
                  </a:lnTo>
                  <a:lnTo>
                    <a:pt x="53" y="3"/>
                  </a:lnTo>
                  <a:lnTo>
                    <a:pt x="57" y="7"/>
                  </a:lnTo>
                  <a:lnTo>
                    <a:pt x="57" y="30"/>
                  </a:lnTo>
                  <a:lnTo>
                    <a:pt x="59" y="32"/>
                  </a:lnTo>
                  <a:lnTo>
                    <a:pt x="59" y="36"/>
                  </a:lnTo>
                  <a:lnTo>
                    <a:pt x="57" y="30"/>
                  </a:lnTo>
                  <a:lnTo>
                    <a:pt x="57" y="28"/>
                  </a:lnTo>
                  <a:lnTo>
                    <a:pt x="53" y="36"/>
                  </a:lnTo>
                  <a:lnTo>
                    <a:pt x="53" y="39"/>
                  </a:lnTo>
                  <a:lnTo>
                    <a:pt x="52" y="39"/>
                  </a:lnTo>
                  <a:lnTo>
                    <a:pt x="52" y="46"/>
                  </a:lnTo>
                  <a:lnTo>
                    <a:pt x="50" y="46"/>
                  </a:lnTo>
                  <a:lnTo>
                    <a:pt x="48" y="46"/>
                  </a:lnTo>
                  <a:lnTo>
                    <a:pt x="46" y="46"/>
                  </a:lnTo>
                  <a:lnTo>
                    <a:pt x="44" y="46"/>
                  </a:lnTo>
                  <a:lnTo>
                    <a:pt x="44" y="50"/>
                  </a:lnTo>
                  <a:lnTo>
                    <a:pt x="44" y="52"/>
                  </a:lnTo>
                  <a:lnTo>
                    <a:pt x="43" y="53"/>
                  </a:lnTo>
                  <a:lnTo>
                    <a:pt x="41" y="55"/>
                  </a:lnTo>
                  <a:lnTo>
                    <a:pt x="39" y="53"/>
                  </a:lnTo>
                  <a:lnTo>
                    <a:pt x="37" y="53"/>
                  </a:lnTo>
                  <a:lnTo>
                    <a:pt x="37" y="55"/>
                  </a:lnTo>
                  <a:lnTo>
                    <a:pt x="35" y="61"/>
                  </a:lnTo>
                  <a:lnTo>
                    <a:pt x="34" y="64"/>
                  </a:lnTo>
                  <a:lnTo>
                    <a:pt x="32" y="64"/>
                  </a:lnTo>
                  <a:lnTo>
                    <a:pt x="30" y="62"/>
                  </a:lnTo>
                  <a:lnTo>
                    <a:pt x="28" y="62"/>
                  </a:lnTo>
                  <a:lnTo>
                    <a:pt x="27" y="62"/>
                  </a:lnTo>
                  <a:lnTo>
                    <a:pt x="25" y="61"/>
                  </a:lnTo>
                  <a:lnTo>
                    <a:pt x="21" y="61"/>
                  </a:lnTo>
                  <a:lnTo>
                    <a:pt x="19" y="59"/>
                  </a:lnTo>
                  <a:lnTo>
                    <a:pt x="23" y="59"/>
                  </a:lnTo>
                  <a:lnTo>
                    <a:pt x="23" y="57"/>
                  </a:lnTo>
                  <a:lnTo>
                    <a:pt x="21" y="57"/>
                  </a:lnTo>
                  <a:lnTo>
                    <a:pt x="18" y="55"/>
                  </a:lnTo>
                  <a:lnTo>
                    <a:pt x="10" y="44"/>
                  </a:lnTo>
                  <a:lnTo>
                    <a:pt x="7" y="32"/>
                  </a:lnTo>
                  <a:lnTo>
                    <a:pt x="10" y="37"/>
                  </a:lnTo>
                  <a:lnTo>
                    <a:pt x="12" y="36"/>
                  </a:lnTo>
                  <a:lnTo>
                    <a:pt x="10" y="34"/>
                  </a:lnTo>
                  <a:lnTo>
                    <a:pt x="0" y="1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7" name="Freeform 5615"/>
            <p:cNvSpPr>
              <a:spLocks/>
            </p:cNvSpPr>
            <p:nvPr/>
          </p:nvSpPr>
          <p:spPr bwMode="auto">
            <a:xfrm>
              <a:off x="4504" y="2878"/>
              <a:ext cx="646" cy="507"/>
            </a:xfrm>
            <a:custGeom>
              <a:avLst/>
              <a:gdLst/>
              <a:ahLst/>
              <a:cxnLst>
                <a:cxn ang="0">
                  <a:pos x="27" y="182"/>
                </a:cxn>
                <a:cxn ang="0">
                  <a:pos x="73" y="164"/>
                </a:cxn>
                <a:cxn ang="0">
                  <a:pos x="135" y="128"/>
                </a:cxn>
                <a:cxn ang="0">
                  <a:pos x="151" y="98"/>
                </a:cxn>
                <a:cxn ang="0">
                  <a:pos x="168" y="101"/>
                </a:cxn>
                <a:cxn ang="0">
                  <a:pos x="176" y="93"/>
                </a:cxn>
                <a:cxn ang="0">
                  <a:pos x="187" y="71"/>
                </a:cxn>
                <a:cxn ang="0">
                  <a:pos x="203" y="55"/>
                </a:cxn>
                <a:cxn ang="0">
                  <a:pos x="216" y="52"/>
                </a:cxn>
                <a:cxn ang="0">
                  <a:pos x="239" y="73"/>
                </a:cxn>
                <a:cxn ang="0">
                  <a:pos x="260" y="73"/>
                </a:cxn>
                <a:cxn ang="0">
                  <a:pos x="266" y="46"/>
                </a:cxn>
                <a:cxn ang="0">
                  <a:pos x="282" y="32"/>
                </a:cxn>
                <a:cxn ang="0">
                  <a:pos x="307" y="14"/>
                </a:cxn>
                <a:cxn ang="0">
                  <a:pos x="301" y="12"/>
                </a:cxn>
                <a:cxn ang="0">
                  <a:pos x="316" y="14"/>
                </a:cxn>
                <a:cxn ang="0">
                  <a:pos x="337" y="21"/>
                </a:cxn>
                <a:cxn ang="0">
                  <a:pos x="362" y="21"/>
                </a:cxn>
                <a:cxn ang="0">
                  <a:pos x="367" y="23"/>
                </a:cxn>
                <a:cxn ang="0">
                  <a:pos x="371" y="35"/>
                </a:cxn>
                <a:cxn ang="0">
                  <a:pos x="362" y="50"/>
                </a:cxn>
                <a:cxn ang="0">
                  <a:pos x="371" y="82"/>
                </a:cxn>
                <a:cxn ang="0">
                  <a:pos x="430" y="116"/>
                </a:cxn>
                <a:cxn ang="0">
                  <a:pos x="458" y="21"/>
                </a:cxn>
                <a:cxn ang="0">
                  <a:pos x="473" y="5"/>
                </a:cxn>
                <a:cxn ang="0">
                  <a:pos x="485" y="44"/>
                </a:cxn>
                <a:cxn ang="0">
                  <a:pos x="510" y="68"/>
                </a:cxn>
                <a:cxn ang="0">
                  <a:pos x="526" y="119"/>
                </a:cxn>
                <a:cxn ang="0">
                  <a:pos x="532" y="137"/>
                </a:cxn>
                <a:cxn ang="0">
                  <a:pos x="562" y="155"/>
                </a:cxn>
                <a:cxn ang="0">
                  <a:pos x="582" y="189"/>
                </a:cxn>
                <a:cxn ang="0">
                  <a:pos x="598" y="192"/>
                </a:cxn>
                <a:cxn ang="0">
                  <a:pos x="626" y="234"/>
                </a:cxn>
                <a:cxn ang="0">
                  <a:pos x="639" y="275"/>
                </a:cxn>
                <a:cxn ang="0">
                  <a:pos x="637" y="353"/>
                </a:cxn>
                <a:cxn ang="0">
                  <a:pos x="610" y="396"/>
                </a:cxn>
                <a:cxn ang="0">
                  <a:pos x="598" y="432"/>
                </a:cxn>
                <a:cxn ang="0">
                  <a:pos x="585" y="473"/>
                </a:cxn>
                <a:cxn ang="0">
                  <a:pos x="530" y="498"/>
                </a:cxn>
                <a:cxn ang="0">
                  <a:pos x="523" y="496"/>
                </a:cxn>
                <a:cxn ang="0">
                  <a:pos x="510" y="485"/>
                </a:cxn>
                <a:cxn ang="0">
                  <a:pos x="482" y="498"/>
                </a:cxn>
                <a:cxn ang="0">
                  <a:pos x="424" y="462"/>
                </a:cxn>
                <a:cxn ang="0">
                  <a:pos x="399" y="435"/>
                </a:cxn>
                <a:cxn ang="0">
                  <a:pos x="383" y="428"/>
                </a:cxn>
                <a:cxn ang="0">
                  <a:pos x="394" y="394"/>
                </a:cxn>
                <a:cxn ang="0">
                  <a:pos x="385" y="394"/>
                </a:cxn>
                <a:cxn ang="0">
                  <a:pos x="362" y="419"/>
                </a:cxn>
                <a:cxn ang="0">
                  <a:pos x="355" y="414"/>
                </a:cxn>
                <a:cxn ang="0">
                  <a:pos x="333" y="380"/>
                </a:cxn>
                <a:cxn ang="0">
                  <a:pos x="307" y="367"/>
                </a:cxn>
                <a:cxn ang="0">
                  <a:pos x="191" y="378"/>
                </a:cxn>
                <a:cxn ang="0">
                  <a:pos x="141" y="399"/>
                </a:cxn>
                <a:cxn ang="0">
                  <a:pos x="91" y="412"/>
                </a:cxn>
                <a:cxn ang="0">
                  <a:pos x="53" y="421"/>
                </a:cxn>
                <a:cxn ang="0">
                  <a:pos x="41" y="383"/>
                </a:cxn>
                <a:cxn ang="0">
                  <a:pos x="14" y="287"/>
                </a:cxn>
                <a:cxn ang="0">
                  <a:pos x="3" y="264"/>
                </a:cxn>
                <a:cxn ang="0">
                  <a:pos x="7" y="260"/>
                </a:cxn>
                <a:cxn ang="0">
                  <a:pos x="2" y="230"/>
                </a:cxn>
              </a:cxnLst>
              <a:rect l="0" t="0" r="r" b="b"/>
              <a:pathLst>
                <a:path w="646" h="507">
                  <a:moveTo>
                    <a:pt x="12" y="185"/>
                  </a:moveTo>
                  <a:lnTo>
                    <a:pt x="14" y="184"/>
                  </a:lnTo>
                  <a:lnTo>
                    <a:pt x="14" y="189"/>
                  </a:lnTo>
                  <a:lnTo>
                    <a:pt x="12" y="189"/>
                  </a:lnTo>
                  <a:lnTo>
                    <a:pt x="12" y="191"/>
                  </a:lnTo>
                  <a:lnTo>
                    <a:pt x="14" y="192"/>
                  </a:lnTo>
                  <a:lnTo>
                    <a:pt x="12" y="196"/>
                  </a:lnTo>
                  <a:lnTo>
                    <a:pt x="14" y="196"/>
                  </a:lnTo>
                  <a:lnTo>
                    <a:pt x="16" y="194"/>
                  </a:lnTo>
                  <a:lnTo>
                    <a:pt x="21" y="185"/>
                  </a:lnTo>
                  <a:lnTo>
                    <a:pt x="27" y="182"/>
                  </a:lnTo>
                  <a:lnTo>
                    <a:pt x="28" y="180"/>
                  </a:lnTo>
                  <a:lnTo>
                    <a:pt x="34" y="180"/>
                  </a:lnTo>
                  <a:lnTo>
                    <a:pt x="37" y="175"/>
                  </a:lnTo>
                  <a:lnTo>
                    <a:pt x="41" y="173"/>
                  </a:lnTo>
                  <a:lnTo>
                    <a:pt x="43" y="171"/>
                  </a:lnTo>
                  <a:lnTo>
                    <a:pt x="57" y="162"/>
                  </a:lnTo>
                  <a:lnTo>
                    <a:pt x="57" y="162"/>
                  </a:lnTo>
                  <a:lnTo>
                    <a:pt x="62" y="164"/>
                  </a:lnTo>
                  <a:lnTo>
                    <a:pt x="64" y="164"/>
                  </a:lnTo>
                  <a:lnTo>
                    <a:pt x="68" y="164"/>
                  </a:lnTo>
                  <a:lnTo>
                    <a:pt x="73" y="164"/>
                  </a:lnTo>
                  <a:lnTo>
                    <a:pt x="78" y="159"/>
                  </a:lnTo>
                  <a:lnTo>
                    <a:pt x="87" y="159"/>
                  </a:lnTo>
                  <a:lnTo>
                    <a:pt x="93" y="151"/>
                  </a:lnTo>
                  <a:lnTo>
                    <a:pt x="98" y="151"/>
                  </a:lnTo>
                  <a:lnTo>
                    <a:pt x="100" y="153"/>
                  </a:lnTo>
                  <a:lnTo>
                    <a:pt x="123" y="146"/>
                  </a:lnTo>
                  <a:lnTo>
                    <a:pt x="132" y="139"/>
                  </a:lnTo>
                  <a:lnTo>
                    <a:pt x="134" y="137"/>
                  </a:lnTo>
                  <a:lnTo>
                    <a:pt x="134" y="134"/>
                  </a:lnTo>
                  <a:lnTo>
                    <a:pt x="135" y="130"/>
                  </a:lnTo>
                  <a:lnTo>
                    <a:pt x="135" y="128"/>
                  </a:lnTo>
                  <a:lnTo>
                    <a:pt x="139" y="128"/>
                  </a:lnTo>
                  <a:lnTo>
                    <a:pt x="144" y="121"/>
                  </a:lnTo>
                  <a:lnTo>
                    <a:pt x="144" y="119"/>
                  </a:lnTo>
                  <a:lnTo>
                    <a:pt x="144" y="119"/>
                  </a:lnTo>
                  <a:lnTo>
                    <a:pt x="143" y="110"/>
                  </a:lnTo>
                  <a:lnTo>
                    <a:pt x="143" y="107"/>
                  </a:lnTo>
                  <a:lnTo>
                    <a:pt x="144" y="103"/>
                  </a:lnTo>
                  <a:lnTo>
                    <a:pt x="146" y="103"/>
                  </a:lnTo>
                  <a:lnTo>
                    <a:pt x="148" y="103"/>
                  </a:lnTo>
                  <a:lnTo>
                    <a:pt x="148" y="100"/>
                  </a:lnTo>
                  <a:lnTo>
                    <a:pt x="151" y="98"/>
                  </a:lnTo>
                  <a:lnTo>
                    <a:pt x="151" y="98"/>
                  </a:lnTo>
                  <a:lnTo>
                    <a:pt x="151" y="96"/>
                  </a:lnTo>
                  <a:lnTo>
                    <a:pt x="153" y="94"/>
                  </a:lnTo>
                  <a:lnTo>
                    <a:pt x="153" y="93"/>
                  </a:lnTo>
                  <a:lnTo>
                    <a:pt x="162" y="110"/>
                  </a:lnTo>
                  <a:lnTo>
                    <a:pt x="164" y="112"/>
                  </a:lnTo>
                  <a:lnTo>
                    <a:pt x="166" y="109"/>
                  </a:lnTo>
                  <a:lnTo>
                    <a:pt x="166" y="105"/>
                  </a:lnTo>
                  <a:lnTo>
                    <a:pt x="166" y="105"/>
                  </a:lnTo>
                  <a:lnTo>
                    <a:pt x="168" y="105"/>
                  </a:lnTo>
                  <a:lnTo>
                    <a:pt x="168" y="101"/>
                  </a:lnTo>
                  <a:lnTo>
                    <a:pt x="166" y="98"/>
                  </a:lnTo>
                  <a:lnTo>
                    <a:pt x="164" y="96"/>
                  </a:lnTo>
                  <a:lnTo>
                    <a:pt x="164" y="94"/>
                  </a:lnTo>
                  <a:lnTo>
                    <a:pt x="164" y="91"/>
                  </a:lnTo>
                  <a:lnTo>
                    <a:pt x="166" y="89"/>
                  </a:lnTo>
                  <a:lnTo>
                    <a:pt x="169" y="91"/>
                  </a:lnTo>
                  <a:lnTo>
                    <a:pt x="171" y="89"/>
                  </a:lnTo>
                  <a:lnTo>
                    <a:pt x="175" y="94"/>
                  </a:lnTo>
                  <a:lnTo>
                    <a:pt x="180" y="94"/>
                  </a:lnTo>
                  <a:lnTo>
                    <a:pt x="180" y="93"/>
                  </a:lnTo>
                  <a:lnTo>
                    <a:pt x="176" y="93"/>
                  </a:lnTo>
                  <a:lnTo>
                    <a:pt x="178" y="89"/>
                  </a:lnTo>
                  <a:lnTo>
                    <a:pt x="180" y="85"/>
                  </a:lnTo>
                  <a:lnTo>
                    <a:pt x="182" y="84"/>
                  </a:lnTo>
                  <a:lnTo>
                    <a:pt x="180" y="78"/>
                  </a:lnTo>
                  <a:lnTo>
                    <a:pt x="182" y="76"/>
                  </a:lnTo>
                  <a:lnTo>
                    <a:pt x="184" y="76"/>
                  </a:lnTo>
                  <a:lnTo>
                    <a:pt x="187" y="78"/>
                  </a:lnTo>
                  <a:lnTo>
                    <a:pt x="187" y="76"/>
                  </a:lnTo>
                  <a:lnTo>
                    <a:pt x="187" y="73"/>
                  </a:lnTo>
                  <a:lnTo>
                    <a:pt x="187" y="71"/>
                  </a:lnTo>
                  <a:lnTo>
                    <a:pt x="187" y="71"/>
                  </a:lnTo>
                  <a:lnTo>
                    <a:pt x="193" y="73"/>
                  </a:lnTo>
                  <a:lnTo>
                    <a:pt x="193" y="71"/>
                  </a:lnTo>
                  <a:lnTo>
                    <a:pt x="191" y="68"/>
                  </a:lnTo>
                  <a:lnTo>
                    <a:pt x="191" y="64"/>
                  </a:lnTo>
                  <a:lnTo>
                    <a:pt x="196" y="62"/>
                  </a:lnTo>
                  <a:lnTo>
                    <a:pt x="200" y="62"/>
                  </a:lnTo>
                  <a:lnTo>
                    <a:pt x="200" y="64"/>
                  </a:lnTo>
                  <a:lnTo>
                    <a:pt x="203" y="62"/>
                  </a:lnTo>
                  <a:lnTo>
                    <a:pt x="205" y="59"/>
                  </a:lnTo>
                  <a:lnTo>
                    <a:pt x="205" y="57"/>
                  </a:lnTo>
                  <a:lnTo>
                    <a:pt x="203" y="55"/>
                  </a:lnTo>
                  <a:lnTo>
                    <a:pt x="203" y="53"/>
                  </a:lnTo>
                  <a:lnTo>
                    <a:pt x="205" y="55"/>
                  </a:lnTo>
                  <a:lnTo>
                    <a:pt x="207" y="57"/>
                  </a:lnTo>
                  <a:lnTo>
                    <a:pt x="209" y="57"/>
                  </a:lnTo>
                  <a:lnTo>
                    <a:pt x="209" y="55"/>
                  </a:lnTo>
                  <a:lnTo>
                    <a:pt x="210" y="55"/>
                  </a:lnTo>
                  <a:lnTo>
                    <a:pt x="210" y="57"/>
                  </a:lnTo>
                  <a:lnTo>
                    <a:pt x="212" y="55"/>
                  </a:lnTo>
                  <a:lnTo>
                    <a:pt x="216" y="53"/>
                  </a:lnTo>
                  <a:lnTo>
                    <a:pt x="216" y="53"/>
                  </a:lnTo>
                  <a:lnTo>
                    <a:pt x="216" y="52"/>
                  </a:lnTo>
                  <a:lnTo>
                    <a:pt x="217" y="50"/>
                  </a:lnTo>
                  <a:lnTo>
                    <a:pt x="219" y="52"/>
                  </a:lnTo>
                  <a:lnTo>
                    <a:pt x="221" y="52"/>
                  </a:lnTo>
                  <a:lnTo>
                    <a:pt x="225" y="52"/>
                  </a:lnTo>
                  <a:lnTo>
                    <a:pt x="230" y="55"/>
                  </a:lnTo>
                  <a:lnTo>
                    <a:pt x="234" y="62"/>
                  </a:lnTo>
                  <a:lnTo>
                    <a:pt x="237" y="66"/>
                  </a:lnTo>
                  <a:lnTo>
                    <a:pt x="237" y="73"/>
                  </a:lnTo>
                  <a:lnTo>
                    <a:pt x="237" y="75"/>
                  </a:lnTo>
                  <a:lnTo>
                    <a:pt x="237" y="75"/>
                  </a:lnTo>
                  <a:lnTo>
                    <a:pt x="239" y="73"/>
                  </a:lnTo>
                  <a:lnTo>
                    <a:pt x="239" y="71"/>
                  </a:lnTo>
                  <a:lnTo>
                    <a:pt x="239" y="71"/>
                  </a:lnTo>
                  <a:lnTo>
                    <a:pt x="241" y="69"/>
                  </a:lnTo>
                  <a:lnTo>
                    <a:pt x="241" y="69"/>
                  </a:lnTo>
                  <a:lnTo>
                    <a:pt x="241" y="69"/>
                  </a:lnTo>
                  <a:lnTo>
                    <a:pt x="242" y="69"/>
                  </a:lnTo>
                  <a:lnTo>
                    <a:pt x="242" y="68"/>
                  </a:lnTo>
                  <a:lnTo>
                    <a:pt x="244" y="68"/>
                  </a:lnTo>
                  <a:lnTo>
                    <a:pt x="248" y="68"/>
                  </a:lnTo>
                  <a:lnTo>
                    <a:pt x="253" y="68"/>
                  </a:lnTo>
                  <a:lnTo>
                    <a:pt x="260" y="73"/>
                  </a:lnTo>
                  <a:lnTo>
                    <a:pt x="262" y="73"/>
                  </a:lnTo>
                  <a:lnTo>
                    <a:pt x="262" y="69"/>
                  </a:lnTo>
                  <a:lnTo>
                    <a:pt x="264" y="68"/>
                  </a:lnTo>
                  <a:lnTo>
                    <a:pt x="264" y="68"/>
                  </a:lnTo>
                  <a:lnTo>
                    <a:pt x="257" y="59"/>
                  </a:lnTo>
                  <a:lnTo>
                    <a:pt x="259" y="55"/>
                  </a:lnTo>
                  <a:lnTo>
                    <a:pt x="260" y="55"/>
                  </a:lnTo>
                  <a:lnTo>
                    <a:pt x="262" y="55"/>
                  </a:lnTo>
                  <a:lnTo>
                    <a:pt x="264" y="50"/>
                  </a:lnTo>
                  <a:lnTo>
                    <a:pt x="264" y="48"/>
                  </a:lnTo>
                  <a:lnTo>
                    <a:pt x="266" y="46"/>
                  </a:lnTo>
                  <a:lnTo>
                    <a:pt x="271" y="46"/>
                  </a:lnTo>
                  <a:lnTo>
                    <a:pt x="273" y="44"/>
                  </a:lnTo>
                  <a:lnTo>
                    <a:pt x="273" y="41"/>
                  </a:lnTo>
                  <a:lnTo>
                    <a:pt x="269" y="41"/>
                  </a:lnTo>
                  <a:lnTo>
                    <a:pt x="271" y="39"/>
                  </a:lnTo>
                  <a:lnTo>
                    <a:pt x="271" y="37"/>
                  </a:lnTo>
                  <a:lnTo>
                    <a:pt x="273" y="34"/>
                  </a:lnTo>
                  <a:lnTo>
                    <a:pt x="276" y="32"/>
                  </a:lnTo>
                  <a:lnTo>
                    <a:pt x="278" y="30"/>
                  </a:lnTo>
                  <a:lnTo>
                    <a:pt x="280" y="30"/>
                  </a:lnTo>
                  <a:lnTo>
                    <a:pt x="282" y="32"/>
                  </a:lnTo>
                  <a:lnTo>
                    <a:pt x="284" y="34"/>
                  </a:lnTo>
                  <a:lnTo>
                    <a:pt x="284" y="32"/>
                  </a:lnTo>
                  <a:lnTo>
                    <a:pt x="282" y="28"/>
                  </a:lnTo>
                  <a:lnTo>
                    <a:pt x="284" y="28"/>
                  </a:lnTo>
                  <a:lnTo>
                    <a:pt x="284" y="25"/>
                  </a:lnTo>
                  <a:lnTo>
                    <a:pt x="289" y="27"/>
                  </a:lnTo>
                  <a:lnTo>
                    <a:pt x="289" y="25"/>
                  </a:lnTo>
                  <a:lnTo>
                    <a:pt x="301" y="27"/>
                  </a:lnTo>
                  <a:lnTo>
                    <a:pt x="308" y="23"/>
                  </a:lnTo>
                  <a:lnTo>
                    <a:pt x="308" y="16"/>
                  </a:lnTo>
                  <a:lnTo>
                    <a:pt x="307" y="14"/>
                  </a:lnTo>
                  <a:lnTo>
                    <a:pt x="305" y="14"/>
                  </a:lnTo>
                  <a:lnTo>
                    <a:pt x="301" y="14"/>
                  </a:lnTo>
                  <a:lnTo>
                    <a:pt x="298" y="10"/>
                  </a:lnTo>
                  <a:lnTo>
                    <a:pt x="296" y="10"/>
                  </a:lnTo>
                  <a:lnTo>
                    <a:pt x="296" y="9"/>
                  </a:lnTo>
                  <a:lnTo>
                    <a:pt x="296" y="9"/>
                  </a:lnTo>
                  <a:lnTo>
                    <a:pt x="298" y="10"/>
                  </a:lnTo>
                  <a:lnTo>
                    <a:pt x="298" y="9"/>
                  </a:lnTo>
                  <a:lnTo>
                    <a:pt x="300" y="7"/>
                  </a:lnTo>
                  <a:lnTo>
                    <a:pt x="300" y="9"/>
                  </a:lnTo>
                  <a:lnTo>
                    <a:pt x="301" y="12"/>
                  </a:lnTo>
                  <a:lnTo>
                    <a:pt x="303" y="10"/>
                  </a:lnTo>
                  <a:lnTo>
                    <a:pt x="303" y="9"/>
                  </a:lnTo>
                  <a:lnTo>
                    <a:pt x="303" y="9"/>
                  </a:lnTo>
                  <a:lnTo>
                    <a:pt x="305" y="9"/>
                  </a:lnTo>
                  <a:lnTo>
                    <a:pt x="307" y="9"/>
                  </a:lnTo>
                  <a:lnTo>
                    <a:pt x="308" y="12"/>
                  </a:lnTo>
                  <a:lnTo>
                    <a:pt x="310" y="14"/>
                  </a:lnTo>
                  <a:lnTo>
                    <a:pt x="312" y="12"/>
                  </a:lnTo>
                  <a:lnTo>
                    <a:pt x="312" y="12"/>
                  </a:lnTo>
                  <a:lnTo>
                    <a:pt x="314" y="12"/>
                  </a:lnTo>
                  <a:lnTo>
                    <a:pt x="316" y="14"/>
                  </a:lnTo>
                  <a:lnTo>
                    <a:pt x="317" y="16"/>
                  </a:lnTo>
                  <a:lnTo>
                    <a:pt x="321" y="18"/>
                  </a:lnTo>
                  <a:lnTo>
                    <a:pt x="323" y="18"/>
                  </a:lnTo>
                  <a:lnTo>
                    <a:pt x="325" y="18"/>
                  </a:lnTo>
                  <a:lnTo>
                    <a:pt x="325" y="19"/>
                  </a:lnTo>
                  <a:lnTo>
                    <a:pt x="328" y="18"/>
                  </a:lnTo>
                  <a:lnTo>
                    <a:pt x="328" y="19"/>
                  </a:lnTo>
                  <a:lnTo>
                    <a:pt x="330" y="19"/>
                  </a:lnTo>
                  <a:lnTo>
                    <a:pt x="332" y="19"/>
                  </a:lnTo>
                  <a:lnTo>
                    <a:pt x="335" y="21"/>
                  </a:lnTo>
                  <a:lnTo>
                    <a:pt x="337" y="21"/>
                  </a:lnTo>
                  <a:lnTo>
                    <a:pt x="339" y="23"/>
                  </a:lnTo>
                  <a:lnTo>
                    <a:pt x="342" y="21"/>
                  </a:lnTo>
                  <a:lnTo>
                    <a:pt x="342" y="21"/>
                  </a:lnTo>
                  <a:lnTo>
                    <a:pt x="344" y="23"/>
                  </a:lnTo>
                  <a:lnTo>
                    <a:pt x="348" y="23"/>
                  </a:lnTo>
                  <a:lnTo>
                    <a:pt x="350" y="25"/>
                  </a:lnTo>
                  <a:lnTo>
                    <a:pt x="351" y="27"/>
                  </a:lnTo>
                  <a:lnTo>
                    <a:pt x="353" y="23"/>
                  </a:lnTo>
                  <a:lnTo>
                    <a:pt x="357" y="21"/>
                  </a:lnTo>
                  <a:lnTo>
                    <a:pt x="358" y="21"/>
                  </a:lnTo>
                  <a:lnTo>
                    <a:pt x="362" y="21"/>
                  </a:lnTo>
                  <a:lnTo>
                    <a:pt x="360" y="23"/>
                  </a:lnTo>
                  <a:lnTo>
                    <a:pt x="360" y="25"/>
                  </a:lnTo>
                  <a:lnTo>
                    <a:pt x="362" y="25"/>
                  </a:lnTo>
                  <a:lnTo>
                    <a:pt x="364" y="23"/>
                  </a:lnTo>
                  <a:lnTo>
                    <a:pt x="364" y="25"/>
                  </a:lnTo>
                  <a:lnTo>
                    <a:pt x="364" y="30"/>
                  </a:lnTo>
                  <a:lnTo>
                    <a:pt x="364" y="30"/>
                  </a:lnTo>
                  <a:lnTo>
                    <a:pt x="366" y="30"/>
                  </a:lnTo>
                  <a:lnTo>
                    <a:pt x="367" y="27"/>
                  </a:lnTo>
                  <a:lnTo>
                    <a:pt x="367" y="25"/>
                  </a:lnTo>
                  <a:lnTo>
                    <a:pt x="367" y="23"/>
                  </a:lnTo>
                  <a:lnTo>
                    <a:pt x="371" y="19"/>
                  </a:lnTo>
                  <a:lnTo>
                    <a:pt x="371" y="21"/>
                  </a:lnTo>
                  <a:lnTo>
                    <a:pt x="373" y="23"/>
                  </a:lnTo>
                  <a:lnTo>
                    <a:pt x="373" y="27"/>
                  </a:lnTo>
                  <a:lnTo>
                    <a:pt x="375" y="25"/>
                  </a:lnTo>
                  <a:lnTo>
                    <a:pt x="376" y="25"/>
                  </a:lnTo>
                  <a:lnTo>
                    <a:pt x="378" y="27"/>
                  </a:lnTo>
                  <a:lnTo>
                    <a:pt x="375" y="34"/>
                  </a:lnTo>
                  <a:lnTo>
                    <a:pt x="373" y="34"/>
                  </a:lnTo>
                  <a:lnTo>
                    <a:pt x="373" y="34"/>
                  </a:lnTo>
                  <a:lnTo>
                    <a:pt x="371" y="35"/>
                  </a:lnTo>
                  <a:lnTo>
                    <a:pt x="373" y="37"/>
                  </a:lnTo>
                  <a:lnTo>
                    <a:pt x="371" y="41"/>
                  </a:lnTo>
                  <a:lnTo>
                    <a:pt x="371" y="41"/>
                  </a:lnTo>
                  <a:lnTo>
                    <a:pt x="367" y="41"/>
                  </a:lnTo>
                  <a:lnTo>
                    <a:pt x="367" y="39"/>
                  </a:lnTo>
                  <a:lnTo>
                    <a:pt x="366" y="41"/>
                  </a:lnTo>
                  <a:lnTo>
                    <a:pt x="367" y="44"/>
                  </a:lnTo>
                  <a:lnTo>
                    <a:pt x="366" y="44"/>
                  </a:lnTo>
                  <a:lnTo>
                    <a:pt x="364" y="43"/>
                  </a:lnTo>
                  <a:lnTo>
                    <a:pt x="364" y="41"/>
                  </a:lnTo>
                  <a:lnTo>
                    <a:pt x="362" y="50"/>
                  </a:lnTo>
                  <a:lnTo>
                    <a:pt x="364" y="48"/>
                  </a:lnTo>
                  <a:lnTo>
                    <a:pt x="364" y="53"/>
                  </a:lnTo>
                  <a:lnTo>
                    <a:pt x="364" y="55"/>
                  </a:lnTo>
                  <a:lnTo>
                    <a:pt x="357" y="68"/>
                  </a:lnTo>
                  <a:lnTo>
                    <a:pt x="357" y="69"/>
                  </a:lnTo>
                  <a:lnTo>
                    <a:pt x="358" y="71"/>
                  </a:lnTo>
                  <a:lnTo>
                    <a:pt x="360" y="73"/>
                  </a:lnTo>
                  <a:lnTo>
                    <a:pt x="362" y="73"/>
                  </a:lnTo>
                  <a:lnTo>
                    <a:pt x="366" y="75"/>
                  </a:lnTo>
                  <a:lnTo>
                    <a:pt x="369" y="76"/>
                  </a:lnTo>
                  <a:lnTo>
                    <a:pt x="371" y="82"/>
                  </a:lnTo>
                  <a:lnTo>
                    <a:pt x="371" y="85"/>
                  </a:lnTo>
                  <a:lnTo>
                    <a:pt x="375" y="84"/>
                  </a:lnTo>
                  <a:lnTo>
                    <a:pt x="380" y="85"/>
                  </a:lnTo>
                  <a:lnTo>
                    <a:pt x="383" y="85"/>
                  </a:lnTo>
                  <a:lnTo>
                    <a:pt x="385" y="87"/>
                  </a:lnTo>
                  <a:lnTo>
                    <a:pt x="394" y="93"/>
                  </a:lnTo>
                  <a:lnTo>
                    <a:pt x="398" y="98"/>
                  </a:lnTo>
                  <a:lnTo>
                    <a:pt x="410" y="101"/>
                  </a:lnTo>
                  <a:lnTo>
                    <a:pt x="414" y="103"/>
                  </a:lnTo>
                  <a:lnTo>
                    <a:pt x="416" y="109"/>
                  </a:lnTo>
                  <a:lnTo>
                    <a:pt x="430" y="116"/>
                  </a:lnTo>
                  <a:lnTo>
                    <a:pt x="441" y="112"/>
                  </a:lnTo>
                  <a:lnTo>
                    <a:pt x="442" y="110"/>
                  </a:lnTo>
                  <a:lnTo>
                    <a:pt x="455" y="71"/>
                  </a:lnTo>
                  <a:lnTo>
                    <a:pt x="451" y="48"/>
                  </a:lnTo>
                  <a:lnTo>
                    <a:pt x="455" y="43"/>
                  </a:lnTo>
                  <a:lnTo>
                    <a:pt x="455" y="37"/>
                  </a:lnTo>
                  <a:lnTo>
                    <a:pt x="455" y="34"/>
                  </a:lnTo>
                  <a:lnTo>
                    <a:pt x="457" y="32"/>
                  </a:lnTo>
                  <a:lnTo>
                    <a:pt x="453" y="30"/>
                  </a:lnTo>
                  <a:lnTo>
                    <a:pt x="455" y="21"/>
                  </a:lnTo>
                  <a:lnTo>
                    <a:pt x="458" y="21"/>
                  </a:lnTo>
                  <a:lnTo>
                    <a:pt x="460" y="12"/>
                  </a:lnTo>
                  <a:lnTo>
                    <a:pt x="464" y="9"/>
                  </a:lnTo>
                  <a:lnTo>
                    <a:pt x="464" y="3"/>
                  </a:lnTo>
                  <a:lnTo>
                    <a:pt x="466" y="3"/>
                  </a:lnTo>
                  <a:lnTo>
                    <a:pt x="467" y="3"/>
                  </a:lnTo>
                  <a:lnTo>
                    <a:pt x="469" y="2"/>
                  </a:lnTo>
                  <a:lnTo>
                    <a:pt x="471" y="0"/>
                  </a:lnTo>
                  <a:lnTo>
                    <a:pt x="473" y="0"/>
                  </a:lnTo>
                  <a:lnTo>
                    <a:pt x="473" y="2"/>
                  </a:lnTo>
                  <a:lnTo>
                    <a:pt x="473" y="3"/>
                  </a:lnTo>
                  <a:lnTo>
                    <a:pt x="473" y="5"/>
                  </a:lnTo>
                  <a:lnTo>
                    <a:pt x="473" y="5"/>
                  </a:lnTo>
                  <a:lnTo>
                    <a:pt x="474" y="19"/>
                  </a:lnTo>
                  <a:lnTo>
                    <a:pt x="478" y="19"/>
                  </a:lnTo>
                  <a:lnTo>
                    <a:pt x="478" y="21"/>
                  </a:lnTo>
                  <a:lnTo>
                    <a:pt x="478" y="25"/>
                  </a:lnTo>
                  <a:lnTo>
                    <a:pt x="480" y="27"/>
                  </a:lnTo>
                  <a:lnTo>
                    <a:pt x="480" y="30"/>
                  </a:lnTo>
                  <a:lnTo>
                    <a:pt x="482" y="30"/>
                  </a:lnTo>
                  <a:lnTo>
                    <a:pt x="482" y="35"/>
                  </a:lnTo>
                  <a:lnTo>
                    <a:pt x="483" y="35"/>
                  </a:lnTo>
                  <a:lnTo>
                    <a:pt x="485" y="44"/>
                  </a:lnTo>
                  <a:lnTo>
                    <a:pt x="485" y="50"/>
                  </a:lnTo>
                  <a:lnTo>
                    <a:pt x="489" y="59"/>
                  </a:lnTo>
                  <a:lnTo>
                    <a:pt x="490" y="60"/>
                  </a:lnTo>
                  <a:lnTo>
                    <a:pt x="492" y="60"/>
                  </a:lnTo>
                  <a:lnTo>
                    <a:pt x="496" y="59"/>
                  </a:lnTo>
                  <a:lnTo>
                    <a:pt x="499" y="57"/>
                  </a:lnTo>
                  <a:lnTo>
                    <a:pt x="501" y="57"/>
                  </a:lnTo>
                  <a:lnTo>
                    <a:pt x="503" y="62"/>
                  </a:lnTo>
                  <a:lnTo>
                    <a:pt x="507" y="64"/>
                  </a:lnTo>
                  <a:lnTo>
                    <a:pt x="508" y="66"/>
                  </a:lnTo>
                  <a:lnTo>
                    <a:pt x="510" y="68"/>
                  </a:lnTo>
                  <a:lnTo>
                    <a:pt x="514" y="69"/>
                  </a:lnTo>
                  <a:lnTo>
                    <a:pt x="514" y="73"/>
                  </a:lnTo>
                  <a:lnTo>
                    <a:pt x="514" y="75"/>
                  </a:lnTo>
                  <a:lnTo>
                    <a:pt x="514" y="80"/>
                  </a:lnTo>
                  <a:lnTo>
                    <a:pt x="514" y="84"/>
                  </a:lnTo>
                  <a:lnTo>
                    <a:pt x="514" y="85"/>
                  </a:lnTo>
                  <a:lnTo>
                    <a:pt x="515" y="89"/>
                  </a:lnTo>
                  <a:lnTo>
                    <a:pt x="517" y="96"/>
                  </a:lnTo>
                  <a:lnTo>
                    <a:pt x="521" y="101"/>
                  </a:lnTo>
                  <a:lnTo>
                    <a:pt x="523" y="101"/>
                  </a:lnTo>
                  <a:lnTo>
                    <a:pt x="526" y="119"/>
                  </a:lnTo>
                  <a:lnTo>
                    <a:pt x="526" y="125"/>
                  </a:lnTo>
                  <a:lnTo>
                    <a:pt x="526" y="126"/>
                  </a:lnTo>
                  <a:lnTo>
                    <a:pt x="528" y="128"/>
                  </a:lnTo>
                  <a:lnTo>
                    <a:pt x="530" y="130"/>
                  </a:lnTo>
                  <a:lnTo>
                    <a:pt x="530" y="130"/>
                  </a:lnTo>
                  <a:lnTo>
                    <a:pt x="530" y="130"/>
                  </a:lnTo>
                  <a:lnTo>
                    <a:pt x="530" y="130"/>
                  </a:lnTo>
                  <a:lnTo>
                    <a:pt x="530" y="132"/>
                  </a:lnTo>
                  <a:lnTo>
                    <a:pt x="530" y="132"/>
                  </a:lnTo>
                  <a:lnTo>
                    <a:pt x="530" y="134"/>
                  </a:lnTo>
                  <a:lnTo>
                    <a:pt x="532" y="137"/>
                  </a:lnTo>
                  <a:lnTo>
                    <a:pt x="535" y="139"/>
                  </a:lnTo>
                  <a:lnTo>
                    <a:pt x="537" y="141"/>
                  </a:lnTo>
                  <a:lnTo>
                    <a:pt x="544" y="143"/>
                  </a:lnTo>
                  <a:lnTo>
                    <a:pt x="546" y="143"/>
                  </a:lnTo>
                  <a:lnTo>
                    <a:pt x="548" y="141"/>
                  </a:lnTo>
                  <a:lnTo>
                    <a:pt x="549" y="148"/>
                  </a:lnTo>
                  <a:lnTo>
                    <a:pt x="551" y="150"/>
                  </a:lnTo>
                  <a:lnTo>
                    <a:pt x="555" y="150"/>
                  </a:lnTo>
                  <a:lnTo>
                    <a:pt x="557" y="150"/>
                  </a:lnTo>
                  <a:lnTo>
                    <a:pt x="558" y="151"/>
                  </a:lnTo>
                  <a:lnTo>
                    <a:pt x="562" y="155"/>
                  </a:lnTo>
                  <a:lnTo>
                    <a:pt x="564" y="153"/>
                  </a:lnTo>
                  <a:lnTo>
                    <a:pt x="571" y="159"/>
                  </a:lnTo>
                  <a:lnTo>
                    <a:pt x="571" y="162"/>
                  </a:lnTo>
                  <a:lnTo>
                    <a:pt x="569" y="162"/>
                  </a:lnTo>
                  <a:lnTo>
                    <a:pt x="569" y="166"/>
                  </a:lnTo>
                  <a:lnTo>
                    <a:pt x="571" y="168"/>
                  </a:lnTo>
                  <a:lnTo>
                    <a:pt x="573" y="168"/>
                  </a:lnTo>
                  <a:lnTo>
                    <a:pt x="578" y="178"/>
                  </a:lnTo>
                  <a:lnTo>
                    <a:pt x="580" y="178"/>
                  </a:lnTo>
                  <a:lnTo>
                    <a:pt x="582" y="187"/>
                  </a:lnTo>
                  <a:lnTo>
                    <a:pt x="582" y="189"/>
                  </a:lnTo>
                  <a:lnTo>
                    <a:pt x="582" y="192"/>
                  </a:lnTo>
                  <a:lnTo>
                    <a:pt x="583" y="192"/>
                  </a:lnTo>
                  <a:lnTo>
                    <a:pt x="583" y="196"/>
                  </a:lnTo>
                  <a:lnTo>
                    <a:pt x="585" y="196"/>
                  </a:lnTo>
                  <a:lnTo>
                    <a:pt x="585" y="194"/>
                  </a:lnTo>
                  <a:lnTo>
                    <a:pt x="587" y="194"/>
                  </a:lnTo>
                  <a:lnTo>
                    <a:pt x="587" y="191"/>
                  </a:lnTo>
                  <a:lnTo>
                    <a:pt x="589" y="189"/>
                  </a:lnTo>
                  <a:lnTo>
                    <a:pt x="590" y="192"/>
                  </a:lnTo>
                  <a:lnTo>
                    <a:pt x="598" y="196"/>
                  </a:lnTo>
                  <a:lnTo>
                    <a:pt x="598" y="192"/>
                  </a:lnTo>
                  <a:lnTo>
                    <a:pt x="599" y="194"/>
                  </a:lnTo>
                  <a:lnTo>
                    <a:pt x="599" y="196"/>
                  </a:lnTo>
                  <a:lnTo>
                    <a:pt x="599" y="196"/>
                  </a:lnTo>
                  <a:lnTo>
                    <a:pt x="603" y="214"/>
                  </a:lnTo>
                  <a:lnTo>
                    <a:pt x="610" y="221"/>
                  </a:lnTo>
                  <a:lnTo>
                    <a:pt x="615" y="221"/>
                  </a:lnTo>
                  <a:lnTo>
                    <a:pt x="617" y="223"/>
                  </a:lnTo>
                  <a:lnTo>
                    <a:pt x="621" y="228"/>
                  </a:lnTo>
                  <a:lnTo>
                    <a:pt x="621" y="230"/>
                  </a:lnTo>
                  <a:lnTo>
                    <a:pt x="624" y="234"/>
                  </a:lnTo>
                  <a:lnTo>
                    <a:pt x="626" y="234"/>
                  </a:lnTo>
                  <a:lnTo>
                    <a:pt x="626" y="235"/>
                  </a:lnTo>
                  <a:lnTo>
                    <a:pt x="630" y="241"/>
                  </a:lnTo>
                  <a:lnTo>
                    <a:pt x="630" y="242"/>
                  </a:lnTo>
                  <a:lnTo>
                    <a:pt x="633" y="242"/>
                  </a:lnTo>
                  <a:lnTo>
                    <a:pt x="635" y="251"/>
                  </a:lnTo>
                  <a:lnTo>
                    <a:pt x="637" y="255"/>
                  </a:lnTo>
                  <a:lnTo>
                    <a:pt x="639" y="253"/>
                  </a:lnTo>
                  <a:lnTo>
                    <a:pt x="639" y="259"/>
                  </a:lnTo>
                  <a:lnTo>
                    <a:pt x="637" y="262"/>
                  </a:lnTo>
                  <a:lnTo>
                    <a:pt x="640" y="276"/>
                  </a:lnTo>
                  <a:lnTo>
                    <a:pt x="639" y="275"/>
                  </a:lnTo>
                  <a:lnTo>
                    <a:pt x="639" y="278"/>
                  </a:lnTo>
                  <a:lnTo>
                    <a:pt x="639" y="278"/>
                  </a:lnTo>
                  <a:lnTo>
                    <a:pt x="639" y="280"/>
                  </a:lnTo>
                  <a:lnTo>
                    <a:pt x="640" y="282"/>
                  </a:lnTo>
                  <a:lnTo>
                    <a:pt x="646" y="298"/>
                  </a:lnTo>
                  <a:lnTo>
                    <a:pt x="640" y="333"/>
                  </a:lnTo>
                  <a:lnTo>
                    <a:pt x="640" y="333"/>
                  </a:lnTo>
                  <a:lnTo>
                    <a:pt x="637" y="339"/>
                  </a:lnTo>
                  <a:lnTo>
                    <a:pt x="639" y="350"/>
                  </a:lnTo>
                  <a:lnTo>
                    <a:pt x="637" y="351"/>
                  </a:lnTo>
                  <a:lnTo>
                    <a:pt x="637" y="353"/>
                  </a:lnTo>
                  <a:lnTo>
                    <a:pt x="630" y="369"/>
                  </a:lnTo>
                  <a:lnTo>
                    <a:pt x="628" y="371"/>
                  </a:lnTo>
                  <a:lnTo>
                    <a:pt x="628" y="373"/>
                  </a:lnTo>
                  <a:lnTo>
                    <a:pt x="628" y="374"/>
                  </a:lnTo>
                  <a:lnTo>
                    <a:pt x="624" y="380"/>
                  </a:lnTo>
                  <a:lnTo>
                    <a:pt x="623" y="380"/>
                  </a:lnTo>
                  <a:lnTo>
                    <a:pt x="623" y="380"/>
                  </a:lnTo>
                  <a:lnTo>
                    <a:pt x="624" y="382"/>
                  </a:lnTo>
                  <a:lnTo>
                    <a:pt x="619" y="383"/>
                  </a:lnTo>
                  <a:lnTo>
                    <a:pt x="612" y="396"/>
                  </a:lnTo>
                  <a:lnTo>
                    <a:pt x="610" y="396"/>
                  </a:lnTo>
                  <a:lnTo>
                    <a:pt x="608" y="396"/>
                  </a:lnTo>
                  <a:lnTo>
                    <a:pt x="608" y="398"/>
                  </a:lnTo>
                  <a:lnTo>
                    <a:pt x="610" y="398"/>
                  </a:lnTo>
                  <a:lnTo>
                    <a:pt x="610" y="401"/>
                  </a:lnTo>
                  <a:lnTo>
                    <a:pt x="608" y="405"/>
                  </a:lnTo>
                  <a:lnTo>
                    <a:pt x="608" y="405"/>
                  </a:lnTo>
                  <a:lnTo>
                    <a:pt x="608" y="408"/>
                  </a:lnTo>
                  <a:lnTo>
                    <a:pt x="605" y="412"/>
                  </a:lnTo>
                  <a:lnTo>
                    <a:pt x="601" y="428"/>
                  </a:lnTo>
                  <a:lnTo>
                    <a:pt x="599" y="426"/>
                  </a:lnTo>
                  <a:lnTo>
                    <a:pt x="598" y="432"/>
                  </a:lnTo>
                  <a:lnTo>
                    <a:pt x="596" y="433"/>
                  </a:lnTo>
                  <a:lnTo>
                    <a:pt x="594" y="437"/>
                  </a:lnTo>
                  <a:lnTo>
                    <a:pt x="594" y="437"/>
                  </a:lnTo>
                  <a:lnTo>
                    <a:pt x="592" y="439"/>
                  </a:lnTo>
                  <a:lnTo>
                    <a:pt x="590" y="448"/>
                  </a:lnTo>
                  <a:lnTo>
                    <a:pt x="592" y="451"/>
                  </a:lnTo>
                  <a:lnTo>
                    <a:pt x="589" y="462"/>
                  </a:lnTo>
                  <a:lnTo>
                    <a:pt x="590" y="471"/>
                  </a:lnTo>
                  <a:lnTo>
                    <a:pt x="589" y="474"/>
                  </a:lnTo>
                  <a:lnTo>
                    <a:pt x="587" y="473"/>
                  </a:lnTo>
                  <a:lnTo>
                    <a:pt x="585" y="473"/>
                  </a:lnTo>
                  <a:lnTo>
                    <a:pt x="585" y="478"/>
                  </a:lnTo>
                  <a:lnTo>
                    <a:pt x="564" y="480"/>
                  </a:lnTo>
                  <a:lnTo>
                    <a:pt x="546" y="489"/>
                  </a:lnTo>
                  <a:lnTo>
                    <a:pt x="544" y="490"/>
                  </a:lnTo>
                  <a:lnTo>
                    <a:pt x="544" y="492"/>
                  </a:lnTo>
                  <a:lnTo>
                    <a:pt x="540" y="496"/>
                  </a:lnTo>
                  <a:lnTo>
                    <a:pt x="539" y="498"/>
                  </a:lnTo>
                  <a:lnTo>
                    <a:pt x="537" y="496"/>
                  </a:lnTo>
                  <a:lnTo>
                    <a:pt x="533" y="498"/>
                  </a:lnTo>
                  <a:lnTo>
                    <a:pt x="532" y="498"/>
                  </a:lnTo>
                  <a:lnTo>
                    <a:pt x="530" y="498"/>
                  </a:lnTo>
                  <a:lnTo>
                    <a:pt x="530" y="499"/>
                  </a:lnTo>
                  <a:lnTo>
                    <a:pt x="530" y="501"/>
                  </a:lnTo>
                  <a:lnTo>
                    <a:pt x="532" y="499"/>
                  </a:lnTo>
                  <a:lnTo>
                    <a:pt x="533" y="498"/>
                  </a:lnTo>
                  <a:lnTo>
                    <a:pt x="535" y="498"/>
                  </a:lnTo>
                  <a:lnTo>
                    <a:pt x="533" y="505"/>
                  </a:lnTo>
                  <a:lnTo>
                    <a:pt x="532" y="507"/>
                  </a:lnTo>
                  <a:lnTo>
                    <a:pt x="528" y="501"/>
                  </a:lnTo>
                  <a:lnTo>
                    <a:pt x="526" y="501"/>
                  </a:lnTo>
                  <a:lnTo>
                    <a:pt x="524" y="499"/>
                  </a:lnTo>
                  <a:lnTo>
                    <a:pt x="523" y="496"/>
                  </a:lnTo>
                  <a:lnTo>
                    <a:pt x="519" y="496"/>
                  </a:lnTo>
                  <a:lnTo>
                    <a:pt x="517" y="494"/>
                  </a:lnTo>
                  <a:lnTo>
                    <a:pt x="517" y="492"/>
                  </a:lnTo>
                  <a:lnTo>
                    <a:pt x="517" y="489"/>
                  </a:lnTo>
                  <a:lnTo>
                    <a:pt x="515" y="487"/>
                  </a:lnTo>
                  <a:lnTo>
                    <a:pt x="512" y="490"/>
                  </a:lnTo>
                  <a:lnTo>
                    <a:pt x="510" y="490"/>
                  </a:lnTo>
                  <a:lnTo>
                    <a:pt x="507" y="490"/>
                  </a:lnTo>
                  <a:lnTo>
                    <a:pt x="505" y="489"/>
                  </a:lnTo>
                  <a:lnTo>
                    <a:pt x="508" y="489"/>
                  </a:lnTo>
                  <a:lnTo>
                    <a:pt x="510" y="485"/>
                  </a:lnTo>
                  <a:lnTo>
                    <a:pt x="510" y="482"/>
                  </a:lnTo>
                  <a:lnTo>
                    <a:pt x="507" y="480"/>
                  </a:lnTo>
                  <a:lnTo>
                    <a:pt x="503" y="483"/>
                  </a:lnTo>
                  <a:lnTo>
                    <a:pt x="499" y="483"/>
                  </a:lnTo>
                  <a:lnTo>
                    <a:pt x="503" y="487"/>
                  </a:lnTo>
                  <a:lnTo>
                    <a:pt x="503" y="487"/>
                  </a:lnTo>
                  <a:lnTo>
                    <a:pt x="498" y="489"/>
                  </a:lnTo>
                  <a:lnTo>
                    <a:pt x="494" y="492"/>
                  </a:lnTo>
                  <a:lnTo>
                    <a:pt x="492" y="496"/>
                  </a:lnTo>
                  <a:lnTo>
                    <a:pt x="483" y="499"/>
                  </a:lnTo>
                  <a:lnTo>
                    <a:pt x="482" y="498"/>
                  </a:lnTo>
                  <a:lnTo>
                    <a:pt x="458" y="489"/>
                  </a:lnTo>
                  <a:lnTo>
                    <a:pt x="455" y="489"/>
                  </a:lnTo>
                  <a:lnTo>
                    <a:pt x="453" y="490"/>
                  </a:lnTo>
                  <a:lnTo>
                    <a:pt x="451" y="487"/>
                  </a:lnTo>
                  <a:lnTo>
                    <a:pt x="446" y="483"/>
                  </a:lnTo>
                  <a:lnTo>
                    <a:pt x="441" y="483"/>
                  </a:lnTo>
                  <a:lnTo>
                    <a:pt x="435" y="480"/>
                  </a:lnTo>
                  <a:lnTo>
                    <a:pt x="433" y="478"/>
                  </a:lnTo>
                  <a:lnTo>
                    <a:pt x="432" y="474"/>
                  </a:lnTo>
                  <a:lnTo>
                    <a:pt x="428" y="471"/>
                  </a:lnTo>
                  <a:lnTo>
                    <a:pt x="424" y="462"/>
                  </a:lnTo>
                  <a:lnTo>
                    <a:pt x="424" y="462"/>
                  </a:lnTo>
                  <a:lnTo>
                    <a:pt x="426" y="458"/>
                  </a:lnTo>
                  <a:lnTo>
                    <a:pt x="426" y="455"/>
                  </a:lnTo>
                  <a:lnTo>
                    <a:pt x="423" y="446"/>
                  </a:lnTo>
                  <a:lnTo>
                    <a:pt x="416" y="437"/>
                  </a:lnTo>
                  <a:lnTo>
                    <a:pt x="419" y="432"/>
                  </a:lnTo>
                  <a:lnTo>
                    <a:pt x="417" y="432"/>
                  </a:lnTo>
                  <a:lnTo>
                    <a:pt x="414" y="432"/>
                  </a:lnTo>
                  <a:lnTo>
                    <a:pt x="405" y="435"/>
                  </a:lnTo>
                  <a:lnTo>
                    <a:pt x="401" y="437"/>
                  </a:lnTo>
                  <a:lnTo>
                    <a:pt x="399" y="435"/>
                  </a:lnTo>
                  <a:lnTo>
                    <a:pt x="403" y="428"/>
                  </a:lnTo>
                  <a:lnTo>
                    <a:pt x="405" y="423"/>
                  </a:lnTo>
                  <a:lnTo>
                    <a:pt x="405" y="419"/>
                  </a:lnTo>
                  <a:lnTo>
                    <a:pt x="403" y="414"/>
                  </a:lnTo>
                  <a:lnTo>
                    <a:pt x="398" y="408"/>
                  </a:lnTo>
                  <a:lnTo>
                    <a:pt x="394" y="416"/>
                  </a:lnTo>
                  <a:lnTo>
                    <a:pt x="392" y="426"/>
                  </a:lnTo>
                  <a:lnTo>
                    <a:pt x="392" y="426"/>
                  </a:lnTo>
                  <a:lnTo>
                    <a:pt x="391" y="426"/>
                  </a:lnTo>
                  <a:lnTo>
                    <a:pt x="387" y="428"/>
                  </a:lnTo>
                  <a:lnTo>
                    <a:pt x="383" y="428"/>
                  </a:lnTo>
                  <a:lnTo>
                    <a:pt x="380" y="430"/>
                  </a:lnTo>
                  <a:lnTo>
                    <a:pt x="378" y="428"/>
                  </a:lnTo>
                  <a:lnTo>
                    <a:pt x="380" y="423"/>
                  </a:lnTo>
                  <a:lnTo>
                    <a:pt x="383" y="423"/>
                  </a:lnTo>
                  <a:lnTo>
                    <a:pt x="387" y="421"/>
                  </a:lnTo>
                  <a:lnTo>
                    <a:pt x="389" y="412"/>
                  </a:lnTo>
                  <a:lnTo>
                    <a:pt x="389" y="412"/>
                  </a:lnTo>
                  <a:lnTo>
                    <a:pt x="389" y="407"/>
                  </a:lnTo>
                  <a:lnTo>
                    <a:pt x="392" y="399"/>
                  </a:lnTo>
                  <a:lnTo>
                    <a:pt x="394" y="398"/>
                  </a:lnTo>
                  <a:lnTo>
                    <a:pt x="394" y="394"/>
                  </a:lnTo>
                  <a:lnTo>
                    <a:pt x="396" y="387"/>
                  </a:lnTo>
                  <a:lnTo>
                    <a:pt x="396" y="389"/>
                  </a:lnTo>
                  <a:lnTo>
                    <a:pt x="396" y="383"/>
                  </a:lnTo>
                  <a:lnTo>
                    <a:pt x="396" y="382"/>
                  </a:lnTo>
                  <a:lnTo>
                    <a:pt x="394" y="380"/>
                  </a:lnTo>
                  <a:lnTo>
                    <a:pt x="394" y="376"/>
                  </a:lnTo>
                  <a:lnTo>
                    <a:pt x="392" y="376"/>
                  </a:lnTo>
                  <a:lnTo>
                    <a:pt x="392" y="378"/>
                  </a:lnTo>
                  <a:lnTo>
                    <a:pt x="392" y="383"/>
                  </a:lnTo>
                  <a:lnTo>
                    <a:pt x="391" y="383"/>
                  </a:lnTo>
                  <a:lnTo>
                    <a:pt x="385" y="394"/>
                  </a:lnTo>
                  <a:lnTo>
                    <a:pt x="385" y="396"/>
                  </a:lnTo>
                  <a:lnTo>
                    <a:pt x="383" y="399"/>
                  </a:lnTo>
                  <a:lnTo>
                    <a:pt x="380" y="398"/>
                  </a:lnTo>
                  <a:lnTo>
                    <a:pt x="380" y="399"/>
                  </a:lnTo>
                  <a:lnTo>
                    <a:pt x="378" y="401"/>
                  </a:lnTo>
                  <a:lnTo>
                    <a:pt x="375" y="403"/>
                  </a:lnTo>
                  <a:lnTo>
                    <a:pt x="373" y="405"/>
                  </a:lnTo>
                  <a:lnTo>
                    <a:pt x="371" y="405"/>
                  </a:lnTo>
                  <a:lnTo>
                    <a:pt x="369" y="410"/>
                  </a:lnTo>
                  <a:lnTo>
                    <a:pt x="364" y="416"/>
                  </a:lnTo>
                  <a:lnTo>
                    <a:pt x="362" y="419"/>
                  </a:lnTo>
                  <a:lnTo>
                    <a:pt x="364" y="419"/>
                  </a:lnTo>
                  <a:lnTo>
                    <a:pt x="364" y="424"/>
                  </a:lnTo>
                  <a:lnTo>
                    <a:pt x="362" y="423"/>
                  </a:lnTo>
                  <a:lnTo>
                    <a:pt x="360" y="423"/>
                  </a:lnTo>
                  <a:lnTo>
                    <a:pt x="358" y="419"/>
                  </a:lnTo>
                  <a:lnTo>
                    <a:pt x="355" y="417"/>
                  </a:lnTo>
                  <a:lnTo>
                    <a:pt x="353" y="416"/>
                  </a:lnTo>
                  <a:lnTo>
                    <a:pt x="351" y="416"/>
                  </a:lnTo>
                  <a:lnTo>
                    <a:pt x="351" y="412"/>
                  </a:lnTo>
                  <a:lnTo>
                    <a:pt x="355" y="416"/>
                  </a:lnTo>
                  <a:lnTo>
                    <a:pt x="355" y="414"/>
                  </a:lnTo>
                  <a:lnTo>
                    <a:pt x="355" y="410"/>
                  </a:lnTo>
                  <a:lnTo>
                    <a:pt x="353" y="407"/>
                  </a:lnTo>
                  <a:lnTo>
                    <a:pt x="353" y="403"/>
                  </a:lnTo>
                  <a:lnTo>
                    <a:pt x="350" y="399"/>
                  </a:lnTo>
                  <a:lnTo>
                    <a:pt x="348" y="398"/>
                  </a:lnTo>
                  <a:lnTo>
                    <a:pt x="346" y="392"/>
                  </a:lnTo>
                  <a:lnTo>
                    <a:pt x="344" y="389"/>
                  </a:lnTo>
                  <a:lnTo>
                    <a:pt x="342" y="389"/>
                  </a:lnTo>
                  <a:lnTo>
                    <a:pt x="337" y="385"/>
                  </a:lnTo>
                  <a:lnTo>
                    <a:pt x="333" y="383"/>
                  </a:lnTo>
                  <a:lnTo>
                    <a:pt x="333" y="380"/>
                  </a:lnTo>
                  <a:lnTo>
                    <a:pt x="335" y="380"/>
                  </a:lnTo>
                  <a:lnTo>
                    <a:pt x="337" y="376"/>
                  </a:lnTo>
                  <a:lnTo>
                    <a:pt x="330" y="374"/>
                  </a:lnTo>
                  <a:lnTo>
                    <a:pt x="325" y="369"/>
                  </a:lnTo>
                  <a:lnTo>
                    <a:pt x="323" y="367"/>
                  </a:lnTo>
                  <a:lnTo>
                    <a:pt x="323" y="371"/>
                  </a:lnTo>
                  <a:lnTo>
                    <a:pt x="321" y="369"/>
                  </a:lnTo>
                  <a:lnTo>
                    <a:pt x="310" y="366"/>
                  </a:lnTo>
                  <a:lnTo>
                    <a:pt x="308" y="366"/>
                  </a:lnTo>
                  <a:lnTo>
                    <a:pt x="307" y="367"/>
                  </a:lnTo>
                  <a:lnTo>
                    <a:pt x="307" y="367"/>
                  </a:lnTo>
                  <a:lnTo>
                    <a:pt x="305" y="366"/>
                  </a:lnTo>
                  <a:lnTo>
                    <a:pt x="296" y="358"/>
                  </a:lnTo>
                  <a:lnTo>
                    <a:pt x="289" y="357"/>
                  </a:lnTo>
                  <a:lnTo>
                    <a:pt x="257" y="358"/>
                  </a:lnTo>
                  <a:lnTo>
                    <a:pt x="239" y="367"/>
                  </a:lnTo>
                  <a:lnTo>
                    <a:pt x="232" y="367"/>
                  </a:lnTo>
                  <a:lnTo>
                    <a:pt x="226" y="371"/>
                  </a:lnTo>
                  <a:lnTo>
                    <a:pt x="210" y="371"/>
                  </a:lnTo>
                  <a:lnTo>
                    <a:pt x="207" y="369"/>
                  </a:lnTo>
                  <a:lnTo>
                    <a:pt x="201" y="371"/>
                  </a:lnTo>
                  <a:lnTo>
                    <a:pt x="191" y="378"/>
                  </a:lnTo>
                  <a:lnTo>
                    <a:pt x="187" y="380"/>
                  </a:lnTo>
                  <a:lnTo>
                    <a:pt x="182" y="382"/>
                  </a:lnTo>
                  <a:lnTo>
                    <a:pt x="178" y="383"/>
                  </a:lnTo>
                  <a:lnTo>
                    <a:pt x="175" y="385"/>
                  </a:lnTo>
                  <a:lnTo>
                    <a:pt x="168" y="399"/>
                  </a:lnTo>
                  <a:lnTo>
                    <a:pt x="162" y="401"/>
                  </a:lnTo>
                  <a:lnTo>
                    <a:pt x="159" y="401"/>
                  </a:lnTo>
                  <a:lnTo>
                    <a:pt x="157" y="399"/>
                  </a:lnTo>
                  <a:lnTo>
                    <a:pt x="144" y="403"/>
                  </a:lnTo>
                  <a:lnTo>
                    <a:pt x="143" y="401"/>
                  </a:lnTo>
                  <a:lnTo>
                    <a:pt x="141" y="399"/>
                  </a:lnTo>
                  <a:lnTo>
                    <a:pt x="135" y="401"/>
                  </a:lnTo>
                  <a:lnTo>
                    <a:pt x="126" y="399"/>
                  </a:lnTo>
                  <a:lnTo>
                    <a:pt x="121" y="401"/>
                  </a:lnTo>
                  <a:lnTo>
                    <a:pt x="109" y="401"/>
                  </a:lnTo>
                  <a:lnTo>
                    <a:pt x="105" y="403"/>
                  </a:lnTo>
                  <a:lnTo>
                    <a:pt x="103" y="405"/>
                  </a:lnTo>
                  <a:lnTo>
                    <a:pt x="102" y="408"/>
                  </a:lnTo>
                  <a:lnTo>
                    <a:pt x="102" y="408"/>
                  </a:lnTo>
                  <a:lnTo>
                    <a:pt x="102" y="410"/>
                  </a:lnTo>
                  <a:lnTo>
                    <a:pt x="100" y="412"/>
                  </a:lnTo>
                  <a:lnTo>
                    <a:pt x="91" y="412"/>
                  </a:lnTo>
                  <a:lnTo>
                    <a:pt x="84" y="419"/>
                  </a:lnTo>
                  <a:lnTo>
                    <a:pt x="84" y="421"/>
                  </a:lnTo>
                  <a:lnTo>
                    <a:pt x="80" y="423"/>
                  </a:lnTo>
                  <a:lnTo>
                    <a:pt x="78" y="423"/>
                  </a:lnTo>
                  <a:lnTo>
                    <a:pt x="77" y="421"/>
                  </a:lnTo>
                  <a:lnTo>
                    <a:pt x="75" y="424"/>
                  </a:lnTo>
                  <a:lnTo>
                    <a:pt x="73" y="424"/>
                  </a:lnTo>
                  <a:lnTo>
                    <a:pt x="71" y="424"/>
                  </a:lnTo>
                  <a:lnTo>
                    <a:pt x="69" y="423"/>
                  </a:lnTo>
                  <a:lnTo>
                    <a:pt x="55" y="423"/>
                  </a:lnTo>
                  <a:lnTo>
                    <a:pt x="53" y="421"/>
                  </a:lnTo>
                  <a:lnTo>
                    <a:pt x="50" y="419"/>
                  </a:lnTo>
                  <a:lnTo>
                    <a:pt x="50" y="419"/>
                  </a:lnTo>
                  <a:lnTo>
                    <a:pt x="46" y="419"/>
                  </a:lnTo>
                  <a:lnTo>
                    <a:pt x="37" y="410"/>
                  </a:lnTo>
                  <a:lnTo>
                    <a:pt x="30" y="408"/>
                  </a:lnTo>
                  <a:lnTo>
                    <a:pt x="30" y="396"/>
                  </a:lnTo>
                  <a:lnTo>
                    <a:pt x="30" y="396"/>
                  </a:lnTo>
                  <a:lnTo>
                    <a:pt x="34" y="396"/>
                  </a:lnTo>
                  <a:lnTo>
                    <a:pt x="35" y="396"/>
                  </a:lnTo>
                  <a:lnTo>
                    <a:pt x="41" y="387"/>
                  </a:lnTo>
                  <a:lnTo>
                    <a:pt x="41" y="383"/>
                  </a:lnTo>
                  <a:lnTo>
                    <a:pt x="39" y="380"/>
                  </a:lnTo>
                  <a:lnTo>
                    <a:pt x="39" y="376"/>
                  </a:lnTo>
                  <a:lnTo>
                    <a:pt x="39" y="378"/>
                  </a:lnTo>
                  <a:lnTo>
                    <a:pt x="41" y="374"/>
                  </a:lnTo>
                  <a:lnTo>
                    <a:pt x="41" y="360"/>
                  </a:lnTo>
                  <a:lnTo>
                    <a:pt x="32" y="341"/>
                  </a:lnTo>
                  <a:lnTo>
                    <a:pt x="28" y="317"/>
                  </a:lnTo>
                  <a:lnTo>
                    <a:pt x="23" y="307"/>
                  </a:lnTo>
                  <a:lnTo>
                    <a:pt x="21" y="303"/>
                  </a:lnTo>
                  <a:lnTo>
                    <a:pt x="16" y="292"/>
                  </a:lnTo>
                  <a:lnTo>
                    <a:pt x="14" y="287"/>
                  </a:lnTo>
                  <a:lnTo>
                    <a:pt x="10" y="275"/>
                  </a:lnTo>
                  <a:lnTo>
                    <a:pt x="7" y="273"/>
                  </a:lnTo>
                  <a:lnTo>
                    <a:pt x="3" y="267"/>
                  </a:lnTo>
                  <a:lnTo>
                    <a:pt x="2" y="266"/>
                  </a:lnTo>
                  <a:lnTo>
                    <a:pt x="2" y="264"/>
                  </a:lnTo>
                  <a:lnTo>
                    <a:pt x="0" y="260"/>
                  </a:lnTo>
                  <a:lnTo>
                    <a:pt x="0" y="259"/>
                  </a:lnTo>
                  <a:lnTo>
                    <a:pt x="0" y="260"/>
                  </a:lnTo>
                  <a:lnTo>
                    <a:pt x="2" y="260"/>
                  </a:lnTo>
                  <a:lnTo>
                    <a:pt x="3" y="262"/>
                  </a:lnTo>
                  <a:lnTo>
                    <a:pt x="3" y="264"/>
                  </a:lnTo>
                  <a:lnTo>
                    <a:pt x="3" y="266"/>
                  </a:lnTo>
                  <a:lnTo>
                    <a:pt x="5" y="266"/>
                  </a:lnTo>
                  <a:lnTo>
                    <a:pt x="5" y="267"/>
                  </a:lnTo>
                  <a:lnTo>
                    <a:pt x="9" y="267"/>
                  </a:lnTo>
                  <a:lnTo>
                    <a:pt x="10" y="266"/>
                  </a:lnTo>
                  <a:lnTo>
                    <a:pt x="9" y="264"/>
                  </a:lnTo>
                  <a:lnTo>
                    <a:pt x="7" y="260"/>
                  </a:lnTo>
                  <a:lnTo>
                    <a:pt x="3" y="253"/>
                  </a:lnTo>
                  <a:lnTo>
                    <a:pt x="3" y="250"/>
                  </a:lnTo>
                  <a:lnTo>
                    <a:pt x="5" y="250"/>
                  </a:lnTo>
                  <a:lnTo>
                    <a:pt x="7" y="260"/>
                  </a:lnTo>
                  <a:lnTo>
                    <a:pt x="10" y="257"/>
                  </a:lnTo>
                  <a:lnTo>
                    <a:pt x="10" y="264"/>
                  </a:lnTo>
                  <a:lnTo>
                    <a:pt x="12" y="264"/>
                  </a:lnTo>
                  <a:lnTo>
                    <a:pt x="14" y="262"/>
                  </a:lnTo>
                  <a:lnTo>
                    <a:pt x="16" y="259"/>
                  </a:lnTo>
                  <a:lnTo>
                    <a:pt x="14" y="253"/>
                  </a:lnTo>
                  <a:lnTo>
                    <a:pt x="12" y="251"/>
                  </a:lnTo>
                  <a:lnTo>
                    <a:pt x="10" y="248"/>
                  </a:lnTo>
                  <a:lnTo>
                    <a:pt x="10" y="248"/>
                  </a:lnTo>
                  <a:lnTo>
                    <a:pt x="10" y="246"/>
                  </a:lnTo>
                  <a:lnTo>
                    <a:pt x="2" y="230"/>
                  </a:lnTo>
                  <a:lnTo>
                    <a:pt x="2" y="221"/>
                  </a:lnTo>
                  <a:lnTo>
                    <a:pt x="3" y="217"/>
                  </a:lnTo>
                  <a:lnTo>
                    <a:pt x="7" y="214"/>
                  </a:lnTo>
                  <a:lnTo>
                    <a:pt x="9" y="203"/>
                  </a:lnTo>
                  <a:lnTo>
                    <a:pt x="5" y="200"/>
                  </a:lnTo>
                  <a:lnTo>
                    <a:pt x="10" y="185"/>
                  </a:lnTo>
                  <a:lnTo>
                    <a:pt x="12" y="18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8" name="Freeform 5616"/>
            <p:cNvSpPr>
              <a:spLocks/>
            </p:cNvSpPr>
            <p:nvPr/>
          </p:nvSpPr>
          <p:spPr bwMode="auto">
            <a:xfrm>
              <a:off x="4504" y="2878"/>
              <a:ext cx="646" cy="507"/>
            </a:xfrm>
            <a:custGeom>
              <a:avLst/>
              <a:gdLst/>
              <a:ahLst/>
              <a:cxnLst>
                <a:cxn ang="0">
                  <a:pos x="27" y="182"/>
                </a:cxn>
                <a:cxn ang="0">
                  <a:pos x="73" y="164"/>
                </a:cxn>
                <a:cxn ang="0">
                  <a:pos x="135" y="128"/>
                </a:cxn>
                <a:cxn ang="0">
                  <a:pos x="151" y="98"/>
                </a:cxn>
                <a:cxn ang="0">
                  <a:pos x="168" y="101"/>
                </a:cxn>
                <a:cxn ang="0">
                  <a:pos x="176" y="93"/>
                </a:cxn>
                <a:cxn ang="0">
                  <a:pos x="187" y="71"/>
                </a:cxn>
                <a:cxn ang="0">
                  <a:pos x="203" y="55"/>
                </a:cxn>
                <a:cxn ang="0">
                  <a:pos x="216" y="52"/>
                </a:cxn>
                <a:cxn ang="0">
                  <a:pos x="239" y="73"/>
                </a:cxn>
                <a:cxn ang="0">
                  <a:pos x="260" y="73"/>
                </a:cxn>
                <a:cxn ang="0">
                  <a:pos x="266" y="46"/>
                </a:cxn>
                <a:cxn ang="0">
                  <a:pos x="282" y="32"/>
                </a:cxn>
                <a:cxn ang="0">
                  <a:pos x="307" y="14"/>
                </a:cxn>
                <a:cxn ang="0">
                  <a:pos x="301" y="12"/>
                </a:cxn>
                <a:cxn ang="0">
                  <a:pos x="316" y="14"/>
                </a:cxn>
                <a:cxn ang="0">
                  <a:pos x="337" y="21"/>
                </a:cxn>
                <a:cxn ang="0">
                  <a:pos x="362" y="21"/>
                </a:cxn>
                <a:cxn ang="0">
                  <a:pos x="367" y="23"/>
                </a:cxn>
                <a:cxn ang="0">
                  <a:pos x="371" y="35"/>
                </a:cxn>
                <a:cxn ang="0">
                  <a:pos x="362" y="50"/>
                </a:cxn>
                <a:cxn ang="0">
                  <a:pos x="371" y="82"/>
                </a:cxn>
                <a:cxn ang="0">
                  <a:pos x="430" y="116"/>
                </a:cxn>
                <a:cxn ang="0">
                  <a:pos x="458" y="21"/>
                </a:cxn>
                <a:cxn ang="0">
                  <a:pos x="473" y="5"/>
                </a:cxn>
                <a:cxn ang="0">
                  <a:pos x="485" y="44"/>
                </a:cxn>
                <a:cxn ang="0">
                  <a:pos x="510" y="68"/>
                </a:cxn>
                <a:cxn ang="0">
                  <a:pos x="526" y="119"/>
                </a:cxn>
                <a:cxn ang="0">
                  <a:pos x="532" y="137"/>
                </a:cxn>
                <a:cxn ang="0">
                  <a:pos x="562" y="155"/>
                </a:cxn>
                <a:cxn ang="0">
                  <a:pos x="582" y="189"/>
                </a:cxn>
                <a:cxn ang="0">
                  <a:pos x="598" y="192"/>
                </a:cxn>
                <a:cxn ang="0">
                  <a:pos x="626" y="234"/>
                </a:cxn>
                <a:cxn ang="0">
                  <a:pos x="639" y="275"/>
                </a:cxn>
                <a:cxn ang="0">
                  <a:pos x="637" y="353"/>
                </a:cxn>
                <a:cxn ang="0">
                  <a:pos x="610" y="396"/>
                </a:cxn>
                <a:cxn ang="0">
                  <a:pos x="598" y="432"/>
                </a:cxn>
                <a:cxn ang="0">
                  <a:pos x="585" y="473"/>
                </a:cxn>
                <a:cxn ang="0">
                  <a:pos x="530" y="498"/>
                </a:cxn>
                <a:cxn ang="0">
                  <a:pos x="523" y="496"/>
                </a:cxn>
                <a:cxn ang="0">
                  <a:pos x="510" y="485"/>
                </a:cxn>
                <a:cxn ang="0">
                  <a:pos x="482" y="498"/>
                </a:cxn>
                <a:cxn ang="0">
                  <a:pos x="424" y="462"/>
                </a:cxn>
                <a:cxn ang="0">
                  <a:pos x="399" y="435"/>
                </a:cxn>
                <a:cxn ang="0">
                  <a:pos x="383" y="428"/>
                </a:cxn>
                <a:cxn ang="0">
                  <a:pos x="394" y="394"/>
                </a:cxn>
                <a:cxn ang="0">
                  <a:pos x="385" y="394"/>
                </a:cxn>
                <a:cxn ang="0">
                  <a:pos x="362" y="419"/>
                </a:cxn>
                <a:cxn ang="0">
                  <a:pos x="355" y="414"/>
                </a:cxn>
                <a:cxn ang="0">
                  <a:pos x="333" y="380"/>
                </a:cxn>
                <a:cxn ang="0">
                  <a:pos x="307" y="367"/>
                </a:cxn>
                <a:cxn ang="0">
                  <a:pos x="191" y="378"/>
                </a:cxn>
                <a:cxn ang="0">
                  <a:pos x="141" y="399"/>
                </a:cxn>
                <a:cxn ang="0">
                  <a:pos x="91" y="412"/>
                </a:cxn>
                <a:cxn ang="0">
                  <a:pos x="53" y="421"/>
                </a:cxn>
                <a:cxn ang="0">
                  <a:pos x="41" y="383"/>
                </a:cxn>
                <a:cxn ang="0">
                  <a:pos x="14" y="287"/>
                </a:cxn>
                <a:cxn ang="0">
                  <a:pos x="3" y="264"/>
                </a:cxn>
                <a:cxn ang="0">
                  <a:pos x="7" y="260"/>
                </a:cxn>
                <a:cxn ang="0">
                  <a:pos x="2" y="230"/>
                </a:cxn>
              </a:cxnLst>
              <a:rect l="0" t="0" r="r" b="b"/>
              <a:pathLst>
                <a:path w="646" h="507">
                  <a:moveTo>
                    <a:pt x="12" y="185"/>
                  </a:moveTo>
                  <a:lnTo>
                    <a:pt x="14" y="184"/>
                  </a:lnTo>
                  <a:lnTo>
                    <a:pt x="14" y="189"/>
                  </a:lnTo>
                  <a:lnTo>
                    <a:pt x="12" y="189"/>
                  </a:lnTo>
                  <a:lnTo>
                    <a:pt x="12" y="191"/>
                  </a:lnTo>
                  <a:lnTo>
                    <a:pt x="14" y="192"/>
                  </a:lnTo>
                  <a:lnTo>
                    <a:pt x="12" y="196"/>
                  </a:lnTo>
                  <a:lnTo>
                    <a:pt x="14" y="196"/>
                  </a:lnTo>
                  <a:lnTo>
                    <a:pt x="16" y="194"/>
                  </a:lnTo>
                  <a:lnTo>
                    <a:pt x="21" y="185"/>
                  </a:lnTo>
                  <a:lnTo>
                    <a:pt x="27" y="182"/>
                  </a:lnTo>
                  <a:lnTo>
                    <a:pt x="28" y="180"/>
                  </a:lnTo>
                  <a:lnTo>
                    <a:pt x="34" y="180"/>
                  </a:lnTo>
                  <a:lnTo>
                    <a:pt x="37" y="175"/>
                  </a:lnTo>
                  <a:lnTo>
                    <a:pt x="41" y="173"/>
                  </a:lnTo>
                  <a:lnTo>
                    <a:pt x="43" y="171"/>
                  </a:lnTo>
                  <a:lnTo>
                    <a:pt x="57" y="162"/>
                  </a:lnTo>
                  <a:lnTo>
                    <a:pt x="57" y="162"/>
                  </a:lnTo>
                  <a:lnTo>
                    <a:pt x="62" y="164"/>
                  </a:lnTo>
                  <a:lnTo>
                    <a:pt x="64" y="164"/>
                  </a:lnTo>
                  <a:lnTo>
                    <a:pt x="68" y="164"/>
                  </a:lnTo>
                  <a:lnTo>
                    <a:pt x="73" y="164"/>
                  </a:lnTo>
                  <a:lnTo>
                    <a:pt x="78" y="159"/>
                  </a:lnTo>
                  <a:lnTo>
                    <a:pt x="87" y="159"/>
                  </a:lnTo>
                  <a:lnTo>
                    <a:pt x="93" y="151"/>
                  </a:lnTo>
                  <a:lnTo>
                    <a:pt x="98" y="151"/>
                  </a:lnTo>
                  <a:lnTo>
                    <a:pt x="100" y="153"/>
                  </a:lnTo>
                  <a:lnTo>
                    <a:pt x="123" y="146"/>
                  </a:lnTo>
                  <a:lnTo>
                    <a:pt x="132" y="139"/>
                  </a:lnTo>
                  <a:lnTo>
                    <a:pt x="134" y="137"/>
                  </a:lnTo>
                  <a:lnTo>
                    <a:pt x="134" y="134"/>
                  </a:lnTo>
                  <a:lnTo>
                    <a:pt x="135" y="130"/>
                  </a:lnTo>
                  <a:lnTo>
                    <a:pt x="135" y="128"/>
                  </a:lnTo>
                  <a:lnTo>
                    <a:pt x="139" y="128"/>
                  </a:lnTo>
                  <a:lnTo>
                    <a:pt x="144" y="121"/>
                  </a:lnTo>
                  <a:lnTo>
                    <a:pt x="144" y="119"/>
                  </a:lnTo>
                  <a:lnTo>
                    <a:pt x="144" y="119"/>
                  </a:lnTo>
                  <a:lnTo>
                    <a:pt x="143" y="110"/>
                  </a:lnTo>
                  <a:lnTo>
                    <a:pt x="143" y="107"/>
                  </a:lnTo>
                  <a:lnTo>
                    <a:pt x="144" y="103"/>
                  </a:lnTo>
                  <a:lnTo>
                    <a:pt x="146" y="103"/>
                  </a:lnTo>
                  <a:lnTo>
                    <a:pt x="148" y="103"/>
                  </a:lnTo>
                  <a:lnTo>
                    <a:pt x="148" y="100"/>
                  </a:lnTo>
                  <a:lnTo>
                    <a:pt x="151" y="98"/>
                  </a:lnTo>
                  <a:lnTo>
                    <a:pt x="151" y="98"/>
                  </a:lnTo>
                  <a:lnTo>
                    <a:pt x="151" y="96"/>
                  </a:lnTo>
                  <a:lnTo>
                    <a:pt x="153" y="94"/>
                  </a:lnTo>
                  <a:lnTo>
                    <a:pt x="153" y="93"/>
                  </a:lnTo>
                  <a:lnTo>
                    <a:pt x="162" y="110"/>
                  </a:lnTo>
                  <a:lnTo>
                    <a:pt x="164" y="112"/>
                  </a:lnTo>
                  <a:lnTo>
                    <a:pt x="166" y="109"/>
                  </a:lnTo>
                  <a:lnTo>
                    <a:pt x="166" y="105"/>
                  </a:lnTo>
                  <a:lnTo>
                    <a:pt x="166" y="105"/>
                  </a:lnTo>
                  <a:lnTo>
                    <a:pt x="168" y="105"/>
                  </a:lnTo>
                  <a:lnTo>
                    <a:pt x="168" y="101"/>
                  </a:lnTo>
                  <a:lnTo>
                    <a:pt x="166" y="98"/>
                  </a:lnTo>
                  <a:lnTo>
                    <a:pt x="164" y="96"/>
                  </a:lnTo>
                  <a:lnTo>
                    <a:pt x="164" y="94"/>
                  </a:lnTo>
                  <a:lnTo>
                    <a:pt x="164" y="91"/>
                  </a:lnTo>
                  <a:lnTo>
                    <a:pt x="166" y="89"/>
                  </a:lnTo>
                  <a:lnTo>
                    <a:pt x="169" y="91"/>
                  </a:lnTo>
                  <a:lnTo>
                    <a:pt x="171" y="89"/>
                  </a:lnTo>
                  <a:lnTo>
                    <a:pt x="175" y="94"/>
                  </a:lnTo>
                  <a:lnTo>
                    <a:pt x="180" y="94"/>
                  </a:lnTo>
                  <a:lnTo>
                    <a:pt x="180" y="93"/>
                  </a:lnTo>
                  <a:lnTo>
                    <a:pt x="176" y="93"/>
                  </a:lnTo>
                  <a:lnTo>
                    <a:pt x="178" y="89"/>
                  </a:lnTo>
                  <a:lnTo>
                    <a:pt x="180" y="85"/>
                  </a:lnTo>
                  <a:lnTo>
                    <a:pt x="182" y="84"/>
                  </a:lnTo>
                  <a:lnTo>
                    <a:pt x="180" y="78"/>
                  </a:lnTo>
                  <a:lnTo>
                    <a:pt x="182" y="76"/>
                  </a:lnTo>
                  <a:lnTo>
                    <a:pt x="184" y="76"/>
                  </a:lnTo>
                  <a:lnTo>
                    <a:pt x="187" y="78"/>
                  </a:lnTo>
                  <a:lnTo>
                    <a:pt x="187" y="76"/>
                  </a:lnTo>
                  <a:lnTo>
                    <a:pt x="187" y="73"/>
                  </a:lnTo>
                  <a:lnTo>
                    <a:pt x="187" y="71"/>
                  </a:lnTo>
                  <a:lnTo>
                    <a:pt x="187" y="71"/>
                  </a:lnTo>
                  <a:lnTo>
                    <a:pt x="193" y="73"/>
                  </a:lnTo>
                  <a:lnTo>
                    <a:pt x="193" y="71"/>
                  </a:lnTo>
                  <a:lnTo>
                    <a:pt x="191" y="68"/>
                  </a:lnTo>
                  <a:lnTo>
                    <a:pt x="191" y="64"/>
                  </a:lnTo>
                  <a:lnTo>
                    <a:pt x="196" y="62"/>
                  </a:lnTo>
                  <a:lnTo>
                    <a:pt x="200" y="62"/>
                  </a:lnTo>
                  <a:lnTo>
                    <a:pt x="200" y="64"/>
                  </a:lnTo>
                  <a:lnTo>
                    <a:pt x="203" y="62"/>
                  </a:lnTo>
                  <a:lnTo>
                    <a:pt x="205" y="59"/>
                  </a:lnTo>
                  <a:lnTo>
                    <a:pt x="205" y="57"/>
                  </a:lnTo>
                  <a:lnTo>
                    <a:pt x="203" y="55"/>
                  </a:lnTo>
                  <a:lnTo>
                    <a:pt x="203" y="53"/>
                  </a:lnTo>
                  <a:lnTo>
                    <a:pt x="205" y="55"/>
                  </a:lnTo>
                  <a:lnTo>
                    <a:pt x="207" y="57"/>
                  </a:lnTo>
                  <a:lnTo>
                    <a:pt x="209" y="57"/>
                  </a:lnTo>
                  <a:lnTo>
                    <a:pt x="209" y="55"/>
                  </a:lnTo>
                  <a:lnTo>
                    <a:pt x="210" y="55"/>
                  </a:lnTo>
                  <a:lnTo>
                    <a:pt x="210" y="57"/>
                  </a:lnTo>
                  <a:lnTo>
                    <a:pt x="212" y="55"/>
                  </a:lnTo>
                  <a:lnTo>
                    <a:pt x="216" y="53"/>
                  </a:lnTo>
                  <a:lnTo>
                    <a:pt x="216" y="53"/>
                  </a:lnTo>
                  <a:lnTo>
                    <a:pt x="216" y="52"/>
                  </a:lnTo>
                  <a:lnTo>
                    <a:pt x="217" y="50"/>
                  </a:lnTo>
                  <a:lnTo>
                    <a:pt x="219" y="52"/>
                  </a:lnTo>
                  <a:lnTo>
                    <a:pt x="221" y="52"/>
                  </a:lnTo>
                  <a:lnTo>
                    <a:pt x="225" y="52"/>
                  </a:lnTo>
                  <a:lnTo>
                    <a:pt x="230" y="55"/>
                  </a:lnTo>
                  <a:lnTo>
                    <a:pt x="234" y="62"/>
                  </a:lnTo>
                  <a:lnTo>
                    <a:pt x="237" y="66"/>
                  </a:lnTo>
                  <a:lnTo>
                    <a:pt x="237" y="73"/>
                  </a:lnTo>
                  <a:lnTo>
                    <a:pt x="237" y="75"/>
                  </a:lnTo>
                  <a:lnTo>
                    <a:pt x="237" y="75"/>
                  </a:lnTo>
                  <a:lnTo>
                    <a:pt x="239" y="73"/>
                  </a:lnTo>
                  <a:lnTo>
                    <a:pt x="239" y="71"/>
                  </a:lnTo>
                  <a:lnTo>
                    <a:pt x="239" y="71"/>
                  </a:lnTo>
                  <a:lnTo>
                    <a:pt x="241" y="69"/>
                  </a:lnTo>
                  <a:lnTo>
                    <a:pt x="241" y="69"/>
                  </a:lnTo>
                  <a:lnTo>
                    <a:pt x="241" y="69"/>
                  </a:lnTo>
                  <a:lnTo>
                    <a:pt x="242" y="69"/>
                  </a:lnTo>
                  <a:lnTo>
                    <a:pt x="242" y="68"/>
                  </a:lnTo>
                  <a:lnTo>
                    <a:pt x="244" y="68"/>
                  </a:lnTo>
                  <a:lnTo>
                    <a:pt x="248" y="68"/>
                  </a:lnTo>
                  <a:lnTo>
                    <a:pt x="253" y="68"/>
                  </a:lnTo>
                  <a:lnTo>
                    <a:pt x="260" y="73"/>
                  </a:lnTo>
                  <a:lnTo>
                    <a:pt x="262" y="73"/>
                  </a:lnTo>
                  <a:lnTo>
                    <a:pt x="262" y="69"/>
                  </a:lnTo>
                  <a:lnTo>
                    <a:pt x="264" y="68"/>
                  </a:lnTo>
                  <a:lnTo>
                    <a:pt x="264" y="68"/>
                  </a:lnTo>
                  <a:lnTo>
                    <a:pt x="257" y="59"/>
                  </a:lnTo>
                  <a:lnTo>
                    <a:pt x="259" y="55"/>
                  </a:lnTo>
                  <a:lnTo>
                    <a:pt x="260" y="55"/>
                  </a:lnTo>
                  <a:lnTo>
                    <a:pt x="262" y="55"/>
                  </a:lnTo>
                  <a:lnTo>
                    <a:pt x="264" y="50"/>
                  </a:lnTo>
                  <a:lnTo>
                    <a:pt x="264" y="48"/>
                  </a:lnTo>
                  <a:lnTo>
                    <a:pt x="266" y="46"/>
                  </a:lnTo>
                  <a:lnTo>
                    <a:pt x="271" y="46"/>
                  </a:lnTo>
                  <a:lnTo>
                    <a:pt x="273" y="44"/>
                  </a:lnTo>
                  <a:lnTo>
                    <a:pt x="273" y="41"/>
                  </a:lnTo>
                  <a:lnTo>
                    <a:pt x="269" y="41"/>
                  </a:lnTo>
                  <a:lnTo>
                    <a:pt x="271" y="39"/>
                  </a:lnTo>
                  <a:lnTo>
                    <a:pt x="271" y="37"/>
                  </a:lnTo>
                  <a:lnTo>
                    <a:pt x="273" y="34"/>
                  </a:lnTo>
                  <a:lnTo>
                    <a:pt x="276" y="32"/>
                  </a:lnTo>
                  <a:lnTo>
                    <a:pt x="278" y="30"/>
                  </a:lnTo>
                  <a:lnTo>
                    <a:pt x="280" y="30"/>
                  </a:lnTo>
                  <a:lnTo>
                    <a:pt x="282" y="32"/>
                  </a:lnTo>
                  <a:lnTo>
                    <a:pt x="284" y="34"/>
                  </a:lnTo>
                  <a:lnTo>
                    <a:pt x="284" y="32"/>
                  </a:lnTo>
                  <a:lnTo>
                    <a:pt x="282" y="28"/>
                  </a:lnTo>
                  <a:lnTo>
                    <a:pt x="284" y="28"/>
                  </a:lnTo>
                  <a:lnTo>
                    <a:pt x="284" y="25"/>
                  </a:lnTo>
                  <a:lnTo>
                    <a:pt x="289" y="27"/>
                  </a:lnTo>
                  <a:lnTo>
                    <a:pt x="289" y="25"/>
                  </a:lnTo>
                  <a:lnTo>
                    <a:pt x="301" y="27"/>
                  </a:lnTo>
                  <a:lnTo>
                    <a:pt x="308" y="23"/>
                  </a:lnTo>
                  <a:lnTo>
                    <a:pt x="308" y="16"/>
                  </a:lnTo>
                  <a:lnTo>
                    <a:pt x="307" y="14"/>
                  </a:lnTo>
                  <a:lnTo>
                    <a:pt x="305" y="14"/>
                  </a:lnTo>
                  <a:lnTo>
                    <a:pt x="301" y="14"/>
                  </a:lnTo>
                  <a:lnTo>
                    <a:pt x="298" y="10"/>
                  </a:lnTo>
                  <a:lnTo>
                    <a:pt x="296" y="10"/>
                  </a:lnTo>
                  <a:lnTo>
                    <a:pt x="296" y="9"/>
                  </a:lnTo>
                  <a:lnTo>
                    <a:pt x="296" y="9"/>
                  </a:lnTo>
                  <a:lnTo>
                    <a:pt x="298" y="10"/>
                  </a:lnTo>
                  <a:lnTo>
                    <a:pt x="298" y="9"/>
                  </a:lnTo>
                  <a:lnTo>
                    <a:pt x="300" y="7"/>
                  </a:lnTo>
                  <a:lnTo>
                    <a:pt x="300" y="9"/>
                  </a:lnTo>
                  <a:lnTo>
                    <a:pt x="301" y="12"/>
                  </a:lnTo>
                  <a:lnTo>
                    <a:pt x="303" y="10"/>
                  </a:lnTo>
                  <a:lnTo>
                    <a:pt x="303" y="9"/>
                  </a:lnTo>
                  <a:lnTo>
                    <a:pt x="303" y="9"/>
                  </a:lnTo>
                  <a:lnTo>
                    <a:pt x="305" y="9"/>
                  </a:lnTo>
                  <a:lnTo>
                    <a:pt x="307" y="9"/>
                  </a:lnTo>
                  <a:lnTo>
                    <a:pt x="308" y="12"/>
                  </a:lnTo>
                  <a:lnTo>
                    <a:pt x="310" y="14"/>
                  </a:lnTo>
                  <a:lnTo>
                    <a:pt x="312" y="12"/>
                  </a:lnTo>
                  <a:lnTo>
                    <a:pt x="312" y="12"/>
                  </a:lnTo>
                  <a:lnTo>
                    <a:pt x="314" y="12"/>
                  </a:lnTo>
                  <a:lnTo>
                    <a:pt x="316" y="14"/>
                  </a:lnTo>
                  <a:lnTo>
                    <a:pt x="317" y="16"/>
                  </a:lnTo>
                  <a:lnTo>
                    <a:pt x="321" y="18"/>
                  </a:lnTo>
                  <a:lnTo>
                    <a:pt x="323" y="18"/>
                  </a:lnTo>
                  <a:lnTo>
                    <a:pt x="325" y="18"/>
                  </a:lnTo>
                  <a:lnTo>
                    <a:pt x="325" y="19"/>
                  </a:lnTo>
                  <a:lnTo>
                    <a:pt x="328" y="18"/>
                  </a:lnTo>
                  <a:lnTo>
                    <a:pt x="328" y="19"/>
                  </a:lnTo>
                  <a:lnTo>
                    <a:pt x="330" y="19"/>
                  </a:lnTo>
                  <a:lnTo>
                    <a:pt x="332" y="19"/>
                  </a:lnTo>
                  <a:lnTo>
                    <a:pt x="335" y="21"/>
                  </a:lnTo>
                  <a:lnTo>
                    <a:pt x="337" y="21"/>
                  </a:lnTo>
                  <a:lnTo>
                    <a:pt x="339" y="23"/>
                  </a:lnTo>
                  <a:lnTo>
                    <a:pt x="342" y="21"/>
                  </a:lnTo>
                  <a:lnTo>
                    <a:pt x="342" y="21"/>
                  </a:lnTo>
                  <a:lnTo>
                    <a:pt x="344" y="23"/>
                  </a:lnTo>
                  <a:lnTo>
                    <a:pt x="348" y="23"/>
                  </a:lnTo>
                  <a:lnTo>
                    <a:pt x="350" y="25"/>
                  </a:lnTo>
                  <a:lnTo>
                    <a:pt x="351" y="27"/>
                  </a:lnTo>
                  <a:lnTo>
                    <a:pt x="353" y="23"/>
                  </a:lnTo>
                  <a:lnTo>
                    <a:pt x="357" y="21"/>
                  </a:lnTo>
                  <a:lnTo>
                    <a:pt x="358" y="21"/>
                  </a:lnTo>
                  <a:lnTo>
                    <a:pt x="362" y="21"/>
                  </a:lnTo>
                  <a:lnTo>
                    <a:pt x="360" y="23"/>
                  </a:lnTo>
                  <a:lnTo>
                    <a:pt x="360" y="25"/>
                  </a:lnTo>
                  <a:lnTo>
                    <a:pt x="362" y="25"/>
                  </a:lnTo>
                  <a:lnTo>
                    <a:pt x="364" y="23"/>
                  </a:lnTo>
                  <a:lnTo>
                    <a:pt x="364" y="25"/>
                  </a:lnTo>
                  <a:lnTo>
                    <a:pt x="364" y="30"/>
                  </a:lnTo>
                  <a:lnTo>
                    <a:pt x="364" y="30"/>
                  </a:lnTo>
                  <a:lnTo>
                    <a:pt x="366" y="30"/>
                  </a:lnTo>
                  <a:lnTo>
                    <a:pt x="367" y="27"/>
                  </a:lnTo>
                  <a:lnTo>
                    <a:pt x="367" y="25"/>
                  </a:lnTo>
                  <a:lnTo>
                    <a:pt x="367" y="23"/>
                  </a:lnTo>
                  <a:lnTo>
                    <a:pt x="371" y="19"/>
                  </a:lnTo>
                  <a:lnTo>
                    <a:pt x="371" y="21"/>
                  </a:lnTo>
                  <a:lnTo>
                    <a:pt x="373" y="23"/>
                  </a:lnTo>
                  <a:lnTo>
                    <a:pt x="373" y="27"/>
                  </a:lnTo>
                  <a:lnTo>
                    <a:pt x="375" y="25"/>
                  </a:lnTo>
                  <a:lnTo>
                    <a:pt x="376" y="25"/>
                  </a:lnTo>
                  <a:lnTo>
                    <a:pt x="378" y="27"/>
                  </a:lnTo>
                  <a:lnTo>
                    <a:pt x="375" y="34"/>
                  </a:lnTo>
                  <a:lnTo>
                    <a:pt x="373" y="34"/>
                  </a:lnTo>
                  <a:lnTo>
                    <a:pt x="373" y="34"/>
                  </a:lnTo>
                  <a:lnTo>
                    <a:pt x="371" y="35"/>
                  </a:lnTo>
                  <a:lnTo>
                    <a:pt x="373" y="37"/>
                  </a:lnTo>
                  <a:lnTo>
                    <a:pt x="371" y="41"/>
                  </a:lnTo>
                  <a:lnTo>
                    <a:pt x="371" y="41"/>
                  </a:lnTo>
                  <a:lnTo>
                    <a:pt x="367" y="41"/>
                  </a:lnTo>
                  <a:lnTo>
                    <a:pt x="367" y="39"/>
                  </a:lnTo>
                  <a:lnTo>
                    <a:pt x="366" y="41"/>
                  </a:lnTo>
                  <a:lnTo>
                    <a:pt x="367" y="44"/>
                  </a:lnTo>
                  <a:lnTo>
                    <a:pt x="366" y="44"/>
                  </a:lnTo>
                  <a:lnTo>
                    <a:pt x="364" y="43"/>
                  </a:lnTo>
                  <a:lnTo>
                    <a:pt x="364" y="41"/>
                  </a:lnTo>
                  <a:lnTo>
                    <a:pt x="362" y="50"/>
                  </a:lnTo>
                  <a:lnTo>
                    <a:pt x="364" y="48"/>
                  </a:lnTo>
                  <a:lnTo>
                    <a:pt x="364" y="53"/>
                  </a:lnTo>
                  <a:lnTo>
                    <a:pt x="364" y="55"/>
                  </a:lnTo>
                  <a:lnTo>
                    <a:pt x="357" y="68"/>
                  </a:lnTo>
                  <a:lnTo>
                    <a:pt x="357" y="69"/>
                  </a:lnTo>
                  <a:lnTo>
                    <a:pt x="358" y="71"/>
                  </a:lnTo>
                  <a:lnTo>
                    <a:pt x="360" y="73"/>
                  </a:lnTo>
                  <a:lnTo>
                    <a:pt x="362" y="73"/>
                  </a:lnTo>
                  <a:lnTo>
                    <a:pt x="366" y="75"/>
                  </a:lnTo>
                  <a:lnTo>
                    <a:pt x="369" y="76"/>
                  </a:lnTo>
                  <a:lnTo>
                    <a:pt x="371" y="82"/>
                  </a:lnTo>
                  <a:lnTo>
                    <a:pt x="371" y="85"/>
                  </a:lnTo>
                  <a:lnTo>
                    <a:pt x="375" y="84"/>
                  </a:lnTo>
                  <a:lnTo>
                    <a:pt x="380" y="85"/>
                  </a:lnTo>
                  <a:lnTo>
                    <a:pt x="383" y="85"/>
                  </a:lnTo>
                  <a:lnTo>
                    <a:pt x="385" y="87"/>
                  </a:lnTo>
                  <a:lnTo>
                    <a:pt x="394" y="93"/>
                  </a:lnTo>
                  <a:lnTo>
                    <a:pt x="398" y="98"/>
                  </a:lnTo>
                  <a:lnTo>
                    <a:pt x="410" y="101"/>
                  </a:lnTo>
                  <a:lnTo>
                    <a:pt x="414" y="103"/>
                  </a:lnTo>
                  <a:lnTo>
                    <a:pt x="416" y="109"/>
                  </a:lnTo>
                  <a:lnTo>
                    <a:pt x="430" y="116"/>
                  </a:lnTo>
                  <a:lnTo>
                    <a:pt x="441" y="112"/>
                  </a:lnTo>
                  <a:lnTo>
                    <a:pt x="442" y="110"/>
                  </a:lnTo>
                  <a:lnTo>
                    <a:pt x="455" y="71"/>
                  </a:lnTo>
                  <a:lnTo>
                    <a:pt x="451" y="48"/>
                  </a:lnTo>
                  <a:lnTo>
                    <a:pt x="455" y="43"/>
                  </a:lnTo>
                  <a:lnTo>
                    <a:pt x="455" y="37"/>
                  </a:lnTo>
                  <a:lnTo>
                    <a:pt x="455" y="34"/>
                  </a:lnTo>
                  <a:lnTo>
                    <a:pt x="457" y="32"/>
                  </a:lnTo>
                  <a:lnTo>
                    <a:pt x="453" y="30"/>
                  </a:lnTo>
                  <a:lnTo>
                    <a:pt x="455" y="21"/>
                  </a:lnTo>
                  <a:lnTo>
                    <a:pt x="458" y="21"/>
                  </a:lnTo>
                  <a:lnTo>
                    <a:pt x="460" y="12"/>
                  </a:lnTo>
                  <a:lnTo>
                    <a:pt x="464" y="9"/>
                  </a:lnTo>
                  <a:lnTo>
                    <a:pt x="464" y="3"/>
                  </a:lnTo>
                  <a:lnTo>
                    <a:pt x="466" y="3"/>
                  </a:lnTo>
                  <a:lnTo>
                    <a:pt x="467" y="3"/>
                  </a:lnTo>
                  <a:lnTo>
                    <a:pt x="469" y="2"/>
                  </a:lnTo>
                  <a:lnTo>
                    <a:pt x="471" y="0"/>
                  </a:lnTo>
                  <a:lnTo>
                    <a:pt x="473" y="0"/>
                  </a:lnTo>
                  <a:lnTo>
                    <a:pt x="473" y="2"/>
                  </a:lnTo>
                  <a:lnTo>
                    <a:pt x="473" y="3"/>
                  </a:lnTo>
                  <a:lnTo>
                    <a:pt x="473" y="5"/>
                  </a:lnTo>
                  <a:lnTo>
                    <a:pt x="473" y="5"/>
                  </a:lnTo>
                  <a:lnTo>
                    <a:pt x="474" y="19"/>
                  </a:lnTo>
                  <a:lnTo>
                    <a:pt x="478" y="19"/>
                  </a:lnTo>
                  <a:lnTo>
                    <a:pt x="478" y="21"/>
                  </a:lnTo>
                  <a:lnTo>
                    <a:pt x="478" y="25"/>
                  </a:lnTo>
                  <a:lnTo>
                    <a:pt x="480" y="27"/>
                  </a:lnTo>
                  <a:lnTo>
                    <a:pt x="480" y="30"/>
                  </a:lnTo>
                  <a:lnTo>
                    <a:pt x="482" y="30"/>
                  </a:lnTo>
                  <a:lnTo>
                    <a:pt x="482" y="35"/>
                  </a:lnTo>
                  <a:lnTo>
                    <a:pt x="483" y="35"/>
                  </a:lnTo>
                  <a:lnTo>
                    <a:pt x="485" y="44"/>
                  </a:lnTo>
                  <a:lnTo>
                    <a:pt x="485" y="50"/>
                  </a:lnTo>
                  <a:lnTo>
                    <a:pt x="489" y="59"/>
                  </a:lnTo>
                  <a:lnTo>
                    <a:pt x="490" y="60"/>
                  </a:lnTo>
                  <a:lnTo>
                    <a:pt x="492" y="60"/>
                  </a:lnTo>
                  <a:lnTo>
                    <a:pt x="496" y="59"/>
                  </a:lnTo>
                  <a:lnTo>
                    <a:pt x="499" y="57"/>
                  </a:lnTo>
                  <a:lnTo>
                    <a:pt x="501" y="57"/>
                  </a:lnTo>
                  <a:lnTo>
                    <a:pt x="503" y="62"/>
                  </a:lnTo>
                  <a:lnTo>
                    <a:pt x="507" y="64"/>
                  </a:lnTo>
                  <a:lnTo>
                    <a:pt x="508" y="66"/>
                  </a:lnTo>
                  <a:lnTo>
                    <a:pt x="510" y="68"/>
                  </a:lnTo>
                  <a:lnTo>
                    <a:pt x="514" y="69"/>
                  </a:lnTo>
                  <a:lnTo>
                    <a:pt x="514" y="73"/>
                  </a:lnTo>
                  <a:lnTo>
                    <a:pt x="514" y="75"/>
                  </a:lnTo>
                  <a:lnTo>
                    <a:pt x="514" y="80"/>
                  </a:lnTo>
                  <a:lnTo>
                    <a:pt x="514" y="84"/>
                  </a:lnTo>
                  <a:lnTo>
                    <a:pt x="514" y="85"/>
                  </a:lnTo>
                  <a:lnTo>
                    <a:pt x="515" y="89"/>
                  </a:lnTo>
                  <a:lnTo>
                    <a:pt x="517" y="96"/>
                  </a:lnTo>
                  <a:lnTo>
                    <a:pt x="521" y="101"/>
                  </a:lnTo>
                  <a:lnTo>
                    <a:pt x="523" y="101"/>
                  </a:lnTo>
                  <a:lnTo>
                    <a:pt x="526" y="119"/>
                  </a:lnTo>
                  <a:lnTo>
                    <a:pt x="526" y="125"/>
                  </a:lnTo>
                  <a:lnTo>
                    <a:pt x="526" y="126"/>
                  </a:lnTo>
                  <a:lnTo>
                    <a:pt x="528" y="128"/>
                  </a:lnTo>
                  <a:lnTo>
                    <a:pt x="530" y="130"/>
                  </a:lnTo>
                  <a:lnTo>
                    <a:pt x="530" y="130"/>
                  </a:lnTo>
                  <a:lnTo>
                    <a:pt x="530" y="130"/>
                  </a:lnTo>
                  <a:lnTo>
                    <a:pt x="530" y="130"/>
                  </a:lnTo>
                  <a:lnTo>
                    <a:pt x="530" y="132"/>
                  </a:lnTo>
                  <a:lnTo>
                    <a:pt x="530" y="132"/>
                  </a:lnTo>
                  <a:lnTo>
                    <a:pt x="530" y="134"/>
                  </a:lnTo>
                  <a:lnTo>
                    <a:pt x="532" y="137"/>
                  </a:lnTo>
                  <a:lnTo>
                    <a:pt x="535" y="139"/>
                  </a:lnTo>
                  <a:lnTo>
                    <a:pt x="537" y="141"/>
                  </a:lnTo>
                  <a:lnTo>
                    <a:pt x="544" y="143"/>
                  </a:lnTo>
                  <a:lnTo>
                    <a:pt x="546" y="143"/>
                  </a:lnTo>
                  <a:lnTo>
                    <a:pt x="548" y="141"/>
                  </a:lnTo>
                  <a:lnTo>
                    <a:pt x="549" y="148"/>
                  </a:lnTo>
                  <a:lnTo>
                    <a:pt x="551" y="150"/>
                  </a:lnTo>
                  <a:lnTo>
                    <a:pt x="555" y="150"/>
                  </a:lnTo>
                  <a:lnTo>
                    <a:pt x="557" y="150"/>
                  </a:lnTo>
                  <a:lnTo>
                    <a:pt x="558" y="151"/>
                  </a:lnTo>
                  <a:lnTo>
                    <a:pt x="562" y="155"/>
                  </a:lnTo>
                  <a:lnTo>
                    <a:pt x="564" y="153"/>
                  </a:lnTo>
                  <a:lnTo>
                    <a:pt x="571" y="159"/>
                  </a:lnTo>
                  <a:lnTo>
                    <a:pt x="571" y="162"/>
                  </a:lnTo>
                  <a:lnTo>
                    <a:pt x="569" y="162"/>
                  </a:lnTo>
                  <a:lnTo>
                    <a:pt x="569" y="166"/>
                  </a:lnTo>
                  <a:lnTo>
                    <a:pt x="571" y="168"/>
                  </a:lnTo>
                  <a:lnTo>
                    <a:pt x="573" y="168"/>
                  </a:lnTo>
                  <a:lnTo>
                    <a:pt x="578" y="178"/>
                  </a:lnTo>
                  <a:lnTo>
                    <a:pt x="580" y="178"/>
                  </a:lnTo>
                  <a:lnTo>
                    <a:pt x="582" y="187"/>
                  </a:lnTo>
                  <a:lnTo>
                    <a:pt x="582" y="189"/>
                  </a:lnTo>
                  <a:lnTo>
                    <a:pt x="582" y="192"/>
                  </a:lnTo>
                  <a:lnTo>
                    <a:pt x="583" y="192"/>
                  </a:lnTo>
                  <a:lnTo>
                    <a:pt x="583" y="196"/>
                  </a:lnTo>
                  <a:lnTo>
                    <a:pt x="585" y="196"/>
                  </a:lnTo>
                  <a:lnTo>
                    <a:pt x="585" y="194"/>
                  </a:lnTo>
                  <a:lnTo>
                    <a:pt x="587" y="194"/>
                  </a:lnTo>
                  <a:lnTo>
                    <a:pt x="587" y="191"/>
                  </a:lnTo>
                  <a:lnTo>
                    <a:pt x="589" y="189"/>
                  </a:lnTo>
                  <a:lnTo>
                    <a:pt x="590" y="192"/>
                  </a:lnTo>
                  <a:lnTo>
                    <a:pt x="598" y="196"/>
                  </a:lnTo>
                  <a:lnTo>
                    <a:pt x="598" y="192"/>
                  </a:lnTo>
                  <a:lnTo>
                    <a:pt x="599" y="194"/>
                  </a:lnTo>
                  <a:lnTo>
                    <a:pt x="599" y="196"/>
                  </a:lnTo>
                  <a:lnTo>
                    <a:pt x="599" y="196"/>
                  </a:lnTo>
                  <a:lnTo>
                    <a:pt x="603" y="214"/>
                  </a:lnTo>
                  <a:lnTo>
                    <a:pt x="610" y="221"/>
                  </a:lnTo>
                  <a:lnTo>
                    <a:pt x="615" y="221"/>
                  </a:lnTo>
                  <a:lnTo>
                    <a:pt x="617" y="223"/>
                  </a:lnTo>
                  <a:lnTo>
                    <a:pt x="621" y="228"/>
                  </a:lnTo>
                  <a:lnTo>
                    <a:pt x="621" y="230"/>
                  </a:lnTo>
                  <a:lnTo>
                    <a:pt x="624" y="234"/>
                  </a:lnTo>
                  <a:lnTo>
                    <a:pt x="626" y="234"/>
                  </a:lnTo>
                  <a:lnTo>
                    <a:pt x="626" y="235"/>
                  </a:lnTo>
                  <a:lnTo>
                    <a:pt x="630" y="241"/>
                  </a:lnTo>
                  <a:lnTo>
                    <a:pt x="630" y="242"/>
                  </a:lnTo>
                  <a:lnTo>
                    <a:pt x="633" y="242"/>
                  </a:lnTo>
                  <a:lnTo>
                    <a:pt x="635" y="251"/>
                  </a:lnTo>
                  <a:lnTo>
                    <a:pt x="637" y="255"/>
                  </a:lnTo>
                  <a:lnTo>
                    <a:pt x="639" y="253"/>
                  </a:lnTo>
                  <a:lnTo>
                    <a:pt x="639" y="259"/>
                  </a:lnTo>
                  <a:lnTo>
                    <a:pt x="637" y="262"/>
                  </a:lnTo>
                  <a:lnTo>
                    <a:pt x="640" y="276"/>
                  </a:lnTo>
                  <a:lnTo>
                    <a:pt x="639" y="275"/>
                  </a:lnTo>
                  <a:lnTo>
                    <a:pt x="639" y="278"/>
                  </a:lnTo>
                  <a:lnTo>
                    <a:pt x="639" y="278"/>
                  </a:lnTo>
                  <a:lnTo>
                    <a:pt x="639" y="280"/>
                  </a:lnTo>
                  <a:lnTo>
                    <a:pt x="640" y="282"/>
                  </a:lnTo>
                  <a:lnTo>
                    <a:pt x="646" y="298"/>
                  </a:lnTo>
                  <a:lnTo>
                    <a:pt x="640" y="333"/>
                  </a:lnTo>
                  <a:lnTo>
                    <a:pt x="640" y="333"/>
                  </a:lnTo>
                  <a:lnTo>
                    <a:pt x="637" y="339"/>
                  </a:lnTo>
                  <a:lnTo>
                    <a:pt x="639" y="350"/>
                  </a:lnTo>
                  <a:lnTo>
                    <a:pt x="637" y="351"/>
                  </a:lnTo>
                  <a:lnTo>
                    <a:pt x="637" y="353"/>
                  </a:lnTo>
                  <a:lnTo>
                    <a:pt x="630" y="369"/>
                  </a:lnTo>
                  <a:lnTo>
                    <a:pt x="628" y="371"/>
                  </a:lnTo>
                  <a:lnTo>
                    <a:pt x="628" y="373"/>
                  </a:lnTo>
                  <a:lnTo>
                    <a:pt x="628" y="374"/>
                  </a:lnTo>
                  <a:lnTo>
                    <a:pt x="624" y="380"/>
                  </a:lnTo>
                  <a:lnTo>
                    <a:pt x="623" y="380"/>
                  </a:lnTo>
                  <a:lnTo>
                    <a:pt x="623" y="380"/>
                  </a:lnTo>
                  <a:lnTo>
                    <a:pt x="624" y="382"/>
                  </a:lnTo>
                  <a:lnTo>
                    <a:pt x="619" y="383"/>
                  </a:lnTo>
                  <a:lnTo>
                    <a:pt x="612" y="396"/>
                  </a:lnTo>
                  <a:lnTo>
                    <a:pt x="610" y="396"/>
                  </a:lnTo>
                  <a:lnTo>
                    <a:pt x="608" y="396"/>
                  </a:lnTo>
                  <a:lnTo>
                    <a:pt x="608" y="398"/>
                  </a:lnTo>
                  <a:lnTo>
                    <a:pt x="610" y="398"/>
                  </a:lnTo>
                  <a:lnTo>
                    <a:pt x="610" y="401"/>
                  </a:lnTo>
                  <a:lnTo>
                    <a:pt x="608" y="405"/>
                  </a:lnTo>
                  <a:lnTo>
                    <a:pt x="608" y="405"/>
                  </a:lnTo>
                  <a:lnTo>
                    <a:pt x="608" y="408"/>
                  </a:lnTo>
                  <a:lnTo>
                    <a:pt x="605" y="412"/>
                  </a:lnTo>
                  <a:lnTo>
                    <a:pt x="601" y="428"/>
                  </a:lnTo>
                  <a:lnTo>
                    <a:pt x="599" y="426"/>
                  </a:lnTo>
                  <a:lnTo>
                    <a:pt x="598" y="432"/>
                  </a:lnTo>
                  <a:lnTo>
                    <a:pt x="596" y="433"/>
                  </a:lnTo>
                  <a:lnTo>
                    <a:pt x="594" y="437"/>
                  </a:lnTo>
                  <a:lnTo>
                    <a:pt x="594" y="437"/>
                  </a:lnTo>
                  <a:lnTo>
                    <a:pt x="592" y="439"/>
                  </a:lnTo>
                  <a:lnTo>
                    <a:pt x="590" y="448"/>
                  </a:lnTo>
                  <a:lnTo>
                    <a:pt x="592" y="451"/>
                  </a:lnTo>
                  <a:lnTo>
                    <a:pt x="589" y="462"/>
                  </a:lnTo>
                  <a:lnTo>
                    <a:pt x="590" y="471"/>
                  </a:lnTo>
                  <a:lnTo>
                    <a:pt x="589" y="474"/>
                  </a:lnTo>
                  <a:lnTo>
                    <a:pt x="587" y="473"/>
                  </a:lnTo>
                  <a:lnTo>
                    <a:pt x="585" y="473"/>
                  </a:lnTo>
                  <a:lnTo>
                    <a:pt x="585" y="478"/>
                  </a:lnTo>
                  <a:lnTo>
                    <a:pt x="564" y="480"/>
                  </a:lnTo>
                  <a:lnTo>
                    <a:pt x="546" y="489"/>
                  </a:lnTo>
                  <a:lnTo>
                    <a:pt x="544" y="490"/>
                  </a:lnTo>
                  <a:lnTo>
                    <a:pt x="544" y="492"/>
                  </a:lnTo>
                  <a:lnTo>
                    <a:pt x="540" y="496"/>
                  </a:lnTo>
                  <a:lnTo>
                    <a:pt x="539" y="498"/>
                  </a:lnTo>
                  <a:lnTo>
                    <a:pt x="537" y="496"/>
                  </a:lnTo>
                  <a:lnTo>
                    <a:pt x="533" y="498"/>
                  </a:lnTo>
                  <a:lnTo>
                    <a:pt x="532" y="498"/>
                  </a:lnTo>
                  <a:lnTo>
                    <a:pt x="530" y="498"/>
                  </a:lnTo>
                  <a:lnTo>
                    <a:pt x="530" y="499"/>
                  </a:lnTo>
                  <a:lnTo>
                    <a:pt x="530" y="501"/>
                  </a:lnTo>
                  <a:lnTo>
                    <a:pt x="532" y="499"/>
                  </a:lnTo>
                  <a:lnTo>
                    <a:pt x="533" y="498"/>
                  </a:lnTo>
                  <a:lnTo>
                    <a:pt x="535" y="498"/>
                  </a:lnTo>
                  <a:lnTo>
                    <a:pt x="533" y="505"/>
                  </a:lnTo>
                  <a:lnTo>
                    <a:pt x="532" y="507"/>
                  </a:lnTo>
                  <a:lnTo>
                    <a:pt x="528" y="501"/>
                  </a:lnTo>
                  <a:lnTo>
                    <a:pt x="526" y="501"/>
                  </a:lnTo>
                  <a:lnTo>
                    <a:pt x="524" y="499"/>
                  </a:lnTo>
                  <a:lnTo>
                    <a:pt x="523" y="496"/>
                  </a:lnTo>
                  <a:lnTo>
                    <a:pt x="519" y="496"/>
                  </a:lnTo>
                  <a:lnTo>
                    <a:pt x="517" y="494"/>
                  </a:lnTo>
                  <a:lnTo>
                    <a:pt x="517" y="492"/>
                  </a:lnTo>
                  <a:lnTo>
                    <a:pt x="517" y="489"/>
                  </a:lnTo>
                  <a:lnTo>
                    <a:pt x="515" y="487"/>
                  </a:lnTo>
                  <a:lnTo>
                    <a:pt x="512" y="490"/>
                  </a:lnTo>
                  <a:lnTo>
                    <a:pt x="510" y="490"/>
                  </a:lnTo>
                  <a:lnTo>
                    <a:pt x="507" y="490"/>
                  </a:lnTo>
                  <a:lnTo>
                    <a:pt x="505" y="489"/>
                  </a:lnTo>
                  <a:lnTo>
                    <a:pt x="508" y="489"/>
                  </a:lnTo>
                  <a:lnTo>
                    <a:pt x="510" y="485"/>
                  </a:lnTo>
                  <a:lnTo>
                    <a:pt x="510" y="482"/>
                  </a:lnTo>
                  <a:lnTo>
                    <a:pt x="507" y="480"/>
                  </a:lnTo>
                  <a:lnTo>
                    <a:pt x="503" y="483"/>
                  </a:lnTo>
                  <a:lnTo>
                    <a:pt x="499" y="483"/>
                  </a:lnTo>
                  <a:lnTo>
                    <a:pt x="503" y="487"/>
                  </a:lnTo>
                  <a:lnTo>
                    <a:pt x="503" y="487"/>
                  </a:lnTo>
                  <a:lnTo>
                    <a:pt x="498" y="489"/>
                  </a:lnTo>
                  <a:lnTo>
                    <a:pt x="494" y="492"/>
                  </a:lnTo>
                  <a:lnTo>
                    <a:pt x="492" y="496"/>
                  </a:lnTo>
                  <a:lnTo>
                    <a:pt x="483" y="499"/>
                  </a:lnTo>
                  <a:lnTo>
                    <a:pt x="482" y="498"/>
                  </a:lnTo>
                  <a:lnTo>
                    <a:pt x="458" y="489"/>
                  </a:lnTo>
                  <a:lnTo>
                    <a:pt x="455" y="489"/>
                  </a:lnTo>
                  <a:lnTo>
                    <a:pt x="453" y="490"/>
                  </a:lnTo>
                  <a:lnTo>
                    <a:pt x="451" y="487"/>
                  </a:lnTo>
                  <a:lnTo>
                    <a:pt x="446" y="483"/>
                  </a:lnTo>
                  <a:lnTo>
                    <a:pt x="441" y="483"/>
                  </a:lnTo>
                  <a:lnTo>
                    <a:pt x="435" y="480"/>
                  </a:lnTo>
                  <a:lnTo>
                    <a:pt x="433" y="478"/>
                  </a:lnTo>
                  <a:lnTo>
                    <a:pt x="432" y="474"/>
                  </a:lnTo>
                  <a:lnTo>
                    <a:pt x="428" y="471"/>
                  </a:lnTo>
                  <a:lnTo>
                    <a:pt x="424" y="462"/>
                  </a:lnTo>
                  <a:lnTo>
                    <a:pt x="424" y="462"/>
                  </a:lnTo>
                  <a:lnTo>
                    <a:pt x="426" y="458"/>
                  </a:lnTo>
                  <a:lnTo>
                    <a:pt x="426" y="455"/>
                  </a:lnTo>
                  <a:lnTo>
                    <a:pt x="423" y="446"/>
                  </a:lnTo>
                  <a:lnTo>
                    <a:pt x="416" y="437"/>
                  </a:lnTo>
                  <a:lnTo>
                    <a:pt x="419" y="432"/>
                  </a:lnTo>
                  <a:lnTo>
                    <a:pt x="417" y="432"/>
                  </a:lnTo>
                  <a:lnTo>
                    <a:pt x="414" y="432"/>
                  </a:lnTo>
                  <a:lnTo>
                    <a:pt x="405" y="435"/>
                  </a:lnTo>
                  <a:lnTo>
                    <a:pt x="401" y="437"/>
                  </a:lnTo>
                  <a:lnTo>
                    <a:pt x="399" y="435"/>
                  </a:lnTo>
                  <a:lnTo>
                    <a:pt x="403" y="428"/>
                  </a:lnTo>
                  <a:lnTo>
                    <a:pt x="405" y="423"/>
                  </a:lnTo>
                  <a:lnTo>
                    <a:pt x="405" y="419"/>
                  </a:lnTo>
                  <a:lnTo>
                    <a:pt x="403" y="414"/>
                  </a:lnTo>
                  <a:lnTo>
                    <a:pt x="398" y="408"/>
                  </a:lnTo>
                  <a:lnTo>
                    <a:pt x="394" y="416"/>
                  </a:lnTo>
                  <a:lnTo>
                    <a:pt x="392" y="426"/>
                  </a:lnTo>
                  <a:lnTo>
                    <a:pt x="392" y="426"/>
                  </a:lnTo>
                  <a:lnTo>
                    <a:pt x="391" y="426"/>
                  </a:lnTo>
                  <a:lnTo>
                    <a:pt x="387" y="428"/>
                  </a:lnTo>
                  <a:lnTo>
                    <a:pt x="383" y="428"/>
                  </a:lnTo>
                  <a:lnTo>
                    <a:pt x="380" y="430"/>
                  </a:lnTo>
                  <a:lnTo>
                    <a:pt x="378" y="428"/>
                  </a:lnTo>
                  <a:lnTo>
                    <a:pt x="380" y="423"/>
                  </a:lnTo>
                  <a:lnTo>
                    <a:pt x="383" y="423"/>
                  </a:lnTo>
                  <a:lnTo>
                    <a:pt x="387" y="421"/>
                  </a:lnTo>
                  <a:lnTo>
                    <a:pt x="389" y="412"/>
                  </a:lnTo>
                  <a:lnTo>
                    <a:pt x="389" y="412"/>
                  </a:lnTo>
                  <a:lnTo>
                    <a:pt x="389" y="407"/>
                  </a:lnTo>
                  <a:lnTo>
                    <a:pt x="392" y="399"/>
                  </a:lnTo>
                  <a:lnTo>
                    <a:pt x="394" y="398"/>
                  </a:lnTo>
                  <a:lnTo>
                    <a:pt x="394" y="394"/>
                  </a:lnTo>
                  <a:lnTo>
                    <a:pt x="396" y="387"/>
                  </a:lnTo>
                  <a:lnTo>
                    <a:pt x="396" y="389"/>
                  </a:lnTo>
                  <a:lnTo>
                    <a:pt x="396" y="383"/>
                  </a:lnTo>
                  <a:lnTo>
                    <a:pt x="396" y="382"/>
                  </a:lnTo>
                  <a:lnTo>
                    <a:pt x="394" y="380"/>
                  </a:lnTo>
                  <a:lnTo>
                    <a:pt x="394" y="376"/>
                  </a:lnTo>
                  <a:lnTo>
                    <a:pt x="392" y="376"/>
                  </a:lnTo>
                  <a:lnTo>
                    <a:pt x="392" y="378"/>
                  </a:lnTo>
                  <a:lnTo>
                    <a:pt x="392" y="383"/>
                  </a:lnTo>
                  <a:lnTo>
                    <a:pt x="391" y="383"/>
                  </a:lnTo>
                  <a:lnTo>
                    <a:pt x="385" y="394"/>
                  </a:lnTo>
                  <a:lnTo>
                    <a:pt x="385" y="396"/>
                  </a:lnTo>
                  <a:lnTo>
                    <a:pt x="383" y="399"/>
                  </a:lnTo>
                  <a:lnTo>
                    <a:pt x="380" y="398"/>
                  </a:lnTo>
                  <a:lnTo>
                    <a:pt x="380" y="399"/>
                  </a:lnTo>
                  <a:lnTo>
                    <a:pt x="378" y="401"/>
                  </a:lnTo>
                  <a:lnTo>
                    <a:pt x="375" y="403"/>
                  </a:lnTo>
                  <a:lnTo>
                    <a:pt x="373" y="405"/>
                  </a:lnTo>
                  <a:lnTo>
                    <a:pt x="371" y="405"/>
                  </a:lnTo>
                  <a:lnTo>
                    <a:pt x="369" y="410"/>
                  </a:lnTo>
                  <a:lnTo>
                    <a:pt x="364" y="416"/>
                  </a:lnTo>
                  <a:lnTo>
                    <a:pt x="362" y="419"/>
                  </a:lnTo>
                  <a:lnTo>
                    <a:pt x="364" y="419"/>
                  </a:lnTo>
                  <a:lnTo>
                    <a:pt x="364" y="424"/>
                  </a:lnTo>
                  <a:lnTo>
                    <a:pt x="362" y="423"/>
                  </a:lnTo>
                  <a:lnTo>
                    <a:pt x="360" y="423"/>
                  </a:lnTo>
                  <a:lnTo>
                    <a:pt x="358" y="419"/>
                  </a:lnTo>
                  <a:lnTo>
                    <a:pt x="355" y="417"/>
                  </a:lnTo>
                  <a:lnTo>
                    <a:pt x="353" y="416"/>
                  </a:lnTo>
                  <a:lnTo>
                    <a:pt x="351" y="416"/>
                  </a:lnTo>
                  <a:lnTo>
                    <a:pt x="351" y="412"/>
                  </a:lnTo>
                  <a:lnTo>
                    <a:pt x="355" y="416"/>
                  </a:lnTo>
                  <a:lnTo>
                    <a:pt x="355" y="414"/>
                  </a:lnTo>
                  <a:lnTo>
                    <a:pt x="355" y="410"/>
                  </a:lnTo>
                  <a:lnTo>
                    <a:pt x="353" y="407"/>
                  </a:lnTo>
                  <a:lnTo>
                    <a:pt x="353" y="403"/>
                  </a:lnTo>
                  <a:lnTo>
                    <a:pt x="350" y="399"/>
                  </a:lnTo>
                  <a:lnTo>
                    <a:pt x="348" y="398"/>
                  </a:lnTo>
                  <a:lnTo>
                    <a:pt x="346" y="392"/>
                  </a:lnTo>
                  <a:lnTo>
                    <a:pt x="344" y="389"/>
                  </a:lnTo>
                  <a:lnTo>
                    <a:pt x="342" y="389"/>
                  </a:lnTo>
                  <a:lnTo>
                    <a:pt x="337" y="385"/>
                  </a:lnTo>
                  <a:lnTo>
                    <a:pt x="333" y="383"/>
                  </a:lnTo>
                  <a:lnTo>
                    <a:pt x="333" y="380"/>
                  </a:lnTo>
                  <a:lnTo>
                    <a:pt x="335" y="380"/>
                  </a:lnTo>
                  <a:lnTo>
                    <a:pt x="337" y="376"/>
                  </a:lnTo>
                  <a:lnTo>
                    <a:pt x="330" y="374"/>
                  </a:lnTo>
                  <a:lnTo>
                    <a:pt x="325" y="369"/>
                  </a:lnTo>
                  <a:lnTo>
                    <a:pt x="323" y="367"/>
                  </a:lnTo>
                  <a:lnTo>
                    <a:pt x="323" y="371"/>
                  </a:lnTo>
                  <a:lnTo>
                    <a:pt x="321" y="369"/>
                  </a:lnTo>
                  <a:lnTo>
                    <a:pt x="310" y="366"/>
                  </a:lnTo>
                  <a:lnTo>
                    <a:pt x="308" y="366"/>
                  </a:lnTo>
                  <a:lnTo>
                    <a:pt x="307" y="367"/>
                  </a:lnTo>
                  <a:lnTo>
                    <a:pt x="307" y="367"/>
                  </a:lnTo>
                  <a:lnTo>
                    <a:pt x="305" y="366"/>
                  </a:lnTo>
                  <a:lnTo>
                    <a:pt x="296" y="358"/>
                  </a:lnTo>
                  <a:lnTo>
                    <a:pt x="289" y="357"/>
                  </a:lnTo>
                  <a:lnTo>
                    <a:pt x="257" y="358"/>
                  </a:lnTo>
                  <a:lnTo>
                    <a:pt x="239" y="367"/>
                  </a:lnTo>
                  <a:lnTo>
                    <a:pt x="232" y="367"/>
                  </a:lnTo>
                  <a:lnTo>
                    <a:pt x="226" y="371"/>
                  </a:lnTo>
                  <a:lnTo>
                    <a:pt x="210" y="371"/>
                  </a:lnTo>
                  <a:lnTo>
                    <a:pt x="207" y="369"/>
                  </a:lnTo>
                  <a:lnTo>
                    <a:pt x="201" y="371"/>
                  </a:lnTo>
                  <a:lnTo>
                    <a:pt x="191" y="378"/>
                  </a:lnTo>
                  <a:lnTo>
                    <a:pt x="187" y="380"/>
                  </a:lnTo>
                  <a:lnTo>
                    <a:pt x="182" y="382"/>
                  </a:lnTo>
                  <a:lnTo>
                    <a:pt x="178" y="383"/>
                  </a:lnTo>
                  <a:lnTo>
                    <a:pt x="175" y="385"/>
                  </a:lnTo>
                  <a:lnTo>
                    <a:pt x="168" y="399"/>
                  </a:lnTo>
                  <a:lnTo>
                    <a:pt x="162" y="401"/>
                  </a:lnTo>
                  <a:lnTo>
                    <a:pt x="159" y="401"/>
                  </a:lnTo>
                  <a:lnTo>
                    <a:pt x="157" y="399"/>
                  </a:lnTo>
                  <a:lnTo>
                    <a:pt x="144" y="403"/>
                  </a:lnTo>
                  <a:lnTo>
                    <a:pt x="143" y="401"/>
                  </a:lnTo>
                  <a:lnTo>
                    <a:pt x="141" y="399"/>
                  </a:lnTo>
                  <a:lnTo>
                    <a:pt x="135" y="401"/>
                  </a:lnTo>
                  <a:lnTo>
                    <a:pt x="126" y="399"/>
                  </a:lnTo>
                  <a:lnTo>
                    <a:pt x="121" y="401"/>
                  </a:lnTo>
                  <a:lnTo>
                    <a:pt x="109" y="401"/>
                  </a:lnTo>
                  <a:lnTo>
                    <a:pt x="105" y="403"/>
                  </a:lnTo>
                  <a:lnTo>
                    <a:pt x="103" y="405"/>
                  </a:lnTo>
                  <a:lnTo>
                    <a:pt x="102" y="408"/>
                  </a:lnTo>
                  <a:lnTo>
                    <a:pt x="102" y="408"/>
                  </a:lnTo>
                  <a:lnTo>
                    <a:pt x="102" y="410"/>
                  </a:lnTo>
                  <a:lnTo>
                    <a:pt x="100" y="412"/>
                  </a:lnTo>
                  <a:lnTo>
                    <a:pt x="91" y="412"/>
                  </a:lnTo>
                  <a:lnTo>
                    <a:pt x="84" y="419"/>
                  </a:lnTo>
                  <a:lnTo>
                    <a:pt x="84" y="421"/>
                  </a:lnTo>
                  <a:lnTo>
                    <a:pt x="80" y="423"/>
                  </a:lnTo>
                  <a:lnTo>
                    <a:pt x="78" y="423"/>
                  </a:lnTo>
                  <a:lnTo>
                    <a:pt x="77" y="421"/>
                  </a:lnTo>
                  <a:lnTo>
                    <a:pt x="75" y="424"/>
                  </a:lnTo>
                  <a:lnTo>
                    <a:pt x="73" y="424"/>
                  </a:lnTo>
                  <a:lnTo>
                    <a:pt x="71" y="424"/>
                  </a:lnTo>
                  <a:lnTo>
                    <a:pt x="69" y="423"/>
                  </a:lnTo>
                  <a:lnTo>
                    <a:pt x="55" y="423"/>
                  </a:lnTo>
                  <a:lnTo>
                    <a:pt x="53" y="421"/>
                  </a:lnTo>
                  <a:lnTo>
                    <a:pt x="50" y="419"/>
                  </a:lnTo>
                  <a:lnTo>
                    <a:pt x="50" y="419"/>
                  </a:lnTo>
                  <a:lnTo>
                    <a:pt x="46" y="419"/>
                  </a:lnTo>
                  <a:lnTo>
                    <a:pt x="37" y="410"/>
                  </a:lnTo>
                  <a:lnTo>
                    <a:pt x="30" y="408"/>
                  </a:lnTo>
                  <a:lnTo>
                    <a:pt x="30" y="396"/>
                  </a:lnTo>
                  <a:lnTo>
                    <a:pt x="30" y="396"/>
                  </a:lnTo>
                  <a:lnTo>
                    <a:pt x="34" y="396"/>
                  </a:lnTo>
                  <a:lnTo>
                    <a:pt x="35" y="396"/>
                  </a:lnTo>
                  <a:lnTo>
                    <a:pt x="41" y="387"/>
                  </a:lnTo>
                  <a:lnTo>
                    <a:pt x="41" y="383"/>
                  </a:lnTo>
                  <a:lnTo>
                    <a:pt x="39" y="380"/>
                  </a:lnTo>
                  <a:lnTo>
                    <a:pt x="39" y="376"/>
                  </a:lnTo>
                  <a:lnTo>
                    <a:pt x="39" y="378"/>
                  </a:lnTo>
                  <a:lnTo>
                    <a:pt x="41" y="374"/>
                  </a:lnTo>
                  <a:lnTo>
                    <a:pt x="41" y="360"/>
                  </a:lnTo>
                  <a:lnTo>
                    <a:pt x="32" y="341"/>
                  </a:lnTo>
                  <a:lnTo>
                    <a:pt x="28" y="317"/>
                  </a:lnTo>
                  <a:lnTo>
                    <a:pt x="23" y="307"/>
                  </a:lnTo>
                  <a:lnTo>
                    <a:pt x="21" y="303"/>
                  </a:lnTo>
                  <a:lnTo>
                    <a:pt x="16" y="292"/>
                  </a:lnTo>
                  <a:lnTo>
                    <a:pt x="14" y="287"/>
                  </a:lnTo>
                  <a:lnTo>
                    <a:pt x="10" y="275"/>
                  </a:lnTo>
                  <a:lnTo>
                    <a:pt x="7" y="273"/>
                  </a:lnTo>
                  <a:lnTo>
                    <a:pt x="3" y="267"/>
                  </a:lnTo>
                  <a:lnTo>
                    <a:pt x="2" y="266"/>
                  </a:lnTo>
                  <a:lnTo>
                    <a:pt x="2" y="264"/>
                  </a:lnTo>
                  <a:lnTo>
                    <a:pt x="0" y="260"/>
                  </a:lnTo>
                  <a:lnTo>
                    <a:pt x="0" y="259"/>
                  </a:lnTo>
                  <a:lnTo>
                    <a:pt x="0" y="260"/>
                  </a:lnTo>
                  <a:lnTo>
                    <a:pt x="2" y="260"/>
                  </a:lnTo>
                  <a:lnTo>
                    <a:pt x="3" y="262"/>
                  </a:lnTo>
                  <a:lnTo>
                    <a:pt x="3" y="264"/>
                  </a:lnTo>
                  <a:lnTo>
                    <a:pt x="3" y="266"/>
                  </a:lnTo>
                  <a:lnTo>
                    <a:pt x="5" y="266"/>
                  </a:lnTo>
                  <a:lnTo>
                    <a:pt x="5" y="267"/>
                  </a:lnTo>
                  <a:lnTo>
                    <a:pt x="9" y="267"/>
                  </a:lnTo>
                  <a:lnTo>
                    <a:pt x="10" y="266"/>
                  </a:lnTo>
                  <a:lnTo>
                    <a:pt x="9" y="264"/>
                  </a:lnTo>
                  <a:lnTo>
                    <a:pt x="7" y="260"/>
                  </a:lnTo>
                  <a:lnTo>
                    <a:pt x="3" y="253"/>
                  </a:lnTo>
                  <a:lnTo>
                    <a:pt x="3" y="250"/>
                  </a:lnTo>
                  <a:lnTo>
                    <a:pt x="5" y="250"/>
                  </a:lnTo>
                  <a:lnTo>
                    <a:pt x="7" y="260"/>
                  </a:lnTo>
                  <a:lnTo>
                    <a:pt x="10" y="257"/>
                  </a:lnTo>
                  <a:lnTo>
                    <a:pt x="10" y="264"/>
                  </a:lnTo>
                  <a:lnTo>
                    <a:pt x="12" y="264"/>
                  </a:lnTo>
                  <a:lnTo>
                    <a:pt x="14" y="262"/>
                  </a:lnTo>
                  <a:lnTo>
                    <a:pt x="16" y="259"/>
                  </a:lnTo>
                  <a:lnTo>
                    <a:pt x="14" y="253"/>
                  </a:lnTo>
                  <a:lnTo>
                    <a:pt x="12" y="251"/>
                  </a:lnTo>
                  <a:lnTo>
                    <a:pt x="10" y="248"/>
                  </a:lnTo>
                  <a:lnTo>
                    <a:pt x="10" y="248"/>
                  </a:lnTo>
                  <a:lnTo>
                    <a:pt x="10" y="246"/>
                  </a:lnTo>
                  <a:lnTo>
                    <a:pt x="2" y="230"/>
                  </a:lnTo>
                  <a:lnTo>
                    <a:pt x="2" y="221"/>
                  </a:lnTo>
                  <a:lnTo>
                    <a:pt x="3" y="217"/>
                  </a:lnTo>
                  <a:lnTo>
                    <a:pt x="7" y="214"/>
                  </a:lnTo>
                  <a:lnTo>
                    <a:pt x="9" y="203"/>
                  </a:lnTo>
                  <a:lnTo>
                    <a:pt x="5" y="200"/>
                  </a:lnTo>
                  <a:lnTo>
                    <a:pt x="10" y="185"/>
                  </a:lnTo>
                  <a:lnTo>
                    <a:pt x="12" y="18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599" name="Freeform 5617"/>
            <p:cNvSpPr>
              <a:spLocks/>
            </p:cNvSpPr>
            <p:nvPr/>
          </p:nvSpPr>
          <p:spPr bwMode="auto">
            <a:xfrm>
              <a:off x="4711" y="2043"/>
              <a:ext cx="55" cy="82"/>
            </a:xfrm>
            <a:custGeom>
              <a:avLst/>
              <a:gdLst/>
              <a:ahLst/>
              <a:cxnLst>
                <a:cxn ang="0">
                  <a:pos x="53" y="26"/>
                </a:cxn>
                <a:cxn ang="0">
                  <a:pos x="55" y="50"/>
                </a:cxn>
                <a:cxn ang="0">
                  <a:pos x="48" y="66"/>
                </a:cxn>
                <a:cxn ang="0">
                  <a:pos x="39" y="66"/>
                </a:cxn>
                <a:cxn ang="0">
                  <a:pos x="35" y="71"/>
                </a:cxn>
                <a:cxn ang="0">
                  <a:pos x="30" y="69"/>
                </a:cxn>
                <a:cxn ang="0">
                  <a:pos x="27" y="73"/>
                </a:cxn>
                <a:cxn ang="0">
                  <a:pos x="23" y="76"/>
                </a:cxn>
                <a:cxn ang="0">
                  <a:pos x="21" y="73"/>
                </a:cxn>
                <a:cxn ang="0">
                  <a:pos x="19" y="78"/>
                </a:cxn>
                <a:cxn ang="0">
                  <a:pos x="18" y="78"/>
                </a:cxn>
                <a:cxn ang="0">
                  <a:pos x="19" y="75"/>
                </a:cxn>
                <a:cxn ang="0">
                  <a:pos x="12" y="80"/>
                </a:cxn>
                <a:cxn ang="0">
                  <a:pos x="10" y="78"/>
                </a:cxn>
                <a:cxn ang="0">
                  <a:pos x="7" y="80"/>
                </a:cxn>
                <a:cxn ang="0">
                  <a:pos x="3" y="82"/>
                </a:cxn>
                <a:cxn ang="0">
                  <a:pos x="3" y="76"/>
                </a:cxn>
                <a:cxn ang="0">
                  <a:pos x="7" y="75"/>
                </a:cxn>
                <a:cxn ang="0">
                  <a:pos x="5" y="71"/>
                </a:cxn>
                <a:cxn ang="0">
                  <a:pos x="3" y="71"/>
                </a:cxn>
                <a:cxn ang="0">
                  <a:pos x="5" y="64"/>
                </a:cxn>
                <a:cxn ang="0">
                  <a:pos x="7" y="57"/>
                </a:cxn>
                <a:cxn ang="0">
                  <a:pos x="10" y="53"/>
                </a:cxn>
                <a:cxn ang="0">
                  <a:pos x="9" y="50"/>
                </a:cxn>
                <a:cxn ang="0">
                  <a:pos x="5" y="37"/>
                </a:cxn>
                <a:cxn ang="0">
                  <a:pos x="5" y="39"/>
                </a:cxn>
                <a:cxn ang="0">
                  <a:pos x="2" y="37"/>
                </a:cxn>
                <a:cxn ang="0">
                  <a:pos x="2" y="35"/>
                </a:cxn>
                <a:cxn ang="0">
                  <a:pos x="9" y="32"/>
                </a:cxn>
                <a:cxn ang="0">
                  <a:pos x="12" y="34"/>
                </a:cxn>
                <a:cxn ang="0">
                  <a:pos x="12" y="28"/>
                </a:cxn>
                <a:cxn ang="0">
                  <a:pos x="10" y="25"/>
                </a:cxn>
                <a:cxn ang="0">
                  <a:pos x="10" y="23"/>
                </a:cxn>
                <a:cxn ang="0">
                  <a:pos x="7" y="21"/>
                </a:cxn>
                <a:cxn ang="0">
                  <a:pos x="9" y="19"/>
                </a:cxn>
                <a:cxn ang="0">
                  <a:pos x="7" y="16"/>
                </a:cxn>
                <a:cxn ang="0">
                  <a:pos x="7" y="16"/>
                </a:cxn>
                <a:cxn ang="0">
                  <a:pos x="28" y="5"/>
                </a:cxn>
                <a:cxn ang="0">
                  <a:pos x="37" y="0"/>
                </a:cxn>
              </a:cxnLst>
              <a:rect l="0" t="0" r="r" b="b"/>
              <a:pathLst>
                <a:path w="55" h="82">
                  <a:moveTo>
                    <a:pt x="37" y="0"/>
                  </a:moveTo>
                  <a:lnTo>
                    <a:pt x="53" y="26"/>
                  </a:lnTo>
                  <a:lnTo>
                    <a:pt x="53" y="48"/>
                  </a:lnTo>
                  <a:lnTo>
                    <a:pt x="55" y="50"/>
                  </a:lnTo>
                  <a:lnTo>
                    <a:pt x="52" y="62"/>
                  </a:lnTo>
                  <a:lnTo>
                    <a:pt x="48" y="66"/>
                  </a:lnTo>
                  <a:lnTo>
                    <a:pt x="43" y="67"/>
                  </a:lnTo>
                  <a:lnTo>
                    <a:pt x="39" y="66"/>
                  </a:lnTo>
                  <a:lnTo>
                    <a:pt x="35" y="73"/>
                  </a:lnTo>
                  <a:lnTo>
                    <a:pt x="35" y="71"/>
                  </a:lnTo>
                  <a:lnTo>
                    <a:pt x="34" y="71"/>
                  </a:lnTo>
                  <a:lnTo>
                    <a:pt x="30" y="69"/>
                  </a:lnTo>
                  <a:lnTo>
                    <a:pt x="25" y="71"/>
                  </a:lnTo>
                  <a:lnTo>
                    <a:pt x="27"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2" y="82"/>
                  </a:lnTo>
                  <a:lnTo>
                    <a:pt x="3" y="76"/>
                  </a:lnTo>
                  <a:lnTo>
                    <a:pt x="7" y="76"/>
                  </a:lnTo>
                  <a:lnTo>
                    <a:pt x="7" y="75"/>
                  </a:lnTo>
                  <a:lnTo>
                    <a:pt x="7" y="73"/>
                  </a:lnTo>
                  <a:lnTo>
                    <a:pt x="5" y="71"/>
                  </a:lnTo>
                  <a:lnTo>
                    <a:pt x="5" y="73"/>
                  </a:lnTo>
                  <a:lnTo>
                    <a:pt x="3" y="71"/>
                  </a:lnTo>
                  <a:lnTo>
                    <a:pt x="5" y="67"/>
                  </a:lnTo>
                  <a:lnTo>
                    <a:pt x="5" y="64"/>
                  </a:lnTo>
                  <a:lnTo>
                    <a:pt x="9" y="59"/>
                  </a:lnTo>
                  <a:lnTo>
                    <a:pt x="7" y="57"/>
                  </a:lnTo>
                  <a:lnTo>
                    <a:pt x="10" y="55"/>
                  </a:lnTo>
                  <a:lnTo>
                    <a:pt x="10" y="53"/>
                  </a:lnTo>
                  <a:lnTo>
                    <a:pt x="9" y="51"/>
                  </a:lnTo>
                  <a:lnTo>
                    <a:pt x="9" y="50"/>
                  </a:lnTo>
                  <a:lnTo>
                    <a:pt x="7" y="48"/>
                  </a:lnTo>
                  <a:lnTo>
                    <a:pt x="5" y="37"/>
                  </a:lnTo>
                  <a:lnTo>
                    <a:pt x="3" y="35"/>
                  </a:lnTo>
                  <a:lnTo>
                    <a:pt x="5" y="39"/>
                  </a:lnTo>
                  <a:lnTo>
                    <a:pt x="3" y="41"/>
                  </a:lnTo>
                  <a:lnTo>
                    <a:pt x="2" y="37"/>
                  </a:lnTo>
                  <a:lnTo>
                    <a:pt x="0" y="37"/>
                  </a:lnTo>
                  <a:lnTo>
                    <a:pt x="2" y="35"/>
                  </a:lnTo>
                  <a:lnTo>
                    <a:pt x="3" y="32"/>
                  </a:lnTo>
                  <a:lnTo>
                    <a:pt x="9" y="32"/>
                  </a:lnTo>
                  <a:lnTo>
                    <a:pt x="12" y="34"/>
                  </a:lnTo>
                  <a:lnTo>
                    <a:pt x="12" y="34"/>
                  </a:lnTo>
                  <a:lnTo>
                    <a:pt x="12" y="30"/>
                  </a:lnTo>
                  <a:lnTo>
                    <a:pt x="12" y="28"/>
                  </a:lnTo>
                  <a:lnTo>
                    <a:pt x="10" y="26"/>
                  </a:lnTo>
                  <a:lnTo>
                    <a:pt x="10" y="25"/>
                  </a:lnTo>
                  <a:lnTo>
                    <a:pt x="12" y="25"/>
                  </a:lnTo>
                  <a:lnTo>
                    <a:pt x="10" y="23"/>
                  </a:lnTo>
                  <a:lnTo>
                    <a:pt x="9" y="23"/>
                  </a:lnTo>
                  <a:lnTo>
                    <a:pt x="7" y="21"/>
                  </a:lnTo>
                  <a:lnTo>
                    <a:pt x="7" y="19"/>
                  </a:lnTo>
                  <a:lnTo>
                    <a:pt x="9" y="19"/>
                  </a:lnTo>
                  <a:lnTo>
                    <a:pt x="7" y="18"/>
                  </a:lnTo>
                  <a:lnTo>
                    <a:pt x="7" y="16"/>
                  </a:lnTo>
                  <a:lnTo>
                    <a:pt x="7" y="14"/>
                  </a:lnTo>
                  <a:lnTo>
                    <a:pt x="7" y="16"/>
                  </a:lnTo>
                  <a:lnTo>
                    <a:pt x="18" y="5"/>
                  </a:lnTo>
                  <a:lnTo>
                    <a:pt x="28" y="5"/>
                  </a:lnTo>
                  <a:lnTo>
                    <a:pt x="32" y="3"/>
                  </a:lnTo>
                  <a:lnTo>
                    <a:pt x="3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0" name="Freeform 5618"/>
            <p:cNvSpPr>
              <a:spLocks/>
            </p:cNvSpPr>
            <p:nvPr/>
          </p:nvSpPr>
          <p:spPr bwMode="auto">
            <a:xfrm>
              <a:off x="4711" y="2043"/>
              <a:ext cx="55" cy="82"/>
            </a:xfrm>
            <a:custGeom>
              <a:avLst/>
              <a:gdLst/>
              <a:ahLst/>
              <a:cxnLst>
                <a:cxn ang="0">
                  <a:pos x="53" y="26"/>
                </a:cxn>
                <a:cxn ang="0">
                  <a:pos x="55" y="50"/>
                </a:cxn>
                <a:cxn ang="0">
                  <a:pos x="48" y="66"/>
                </a:cxn>
                <a:cxn ang="0">
                  <a:pos x="39" y="66"/>
                </a:cxn>
                <a:cxn ang="0">
                  <a:pos x="35" y="71"/>
                </a:cxn>
                <a:cxn ang="0">
                  <a:pos x="30" y="69"/>
                </a:cxn>
                <a:cxn ang="0">
                  <a:pos x="27" y="73"/>
                </a:cxn>
                <a:cxn ang="0">
                  <a:pos x="23" y="76"/>
                </a:cxn>
                <a:cxn ang="0">
                  <a:pos x="21" y="73"/>
                </a:cxn>
                <a:cxn ang="0">
                  <a:pos x="19" y="78"/>
                </a:cxn>
                <a:cxn ang="0">
                  <a:pos x="18" y="78"/>
                </a:cxn>
                <a:cxn ang="0">
                  <a:pos x="19" y="75"/>
                </a:cxn>
                <a:cxn ang="0">
                  <a:pos x="12" y="80"/>
                </a:cxn>
                <a:cxn ang="0">
                  <a:pos x="10" y="78"/>
                </a:cxn>
                <a:cxn ang="0">
                  <a:pos x="7" y="80"/>
                </a:cxn>
                <a:cxn ang="0">
                  <a:pos x="3" y="82"/>
                </a:cxn>
                <a:cxn ang="0">
                  <a:pos x="3" y="76"/>
                </a:cxn>
                <a:cxn ang="0">
                  <a:pos x="7" y="75"/>
                </a:cxn>
                <a:cxn ang="0">
                  <a:pos x="5" y="71"/>
                </a:cxn>
                <a:cxn ang="0">
                  <a:pos x="3" y="71"/>
                </a:cxn>
                <a:cxn ang="0">
                  <a:pos x="5" y="64"/>
                </a:cxn>
                <a:cxn ang="0">
                  <a:pos x="7" y="57"/>
                </a:cxn>
                <a:cxn ang="0">
                  <a:pos x="10" y="53"/>
                </a:cxn>
                <a:cxn ang="0">
                  <a:pos x="9" y="50"/>
                </a:cxn>
                <a:cxn ang="0">
                  <a:pos x="5" y="37"/>
                </a:cxn>
                <a:cxn ang="0">
                  <a:pos x="5" y="39"/>
                </a:cxn>
                <a:cxn ang="0">
                  <a:pos x="2" y="37"/>
                </a:cxn>
                <a:cxn ang="0">
                  <a:pos x="2" y="35"/>
                </a:cxn>
                <a:cxn ang="0">
                  <a:pos x="9" y="32"/>
                </a:cxn>
                <a:cxn ang="0">
                  <a:pos x="12" y="34"/>
                </a:cxn>
                <a:cxn ang="0">
                  <a:pos x="12" y="28"/>
                </a:cxn>
                <a:cxn ang="0">
                  <a:pos x="10" y="25"/>
                </a:cxn>
                <a:cxn ang="0">
                  <a:pos x="10" y="23"/>
                </a:cxn>
                <a:cxn ang="0">
                  <a:pos x="7" y="21"/>
                </a:cxn>
                <a:cxn ang="0">
                  <a:pos x="9" y="19"/>
                </a:cxn>
                <a:cxn ang="0">
                  <a:pos x="7" y="16"/>
                </a:cxn>
                <a:cxn ang="0">
                  <a:pos x="7" y="16"/>
                </a:cxn>
                <a:cxn ang="0">
                  <a:pos x="28" y="5"/>
                </a:cxn>
                <a:cxn ang="0">
                  <a:pos x="37" y="0"/>
                </a:cxn>
              </a:cxnLst>
              <a:rect l="0" t="0" r="r" b="b"/>
              <a:pathLst>
                <a:path w="55" h="82">
                  <a:moveTo>
                    <a:pt x="37" y="0"/>
                  </a:moveTo>
                  <a:lnTo>
                    <a:pt x="53" y="26"/>
                  </a:lnTo>
                  <a:lnTo>
                    <a:pt x="53" y="48"/>
                  </a:lnTo>
                  <a:lnTo>
                    <a:pt x="55" y="50"/>
                  </a:lnTo>
                  <a:lnTo>
                    <a:pt x="52" y="62"/>
                  </a:lnTo>
                  <a:lnTo>
                    <a:pt x="48" y="66"/>
                  </a:lnTo>
                  <a:lnTo>
                    <a:pt x="43" y="67"/>
                  </a:lnTo>
                  <a:lnTo>
                    <a:pt x="39" y="66"/>
                  </a:lnTo>
                  <a:lnTo>
                    <a:pt x="35" y="73"/>
                  </a:lnTo>
                  <a:lnTo>
                    <a:pt x="35" y="71"/>
                  </a:lnTo>
                  <a:lnTo>
                    <a:pt x="34" y="71"/>
                  </a:lnTo>
                  <a:lnTo>
                    <a:pt x="30" y="69"/>
                  </a:lnTo>
                  <a:lnTo>
                    <a:pt x="25" y="71"/>
                  </a:lnTo>
                  <a:lnTo>
                    <a:pt x="27"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2" y="82"/>
                  </a:lnTo>
                  <a:lnTo>
                    <a:pt x="3" y="76"/>
                  </a:lnTo>
                  <a:lnTo>
                    <a:pt x="7" y="76"/>
                  </a:lnTo>
                  <a:lnTo>
                    <a:pt x="7" y="75"/>
                  </a:lnTo>
                  <a:lnTo>
                    <a:pt x="7" y="73"/>
                  </a:lnTo>
                  <a:lnTo>
                    <a:pt x="5" y="71"/>
                  </a:lnTo>
                  <a:lnTo>
                    <a:pt x="5" y="73"/>
                  </a:lnTo>
                  <a:lnTo>
                    <a:pt x="3" y="71"/>
                  </a:lnTo>
                  <a:lnTo>
                    <a:pt x="5" y="67"/>
                  </a:lnTo>
                  <a:lnTo>
                    <a:pt x="5" y="64"/>
                  </a:lnTo>
                  <a:lnTo>
                    <a:pt x="9" y="59"/>
                  </a:lnTo>
                  <a:lnTo>
                    <a:pt x="7" y="57"/>
                  </a:lnTo>
                  <a:lnTo>
                    <a:pt x="10" y="55"/>
                  </a:lnTo>
                  <a:lnTo>
                    <a:pt x="10" y="53"/>
                  </a:lnTo>
                  <a:lnTo>
                    <a:pt x="9" y="51"/>
                  </a:lnTo>
                  <a:lnTo>
                    <a:pt x="9" y="50"/>
                  </a:lnTo>
                  <a:lnTo>
                    <a:pt x="7" y="48"/>
                  </a:lnTo>
                  <a:lnTo>
                    <a:pt x="5" y="37"/>
                  </a:lnTo>
                  <a:lnTo>
                    <a:pt x="3" y="35"/>
                  </a:lnTo>
                  <a:lnTo>
                    <a:pt x="5" y="39"/>
                  </a:lnTo>
                  <a:lnTo>
                    <a:pt x="3" y="41"/>
                  </a:lnTo>
                  <a:lnTo>
                    <a:pt x="2" y="37"/>
                  </a:lnTo>
                  <a:lnTo>
                    <a:pt x="0" y="37"/>
                  </a:lnTo>
                  <a:lnTo>
                    <a:pt x="2" y="35"/>
                  </a:lnTo>
                  <a:lnTo>
                    <a:pt x="3" y="32"/>
                  </a:lnTo>
                  <a:lnTo>
                    <a:pt x="9" y="32"/>
                  </a:lnTo>
                  <a:lnTo>
                    <a:pt x="12" y="34"/>
                  </a:lnTo>
                  <a:lnTo>
                    <a:pt x="12" y="34"/>
                  </a:lnTo>
                  <a:lnTo>
                    <a:pt x="12" y="30"/>
                  </a:lnTo>
                  <a:lnTo>
                    <a:pt x="12" y="28"/>
                  </a:lnTo>
                  <a:lnTo>
                    <a:pt x="10" y="26"/>
                  </a:lnTo>
                  <a:lnTo>
                    <a:pt x="10" y="25"/>
                  </a:lnTo>
                  <a:lnTo>
                    <a:pt x="12" y="25"/>
                  </a:lnTo>
                  <a:lnTo>
                    <a:pt x="10" y="23"/>
                  </a:lnTo>
                  <a:lnTo>
                    <a:pt x="9" y="23"/>
                  </a:lnTo>
                  <a:lnTo>
                    <a:pt x="7" y="21"/>
                  </a:lnTo>
                  <a:lnTo>
                    <a:pt x="7" y="19"/>
                  </a:lnTo>
                  <a:lnTo>
                    <a:pt x="9" y="19"/>
                  </a:lnTo>
                  <a:lnTo>
                    <a:pt x="7" y="18"/>
                  </a:lnTo>
                  <a:lnTo>
                    <a:pt x="7" y="16"/>
                  </a:lnTo>
                  <a:lnTo>
                    <a:pt x="7" y="14"/>
                  </a:lnTo>
                  <a:lnTo>
                    <a:pt x="7" y="16"/>
                  </a:lnTo>
                  <a:lnTo>
                    <a:pt x="18" y="5"/>
                  </a:lnTo>
                  <a:lnTo>
                    <a:pt x="28" y="5"/>
                  </a:lnTo>
                  <a:lnTo>
                    <a:pt x="32" y="3"/>
                  </a:lnTo>
                  <a:lnTo>
                    <a:pt x="3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1" name="Freeform 5619"/>
            <p:cNvSpPr>
              <a:spLocks/>
            </p:cNvSpPr>
            <p:nvPr/>
          </p:nvSpPr>
          <p:spPr bwMode="auto">
            <a:xfrm>
              <a:off x="5357" y="2392"/>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2" name="Freeform 5620"/>
            <p:cNvSpPr>
              <a:spLocks/>
            </p:cNvSpPr>
            <p:nvPr/>
          </p:nvSpPr>
          <p:spPr bwMode="auto">
            <a:xfrm>
              <a:off x="5357" y="2392"/>
              <a:ext cx="1" cy="2"/>
            </a:xfrm>
            <a:custGeom>
              <a:avLst/>
              <a:gdLst/>
              <a:ahLst/>
              <a:cxnLst>
                <a:cxn ang="0">
                  <a:pos x="0" y="0"/>
                </a:cxn>
                <a:cxn ang="0">
                  <a:pos x="0" y="2"/>
                </a:cxn>
                <a:cxn ang="0">
                  <a:pos x="0" y="0"/>
                </a:cxn>
              </a:cxnLst>
              <a:rect l="0" t="0" r="r" b="b"/>
              <a:pathLst>
                <a:path h="2">
                  <a:moveTo>
                    <a:pt x="0" y="0"/>
                  </a:move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3" name="Freeform 5621"/>
            <p:cNvSpPr>
              <a:spLocks/>
            </p:cNvSpPr>
            <p:nvPr/>
          </p:nvSpPr>
          <p:spPr bwMode="auto">
            <a:xfrm>
              <a:off x="5348" y="3641"/>
              <a:ext cx="3" cy="11"/>
            </a:xfrm>
            <a:custGeom>
              <a:avLst/>
              <a:gdLst/>
              <a:ahLst/>
              <a:cxnLst>
                <a:cxn ang="0">
                  <a:pos x="3" y="2"/>
                </a:cxn>
                <a:cxn ang="0">
                  <a:pos x="3" y="2"/>
                </a:cxn>
                <a:cxn ang="0">
                  <a:pos x="3" y="8"/>
                </a:cxn>
                <a:cxn ang="0">
                  <a:pos x="3" y="9"/>
                </a:cxn>
                <a:cxn ang="0">
                  <a:pos x="3" y="8"/>
                </a:cxn>
                <a:cxn ang="0">
                  <a:pos x="2" y="9"/>
                </a:cxn>
                <a:cxn ang="0">
                  <a:pos x="2" y="9"/>
                </a:cxn>
                <a:cxn ang="0">
                  <a:pos x="2" y="9"/>
                </a:cxn>
                <a:cxn ang="0">
                  <a:pos x="2" y="11"/>
                </a:cxn>
                <a:cxn ang="0">
                  <a:pos x="0" y="11"/>
                </a:cxn>
                <a:cxn ang="0">
                  <a:pos x="0" y="9"/>
                </a:cxn>
                <a:cxn ang="0">
                  <a:pos x="0" y="8"/>
                </a:cxn>
                <a:cxn ang="0">
                  <a:pos x="0" y="8"/>
                </a:cxn>
                <a:cxn ang="0">
                  <a:pos x="0" y="6"/>
                </a:cxn>
                <a:cxn ang="0">
                  <a:pos x="2" y="4"/>
                </a:cxn>
                <a:cxn ang="0">
                  <a:pos x="2" y="0"/>
                </a:cxn>
                <a:cxn ang="0">
                  <a:pos x="3" y="2"/>
                </a:cxn>
              </a:cxnLst>
              <a:rect l="0" t="0" r="r" b="b"/>
              <a:pathLst>
                <a:path w="3" h="11">
                  <a:moveTo>
                    <a:pt x="3" y="2"/>
                  </a:moveTo>
                  <a:lnTo>
                    <a:pt x="3" y="2"/>
                  </a:lnTo>
                  <a:lnTo>
                    <a:pt x="3" y="8"/>
                  </a:lnTo>
                  <a:lnTo>
                    <a:pt x="3" y="9"/>
                  </a:lnTo>
                  <a:lnTo>
                    <a:pt x="3" y="8"/>
                  </a:lnTo>
                  <a:lnTo>
                    <a:pt x="2" y="9"/>
                  </a:lnTo>
                  <a:lnTo>
                    <a:pt x="2" y="9"/>
                  </a:lnTo>
                  <a:lnTo>
                    <a:pt x="2" y="9"/>
                  </a:lnTo>
                  <a:lnTo>
                    <a:pt x="2" y="11"/>
                  </a:lnTo>
                  <a:lnTo>
                    <a:pt x="0" y="11"/>
                  </a:lnTo>
                  <a:lnTo>
                    <a:pt x="0" y="9"/>
                  </a:lnTo>
                  <a:lnTo>
                    <a:pt x="0" y="8"/>
                  </a:lnTo>
                  <a:lnTo>
                    <a:pt x="0" y="8"/>
                  </a:lnTo>
                  <a:lnTo>
                    <a:pt x="0" y="6"/>
                  </a:lnTo>
                  <a:lnTo>
                    <a:pt x="2" y="4"/>
                  </a:lnTo>
                  <a:lnTo>
                    <a:pt x="2"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4" name="Freeform 5622"/>
            <p:cNvSpPr>
              <a:spLocks/>
            </p:cNvSpPr>
            <p:nvPr/>
          </p:nvSpPr>
          <p:spPr bwMode="auto">
            <a:xfrm>
              <a:off x="5348" y="3641"/>
              <a:ext cx="3" cy="11"/>
            </a:xfrm>
            <a:custGeom>
              <a:avLst/>
              <a:gdLst/>
              <a:ahLst/>
              <a:cxnLst>
                <a:cxn ang="0">
                  <a:pos x="3" y="2"/>
                </a:cxn>
                <a:cxn ang="0">
                  <a:pos x="3" y="2"/>
                </a:cxn>
                <a:cxn ang="0">
                  <a:pos x="3" y="8"/>
                </a:cxn>
                <a:cxn ang="0">
                  <a:pos x="3" y="9"/>
                </a:cxn>
                <a:cxn ang="0">
                  <a:pos x="3" y="8"/>
                </a:cxn>
                <a:cxn ang="0">
                  <a:pos x="2" y="9"/>
                </a:cxn>
                <a:cxn ang="0">
                  <a:pos x="2" y="9"/>
                </a:cxn>
                <a:cxn ang="0">
                  <a:pos x="2" y="9"/>
                </a:cxn>
                <a:cxn ang="0">
                  <a:pos x="2" y="11"/>
                </a:cxn>
                <a:cxn ang="0">
                  <a:pos x="0" y="11"/>
                </a:cxn>
                <a:cxn ang="0">
                  <a:pos x="0" y="9"/>
                </a:cxn>
                <a:cxn ang="0">
                  <a:pos x="0" y="8"/>
                </a:cxn>
                <a:cxn ang="0">
                  <a:pos x="0" y="8"/>
                </a:cxn>
                <a:cxn ang="0">
                  <a:pos x="0" y="6"/>
                </a:cxn>
                <a:cxn ang="0">
                  <a:pos x="2" y="4"/>
                </a:cxn>
                <a:cxn ang="0">
                  <a:pos x="2" y="0"/>
                </a:cxn>
                <a:cxn ang="0">
                  <a:pos x="3" y="2"/>
                </a:cxn>
              </a:cxnLst>
              <a:rect l="0" t="0" r="r" b="b"/>
              <a:pathLst>
                <a:path w="3" h="11">
                  <a:moveTo>
                    <a:pt x="3" y="2"/>
                  </a:moveTo>
                  <a:lnTo>
                    <a:pt x="3" y="2"/>
                  </a:lnTo>
                  <a:lnTo>
                    <a:pt x="3" y="8"/>
                  </a:lnTo>
                  <a:lnTo>
                    <a:pt x="3" y="9"/>
                  </a:lnTo>
                  <a:lnTo>
                    <a:pt x="3" y="8"/>
                  </a:lnTo>
                  <a:lnTo>
                    <a:pt x="2" y="9"/>
                  </a:lnTo>
                  <a:lnTo>
                    <a:pt x="2" y="9"/>
                  </a:lnTo>
                  <a:lnTo>
                    <a:pt x="2" y="9"/>
                  </a:lnTo>
                  <a:lnTo>
                    <a:pt x="2" y="11"/>
                  </a:lnTo>
                  <a:lnTo>
                    <a:pt x="0" y="11"/>
                  </a:lnTo>
                  <a:lnTo>
                    <a:pt x="0" y="9"/>
                  </a:lnTo>
                  <a:lnTo>
                    <a:pt x="0" y="8"/>
                  </a:lnTo>
                  <a:lnTo>
                    <a:pt x="0" y="8"/>
                  </a:lnTo>
                  <a:lnTo>
                    <a:pt x="0" y="6"/>
                  </a:lnTo>
                  <a:lnTo>
                    <a:pt x="2" y="4"/>
                  </a:lnTo>
                  <a:lnTo>
                    <a:pt x="2"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5" name="Freeform 5623"/>
            <p:cNvSpPr>
              <a:spLocks/>
            </p:cNvSpPr>
            <p:nvPr/>
          </p:nvSpPr>
          <p:spPr bwMode="auto">
            <a:xfrm>
              <a:off x="5373" y="3549"/>
              <a:ext cx="9" cy="14"/>
            </a:xfrm>
            <a:custGeom>
              <a:avLst/>
              <a:gdLst/>
              <a:ahLst/>
              <a:cxnLst>
                <a:cxn ang="0">
                  <a:pos x="5" y="1"/>
                </a:cxn>
                <a:cxn ang="0">
                  <a:pos x="7" y="0"/>
                </a:cxn>
                <a:cxn ang="0">
                  <a:pos x="7" y="1"/>
                </a:cxn>
                <a:cxn ang="0">
                  <a:pos x="9" y="3"/>
                </a:cxn>
                <a:cxn ang="0">
                  <a:pos x="9" y="5"/>
                </a:cxn>
                <a:cxn ang="0">
                  <a:pos x="7" y="5"/>
                </a:cxn>
                <a:cxn ang="0">
                  <a:pos x="9" y="7"/>
                </a:cxn>
                <a:cxn ang="0">
                  <a:pos x="9" y="9"/>
                </a:cxn>
                <a:cxn ang="0">
                  <a:pos x="7" y="9"/>
                </a:cxn>
                <a:cxn ang="0">
                  <a:pos x="7" y="10"/>
                </a:cxn>
                <a:cxn ang="0">
                  <a:pos x="5" y="10"/>
                </a:cxn>
                <a:cxn ang="0">
                  <a:pos x="3" y="10"/>
                </a:cxn>
                <a:cxn ang="0">
                  <a:pos x="2" y="10"/>
                </a:cxn>
                <a:cxn ang="0">
                  <a:pos x="2" y="14"/>
                </a:cxn>
                <a:cxn ang="0">
                  <a:pos x="0" y="14"/>
                </a:cxn>
                <a:cxn ang="0">
                  <a:pos x="0" y="12"/>
                </a:cxn>
                <a:cxn ang="0">
                  <a:pos x="0" y="9"/>
                </a:cxn>
                <a:cxn ang="0">
                  <a:pos x="3" y="3"/>
                </a:cxn>
                <a:cxn ang="0">
                  <a:pos x="3" y="0"/>
                </a:cxn>
                <a:cxn ang="0">
                  <a:pos x="3" y="0"/>
                </a:cxn>
                <a:cxn ang="0">
                  <a:pos x="5" y="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3" y="10"/>
                  </a:lnTo>
                  <a:lnTo>
                    <a:pt x="2" y="10"/>
                  </a:lnTo>
                  <a:lnTo>
                    <a:pt x="2" y="14"/>
                  </a:lnTo>
                  <a:lnTo>
                    <a:pt x="0" y="14"/>
                  </a:lnTo>
                  <a:lnTo>
                    <a:pt x="0" y="12"/>
                  </a:lnTo>
                  <a:lnTo>
                    <a:pt x="0" y="9"/>
                  </a:lnTo>
                  <a:lnTo>
                    <a:pt x="3" y="3"/>
                  </a:lnTo>
                  <a:lnTo>
                    <a:pt x="3" y="0"/>
                  </a:lnTo>
                  <a:lnTo>
                    <a:pt x="3" y="0"/>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6" name="Freeform 5624"/>
            <p:cNvSpPr>
              <a:spLocks/>
            </p:cNvSpPr>
            <p:nvPr/>
          </p:nvSpPr>
          <p:spPr bwMode="auto">
            <a:xfrm>
              <a:off x="5373" y="3549"/>
              <a:ext cx="9" cy="14"/>
            </a:xfrm>
            <a:custGeom>
              <a:avLst/>
              <a:gdLst/>
              <a:ahLst/>
              <a:cxnLst>
                <a:cxn ang="0">
                  <a:pos x="5" y="1"/>
                </a:cxn>
                <a:cxn ang="0">
                  <a:pos x="7" y="0"/>
                </a:cxn>
                <a:cxn ang="0">
                  <a:pos x="7" y="1"/>
                </a:cxn>
                <a:cxn ang="0">
                  <a:pos x="9" y="3"/>
                </a:cxn>
                <a:cxn ang="0">
                  <a:pos x="9" y="5"/>
                </a:cxn>
                <a:cxn ang="0">
                  <a:pos x="7" y="5"/>
                </a:cxn>
                <a:cxn ang="0">
                  <a:pos x="9" y="7"/>
                </a:cxn>
                <a:cxn ang="0">
                  <a:pos x="9" y="9"/>
                </a:cxn>
                <a:cxn ang="0">
                  <a:pos x="7" y="9"/>
                </a:cxn>
                <a:cxn ang="0">
                  <a:pos x="7" y="10"/>
                </a:cxn>
                <a:cxn ang="0">
                  <a:pos x="5" y="10"/>
                </a:cxn>
                <a:cxn ang="0">
                  <a:pos x="3" y="10"/>
                </a:cxn>
                <a:cxn ang="0">
                  <a:pos x="2" y="10"/>
                </a:cxn>
                <a:cxn ang="0">
                  <a:pos x="2" y="14"/>
                </a:cxn>
                <a:cxn ang="0">
                  <a:pos x="0" y="14"/>
                </a:cxn>
                <a:cxn ang="0">
                  <a:pos x="0" y="12"/>
                </a:cxn>
                <a:cxn ang="0">
                  <a:pos x="0" y="9"/>
                </a:cxn>
                <a:cxn ang="0">
                  <a:pos x="3" y="3"/>
                </a:cxn>
                <a:cxn ang="0">
                  <a:pos x="3" y="0"/>
                </a:cxn>
                <a:cxn ang="0">
                  <a:pos x="3" y="0"/>
                </a:cxn>
                <a:cxn ang="0">
                  <a:pos x="5" y="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3" y="10"/>
                  </a:lnTo>
                  <a:lnTo>
                    <a:pt x="2" y="10"/>
                  </a:lnTo>
                  <a:lnTo>
                    <a:pt x="2" y="14"/>
                  </a:lnTo>
                  <a:lnTo>
                    <a:pt x="0" y="14"/>
                  </a:lnTo>
                  <a:lnTo>
                    <a:pt x="0" y="12"/>
                  </a:lnTo>
                  <a:lnTo>
                    <a:pt x="0" y="9"/>
                  </a:lnTo>
                  <a:lnTo>
                    <a:pt x="3" y="3"/>
                  </a:lnTo>
                  <a:lnTo>
                    <a:pt x="3" y="0"/>
                  </a:lnTo>
                  <a:lnTo>
                    <a:pt x="3" y="0"/>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7" name="Freeform 5625"/>
            <p:cNvSpPr>
              <a:spLocks/>
            </p:cNvSpPr>
            <p:nvPr/>
          </p:nvSpPr>
          <p:spPr bwMode="auto">
            <a:xfrm>
              <a:off x="5355" y="3413"/>
              <a:ext cx="125" cy="136"/>
            </a:xfrm>
            <a:custGeom>
              <a:avLst/>
              <a:gdLst/>
              <a:ahLst/>
              <a:cxnLst>
                <a:cxn ang="0">
                  <a:pos x="91" y="7"/>
                </a:cxn>
                <a:cxn ang="0">
                  <a:pos x="98" y="2"/>
                </a:cxn>
                <a:cxn ang="0">
                  <a:pos x="100" y="2"/>
                </a:cxn>
                <a:cxn ang="0">
                  <a:pos x="102" y="7"/>
                </a:cxn>
                <a:cxn ang="0">
                  <a:pos x="105" y="14"/>
                </a:cxn>
                <a:cxn ang="0">
                  <a:pos x="112" y="13"/>
                </a:cxn>
                <a:cxn ang="0">
                  <a:pos x="118" y="9"/>
                </a:cxn>
                <a:cxn ang="0">
                  <a:pos x="118" y="11"/>
                </a:cxn>
                <a:cxn ang="0">
                  <a:pos x="118" y="16"/>
                </a:cxn>
                <a:cxn ang="0">
                  <a:pos x="121" y="11"/>
                </a:cxn>
                <a:cxn ang="0">
                  <a:pos x="121" y="16"/>
                </a:cxn>
                <a:cxn ang="0">
                  <a:pos x="123" y="21"/>
                </a:cxn>
                <a:cxn ang="0">
                  <a:pos x="121" y="34"/>
                </a:cxn>
                <a:cxn ang="0">
                  <a:pos x="116" y="38"/>
                </a:cxn>
                <a:cxn ang="0">
                  <a:pos x="109" y="52"/>
                </a:cxn>
                <a:cxn ang="0">
                  <a:pos x="102" y="55"/>
                </a:cxn>
                <a:cxn ang="0">
                  <a:pos x="105" y="70"/>
                </a:cxn>
                <a:cxn ang="0">
                  <a:pos x="103" y="71"/>
                </a:cxn>
                <a:cxn ang="0">
                  <a:pos x="95" y="70"/>
                </a:cxn>
                <a:cxn ang="0">
                  <a:pos x="93" y="71"/>
                </a:cxn>
                <a:cxn ang="0">
                  <a:pos x="84" y="77"/>
                </a:cxn>
                <a:cxn ang="0">
                  <a:pos x="80" y="75"/>
                </a:cxn>
                <a:cxn ang="0">
                  <a:pos x="77" y="95"/>
                </a:cxn>
                <a:cxn ang="0">
                  <a:pos x="73" y="102"/>
                </a:cxn>
                <a:cxn ang="0">
                  <a:pos x="68" y="112"/>
                </a:cxn>
                <a:cxn ang="0">
                  <a:pos x="68" y="118"/>
                </a:cxn>
                <a:cxn ang="0">
                  <a:pos x="66" y="120"/>
                </a:cxn>
                <a:cxn ang="0">
                  <a:pos x="55" y="129"/>
                </a:cxn>
                <a:cxn ang="0">
                  <a:pos x="52" y="132"/>
                </a:cxn>
                <a:cxn ang="0">
                  <a:pos x="45" y="134"/>
                </a:cxn>
                <a:cxn ang="0">
                  <a:pos x="39" y="132"/>
                </a:cxn>
                <a:cxn ang="0">
                  <a:pos x="34" y="134"/>
                </a:cxn>
                <a:cxn ang="0">
                  <a:pos x="30" y="134"/>
                </a:cxn>
                <a:cxn ang="0">
                  <a:pos x="28" y="130"/>
                </a:cxn>
                <a:cxn ang="0">
                  <a:pos x="21" y="125"/>
                </a:cxn>
                <a:cxn ang="0">
                  <a:pos x="14" y="125"/>
                </a:cxn>
                <a:cxn ang="0">
                  <a:pos x="4" y="123"/>
                </a:cxn>
                <a:cxn ang="0">
                  <a:pos x="7" y="118"/>
                </a:cxn>
                <a:cxn ang="0">
                  <a:pos x="5" y="118"/>
                </a:cxn>
                <a:cxn ang="0">
                  <a:pos x="2" y="120"/>
                </a:cxn>
                <a:cxn ang="0">
                  <a:pos x="5" y="114"/>
                </a:cxn>
                <a:cxn ang="0">
                  <a:pos x="7" y="112"/>
                </a:cxn>
                <a:cxn ang="0">
                  <a:pos x="7" y="109"/>
                </a:cxn>
                <a:cxn ang="0">
                  <a:pos x="7" y="107"/>
                </a:cxn>
                <a:cxn ang="0">
                  <a:pos x="7" y="104"/>
                </a:cxn>
                <a:cxn ang="0">
                  <a:pos x="11" y="104"/>
                </a:cxn>
                <a:cxn ang="0">
                  <a:pos x="12" y="104"/>
                </a:cxn>
                <a:cxn ang="0">
                  <a:pos x="11" y="96"/>
                </a:cxn>
                <a:cxn ang="0">
                  <a:pos x="14" y="95"/>
                </a:cxn>
                <a:cxn ang="0">
                  <a:pos x="16" y="98"/>
                </a:cxn>
                <a:cxn ang="0">
                  <a:pos x="16" y="93"/>
                </a:cxn>
                <a:cxn ang="0">
                  <a:pos x="21" y="89"/>
                </a:cxn>
                <a:cxn ang="0">
                  <a:pos x="25" y="82"/>
                </a:cxn>
                <a:cxn ang="0">
                  <a:pos x="28" y="77"/>
                </a:cxn>
                <a:cxn ang="0">
                  <a:pos x="34" y="73"/>
                </a:cxn>
                <a:cxn ang="0">
                  <a:pos x="59" y="57"/>
                </a:cxn>
                <a:cxn ang="0">
                  <a:pos x="71" y="48"/>
                </a:cxn>
                <a:cxn ang="0">
                  <a:pos x="84" y="23"/>
                </a:cxn>
                <a:cxn ang="0">
                  <a:pos x="91" y="11"/>
                </a:cxn>
              </a:cxnLst>
              <a:rect l="0" t="0" r="r" b="b"/>
              <a:pathLst>
                <a:path w="125" h="136">
                  <a:moveTo>
                    <a:pt x="91" y="11"/>
                  </a:moveTo>
                  <a:lnTo>
                    <a:pt x="91" y="11"/>
                  </a:lnTo>
                  <a:lnTo>
                    <a:pt x="91" y="7"/>
                  </a:lnTo>
                  <a:lnTo>
                    <a:pt x="95" y="5"/>
                  </a:lnTo>
                  <a:lnTo>
                    <a:pt x="96" y="2"/>
                  </a:lnTo>
                  <a:lnTo>
                    <a:pt x="98" y="2"/>
                  </a:lnTo>
                  <a:lnTo>
                    <a:pt x="98" y="2"/>
                  </a:lnTo>
                  <a:lnTo>
                    <a:pt x="100" y="0"/>
                  </a:lnTo>
                  <a:lnTo>
                    <a:pt x="100" y="2"/>
                  </a:lnTo>
                  <a:lnTo>
                    <a:pt x="100" y="5"/>
                  </a:lnTo>
                  <a:lnTo>
                    <a:pt x="100" y="7"/>
                  </a:lnTo>
                  <a:lnTo>
                    <a:pt x="102" y="7"/>
                  </a:lnTo>
                  <a:lnTo>
                    <a:pt x="103" y="7"/>
                  </a:lnTo>
                  <a:lnTo>
                    <a:pt x="105" y="9"/>
                  </a:lnTo>
                  <a:lnTo>
                    <a:pt x="105" y="14"/>
                  </a:lnTo>
                  <a:lnTo>
                    <a:pt x="105" y="16"/>
                  </a:lnTo>
                  <a:lnTo>
                    <a:pt x="109" y="16"/>
                  </a:lnTo>
                  <a:lnTo>
                    <a:pt x="112" y="13"/>
                  </a:lnTo>
                  <a:lnTo>
                    <a:pt x="114" y="13"/>
                  </a:lnTo>
                  <a:lnTo>
                    <a:pt x="114" y="11"/>
                  </a:lnTo>
                  <a:lnTo>
                    <a:pt x="118" y="9"/>
                  </a:lnTo>
                  <a:lnTo>
                    <a:pt x="119" y="9"/>
                  </a:lnTo>
                  <a:lnTo>
                    <a:pt x="119" y="9"/>
                  </a:lnTo>
                  <a:lnTo>
                    <a:pt x="118" y="11"/>
                  </a:lnTo>
                  <a:lnTo>
                    <a:pt x="118" y="11"/>
                  </a:lnTo>
                  <a:lnTo>
                    <a:pt x="118" y="13"/>
                  </a:lnTo>
                  <a:lnTo>
                    <a:pt x="118" y="16"/>
                  </a:lnTo>
                  <a:lnTo>
                    <a:pt x="121" y="14"/>
                  </a:lnTo>
                  <a:lnTo>
                    <a:pt x="119" y="13"/>
                  </a:lnTo>
                  <a:lnTo>
                    <a:pt x="121" y="11"/>
                  </a:lnTo>
                  <a:lnTo>
                    <a:pt x="123" y="11"/>
                  </a:lnTo>
                  <a:lnTo>
                    <a:pt x="123" y="13"/>
                  </a:lnTo>
                  <a:lnTo>
                    <a:pt x="121" y="16"/>
                  </a:lnTo>
                  <a:lnTo>
                    <a:pt x="123" y="16"/>
                  </a:lnTo>
                  <a:lnTo>
                    <a:pt x="123" y="18"/>
                  </a:lnTo>
                  <a:lnTo>
                    <a:pt x="123" y="21"/>
                  </a:lnTo>
                  <a:lnTo>
                    <a:pt x="125" y="25"/>
                  </a:lnTo>
                  <a:lnTo>
                    <a:pt x="121" y="32"/>
                  </a:lnTo>
                  <a:lnTo>
                    <a:pt x="121" y="34"/>
                  </a:lnTo>
                  <a:lnTo>
                    <a:pt x="119" y="36"/>
                  </a:lnTo>
                  <a:lnTo>
                    <a:pt x="118" y="38"/>
                  </a:lnTo>
                  <a:lnTo>
                    <a:pt x="116" y="38"/>
                  </a:lnTo>
                  <a:lnTo>
                    <a:pt x="114" y="41"/>
                  </a:lnTo>
                  <a:lnTo>
                    <a:pt x="111" y="50"/>
                  </a:lnTo>
                  <a:lnTo>
                    <a:pt x="109" y="52"/>
                  </a:lnTo>
                  <a:lnTo>
                    <a:pt x="107" y="52"/>
                  </a:lnTo>
                  <a:lnTo>
                    <a:pt x="105" y="54"/>
                  </a:lnTo>
                  <a:lnTo>
                    <a:pt x="102" y="55"/>
                  </a:lnTo>
                  <a:lnTo>
                    <a:pt x="102" y="57"/>
                  </a:lnTo>
                  <a:lnTo>
                    <a:pt x="100" y="68"/>
                  </a:lnTo>
                  <a:lnTo>
                    <a:pt x="105" y="70"/>
                  </a:lnTo>
                  <a:lnTo>
                    <a:pt x="105" y="71"/>
                  </a:lnTo>
                  <a:lnTo>
                    <a:pt x="105" y="73"/>
                  </a:lnTo>
                  <a:lnTo>
                    <a:pt x="103" y="71"/>
                  </a:lnTo>
                  <a:lnTo>
                    <a:pt x="103" y="73"/>
                  </a:lnTo>
                  <a:lnTo>
                    <a:pt x="96" y="70"/>
                  </a:lnTo>
                  <a:lnTo>
                    <a:pt x="95" y="70"/>
                  </a:lnTo>
                  <a:lnTo>
                    <a:pt x="95" y="71"/>
                  </a:lnTo>
                  <a:lnTo>
                    <a:pt x="95" y="73"/>
                  </a:lnTo>
                  <a:lnTo>
                    <a:pt x="93" y="71"/>
                  </a:lnTo>
                  <a:lnTo>
                    <a:pt x="91" y="71"/>
                  </a:lnTo>
                  <a:lnTo>
                    <a:pt x="91" y="73"/>
                  </a:lnTo>
                  <a:lnTo>
                    <a:pt x="84" y="77"/>
                  </a:lnTo>
                  <a:lnTo>
                    <a:pt x="82" y="77"/>
                  </a:lnTo>
                  <a:lnTo>
                    <a:pt x="82" y="75"/>
                  </a:lnTo>
                  <a:lnTo>
                    <a:pt x="80" y="75"/>
                  </a:lnTo>
                  <a:lnTo>
                    <a:pt x="80" y="82"/>
                  </a:lnTo>
                  <a:lnTo>
                    <a:pt x="78" y="86"/>
                  </a:lnTo>
                  <a:lnTo>
                    <a:pt x="77" y="95"/>
                  </a:lnTo>
                  <a:lnTo>
                    <a:pt x="75" y="95"/>
                  </a:lnTo>
                  <a:lnTo>
                    <a:pt x="75" y="98"/>
                  </a:lnTo>
                  <a:lnTo>
                    <a:pt x="73" y="102"/>
                  </a:lnTo>
                  <a:lnTo>
                    <a:pt x="71" y="109"/>
                  </a:lnTo>
                  <a:lnTo>
                    <a:pt x="70" y="111"/>
                  </a:lnTo>
                  <a:lnTo>
                    <a:pt x="68" y="112"/>
                  </a:lnTo>
                  <a:lnTo>
                    <a:pt x="68" y="114"/>
                  </a:lnTo>
                  <a:lnTo>
                    <a:pt x="68" y="116"/>
                  </a:lnTo>
                  <a:lnTo>
                    <a:pt x="68" y="118"/>
                  </a:lnTo>
                  <a:lnTo>
                    <a:pt x="68" y="118"/>
                  </a:lnTo>
                  <a:lnTo>
                    <a:pt x="68" y="120"/>
                  </a:lnTo>
                  <a:lnTo>
                    <a:pt x="66" y="120"/>
                  </a:lnTo>
                  <a:lnTo>
                    <a:pt x="62" y="121"/>
                  </a:lnTo>
                  <a:lnTo>
                    <a:pt x="61" y="125"/>
                  </a:lnTo>
                  <a:lnTo>
                    <a:pt x="55" y="129"/>
                  </a:lnTo>
                  <a:lnTo>
                    <a:pt x="53" y="129"/>
                  </a:lnTo>
                  <a:lnTo>
                    <a:pt x="53" y="130"/>
                  </a:lnTo>
                  <a:lnTo>
                    <a:pt x="52" y="132"/>
                  </a:lnTo>
                  <a:lnTo>
                    <a:pt x="52" y="132"/>
                  </a:lnTo>
                  <a:lnTo>
                    <a:pt x="45" y="134"/>
                  </a:lnTo>
                  <a:lnTo>
                    <a:pt x="45" y="134"/>
                  </a:lnTo>
                  <a:lnTo>
                    <a:pt x="41" y="136"/>
                  </a:lnTo>
                  <a:lnTo>
                    <a:pt x="39" y="134"/>
                  </a:lnTo>
                  <a:lnTo>
                    <a:pt x="39" y="132"/>
                  </a:lnTo>
                  <a:lnTo>
                    <a:pt x="37" y="132"/>
                  </a:lnTo>
                  <a:lnTo>
                    <a:pt x="36" y="134"/>
                  </a:lnTo>
                  <a:lnTo>
                    <a:pt x="34" y="134"/>
                  </a:lnTo>
                  <a:lnTo>
                    <a:pt x="32" y="134"/>
                  </a:lnTo>
                  <a:lnTo>
                    <a:pt x="32" y="132"/>
                  </a:lnTo>
                  <a:lnTo>
                    <a:pt x="30" y="134"/>
                  </a:lnTo>
                  <a:lnTo>
                    <a:pt x="30" y="132"/>
                  </a:lnTo>
                  <a:lnTo>
                    <a:pt x="30" y="130"/>
                  </a:lnTo>
                  <a:lnTo>
                    <a:pt x="28" y="130"/>
                  </a:lnTo>
                  <a:lnTo>
                    <a:pt x="27" y="129"/>
                  </a:lnTo>
                  <a:lnTo>
                    <a:pt x="21" y="129"/>
                  </a:lnTo>
                  <a:lnTo>
                    <a:pt x="21" y="125"/>
                  </a:lnTo>
                  <a:lnTo>
                    <a:pt x="20" y="123"/>
                  </a:lnTo>
                  <a:lnTo>
                    <a:pt x="16" y="123"/>
                  </a:lnTo>
                  <a:lnTo>
                    <a:pt x="14" y="125"/>
                  </a:lnTo>
                  <a:lnTo>
                    <a:pt x="12" y="127"/>
                  </a:lnTo>
                  <a:lnTo>
                    <a:pt x="5" y="125"/>
                  </a:lnTo>
                  <a:lnTo>
                    <a:pt x="4" y="123"/>
                  </a:lnTo>
                  <a:lnTo>
                    <a:pt x="5" y="121"/>
                  </a:lnTo>
                  <a:lnTo>
                    <a:pt x="7" y="120"/>
                  </a:lnTo>
                  <a:lnTo>
                    <a:pt x="7" y="118"/>
                  </a:lnTo>
                  <a:lnTo>
                    <a:pt x="4" y="121"/>
                  </a:lnTo>
                  <a:lnTo>
                    <a:pt x="4" y="121"/>
                  </a:lnTo>
                  <a:lnTo>
                    <a:pt x="5" y="118"/>
                  </a:lnTo>
                  <a:lnTo>
                    <a:pt x="5" y="118"/>
                  </a:lnTo>
                  <a:lnTo>
                    <a:pt x="4" y="118"/>
                  </a:lnTo>
                  <a:lnTo>
                    <a:pt x="2" y="120"/>
                  </a:lnTo>
                  <a:lnTo>
                    <a:pt x="0" y="118"/>
                  </a:lnTo>
                  <a:lnTo>
                    <a:pt x="2" y="116"/>
                  </a:lnTo>
                  <a:lnTo>
                    <a:pt x="5" y="114"/>
                  </a:lnTo>
                  <a:lnTo>
                    <a:pt x="7" y="112"/>
                  </a:lnTo>
                  <a:lnTo>
                    <a:pt x="7" y="112"/>
                  </a:lnTo>
                  <a:lnTo>
                    <a:pt x="7" y="112"/>
                  </a:lnTo>
                  <a:lnTo>
                    <a:pt x="7" y="111"/>
                  </a:lnTo>
                  <a:lnTo>
                    <a:pt x="9" y="109"/>
                  </a:lnTo>
                  <a:lnTo>
                    <a:pt x="7" y="109"/>
                  </a:lnTo>
                  <a:lnTo>
                    <a:pt x="5" y="109"/>
                  </a:lnTo>
                  <a:lnTo>
                    <a:pt x="5" y="107"/>
                  </a:lnTo>
                  <a:lnTo>
                    <a:pt x="7" y="107"/>
                  </a:lnTo>
                  <a:lnTo>
                    <a:pt x="7" y="105"/>
                  </a:lnTo>
                  <a:lnTo>
                    <a:pt x="7" y="105"/>
                  </a:lnTo>
                  <a:lnTo>
                    <a:pt x="7" y="104"/>
                  </a:lnTo>
                  <a:lnTo>
                    <a:pt x="9" y="104"/>
                  </a:lnTo>
                  <a:lnTo>
                    <a:pt x="9" y="105"/>
                  </a:lnTo>
                  <a:lnTo>
                    <a:pt x="11" y="104"/>
                  </a:lnTo>
                  <a:lnTo>
                    <a:pt x="11" y="104"/>
                  </a:lnTo>
                  <a:lnTo>
                    <a:pt x="12" y="104"/>
                  </a:lnTo>
                  <a:lnTo>
                    <a:pt x="12" y="104"/>
                  </a:lnTo>
                  <a:lnTo>
                    <a:pt x="11" y="104"/>
                  </a:lnTo>
                  <a:lnTo>
                    <a:pt x="9" y="102"/>
                  </a:lnTo>
                  <a:lnTo>
                    <a:pt x="11" y="96"/>
                  </a:lnTo>
                  <a:lnTo>
                    <a:pt x="12" y="95"/>
                  </a:lnTo>
                  <a:lnTo>
                    <a:pt x="14" y="95"/>
                  </a:lnTo>
                  <a:lnTo>
                    <a:pt x="14" y="95"/>
                  </a:lnTo>
                  <a:lnTo>
                    <a:pt x="14" y="96"/>
                  </a:lnTo>
                  <a:lnTo>
                    <a:pt x="16" y="98"/>
                  </a:lnTo>
                  <a:lnTo>
                    <a:pt x="16" y="98"/>
                  </a:lnTo>
                  <a:lnTo>
                    <a:pt x="16" y="96"/>
                  </a:lnTo>
                  <a:lnTo>
                    <a:pt x="16" y="95"/>
                  </a:lnTo>
                  <a:lnTo>
                    <a:pt x="16" y="93"/>
                  </a:lnTo>
                  <a:lnTo>
                    <a:pt x="18" y="93"/>
                  </a:lnTo>
                  <a:lnTo>
                    <a:pt x="18" y="89"/>
                  </a:lnTo>
                  <a:lnTo>
                    <a:pt x="21" y="89"/>
                  </a:lnTo>
                  <a:lnTo>
                    <a:pt x="23" y="88"/>
                  </a:lnTo>
                  <a:lnTo>
                    <a:pt x="23" y="84"/>
                  </a:lnTo>
                  <a:lnTo>
                    <a:pt x="25" y="82"/>
                  </a:lnTo>
                  <a:lnTo>
                    <a:pt x="27" y="80"/>
                  </a:lnTo>
                  <a:lnTo>
                    <a:pt x="27" y="77"/>
                  </a:lnTo>
                  <a:lnTo>
                    <a:pt x="28" y="77"/>
                  </a:lnTo>
                  <a:lnTo>
                    <a:pt x="30" y="75"/>
                  </a:lnTo>
                  <a:lnTo>
                    <a:pt x="32" y="75"/>
                  </a:lnTo>
                  <a:lnTo>
                    <a:pt x="34" y="73"/>
                  </a:lnTo>
                  <a:lnTo>
                    <a:pt x="39" y="73"/>
                  </a:lnTo>
                  <a:lnTo>
                    <a:pt x="59" y="59"/>
                  </a:lnTo>
                  <a:lnTo>
                    <a:pt x="59" y="57"/>
                  </a:lnTo>
                  <a:lnTo>
                    <a:pt x="64" y="52"/>
                  </a:lnTo>
                  <a:lnTo>
                    <a:pt x="66" y="52"/>
                  </a:lnTo>
                  <a:lnTo>
                    <a:pt x="71" y="48"/>
                  </a:lnTo>
                  <a:lnTo>
                    <a:pt x="75" y="43"/>
                  </a:lnTo>
                  <a:lnTo>
                    <a:pt x="80" y="27"/>
                  </a:lnTo>
                  <a:lnTo>
                    <a:pt x="84" y="23"/>
                  </a:lnTo>
                  <a:lnTo>
                    <a:pt x="86" y="23"/>
                  </a:lnTo>
                  <a:lnTo>
                    <a:pt x="89" y="18"/>
                  </a:lnTo>
                  <a:lnTo>
                    <a:pt x="91"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8" name="Freeform 5626"/>
            <p:cNvSpPr>
              <a:spLocks/>
            </p:cNvSpPr>
            <p:nvPr/>
          </p:nvSpPr>
          <p:spPr bwMode="auto">
            <a:xfrm>
              <a:off x="5355" y="3413"/>
              <a:ext cx="125" cy="136"/>
            </a:xfrm>
            <a:custGeom>
              <a:avLst/>
              <a:gdLst/>
              <a:ahLst/>
              <a:cxnLst>
                <a:cxn ang="0">
                  <a:pos x="91" y="7"/>
                </a:cxn>
                <a:cxn ang="0">
                  <a:pos x="98" y="2"/>
                </a:cxn>
                <a:cxn ang="0">
                  <a:pos x="100" y="2"/>
                </a:cxn>
                <a:cxn ang="0">
                  <a:pos x="102" y="7"/>
                </a:cxn>
                <a:cxn ang="0">
                  <a:pos x="105" y="14"/>
                </a:cxn>
                <a:cxn ang="0">
                  <a:pos x="112" y="13"/>
                </a:cxn>
                <a:cxn ang="0">
                  <a:pos x="118" y="9"/>
                </a:cxn>
                <a:cxn ang="0">
                  <a:pos x="118" y="11"/>
                </a:cxn>
                <a:cxn ang="0">
                  <a:pos x="118" y="16"/>
                </a:cxn>
                <a:cxn ang="0">
                  <a:pos x="121" y="11"/>
                </a:cxn>
                <a:cxn ang="0">
                  <a:pos x="121" y="16"/>
                </a:cxn>
                <a:cxn ang="0">
                  <a:pos x="123" y="21"/>
                </a:cxn>
                <a:cxn ang="0">
                  <a:pos x="121" y="34"/>
                </a:cxn>
                <a:cxn ang="0">
                  <a:pos x="116" y="38"/>
                </a:cxn>
                <a:cxn ang="0">
                  <a:pos x="109" y="52"/>
                </a:cxn>
                <a:cxn ang="0">
                  <a:pos x="102" y="55"/>
                </a:cxn>
                <a:cxn ang="0">
                  <a:pos x="105" y="70"/>
                </a:cxn>
                <a:cxn ang="0">
                  <a:pos x="103" y="71"/>
                </a:cxn>
                <a:cxn ang="0">
                  <a:pos x="95" y="70"/>
                </a:cxn>
                <a:cxn ang="0">
                  <a:pos x="93" y="71"/>
                </a:cxn>
                <a:cxn ang="0">
                  <a:pos x="84" y="77"/>
                </a:cxn>
                <a:cxn ang="0">
                  <a:pos x="80" y="75"/>
                </a:cxn>
                <a:cxn ang="0">
                  <a:pos x="77" y="95"/>
                </a:cxn>
                <a:cxn ang="0">
                  <a:pos x="73" y="102"/>
                </a:cxn>
                <a:cxn ang="0">
                  <a:pos x="68" y="112"/>
                </a:cxn>
                <a:cxn ang="0">
                  <a:pos x="68" y="118"/>
                </a:cxn>
                <a:cxn ang="0">
                  <a:pos x="66" y="120"/>
                </a:cxn>
                <a:cxn ang="0">
                  <a:pos x="55" y="129"/>
                </a:cxn>
                <a:cxn ang="0">
                  <a:pos x="52" y="132"/>
                </a:cxn>
                <a:cxn ang="0">
                  <a:pos x="45" y="134"/>
                </a:cxn>
                <a:cxn ang="0">
                  <a:pos x="39" y="132"/>
                </a:cxn>
                <a:cxn ang="0">
                  <a:pos x="34" y="134"/>
                </a:cxn>
                <a:cxn ang="0">
                  <a:pos x="30" y="134"/>
                </a:cxn>
                <a:cxn ang="0">
                  <a:pos x="28" y="130"/>
                </a:cxn>
                <a:cxn ang="0">
                  <a:pos x="21" y="125"/>
                </a:cxn>
                <a:cxn ang="0">
                  <a:pos x="14" y="125"/>
                </a:cxn>
                <a:cxn ang="0">
                  <a:pos x="4" y="123"/>
                </a:cxn>
                <a:cxn ang="0">
                  <a:pos x="7" y="118"/>
                </a:cxn>
                <a:cxn ang="0">
                  <a:pos x="5" y="118"/>
                </a:cxn>
                <a:cxn ang="0">
                  <a:pos x="2" y="120"/>
                </a:cxn>
                <a:cxn ang="0">
                  <a:pos x="5" y="114"/>
                </a:cxn>
                <a:cxn ang="0">
                  <a:pos x="7" y="112"/>
                </a:cxn>
                <a:cxn ang="0">
                  <a:pos x="7" y="109"/>
                </a:cxn>
                <a:cxn ang="0">
                  <a:pos x="7" y="107"/>
                </a:cxn>
                <a:cxn ang="0">
                  <a:pos x="7" y="104"/>
                </a:cxn>
                <a:cxn ang="0">
                  <a:pos x="11" y="104"/>
                </a:cxn>
                <a:cxn ang="0">
                  <a:pos x="12" y="104"/>
                </a:cxn>
                <a:cxn ang="0">
                  <a:pos x="11" y="96"/>
                </a:cxn>
                <a:cxn ang="0">
                  <a:pos x="14" y="95"/>
                </a:cxn>
                <a:cxn ang="0">
                  <a:pos x="16" y="98"/>
                </a:cxn>
                <a:cxn ang="0">
                  <a:pos x="16" y="93"/>
                </a:cxn>
                <a:cxn ang="0">
                  <a:pos x="21" y="89"/>
                </a:cxn>
                <a:cxn ang="0">
                  <a:pos x="25" y="82"/>
                </a:cxn>
                <a:cxn ang="0">
                  <a:pos x="28" y="77"/>
                </a:cxn>
                <a:cxn ang="0">
                  <a:pos x="34" y="73"/>
                </a:cxn>
                <a:cxn ang="0">
                  <a:pos x="59" y="57"/>
                </a:cxn>
                <a:cxn ang="0">
                  <a:pos x="71" y="48"/>
                </a:cxn>
                <a:cxn ang="0">
                  <a:pos x="84" y="23"/>
                </a:cxn>
                <a:cxn ang="0">
                  <a:pos x="91" y="11"/>
                </a:cxn>
              </a:cxnLst>
              <a:rect l="0" t="0" r="r" b="b"/>
              <a:pathLst>
                <a:path w="125" h="136">
                  <a:moveTo>
                    <a:pt x="91" y="11"/>
                  </a:moveTo>
                  <a:lnTo>
                    <a:pt x="91" y="11"/>
                  </a:lnTo>
                  <a:lnTo>
                    <a:pt x="91" y="7"/>
                  </a:lnTo>
                  <a:lnTo>
                    <a:pt x="95" y="5"/>
                  </a:lnTo>
                  <a:lnTo>
                    <a:pt x="96" y="2"/>
                  </a:lnTo>
                  <a:lnTo>
                    <a:pt x="98" y="2"/>
                  </a:lnTo>
                  <a:lnTo>
                    <a:pt x="98" y="2"/>
                  </a:lnTo>
                  <a:lnTo>
                    <a:pt x="100" y="0"/>
                  </a:lnTo>
                  <a:lnTo>
                    <a:pt x="100" y="2"/>
                  </a:lnTo>
                  <a:lnTo>
                    <a:pt x="100" y="5"/>
                  </a:lnTo>
                  <a:lnTo>
                    <a:pt x="100" y="7"/>
                  </a:lnTo>
                  <a:lnTo>
                    <a:pt x="102" y="7"/>
                  </a:lnTo>
                  <a:lnTo>
                    <a:pt x="103" y="7"/>
                  </a:lnTo>
                  <a:lnTo>
                    <a:pt x="105" y="9"/>
                  </a:lnTo>
                  <a:lnTo>
                    <a:pt x="105" y="14"/>
                  </a:lnTo>
                  <a:lnTo>
                    <a:pt x="105" y="16"/>
                  </a:lnTo>
                  <a:lnTo>
                    <a:pt x="109" y="16"/>
                  </a:lnTo>
                  <a:lnTo>
                    <a:pt x="112" y="13"/>
                  </a:lnTo>
                  <a:lnTo>
                    <a:pt x="114" y="13"/>
                  </a:lnTo>
                  <a:lnTo>
                    <a:pt x="114" y="11"/>
                  </a:lnTo>
                  <a:lnTo>
                    <a:pt x="118" y="9"/>
                  </a:lnTo>
                  <a:lnTo>
                    <a:pt x="119" y="9"/>
                  </a:lnTo>
                  <a:lnTo>
                    <a:pt x="119" y="9"/>
                  </a:lnTo>
                  <a:lnTo>
                    <a:pt x="118" y="11"/>
                  </a:lnTo>
                  <a:lnTo>
                    <a:pt x="118" y="11"/>
                  </a:lnTo>
                  <a:lnTo>
                    <a:pt x="118" y="13"/>
                  </a:lnTo>
                  <a:lnTo>
                    <a:pt x="118" y="16"/>
                  </a:lnTo>
                  <a:lnTo>
                    <a:pt x="121" y="14"/>
                  </a:lnTo>
                  <a:lnTo>
                    <a:pt x="119" y="13"/>
                  </a:lnTo>
                  <a:lnTo>
                    <a:pt x="121" y="11"/>
                  </a:lnTo>
                  <a:lnTo>
                    <a:pt x="123" y="11"/>
                  </a:lnTo>
                  <a:lnTo>
                    <a:pt x="123" y="13"/>
                  </a:lnTo>
                  <a:lnTo>
                    <a:pt x="121" y="16"/>
                  </a:lnTo>
                  <a:lnTo>
                    <a:pt x="123" y="16"/>
                  </a:lnTo>
                  <a:lnTo>
                    <a:pt x="123" y="18"/>
                  </a:lnTo>
                  <a:lnTo>
                    <a:pt x="123" y="21"/>
                  </a:lnTo>
                  <a:lnTo>
                    <a:pt x="125" y="25"/>
                  </a:lnTo>
                  <a:lnTo>
                    <a:pt x="121" y="32"/>
                  </a:lnTo>
                  <a:lnTo>
                    <a:pt x="121" y="34"/>
                  </a:lnTo>
                  <a:lnTo>
                    <a:pt x="119" y="36"/>
                  </a:lnTo>
                  <a:lnTo>
                    <a:pt x="118" y="38"/>
                  </a:lnTo>
                  <a:lnTo>
                    <a:pt x="116" y="38"/>
                  </a:lnTo>
                  <a:lnTo>
                    <a:pt x="114" y="41"/>
                  </a:lnTo>
                  <a:lnTo>
                    <a:pt x="111" y="50"/>
                  </a:lnTo>
                  <a:lnTo>
                    <a:pt x="109" y="52"/>
                  </a:lnTo>
                  <a:lnTo>
                    <a:pt x="107" y="52"/>
                  </a:lnTo>
                  <a:lnTo>
                    <a:pt x="105" y="54"/>
                  </a:lnTo>
                  <a:lnTo>
                    <a:pt x="102" y="55"/>
                  </a:lnTo>
                  <a:lnTo>
                    <a:pt x="102" y="57"/>
                  </a:lnTo>
                  <a:lnTo>
                    <a:pt x="100" y="68"/>
                  </a:lnTo>
                  <a:lnTo>
                    <a:pt x="105" y="70"/>
                  </a:lnTo>
                  <a:lnTo>
                    <a:pt x="105" y="71"/>
                  </a:lnTo>
                  <a:lnTo>
                    <a:pt x="105" y="73"/>
                  </a:lnTo>
                  <a:lnTo>
                    <a:pt x="103" y="71"/>
                  </a:lnTo>
                  <a:lnTo>
                    <a:pt x="103" y="73"/>
                  </a:lnTo>
                  <a:lnTo>
                    <a:pt x="96" y="70"/>
                  </a:lnTo>
                  <a:lnTo>
                    <a:pt x="95" y="70"/>
                  </a:lnTo>
                  <a:lnTo>
                    <a:pt x="95" y="71"/>
                  </a:lnTo>
                  <a:lnTo>
                    <a:pt x="95" y="73"/>
                  </a:lnTo>
                  <a:lnTo>
                    <a:pt x="93" y="71"/>
                  </a:lnTo>
                  <a:lnTo>
                    <a:pt x="91" y="71"/>
                  </a:lnTo>
                  <a:lnTo>
                    <a:pt x="91" y="73"/>
                  </a:lnTo>
                  <a:lnTo>
                    <a:pt x="84" y="77"/>
                  </a:lnTo>
                  <a:lnTo>
                    <a:pt x="82" y="77"/>
                  </a:lnTo>
                  <a:lnTo>
                    <a:pt x="82" y="75"/>
                  </a:lnTo>
                  <a:lnTo>
                    <a:pt x="80" y="75"/>
                  </a:lnTo>
                  <a:lnTo>
                    <a:pt x="80" y="82"/>
                  </a:lnTo>
                  <a:lnTo>
                    <a:pt x="78" y="86"/>
                  </a:lnTo>
                  <a:lnTo>
                    <a:pt x="77" y="95"/>
                  </a:lnTo>
                  <a:lnTo>
                    <a:pt x="75" y="95"/>
                  </a:lnTo>
                  <a:lnTo>
                    <a:pt x="75" y="98"/>
                  </a:lnTo>
                  <a:lnTo>
                    <a:pt x="73" y="102"/>
                  </a:lnTo>
                  <a:lnTo>
                    <a:pt x="71" y="109"/>
                  </a:lnTo>
                  <a:lnTo>
                    <a:pt x="70" y="111"/>
                  </a:lnTo>
                  <a:lnTo>
                    <a:pt x="68" y="112"/>
                  </a:lnTo>
                  <a:lnTo>
                    <a:pt x="68" y="114"/>
                  </a:lnTo>
                  <a:lnTo>
                    <a:pt x="68" y="116"/>
                  </a:lnTo>
                  <a:lnTo>
                    <a:pt x="68" y="118"/>
                  </a:lnTo>
                  <a:lnTo>
                    <a:pt x="68" y="118"/>
                  </a:lnTo>
                  <a:lnTo>
                    <a:pt x="68" y="120"/>
                  </a:lnTo>
                  <a:lnTo>
                    <a:pt x="66" y="120"/>
                  </a:lnTo>
                  <a:lnTo>
                    <a:pt x="62" y="121"/>
                  </a:lnTo>
                  <a:lnTo>
                    <a:pt x="61" y="125"/>
                  </a:lnTo>
                  <a:lnTo>
                    <a:pt x="55" y="129"/>
                  </a:lnTo>
                  <a:lnTo>
                    <a:pt x="53" y="129"/>
                  </a:lnTo>
                  <a:lnTo>
                    <a:pt x="53" y="130"/>
                  </a:lnTo>
                  <a:lnTo>
                    <a:pt x="52" y="132"/>
                  </a:lnTo>
                  <a:lnTo>
                    <a:pt x="52" y="132"/>
                  </a:lnTo>
                  <a:lnTo>
                    <a:pt x="45" y="134"/>
                  </a:lnTo>
                  <a:lnTo>
                    <a:pt x="45" y="134"/>
                  </a:lnTo>
                  <a:lnTo>
                    <a:pt x="41" y="136"/>
                  </a:lnTo>
                  <a:lnTo>
                    <a:pt x="39" y="134"/>
                  </a:lnTo>
                  <a:lnTo>
                    <a:pt x="39" y="132"/>
                  </a:lnTo>
                  <a:lnTo>
                    <a:pt x="37" y="132"/>
                  </a:lnTo>
                  <a:lnTo>
                    <a:pt x="36" y="134"/>
                  </a:lnTo>
                  <a:lnTo>
                    <a:pt x="34" y="134"/>
                  </a:lnTo>
                  <a:lnTo>
                    <a:pt x="32" y="134"/>
                  </a:lnTo>
                  <a:lnTo>
                    <a:pt x="32" y="132"/>
                  </a:lnTo>
                  <a:lnTo>
                    <a:pt x="30" y="134"/>
                  </a:lnTo>
                  <a:lnTo>
                    <a:pt x="30" y="132"/>
                  </a:lnTo>
                  <a:lnTo>
                    <a:pt x="30" y="130"/>
                  </a:lnTo>
                  <a:lnTo>
                    <a:pt x="28" y="130"/>
                  </a:lnTo>
                  <a:lnTo>
                    <a:pt x="27" y="129"/>
                  </a:lnTo>
                  <a:lnTo>
                    <a:pt x="21" y="129"/>
                  </a:lnTo>
                  <a:lnTo>
                    <a:pt x="21" y="125"/>
                  </a:lnTo>
                  <a:lnTo>
                    <a:pt x="20" y="123"/>
                  </a:lnTo>
                  <a:lnTo>
                    <a:pt x="16" y="123"/>
                  </a:lnTo>
                  <a:lnTo>
                    <a:pt x="14" y="125"/>
                  </a:lnTo>
                  <a:lnTo>
                    <a:pt x="12" y="127"/>
                  </a:lnTo>
                  <a:lnTo>
                    <a:pt x="5" y="125"/>
                  </a:lnTo>
                  <a:lnTo>
                    <a:pt x="4" y="123"/>
                  </a:lnTo>
                  <a:lnTo>
                    <a:pt x="5" y="121"/>
                  </a:lnTo>
                  <a:lnTo>
                    <a:pt x="7" y="120"/>
                  </a:lnTo>
                  <a:lnTo>
                    <a:pt x="7" y="118"/>
                  </a:lnTo>
                  <a:lnTo>
                    <a:pt x="4" y="121"/>
                  </a:lnTo>
                  <a:lnTo>
                    <a:pt x="4" y="121"/>
                  </a:lnTo>
                  <a:lnTo>
                    <a:pt x="5" y="118"/>
                  </a:lnTo>
                  <a:lnTo>
                    <a:pt x="5" y="118"/>
                  </a:lnTo>
                  <a:lnTo>
                    <a:pt x="4" y="118"/>
                  </a:lnTo>
                  <a:lnTo>
                    <a:pt x="2" y="120"/>
                  </a:lnTo>
                  <a:lnTo>
                    <a:pt x="0" y="118"/>
                  </a:lnTo>
                  <a:lnTo>
                    <a:pt x="2" y="116"/>
                  </a:lnTo>
                  <a:lnTo>
                    <a:pt x="5" y="114"/>
                  </a:lnTo>
                  <a:lnTo>
                    <a:pt x="7" y="112"/>
                  </a:lnTo>
                  <a:lnTo>
                    <a:pt x="7" y="112"/>
                  </a:lnTo>
                  <a:lnTo>
                    <a:pt x="7" y="112"/>
                  </a:lnTo>
                  <a:lnTo>
                    <a:pt x="7" y="111"/>
                  </a:lnTo>
                  <a:lnTo>
                    <a:pt x="9" y="109"/>
                  </a:lnTo>
                  <a:lnTo>
                    <a:pt x="7" y="109"/>
                  </a:lnTo>
                  <a:lnTo>
                    <a:pt x="5" y="109"/>
                  </a:lnTo>
                  <a:lnTo>
                    <a:pt x="5" y="107"/>
                  </a:lnTo>
                  <a:lnTo>
                    <a:pt x="7" y="107"/>
                  </a:lnTo>
                  <a:lnTo>
                    <a:pt x="7" y="105"/>
                  </a:lnTo>
                  <a:lnTo>
                    <a:pt x="7" y="105"/>
                  </a:lnTo>
                  <a:lnTo>
                    <a:pt x="7" y="104"/>
                  </a:lnTo>
                  <a:lnTo>
                    <a:pt x="9" y="104"/>
                  </a:lnTo>
                  <a:lnTo>
                    <a:pt x="9" y="105"/>
                  </a:lnTo>
                  <a:lnTo>
                    <a:pt x="11" y="104"/>
                  </a:lnTo>
                  <a:lnTo>
                    <a:pt x="11" y="104"/>
                  </a:lnTo>
                  <a:lnTo>
                    <a:pt x="12" y="104"/>
                  </a:lnTo>
                  <a:lnTo>
                    <a:pt x="12" y="104"/>
                  </a:lnTo>
                  <a:lnTo>
                    <a:pt x="11" y="104"/>
                  </a:lnTo>
                  <a:lnTo>
                    <a:pt x="9" y="102"/>
                  </a:lnTo>
                  <a:lnTo>
                    <a:pt x="11" y="96"/>
                  </a:lnTo>
                  <a:lnTo>
                    <a:pt x="12" y="95"/>
                  </a:lnTo>
                  <a:lnTo>
                    <a:pt x="14" y="95"/>
                  </a:lnTo>
                  <a:lnTo>
                    <a:pt x="14" y="95"/>
                  </a:lnTo>
                  <a:lnTo>
                    <a:pt x="14" y="96"/>
                  </a:lnTo>
                  <a:lnTo>
                    <a:pt x="16" y="98"/>
                  </a:lnTo>
                  <a:lnTo>
                    <a:pt x="16" y="98"/>
                  </a:lnTo>
                  <a:lnTo>
                    <a:pt x="16" y="96"/>
                  </a:lnTo>
                  <a:lnTo>
                    <a:pt x="16" y="95"/>
                  </a:lnTo>
                  <a:lnTo>
                    <a:pt x="16" y="93"/>
                  </a:lnTo>
                  <a:lnTo>
                    <a:pt x="18" y="93"/>
                  </a:lnTo>
                  <a:lnTo>
                    <a:pt x="18" y="89"/>
                  </a:lnTo>
                  <a:lnTo>
                    <a:pt x="21" y="89"/>
                  </a:lnTo>
                  <a:lnTo>
                    <a:pt x="23" y="88"/>
                  </a:lnTo>
                  <a:lnTo>
                    <a:pt x="23" y="84"/>
                  </a:lnTo>
                  <a:lnTo>
                    <a:pt x="25" y="82"/>
                  </a:lnTo>
                  <a:lnTo>
                    <a:pt x="27" y="80"/>
                  </a:lnTo>
                  <a:lnTo>
                    <a:pt x="27" y="77"/>
                  </a:lnTo>
                  <a:lnTo>
                    <a:pt x="28" y="77"/>
                  </a:lnTo>
                  <a:lnTo>
                    <a:pt x="30" y="75"/>
                  </a:lnTo>
                  <a:lnTo>
                    <a:pt x="32" y="75"/>
                  </a:lnTo>
                  <a:lnTo>
                    <a:pt x="34" y="73"/>
                  </a:lnTo>
                  <a:lnTo>
                    <a:pt x="39" y="73"/>
                  </a:lnTo>
                  <a:lnTo>
                    <a:pt x="59" y="59"/>
                  </a:lnTo>
                  <a:lnTo>
                    <a:pt x="59" y="57"/>
                  </a:lnTo>
                  <a:lnTo>
                    <a:pt x="64" y="52"/>
                  </a:lnTo>
                  <a:lnTo>
                    <a:pt x="66" y="52"/>
                  </a:lnTo>
                  <a:lnTo>
                    <a:pt x="71" y="48"/>
                  </a:lnTo>
                  <a:lnTo>
                    <a:pt x="75" y="43"/>
                  </a:lnTo>
                  <a:lnTo>
                    <a:pt x="80" y="27"/>
                  </a:lnTo>
                  <a:lnTo>
                    <a:pt x="84" y="23"/>
                  </a:lnTo>
                  <a:lnTo>
                    <a:pt x="86" y="23"/>
                  </a:lnTo>
                  <a:lnTo>
                    <a:pt x="89" y="18"/>
                  </a:lnTo>
                  <a:lnTo>
                    <a:pt x="91"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09" name="Freeform 5627"/>
            <p:cNvSpPr>
              <a:spLocks/>
            </p:cNvSpPr>
            <p:nvPr/>
          </p:nvSpPr>
          <p:spPr bwMode="auto">
            <a:xfrm>
              <a:off x="5455" y="3290"/>
              <a:ext cx="91" cy="144"/>
            </a:xfrm>
            <a:custGeom>
              <a:avLst/>
              <a:gdLst/>
              <a:ahLst/>
              <a:cxnLst>
                <a:cxn ang="0">
                  <a:pos x="41" y="120"/>
                </a:cxn>
                <a:cxn ang="0">
                  <a:pos x="32" y="109"/>
                </a:cxn>
                <a:cxn ang="0">
                  <a:pos x="18" y="98"/>
                </a:cxn>
                <a:cxn ang="0">
                  <a:pos x="27" y="89"/>
                </a:cxn>
                <a:cxn ang="0">
                  <a:pos x="34" y="73"/>
                </a:cxn>
                <a:cxn ang="0">
                  <a:pos x="36" y="66"/>
                </a:cxn>
                <a:cxn ang="0">
                  <a:pos x="34" y="57"/>
                </a:cxn>
                <a:cxn ang="0">
                  <a:pos x="30" y="53"/>
                </a:cxn>
                <a:cxn ang="0">
                  <a:pos x="32" y="52"/>
                </a:cxn>
                <a:cxn ang="0">
                  <a:pos x="28" y="50"/>
                </a:cxn>
                <a:cxn ang="0">
                  <a:pos x="27" y="43"/>
                </a:cxn>
                <a:cxn ang="0">
                  <a:pos x="25" y="39"/>
                </a:cxn>
                <a:cxn ang="0">
                  <a:pos x="23" y="34"/>
                </a:cxn>
                <a:cxn ang="0">
                  <a:pos x="21" y="36"/>
                </a:cxn>
                <a:cxn ang="0">
                  <a:pos x="11" y="21"/>
                </a:cxn>
                <a:cxn ang="0">
                  <a:pos x="12" y="18"/>
                </a:cxn>
                <a:cxn ang="0">
                  <a:pos x="7" y="14"/>
                </a:cxn>
                <a:cxn ang="0">
                  <a:pos x="0" y="2"/>
                </a:cxn>
                <a:cxn ang="0">
                  <a:pos x="3" y="0"/>
                </a:cxn>
                <a:cxn ang="0">
                  <a:pos x="5" y="9"/>
                </a:cxn>
                <a:cxn ang="0">
                  <a:pos x="11" y="9"/>
                </a:cxn>
                <a:cxn ang="0">
                  <a:pos x="14" y="11"/>
                </a:cxn>
                <a:cxn ang="0">
                  <a:pos x="19" y="12"/>
                </a:cxn>
                <a:cxn ang="0">
                  <a:pos x="23" y="18"/>
                </a:cxn>
                <a:cxn ang="0">
                  <a:pos x="25" y="20"/>
                </a:cxn>
                <a:cxn ang="0">
                  <a:pos x="28" y="25"/>
                </a:cxn>
                <a:cxn ang="0">
                  <a:pos x="28" y="29"/>
                </a:cxn>
                <a:cxn ang="0">
                  <a:pos x="25" y="29"/>
                </a:cxn>
                <a:cxn ang="0">
                  <a:pos x="27" y="30"/>
                </a:cxn>
                <a:cxn ang="0">
                  <a:pos x="32" y="41"/>
                </a:cxn>
                <a:cxn ang="0">
                  <a:pos x="34" y="46"/>
                </a:cxn>
                <a:cxn ang="0">
                  <a:pos x="32" y="48"/>
                </a:cxn>
                <a:cxn ang="0">
                  <a:pos x="36" y="50"/>
                </a:cxn>
                <a:cxn ang="0">
                  <a:pos x="39" y="50"/>
                </a:cxn>
                <a:cxn ang="0">
                  <a:pos x="44" y="53"/>
                </a:cxn>
                <a:cxn ang="0">
                  <a:pos x="43" y="41"/>
                </a:cxn>
                <a:cxn ang="0">
                  <a:pos x="48" y="48"/>
                </a:cxn>
                <a:cxn ang="0">
                  <a:pos x="50" y="57"/>
                </a:cxn>
                <a:cxn ang="0">
                  <a:pos x="57" y="64"/>
                </a:cxn>
                <a:cxn ang="0">
                  <a:pos x="69" y="71"/>
                </a:cxn>
                <a:cxn ang="0">
                  <a:pos x="75" y="70"/>
                </a:cxn>
                <a:cxn ang="0">
                  <a:pos x="86" y="61"/>
                </a:cxn>
                <a:cxn ang="0">
                  <a:pos x="89" y="82"/>
                </a:cxn>
                <a:cxn ang="0">
                  <a:pos x="82" y="91"/>
                </a:cxn>
                <a:cxn ang="0">
                  <a:pos x="84" y="95"/>
                </a:cxn>
                <a:cxn ang="0">
                  <a:pos x="80" y="93"/>
                </a:cxn>
                <a:cxn ang="0">
                  <a:pos x="66" y="102"/>
                </a:cxn>
                <a:cxn ang="0">
                  <a:pos x="68" y="105"/>
                </a:cxn>
                <a:cxn ang="0">
                  <a:pos x="43" y="144"/>
                </a:cxn>
                <a:cxn ang="0">
                  <a:pos x="32" y="139"/>
                </a:cxn>
              </a:cxnLst>
              <a:rect l="0" t="0" r="r" b="b"/>
              <a:pathLst>
                <a:path w="91" h="144">
                  <a:moveTo>
                    <a:pt x="32" y="137"/>
                  </a:moveTo>
                  <a:lnTo>
                    <a:pt x="37" y="128"/>
                  </a:lnTo>
                  <a:lnTo>
                    <a:pt x="41" y="120"/>
                  </a:lnTo>
                  <a:lnTo>
                    <a:pt x="41" y="116"/>
                  </a:lnTo>
                  <a:lnTo>
                    <a:pt x="36" y="111"/>
                  </a:lnTo>
                  <a:lnTo>
                    <a:pt x="32" y="109"/>
                  </a:lnTo>
                  <a:lnTo>
                    <a:pt x="23" y="103"/>
                  </a:lnTo>
                  <a:lnTo>
                    <a:pt x="19" y="102"/>
                  </a:lnTo>
                  <a:lnTo>
                    <a:pt x="18" y="98"/>
                  </a:lnTo>
                  <a:lnTo>
                    <a:pt x="18" y="95"/>
                  </a:lnTo>
                  <a:lnTo>
                    <a:pt x="19" y="93"/>
                  </a:lnTo>
                  <a:lnTo>
                    <a:pt x="27" y="89"/>
                  </a:lnTo>
                  <a:lnTo>
                    <a:pt x="28" y="87"/>
                  </a:lnTo>
                  <a:lnTo>
                    <a:pt x="32" y="73"/>
                  </a:lnTo>
                  <a:lnTo>
                    <a:pt x="34" y="73"/>
                  </a:lnTo>
                  <a:lnTo>
                    <a:pt x="34" y="73"/>
                  </a:lnTo>
                  <a:lnTo>
                    <a:pt x="34" y="68"/>
                  </a:lnTo>
                  <a:lnTo>
                    <a:pt x="36" y="66"/>
                  </a:lnTo>
                  <a:lnTo>
                    <a:pt x="34" y="64"/>
                  </a:lnTo>
                  <a:lnTo>
                    <a:pt x="34" y="61"/>
                  </a:lnTo>
                  <a:lnTo>
                    <a:pt x="34" y="57"/>
                  </a:lnTo>
                  <a:lnTo>
                    <a:pt x="34" y="59"/>
                  </a:lnTo>
                  <a:lnTo>
                    <a:pt x="30" y="55"/>
                  </a:lnTo>
                  <a:lnTo>
                    <a:pt x="30" y="53"/>
                  </a:lnTo>
                  <a:lnTo>
                    <a:pt x="32" y="53"/>
                  </a:lnTo>
                  <a:lnTo>
                    <a:pt x="32" y="52"/>
                  </a:lnTo>
                  <a:lnTo>
                    <a:pt x="32" y="52"/>
                  </a:lnTo>
                  <a:lnTo>
                    <a:pt x="32" y="50"/>
                  </a:lnTo>
                  <a:lnTo>
                    <a:pt x="32" y="50"/>
                  </a:lnTo>
                  <a:lnTo>
                    <a:pt x="28" y="50"/>
                  </a:lnTo>
                  <a:lnTo>
                    <a:pt x="23" y="41"/>
                  </a:lnTo>
                  <a:lnTo>
                    <a:pt x="25" y="45"/>
                  </a:lnTo>
                  <a:lnTo>
                    <a:pt x="27" y="43"/>
                  </a:lnTo>
                  <a:lnTo>
                    <a:pt x="27" y="39"/>
                  </a:lnTo>
                  <a:lnTo>
                    <a:pt x="25" y="39"/>
                  </a:lnTo>
                  <a:lnTo>
                    <a:pt x="25" y="39"/>
                  </a:lnTo>
                  <a:lnTo>
                    <a:pt x="25" y="37"/>
                  </a:lnTo>
                  <a:lnTo>
                    <a:pt x="25" y="34"/>
                  </a:lnTo>
                  <a:lnTo>
                    <a:pt x="23" y="34"/>
                  </a:lnTo>
                  <a:lnTo>
                    <a:pt x="23" y="36"/>
                  </a:lnTo>
                  <a:lnTo>
                    <a:pt x="21" y="34"/>
                  </a:lnTo>
                  <a:lnTo>
                    <a:pt x="21" y="36"/>
                  </a:lnTo>
                  <a:lnTo>
                    <a:pt x="21" y="37"/>
                  </a:lnTo>
                  <a:lnTo>
                    <a:pt x="11" y="23"/>
                  </a:lnTo>
                  <a:lnTo>
                    <a:pt x="11" y="21"/>
                  </a:lnTo>
                  <a:lnTo>
                    <a:pt x="12" y="18"/>
                  </a:lnTo>
                  <a:lnTo>
                    <a:pt x="12" y="18"/>
                  </a:lnTo>
                  <a:lnTo>
                    <a:pt x="12" y="18"/>
                  </a:lnTo>
                  <a:lnTo>
                    <a:pt x="11" y="20"/>
                  </a:lnTo>
                  <a:lnTo>
                    <a:pt x="7" y="18"/>
                  </a:lnTo>
                  <a:lnTo>
                    <a:pt x="7" y="14"/>
                  </a:lnTo>
                  <a:lnTo>
                    <a:pt x="7" y="14"/>
                  </a:lnTo>
                  <a:lnTo>
                    <a:pt x="5" y="11"/>
                  </a:lnTo>
                  <a:lnTo>
                    <a:pt x="0" y="2"/>
                  </a:lnTo>
                  <a:lnTo>
                    <a:pt x="2" y="0"/>
                  </a:lnTo>
                  <a:lnTo>
                    <a:pt x="3" y="0"/>
                  </a:lnTo>
                  <a:lnTo>
                    <a:pt x="3" y="0"/>
                  </a:lnTo>
                  <a:lnTo>
                    <a:pt x="3" y="4"/>
                  </a:lnTo>
                  <a:lnTo>
                    <a:pt x="5" y="7"/>
                  </a:lnTo>
                  <a:lnTo>
                    <a:pt x="5" y="9"/>
                  </a:lnTo>
                  <a:lnTo>
                    <a:pt x="7" y="11"/>
                  </a:lnTo>
                  <a:lnTo>
                    <a:pt x="9" y="11"/>
                  </a:lnTo>
                  <a:lnTo>
                    <a:pt x="11" y="9"/>
                  </a:lnTo>
                  <a:lnTo>
                    <a:pt x="11" y="9"/>
                  </a:lnTo>
                  <a:lnTo>
                    <a:pt x="11" y="11"/>
                  </a:lnTo>
                  <a:lnTo>
                    <a:pt x="14" y="11"/>
                  </a:lnTo>
                  <a:lnTo>
                    <a:pt x="16" y="12"/>
                  </a:lnTo>
                  <a:lnTo>
                    <a:pt x="18" y="12"/>
                  </a:lnTo>
                  <a:lnTo>
                    <a:pt x="19" y="12"/>
                  </a:lnTo>
                  <a:lnTo>
                    <a:pt x="21" y="14"/>
                  </a:lnTo>
                  <a:lnTo>
                    <a:pt x="19" y="16"/>
                  </a:lnTo>
                  <a:lnTo>
                    <a:pt x="23" y="18"/>
                  </a:lnTo>
                  <a:lnTo>
                    <a:pt x="23" y="16"/>
                  </a:lnTo>
                  <a:lnTo>
                    <a:pt x="25" y="18"/>
                  </a:lnTo>
                  <a:lnTo>
                    <a:pt x="25" y="20"/>
                  </a:lnTo>
                  <a:lnTo>
                    <a:pt x="25" y="21"/>
                  </a:lnTo>
                  <a:lnTo>
                    <a:pt x="28" y="23"/>
                  </a:lnTo>
                  <a:lnTo>
                    <a:pt x="28" y="25"/>
                  </a:lnTo>
                  <a:lnTo>
                    <a:pt x="28" y="27"/>
                  </a:lnTo>
                  <a:lnTo>
                    <a:pt x="28" y="29"/>
                  </a:lnTo>
                  <a:lnTo>
                    <a:pt x="28" y="29"/>
                  </a:lnTo>
                  <a:lnTo>
                    <a:pt x="27" y="27"/>
                  </a:lnTo>
                  <a:lnTo>
                    <a:pt x="25" y="27"/>
                  </a:lnTo>
                  <a:lnTo>
                    <a:pt x="25" y="29"/>
                  </a:lnTo>
                  <a:lnTo>
                    <a:pt x="25" y="29"/>
                  </a:lnTo>
                  <a:lnTo>
                    <a:pt x="27" y="29"/>
                  </a:lnTo>
                  <a:lnTo>
                    <a:pt x="27" y="30"/>
                  </a:lnTo>
                  <a:lnTo>
                    <a:pt x="28" y="32"/>
                  </a:lnTo>
                  <a:lnTo>
                    <a:pt x="34" y="39"/>
                  </a:lnTo>
                  <a:lnTo>
                    <a:pt x="32" y="41"/>
                  </a:lnTo>
                  <a:lnTo>
                    <a:pt x="32" y="45"/>
                  </a:lnTo>
                  <a:lnTo>
                    <a:pt x="34" y="45"/>
                  </a:lnTo>
                  <a:lnTo>
                    <a:pt x="34" y="46"/>
                  </a:lnTo>
                  <a:lnTo>
                    <a:pt x="32" y="46"/>
                  </a:lnTo>
                  <a:lnTo>
                    <a:pt x="30" y="48"/>
                  </a:lnTo>
                  <a:lnTo>
                    <a:pt x="32" y="48"/>
                  </a:lnTo>
                  <a:lnTo>
                    <a:pt x="32" y="48"/>
                  </a:lnTo>
                  <a:lnTo>
                    <a:pt x="34" y="50"/>
                  </a:lnTo>
                  <a:lnTo>
                    <a:pt x="36" y="50"/>
                  </a:lnTo>
                  <a:lnTo>
                    <a:pt x="37" y="50"/>
                  </a:lnTo>
                  <a:lnTo>
                    <a:pt x="39" y="50"/>
                  </a:lnTo>
                  <a:lnTo>
                    <a:pt x="39" y="50"/>
                  </a:lnTo>
                  <a:lnTo>
                    <a:pt x="41" y="55"/>
                  </a:lnTo>
                  <a:lnTo>
                    <a:pt x="43" y="55"/>
                  </a:lnTo>
                  <a:lnTo>
                    <a:pt x="44" y="53"/>
                  </a:lnTo>
                  <a:lnTo>
                    <a:pt x="43" y="45"/>
                  </a:lnTo>
                  <a:lnTo>
                    <a:pt x="41" y="41"/>
                  </a:lnTo>
                  <a:lnTo>
                    <a:pt x="43" y="41"/>
                  </a:lnTo>
                  <a:lnTo>
                    <a:pt x="44" y="43"/>
                  </a:lnTo>
                  <a:lnTo>
                    <a:pt x="48" y="45"/>
                  </a:lnTo>
                  <a:lnTo>
                    <a:pt x="48" y="48"/>
                  </a:lnTo>
                  <a:lnTo>
                    <a:pt x="48" y="48"/>
                  </a:lnTo>
                  <a:lnTo>
                    <a:pt x="50" y="57"/>
                  </a:lnTo>
                  <a:lnTo>
                    <a:pt x="50" y="57"/>
                  </a:lnTo>
                  <a:lnTo>
                    <a:pt x="52" y="62"/>
                  </a:lnTo>
                  <a:lnTo>
                    <a:pt x="53" y="64"/>
                  </a:lnTo>
                  <a:lnTo>
                    <a:pt x="57" y="64"/>
                  </a:lnTo>
                  <a:lnTo>
                    <a:pt x="61" y="68"/>
                  </a:lnTo>
                  <a:lnTo>
                    <a:pt x="68" y="70"/>
                  </a:lnTo>
                  <a:lnTo>
                    <a:pt x="69" y="71"/>
                  </a:lnTo>
                  <a:lnTo>
                    <a:pt x="73" y="71"/>
                  </a:lnTo>
                  <a:lnTo>
                    <a:pt x="75" y="70"/>
                  </a:lnTo>
                  <a:lnTo>
                    <a:pt x="75" y="70"/>
                  </a:lnTo>
                  <a:lnTo>
                    <a:pt x="78" y="66"/>
                  </a:lnTo>
                  <a:lnTo>
                    <a:pt x="84" y="62"/>
                  </a:lnTo>
                  <a:lnTo>
                    <a:pt x="86" y="61"/>
                  </a:lnTo>
                  <a:lnTo>
                    <a:pt x="87" y="62"/>
                  </a:lnTo>
                  <a:lnTo>
                    <a:pt x="91" y="64"/>
                  </a:lnTo>
                  <a:lnTo>
                    <a:pt x="89" y="82"/>
                  </a:lnTo>
                  <a:lnTo>
                    <a:pt x="84" y="86"/>
                  </a:lnTo>
                  <a:lnTo>
                    <a:pt x="84" y="89"/>
                  </a:lnTo>
                  <a:lnTo>
                    <a:pt x="82" y="91"/>
                  </a:lnTo>
                  <a:lnTo>
                    <a:pt x="84" y="93"/>
                  </a:lnTo>
                  <a:lnTo>
                    <a:pt x="84" y="93"/>
                  </a:lnTo>
                  <a:lnTo>
                    <a:pt x="84" y="95"/>
                  </a:lnTo>
                  <a:lnTo>
                    <a:pt x="82" y="96"/>
                  </a:lnTo>
                  <a:lnTo>
                    <a:pt x="82" y="93"/>
                  </a:lnTo>
                  <a:lnTo>
                    <a:pt x="80" y="93"/>
                  </a:lnTo>
                  <a:lnTo>
                    <a:pt x="73" y="93"/>
                  </a:lnTo>
                  <a:lnTo>
                    <a:pt x="71" y="93"/>
                  </a:lnTo>
                  <a:lnTo>
                    <a:pt x="66" y="102"/>
                  </a:lnTo>
                  <a:lnTo>
                    <a:pt x="66" y="102"/>
                  </a:lnTo>
                  <a:lnTo>
                    <a:pt x="66" y="102"/>
                  </a:lnTo>
                  <a:lnTo>
                    <a:pt x="68" y="105"/>
                  </a:lnTo>
                  <a:lnTo>
                    <a:pt x="69" y="105"/>
                  </a:lnTo>
                  <a:lnTo>
                    <a:pt x="50" y="141"/>
                  </a:lnTo>
                  <a:lnTo>
                    <a:pt x="43" y="144"/>
                  </a:lnTo>
                  <a:lnTo>
                    <a:pt x="39" y="141"/>
                  </a:lnTo>
                  <a:lnTo>
                    <a:pt x="32" y="141"/>
                  </a:lnTo>
                  <a:lnTo>
                    <a:pt x="32" y="139"/>
                  </a:lnTo>
                  <a:lnTo>
                    <a:pt x="32" y="13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0" name="Freeform 5628"/>
            <p:cNvSpPr>
              <a:spLocks/>
            </p:cNvSpPr>
            <p:nvPr/>
          </p:nvSpPr>
          <p:spPr bwMode="auto">
            <a:xfrm>
              <a:off x="5455" y="3290"/>
              <a:ext cx="91" cy="144"/>
            </a:xfrm>
            <a:custGeom>
              <a:avLst/>
              <a:gdLst/>
              <a:ahLst/>
              <a:cxnLst>
                <a:cxn ang="0">
                  <a:pos x="41" y="120"/>
                </a:cxn>
                <a:cxn ang="0">
                  <a:pos x="32" y="109"/>
                </a:cxn>
                <a:cxn ang="0">
                  <a:pos x="18" y="98"/>
                </a:cxn>
                <a:cxn ang="0">
                  <a:pos x="27" y="89"/>
                </a:cxn>
                <a:cxn ang="0">
                  <a:pos x="34" y="73"/>
                </a:cxn>
                <a:cxn ang="0">
                  <a:pos x="36" y="66"/>
                </a:cxn>
                <a:cxn ang="0">
                  <a:pos x="34" y="57"/>
                </a:cxn>
                <a:cxn ang="0">
                  <a:pos x="30" y="53"/>
                </a:cxn>
                <a:cxn ang="0">
                  <a:pos x="32" y="52"/>
                </a:cxn>
                <a:cxn ang="0">
                  <a:pos x="28" y="50"/>
                </a:cxn>
                <a:cxn ang="0">
                  <a:pos x="27" y="43"/>
                </a:cxn>
                <a:cxn ang="0">
                  <a:pos x="25" y="39"/>
                </a:cxn>
                <a:cxn ang="0">
                  <a:pos x="23" y="34"/>
                </a:cxn>
                <a:cxn ang="0">
                  <a:pos x="21" y="36"/>
                </a:cxn>
                <a:cxn ang="0">
                  <a:pos x="11" y="21"/>
                </a:cxn>
                <a:cxn ang="0">
                  <a:pos x="12" y="18"/>
                </a:cxn>
                <a:cxn ang="0">
                  <a:pos x="7" y="14"/>
                </a:cxn>
                <a:cxn ang="0">
                  <a:pos x="0" y="2"/>
                </a:cxn>
                <a:cxn ang="0">
                  <a:pos x="3" y="0"/>
                </a:cxn>
                <a:cxn ang="0">
                  <a:pos x="5" y="9"/>
                </a:cxn>
                <a:cxn ang="0">
                  <a:pos x="11" y="9"/>
                </a:cxn>
                <a:cxn ang="0">
                  <a:pos x="14" y="11"/>
                </a:cxn>
                <a:cxn ang="0">
                  <a:pos x="19" y="12"/>
                </a:cxn>
                <a:cxn ang="0">
                  <a:pos x="23" y="18"/>
                </a:cxn>
                <a:cxn ang="0">
                  <a:pos x="25" y="20"/>
                </a:cxn>
                <a:cxn ang="0">
                  <a:pos x="28" y="25"/>
                </a:cxn>
                <a:cxn ang="0">
                  <a:pos x="28" y="29"/>
                </a:cxn>
                <a:cxn ang="0">
                  <a:pos x="25" y="29"/>
                </a:cxn>
                <a:cxn ang="0">
                  <a:pos x="27" y="30"/>
                </a:cxn>
                <a:cxn ang="0">
                  <a:pos x="32" y="41"/>
                </a:cxn>
                <a:cxn ang="0">
                  <a:pos x="34" y="46"/>
                </a:cxn>
                <a:cxn ang="0">
                  <a:pos x="32" y="48"/>
                </a:cxn>
                <a:cxn ang="0">
                  <a:pos x="36" y="50"/>
                </a:cxn>
                <a:cxn ang="0">
                  <a:pos x="39" y="50"/>
                </a:cxn>
                <a:cxn ang="0">
                  <a:pos x="44" y="53"/>
                </a:cxn>
                <a:cxn ang="0">
                  <a:pos x="43" y="41"/>
                </a:cxn>
                <a:cxn ang="0">
                  <a:pos x="48" y="48"/>
                </a:cxn>
                <a:cxn ang="0">
                  <a:pos x="50" y="57"/>
                </a:cxn>
                <a:cxn ang="0">
                  <a:pos x="57" y="64"/>
                </a:cxn>
                <a:cxn ang="0">
                  <a:pos x="69" y="71"/>
                </a:cxn>
                <a:cxn ang="0">
                  <a:pos x="75" y="70"/>
                </a:cxn>
                <a:cxn ang="0">
                  <a:pos x="86" y="61"/>
                </a:cxn>
                <a:cxn ang="0">
                  <a:pos x="89" y="82"/>
                </a:cxn>
                <a:cxn ang="0">
                  <a:pos x="82" y="91"/>
                </a:cxn>
                <a:cxn ang="0">
                  <a:pos x="84" y="95"/>
                </a:cxn>
                <a:cxn ang="0">
                  <a:pos x="80" y="93"/>
                </a:cxn>
                <a:cxn ang="0">
                  <a:pos x="66" y="102"/>
                </a:cxn>
                <a:cxn ang="0">
                  <a:pos x="68" y="105"/>
                </a:cxn>
                <a:cxn ang="0">
                  <a:pos x="43" y="144"/>
                </a:cxn>
                <a:cxn ang="0">
                  <a:pos x="32" y="139"/>
                </a:cxn>
              </a:cxnLst>
              <a:rect l="0" t="0" r="r" b="b"/>
              <a:pathLst>
                <a:path w="91" h="144">
                  <a:moveTo>
                    <a:pt x="32" y="137"/>
                  </a:moveTo>
                  <a:lnTo>
                    <a:pt x="37" y="128"/>
                  </a:lnTo>
                  <a:lnTo>
                    <a:pt x="41" y="120"/>
                  </a:lnTo>
                  <a:lnTo>
                    <a:pt x="41" y="116"/>
                  </a:lnTo>
                  <a:lnTo>
                    <a:pt x="36" y="111"/>
                  </a:lnTo>
                  <a:lnTo>
                    <a:pt x="32" y="109"/>
                  </a:lnTo>
                  <a:lnTo>
                    <a:pt x="23" y="103"/>
                  </a:lnTo>
                  <a:lnTo>
                    <a:pt x="19" y="102"/>
                  </a:lnTo>
                  <a:lnTo>
                    <a:pt x="18" y="98"/>
                  </a:lnTo>
                  <a:lnTo>
                    <a:pt x="18" y="95"/>
                  </a:lnTo>
                  <a:lnTo>
                    <a:pt x="19" y="93"/>
                  </a:lnTo>
                  <a:lnTo>
                    <a:pt x="27" y="89"/>
                  </a:lnTo>
                  <a:lnTo>
                    <a:pt x="28" y="87"/>
                  </a:lnTo>
                  <a:lnTo>
                    <a:pt x="32" y="73"/>
                  </a:lnTo>
                  <a:lnTo>
                    <a:pt x="34" y="73"/>
                  </a:lnTo>
                  <a:lnTo>
                    <a:pt x="34" y="73"/>
                  </a:lnTo>
                  <a:lnTo>
                    <a:pt x="34" y="68"/>
                  </a:lnTo>
                  <a:lnTo>
                    <a:pt x="36" y="66"/>
                  </a:lnTo>
                  <a:lnTo>
                    <a:pt x="34" y="64"/>
                  </a:lnTo>
                  <a:lnTo>
                    <a:pt x="34" y="61"/>
                  </a:lnTo>
                  <a:lnTo>
                    <a:pt x="34" y="57"/>
                  </a:lnTo>
                  <a:lnTo>
                    <a:pt x="34" y="59"/>
                  </a:lnTo>
                  <a:lnTo>
                    <a:pt x="30" y="55"/>
                  </a:lnTo>
                  <a:lnTo>
                    <a:pt x="30" y="53"/>
                  </a:lnTo>
                  <a:lnTo>
                    <a:pt x="32" y="53"/>
                  </a:lnTo>
                  <a:lnTo>
                    <a:pt x="32" y="52"/>
                  </a:lnTo>
                  <a:lnTo>
                    <a:pt x="32" y="52"/>
                  </a:lnTo>
                  <a:lnTo>
                    <a:pt x="32" y="50"/>
                  </a:lnTo>
                  <a:lnTo>
                    <a:pt x="32" y="50"/>
                  </a:lnTo>
                  <a:lnTo>
                    <a:pt x="28" y="50"/>
                  </a:lnTo>
                  <a:lnTo>
                    <a:pt x="23" y="41"/>
                  </a:lnTo>
                  <a:lnTo>
                    <a:pt x="25" y="45"/>
                  </a:lnTo>
                  <a:lnTo>
                    <a:pt x="27" y="43"/>
                  </a:lnTo>
                  <a:lnTo>
                    <a:pt x="27" y="39"/>
                  </a:lnTo>
                  <a:lnTo>
                    <a:pt x="25" y="39"/>
                  </a:lnTo>
                  <a:lnTo>
                    <a:pt x="25" y="39"/>
                  </a:lnTo>
                  <a:lnTo>
                    <a:pt x="25" y="37"/>
                  </a:lnTo>
                  <a:lnTo>
                    <a:pt x="25" y="34"/>
                  </a:lnTo>
                  <a:lnTo>
                    <a:pt x="23" y="34"/>
                  </a:lnTo>
                  <a:lnTo>
                    <a:pt x="23" y="36"/>
                  </a:lnTo>
                  <a:lnTo>
                    <a:pt x="21" y="34"/>
                  </a:lnTo>
                  <a:lnTo>
                    <a:pt x="21" y="36"/>
                  </a:lnTo>
                  <a:lnTo>
                    <a:pt x="21" y="37"/>
                  </a:lnTo>
                  <a:lnTo>
                    <a:pt x="11" y="23"/>
                  </a:lnTo>
                  <a:lnTo>
                    <a:pt x="11" y="21"/>
                  </a:lnTo>
                  <a:lnTo>
                    <a:pt x="12" y="18"/>
                  </a:lnTo>
                  <a:lnTo>
                    <a:pt x="12" y="18"/>
                  </a:lnTo>
                  <a:lnTo>
                    <a:pt x="12" y="18"/>
                  </a:lnTo>
                  <a:lnTo>
                    <a:pt x="11" y="20"/>
                  </a:lnTo>
                  <a:lnTo>
                    <a:pt x="7" y="18"/>
                  </a:lnTo>
                  <a:lnTo>
                    <a:pt x="7" y="14"/>
                  </a:lnTo>
                  <a:lnTo>
                    <a:pt x="7" y="14"/>
                  </a:lnTo>
                  <a:lnTo>
                    <a:pt x="5" y="11"/>
                  </a:lnTo>
                  <a:lnTo>
                    <a:pt x="0" y="2"/>
                  </a:lnTo>
                  <a:lnTo>
                    <a:pt x="2" y="0"/>
                  </a:lnTo>
                  <a:lnTo>
                    <a:pt x="3" y="0"/>
                  </a:lnTo>
                  <a:lnTo>
                    <a:pt x="3" y="0"/>
                  </a:lnTo>
                  <a:lnTo>
                    <a:pt x="3" y="4"/>
                  </a:lnTo>
                  <a:lnTo>
                    <a:pt x="5" y="7"/>
                  </a:lnTo>
                  <a:lnTo>
                    <a:pt x="5" y="9"/>
                  </a:lnTo>
                  <a:lnTo>
                    <a:pt x="7" y="11"/>
                  </a:lnTo>
                  <a:lnTo>
                    <a:pt x="9" y="11"/>
                  </a:lnTo>
                  <a:lnTo>
                    <a:pt x="11" y="9"/>
                  </a:lnTo>
                  <a:lnTo>
                    <a:pt x="11" y="9"/>
                  </a:lnTo>
                  <a:lnTo>
                    <a:pt x="11" y="11"/>
                  </a:lnTo>
                  <a:lnTo>
                    <a:pt x="14" y="11"/>
                  </a:lnTo>
                  <a:lnTo>
                    <a:pt x="16" y="12"/>
                  </a:lnTo>
                  <a:lnTo>
                    <a:pt x="18" y="12"/>
                  </a:lnTo>
                  <a:lnTo>
                    <a:pt x="19" y="12"/>
                  </a:lnTo>
                  <a:lnTo>
                    <a:pt x="21" y="14"/>
                  </a:lnTo>
                  <a:lnTo>
                    <a:pt x="19" y="16"/>
                  </a:lnTo>
                  <a:lnTo>
                    <a:pt x="23" y="18"/>
                  </a:lnTo>
                  <a:lnTo>
                    <a:pt x="23" y="16"/>
                  </a:lnTo>
                  <a:lnTo>
                    <a:pt x="25" y="18"/>
                  </a:lnTo>
                  <a:lnTo>
                    <a:pt x="25" y="20"/>
                  </a:lnTo>
                  <a:lnTo>
                    <a:pt x="25" y="21"/>
                  </a:lnTo>
                  <a:lnTo>
                    <a:pt x="28" y="23"/>
                  </a:lnTo>
                  <a:lnTo>
                    <a:pt x="28" y="25"/>
                  </a:lnTo>
                  <a:lnTo>
                    <a:pt x="28" y="27"/>
                  </a:lnTo>
                  <a:lnTo>
                    <a:pt x="28" y="29"/>
                  </a:lnTo>
                  <a:lnTo>
                    <a:pt x="28" y="29"/>
                  </a:lnTo>
                  <a:lnTo>
                    <a:pt x="27" y="27"/>
                  </a:lnTo>
                  <a:lnTo>
                    <a:pt x="25" y="27"/>
                  </a:lnTo>
                  <a:lnTo>
                    <a:pt x="25" y="29"/>
                  </a:lnTo>
                  <a:lnTo>
                    <a:pt x="25" y="29"/>
                  </a:lnTo>
                  <a:lnTo>
                    <a:pt x="27" y="29"/>
                  </a:lnTo>
                  <a:lnTo>
                    <a:pt x="27" y="30"/>
                  </a:lnTo>
                  <a:lnTo>
                    <a:pt x="28" y="32"/>
                  </a:lnTo>
                  <a:lnTo>
                    <a:pt x="34" y="39"/>
                  </a:lnTo>
                  <a:lnTo>
                    <a:pt x="32" y="41"/>
                  </a:lnTo>
                  <a:lnTo>
                    <a:pt x="32" y="45"/>
                  </a:lnTo>
                  <a:lnTo>
                    <a:pt x="34" y="45"/>
                  </a:lnTo>
                  <a:lnTo>
                    <a:pt x="34" y="46"/>
                  </a:lnTo>
                  <a:lnTo>
                    <a:pt x="32" y="46"/>
                  </a:lnTo>
                  <a:lnTo>
                    <a:pt x="30" y="48"/>
                  </a:lnTo>
                  <a:lnTo>
                    <a:pt x="32" y="48"/>
                  </a:lnTo>
                  <a:lnTo>
                    <a:pt x="32" y="48"/>
                  </a:lnTo>
                  <a:lnTo>
                    <a:pt x="34" y="50"/>
                  </a:lnTo>
                  <a:lnTo>
                    <a:pt x="36" y="50"/>
                  </a:lnTo>
                  <a:lnTo>
                    <a:pt x="37" y="50"/>
                  </a:lnTo>
                  <a:lnTo>
                    <a:pt x="39" y="50"/>
                  </a:lnTo>
                  <a:lnTo>
                    <a:pt x="39" y="50"/>
                  </a:lnTo>
                  <a:lnTo>
                    <a:pt x="41" y="55"/>
                  </a:lnTo>
                  <a:lnTo>
                    <a:pt x="43" y="55"/>
                  </a:lnTo>
                  <a:lnTo>
                    <a:pt x="44" y="53"/>
                  </a:lnTo>
                  <a:lnTo>
                    <a:pt x="43" y="45"/>
                  </a:lnTo>
                  <a:lnTo>
                    <a:pt x="41" y="41"/>
                  </a:lnTo>
                  <a:lnTo>
                    <a:pt x="43" y="41"/>
                  </a:lnTo>
                  <a:lnTo>
                    <a:pt x="44" y="43"/>
                  </a:lnTo>
                  <a:lnTo>
                    <a:pt x="48" y="45"/>
                  </a:lnTo>
                  <a:lnTo>
                    <a:pt x="48" y="48"/>
                  </a:lnTo>
                  <a:lnTo>
                    <a:pt x="48" y="48"/>
                  </a:lnTo>
                  <a:lnTo>
                    <a:pt x="50" y="57"/>
                  </a:lnTo>
                  <a:lnTo>
                    <a:pt x="50" y="57"/>
                  </a:lnTo>
                  <a:lnTo>
                    <a:pt x="52" y="62"/>
                  </a:lnTo>
                  <a:lnTo>
                    <a:pt x="53" y="64"/>
                  </a:lnTo>
                  <a:lnTo>
                    <a:pt x="57" y="64"/>
                  </a:lnTo>
                  <a:lnTo>
                    <a:pt x="61" y="68"/>
                  </a:lnTo>
                  <a:lnTo>
                    <a:pt x="68" y="70"/>
                  </a:lnTo>
                  <a:lnTo>
                    <a:pt x="69" y="71"/>
                  </a:lnTo>
                  <a:lnTo>
                    <a:pt x="73" y="71"/>
                  </a:lnTo>
                  <a:lnTo>
                    <a:pt x="75" y="70"/>
                  </a:lnTo>
                  <a:lnTo>
                    <a:pt x="75" y="70"/>
                  </a:lnTo>
                  <a:lnTo>
                    <a:pt x="78" y="66"/>
                  </a:lnTo>
                  <a:lnTo>
                    <a:pt x="84" y="62"/>
                  </a:lnTo>
                  <a:lnTo>
                    <a:pt x="86" y="61"/>
                  </a:lnTo>
                  <a:lnTo>
                    <a:pt x="87" y="62"/>
                  </a:lnTo>
                  <a:lnTo>
                    <a:pt x="91" y="64"/>
                  </a:lnTo>
                  <a:lnTo>
                    <a:pt x="89" y="82"/>
                  </a:lnTo>
                  <a:lnTo>
                    <a:pt x="84" y="86"/>
                  </a:lnTo>
                  <a:lnTo>
                    <a:pt x="84" y="89"/>
                  </a:lnTo>
                  <a:lnTo>
                    <a:pt x="82" y="91"/>
                  </a:lnTo>
                  <a:lnTo>
                    <a:pt x="84" y="93"/>
                  </a:lnTo>
                  <a:lnTo>
                    <a:pt x="84" y="93"/>
                  </a:lnTo>
                  <a:lnTo>
                    <a:pt x="84" y="95"/>
                  </a:lnTo>
                  <a:lnTo>
                    <a:pt x="82" y="96"/>
                  </a:lnTo>
                  <a:lnTo>
                    <a:pt x="82" y="93"/>
                  </a:lnTo>
                  <a:lnTo>
                    <a:pt x="80" y="93"/>
                  </a:lnTo>
                  <a:lnTo>
                    <a:pt x="73" y="93"/>
                  </a:lnTo>
                  <a:lnTo>
                    <a:pt x="71" y="93"/>
                  </a:lnTo>
                  <a:lnTo>
                    <a:pt x="66" y="102"/>
                  </a:lnTo>
                  <a:lnTo>
                    <a:pt x="66" y="102"/>
                  </a:lnTo>
                  <a:lnTo>
                    <a:pt x="66" y="102"/>
                  </a:lnTo>
                  <a:lnTo>
                    <a:pt x="68" y="105"/>
                  </a:lnTo>
                  <a:lnTo>
                    <a:pt x="69" y="105"/>
                  </a:lnTo>
                  <a:lnTo>
                    <a:pt x="50" y="141"/>
                  </a:lnTo>
                  <a:lnTo>
                    <a:pt x="43" y="144"/>
                  </a:lnTo>
                  <a:lnTo>
                    <a:pt x="39" y="141"/>
                  </a:lnTo>
                  <a:lnTo>
                    <a:pt x="32" y="141"/>
                  </a:lnTo>
                  <a:lnTo>
                    <a:pt x="32" y="139"/>
                  </a:lnTo>
                  <a:lnTo>
                    <a:pt x="32" y="13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1" name="Freeform 5629"/>
            <p:cNvSpPr>
              <a:spLocks/>
            </p:cNvSpPr>
            <p:nvPr/>
          </p:nvSpPr>
          <p:spPr bwMode="auto">
            <a:xfrm>
              <a:off x="4961" y="1672"/>
              <a:ext cx="48" cy="210"/>
            </a:xfrm>
            <a:custGeom>
              <a:avLst/>
              <a:gdLst/>
              <a:ahLst/>
              <a:cxnLst>
                <a:cxn ang="0">
                  <a:pos x="14" y="0"/>
                </a:cxn>
                <a:cxn ang="0">
                  <a:pos x="16" y="0"/>
                </a:cxn>
                <a:cxn ang="0">
                  <a:pos x="17" y="1"/>
                </a:cxn>
                <a:cxn ang="0">
                  <a:pos x="26" y="41"/>
                </a:cxn>
                <a:cxn ang="0">
                  <a:pos x="25" y="53"/>
                </a:cxn>
                <a:cxn ang="0">
                  <a:pos x="23" y="55"/>
                </a:cxn>
                <a:cxn ang="0">
                  <a:pos x="25" y="74"/>
                </a:cxn>
                <a:cxn ang="0">
                  <a:pos x="26" y="74"/>
                </a:cxn>
                <a:cxn ang="0">
                  <a:pos x="42" y="133"/>
                </a:cxn>
                <a:cxn ang="0">
                  <a:pos x="48" y="140"/>
                </a:cxn>
                <a:cxn ang="0">
                  <a:pos x="48" y="144"/>
                </a:cxn>
                <a:cxn ang="0">
                  <a:pos x="42" y="135"/>
                </a:cxn>
                <a:cxn ang="0">
                  <a:pos x="33" y="130"/>
                </a:cxn>
                <a:cxn ang="0">
                  <a:pos x="30" y="130"/>
                </a:cxn>
                <a:cxn ang="0">
                  <a:pos x="26" y="130"/>
                </a:cxn>
                <a:cxn ang="0">
                  <a:pos x="23" y="133"/>
                </a:cxn>
                <a:cxn ang="0">
                  <a:pos x="14" y="171"/>
                </a:cxn>
                <a:cxn ang="0">
                  <a:pos x="21" y="182"/>
                </a:cxn>
                <a:cxn ang="0">
                  <a:pos x="23" y="187"/>
                </a:cxn>
                <a:cxn ang="0">
                  <a:pos x="26" y="190"/>
                </a:cxn>
                <a:cxn ang="0">
                  <a:pos x="28" y="190"/>
                </a:cxn>
                <a:cxn ang="0">
                  <a:pos x="28" y="190"/>
                </a:cxn>
                <a:cxn ang="0">
                  <a:pos x="30" y="199"/>
                </a:cxn>
                <a:cxn ang="0">
                  <a:pos x="30" y="203"/>
                </a:cxn>
                <a:cxn ang="0">
                  <a:pos x="28" y="207"/>
                </a:cxn>
                <a:cxn ang="0">
                  <a:pos x="26" y="196"/>
                </a:cxn>
                <a:cxn ang="0">
                  <a:pos x="19" y="192"/>
                </a:cxn>
                <a:cxn ang="0">
                  <a:pos x="16" y="192"/>
                </a:cxn>
                <a:cxn ang="0">
                  <a:pos x="12" y="196"/>
                </a:cxn>
                <a:cxn ang="0">
                  <a:pos x="9" y="210"/>
                </a:cxn>
                <a:cxn ang="0">
                  <a:pos x="5" y="208"/>
                </a:cxn>
                <a:cxn ang="0">
                  <a:pos x="7" y="164"/>
                </a:cxn>
                <a:cxn ang="0">
                  <a:pos x="9" y="160"/>
                </a:cxn>
                <a:cxn ang="0">
                  <a:pos x="3" y="144"/>
                </a:cxn>
                <a:cxn ang="0">
                  <a:pos x="7" y="114"/>
                </a:cxn>
                <a:cxn ang="0">
                  <a:pos x="9" y="114"/>
                </a:cxn>
                <a:cxn ang="0">
                  <a:pos x="7" y="112"/>
                </a:cxn>
                <a:cxn ang="0">
                  <a:pos x="7" y="105"/>
                </a:cxn>
                <a:cxn ang="0">
                  <a:pos x="7" y="101"/>
                </a:cxn>
                <a:cxn ang="0">
                  <a:pos x="9" y="82"/>
                </a:cxn>
                <a:cxn ang="0">
                  <a:pos x="5" y="76"/>
                </a:cxn>
                <a:cxn ang="0">
                  <a:pos x="0" y="71"/>
                </a:cxn>
                <a:cxn ang="0">
                  <a:pos x="1" y="69"/>
                </a:cxn>
                <a:cxn ang="0">
                  <a:pos x="0" y="55"/>
                </a:cxn>
                <a:cxn ang="0">
                  <a:pos x="3" y="35"/>
                </a:cxn>
                <a:cxn ang="0">
                  <a:pos x="1" y="28"/>
                </a:cxn>
                <a:cxn ang="0">
                  <a:pos x="3" y="25"/>
                </a:cxn>
                <a:cxn ang="0">
                  <a:pos x="7" y="23"/>
                </a:cxn>
                <a:cxn ang="0">
                  <a:pos x="9" y="23"/>
                </a:cxn>
                <a:cxn ang="0">
                  <a:pos x="10" y="25"/>
                </a:cxn>
                <a:cxn ang="0">
                  <a:pos x="14" y="25"/>
                </a:cxn>
                <a:cxn ang="0">
                  <a:pos x="14" y="23"/>
                </a:cxn>
                <a:cxn ang="0">
                  <a:pos x="14" y="21"/>
                </a:cxn>
                <a:cxn ang="0">
                  <a:pos x="14" y="19"/>
                </a:cxn>
                <a:cxn ang="0">
                  <a:pos x="16" y="19"/>
                </a:cxn>
                <a:cxn ang="0">
                  <a:pos x="16" y="17"/>
                </a:cxn>
                <a:cxn ang="0">
                  <a:pos x="10" y="1"/>
                </a:cxn>
                <a:cxn ang="0">
                  <a:pos x="10" y="1"/>
                </a:cxn>
                <a:cxn ang="0">
                  <a:pos x="12" y="1"/>
                </a:cxn>
                <a:cxn ang="0">
                  <a:pos x="14" y="0"/>
                </a:cxn>
              </a:cxnLst>
              <a:rect l="0" t="0" r="r" b="b"/>
              <a:pathLst>
                <a:path w="48" h="210">
                  <a:moveTo>
                    <a:pt x="14" y="0"/>
                  </a:moveTo>
                  <a:lnTo>
                    <a:pt x="16" y="0"/>
                  </a:lnTo>
                  <a:lnTo>
                    <a:pt x="17" y="1"/>
                  </a:lnTo>
                  <a:lnTo>
                    <a:pt x="26" y="41"/>
                  </a:lnTo>
                  <a:lnTo>
                    <a:pt x="25" y="53"/>
                  </a:lnTo>
                  <a:lnTo>
                    <a:pt x="23" y="55"/>
                  </a:lnTo>
                  <a:lnTo>
                    <a:pt x="25" y="74"/>
                  </a:lnTo>
                  <a:lnTo>
                    <a:pt x="26" y="74"/>
                  </a:lnTo>
                  <a:lnTo>
                    <a:pt x="42" y="133"/>
                  </a:lnTo>
                  <a:lnTo>
                    <a:pt x="48" y="140"/>
                  </a:lnTo>
                  <a:lnTo>
                    <a:pt x="48" y="144"/>
                  </a:lnTo>
                  <a:lnTo>
                    <a:pt x="42" y="135"/>
                  </a:lnTo>
                  <a:lnTo>
                    <a:pt x="33" y="130"/>
                  </a:lnTo>
                  <a:lnTo>
                    <a:pt x="30" y="130"/>
                  </a:lnTo>
                  <a:lnTo>
                    <a:pt x="26" y="130"/>
                  </a:lnTo>
                  <a:lnTo>
                    <a:pt x="23" y="133"/>
                  </a:lnTo>
                  <a:lnTo>
                    <a:pt x="14" y="171"/>
                  </a:lnTo>
                  <a:lnTo>
                    <a:pt x="21" y="182"/>
                  </a:lnTo>
                  <a:lnTo>
                    <a:pt x="23" y="187"/>
                  </a:lnTo>
                  <a:lnTo>
                    <a:pt x="26" y="190"/>
                  </a:lnTo>
                  <a:lnTo>
                    <a:pt x="28" y="190"/>
                  </a:lnTo>
                  <a:lnTo>
                    <a:pt x="28" y="190"/>
                  </a:lnTo>
                  <a:lnTo>
                    <a:pt x="30" y="199"/>
                  </a:lnTo>
                  <a:lnTo>
                    <a:pt x="30" y="203"/>
                  </a:lnTo>
                  <a:lnTo>
                    <a:pt x="28" y="207"/>
                  </a:lnTo>
                  <a:lnTo>
                    <a:pt x="26" y="196"/>
                  </a:lnTo>
                  <a:lnTo>
                    <a:pt x="19" y="192"/>
                  </a:lnTo>
                  <a:lnTo>
                    <a:pt x="16" y="192"/>
                  </a:lnTo>
                  <a:lnTo>
                    <a:pt x="12" y="196"/>
                  </a:lnTo>
                  <a:lnTo>
                    <a:pt x="9" y="210"/>
                  </a:lnTo>
                  <a:lnTo>
                    <a:pt x="5" y="208"/>
                  </a:lnTo>
                  <a:lnTo>
                    <a:pt x="7" y="164"/>
                  </a:lnTo>
                  <a:lnTo>
                    <a:pt x="9" y="160"/>
                  </a:lnTo>
                  <a:lnTo>
                    <a:pt x="3" y="144"/>
                  </a:lnTo>
                  <a:lnTo>
                    <a:pt x="7" y="114"/>
                  </a:lnTo>
                  <a:lnTo>
                    <a:pt x="9" y="114"/>
                  </a:lnTo>
                  <a:lnTo>
                    <a:pt x="7" y="112"/>
                  </a:lnTo>
                  <a:lnTo>
                    <a:pt x="7" y="105"/>
                  </a:lnTo>
                  <a:lnTo>
                    <a:pt x="7" y="101"/>
                  </a:lnTo>
                  <a:lnTo>
                    <a:pt x="9" y="82"/>
                  </a:lnTo>
                  <a:lnTo>
                    <a:pt x="5" y="76"/>
                  </a:lnTo>
                  <a:lnTo>
                    <a:pt x="0" y="71"/>
                  </a:lnTo>
                  <a:lnTo>
                    <a:pt x="1" y="69"/>
                  </a:lnTo>
                  <a:lnTo>
                    <a:pt x="0" y="55"/>
                  </a:lnTo>
                  <a:lnTo>
                    <a:pt x="3" y="35"/>
                  </a:lnTo>
                  <a:lnTo>
                    <a:pt x="1" y="28"/>
                  </a:lnTo>
                  <a:lnTo>
                    <a:pt x="3" y="25"/>
                  </a:lnTo>
                  <a:lnTo>
                    <a:pt x="7" y="23"/>
                  </a:lnTo>
                  <a:lnTo>
                    <a:pt x="9" y="23"/>
                  </a:lnTo>
                  <a:lnTo>
                    <a:pt x="10" y="25"/>
                  </a:lnTo>
                  <a:lnTo>
                    <a:pt x="14" y="25"/>
                  </a:lnTo>
                  <a:lnTo>
                    <a:pt x="14" y="23"/>
                  </a:lnTo>
                  <a:lnTo>
                    <a:pt x="14" y="21"/>
                  </a:lnTo>
                  <a:lnTo>
                    <a:pt x="14" y="19"/>
                  </a:lnTo>
                  <a:lnTo>
                    <a:pt x="16" y="19"/>
                  </a:lnTo>
                  <a:lnTo>
                    <a:pt x="16" y="17"/>
                  </a:lnTo>
                  <a:lnTo>
                    <a:pt x="10" y="1"/>
                  </a:lnTo>
                  <a:lnTo>
                    <a:pt x="10" y="1"/>
                  </a:lnTo>
                  <a:lnTo>
                    <a:pt x="12" y="1"/>
                  </a:lnTo>
                  <a:lnTo>
                    <a:pt x="1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2" name="Freeform 5630"/>
            <p:cNvSpPr>
              <a:spLocks/>
            </p:cNvSpPr>
            <p:nvPr/>
          </p:nvSpPr>
          <p:spPr bwMode="auto">
            <a:xfrm>
              <a:off x="4961" y="1672"/>
              <a:ext cx="48" cy="210"/>
            </a:xfrm>
            <a:custGeom>
              <a:avLst/>
              <a:gdLst/>
              <a:ahLst/>
              <a:cxnLst>
                <a:cxn ang="0">
                  <a:pos x="14" y="0"/>
                </a:cxn>
                <a:cxn ang="0">
                  <a:pos x="16" y="0"/>
                </a:cxn>
                <a:cxn ang="0">
                  <a:pos x="17" y="1"/>
                </a:cxn>
                <a:cxn ang="0">
                  <a:pos x="26" y="41"/>
                </a:cxn>
                <a:cxn ang="0">
                  <a:pos x="25" y="53"/>
                </a:cxn>
                <a:cxn ang="0">
                  <a:pos x="23" y="55"/>
                </a:cxn>
                <a:cxn ang="0">
                  <a:pos x="25" y="74"/>
                </a:cxn>
                <a:cxn ang="0">
                  <a:pos x="26" y="74"/>
                </a:cxn>
                <a:cxn ang="0">
                  <a:pos x="42" y="133"/>
                </a:cxn>
                <a:cxn ang="0">
                  <a:pos x="48" y="140"/>
                </a:cxn>
                <a:cxn ang="0">
                  <a:pos x="48" y="144"/>
                </a:cxn>
                <a:cxn ang="0">
                  <a:pos x="42" y="135"/>
                </a:cxn>
                <a:cxn ang="0">
                  <a:pos x="33" y="130"/>
                </a:cxn>
                <a:cxn ang="0">
                  <a:pos x="30" y="130"/>
                </a:cxn>
                <a:cxn ang="0">
                  <a:pos x="26" y="130"/>
                </a:cxn>
                <a:cxn ang="0">
                  <a:pos x="23" y="133"/>
                </a:cxn>
                <a:cxn ang="0">
                  <a:pos x="14" y="171"/>
                </a:cxn>
                <a:cxn ang="0">
                  <a:pos x="21" y="182"/>
                </a:cxn>
                <a:cxn ang="0">
                  <a:pos x="23" y="187"/>
                </a:cxn>
                <a:cxn ang="0">
                  <a:pos x="26" y="190"/>
                </a:cxn>
                <a:cxn ang="0">
                  <a:pos x="28" y="190"/>
                </a:cxn>
                <a:cxn ang="0">
                  <a:pos x="28" y="190"/>
                </a:cxn>
                <a:cxn ang="0">
                  <a:pos x="30" y="199"/>
                </a:cxn>
                <a:cxn ang="0">
                  <a:pos x="30" y="203"/>
                </a:cxn>
                <a:cxn ang="0">
                  <a:pos x="28" y="207"/>
                </a:cxn>
                <a:cxn ang="0">
                  <a:pos x="26" y="196"/>
                </a:cxn>
                <a:cxn ang="0">
                  <a:pos x="19" y="192"/>
                </a:cxn>
                <a:cxn ang="0">
                  <a:pos x="16" y="192"/>
                </a:cxn>
                <a:cxn ang="0">
                  <a:pos x="12" y="196"/>
                </a:cxn>
                <a:cxn ang="0">
                  <a:pos x="9" y="210"/>
                </a:cxn>
                <a:cxn ang="0">
                  <a:pos x="5" y="208"/>
                </a:cxn>
                <a:cxn ang="0">
                  <a:pos x="7" y="164"/>
                </a:cxn>
                <a:cxn ang="0">
                  <a:pos x="9" y="160"/>
                </a:cxn>
                <a:cxn ang="0">
                  <a:pos x="3" y="144"/>
                </a:cxn>
                <a:cxn ang="0">
                  <a:pos x="7" y="114"/>
                </a:cxn>
                <a:cxn ang="0">
                  <a:pos x="9" y="114"/>
                </a:cxn>
                <a:cxn ang="0">
                  <a:pos x="7" y="112"/>
                </a:cxn>
                <a:cxn ang="0">
                  <a:pos x="7" y="105"/>
                </a:cxn>
                <a:cxn ang="0">
                  <a:pos x="7" y="101"/>
                </a:cxn>
                <a:cxn ang="0">
                  <a:pos x="9" y="82"/>
                </a:cxn>
                <a:cxn ang="0">
                  <a:pos x="5" y="76"/>
                </a:cxn>
                <a:cxn ang="0">
                  <a:pos x="0" y="71"/>
                </a:cxn>
                <a:cxn ang="0">
                  <a:pos x="1" y="69"/>
                </a:cxn>
                <a:cxn ang="0">
                  <a:pos x="0" y="55"/>
                </a:cxn>
                <a:cxn ang="0">
                  <a:pos x="3" y="35"/>
                </a:cxn>
                <a:cxn ang="0">
                  <a:pos x="1" y="28"/>
                </a:cxn>
                <a:cxn ang="0">
                  <a:pos x="3" y="25"/>
                </a:cxn>
                <a:cxn ang="0">
                  <a:pos x="7" y="23"/>
                </a:cxn>
                <a:cxn ang="0">
                  <a:pos x="9" y="23"/>
                </a:cxn>
                <a:cxn ang="0">
                  <a:pos x="10" y="25"/>
                </a:cxn>
                <a:cxn ang="0">
                  <a:pos x="14" y="25"/>
                </a:cxn>
                <a:cxn ang="0">
                  <a:pos x="14" y="23"/>
                </a:cxn>
                <a:cxn ang="0">
                  <a:pos x="14" y="21"/>
                </a:cxn>
                <a:cxn ang="0">
                  <a:pos x="14" y="19"/>
                </a:cxn>
                <a:cxn ang="0">
                  <a:pos x="16" y="19"/>
                </a:cxn>
                <a:cxn ang="0">
                  <a:pos x="16" y="17"/>
                </a:cxn>
                <a:cxn ang="0">
                  <a:pos x="10" y="1"/>
                </a:cxn>
                <a:cxn ang="0">
                  <a:pos x="10" y="1"/>
                </a:cxn>
                <a:cxn ang="0">
                  <a:pos x="12" y="1"/>
                </a:cxn>
                <a:cxn ang="0">
                  <a:pos x="14" y="0"/>
                </a:cxn>
              </a:cxnLst>
              <a:rect l="0" t="0" r="r" b="b"/>
              <a:pathLst>
                <a:path w="48" h="210">
                  <a:moveTo>
                    <a:pt x="14" y="0"/>
                  </a:moveTo>
                  <a:lnTo>
                    <a:pt x="16" y="0"/>
                  </a:lnTo>
                  <a:lnTo>
                    <a:pt x="17" y="1"/>
                  </a:lnTo>
                  <a:lnTo>
                    <a:pt x="26" y="41"/>
                  </a:lnTo>
                  <a:lnTo>
                    <a:pt x="25" y="53"/>
                  </a:lnTo>
                  <a:lnTo>
                    <a:pt x="23" y="55"/>
                  </a:lnTo>
                  <a:lnTo>
                    <a:pt x="25" y="74"/>
                  </a:lnTo>
                  <a:lnTo>
                    <a:pt x="26" y="74"/>
                  </a:lnTo>
                  <a:lnTo>
                    <a:pt x="42" y="133"/>
                  </a:lnTo>
                  <a:lnTo>
                    <a:pt x="48" y="140"/>
                  </a:lnTo>
                  <a:lnTo>
                    <a:pt x="48" y="144"/>
                  </a:lnTo>
                  <a:lnTo>
                    <a:pt x="42" y="135"/>
                  </a:lnTo>
                  <a:lnTo>
                    <a:pt x="33" y="130"/>
                  </a:lnTo>
                  <a:lnTo>
                    <a:pt x="30" y="130"/>
                  </a:lnTo>
                  <a:lnTo>
                    <a:pt x="26" y="130"/>
                  </a:lnTo>
                  <a:lnTo>
                    <a:pt x="23" y="133"/>
                  </a:lnTo>
                  <a:lnTo>
                    <a:pt x="14" y="171"/>
                  </a:lnTo>
                  <a:lnTo>
                    <a:pt x="21" y="182"/>
                  </a:lnTo>
                  <a:lnTo>
                    <a:pt x="23" y="187"/>
                  </a:lnTo>
                  <a:lnTo>
                    <a:pt x="26" y="190"/>
                  </a:lnTo>
                  <a:lnTo>
                    <a:pt x="28" y="190"/>
                  </a:lnTo>
                  <a:lnTo>
                    <a:pt x="28" y="190"/>
                  </a:lnTo>
                  <a:lnTo>
                    <a:pt x="30" y="199"/>
                  </a:lnTo>
                  <a:lnTo>
                    <a:pt x="30" y="203"/>
                  </a:lnTo>
                  <a:lnTo>
                    <a:pt x="28" y="207"/>
                  </a:lnTo>
                  <a:lnTo>
                    <a:pt x="26" y="196"/>
                  </a:lnTo>
                  <a:lnTo>
                    <a:pt x="19" y="192"/>
                  </a:lnTo>
                  <a:lnTo>
                    <a:pt x="16" y="192"/>
                  </a:lnTo>
                  <a:lnTo>
                    <a:pt x="12" y="196"/>
                  </a:lnTo>
                  <a:lnTo>
                    <a:pt x="9" y="210"/>
                  </a:lnTo>
                  <a:lnTo>
                    <a:pt x="5" y="208"/>
                  </a:lnTo>
                  <a:lnTo>
                    <a:pt x="7" y="164"/>
                  </a:lnTo>
                  <a:lnTo>
                    <a:pt x="9" y="160"/>
                  </a:lnTo>
                  <a:lnTo>
                    <a:pt x="3" y="144"/>
                  </a:lnTo>
                  <a:lnTo>
                    <a:pt x="7" y="114"/>
                  </a:lnTo>
                  <a:lnTo>
                    <a:pt x="9" y="114"/>
                  </a:lnTo>
                  <a:lnTo>
                    <a:pt x="7" y="112"/>
                  </a:lnTo>
                  <a:lnTo>
                    <a:pt x="7" y="105"/>
                  </a:lnTo>
                  <a:lnTo>
                    <a:pt x="7" y="101"/>
                  </a:lnTo>
                  <a:lnTo>
                    <a:pt x="9" y="82"/>
                  </a:lnTo>
                  <a:lnTo>
                    <a:pt x="5" y="76"/>
                  </a:lnTo>
                  <a:lnTo>
                    <a:pt x="0" y="71"/>
                  </a:lnTo>
                  <a:lnTo>
                    <a:pt x="1" y="69"/>
                  </a:lnTo>
                  <a:lnTo>
                    <a:pt x="0" y="55"/>
                  </a:lnTo>
                  <a:lnTo>
                    <a:pt x="3" y="35"/>
                  </a:lnTo>
                  <a:lnTo>
                    <a:pt x="1" y="28"/>
                  </a:lnTo>
                  <a:lnTo>
                    <a:pt x="3" y="25"/>
                  </a:lnTo>
                  <a:lnTo>
                    <a:pt x="7" y="23"/>
                  </a:lnTo>
                  <a:lnTo>
                    <a:pt x="9" y="23"/>
                  </a:lnTo>
                  <a:lnTo>
                    <a:pt x="10" y="25"/>
                  </a:lnTo>
                  <a:lnTo>
                    <a:pt x="14" y="25"/>
                  </a:lnTo>
                  <a:lnTo>
                    <a:pt x="14" y="23"/>
                  </a:lnTo>
                  <a:lnTo>
                    <a:pt x="14" y="21"/>
                  </a:lnTo>
                  <a:lnTo>
                    <a:pt x="14" y="19"/>
                  </a:lnTo>
                  <a:lnTo>
                    <a:pt x="16" y="19"/>
                  </a:lnTo>
                  <a:lnTo>
                    <a:pt x="16" y="17"/>
                  </a:lnTo>
                  <a:lnTo>
                    <a:pt x="10" y="1"/>
                  </a:lnTo>
                  <a:lnTo>
                    <a:pt x="10" y="1"/>
                  </a:lnTo>
                  <a:lnTo>
                    <a:pt x="12" y="1"/>
                  </a:lnTo>
                  <a:lnTo>
                    <a:pt x="1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3" name="Freeform 5631"/>
            <p:cNvSpPr>
              <a:spLocks/>
            </p:cNvSpPr>
            <p:nvPr/>
          </p:nvSpPr>
          <p:spPr bwMode="auto">
            <a:xfrm>
              <a:off x="5178" y="1768"/>
              <a:ext cx="15" cy="16"/>
            </a:xfrm>
            <a:custGeom>
              <a:avLst/>
              <a:gdLst/>
              <a:ahLst/>
              <a:cxnLst>
                <a:cxn ang="0">
                  <a:pos x="13" y="0"/>
                </a:cxn>
                <a:cxn ang="0">
                  <a:pos x="6" y="9"/>
                </a:cxn>
                <a:cxn ang="0">
                  <a:pos x="4" y="9"/>
                </a:cxn>
                <a:cxn ang="0">
                  <a:pos x="2" y="11"/>
                </a:cxn>
                <a:cxn ang="0">
                  <a:pos x="0" y="11"/>
                </a:cxn>
                <a:cxn ang="0">
                  <a:pos x="0" y="12"/>
                </a:cxn>
                <a:cxn ang="0">
                  <a:pos x="0" y="16"/>
                </a:cxn>
                <a:cxn ang="0">
                  <a:pos x="0" y="16"/>
                </a:cxn>
                <a:cxn ang="0">
                  <a:pos x="6" y="12"/>
                </a:cxn>
                <a:cxn ang="0">
                  <a:pos x="9" y="12"/>
                </a:cxn>
                <a:cxn ang="0">
                  <a:pos x="15" y="5"/>
                </a:cxn>
                <a:cxn ang="0">
                  <a:pos x="15" y="2"/>
                </a:cxn>
                <a:cxn ang="0">
                  <a:pos x="13" y="0"/>
                </a:cxn>
                <a:cxn ang="0">
                  <a:pos x="13" y="0"/>
                </a:cxn>
              </a:cxnLst>
              <a:rect l="0" t="0" r="r" b="b"/>
              <a:pathLst>
                <a:path w="15" h="16">
                  <a:moveTo>
                    <a:pt x="13" y="0"/>
                  </a:moveTo>
                  <a:lnTo>
                    <a:pt x="6" y="9"/>
                  </a:lnTo>
                  <a:lnTo>
                    <a:pt x="4" y="9"/>
                  </a:lnTo>
                  <a:lnTo>
                    <a:pt x="2" y="11"/>
                  </a:lnTo>
                  <a:lnTo>
                    <a:pt x="0" y="11"/>
                  </a:lnTo>
                  <a:lnTo>
                    <a:pt x="0" y="12"/>
                  </a:lnTo>
                  <a:lnTo>
                    <a:pt x="0" y="16"/>
                  </a:lnTo>
                  <a:lnTo>
                    <a:pt x="0" y="16"/>
                  </a:lnTo>
                  <a:lnTo>
                    <a:pt x="6" y="12"/>
                  </a:lnTo>
                  <a:lnTo>
                    <a:pt x="9" y="12"/>
                  </a:lnTo>
                  <a:lnTo>
                    <a:pt x="15" y="5"/>
                  </a:lnTo>
                  <a:lnTo>
                    <a:pt x="15" y="2"/>
                  </a:lnTo>
                  <a:lnTo>
                    <a:pt x="13" y="0"/>
                  </a:lnTo>
                  <a:lnTo>
                    <a:pt x="1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4" name="Freeform 5632"/>
            <p:cNvSpPr>
              <a:spLocks/>
            </p:cNvSpPr>
            <p:nvPr/>
          </p:nvSpPr>
          <p:spPr bwMode="auto">
            <a:xfrm>
              <a:off x="5178" y="1768"/>
              <a:ext cx="15" cy="16"/>
            </a:xfrm>
            <a:custGeom>
              <a:avLst/>
              <a:gdLst/>
              <a:ahLst/>
              <a:cxnLst>
                <a:cxn ang="0">
                  <a:pos x="13" y="0"/>
                </a:cxn>
                <a:cxn ang="0">
                  <a:pos x="6" y="9"/>
                </a:cxn>
                <a:cxn ang="0">
                  <a:pos x="4" y="9"/>
                </a:cxn>
                <a:cxn ang="0">
                  <a:pos x="2" y="11"/>
                </a:cxn>
                <a:cxn ang="0">
                  <a:pos x="0" y="11"/>
                </a:cxn>
                <a:cxn ang="0">
                  <a:pos x="0" y="12"/>
                </a:cxn>
                <a:cxn ang="0">
                  <a:pos x="0" y="16"/>
                </a:cxn>
                <a:cxn ang="0">
                  <a:pos x="0" y="16"/>
                </a:cxn>
                <a:cxn ang="0">
                  <a:pos x="6" y="12"/>
                </a:cxn>
                <a:cxn ang="0">
                  <a:pos x="9" y="12"/>
                </a:cxn>
                <a:cxn ang="0">
                  <a:pos x="15" y="5"/>
                </a:cxn>
                <a:cxn ang="0">
                  <a:pos x="15" y="2"/>
                </a:cxn>
                <a:cxn ang="0">
                  <a:pos x="13" y="0"/>
                </a:cxn>
                <a:cxn ang="0">
                  <a:pos x="13" y="0"/>
                </a:cxn>
              </a:cxnLst>
              <a:rect l="0" t="0" r="r" b="b"/>
              <a:pathLst>
                <a:path w="15" h="16">
                  <a:moveTo>
                    <a:pt x="13" y="0"/>
                  </a:moveTo>
                  <a:lnTo>
                    <a:pt x="6" y="9"/>
                  </a:lnTo>
                  <a:lnTo>
                    <a:pt x="4" y="9"/>
                  </a:lnTo>
                  <a:lnTo>
                    <a:pt x="2" y="11"/>
                  </a:lnTo>
                  <a:lnTo>
                    <a:pt x="0" y="11"/>
                  </a:lnTo>
                  <a:lnTo>
                    <a:pt x="0" y="12"/>
                  </a:lnTo>
                  <a:lnTo>
                    <a:pt x="0" y="16"/>
                  </a:lnTo>
                  <a:lnTo>
                    <a:pt x="0" y="16"/>
                  </a:lnTo>
                  <a:lnTo>
                    <a:pt x="6" y="12"/>
                  </a:lnTo>
                  <a:lnTo>
                    <a:pt x="9" y="12"/>
                  </a:lnTo>
                  <a:lnTo>
                    <a:pt x="15" y="5"/>
                  </a:lnTo>
                  <a:lnTo>
                    <a:pt x="15" y="2"/>
                  </a:lnTo>
                  <a:lnTo>
                    <a:pt x="13" y="0"/>
                  </a:lnTo>
                  <a:lnTo>
                    <a:pt x="1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5" name="Freeform 5633"/>
            <p:cNvSpPr>
              <a:spLocks/>
            </p:cNvSpPr>
            <p:nvPr/>
          </p:nvSpPr>
          <p:spPr bwMode="auto">
            <a:xfrm>
              <a:off x="5166" y="1795"/>
              <a:ext cx="3" cy="7"/>
            </a:xfrm>
            <a:custGeom>
              <a:avLst/>
              <a:gdLst/>
              <a:ahLst/>
              <a:cxnLst>
                <a:cxn ang="0">
                  <a:pos x="3" y="0"/>
                </a:cxn>
                <a:cxn ang="0">
                  <a:pos x="0" y="7"/>
                </a:cxn>
                <a:cxn ang="0">
                  <a:pos x="3" y="7"/>
                </a:cxn>
                <a:cxn ang="0">
                  <a:pos x="3" y="0"/>
                </a:cxn>
              </a:cxnLst>
              <a:rect l="0" t="0" r="r" b="b"/>
              <a:pathLst>
                <a:path w="3" h="7">
                  <a:moveTo>
                    <a:pt x="3" y="0"/>
                  </a:moveTo>
                  <a:lnTo>
                    <a:pt x="0" y="7"/>
                  </a:lnTo>
                  <a:lnTo>
                    <a:pt x="3" y="7"/>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6" name="Freeform 5634"/>
            <p:cNvSpPr>
              <a:spLocks/>
            </p:cNvSpPr>
            <p:nvPr/>
          </p:nvSpPr>
          <p:spPr bwMode="auto">
            <a:xfrm>
              <a:off x="5166" y="1795"/>
              <a:ext cx="3" cy="7"/>
            </a:xfrm>
            <a:custGeom>
              <a:avLst/>
              <a:gdLst/>
              <a:ahLst/>
              <a:cxnLst>
                <a:cxn ang="0">
                  <a:pos x="3" y="0"/>
                </a:cxn>
                <a:cxn ang="0">
                  <a:pos x="0" y="7"/>
                </a:cxn>
                <a:cxn ang="0">
                  <a:pos x="3" y="7"/>
                </a:cxn>
                <a:cxn ang="0">
                  <a:pos x="3" y="0"/>
                </a:cxn>
              </a:cxnLst>
              <a:rect l="0" t="0" r="r" b="b"/>
              <a:pathLst>
                <a:path w="3" h="7">
                  <a:moveTo>
                    <a:pt x="3" y="0"/>
                  </a:moveTo>
                  <a:lnTo>
                    <a:pt x="0" y="7"/>
                  </a:lnTo>
                  <a:lnTo>
                    <a:pt x="3" y="7"/>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7" name="Freeform 5635"/>
            <p:cNvSpPr>
              <a:spLocks/>
            </p:cNvSpPr>
            <p:nvPr/>
          </p:nvSpPr>
          <p:spPr bwMode="auto">
            <a:xfrm>
              <a:off x="5159" y="1812"/>
              <a:ext cx="1" cy="4"/>
            </a:xfrm>
            <a:custGeom>
              <a:avLst/>
              <a:gdLst/>
              <a:ahLst/>
              <a:cxnLst>
                <a:cxn ang="0">
                  <a:pos x="1" y="0"/>
                </a:cxn>
                <a:cxn ang="0">
                  <a:pos x="0" y="4"/>
                </a:cxn>
                <a:cxn ang="0">
                  <a:pos x="1" y="2"/>
                </a:cxn>
                <a:cxn ang="0">
                  <a:pos x="1" y="0"/>
                </a:cxn>
                <a:cxn ang="0">
                  <a:pos x="1" y="0"/>
                </a:cxn>
              </a:cxnLst>
              <a:rect l="0" t="0" r="r" b="b"/>
              <a:pathLst>
                <a:path w="1" h="4">
                  <a:moveTo>
                    <a:pt x="1" y="0"/>
                  </a:moveTo>
                  <a:lnTo>
                    <a:pt x="0" y="4"/>
                  </a:lnTo>
                  <a:lnTo>
                    <a:pt x="1" y="2"/>
                  </a:lnTo>
                  <a:lnTo>
                    <a:pt x="1"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8" name="Freeform 5636"/>
            <p:cNvSpPr>
              <a:spLocks/>
            </p:cNvSpPr>
            <p:nvPr/>
          </p:nvSpPr>
          <p:spPr bwMode="auto">
            <a:xfrm>
              <a:off x="5159" y="1812"/>
              <a:ext cx="1" cy="4"/>
            </a:xfrm>
            <a:custGeom>
              <a:avLst/>
              <a:gdLst/>
              <a:ahLst/>
              <a:cxnLst>
                <a:cxn ang="0">
                  <a:pos x="1" y="0"/>
                </a:cxn>
                <a:cxn ang="0">
                  <a:pos x="0" y="4"/>
                </a:cxn>
                <a:cxn ang="0">
                  <a:pos x="1" y="2"/>
                </a:cxn>
                <a:cxn ang="0">
                  <a:pos x="1" y="0"/>
                </a:cxn>
                <a:cxn ang="0">
                  <a:pos x="1" y="0"/>
                </a:cxn>
              </a:cxnLst>
              <a:rect l="0" t="0" r="r" b="b"/>
              <a:pathLst>
                <a:path w="1" h="4">
                  <a:moveTo>
                    <a:pt x="1" y="0"/>
                  </a:moveTo>
                  <a:lnTo>
                    <a:pt x="0" y="4"/>
                  </a:lnTo>
                  <a:lnTo>
                    <a:pt x="1" y="2"/>
                  </a:lnTo>
                  <a:lnTo>
                    <a:pt x="1"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19" name="Freeform 5637"/>
            <p:cNvSpPr>
              <a:spLocks/>
            </p:cNvSpPr>
            <p:nvPr/>
          </p:nvSpPr>
          <p:spPr bwMode="auto">
            <a:xfrm>
              <a:off x="5121" y="1854"/>
              <a:ext cx="9" cy="8"/>
            </a:xfrm>
            <a:custGeom>
              <a:avLst/>
              <a:gdLst/>
              <a:ahLst/>
              <a:cxnLst>
                <a:cxn ang="0">
                  <a:pos x="9" y="0"/>
                </a:cxn>
                <a:cxn ang="0">
                  <a:pos x="9" y="3"/>
                </a:cxn>
                <a:cxn ang="0">
                  <a:pos x="2" y="8"/>
                </a:cxn>
                <a:cxn ang="0">
                  <a:pos x="0" y="8"/>
                </a:cxn>
                <a:cxn ang="0">
                  <a:pos x="2" y="5"/>
                </a:cxn>
                <a:cxn ang="0">
                  <a:pos x="6" y="3"/>
                </a:cxn>
                <a:cxn ang="0">
                  <a:pos x="7" y="0"/>
                </a:cxn>
                <a:cxn ang="0">
                  <a:pos x="9" y="0"/>
                </a:cxn>
              </a:cxnLst>
              <a:rect l="0" t="0" r="r" b="b"/>
              <a:pathLst>
                <a:path w="9" h="8">
                  <a:moveTo>
                    <a:pt x="9" y="0"/>
                  </a:moveTo>
                  <a:lnTo>
                    <a:pt x="9" y="3"/>
                  </a:lnTo>
                  <a:lnTo>
                    <a:pt x="2" y="8"/>
                  </a:lnTo>
                  <a:lnTo>
                    <a:pt x="0" y="8"/>
                  </a:lnTo>
                  <a:lnTo>
                    <a:pt x="2" y="5"/>
                  </a:lnTo>
                  <a:lnTo>
                    <a:pt x="6" y="3"/>
                  </a:lnTo>
                  <a:lnTo>
                    <a:pt x="7" y="0"/>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0" name="Freeform 5638"/>
            <p:cNvSpPr>
              <a:spLocks/>
            </p:cNvSpPr>
            <p:nvPr/>
          </p:nvSpPr>
          <p:spPr bwMode="auto">
            <a:xfrm>
              <a:off x="5121" y="1854"/>
              <a:ext cx="9" cy="8"/>
            </a:xfrm>
            <a:custGeom>
              <a:avLst/>
              <a:gdLst/>
              <a:ahLst/>
              <a:cxnLst>
                <a:cxn ang="0">
                  <a:pos x="9" y="0"/>
                </a:cxn>
                <a:cxn ang="0">
                  <a:pos x="9" y="3"/>
                </a:cxn>
                <a:cxn ang="0">
                  <a:pos x="2" y="8"/>
                </a:cxn>
                <a:cxn ang="0">
                  <a:pos x="0" y="8"/>
                </a:cxn>
                <a:cxn ang="0">
                  <a:pos x="2" y="5"/>
                </a:cxn>
                <a:cxn ang="0">
                  <a:pos x="6" y="3"/>
                </a:cxn>
                <a:cxn ang="0">
                  <a:pos x="7" y="0"/>
                </a:cxn>
                <a:cxn ang="0">
                  <a:pos x="9" y="0"/>
                </a:cxn>
              </a:cxnLst>
              <a:rect l="0" t="0" r="r" b="b"/>
              <a:pathLst>
                <a:path w="9" h="8">
                  <a:moveTo>
                    <a:pt x="9" y="0"/>
                  </a:moveTo>
                  <a:lnTo>
                    <a:pt x="9" y="3"/>
                  </a:lnTo>
                  <a:lnTo>
                    <a:pt x="2" y="8"/>
                  </a:lnTo>
                  <a:lnTo>
                    <a:pt x="0" y="8"/>
                  </a:lnTo>
                  <a:lnTo>
                    <a:pt x="2" y="5"/>
                  </a:lnTo>
                  <a:lnTo>
                    <a:pt x="6" y="3"/>
                  </a:lnTo>
                  <a:lnTo>
                    <a:pt x="7" y="0"/>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1" name="Freeform 5639"/>
            <p:cNvSpPr>
              <a:spLocks/>
            </p:cNvSpPr>
            <p:nvPr/>
          </p:nvSpPr>
          <p:spPr bwMode="auto">
            <a:xfrm>
              <a:off x="5087" y="1875"/>
              <a:ext cx="15" cy="14"/>
            </a:xfrm>
            <a:custGeom>
              <a:avLst/>
              <a:gdLst/>
              <a:ahLst/>
              <a:cxnLst>
                <a:cxn ang="0">
                  <a:pos x="15" y="2"/>
                </a:cxn>
                <a:cxn ang="0">
                  <a:pos x="15" y="4"/>
                </a:cxn>
                <a:cxn ang="0">
                  <a:pos x="2" y="14"/>
                </a:cxn>
                <a:cxn ang="0">
                  <a:pos x="0" y="14"/>
                </a:cxn>
                <a:cxn ang="0">
                  <a:pos x="0" y="11"/>
                </a:cxn>
                <a:cxn ang="0">
                  <a:pos x="13" y="0"/>
                </a:cxn>
                <a:cxn ang="0">
                  <a:pos x="15" y="0"/>
                </a:cxn>
                <a:cxn ang="0">
                  <a:pos x="15" y="2"/>
                </a:cxn>
              </a:cxnLst>
              <a:rect l="0" t="0" r="r" b="b"/>
              <a:pathLst>
                <a:path w="15" h="14">
                  <a:moveTo>
                    <a:pt x="15" y="2"/>
                  </a:moveTo>
                  <a:lnTo>
                    <a:pt x="15" y="4"/>
                  </a:lnTo>
                  <a:lnTo>
                    <a:pt x="2" y="14"/>
                  </a:lnTo>
                  <a:lnTo>
                    <a:pt x="0" y="14"/>
                  </a:lnTo>
                  <a:lnTo>
                    <a:pt x="0" y="11"/>
                  </a:lnTo>
                  <a:lnTo>
                    <a:pt x="13" y="0"/>
                  </a:lnTo>
                  <a:lnTo>
                    <a:pt x="15" y="0"/>
                  </a:lnTo>
                  <a:lnTo>
                    <a:pt x="1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2" name="Freeform 5640"/>
            <p:cNvSpPr>
              <a:spLocks/>
            </p:cNvSpPr>
            <p:nvPr/>
          </p:nvSpPr>
          <p:spPr bwMode="auto">
            <a:xfrm>
              <a:off x="5087" y="1875"/>
              <a:ext cx="15" cy="14"/>
            </a:xfrm>
            <a:custGeom>
              <a:avLst/>
              <a:gdLst/>
              <a:ahLst/>
              <a:cxnLst>
                <a:cxn ang="0">
                  <a:pos x="15" y="2"/>
                </a:cxn>
                <a:cxn ang="0">
                  <a:pos x="15" y="4"/>
                </a:cxn>
                <a:cxn ang="0">
                  <a:pos x="2" y="14"/>
                </a:cxn>
                <a:cxn ang="0">
                  <a:pos x="0" y="14"/>
                </a:cxn>
                <a:cxn ang="0">
                  <a:pos x="0" y="11"/>
                </a:cxn>
                <a:cxn ang="0">
                  <a:pos x="13" y="0"/>
                </a:cxn>
                <a:cxn ang="0">
                  <a:pos x="15" y="0"/>
                </a:cxn>
                <a:cxn ang="0">
                  <a:pos x="15" y="2"/>
                </a:cxn>
              </a:cxnLst>
              <a:rect l="0" t="0" r="r" b="b"/>
              <a:pathLst>
                <a:path w="15" h="14">
                  <a:moveTo>
                    <a:pt x="15" y="2"/>
                  </a:moveTo>
                  <a:lnTo>
                    <a:pt x="15" y="4"/>
                  </a:lnTo>
                  <a:lnTo>
                    <a:pt x="2" y="14"/>
                  </a:lnTo>
                  <a:lnTo>
                    <a:pt x="0" y="14"/>
                  </a:lnTo>
                  <a:lnTo>
                    <a:pt x="0" y="11"/>
                  </a:lnTo>
                  <a:lnTo>
                    <a:pt x="13" y="0"/>
                  </a:lnTo>
                  <a:lnTo>
                    <a:pt x="15" y="0"/>
                  </a:lnTo>
                  <a:lnTo>
                    <a:pt x="1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3" name="Freeform 5641"/>
            <p:cNvSpPr>
              <a:spLocks/>
            </p:cNvSpPr>
            <p:nvPr/>
          </p:nvSpPr>
          <p:spPr bwMode="auto">
            <a:xfrm>
              <a:off x="5046" y="1891"/>
              <a:ext cx="31" cy="25"/>
            </a:xfrm>
            <a:custGeom>
              <a:avLst/>
              <a:gdLst/>
              <a:ahLst/>
              <a:cxnLst>
                <a:cxn ang="0">
                  <a:pos x="31" y="4"/>
                </a:cxn>
                <a:cxn ang="0">
                  <a:pos x="31" y="2"/>
                </a:cxn>
                <a:cxn ang="0">
                  <a:pos x="31" y="4"/>
                </a:cxn>
                <a:cxn ang="0">
                  <a:pos x="15" y="14"/>
                </a:cxn>
                <a:cxn ang="0">
                  <a:pos x="13" y="14"/>
                </a:cxn>
                <a:cxn ang="0">
                  <a:pos x="11" y="14"/>
                </a:cxn>
                <a:cxn ang="0">
                  <a:pos x="9" y="18"/>
                </a:cxn>
                <a:cxn ang="0">
                  <a:pos x="2" y="25"/>
                </a:cxn>
                <a:cxn ang="0">
                  <a:pos x="0" y="25"/>
                </a:cxn>
                <a:cxn ang="0">
                  <a:pos x="4" y="18"/>
                </a:cxn>
                <a:cxn ang="0">
                  <a:pos x="6" y="16"/>
                </a:cxn>
                <a:cxn ang="0">
                  <a:pos x="11" y="9"/>
                </a:cxn>
                <a:cxn ang="0">
                  <a:pos x="13" y="9"/>
                </a:cxn>
                <a:cxn ang="0">
                  <a:pos x="15" y="5"/>
                </a:cxn>
                <a:cxn ang="0">
                  <a:pos x="16" y="5"/>
                </a:cxn>
                <a:cxn ang="0">
                  <a:pos x="18" y="5"/>
                </a:cxn>
                <a:cxn ang="0">
                  <a:pos x="18" y="7"/>
                </a:cxn>
                <a:cxn ang="0">
                  <a:pos x="20" y="7"/>
                </a:cxn>
                <a:cxn ang="0">
                  <a:pos x="25" y="2"/>
                </a:cxn>
                <a:cxn ang="0">
                  <a:pos x="29" y="0"/>
                </a:cxn>
                <a:cxn ang="0">
                  <a:pos x="31" y="2"/>
                </a:cxn>
                <a:cxn ang="0">
                  <a:pos x="31" y="4"/>
                </a:cxn>
              </a:cxnLst>
              <a:rect l="0" t="0" r="r" b="b"/>
              <a:pathLst>
                <a:path w="31" h="25">
                  <a:moveTo>
                    <a:pt x="31" y="4"/>
                  </a:moveTo>
                  <a:lnTo>
                    <a:pt x="31" y="2"/>
                  </a:lnTo>
                  <a:lnTo>
                    <a:pt x="31" y="4"/>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4" name="Freeform 5642"/>
            <p:cNvSpPr>
              <a:spLocks/>
            </p:cNvSpPr>
            <p:nvPr/>
          </p:nvSpPr>
          <p:spPr bwMode="auto">
            <a:xfrm>
              <a:off x="5046" y="1891"/>
              <a:ext cx="31" cy="25"/>
            </a:xfrm>
            <a:custGeom>
              <a:avLst/>
              <a:gdLst/>
              <a:ahLst/>
              <a:cxnLst>
                <a:cxn ang="0">
                  <a:pos x="31" y="4"/>
                </a:cxn>
                <a:cxn ang="0">
                  <a:pos x="31" y="2"/>
                </a:cxn>
                <a:cxn ang="0">
                  <a:pos x="31" y="4"/>
                </a:cxn>
                <a:cxn ang="0">
                  <a:pos x="15" y="14"/>
                </a:cxn>
                <a:cxn ang="0">
                  <a:pos x="13" y="14"/>
                </a:cxn>
                <a:cxn ang="0">
                  <a:pos x="11" y="14"/>
                </a:cxn>
                <a:cxn ang="0">
                  <a:pos x="9" y="18"/>
                </a:cxn>
                <a:cxn ang="0">
                  <a:pos x="2" y="25"/>
                </a:cxn>
                <a:cxn ang="0">
                  <a:pos x="0" y="25"/>
                </a:cxn>
                <a:cxn ang="0">
                  <a:pos x="4" y="18"/>
                </a:cxn>
                <a:cxn ang="0">
                  <a:pos x="6" y="16"/>
                </a:cxn>
                <a:cxn ang="0">
                  <a:pos x="11" y="9"/>
                </a:cxn>
                <a:cxn ang="0">
                  <a:pos x="13" y="9"/>
                </a:cxn>
                <a:cxn ang="0">
                  <a:pos x="15" y="5"/>
                </a:cxn>
                <a:cxn ang="0">
                  <a:pos x="16" y="5"/>
                </a:cxn>
                <a:cxn ang="0">
                  <a:pos x="18" y="5"/>
                </a:cxn>
                <a:cxn ang="0">
                  <a:pos x="18" y="7"/>
                </a:cxn>
                <a:cxn ang="0">
                  <a:pos x="20" y="7"/>
                </a:cxn>
                <a:cxn ang="0">
                  <a:pos x="25" y="2"/>
                </a:cxn>
                <a:cxn ang="0">
                  <a:pos x="29" y="0"/>
                </a:cxn>
                <a:cxn ang="0">
                  <a:pos x="31" y="2"/>
                </a:cxn>
                <a:cxn ang="0">
                  <a:pos x="31" y="4"/>
                </a:cxn>
              </a:cxnLst>
              <a:rect l="0" t="0" r="r" b="b"/>
              <a:pathLst>
                <a:path w="31" h="25">
                  <a:moveTo>
                    <a:pt x="31" y="4"/>
                  </a:moveTo>
                  <a:lnTo>
                    <a:pt x="31" y="2"/>
                  </a:lnTo>
                  <a:lnTo>
                    <a:pt x="31" y="4"/>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5" name="Freeform 5643"/>
            <p:cNvSpPr>
              <a:spLocks/>
            </p:cNvSpPr>
            <p:nvPr/>
          </p:nvSpPr>
          <p:spPr bwMode="auto">
            <a:xfrm>
              <a:off x="5039" y="1928"/>
              <a:ext cx="5" cy="4"/>
            </a:xfrm>
            <a:custGeom>
              <a:avLst/>
              <a:gdLst/>
              <a:ahLst/>
              <a:cxnLst>
                <a:cxn ang="0">
                  <a:pos x="5" y="0"/>
                </a:cxn>
                <a:cxn ang="0">
                  <a:pos x="5" y="2"/>
                </a:cxn>
                <a:cxn ang="0">
                  <a:pos x="5" y="2"/>
                </a:cxn>
                <a:cxn ang="0">
                  <a:pos x="2" y="4"/>
                </a:cxn>
                <a:cxn ang="0">
                  <a:pos x="0" y="4"/>
                </a:cxn>
                <a:cxn ang="0">
                  <a:pos x="2" y="2"/>
                </a:cxn>
                <a:cxn ang="0">
                  <a:pos x="5" y="0"/>
                </a:cxn>
              </a:cxnLst>
              <a:rect l="0" t="0" r="r" b="b"/>
              <a:pathLst>
                <a:path w="5" h="4">
                  <a:moveTo>
                    <a:pt x="5" y="0"/>
                  </a:moveTo>
                  <a:lnTo>
                    <a:pt x="5" y="2"/>
                  </a:lnTo>
                  <a:lnTo>
                    <a:pt x="5" y="2"/>
                  </a:lnTo>
                  <a:lnTo>
                    <a:pt x="2" y="4"/>
                  </a:lnTo>
                  <a:lnTo>
                    <a:pt x="0" y="4"/>
                  </a:lnTo>
                  <a:lnTo>
                    <a:pt x="2"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6" name="Freeform 5644"/>
            <p:cNvSpPr>
              <a:spLocks/>
            </p:cNvSpPr>
            <p:nvPr/>
          </p:nvSpPr>
          <p:spPr bwMode="auto">
            <a:xfrm>
              <a:off x="5039" y="1928"/>
              <a:ext cx="5" cy="4"/>
            </a:xfrm>
            <a:custGeom>
              <a:avLst/>
              <a:gdLst/>
              <a:ahLst/>
              <a:cxnLst>
                <a:cxn ang="0">
                  <a:pos x="5" y="0"/>
                </a:cxn>
                <a:cxn ang="0">
                  <a:pos x="5" y="2"/>
                </a:cxn>
                <a:cxn ang="0">
                  <a:pos x="5" y="2"/>
                </a:cxn>
                <a:cxn ang="0">
                  <a:pos x="2" y="4"/>
                </a:cxn>
                <a:cxn ang="0">
                  <a:pos x="0" y="4"/>
                </a:cxn>
                <a:cxn ang="0">
                  <a:pos x="2" y="2"/>
                </a:cxn>
                <a:cxn ang="0">
                  <a:pos x="5" y="0"/>
                </a:cxn>
              </a:cxnLst>
              <a:rect l="0" t="0" r="r" b="b"/>
              <a:pathLst>
                <a:path w="5" h="4">
                  <a:moveTo>
                    <a:pt x="5" y="0"/>
                  </a:moveTo>
                  <a:lnTo>
                    <a:pt x="5" y="2"/>
                  </a:lnTo>
                  <a:lnTo>
                    <a:pt x="5" y="2"/>
                  </a:lnTo>
                  <a:lnTo>
                    <a:pt x="2" y="4"/>
                  </a:lnTo>
                  <a:lnTo>
                    <a:pt x="0" y="4"/>
                  </a:lnTo>
                  <a:lnTo>
                    <a:pt x="2"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7" name="Freeform 5645"/>
            <p:cNvSpPr>
              <a:spLocks/>
            </p:cNvSpPr>
            <p:nvPr/>
          </p:nvSpPr>
          <p:spPr bwMode="auto">
            <a:xfrm>
              <a:off x="5021" y="1914"/>
              <a:ext cx="15" cy="20"/>
            </a:xfrm>
            <a:custGeom>
              <a:avLst/>
              <a:gdLst/>
              <a:ahLst/>
              <a:cxnLst>
                <a:cxn ang="0">
                  <a:pos x="11" y="2"/>
                </a:cxn>
                <a:cxn ang="0">
                  <a:pos x="11" y="0"/>
                </a:cxn>
                <a:cxn ang="0">
                  <a:pos x="15" y="2"/>
                </a:cxn>
                <a:cxn ang="0">
                  <a:pos x="15" y="6"/>
                </a:cxn>
                <a:cxn ang="0">
                  <a:pos x="2" y="20"/>
                </a:cxn>
                <a:cxn ang="0">
                  <a:pos x="0" y="16"/>
                </a:cxn>
                <a:cxn ang="0">
                  <a:pos x="9" y="6"/>
                </a:cxn>
                <a:cxn ang="0">
                  <a:pos x="11" y="2"/>
                </a:cxn>
                <a:cxn ang="0">
                  <a:pos x="11" y="2"/>
                </a:cxn>
              </a:cxnLst>
              <a:rect l="0" t="0" r="r" b="b"/>
              <a:pathLst>
                <a:path w="15" h="20">
                  <a:moveTo>
                    <a:pt x="11" y="2"/>
                  </a:moveTo>
                  <a:lnTo>
                    <a:pt x="11" y="0"/>
                  </a:lnTo>
                  <a:lnTo>
                    <a:pt x="15" y="2"/>
                  </a:lnTo>
                  <a:lnTo>
                    <a:pt x="15" y="6"/>
                  </a:lnTo>
                  <a:lnTo>
                    <a:pt x="2" y="20"/>
                  </a:lnTo>
                  <a:lnTo>
                    <a:pt x="0" y="16"/>
                  </a:lnTo>
                  <a:lnTo>
                    <a:pt x="9" y="6"/>
                  </a:lnTo>
                  <a:lnTo>
                    <a:pt x="11" y="2"/>
                  </a:lnTo>
                  <a:lnTo>
                    <a:pt x="1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8" name="Freeform 5646"/>
            <p:cNvSpPr>
              <a:spLocks/>
            </p:cNvSpPr>
            <p:nvPr/>
          </p:nvSpPr>
          <p:spPr bwMode="auto">
            <a:xfrm>
              <a:off x="5021" y="1914"/>
              <a:ext cx="15" cy="20"/>
            </a:xfrm>
            <a:custGeom>
              <a:avLst/>
              <a:gdLst/>
              <a:ahLst/>
              <a:cxnLst>
                <a:cxn ang="0">
                  <a:pos x="11" y="2"/>
                </a:cxn>
                <a:cxn ang="0">
                  <a:pos x="11" y="0"/>
                </a:cxn>
                <a:cxn ang="0">
                  <a:pos x="15" y="2"/>
                </a:cxn>
                <a:cxn ang="0">
                  <a:pos x="15" y="6"/>
                </a:cxn>
                <a:cxn ang="0">
                  <a:pos x="2" y="20"/>
                </a:cxn>
                <a:cxn ang="0">
                  <a:pos x="0" y="16"/>
                </a:cxn>
                <a:cxn ang="0">
                  <a:pos x="9" y="6"/>
                </a:cxn>
                <a:cxn ang="0">
                  <a:pos x="11" y="2"/>
                </a:cxn>
                <a:cxn ang="0">
                  <a:pos x="11" y="2"/>
                </a:cxn>
              </a:cxnLst>
              <a:rect l="0" t="0" r="r" b="b"/>
              <a:pathLst>
                <a:path w="15" h="20">
                  <a:moveTo>
                    <a:pt x="11" y="2"/>
                  </a:moveTo>
                  <a:lnTo>
                    <a:pt x="11" y="0"/>
                  </a:lnTo>
                  <a:lnTo>
                    <a:pt x="15" y="2"/>
                  </a:lnTo>
                  <a:lnTo>
                    <a:pt x="15" y="6"/>
                  </a:lnTo>
                  <a:lnTo>
                    <a:pt x="2" y="20"/>
                  </a:lnTo>
                  <a:lnTo>
                    <a:pt x="0" y="16"/>
                  </a:lnTo>
                  <a:lnTo>
                    <a:pt x="9" y="6"/>
                  </a:lnTo>
                  <a:lnTo>
                    <a:pt x="11" y="2"/>
                  </a:lnTo>
                  <a:lnTo>
                    <a:pt x="1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29" name="Freeform 5647"/>
            <p:cNvSpPr>
              <a:spLocks/>
            </p:cNvSpPr>
            <p:nvPr/>
          </p:nvSpPr>
          <p:spPr bwMode="auto">
            <a:xfrm>
              <a:off x="4170" y="2237"/>
              <a:ext cx="143" cy="307"/>
            </a:xfrm>
            <a:custGeom>
              <a:avLst/>
              <a:gdLst/>
              <a:ahLst/>
              <a:cxnLst>
                <a:cxn ang="0">
                  <a:pos x="36" y="177"/>
                </a:cxn>
                <a:cxn ang="0">
                  <a:pos x="27" y="159"/>
                </a:cxn>
                <a:cxn ang="0">
                  <a:pos x="20" y="157"/>
                </a:cxn>
                <a:cxn ang="0">
                  <a:pos x="23" y="155"/>
                </a:cxn>
                <a:cxn ang="0">
                  <a:pos x="23" y="150"/>
                </a:cxn>
                <a:cxn ang="0">
                  <a:pos x="7" y="141"/>
                </a:cxn>
                <a:cxn ang="0">
                  <a:pos x="4" y="138"/>
                </a:cxn>
                <a:cxn ang="0">
                  <a:pos x="2" y="122"/>
                </a:cxn>
                <a:cxn ang="0">
                  <a:pos x="5" y="113"/>
                </a:cxn>
                <a:cxn ang="0">
                  <a:pos x="11" y="111"/>
                </a:cxn>
                <a:cxn ang="0">
                  <a:pos x="13" y="107"/>
                </a:cxn>
                <a:cxn ang="0">
                  <a:pos x="13" y="97"/>
                </a:cxn>
                <a:cxn ang="0">
                  <a:pos x="16" y="80"/>
                </a:cxn>
                <a:cxn ang="0">
                  <a:pos x="29" y="79"/>
                </a:cxn>
                <a:cxn ang="0">
                  <a:pos x="38" y="55"/>
                </a:cxn>
                <a:cxn ang="0">
                  <a:pos x="47" y="45"/>
                </a:cxn>
                <a:cxn ang="0">
                  <a:pos x="52" y="29"/>
                </a:cxn>
                <a:cxn ang="0">
                  <a:pos x="68" y="20"/>
                </a:cxn>
                <a:cxn ang="0">
                  <a:pos x="77" y="18"/>
                </a:cxn>
                <a:cxn ang="0">
                  <a:pos x="80" y="9"/>
                </a:cxn>
                <a:cxn ang="0">
                  <a:pos x="84" y="2"/>
                </a:cxn>
                <a:cxn ang="0">
                  <a:pos x="89" y="2"/>
                </a:cxn>
                <a:cxn ang="0">
                  <a:pos x="96" y="14"/>
                </a:cxn>
                <a:cxn ang="0">
                  <a:pos x="96" y="52"/>
                </a:cxn>
                <a:cxn ang="0">
                  <a:pos x="91" y="59"/>
                </a:cxn>
                <a:cxn ang="0">
                  <a:pos x="88" y="75"/>
                </a:cxn>
                <a:cxn ang="0">
                  <a:pos x="95" y="75"/>
                </a:cxn>
                <a:cxn ang="0">
                  <a:pos x="107" y="82"/>
                </a:cxn>
                <a:cxn ang="0">
                  <a:pos x="113" y="107"/>
                </a:cxn>
                <a:cxn ang="0">
                  <a:pos x="129" y="118"/>
                </a:cxn>
                <a:cxn ang="0">
                  <a:pos x="141" y="114"/>
                </a:cxn>
                <a:cxn ang="0">
                  <a:pos x="141" y="120"/>
                </a:cxn>
                <a:cxn ang="0">
                  <a:pos x="130" y="130"/>
                </a:cxn>
                <a:cxn ang="0">
                  <a:pos x="125" y="134"/>
                </a:cxn>
                <a:cxn ang="0">
                  <a:pos x="105" y="150"/>
                </a:cxn>
                <a:cxn ang="0">
                  <a:pos x="88" y="170"/>
                </a:cxn>
                <a:cxn ang="0">
                  <a:pos x="98" y="191"/>
                </a:cxn>
                <a:cxn ang="0">
                  <a:pos x="104" y="207"/>
                </a:cxn>
                <a:cxn ang="0">
                  <a:pos x="100" y="218"/>
                </a:cxn>
                <a:cxn ang="0">
                  <a:pos x="96" y="227"/>
                </a:cxn>
                <a:cxn ang="0">
                  <a:pos x="109" y="245"/>
                </a:cxn>
                <a:cxn ang="0">
                  <a:pos x="118" y="279"/>
                </a:cxn>
                <a:cxn ang="0">
                  <a:pos x="109" y="293"/>
                </a:cxn>
                <a:cxn ang="0">
                  <a:pos x="105" y="282"/>
                </a:cxn>
                <a:cxn ang="0">
                  <a:pos x="104" y="277"/>
                </a:cxn>
                <a:cxn ang="0">
                  <a:pos x="96" y="248"/>
                </a:cxn>
                <a:cxn ang="0">
                  <a:pos x="88" y="204"/>
                </a:cxn>
                <a:cxn ang="0">
                  <a:pos x="73" y="196"/>
                </a:cxn>
                <a:cxn ang="0">
                  <a:pos x="50" y="216"/>
                </a:cxn>
                <a:cxn ang="0">
                  <a:pos x="45" y="213"/>
                </a:cxn>
                <a:cxn ang="0">
                  <a:pos x="36" y="213"/>
                </a:cxn>
                <a:cxn ang="0">
                  <a:pos x="32" y="211"/>
                </a:cxn>
              </a:cxnLst>
              <a:rect l="0" t="0" r="r" b="b"/>
              <a:pathLst>
                <a:path w="143" h="307">
                  <a:moveTo>
                    <a:pt x="32" y="205"/>
                  </a:moveTo>
                  <a:lnTo>
                    <a:pt x="36" y="193"/>
                  </a:lnTo>
                  <a:lnTo>
                    <a:pt x="36" y="177"/>
                  </a:lnTo>
                  <a:lnTo>
                    <a:pt x="34" y="175"/>
                  </a:lnTo>
                  <a:lnTo>
                    <a:pt x="34" y="173"/>
                  </a:lnTo>
                  <a:lnTo>
                    <a:pt x="27" y="159"/>
                  </a:lnTo>
                  <a:lnTo>
                    <a:pt x="25" y="164"/>
                  </a:lnTo>
                  <a:lnTo>
                    <a:pt x="23" y="163"/>
                  </a:lnTo>
                  <a:lnTo>
                    <a:pt x="20" y="157"/>
                  </a:lnTo>
                  <a:lnTo>
                    <a:pt x="22" y="155"/>
                  </a:lnTo>
                  <a:lnTo>
                    <a:pt x="25" y="157"/>
                  </a:lnTo>
                  <a:lnTo>
                    <a:pt x="23" y="155"/>
                  </a:lnTo>
                  <a:lnTo>
                    <a:pt x="22" y="154"/>
                  </a:lnTo>
                  <a:lnTo>
                    <a:pt x="23" y="152"/>
                  </a:lnTo>
                  <a:lnTo>
                    <a:pt x="23" y="150"/>
                  </a:lnTo>
                  <a:lnTo>
                    <a:pt x="11" y="145"/>
                  </a:lnTo>
                  <a:lnTo>
                    <a:pt x="11" y="141"/>
                  </a:lnTo>
                  <a:lnTo>
                    <a:pt x="7" y="141"/>
                  </a:lnTo>
                  <a:lnTo>
                    <a:pt x="5" y="138"/>
                  </a:lnTo>
                  <a:lnTo>
                    <a:pt x="5" y="139"/>
                  </a:lnTo>
                  <a:lnTo>
                    <a:pt x="4" y="138"/>
                  </a:lnTo>
                  <a:lnTo>
                    <a:pt x="0" y="130"/>
                  </a:lnTo>
                  <a:lnTo>
                    <a:pt x="0" y="122"/>
                  </a:lnTo>
                  <a:lnTo>
                    <a:pt x="2" y="122"/>
                  </a:lnTo>
                  <a:lnTo>
                    <a:pt x="5" y="122"/>
                  </a:lnTo>
                  <a:lnTo>
                    <a:pt x="5" y="114"/>
                  </a:lnTo>
                  <a:lnTo>
                    <a:pt x="5" y="113"/>
                  </a:lnTo>
                  <a:lnTo>
                    <a:pt x="5" y="113"/>
                  </a:lnTo>
                  <a:lnTo>
                    <a:pt x="7" y="111"/>
                  </a:lnTo>
                  <a:lnTo>
                    <a:pt x="11" y="111"/>
                  </a:lnTo>
                  <a:lnTo>
                    <a:pt x="11" y="111"/>
                  </a:lnTo>
                  <a:lnTo>
                    <a:pt x="13" y="109"/>
                  </a:lnTo>
                  <a:lnTo>
                    <a:pt x="13" y="107"/>
                  </a:lnTo>
                  <a:lnTo>
                    <a:pt x="13" y="107"/>
                  </a:lnTo>
                  <a:lnTo>
                    <a:pt x="13" y="104"/>
                  </a:lnTo>
                  <a:lnTo>
                    <a:pt x="13" y="97"/>
                  </a:lnTo>
                  <a:lnTo>
                    <a:pt x="16" y="97"/>
                  </a:lnTo>
                  <a:lnTo>
                    <a:pt x="16" y="95"/>
                  </a:lnTo>
                  <a:lnTo>
                    <a:pt x="16" y="80"/>
                  </a:lnTo>
                  <a:lnTo>
                    <a:pt x="20" y="79"/>
                  </a:lnTo>
                  <a:lnTo>
                    <a:pt x="23" y="79"/>
                  </a:lnTo>
                  <a:lnTo>
                    <a:pt x="29" y="79"/>
                  </a:lnTo>
                  <a:lnTo>
                    <a:pt x="30" y="77"/>
                  </a:lnTo>
                  <a:lnTo>
                    <a:pt x="39" y="57"/>
                  </a:lnTo>
                  <a:lnTo>
                    <a:pt x="38" y="55"/>
                  </a:lnTo>
                  <a:lnTo>
                    <a:pt x="39" y="52"/>
                  </a:lnTo>
                  <a:lnTo>
                    <a:pt x="45" y="50"/>
                  </a:lnTo>
                  <a:lnTo>
                    <a:pt x="47" y="45"/>
                  </a:lnTo>
                  <a:lnTo>
                    <a:pt x="47" y="38"/>
                  </a:lnTo>
                  <a:lnTo>
                    <a:pt x="48" y="32"/>
                  </a:lnTo>
                  <a:lnTo>
                    <a:pt x="52" y="29"/>
                  </a:lnTo>
                  <a:lnTo>
                    <a:pt x="57" y="27"/>
                  </a:lnTo>
                  <a:lnTo>
                    <a:pt x="61" y="22"/>
                  </a:lnTo>
                  <a:lnTo>
                    <a:pt x="68" y="20"/>
                  </a:lnTo>
                  <a:lnTo>
                    <a:pt x="70" y="18"/>
                  </a:lnTo>
                  <a:lnTo>
                    <a:pt x="75" y="20"/>
                  </a:lnTo>
                  <a:lnTo>
                    <a:pt x="77" y="18"/>
                  </a:lnTo>
                  <a:lnTo>
                    <a:pt x="75" y="14"/>
                  </a:lnTo>
                  <a:lnTo>
                    <a:pt x="77" y="11"/>
                  </a:lnTo>
                  <a:lnTo>
                    <a:pt x="80" y="9"/>
                  </a:lnTo>
                  <a:lnTo>
                    <a:pt x="82" y="7"/>
                  </a:lnTo>
                  <a:lnTo>
                    <a:pt x="82" y="4"/>
                  </a:lnTo>
                  <a:lnTo>
                    <a:pt x="84" y="2"/>
                  </a:lnTo>
                  <a:lnTo>
                    <a:pt x="86" y="0"/>
                  </a:lnTo>
                  <a:lnTo>
                    <a:pt x="86" y="0"/>
                  </a:lnTo>
                  <a:lnTo>
                    <a:pt x="89" y="2"/>
                  </a:lnTo>
                  <a:lnTo>
                    <a:pt x="93" y="6"/>
                  </a:lnTo>
                  <a:lnTo>
                    <a:pt x="95" y="11"/>
                  </a:lnTo>
                  <a:lnTo>
                    <a:pt x="96" y="14"/>
                  </a:lnTo>
                  <a:lnTo>
                    <a:pt x="100" y="14"/>
                  </a:lnTo>
                  <a:lnTo>
                    <a:pt x="102" y="41"/>
                  </a:lnTo>
                  <a:lnTo>
                    <a:pt x="96" y="52"/>
                  </a:lnTo>
                  <a:lnTo>
                    <a:pt x="95" y="52"/>
                  </a:lnTo>
                  <a:lnTo>
                    <a:pt x="93" y="55"/>
                  </a:lnTo>
                  <a:lnTo>
                    <a:pt x="91" y="59"/>
                  </a:lnTo>
                  <a:lnTo>
                    <a:pt x="88" y="68"/>
                  </a:lnTo>
                  <a:lnTo>
                    <a:pt x="89" y="73"/>
                  </a:lnTo>
                  <a:lnTo>
                    <a:pt x="88" y="75"/>
                  </a:lnTo>
                  <a:lnTo>
                    <a:pt x="86" y="80"/>
                  </a:lnTo>
                  <a:lnTo>
                    <a:pt x="88" y="82"/>
                  </a:lnTo>
                  <a:lnTo>
                    <a:pt x="95" y="75"/>
                  </a:lnTo>
                  <a:lnTo>
                    <a:pt x="105" y="75"/>
                  </a:lnTo>
                  <a:lnTo>
                    <a:pt x="105" y="79"/>
                  </a:lnTo>
                  <a:lnTo>
                    <a:pt x="107" y="82"/>
                  </a:lnTo>
                  <a:lnTo>
                    <a:pt x="107" y="89"/>
                  </a:lnTo>
                  <a:lnTo>
                    <a:pt x="116" y="95"/>
                  </a:lnTo>
                  <a:lnTo>
                    <a:pt x="113" y="107"/>
                  </a:lnTo>
                  <a:lnTo>
                    <a:pt x="121" y="111"/>
                  </a:lnTo>
                  <a:lnTo>
                    <a:pt x="123" y="113"/>
                  </a:lnTo>
                  <a:lnTo>
                    <a:pt x="129" y="118"/>
                  </a:lnTo>
                  <a:lnTo>
                    <a:pt x="134" y="118"/>
                  </a:lnTo>
                  <a:lnTo>
                    <a:pt x="139" y="114"/>
                  </a:lnTo>
                  <a:lnTo>
                    <a:pt x="141" y="114"/>
                  </a:lnTo>
                  <a:lnTo>
                    <a:pt x="143" y="116"/>
                  </a:lnTo>
                  <a:lnTo>
                    <a:pt x="141" y="118"/>
                  </a:lnTo>
                  <a:lnTo>
                    <a:pt x="141" y="120"/>
                  </a:lnTo>
                  <a:lnTo>
                    <a:pt x="132" y="125"/>
                  </a:lnTo>
                  <a:lnTo>
                    <a:pt x="134" y="129"/>
                  </a:lnTo>
                  <a:lnTo>
                    <a:pt x="130" y="130"/>
                  </a:lnTo>
                  <a:lnTo>
                    <a:pt x="129" y="130"/>
                  </a:lnTo>
                  <a:lnTo>
                    <a:pt x="127" y="132"/>
                  </a:lnTo>
                  <a:lnTo>
                    <a:pt x="125" y="134"/>
                  </a:lnTo>
                  <a:lnTo>
                    <a:pt x="123" y="139"/>
                  </a:lnTo>
                  <a:lnTo>
                    <a:pt x="118" y="141"/>
                  </a:lnTo>
                  <a:lnTo>
                    <a:pt x="105" y="150"/>
                  </a:lnTo>
                  <a:lnTo>
                    <a:pt x="93" y="152"/>
                  </a:lnTo>
                  <a:lnTo>
                    <a:pt x="88" y="168"/>
                  </a:lnTo>
                  <a:lnTo>
                    <a:pt x="88" y="170"/>
                  </a:lnTo>
                  <a:lnTo>
                    <a:pt x="86" y="171"/>
                  </a:lnTo>
                  <a:lnTo>
                    <a:pt x="91" y="186"/>
                  </a:lnTo>
                  <a:lnTo>
                    <a:pt x="98" y="191"/>
                  </a:lnTo>
                  <a:lnTo>
                    <a:pt x="100" y="193"/>
                  </a:lnTo>
                  <a:lnTo>
                    <a:pt x="100" y="207"/>
                  </a:lnTo>
                  <a:lnTo>
                    <a:pt x="104" y="207"/>
                  </a:lnTo>
                  <a:lnTo>
                    <a:pt x="105" y="209"/>
                  </a:lnTo>
                  <a:lnTo>
                    <a:pt x="104" y="211"/>
                  </a:lnTo>
                  <a:lnTo>
                    <a:pt x="100" y="218"/>
                  </a:lnTo>
                  <a:lnTo>
                    <a:pt x="100" y="221"/>
                  </a:lnTo>
                  <a:lnTo>
                    <a:pt x="96" y="225"/>
                  </a:lnTo>
                  <a:lnTo>
                    <a:pt x="96" y="227"/>
                  </a:lnTo>
                  <a:lnTo>
                    <a:pt x="95" y="230"/>
                  </a:lnTo>
                  <a:lnTo>
                    <a:pt x="96" y="236"/>
                  </a:lnTo>
                  <a:lnTo>
                    <a:pt x="109" y="245"/>
                  </a:lnTo>
                  <a:lnTo>
                    <a:pt x="113" y="264"/>
                  </a:lnTo>
                  <a:lnTo>
                    <a:pt x="113" y="264"/>
                  </a:lnTo>
                  <a:lnTo>
                    <a:pt x="118" y="279"/>
                  </a:lnTo>
                  <a:lnTo>
                    <a:pt x="118" y="282"/>
                  </a:lnTo>
                  <a:lnTo>
                    <a:pt x="113" y="289"/>
                  </a:lnTo>
                  <a:lnTo>
                    <a:pt x="109" y="293"/>
                  </a:lnTo>
                  <a:lnTo>
                    <a:pt x="104" y="307"/>
                  </a:lnTo>
                  <a:lnTo>
                    <a:pt x="100" y="305"/>
                  </a:lnTo>
                  <a:lnTo>
                    <a:pt x="105" y="282"/>
                  </a:lnTo>
                  <a:lnTo>
                    <a:pt x="100" y="279"/>
                  </a:lnTo>
                  <a:lnTo>
                    <a:pt x="100" y="277"/>
                  </a:lnTo>
                  <a:lnTo>
                    <a:pt x="104" y="277"/>
                  </a:lnTo>
                  <a:lnTo>
                    <a:pt x="102" y="273"/>
                  </a:lnTo>
                  <a:lnTo>
                    <a:pt x="104" y="270"/>
                  </a:lnTo>
                  <a:lnTo>
                    <a:pt x="96" y="248"/>
                  </a:lnTo>
                  <a:lnTo>
                    <a:pt x="96" y="250"/>
                  </a:lnTo>
                  <a:lnTo>
                    <a:pt x="95" y="252"/>
                  </a:lnTo>
                  <a:lnTo>
                    <a:pt x="88" y="204"/>
                  </a:lnTo>
                  <a:lnTo>
                    <a:pt x="84" y="204"/>
                  </a:lnTo>
                  <a:lnTo>
                    <a:pt x="77" y="196"/>
                  </a:lnTo>
                  <a:lnTo>
                    <a:pt x="73" y="196"/>
                  </a:lnTo>
                  <a:lnTo>
                    <a:pt x="71" y="188"/>
                  </a:lnTo>
                  <a:lnTo>
                    <a:pt x="70" y="200"/>
                  </a:lnTo>
                  <a:lnTo>
                    <a:pt x="50" y="216"/>
                  </a:lnTo>
                  <a:lnTo>
                    <a:pt x="48" y="214"/>
                  </a:lnTo>
                  <a:lnTo>
                    <a:pt x="47" y="214"/>
                  </a:lnTo>
                  <a:lnTo>
                    <a:pt x="45" y="213"/>
                  </a:lnTo>
                  <a:lnTo>
                    <a:pt x="43" y="216"/>
                  </a:lnTo>
                  <a:lnTo>
                    <a:pt x="38" y="214"/>
                  </a:lnTo>
                  <a:lnTo>
                    <a:pt x="36" y="213"/>
                  </a:lnTo>
                  <a:lnTo>
                    <a:pt x="36" y="209"/>
                  </a:lnTo>
                  <a:lnTo>
                    <a:pt x="34" y="213"/>
                  </a:lnTo>
                  <a:lnTo>
                    <a:pt x="32" y="211"/>
                  </a:lnTo>
                  <a:lnTo>
                    <a:pt x="32" y="20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0" name="Freeform 5648"/>
            <p:cNvSpPr>
              <a:spLocks/>
            </p:cNvSpPr>
            <p:nvPr/>
          </p:nvSpPr>
          <p:spPr bwMode="auto">
            <a:xfrm>
              <a:off x="4170" y="2237"/>
              <a:ext cx="143" cy="307"/>
            </a:xfrm>
            <a:custGeom>
              <a:avLst/>
              <a:gdLst/>
              <a:ahLst/>
              <a:cxnLst>
                <a:cxn ang="0">
                  <a:pos x="36" y="177"/>
                </a:cxn>
                <a:cxn ang="0">
                  <a:pos x="27" y="159"/>
                </a:cxn>
                <a:cxn ang="0">
                  <a:pos x="20" y="157"/>
                </a:cxn>
                <a:cxn ang="0">
                  <a:pos x="23" y="155"/>
                </a:cxn>
                <a:cxn ang="0">
                  <a:pos x="23" y="150"/>
                </a:cxn>
                <a:cxn ang="0">
                  <a:pos x="7" y="141"/>
                </a:cxn>
                <a:cxn ang="0">
                  <a:pos x="4" y="138"/>
                </a:cxn>
                <a:cxn ang="0">
                  <a:pos x="2" y="122"/>
                </a:cxn>
                <a:cxn ang="0">
                  <a:pos x="5" y="113"/>
                </a:cxn>
                <a:cxn ang="0">
                  <a:pos x="11" y="111"/>
                </a:cxn>
                <a:cxn ang="0">
                  <a:pos x="13" y="107"/>
                </a:cxn>
                <a:cxn ang="0">
                  <a:pos x="13" y="97"/>
                </a:cxn>
                <a:cxn ang="0">
                  <a:pos x="16" y="80"/>
                </a:cxn>
                <a:cxn ang="0">
                  <a:pos x="29" y="79"/>
                </a:cxn>
                <a:cxn ang="0">
                  <a:pos x="38" y="55"/>
                </a:cxn>
                <a:cxn ang="0">
                  <a:pos x="47" y="45"/>
                </a:cxn>
                <a:cxn ang="0">
                  <a:pos x="52" y="29"/>
                </a:cxn>
                <a:cxn ang="0">
                  <a:pos x="68" y="20"/>
                </a:cxn>
                <a:cxn ang="0">
                  <a:pos x="77" y="18"/>
                </a:cxn>
                <a:cxn ang="0">
                  <a:pos x="80" y="9"/>
                </a:cxn>
                <a:cxn ang="0">
                  <a:pos x="84" y="2"/>
                </a:cxn>
                <a:cxn ang="0">
                  <a:pos x="89" y="2"/>
                </a:cxn>
                <a:cxn ang="0">
                  <a:pos x="96" y="14"/>
                </a:cxn>
                <a:cxn ang="0">
                  <a:pos x="96" y="52"/>
                </a:cxn>
                <a:cxn ang="0">
                  <a:pos x="91" y="59"/>
                </a:cxn>
                <a:cxn ang="0">
                  <a:pos x="88" y="75"/>
                </a:cxn>
                <a:cxn ang="0">
                  <a:pos x="95" y="75"/>
                </a:cxn>
                <a:cxn ang="0">
                  <a:pos x="107" y="82"/>
                </a:cxn>
                <a:cxn ang="0">
                  <a:pos x="113" y="107"/>
                </a:cxn>
                <a:cxn ang="0">
                  <a:pos x="129" y="118"/>
                </a:cxn>
                <a:cxn ang="0">
                  <a:pos x="141" y="114"/>
                </a:cxn>
                <a:cxn ang="0">
                  <a:pos x="141" y="120"/>
                </a:cxn>
                <a:cxn ang="0">
                  <a:pos x="130" y="130"/>
                </a:cxn>
                <a:cxn ang="0">
                  <a:pos x="125" y="134"/>
                </a:cxn>
                <a:cxn ang="0">
                  <a:pos x="105" y="150"/>
                </a:cxn>
                <a:cxn ang="0">
                  <a:pos x="88" y="170"/>
                </a:cxn>
                <a:cxn ang="0">
                  <a:pos x="98" y="191"/>
                </a:cxn>
                <a:cxn ang="0">
                  <a:pos x="104" y="207"/>
                </a:cxn>
                <a:cxn ang="0">
                  <a:pos x="100" y="218"/>
                </a:cxn>
                <a:cxn ang="0">
                  <a:pos x="96" y="227"/>
                </a:cxn>
                <a:cxn ang="0">
                  <a:pos x="109" y="245"/>
                </a:cxn>
                <a:cxn ang="0">
                  <a:pos x="118" y="279"/>
                </a:cxn>
                <a:cxn ang="0">
                  <a:pos x="109" y="293"/>
                </a:cxn>
                <a:cxn ang="0">
                  <a:pos x="105" y="282"/>
                </a:cxn>
                <a:cxn ang="0">
                  <a:pos x="104" y="277"/>
                </a:cxn>
                <a:cxn ang="0">
                  <a:pos x="96" y="248"/>
                </a:cxn>
                <a:cxn ang="0">
                  <a:pos x="88" y="204"/>
                </a:cxn>
                <a:cxn ang="0">
                  <a:pos x="73" y="196"/>
                </a:cxn>
                <a:cxn ang="0">
                  <a:pos x="50" y="216"/>
                </a:cxn>
                <a:cxn ang="0">
                  <a:pos x="45" y="213"/>
                </a:cxn>
                <a:cxn ang="0">
                  <a:pos x="36" y="213"/>
                </a:cxn>
                <a:cxn ang="0">
                  <a:pos x="32" y="211"/>
                </a:cxn>
              </a:cxnLst>
              <a:rect l="0" t="0" r="r" b="b"/>
              <a:pathLst>
                <a:path w="143" h="307">
                  <a:moveTo>
                    <a:pt x="32" y="205"/>
                  </a:moveTo>
                  <a:lnTo>
                    <a:pt x="36" y="193"/>
                  </a:lnTo>
                  <a:lnTo>
                    <a:pt x="36" y="177"/>
                  </a:lnTo>
                  <a:lnTo>
                    <a:pt x="34" y="175"/>
                  </a:lnTo>
                  <a:lnTo>
                    <a:pt x="34" y="173"/>
                  </a:lnTo>
                  <a:lnTo>
                    <a:pt x="27" y="159"/>
                  </a:lnTo>
                  <a:lnTo>
                    <a:pt x="25" y="164"/>
                  </a:lnTo>
                  <a:lnTo>
                    <a:pt x="23" y="163"/>
                  </a:lnTo>
                  <a:lnTo>
                    <a:pt x="20" y="157"/>
                  </a:lnTo>
                  <a:lnTo>
                    <a:pt x="22" y="155"/>
                  </a:lnTo>
                  <a:lnTo>
                    <a:pt x="25" y="157"/>
                  </a:lnTo>
                  <a:lnTo>
                    <a:pt x="23" y="155"/>
                  </a:lnTo>
                  <a:lnTo>
                    <a:pt x="22" y="154"/>
                  </a:lnTo>
                  <a:lnTo>
                    <a:pt x="23" y="152"/>
                  </a:lnTo>
                  <a:lnTo>
                    <a:pt x="23" y="150"/>
                  </a:lnTo>
                  <a:lnTo>
                    <a:pt x="11" y="145"/>
                  </a:lnTo>
                  <a:lnTo>
                    <a:pt x="11" y="141"/>
                  </a:lnTo>
                  <a:lnTo>
                    <a:pt x="7" y="141"/>
                  </a:lnTo>
                  <a:lnTo>
                    <a:pt x="5" y="138"/>
                  </a:lnTo>
                  <a:lnTo>
                    <a:pt x="5" y="139"/>
                  </a:lnTo>
                  <a:lnTo>
                    <a:pt x="4" y="138"/>
                  </a:lnTo>
                  <a:lnTo>
                    <a:pt x="0" y="130"/>
                  </a:lnTo>
                  <a:lnTo>
                    <a:pt x="0" y="122"/>
                  </a:lnTo>
                  <a:lnTo>
                    <a:pt x="2" y="122"/>
                  </a:lnTo>
                  <a:lnTo>
                    <a:pt x="5" y="122"/>
                  </a:lnTo>
                  <a:lnTo>
                    <a:pt x="5" y="114"/>
                  </a:lnTo>
                  <a:lnTo>
                    <a:pt x="5" y="113"/>
                  </a:lnTo>
                  <a:lnTo>
                    <a:pt x="5" y="113"/>
                  </a:lnTo>
                  <a:lnTo>
                    <a:pt x="7" y="111"/>
                  </a:lnTo>
                  <a:lnTo>
                    <a:pt x="11" y="111"/>
                  </a:lnTo>
                  <a:lnTo>
                    <a:pt x="11" y="111"/>
                  </a:lnTo>
                  <a:lnTo>
                    <a:pt x="13" y="109"/>
                  </a:lnTo>
                  <a:lnTo>
                    <a:pt x="13" y="107"/>
                  </a:lnTo>
                  <a:lnTo>
                    <a:pt x="13" y="107"/>
                  </a:lnTo>
                  <a:lnTo>
                    <a:pt x="13" y="104"/>
                  </a:lnTo>
                  <a:lnTo>
                    <a:pt x="13" y="97"/>
                  </a:lnTo>
                  <a:lnTo>
                    <a:pt x="16" y="97"/>
                  </a:lnTo>
                  <a:lnTo>
                    <a:pt x="16" y="95"/>
                  </a:lnTo>
                  <a:lnTo>
                    <a:pt x="16" y="80"/>
                  </a:lnTo>
                  <a:lnTo>
                    <a:pt x="20" y="79"/>
                  </a:lnTo>
                  <a:lnTo>
                    <a:pt x="23" y="79"/>
                  </a:lnTo>
                  <a:lnTo>
                    <a:pt x="29" y="79"/>
                  </a:lnTo>
                  <a:lnTo>
                    <a:pt x="30" y="77"/>
                  </a:lnTo>
                  <a:lnTo>
                    <a:pt x="39" y="57"/>
                  </a:lnTo>
                  <a:lnTo>
                    <a:pt x="38" y="55"/>
                  </a:lnTo>
                  <a:lnTo>
                    <a:pt x="39" y="52"/>
                  </a:lnTo>
                  <a:lnTo>
                    <a:pt x="45" y="50"/>
                  </a:lnTo>
                  <a:lnTo>
                    <a:pt x="47" y="45"/>
                  </a:lnTo>
                  <a:lnTo>
                    <a:pt x="47" y="38"/>
                  </a:lnTo>
                  <a:lnTo>
                    <a:pt x="48" y="32"/>
                  </a:lnTo>
                  <a:lnTo>
                    <a:pt x="52" y="29"/>
                  </a:lnTo>
                  <a:lnTo>
                    <a:pt x="57" y="27"/>
                  </a:lnTo>
                  <a:lnTo>
                    <a:pt x="61" y="22"/>
                  </a:lnTo>
                  <a:lnTo>
                    <a:pt x="68" y="20"/>
                  </a:lnTo>
                  <a:lnTo>
                    <a:pt x="70" y="18"/>
                  </a:lnTo>
                  <a:lnTo>
                    <a:pt x="75" y="20"/>
                  </a:lnTo>
                  <a:lnTo>
                    <a:pt x="77" y="18"/>
                  </a:lnTo>
                  <a:lnTo>
                    <a:pt x="75" y="14"/>
                  </a:lnTo>
                  <a:lnTo>
                    <a:pt x="77" y="11"/>
                  </a:lnTo>
                  <a:lnTo>
                    <a:pt x="80" y="9"/>
                  </a:lnTo>
                  <a:lnTo>
                    <a:pt x="82" y="7"/>
                  </a:lnTo>
                  <a:lnTo>
                    <a:pt x="82" y="4"/>
                  </a:lnTo>
                  <a:lnTo>
                    <a:pt x="84" y="2"/>
                  </a:lnTo>
                  <a:lnTo>
                    <a:pt x="86" y="0"/>
                  </a:lnTo>
                  <a:lnTo>
                    <a:pt x="86" y="0"/>
                  </a:lnTo>
                  <a:lnTo>
                    <a:pt x="89" y="2"/>
                  </a:lnTo>
                  <a:lnTo>
                    <a:pt x="93" y="6"/>
                  </a:lnTo>
                  <a:lnTo>
                    <a:pt x="95" y="11"/>
                  </a:lnTo>
                  <a:lnTo>
                    <a:pt x="96" y="14"/>
                  </a:lnTo>
                  <a:lnTo>
                    <a:pt x="100" y="14"/>
                  </a:lnTo>
                  <a:lnTo>
                    <a:pt x="102" y="41"/>
                  </a:lnTo>
                  <a:lnTo>
                    <a:pt x="96" y="52"/>
                  </a:lnTo>
                  <a:lnTo>
                    <a:pt x="95" y="52"/>
                  </a:lnTo>
                  <a:lnTo>
                    <a:pt x="93" y="55"/>
                  </a:lnTo>
                  <a:lnTo>
                    <a:pt x="91" y="59"/>
                  </a:lnTo>
                  <a:lnTo>
                    <a:pt x="88" y="68"/>
                  </a:lnTo>
                  <a:lnTo>
                    <a:pt x="89" y="73"/>
                  </a:lnTo>
                  <a:lnTo>
                    <a:pt x="88" y="75"/>
                  </a:lnTo>
                  <a:lnTo>
                    <a:pt x="86" y="80"/>
                  </a:lnTo>
                  <a:lnTo>
                    <a:pt x="88" y="82"/>
                  </a:lnTo>
                  <a:lnTo>
                    <a:pt x="95" y="75"/>
                  </a:lnTo>
                  <a:lnTo>
                    <a:pt x="105" y="75"/>
                  </a:lnTo>
                  <a:lnTo>
                    <a:pt x="105" y="79"/>
                  </a:lnTo>
                  <a:lnTo>
                    <a:pt x="107" y="82"/>
                  </a:lnTo>
                  <a:lnTo>
                    <a:pt x="107" y="89"/>
                  </a:lnTo>
                  <a:lnTo>
                    <a:pt x="116" y="95"/>
                  </a:lnTo>
                  <a:lnTo>
                    <a:pt x="113" y="107"/>
                  </a:lnTo>
                  <a:lnTo>
                    <a:pt x="121" y="111"/>
                  </a:lnTo>
                  <a:lnTo>
                    <a:pt x="123" y="113"/>
                  </a:lnTo>
                  <a:lnTo>
                    <a:pt x="129" y="118"/>
                  </a:lnTo>
                  <a:lnTo>
                    <a:pt x="134" y="118"/>
                  </a:lnTo>
                  <a:lnTo>
                    <a:pt x="139" y="114"/>
                  </a:lnTo>
                  <a:lnTo>
                    <a:pt x="141" y="114"/>
                  </a:lnTo>
                  <a:lnTo>
                    <a:pt x="143" y="116"/>
                  </a:lnTo>
                  <a:lnTo>
                    <a:pt x="141" y="118"/>
                  </a:lnTo>
                  <a:lnTo>
                    <a:pt x="141" y="120"/>
                  </a:lnTo>
                  <a:lnTo>
                    <a:pt x="132" y="125"/>
                  </a:lnTo>
                  <a:lnTo>
                    <a:pt x="134" y="129"/>
                  </a:lnTo>
                  <a:lnTo>
                    <a:pt x="130" y="130"/>
                  </a:lnTo>
                  <a:lnTo>
                    <a:pt x="129" y="130"/>
                  </a:lnTo>
                  <a:lnTo>
                    <a:pt x="127" y="132"/>
                  </a:lnTo>
                  <a:lnTo>
                    <a:pt x="125" y="134"/>
                  </a:lnTo>
                  <a:lnTo>
                    <a:pt x="123" y="139"/>
                  </a:lnTo>
                  <a:lnTo>
                    <a:pt x="118" y="141"/>
                  </a:lnTo>
                  <a:lnTo>
                    <a:pt x="105" y="150"/>
                  </a:lnTo>
                  <a:lnTo>
                    <a:pt x="93" y="152"/>
                  </a:lnTo>
                  <a:lnTo>
                    <a:pt x="88" y="168"/>
                  </a:lnTo>
                  <a:lnTo>
                    <a:pt x="88" y="170"/>
                  </a:lnTo>
                  <a:lnTo>
                    <a:pt x="86" y="171"/>
                  </a:lnTo>
                  <a:lnTo>
                    <a:pt x="91" y="186"/>
                  </a:lnTo>
                  <a:lnTo>
                    <a:pt x="98" y="191"/>
                  </a:lnTo>
                  <a:lnTo>
                    <a:pt x="100" y="193"/>
                  </a:lnTo>
                  <a:lnTo>
                    <a:pt x="100" y="207"/>
                  </a:lnTo>
                  <a:lnTo>
                    <a:pt x="104" y="207"/>
                  </a:lnTo>
                  <a:lnTo>
                    <a:pt x="105" y="209"/>
                  </a:lnTo>
                  <a:lnTo>
                    <a:pt x="104" y="211"/>
                  </a:lnTo>
                  <a:lnTo>
                    <a:pt x="100" y="218"/>
                  </a:lnTo>
                  <a:lnTo>
                    <a:pt x="100" y="221"/>
                  </a:lnTo>
                  <a:lnTo>
                    <a:pt x="96" y="225"/>
                  </a:lnTo>
                  <a:lnTo>
                    <a:pt x="96" y="227"/>
                  </a:lnTo>
                  <a:lnTo>
                    <a:pt x="95" y="230"/>
                  </a:lnTo>
                  <a:lnTo>
                    <a:pt x="96" y="236"/>
                  </a:lnTo>
                  <a:lnTo>
                    <a:pt x="109" y="245"/>
                  </a:lnTo>
                  <a:lnTo>
                    <a:pt x="113" y="264"/>
                  </a:lnTo>
                  <a:lnTo>
                    <a:pt x="113" y="264"/>
                  </a:lnTo>
                  <a:lnTo>
                    <a:pt x="118" y="279"/>
                  </a:lnTo>
                  <a:lnTo>
                    <a:pt x="118" y="282"/>
                  </a:lnTo>
                  <a:lnTo>
                    <a:pt x="113" y="289"/>
                  </a:lnTo>
                  <a:lnTo>
                    <a:pt x="109" y="293"/>
                  </a:lnTo>
                  <a:lnTo>
                    <a:pt x="104" y="307"/>
                  </a:lnTo>
                  <a:lnTo>
                    <a:pt x="100" y="305"/>
                  </a:lnTo>
                  <a:lnTo>
                    <a:pt x="105" y="282"/>
                  </a:lnTo>
                  <a:lnTo>
                    <a:pt x="100" y="279"/>
                  </a:lnTo>
                  <a:lnTo>
                    <a:pt x="100" y="277"/>
                  </a:lnTo>
                  <a:lnTo>
                    <a:pt x="104" y="277"/>
                  </a:lnTo>
                  <a:lnTo>
                    <a:pt x="102" y="273"/>
                  </a:lnTo>
                  <a:lnTo>
                    <a:pt x="104" y="270"/>
                  </a:lnTo>
                  <a:lnTo>
                    <a:pt x="96" y="248"/>
                  </a:lnTo>
                  <a:lnTo>
                    <a:pt x="96" y="250"/>
                  </a:lnTo>
                  <a:lnTo>
                    <a:pt x="95" y="252"/>
                  </a:lnTo>
                  <a:lnTo>
                    <a:pt x="88" y="204"/>
                  </a:lnTo>
                  <a:lnTo>
                    <a:pt x="84" y="204"/>
                  </a:lnTo>
                  <a:lnTo>
                    <a:pt x="77" y="196"/>
                  </a:lnTo>
                  <a:lnTo>
                    <a:pt x="73" y="196"/>
                  </a:lnTo>
                  <a:lnTo>
                    <a:pt x="71" y="188"/>
                  </a:lnTo>
                  <a:lnTo>
                    <a:pt x="70" y="200"/>
                  </a:lnTo>
                  <a:lnTo>
                    <a:pt x="50" y="216"/>
                  </a:lnTo>
                  <a:lnTo>
                    <a:pt x="48" y="214"/>
                  </a:lnTo>
                  <a:lnTo>
                    <a:pt x="47" y="214"/>
                  </a:lnTo>
                  <a:lnTo>
                    <a:pt x="45" y="213"/>
                  </a:lnTo>
                  <a:lnTo>
                    <a:pt x="43" y="216"/>
                  </a:lnTo>
                  <a:lnTo>
                    <a:pt x="38" y="214"/>
                  </a:lnTo>
                  <a:lnTo>
                    <a:pt x="36" y="213"/>
                  </a:lnTo>
                  <a:lnTo>
                    <a:pt x="36" y="209"/>
                  </a:lnTo>
                  <a:lnTo>
                    <a:pt x="34" y="213"/>
                  </a:lnTo>
                  <a:lnTo>
                    <a:pt x="32" y="211"/>
                  </a:lnTo>
                  <a:lnTo>
                    <a:pt x="32" y="205"/>
                  </a:lnTo>
                </a:path>
              </a:pathLst>
            </a:custGeom>
            <a:no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1" name="Freeform 5649"/>
            <p:cNvSpPr>
              <a:spLocks/>
            </p:cNvSpPr>
            <p:nvPr/>
          </p:nvSpPr>
          <p:spPr bwMode="auto">
            <a:xfrm>
              <a:off x="4113" y="2237"/>
              <a:ext cx="55" cy="29"/>
            </a:xfrm>
            <a:custGeom>
              <a:avLst/>
              <a:gdLst/>
              <a:ahLst/>
              <a:cxnLst>
                <a:cxn ang="0">
                  <a:pos x="48" y="9"/>
                </a:cxn>
                <a:cxn ang="0">
                  <a:pos x="48" y="9"/>
                </a:cxn>
                <a:cxn ang="0">
                  <a:pos x="45" y="7"/>
                </a:cxn>
                <a:cxn ang="0">
                  <a:pos x="43" y="6"/>
                </a:cxn>
                <a:cxn ang="0">
                  <a:pos x="43" y="6"/>
                </a:cxn>
                <a:cxn ang="0">
                  <a:pos x="39" y="7"/>
                </a:cxn>
                <a:cxn ang="0">
                  <a:pos x="29" y="6"/>
                </a:cxn>
                <a:cxn ang="0">
                  <a:pos x="27" y="4"/>
                </a:cxn>
                <a:cxn ang="0">
                  <a:pos x="27" y="2"/>
                </a:cxn>
                <a:cxn ang="0">
                  <a:pos x="25" y="2"/>
                </a:cxn>
                <a:cxn ang="0">
                  <a:pos x="23" y="0"/>
                </a:cxn>
                <a:cxn ang="0">
                  <a:pos x="20" y="0"/>
                </a:cxn>
                <a:cxn ang="0">
                  <a:pos x="16" y="2"/>
                </a:cxn>
                <a:cxn ang="0">
                  <a:pos x="13" y="6"/>
                </a:cxn>
                <a:cxn ang="0">
                  <a:pos x="11" y="11"/>
                </a:cxn>
                <a:cxn ang="0">
                  <a:pos x="4" y="16"/>
                </a:cxn>
                <a:cxn ang="0">
                  <a:pos x="4" y="18"/>
                </a:cxn>
                <a:cxn ang="0">
                  <a:pos x="0" y="22"/>
                </a:cxn>
                <a:cxn ang="0">
                  <a:pos x="0" y="23"/>
                </a:cxn>
                <a:cxn ang="0">
                  <a:pos x="2" y="23"/>
                </a:cxn>
                <a:cxn ang="0">
                  <a:pos x="2" y="23"/>
                </a:cxn>
                <a:cxn ang="0">
                  <a:pos x="2" y="25"/>
                </a:cxn>
                <a:cxn ang="0">
                  <a:pos x="4" y="27"/>
                </a:cxn>
                <a:cxn ang="0">
                  <a:pos x="4" y="27"/>
                </a:cxn>
                <a:cxn ang="0">
                  <a:pos x="5" y="27"/>
                </a:cxn>
                <a:cxn ang="0">
                  <a:pos x="20" y="29"/>
                </a:cxn>
                <a:cxn ang="0">
                  <a:pos x="27" y="27"/>
                </a:cxn>
                <a:cxn ang="0">
                  <a:pos x="34" y="29"/>
                </a:cxn>
                <a:cxn ang="0">
                  <a:pos x="52" y="25"/>
                </a:cxn>
                <a:cxn ang="0">
                  <a:pos x="55" y="23"/>
                </a:cxn>
                <a:cxn ang="0">
                  <a:pos x="55" y="23"/>
                </a:cxn>
                <a:cxn ang="0">
                  <a:pos x="55" y="22"/>
                </a:cxn>
                <a:cxn ang="0">
                  <a:pos x="55" y="18"/>
                </a:cxn>
                <a:cxn ang="0">
                  <a:pos x="54" y="16"/>
                </a:cxn>
                <a:cxn ang="0">
                  <a:pos x="48" y="14"/>
                </a:cxn>
                <a:cxn ang="0">
                  <a:pos x="48" y="13"/>
                </a:cxn>
                <a:cxn ang="0">
                  <a:pos x="48" y="13"/>
                </a:cxn>
                <a:cxn ang="0">
                  <a:pos x="48" y="11"/>
                </a:cxn>
                <a:cxn ang="0">
                  <a:pos x="48" y="9"/>
                </a:cxn>
              </a:cxnLst>
              <a:rect l="0" t="0" r="r" b="b"/>
              <a:pathLst>
                <a:path w="55" h="29">
                  <a:moveTo>
                    <a:pt x="48" y="9"/>
                  </a:moveTo>
                  <a:lnTo>
                    <a:pt x="48" y="9"/>
                  </a:lnTo>
                  <a:lnTo>
                    <a:pt x="45" y="7"/>
                  </a:lnTo>
                  <a:lnTo>
                    <a:pt x="43" y="6"/>
                  </a:lnTo>
                  <a:lnTo>
                    <a:pt x="43" y="6"/>
                  </a:lnTo>
                  <a:lnTo>
                    <a:pt x="39" y="7"/>
                  </a:lnTo>
                  <a:lnTo>
                    <a:pt x="29" y="6"/>
                  </a:lnTo>
                  <a:lnTo>
                    <a:pt x="27" y="4"/>
                  </a:lnTo>
                  <a:lnTo>
                    <a:pt x="27" y="2"/>
                  </a:lnTo>
                  <a:lnTo>
                    <a:pt x="25" y="2"/>
                  </a:lnTo>
                  <a:lnTo>
                    <a:pt x="23" y="0"/>
                  </a:lnTo>
                  <a:lnTo>
                    <a:pt x="20" y="0"/>
                  </a:lnTo>
                  <a:lnTo>
                    <a:pt x="16" y="2"/>
                  </a:lnTo>
                  <a:lnTo>
                    <a:pt x="13" y="6"/>
                  </a:lnTo>
                  <a:lnTo>
                    <a:pt x="11" y="11"/>
                  </a:lnTo>
                  <a:lnTo>
                    <a:pt x="4" y="16"/>
                  </a:lnTo>
                  <a:lnTo>
                    <a:pt x="4" y="18"/>
                  </a:lnTo>
                  <a:lnTo>
                    <a:pt x="0" y="22"/>
                  </a:lnTo>
                  <a:lnTo>
                    <a:pt x="0" y="23"/>
                  </a:lnTo>
                  <a:lnTo>
                    <a:pt x="2" y="23"/>
                  </a:lnTo>
                  <a:lnTo>
                    <a:pt x="2" y="23"/>
                  </a:lnTo>
                  <a:lnTo>
                    <a:pt x="2" y="25"/>
                  </a:lnTo>
                  <a:lnTo>
                    <a:pt x="4" y="27"/>
                  </a:lnTo>
                  <a:lnTo>
                    <a:pt x="4" y="27"/>
                  </a:lnTo>
                  <a:lnTo>
                    <a:pt x="5" y="27"/>
                  </a:lnTo>
                  <a:lnTo>
                    <a:pt x="20" y="29"/>
                  </a:lnTo>
                  <a:lnTo>
                    <a:pt x="27" y="27"/>
                  </a:lnTo>
                  <a:lnTo>
                    <a:pt x="34" y="29"/>
                  </a:lnTo>
                  <a:lnTo>
                    <a:pt x="52" y="25"/>
                  </a:lnTo>
                  <a:lnTo>
                    <a:pt x="55" y="23"/>
                  </a:lnTo>
                  <a:lnTo>
                    <a:pt x="55" y="23"/>
                  </a:lnTo>
                  <a:lnTo>
                    <a:pt x="55" y="22"/>
                  </a:lnTo>
                  <a:lnTo>
                    <a:pt x="55" y="18"/>
                  </a:lnTo>
                  <a:lnTo>
                    <a:pt x="54" y="16"/>
                  </a:lnTo>
                  <a:lnTo>
                    <a:pt x="48" y="14"/>
                  </a:lnTo>
                  <a:lnTo>
                    <a:pt x="48" y="13"/>
                  </a:lnTo>
                  <a:lnTo>
                    <a:pt x="48" y="13"/>
                  </a:lnTo>
                  <a:lnTo>
                    <a:pt x="48" y="11"/>
                  </a:lnTo>
                  <a:lnTo>
                    <a:pt x="48"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2" name="Freeform 5650"/>
            <p:cNvSpPr>
              <a:spLocks/>
            </p:cNvSpPr>
            <p:nvPr/>
          </p:nvSpPr>
          <p:spPr bwMode="auto">
            <a:xfrm>
              <a:off x="4113" y="2237"/>
              <a:ext cx="55" cy="29"/>
            </a:xfrm>
            <a:custGeom>
              <a:avLst/>
              <a:gdLst/>
              <a:ahLst/>
              <a:cxnLst>
                <a:cxn ang="0">
                  <a:pos x="48" y="9"/>
                </a:cxn>
                <a:cxn ang="0">
                  <a:pos x="48" y="9"/>
                </a:cxn>
                <a:cxn ang="0">
                  <a:pos x="45" y="7"/>
                </a:cxn>
                <a:cxn ang="0">
                  <a:pos x="43" y="6"/>
                </a:cxn>
                <a:cxn ang="0">
                  <a:pos x="43" y="6"/>
                </a:cxn>
                <a:cxn ang="0">
                  <a:pos x="39" y="7"/>
                </a:cxn>
                <a:cxn ang="0">
                  <a:pos x="29" y="6"/>
                </a:cxn>
                <a:cxn ang="0">
                  <a:pos x="27" y="4"/>
                </a:cxn>
                <a:cxn ang="0">
                  <a:pos x="27" y="2"/>
                </a:cxn>
                <a:cxn ang="0">
                  <a:pos x="25" y="2"/>
                </a:cxn>
                <a:cxn ang="0">
                  <a:pos x="23" y="0"/>
                </a:cxn>
                <a:cxn ang="0">
                  <a:pos x="20" y="0"/>
                </a:cxn>
                <a:cxn ang="0">
                  <a:pos x="16" y="2"/>
                </a:cxn>
                <a:cxn ang="0">
                  <a:pos x="13" y="6"/>
                </a:cxn>
                <a:cxn ang="0">
                  <a:pos x="11" y="11"/>
                </a:cxn>
                <a:cxn ang="0">
                  <a:pos x="4" y="16"/>
                </a:cxn>
                <a:cxn ang="0">
                  <a:pos x="4" y="18"/>
                </a:cxn>
                <a:cxn ang="0">
                  <a:pos x="0" y="22"/>
                </a:cxn>
                <a:cxn ang="0">
                  <a:pos x="0" y="23"/>
                </a:cxn>
                <a:cxn ang="0">
                  <a:pos x="2" y="23"/>
                </a:cxn>
                <a:cxn ang="0">
                  <a:pos x="2" y="23"/>
                </a:cxn>
                <a:cxn ang="0">
                  <a:pos x="2" y="25"/>
                </a:cxn>
                <a:cxn ang="0">
                  <a:pos x="4" y="27"/>
                </a:cxn>
                <a:cxn ang="0">
                  <a:pos x="4" y="27"/>
                </a:cxn>
                <a:cxn ang="0">
                  <a:pos x="5" y="27"/>
                </a:cxn>
                <a:cxn ang="0">
                  <a:pos x="20" y="29"/>
                </a:cxn>
                <a:cxn ang="0">
                  <a:pos x="27" y="27"/>
                </a:cxn>
                <a:cxn ang="0">
                  <a:pos x="34" y="29"/>
                </a:cxn>
                <a:cxn ang="0">
                  <a:pos x="52" y="25"/>
                </a:cxn>
                <a:cxn ang="0">
                  <a:pos x="55" y="23"/>
                </a:cxn>
                <a:cxn ang="0">
                  <a:pos x="55" y="23"/>
                </a:cxn>
                <a:cxn ang="0">
                  <a:pos x="55" y="22"/>
                </a:cxn>
                <a:cxn ang="0">
                  <a:pos x="55" y="18"/>
                </a:cxn>
                <a:cxn ang="0">
                  <a:pos x="54" y="16"/>
                </a:cxn>
                <a:cxn ang="0">
                  <a:pos x="48" y="14"/>
                </a:cxn>
                <a:cxn ang="0">
                  <a:pos x="48" y="13"/>
                </a:cxn>
                <a:cxn ang="0">
                  <a:pos x="48" y="13"/>
                </a:cxn>
                <a:cxn ang="0">
                  <a:pos x="48" y="11"/>
                </a:cxn>
                <a:cxn ang="0">
                  <a:pos x="48" y="9"/>
                </a:cxn>
              </a:cxnLst>
              <a:rect l="0" t="0" r="r" b="b"/>
              <a:pathLst>
                <a:path w="55" h="29">
                  <a:moveTo>
                    <a:pt x="48" y="9"/>
                  </a:moveTo>
                  <a:lnTo>
                    <a:pt x="48" y="9"/>
                  </a:lnTo>
                  <a:lnTo>
                    <a:pt x="45" y="7"/>
                  </a:lnTo>
                  <a:lnTo>
                    <a:pt x="43" y="6"/>
                  </a:lnTo>
                  <a:lnTo>
                    <a:pt x="43" y="6"/>
                  </a:lnTo>
                  <a:lnTo>
                    <a:pt x="39" y="7"/>
                  </a:lnTo>
                  <a:lnTo>
                    <a:pt x="29" y="6"/>
                  </a:lnTo>
                  <a:lnTo>
                    <a:pt x="27" y="4"/>
                  </a:lnTo>
                  <a:lnTo>
                    <a:pt x="27" y="2"/>
                  </a:lnTo>
                  <a:lnTo>
                    <a:pt x="25" y="2"/>
                  </a:lnTo>
                  <a:lnTo>
                    <a:pt x="23" y="0"/>
                  </a:lnTo>
                  <a:lnTo>
                    <a:pt x="20" y="0"/>
                  </a:lnTo>
                  <a:lnTo>
                    <a:pt x="16" y="2"/>
                  </a:lnTo>
                  <a:lnTo>
                    <a:pt x="13" y="6"/>
                  </a:lnTo>
                  <a:lnTo>
                    <a:pt x="11" y="11"/>
                  </a:lnTo>
                  <a:lnTo>
                    <a:pt x="4" y="16"/>
                  </a:lnTo>
                  <a:lnTo>
                    <a:pt x="4" y="18"/>
                  </a:lnTo>
                  <a:lnTo>
                    <a:pt x="0" y="22"/>
                  </a:lnTo>
                  <a:lnTo>
                    <a:pt x="0" y="23"/>
                  </a:lnTo>
                  <a:lnTo>
                    <a:pt x="2" y="23"/>
                  </a:lnTo>
                  <a:lnTo>
                    <a:pt x="2" y="23"/>
                  </a:lnTo>
                  <a:lnTo>
                    <a:pt x="2" y="25"/>
                  </a:lnTo>
                  <a:lnTo>
                    <a:pt x="4" y="27"/>
                  </a:lnTo>
                  <a:lnTo>
                    <a:pt x="4" y="27"/>
                  </a:lnTo>
                  <a:lnTo>
                    <a:pt x="5" y="27"/>
                  </a:lnTo>
                  <a:lnTo>
                    <a:pt x="20" y="29"/>
                  </a:lnTo>
                  <a:lnTo>
                    <a:pt x="27" y="27"/>
                  </a:lnTo>
                  <a:lnTo>
                    <a:pt x="34" y="29"/>
                  </a:lnTo>
                  <a:lnTo>
                    <a:pt x="52" y="25"/>
                  </a:lnTo>
                  <a:lnTo>
                    <a:pt x="55" y="23"/>
                  </a:lnTo>
                  <a:lnTo>
                    <a:pt x="55" y="23"/>
                  </a:lnTo>
                  <a:lnTo>
                    <a:pt x="55" y="22"/>
                  </a:lnTo>
                  <a:lnTo>
                    <a:pt x="55" y="18"/>
                  </a:lnTo>
                  <a:lnTo>
                    <a:pt x="54" y="16"/>
                  </a:lnTo>
                  <a:lnTo>
                    <a:pt x="48" y="14"/>
                  </a:lnTo>
                  <a:lnTo>
                    <a:pt x="48" y="13"/>
                  </a:lnTo>
                  <a:lnTo>
                    <a:pt x="48" y="13"/>
                  </a:lnTo>
                  <a:lnTo>
                    <a:pt x="48" y="11"/>
                  </a:lnTo>
                  <a:lnTo>
                    <a:pt x="48"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3" name="Freeform 5651"/>
            <p:cNvSpPr>
              <a:spLocks/>
            </p:cNvSpPr>
            <p:nvPr/>
          </p:nvSpPr>
          <p:spPr bwMode="auto">
            <a:xfrm>
              <a:off x="4930" y="1893"/>
              <a:ext cx="97" cy="89"/>
            </a:xfrm>
            <a:custGeom>
              <a:avLst/>
              <a:gdLst/>
              <a:ahLst/>
              <a:cxnLst>
                <a:cxn ang="0">
                  <a:pos x="89" y="27"/>
                </a:cxn>
                <a:cxn ang="0">
                  <a:pos x="86" y="37"/>
                </a:cxn>
                <a:cxn ang="0">
                  <a:pos x="89" y="43"/>
                </a:cxn>
                <a:cxn ang="0">
                  <a:pos x="93" y="48"/>
                </a:cxn>
                <a:cxn ang="0">
                  <a:pos x="97" y="50"/>
                </a:cxn>
                <a:cxn ang="0">
                  <a:pos x="84" y="55"/>
                </a:cxn>
                <a:cxn ang="0">
                  <a:pos x="81" y="57"/>
                </a:cxn>
                <a:cxn ang="0">
                  <a:pos x="70" y="57"/>
                </a:cxn>
                <a:cxn ang="0">
                  <a:pos x="59" y="69"/>
                </a:cxn>
                <a:cxn ang="0">
                  <a:pos x="56" y="78"/>
                </a:cxn>
                <a:cxn ang="0">
                  <a:pos x="29" y="64"/>
                </a:cxn>
                <a:cxn ang="0">
                  <a:pos x="23" y="68"/>
                </a:cxn>
                <a:cxn ang="0">
                  <a:pos x="16" y="66"/>
                </a:cxn>
                <a:cxn ang="0">
                  <a:pos x="9" y="69"/>
                </a:cxn>
                <a:cxn ang="0">
                  <a:pos x="18" y="77"/>
                </a:cxn>
                <a:cxn ang="0">
                  <a:pos x="22" y="82"/>
                </a:cxn>
                <a:cxn ang="0">
                  <a:pos x="13" y="84"/>
                </a:cxn>
                <a:cxn ang="0">
                  <a:pos x="7" y="89"/>
                </a:cxn>
                <a:cxn ang="0">
                  <a:pos x="4" y="85"/>
                </a:cxn>
                <a:cxn ang="0">
                  <a:pos x="0" y="71"/>
                </a:cxn>
                <a:cxn ang="0">
                  <a:pos x="4" y="62"/>
                </a:cxn>
                <a:cxn ang="0">
                  <a:pos x="11" y="57"/>
                </a:cxn>
                <a:cxn ang="0">
                  <a:pos x="11" y="52"/>
                </a:cxn>
                <a:cxn ang="0">
                  <a:pos x="18" y="52"/>
                </a:cxn>
                <a:cxn ang="0">
                  <a:pos x="27" y="46"/>
                </a:cxn>
                <a:cxn ang="0">
                  <a:pos x="29" y="37"/>
                </a:cxn>
                <a:cxn ang="0">
                  <a:pos x="31" y="7"/>
                </a:cxn>
                <a:cxn ang="0">
                  <a:pos x="34" y="0"/>
                </a:cxn>
                <a:cxn ang="0">
                  <a:pos x="38" y="2"/>
                </a:cxn>
                <a:cxn ang="0">
                  <a:pos x="54" y="21"/>
                </a:cxn>
                <a:cxn ang="0">
                  <a:pos x="72" y="32"/>
                </a:cxn>
                <a:cxn ang="0">
                  <a:pos x="77" y="35"/>
                </a:cxn>
                <a:cxn ang="0">
                  <a:pos x="84" y="32"/>
                </a:cxn>
              </a:cxnLst>
              <a:rect l="0" t="0" r="r" b="b"/>
              <a:pathLst>
                <a:path w="97" h="89">
                  <a:moveTo>
                    <a:pt x="84" y="32"/>
                  </a:moveTo>
                  <a:lnTo>
                    <a:pt x="89" y="27"/>
                  </a:lnTo>
                  <a:lnTo>
                    <a:pt x="89" y="28"/>
                  </a:lnTo>
                  <a:lnTo>
                    <a:pt x="86" y="37"/>
                  </a:lnTo>
                  <a:lnTo>
                    <a:pt x="86" y="41"/>
                  </a:lnTo>
                  <a:lnTo>
                    <a:pt x="89" y="43"/>
                  </a:lnTo>
                  <a:lnTo>
                    <a:pt x="89" y="48"/>
                  </a:lnTo>
                  <a:lnTo>
                    <a:pt x="93" y="48"/>
                  </a:lnTo>
                  <a:lnTo>
                    <a:pt x="97" y="46"/>
                  </a:lnTo>
                  <a:lnTo>
                    <a:pt x="97" y="50"/>
                  </a:lnTo>
                  <a:lnTo>
                    <a:pt x="86" y="55"/>
                  </a:lnTo>
                  <a:lnTo>
                    <a:pt x="84" y="55"/>
                  </a:lnTo>
                  <a:lnTo>
                    <a:pt x="82" y="55"/>
                  </a:lnTo>
                  <a:lnTo>
                    <a:pt x="81" y="57"/>
                  </a:lnTo>
                  <a:lnTo>
                    <a:pt x="75" y="57"/>
                  </a:lnTo>
                  <a:lnTo>
                    <a:pt x="70" y="57"/>
                  </a:lnTo>
                  <a:lnTo>
                    <a:pt x="66" y="59"/>
                  </a:lnTo>
                  <a:lnTo>
                    <a:pt x="59" y="69"/>
                  </a:lnTo>
                  <a:lnTo>
                    <a:pt x="57" y="75"/>
                  </a:lnTo>
                  <a:lnTo>
                    <a:pt x="56" y="78"/>
                  </a:lnTo>
                  <a:lnTo>
                    <a:pt x="34" y="64"/>
                  </a:lnTo>
                  <a:lnTo>
                    <a:pt x="29" y="64"/>
                  </a:lnTo>
                  <a:lnTo>
                    <a:pt x="25" y="66"/>
                  </a:lnTo>
                  <a:lnTo>
                    <a:pt x="23" y="68"/>
                  </a:lnTo>
                  <a:lnTo>
                    <a:pt x="20" y="68"/>
                  </a:lnTo>
                  <a:lnTo>
                    <a:pt x="16" y="66"/>
                  </a:lnTo>
                  <a:lnTo>
                    <a:pt x="11" y="66"/>
                  </a:lnTo>
                  <a:lnTo>
                    <a:pt x="9" y="69"/>
                  </a:lnTo>
                  <a:lnTo>
                    <a:pt x="11" y="73"/>
                  </a:lnTo>
                  <a:lnTo>
                    <a:pt x="18" y="77"/>
                  </a:lnTo>
                  <a:lnTo>
                    <a:pt x="23" y="80"/>
                  </a:lnTo>
                  <a:lnTo>
                    <a:pt x="22" y="82"/>
                  </a:lnTo>
                  <a:lnTo>
                    <a:pt x="16" y="82"/>
                  </a:lnTo>
                  <a:lnTo>
                    <a:pt x="13" y="84"/>
                  </a:lnTo>
                  <a:lnTo>
                    <a:pt x="11" y="87"/>
                  </a:lnTo>
                  <a:lnTo>
                    <a:pt x="7" y="89"/>
                  </a:lnTo>
                  <a:lnTo>
                    <a:pt x="6" y="89"/>
                  </a:lnTo>
                  <a:lnTo>
                    <a:pt x="4" y="85"/>
                  </a:lnTo>
                  <a:lnTo>
                    <a:pt x="6" y="77"/>
                  </a:lnTo>
                  <a:lnTo>
                    <a:pt x="0" y="71"/>
                  </a:lnTo>
                  <a:lnTo>
                    <a:pt x="2" y="66"/>
                  </a:lnTo>
                  <a:lnTo>
                    <a:pt x="4" y="62"/>
                  </a:lnTo>
                  <a:lnTo>
                    <a:pt x="7" y="60"/>
                  </a:lnTo>
                  <a:lnTo>
                    <a:pt x="11" y="57"/>
                  </a:lnTo>
                  <a:lnTo>
                    <a:pt x="13" y="53"/>
                  </a:lnTo>
                  <a:lnTo>
                    <a:pt x="11" y="52"/>
                  </a:lnTo>
                  <a:lnTo>
                    <a:pt x="11" y="48"/>
                  </a:lnTo>
                  <a:lnTo>
                    <a:pt x="18" y="52"/>
                  </a:lnTo>
                  <a:lnTo>
                    <a:pt x="25" y="50"/>
                  </a:lnTo>
                  <a:lnTo>
                    <a:pt x="27" y="46"/>
                  </a:lnTo>
                  <a:lnTo>
                    <a:pt x="27" y="39"/>
                  </a:lnTo>
                  <a:lnTo>
                    <a:pt x="29" y="37"/>
                  </a:lnTo>
                  <a:lnTo>
                    <a:pt x="32" y="16"/>
                  </a:lnTo>
                  <a:lnTo>
                    <a:pt x="31" y="7"/>
                  </a:lnTo>
                  <a:lnTo>
                    <a:pt x="31" y="3"/>
                  </a:lnTo>
                  <a:lnTo>
                    <a:pt x="34" y="0"/>
                  </a:lnTo>
                  <a:lnTo>
                    <a:pt x="34" y="0"/>
                  </a:lnTo>
                  <a:lnTo>
                    <a:pt x="38" y="2"/>
                  </a:lnTo>
                  <a:lnTo>
                    <a:pt x="38" y="3"/>
                  </a:lnTo>
                  <a:lnTo>
                    <a:pt x="54" y="21"/>
                  </a:lnTo>
                  <a:lnTo>
                    <a:pt x="66" y="30"/>
                  </a:lnTo>
                  <a:lnTo>
                    <a:pt x="72" y="32"/>
                  </a:lnTo>
                  <a:lnTo>
                    <a:pt x="73" y="34"/>
                  </a:lnTo>
                  <a:lnTo>
                    <a:pt x="77" y="35"/>
                  </a:lnTo>
                  <a:lnTo>
                    <a:pt x="81" y="34"/>
                  </a:lnTo>
                  <a:lnTo>
                    <a:pt x="84" y="3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4" name="Freeform 5652"/>
            <p:cNvSpPr>
              <a:spLocks/>
            </p:cNvSpPr>
            <p:nvPr/>
          </p:nvSpPr>
          <p:spPr bwMode="auto">
            <a:xfrm>
              <a:off x="4930" y="1893"/>
              <a:ext cx="97" cy="89"/>
            </a:xfrm>
            <a:custGeom>
              <a:avLst/>
              <a:gdLst/>
              <a:ahLst/>
              <a:cxnLst>
                <a:cxn ang="0">
                  <a:pos x="89" y="27"/>
                </a:cxn>
                <a:cxn ang="0">
                  <a:pos x="86" y="37"/>
                </a:cxn>
                <a:cxn ang="0">
                  <a:pos x="89" y="43"/>
                </a:cxn>
                <a:cxn ang="0">
                  <a:pos x="93" y="48"/>
                </a:cxn>
                <a:cxn ang="0">
                  <a:pos x="97" y="50"/>
                </a:cxn>
                <a:cxn ang="0">
                  <a:pos x="84" y="55"/>
                </a:cxn>
                <a:cxn ang="0">
                  <a:pos x="81" y="57"/>
                </a:cxn>
                <a:cxn ang="0">
                  <a:pos x="70" y="57"/>
                </a:cxn>
                <a:cxn ang="0">
                  <a:pos x="59" y="69"/>
                </a:cxn>
                <a:cxn ang="0">
                  <a:pos x="56" y="78"/>
                </a:cxn>
                <a:cxn ang="0">
                  <a:pos x="29" y="64"/>
                </a:cxn>
                <a:cxn ang="0">
                  <a:pos x="23" y="68"/>
                </a:cxn>
                <a:cxn ang="0">
                  <a:pos x="16" y="66"/>
                </a:cxn>
                <a:cxn ang="0">
                  <a:pos x="9" y="69"/>
                </a:cxn>
                <a:cxn ang="0">
                  <a:pos x="18" y="77"/>
                </a:cxn>
                <a:cxn ang="0">
                  <a:pos x="22" y="82"/>
                </a:cxn>
                <a:cxn ang="0">
                  <a:pos x="13" y="84"/>
                </a:cxn>
                <a:cxn ang="0">
                  <a:pos x="7" y="89"/>
                </a:cxn>
                <a:cxn ang="0">
                  <a:pos x="4" y="85"/>
                </a:cxn>
                <a:cxn ang="0">
                  <a:pos x="0" y="71"/>
                </a:cxn>
                <a:cxn ang="0">
                  <a:pos x="4" y="62"/>
                </a:cxn>
                <a:cxn ang="0">
                  <a:pos x="11" y="57"/>
                </a:cxn>
                <a:cxn ang="0">
                  <a:pos x="11" y="52"/>
                </a:cxn>
                <a:cxn ang="0">
                  <a:pos x="18" y="52"/>
                </a:cxn>
                <a:cxn ang="0">
                  <a:pos x="27" y="46"/>
                </a:cxn>
                <a:cxn ang="0">
                  <a:pos x="29" y="37"/>
                </a:cxn>
                <a:cxn ang="0">
                  <a:pos x="31" y="7"/>
                </a:cxn>
                <a:cxn ang="0">
                  <a:pos x="34" y="0"/>
                </a:cxn>
                <a:cxn ang="0">
                  <a:pos x="38" y="2"/>
                </a:cxn>
                <a:cxn ang="0">
                  <a:pos x="54" y="21"/>
                </a:cxn>
                <a:cxn ang="0">
                  <a:pos x="72" y="32"/>
                </a:cxn>
                <a:cxn ang="0">
                  <a:pos x="77" y="35"/>
                </a:cxn>
                <a:cxn ang="0">
                  <a:pos x="84" y="32"/>
                </a:cxn>
              </a:cxnLst>
              <a:rect l="0" t="0" r="r" b="b"/>
              <a:pathLst>
                <a:path w="97" h="89">
                  <a:moveTo>
                    <a:pt x="84" y="32"/>
                  </a:moveTo>
                  <a:lnTo>
                    <a:pt x="89" y="27"/>
                  </a:lnTo>
                  <a:lnTo>
                    <a:pt x="89" y="28"/>
                  </a:lnTo>
                  <a:lnTo>
                    <a:pt x="86" y="37"/>
                  </a:lnTo>
                  <a:lnTo>
                    <a:pt x="86" y="41"/>
                  </a:lnTo>
                  <a:lnTo>
                    <a:pt x="89" y="43"/>
                  </a:lnTo>
                  <a:lnTo>
                    <a:pt x="89" y="48"/>
                  </a:lnTo>
                  <a:lnTo>
                    <a:pt x="93" y="48"/>
                  </a:lnTo>
                  <a:lnTo>
                    <a:pt x="97" y="46"/>
                  </a:lnTo>
                  <a:lnTo>
                    <a:pt x="97" y="50"/>
                  </a:lnTo>
                  <a:lnTo>
                    <a:pt x="86" y="55"/>
                  </a:lnTo>
                  <a:lnTo>
                    <a:pt x="84" y="55"/>
                  </a:lnTo>
                  <a:lnTo>
                    <a:pt x="82" y="55"/>
                  </a:lnTo>
                  <a:lnTo>
                    <a:pt x="81" y="57"/>
                  </a:lnTo>
                  <a:lnTo>
                    <a:pt x="75" y="57"/>
                  </a:lnTo>
                  <a:lnTo>
                    <a:pt x="70" y="57"/>
                  </a:lnTo>
                  <a:lnTo>
                    <a:pt x="66" y="59"/>
                  </a:lnTo>
                  <a:lnTo>
                    <a:pt x="59" y="69"/>
                  </a:lnTo>
                  <a:lnTo>
                    <a:pt x="57" y="75"/>
                  </a:lnTo>
                  <a:lnTo>
                    <a:pt x="56" y="78"/>
                  </a:lnTo>
                  <a:lnTo>
                    <a:pt x="34" y="64"/>
                  </a:lnTo>
                  <a:lnTo>
                    <a:pt x="29" y="64"/>
                  </a:lnTo>
                  <a:lnTo>
                    <a:pt x="25" y="66"/>
                  </a:lnTo>
                  <a:lnTo>
                    <a:pt x="23" y="68"/>
                  </a:lnTo>
                  <a:lnTo>
                    <a:pt x="20" y="68"/>
                  </a:lnTo>
                  <a:lnTo>
                    <a:pt x="16" y="66"/>
                  </a:lnTo>
                  <a:lnTo>
                    <a:pt x="11" y="66"/>
                  </a:lnTo>
                  <a:lnTo>
                    <a:pt x="9" y="69"/>
                  </a:lnTo>
                  <a:lnTo>
                    <a:pt x="11" y="73"/>
                  </a:lnTo>
                  <a:lnTo>
                    <a:pt x="18" y="77"/>
                  </a:lnTo>
                  <a:lnTo>
                    <a:pt x="23" y="80"/>
                  </a:lnTo>
                  <a:lnTo>
                    <a:pt x="22" y="82"/>
                  </a:lnTo>
                  <a:lnTo>
                    <a:pt x="16" y="82"/>
                  </a:lnTo>
                  <a:lnTo>
                    <a:pt x="13" y="84"/>
                  </a:lnTo>
                  <a:lnTo>
                    <a:pt x="11" y="87"/>
                  </a:lnTo>
                  <a:lnTo>
                    <a:pt x="7" y="89"/>
                  </a:lnTo>
                  <a:lnTo>
                    <a:pt x="6" y="89"/>
                  </a:lnTo>
                  <a:lnTo>
                    <a:pt x="4" y="85"/>
                  </a:lnTo>
                  <a:lnTo>
                    <a:pt x="6" y="77"/>
                  </a:lnTo>
                  <a:lnTo>
                    <a:pt x="0" y="71"/>
                  </a:lnTo>
                  <a:lnTo>
                    <a:pt x="2" y="66"/>
                  </a:lnTo>
                  <a:lnTo>
                    <a:pt x="4" y="62"/>
                  </a:lnTo>
                  <a:lnTo>
                    <a:pt x="7" y="60"/>
                  </a:lnTo>
                  <a:lnTo>
                    <a:pt x="11" y="57"/>
                  </a:lnTo>
                  <a:lnTo>
                    <a:pt x="13" y="53"/>
                  </a:lnTo>
                  <a:lnTo>
                    <a:pt x="11" y="52"/>
                  </a:lnTo>
                  <a:lnTo>
                    <a:pt x="11" y="48"/>
                  </a:lnTo>
                  <a:lnTo>
                    <a:pt x="18" y="52"/>
                  </a:lnTo>
                  <a:lnTo>
                    <a:pt x="25" y="50"/>
                  </a:lnTo>
                  <a:lnTo>
                    <a:pt x="27" y="46"/>
                  </a:lnTo>
                  <a:lnTo>
                    <a:pt x="27" y="39"/>
                  </a:lnTo>
                  <a:lnTo>
                    <a:pt x="29" y="37"/>
                  </a:lnTo>
                  <a:lnTo>
                    <a:pt x="32" y="16"/>
                  </a:lnTo>
                  <a:lnTo>
                    <a:pt x="31" y="7"/>
                  </a:lnTo>
                  <a:lnTo>
                    <a:pt x="31" y="3"/>
                  </a:lnTo>
                  <a:lnTo>
                    <a:pt x="34" y="0"/>
                  </a:lnTo>
                  <a:lnTo>
                    <a:pt x="34" y="0"/>
                  </a:lnTo>
                  <a:lnTo>
                    <a:pt x="38" y="2"/>
                  </a:lnTo>
                  <a:lnTo>
                    <a:pt x="38" y="3"/>
                  </a:lnTo>
                  <a:lnTo>
                    <a:pt x="54" y="21"/>
                  </a:lnTo>
                  <a:lnTo>
                    <a:pt x="66" y="30"/>
                  </a:lnTo>
                  <a:lnTo>
                    <a:pt x="72" y="32"/>
                  </a:lnTo>
                  <a:lnTo>
                    <a:pt x="73" y="34"/>
                  </a:lnTo>
                  <a:lnTo>
                    <a:pt x="77" y="35"/>
                  </a:lnTo>
                  <a:lnTo>
                    <a:pt x="81" y="34"/>
                  </a:lnTo>
                  <a:lnTo>
                    <a:pt x="84" y="3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5" name="Freeform 5653"/>
            <p:cNvSpPr>
              <a:spLocks/>
            </p:cNvSpPr>
            <p:nvPr/>
          </p:nvSpPr>
          <p:spPr bwMode="auto">
            <a:xfrm>
              <a:off x="4789" y="1980"/>
              <a:ext cx="179" cy="161"/>
            </a:xfrm>
            <a:custGeom>
              <a:avLst/>
              <a:gdLst/>
              <a:ahLst/>
              <a:cxnLst>
                <a:cxn ang="0">
                  <a:pos x="168" y="4"/>
                </a:cxn>
                <a:cxn ang="0">
                  <a:pos x="173" y="25"/>
                </a:cxn>
                <a:cxn ang="0">
                  <a:pos x="177" y="47"/>
                </a:cxn>
                <a:cxn ang="0">
                  <a:pos x="173" y="54"/>
                </a:cxn>
                <a:cxn ang="0">
                  <a:pos x="166" y="66"/>
                </a:cxn>
                <a:cxn ang="0">
                  <a:pos x="163" y="93"/>
                </a:cxn>
                <a:cxn ang="0">
                  <a:pos x="156" y="113"/>
                </a:cxn>
                <a:cxn ang="0">
                  <a:pos x="156" y="120"/>
                </a:cxn>
                <a:cxn ang="0">
                  <a:pos x="143" y="132"/>
                </a:cxn>
                <a:cxn ang="0">
                  <a:pos x="147" y="120"/>
                </a:cxn>
                <a:cxn ang="0">
                  <a:pos x="141" y="129"/>
                </a:cxn>
                <a:cxn ang="0">
                  <a:pos x="132" y="130"/>
                </a:cxn>
                <a:cxn ang="0">
                  <a:pos x="127" y="139"/>
                </a:cxn>
                <a:cxn ang="0">
                  <a:pos x="125" y="130"/>
                </a:cxn>
                <a:cxn ang="0">
                  <a:pos x="98" y="141"/>
                </a:cxn>
                <a:cxn ang="0">
                  <a:pos x="98" y="138"/>
                </a:cxn>
                <a:cxn ang="0">
                  <a:pos x="95" y="136"/>
                </a:cxn>
                <a:cxn ang="0">
                  <a:pos x="90" y="139"/>
                </a:cxn>
                <a:cxn ang="0">
                  <a:pos x="93" y="147"/>
                </a:cxn>
                <a:cxn ang="0">
                  <a:pos x="88" y="148"/>
                </a:cxn>
                <a:cxn ang="0">
                  <a:pos x="73" y="159"/>
                </a:cxn>
                <a:cxn ang="0">
                  <a:pos x="68" y="152"/>
                </a:cxn>
                <a:cxn ang="0">
                  <a:pos x="72" y="139"/>
                </a:cxn>
                <a:cxn ang="0">
                  <a:pos x="59" y="138"/>
                </a:cxn>
                <a:cxn ang="0">
                  <a:pos x="45" y="141"/>
                </a:cxn>
                <a:cxn ang="0">
                  <a:pos x="23" y="147"/>
                </a:cxn>
                <a:cxn ang="0">
                  <a:pos x="13" y="152"/>
                </a:cxn>
                <a:cxn ang="0">
                  <a:pos x="6" y="154"/>
                </a:cxn>
                <a:cxn ang="0">
                  <a:pos x="7" y="143"/>
                </a:cxn>
                <a:cxn ang="0">
                  <a:pos x="25" y="129"/>
                </a:cxn>
                <a:cxn ang="0">
                  <a:pos x="40" y="123"/>
                </a:cxn>
                <a:cxn ang="0">
                  <a:pos x="75" y="123"/>
                </a:cxn>
                <a:cxn ang="0">
                  <a:pos x="82" y="109"/>
                </a:cxn>
                <a:cxn ang="0">
                  <a:pos x="95" y="86"/>
                </a:cxn>
                <a:cxn ang="0">
                  <a:pos x="102" y="86"/>
                </a:cxn>
                <a:cxn ang="0">
                  <a:pos x="97" y="91"/>
                </a:cxn>
                <a:cxn ang="0">
                  <a:pos x="104" y="97"/>
                </a:cxn>
                <a:cxn ang="0">
                  <a:pos x="123" y="84"/>
                </a:cxn>
                <a:cxn ang="0">
                  <a:pos x="134" y="73"/>
                </a:cxn>
                <a:cxn ang="0">
                  <a:pos x="145" y="34"/>
                </a:cxn>
                <a:cxn ang="0">
                  <a:pos x="145" y="18"/>
                </a:cxn>
                <a:cxn ang="0">
                  <a:pos x="150" y="11"/>
                </a:cxn>
                <a:cxn ang="0">
                  <a:pos x="154" y="9"/>
                </a:cxn>
                <a:cxn ang="0">
                  <a:pos x="159" y="13"/>
                </a:cxn>
                <a:cxn ang="0">
                  <a:pos x="164" y="9"/>
                </a:cxn>
                <a:cxn ang="0">
                  <a:pos x="159" y="9"/>
                </a:cxn>
                <a:cxn ang="0">
                  <a:pos x="161" y="0"/>
                </a:cxn>
              </a:cxnLst>
              <a:rect l="0" t="0" r="r" b="b"/>
              <a:pathLst>
                <a:path w="179" h="161">
                  <a:moveTo>
                    <a:pt x="163" y="2"/>
                  </a:moveTo>
                  <a:lnTo>
                    <a:pt x="168" y="2"/>
                  </a:lnTo>
                  <a:lnTo>
                    <a:pt x="168" y="4"/>
                  </a:lnTo>
                  <a:lnTo>
                    <a:pt x="168" y="16"/>
                  </a:lnTo>
                  <a:lnTo>
                    <a:pt x="170" y="22"/>
                  </a:lnTo>
                  <a:lnTo>
                    <a:pt x="173" y="25"/>
                  </a:lnTo>
                  <a:lnTo>
                    <a:pt x="179" y="43"/>
                  </a:lnTo>
                  <a:lnTo>
                    <a:pt x="179" y="45"/>
                  </a:lnTo>
                  <a:lnTo>
                    <a:pt x="177" y="47"/>
                  </a:lnTo>
                  <a:lnTo>
                    <a:pt x="177" y="50"/>
                  </a:lnTo>
                  <a:lnTo>
                    <a:pt x="175" y="54"/>
                  </a:lnTo>
                  <a:lnTo>
                    <a:pt x="173" y="54"/>
                  </a:lnTo>
                  <a:lnTo>
                    <a:pt x="170" y="61"/>
                  </a:lnTo>
                  <a:lnTo>
                    <a:pt x="170" y="66"/>
                  </a:lnTo>
                  <a:lnTo>
                    <a:pt x="166" y="66"/>
                  </a:lnTo>
                  <a:lnTo>
                    <a:pt x="163" y="68"/>
                  </a:lnTo>
                  <a:lnTo>
                    <a:pt x="161" y="73"/>
                  </a:lnTo>
                  <a:lnTo>
                    <a:pt x="163" y="93"/>
                  </a:lnTo>
                  <a:lnTo>
                    <a:pt x="159" y="97"/>
                  </a:lnTo>
                  <a:lnTo>
                    <a:pt x="157" y="102"/>
                  </a:lnTo>
                  <a:lnTo>
                    <a:pt x="156" y="113"/>
                  </a:lnTo>
                  <a:lnTo>
                    <a:pt x="157" y="116"/>
                  </a:lnTo>
                  <a:lnTo>
                    <a:pt x="159" y="118"/>
                  </a:lnTo>
                  <a:lnTo>
                    <a:pt x="156" y="120"/>
                  </a:lnTo>
                  <a:lnTo>
                    <a:pt x="152" y="129"/>
                  </a:lnTo>
                  <a:lnTo>
                    <a:pt x="143" y="134"/>
                  </a:lnTo>
                  <a:lnTo>
                    <a:pt x="143" y="132"/>
                  </a:lnTo>
                  <a:lnTo>
                    <a:pt x="145" y="125"/>
                  </a:lnTo>
                  <a:lnTo>
                    <a:pt x="147" y="122"/>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7"/>
                  </a:lnTo>
                  <a:lnTo>
                    <a:pt x="91" y="147"/>
                  </a:lnTo>
                  <a:lnTo>
                    <a:pt x="90" y="147"/>
                  </a:lnTo>
                  <a:lnTo>
                    <a:pt x="88" y="148"/>
                  </a:lnTo>
                  <a:lnTo>
                    <a:pt x="81" y="159"/>
                  </a:lnTo>
                  <a:lnTo>
                    <a:pt x="77" y="161"/>
                  </a:lnTo>
                  <a:lnTo>
                    <a:pt x="73" y="159"/>
                  </a:lnTo>
                  <a:lnTo>
                    <a:pt x="72" y="157"/>
                  </a:lnTo>
                  <a:lnTo>
                    <a:pt x="68" y="155"/>
                  </a:lnTo>
                  <a:lnTo>
                    <a:pt x="68" y="152"/>
                  </a:lnTo>
                  <a:lnTo>
                    <a:pt x="68" y="147"/>
                  </a:lnTo>
                  <a:lnTo>
                    <a:pt x="72" y="141"/>
                  </a:lnTo>
                  <a:lnTo>
                    <a:pt x="72" y="139"/>
                  </a:lnTo>
                  <a:lnTo>
                    <a:pt x="72" y="138"/>
                  </a:lnTo>
                  <a:lnTo>
                    <a:pt x="66" y="139"/>
                  </a:lnTo>
                  <a:lnTo>
                    <a:pt x="59" y="138"/>
                  </a:lnTo>
                  <a:lnTo>
                    <a:pt x="56" y="138"/>
                  </a:lnTo>
                  <a:lnTo>
                    <a:pt x="47" y="143"/>
                  </a:lnTo>
                  <a:lnTo>
                    <a:pt x="45" y="141"/>
                  </a:lnTo>
                  <a:lnTo>
                    <a:pt x="27" y="147"/>
                  </a:lnTo>
                  <a:lnTo>
                    <a:pt x="25" y="145"/>
                  </a:lnTo>
                  <a:lnTo>
                    <a:pt x="23" y="147"/>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2"/>
                  </a:lnTo>
                  <a:lnTo>
                    <a:pt x="40" y="123"/>
                  </a:lnTo>
                  <a:lnTo>
                    <a:pt x="70" y="118"/>
                  </a:lnTo>
                  <a:lnTo>
                    <a:pt x="70" y="122"/>
                  </a:lnTo>
                  <a:lnTo>
                    <a:pt x="75" y="123"/>
                  </a:lnTo>
                  <a:lnTo>
                    <a:pt x="77" y="122"/>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7"/>
                  </a:lnTo>
                  <a:lnTo>
                    <a:pt x="106" y="95"/>
                  </a:lnTo>
                  <a:lnTo>
                    <a:pt x="114"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5"/>
                  </a:lnTo>
                  <a:lnTo>
                    <a:pt x="150" y="11"/>
                  </a:lnTo>
                  <a:lnTo>
                    <a:pt x="150" y="7"/>
                  </a:lnTo>
                  <a:lnTo>
                    <a:pt x="152" y="7"/>
                  </a:lnTo>
                  <a:lnTo>
                    <a:pt x="154" y="9"/>
                  </a:lnTo>
                  <a:lnTo>
                    <a:pt x="156" y="13"/>
                  </a:lnTo>
                  <a:lnTo>
                    <a:pt x="157" y="15"/>
                  </a:lnTo>
                  <a:lnTo>
                    <a:pt x="159" y="13"/>
                  </a:lnTo>
                  <a:lnTo>
                    <a:pt x="161" y="13"/>
                  </a:lnTo>
                  <a:lnTo>
                    <a:pt x="163" y="13"/>
                  </a:lnTo>
                  <a:lnTo>
                    <a:pt x="164" y="9"/>
                  </a:lnTo>
                  <a:lnTo>
                    <a:pt x="164" y="6"/>
                  </a:lnTo>
                  <a:lnTo>
                    <a:pt x="163" y="7"/>
                  </a:lnTo>
                  <a:lnTo>
                    <a:pt x="159" y="9"/>
                  </a:lnTo>
                  <a:lnTo>
                    <a:pt x="157" y="6"/>
                  </a:lnTo>
                  <a:lnTo>
                    <a:pt x="159" y="2"/>
                  </a:lnTo>
                  <a:lnTo>
                    <a:pt x="161" y="0"/>
                  </a:lnTo>
                  <a:lnTo>
                    <a:pt x="16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6" name="Freeform 5654"/>
            <p:cNvSpPr>
              <a:spLocks/>
            </p:cNvSpPr>
            <p:nvPr/>
          </p:nvSpPr>
          <p:spPr bwMode="auto">
            <a:xfrm>
              <a:off x="4789" y="1980"/>
              <a:ext cx="179" cy="161"/>
            </a:xfrm>
            <a:custGeom>
              <a:avLst/>
              <a:gdLst/>
              <a:ahLst/>
              <a:cxnLst>
                <a:cxn ang="0">
                  <a:pos x="168" y="4"/>
                </a:cxn>
                <a:cxn ang="0">
                  <a:pos x="173" y="25"/>
                </a:cxn>
                <a:cxn ang="0">
                  <a:pos x="177" y="47"/>
                </a:cxn>
                <a:cxn ang="0">
                  <a:pos x="173" y="54"/>
                </a:cxn>
                <a:cxn ang="0">
                  <a:pos x="166" y="66"/>
                </a:cxn>
                <a:cxn ang="0">
                  <a:pos x="163" y="93"/>
                </a:cxn>
                <a:cxn ang="0">
                  <a:pos x="156" y="113"/>
                </a:cxn>
                <a:cxn ang="0">
                  <a:pos x="156" y="120"/>
                </a:cxn>
                <a:cxn ang="0">
                  <a:pos x="143" y="132"/>
                </a:cxn>
                <a:cxn ang="0">
                  <a:pos x="147" y="120"/>
                </a:cxn>
                <a:cxn ang="0">
                  <a:pos x="141" y="129"/>
                </a:cxn>
                <a:cxn ang="0">
                  <a:pos x="132" y="130"/>
                </a:cxn>
                <a:cxn ang="0">
                  <a:pos x="127" y="139"/>
                </a:cxn>
                <a:cxn ang="0">
                  <a:pos x="125" y="130"/>
                </a:cxn>
                <a:cxn ang="0">
                  <a:pos x="98" y="141"/>
                </a:cxn>
                <a:cxn ang="0">
                  <a:pos x="98" y="138"/>
                </a:cxn>
                <a:cxn ang="0">
                  <a:pos x="95" y="136"/>
                </a:cxn>
                <a:cxn ang="0">
                  <a:pos x="90" y="139"/>
                </a:cxn>
                <a:cxn ang="0">
                  <a:pos x="93" y="147"/>
                </a:cxn>
                <a:cxn ang="0">
                  <a:pos x="88" y="148"/>
                </a:cxn>
                <a:cxn ang="0">
                  <a:pos x="73" y="159"/>
                </a:cxn>
                <a:cxn ang="0">
                  <a:pos x="68" y="152"/>
                </a:cxn>
                <a:cxn ang="0">
                  <a:pos x="72" y="139"/>
                </a:cxn>
                <a:cxn ang="0">
                  <a:pos x="59" y="138"/>
                </a:cxn>
                <a:cxn ang="0">
                  <a:pos x="45" y="141"/>
                </a:cxn>
                <a:cxn ang="0">
                  <a:pos x="23" y="147"/>
                </a:cxn>
                <a:cxn ang="0">
                  <a:pos x="13" y="152"/>
                </a:cxn>
                <a:cxn ang="0">
                  <a:pos x="6" y="154"/>
                </a:cxn>
                <a:cxn ang="0">
                  <a:pos x="7" y="143"/>
                </a:cxn>
                <a:cxn ang="0">
                  <a:pos x="25" y="129"/>
                </a:cxn>
                <a:cxn ang="0">
                  <a:pos x="40" y="123"/>
                </a:cxn>
                <a:cxn ang="0">
                  <a:pos x="75" y="123"/>
                </a:cxn>
                <a:cxn ang="0">
                  <a:pos x="82" y="109"/>
                </a:cxn>
                <a:cxn ang="0">
                  <a:pos x="95" y="86"/>
                </a:cxn>
                <a:cxn ang="0">
                  <a:pos x="102" y="86"/>
                </a:cxn>
                <a:cxn ang="0">
                  <a:pos x="97" y="91"/>
                </a:cxn>
                <a:cxn ang="0">
                  <a:pos x="104" y="97"/>
                </a:cxn>
                <a:cxn ang="0">
                  <a:pos x="123" y="84"/>
                </a:cxn>
                <a:cxn ang="0">
                  <a:pos x="134" y="73"/>
                </a:cxn>
                <a:cxn ang="0">
                  <a:pos x="145" y="34"/>
                </a:cxn>
                <a:cxn ang="0">
                  <a:pos x="145" y="18"/>
                </a:cxn>
                <a:cxn ang="0">
                  <a:pos x="150" y="11"/>
                </a:cxn>
                <a:cxn ang="0">
                  <a:pos x="154" y="9"/>
                </a:cxn>
                <a:cxn ang="0">
                  <a:pos x="159" y="13"/>
                </a:cxn>
                <a:cxn ang="0">
                  <a:pos x="164" y="9"/>
                </a:cxn>
                <a:cxn ang="0">
                  <a:pos x="159" y="9"/>
                </a:cxn>
                <a:cxn ang="0">
                  <a:pos x="161" y="0"/>
                </a:cxn>
              </a:cxnLst>
              <a:rect l="0" t="0" r="r" b="b"/>
              <a:pathLst>
                <a:path w="179" h="161">
                  <a:moveTo>
                    <a:pt x="163" y="2"/>
                  </a:moveTo>
                  <a:lnTo>
                    <a:pt x="168" y="2"/>
                  </a:lnTo>
                  <a:lnTo>
                    <a:pt x="168" y="4"/>
                  </a:lnTo>
                  <a:lnTo>
                    <a:pt x="168" y="16"/>
                  </a:lnTo>
                  <a:lnTo>
                    <a:pt x="170" y="22"/>
                  </a:lnTo>
                  <a:lnTo>
                    <a:pt x="173" y="25"/>
                  </a:lnTo>
                  <a:lnTo>
                    <a:pt x="179" y="43"/>
                  </a:lnTo>
                  <a:lnTo>
                    <a:pt x="179" y="45"/>
                  </a:lnTo>
                  <a:lnTo>
                    <a:pt x="177" y="47"/>
                  </a:lnTo>
                  <a:lnTo>
                    <a:pt x="177" y="50"/>
                  </a:lnTo>
                  <a:lnTo>
                    <a:pt x="175" y="54"/>
                  </a:lnTo>
                  <a:lnTo>
                    <a:pt x="173" y="54"/>
                  </a:lnTo>
                  <a:lnTo>
                    <a:pt x="170" y="61"/>
                  </a:lnTo>
                  <a:lnTo>
                    <a:pt x="170" y="66"/>
                  </a:lnTo>
                  <a:lnTo>
                    <a:pt x="166" y="66"/>
                  </a:lnTo>
                  <a:lnTo>
                    <a:pt x="163" y="68"/>
                  </a:lnTo>
                  <a:lnTo>
                    <a:pt x="161" y="73"/>
                  </a:lnTo>
                  <a:lnTo>
                    <a:pt x="163" y="93"/>
                  </a:lnTo>
                  <a:lnTo>
                    <a:pt x="159" y="97"/>
                  </a:lnTo>
                  <a:lnTo>
                    <a:pt x="157" y="102"/>
                  </a:lnTo>
                  <a:lnTo>
                    <a:pt x="156" y="113"/>
                  </a:lnTo>
                  <a:lnTo>
                    <a:pt x="157" y="116"/>
                  </a:lnTo>
                  <a:lnTo>
                    <a:pt x="159" y="118"/>
                  </a:lnTo>
                  <a:lnTo>
                    <a:pt x="156" y="120"/>
                  </a:lnTo>
                  <a:lnTo>
                    <a:pt x="152" y="129"/>
                  </a:lnTo>
                  <a:lnTo>
                    <a:pt x="143" y="134"/>
                  </a:lnTo>
                  <a:lnTo>
                    <a:pt x="143" y="132"/>
                  </a:lnTo>
                  <a:lnTo>
                    <a:pt x="145" y="125"/>
                  </a:lnTo>
                  <a:lnTo>
                    <a:pt x="147" y="122"/>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7"/>
                  </a:lnTo>
                  <a:lnTo>
                    <a:pt x="91" y="147"/>
                  </a:lnTo>
                  <a:lnTo>
                    <a:pt x="90" y="147"/>
                  </a:lnTo>
                  <a:lnTo>
                    <a:pt x="88" y="148"/>
                  </a:lnTo>
                  <a:lnTo>
                    <a:pt x="81" y="159"/>
                  </a:lnTo>
                  <a:lnTo>
                    <a:pt x="77" y="161"/>
                  </a:lnTo>
                  <a:lnTo>
                    <a:pt x="73" y="159"/>
                  </a:lnTo>
                  <a:lnTo>
                    <a:pt x="72" y="157"/>
                  </a:lnTo>
                  <a:lnTo>
                    <a:pt x="68" y="155"/>
                  </a:lnTo>
                  <a:lnTo>
                    <a:pt x="68" y="152"/>
                  </a:lnTo>
                  <a:lnTo>
                    <a:pt x="68" y="147"/>
                  </a:lnTo>
                  <a:lnTo>
                    <a:pt x="72" y="141"/>
                  </a:lnTo>
                  <a:lnTo>
                    <a:pt x="72" y="139"/>
                  </a:lnTo>
                  <a:lnTo>
                    <a:pt x="72" y="138"/>
                  </a:lnTo>
                  <a:lnTo>
                    <a:pt x="66" y="139"/>
                  </a:lnTo>
                  <a:lnTo>
                    <a:pt x="59" y="138"/>
                  </a:lnTo>
                  <a:lnTo>
                    <a:pt x="56" y="138"/>
                  </a:lnTo>
                  <a:lnTo>
                    <a:pt x="47" y="143"/>
                  </a:lnTo>
                  <a:lnTo>
                    <a:pt x="45" y="141"/>
                  </a:lnTo>
                  <a:lnTo>
                    <a:pt x="27" y="147"/>
                  </a:lnTo>
                  <a:lnTo>
                    <a:pt x="25" y="145"/>
                  </a:lnTo>
                  <a:lnTo>
                    <a:pt x="23" y="147"/>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2"/>
                  </a:lnTo>
                  <a:lnTo>
                    <a:pt x="40" y="123"/>
                  </a:lnTo>
                  <a:lnTo>
                    <a:pt x="70" y="118"/>
                  </a:lnTo>
                  <a:lnTo>
                    <a:pt x="70" y="122"/>
                  </a:lnTo>
                  <a:lnTo>
                    <a:pt x="75" y="123"/>
                  </a:lnTo>
                  <a:lnTo>
                    <a:pt x="77" y="122"/>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7"/>
                  </a:lnTo>
                  <a:lnTo>
                    <a:pt x="106" y="95"/>
                  </a:lnTo>
                  <a:lnTo>
                    <a:pt x="114"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5"/>
                  </a:lnTo>
                  <a:lnTo>
                    <a:pt x="150" y="11"/>
                  </a:lnTo>
                  <a:lnTo>
                    <a:pt x="150" y="7"/>
                  </a:lnTo>
                  <a:lnTo>
                    <a:pt x="152" y="7"/>
                  </a:lnTo>
                  <a:lnTo>
                    <a:pt x="154" y="9"/>
                  </a:lnTo>
                  <a:lnTo>
                    <a:pt x="156" y="13"/>
                  </a:lnTo>
                  <a:lnTo>
                    <a:pt x="157" y="15"/>
                  </a:lnTo>
                  <a:lnTo>
                    <a:pt x="159" y="13"/>
                  </a:lnTo>
                  <a:lnTo>
                    <a:pt x="161" y="13"/>
                  </a:lnTo>
                  <a:lnTo>
                    <a:pt x="163" y="13"/>
                  </a:lnTo>
                  <a:lnTo>
                    <a:pt x="164" y="9"/>
                  </a:lnTo>
                  <a:lnTo>
                    <a:pt x="164" y="6"/>
                  </a:lnTo>
                  <a:lnTo>
                    <a:pt x="163" y="7"/>
                  </a:lnTo>
                  <a:lnTo>
                    <a:pt x="159" y="9"/>
                  </a:lnTo>
                  <a:lnTo>
                    <a:pt x="157" y="6"/>
                  </a:lnTo>
                  <a:lnTo>
                    <a:pt x="159" y="2"/>
                  </a:lnTo>
                  <a:lnTo>
                    <a:pt x="161" y="0"/>
                  </a:lnTo>
                  <a:lnTo>
                    <a:pt x="16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7" name="Freeform 5655"/>
            <p:cNvSpPr>
              <a:spLocks/>
            </p:cNvSpPr>
            <p:nvPr/>
          </p:nvSpPr>
          <p:spPr bwMode="auto">
            <a:xfrm>
              <a:off x="4905" y="2046"/>
              <a:ext cx="6" cy="11"/>
            </a:xfrm>
            <a:custGeom>
              <a:avLst/>
              <a:gdLst/>
              <a:ahLst/>
              <a:cxnLst>
                <a:cxn ang="0">
                  <a:pos x="6" y="0"/>
                </a:cxn>
                <a:cxn ang="0">
                  <a:pos x="6" y="4"/>
                </a:cxn>
                <a:cxn ang="0">
                  <a:pos x="6" y="6"/>
                </a:cxn>
                <a:cxn ang="0">
                  <a:pos x="4" y="11"/>
                </a:cxn>
                <a:cxn ang="0">
                  <a:pos x="2" y="11"/>
                </a:cxn>
                <a:cxn ang="0">
                  <a:pos x="0" y="7"/>
                </a:cxn>
                <a:cxn ang="0">
                  <a:pos x="4" y="2"/>
                </a:cxn>
                <a:cxn ang="0">
                  <a:pos x="6" y="0"/>
                </a:cxn>
              </a:cxnLst>
              <a:rect l="0" t="0" r="r" b="b"/>
              <a:pathLst>
                <a:path w="6" h="11">
                  <a:moveTo>
                    <a:pt x="6" y="0"/>
                  </a:moveTo>
                  <a:lnTo>
                    <a:pt x="6" y="4"/>
                  </a:lnTo>
                  <a:lnTo>
                    <a:pt x="6" y="6"/>
                  </a:lnTo>
                  <a:lnTo>
                    <a:pt x="4" y="11"/>
                  </a:lnTo>
                  <a:lnTo>
                    <a:pt x="2" y="11"/>
                  </a:lnTo>
                  <a:lnTo>
                    <a:pt x="0" y="7"/>
                  </a:lnTo>
                  <a:lnTo>
                    <a:pt x="4" y="2"/>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8" name="Freeform 5656"/>
            <p:cNvSpPr>
              <a:spLocks/>
            </p:cNvSpPr>
            <p:nvPr/>
          </p:nvSpPr>
          <p:spPr bwMode="auto">
            <a:xfrm>
              <a:off x="4905" y="2046"/>
              <a:ext cx="6" cy="11"/>
            </a:xfrm>
            <a:custGeom>
              <a:avLst/>
              <a:gdLst/>
              <a:ahLst/>
              <a:cxnLst>
                <a:cxn ang="0">
                  <a:pos x="6" y="0"/>
                </a:cxn>
                <a:cxn ang="0">
                  <a:pos x="6" y="4"/>
                </a:cxn>
                <a:cxn ang="0">
                  <a:pos x="6" y="6"/>
                </a:cxn>
                <a:cxn ang="0">
                  <a:pos x="4" y="11"/>
                </a:cxn>
                <a:cxn ang="0">
                  <a:pos x="2" y="11"/>
                </a:cxn>
                <a:cxn ang="0">
                  <a:pos x="0" y="7"/>
                </a:cxn>
                <a:cxn ang="0">
                  <a:pos x="4" y="2"/>
                </a:cxn>
                <a:cxn ang="0">
                  <a:pos x="6" y="0"/>
                </a:cxn>
              </a:cxnLst>
              <a:rect l="0" t="0" r="r" b="b"/>
              <a:pathLst>
                <a:path w="6" h="11">
                  <a:moveTo>
                    <a:pt x="6" y="0"/>
                  </a:moveTo>
                  <a:lnTo>
                    <a:pt x="6" y="4"/>
                  </a:lnTo>
                  <a:lnTo>
                    <a:pt x="6" y="6"/>
                  </a:lnTo>
                  <a:lnTo>
                    <a:pt x="4" y="11"/>
                  </a:lnTo>
                  <a:lnTo>
                    <a:pt x="2" y="11"/>
                  </a:lnTo>
                  <a:lnTo>
                    <a:pt x="0" y="7"/>
                  </a:lnTo>
                  <a:lnTo>
                    <a:pt x="4" y="2"/>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39" name="Freeform 5657"/>
            <p:cNvSpPr>
              <a:spLocks/>
            </p:cNvSpPr>
            <p:nvPr/>
          </p:nvSpPr>
          <p:spPr bwMode="auto">
            <a:xfrm>
              <a:off x="4809" y="2125"/>
              <a:ext cx="41" cy="32"/>
            </a:xfrm>
            <a:custGeom>
              <a:avLst/>
              <a:gdLst/>
              <a:ahLst/>
              <a:cxnLst>
                <a:cxn ang="0">
                  <a:pos x="32" y="19"/>
                </a:cxn>
                <a:cxn ang="0">
                  <a:pos x="25" y="16"/>
                </a:cxn>
                <a:cxn ang="0">
                  <a:pos x="21" y="18"/>
                </a:cxn>
                <a:cxn ang="0">
                  <a:pos x="18" y="19"/>
                </a:cxn>
                <a:cxn ang="0">
                  <a:pos x="14" y="28"/>
                </a:cxn>
                <a:cxn ang="0">
                  <a:pos x="14" y="30"/>
                </a:cxn>
                <a:cxn ang="0">
                  <a:pos x="11" y="32"/>
                </a:cxn>
                <a:cxn ang="0">
                  <a:pos x="7" y="28"/>
                </a:cxn>
                <a:cxn ang="0">
                  <a:pos x="5" y="23"/>
                </a:cxn>
                <a:cxn ang="0">
                  <a:pos x="5" y="23"/>
                </a:cxn>
                <a:cxn ang="0">
                  <a:pos x="3" y="19"/>
                </a:cxn>
                <a:cxn ang="0">
                  <a:pos x="2" y="19"/>
                </a:cxn>
                <a:cxn ang="0">
                  <a:pos x="0" y="19"/>
                </a:cxn>
                <a:cxn ang="0">
                  <a:pos x="11" y="7"/>
                </a:cxn>
                <a:cxn ang="0">
                  <a:pos x="16" y="9"/>
                </a:cxn>
                <a:cxn ang="0">
                  <a:pos x="20" y="7"/>
                </a:cxn>
                <a:cxn ang="0">
                  <a:pos x="21" y="7"/>
                </a:cxn>
                <a:cxn ang="0">
                  <a:pos x="23" y="3"/>
                </a:cxn>
                <a:cxn ang="0">
                  <a:pos x="27" y="0"/>
                </a:cxn>
                <a:cxn ang="0">
                  <a:pos x="28" y="0"/>
                </a:cxn>
                <a:cxn ang="0">
                  <a:pos x="32" y="2"/>
                </a:cxn>
                <a:cxn ang="0">
                  <a:pos x="36" y="2"/>
                </a:cxn>
                <a:cxn ang="0">
                  <a:pos x="37" y="3"/>
                </a:cxn>
                <a:cxn ang="0">
                  <a:pos x="39" y="10"/>
                </a:cxn>
                <a:cxn ang="0">
                  <a:pos x="41" y="10"/>
                </a:cxn>
                <a:cxn ang="0">
                  <a:pos x="39" y="12"/>
                </a:cxn>
                <a:cxn ang="0">
                  <a:pos x="37" y="14"/>
                </a:cxn>
                <a:cxn ang="0">
                  <a:pos x="32" y="19"/>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2"/>
                  </a:lnTo>
                  <a:lnTo>
                    <a:pt x="36" y="2"/>
                  </a:lnTo>
                  <a:lnTo>
                    <a:pt x="37" y="3"/>
                  </a:lnTo>
                  <a:lnTo>
                    <a:pt x="39" y="10"/>
                  </a:lnTo>
                  <a:lnTo>
                    <a:pt x="41" y="10"/>
                  </a:lnTo>
                  <a:lnTo>
                    <a:pt x="39" y="12"/>
                  </a:lnTo>
                  <a:lnTo>
                    <a:pt x="37" y="14"/>
                  </a:lnTo>
                  <a:lnTo>
                    <a:pt x="32" y="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0" name="Freeform 5658"/>
            <p:cNvSpPr>
              <a:spLocks/>
            </p:cNvSpPr>
            <p:nvPr/>
          </p:nvSpPr>
          <p:spPr bwMode="auto">
            <a:xfrm>
              <a:off x="4809" y="2125"/>
              <a:ext cx="41" cy="32"/>
            </a:xfrm>
            <a:custGeom>
              <a:avLst/>
              <a:gdLst/>
              <a:ahLst/>
              <a:cxnLst>
                <a:cxn ang="0">
                  <a:pos x="32" y="19"/>
                </a:cxn>
                <a:cxn ang="0">
                  <a:pos x="25" y="16"/>
                </a:cxn>
                <a:cxn ang="0">
                  <a:pos x="21" y="18"/>
                </a:cxn>
                <a:cxn ang="0">
                  <a:pos x="18" y="19"/>
                </a:cxn>
                <a:cxn ang="0">
                  <a:pos x="14" y="28"/>
                </a:cxn>
                <a:cxn ang="0">
                  <a:pos x="14" y="30"/>
                </a:cxn>
                <a:cxn ang="0">
                  <a:pos x="11" y="32"/>
                </a:cxn>
                <a:cxn ang="0">
                  <a:pos x="7" y="28"/>
                </a:cxn>
                <a:cxn ang="0">
                  <a:pos x="5" y="23"/>
                </a:cxn>
                <a:cxn ang="0">
                  <a:pos x="5" y="23"/>
                </a:cxn>
                <a:cxn ang="0">
                  <a:pos x="3" y="19"/>
                </a:cxn>
                <a:cxn ang="0">
                  <a:pos x="2" y="19"/>
                </a:cxn>
                <a:cxn ang="0">
                  <a:pos x="0" y="19"/>
                </a:cxn>
                <a:cxn ang="0">
                  <a:pos x="11" y="7"/>
                </a:cxn>
                <a:cxn ang="0">
                  <a:pos x="16" y="9"/>
                </a:cxn>
                <a:cxn ang="0">
                  <a:pos x="20" y="7"/>
                </a:cxn>
                <a:cxn ang="0">
                  <a:pos x="21" y="7"/>
                </a:cxn>
                <a:cxn ang="0">
                  <a:pos x="23" y="3"/>
                </a:cxn>
                <a:cxn ang="0">
                  <a:pos x="27" y="0"/>
                </a:cxn>
                <a:cxn ang="0">
                  <a:pos x="28" y="0"/>
                </a:cxn>
                <a:cxn ang="0">
                  <a:pos x="32" y="2"/>
                </a:cxn>
                <a:cxn ang="0">
                  <a:pos x="36" y="2"/>
                </a:cxn>
                <a:cxn ang="0">
                  <a:pos x="37" y="3"/>
                </a:cxn>
                <a:cxn ang="0">
                  <a:pos x="39" y="10"/>
                </a:cxn>
                <a:cxn ang="0">
                  <a:pos x="41" y="10"/>
                </a:cxn>
                <a:cxn ang="0">
                  <a:pos x="39" y="12"/>
                </a:cxn>
                <a:cxn ang="0">
                  <a:pos x="37" y="14"/>
                </a:cxn>
                <a:cxn ang="0">
                  <a:pos x="32" y="19"/>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2"/>
                  </a:lnTo>
                  <a:lnTo>
                    <a:pt x="36" y="2"/>
                  </a:lnTo>
                  <a:lnTo>
                    <a:pt x="37" y="3"/>
                  </a:lnTo>
                  <a:lnTo>
                    <a:pt x="39" y="10"/>
                  </a:lnTo>
                  <a:lnTo>
                    <a:pt x="41" y="10"/>
                  </a:lnTo>
                  <a:lnTo>
                    <a:pt x="39" y="12"/>
                  </a:lnTo>
                  <a:lnTo>
                    <a:pt x="37" y="14"/>
                  </a:lnTo>
                  <a:lnTo>
                    <a:pt x="32" y="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1" name="Freeform 5659"/>
            <p:cNvSpPr>
              <a:spLocks/>
            </p:cNvSpPr>
            <p:nvPr/>
          </p:nvSpPr>
          <p:spPr bwMode="auto">
            <a:xfrm>
              <a:off x="4850" y="2119"/>
              <a:ext cx="4" cy="9"/>
            </a:xfrm>
            <a:custGeom>
              <a:avLst/>
              <a:gdLst/>
              <a:ahLst/>
              <a:cxnLst>
                <a:cxn ang="0">
                  <a:pos x="4" y="0"/>
                </a:cxn>
                <a:cxn ang="0">
                  <a:pos x="0" y="8"/>
                </a:cxn>
                <a:cxn ang="0">
                  <a:pos x="2" y="9"/>
                </a:cxn>
                <a:cxn ang="0">
                  <a:pos x="4" y="8"/>
                </a:cxn>
                <a:cxn ang="0">
                  <a:pos x="4" y="0"/>
                </a:cxn>
              </a:cxnLst>
              <a:rect l="0" t="0" r="r" b="b"/>
              <a:pathLst>
                <a:path w="4" h="9">
                  <a:moveTo>
                    <a:pt x="4" y="0"/>
                  </a:moveTo>
                  <a:lnTo>
                    <a:pt x="0" y="8"/>
                  </a:lnTo>
                  <a:lnTo>
                    <a:pt x="2" y="9"/>
                  </a:lnTo>
                  <a:lnTo>
                    <a:pt x="4" y="8"/>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2" name="Freeform 5660"/>
            <p:cNvSpPr>
              <a:spLocks/>
            </p:cNvSpPr>
            <p:nvPr/>
          </p:nvSpPr>
          <p:spPr bwMode="auto">
            <a:xfrm>
              <a:off x="4850" y="2119"/>
              <a:ext cx="4" cy="9"/>
            </a:xfrm>
            <a:custGeom>
              <a:avLst/>
              <a:gdLst/>
              <a:ahLst/>
              <a:cxnLst>
                <a:cxn ang="0">
                  <a:pos x="4" y="0"/>
                </a:cxn>
                <a:cxn ang="0">
                  <a:pos x="0" y="8"/>
                </a:cxn>
                <a:cxn ang="0">
                  <a:pos x="2" y="9"/>
                </a:cxn>
                <a:cxn ang="0">
                  <a:pos x="4" y="8"/>
                </a:cxn>
                <a:cxn ang="0">
                  <a:pos x="4" y="0"/>
                </a:cxn>
              </a:cxnLst>
              <a:rect l="0" t="0" r="r" b="b"/>
              <a:pathLst>
                <a:path w="4" h="9">
                  <a:moveTo>
                    <a:pt x="4" y="0"/>
                  </a:moveTo>
                  <a:lnTo>
                    <a:pt x="0" y="8"/>
                  </a:lnTo>
                  <a:lnTo>
                    <a:pt x="2" y="9"/>
                  </a:lnTo>
                  <a:lnTo>
                    <a:pt x="4" y="8"/>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3" name="Freeform 5661"/>
            <p:cNvSpPr>
              <a:spLocks/>
            </p:cNvSpPr>
            <p:nvPr/>
          </p:nvSpPr>
          <p:spPr bwMode="auto">
            <a:xfrm>
              <a:off x="4768" y="2134"/>
              <a:ext cx="37" cy="53"/>
            </a:xfrm>
            <a:custGeom>
              <a:avLst/>
              <a:gdLst/>
              <a:ahLst/>
              <a:cxnLst>
                <a:cxn ang="0">
                  <a:pos x="20" y="0"/>
                </a:cxn>
                <a:cxn ang="0">
                  <a:pos x="20" y="0"/>
                </a:cxn>
                <a:cxn ang="0">
                  <a:pos x="18" y="0"/>
                </a:cxn>
                <a:cxn ang="0">
                  <a:pos x="16" y="0"/>
                </a:cxn>
                <a:cxn ang="0">
                  <a:pos x="14" y="3"/>
                </a:cxn>
                <a:cxn ang="0">
                  <a:pos x="12" y="5"/>
                </a:cxn>
                <a:cxn ang="0">
                  <a:pos x="9" y="5"/>
                </a:cxn>
                <a:cxn ang="0">
                  <a:pos x="7" y="7"/>
                </a:cxn>
                <a:cxn ang="0">
                  <a:pos x="5" y="9"/>
                </a:cxn>
                <a:cxn ang="0">
                  <a:pos x="5" y="7"/>
                </a:cxn>
                <a:cxn ang="0">
                  <a:pos x="3" y="9"/>
                </a:cxn>
                <a:cxn ang="0">
                  <a:pos x="0" y="12"/>
                </a:cxn>
                <a:cxn ang="0">
                  <a:pos x="3" y="18"/>
                </a:cxn>
                <a:cxn ang="0">
                  <a:pos x="5" y="19"/>
                </a:cxn>
                <a:cxn ang="0">
                  <a:pos x="3" y="18"/>
                </a:cxn>
                <a:cxn ang="0">
                  <a:pos x="2" y="18"/>
                </a:cxn>
                <a:cxn ang="0">
                  <a:pos x="2" y="25"/>
                </a:cxn>
                <a:cxn ang="0">
                  <a:pos x="3" y="23"/>
                </a:cxn>
                <a:cxn ang="0">
                  <a:pos x="7" y="21"/>
                </a:cxn>
                <a:cxn ang="0">
                  <a:pos x="11" y="23"/>
                </a:cxn>
                <a:cxn ang="0">
                  <a:pos x="12" y="21"/>
                </a:cxn>
                <a:cxn ang="0">
                  <a:pos x="9" y="19"/>
                </a:cxn>
                <a:cxn ang="0">
                  <a:pos x="9" y="18"/>
                </a:cxn>
                <a:cxn ang="0">
                  <a:pos x="9" y="14"/>
                </a:cxn>
                <a:cxn ang="0">
                  <a:pos x="11" y="14"/>
                </a:cxn>
                <a:cxn ang="0">
                  <a:pos x="14" y="21"/>
                </a:cxn>
                <a:cxn ang="0">
                  <a:pos x="14" y="25"/>
                </a:cxn>
                <a:cxn ang="0">
                  <a:pos x="16" y="25"/>
                </a:cxn>
                <a:cxn ang="0">
                  <a:pos x="14" y="28"/>
                </a:cxn>
                <a:cxn ang="0">
                  <a:pos x="14" y="32"/>
                </a:cxn>
                <a:cxn ang="0">
                  <a:pos x="11" y="34"/>
                </a:cxn>
                <a:cxn ang="0">
                  <a:pos x="11" y="37"/>
                </a:cxn>
                <a:cxn ang="0">
                  <a:pos x="11" y="46"/>
                </a:cxn>
                <a:cxn ang="0">
                  <a:pos x="9" y="48"/>
                </a:cxn>
                <a:cxn ang="0">
                  <a:pos x="11" y="50"/>
                </a:cxn>
                <a:cxn ang="0">
                  <a:pos x="16" y="51"/>
                </a:cxn>
                <a:cxn ang="0">
                  <a:pos x="16" y="48"/>
                </a:cxn>
                <a:cxn ang="0">
                  <a:pos x="16" y="44"/>
                </a:cxn>
                <a:cxn ang="0">
                  <a:pos x="16" y="41"/>
                </a:cxn>
                <a:cxn ang="0">
                  <a:pos x="20" y="43"/>
                </a:cxn>
                <a:cxn ang="0">
                  <a:pos x="18" y="43"/>
                </a:cxn>
                <a:cxn ang="0">
                  <a:pos x="18" y="46"/>
                </a:cxn>
                <a:cxn ang="0">
                  <a:pos x="18" y="53"/>
                </a:cxn>
                <a:cxn ang="0">
                  <a:pos x="20" y="53"/>
                </a:cxn>
                <a:cxn ang="0">
                  <a:pos x="23" y="51"/>
                </a:cxn>
                <a:cxn ang="0">
                  <a:pos x="23" y="48"/>
                </a:cxn>
                <a:cxn ang="0">
                  <a:pos x="25" y="46"/>
                </a:cxn>
                <a:cxn ang="0">
                  <a:pos x="27" y="46"/>
                </a:cxn>
                <a:cxn ang="0">
                  <a:pos x="37" y="19"/>
                </a:cxn>
                <a:cxn ang="0">
                  <a:pos x="37" y="16"/>
                </a:cxn>
                <a:cxn ang="0">
                  <a:pos x="36" y="12"/>
                </a:cxn>
                <a:cxn ang="0">
                  <a:pos x="32" y="12"/>
                </a:cxn>
                <a:cxn ang="0">
                  <a:pos x="32" y="10"/>
                </a:cxn>
                <a:cxn ang="0">
                  <a:pos x="34" y="7"/>
                </a:cxn>
                <a:cxn ang="0">
                  <a:pos x="32" y="5"/>
                </a:cxn>
                <a:cxn ang="0">
                  <a:pos x="30" y="5"/>
                </a:cxn>
                <a:cxn ang="0">
                  <a:pos x="25" y="5"/>
                </a:cxn>
                <a:cxn ang="0">
                  <a:pos x="21" y="1"/>
                </a:cxn>
                <a:cxn ang="0">
                  <a:pos x="21" y="0"/>
                </a:cxn>
                <a:cxn ang="0">
                  <a:pos x="20" y="0"/>
                </a:cxn>
              </a:cxnLst>
              <a:rect l="0" t="0" r="r" b="b"/>
              <a:pathLst>
                <a:path w="37" h="53">
                  <a:moveTo>
                    <a:pt x="20" y="0"/>
                  </a:moveTo>
                  <a:lnTo>
                    <a:pt x="20" y="0"/>
                  </a:lnTo>
                  <a:lnTo>
                    <a:pt x="18" y="0"/>
                  </a:lnTo>
                  <a:lnTo>
                    <a:pt x="16" y="0"/>
                  </a:lnTo>
                  <a:lnTo>
                    <a:pt x="14" y="3"/>
                  </a:lnTo>
                  <a:lnTo>
                    <a:pt x="12" y="5"/>
                  </a:lnTo>
                  <a:lnTo>
                    <a:pt x="9" y="5"/>
                  </a:lnTo>
                  <a:lnTo>
                    <a:pt x="7" y="7"/>
                  </a:lnTo>
                  <a:lnTo>
                    <a:pt x="5" y="9"/>
                  </a:lnTo>
                  <a:lnTo>
                    <a:pt x="5" y="7"/>
                  </a:lnTo>
                  <a:lnTo>
                    <a:pt x="3" y="9"/>
                  </a:lnTo>
                  <a:lnTo>
                    <a:pt x="0" y="12"/>
                  </a:lnTo>
                  <a:lnTo>
                    <a:pt x="3" y="18"/>
                  </a:lnTo>
                  <a:lnTo>
                    <a:pt x="5" y="19"/>
                  </a:lnTo>
                  <a:lnTo>
                    <a:pt x="3" y="18"/>
                  </a:lnTo>
                  <a:lnTo>
                    <a:pt x="2" y="18"/>
                  </a:lnTo>
                  <a:lnTo>
                    <a:pt x="2" y="25"/>
                  </a:lnTo>
                  <a:lnTo>
                    <a:pt x="3" y="23"/>
                  </a:lnTo>
                  <a:lnTo>
                    <a:pt x="7" y="21"/>
                  </a:lnTo>
                  <a:lnTo>
                    <a:pt x="11" y="23"/>
                  </a:lnTo>
                  <a:lnTo>
                    <a:pt x="12" y="21"/>
                  </a:lnTo>
                  <a:lnTo>
                    <a:pt x="9" y="19"/>
                  </a:lnTo>
                  <a:lnTo>
                    <a:pt x="9" y="18"/>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20" y="43"/>
                  </a:lnTo>
                  <a:lnTo>
                    <a:pt x="18" y="43"/>
                  </a:lnTo>
                  <a:lnTo>
                    <a:pt x="18" y="46"/>
                  </a:lnTo>
                  <a:lnTo>
                    <a:pt x="18" y="53"/>
                  </a:lnTo>
                  <a:lnTo>
                    <a:pt x="20"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2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4" name="Freeform 5662"/>
            <p:cNvSpPr>
              <a:spLocks/>
            </p:cNvSpPr>
            <p:nvPr/>
          </p:nvSpPr>
          <p:spPr bwMode="auto">
            <a:xfrm>
              <a:off x="4768" y="2134"/>
              <a:ext cx="37" cy="53"/>
            </a:xfrm>
            <a:custGeom>
              <a:avLst/>
              <a:gdLst/>
              <a:ahLst/>
              <a:cxnLst>
                <a:cxn ang="0">
                  <a:pos x="20" y="0"/>
                </a:cxn>
                <a:cxn ang="0">
                  <a:pos x="20" y="0"/>
                </a:cxn>
                <a:cxn ang="0">
                  <a:pos x="18" y="0"/>
                </a:cxn>
                <a:cxn ang="0">
                  <a:pos x="16" y="0"/>
                </a:cxn>
                <a:cxn ang="0">
                  <a:pos x="14" y="3"/>
                </a:cxn>
                <a:cxn ang="0">
                  <a:pos x="12" y="5"/>
                </a:cxn>
                <a:cxn ang="0">
                  <a:pos x="9" y="5"/>
                </a:cxn>
                <a:cxn ang="0">
                  <a:pos x="7" y="7"/>
                </a:cxn>
                <a:cxn ang="0">
                  <a:pos x="5" y="9"/>
                </a:cxn>
                <a:cxn ang="0">
                  <a:pos x="5" y="7"/>
                </a:cxn>
                <a:cxn ang="0">
                  <a:pos x="3" y="9"/>
                </a:cxn>
                <a:cxn ang="0">
                  <a:pos x="0" y="12"/>
                </a:cxn>
                <a:cxn ang="0">
                  <a:pos x="3" y="18"/>
                </a:cxn>
                <a:cxn ang="0">
                  <a:pos x="5" y="19"/>
                </a:cxn>
                <a:cxn ang="0">
                  <a:pos x="3" y="18"/>
                </a:cxn>
                <a:cxn ang="0">
                  <a:pos x="2" y="18"/>
                </a:cxn>
                <a:cxn ang="0">
                  <a:pos x="2" y="25"/>
                </a:cxn>
                <a:cxn ang="0">
                  <a:pos x="3" y="23"/>
                </a:cxn>
                <a:cxn ang="0">
                  <a:pos x="7" y="21"/>
                </a:cxn>
                <a:cxn ang="0">
                  <a:pos x="11" y="23"/>
                </a:cxn>
                <a:cxn ang="0">
                  <a:pos x="12" y="21"/>
                </a:cxn>
                <a:cxn ang="0">
                  <a:pos x="9" y="19"/>
                </a:cxn>
                <a:cxn ang="0">
                  <a:pos x="9" y="18"/>
                </a:cxn>
                <a:cxn ang="0">
                  <a:pos x="9" y="14"/>
                </a:cxn>
                <a:cxn ang="0">
                  <a:pos x="11" y="14"/>
                </a:cxn>
                <a:cxn ang="0">
                  <a:pos x="14" y="21"/>
                </a:cxn>
                <a:cxn ang="0">
                  <a:pos x="14" y="25"/>
                </a:cxn>
                <a:cxn ang="0">
                  <a:pos x="16" y="25"/>
                </a:cxn>
                <a:cxn ang="0">
                  <a:pos x="14" y="28"/>
                </a:cxn>
                <a:cxn ang="0">
                  <a:pos x="14" y="32"/>
                </a:cxn>
                <a:cxn ang="0">
                  <a:pos x="11" y="34"/>
                </a:cxn>
                <a:cxn ang="0">
                  <a:pos x="11" y="37"/>
                </a:cxn>
                <a:cxn ang="0">
                  <a:pos x="11" y="46"/>
                </a:cxn>
                <a:cxn ang="0">
                  <a:pos x="9" y="48"/>
                </a:cxn>
                <a:cxn ang="0">
                  <a:pos x="11" y="50"/>
                </a:cxn>
                <a:cxn ang="0">
                  <a:pos x="16" y="51"/>
                </a:cxn>
                <a:cxn ang="0">
                  <a:pos x="16" y="48"/>
                </a:cxn>
                <a:cxn ang="0">
                  <a:pos x="16" y="44"/>
                </a:cxn>
                <a:cxn ang="0">
                  <a:pos x="16" y="41"/>
                </a:cxn>
                <a:cxn ang="0">
                  <a:pos x="20" y="43"/>
                </a:cxn>
                <a:cxn ang="0">
                  <a:pos x="18" y="43"/>
                </a:cxn>
                <a:cxn ang="0">
                  <a:pos x="18" y="46"/>
                </a:cxn>
                <a:cxn ang="0">
                  <a:pos x="18" y="53"/>
                </a:cxn>
                <a:cxn ang="0">
                  <a:pos x="20" y="53"/>
                </a:cxn>
                <a:cxn ang="0">
                  <a:pos x="23" y="51"/>
                </a:cxn>
                <a:cxn ang="0">
                  <a:pos x="23" y="48"/>
                </a:cxn>
                <a:cxn ang="0">
                  <a:pos x="25" y="46"/>
                </a:cxn>
                <a:cxn ang="0">
                  <a:pos x="27" y="46"/>
                </a:cxn>
                <a:cxn ang="0">
                  <a:pos x="37" y="19"/>
                </a:cxn>
                <a:cxn ang="0">
                  <a:pos x="37" y="16"/>
                </a:cxn>
                <a:cxn ang="0">
                  <a:pos x="36" y="12"/>
                </a:cxn>
                <a:cxn ang="0">
                  <a:pos x="32" y="12"/>
                </a:cxn>
                <a:cxn ang="0">
                  <a:pos x="32" y="10"/>
                </a:cxn>
                <a:cxn ang="0">
                  <a:pos x="34" y="7"/>
                </a:cxn>
                <a:cxn ang="0">
                  <a:pos x="32" y="5"/>
                </a:cxn>
                <a:cxn ang="0">
                  <a:pos x="30" y="5"/>
                </a:cxn>
                <a:cxn ang="0">
                  <a:pos x="25" y="5"/>
                </a:cxn>
                <a:cxn ang="0">
                  <a:pos x="21" y="1"/>
                </a:cxn>
                <a:cxn ang="0">
                  <a:pos x="21" y="0"/>
                </a:cxn>
                <a:cxn ang="0">
                  <a:pos x="20" y="0"/>
                </a:cxn>
              </a:cxnLst>
              <a:rect l="0" t="0" r="r" b="b"/>
              <a:pathLst>
                <a:path w="37" h="53">
                  <a:moveTo>
                    <a:pt x="20" y="0"/>
                  </a:moveTo>
                  <a:lnTo>
                    <a:pt x="20" y="0"/>
                  </a:lnTo>
                  <a:lnTo>
                    <a:pt x="18" y="0"/>
                  </a:lnTo>
                  <a:lnTo>
                    <a:pt x="16" y="0"/>
                  </a:lnTo>
                  <a:lnTo>
                    <a:pt x="14" y="3"/>
                  </a:lnTo>
                  <a:lnTo>
                    <a:pt x="12" y="5"/>
                  </a:lnTo>
                  <a:lnTo>
                    <a:pt x="9" y="5"/>
                  </a:lnTo>
                  <a:lnTo>
                    <a:pt x="7" y="7"/>
                  </a:lnTo>
                  <a:lnTo>
                    <a:pt x="5" y="9"/>
                  </a:lnTo>
                  <a:lnTo>
                    <a:pt x="5" y="7"/>
                  </a:lnTo>
                  <a:lnTo>
                    <a:pt x="3" y="9"/>
                  </a:lnTo>
                  <a:lnTo>
                    <a:pt x="0" y="12"/>
                  </a:lnTo>
                  <a:lnTo>
                    <a:pt x="3" y="18"/>
                  </a:lnTo>
                  <a:lnTo>
                    <a:pt x="5" y="19"/>
                  </a:lnTo>
                  <a:lnTo>
                    <a:pt x="3" y="18"/>
                  </a:lnTo>
                  <a:lnTo>
                    <a:pt x="2" y="18"/>
                  </a:lnTo>
                  <a:lnTo>
                    <a:pt x="2" y="25"/>
                  </a:lnTo>
                  <a:lnTo>
                    <a:pt x="3" y="23"/>
                  </a:lnTo>
                  <a:lnTo>
                    <a:pt x="7" y="21"/>
                  </a:lnTo>
                  <a:lnTo>
                    <a:pt x="11" y="23"/>
                  </a:lnTo>
                  <a:lnTo>
                    <a:pt x="12" y="21"/>
                  </a:lnTo>
                  <a:lnTo>
                    <a:pt x="9" y="19"/>
                  </a:lnTo>
                  <a:lnTo>
                    <a:pt x="9" y="18"/>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20" y="43"/>
                  </a:lnTo>
                  <a:lnTo>
                    <a:pt x="18" y="43"/>
                  </a:lnTo>
                  <a:lnTo>
                    <a:pt x="18" y="46"/>
                  </a:lnTo>
                  <a:lnTo>
                    <a:pt x="18" y="53"/>
                  </a:lnTo>
                  <a:lnTo>
                    <a:pt x="20"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2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5" name="Freeform 5663"/>
            <p:cNvSpPr>
              <a:spLocks/>
            </p:cNvSpPr>
            <p:nvPr/>
          </p:nvSpPr>
          <p:spPr bwMode="auto">
            <a:xfrm>
              <a:off x="4775" y="2160"/>
              <a:ext cx="2" cy="6"/>
            </a:xfrm>
            <a:custGeom>
              <a:avLst/>
              <a:gdLst/>
              <a:ahLst/>
              <a:cxnLst>
                <a:cxn ang="0">
                  <a:pos x="0" y="0"/>
                </a:cxn>
                <a:cxn ang="0">
                  <a:pos x="0" y="2"/>
                </a:cxn>
                <a:cxn ang="0">
                  <a:pos x="0" y="6"/>
                </a:cxn>
                <a:cxn ang="0">
                  <a:pos x="0" y="6"/>
                </a:cxn>
                <a:cxn ang="0">
                  <a:pos x="2" y="0"/>
                </a:cxn>
                <a:cxn ang="0">
                  <a:pos x="0" y="0"/>
                </a:cxn>
              </a:cxnLst>
              <a:rect l="0" t="0" r="r" b="b"/>
              <a:pathLst>
                <a:path w="2" h="6">
                  <a:moveTo>
                    <a:pt x="0" y="0"/>
                  </a:moveTo>
                  <a:lnTo>
                    <a:pt x="0" y="2"/>
                  </a:lnTo>
                  <a:lnTo>
                    <a:pt x="0" y="6"/>
                  </a:lnTo>
                  <a:lnTo>
                    <a:pt x="0" y="6"/>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6" name="Freeform 5664"/>
            <p:cNvSpPr>
              <a:spLocks/>
            </p:cNvSpPr>
            <p:nvPr/>
          </p:nvSpPr>
          <p:spPr bwMode="auto">
            <a:xfrm>
              <a:off x="4775" y="2160"/>
              <a:ext cx="2" cy="6"/>
            </a:xfrm>
            <a:custGeom>
              <a:avLst/>
              <a:gdLst/>
              <a:ahLst/>
              <a:cxnLst>
                <a:cxn ang="0">
                  <a:pos x="0" y="0"/>
                </a:cxn>
                <a:cxn ang="0">
                  <a:pos x="0" y="2"/>
                </a:cxn>
                <a:cxn ang="0">
                  <a:pos x="0" y="6"/>
                </a:cxn>
                <a:cxn ang="0">
                  <a:pos x="0" y="6"/>
                </a:cxn>
                <a:cxn ang="0">
                  <a:pos x="2" y="0"/>
                </a:cxn>
                <a:cxn ang="0">
                  <a:pos x="0" y="0"/>
                </a:cxn>
              </a:cxnLst>
              <a:rect l="0" t="0" r="r" b="b"/>
              <a:pathLst>
                <a:path w="2" h="6">
                  <a:moveTo>
                    <a:pt x="0" y="0"/>
                  </a:moveTo>
                  <a:lnTo>
                    <a:pt x="0" y="2"/>
                  </a:lnTo>
                  <a:lnTo>
                    <a:pt x="0" y="6"/>
                  </a:lnTo>
                  <a:lnTo>
                    <a:pt x="0" y="6"/>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7" name="Freeform 5665"/>
            <p:cNvSpPr>
              <a:spLocks/>
            </p:cNvSpPr>
            <p:nvPr/>
          </p:nvSpPr>
          <p:spPr bwMode="auto">
            <a:xfrm>
              <a:off x="4789" y="2193"/>
              <a:ext cx="2" cy="7"/>
            </a:xfrm>
            <a:custGeom>
              <a:avLst/>
              <a:gdLst/>
              <a:ahLst/>
              <a:cxnLst>
                <a:cxn ang="0">
                  <a:pos x="2" y="1"/>
                </a:cxn>
                <a:cxn ang="0">
                  <a:pos x="2" y="0"/>
                </a:cxn>
                <a:cxn ang="0">
                  <a:pos x="0" y="5"/>
                </a:cxn>
                <a:cxn ang="0">
                  <a:pos x="0" y="7"/>
                </a:cxn>
                <a:cxn ang="0">
                  <a:pos x="2" y="1"/>
                </a:cxn>
              </a:cxnLst>
              <a:rect l="0" t="0" r="r" b="b"/>
              <a:pathLst>
                <a:path w="2" h="7">
                  <a:moveTo>
                    <a:pt x="2" y="1"/>
                  </a:moveTo>
                  <a:lnTo>
                    <a:pt x="2" y="0"/>
                  </a:lnTo>
                  <a:lnTo>
                    <a:pt x="0" y="5"/>
                  </a:lnTo>
                  <a:lnTo>
                    <a:pt x="0" y="7"/>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8" name="Freeform 5666"/>
            <p:cNvSpPr>
              <a:spLocks/>
            </p:cNvSpPr>
            <p:nvPr/>
          </p:nvSpPr>
          <p:spPr bwMode="auto">
            <a:xfrm>
              <a:off x="4789" y="2193"/>
              <a:ext cx="2" cy="7"/>
            </a:xfrm>
            <a:custGeom>
              <a:avLst/>
              <a:gdLst/>
              <a:ahLst/>
              <a:cxnLst>
                <a:cxn ang="0">
                  <a:pos x="2" y="1"/>
                </a:cxn>
                <a:cxn ang="0">
                  <a:pos x="2" y="0"/>
                </a:cxn>
                <a:cxn ang="0">
                  <a:pos x="0" y="5"/>
                </a:cxn>
                <a:cxn ang="0">
                  <a:pos x="0" y="7"/>
                </a:cxn>
                <a:cxn ang="0">
                  <a:pos x="2" y="1"/>
                </a:cxn>
              </a:cxnLst>
              <a:rect l="0" t="0" r="r" b="b"/>
              <a:pathLst>
                <a:path w="2" h="7">
                  <a:moveTo>
                    <a:pt x="2" y="1"/>
                  </a:moveTo>
                  <a:lnTo>
                    <a:pt x="2" y="0"/>
                  </a:lnTo>
                  <a:lnTo>
                    <a:pt x="0" y="5"/>
                  </a:lnTo>
                  <a:lnTo>
                    <a:pt x="0" y="7"/>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49" name="Freeform 5667"/>
            <p:cNvSpPr>
              <a:spLocks/>
            </p:cNvSpPr>
            <p:nvPr/>
          </p:nvSpPr>
          <p:spPr bwMode="auto">
            <a:xfrm>
              <a:off x="4780" y="2198"/>
              <a:ext cx="4" cy="5"/>
            </a:xfrm>
            <a:custGeom>
              <a:avLst/>
              <a:gdLst/>
              <a:ahLst/>
              <a:cxnLst>
                <a:cxn ang="0">
                  <a:pos x="2" y="2"/>
                </a:cxn>
                <a:cxn ang="0">
                  <a:pos x="0" y="0"/>
                </a:cxn>
                <a:cxn ang="0">
                  <a:pos x="0" y="2"/>
                </a:cxn>
                <a:cxn ang="0">
                  <a:pos x="0" y="5"/>
                </a:cxn>
                <a:cxn ang="0">
                  <a:pos x="4" y="5"/>
                </a:cxn>
                <a:cxn ang="0">
                  <a:pos x="4" y="2"/>
                </a:cxn>
                <a:cxn ang="0">
                  <a:pos x="2" y="2"/>
                </a:cxn>
              </a:cxnLst>
              <a:rect l="0" t="0" r="r" b="b"/>
              <a:pathLst>
                <a:path w="4" h="5">
                  <a:moveTo>
                    <a:pt x="2" y="2"/>
                  </a:moveTo>
                  <a:lnTo>
                    <a:pt x="0" y="0"/>
                  </a:lnTo>
                  <a:lnTo>
                    <a:pt x="0" y="2"/>
                  </a:lnTo>
                  <a:lnTo>
                    <a:pt x="0" y="5"/>
                  </a:lnTo>
                  <a:lnTo>
                    <a:pt x="4" y="5"/>
                  </a:lnTo>
                  <a:lnTo>
                    <a:pt x="4"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0" name="Freeform 5668"/>
            <p:cNvSpPr>
              <a:spLocks/>
            </p:cNvSpPr>
            <p:nvPr/>
          </p:nvSpPr>
          <p:spPr bwMode="auto">
            <a:xfrm>
              <a:off x="4780" y="2198"/>
              <a:ext cx="4" cy="5"/>
            </a:xfrm>
            <a:custGeom>
              <a:avLst/>
              <a:gdLst/>
              <a:ahLst/>
              <a:cxnLst>
                <a:cxn ang="0">
                  <a:pos x="2" y="2"/>
                </a:cxn>
                <a:cxn ang="0">
                  <a:pos x="0" y="0"/>
                </a:cxn>
                <a:cxn ang="0">
                  <a:pos x="0" y="2"/>
                </a:cxn>
                <a:cxn ang="0">
                  <a:pos x="0" y="5"/>
                </a:cxn>
                <a:cxn ang="0">
                  <a:pos x="4" y="5"/>
                </a:cxn>
                <a:cxn ang="0">
                  <a:pos x="4" y="2"/>
                </a:cxn>
                <a:cxn ang="0">
                  <a:pos x="2" y="2"/>
                </a:cxn>
              </a:cxnLst>
              <a:rect l="0" t="0" r="r" b="b"/>
              <a:pathLst>
                <a:path w="4" h="5">
                  <a:moveTo>
                    <a:pt x="2" y="2"/>
                  </a:moveTo>
                  <a:lnTo>
                    <a:pt x="0" y="0"/>
                  </a:lnTo>
                  <a:lnTo>
                    <a:pt x="0" y="2"/>
                  </a:lnTo>
                  <a:lnTo>
                    <a:pt x="0" y="5"/>
                  </a:lnTo>
                  <a:lnTo>
                    <a:pt x="4" y="5"/>
                  </a:lnTo>
                  <a:lnTo>
                    <a:pt x="4"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1" name="Freeform 5669"/>
            <p:cNvSpPr>
              <a:spLocks/>
            </p:cNvSpPr>
            <p:nvPr/>
          </p:nvSpPr>
          <p:spPr bwMode="auto">
            <a:xfrm>
              <a:off x="4752" y="2155"/>
              <a:ext cx="3" cy="4"/>
            </a:xfrm>
            <a:custGeom>
              <a:avLst/>
              <a:gdLst/>
              <a:ahLst/>
              <a:cxnLst>
                <a:cxn ang="0">
                  <a:pos x="3" y="0"/>
                </a:cxn>
                <a:cxn ang="0">
                  <a:pos x="0" y="2"/>
                </a:cxn>
                <a:cxn ang="0">
                  <a:pos x="0" y="4"/>
                </a:cxn>
                <a:cxn ang="0">
                  <a:pos x="3" y="4"/>
                </a:cxn>
                <a:cxn ang="0">
                  <a:pos x="3" y="0"/>
                </a:cxn>
              </a:cxnLst>
              <a:rect l="0" t="0" r="r" b="b"/>
              <a:pathLst>
                <a:path w="3" h="4">
                  <a:moveTo>
                    <a:pt x="3" y="0"/>
                  </a:moveTo>
                  <a:lnTo>
                    <a:pt x="0" y="2"/>
                  </a:lnTo>
                  <a:lnTo>
                    <a:pt x="0" y="4"/>
                  </a:lnTo>
                  <a:lnTo>
                    <a:pt x="3" y="4"/>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2" name="Freeform 5670"/>
            <p:cNvSpPr>
              <a:spLocks/>
            </p:cNvSpPr>
            <p:nvPr/>
          </p:nvSpPr>
          <p:spPr bwMode="auto">
            <a:xfrm>
              <a:off x="4752" y="2155"/>
              <a:ext cx="3" cy="4"/>
            </a:xfrm>
            <a:custGeom>
              <a:avLst/>
              <a:gdLst/>
              <a:ahLst/>
              <a:cxnLst>
                <a:cxn ang="0">
                  <a:pos x="3" y="0"/>
                </a:cxn>
                <a:cxn ang="0">
                  <a:pos x="0" y="2"/>
                </a:cxn>
                <a:cxn ang="0">
                  <a:pos x="0" y="4"/>
                </a:cxn>
                <a:cxn ang="0">
                  <a:pos x="3" y="4"/>
                </a:cxn>
                <a:cxn ang="0">
                  <a:pos x="3" y="0"/>
                </a:cxn>
              </a:cxnLst>
              <a:rect l="0" t="0" r="r" b="b"/>
              <a:pathLst>
                <a:path w="3" h="4">
                  <a:moveTo>
                    <a:pt x="3" y="0"/>
                  </a:moveTo>
                  <a:lnTo>
                    <a:pt x="0" y="2"/>
                  </a:lnTo>
                  <a:lnTo>
                    <a:pt x="0" y="4"/>
                  </a:lnTo>
                  <a:lnTo>
                    <a:pt x="3" y="4"/>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3" name="Freeform 5671"/>
            <p:cNvSpPr>
              <a:spLocks/>
            </p:cNvSpPr>
            <p:nvPr/>
          </p:nvSpPr>
          <p:spPr bwMode="auto">
            <a:xfrm>
              <a:off x="4757" y="2150"/>
              <a:ext cx="4" cy="3"/>
            </a:xfrm>
            <a:custGeom>
              <a:avLst/>
              <a:gdLst/>
              <a:ahLst/>
              <a:cxnLst>
                <a:cxn ang="0">
                  <a:pos x="4" y="2"/>
                </a:cxn>
                <a:cxn ang="0">
                  <a:pos x="4" y="0"/>
                </a:cxn>
                <a:cxn ang="0">
                  <a:pos x="2" y="0"/>
                </a:cxn>
                <a:cxn ang="0">
                  <a:pos x="0" y="2"/>
                </a:cxn>
                <a:cxn ang="0">
                  <a:pos x="2" y="3"/>
                </a:cxn>
                <a:cxn ang="0">
                  <a:pos x="4" y="2"/>
                </a:cxn>
                <a:cxn ang="0">
                  <a:pos x="4" y="2"/>
                </a:cxn>
              </a:cxnLst>
              <a:rect l="0" t="0" r="r" b="b"/>
              <a:pathLst>
                <a:path w="4" h="3">
                  <a:moveTo>
                    <a:pt x="4" y="2"/>
                  </a:moveTo>
                  <a:lnTo>
                    <a:pt x="4" y="0"/>
                  </a:lnTo>
                  <a:lnTo>
                    <a:pt x="2" y="0"/>
                  </a:lnTo>
                  <a:lnTo>
                    <a:pt x="0" y="2"/>
                  </a:lnTo>
                  <a:lnTo>
                    <a:pt x="2" y="3"/>
                  </a:lnTo>
                  <a:lnTo>
                    <a:pt x="4"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4" name="Freeform 5672"/>
            <p:cNvSpPr>
              <a:spLocks/>
            </p:cNvSpPr>
            <p:nvPr/>
          </p:nvSpPr>
          <p:spPr bwMode="auto">
            <a:xfrm>
              <a:off x="4757" y="2150"/>
              <a:ext cx="4" cy="3"/>
            </a:xfrm>
            <a:custGeom>
              <a:avLst/>
              <a:gdLst/>
              <a:ahLst/>
              <a:cxnLst>
                <a:cxn ang="0">
                  <a:pos x="4" y="2"/>
                </a:cxn>
                <a:cxn ang="0">
                  <a:pos x="4" y="0"/>
                </a:cxn>
                <a:cxn ang="0">
                  <a:pos x="2" y="0"/>
                </a:cxn>
                <a:cxn ang="0">
                  <a:pos x="0" y="2"/>
                </a:cxn>
                <a:cxn ang="0">
                  <a:pos x="2" y="3"/>
                </a:cxn>
                <a:cxn ang="0">
                  <a:pos x="4" y="2"/>
                </a:cxn>
                <a:cxn ang="0">
                  <a:pos x="4" y="2"/>
                </a:cxn>
              </a:cxnLst>
              <a:rect l="0" t="0" r="r" b="b"/>
              <a:pathLst>
                <a:path w="4" h="3">
                  <a:moveTo>
                    <a:pt x="4" y="2"/>
                  </a:moveTo>
                  <a:lnTo>
                    <a:pt x="4" y="0"/>
                  </a:lnTo>
                  <a:lnTo>
                    <a:pt x="2" y="0"/>
                  </a:lnTo>
                  <a:lnTo>
                    <a:pt x="0" y="2"/>
                  </a:lnTo>
                  <a:lnTo>
                    <a:pt x="2" y="3"/>
                  </a:lnTo>
                  <a:lnTo>
                    <a:pt x="4"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5" name="Freeform 5673"/>
            <p:cNvSpPr>
              <a:spLocks/>
            </p:cNvSpPr>
            <p:nvPr/>
          </p:nvSpPr>
          <p:spPr bwMode="auto">
            <a:xfrm>
              <a:off x="4768" y="2134"/>
              <a:ext cx="2" cy="3"/>
            </a:xfrm>
            <a:custGeom>
              <a:avLst/>
              <a:gdLst/>
              <a:ahLst/>
              <a:cxnLst>
                <a:cxn ang="0">
                  <a:pos x="2" y="0"/>
                </a:cxn>
                <a:cxn ang="0">
                  <a:pos x="0" y="1"/>
                </a:cxn>
                <a:cxn ang="0">
                  <a:pos x="2" y="3"/>
                </a:cxn>
                <a:cxn ang="0">
                  <a:pos x="2" y="1"/>
                </a:cxn>
                <a:cxn ang="0">
                  <a:pos x="2" y="0"/>
                </a:cxn>
              </a:cxnLst>
              <a:rect l="0" t="0" r="r" b="b"/>
              <a:pathLst>
                <a:path w="2" h="3">
                  <a:moveTo>
                    <a:pt x="2" y="0"/>
                  </a:moveTo>
                  <a:lnTo>
                    <a:pt x="0" y="1"/>
                  </a:lnTo>
                  <a:lnTo>
                    <a:pt x="2" y="3"/>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6" name="Freeform 5674"/>
            <p:cNvSpPr>
              <a:spLocks/>
            </p:cNvSpPr>
            <p:nvPr/>
          </p:nvSpPr>
          <p:spPr bwMode="auto">
            <a:xfrm>
              <a:off x="4768" y="2134"/>
              <a:ext cx="2" cy="3"/>
            </a:xfrm>
            <a:custGeom>
              <a:avLst/>
              <a:gdLst/>
              <a:ahLst/>
              <a:cxnLst>
                <a:cxn ang="0">
                  <a:pos x="2" y="0"/>
                </a:cxn>
                <a:cxn ang="0">
                  <a:pos x="0" y="1"/>
                </a:cxn>
                <a:cxn ang="0">
                  <a:pos x="2" y="3"/>
                </a:cxn>
                <a:cxn ang="0">
                  <a:pos x="2" y="1"/>
                </a:cxn>
                <a:cxn ang="0">
                  <a:pos x="2" y="0"/>
                </a:cxn>
              </a:cxnLst>
              <a:rect l="0" t="0" r="r" b="b"/>
              <a:pathLst>
                <a:path w="2" h="3">
                  <a:moveTo>
                    <a:pt x="2" y="0"/>
                  </a:moveTo>
                  <a:lnTo>
                    <a:pt x="0" y="1"/>
                  </a:lnTo>
                  <a:lnTo>
                    <a:pt x="2" y="3"/>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7" name="Freeform 5675"/>
            <p:cNvSpPr>
              <a:spLocks/>
            </p:cNvSpPr>
            <p:nvPr/>
          </p:nvSpPr>
          <p:spPr bwMode="auto">
            <a:xfrm>
              <a:off x="4614" y="2291"/>
              <a:ext cx="29" cy="59"/>
            </a:xfrm>
            <a:custGeom>
              <a:avLst/>
              <a:gdLst/>
              <a:ahLst/>
              <a:cxnLst>
                <a:cxn ang="0">
                  <a:pos x="22" y="0"/>
                </a:cxn>
                <a:cxn ang="0">
                  <a:pos x="24" y="1"/>
                </a:cxn>
                <a:cxn ang="0">
                  <a:pos x="25" y="3"/>
                </a:cxn>
                <a:cxn ang="0">
                  <a:pos x="27" y="3"/>
                </a:cxn>
                <a:cxn ang="0">
                  <a:pos x="27" y="3"/>
                </a:cxn>
                <a:cxn ang="0">
                  <a:pos x="29" y="5"/>
                </a:cxn>
                <a:cxn ang="0">
                  <a:pos x="27" y="9"/>
                </a:cxn>
                <a:cxn ang="0">
                  <a:pos x="27" y="12"/>
                </a:cxn>
                <a:cxn ang="0">
                  <a:pos x="13" y="59"/>
                </a:cxn>
                <a:cxn ang="0">
                  <a:pos x="11" y="57"/>
                </a:cxn>
                <a:cxn ang="0">
                  <a:pos x="8" y="50"/>
                </a:cxn>
                <a:cxn ang="0">
                  <a:pos x="6" y="48"/>
                </a:cxn>
                <a:cxn ang="0">
                  <a:pos x="2" y="43"/>
                </a:cxn>
                <a:cxn ang="0">
                  <a:pos x="0" y="30"/>
                </a:cxn>
                <a:cxn ang="0">
                  <a:pos x="0" y="26"/>
                </a:cxn>
                <a:cxn ang="0">
                  <a:pos x="15" y="5"/>
                </a:cxn>
                <a:cxn ang="0">
                  <a:pos x="20" y="1"/>
                </a:cxn>
                <a:cxn ang="0">
                  <a:pos x="20" y="1"/>
                </a:cxn>
                <a:cxn ang="0">
                  <a:pos x="22" y="0"/>
                </a:cxn>
              </a:cxnLst>
              <a:rect l="0" t="0" r="r" b="b"/>
              <a:pathLst>
                <a:path w="29" h="59">
                  <a:moveTo>
                    <a:pt x="22" y="0"/>
                  </a:moveTo>
                  <a:lnTo>
                    <a:pt x="24" y="1"/>
                  </a:lnTo>
                  <a:lnTo>
                    <a:pt x="25" y="3"/>
                  </a:lnTo>
                  <a:lnTo>
                    <a:pt x="27" y="3"/>
                  </a:lnTo>
                  <a:lnTo>
                    <a:pt x="27" y="3"/>
                  </a:lnTo>
                  <a:lnTo>
                    <a:pt x="29" y="5"/>
                  </a:lnTo>
                  <a:lnTo>
                    <a:pt x="27" y="9"/>
                  </a:lnTo>
                  <a:lnTo>
                    <a:pt x="27" y="12"/>
                  </a:lnTo>
                  <a:lnTo>
                    <a:pt x="13" y="59"/>
                  </a:lnTo>
                  <a:lnTo>
                    <a:pt x="11" y="57"/>
                  </a:lnTo>
                  <a:lnTo>
                    <a:pt x="8" y="50"/>
                  </a:lnTo>
                  <a:lnTo>
                    <a:pt x="6" y="48"/>
                  </a:lnTo>
                  <a:lnTo>
                    <a:pt x="2" y="43"/>
                  </a:lnTo>
                  <a:lnTo>
                    <a:pt x="0" y="30"/>
                  </a:lnTo>
                  <a:lnTo>
                    <a:pt x="0" y="26"/>
                  </a:lnTo>
                  <a:lnTo>
                    <a:pt x="15" y="5"/>
                  </a:lnTo>
                  <a:lnTo>
                    <a:pt x="20" y="1"/>
                  </a:lnTo>
                  <a:lnTo>
                    <a:pt x="20" y="1"/>
                  </a:lnTo>
                  <a:lnTo>
                    <a:pt x="2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8" name="Freeform 5676"/>
            <p:cNvSpPr>
              <a:spLocks/>
            </p:cNvSpPr>
            <p:nvPr/>
          </p:nvSpPr>
          <p:spPr bwMode="auto">
            <a:xfrm>
              <a:off x="4614" y="2291"/>
              <a:ext cx="29" cy="59"/>
            </a:xfrm>
            <a:custGeom>
              <a:avLst/>
              <a:gdLst/>
              <a:ahLst/>
              <a:cxnLst>
                <a:cxn ang="0">
                  <a:pos x="22" y="0"/>
                </a:cxn>
                <a:cxn ang="0">
                  <a:pos x="24" y="1"/>
                </a:cxn>
                <a:cxn ang="0">
                  <a:pos x="25" y="3"/>
                </a:cxn>
                <a:cxn ang="0">
                  <a:pos x="27" y="3"/>
                </a:cxn>
                <a:cxn ang="0">
                  <a:pos x="27" y="3"/>
                </a:cxn>
                <a:cxn ang="0">
                  <a:pos x="29" y="5"/>
                </a:cxn>
                <a:cxn ang="0">
                  <a:pos x="27" y="9"/>
                </a:cxn>
                <a:cxn ang="0">
                  <a:pos x="27" y="12"/>
                </a:cxn>
                <a:cxn ang="0">
                  <a:pos x="13" y="59"/>
                </a:cxn>
                <a:cxn ang="0">
                  <a:pos x="11" y="57"/>
                </a:cxn>
                <a:cxn ang="0">
                  <a:pos x="8" y="50"/>
                </a:cxn>
                <a:cxn ang="0">
                  <a:pos x="6" y="48"/>
                </a:cxn>
                <a:cxn ang="0">
                  <a:pos x="2" y="43"/>
                </a:cxn>
                <a:cxn ang="0">
                  <a:pos x="0" y="30"/>
                </a:cxn>
                <a:cxn ang="0">
                  <a:pos x="0" y="26"/>
                </a:cxn>
                <a:cxn ang="0">
                  <a:pos x="15" y="5"/>
                </a:cxn>
                <a:cxn ang="0">
                  <a:pos x="20" y="1"/>
                </a:cxn>
                <a:cxn ang="0">
                  <a:pos x="20" y="1"/>
                </a:cxn>
                <a:cxn ang="0">
                  <a:pos x="22" y="0"/>
                </a:cxn>
              </a:cxnLst>
              <a:rect l="0" t="0" r="r" b="b"/>
              <a:pathLst>
                <a:path w="29" h="59">
                  <a:moveTo>
                    <a:pt x="22" y="0"/>
                  </a:moveTo>
                  <a:lnTo>
                    <a:pt x="24" y="1"/>
                  </a:lnTo>
                  <a:lnTo>
                    <a:pt x="25" y="3"/>
                  </a:lnTo>
                  <a:lnTo>
                    <a:pt x="27" y="3"/>
                  </a:lnTo>
                  <a:lnTo>
                    <a:pt x="27" y="3"/>
                  </a:lnTo>
                  <a:lnTo>
                    <a:pt x="29" y="5"/>
                  </a:lnTo>
                  <a:lnTo>
                    <a:pt x="27" y="9"/>
                  </a:lnTo>
                  <a:lnTo>
                    <a:pt x="27" y="12"/>
                  </a:lnTo>
                  <a:lnTo>
                    <a:pt x="13" y="59"/>
                  </a:lnTo>
                  <a:lnTo>
                    <a:pt x="11" y="57"/>
                  </a:lnTo>
                  <a:lnTo>
                    <a:pt x="8" y="50"/>
                  </a:lnTo>
                  <a:lnTo>
                    <a:pt x="6" y="48"/>
                  </a:lnTo>
                  <a:lnTo>
                    <a:pt x="2" y="43"/>
                  </a:lnTo>
                  <a:lnTo>
                    <a:pt x="0" y="30"/>
                  </a:lnTo>
                  <a:lnTo>
                    <a:pt x="0" y="26"/>
                  </a:lnTo>
                  <a:lnTo>
                    <a:pt x="15" y="5"/>
                  </a:lnTo>
                  <a:lnTo>
                    <a:pt x="20" y="1"/>
                  </a:lnTo>
                  <a:lnTo>
                    <a:pt x="20" y="1"/>
                  </a:lnTo>
                  <a:lnTo>
                    <a:pt x="2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59" name="Freeform 5677"/>
            <p:cNvSpPr>
              <a:spLocks/>
            </p:cNvSpPr>
            <p:nvPr/>
          </p:nvSpPr>
          <p:spPr bwMode="auto">
            <a:xfrm>
              <a:off x="4672" y="2307"/>
              <a:ext cx="3" cy="2"/>
            </a:xfrm>
            <a:custGeom>
              <a:avLst/>
              <a:gdLst/>
              <a:ahLst/>
              <a:cxnLst>
                <a:cxn ang="0">
                  <a:pos x="1" y="0"/>
                </a:cxn>
                <a:cxn ang="0">
                  <a:pos x="1" y="0"/>
                </a:cxn>
                <a:cxn ang="0">
                  <a:pos x="3" y="0"/>
                </a:cxn>
                <a:cxn ang="0">
                  <a:pos x="3" y="2"/>
                </a:cxn>
                <a:cxn ang="0">
                  <a:pos x="3" y="2"/>
                </a:cxn>
                <a:cxn ang="0">
                  <a:pos x="1" y="2"/>
                </a:cxn>
                <a:cxn ang="0">
                  <a:pos x="0" y="0"/>
                </a:cxn>
                <a:cxn ang="0">
                  <a:pos x="1" y="0"/>
                </a:cxn>
              </a:cxnLst>
              <a:rect l="0" t="0" r="r" b="b"/>
              <a:pathLst>
                <a:path w="3" h="2">
                  <a:moveTo>
                    <a:pt x="1" y="0"/>
                  </a:moveTo>
                  <a:lnTo>
                    <a:pt x="1" y="0"/>
                  </a:lnTo>
                  <a:lnTo>
                    <a:pt x="3" y="0"/>
                  </a:lnTo>
                  <a:lnTo>
                    <a:pt x="3" y="2"/>
                  </a:lnTo>
                  <a:lnTo>
                    <a:pt x="3" y="2"/>
                  </a:lnTo>
                  <a:lnTo>
                    <a:pt x="1" y="2"/>
                  </a:lnTo>
                  <a:lnTo>
                    <a:pt x="0"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0" name="Freeform 5678"/>
            <p:cNvSpPr>
              <a:spLocks/>
            </p:cNvSpPr>
            <p:nvPr/>
          </p:nvSpPr>
          <p:spPr bwMode="auto">
            <a:xfrm>
              <a:off x="4672" y="2307"/>
              <a:ext cx="3" cy="2"/>
            </a:xfrm>
            <a:custGeom>
              <a:avLst/>
              <a:gdLst/>
              <a:ahLst/>
              <a:cxnLst>
                <a:cxn ang="0">
                  <a:pos x="1" y="0"/>
                </a:cxn>
                <a:cxn ang="0">
                  <a:pos x="1" y="0"/>
                </a:cxn>
                <a:cxn ang="0">
                  <a:pos x="3" y="0"/>
                </a:cxn>
                <a:cxn ang="0">
                  <a:pos x="3" y="2"/>
                </a:cxn>
                <a:cxn ang="0">
                  <a:pos x="3" y="2"/>
                </a:cxn>
                <a:cxn ang="0">
                  <a:pos x="1" y="2"/>
                </a:cxn>
                <a:cxn ang="0">
                  <a:pos x="0" y="0"/>
                </a:cxn>
                <a:cxn ang="0">
                  <a:pos x="1" y="0"/>
                </a:cxn>
              </a:cxnLst>
              <a:rect l="0" t="0" r="r" b="b"/>
              <a:pathLst>
                <a:path w="3" h="2">
                  <a:moveTo>
                    <a:pt x="1" y="0"/>
                  </a:moveTo>
                  <a:lnTo>
                    <a:pt x="1" y="0"/>
                  </a:lnTo>
                  <a:lnTo>
                    <a:pt x="3" y="0"/>
                  </a:lnTo>
                  <a:lnTo>
                    <a:pt x="3" y="2"/>
                  </a:lnTo>
                  <a:lnTo>
                    <a:pt x="3" y="2"/>
                  </a:lnTo>
                  <a:lnTo>
                    <a:pt x="1" y="2"/>
                  </a:lnTo>
                  <a:lnTo>
                    <a:pt x="0"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1" name="Freeform 5679"/>
            <p:cNvSpPr>
              <a:spLocks/>
            </p:cNvSpPr>
            <p:nvPr/>
          </p:nvSpPr>
          <p:spPr bwMode="auto">
            <a:xfrm>
              <a:off x="4679" y="2305"/>
              <a:ext cx="1" cy="4"/>
            </a:xfrm>
            <a:custGeom>
              <a:avLst/>
              <a:gdLst/>
              <a:ahLst/>
              <a:cxnLst>
                <a:cxn ang="0">
                  <a:pos x="0" y="2"/>
                </a:cxn>
                <a:cxn ang="0">
                  <a:pos x="0" y="2"/>
                </a:cxn>
                <a:cxn ang="0">
                  <a:pos x="1" y="0"/>
                </a:cxn>
                <a:cxn ang="0">
                  <a:pos x="1" y="0"/>
                </a:cxn>
                <a:cxn ang="0">
                  <a:pos x="1" y="0"/>
                </a:cxn>
                <a:cxn ang="0">
                  <a:pos x="1" y="2"/>
                </a:cxn>
                <a:cxn ang="0">
                  <a:pos x="0" y="4"/>
                </a:cxn>
                <a:cxn ang="0">
                  <a:pos x="0" y="2"/>
                </a:cxn>
              </a:cxnLst>
              <a:rect l="0" t="0" r="r" b="b"/>
              <a:pathLst>
                <a:path w="1" h="4">
                  <a:moveTo>
                    <a:pt x="0" y="2"/>
                  </a:moveTo>
                  <a:lnTo>
                    <a:pt x="0" y="2"/>
                  </a:lnTo>
                  <a:lnTo>
                    <a:pt x="1" y="0"/>
                  </a:lnTo>
                  <a:lnTo>
                    <a:pt x="1" y="0"/>
                  </a:lnTo>
                  <a:lnTo>
                    <a:pt x="1" y="0"/>
                  </a:lnTo>
                  <a:lnTo>
                    <a:pt x="1" y="2"/>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2" name="Freeform 5680"/>
            <p:cNvSpPr>
              <a:spLocks/>
            </p:cNvSpPr>
            <p:nvPr/>
          </p:nvSpPr>
          <p:spPr bwMode="auto">
            <a:xfrm>
              <a:off x="4679" y="2305"/>
              <a:ext cx="1" cy="4"/>
            </a:xfrm>
            <a:custGeom>
              <a:avLst/>
              <a:gdLst/>
              <a:ahLst/>
              <a:cxnLst>
                <a:cxn ang="0">
                  <a:pos x="0" y="2"/>
                </a:cxn>
                <a:cxn ang="0">
                  <a:pos x="0" y="2"/>
                </a:cxn>
                <a:cxn ang="0">
                  <a:pos x="1" y="0"/>
                </a:cxn>
                <a:cxn ang="0">
                  <a:pos x="1" y="0"/>
                </a:cxn>
                <a:cxn ang="0">
                  <a:pos x="1" y="0"/>
                </a:cxn>
                <a:cxn ang="0">
                  <a:pos x="1" y="2"/>
                </a:cxn>
                <a:cxn ang="0">
                  <a:pos x="0" y="4"/>
                </a:cxn>
                <a:cxn ang="0">
                  <a:pos x="0" y="2"/>
                </a:cxn>
              </a:cxnLst>
              <a:rect l="0" t="0" r="r" b="b"/>
              <a:pathLst>
                <a:path w="1" h="4">
                  <a:moveTo>
                    <a:pt x="0" y="2"/>
                  </a:moveTo>
                  <a:lnTo>
                    <a:pt x="0" y="2"/>
                  </a:lnTo>
                  <a:lnTo>
                    <a:pt x="1" y="0"/>
                  </a:lnTo>
                  <a:lnTo>
                    <a:pt x="1" y="0"/>
                  </a:lnTo>
                  <a:lnTo>
                    <a:pt x="1" y="0"/>
                  </a:lnTo>
                  <a:lnTo>
                    <a:pt x="1" y="2"/>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3" name="Freeform 5681"/>
            <p:cNvSpPr>
              <a:spLocks/>
            </p:cNvSpPr>
            <p:nvPr/>
          </p:nvSpPr>
          <p:spPr bwMode="auto">
            <a:xfrm>
              <a:off x="4736" y="2262"/>
              <a:ext cx="9" cy="14"/>
            </a:xfrm>
            <a:custGeom>
              <a:avLst/>
              <a:gdLst/>
              <a:ahLst/>
              <a:cxnLst>
                <a:cxn ang="0">
                  <a:pos x="2" y="7"/>
                </a:cxn>
                <a:cxn ang="0">
                  <a:pos x="3" y="6"/>
                </a:cxn>
                <a:cxn ang="0">
                  <a:pos x="3" y="4"/>
                </a:cxn>
                <a:cxn ang="0">
                  <a:pos x="5" y="4"/>
                </a:cxn>
                <a:cxn ang="0">
                  <a:pos x="7" y="2"/>
                </a:cxn>
                <a:cxn ang="0">
                  <a:pos x="9" y="0"/>
                </a:cxn>
                <a:cxn ang="0">
                  <a:pos x="9" y="4"/>
                </a:cxn>
                <a:cxn ang="0">
                  <a:pos x="7" y="6"/>
                </a:cxn>
                <a:cxn ang="0">
                  <a:pos x="5" y="7"/>
                </a:cxn>
                <a:cxn ang="0">
                  <a:pos x="3" y="9"/>
                </a:cxn>
                <a:cxn ang="0">
                  <a:pos x="3" y="11"/>
                </a:cxn>
                <a:cxn ang="0">
                  <a:pos x="2" y="11"/>
                </a:cxn>
                <a:cxn ang="0">
                  <a:pos x="2" y="13"/>
                </a:cxn>
                <a:cxn ang="0">
                  <a:pos x="2" y="14"/>
                </a:cxn>
                <a:cxn ang="0">
                  <a:pos x="0" y="11"/>
                </a:cxn>
                <a:cxn ang="0">
                  <a:pos x="0" y="9"/>
                </a:cxn>
                <a:cxn ang="0">
                  <a:pos x="2" y="7"/>
                </a:cxn>
              </a:cxnLst>
              <a:rect l="0" t="0" r="r" b="b"/>
              <a:pathLst>
                <a:path w="9" h="14">
                  <a:moveTo>
                    <a:pt x="2" y="7"/>
                  </a:moveTo>
                  <a:lnTo>
                    <a:pt x="3" y="6"/>
                  </a:lnTo>
                  <a:lnTo>
                    <a:pt x="3" y="4"/>
                  </a:lnTo>
                  <a:lnTo>
                    <a:pt x="5" y="4"/>
                  </a:lnTo>
                  <a:lnTo>
                    <a:pt x="7" y="2"/>
                  </a:lnTo>
                  <a:lnTo>
                    <a:pt x="9" y="0"/>
                  </a:lnTo>
                  <a:lnTo>
                    <a:pt x="9" y="4"/>
                  </a:lnTo>
                  <a:lnTo>
                    <a:pt x="7" y="6"/>
                  </a:lnTo>
                  <a:lnTo>
                    <a:pt x="5" y="7"/>
                  </a:lnTo>
                  <a:lnTo>
                    <a:pt x="3" y="9"/>
                  </a:lnTo>
                  <a:lnTo>
                    <a:pt x="3" y="11"/>
                  </a:lnTo>
                  <a:lnTo>
                    <a:pt x="2" y="11"/>
                  </a:lnTo>
                  <a:lnTo>
                    <a:pt x="2" y="13"/>
                  </a:lnTo>
                  <a:lnTo>
                    <a:pt x="2" y="14"/>
                  </a:lnTo>
                  <a:lnTo>
                    <a:pt x="0" y="11"/>
                  </a:lnTo>
                  <a:lnTo>
                    <a:pt x="0" y="9"/>
                  </a:lnTo>
                  <a:lnTo>
                    <a:pt x="2"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4" name="Freeform 5682"/>
            <p:cNvSpPr>
              <a:spLocks/>
            </p:cNvSpPr>
            <p:nvPr/>
          </p:nvSpPr>
          <p:spPr bwMode="auto">
            <a:xfrm>
              <a:off x="4736" y="2262"/>
              <a:ext cx="9" cy="14"/>
            </a:xfrm>
            <a:custGeom>
              <a:avLst/>
              <a:gdLst/>
              <a:ahLst/>
              <a:cxnLst>
                <a:cxn ang="0">
                  <a:pos x="2" y="7"/>
                </a:cxn>
                <a:cxn ang="0">
                  <a:pos x="3" y="6"/>
                </a:cxn>
                <a:cxn ang="0">
                  <a:pos x="3" y="4"/>
                </a:cxn>
                <a:cxn ang="0">
                  <a:pos x="5" y="4"/>
                </a:cxn>
                <a:cxn ang="0">
                  <a:pos x="7" y="2"/>
                </a:cxn>
                <a:cxn ang="0">
                  <a:pos x="9" y="0"/>
                </a:cxn>
                <a:cxn ang="0">
                  <a:pos x="9" y="4"/>
                </a:cxn>
                <a:cxn ang="0">
                  <a:pos x="7" y="6"/>
                </a:cxn>
                <a:cxn ang="0">
                  <a:pos x="5" y="7"/>
                </a:cxn>
                <a:cxn ang="0">
                  <a:pos x="3" y="9"/>
                </a:cxn>
                <a:cxn ang="0">
                  <a:pos x="3" y="11"/>
                </a:cxn>
                <a:cxn ang="0">
                  <a:pos x="2" y="11"/>
                </a:cxn>
                <a:cxn ang="0">
                  <a:pos x="2" y="13"/>
                </a:cxn>
                <a:cxn ang="0">
                  <a:pos x="2" y="14"/>
                </a:cxn>
                <a:cxn ang="0">
                  <a:pos x="0" y="11"/>
                </a:cxn>
                <a:cxn ang="0">
                  <a:pos x="0" y="9"/>
                </a:cxn>
                <a:cxn ang="0">
                  <a:pos x="2" y="7"/>
                </a:cxn>
              </a:cxnLst>
              <a:rect l="0" t="0" r="r" b="b"/>
              <a:pathLst>
                <a:path w="9" h="14">
                  <a:moveTo>
                    <a:pt x="2" y="7"/>
                  </a:moveTo>
                  <a:lnTo>
                    <a:pt x="3" y="6"/>
                  </a:lnTo>
                  <a:lnTo>
                    <a:pt x="3" y="4"/>
                  </a:lnTo>
                  <a:lnTo>
                    <a:pt x="5" y="4"/>
                  </a:lnTo>
                  <a:lnTo>
                    <a:pt x="7" y="2"/>
                  </a:lnTo>
                  <a:lnTo>
                    <a:pt x="9" y="0"/>
                  </a:lnTo>
                  <a:lnTo>
                    <a:pt x="9" y="4"/>
                  </a:lnTo>
                  <a:lnTo>
                    <a:pt x="7" y="6"/>
                  </a:lnTo>
                  <a:lnTo>
                    <a:pt x="5" y="7"/>
                  </a:lnTo>
                  <a:lnTo>
                    <a:pt x="3" y="9"/>
                  </a:lnTo>
                  <a:lnTo>
                    <a:pt x="3" y="11"/>
                  </a:lnTo>
                  <a:lnTo>
                    <a:pt x="2" y="11"/>
                  </a:lnTo>
                  <a:lnTo>
                    <a:pt x="2" y="13"/>
                  </a:lnTo>
                  <a:lnTo>
                    <a:pt x="2" y="14"/>
                  </a:lnTo>
                  <a:lnTo>
                    <a:pt x="0" y="11"/>
                  </a:lnTo>
                  <a:lnTo>
                    <a:pt x="0" y="9"/>
                  </a:lnTo>
                  <a:lnTo>
                    <a:pt x="2"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5" name="Freeform 5683"/>
            <p:cNvSpPr>
              <a:spLocks/>
            </p:cNvSpPr>
            <p:nvPr/>
          </p:nvSpPr>
          <p:spPr bwMode="auto">
            <a:xfrm>
              <a:off x="4755" y="2244"/>
              <a:ext cx="2" cy="4"/>
            </a:xfrm>
            <a:custGeom>
              <a:avLst/>
              <a:gdLst/>
              <a:ahLst/>
              <a:cxnLst>
                <a:cxn ang="0">
                  <a:pos x="0" y="2"/>
                </a:cxn>
                <a:cxn ang="0">
                  <a:pos x="2" y="4"/>
                </a:cxn>
                <a:cxn ang="0">
                  <a:pos x="0" y="4"/>
                </a:cxn>
                <a:cxn ang="0">
                  <a:pos x="0" y="2"/>
                </a:cxn>
                <a:cxn ang="0">
                  <a:pos x="0" y="2"/>
                </a:cxn>
                <a:cxn ang="0">
                  <a:pos x="0" y="0"/>
                </a:cxn>
                <a:cxn ang="0">
                  <a:pos x="0" y="2"/>
                </a:cxn>
                <a:cxn ang="0">
                  <a:pos x="0" y="2"/>
                </a:cxn>
              </a:cxnLst>
              <a:rect l="0" t="0" r="r" b="b"/>
              <a:pathLst>
                <a:path w="2" h="4">
                  <a:moveTo>
                    <a:pt x="0" y="2"/>
                  </a:moveTo>
                  <a:lnTo>
                    <a:pt x="2" y="4"/>
                  </a:lnTo>
                  <a:lnTo>
                    <a:pt x="0" y="4"/>
                  </a:lnTo>
                  <a:lnTo>
                    <a:pt x="0" y="2"/>
                  </a:lnTo>
                  <a:lnTo>
                    <a:pt x="0" y="2"/>
                  </a:lnTo>
                  <a:lnTo>
                    <a:pt x="0" y="0"/>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6" name="Freeform 5684"/>
            <p:cNvSpPr>
              <a:spLocks/>
            </p:cNvSpPr>
            <p:nvPr/>
          </p:nvSpPr>
          <p:spPr bwMode="auto">
            <a:xfrm>
              <a:off x="4755" y="2244"/>
              <a:ext cx="2" cy="4"/>
            </a:xfrm>
            <a:custGeom>
              <a:avLst/>
              <a:gdLst/>
              <a:ahLst/>
              <a:cxnLst>
                <a:cxn ang="0">
                  <a:pos x="0" y="2"/>
                </a:cxn>
                <a:cxn ang="0">
                  <a:pos x="2" y="4"/>
                </a:cxn>
                <a:cxn ang="0">
                  <a:pos x="0" y="4"/>
                </a:cxn>
                <a:cxn ang="0">
                  <a:pos x="0" y="2"/>
                </a:cxn>
                <a:cxn ang="0">
                  <a:pos x="0" y="2"/>
                </a:cxn>
                <a:cxn ang="0">
                  <a:pos x="0" y="0"/>
                </a:cxn>
                <a:cxn ang="0">
                  <a:pos x="0" y="2"/>
                </a:cxn>
                <a:cxn ang="0">
                  <a:pos x="0" y="2"/>
                </a:cxn>
              </a:cxnLst>
              <a:rect l="0" t="0" r="r" b="b"/>
              <a:pathLst>
                <a:path w="2" h="4">
                  <a:moveTo>
                    <a:pt x="0" y="2"/>
                  </a:moveTo>
                  <a:lnTo>
                    <a:pt x="2" y="4"/>
                  </a:lnTo>
                  <a:lnTo>
                    <a:pt x="0" y="4"/>
                  </a:lnTo>
                  <a:lnTo>
                    <a:pt x="0" y="2"/>
                  </a:lnTo>
                  <a:lnTo>
                    <a:pt x="0" y="2"/>
                  </a:lnTo>
                  <a:lnTo>
                    <a:pt x="0" y="0"/>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7" name="Freeform 5685"/>
            <p:cNvSpPr>
              <a:spLocks/>
            </p:cNvSpPr>
            <p:nvPr/>
          </p:nvSpPr>
          <p:spPr bwMode="auto">
            <a:xfrm>
              <a:off x="4761" y="2234"/>
              <a:ext cx="5" cy="5"/>
            </a:xfrm>
            <a:custGeom>
              <a:avLst/>
              <a:gdLst/>
              <a:ahLst/>
              <a:cxnLst>
                <a:cxn ang="0">
                  <a:pos x="2" y="1"/>
                </a:cxn>
                <a:cxn ang="0">
                  <a:pos x="5" y="0"/>
                </a:cxn>
                <a:cxn ang="0">
                  <a:pos x="5" y="0"/>
                </a:cxn>
                <a:cxn ang="0">
                  <a:pos x="5" y="1"/>
                </a:cxn>
                <a:cxn ang="0">
                  <a:pos x="3" y="3"/>
                </a:cxn>
                <a:cxn ang="0">
                  <a:pos x="3" y="5"/>
                </a:cxn>
                <a:cxn ang="0">
                  <a:pos x="2" y="5"/>
                </a:cxn>
                <a:cxn ang="0">
                  <a:pos x="2" y="5"/>
                </a:cxn>
                <a:cxn ang="0">
                  <a:pos x="0" y="5"/>
                </a:cxn>
                <a:cxn ang="0">
                  <a:pos x="0" y="3"/>
                </a:cxn>
                <a:cxn ang="0">
                  <a:pos x="2" y="1"/>
                </a:cxn>
                <a:cxn ang="0">
                  <a:pos x="2" y="1"/>
                </a:cxn>
              </a:cxnLst>
              <a:rect l="0" t="0" r="r" b="b"/>
              <a:pathLst>
                <a:path w="5" h="5">
                  <a:moveTo>
                    <a:pt x="2" y="1"/>
                  </a:moveTo>
                  <a:lnTo>
                    <a:pt x="5" y="0"/>
                  </a:lnTo>
                  <a:lnTo>
                    <a:pt x="5" y="0"/>
                  </a:lnTo>
                  <a:lnTo>
                    <a:pt x="5" y="1"/>
                  </a:lnTo>
                  <a:lnTo>
                    <a:pt x="3" y="3"/>
                  </a:lnTo>
                  <a:lnTo>
                    <a:pt x="3" y="5"/>
                  </a:lnTo>
                  <a:lnTo>
                    <a:pt x="2" y="5"/>
                  </a:lnTo>
                  <a:lnTo>
                    <a:pt x="2" y="5"/>
                  </a:lnTo>
                  <a:lnTo>
                    <a:pt x="0" y="5"/>
                  </a:lnTo>
                  <a:lnTo>
                    <a:pt x="0" y="3"/>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668" name="Freeform 5686"/>
            <p:cNvSpPr>
              <a:spLocks/>
            </p:cNvSpPr>
            <p:nvPr/>
          </p:nvSpPr>
          <p:spPr bwMode="auto">
            <a:xfrm>
              <a:off x="4761" y="2234"/>
              <a:ext cx="5" cy="5"/>
            </a:xfrm>
            <a:custGeom>
              <a:avLst/>
              <a:gdLst/>
              <a:ahLst/>
              <a:cxnLst>
                <a:cxn ang="0">
                  <a:pos x="2" y="1"/>
                </a:cxn>
                <a:cxn ang="0">
                  <a:pos x="5" y="0"/>
                </a:cxn>
                <a:cxn ang="0">
                  <a:pos x="5" y="0"/>
                </a:cxn>
                <a:cxn ang="0">
                  <a:pos x="5" y="1"/>
                </a:cxn>
                <a:cxn ang="0">
                  <a:pos x="3" y="3"/>
                </a:cxn>
                <a:cxn ang="0">
                  <a:pos x="3" y="5"/>
                </a:cxn>
                <a:cxn ang="0">
                  <a:pos x="2" y="5"/>
                </a:cxn>
                <a:cxn ang="0">
                  <a:pos x="2" y="5"/>
                </a:cxn>
                <a:cxn ang="0">
                  <a:pos x="0" y="5"/>
                </a:cxn>
                <a:cxn ang="0">
                  <a:pos x="0" y="3"/>
                </a:cxn>
                <a:cxn ang="0">
                  <a:pos x="2" y="1"/>
                </a:cxn>
                <a:cxn ang="0">
                  <a:pos x="2" y="1"/>
                </a:cxn>
              </a:cxnLst>
              <a:rect l="0" t="0" r="r" b="b"/>
              <a:pathLst>
                <a:path w="5" h="5">
                  <a:moveTo>
                    <a:pt x="2" y="1"/>
                  </a:moveTo>
                  <a:lnTo>
                    <a:pt x="5" y="0"/>
                  </a:lnTo>
                  <a:lnTo>
                    <a:pt x="5" y="0"/>
                  </a:lnTo>
                  <a:lnTo>
                    <a:pt x="5" y="1"/>
                  </a:lnTo>
                  <a:lnTo>
                    <a:pt x="3" y="3"/>
                  </a:lnTo>
                  <a:lnTo>
                    <a:pt x="3" y="5"/>
                  </a:lnTo>
                  <a:lnTo>
                    <a:pt x="2" y="5"/>
                  </a:lnTo>
                  <a:lnTo>
                    <a:pt x="2" y="5"/>
                  </a:lnTo>
                  <a:lnTo>
                    <a:pt x="0" y="5"/>
                  </a:lnTo>
                  <a:lnTo>
                    <a:pt x="0" y="3"/>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8" name="Group 5888"/>
          <p:cNvGrpSpPr>
            <a:grpSpLocks/>
          </p:cNvGrpSpPr>
          <p:nvPr/>
        </p:nvGrpSpPr>
        <p:grpSpPr bwMode="auto">
          <a:xfrm>
            <a:off x="1827562" y="1431603"/>
            <a:ext cx="7245300" cy="4694714"/>
            <a:chOff x="944" y="672"/>
            <a:chExt cx="4795" cy="3107"/>
          </a:xfrm>
          <a:solidFill>
            <a:schemeClr val="bg1">
              <a:lumMod val="85000"/>
            </a:schemeClr>
          </a:solidFill>
        </p:grpSpPr>
        <p:sp>
          <p:nvSpPr>
            <p:cNvPr id="269" name="Freeform 5688"/>
            <p:cNvSpPr>
              <a:spLocks/>
            </p:cNvSpPr>
            <p:nvPr/>
          </p:nvSpPr>
          <p:spPr bwMode="auto">
            <a:xfrm>
              <a:off x="4697" y="2298"/>
              <a:ext cx="3" cy="3"/>
            </a:xfrm>
            <a:custGeom>
              <a:avLst/>
              <a:gdLst/>
              <a:ahLst/>
              <a:cxnLst>
                <a:cxn ang="0">
                  <a:pos x="1" y="2"/>
                </a:cxn>
                <a:cxn ang="0">
                  <a:pos x="0" y="0"/>
                </a:cxn>
                <a:cxn ang="0">
                  <a:pos x="1" y="2"/>
                </a:cxn>
                <a:cxn ang="0">
                  <a:pos x="1" y="2"/>
                </a:cxn>
                <a:cxn ang="0">
                  <a:pos x="3" y="2"/>
                </a:cxn>
                <a:cxn ang="0">
                  <a:pos x="3" y="3"/>
                </a:cxn>
                <a:cxn ang="0">
                  <a:pos x="1" y="3"/>
                </a:cxn>
                <a:cxn ang="0">
                  <a:pos x="1" y="2"/>
                </a:cxn>
                <a:cxn ang="0">
                  <a:pos x="1" y="2"/>
                </a:cxn>
              </a:cxnLst>
              <a:rect l="0" t="0" r="r" b="b"/>
              <a:pathLst>
                <a:path w="3" h="3">
                  <a:moveTo>
                    <a:pt x="1" y="2"/>
                  </a:moveTo>
                  <a:lnTo>
                    <a:pt x="0" y="0"/>
                  </a:lnTo>
                  <a:lnTo>
                    <a:pt x="1" y="2"/>
                  </a:lnTo>
                  <a:lnTo>
                    <a:pt x="1" y="2"/>
                  </a:lnTo>
                  <a:lnTo>
                    <a:pt x="3" y="2"/>
                  </a:lnTo>
                  <a:lnTo>
                    <a:pt x="3" y="3"/>
                  </a:lnTo>
                  <a:lnTo>
                    <a:pt x="1" y="3"/>
                  </a:lnTo>
                  <a:lnTo>
                    <a:pt x="1" y="2"/>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0" name="Freeform 5689"/>
            <p:cNvSpPr>
              <a:spLocks/>
            </p:cNvSpPr>
            <p:nvPr/>
          </p:nvSpPr>
          <p:spPr bwMode="auto">
            <a:xfrm>
              <a:off x="4697" y="2298"/>
              <a:ext cx="3" cy="3"/>
            </a:xfrm>
            <a:custGeom>
              <a:avLst/>
              <a:gdLst/>
              <a:ahLst/>
              <a:cxnLst>
                <a:cxn ang="0">
                  <a:pos x="1" y="2"/>
                </a:cxn>
                <a:cxn ang="0">
                  <a:pos x="0" y="0"/>
                </a:cxn>
                <a:cxn ang="0">
                  <a:pos x="1" y="2"/>
                </a:cxn>
                <a:cxn ang="0">
                  <a:pos x="1" y="2"/>
                </a:cxn>
                <a:cxn ang="0">
                  <a:pos x="3" y="2"/>
                </a:cxn>
                <a:cxn ang="0">
                  <a:pos x="3" y="3"/>
                </a:cxn>
                <a:cxn ang="0">
                  <a:pos x="1" y="3"/>
                </a:cxn>
                <a:cxn ang="0">
                  <a:pos x="1" y="2"/>
                </a:cxn>
                <a:cxn ang="0">
                  <a:pos x="1" y="2"/>
                </a:cxn>
              </a:cxnLst>
              <a:rect l="0" t="0" r="r" b="b"/>
              <a:pathLst>
                <a:path w="3" h="3">
                  <a:moveTo>
                    <a:pt x="1" y="2"/>
                  </a:moveTo>
                  <a:lnTo>
                    <a:pt x="0" y="0"/>
                  </a:lnTo>
                  <a:lnTo>
                    <a:pt x="1" y="2"/>
                  </a:lnTo>
                  <a:lnTo>
                    <a:pt x="1" y="2"/>
                  </a:lnTo>
                  <a:lnTo>
                    <a:pt x="3" y="2"/>
                  </a:lnTo>
                  <a:lnTo>
                    <a:pt x="3" y="3"/>
                  </a:lnTo>
                  <a:lnTo>
                    <a:pt x="1" y="3"/>
                  </a:lnTo>
                  <a:lnTo>
                    <a:pt x="1" y="2"/>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1" name="Freeform 5690"/>
            <p:cNvSpPr>
              <a:spLocks/>
            </p:cNvSpPr>
            <p:nvPr/>
          </p:nvSpPr>
          <p:spPr bwMode="auto">
            <a:xfrm>
              <a:off x="4682" y="1950"/>
              <a:ext cx="102" cy="109"/>
            </a:xfrm>
            <a:custGeom>
              <a:avLst/>
              <a:gdLst/>
              <a:ahLst/>
              <a:cxnLst>
                <a:cxn ang="0">
                  <a:pos x="64" y="89"/>
                </a:cxn>
                <a:cxn ang="0">
                  <a:pos x="50" y="78"/>
                </a:cxn>
                <a:cxn ang="0">
                  <a:pos x="52" y="73"/>
                </a:cxn>
                <a:cxn ang="0">
                  <a:pos x="52" y="66"/>
                </a:cxn>
                <a:cxn ang="0">
                  <a:pos x="59" y="61"/>
                </a:cxn>
                <a:cxn ang="0">
                  <a:pos x="70" y="59"/>
                </a:cxn>
                <a:cxn ang="0">
                  <a:pos x="81" y="46"/>
                </a:cxn>
                <a:cxn ang="0">
                  <a:pos x="88" y="43"/>
                </a:cxn>
                <a:cxn ang="0">
                  <a:pos x="86" y="32"/>
                </a:cxn>
                <a:cxn ang="0">
                  <a:pos x="98" y="14"/>
                </a:cxn>
                <a:cxn ang="0">
                  <a:pos x="102" y="14"/>
                </a:cxn>
                <a:cxn ang="0">
                  <a:pos x="98" y="7"/>
                </a:cxn>
                <a:cxn ang="0">
                  <a:pos x="93" y="0"/>
                </a:cxn>
                <a:cxn ang="0">
                  <a:pos x="84" y="12"/>
                </a:cxn>
                <a:cxn ang="0">
                  <a:pos x="63" y="21"/>
                </a:cxn>
                <a:cxn ang="0">
                  <a:pos x="63" y="32"/>
                </a:cxn>
                <a:cxn ang="0">
                  <a:pos x="47" y="30"/>
                </a:cxn>
                <a:cxn ang="0">
                  <a:pos x="15" y="52"/>
                </a:cxn>
                <a:cxn ang="0">
                  <a:pos x="2" y="64"/>
                </a:cxn>
                <a:cxn ang="0">
                  <a:pos x="4" y="68"/>
                </a:cxn>
                <a:cxn ang="0">
                  <a:pos x="9" y="69"/>
                </a:cxn>
                <a:cxn ang="0">
                  <a:pos x="20" y="71"/>
                </a:cxn>
                <a:cxn ang="0">
                  <a:pos x="16" y="89"/>
                </a:cxn>
                <a:cxn ang="0">
                  <a:pos x="15" y="91"/>
                </a:cxn>
                <a:cxn ang="0">
                  <a:pos x="11" y="93"/>
                </a:cxn>
                <a:cxn ang="0">
                  <a:pos x="7" y="102"/>
                </a:cxn>
                <a:cxn ang="0">
                  <a:pos x="15" y="102"/>
                </a:cxn>
                <a:cxn ang="0">
                  <a:pos x="15" y="105"/>
                </a:cxn>
                <a:cxn ang="0">
                  <a:pos x="13" y="107"/>
                </a:cxn>
                <a:cxn ang="0">
                  <a:pos x="16" y="109"/>
                </a:cxn>
                <a:cxn ang="0">
                  <a:pos x="20" y="107"/>
                </a:cxn>
                <a:cxn ang="0">
                  <a:pos x="23" y="103"/>
                </a:cxn>
                <a:cxn ang="0">
                  <a:pos x="23" y="103"/>
                </a:cxn>
                <a:cxn ang="0">
                  <a:pos x="27" y="107"/>
                </a:cxn>
                <a:cxn ang="0">
                  <a:pos x="31" y="107"/>
                </a:cxn>
                <a:cxn ang="0">
                  <a:pos x="36" y="109"/>
                </a:cxn>
                <a:cxn ang="0">
                  <a:pos x="57" y="98"/>
                </a:cxn>
                <a:cxn ang="0">
                  <a:pos x="66" y="93"/>
                </a:cxn>
              </a:cxnLst>
              <a:rect l="0" t="0" r="r" b="b"/>
              <a:pathLst>
                <a:path w="102" h="109">
                  <a:moveTo>
                    <a:pt x="66" y="93"/>
                  </a:moveTo>
                  <a:lnTo>
                    <a:pt x="64" y="89"/>
                  </a:lnTo>
                  <a:lnTo>
                    <a:pt x="56" y="80"/>
                  </a:lnTo>
                  <a:lnTo>
                    <a:pt x="50" y="78"/>
                  </a:lnTo>
                  <a:lnTo>
                    <a:pt x="50" y="77"/>
                  </a:lnTo>
                  <a:lnTo>
                    <a:pt x="52" y="73"/>
                  </a:lnTo>
                  <a:lnTo>
                    <a:pt x="52" y="75"/>
                  </a:lnTo>
                  <a:lnTo>
                    <a:pt x="52" y="66"/>
                  </a:lnTo>
                  <a:lnTo>
                    <a:pt x="57" y="64"/>
                  </a:lnTo>
                  <a:lnTo>
                    <a:pt x="59" y="61"/>
                  </a:lnTo>
                  <a:lnTo>
                    <a:pt x="66" y="61"/>
                  </a:lnTo>
                  <a:lnTo>
                    <a:pt x="70" y="59"/>
                  </a:lnTo>
                  <a:lnTo>
                    <a:pt x="70" y="57"/>
                  </a:lnTo>
                  <a:lnTo>
                    <a:pt x="81" y="46"/>
                  </a:lnTo>
                  <a:lnTo>
                    <a:pt x="86" y="45"/>
                  </a:lnTo>
                  <a:lnTo>
                    <a:pt x="88" y="43"/>
                  </a:lnTo>
                  <a:lnTo>
                    <a:pt x="88" y="34"/>
                  </a:lnTo>
                  <a:lnTo>
                    <a:pt x="86" y="32"/>
                  </a:lnTo>
                  <a:lnTo>
                    <a:pt x="88" y="28"/>
                  </a:lnTo>
                  <a:lnTo>
                    <a:pt x="98" y="14"/>
                  </a:lnTo>
                  <a:lnTo>
                    <a:pt x="100" y="12"/>
                  </a:lnTo>
                  <a:lnTo>
                    <a:pt x="102" y="14"/>
                  </a:lnTo>
                  <a:lnTo>
                    <a:pt x="100" y="7"/>
                  </a:lnTo>
                  <a:lnTo>
                    <a:pt x="98" y="7"/>
                  </a:lnTo>
                  <a:lnTo>
                    <a:pt x="97" y="2"/>
                  </a:lnTo>
                  <a:lnTo>
                    <a:pt x="93" y="0"/>
                  </a:lnTo>
                  <a:lnTo>
                    <a:pt x="89" y="2"/>
                  </a:lnTo>
                  <a:lnTo>
                    <a:pt x="84" y="12"/>
                  </a:lnTo>
                  <a:lnTo>
                    <a:pt x="75" y="20"/>
                  </a:lnTo>
                  <a:lnTo>
                    <a:pt x="63" y="21"/>
                  </a:lnTo>
                  <a:lnTo>
                    <a:pt x="61" y="23"/>
                  </a:lnTo>
                  <a:lnTo>
                    <a:pt x="63" y="32"/>
                  </a:lnTo>
                  <a:lnTo>
                    <a:pt x="52" y="34"/>
                  </a:lnTo>
                  <a:lnTo>
                    <a:pt x="47" y="30"/>
                  </a:lnTo>
                  <a:lnTo>
                    <a:pt x="41" y="30"/>
                  </a:lnTo>
                  <a:lnTo>
                    <a:pt x="15" y="52"/>
                  </a:lnTo>
                  <a:lnTo>
                    <a:pt x="9" y="53"/>
                  </a:lnTo>
                  <a:lnTo>
                    <a:pt x="2" y="64"/>
                  </a:lnTo>
                  <a:lnTo>
                    <a:pt x="0" y="64"/>
                  </a:lnTo>
                  <a:lnTo>
                    <a:pt x="4" y="68"/>
                  </a:lnTo>
                  <a:lnTo>
                    <a:pt x="6" y="71"/>
                  </a:lnTo>
                  <a:lnTo>
                    <a:pt x="9" y="69"/>
                  </a:lnTo>
                  <a:lnTo>
                    <a:pt x="18" y="71"/>
                  </a:lnTo>
                  <a:lnTo>
                    <a:pt x="20" y="71"/>
                  </a:lnTo>
                  <a:lnTo>
                    <a:pt x="15" y="87"/>
                  </a:lnTo>
                  <a:lnTo>
                    <a:pt x="16" y="89"/>
                  </a:lnTo>
                  <a:lnTo>
                    <a:pt x="18" y="89"/>
                  </a:lnTo>
                  <a:lnTo>
                    <a:pt x="15" y="91"/>
                  </a:lnTo>
                  <a:lnTo>
                    <a:pt x="13" y="93"/>
                  </a:lnTo>
                  <a:lnTo>
                    <a:pt x="11" y="93"/>
                  </a:lnTo>
                  <a:lnTo>
                    <a:pt x="11" y="98"/>
                  </a:lnTo>
                  <a:lnTo>
                    <a:pt x="7" y="102"/>
                  </a:lnTo>
                  <a:lnTo>
                    <a:pt x="13" y="102"/>
                  </a:lnTo>
                  <a:lnTo>
                    <a:pt x="15" y="102"/>
                  </a:lnTo>
                  <a:lnTo>
                    <a:pt x="15" y="103"/>
                  </a:lnTo>
                  <a:lnTo>
                    <a:pt x="15" y="105"/>
                  </a:lnTo>
                  <a:lnTo>
                    <a:pt x="13" y="105"/>
                  </a:lnTo>
                  <a:lnTo>
                    <a:pt x="13" y="107"/>
                  </a:lnTo>
                  <a:lnTo>
                    <a:pt x="15" y="105"/>
                  </a:lnTo>
                  <a:lnTo>
                    <a:pt x="16" y="109"/>
                  </a:lnTo>
                  <a:lnTo>
                    <a:pt x="18" y="109"/>
                  </a:lnTo>
                  <a:lnTo>
                    <a:pt x="20" y="107"/>
                  </a:lnTo>
                  <a:lnTo>
                    <a:pt x="22" y="107"/>
                  </a:lnTo>
                  <a:lnTo>
                    <a:pt x="23" y="103"/>
                  </a:lnTo>
                  <a:lnTo>
                    <a:pt x="22" y="103"/>
                  </a:lnTo>
                  <a:lnTo>
                    <a:pt x="23" y="103"/>
                  </a:lnTo>
                  <a:lnTo>
                    <a:pt x="25" y="105"/>
                  </a:lnTo>
                  <a:lnTo>
                    <a:pt x="27" y="107"/>
                  </a:lnTo>
                  <a:lnTo>
                    <a:pt x="31" y="109"/>
                  </a:lnTo>
                  <a:lnTo>
                    <a:pt x="31" y="107"/>
                  </a:lnTo>
                  <a:lnTo>
                    <a:pt x="34" y="105"/>
                  </a:lnTo>
                  <a:lnTo>
                    <a:pt x="36" y="109"/>
                  </a:lnTo>
                  <a:lnTo>
                    <a:pt x="47" y="98"/>
                  </a:lnTo>
                  <a:lnTo>
                    <a:pt x="57" y="98"/>
                  </a:lnTo>
                  <a:lnTo>
                    <a:pt x="61" y="96"/>
                  </a:lnTo>
                  <a:lnTo>
                    <a:pt x="66" y="9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2" name="Freeform 5691"/>
            <p:cNvSpPr>
              <a:spLocks/>
            </p:cNvSpPr>
            <p:nvPr/>
          </p:nvSpPr>
          <p:spPr bwMode="auto">
            <a:xfrm>
              <a:off x="4682" y="1950"/>
              <a:ext cx="102" cy="109"/>
            </a:xfrm>
            <a:custGeom>
              <a:avLst/>
              <a:gdLst/>
              <a:ahLst/>
              <a:cxnLst>
                <a:cxn ang="0">
                  <a:pos x="64" y="89"/>
                </a:cxn>
                <a:cxn ang="0">
                  <a:pos x="50" y="78"/>
                </a:cxn>
                <a:cxn ang="0">
                  <a:pos x="52" y="73"/>
                </a:cxn>
                <a:cxn ang="0">
                  <a:pos x="52" y="66"/>
                </a:cxn>
                <a:cxn ang="0">
                  <a:pos x="59" y="61"/>
                </a:cxn>
                <a:cxn ang="0">
                  <a:pos x="70" y="59"/>
                </a:cxn>
                <a:cxn ang="0">
                  <a:pos x="81" y="46"/>
                </a:cxn>
                <a:cxn ang="0">
                  <a:pos x="88" y="43"/>
                </a:cxn>
                <a:cxn ang="0">
                  <a:pos x="86" y="32"/>
                </a:cxn>
                <a:cxn ang="0">
                  <a:pos x="98" y="14"/>
                </a:cxn>
                <a:cxn ang="0">
                  <a:pos x="102" y="14"/>
                </a:cxn>
                <a:cxn ang="0">
                  <a:pos x="98" y="7"/>
                </a:cxn>
                <a:cxn ang="0">
                  <a:pos x="93" y="0"/>
                </a:cxn>
                <a:cxn ang="0">
                  <a:pos x="84" y="12"/>
                </a:cxn>
                <a:cxn ang="0">
                  <a:pos x="63" y="21"/>
                </a:cxn>
                <a:cxn ang="0">
                  <a:pos x="63" y="32"/>
                </a:cxn>
                <a:cxn ang="0">
                  <a:pos x="47" y="30"/>
                </a:cxn>
                <a:cxn ang="0">
                  <a:pos x="15" y="52"/>
                </a:cxn>
                <a:cxn ang="0">
                  <a:pos x="2" y="64"/>
                </a:cxn>
                <a:cxn ang="0">
                  <a:pos x="4" y="68"/>
                </a:cxn>
                <a:cxn ang="0">
                  <a:pos x="9" y="69"/>
                </a:cxn>
                <a:cxn ang="0">
                  <a:pos x="20" y="71"/>
                </a:cxn>
                <a:cxn ang="0">
                  <a:pos x="16" y="89"/>
                </a:cxn>
                <a:cxn ang="0">
                  <a:pos x="15" y="91"/>
                </a:cxn>
                <a:cxn ang="0">
                  <a:pos x="11" y="93"/>
                </a:cxn>
                <a:cxn ang="0">
                  <a:pos x="7" y="102"/>
                </a:cxn>
                <a:cxn ang="0">
                  <a:pos x="15" y="102"/>
                </a:cxn>
                <a:cxn ang="0">
                  <a:pos x="15" y="105"/>
                </a:cxn>
                <a:cxn ang="0">
                  <a:pos x="13" y="107"/>
                </a:cxn>
                <a:cxn ang="0">
                  <a:pos x="16" y="109"/>
                </a:cxn>
                <a:cxn ang="0">
                  <a:pos x="20" y="107"/>
                </a:cxn>
                <a:cxn ang="0">
                  <a:pos x="23" y="103"/>
                </a:cxn>
                <a:cxn ang="0">
                  <a:pos x="23" y="103"/>
                </a:cxn>
                <a:cxn ang="0">
                  <a:pos x="27" y="107"/>
                </a:cxn>
                <a:cxn ang="0">
                  <a:pos x="31" y="107"/>
                </a:cxn>
                <a:cxn ang="0">
                  <a:pos x="36" y="109"/>
                </a:cxn>
                <a:cxn ang="0">
                  <a:pos x="57" y="98"/>
                </a:cxn>
                <a:cxn ang="0">
                  <a:pos x="66" y="93"/>
                </a:cxn>
              </a:cxnLst>
              <a:rect l="0" t="0" r="r" b="b"/>
              <a:pathLst>
                <a:path w="102" h="109">
                  <a:moveTo>
                    <a:pt x="66" y="93"/>
                  </a:moveTo>
                  <a:lnTo>
                    <a:pt x="64" y="89"/>
                  </a:lnTo>
                  <a:lnTo>
                    <a:pt x="56" y="80"/>
                  </a:lnTo>
                  <a:lnTo>
                    <a:pt x="50" y="78"/>
                  </a:lnTo>
                  <a:lnTo>
                    <a:pt x="50" y="77"/>
                  </a:lnTo>
                  <a:lnTo>
                    <a:pt x="52" y="73"/>
                  </a:lnTo>
                  <a:lnTo>
                    <a:pt x="52" y="75"/>
                  </a:lnTo>
                  <a:lnTo>
                    <a:pt x="52" y="66"/>
                  </a:lnTo>
                  <a:lnTo>
                    <a:pt x="57" y="64"/>
                  </a:lnTo>
                  <a:lnTo>
                    <a:pt x="59" y="61"/>
                  </a:lnTo>
                  <a:lnTo>
                    <a:pt x="66" y="61"/>
                  </a:lnTo>
                  <a:lnTo>
                    <a:pt x="70" y="59"/>
                  </a:lnTo>
                  <a:lnTo>
                    <a:pt x="70" y="57"/>
                  </a:lnTo>
                  <a:lnTo>
                    <a:pt x="81" y="46"/>
                  </a:lnTo>
                  <a:lnTo>
                    <a:pt x="86" y="45"/>
                  </a:lnTo>
                  <a:lnTo>
                    <a:pt x="88" y="43"/>
                  </a:lnTo>
                  <a:lnTo>
                    <a:pt x="88" y="34"/>
                  </a:lnTo>
                  <a:lnTo>
                    <a:pt x="86" y="32"/>
                  </a:lnTo>
                  <a:lnTo>
                    <a:pt x="88" y="28"/>
                  </a:lnTo>
                  <a:lnTo>
                    <a:pt x="98" y="14"/>
                  </a:lnTo>
                  <a:lnTo>
                    <a:pt x="100" y="12"/>
                  </a:lnTo>
                  <a:lnTo>
                    <a:pt x="102" y="14"/>
                  </a:lnTo>
                  <a:lnTo>
                    <a:pt x="100" y="7"/>
                  </a:lnTo>
                  <a:lnTo>
                    <a:pt x="98" y="7"/>
                  </a:lnTo>
                  <a:lnTo>
                    <a:pt x="97" y="2"/>
                  </a:lnTo>
                  <a:lnTo>
                    <a:pt x="93" y="0"/>
                  </a:lnTo>
                  <a:lnTo>
                    <a:pt x="89" y="2"/>
                  </a:lnTo>
                  <a:lnTo>
                    <a:pt x="84" y="12"/>
                  </a:lnTo>
                  <a:lnTo>
                    <a:pt x="75" y="20"/>
                  </a:lnTo>
                  <a:lnTo>
                    <a:pt x="63" y="21"/>
                  </a:lnTo>
                  <a:lnTo>
                    <a:pt x="61" y="23"/>
                  </a:lnTo>
                  <a:lnTo>
                    <a:pt x="63" y="32"/>
                  </a:lnTo>
                  <a:lnTo>
                    <a:pt x="52" y="34"/>
                  </a:lnTo>
                  <a:lnTo>
                    <a:pt x="47" y="30"/>
                  </a:lnTo>
                  <a:lnTo>
                    <a:pt x="41" y="30"/>
                  </a:lnTo>
                  <a:lnTo>
                    <a:pt x="15" y="52"/>
                  </a:lnTo>
                  <a:lnTo>
                    <a:pt x="9" y="53"/>
                  </a:lnTo>
                  <a:lnTo>
                    <a:pt x="2" y="64"/>
                  </a:lnTo>
                  <a:lnTo>
                    <a:pt x="0" y="64"/>
                  </a:lnTo>
                  <a:lnTo>
                    <a:pt x="4" y="68"/>
                  </a:lnTo>
                  <a:lnTo>
                    <a:pt x="6" y="71"/>
                  </a:lnTo>
                  <a:lnTo>
                    <a:pt x="9" y="69"/>
                  </a:lnTo>
                  <a:lnTo>
                    <a:pt x="18" y="71"/>
                  </a:lnTo>
                  <a:lnTo>
                    <a:pt x="20" y="71"/>
                  </a:lnTo>
                  <a:lnTo>
                    <a:pt x="15" y="87"/>
                  </a:lnTo>
                  <a:lnTo>
                    <a:pt x="16" y="89"/>
                  </a:lnTo>
                  <a:lnTo>
                    <a:pt x="18" y="89"/>
                  </a:lnTo>
                  <a:lnTo>
                    <a:pt x="15" y="91"/>
                  </a:lnTo>
                  <a:lnTo>
                    <a:pt x="13" y="93"/>
                  </a:lnTo>
                  <a:lnTo>
                    <a:pt x="11" y="93"/>
                  </a:lnTo>
                  <a:lnTo>
                    <a:pt x="11" y="98"/>
                  </a:lnTo>
                  <a:lnTo>
                    <a:pt x="7" y="102"/>
                  </a:lnTo>
                  <a:lnTo>
                    <a:pt x="13" y="102"/>
                  </a:lnTo>
                  <a:lnTo>
                    <a:pt x="15" y="102"/>
                  </a:lnTo>
                  <a:lnTo>
                    <a:pt x="15" y="103"/>
                  </a:lnTo>
                  <a:lnTo>
                    <a:pt x="15" y="105"/>
                  </a:lnTo>
                  <a:lnTo>
                    <a:pt x="13" y="105"/>
                  </a:lnTo>
                  <a:lnTo>
                    <a:pt x="13" y="107"/>
                  </a:lnTo>
                  <a:lnTo>
                    <a:pt x="15" y="105"/>
                  </a:lnTo>
                  <a:lnTo>
                    <a:pt x="16" y="109"/>
                  </a:lnTo>
                  <a:lnTo>
                    <a:pt x="18" y="109"/>
                  </a:lnTo>
                  <a:lnTo>
                    <a:pt x="20" y="107"/>
                  </a:lnTo>
                  <a:lnTo>
                    <a:pt x="22" y="107"/>
                  </a:lnTo>
                  <a:lnTo>
                    <a:pt x="23" y="103"/>
                  </a:lnTo>
                  <a:lnTo>
                    <a:pt x="22" y="103"/>
                  </a:lnTo>
                  <a:lnTo>
                    <a:pt x="23" y="103"/>
                  </a:lnTo>
                  <a:lnTo>
                    <a:pt x="25" y="105"/>
                  </a:lnTo>
                  <a:lnTo>
                    <a:pt x="27" y="107"/>
                  </a:lnTo>
                  <a:lnTo>
                    <a:pt x="31" y="109"/>
                  </a:lnTo>
                  <a:lnTo>
                    <a:pt x="31" y="107"/>
                  </a:lnTo>
                  <a:lnTo>
                    <a:pt x="34" y="105"/>
                  </a:lnTo>
                  <a:lnTo>
                    <a:pt x="36" y="109"/>
                  </a:lnTo>
                  <a:lnTo>
                    <a:pt x="47" y="98"/>
                  </a:lnTo>
                  <a:lnTo>
                    <a:pt x="57" y="98"/>
                  </a:lnTo>
                  <a:lnTo>
                    <a:pt x="61" y="96"/>
                  </a:lnTo>
                  <a:lnTo>
                    <a:pt x="66" y="9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3" name="Freeform 5692"/>
            <p:cNvSpPr>
              <a:spLocks/>
            </p:cNvSpPr>
            <p:nvPr/>
          </p:nvSpPr>
          <p:spPr bwMode="auto">
            <a:xfrm>
              <a:off x="4771" y="2887"/>
              <a:ext cx="8" cy="7"/>
            </a:xfrm>
            <a:custGeom>
              <a:avLst/>
              <a:gdLst/>
              <a:ahLst/>
              <a:cxnLst>
                <a:cxn ang="0">
                  <a:pos x="6" y="7"/>
                </a:cxn>
                <a:cxn ang="0">
                  <a:pos x="6" y="7"/>
                </a:cxn>
                <a:cxn ang="0">
                  <a:pos x="8" y="7"/>
                </a:cxn>
                <a:cxn ang="0">
                  <a:pos x="8" y="7"/>
                </a:cxn>
                <a:cxn ang="0">
                  <a:pos x="8" y="5"/>
                </a:cxn>
                <a:cxn ang="0">
                  <a:pos x="6" y="3"/>
                </a:cxn>
                <a:cxn ang="0">
                  <a:pos x="6" y="3"/>
                </a:cxn>
                <a:cxn ang="0">
                  <a:pos x="4" y="1"/>
                </a:cxn>
                <a:cxn ang="0">
                  <a:pos x="4" y="1"/>
                </a:cxn>
                <a:cxn ang="0">
                  <a:pos x="4" y="0"/>
                </a:cxn>
                <a:cxn ang="0">
                  <a:pos x="4" y="0"/>
                </a:cxn>
                <a:cxn ang="0">
                  <a:pos x="2" y="1"/>
                </a:cxn>
                <a:cxn ang="0">
                  <a:pos x="2" y="3"/>
                </a:cxn>
                <a:cxn ang="0">
                  <a:pos x="2" y="3"/>
                </a:cxn>
                <a:cxn ang="0">
                  <a:pos x="0" y="5"/>
                </a:cxn>
                <a:cxn ang="0">
                  <a:pos x="0" y="7"/>
                </a:cxn>
                <a:cxn ang="0">
                  <a:pos x="0" y="7"/>
                </a:cxn>
                <a:cxn ang="0">
                  <a:pos x="2" y="7"/>
                </a:cxn>
                <a:cxn ang="0">
                  <a:pos x="6" y="7"/>
                </a:cxn>
              </a:cxnLst>
              <a:rect l="0" t="0" r="r" b="b"/>
              <a:pathLst>
                <a:path w="8" h="7">
                  <a:moveTo>
                    <a:pt x="6" y="7"/>
                  </a:moveTo>
                  <a:lnTo>
                    <a:pt x="6" y="7"/>
                  </a:lnTo>
                  <a:lnTo>
                    <a:pt x="8" y="7"/>
                  </a:lnTo>
                  <a:lnTo>
                    <a:pt x="8" y="7"/>
                  </a:lnTo>
                  <a:lnTo>
                    <a:pt x="8" y="5"/>
                  </a:lnTo>
                  <a:lnTo>
                    <a:pt x="6" y="3"/>
                  </a:lnTo>
                  <a:lnTo>
                    <a:pt x="6" y="3"/>
                  </a:lnTo>
                  <a:lnTo>
                    <a:pt x="4" y="1"/>
                  </a:lnTo>
                  <a:lnTo>
                    <a:pt x="4" y="1"/>
                  </a:lnTo>
                  <a:lnTo>
                    <a:pt x="4" y="0"/>
                  </a:lnTo>
                  <a:lnTo>
                    <a:pt x="4" y="0"/>
                  </a:lnTo>
                  <a:lnTo>
                    <a:pt x="2" y="1"/>
                  </a:lnTo>
                  <a:lnTo>
                    <a:pt x="2" y="3"/>
                  </a:lnTo>
                  <a:lnTo>
                    <a:pt x="2" y="3"/>
                  </a:lnTo>
                  <a:lnTo>
                    <a:pt x="0" y="5"/>
                  </a:lnTo>
                  <a:lnTo>
                    <a:pt x="0" y="7"/>
                  </a:lnTo>
                  <a:lnTo>
                    <a:pt x="0" y="7"/>
                  </a:lnTo>
                  <a:lnTo>
                    <a:pt x="2" y="7"/>
                  </a:lnTo>
                  <a:lnTo>
                    <a:pt x="6"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4" name="Freeform 5693"/>
            <p:cNvSpPr>
              <a:spLocks/>
            </p:cNvSpPr>
            <p:nvPr/>
          </p:nvSpPr>
          <p:spPr bwMode="auto">
            <a:xfrm>
              <a:off x="4771" y="2887"/>
              <a:ext cx="8" cy="7"/>
            </a:xfrm>
            <a:custGeom>
              <a:avLst/>
              <a:gdLst/>
              <a:ahLst/>
              <a:cxnLst>
                <a:cxn ang="0">
                  <a:pos x="6" y="7"/>
                </a:cxn>
                <a:cxn ang="0">
                  <a:pos x="6" y="7"/>
                </a:cxn>
                <a:cxn ang="0">
                  <a:pos x="8" y="7"/>
                </a:cxn>
                <a:cxn ang="0">
                  <a:pos x="8" y="7"/>
                </a:cxn>
                <a:cxn ang="0">
                  <a:pos x="8" y="5"/>
                </a:cxn>
                <a:cxn ang="0">
                  <a:pos x="6" y="3"/>
                </a:cxn>
                <a:cxn ang="0">
                  <a:pos x="6" y="3"/>
                </a:cxn>
                <a:cxn ang="0">
                  <a:pos x="4" y="1"/>
                </a:cxn>
                <a:cxn ang="0">
                  <a:pos x="4" y="1"/>
                </a:cxn>
                <a:cxn ang="0">
                  <a:pos x="4" y="0"/>
                </a:cxn>
                <a:cxn ang="0">
                  <a:pos x="4" y="0"/>
                </a:cxn>
                <a:cxn ang="0">
                  <a:pos x="2" y="1"/>
                </a:cxn>
                <a:cxn ang="0">
                  <a:pos x="2" y="3"/>
                </a:cxn>
                <a:cxn ang="0">
                  <a:pos x="2" y="3"/>
                </a:cxn>
                <a:cxn ang="0">
                  <a:pos x="0" y="5"/>
                </a:cxn>
                <a:cxn ang="0">
                  <a:pos x="0" y="7"/>
                </a:cxn>
                <a:cxn ang="0">
                  <a:pos x="0" y="7"/>
                </a:cxn>
                <a:cxn ang="0">
                  <a:pos x="2" y="7"/>
                </a:cxn>
                <a:cxn ang="0">
                  <a:pos x="6" y="7"/>
                </a:cxn>
              </a:cxnLst>
              <a:rect l="0" t="0" r="r" b="b"/>
              <a:pathLst>
                <a:path w="8" h="7">
                  <a:moveTo>
                    <a:pt x="6" y="7"/>
                  </a:moveTo>
                  <a:lnTo>
                    <a:pt x="6" y="7"/>
                  </a:lnTo>
                  <a:lnTo>
                    <a:pt x="8" y="7"/>
                  </a:lnTo>
                  <a:lnTo>
                    <a:pt x="8" y="7"/>
                  </a:lnTo>
                  <a:lnTo>
                    <a:pt x="8" y="5"/>
                  </a:lnTo>
                  <a:lnTo>
                    <a:pt x="6" y="3"/>
                  </a:lnTo>
                  <a:lnTo>
                    <a:pt x="6" y="3"/>
                  </a:lnTo>
                  <a:lnTo>
                    <a:pt x="4" y="1"/>
                  </a:lnTo>
                  <a:lnTo>
                    <a:pt x="4" y="1"/>
                  </a:lnTo>
                  <a:lnTo>
                    <a:pt x="4" y="0"/>
                  </a:lnTo>
                  <a:lnTo>
                    <a:pt x="4" y="0"/>
                  </a:lnTo>
                  <a:lnTo>
                    <a:pt x="2" y="1"/>
                  </a:lnTo>
                  <a:lnTo>
                    <a:pt x="2" y="3"/>
                  </a:lnTo>
                  <a:lnTo>
                    <a:pt x="2" y="3"/>
                  </a:lnTo>
                  <a:lnTo>
                    <a:pt x="0" y="5"/>
                  </a:lnTo>
                  <a:lnTo>
                    <a:pt x="0" y="7"/>
                  </a:lnTo>
                  <a:lnTo>
                    <a:pt x="0" y="7"/>
                  </a:lnTo>
                  <a:lnTo>
                    <a:pt x="2" y="7"/>
                  </a:lnTo>
                  <a:lnTo>
                    <a:pt x="6"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5" name="Freeform 5694"/>
            <p:cNvSpPr>
              <a:spLocks/>
            </p:cNvSpPr>
            <p:nvPr/>
          </p:nvSpPr>
          <p:spPr bwMode="auto">
            <a:xfrm>
              <a:off x="4777" y="2885"/>
              <a:ext cx="18" cy="11"/>
            </a:xfrm>
            <a:custGeom>
              <a:avLst/>
              <a:gdLst/>
              <a:ahLst/>
              <a:cxnLst>
                <a:cxn ang="0">
                  <a:pos x="12" y="2"/>
                </a:cxn>
                <a:cxn ang="0">
                  <a:pos x="12" y="2"/>
                </a:cxn>
                <a:cxn ang="0">
                  <a:pos x="11" y="2"/>
                </a:cxn>
                <a:cxn ang="0">
                  <a:pos x="9" y="2"/>
                </a:cxn>
                <a:cxn ang="0">
                  <a:pos x="9" y="2"/>
                </a:cxn>
                <a:cxn ang="0">
                  <a:pos x="7" y="2"/>
                </a:cxn>
                <a:cxn ang="0">
                  <a:pos x="3" y="2"/>
                </a:cxn>
                <a:cxn ang="0">
                  <a:pos x="3" y="2"/>
                </a:cxn>
                <a:cxn ang="0">
                  <a:pos x="2" y="0"/>
                </a:cxn>
                <a:cxn ang="0">
                  <a:pos x="0" y="0"/>
                </a:cxn>
                <a:cxn ang="0">
                  <a:pos x="0" y="0"/>
                </a:cxn>
                <a:cxn ang="0">
                  <a:pos x="0" y="0"/>
                </a:cxn>
                <a:cxn ang="0">
                  <a:pos x="0" y="3"/>
                </a:cxn>
                <a:cxn ang="0">
                  <a:pos x="2" y="7"/>
                </a:cxn>
                <a:cxn ang="0">
                  <a:pos x="5" y="11"/>
                </a:cxn>
                <a:cxn ang="0">
                  <a:pos x="7" y="11"/>
                </a:cxn>
                <a:cxn ang="0">
                  <a:pos x="7" y="11"/>
                </a:cxn>
                <a:cxn ang="0">
                  <a:pos x="12" y="9"/>
                </a:cxn>
                <a:cxn ang="0">
                  <a:pos x="16" y="5"/>
                </a:cxn>
                <a:cxn ang="0">
                  <a:pos x="16" y="5"/>
                </a:cxn>
                <a:cxn ang="0">
                  <a:pos x="18" y="2"/>
                </a:cxn>
                <a:cxn ang="0">
                  <a:pos x="18" y="2"/>
                </a:cxn>
                <a:cxn ang="0">
                  <a:pos x="16" y="0"/>
                </a:cxn>
                <a:cxn ang="0">
                  <a:pos x="16" y="0"/>
                </a:cxn>
                <a:cxn ang="0">
                  <a:pos x="12" y="0"/>
                </a:cxn>
                <a:cxn ang="0">
                  <a:pos x="12" y="2"/>
                </a:cxn>
                <a:cxn ang="0">
                  <a:pos x="12" y="2"/>
                </a:cxn>
              </a:cxnLst>
              <a:rect l="0" t="0" r="r" b="b"/>
              <a:pathLst>
                <a:path w="18" h="11">
                  <a:moveTo>
                    <a:pt x="12" y="2"/>
                  </a:moveTo>
                  <a:lnTo>
                    <a:pt x="12" y="2"/>
                  </a:lnTo>
                  <a:lnTo>
                    <a:pt x="11" y="2"/>
                  </a:lnTo>
                  <a:lnTo>
                    <a:pt x="9" y="2"/>
                  </a:lnTo>
                  <a:lnTo>
                    <a:pt x="9" y="2"/>
                  </a:lnTo>
                  <a:lnTo>
                    <a:pt x="7" y="2"/>
                  </a:lnTo>
                  <a:lnTo>
                    <a:pt x="3" y="2"/>
                  </a:lnTo>
                  <a:lnTo>
                    <a:pt x="3" y="2"/>
                  </a:lnTo>
                  <a:lnTo>
                    <a:pt x="2" y="0"/>
                  </a:lnTo>
                  <a:lnTo>
                    <a:pt x="0" y="0"/>
                  </a:lnTo>
                  <a:lnTo>
                    <a:pt x="0" y="0"/>
                  </a:lnTo>
                  <a:lnTo>
                    <a:pt x="0" y="0"/>
                  </a:lnTo>
                  <a:lnTo>
                    <a:pt x="0" y="3"/>
                  </a:lnTo>
                  <a:lnTo>
                    <a:pt x="2" y="7"/>
                  </a:lnTo>
                  <a:lnTo>
                    <a:pt x="5" y="11"/>
                  </a:lnTo>
                  <a:lnTo>
                    <a:pt x="7" y="11"/>
                  </a:lnTo>
                  <a:lnTo>
                    <a:pt x="7" y="11"/>
                  </a:lnTo>
                  <a:lnTo>
                    <a:pt x="12" y="9"/>
                  </a:lnTo>
                  <a:lnTo>
                    <a:pt x="16" y="5"/>
                  </a:lnTo>
                  <a:lnTo>
                    <a:pt x="16" y="5"/>
                  </a:lnTo>
                  <a:lnTo>
                    <a:pt x="18" y="2"/>
                  </a:lnTo>
                  <a:lnTo>
                    <a:pt x="18" y="2"/>
                  </a:lnTo>
                  <a:lnTo>
                    <a:pt x="16" y="0"/>
                  </a:lnTo>
                  <a:lnTo>
                    <a:pt x="16" y="0"/>
                  </a:lnTo>
                  <a:lnTo>
                    <a:pt x="12" y="0"/>
                  </a:lnTo>
                  <a:lnTo>
                    <a:pt x="12" y="2"/>
                  </a:lnTo>
                  <a:lnTo>
                    <a:pt x="1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6" name="Freeform 5695"/>
            <p:cNvSpPr>
              <a:spLocks/>
            </p:cNvSpPr>
            <p:nvPr/>
          </p:nvSpPr>
          <p:spPr bwMode="auto">
            <a:xfrm>
              <a:off x="4777" y="2885"/>
              <a:ext cx="18" cy="11"/>
            </a:xfrm>
            <a:custGeom>
              <a:avLst/>
              <a:gdLst/>
              <a:ahLst/>
              <a:cxnLst>
                <a:cxn ang="0">
                  <a:pos x="12" y="2"/>
                </a:cxn>
                <a:cxn ang="0">
                  <a:pos x="12" y="2"/>
                </a:cxn>
                <a:cxn ang="0">
                  <a:pos x="11" y="2"/>
                </a:cxn>
                <a:cxn ang="0">
                  <a:pos x="9" y="2"/>
                </a:cxn>
                <a:cxn ang="0">
                  <a:pos x="9" y="2"/>
                </a:cxn>
                <a:cxn ang="0">
                  <a:pos x="7" y="2"/>
                </a:cxn>
                <a:cxn ang="0">
                  <a:pos x="3" y="2"/>
                </a:cxn>
                <a:cxn ang="0">
                  <a:pos x="3" y="2"/>
                </a:cxn>
                <a:cxn ang="0">
                  <a:pos x="2" y="0"/>
                </a:cxn>
                <a:cxn ang="0">
                  <a:pos x="0" y="0"/>
                </a:cxn>
                <a:cxn ang="0">
                  <a:pos x="0" y="0"/>
                </a:cxn>
                <a:cxn ang="0">
                  <a:pos x="0" y="0"/>
                </a:cxn>
                <a:cxn ang="0">
                  <a:pos x="0" y="3"/>
                </a:cxn>
                <a:cxn ang="0">
                  <a:pos x="2" y="7"/>
                </a:cxn>
                <a:cxn ang="0">
                  <a:pos x="5" y="11"/>
                </a:cxn>
                <a:cxn ang="0">
                  <a:pos x="7" y="11"/>
                </a:cxn>
                <a:cxn ang="0">
                  <a:pos x="7" y="11"/>
                </a:cxn>
                <a:cxn ang="0">
                  <a:pos x="12" y="9"/>
                </a:cxn>
                <a:cxn ang="0">
                  <a:pos x="16" y="5"/>
                </a:cxn>
                <a:cxn ang="0">
                  <a:pos x="16" y="5"/>
                </a:cxn>
                <a:cxn ang="0">
                  <a:pos x="18" y="2"/>
                </a:cxn>
                <a:cxn ang="0">
                  <a:pos x="18" y="2"/>
                </a:cxn>
                <a:cxn ang="0">
                  <a:pos x="16" y="0"/>
                </a:cxn>
                <a:cxn ang="0">
                  <a:pos x="16" y="0"/>
                </a:cxn>
                <a:cxn ang="0">
                  <a:pos x="12" y="0"/>
                </a:cxn>
                <a:cxn ang="0">
                  <a:pos x="12" y="2"/>
                </a:cxn>
                <a:cxn ang="0">
                  <a:pos x="12" y="2"/>
                </a:cxn>
              </a:cxnLst>
              <a:rect l="0" t="0" r="r" b="b"/>
              <a:pathLst>
                <a:path w="18" h="11">
                  <a:moveTo>
                    <a:pt x="12" y="2"/>
                  </a:moveTo>
                  <a:lnTo>
                    <a:pt x="12" y="2"/>
                  </a:lnTo>
                  <a:lnTo>
                    <a:pt x="11" y="2"/>
                  </a:lnTo>
                  <a:lnTo>
                    <a:pt x="9" y="2"/>
                  </a:lnTo>
                  <a:lnTo>
                    <a:pt x="9" y="2"/>
                  </a:lnTo>
                  <a:lnTo>
                    <a:pt x="7" y="2"/>
                  </a:lnTo>
                  <a:lnTo>
                    <a:pt x="3" y="2"/>
                  </a:lnTo>
                  <a:lnTo>
                    <a:pt x="3" y="2"/>
                  </a:lnTo>
                  <a:lnTo>
                    <a:pt x="2" y="0"/>
                  </a:lnTo>
                  <a:lnTo>
                    <a:pt x="0" y="0"/>
                  </a:lnTo>
                  <a:lnTo>
                    <a:pt x="0" y="0"/>
                  </a:lnTo>
                  <a:lnTo>
                    <a:pt x="0" y="0"/>
                  </a:lnTo>
                  <a:lnTo>
                    <a:pt x="0" y="3"/>
                  </a:lnTo>
                  <a:lnTo>
                    <a:pt x="2" y="7"/>
                  </a:lnTo>
                  <a:lnTo>
                    <a:pt x="5" y="11"/>
                  </a:lnTo>
                  <a:lnTo>
                    <a:pt x="7" y="11"/>
                  </a:lnTo>
                  <a:lnTo>
                    <a:pt x="7" y="11"/>
                  </a:lnTo>
                  <a:lnTo>
                    <a:pt x="12" y="9"/>
                  </a:lnTo>
                  <a:lnTo>
                    <a:pt x="16" y="5"/>
                  </a:lnTo>
                  <a:lnTo>
                    <a:pt x="16" y="5"/>
                  </a:lnTo>
                  <a:lnTo>
                    <a:pt x="18" y="2"/>
                  </a:lnTo>
                  <a:lnTo>
                    <a:pt x="18" y="2"/>
                  </a:lnTo>
                  <a:lnTo>
                    <a:pt x="16" y="0"/>
                  </a:lnTo>
                  <a:lnTo>
                    <a:pt x="16" y="0"/>
                  </a:lnTo>
                  <a:lnTo>
                    <a:pt x="12" y="0"/>
                  </a:lnTo>
                  <a:lnTo>
                    <a:pt x="12" y="2"/>
                  </a:lnTo>
                  <a:lnTo>
                    <a:pt x="1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7" name="Freeform 5696"/>
            <p:cNvSpPr>
              <a:spLocks/>
            </p:cNvSpPr>
            <p:nvPr/>
          </p:nvSpPr>
          <p:spPr bwMode="auto">
            <a:xfrm>
              <a:off x="4811" y="2881"/>
              <a:ext cx="1" cy="6"/>
            </a:xfrm>
            <a:custGeom>
              <a:avLst/>
              <a:gdLst/>
              <a:ahLst/>
              <a:cxnLst>
                <a:cxn ang="0">
                  <a:pos x="1" y="6"/>
                </a:cxn>
                <a:cxn ang="0">
                  <a:pos x="1" y="6"/>
                </a:cxn>
                <a:cxn ang="0">
                  <a:pos x="1" y="2"/>
                </a:cxn>
                <a:cxn ang="0">
                  <a:pos x="1" y="0"/>
                </a:cxn>
                <a:cxn ang="0">
                  <a:pos x="1" y="0"/>
                </a:cxn>
                <a:cxn ang="0">
                  <a:pos x="0" y="2"/>
                </a:cxn>
                <a:cxn ang="0">
                  <a:pos x="1" y="6"/>
                </a:cxn>
              </a:cxnLst>
              <a:rect l="0" t="0" r="r" b="b"/>
              <a:pathLst>
                <a:path w="1" h="6">
                  <a:moveTo>
                    <a:pt x="1" y="6"/>
                  </a:moveTo>
                  <a:lnTo>
                    <a:pt x="1" y="6"/>
                  </a:lnTo>
                  <a:lnTo>
                    <a:pt x="1" y="2"/>
                  </a:lnTo>
                  <a:lnTo>
                    <a:pt x="1" y="0"/>
                  </a:lnTo>
                  <a:lnTo>
                    <a:pt x="1" y="0"/>
                  </a:lnTo>
                  <a:lnTo>
                    <a:pt x="0" y="2"/>
                  </a:lnTo>
                  <a:lnTo>
                    <a:pt x="1"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8" name="Freeform 5697"/>
            <p:cNvSpPr>
              <a:spLocks/>
            </p:cNvSpPr>
            <p:nvPr/>
          </p:nvSpPr>
          <p:spPr bwMode="auto">
            <a:xfrm>
              <a:off x="4811" y="2881"/>
              <a:ext cx="1" cy="6"/>
            </a:xfrm>
            <a:custGeom>
              <a:avLst/>
              <a:gdLst/>
              <a:ahLst/>
              <a:cxnLst>
                <a:cxn ang="0">
                  <a:pos x="1" y="6"/>
                </a:cxn>
                <a:cxn ang="0">
                  <a:pos x="1" y="6"/>
                </a:cxn>
                <a:cxn ang="0">
                  <a:pos x="1" y="2"/>
                </a:cxn>
                <a:cxn ang="0">
                  <a:pos x="1" y="0"/>
                </a:cxn>
                <a:cxn ang="0">
                  <a:pos x="1" y="0"/>
                </a:cxn>
                <a:cxn ang="0">
                  <a:pos x="0" y="2"/>
                </a:cxn>
                <a:cxn ang="0">
                  <a:pos x="1" y="6"/>
                </a:cxn>
              </a:cxnLst>
              <a:rect l="0" t="0" r="r" b="b"/>
              <a:pathLst>
                <a:path w="1" h="6">
                  <a:moveTo>
                    <a:pt x="1" y="6"/>
                  </a:moveTo>
                  <a:lnTo>
                    <a:pt x="1" y="6"/>
                  </a:lnTo>
                  <a:lnTo>
                    <a:pt x="1" y="2"/>
                  </a:lnTo>
                  <a:lnTo>
                    <a:pt x="1" y="0"/>
                  </a:lnTo>
                  <a:lnTo>
                    <a:pt x="1" y="0"/>
                  </a:lnTo>
                  <a:lnTo>
                    <a:pt x="0" y="2"/>
                  </a:lnTo>
                  <a:lnTo>
                    <a:pt x="1"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79" name="Freeform 5698"/>
            <p:cNvSpPr>
              <a:spLocks/>
            </p:cNvSpPr>
            <p:nvPr/>
          </p:nvSpPr>
          <p:spPr bwMode="auto">
            <a:xfrm>
              <a:off x="4823" y="2890"/>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0" name="Freeform 5699"/>
            <p:cNvSpPr>
              <a:spLocks/>
            </p:cNvSpPr>
            <p:nvPr/>
          </p:nvSpPr>
          <p:spPr bwMode="auto">
            <a:xfrm>
              <a:off x="4823" y="2890"/>
              <a:ext cx="2" cy="2"/>
            </a:xfrm>
            <a:custGeom>
              <a:avLst/>
              <a:gdLst/>
              <a:ahLst/>
              <a:cxnLst>
                <a:cxn ang="0">
                  <a:pos x="0" y="2"/>
                </a:cxn>
                <a:cxn ang="0">
                  <a:pos x="0" y="2"/>
                </a:cxn>
                <a:cxn ang="0">
                  <a:pos x="2" y="0"/>
                </a:cxn>
                <a:cxn ang="0">
                  <a:pos x="2" y="0"/>
                </a:cxn>
                <a:cxn ang="0">
                  <a:pos x="0" y="0"/>
                </a:cxn>
                <a:cxn ang="0">
                  <a:pos x="0" y="2"/>
                </a:cxn>
              </a:cxnLst>
              <a:rect l="0" t="0" r="r" b="b"/>
              <a:pathLst>
                <a:path w="2" h="2">
                  <a:moveTo>
                    <a:pt x="0" y="2"/>
                  </a:moveTo>
                  <a:lnTo>
                    <a:pt x="0" y="2"/>
                  </a:lnTo>
                  <a:lnTo>
                    <a:pt x="2" y="0"/>
                  </a:lnTo>
                  <a:lnTo>
                    <a:pt x="2"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1" name="Freeform 5700"/>
            <p:cNvSpPr>
              <a:spLocks/>
            </p:cNvSpPr>
            <p:nvPr/>
          </p:nvSpPr>
          <p:spPr bwMode="auto">
            <a:xfrm>
              <a:off x="4868" y="2896"/>
              <a:ext cx="2" cy="1"/>
            </a:xfrm>
            <a:custGeom>
              <a:avLst/>
              <a:gdLst/>
              <a:ahLst/>
              <a:cxnLst>
                <a:cxn ang="0">
                  <a:pos x="0" y="1"/>
                </a:cxn>
                <a:cxn ang="0">
                  <a:pos x="0" y="1"/>
                </a:cxn>
                <a:cxn ang="0">
                  <a:pos x="2" y="0"/>
                </a:cxn>
                <a:cxn ang="0">
                  <a:pos x="2" y="0"/>
                </a:cxn>
                <a:cxn ang="0">
                  <a:pos x="0" y="1"/>
                </a:cxn>
                <a:cxn ang="0">
                  <a:pos x="0" y="1"/>
                </a:cxn>
              </a:cxnLst>
              <a:rect l="0" t="0" r="r" b="b"/>
              <a:pathLst>
                <a:path w="2" h="1">
                  <a:moveTo>
                    <a:pt x="0" y="1"/>
                  </a:moveTo>
                  <a:lnTo>
                    <a:pt x="0" y="1"/>
                  </a:lnTo>
                  <a:lnTo>
                    <a:pt x="2" y="0"/>
                  </a:lnTo>
                  <a:lnTo>
                    <a:pt x="2" y="0"/>
                  </a:lnTo>
                  <a:lnTo>
                    <a:pt x="0" y="1"/>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2" name="Freeform 5701"/>
            <p:cNvSpPr>
              <a:spLocks/>
            </p:cNvSpPr>
            <p:nvPr/>
          </p:nvSpPr>
          <p:spPr bwMode="auto">
            <a:xfrm>
              <a:off x="4868" y="2896"/>
              <a:ext cx="2" cy="1"/>
            </a:xfrm>
            <a:custGeom>
              <a:avLst/>
              <a:gdLst/>
              <a:ahLst/>
              <a:cxnLst>
                <a:cxn ang="0">
                  <a:pos x="0" y="1"/>
                </a:cxn>
                <a:cxn ang="0">
                  <a:pos x="0" y="1"/>
                </a:cxn>
                <a:cxn ang="0">
                  <a:pos x="2" y="0"/>
                </a:cxn>
                <a:cxn ang="0">
                  <a:pos x="2" y="0"/>
                </a:cxn>
                <a:cxn ang="0">
                  <a:pos x="0" y="1"/>
                </a:cxn>
                <a:cxn ang="0">
                  <a:pos x="0" y="1"/>
                </a:cxn>
              </a:cxnLst>
              <a:rect l="0" t="0" r="r" b="b"/>
              <a:pathLst>
                <a:path w="2" h="1">
                  <a:moveTo>
                    <a:pt x="0" y="1"/>
                  </a:moveTo>
                  <a:lnTo>
                    <a:pt x="0" y="1"/>
                  </a:lnTo>
                  <a:lnTo>
                    <a:pt x="2" y="0"/>
                  </a:lnTo>
                  <a:lnTo>
                    <a:pt x="2" y="0"/>
                  </a:lnTo>
                  <a:lnTo>
                    <a:pt x="0" y="1"/>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3" name="Freeform 5702"/>
            <p:cNvSpPr>
              <a:spLocks/>
            </p:cNvSpPr>
            <p:nvPr/>
          </p:nvSpPr>
          <p:spPr bwMode="auto">
            <a:xfrm>
              <a:off x="4868" y="2888"/>
              <a:ext cx="5" cy="4"/>
            </a:xfrm>
            <a:custGeom>
              <a:avLst/>
              <a:gdLst/>
              <a:ahLst/>
              <a:cxnLst>
                <a:cxn ang="0">
                  <a:pos x="0" y="4"/>
                </a:cxn>
                <a:cxn ang="0">
                  <a:pos x="0" y="4"/>
                </a:cxn>
                <a:cxn ang="0">
                  <a:pos x="5" y="0"/>
                </a:cxn>
                <a:cxn ang="0">
                  <a:pos x="5" y="0"/>
                </a:cxn>
                <a:cxn ang="0">
                  <a:pos x="2" y="2"/>
                </a:cxn>
                <a:cxn ang="0">
                  <a:pos x="0" y="4"/>
                </a:cxn>
              </a:cxnLst>
              <a:rect l="0" t="0" r="r" b="b"/>
              <a:pathLst>
                <a:path w="5" h="4">
                  <a:moveTo>
                    <a:pt x="0" y="4"/>
                  </a:moveTo>
                  <a:lnTo>
                    <a:pt x="0" y="4"/>
                  </a:lnTo>
                  <a:lnTo>
                    <a:pt x="5" y="0"/>
                  </a:lnTo>
                  <a:lnTo>
                    <a:pt x="5" y="0"/>
                  </a:lnTo>
                  <a:lnTo>
                    <a:pt x="2" y="2"/>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4" name="Freeform 5703"/>
            <p:cNvSpPr>
              <a:spLocks/>
            </p:cNvSpPr>
            <p:nvPr/>
          </p:nvSpPr>
          <p:spPr bwMode="auto">
            <a:xfrm>
              <a:off x="4868" y="2888"/>
              <a:ext cx="5" cy="4"/>
            </a:xfrm>
            <a:custGeom>
              <a:avLst/>
              <a:gdLst/>
              <a:ahLst/>
              <a:cxnLst>
                <a:cxn ang="0">
                  <a:pos x="0" y="4"/>
                </a:cxn>
                <a:cxn ang="0">
                  <a:pos x="0" y="4"/>
                </a:cxn>
                <a:cxn ang="0">
                  <a:pos x="5" y="0"/>
                </a:cxn>
                <a:cxn ang="0">
                  <a:pos x="5" y="0"/>
                </a:cxn>
                <a:cxn ang="0">
                  <a:pos x="2" y="2"/>
                </a:cxn>
                <a:cxn ang="0">
                  <a:pos x="0" y="4"/>
                </a:cxn>
              </a:cxnLst>
              <a:rect l="0" t="0" r="r" b="b"/>
              <a:pathLst>
                <a:path w="5" h="4">
                  <a:moveTo>
                    <a:pt x="0" y="4"/>
                  </a:moveTo>
                  <a:lnTo>
                    <a:pt x="0" y="4"/>
                  </a:lnTo>
                  <a:lnTo>
                    <a:pt x="5" y="0"/>
                  </a:lnTo>
                  <a:lnTo>
                    <a:pt x="5" y="0"/>
                  </a:lnTo>
                  <a:lnTo>
                    <a:pt x="2" y="2"/>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5" name="Freeform 5704"/>
            <p:cNvSpPr>
              <a:spLocks/>
            </p:cNvSpPr>
            <p:nvPr/>
          </p:nvSpPr>
          <p:spPr bwMode="auto">
            <a:xfrm>
              <a:off x="4873" y="2881"/>
              <a:ext cx="6" cy="7"/>
            </a:xfrm>
            <a:custGeom>
              <a:avLst/>
              <a:gdLst/>
              <a:ahLst/>
              <a:cxnLst>
                <a:cxn ang="0">
                  <a:pos x="0" y="7"/>
                </a:cxn>
                <a:cxn ang="0">
                  <a:pos x="0" y="7"/>
                </a:cxn>
                <a:cxn ang="0">
                  <a:pos x="4" y="4"/>
                </a:cxn>
                <a:cxn ang="0">
                  <a:pos x="6" y="0"/>
                </a:cxn>
                <a:cxn ang="0">
                  <a:pos x="6" y="0"/>
                </a:cxn>
                <a:cxn ang="0">
                  <a:pos x="4" y="4"/>
                </a:cxn>
                <a:cxn ang="0">
                  <a:pos x="0" y="7"/>
                </a:cxn>
              </a:cxnLst>
              <a:rect l="0" t="0" r="r" b="b"/>
              <a:pathLst>
                <a:path w="6" h="7">
                  <a:moveTo>
                    <a:pt x="0" y="7"/>
                  </a:moveTo>
                  <a:lnTo>
                    <a:pt x="0" y="7"/>
                  </a:lnTo>
                  <a:lnTo>
                    <a:pt x="4" y="4"/>
                  </a:lnTo>
                  <a:lnTo>
                    <a:pt x="6" y="0"/>
                  </a:lnTo>
                  <a:lnTo>
                    <a:pt x="6" y="0"/>
                  </a:lnTo>
                  <a:lnTo>
                    <a:pt x="4" y="4"/>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6" name="Freeform 5705"/>
            <p:cNvSpPr>
              <a:spLocks/>
            </p:cNvSpPr>
            <p:nvPr/>
          </p:nvSpPr>
          <p:spPr bwMode="auto">
            <a:xfrm>
              <a:off x="4873" y="2881"/>
              <a:ext cx="6" cy="7"/>
            </a:xfrm>
            <a:custGeom>
              <a:avLst/>
              <a:gdLst/>
              <a:ahLst/>
              <a:cxnLst>
                <a:cxn ang="0">
                  <a:pos x="0" y="7"/>
                </a:cxn>
                <a:cxn ang="0">
                  <a:pos x="0" y="7"/>
                </a:cxn>
                <a:cxn ang="0">
                  <a:pos x="4" y="4"/>
                </a:cxn>
                <a:cxn ang="0">
                  <a:pos x="6" y="0"/>
                </a:cxn>
                <a:cxn ang="0">
                  <a:pos x="6" y="0"/>
                </a:cxn>
                <a:cxn ang="0">
                  <a:pos x="4" y="4"/>
                </a:cxn>
                <a:cxn ang="0">
                  <a:pos x="0" y="7"/>
                </a:cxn>
              </a:cxnLst>
              <a:rect l="0" t="0" r="r" b="b"/>
              <a:pathLst>
                <a:path w="6" h="7">
                  <a:moveTo>
                    <a:pt x="0" y="7"/>
                  </a:moveTo>
                  <a:lnTo>
                    <a:pt x="0" y="7"/>
                  </a:lnTo>
                  <a:lnTo>
                    <a:pt x="4" y="4"/>
                  </a:lnTo>
                  <a:lnTo>
                    <a:pt x="6" y="0"/>
                  </a:lnTo>
                  <a:lnTo>
                    <a:pt x="6" y="0"/>
                  </a:lnTo>
                  <a:lnTo>
                    <a:pt x="4" y="4"/>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7" name="Freeform 5706"/>
            <p:cNvSpPr>
              <a:spLocks/>
            </p:cNvSpPr>
            <p:nvPr/>
          </p:nvSpPr>
          <p:spPr bwMode="auto">
            <a:xfrm>
              <a:off x="4811" y="289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8" name="Freeform 5707"/>
            <p:cNvSpPr>
              <a:spLocks/>
            </p:cNvSpPr>
            <p:nvPr/>
          </p:nvSpPr>
          <p:spPr bwMode="auto">
            <a:xfrm>
              <a:off x="4811" y="289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89" name="Freeform 5708"/>
            <p:cNvSpPr>
              <a:spLocks/>
            </p:cNvSpPr>
            <p:nvPr/>
          </p:nvSpPr>
          <p:spPr bwMode="auto">
            <a:xfrm>
              <a:off x="4811" y="2892"/>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0" name="Freeform 5709"/>
            <p:cNvSpPr>
              <a:spLocks/>
            </p:cNvSpPr>
            <p:nvPr/>
          </p:nvSpPr>
          <p:spPr bwMode="auto">
            <a:xfrm>
              <a:off x="4811" y="2892"/>
              <a:ext cx="1" cy="1"/>
            </a:xfrm>
            <a:custGeom>
              <a:avLst/>
              <a:gdLst/>
              <a:ahLst/>
              <a:cxnLst>
                <a:cxn ang="0">
                  <a:pos x="0" y="0"/>
                </a:cxn>
                <a:cxn ang="0">
                  <a:pos x="0" y="0"/>
                </a:cxn>
                <a:cxn ang="0">
                  <a:pos x="0" y="0"/>
                </a:cxn>
              </a:cxnLst>
              <a:rect l="0" t="0" r="r" b="b"/>
              <a:pathLst>
                <a:path>
                  <a:moveTo>
                    <a:pt x="0" y="0"/>
                  </a:move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1" name="Freeform 5710"/>
            <p:cNvSpPr>
              <a:spLocks/>
            </p:cNvSpPr>
            <p:nvPr/>
          </p:nvSpPr>
          <p:spPr bwMode="auto">
            <a:xfrm>
              <a:off x="4950" y="2746"/>
              <a:ext cx="157" cy="128"/>
            </a:xfrm>
            <a:custGeom>
              <a:avLst/>
              <a:gdLst/>
              <a:ahLst/>
              <a:cxnLst>
                <a:cxn ang="0">
                  <a:pos x="2" y="82"/>
                </a:cxn>
                <a:cxn ang="0">
                  <a:pos x="2" y="64"/>
                </a:cxn>
                <a:cxn ang="0">
                  <a:pos x="5" y="53"/>
                </a:cxn>
                <a:cxn ang="0">
                  <a:pos x="7" y="3"/>
                </a:cxn>
                <a:cxn ang="0">
                  <a:pos x="11" y="0"/>
                </a:cxn>
                <a:cxn ang="0">
                  <a:pos x="27" y="7"/>
                </a:cxn>
                <a:cxn ang="0">
                  <a:pos x="46" y="12"/>
                </a:cxn>
                <a:cxn ang="0">
                  <a:pos x="59" y="19"/>
                </a:cxn>
                <a:cxn ang="0">
                  <a:pos x="66" y="21"/>
                </a:cxn>
                <a:cxn ang="0">
                  <a:pos x="71" y="26"/>
                </a:cxn>
                <a:cxn ang="0">
                  <a:pos x="80" y="34"/>
                </a:cxn>
                <a:cxn ang="0">
                  <a:pos x="80" y="43"/>
                </a:cxn>
                <a:cxn ang="0">
                  <a:pos x="93" y="48"/>
                </a:cxn>
                <a:cxn ang="0">
                  <a:pos x="103" y="53"/>
                </a:cxn>
                <a:cxn ang="0">
                  <a:pos x="111" y="55"/>
                </a:cxn>
                <a:cxn ang="0">
                  <a:pos x="114" y="64"/>
                </a:cxn>
                <a:cxn ang="0">
                  <a:pos x="102" y="66"/>
                </a:cxn>
                <a:cxn ang="0">
                  <a:pos x="103" y="76"/>
                </a:cxn>
                <a:cxn ang="0">
                  <a:pos x="112" y="85"/>
                </a:cxn>
                <a:cxn ang="0">
                  <a:pos x="118" y="94"/>
                </a:cxn>
                <a:cxn ang="0">
                  <a:pos x="121" y="100"/>
                </a:cxn>
                <a:cxn ang="0">
                  <a:pos x="128" y="101"/>
                </a:cxn>
                <a:cxn ang="0">
                  <a:pos x="134" y="105"/>
                </a:cxn>
                <a:cxn ang="0">
                  <a:pos x="136" y="110"/>
                </a:cxn>
                <a:cxn ang="0">
                  <a:pos x="144" y="112"/>
                </a:cxn>
                <a:cxn ang="0">
                  <a:pos x="139" y="114"/>
                </a:cxn>
                <a:cxn ang="0">
                  <a:pos x="148" y="119"/>
                </a:cxn>
                <a:cxn ang="0">
                  <a:pos x="155" y="123"/>
                </a:cxn>
                <a:cxn ang="0">
                  <a:pos x="148" y="125"/>
                </a:cxn>
                <a:cxn ang="0">
                  <a:pos x="150" y="128"/>
                </a:cxn>
                <a:cxn ang="0">
                  <a:pos x="141" y="126"/>
                </a:cxn>
                <a:cxn ang="0">
                  <a:pos x="141" y="125"/>
                </a:cxn>
                <a:cxn ang="0">
                  <a:pos x="134" y="123"/>
                </a:cxn>
                <a:cxn ang="0">
                  <a:pos x="123" y="121"/>
                </a:cxn>
                <a:cxn ang="0">
                  <a:pos x="118" y="121"/>
                </a:cxn>
                <a:cxn ang="0">
                  <a:pos x="111" y="119"/>
                </a:cxn>
                <a:cxn ang="0">
                  <a:pos x="107" y="119"/>
                </a:cxn>
                <a:cxn ang="0">
                  <a:pos x="102" y="110"/>
                </a:cxn>
                <a:cxn ang="0">
                  <a:pos x="96" y="109"/>
                </a:cxn>
                <a:cxn ang="0">
                  <a:pos x="93" y="103"/>
                </a:cxn>
                <a:cxn ang="0">
                  <a:pos x="87" y="93"/>
                </a:cxn>
                <a:cxn ang="0">
                  <a:pos x="78" y="85"/>
                </a:cxn>
                <a:cxn ang="0">
                  <a:pos x="75" y="85"/>
                </a:cxn>
                <a:cxn ang="0">
                  <a:pos x="64" y="78"/>
                </a:cxn>
                <a:cxn ang="0">
                  <a:pos x="61" y="78"/>
                </a:cxn>
                <a:cxn ang="0">
                  <a:pos x="59" y="78"/>
                </a:cxn>
                <a:cxn ang="0">
                  <a:pos x="57" y="78"/>
                </a:cxn>
                <a:cxn ang="0">
                  <a:pos x="55" y="80"/>
                </a:cxn>
                <a:cxn ang="0">
                  <a:pos x="44" y="76"/>
                </a:cxn>
                <a:cxn ang="0">
                  <a:pos x="50" y="85"/>
                </a:cxn>
                <a:cxn ang="0">
                  <a:pos x="44" y="85"/>
                </a:cxn>
                <a:cxn ang="0">
                  <a:pos x="43" y="89"/>
                </a:cxn>
                <a:cxn ang="0">
                  <a:pos x="37" y="91"/>
                </a:cxn>
                <a:cxn ang="0">
                  <a:pos x="28" y="91"/>
                </a:cxn>
                <a:cxn ang="0">
                  <a:pos x="25" y="91"/>
                </a:cxn>
                <a:cxn ang="0">
                  <a:pos x="34" y="93"/>
                </a:cxn>
                <a:cxn ang="0">
                  <a:pos x="39" y="101"/>
                </a:cxn>
                <a:cxn ang="0">
                  <a:pos x="27" y="107"/>
                </a:cxn>
                <a:cxn ang="0">
                  <a:pos x="18" y="105"/>
                </a:cxn>
                <a:cxn ang="0">
                  <a:pos x="3" y="105"/>
                </a:cxn>
              </a:cxnLst>
              <a:rect l="0" t="0" r="r" b="b"/>
              <a:pathLst>
                <a:path w="157" h="128">
                  <a:moveTo>
                    <a:pt x="0" y="105"/>
                  </a:moveTo>
                  <a:lnTo>
                    <a:pt x="0" y="105"/>
                  </a:lnTo>
                  <a:lnTo>
                    <a:pt x="2" y="82"/>
                  </a:lnTo>
                  <a:lnTo>
                    <a:pt x="2" y="82"/>
                  </a:lnTo>
                  <a:lnTo>
                    <a:pt x="3" y="71"/>
                  </a:lnTo>
                  <a:lnTo>
                    <a:pt x="3" y="71"/>
                  </a:lnTo>
                  <a:lnTo>
                    <a:pt x="2" y="68"/>
                  </a:lnTo>
                  <a:lnTo>
                    <a:pt x="2" y="64"/>
                  </a:lnTo>
                  <a:lnTo>
                    <a:pt x="2" y="64"/>
                  </a:lnTo>
                  <a:lnTo>
                    <a:pt x="3" y="59"/>
                  </a:lnTo>
                  <a:lnTo>
                    <a:pt x="3" y="59"/>
                  </a:lnTo>
                  <a:lnTo>
                    <a:pt x="5" y="53"/>
                  </a:lnTo>
                  <a:lnTo>
                    <a:pt x="5" y="53"/>
                  </a:lnTo>
                  <a:lnTo>
                    <a:pt x="5" y="28"/>
                  </a:lnTo>
                  <a:lnTo>
                    <a:pt x="5" y="28"/>
                  </a:lnTo>
                  <a:lnTo>
                    <a:pt x="7" y="3"/>
                  </a:lnTo>
                  <a:lnTo>
                    <a:pt x="7" y="3"/>
                  </a:lnTo>
                  <a:lnTo>
                    <a:pt x="7" y="0"/>
                  </a:lnTo>
                  <a:lnTo>
                    <a:pt x="7" y="0"/>
                  </a:lnTo>
                  <a:lnTo>
                    <a:pt x="11" y="0"/>
                  </a:lnTo>
                  <a:lnTo>
                    <a:pt x="11" y="0"/>
                  </a:lnTo>
                  <a:lnTo>
                    <a:pt x="16" y="3"/>
                  </a:lnTo>
                  <a:lnTo>
                    <a:pt x="16" y="3"/>
                  </a:lnTo>
                  <a:lnTo>
                    <a:pt x="27" y="7"/>
                  </a:lnTo>
                  <a:lnTo>
                    <a:pt x="36" y="10"/>
                  </a:lnTo>
                  <a:lnTo>
                    <a:pt x="36" y="10"/>
                  </a:lnTo>
                  <a:lnTo>
                    <a:pt x="46" y="12"/>
                  </a:lnTo>
                  <a:lnTo>
                    <a:pt x="46" y="12"/>
                  </a:lnTo>
                  <a:lnTo>
                    <a:pt x="50" y="16"/>
                  </a:lnTo>
                  <a:lnTo>
                    <a:pt x="55" y="18"/>
                  </a:lnTo>
                  <a:lnTo>
                    <a:pt x="55" y="18"/>
                  </a:lnTo>
                  <a:lnTo>
                    <a:pt x="59" y="19"/>
                  </a:lnTo>
                  <a:lnTo>
                    <a:pt x="61" y="18"/>
                  </a:lnTo>
                  <a:lnTo>
                    <a:pt x="61" y="18"/>
                  </a:lnTo>
                  <a:lnTo>
                    <a:pt x="62" y="19"/>
                  </a:lnTo>
                  <a:lnTo>
                    <a:pt x="66" y="21"/>
                  </a:lnTo>
                  <a:lnTo>
                    <a:pt x="66" y="21"/>
                  </a:lnTo>
                  <a:lnTo>
                    <a:pt x="69" y="25"/>
                  </a:lnTo>
                  <a:lnTo>
                    <a:pt x="71" y="26"/>
                  </a:lnTo>
                  <a:lnTo>
                    <a:pt x="71" y="26"/>
                  </a:lnTo>
                  <a:lnTo>
                    <a:pt x="75" y="28"/>
                  </a:lnTo>
                  <a:lnTo>
                    <a:pt x="78" y="30"/>
                  </a:lnTo>
                  <a:lnTo>
                    <a:pt x="78" y="30"/>
                  </a:lnTo>
                  <a:lnTo>
                    <a:pt x="80" y="34"/>
                  </a:lnTo>
                  <a:lnTo>
                    <a:pt x="82" y="37"/>
                  </a:lnTo>
                  <a:lnTo>
                    <a:pt x="82" y="37"/>
                  </a:lnTo>
                  <a:lnTo>
                    <a:pt x="82" y="41"/>
                  </a:lnTo>
                  <a:lnTo>
                    <a:pt x="80" y="43"/>
                  </a:lnTo>
                  <a:lnTo>
                    <a:pt x="80" y="43"/>
                  </a:lnTo>
                  <a:lnTo>
                    <a:pt x="82" y="44"/>
                  </a:lnTo>
                  <a:lnTo>
                    <a:pt x="86" y="46"/>
                  </a:lnTo>
                  <a:lnTo>
                    <a:pt x="93" y="48"/>
                  </a:lnTo>
                  <a:lnTo>
                    <a:pt x="93" y="48"/>
                  </a:lnTo>
                  <a:lnTo>
                    <a:pt x="100" y="51"/>
                  </a:lnTo>
                  <a:lnTo>
                    <a:pt x="100" y="51"/>
                  </a:lnTo>
                  <a:lnTo>
                    <a:pt x="103" y="53"/>
                  </a:lnTo>
                  <a:lnTo>
                    <a:pt x="103" y="53"/>
                  </a:lnTo>
                  <a:lnTo>
                    <a:pt x="107" y="53"/>
                  </a:lnTo>
                  <a:lnTo>
                    <a:pt x="107" y="53"/>
                  </a:lnTo>
                  <a:lnTo>
                    <a:pt x="111" y="55"/>
                  </a:lnTo>
                  <a:lnTo>
                    <a:pt x="112" y="59"/>
                  </a:lnTo>
                  <a:lnTo>
                    <a:pt x="114" y="62"/>
                  </a:lnTo>
                  <a:lnTo>
                    <a:pt x="114" y="64"/>
                  </a:lnTo>
                  <a:lnTo>
                    <a:pt x="114" y="64"/>
                  </a:lnTo>
                  <a:lnTo>
                    <a:pt x="111" y="66"/>
                  </a:lnTo>
                  <a:lnTo>
                    <a:pt x="107" y="66"/>
                  </a:lnTo>
                  <a:lnTo>
                    <a:pt x="102" y="66"/>
                  </a:lnTo>
                  <a:lnTo>
                    <a:pt x="102" y="66"/>
                  </a:lnTo>
                  <a:lnTo>
                    <a:pt x="100" y="66"/>
                  </a:lnTo>
                  <a:lnTo>
                    <a:pt x="100" y="66"/>
                  </a:lnTo>
                  <a:lnTo>
                    <a:pt x="100" y="69"/>
                  </a:lnTo>
                  <a:lnTo>
                    <a:pt x="103" y="76"/>
                  </a:lnTo>
                  <a:lnTo>
                    <a:pt x="103" y="76"/>
                  </a:lnTo>
                  <a:lnTo>
                    <a:pt x="109" y="84"/>
                  </a:lnTo>
                  <a:lnTo>
                    <a:pt x="109" y="84"/>
                  </a:lnTo>
                  <a:lnTo>
                    <a:pt x="112" y="85"/>
                  </a:lnTo>
                  <a:lnTo>
                    <a:pt x="116" y="85"/>
                  </a:lnTo>
                  <a:lnTo>
                    <a:pt x="116" y="85"/>
                  </a:lnTo>
                  <a:lnTo>
                    <a:pt x="118" y="94"/>
                  </a:lnTo>
                  <a:lnTo>
                    <a:pt x="118" y="94"/>
                  </a:lnTo>
                  <a:lnTo>
                    <a:pt x="119" y="96"/>
                  </a:lnTo>
                  <a:lnTo>
                    <a:pt x="119" y="96"/>
                  </a:lnTo>
                  <a:lnTo>
                    <a:pt x="121" y="98"/>
                  </a:lnTo>
                  <a:lnTo>
                    <a:pt x="121" y="100"/>
                  </a:lnTo>
                  <a:lnTo>
                    <a:pt x="121" y="100"/>
                  </a:lnTo>
                  <a:lnTo>
                    <a:pt x="123" y="101"/>
                  </a:lnTo>
                  <a:lnTo>
                    <a:pt x="125" y="103"/>
                  </a:lnTo>
                  <a:lnTo>
                    <a:pt x="128" y="101"/>
                  </a:lnTo>
                  <a:lnTo>
                    <a:pt x="128" y="101"/>
                  </a:lnTo>
                  <a:lnTo>
                    <a:pt x="132" y="101"/>
                  </a:lnTo>
                  <a:lnTo>
                    <a:pt x="134" y="103"/>
                  </a:lnTo>
                  <a:lnTo>
                    <a:pt x="134" y="105"/>
                  </a:lnTo>
                  <a:lnTo>
                    <a:pt x="134" y="105"/>
                  </a:lnTo>
                  <a:lnTo>
                    <a:pt x="132" y="107"/>
                  </a:lnTo>
                  <a:lnTo>
                    <a:pt x="132" y="110"/>
                  </a:lnTo>
                  <a:lnTo>
                    <a:pt x="136" y="110"/>
                  </a:lnTo>
                  <a:lnTo>
                    <a:pt x="139" y="110"/>
                  </a:lnTo>
                  <a:lnTo>
                    <a:pt x="139" y="110"/>
                  </a:lnTo>
                  <a:lnTo>
                    <a:pt x="143" y="110"/>
                  </a:lnTo>
                  <a:lnTo>
                    <a:pt x="144" y="112"/>
                  </a:lnTo>
                  <a:lnTo>
                    <a:pt x="144" y="112"/>
                  </a:lnTo>
                  <a:lnTo>
                    <a:pt x="143" y="114"/>
                  </a:lnTo>
                  <a:lnTo>
                    <a:pt x="139" y="114"/>
                  </a:lnTo>
                  <a:lnTo>
                    <a:pt x="139" y="114"/>
                  </a:lnTo>
                  <a:lnTo>
                    <a:pt x="141" y="117"/>
                  </a:lnTo>
                  <a:lnTo>
                    <a:pt x="141" y="117"/>
                  </a:lnTo>
                  <a:lnTo>
                    <a:pt x="148" y="119"/>
                  </a:lnTo>
                  <a:lnTo>
                    <a:pt x="148" y="119"/>
                  </a:lnTo>
                  <a:lnTo>
                    <a:pt x="152" y="121"/>
                  </a:lnTo>
                  <a:lnTo>
                    <a:pt x="157" y="121"/>
                  </a:lnTo>
                  <a:lnTo>
                    <a:pt x="157" y="121"/>
                  </a:lnTo>
                  <a:lnTo>
                    <a:pt x="155" y="123"/>
                  </a:lnTo>
                  <a:lnTo>
                    <a:pt x="152" y="123"/>
                  </a:lnTo>
                  <a:lnTo>
                    <a:pt x="152" y="123"/>
                  </a:lnTo>
                  <a:lnTo>
                    <a:pt x="150" y="123"/>
                  </a:lnTo>
                  <a:lnTo>
                    <a:pt x="148" y="125"/>
                  </a:lnTo>
                  <a:lnTo>
                    <a:pt x="148" y="125"/>
                  </a:lnTo>
                  <a:lnTo>
                    <a:pt x="153" y="125"/>
                  </a:lnTo>
                  <a:lnTo>
                    <a:pt x="153" y="126"/>
                  </a:lnTo>
                  <a:lnTo>
                    <a:pt x="150" y="128"/>
                  </a:lnTo>
                  <a:lnTo>
                    <a:pt x="150" y="128"/>
                  </a:lnTo>
                  <a:lnTo>
                    <a:pt x="144" y="128"/>
                  </a:lnTo>
                  <a:lnTo>
                    <a:pt x="143" y="128"/>
                  </a:lnTo>
                  <a:lnTo>
                    <a:pt x="141" y="126"/>
                  </a:lnTo>
                  <a:lnTo>
                    <a:pt x="141" y="126"/>
                  </a:lnTo>
                  <a:lnTo>
                    <a:pt x="144" y="125"/>
                  </a:lnTo>
                  <a:lnTo>
                    <a:pt x="144" y="125"/>
                  </a:lnTo>
                  <a:lnTo>
                    <a:pt x="141" y="125"/>
                  </a:lnTo>
                  <a:lnTo>
                    <a:pt x="141" y="125"/>
                  </a:lnTo>
                  <a:lnTo>
                    <a:pt x="141" y="125"/>
                  </a:lnTo>
                  <a:lnTo>
                    <a:pt x="139" y="123"/>
                  </a:lnTo>
                  <a:lnTo>
                    <a:pt x="134" y="123"/>
                  </a:lnTo>
                  <a:lnTo>
                    <a:pt x="134" y="123"/>
                  </a:lnTo>
                  <a:lnTo>
                    <a:pt x="128" y="121"/>
                  </a:lnTo>
                  <a:lnTo>
                    <a:pt x="123" y="121"/>
                  </a:lnTo>
                  <a:lnTo>
                    <a:pt x="123" y="121"/>
                  </a:lnTo>
                  <a:lnTo>
                    <a:pt x="123" y="119"/>
                  </a:lnTo>
                  <a:lnTo>
                    <a:pt x="123" y="119"/>
                  </a:lnTo>
                  <a:lnTo>
                    <a:pt x="118" y="121"/>
                  </a:lnTo>
                  <a:lnTo>
                    <a:pt x="118" y="121"/>
                  </a:lnTo>
                  <a:lnTo>
                    <a:pt x="116" y="119"/>
                  </a:lnTo>
                  <a:lnTo>
                    <a:pt x="112" y="119"/>
                  </a:lnTo>
                  <a:lnTo>
                    <a:pt x="112" y="119"/>
                  </a:lnTo>
                  <a:lnTo>
                    <a:pt x="111" y="119"/>
                  </a:lnTo>
                  <a:lnTo>
                    <a:pt x="109" y="119"/>
                  </a:lnTo>
                  <a:lnTo>
                    <a:pt x="107" y="119"/>
                  </a:lnTo>
                  <a:lnTo>
                    <a:pt x="107" y="119"/>
                  </a:lnTo>
                  <a:lnTo>
                    <a:pt x="107" y="119"/>
                  </a:lnTo>
                  <a:lnTo>
                    <a:pt x="105" y="117"/>
                  </a:lnTo>
                  <a:lnTo>
                    <a:pt x="103" y="116"/>
                  </a:lnTo>
                  <a:lnTo>
                    <a:pt x="103" y="116"/>
                  </a:lnTo>
                  <a:lnTo>
                    <a:pt x="102" y="110"/>
                  </a:lnTo>
                  <a:lnTo>
                    <a:pt x="102" y="110"/>
                  </a:lnTo>
                  <a:lnTo>
                    <a:pt x="100" y="110"/>
                  </a:lnTo>
                  <a:lnTo>
                    <a:pt x="96" y="109"/>
                  </a:lnTo>
                  <a:lnTo>
                    <a:pt x="96" y="109"/>
                  </a:lnTo>
                  <a:lnTo>
                    <a:pt x="94" y="107"/>
                  </a:lnTo>
                  <a:lnTo>
                    <a:pt x="94" y="103"/>
                  </a:lnTo>
                  <a:lnTo>
                    <a:pt x="94" y="103"/>
                  </a:lnTo>
                  <a:lnTo>
                    <a:pt x="93" y="103"/>
                  </a:lnTo>
                  <a:lnTo>
                    <a:pt x="91" y="101"/>
                  </a:lnTo>
                  <a:lnTo>
                    <a:pt x="89" y="98"/>
                  </a:lnTo>
                  <a:lnTo>
                    <a:pt x="89" y="98"/>
                  </a:lnTo>
                  <a:lnTo>
                    <a:pt x="87" y="93"/>
                  </a:lnTo>
                  <a:lnTo>
                    <a:pt x="84" y="89"/>
                  </a:lnTo>
                  <a:lnTo>
                    <a:pt x="82" y="87"/>
                  </a:lnTo>
                  <a:lnTo>
                    <a:pt x="82" y="87"/>
                  </a:lnTo>
                  <a:lnTo>
                    <a:pt x="78" y="85"/>
                  </a:lnTo>
                  <a:lnTo>
                    <a:pt x="78" y="85"/>
                  </a:lnTo>
                  <a:lnTo>
                    <a:pt x="77" y="85"/>
                  </a:lnTo>
                  <a:lnTo>
                    <a:pt x="75" y="85"/>
                  </a:lnTo>
                  <a:lnTo>
                    <a:pt x="75" y="85"/>
                  </a:lnTo>
                  <a:lnTo>
                    <a:pt x="68" y="84"/>
                  </a:lnTo>
                  <a:lnTo>
                    <a:pt x="68" y="84"/>
                  </a:lnTo>
                  <a:lnTo>
                    <a:pt x="64" y="82"/>
                  </a:lnTo>
                  <a:lnTo>
                    <a:pt x="64" y="78"/>
                  </a:lnTo>
                  <a:lnTo>
                    <a:pt x="64" y="78"/>
                  </a:lnTo>
                  <a:lnTo>
                    <a:pt x="64" y="80"/>
                  </a:lnTo>
                  <a:lnTo>
                    <a:pt x="62" y="80"/>
                  </a:lnTo>
                  <a:lnTo>
                    <a:pt x="61" y="78"/>
                  </a:lnTo>
                  <a:lnTo>
                    <a:pt x="61" y="78"/>
                  </a:lnTo>
                  <a:lnTo>
                    <a:pt x="61" y="80"/>
                  </a:lnTo>
                  <a:lnTo>
                    <a:pt x="61" y="80"/>
                  </a:lnTo>
                  <a:lnTo>
                    <a:pt x="59" y="78"/>
                  </a:lnTo>
                  <a:lnTo>
                    <a:pt x="59" y="78"/>
                  </a:lnTo>
                  <a:lnTo>
                    <a:pt x="59" y="80"/>
                  </a:lnTo>
                  <a:lnTo>
                    <a:pt x="57" y="78"/>
                  </a:lnTo>
                  <a:lnTo>
                    <a:pt x="57" y="78"/>
                  </a:lnTo>
                  <a:lnTo>
                    <a:pt x="57" y="82"/>
                  </a:lnTo>
                  <a:lnTo>
                    <a:pt x="57" y="82"/>
                  </a:lnTo>
                  <a:lnTo>
                    <a:pt x="55" y="80"/>
                  </a:lnTo>
                  <a:lnTo>
                    <a:pt x="55" y="80"/>
                  </a:lnTo>
                  <a:lnTo>
                    <a:pt x="53" y="82"/>
                  </a:lnTo>
                  <a:lnTo>
                    <a:pt x="53" y="82"/>
                  </a:lnTo>
                  <a:lnTo>
                    <a:pt x="50" y="82"/>
                  </a:lnTo>
                  <a:lnTo>
                    <a:pt x="44" y="76"/>
                  </a:lnTo>
                  <a:lnTo>
                    <a:pt x="44" y="76"/>
                  </a:lnTo>
                  <a:lnTo>
                    <a:pt x="48" y="82"/>
                  </a:lnTo>
                  <a:lnTo>
                    <a:pt x="50" y="85"/>
                  </a:lnTo>
                  <a:lnTo>
                    <a:pt x="50" y="85"/>
                  </a:lnTo>
                  <a:lnTo>
                    <a:pt x="48" y="85"/>
                  </a:lnTo>
                  <a:lnTo>
                    <a:pt x="48" y="85"/>
                  </a:lnTo>
                  <a:lnTo>
                    <a:pt x="46" y="87"/>
                  </a:lnTo>
                  <a:lnTo>
                    <a:pt x="44" y="85"/>
                  </a:lnTo>
                  <a:lnTo>
                    <a:pt x="39" y="84"/>
                  </a:lnTo>
                  <a:lnTo>
                    <a:pt x="39" y="84"/>
                  </a:lnTo>
                  <a:lnTo>
                    <a:pt x="43" y="87"/>
                  </a:lnTo>
                  <a:lnTo>
                    <a:pt x="43" y="89"/>
                  </a:lnTo>
                  <a:lnTo>
                    <a:pt x="43" y="89"/>
                  </a:lnTo>
                  <a:lnTo>
                    <a:pt x="43" y="89"/>
                  </a:lnTo>
                  <a:lnTo>
                    <a:pt x="37" y="91"/>
                  </a:lnTo>
                  <a:lnTo>
                    <a:pt x="37" y="91"/>
                  </a:lnTo>
                  <a:lnTo>
                    <a:pt x="32" y="91"/>
                  </a:lnTo>
                  <a:lnTo>
                    <a:pt x="32" y="91"/>
                  </a:lnTo>
                  <a:lnTo>
                    <a:pt x="28" y="91"/>
                  </a:lnTo>
                  <a:lnTo>
                    <a:pt x="28" y="91"/>
                  </a:lnTo>
                  <a:lnTo>
                    <a:pt x="25" y="91"/>
                  </a:lnTo>
                  <a:lnTo>
                    <a:pt x="23" y="89"/>
                  </a:lnTo>
                  <a:lnTo>
                    <a:pt x="23" y="89"/>
                  </a:lnTo>
                  <a:lnTo>
                    <a:pt x="25" y="91"/>
                  </a:lnTo>
                  <a:lnTo>
                    <a:pt x="27" y="91"/>
                  </a:lnTo>
                  <a:lnTo>
                    <a:pt x="27" y="91"/>
                  </a:lnTo>
                  <a:lnTo>
                    <a:pt x="30" y="91"/>
                  </a:lnTo>
                  <a:lnTo>
                    <a:pt x="34" y="93"/>
                  </a:lnTo>
                  <a:lnTo>
                    <a:pt x="34" y="93"/>
                  </a:lnTo>
                  <a:lnTo>
                    <a:pt x="37" y="96"/>
                  </a:lnTo>
                  <a:lnTo>
                    <a:pt x="39" y="98"/>
                  </a:lnTo>
                  <a:lnTo>
                    <a:pt x="39" y="101"/>
                  </a:lnTo>
                  <a:lnTo>
                    <a:pt x="36" y="103"/>
                  </a:lnTo>
                  <a:lnTo>
                    <a:pt x="36" y="103"/>
                  </a:lnTo>
                  <a:lnTo>
                    <a:pt x="32" y="105"/>
                  </a:lnTo>
                  <a:lnTo>
                    <a:pt x="27" y="107"/>
                  </a:lnTo>
                  <a:lnTo>
                    <a:pt x="27" y="107"/>
                  </a:lnTo>
                  <a:lnTo>
                    <a:pt x="23" y="107"/>
                  </a:lnTo>
                  <a:lnTo>
                    <a:pt x="18" y="105"/>
                  </a:lnTo>
                  <a:lnTo>
                    <a:pt x="18" y="105"/>
                  </a:lnTo>
                  <a:lnTo>
                    <a:pt x="12" y="105"/>
                  </a:lnTo>
                  <a:lnTo>
                    <a:pt x="7" y="105"/>
                  </a:lnTo>
                  <a:lnTo>
                    <a:pt x="7" y="105"/>
                  </a:lnTo>
                  <a:lnTo>
                    <a:pt x="3" y="105"/>
                  </a:lnTo>
                  <a:lnTo>
                    <a:pt x="2" y="105"/>
                  </a:lnTo>
                  <a:lnTo>
                    <a:pt x="0" y="10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2" name="Freeform 5711"/>
            <p:cNvSpPr>
              <a:spLocks/>
            </p:cNvSpPr>
            <p:nvPr/>
          </p:nvSpPr>
          <p:spPr bwMode="auto">
            <a:xfrm>
              <a:off x="4950" y="2746"/>
              <a:ext cx="157" cy="128"/>
            </a:xfrm>
            <a:custGeom>
              <a:avLst/>
              <a:gdLst/>
              <a:ahLst/>
              <a:cxnLst>
                <a:cxn ang="0">
                  <a:pos x="2" y="82"/>
                </a:cxn>
                <a:cxn ang="0">
                  <a:pos x="2" y="64"/>
                </a:cxn>
                <a:cxn ang="0">
                  <a:pos x="5" y="53"/>
                </a:cxn>
                <a:cxn ang="0">
                  <a:pos x="7" y="3"/>
                </a:cxn>
                <a:cxn ang="0">
                  <a:pos x="11" y="0"/>
                </a:cxn>
                <a:cxn ang="0">
                  <a:pos x="27" y="7"/>
                </a:cxn>
                <a:cxn ang="0">
                  <a:pos x="46" y="12"/>
                </a:cxn>
                <a:cxn ang="0">
                  <a:pos x="59" y="19"/>
                </a:cxn>
                <a:cxn ang="0">
                  <a:pos x="66" y="21"/>
                </a:cxn>
                <a:cxn ang="0">
                  <a:pos x="71" y="26"/>
                </a:cxn>
                <a:cxn ang="0">
                  <a:pos x="80" y="34"/>
                </a:cxn>
                <a:cxn ang="0">
                  <a:pos x="80" y="43"/>
                </a:cxn>
                <a:cxn ang="0">
                  <a:pos x="93" y="48"/>
                </a:cxn>
                <a:cxn ang="0">
                  <a:pos x="103" y="53"/>
                </a:cxn>
                <a:cxn ang="0">
                  <a:pos x="111" y="55"/>
                </a:cxn>
                <a:cxn ang="0">
                  <a:pos x="114" y="64"/>
                </a:cxn>
                <a:cxn ang="0">
                  <a:pos x="102" y="66"/>
                </a:cxn>
                <a:cxn ang="0">
                  <a:pos x="103" y="76"/>
                </a:cxn>
                <a:cxn ang="0">
                  <a:pos x="112" y="85"/>
                </a:cxn>
                <a:cxn ang="0">
                  <a:pos x="118" y="94"/>
                </a:cxn>
                <a:cxn ang="0">
                  <a:pos x="121" y="100"/>
                </a:cxn>
                <a:cxn ang="0">
                  <a:pos x="128" y="101"/>
                </a:cxn>
                <a:cxn ang="0">
                  <a:pos x="134" y="105"/>
                </a:cxn>
                <a:cxn ang="0">
                  <a:pos x="136" y="110"/>
                </a:cxn>
                <a:cxn ang="0">
                  <a:pos x="144" y="112"/>
                </a:cxn>
                <a:cxn ang="0">
                  <a:pos x="139" y="114"/>
                </a:cxn>
                <a:cxn ang="0">
                  <a:pos x="148" y="119"/>
                </a:cxn>
                <a:cxn ang="0">
                  <a:pos x="155" y="123"/>
                </a:cxn>
                <a:cxn ang="0">
                  <a:pos x="148" y="125"/>
                </a:cxn>
                <a:cxn ang="0">
                  <a:pos x="150" y="128"/>
                </a:cxn>
                <a:cxn ang="0">
                  <a:pos x="141" y="126"/>
                </a:cxn>
                <a:cxn ang="0">
                  <a:pos x="141" y="125"/>
                </a:cxn>
                <a:cxn ang="0">
                  <a:pos x="134" y="123"/>
                </a:cxn>
                <a:cxn ang="0">
                  <a:pos x="123" y="121"/>
                </a:cxn>
                <a:cxn ang="0">
                  <a:pos x="118" y="121"/>
                </a:cxn>
                <a:cxn ang="0">
                  <a:pos x="111" y="119"/>
                </a:cxn>
                <a:cxn ang="0">
                  <a:pos x="107" y="119"/>
                </a:cxn>
                <a:cxn ang="0">
                  <a:pos x="102" y="110"/>
                </a:cxn>
                <a:cxn ang="0">
                  <a:pos x="96" y="109"/>
                </a:cxn>
                <a:cxn ang="0">
                  <a:pos x="93" y="103"/>
                </a:cxn>
                <a:cxn ang="0">
                  <a:pos x="87" y="93"/>
                </a:cxn>
                <a:cxn ang="0">
                  <a:pos x="78" y="85"/>
                </a:cxn>
                <a:cxn ang="0">
                  <a:pos x="75" y="85"/>
                </a:cxn>
                <a:cxn ang="0">
                  <a:pos x="64" y="78"/>
                </a:cxn>
                <a:cxn ang="0">
                  <a:pos x="61" y="78"/>
                </a:cxn>
                <a:cxn ang="0">
                  <a:pos x="59" y="78"/>
                </a:cxn>
                <a:cxn ang="0">
                  <a:pos x="57" y="78"/>
                </a:cxn>
                <a:cxn ang="0">
                  <a:pos x="55" y="80"/>
                </a:cxn>
                <a:cxn ang="0">
                  <a:pos x="44" y="76"/>
                </a:cxn>
                <a:cxn ang="0">
                  <a:pos x="50" y="85"/>
                </a:cxn>
                <a:cxn ang="0">
                  <a:pos x="44" y="85"/>
                </a:cxn>
                <a:cxn ang="0">
                  <a:pos x="43" y="89"/>
                </a:cxn>
                <a:cxn ang="0">
                  <a:pos x="37" y="91"/>
                </a:cxn>
                <a:cxn ang="0">
                  <a:pos x="28" y="91"/>
                </a:cxn>
                <a:cxn ang="0">
                  <a:pos x="25" y="91"/>
                </a:cxn>
                <a:cxn ang="0">
                  <a:pos x="34" y="93"/>
                </a:cxn>
                <a:cxn ang="0">
                  <a:pos x="39" y="101"/>
                </a:cxn>
                <a:cxn ang="0">
                  <a:pos x="27" y="107"/>
                </a:cxn>
                <a:cxn ang="0">
                  <a:pos x="18" y="105"/>
                </a:cxn>
                <a:cxn ang="0">
                  <a:pos x="3" y="105"/>
                </a:cxn>
              </a:cxnLst>
              <a:rect l="0" t="0" r="r" b="b"/>
              <a:pathLst>
                <a:path w="157" h="128">
                  <a:moveTo>
                    <a:pt x="0" y="105"/>
                  </a:moveTo>
                  <a:lnTo>
                    <a:pt x="0" y="105"/>
                  </a:lnTo>
                  <a:lnTo>
                    <a:pt x="2" y="82"/>
                  </a:lnTo>
                  <a:lnTo>
                    <a:pt x="2" y="82"/>
                  </a:lnTo>
                  <a:lnTo>
                    <a:pt x="3" y="71"/>
                  </a:lnTo>
                  <a:lnTo>
                    <a:pt x="3" y="71"/>
                  </a:lnTo>
                  <a:lnTo>
                    <a:pt x="2" y="68"/>
                  </a:lnTo>
                  <a:lnTo>
                    <a:pt x="2" y="64"/>
                  </a:lnTo>
                  <a:lnTo>
                    <a:pt x="2" y="64"/>
                  </a:lnTo>
                  <a:lnTo>
                    <a:pt x="3" y="59"/>
                  </a:lnTo>
                  <a:lnTo>
                    <a:pt x="3" y="59"/>
                  </a:lnTo>
                  <a:lnTo>
                    <a:pt x="5" y="53"/>
                  </a:lnTo>
                  <a:lnTo>
                    <a:pt x="5" y="53"/>
                  </a:lnTo>
                  <a:lnTo>
                    <a:pt x="5" y="28"/>
                  </a:lnTo>
                  <a:lnTo>
                    <a:pt x="5" y="28"/>
                  </a:lnTo>
                  <a:lnTo>
                    <a:pt x="7" y="3"/>
                  </a:lnTo>
                  <a:lnTo>
                    <a:pt x="7" y="3"/>
                  </a:lnTo>
                  <a:lnTo>
                    <a:pt x="7" y="0"/>
                  </a:lnTo>
                  <a:lnTo>
                    <a:pt x="7" y="0"/>
                  </a:lnTo>
                  <a:lnTo>
                    <a:pt x="11" y="0"/>
                  </a:lnTo>
                  <a:lnTo>
                    <a:pt x="11" y="0"/>
                  </a:lnTo>
                  <a:lnTo>
                    <a:pt x="16" y="3"/>
                  </a:lnTo>
                  <a:lnTo>
                    <a:pt x="16" y="3"/>
                  </a:lnTo>
                  <a:lnTo>
                    <a:pt x="27" y="7"/>
                  </a:lnTo>
                  <a:lnTo>
                    <a:pt x="36" y="10"/>
                  </a:lnTo>
                  <a:lnTo>
                    <a:pt x="36" y="10"/>
                  </a:lnTo>
                  <a:lnTo>
                    <a:pt x="46" y="12"/>
                  </a:lnTo>
                  <a:lnTo>
                    <a:pt x="46" y="12"/>
                  </a:lnTo>
                  <a:lnTo>
                    <a:pt x="50" y="16"/>
                  </a:lnTo>
                  <a:lnTo>
                    <a:pt x="55" y="18"/>
                  </a:lnTo>
                  <a:lnTo>
                    <a:pt x="55" y="18"/>
                  </a:lnTo>
                  <a:lnTo>
                    <a:pt x="59" y="19"/>
                  </a:lnTo>
                  <a:lnTo>
                    <a:pt x="61" y="18"/>
                  </a:lnTo>
                  <a:lnTo>
                    <a:pt x="61" y="18"/>
                  </a:lnTo>
                  <a:lnTo>
                    <a:pt x="62" y="19"/>
                  </a:lnTo>
                  <a:lnTo>
                    <a:pt x="66" y="21"/>
                  </a:lnTo>
                  <a:lnTo>
                    <a:pt x="66" y="21"/>
                  </a:lnTo>
                  <a:lnTo>
                    <a:pt x="69" y="25"/>
                  </a:lnTo>
                  <a:lnTo>
                    <a:pt x="71" y="26"/>
                  </a:lnTo>
                  <a:lnTo>
                    <a:pt x="71" y="26"/>
                  </a:lnTo>
                  <a:lnTo>
                    <a:pt x="75" y="28"/>
                  </a:lnTo>
                  <a:lnTo>
                    <a:pt x="78" y="30"/>
                  </a:lnTo>
                  <a:lnTo>
                    <a:pt x="78" y="30"/>
                  </a:lnTo>
                  <a:lnTo>
                    <a:pt x="80" y="34"/>
                  </a:lnTo>
                  <a:lnTo>
                    <a:pt x="82" y="37"/>
                  </a:lnTo>
                  <a:lnTo>
                    <a:pt x="82" y="37"/>
                  </a:lnTo>
                  <a:lnTo>
                    <a:pt x="82" y="41"/>
                  </a:lnTo>
                  <a:lnTo>
                    <a:pt x="80" y="43"/>
                  </a:lnTo>
                  <a:lnTo>
                    <a:pt x="80" y="43"/>
                  </a:lnTo>
                  <a:lnTo>
                    <a:pt x="82" y="44"/>
                  </a:lnTo>
                  <a:lnTo>
                    <a:pt x="86" y="46"/>
                  </a:lnTo>
                  <a:lnTo>
                    <a:pt x="93" y="48"/>
                  </a:lnTo>
                  <a:lnTo>
                    <a:pt x="93" y="48"/>
                  </a:lnTo>
                  <a:lnTo>
                    <a:pt x="100" y="51"/>
                  </a:lnTo>
                  <a:lnTo>
                    <a:pt x="100" y="51"/>
                  </a:lnTo>
                  <a:lnTo>
                    <a:pt x="103" y="53"/>
                  </a:lnTo>
                  <a:lnTo>
                    <a:pt x="103" y="53"/>
                  </a:lnTo>
                  <a:lnTo>
                    <a:pt x="107" y="53"/>
                  </a:lnTo>
                  <a:lnTo>
                    <a:pt x="107" y="53"/>
                  </a:lnTo>
                  <a:lnTo>
                    <a:pt x="111" y="55"/>
                  </a:lnTo>
                  <a:lnTo>
                    <a:pt x="112" y="59"/>
                  </a:lnTo>
                  <a:lnTo>
                    <a:pt x="114" y="62"/>
                  </a:lnTo>
                  <a:lnTo>
                    <a:pt x="114" y="64"/>
                  </a:lnTo>
                  <a:lnTo>
                    <a:pt x="114" y="64"/>
                  </a:lnTo>
                  <a:lnTo>
                    <a:pt x="111" y="66"/>
                  </a:lnTo>
                  <a:lnTo>
                    <a:pt x="107" y="66"/>
                  </a:lnTo>
                  <a:lnTo>
                    <a:pt x="102" y="66"/>
                  </a:lnTo>
                  <a:lnTo>
                    <a:pt x="102" y="66"/>
                  </a:lnTo>
                  <a:lnTo>
                    <a:pt x="100" y="66"/>
                  </a:lnTo>
                  <a:lnTo>
                    <a:pt x="100" y="66"/>
                  </a:lnTo>
                  <a:lnTo>
                    <a:pt x="100" y="69"/>
                  </a:lnTo>
                  <a:lnTo>
                    <a:pt x="103" y="76"/>
                  </a:lnTo>
                  <a:lnTo>
                    <a:pt x="103" y="76"/>
                  </a:lnTo>
                  <a:lnTo>
                    <a:pt x="109" y="84"/>
                  </a:lnTo>
                  <a:lnTo>
                    <a:pt x="109" y="84"/>
                  </a:lnTo>
                  <a:lnTo>
                    <a:pt x="112" y="85"/>
                  </a:lnTo>
                  <a:lnTo>
                    <a:pt x="116" y="85"/>
                  </a:lnTo>
                  <a:lnTo>
                    <a:pt x="116" y="85"/>
                  </a:lnTo>
                  <a:lnTo>
                    <a:pt x="118" y="94"/>
                  </a:lnTo>
                  <a:lnTo>
                    <a:pt x="118" y="94"/>
                  </a:lnTo>
                  <a:lnTo>
                    <a:pt x="119" y="96"/>
                  </a:lnTo>
                  <a:lnTo>
                    <a:pt x="119" y="96"/>
                  </a:lnTo>
                  <a:lnTo>
                    <a:pt x="121" y="98"/>
                  </a:lnTo>
                  <a:lnTo>
                    <a:pt x="121" y="100"/>
                  </a:lnTo>
                  <a:lnTo>
                    <a:pt x="121" y="100"/>
                  </a:lnTo>
                  <a:lnTo>
                    <a:pt x="123" y="101"/>
                  </a:lnTo>
                  <a:lnTo>
                    <a:pt x="125" y="103"/>
                  </a:lnTo>
                  <a:lnTo>
                    <a:pt x="128" y="101"/>
                  </a:lnTo>
                  <a:lnTo>
                    <a:pt x="128" y="101"/>
                  </a:lnTo>
                  <a:lnTo>
                    <a:pt x="132" y="101"/>
                  </a:lnTo>
                  <a:lnTo>
                    <a:pt x="134" y="103"/>
                  </a:lnTo>
                  <a:lnTo>
                    <a:pt x="134" y="105"/>
                  </a:lnTo>
                  <a:lnTo>
                    <a:pt x="134" y="105"/>
                  </a:lnTo>
                  <a:lnTo>
                    <a:pt x="132" y="107"/>
                  </a:lnTo>
                  <a:lnTo>
                    <a:pt x="132" y="110"/>
                  </a:lnTo>
                  <a:lnTo>
                    <a:pt x="136" y="110"/>
                  </a:lnTo>
                  <a:lnTo>
                    <a:pt x="139" y="110"/>
                  </a:lnTo>
                  <a:lnTo>
                    <a:pt x="139" y="110"/>
                  </a:lnTo>
                  <a:lnTo>
                    <a:pt x="143" y="110"/>
                  </a:lnTo>
                  <a:lnTo>
                    <a:pt x="144" y="112"/>
                  </a:lnTo>
                  <a:lnTo>
                    <a:pt x="144" y="112"/>
                  </a:lnTo>
                  <a:lnTo>
                    <a:pt x="143" y="114"/>
                  </a:lnTo>
                  <a:lnTo>
                    <a:pt x="139" y="114"/>
                  </a:lnTo>
                  <a:lnTo>
                    <a:pt x="139" y="114"/>
                  </a:lnTo>
                  <a:lnTo>
                    <a:pt x="141" y="117"/>
                  </a:lnTo>
                  <a:lnTo>
                    <a:pt x="141" y="117"/>
                  </a:lnTo>
                  <a:lnTo>
                    <a:pt x="148" y="119"/>
                  </a:lnTo>
                  <a:lnTo>
                    <a:pt x="148" y="119"/>
                  </a:lnTo>
                  <a:lnTo>
                    <a:pt x="152" y="121"/>
                  </a:lnTo>
                  <a:lnTo>
                    <a:pt x="157" y="121"/>
                  </a:lnTo>
                  <a:lnTo>
                    <a:pt x="157" y="121"/>
                  </a:lnTo>
                  <a:lnTo>
                    <a:pt x="155" y="123"/>
                  </a:lnTo>
                  <a:lnTo>
                    <a:pt x="152" y="123"/>
                  </a:lnTo>
                  <a:lnTo>
                    <a:pt x="152" y="123"/>
                  </a:lnTo>
                  <a:lnTo>
                    <a:pt x="150" y="123"/>
                  </a:lnTo>
                  <a:lnTo>
                    <a:pt x="148" y="125"/>
                  </a:lnTo>
                  <a:lnTo>
                    <a:pt x="148" y="125"/>
                  </a:lnTo>
                  <a:lnTo>
                    <a:pt x="153" y="125"/>
                  </a:lnTo>
                  <a:lnTo>
                    <a:pt x="153" y="126"/>
                  </a:lnTo>
                  <a:lnTo>
                    <a:pt x="150" y="128"/>
                  </a:lnTo>
                  <a:lnTo>
                    <a:pt x="150" y="128"/>
                  </a:lnTo>
                  <a:lnTo>
                    <a:pt x="144" y="128"/>
                  </a:lnTo>
                  <a:lnTo>
                    <a:pt x="143" y="128"/>
                  </a:lnTo>
                  <a:lnTo>
                    <a:pt x="141" y="126"/>
                  </a:lnTo>
                  <a:lnTo>
                    <a:pt x="141" y="126"/>
                  </a:lnTo>
                  <a:lnTo>
                    <a:pt x="144" y="125"/>
                  </a:lnTo>
                  <a:lnTo>
                    <a:pt x="144" y="125"/>
                  </a:lnTo>
                  <a:lnTo>
                    <a:pt x="141" y="125"/>
                  </a:lnTo>
                  <a:lnTo>
                    <a:pt x="141" y="125"/>
                  </a:lnTo>
                  <a:lnTo>
                    <a:pt x="141" y="125"/>
                  </a:lnTo>
                  <a:lnTo>
                    <a:pt x="139" y="123"/>
                  </a:lnTo>
                  <a:lnTo>
                    <a:pt x="134" y="123"/>
                  </a:lnTo>
                  <a:lnTo>
                    <a:pt x="134" y="123"/>
                  </a:lnTo>
                  <a:lnTo>
                    <a:pt x="128" y="121"/>
                  </a:lnTo>
                  <a:lnTo>
                    <a:pt x="123" y="121"/>
                  </a:lnTo>
                  <a:lnTo>
                    <a:pt x="123" y="121"/>
                  </a:lnTo>
                  <a:lnTo>
                    <a:pt x="123" y="119"/>
                  </a:lnTo>
                  <a:lnTo>
                    <a:pt x="123" y="119"/>
                  </a:lnTo>
                  <a:lnTo>
                    <a:pt x="118" y="121"/>
                  </a:lnTo>
                  <a:lnTo>
                    <a:pt x="118" y="121"/>
                  </a:lnTo>
                  <a:lnTo>
                    <a:pt x="116" y="119"/>
                  </a:lnTo>
                  <a:lnTo>
                    <a:pt x="112" y="119"/>
                  </a:lnTo>
                  <a:lnTo>
                    <a:pt x="112" y="119"/>
                  </a:lnTo>
                  <a:lnTo>
                    <a:pt x="111" y="119"/>
                  </a:lnTo>
                  <a:lnTo>
                    <a:pt x="109" y="119"/>
                  </a:lnTo>
                  <a:lnTo>
                    <a:pt x="107" y="119"/>
                  </a:lnTo>
                  <a:lnTo>
                    <a:pt x="107" y="119"/>
                  </a:lnTo>
                  <a:lnTo>
                    <a:pt x="107" y="119"/>
                  </a:lnTo>
                  <a:lnTo>
                    <a:pt x="105" y="117"/>
                  </a:lnTo>
                  <a:lnTo>
                    <a:pt x="103" y="116"/>
                  </a:lnTo>
                  <a:lnTo>
                    <a:pt x="103" y="116"/>
                  </a:lnTo>
                  <a:lnTo>
                    <a:pt x="102" y="110"/>
                  </a:lnTo>
                  <a:lnTo>
                    <a:pt x="102" y="110"/>
                  </a:lnTo>
                  <a:lnTo>
                    <a:pt x="100" y="110"/>
                  </a:lnTo>
                  <a:lnTo>
                    <a:pt x="96" y="109"/>
                  </a:lnTo>
                  <a:lnTo>
                    <a:pt x="96" y="109"/>
                  </a:lnTo>
                  <a:lnTo>
                    <a:pt x="94" y="107"/>
                  </a:lnTo>
                  <a:lnTo>
                    <a:pt x="94" y="103"/>
                  </a:lnTo>
                  <a:lnTo>
                    <a:pt x="94" y="103"/>
                  </a:lnTo>
                  <a:lnTo>
                    <a:pt x="93" y="103"/>
                  </a:lnTo>
                  <a:lnTo>
                    <a:pt x="91" y="101"/>
                  </a:lnTo>
                  <a:lnTo>
                    <a:pt x="89" y="98"/>
                  </a:lnTo>
                  <a:lnTo>
                    <a:pt x="89" y="98"/>
                  </a:lnTo>
                  <a:lnTo>
                    <a:pt x="87" y="93"/>
                  </a:lnTo>
                  <a:lnTo>
                    <a:pt x="84" y="89"/>
                  </a:lnTo>
                  <a:lnTo>
                    <a:pt x="82" y="87"/>
                  </a:lnTo>
                  <a:lnTo>
                    <a:pt x="82" y="87"/>
                  </a:lnTo>
                  <a:lnTo>
                    <a:pt x="78" y="85"/>
                  </a:lnTo>
                  <a:lnTo>
                    <a:pt x="78" y="85"/>
                  </a:lnTo>
                  <a:lnTo>
                    <a:pt x="77" y="85"/>
                  </a:lnTo>
                  <a:lnTo>
                    <a:pt x="75" y="85"/>
                  </a:lnTo>
                  <a:lnTo>
                    <a:pt x="75" y="85"/>
                  </a:lnTo>
                  <a:lnTo>
                    <a:pt x="68" y="84"/>
                  </a:lnTo>
                  <a:lnTo>
                    <a:pt x="68" y="84"/>
                  </a:lnTo>
                  <a:lnTo>
                    <a:pt x="64" y="82"/>
                  </a:lnTo>
                  <a:lnTo>
                    <a:pt x="64" y="78"/>
                  </a:lnTo>
                  <a:lnTo>
                    <a:pt x="64" y="78"/>
                  </a:lnTo>
                  <a:lnTo>
                    <a:pt x="64" y="80"/>
                  </a:lnTo>
                  <a:lnTo>
                    <a:pt x="62" y="80"/>
                  </a:lnTo>
                  <a:lnTo>
                    <a:pt x="61" y="78"/>
                  </a:lnTo>
                  <a:lnTo>
                    <a:pt x="61" y="78"/>
                  </a:lnTo>
                  <a:lnTo>
                    <a:pt x="61" y="80"/>
                  </a:lnTo>
                  <a:lnTo>
                    <a:pt x="61" y="80"/>
                  </a:lnTo>
                  <a:lnTo>
                    <a:pt x="59" y="78"/>
                  </a:lnTo>
                  <a:lnTo>
                    <a:pt x="59" y="78"/>
                  </a:lnTo>
                  <a:lnTo>
                    <a:pt x="59" y="80"/>
                  </a:lnTo>
                  <a:lnTo>
                    <a:pt x="57" y="78"/>
                  </a:lnTo>
                  <a:lnTo>
                    <a:pt x="57" y="78"/>
                  </a:lnTo>
                  <a:lnTo>
                    <a:pt x="57" y="82"/>
                  </a:lnTo>
                  <a:lnTo>
                    <a:pt x="57" y="82"/>
                  </a:lnTo>
                  <a:lnTo>
                    <a:pt x="55" y="80"/>
                  </a:lnTo>
                  <a:lnTo>
                    <a:pt x="55" y="80"/>
                  </a:lnTo>
                  <a:lnTo>
                    <a:pt x="53" y="82"/>
                  </a:lnTo>
                  <a:lnTo>
                    <a:pt x="53" y="82"/>
                  </a:lnTo>
                  <a:lnTo>
                    <a:pt x="50" y="82"/>
                  </a:lnTo>
                  <a:lnTo>
                    <a:pt x="44" y="76"/>
                  </a:lnTo>
                  <a:lnTo>
                    <a:pt x="44" y="76"/>
                  </a:lnTo>
                  <a:lnTo>
                    <a:pt x="48" y="82"/>
                  </a:lnTo>
                  <a:lnTo>
                    <a:pt x="50" y="85"/>
                  </a:lnTo>
                  <a:lnTo>
                    <a:pt x="50" y="85"/>
                  </a:lnTo>
                  <a:lnTo>
                    <a:pt x="48" y="85"/>
                  </a:lnTo>
                  <a:lnTo>
                    <a:pt x="48" y="85"/>
                  </a:lnTo>
                  <a:lnTo>
                    <a:pt x="46" y="87"/>
                  </a:lnTo>
                  <a:lnTo>
                    <a:pt x="44" y="85"/>
                  </a:lnTo>
                  <a:lnTo>
                    <a:pt x="39" y="84"/>
                  </a:lnTo>
                  <a:lnTo>
                    <a:pt x="39" y="84"/>
                  </a:lnTo>
                  <a:lnTo>
                    <a:pt x="43" y="87"/>
                  </a:lnTo>
                  <a:lnTo>
                    <a:pt x="43" y="89"/>
                  </a:lnTo>
                  <a:lnTo>
                    <a:pt x="43" y="89"/>
                  </a:lnTo>
                  <a:lnTo>
                    <a:pt x="43" y="89"/>
                  </a:lnTo>
                  <a:lnTo>
                    <a:pt x="37" y="91"/>
                  </a:lnTo>
                  <a:lnTo>
                    <a:pt x="37" y="91"/>
                  </a:lnTo>
                  <a:lnTo>
                    <a:pt x="32" y="91"/>
                  </a:lnTo>
                  <a:lnTo>
                    <a:pt x="32" y="91"/>
                  </a:lnTo>
                  <a:lnTo>
                    <a:pt x="28" y="91"/>
                  </a:lnTo>
                  <a:lnTo>
                    <a:pt x="28" y="91"/>
                  </a:lnTo>
                  <a:lnTo>
                    <a:pt x="25" y="91"/>
                  </a:lnTo>
                  <a:lnTo>
                    <a:pt x="23" y="89"/>
                  </a:lnTo>
                  <a:lnTo>
                    <a:pt x="23" y="89"/>
                  </a:lnTo>
                  <a:lnTo>
                    <a:pt x="25" y="91"/>
                  </a:lnTo>
                  <a:lnTo>
                    <a:pt x="27" y="91"/>
                  </a:lnTo>
                  <a:lnTo>
                    <a:pt x="27" y="91"/>
                  </a:lnTo>
                  <a:lnTo>
                    <a:pt x="30" y="91"/>
                  </a:lnTo>
                  <a:lnTo>
                    <a:pt x="34" y="93"/>
                  </a:lnTo>
                  <a:lnTo>
                    <a:pt x="34" y="93"/>
                  </a:lnTo>
                  <a:lnTo>
                    <a:pt x="37" y="96"/>
                  </a:lnTo>
                  <a:lnTo>
                    <a:pt x="39" y="98"/>
                  </a:lnTo>
                  <a:lnTo>
                    <a:pt x="39" y="101"/>
                  </a:lnTo>
                  <a:lnTo>
                    <a:pt x="36" y="103"/>
                  </a:lnTo>
                  <a:lnTo>
                    <a:pt x="36" y="103"/>
                  </a:lnTo>
                  <a:lnTo>
                    <a:pt x="32" y="105"/>
                  </a:lnTo>
                  <a:lnTo>
                    <a:pt x="27" y="107"/>
                  </a:lnTo>
                  <a:lnTo>
                    <a:pt x="27" y="107"/>
                  </a:lnTo>
                  <a:lnTo>
                    <a:pt x="23" y="107"/>
                  </a:lnTo>
                  <a:lnTo>
                    <a:pt x="18" y="105"/>
                  </a:lnTo>
                  <a:lnTo>
                    <a:pt x="18" y="105"/>
                  </a:lnTo>
                  <a:lnTo>
                    <a:pt x="12" y="105"/>
                  </a:lnTo>
                  <a:lnTo>
                    <a:pt x="7" y="105"/>
                  </a:lnTo>
                  <a:lnTo>
                    <a:pt x="7" y="105"/>
                  </a:lnTo>
                  <a:lnTo>
                    <a:pt x="3" y="105"/>
                  </a:lnTo>
                  <a:lnTo>
                    <a:pt x="2" y="105"/>
                  </a:lnTo>
                  <a:lnTo>
                    <a:pt x="0" y="10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3" name="Freeform 5712"/>
            <p:cNvSpPr>
              <a:spLocks/>
            </p:cNvSpPr>
            <p:nvPr/>
          </p:nvSpPr>
          <p:spPr bwMode="auto">
            <a:xfrm>
              <a:off x="5248" y="2851"/>
              <a:ext cx="20" cy="11"/>
            </a:xfrm>
            <a:custGeom>
              <a:avLst/>
              <a:gdLst/>
              <a:ahLst/>
              <a:cxnLst>
                <a:cxn ang="0">
                  <a:pos x="5" y="9"/>
                </a:cxn>
                <a:cxn ang="0">
                  <a:pos x="5" y="9"/>
                </a:cxn>
                <a:cxn ang="0">
                  <a:pos x="9" y="9"/>
                </a:cxn>
                <a:cxn ang="0">
                  <a:pos x="12" y="9"/>
                </a:cxn>
                <a:cxn ang="0">
                  <a:pos x="12" y="9"/>
                </a:cxn>
                <a:cxn ang="0">
                  <a:pos x="16" y="11"/>
                </a:cxn>
                <a:cxn ang="0">
                  <a:pos x="18" y="11"/>
                </a:cxn>
                <a:cxn ang="0">
                  <a:pos x="20" y="9"/>
                </a:cxn>
                <a:cxn ang="0">
                  <a:pos x="20" y="9"/>
                </a:cxn>
                <a:cxn ang="0">
                  <a:pos x="18" y="7"/>
                </a:cxn>
                <a:cxn ang="0">
                  <a:pos x="16" y="5"/>
                </a:cxn>
                <a:cxn ang="0">
                  <a:pos x="12" y="2"/>
                </a:cxn>
                <a:cxn ang="0">
                  <a:pos x="12" y="2"/>
                </a:cxn>
                <a:cxn ang="0">
                  <a:pos x="7" y="4"/>
                </a:cxn>
                <a:cxn ang="0">
                  <a:pos x="5" y="2"/>
                </a:cxn>
                <a:cxn ang="0">
                  <a:pos x="3" y="2"/>
                </a:cxn>
                <a:cxn ang="0">
                  <a:pos x="3" y="2"/>
                </a:cxn>
                <a:cxn ang="0">
                  <a:pos x="2" y="0"/>
                </a:cxn>
                <a:cxn ang="0">
                  <a:pos x="0" y="2"/>
                </a:cxn>
                <a:cxn ang="0">
                  <a:pos x="0" y="2"/>
                </a:cxn>
                <a:cxn ang="0">
                  <a:pos x="0" y="4"/>
                </a:cxn>
                <a:cxn ang="0">
                  <a:pos x="2" y="5"/>
                </a:cxn>
                <a:cxn ang="0">
                  <a:pos x="5" y="9"/>
                </a:cxn>
              </a:cxnLst>
              <a:rect l="0" t="0" r="r" b="b"/>
              <a:pathLst>
                <a:path w="20" h="11">
                  <a:moveTo>
                    <a:pt x="5" y="9"/>
                  </a:moveTo>
                  <a:lnTo>
                    <a:pt x="5" y="9"/>
                  </a:lnTo>
                  <a:lnTo>
                    <a:pt x="9" y="9"/>
                  </a:lnTo>
                  <a:lnTo>
                    <a:pt x="12" y="9"/>
                  </a:lnTo>
                  <a:lnTo>
                    <a:pt x="12" y="9"/>
                  </a:lnTo>
                  <a:lnTo>
                    <a:pt x="16" y="11"/>
                  </a:lnTo>
                  <a:lnTo>
                    <a:pt x="18" y="11"/>
                  </a:lnTo>
                  <a:lnTo>
                    <a:pt x="20" y="9"/>
                  </a:lnTo>
                  <a:lnTo>
                    <a:pt x="20" y="9"/>
                  </a:lnTo>
                  <a:lnTo>
                    <a:pt x="18" y="7"/>
                  </a:lnTo>
                  <a:lnTo>
                    <a:pt x="16" y="5"/>
                  </a:lnTo>
                  <a:lnTo>
                    <a:pt x="12" y="2"/>
                  </a:lnTo>
                  <a:lnTo>
                    <a:pt x="12" y="2"/>
                  </a:lnTo>
                  <a:lnTo>
                    <a:pt x="7" y="4"/>
                  </a:lnTo>
                  <a:lnTo>
                    <a:pt x="5" y="2"/>
                  </a:lnTo>
                  <a:lnTo>
                    <a:pt x="3" y="2"/>
                  </a:lnTo>
                  <a:lnTo>
                    <a:pt x="3" y="2"/>
                  </a:lnTo>
                  <a:lnTo>
                    <a:pt x="2" y="0"/>
                  </a:lnTo>
                  <a:lnTo>
                    <a:pt x="0" y="2"/>
                  </a:lnTo>
                  <a:lnTo>
                    <a:pt x="0" y="2"/>
                  </a:lnTo>
                  <a:lnTo>
                    <a:pt x="0" y="4"/>
                  </a:lnTo>
                  <a:lnTo>
                    <a:pt x="2" y="5"/>
                  </a:lnTo>
                  <a:lnTo>
                    <a:pt x="5"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4" name="Freeform 5713"/>
            <p:cNvSpPr>
              <a:spLocks/>
            </p:cNvSpPr>
            <p:nvPr/>
          </p:nvSpPr>
          <p:spPr bwMode="auto">
            <a:xfrm>
              <a:off x="5248" y="2851"/>
              <a:ext cx="20" cy="11"/>
            </a:xfrm>
            <a:custGeom>
              <a:avLst/>
              <a:gdLst/>
              <a:ahLst/>
              <a:cxnLst>
                <a:cxn ang="0">
                  <a:pos x="5" y="9"/>
                </a:cxn>
                <a:cxn ang="0">
                  <a:pos x="5" y="9"/>
                </a:cxn>
                <a:cxn ang="0">
                  <a:pos x="9" y="9"/>
                </a:cxn>
                <a:cxn ang="0">
                  <a:pos x="12" y="9"/>
                </a:cxn>
                <a:cxn ang="0">
                  <a:pos x="12" y="9"/>
                </a:cxn>
                <a:cxn ang="0">
                  <a:pos x="16" y="11"/>
                </a:cxn>
                <a:cxn ang="0">
                  <a:pos x="18" y="11"/>
                </a:cxn>
                <a:cxn ang="0">
                  <a:pos x="20" y="9"/>
                </a:cxn>
                <a:cxn ang="0">
                  <a:pos x="20" y="9"/>
                </a:cxn>
                <a:cxn ang="0">
                  <a:pos x="18" y="7"/>
                </a:cxn>
                <a:cxn ang="0">
                  <a:pos x="16" y="5"/>
                </a:cxn>
                <a:cxn ang="0">
                  <a:pos x="12" y="2"/>
                </a:cxn>
                <a:cxn ang="0">
                  <a:pos x="12" y="2"/>
                </a:cxn>
                <a:cxn ang="0">
                  <a:pos x="7" y="4"/>
                </a:cxn>
                <a:cxn ang="0">
                  <a:pos x="5" y="2"/>
                </a:cxn>
                <a:cxn ang="0">
                  <a:pos x="3" y="2"/>
                </a:cxn>
                <a:cxn ang="0">
                  <a:pos x="3" y="2"/>
                </a:cxn>
                <a:cxn ang="0">
                  <a:pos x="2" y="0"/>
                </a:cxn>
                <a:cxn ang="0">
                  <a:pos x="0" y="2"/>
                </a:cxn>
                <a:cxn ang="0">
                  <a:pos x="0" y="2"/>
                </a:cxn>
                <a:cxn ang="0">
                  <a:pos x="0" y="4"/>
                </a:cxn>
                <a:cxn ang="0">
                  <a:pos x="2" y="5"/>
                </a:cxn>
                <a:cxn ang="0">
                  <a:pos x="5" y="9"/>
                </a:cxn>
              </a:cxnLst>
              <a:rect l="0" t="0" r="r" b="b"/>
              <a:pathLst>
                <a:path w="20" h="11">
                  <a:moveTo>
                    <a:pt x="5" y="9"/>
                  </a:moveTo>
                  <a:lnTo>
                    <a:pt x="5" y="9"/>
                  </a:lnTo>
                  <a:lnTo>
                    <a:pt x="9" y="9"/>
                  </a:lnTo>
                  <a:lnTo>
                    <a:pt x="12" y="9"/>
                  </a:lnTo>
                  <a:lnTo>
                    <a:pt x="12" y="9"/>
                  </a:lnTo>
                  <a:lnTo>
                    <a:pt x="16" y="11"/>
                  </a:lnTo>
                  <a:lnTo>
                    <a:pt x="18" y="11"/>
                  </a:lnTo>
                  <a:lnTo>
                    <a:pt x="20" y="9"/>
                  </a:lnTo>
                  <a:lnTo>
                    <a:pt x="20" y="9"/>
                  </a:lnTo>
                  <a:lnTo>
                    <a:pt x="18" y="7"/>
                  </a:lnTo>
                  <a:lnTo>
                    <a:pt x="16" y="5"/>
                  </a:lnTo>
                  <a:lnTo>
                    <a:pt x="12" y="2"/>
                  </a:lnTo>
                  <a:lnTo>
                    <a:pt x="12" y="2"/>
                  </a:lnTo>
                  <a:lnTo>
                    <a:pt x="7" y="4"/>
                  </a:lnTo>
                  <a:lnTo>
                    <a:pt x="5" y="2"/>
                  </a:lnTo>
                  <a:lnTo>
                    <a:pt x="3" y="2"/>
                  </a:lnTo>
                  <a:lnTo>
                    <a:pt x="3" y="2"/>
                  </a:lnTo>
                  <a:lnTo>
                    <a:pt x="2" y="0"/>
                  </a:lnTo>
                  <a:lnTo>
                    <a:pt x="0" y="2"/>
                  </a:lnTo>
                  <a:lnTo>
                    <a:pt x="0" y="2"/>
                  </a:lnTo>
                  <a:lnTo>
                    <a:pt x="0" y="4"/>
                  </a:lnTo>
                  <a:lnTo>
                    <a:pt x="2" y="5"/>
                  </a:lnTo>
                  <a:lnTo>
                    <a:pt x="5"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5" name="Freeform 5714"/>
            <p:cNvSpPr>
              <a:spLocks/>
            </p:cNvSpPr>
            <p:nvPr/>
          </p:nvSpPr>
          <p:spPr bwMode="auto">
            <a:xfrm>
              <a:off x="5266" y="2835"/>
              <a:ext cx="10" cy="21"/>
            </a:xfrm>
            <a:custGeom>
              <a:avLst/>
              <a:gdLst/>
              <a:ahLst/>
              <a:cxnLst>
                <a:cxn ang="0">
                  <a:pos x="3" y="14"/>
                </a:cxn>
                <a:cxn ang="0">
                  <a:pos x="3" y="14"/>
                </a:cxn>
                <a:cxn ang="0">
                  <a:pos x="7" y="18"/>
                </a:cxn>
                <a:cxn ang="0">
                  <a:pos x="10" y="21"/>
                </a:cxn>
                <a:cxn ang="0">
                  <a:pos x="10" y="21"/>
                </a:cxn>
                <a:cxn ang="0">
                  <a:pos x="10" y="18"/>
                </a:cxn>
                <a:cxn ang="0">
                  <a:pos x="9" y="12"/>
                </a:cxn>
                <a:cxn ang="0">
                  <a:pos x="9" y="12"/>
                </a:cxn>
                <a:cxn ang="0">
                  <a:pos x="5" y="9"/>
                </a:cxn>
                <a:cxn ang="0">
                  <a:pos x="5" y="9"/>
                </a:cxn>
                <a:cxn ang="0">
                  <a:pos x="5" y="7"/>
                </a:cxn>
                <a:cxn ang="0">
                  <a:pos x="5" y="7"/>
                </a:cxn>
                <a:cxn ang="0">
                  <a:pos x="5" y="5"/>
                </a:cxn>
                <a:cxn ang="0">
                  <a:pos x="5" y="5"/>
                </a:cxn>
                <a:cxn ang="0">
                  <a:pos x="3" y="2"/>
                </a:cxn>
                <a:cxn ang="0">
                  <a:pos x="3" y="2"/>
                </a:cxn>
                <a:cxn ang="0">
                  <a:pos x="2" y="0"/>
                </a:cxn>
                <a:cxn ang="0">
                  <a:pos x="0" y="0"/>
                </a:cxn>
                <a:cxn ang="0">
                  <a:pos x="0" y="2"/>
                </a:cxn>
                <a:cxn ang="0">
                  <a:pos x="0" y="2"/>
                </a:cxn>
                <a:cxn ang="0">
                  <a:pos x="2" y="7"/>
                </a:cxn>
                <a:cxn ang="0">
                  <a:pos x="3" y="14"/>
                </a:cxn>
              </a:cxnLst>
              <a:rect l="0" t="0" r="r" b="b"/>
              <a:pathLst>
                <a:path w="10" h="21">
                  <a:moveTo>
                    <a:pt x="3" y="14"/>
                  </a:moveTo>
                  <a:lnTo>
                    <a:pt x="3" y="14"/>
                  </a:lnTo>
                  <a:lnTo>
                    <a:pt x="7" y="18"/>
                  </a:lnTo>
                  <a:lnTo>
                    <a:pt x="10" y="21"/>
                  </a:lnTo>
                  <a:lnTo>
                    <a:pt x="10" y="21"/>
                  </a:lnTo>
                  <a:lnTo>
                    <a:pt x="10" y="18"/>
                  </a:lnTo>
                  <a:lnTo>
                    <a:pt x="9" y="12"/>
                  </a:lnTo>
                  <a:lnTo>
                    <a:pt x="9" y="12"/>
                  </a:lnTo>
                  <a:lnTo>
                    <a:pt x="5" y="9"/>
                  </a:lnTo>
                  <a:lnTo>
                    <a:pt x="5" y="9"/>
                  </a:lnTo>
                  <a:lnTo>
                    <a:pt x="5" y="7"/>
                  </a:lnTo>
                  <a:lnTo>
                    <a:pt x="5" y="7"/>
                  </a:lnTo>
                  <a:lnTo>
                    <a:pt x="5" y="5"/>
                  </a:lnTo>
                  <a:lnTo>
                    <a:pt x="5" y="5"/>
                  </a:lnTo>
                  <a:lnTo>
                    <a:pt x="3" y="2"/>
                  </a:lnTo>
                  <a:lnTo>
                    <a:pt x="3" y="2"/>
                  </a:lnTo>
                  <a:lnTo>
                    <a:pt x="2" y="0"/>
                  </a:lnTo>
                  <a:lnTo>
                    <a:pt x="0" y="0"/>
                  </a:lnTo>
                  <a:lnTo>
                    <a:pt x="0" y="2"/>
                  </a:lnTo>
                  <a:lnTo>
                    <a:pt x="0" y="2"/>
                  </a:lnTo>
                  <a:lnTo>
                    <a:pt x="2" y="7"/>
                  </a:lnTo>
                  <a:lnTo>
                    <a:pt x="3" y="1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6" name="Freeform 5715"/>
            <p:cNvSpPr>
              <a:spLocks/>
            </p:cNvSpPr>
            <p:nvPr/>
          </p:nvSpPr>
          <p:spPr bwMode="auto">
            <a:xfrm>
              <a:off x="5266" y="2835"/>
              <a:ext cx="10" cy="21"/>
            </a:xfrm>
            <a:custGeom>
              <a:avLst/>
              <a:gdLst/>
              <a:ahLst/>
              <a:cxnLst>
                <a:cxn ang="0">
                  <a:pos x="3" y="14"/>
                </a:cxn>
                <a:cxn ang="0">
                  <a:pos x="3" y="14"/>
                </a:cxn>
                <a:cxn ang="0">
                  <a:pos x="7" y="18"/>
                </a:cxn>
                <a:cxn ang="0">
                  <a:pos x="10" y="21"/>
                </a:cxn>
                <a:cxn ang="0">
                  <a:pos x="10" y="21"/>
                </a:cxn>
                <a:cxn ang="0">
                  <a:pos x="10" y="18"/>
                </a:cxn>
                <a:cxn ang="0">
                  <a:pos x="9" y="12"/>
                </a:cxn>
                <a:cxn ang="0">
                  <a:pos x="9" y="12"/>
                </a:cxn>
                <a:cxn ang="0">
                  <a:pos x="5" y="9"/>
                </a:cxn>
                <a:cxn ang="0">
                  <a:pos x="5" y="9"/>
                </a:cxn>
                <a:cxn ang="0">
                  <a:pos x="5" y="7"/>
                </a:cxn>
                <a:cxn ang="0">
                  <a:pos x="5" y="7"/>
                </a:cxn>
                <a:cxn ang="0">
                  <a:pos x="5" y="5"/>
                </a:cxn>
                <a:cxn ang="0">
                  <a:pos x="5" y="5"/>
                </a:cxn>
                <a:cxn ang="0">
                  <a:pos x="3" y="2"/>
                </a:cxn>
                <a:cxn ang="0">
                  <a:pos x="3" y="2"/>
                </a:cxn>
                <a:cxn ang="0">
                  <a:pos x="2" y="0"/>
                </a:cxn>
                <a:cxn ang="0">
                  <a:pos x="0" y="0"/>
                </a:cxn>
                <a:cxn ang="0">
                  <a:pos x="0" y="2"/>
                </a:cxn>
                <a:cxn ang="0">
                  <a:pos x="0" y="2"/>
                </a:cxn>
                <a:cxn ang="0">
                  <a:pos x="2" y="7"/>
                </a:cxn>
                <a:cxn ang="0">
                  <a:pos x="3" y="14"/>
                </a:cxn>
              </a:cxnLst>
              <a:rect l="0" t="0" r="r" b="b"/>
              <a:pathLst>
                <a:path w="10" h="21">
                  <a:moveTo>
                    <a:pt x="3" y="14"/>
                  </a:moveTo>
                  <a:lnTo>
                    <a:pt x="3" y="14"/>
                  </a:lnTo>
                  <a:lnTo>
                    <a:pt x="7" y="18"/>
                  </a:lnTo>
                  <a:lnTo>
                    <a:pt x="10" y="21"/>
                  </a:lnTo>
                  <a:lnTo>
                    <a:pt x="10" y="21"/>
                  </a:lnTo>
                  <a:lnTo>
                    <a:pt x="10" y="18"/>
                  </a:lnTo>
                  <a:lnTo>
                    <a:pt x="9" y="12"/>
                  </a:lnTo>
                  <a:lnTo>
                    <a:pt x="9" y="12"/>
                  </a:lnTo>
                  <a:lnTo>
                    <a:pt x="5" y="9"/>
                  </a:lnTo>
                  <a:lnTo>
                    <a:pt x="5" y="9"/>
                  </a:lnTo>
                  <a:lnTo>
                    <a:pt x="5" y="7"/>
                  </a:lnTo>
                  <a:lnTo>
                    <a:pt x="5" y="7"/>
                  </a:lnTo>
                  <a:lnTo>
                    <a:pt x="5" y="5"/>
                  </a:lnTo>
                  <a:lnTo>
                    <a:pt x="5" y="5"/>
                  </a:lnTo>
                  <a:lnTo>
                    <a:pt x="3" y="2"/>
                  </a:lnTo>
                  <a:lnTo>
                    <a:pt x="3" y="2"/>
                  </a:lnTo>
                  <a:lnTo>
                    <a:pt x="2" y="0"/>
                  </a:lnTo>
                  <a:lnTo>
                    <a:pt x="0" y="0"/>
                  </a:lnTo>
                  <a:lnTo>
                    <a:pt x="0" y="2"/>
                  </a:lnTo>
                  <a:lnTo>
                    <a:pt x="0" y="2"/>
                  </a:lnTo>
                  <a:lnTo>
                    <a:pt x="2" y="7"/>
                  </a:lnTo>
                  <a:lnTo>
                    <a:pt x="3" y="1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7" name="Freeform 5716"/>
            <p:cNvSpPr>
              <a:spLocks/>
            </p:cNvSpPr>
            <p:nvPr/>
          </p:nvSpPr>
          <p:spPr bwMode="auto">
            <a:xfrm>
              <a:off x="5273" y="2867"/>
              <a:ext cx="16" cy="9"/>
            </a:xfrm>
            <a:custGeom>
              <a:avLst/>
              <a:gdLst/>
              <a:ahLst/>
              <a:cxnLst>
                <a:cxn ang="0">
                  <a:pos x="9" y="7"/>
                </a:cxn>
                <a:cxn ang="0">
                  <a:pos x="9" y="7"/>
                </a:cxn>
                <a:cxn ang="0">
                  <a:pos x="16" y="9"/>
                </a:cxn>
                <a:cxn ang="0">
                  <a:pos x="16" y="9"/>
                </a:cxn>
                <a:cxn ang="0">
                  <a:pos x="14" y="5"/>
                </a:cxn>
                <a:cxn ang="0">
                  <a:pos x="9" y="2"/>
                </a:cxn>
                <a:cxn ang="0">
                  <a:pos x="9" y="2"/>
                </a:cxn>
                <a:cxn ang="0">
                  <a:pos x="5" y="0"/>
                </a:cxn>
                <a:cxn ang="0">
                  <a:pos x="2" y="0"/>
                </a:cxn>
                <a:cxn ang="0">
                  <a:pos x="0" y="0"/>
                </a:cxn>
                <a:cxn ang="0">
                  <a:pos x="0" y="0"/>
                </a:cxn>
                <a:cxn ang="0">
                  <a:pos x="3" y="2"/>
                </a:cxn>
                <a:cxn ang="0">
                  <a:pos x="3" y="2"/>
                </a:cxn>
                <a:cxn ang="0">
                  <a:pos x="5" y="5"/>
                </a:cxn>
                <a:cxn ang="0">
                  <a:pos x="9" y="7"/>
                </a:cxn>
              </a:cxnLst>
              <a:rect l="0" t="0" r="r" b="b"/>
              <a:pathLst>
                <a:path w="16" h="9">
                  <a:moveTo>
                    <a:pt x="9" y="7"/>
                  </a:moveTo>
                  <a:lnTo>
                    <a:pt x="9" y="7"/>
                  </a:lnTo>
                  <a:lnTo>
                    <a:pt x="16" y="9"/>
                  </a:lnTo>
                  <a:lnTo>
                    <a:pt x="16" y="9"/>
                  </a:lnTo>
                  <a:lnTo>
                    <a:pt x="14" y="5"/>
                  </a:lnTo>
                  <a:lnTo>
                    <a:pt x="9" y="2"/>
                  </a:lnTo>
                  <a:lnTo>
                    <a:pt x="9" y="2"/>
                  </a:lnTo>
                  <a:lnTo>
                    <a:pt x="5" y="0"/>
                  </a:lnTo>
                  <a:lnTo>
                    <a:pt x="2" y="0"/>
                  </a:lnTo>
                  <a:lnTo>
                    <a:pt x="0" y="0"/>
                  </a:lnTo>
                  <a:lnTo>
                    <a:pt x="0" y="0"/>
                  </a:lnTo>
                  <a:lnTo>
                    <a:pt x="3" y="2"/>
                  </a:lnTo>
                  <a:lnTo>
                    <a:pt x="3" y="2"/>
                  </a:lnTo>
                  <a:lnTo>
                    <a:pt x="5" y="5"/>
                  </a:lnTo>
                  <a:lnTo>
                    <a:pt x="9"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8" name="Freeform 5717"/>
            <p:cNvSpPr>
              <a:spLocks/>
            </p:cNvSpPr>
            <p:nvPr/>
          </p:nvSpPr>
          <p:spPr bwMode="auto">
            <a:xfrm>
              <a:off x="5273" y="2867"/>
              <a:ext cx="16" cy="9"/>
            </a:xfrm>
            <a:custGeom>
              <a:avLst/>
              <a:gdLst/>
              <a:ahLst/>
              <a:cxnLst>
                <a:cxn ang="0">
                  <a:pos x="9" y="7"/>
                </a:cxn>
                <a:cxn ang="0">
                  <a:pos x="9" y="7"/>
                </a:cxn>
                <a:cxn ang="0">
                  <a:pos x="16" y="9"/>
                </a:cxn>
                <a:cxn ang="0">
                  <a:pos x="16" y="9"/>
                </a:cxn>
                <a:cxn ang="0">
                  <a:pos x="14" y="5"/>
                </a:cxn>
                <a:cxn ang="0">
                  <a:pos x="9" y="2"/>
                </a:cxn>
                <a:cxn ang="0">
                  <a:pos x="9" y="2"/>
                </a:cxn>
                <a:cxn ang="0">
                  <a:pos x="5" y="0"/>
                </a:cxn>
                <a:cxn ang="0">
                  <a:pos x="2" y="0"/>
                </a:cxn>
                <a:cxn ang="0">
                  <a:pos x="0" y="0"/>
                </a:cxn>
                <a:cxn ang="0">
                  <a:pos x="0" y="0"/>
                </a:cxn>
                <a:cxn ang="0">
                  <a:pos x="3" y="2"/>
                </a:cxn>
                <a:cxn ang="0">
                  <a:pos x="3" y="2"/>
                </a:cxn>
                <a:cxn ang="0">
                  <a:pos x="5" y="5"/>
                </a:cxn>
                <a:cxn ang="0">
                  <a:pos x="9" y="7"/>
                </a:cxn>
              </a:cxnLst>
              <a:rect l="0" t="0" r="r" b="b"/>
              <a:pathLst>
                <a:path w="16" h="9">
                  <a:moveTo>
                    <a:pt x="9" y="7"/>
                  </a:moveTo>
                  <a:lnTo>
                    <a:pt x="9" y="7"/>
                  </a:lnTo>
                  <a:lnTo>
                    <a:pt x="16" y="9"/>
                  </a:lnTo>
                  <a:lnTo>
                    <a:pt x="16" y="9"/>
                  </a:lnTo>
                  <a:lnTo>
                    <a:pt x="14" y="5"/>
                  </a:lnTo>
                  <a:lnTo>
                    <a:pt x="9" y="2"/>
                  </a:lnTo>
                  <a:lnTo>
                    <a:pt x="9" y="2"/>
                  </a:lnTo>
                  <a:lnTo>
                    <a:pt x="5" y="0"/>
                  </a:lnTo>
                  <a:lnTo>
                    <a:pt x="2" y="0"/>
                  </a:lnTo>
                  <a:lnTo>
                    <a:pt x="0" y="0"/>
                  </a:lnTo>
                  <a:lnTo>
                    <a:pt x="0" y="0"/>
                  </a:lnTo>
                  <a:lnTo>
                    <a:pt x="3" y="2"/>
                  </a:lnTo>
                  <a:lnTo>
                    <a:pt x="3" y="2"/>
                  </a:lnTo>
                  <a:lnTo>
                    <a:pt x="5" y="5"/>
                  </a:lnTo>
                  <a:lnTo>
                    <a:pt x="9"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99" name="Freeform 5718"/>
            <p:cNvSpPr>
              <a:spLocks/>
            </p:cNvSpPr>
            <p:nvPr/>
          </p:nvSpPr>
          <p:spPr bwMode="auto">
            <a:xfrm>
              <a:off x="3017" y="1973"/>
              <a:ext cx="102" cy="86"/>
            </a:xfrm>
            <a:custGeom>
              <a:avLst/>
              <a:gdLst/>
              <a:ahLst/>
              <a:cxnLst>
                <a:cxn ang="0">
                  <a:pos x="91" y="22"/>
                </a:cxn>
                <a:cxn ang="0">
                  <a:pos x="74" y="20"/>
                </a:cxn>
                <a:cxn ang="0">
                  <a:pos x="68" y="18"/>
                </a:cxn>
                <a:cxn ang="0">
                  <a:pos x="61" y="23"/>
                </a:cxn>
                <a:cxn ang="0">
                  <a:pos x="59" y="29"/>
                </a:cxn>
                <a:cxn ang="0">
                  <a:pos x="66" y="32"/>
                </a:cxn>
                <a:cxn ang="0">
                  <a:pos x="63" y="32"/>
                </a:cxn>
                <a:cxn ang="0">
                  <a:pos x="57" y="34"/>
                </a:cxn>
                <a:cxn ang="0">
                  <a:pos x="61" y="39"/>
                </a:cxn>
                <a:cxn ang="0">
                  <a:pos x="54" y="32"/>
                </a:cxn>
                <a:cxn ang="0">
                  <a:pos x="54" y="36"/>
                </a:cxn>
                <a:cxn ang="0">
                  <a:pos x="54" y="39"/>
                </a:cxn>
                <a:cxn ang="0">
                  <a:pos x="50" y="34"/>
                </a:cxn>
                <a:cxn ang="0">
                  <a:pos x="43" y="27"/>
                </a:cxn>
                <a:cxn ang="0">
                  <a:pos x="40" y="27"/>
                </a:cxn>
                <a:cxn ang="0">
                  <a:pos x="41" y="41"/>
                </a:cxn>
                <a:cxn ang="0">
                  <a:pos x="49" y="50"/>
                </a:cxn>
                <a:cxn ang="0">
                  <a:pos x="49" y="57"/>
                </a:cxn>
                <a:cxn ang="0">
                  <a:pos x="49" y="54"/>
                </a:cxn>
                <a:cxn ang="0">
                  <a:pos x="43" y="52"/>
                </a:cxn>
                <a:cxn ang="0">
                  <a:pos x="45" y="59"/>
                </a:cxn>
                <a:cxn ang="0">
                  <a:pos x="38" y="61"/>
                </a:cxn>
                <a:cxn ang="0">
                  <a:pos x="47" y="66"/>
                </a:cxn>
                <a:cxn ang="0">
                  <a:pos x="52" y="70"/>
                </a:cxn>
                <a:cxn ang="0">
                  <a:pos x="57" y="73"/>
                </a:cxn>
                <a:cxn ang="0">
                  <a:pos x="61" y="75"/>
                </a:cxn>
                <a:cxn ang="0">
                  <a:pos x="57" y="84"/>
                </a:cxn>
                <a:cxn ang="0">
                  <a:pos x="47" y="80"/>
                </a:cxn>
                <a:cxn ang="0">
                  <a:pos x="47" y="79"/>
                </a:cxn>
                <a:cxn ang="0">
                  <a:pos x="45" y="75"/>
                </a:cxn>
                <a:cxn ang="0">
                  <a:pos x="38" y="73"/>
                </a:cxn>
                <a:cxn ang="0">
                  <a:pos x="33" y="73"/>
                </a:cxn>
                <a:cxn ang="0">
                  <a:pos x="24" y="73"/>
                </a:cxn>
                <a:cxn ang="0">
                  <a:pos x="18" y="71"/>
                </a:cxn>
                <a:cxn ang="0">
                  <a:pos x="16" y="73"/>
                </a:cxn>
                <a:cxn ang="0">
                  <a:pos x="13" y="63"/>
                </a:cxn>
                <a:cxn ang="0">
                  <a:pos x="15" y="59"/>
                </a:cxn>
                <a:cxn ang="0">
                  <a:pos x="9" y="59"/>
                </a:cxn>
                <a:cxn ang="0">
                  <a:pos x="2" y="50"/>
                </a:cxn>
                <a:cxn ang="0">
                  <a:pos x="0" y="45"/>
                </a:cxn>
                <a:cxn ang="0">
                  <a:pos x="0" y="45"/>
                </a:cxn>
                <a:cxn ang="0">
                  <a:pos x="4" y="41"/>
                </a:cxn>
                <a:cxn ang="0">
                  <a:pos x="8" y="36"/>
                </a:cxn>
                <a:cxn ang="0">
                  <a:pos x="15" y="27"/>
                </a:cxn>
                <a:cxn ang="0">
                  <a:pos x="24" y="18"/>
                </a:cxn>
                <a:cxn ang="0">
                  <a:pos x="33" y="14"/>
                </a:cxn>
                <a:cxn ang="0">
                  <a:pos x="43" y="9"/>
                </a:cxn>
                <a:cxn ang="0">
                  <a:pos x="75" y="7"/>
                </a:cxn>
                <a:cxn ang="0">
                  <a:pos x="91" y="11"/>
                </a:cxn>
                <a:cxn ang="0">
                  <a:pos x="95" y="0"/>
                </a:cxn>
                <a:cxn ang="0">
                  <a:pos x="100" y="2"/>
                </a:cxn>
                <a:cxn ang="0">
                  <a:pos x="102" y="7"/>
                </a:cxn>
                <a:cxn ang="0">
                  <a:pos x="97" y="20"/>
                </a:cxn>
              </a:cxnLst>
              <a:rect l="0" t="0" r="r" b="b"/>
              <a:pathLst>
                <a:path w="102" h="86">
                  <a:moveTo>
                    <a:pt x="95" y="23"/>
                  </a:moveTo>
                  <a:lnTo>
                    <a:pt x="91" y="22"/>
                  </a:lnTo>
                  <a:lnTo>
                    <a:pt x="77" y="18"/>
                  </a:lnTo>
                  <a:lnTo>
                    <a:pt x="74" y="20"/>
                  </a:lnTo>
                  <a:lnTo>
                    <a:pt x="72" y="20"/>
                  </a:lnTo>
                  <a:lnTo>
                    <a:pt x="68" y="18"/>
                  </a:lnTo>
                  <a:lnTo>
                    <a:pt x="65" y="22"/>
                  </a:lnTo>
                  <a:lnTo>
                    <a:pt x="61" y="23"/>
                  </a:lnTo>
                  <a:lnTo>
                    <a:pt x="56" y="25"/>
                  </a:lnTo>
                  <a:lnTo>
                    <a:pt x="59" y="29"/>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8"/>
                  </a:lnTo>
                  <a:lnTo>
                    <a:pt x="50" y="34"/>
                  </a:lnTo>
                  <a:lnTo>
                    <a:pt x="43" y="29"/>
                  </a:lnTo>
                  <a:lnTo>
                    <a:pt x="43" y="27"/>
                  </a:lnTo>
                  <a:lnTo>
                    <a:pt x="43" y="25"/>
                  </a:lnTo>
                  <a:lnTo>
                    <a:pt x="40" y="27"/>
                  </a:lnTo>
                  <a:lnTo>
                    <a:pt x="40" y="39"/>
                  </a:lnTo>
                  <a:lnTo>
                    <a:pt x="41" y="41"/>
                  </a:lnTo>
                  <a:lnTo>
                    <a:pt x="43" y="45"/>
                  </a:lnTo>
                  <a:lnTo>
                    <a:pt x="49" y="50"/>
                  </a:lnTo>
                  <a:lnTo>
                    <a:pt x="50" y="55"/>
                  </a:lnTo>
                  <a:lnTo>
                    <a:pt x="49" y="57"/>
                  </a:lnTo>
                  <a:lnTo>
                    <a:pt x="47" y="57"/>
                  </a:lnTo>
                  <a:lnTo>
                    <a:pt x="49" y="54"/>
                  </a:lnTo>
                  <a:lnTo>
                    <a:pt x="47" y="52"/>
                  </a:lnTo>
                  <a:lnTo>
                    <a:pt x="43" y="52"/>
                  </a:lnTo>
                  <a:lnTo>
                    <a:pt x="43" y="55"/>
                  </a:lnTo>
                  <a:lnTo>
                    <a:pt x="45" y="59"/>
                  </a:lnTo>
                  <a:lnTo>
                    <a:pt x="43" y="59"/>
                  </a:lnTo>
                  <a:lnTo>
                    <a:pt x="38" y="61"/>
                  </a:lnTo>
                  <a:lnTo>
                    <a:pt x="40" y="63"/>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9"/>
                  </a:lnTo>
                  <a:lnTo>
                    <a:pt x="47" y="79"/>
                  </a:lnTo>
                  <a:lnTo>
                    <a:pt x="49" y="75"/>
                  </a:lnTo>
                  <a:lnTo>
                    <a:pt x="45" y="75"/>
                  </a:lnTo>
                  <a:lnTo>
                    <a:pt x="40" y="71"/>
                  </a:lnTo>
                  <a:lnTo>
                    <a:pt x="38" y="73"/>
                  </a:lnTo>
                  <a:lnTo>
                    <a:pt x="36" y="71"/>
                  </a:lnTo>
                  <a:lnTo>
                    <a:pt x="33" y="73"/>
                  </a:lnTo>
                  <a:lnTo>
                    <a:pt x="29" y="71"/>
                  </a:lnTo>
                  <a:lnTo>
                    <a:pt x="24" y="73"/>
                  </a:lnTo>
                  <a:lnTo>
                    <a:pt x="20" y="71"/>
                  </a:lnTo>
                  <a:lnTo>
                    <a:pt x="18" y="71"/>
                  </a:lnTo>
                  <a:lnTo>
                    <a:pt x="18" y="71"/>
                  </a:lnTo>
                  <a:lnTo>
                    <a:pt x="16" y="73"/>
                  </a:lnTo>
                  <a:lnTo>
                    <a:pt x="9" y="61"/>
                  </a:lnTo>
                  <a:lnTo>
                    <a:pt x="13" y="63"/>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8"/>
                  </a:lnTo>
                  <a:lnTo>
                    <a:pt x="8" y="36"/>
                  </a:lnTo>
                  <a:lnTo>
                    <a:pt x="11" y="30"/>
                  </a:lnTo>
                  <a:lnTo>
                    <a:pt x="15" y="27"/>
                  </a:lnTo>
                  <a:lnTo>
                    <a:pt x="13" y="20"/>
                  </a:lnTo>
                  <a:lnTo>
                    <a:pt x="24" y="18"/>
                  </a:lnTo>
                  <a:lnTo>
                    <a:pt x="27" y="16"/>
                  </a:lnTo>
                  <a:lnTo>
                    <a:pt x="33" y="14"/>
                  </a:lnTo>
                  <a:lnTo>
                    <a:pt x="38" y="14"/>
                  </a:lnTo>
                  <a:lnTo>
                    <a:pt x="43" y="9"/>
                  </a:lnTo>
                  <a:lnTo>
                    <a:pt x="72" y="5"/>
                  </a:lnTo>
                  <a:lnTo>
                    <a:pt x="75" y="7"/>
                  </a:lnTo>
                  <a:lnTo>
                    <a:pt x="86" y="11"/>
                  </a:lnTo>
                  <a:lnTo>
                    <a:pt x="91" y="11"/>
                  </a:lnTo>
                  <a:lnTo>
                    <a:pt x="95" y="7"/>
                  </a:lnTo>
                  <a:lnTo>
                    <a:pt x="95" y="0"/>
                  </a:lnTo>
                  <a:lnTo>
                    <a:pt x="99" y="0"/>
                  </a:lnTo>
                  <a:lnTo>
                    <a:pt x="100" y="2"/>
                  </a:lnTo>
                  <a:lnTo>
                    <a:pt x="102" y="4"/>
                  </a:lnTo>
                  <a:lnTo>
                    <a:pt x="102" y="7"/>
                  </a:lnTo>
                  <a:lnTo>
                    <a:pt x="99" y="11"/>
                  </a:lnTo>
                  <a:lnTo>
                    <a:pt x="97" y="20"/>
                  </a:lnTo>
                  <a:lnTo>
                    <a:pt x="95" y="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0" name="Freeform 5719"/>
            <p:cNvSpPr>
              <a:spLocks/>
            </p:cNvSpPr>
            <p:nvPr/>
          </p:nvSpPr>
          <p:spPr bwMode="auto">
            <a:xfrm>
              <a:off x="3017" y="1973"/>
              <a:ext cx="102" cy="86"/>
            </a:xfrm>
            <a:custGeom>
              <a:avLst/>
              <a:gdLst/>
              <a:ahLst/>
              <a:cxnLst>
                <a:cxn ang="0">
                  <a:pos x="91" y="22"/>
                </a:cxn>
                <a:cxn ang="0">
                  <a:pos x="74" y="20"/>
                </a:cxn>
                <a:cxn ang="0">
                  <a:pos x="68" y="18"/>
                </a:cxn>
                <a:cxn ang="0">
                  <a:pos x="61" y="23"/>
                </a:cxn>
                <a:cxn ang="0">
                  <a:pos x="59" y="29"/>
                </a:cxn>
                <a:cxn ang="0">
                  <a:pos x="66" y="32"/>
                </a:cxn>
                <a:cxn ang="0">
                  <a:pos x="63" y="32"/>
                </a:cxn>
                <a:cxn ang="0">
                  <a:pos x="57" y="34"/>
                </a:cxn>
                <a:cxn ang="0">
                  <a:pos x="61" y="39"/>
                </a:cxn>
                <a:cxn ang="0">
                  <a:pos x="54" y="32"/>
                </a:cxn>
                <a:cxn ang="0">
                  <a:pos x="54" y="36"/>
                </a:cxn>
                <a:cxn ang="0">
                  <a:pos x="54" y="39"/>
                </a:cxn>
                <a:cxn ang="0">
                  <a:pos x="50" y="34"/>
                </a:cxn>
                <a:cxn ang="0">
                  <a:pos x="43" y="27"/>
                </a:cxn>
                <a:cxn ang="0">
                  <a:pos x="40" y="27"/>
                </a:cxn>
                <a:cxn ang="0">
                  <a:pos x="41" y="41"/>
                </a:cxn>
                <a:cxn ang="0">
                  <a:pos x="49" y="50"/>
                </a:cxn>
                <a:cxn ang="0">
                  <a:pos x="49" y="57"/>
                </a:cxn>
                <a:cxn ang="0">
                  <a:pos x="49" y="54"/>
                </a:cxn>
                <a:cxn ang="0">
                  <a:pos x="43" y="52"/>
                </a:cxn>
                <a:cxn ang="0">
                  <a:pos x="45" y="59"/>
                </a:cxn>
                <a:cxn ang="0">
                  <a:pos x="38" y="61"/>
                </a:cxn>
                <a:cxn ang="0">
                  <a:pos x="47" y="66"/>
                </a:cxn>
                <a:cxn ang="0">
                  <a:pos x="52" y="70"/>
                </a:cxn>
                <a:cxn ang="0">
                  <a:pos x="57" y="73"/>
                </a:cxn>
                <a:cxn ang="0">
                  <a:pos x="61" y="75"/>
                </a:cxn>
                <a:cxn ang="0">
                  <a:pos x="57" y="84"/>
                </a:cxn>
                <a:cxn ang="0">
                  <a:pos x="47" y="80"/>
                </a:cxn>
                <a:cxn ang="0">
                  <a:pos x="47" y="79"/>
                </a:cxn>
                <a:cxn ang="0">
                  <a:pos x="45" y="75"/>
                </a:cxn>
                <a:cxn ang="0">
                  <a:pos x="38" y="73"/>
                </a:cxn>
                <a:cxn ang="0">
                  <a:pos x="33" y="73"/>
                </a:cxn>
                <a:cxn ang="0">
                  <a:pos x="24" y="73"/>
                </a:cxn>
                <a:cxn ang="0">
                  <a:pos x="18" y="71"/>
                </a:cxn>
                <a:cxn ang="0">
                  <a:pos x="16" y="73"/>
                </a:cxn>
                <a:cxn ang="0">
                  <a:pos x="13" y="63"/>
                </a:cxn>
                <a:cxn ang="0">
                  <a:pos x="15" y="59"/>
                </a:cxn>
                <a:cxn ang="0">
                  <a:pos x="9" y="59"/>
                </a:cxn>
                <a:cxn ang="0">
                  <a:pos x="2" y="50"/>
                </a:cxn>
                <a:cxn ang="0">
                  <a:pos x="0" y="45"/>
                </a:cxn>
                <a:cxn ang="0">
                  <a:pos x="0" y="45"/>
                </a:cxn>
                <a:cxn ang="0">
                  <a:pos x="4" y="41"/>
                </a:cxn>
                <a:cxn ang="0">
                  <a:pos x="8" y="36"/>
                </a:cxn>
                <a:cxn ang="0">
                  <a:pos x="15" y="27"/>
                </a:cxn>
                <a:cxn ang="0">
                  <a:pos x="24" y="18"/>
                </a:cxn>
                <a:cxn ang="0">
                  <a:pos x="33" y="14"/>
                </a:cxn>
                <a:cxn ang="0">
                  <a:pos x="43" y="9"/>
                </a:cxn>
                <a:cxn ang="0">
                  <a:pos x="75" y="7"/>
                </a:cxn>
                <a:cxn ang="0">
                  <a:pos x="91" y="11"/>
                </a:cxn>
                <a:cxn ang="0">
                  <a:pos x="95" y="0"/>
                </a:cxn>
                <a:cxn ang="0">
                  <a:pos x="100" y="2"/>
                </a:cxn>
                <a:cxn ang="0">
                  <a:pos x="102" y="7"/>
                </a:cxn>
                <a:cxn ang="0">
                  <a:pos x="97" y="20"/>
                </a:cxn>
              </a:cxnLst>
              <a:rect l="0" t="0" r="r" b="b"/>
              <a:pathLst>
                <a:path w="102" h="86">
                  <a:moveTo>
                    <a:pt x="95" y="23"/>
                  </a:moveTo>
                  <a:lnTo>
                    <a:pt x="91" y="22"/>
                  </a:lnTo>
                  <a:lnTo>
                    <a:pt x="77" y="18"/>
                  </a:lnTo>
                  <a:lnTo>
                    <a:pt x="74" y="20"/>
                  </a:lnTo>
                  <a:lnTo>
                    <a:pt x="72" y="20"/>
                  </a:lnTo>
                  <a:lnTo>
                    <a:pt x="68" y="18"/>
                  </a:lnTo>
                  <a:lnTo>
                    <a:pt x="65" y="22"/>
                  </a:lnTo>
                  <a:lnTo>
                    <a:pt x="61" y="23"/>
                  </a:lnTo>
                  <a:lnTo>
                    <a:pt x="56" y="25"/>
                  </a:lnTo>
                  <a:lnTo>
                    <a:pt x="59" y="29"/>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8"/>
                  </a:lnTo>
                  <a:lnTo>
                    <a:pt x="50" y="34"/>
                  </a:lnTo>
                  <a:lnTo>
                    <a:pt x="43" y="29"/>
                  </a:lnTo>
                  <a:lnTo>
                    <a:pt x="43" y="27"/>
                  </a:lnTo>
                  <a:lnTo>
                    <a:pt x="43" y="25"/>
                  </a:lnTo>
                  <a:lnTo>
                    <a:pt x="40" y="27"/>
                  </a:lnTo>
                  <a:lnTo>
                    <a:pt x="40" y="39"/>
                  </a:lnTo>
                  <a:lnTo>
                    <a:pt x="41" y="41"/>
                  </a:lnTo>
                  <a:lnTo>
                    <a:pt x="43" y="45"/>
                  </a:lnTo>
                  <a:lnTo>
                    <a:pt x="49" y="50"/>
                  </a:lnTo>
                  <a:lnTo>
                    <a:pt x="50" y="55"/>
                  </a:lnTo>
                  <a:lnTo>
                    <a:pt x="49" y="57"/>
                  </a:lnTo>
                  <a:lnTo>
                    <a:pt x="47" y="57"/>
                  </a:lnTo>
                  <a:lnTo>
                    <a:pt x="49" y="54"/>
                  </a:lnTo>
                  <a:lnTo>
                    <a:pt x="47" y="52"/>
                  </a:lnTo>
                  <a:lnTo>
                    <a:pt x="43" y="52"/>
                  </a:lnTo>
                  <a:lnTo>
                    <a:pt x="43" y="55"/>
                  </a:lnTo>
                  <a:lnTo>
                    <a:pt x="45" y="59"/>
                  </a:lnTo>
                  <a:lnTo>
                    <a:pt x="43" y="59"/>
                  </a:lnTo>
                  <a:lnTo>
                    <a:pt x="38" y="61"/>
                  </a:lnTo>
                  <a:lnTo>
                    <a:pt x="40" y="63"/>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9"/>
                  </a:lnTo>
                  <a:lnTo>
                    <a:pt x="47" y="79"/>
                  </a:lnTo>
                  <a:lnTo>
                    <a:pt x="49" y="75"/>
                  </a:lnTo>
                  <a:lnTo>
                    <a:pt x="45" y="75"/>
                  </a:lnTo>
                  <a:lnTo>
                    <a:pt x="40" y="71"/>
                  </a:lnTo>
                  <a:lnTo>
                    <a:pt x="38" y="73"/>
                  </a:lnTo>
                  <a:lnTo>
                    <a:pt x="36" y="71"/>
                  </a:lnTo>
                  <a:lnTo>
                    <a:pt x="33" y="73"/>
                  </a:lnTo>
                  <a:lnTo>
                    <a:pt x="29" y="71"/>
                  </a:lnTo>
                  <a:lnTo>
                    <a:pt x="24" y="73"/>
                  </a:lnTo>
                  <a:lnTo>
                    <a:pt x="20" y="71"/>
                  </a:lnTo>
                  <a:lnTo>
                    <a:pt x="18" y="71"/>
                  </a:lnTo>
                  <a:lnTo>
                    <a:pt x="18" y="71"/>
                  </a:lnTo>
                  <a:lnTo>
                    <a:pt x="16" y="73"/>
                  </a:lnTo>
                  <a:lnTo>
                    <a:pt x="9" y="61"/>
                  </a:lnTo>
                  <a:lnTo>
                    <a:pt x="13" y="63"/>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8"/>
                  </a:lnTo>
                  <a:lnTo>
                    <a:pt x="8" y="36"/>
                  </a:lnTo>
                  <a:lnTo>
                    <a:pt x="11" y="30"/>
                  </a:lnTo>
                  <a:lnTo>
                    <a:pt x="15" y="27"/>
                  </a:lnTo>
                  <a:lnTo>
                    <a:pt x="13" y="20"/>
                  </a:lnTo>
                  <a:lnTo>
                    <a:pt x="24" y="18"/>
                  </a:lnTo>
                  <a:lnTo>
                    <a:pt x="27" y="16"/>
                  </a:lnTo>
                  <a:lnTo>
                    <a:pt x="33" y="14"/>
                  </a:lnTo>
                  <a:lnTo>
                    <a:pt x="38" y="14"/>
                  </a:lnTo>
                  <a:lnTo>
                    <a:pt x="43" y="9"/>
                  </a:lnTo>
                  <a:lnTo>
                    <a:pt x="72" y="5"/>
                  </a:lnTo>
                  <a:lnTo>
                    <a:pt x="75" y="7"/>
                  </a:lnTo>
                  <a:lnTo>
                    <a:pt x="86" y="11"/>
                  </a:lnTo>
                  <a:lnTo>
                    <a:pt x="91" y="11"/>
                  </a:lnTo>
                  <a:lnTo>
                    <a:pt x="95" y="7"/>
                  </a:lnTo>
                  <a:lnTo>
                    <a:pt x="95" y="0"/>
                  </a:lnTo>
                  <a:lnTo>
                    <a:pt x="99" y="0"/>
                  </a:lnTo>
                  <a:lnTo>
                    <a:pt x="100" y="2"/>
                  </a:lnTo>
                  <a:lnTo>
                    <a:pt x="102" y="4"/>
                  </a:lnTo>
                  <a:lnTo>
                    <a:pt x="102" y="7"/>
                  </a:lnTo>
                  <a:lnTo>
                    <a:pt x="99" y="11"/>
                  </a:lnTo>
                  <a:lnTo>
                    <a:pt x="97" y="20"/>
                  </a:lnTo>
                  <a:lnTo>
                    <a:pt x="95" y="2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1" name="Freeform 5720"/>
            <p:cNvSpPr>
              <a:spLocks/>
            </p:cNvSpPr>
            <p:nvPr/>
          </p:nvSpPr>
          <p:spPr bwMode="auto">
            <a:xfrm>
              <a:off x="3007" y="1634"/>
              <a:ext cx="53" cy="39"/>
            </a:xfrm>
            <a:custGeom>
              <a:avLst/>
              <a:gdLst/>
              <a:ahLst/>
              <a:cxnLst>
                <a:cxn ang="0">
                  <a:pos x="0" y="34"/>
                </a:cxn>
                <a:cxn ang="0">
                  <a:pos x="1" y="34"/>
                </a:cxn>
                <a:cxn ang="0">
                  <a:pos x="3" y="30"/>
                </a:cxn>
                <a:cxn ang="0">
                  <a:pos x="7" y="25"/>
                </a:cxn>
                <a:cxn ang="0">
                  <a:pos x="7" y="21"/>
                </a:cxn>
                <a:cxn ang="0">
                  <a:pos x="7" y="20"/>
                </a:cxn>
                <a:cxn ang="0">
                  <a:pos x="14" y="20"/>
                </a:cxn>
                <a:cxn ang="0">
                  <a:pos x="23" y="9"/>
                </a:cxn>
                <a:cxn ang="0">
                  <a:pos x="25" y="0"/>
                </a:cxn>
                <a:cxn ang="0">
                  <a:pos x="23" y="7"/>
                </a:cxn>
                <a:cxn ang="0">
                  <a:pos x="18" y="18"/>
                </a:cxn>
                <a:cxn ang="0">
                  <a:pos x="18" y="21"/>
                </a:cxn>
                <a:cxn ang="0">
                  <a:pos x="19" y="20"/>
                </a:cxn>
                <a:cxn ang="0">
                  <a:pos x="23" y="21"/>
                </a:cxn>
                <a:cxn ang="0">
                  <a:pos x="26" y="21"/>
                </a:cxn>
                <a:cxn ang="0">
                  <a:pos x="26" y="14"/>
                </a:cxn>
                <a:cxn ang="0">
                  <a:pos x="26" y="13"/>
                </a:cxn>
                <a:cxn ang="0">
                  <a:pos x="28" y="11"/>
                </a:cxn>
                <a:cxn ang="0">
                  <a:pos x="30" y="11"/>
                </a:cxn>
                <a:cxn ang="0">
                  <a:pos x="32" y="13"/>
                </a:cxn>
                <a:cxn ang="0">
                  <a:pos x="34" y="13"/>
                </a:cxn>
                <a:cxn ang="0">
                  <a:pos x="35" y="14"/>
                </a:cxn>
                <a:cxn ang="0">
                  <a:pos x="43" y="16"/>
                </a:cxn>
                <a:cxn ang="0">
                  <a:pos x="48" y="16"/>
                </a:cxn>
                <a:cxn ang="0">
                  <a:pos x="50" y="18"/>
                </a:cxn>
                <a:cxn ang="0">
                  <a:pos x="53" y="23"/>
                </a:cxn>
                <a:cxn ang="0">
                  <a:pos x="51" y="29"/>
                </a:cxn>
                <a:cxn ang="0">
                  <a:pos x="51" y="36"/>
                </a:cxn>
                <a:cxn ang="0">
                  <a:pos x="37" y="39"/>
                </a:cxn>
                <a:cxn ang="0">
                  <a:pos x="0" y="34"/>
                </a:cxn>
              </a:cxnLst>
              <a:rect l="0" t="0" r="r" b="b"/>
              <a:pathLst>
                <a:path w="53" h="39">
                  <a:moveTo>
                    <a:pt x="0" y="34"/>
                  </a:moveTo>
                  <a:lnTo>
                    <a:pt x="1" y="34"/>
                  </a:lnTo>
                  <a:lnTo>
                    <a:pt x="3" y="30"/>
                  </a:lnTo>
                  <a:lnTo>
                    <a:pt x="7" y="25"/>
                  </a:lnTo>
                  <a:lnTo>
                    <a:pt x="7" y="21"/>
                  </a:lnTo>
                  <a:lnTo>
                    <a:pt x="7" y="20"/>
                  </a:lnTo>
                  <a:lnTo>
                    <a:pt x="14" y="20"/>
                  </a:lnTo>
                  <a:lnTo>
                    <a:pt x="23" y="9"/>
                  </a:lnTo>
                  <a:lnTo>
                    <a:pt x="25" y="0"/>
                  </a:lnTo>
                  <a:lnTo>
                    <a:pt x="23" y="7"/>
                  </a:lnTo>
                  <a:lnTo>
                    <a:pt x="18" y="18"/>
                  </a:lnTo>
                  <a:lnTo>
                    <a:pt x="18" y="21"/>
                  </a:lnTo>
                  <a:lnTo>
                    <a:pt x="19" y="20"/>
                  </a:lnTo>
                  <a:lnTo>
                    <a:pt x="23" y="21"/>
                  </a:lnTo>
                  <a:lnTo>
                    <a:pt x="26" y="21"/>
                  </a:lnTo>
                  <a:lnTo>
                    <a:pt x="26" y="14"/>
                  </a:lnTo>
                  <a:lnTo>
                    <a:pt x="26" y="13"/>
                  </a:lnTo>
                  <a:lnTo>
                    <a:pt x="28" y="11"/>
                  </a:lnTo>
                  <a:lnTo>
                    <a:pt x="30" y="11"/>
                  </a:lnTo>
                  <a:lnTo>
                    <a:pt x="32" y="13"/>
                  </a:lnTo>
                  <a:lnTo>
                    <a:pt x="34" y="13"/>
                  </a:lnTo>
                  <a:lnTo>
                    <a:pt x="35" y="14"/>
                  </a:lnTo>
                  <a:lnTo>
                    <a:pt x="43" y="16"/>
                  </a:lnTo>
                  <a:lnTo>
                    <a:pt x="48" y="16"/>
                  </a:lnTo>
                  <a:lnTo>
                    <a:pt x="50" y="18"/>
                  </a:lnTo>
                  <a:lnTo>
                    <a:pt x="53" y="23"/>
                  </a:lnTo>
                  <a:lnTo>
                    <a:pt x="51" y="29"/>
                  </a:lnTo>
                  <a:lnTo>
                    <a:pt x="51" y="36"/>
                  </a:lnTo>
                  <a:lnTo>
                    <a:pt x="37" y="39"/>
                  </a:lnTo>
                  <a:lnTo>
                    <a:pt x="0" y="3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2" name="Freeform 5721"/>
            <p:cNvSpPr>
              <a:spLocks/>
            </p:cNvSpPr>
            <p:nvPr/>
          </p:nvSpPr>
          <p:spPr bwMode="auto">
            <a:xfrm>
              <a:off x="3007" y="1634"/>
              <a:ext cx="53" cy="39"/>
            </a:xfrm>
            <a:custGeom>
              <a:avLst/>
              <a:gdLst/>
              <a:ahLst/>
              <a:cxnLst>
                <a:cxn ang="0">
                  <a:pos x="0" y="34"/>
                </a:cxn>
                <a:cxn ang="0">
                  <a:pos x="1" y="34"/>
                </a:cxn>
                <a:cxn ang="0">
                  <a:pos x="3" y="30"/>
                </a:cxn>
                <a:cxn ang="0">
                  <a:pos x="7" y="25"/>
                </a:cxn>
                <a:cxn ang="0">
                  <a:pos x="7" y="21"/>
                </a:cxn>
                <a:cxn ang="0">
                  <a:pos x="7" y="20"/>
                </a:cxn>
                <a:cxn ang="0">
                  <a:pos x="14" y="20"/>
                </a:cxn>
                <a:cxn ang="0">
                  <a:pos x="23" y="9"/>
                </a:cxn>
                <a:cxn ang="0">
                  <a:pos x="25" y="0"/>
                </a:cxn>
                <a:cxn ang="0">
                  <a:pos x="23" y="7"/>
                </a:cxn>
                <a:cxn ang="0">
                  <a:pos x="18" y="18"/>
                </a:cxn>
                <a:cxn ang="0">
                  <a:pos x="18" y="21"/>
                </a:cxn>
                <a:cxn ang="0">
                  <a:pos x="19" y="20"/>
                </a:cxn>
                <a:cxn ang="0">
                  <a:pos x="23" y="21"/>
                </a:cxn>
                <a:cxn ang="0">
                  <a:pos x="26" y="21"/>
                </a:cxn>
                <a:cxn ang="0">
                  <a:pos x="26" y="14"/>
                </a:cxn>
                <a:cxn ang="0">
                  <a:pos x="26" y="13"/>
                </a:cxn>
                <a:cxn ang="0">
                  <a:pos x="28" y="11"/>
                </a:cxn>
                <a:cxn ang="0">
                  <a:pos x="30" y="11"/>
                </a:cxn>
                <a:cxn ang="0">
                  <a:pos x="32" y="13"/>
                </a:cxn>
                <a:cxn ang="0">
                  <a:pos x="34" y="13"/>
                </a:cxn>
                <a:cxn ang="0">
                  <a:pos x="35" y="14"/>
                </a:cxn>
                <a:cxn ang="0">
                  <a:pos x="43" y="16"/>
                </a:cxn>
                <a:cxn ang="0">
                  <a:pos x="48" y="16"/>
                </a:cxn>
                <a:cxn ang="0">
                  <a:pos x="50" y="18"/>
                </a:cxn>
                <a:cxn ang="0">
                  <a:pos x="53" y="23"/>
                </a:cxn>
                <a:cxn ang="0">
                  <a:pos x="51" y="29"/>
                </a:cxn>
                <a:cxn ang="0">
                  <a:pos x="51" y="36"/>
                </a:cxn>
                <a:cxn ang="0">
                  <a:pos x="37" y="39"/>
                </a:cxn>
                <a:cxn ang="0">
                  <a:pos x="0" y="34"/>
                </a:cxn>
              </a:cxnLst>
              <a:rect l="0" t="0" r="r" b="b"/>
              <a:pathLst>
                <a:path w="53" h="39">
                  <a:moveTo>
                    <a:pt x="0" y="34"/>
                  </a:moveTo>
                  <a:lnTo>
                    <a:pt x="1" y="34"/>
                  </a:lnTo>
                  <a:lnTo>
                    <a:pt x="3" y="30"/>
                  </a:lnTo>
                  <a:lnTo>
                    <a:pt x="7" y="25"/>
                  </a:lnTo>
                  <a:lnTo>
                    <a:pt x="7" y="21"/>
                  </a:lnTo>
                  <a:lnTo>
                    <a:pt x="7" y="20"/>
                  </a:lnTo>
                  <a:lnTo>
                    <a:pt x="14" y="20"/>
                  </a:lnTo>
                  <a:lnTo>
                    <a:pt x="23" y="9"/>
                  </a:lnTo>
                  <a:lnTo>
                    <a:pt x="25" y="0"/>
                  </a:lnTo>
                  <a:lnTo>
                    <a:pt x="23" y="7"/>
                  </a:lnTo>
                  <a:lnTo>
                    <a:pt x="18" y="18"/>
                  </a:lnTo>
                  <a:lnTo>
                    <a:pt x="18" y="21"/>
                  </a:lnTo>
                  <a:lnTo>
                    <a:pt x="19" y="20"/>
                  </a:lnTo>
                  <a:lnTo>
                    <a:pt x="23" y="21"/>
                  </a:lnTo>
                  <a:lnTo>
                    <a:pt x="26" y="21"/>
                  </a:lnTo>
                  <a:lnTo>
                    <a:pt x="26" y="14"/>
                  </a:lnTo>
                  <a:lnTo>
                    <a:pt x="26" y="13"/>
                  </a:lnTo>
                  <a:lnTo>
                    <a:pt x="28" y="11"/>
                  </a:lnTo>
                  <a:lnTo>
                    <a:pt x="30" y="11"/>
                  </a:lnTo>
                  <a:lnTo>
                    <a:pt x="32" y="13"/>
                  </a:lnTo>
                  <a:lnTo>
                    <a:pt x="34" y="13"/>
                  </a:lnTo>
                  <a:lnTo>
                    <a:pt x="35" y="14"/>
                  </a:lnTo>
                  <a:lnTo>
                    <a:pt x="43" y="16"/>
                  </a:lnTo>
                  <a:lnTo>
                    <a:pt x="48" y="16"/>
                  </a:lnTo>
                  <a:lnTo>
                    <a:pt x="50" y="18"/>
                  </a:lnTo>
                  <a:lnTo>
                    <a:pt x="53" y="23"/>
                  </a:lnTo>
                  <a:lnTo>
                    <a:pt x="51" y="29"/>
                  </a:lnTo>
                  <a:lnTo>
                    <a:pt x="51" y="36"/>
                  </a:lnTo>
                  <a:lnTo>
                    <a:pt x="37" y="39"/>
                  </a:lnTo>
                  <a:lnTo>
                    <a:pt x="0" y="3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3" name="Freeform 5722"/>
            <p:cNvSpPr>
              <a:spLocks/>
            </p:cNvSpPr>
            <p:nvPr/>
          </p:nvSpPr>
          <p:spPr bwMode="auto">
            <a:xfrm>
              <a:off x="3021" y="1945"/>
              <a:ext cx="20" cy="17"/>
            </a:xfrm>
            <a:custGeom>
              <a:avLst/>
              <a:gdLst/>
              <a:ahLst/>
              <a:cxnLst>
                <a:cxn ang="0">
                  <a:pos x="0" y="5"/>
                </a:cxn>
                <a:cxn ang="0">
                  <a:pos x="0" y="5"/>
                </a:cxn>
                <a:cxn ang="0">
                  <a:pos x="2" y="3"/>
                </a:cxn>
                <a:cxn ang="0">
                  <a:pos x="2" y="3"/>
                </a:cxn>
                <a:cxn ang="0">
                  <a:pos x="5" y="1"/>
                </a:cxn>
                <a:cxn ang="0">
                  <a:pos x="5" y="1"/>
                </a:cxn>
                <a:cxn ang="0">
                  <a:pos x="5" y="0"/>
                </a:cxn>
                <a:cxn ang="0">
                  <a:pos x="7" y="0"/>
                </a:cxn>
                <a:cxn ang="0">
                  <a:pos x="7" y="0"/>
                </a:cxn>
                <a:cxn ang="0">
                  <a:pos x="9" y="0"/>
                </a:cxn>
                <a:cxn ang="0">
                  <a:pos x="9" y="0"/>
                </a:cxn>
                <a:cxn ang="0">
                  <a:pos x="9" y="1"/>
                </a:cxn>
                <a:cxn ang="0">
                  <a:pos x="9" y="1"/>
                </a:cxn>
                <a:cxn ang="0">
                  <a:pos x="11" y="5"/>
                </a:cxn>
                <a:cxn ang="0">
                  <a:pos x="11" y="5"/>
                </a:cxn>
                <a:cxn ang="0">
                  <a:pos x="11" y="7"/>
                </a:cxn>
                <a:cxn ang="0">
                  <a:pos x="11" y="7"/>
                </a:cxn>
                <a:cxn ang="0">
                  <a:pos x="14" y="10"/>
                </a:cxn>
                <a:cxn ang="0">
                  <a:pos x="14" y="10"/>
                </a:cxn>
                <a:cxn ang="0">
                  <a:pos x="14" y="12"/>
                </a:cxn>
                <a:cxn ang="0">
                  <a:pos x="16" y="12"/>
                </a:cxn>
                <a:cxn ang="0">
                  <a:pos x="16" y="12"/>
                </a:cxn>
                <a:cxn ang="0">
                  <a:pos x="18" y="12"/>
                </a:cxn>
                <a:cxn ang="0">
                  <a:pos x="20" y="12"/>
                </a:cxn>
                <a:cxn ang="0">
                  <a:pos x="20" y="12"/>
                </a:cxn>
                <a:cxn ang="0">
                  <a:pos x="18" y="14"/>
                </a:cxn>
                <a:cxn ang="0">
                  <a:pos x="18" y="16"/>
                </a:cxn>
                <a:cxn ang="0">
                  <a:pos x="18" y="16"/>
                </a:cxn>
                <a:cxn ang="0">
                  <a:pos x="18" y="17"/>
                </a:cxn>
                <a:cxn ang="0">
                  <a:pos x="0" y="5"/>
                </a:cxn>
              </a:cxnLst>
              <a:rect l="0" t="0" r="r" b="b"/>
              <a:pathLst>
                <a:path w="20" h="17">
                  <a:moveTo>
                    <a:pt x="0" y="5"/>
                  </a:moveTo>
                  <a:lnTo>
                    <a:pt x="0" y="5"/>
                  </a:lnTo>
                  <a:lnTo>
                    <a:pt x="2" y="3"/>
                  </a:lnTo>
                  <a:lnTo>
                    <a:pt x="2" y="3"/>
                  </a:lnTo>
                  <a:lnTo>
                    <a:pt x="5" y="1"/>
                  </a:lnTo>
                  <a:lnTo>
                    <a:pt x="5" y="1"/>
                  </a:lnTo>
                  <a:lnTo>
                    <a:pt x="5" y="0"/>
                  </a:lnTo>
                  <a:lnTo>
                    <a:pt x="7" y="0"/>
                  </a:lnTo>
                  <a:lnTo>
                    <a:pt x="7" y="0"/>
                  </a:lnTo>
                  <a:lnTo>
                    <a:pt x="9" y="0"/>
                  </a:lnTo>
                  <a:lnTo>
                    <a:pt x="9" y="0"/>
                  </a:lnTo>
                  <a:lnTo>
                    <a:pt x="9" y="1"/>
                  </a:lnTo>
                  <a:lnTo>
                    <a:pt x="9" y="1"/>
                  </a:lnTo>
                  <a:lnTo>
                    <a:pt x="11" y="5"/>
                  </a:lnTo>
                  <a:lnTo>
                    <a:pt x="11" y="5"/>
                  </a:lnTo>
                  <a:lnTo>
                    <a:pt x="11" y="7"/>
                  </a:lnTo>
                  <a:lnTo>
                    <a:pt x="11" y="7"/>
                  </a:lnTo>
                  <a:lnTo>
                    <a:pt x="14" y="10"/>
                  </a:lnTo>
                  <a:lnTo>
                    <a:pt x="14" y="10"/>
                  </a:lnTo>
                  <a:lnTo>
                    <a:pt x="14" y="12"/>
                  </a:lnTo>
                  <a:lnTo>
                    <a:pt x="16" y="12"/>
                  </a:lnTo>
                  <a:lnTo>
                    <a:pt x="16" y="12"/>
                  </a:lnTo>
                  <a:lnTo>
                    <a:pt x="18" y="12"/>
                  </a:lnTo>
                  <a:lnTo>
                    <a:pt x="20" y="12"/>
                  </a:lnTo>
                  <a:lnTo>
                    <a:pt x="20" y="12"/>
                  </a:lnTo>
                  <a:lnTo>
                    <a:pt x="18" y="14"/>
                  </a:lnTo>
                  <a:lnTo>
                    <a:pt x="18" y="16"/>
                  </a:lnTo>
                  <a:lnTo>
                    <a:pt x="18" y="16"/>
                  </a:lnTo>
                  <a:lnTo>
                    <a:pt x="18" y="17"/>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4" name="Freeform 5723"/>
            <p:cNvSpPr>
              <a:spLocks/>
            </p:cNvSpPr>
            <p:nvPr/>
          </p:nvSpPr>
          <p:spPr bwMode="auto">
            <a:xfrm>
              <a:off x="3021" y="1945"/>
              <a:ext cx="20" cy="17"/>
            </a:xfrm>
            <a:custGeom>
              <a:avLst/>
              <a:gdLst/>
              <a:ahLst/>
              <a:cxnLst>
                <a:cxn ang="0">
                  <a:pos x="0" y="5"/>
                </a:cxn>
                <a:cxn ang="0">
                  <a:pos x="0" y="5"/>
                </a:cxn>
                <a:cxn ang="0">
                  <a:pos x="2" y="3"/>
                </a:cxn>
                <a:cxn ang="0">
                  <a:pos x="2" y="3"/>
                </a:cxn>
                <a:cxn ang="0">
                  <a:pos x="5" y="1"/>
                </a:cxn>
                <a:cxn ang="0">
                  <a:pos x="5" y="1"/>
                </a:cxn>
                <a:cxn ang="0">
                  <a:pos x="5" y="0"/>
                </a:cxn>
                <a:cxn ang="0">
                  <a:pos x="7" y="0"/>
                </a:cxn>
                <a:cxn ang="0">
                  <a:pos x="7" y="0"/>
                </a:cxn>
                <a:cxn ang="0">
                  <a:pos x="9" y="0"/>
                </a:cxn>
                <a:cxn ang="0">
                  <a:pos x="9" y="0"/>
                </a:cxn>
                <a:cxn ang="0">
                  <a:pos x="9" y="1"/>
                </a:cxn>
                <a:cxn ang="0">
                  <a:pos x="9" y="1"/>
                </a:cxn>
                <a:cxn ang="0">
                  <a:pos x="11" y="5"/>
                </a:cxn>
                <a:cxn ang="0">
                  <a:pos x="11" y="5"/>
                </a:cxn>
                <a:cxn ang="0">
                  <a:pos x="11" y="7"/>
                </a:cxn>
                <a:cxn ang="0">
                  <a:pos x="11" y="7"/>
                </a:cxn>
                <a:cxn ang="0">
                  <a:pos x="14" y="10"/>
                </a:cxn>
                <a:cxn ang="0">
                  <a:pos x="14" y="10"/>
                </a:cxn>
                <a:cxn ang="0">
                  <a:pos x="14" y="12"/>
                </a:cxn>
                <a:cxn ang="0">
                  <a:pos x="16" y="12"/>
                </a:cxn>
                <a:cxn ang="0">
                  <a:pos x="16" y="12"/>
                </a:cxn>
                <a:cxn ang="0">
                  <a:pos x="18" y="12"/>
                </a:cxn>
                <a:cxn ang="0">
                  <a:pos x="20" y="12"/>
                </a:cxn>
                <a:cxn ang="0">
                  <a:pos x="20" y="12"/>
                </a:cxn>
                <a:cxn ang="0">
                  <a:pos x="18" y="14"/>
                </a:cxn>
                <a:cxn ang="0">
                  <a:pos x="18" y="16"/>
                </a:cxn>
                <a:cxn ang="0">
                  <a:pos x="18" y="16"/>
                </a:cxn>
                <a:cxn ang="0">
                  <a:pos x="18" y="17"/>
                </a:cxn>
              </a:cxnLst>
              <a:rect l="0" t="0" r="r" b="b"/>
              <a:pathLst>
                <a:path w="20" h="17">
                  <a:moveTo>
                    <a:pt x="0" y="5"/>
                  </a:moveTo>
                  <a:lnTo>
                    <a:pt x="0" y="5"/>
                  </a:lnTo>
                  <a:lnTo>
                    <a:pt x="2" y="3"/>
                  </a:lnTo>
                  <a:lnTo>
                    <a:pt x="2" y="3"/>
                  </a:lnTo>
                  <a:lnTo>
                    <a:pt x="5" y="1"/>
                  </a:lnTo>
                  <a:lnTo>
                    <a:pt x="5" y="1"/>
                  </a:lnTo>
                  <a:lnTo>
                    <a:pt x="5" y="0"/>
                  </a:lnTo>
                  <a:lnTo>
                    <a:pt x="7" y="0"/>
                  </a:lnTo>
                  <a:lnTo>
                    <a:pt x="7" y="0"/>
                  </a:lnTo>
                  <a:lnTo>
                    <a:pt x="9" y="0"/>
                  </a:lnTo>
                  <a:lnTo>
                    <a:pt x="9" y="0"/>
                  </a:lnTo>
                  <a:lnTo>
                    <a:pt x="9" y="1"/>
                  </a:lnTo>
                  <a:lnTo>
                    <a:pt x="9" y="1"/>
                  </a:lnTo>
                  <a:lnTo>
                    <a:pt x="11" y="5"/>
                  </a:lnTo>
                  <a:lnTo>
                    <a:pt x="11" y="5"/>
                  </a:lnTo>
                  <a:lnTo>
                    <a:pt x="11" y="7"/>
                  </a:lnTo>
                  <a:lnTo>
                    <a:pt x="11" y="7"/>
                  </a:lnTo>
                  <a:lnTo>
                    <a:pt x="14" y="10"/>
                  </a:lnTo>
                  <a:lnTo>
                    <a:pt x="14" y="10"/>
                  </a:lnTo>
                  <a:lnTo>
                    <a:pt x="14" y="12"/>
                  </a:lnTo>
                  <a:lnTo>
                    <a:pt x="16" y="12"/>
                  </a:lnTo>
                  <a:lnTo>
                    <a:pt x="16" y="12"/>
                  </a:lnTo>
                  <a:lnTo>
                    <a:pt x="18" y="12"/>
                  </a:lnTo>
                  <a:lnTo>
                    <a:pt x="20" y="12"/>
                  </a:lnTo>
                  <a:lnTo>
                    <a:pt x="20" y="12"/>
                  </a:lnTo>
                  <a:lnTo>
                    <a:pt x="18" y="14"/>
                  </a:lnTo>
                  <a:lnTo>
                    <a:pt x="18" y="16"/>
                  </a:lnTo>
                  <a:lnTo>
                    <a:pt x="18" y="16"/>
                  </a:lnTo>
                  <a:lnTo>
                    <a:pt x="18" y="1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5" name="Freeform 5724"/>
            <p:cNvSpPr>
              <a:spLocks/>
            </p:cNvSpPr>
            <p:nvPr/>
          </p:nvSpPr>
          <p:spPr bwMode="auto">
            <a:xfrm>
              <a:off x="2946" y="1895"/>
              <a:ext cx="62" cy="64"/>
            </a:xfrm>
            <a:custGeom>
              <a:avLst/>
              <a:gdLst/>
              <a:ahLst/>
              <a:cxnLst>
                <a:cxn ang="0">
                  <a:pos x="43" y="60"/>
                </a:cxn>
                <a:cxn ang="0">
                  <a:pos x="37" y="57"/>
                </a:cxn>
                <a:cxn ang="0">
                  <a:pos x="34" y="53"/>
                </a:cxn>
                <a:cxn ang="0">
                  <a:pos x="29" y="53"/>
                </a:cxn>
                <a:cxn ang="0">
                  <a:pos x="23" y="41"/>
                </a:cxn>
                <a:cxn ang="0">
                  <a:pos x="14" y="33"/>
                </a:cxn>
                <a:cxn ang="0">
                  <a:pos x="11" y="28"/>
                </a:cxn>
                <a:cxn ang="0">
                  <a:pos x="7" y="21"/>
                </a:cxn>
                <a:cxn ang="0">
                  <a:pos x="5" y="17"/>
                </a:cxn>
                <a:cxn ang="0">
                  <a:pos x="2" y="12"/>
                </a:cxn>
                <a:cxn ang="0">
                  <a:pos x="0" y="9"/>
                </a:cxn>
                <a:cxn ang="0">
                  <a:pos x="2" y="0"/>
                </a:cxn>
                <a:cxn ang="0">
                  <a:pos x="9" y="5"/>
                </a:cxn>
                <a:cxn ang="0">
                  <a:pos x="18" y="1"/>
                </a:cxn>
                <a:cxn ang="0">
                  <a:pos x="23" y="3"/>
                </a:cxn>
                <a:cxn ang="0">
                  <a:pos x="27" y="3"/>
                </a:cxn>
                <a:cxn ang="0">
                  <a:pos x="32" y="3"/>
                </a:cxn>
                <a:cxn ang="0">
                  <a:pos x="36" y="3"/>
                </a:cxn>
                <a:cxn ang="0">
                  <a:pos x="39" y="5"/>
                </a:cxn>
                <a:cxn ang="0">
                  <a:pos x="45" y="5"/>
                </a:cxn>
                <a:cxn ang="0">
                  <a:pos x="46" y="5"/>
                </a:cxn>
                <a:cxn ang="0">
                  <a:pos x="48" y="9"/>
                </a:cxn>
                <a:cxn ang="0">
                  <a:pos x="54" y="9"/>
                </a:cxn>
                <a:cxn ang="0">
                  <a:pos x="59" y="10"/>
                </a:cxn>
                <a:cxn ang="0">
                  <a:pos x="55" y="17"/>
                </a:cxn>
                <a:cxn ang="0">
                  <a:pos x="54" y="19"/>
                </a:cxn>
                <a:cxn ang="0">
                  <a:pos x="57" y="23"/>
                </a:cxn>
                <a:cxn ang="0">
                  <a:pos x="59" y="26"/>
                </a:cxn>
                <a:cxn ang="0">
                  <a:pos x="61" y="26"/>
                </a:cxn>
                <a:cxn ang="0">
                  <a:pos x="62" y="28"/>
                </a:cxn>
                <a:cxn ang="0">
                  <a:pos x="57" y="28"/>
                </a:cxn>
                <a:cxn ang="0">
                  <a:pos x="61" y="33"/>
                </a:cxn>
                <a:cxn ang="0">
                  <a:pos x="59" y="39"/>
                </a:cxn>
                <a:cxn ang="0">
                  <a:pos x="57" y="39"/>
                </a:cxn>
                <a:cxn ang="0">
                  <a:pos x="54" y="39"/>
                </a:cxn>
                <a:cxn ang="0">
                  <a:pos x="52" y="39"/>
                </a:cxn>
                <a:cxn ang="0">
                  <a:pos x="54" y="41"/>
                </a:cxn>
                <a:cxn ang="0">
                  <a:pos x="54" y="46"/>
                </a:cxn>
                <a:cxn ang="0">
                  <a:pos x="52" y="46"/>
                </a:cxn>
                <a:cxn ang="0">
                  <a:pos x="50" y="42"/>
                </a:cxn>
                <a:cxn ang="0">
                  <a:pos x="46" y="48"/>
                </a:cxn>
                <a:cxn ang="0">
                  <a:pos x="45" y="50"/>
                </a:cxn>
                <a:cxn ang="0">
                  <a:pos x="43" y="55"/>
                </a:cxn>
                <a:cxn ang="0">
                  <a:pos x="45" y="57"/>
                </a:cxn>
                <a:cxn ang="0">
                  <a:pos x="43" y="64"/>
                </a:cxn>
              </a:cxnLst>
              <a:rect l="0" t="0" r="r" b="b"/>
              <a:pathLst>
                <a:path w="62" h="64">
                  <a:moveTo>
                    <a:pt x="43" y="64"/>
                  </a:moveTo>
                  <a:lnTo>
                    <a:pt x="43" y="60"/>
                  </a:lnTo>
                  <a:lnTo>
                    <a:pt x="43" y="60"/>
                  </a:lnTo>
                  <a:lnTo>
                    <a:pt x="43" y="58"/>
                  </a:lnTo>
                  <a:lnTo>
                    <a:pt x="39" y="58"/>
                  </a:lnTo>
                  <a:lnTo>
                    <a:pt x="37" y="57"/>
                  </a:lnTo>
                  <a:lnTo>
                    <a:pt x="36" y="57"/>
                  </a:lnTo>
                  <a:lnTo>
                    <a:pt x="34" y="55"/>
                  </a:lnTo>
                  <a:lnTo>
                    <a:pt x="34" y="53"/>
                  </a:lnTo>
                  <a:lnTo>
                    <a:pt x="30" y="53"/>
                  </a:lnTo>
                  <a:lnTo>
                    <a:pt x="29" y="53"/>
                  </a:lnTo>
                  <a:lnTo>
                    <a:pt x="29" y="53"/>
                  </a:lnTo>
                  <a:lnTo>
                    <a:pt x="30" y="51"/>
                  </a:lnTo>
                  <a:lnTo>
                    <a:pt x="25" y="44"/>
                  </a:lnTo>
                  <a:lnTo>
                    <a:pt x="23" y="41"/>
                  </a:lnTo>
                  <a:lnTo>
                    <a:pt x="23" y="39"/>
                  </a:lnTo>
                  <a:lnTo>
                    <a:pt x="21" y="39"/>
                  </a:lnTo>
                  <a:lnTo>
                    <a:pt x="14" y="33"/>
                  </a:lnTo>
                  <a:lnTo>
                    <a:pt x="14" y="32"/>
                  </a:lnTo>
                  <a:lnTo>
                    <a:pt x="13" y="28"/>
                  </a:lnTo>
                  <a:lnTo>
                    <a:pt x="11" y="28"/>
                  </a:lnTo>
                  <a:lnTo>
                    <a:pt x="7" y="23"/>
                  </a:lnTo>
                  <a:lnTo>
                    <a:pt x="7" y="23"/>
                  </a:lnTo>
                  <a:lnTo>
                    <a:pt x="7" y="21"/>
                  </a:lnTo>
                  <a:lnTo>
                    <a:pt x="7" y="21"/>
                  </a:lnTo>
                  <a:lnTo>
                    <a:pt x="5" y="19"/>
                  </a:lnTo>
                  <a:lnTo>
                    <a:pt x="5" y="17"/>
                  </a:lnTo>
                  <a:lnTo>
                    <a:pt x="5" y="16"/>
                  </a:lnTo>
                  <a:lnTo>
                    <a:pt x="4" y="12"/>
                  </a:lnTo>
                  <a:lnTo>
                    <a:pt x="2" y="12"/>
                  </a:lnTo>
                  <a:lnTo>
                    <a:pt x="0" y="10"/>
                  </a:lnTo>
                  <a:lnTo>
                    <a:pt x="0" y="9"/>
                  </a:lnTo>
                  <a:lnTo>
                    <a:pt x="0" y="9"/>
                  </a:lnTo>
                  <a:lnTo>
                    <a:pt x="0" y="7"/>
                  </a:lnTo>
                  <a:lnTo>
                    <a:pt x="0" y="1"/>
                  </a:lnTo>
                  <a:lnTo>
                    <a:pt x="2" y="0"/>
                  </a:lnTo>
                  <a:lnTo>
                    <a:pt x="5" y="1"/>
                  </a:lnTo>
                  <a:lnTo>
                    <a:pt x="5" y="1"/>
                  </a:lnTo>
                  <a:lnTo>
                    <a:pt x="9" y="5"/>
                  </a:lnTo>
                  <a:lnTo>
                    <a:pt x="9" y="5"/>
                  </a:lnTo>
                  <a:lnTo>
                    <a:pt x="13" y="1"/>
                  </a:lnTo>
                  <a:lnTo>
                    <a:pt x="18" y="1"/>
                  </a:lnTo>
                  <a:lnTo>
                    <a:pt x="20" y="0"/>
                  </a:lnTo>
                  <a:lnTo>
                    <a:pt x="20" y="0"/>
                  </a:lnTo>
                  <a:lnTo>
                    <a:pt x="23" y="3"/>
                  </a:lnTo>
                  <a:lnTo>
                    <a:pt x="25" y="3"/>
                  </a:lnTo>
                  <a:lnTo>
                    <a:pt x="25" y="1"/>
                  </a:lnTo>
                  <a:lnTo>
                    <a:pt x="27" y="3"/>
                  </a:lnTo>
                  <a:lnTo>
                    <a:pt x="30" y="3"/>
                  </a:lnTo>
                  <a:lnTo>
                    <a:pt x="30" y="3"/>
                  </a:lnTo>
                  <a:lnTo>
                    <a:pt x="32" y="3"/>
                  </a:lnTo>
                  <a:lnTo>
                    <a:pt x="34" y="5"/>
                  </a:lnTo>
                  <a:lnTo>
                    <a:pt x="34" y="5"/>
                  </a:lnTo>
                  <a:lnTo>
                    <a:pt x="36" y="3"/>
                  </a:lnTo>
                  <a:lnTo>
                    <a:pt x="37" y="3"/>
                  </a:lnTo>
                  <a:lnTo>
                    <a:pt x="39" y="5"/>
                  </a:lnTo>
                  <a:lnTo>
                    <a:pt x="39" y="5"/>
                  </a:lnTo>
                  <a:lnTo>
                    <a:pt x="39" y="3"/>
                  </a:lnTo>
                  <a:lnTo>
                    <a:pt x="43" y="3"/>
                  </a:lnTo>
                  <a:lnTo>
                    <a:pt x="45" y="5"/>
                  </a:lnTo>
                  <a:lnTo>
                    <a:pt x="45" y="5"/>
                  </a:lnTo>
                  <a:lnTo>
                    <a:pt x="45" y="5"/>
                  </a:lnTo>
                  <a:lnTo>
                    <a:pt x="46" y="5"/>
                  </a:lnTo>
                  <a:lnTo>
                    <a:pt x="48" y="7"/>
                  </a:lnTo>
                  <a:lnTo>
                    <a:pt x="48" y="9"/>
                  </a:lnTo>
                  <a:lnTo>
                    <a:pt x="48" y="9"/>
                  </a:lnTo>
                  <a:lnTo>
                    <a:pt x="50" y="10"/>
                  </a:lnTo>
                  <a:lnTo>
                    <a:pt x="52" y="10"/>
                  </a:lnTo>
                  <a:lnTo>
                    <a:pt x="54" y="9"/>
                  </a:lnTo>
                  <a:lnTo>
                    <a:pt x="57" y="9"/>
                  </a:lnTo>
                  <a:lnTo>
                    <a:pt x="59" y="9"/>
                  </a:lnTo>
                  <a:lnTo>
                    <a:pt x="59" y="10"/>
                  </a:lnTo>
                  <a:lnTo>
                    <a:pt x="59" y="12"/>
                  </a:lnTo>
                  <a:lnTo>
                    <a:pt x="55" y="17"/>
                  </a:lnTo>
                  <a:lnTo>
                    <a:pt x="55" y="17"/>
                  </a:lnTo>
                  <a:lnTo>
                    <a:pt x="55" y="17"/>
                  </a:lnTo>
                  <a:lnTo>
                    <a:pt x="55" y="19"/>
                  </a:lnTo>
                  <a:lnTo>
                    <a:pt x="54" y="19"/>
                  </a:lnTo>
                  <a:lnTo>
                    <a:pt x="55" y="23"/>
                  </a:lnTo>
                  <a:lnTo>
                    <a:pt x="55" y="23"/>
                  </a:lnTo>
                  <a:lnTo>
                    <a:pt x="57" y="23"/>
                  </a:lnTo>
                  <a:lnTo>
                    <a:pt x="57" y="23"/>
                  </a:lnTo>
                  <a:lnTo>
                    <a:pt x="59" y="25"/>
                  </a:lnTo>
                  <a:lnTo>
                    <a:pt x="59" y="26"/>
                  </a:lnTo>
                  <a:lnTo>
                    <a:pt x="61" y="25"/>
                  </a:lnTo>
                  <a:lnTo>
                    <a:pt x="61" y="26"/>
                  </a:lnTo>
                  <a:lnTo>
                    <a:pt x="61" y="26"/>
                  </a:lnTo>
                  <a:lnTo>
                    <a:pt x="62" y="26"/>
                  </a:lnTo>
                  <a:lnTo>
                    <a:pt x="62" y="28"/>
                  </a:lnTo>
                  <a:lnTo>
                    <a:pt x="62" y="28"/>
                  </a:lnTo>
                  <a:lnTo>
                    <a:pt x="61" y="30"/>
                  </a:lnTo>
                  <a:lnTo>
                    <a:pt x="59" y="30"/>
                  </a:lnTo>
                  <a:lnTo>
                    <a:pt x="57" y="28"/>
                  </a:lnTo>
                  <a:lnTo>
                    <a:pt x="57" y="28"/>
                  </a:lnTo>
                  <a:lnTo>
                    <a:pt x="57" y="30"/>
                  </a:lnTo>
                  <a:lnTo>
                    <a:pt x="61" y="33"/>
                  </a:lnTo>
                  <a:lnTo>
                    <a:pt x="61" y="35"/>
                  </a:lnTo>
                  <a:lnTo>
                    <a:pt x="61" y="37"/>
                  </a:lnTo>
                  <a:lnTo>
                    <a:pt x="59" y="39"/>
                  </a:lnTo>
                  <a:lnTo>
                    <a:pt x="59" y="37"/>
                  </a:lnTo>
                  <a:lnTo>
                    <a:pt x="59" y="37"/>
                  </a:lnTo>
                  <a:lnTo>
                    <a:pt x="57" y="39"/>
                  </a:lnTo>
                  <a:lnTo>
                    <a:pt x="55" y="39"/>
                  </a:lnTo>
                  <a:lnTo>
                    <a:pt x="55" y="39"/>
                  </a:lnTo>
                  <a:lnTo>
                    <a:pt x="54" y="39"/>
                  </a:lnTo>
                  <a:lnTo>
                    <a:pt x="54" y="39"/>
                  </a:lnTo>
                  <a:lnTo>
                    <a:pt x="54" y="39"/>
                  </a:lnTo>
                  <a:lnTo>
                    <a:pt x="52" y="39"/>
                  </a:lnTo>
                  <a:lnTo>
                    <a:pt x="52" y="41"/>
                  </a:lnTo>
                  <a:lnTo>
                    <a:pt x="52" y="41"/>
                  </a:lnTo>
                  <a:lnTo>
                    <a:pt x="54" y="41"/>
                  </a:lnTo>
                  <a:lnTo>
                    <a:pt x="54" y="42"/>
                  </a:lnTo>
                  <a:lnTo>
                    <a:pt x="54" y="44"/>
                  </a:lnTo>
                  <a:lnTo>
                    <a:pt x="54" y="46"/>
                  </a:lnTo>
                  <a:lnTo>
                    <a:pt x="54" y="46"/>
                  </a:lnTo>
                  <a:lnTo>
                    <a:pt x="52" y="46"/>
                  </a:lnTo>
                  <a:lnTo>
                    <a:pt x="52" y="46"/>
                  </a:lnTo>
                  <a:lnTo>
                    <a:pt x="52" y="44"/>
                  </a:lnTo>
                  <a:lnTo>
                    <a:pt x="52" y="42"/>
                  </a:lnTo>
                  <a:lnTo>
                    <a:pt x="50" y="42"/>
                  </a:lnTo>
                  <a:lnTo>
                    <a:pt x="48" y="46"/>
                  </a:lnTo>
                  <a:lnTo>
                    <a:pt x="46" y="46"/>
                  </a:lnTo>
                  <a:lnTo>
                    <a:pt x="46" y="48"/>
                  </a:lnTo>
                  <a:lnTo>
                    <a:pt x="46" y="50"/>
                  </a:lnTo>
                  <a:lnTo>
                    <a:pt x="46" y="50"/>
                  </a:lnTo>
                  <a:lnTo>
                    <a:pt x="45" y="50"/>
                  </a:lnTo>
                  <a:lnTo>
                    <a:pt x="45" y="51"/>
                  </a:lnTo>
                  <a:lnTo>
                    <a:pt x="45" y="53"/>
                  </a:lnTo>
                  <a:lnTo>
                    <a:pt x="43" y="55"/>
                  </a:lnTo>
                  <a:lnTo>
                    <a:pt x="43" y="55"/>
                  </a:lnTo>
                  <a:lnTo>
                    <a:pt x="45" y="57"/>
                  </a:lnTo>
                  <a:lnTo>
                    <a:pt x="45" y="57"/>
                  </a:lnTo>
                  <a:lnTo>
                    <a:pt x="45" y="58"/>
                  </a:lnTo>
                  <a:lnTo>
                    <a:pt x="43" y="60"/>
                  </a:lnTo>
                  <a:lnTo>
                    <a:pt x="43" y="6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6" name="Freeform 5725"/>
            <p:cNvSpPr>
              <a:spLocks/>
            </p:cNvSpPr>
            <p:nvPr/>
          </p:nvSpPr>
          <p:spPr bwMode="auto">
            <a:xfrm>
              <a:off x="2946" y="1895"/>
              <a:ext cx="62" cy="64"/>
            </a:xfrm>
            <a:custGeom>
              <a:avLst/>
              <a:gdLst/>
              <a:ahLst/>
              <a:cxnLst>
                <a:cxn ang="0">
                  <a:pos x="43" y="60"/>
                </a:cxn>
                <a:cxn ang="0">
                  <a:pos x="37" y="57"/>
                </a:cxn>
                <a:cxn ang="0">
                  <a:pos x="34" y="53"/>
                </a:cxn>
                <a:cxn ang="0">
                  <a:pos x="29" y="53"/>
                </a:cxn>
                <a:cxn ang="0">
                  <a:pos x="23" y="41"/>
                </a:cxn>
                <a:cxn ang="0">
                  <a:pos x="14" y="33"/>
                </a:cxn>
                <a:cxn ang="0">
                  <a:pos x="11" y="28"/>
                </a:cxn>
                <a:cxn ang="0">
                  <a:pos x="7" y="21"/>
                </a:cxn>
                <a:cxn ang="0">
                  <a:pos x="5" y="17"/>
                </a:cxn>
                <a:cxn ang="0">
                  <a:pos x="2" y="12"/>
                </a:cxn>
                <a:cxn ang="0">
                  <a:pos x="0" y="9"/>
                </a:cxn>
                <a:cxn ang="0">
                  <a:pos x="2" y="0"/>
                </a:cxn>
                <a:cxn ang="0">
                  <a:pos x="9" y="5"/>
                </a:cxn>
                <a:cxn ang="0">
                  <a:pos x="18" y="1"/>
                </a:cxn>
                <a:cxn ang="0">
                  <a:pos x="23" y="3"/>
                </a:cxn>
                <a:cxn ang="0">
                  <a:pos x="27" y="3"/>
                </a:cxn>
                <a:cxn ang="0">
                  <a:pos x="32" y="3"/>
                </a:cxn>
                <a:cxn ang="0">
                  <a:pos x="36" y="3"/>
                </a:cxn>
                <a:cxn ang="0">
                  <a:pos x="39" y="5"/>
                </a:cxn>
                <a:cxn ang="0">
                  <a:pos x="45" y="5"/>
                </a:cxn>
                <a:cxn ang="0">
                  <a:pos x="46" y="5"/>
                </a:cxn>
                <a:cxn ang="0">
                  <a:pos x="48" y="9"/>
                </a:cxn>
                <a:cxn ang="0">
                  <a:pos x="54" y="9"/>
                </a:cxn>
                <a:cxn ang="0">
                  <a:pos x="59" y="10"/>
                </a:cxn>
                <a:cxn ang="0">
                  <a:pos x="55" y="17"/>
                </a:cxn>
                <a:cxn ang="0">
                  <a:pos x="54" y="19"/>
                </a:cxn>
                <a:cxn ang="0">
                  <a:pos x="57" y="23"/>
                </a:cxn>
                <a:cxn ang="0">
                  <a:pos x="59" y="26"/>
                </a:cxn>
                <a:cxn ang="0">
                  <a:pos x="61" y="26"/>
                </a:cxn>
                <a:cxn ang="0">
                  <a:pos x="62" y="28"/>
                </a:cxn>
                <a:cxn ang="0">
                  <a:pos x="57" y="28"/>
                </a:cxn>
                <a:cxn ang="0">
                  <a:pos x="61" y="33"/>
                </a:cxn>
                <a:cxn ang="0">
                  <a:pos x="59" y="39"/>
                </a:cxn>
                <a:cxn ang="0">
                  <a:pos x="57" y="39"/>
                </a:cxn>
                <a:cxn ang="0">
                  <a:pos x="54" y="39"/>
                </a:cxn>
                <a:cxn ang="0">
                  <a:pos x="52" y="39"/>
                </a:cxn>
                <a:cxn ang="0">
                  <a:pos x="54" y="41"/>
                </a:cxn>
                <a:cxn ang="0">
                  <a:pos x="54" y="46"/>
                </a:cxn>
                <a:cxn ang="0">
                  <a:pos x="52" y="46"/>
                </a:cxn>
                <a:cxn ang="0">
                  <a:pos x="50" y="42"/>
                </a:cxn>
                <a:cxn ang="0">
                  <a:pos x="46" y="48"/>
                </a:cxn>
                <a:cxn ang="0">
                  <a:pos x="45" y="50"/>
                </a:cxn>
                <a:cxn ang="0">
                  <a:pos x="43" y="55"/>
                </a:cxn>
                <a:cxn ang="0">
                  <a:pos x="45" y="57"/>
                </a:cxn>
                <a:cxn ang="0">
                  <a:pos x="43" y="64"/>
                </a:cxn>
              </a:cxnLst>
              <a:rect l="0" t="0" r="r" b="b"/>
              <a:pathLst>
                <a:path w="62" h="64">
                  <a:moveTo>
                    <a:pt x="43" y="64"/>
                  </a:moveTo>
                  <a:lnTo>
                    <a:pt x="43" y="60"/>
                  </a:lnTo>
                  <a:lnTo>
                    <a:pt x="43" y="60"/>
                  </a:lnTo>
                  <a:lnTo>
                    <a:pt x="43" y="58"/>
                  </a:lnTo>
                  <a:lnTo>
                    <a:pt x="39" y="58"/>
                  </a:lnTo>
                  <a:lnTo>
                    <a:pt x="37" y="57"/>
                  </a:lnTo>
                  <a:lnTo>
                    <a:pt x="36" y="57"/>
                  </a:lnTo>
                  <a:lnTo>
                    <a:pt x="34" y="55"/>
                  </a:lnTo>
                  <a:lnTo>
                    <a:pt x="34" y="53"/>
                  </a:lnTo>
                  <a:lnTo>
                    <a:pt x="30" y="53"/>
                  </a:lnTo>
                  <a:lnTo>
                    <a:pt x="29" y="53"/>
                  </a:lnTo>
                  <a:lnTo>
                    <a:pt x="29" y="53"/>
                  </a:lnTo>
                  <a:lnTo>
                    <a:pt x="30" y="51"/>
                  </a:lnTo>
                  <a:lnTo>
                    <a:pt x="25" y="44"/>
                  </a:lnTo>
                  <a:lnTo>
                    <a:pt x="23" y="41"/>
                  </a:lnTo>
                  <a:lnTo>
                    <a:pt x="23" y="39"/>
                  </a:lnTo>
                  <a:lnTo>
                    <a:pt x="21" y="39"/>
                  </a:lnTo>
                  <a:lnTo>
                    <a:pt x="14" y="33"/>
                  </a:lnTo>
                  <a:lnTo>
                    <a:pt x="14" y="32"/>
                  </a:lnTo>
                  <a:lnTo>
                    <a:pt x="13" y="28"/>
                  </a:lnTo>
                  <a:lnTo>
                    <a:pt x="11" y="28"/>
                  </a:lnTo>
                  <a:lnTo>
                    <a:pt x="7" y="23"/>
                  </a:lnTo>
                  <a:lnTo>
                    <a:pt x="7" y="23"/>
                  </a:lnTo>
                  <a:lnTo>
                    <a:pt x="7" y="21"/>
                  </a:lnTo>
                  <a:lnTo>
                    <a:pt x="7" y="21"/>
                  </a:lnTo>
                  <a:lnTo>
                    <a:pt x="5" y="19"/>
                  </a:lnTo>
                  <a:lnTo>
                    <a:pt x="5" y="17"/>
                  </a:lnTo>
                  <a:lnTo>
                    <a:pt x="5" y="16"/>
                  </a:lnTo>
                  <a:lnTo>
                    <a:pt x="4" y="12"/>
                  </a:lnTo>
                  <a:lnTo>
                    <a:pt x="2" y="12"/>
                  </a:lnTo>
                  <a:lnTo>
                    <a:pt x="0" y="10"/>
                  </a:lnTo>
                  <a:lnTo>
                    <a:pt x="0" y="9"/>
                  </a:lnTo>
                  <a:lnTo>
                    <a:pt x="0" y="9"/>
                  </a:lnTo>
                  <a:lnTo>
                    <a:pt x="0" y="7"/>
                  </a:lnTo>
                  <a:lnTo>
                    <a:pt x="0" y="1"/>
                  </a:lnTo>
                  <a:lnTo>
                    <a:pt x="2" y="0"/>
                  </a:lnTo>
                  <a:lnTo>
                    <a:pt x="5" y="1"/>
                  </a:lnTo>
                  <a:lnTo>
                    <a:pt x="5" y="1"/>
                  </a:lnTo>
                  <a:lnTo>
                    <a:pt x="9" y="5"/>
                  </a:lnTo>
                  <a:lnTo>
                    <a:pt x="9" y="5"/>
                  </a:lnTo>
                  <a:lnTo>
                    <a:pt x="13" y="1"/>
                  </a:lnTo>
                  <a:lnTo>
                    <a:pt x="18" y="1"/>
                  </a:lnTo>
                  <a:lnTo>
                    <a:pt x="20" y="0"/>
                  </a:lnTo>
                  <a:lnTo>
                    <a:pt x="20" y="0"/>
                  </a:lnTo>
                  <a:lnTo>
                    <a:pt x="23" y="3"/>
                  </a:lnTo>
                  <a:lnTo>
                    <a:pt x="25" y="3"/>
                  </a:lnTo>
                  <a:lnTo>
                    <a:pt x="25" y="1"/>
                  </a:lnTo>
                  <a:lnTo>
                    <a:pt x="27" y="3"/>
                  </a:lnTo>
                  <a:lnTo>
                    <a:pt x="30" y="3"/>
                  </a:lnTo>
                  <a:lnTo>
                    <a:pt x="30" y="3"/>
                  </a:lnTo>
                  <a:lnTo>
                    <a:pt x="32" y="3"/>
                  </a:lnTo>
                  <a:lnTo>
                    <a:pt x="34" y="5"/>
                  </a:lnTo>
                  <a:lnTo>
                    <a:pt x="34" y="5"/>
                  </a:lnTo>
                  <a:lnTo>
                    <a:pt x="36" y="3"/>
                  </a:lnTo>
                  <a:lnTo>
                    <a:pt x="37" y="3"/>
                  </a:lnTo>
                  <a:lnTo>
                    <a:pt x="39" y="5"/>
                  </a:lnTo>
                  <a:lnTo>
                    <a:pt x="39" y="5"/>
                  </a:lnTo>
                  <a:lnTo>
                    <a:pt x="39" y="3"/>
                  </a:lnTo>
                  <a:lnTo>
                    <a:pt x="43" y="3"/>
                  </a:lnTo>
                  <a:lnTo>
                    <a:pt x="45" y="5"/>
                  </a:lnTo>
                  <a:lnTo>
                    <a:pt x="45" y="5"/>
                  </a:lnTo>
                  <a:lnTo>
                    <a:pt x="45" y="5"/>
                  </a:lnTo>
                  <a:lnTo>
                    <a:pt x="46" y="5"/>
                  </a:lnTo>
                  <a:lnTo>
                    <a:pt x="48" y="7"/>
                  </a:lnTo>
                  <a:lnTo>
                    <a:pt x="48" y="9"/>
                  </a:lnTo>
                  <a:lnTo>
                    <a:pt x="48" y="9"/>
                  </a:lnTo>
                  <a:lnTo>
                    <a:pt x="50" y="10"/>
                  </a:lnTo>
                  <a:lnTo>
                    <a:pt x="52" y="10"/>
                  </a:lnTo>
                  <a:lnTo>
                    <a:pt x="54" y="9"/>
                  </a:lnTo>
                  <a:lnTo>
                    <a:pt x="57" y="9"/>
                  </a:lnTo>
                  <a:lnTo>
                    <a:pt x="59" y="9"/>
                  </a:lnTo>
                  <a:lnTo>
                    <a:pt x="59" y="10"/>
                  </a:lnTo>
                  <a:lnTo>
                    <a:pt x="59" y="12"/>
                  </a:lnTo>
                  <a:lnTo>
                    <a:pt x="55" y="17"/>
                  </a:lnTo>
                  <a:lnTo>
                    <a:pt x="55" y="17"/>
                  </a:lnTo>
                  <a:lnTo>
                    <a:pt x="55" y="17"/>
                  </a:lnTo>
                  <a:lnTo>
                    <a:pt x="55" y="19"/>
                  </a:lnTo>
                  <a:lnTo>
                    <a:pt x="54" y="19"/>
                  </a:lnTo>
                  <a:lnTo>
                    <a:pt x="55" y="23"/>
                  </a:lnTo>
                  <a:lnTo>
                    <a:pt x="55" y="23"/>
                  </a:lnTo>
                  <a:lnTo>
                    <a:pt x="57" y="23"/>
                  </a:lnTo>
                  <a:lnTo>
                    <a:pt x="57" y="23"/>
                  </a:lnTo>
                  <a:lnTo>
                    <a:pt x="59" y="25"/>
                  </a:lnTo>
                  <a:lnTo>
                    <a:pt x="59" y="26"/>
                  </a:lnTo>
                  <a:lnTo>
                    <a:pt x="61" y="25"/>
                  </a:lnTo>
                  <a:lnTo>
                    <a:pt x="61" y="26"/>
                  </a:lnTo>
                  <a:lnTo>
                    <a:pt x="61" y="26"/>
                  </a:lnTo>
                  <a:lnTo>
                    <a:pt x="62" y="26"/>
                  </a:lnTo>
                  <a:lnTo>
                    <a:pt x="62" y="28"/>
                  </a:lnTo>
                  <a:lnTo>
                    <a:pt x="62" y="28"/>
                  </a:lnTo>
                  <a:lnTo>
                    <a:pt x="61" y="30"/>
                  </a:lnTo>
                  <a:lnTo>
                    <a:pt x="59" y="30"/>
                  </a:lnTo>
                  <a:lnTo>
                    <a:pt x="57" y="28"/>
                  </a:lnTo>
                  <a:lnTo>
                    <a:pt x="57" y="28"/>
                  </a:lnTo>
                  <a:lnTo>
                    <a:pt x="57" y="30"/>
                  </a:lnTo>
                  <a:lnTo>
                    <a:pt x="61" y="33"/>
                  </a:lnTo>
                  <a:lnTo>
                    <a:pt x="61" y="35"/>
                  </a:lnTo>
                  <a:lnTo>
                    <a:pt x="61" y="37"/>
                  </a:lnTo>
                  <a:lnTo>
                    <a:pt x="59" y="39"/>
                  </a:lnTo>
                  <a:lnTo>
                    <a:pt x="59" y="37"/>
                  </a:lnTo>
                  <a:lnTo>
                    <a:pt x="59" y="37"/>
                  </a:lnTo>
                  <a:lnTo>
                    <a:pt x="57" y="39"/>
                  </a:lnTo>
                  <a:lnTo>
                    <a:pt x="55" y="39"/>
                  </a:lnTo>
                  <a:lnTo>
                    <a:pt x="55" y="39"/>
                  </a:lnTo>
                  <a:lnTo>
                    <a:pt x="54" y="39"/>
                  </a:lnTo>
                  <a:lnTo>
                    <a:pt x="54" y="39"/>
                  </a:lnTo>
                  <a:lnTo>
                    <a:pt x="54" y="39"/>
                  </a:lnTo>
                  <a:lnTo>
                    <a:pt x="52" y="39"/>
                  </a:lnTo>
                  <a:lnTo>
                    <a:pt x="52" y="41"/>
                  </a:lnTo>
                  <a:lnTo>
                    <a:pt x="52" y="41"/>
                  </a:lnTo>
                  <a:lnTo>
                    <a:pt x="54" y="41"/>
                  </a:lnTo>
                  <a:lnTo>
                    <a:pt x="54" y="42"/>
                  </a:lnTo>
                  <a:lnTo>
                    <a:pt x="54" y="44"/>
                  </a:lnTo>
                  <a:lnTo>
                    <a:pt x="54" y="46"/>
                  </a:lnTo>
                  <a:lnTo>
                    <a:pt x="54" y="46"/>
                  </a:lnTo>
                  <a:lnTo>
                    <a:pt x="52" y="46"/>
                  </a:lnTo>
                  <a:lnTo>
                    <a:pt x="52" y="46"/>
                  </a:lnTo>
                  <a:lnTo>
                    <a:pt x="52" y="44"/>
                  </a:lnTo>
                  <a:lnTo>
                    <a:pt x="52" y="42"/>
                  </a:lnTo>
                  <a:lnTo>
                    <a:pt x="50" y="42"/>
                  </a:lnTo>
                  <a:lnTo>
                    <a:pt x="48" y="46"/>
                  </a:lnTo>
                  <a:lnTo>
                    <a:pt x="46" y="46"/>
                  </a:lnTo>
                  <a:lnTo>
                    <a:pt x="46" y="48"/>
                  </a:lnTo>
                  <a:lnTo>
                    <a:pt x="46" y="50"/>
                  </a:lnTo>
                  <a:lnTo>
                    <a:pt x="46" y="50"/>
                  </a:lnTo>
                  <a:lnTo>
                    <a:pt x="45" y="50"/>
                  </a:lnTo>
                  <a:lnTo>
                    <a:pt x="45" y="51"/>
                  </a:lnTo>
                  <a:lnTo>
                    <a:pt x="45" y="53"/>
                  </a:lnTo>
                  <a:lnTo>
                    <a:pt x="43" y="55"/>
                  </a:lnTo>
                  <a:lnTo>
                    <a:pt x="43" y="55"/>
                  </a:lnTo>
                  <a:lnTo>
                    <a:pt x="45" y="57"/>
                  </a:lnTo>
                  <a:lnTo>
                    <a:pt x="45" y="57"/>
                  </a:lnTo>
                  <a:lnTo>
                    <a:pt x="45" y="58"/>
                  </a:lnTo>
                  <a:lnTo>
                    <a:pt x="43" y="60"/>
                  </a:lnTo>
                  <a:lnTo>
                    <a:pt x="43" y="6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7" name="Freeform 5726"/>
            <p:cNvSpPr>
              <a:spLocks/>
            </p:cNvSpPr>
            <p:nvPr/>
          </p:nvSpPr>
          <p:spPr bwMode="auto">
            <a:xfrm>
              <a:off x="3333" y="1934"/>
              <a:ext cx="107" cy="53"/>
            </a:xfrm>
            <a:custGeom>
              <a:avLst/>
              <a:gdLst/>
              <a:ahLst/>
              <a:cxnLst>
                <a:cxn ang="0">
                  <a:pos x="27" y="44"/>
                </a:cxn>
                <a:cxn ang="0">
                  <a:pos x="32" y="44"/>
                </a:cxn>
                <a:cxn ang="0">
                  <a:pos x="41" y="46"/>
                </a:cxn>
                <a:cxn ang="0">
                  <a:pos x="43" y="43"/>
                </a:cxn>
                <a:cxn ang="0">
                  <a:pos x="52" y="50"/>
                </a:cxn>
                <a:cxn ang="0">
                  <a:pos x="56" y="53"/>
                </a:cxn>
                <a:cxn ang="0">
                  <a:pos x="63" y="52"/>
                </a:cxn>
                <a:cxn ang="0">
                  <a:pos x="70" y="50"/>
                </a:cxn>
                <a:cxn ang="0">
                  <a:pos x="86" y="46"/>
                </a:cxn>
                <a:cxn ang="0">
                  <a:pos x="93" y="48"/>
                </a:cxn>
                <a:cxn ang="0">
                  <a:pos x="98" y="50"/>
                </a:cxn>
                <a:cxn ang="0">
                  <a:pos x="107" y="50"/>
                </a:cxn>
                <a:cxn ang="0">
                  <a:pos x="102" y="46"/>
                </a:cxn>
                <a:cxn ang="0">
                  <a:pos x="100" y="41"/>
                </a:cxn>
                <a:cxn ang="0">
                  <a:pos x="104" y="36"/>
                </a:cxn>
                <a:cxn ang="0">
                  <a:pos x="97" y="32"/>
                </a:cxn>
                <a:cxn ang="0">
                  <a:pos x="93" y="25"/>
                </a:cxn>
                <a:cxn ang="0">
                  <a:pos x="89" y="21"/>
                </a:cxn>
                <a:cxn ang="0">
                  <a:pos x="86" y="21"/>
                </a:cxn>
                <a:cxn ang="0">
                  <a:pos x="81" y="18"/>
                </a:cxn>
                <a:cxn ang="0">
                  <a:pos x="75" y="18"/>
                </a:cxn>
                <a:cxn ang="0">
                  <a:pos x="64" y="21"/>
                </a:cxn>
                <a:cxn ang="0">
                  <a:pos x="61" y="18"/>
                </a:cxn>
                <a:cxn ang="0">
                  <a:pos x="43" y="9"/>
                </a:cxn>
                <a:cxn ang="0">
                  <a:pos x="29" y="7"/>
                </a:cxn>
                <a:cxn ang="0">
                  <a:pos x="16" y="2"/>
                </a:cxn>
                <a:cxn ang="0">
                  <a:pos x="9" y="0"/>
                </a:cxn>
                <a:cxn ang="0">
                  <a:pos x="0" y="2"/>
                </a:cxn>
                <a:cxn ang="0">
                  <a:pos x="16" y="11"/>
                </a:cxn>
                <a:cxn ang="0">
                  <a:pos x="23" y="19"/>
                </a:cxn>
                <a:cxn ang="0">
                  <a:pos x="29" y="34"/>
                </a:cxn>
                <a:cxn ang="0">
                  <a:pos x="27" y="43"/>
                </a:cxn>
              </a:cxnLst>
              <a:rect l="0" t="0" r="r" b="b"/>
              <a:pathLst>
                <a:path w="107" h="53">
                  <a:moveTo>
                    <a:pt x="25" y="43"/>
                  </a:moveTo>
                  <a:lnTo>
                    <a:pt x="27" y="44"/>
                  </a:lnTo>
                  <a:lnTo>
                    <a:pt x="29" y="44"/>
                  </a:lnTo>
                  <a:lnTo>
                    <a:pt x="32" y="44"/>
                  </a:lnTo>
                  <a:lnTo>
                    <a:pt x="39" y="46"/>
                  </a:lnTo>
                  <a:lnTo>
                    <a:pt x="41" y="46"/>
                  </a:lnTo>
                  <a:lnTo>
                    <a:pt x="41" y="43"/>
                  </a:lnTo>
                  <a:lnTo>
                    <a:pt x="43" y="43"/>
                  </a:lnTo>
                  <a:lnTo>
                    <a:pt x="45" y="43"/>
                  </a:lnTo>
                  <a:lnTo>
                    <a:pt x="52" y="50"/>
                  </a:lnTo>
                  <a:lnTo>
                    <a:pt x="54" y="50"/>
                  </a:lnTo>
                  <a:lnTo>
                    <a:pt x="56" y="53"/>
                  </a:lnTo>
                  <a:lnTo>
                    <a:pt x="61" y="53"/>
                  </a:lnTo>
                  <a:lnTo>
                    <a:pt x="63" y="52"/>
                  </a:lnTo>
                  <a:lnTo>
                    <a:pt x="68" y="52"/>
                  </a:lnTo>
                  <a:lnTo>
                    <a:pt x="70" y="50"/>
                  </a:lnTo>
                  <a:lnTo>
                    <a:pt x="75" y="50"/>
                  </a:lnTo>
                  <a:lnTo>
                    <a:pt x="86" y="46"/>
                  </a:lnTo>
                  <a:lnTo>
                    <a:pt x="91" y="46"/>
                  </a:lnTo>
                  <a:lnTo>
                    <a:pt x="93" y="48"/>
                  </a:lnTo>
                  <a:lnTo>
                    <a:pt x="97" y="50"/>
                  </a:lnTo>
                  <a:lnTo>
                    <a:pt x="98" y="50"/>
                  </a:lnTo>
                  <a:lnTo>
                    <a:pt x="106" y="52"/>
                  </a:lnTo>
                  <a:lnTo>
                    <a:pt x="107" y="50"/>
                  </a:lnTo>
                  <a:lnTo>
                    <a:pt x="106" y="48"/>
                  </a:lnTo>
                  <a:lnTo>
                    <a:pt x="102" y="46"/>
                  </a:lnTo>
                  <a:lnTo>
                    <a:pt x="102" y="43"/>
                  </a:lnTo>
                  <a:lnTo>
                    <a:pt x="100" y="41"/>
                  </a:lnTo>
                  <a:lnTo>
                    <a:pt x="100" y="39"/>
                  </a:lnTo>
                  <a:lnTo>
                    <a:pt x="104" y="36"/>
                  </a:lnTo>
                  <a:lnTo>
                    <a:pt x="100" y="34"/>
                  </a:lnTo>
                  <a:lnTo>
                    <a:pt x="97" y="32"/>
                  </a:lnTo>
                  <a:lnTo>
                    <a:pt x="91" y="30"/>
                  </a:lnTo>
                  <a:lnTo>
                    <a:pt x="93" y="25"/>
                  </a:lnTo>
                  <a:lnTo>
                    <a:pt x="93" y="23"/>
                  </a:lnTo>
                  <a:lnTo>
                    <a:pt x="89" y="21"/>
                  </a:lnTo>
                  <a:lnTo>
                    <a:pt x="88" y="21"/>
                  </a:lnTo>
                  <a:lnTo>
                    <a:pt x="86" y="21"/>
                  </a:lnTo>
                  <a:lnTo>
                    <a:pt x="84" y="19"/>
                  </a:lnTo>
                  <a:lnTo>
                    <a:pt x="81" y="18"/>
                  </a:lnTo>
                  <a:lnTo>
                    <a:pt x="77" y="18"/>
                  </a:lnTo>
                  <a:lnTo>
                    <a:pt x="75" y="18"/>
                  </a:lnTo>
                  <a:lnTo>
                    <a:pt x="73" y="18"/>
                  </a:lnTo>
                  <a:lnTo>
                    <a:pt x="64" y="21"/>
                  </a:lnTo>
                  <a:lnTo>
                    <a:pt x="63" y="19"/>
                  </a:lnTo>
                  <a:lnTo>
                    <a:pt x="61" y="18"/>
                  </a:lnTo>
                  <a:lnTo>
                    <a:pt x="48" y="9"/>
                  </a:lnTo>
                  <a:lnTo>
                    <a:pt x="43" y="9"/>
                  </a:lnTo>
                  <a:lnTo>
                    <a:pt x="38" y="7"/>
                  </a:lnTo>
                  <a:lnTo>
                    <a:pt x="29" y="7"/>
                  </a:lnTo>
                  <a:lnTo>
                    <a:pt x="18" y="3"/>
                  </a:lnTo>
                  <a:lnTo>
                    <a:pt x="16" y="2"/>
                  </a:lnTo>
                  <a:lnTo>
                    <a:pt x="11" y="0"/>
                  </a:lnTo>
                  <a:lnTo>
                    <a:pt x="9" y="0"/>
                  </a:lnTo>
                  <a:lnTo>
                    <a:pt x="7" y="0"/>
                  </a:lnTo>
                  <a:lnTo>
                    <a:pt x="0" y="2"/>
                  </a:lnTo>
                  <a:lnTo>
                    <a:pt x="6" y="7"/>
                  </a:lnTo>
                  <a:lnTo>
                    <a:pt x="16" y="11"/>
                  </a:lnTo>
                  <a:lnTo>
                    <a:pt x="22" y="16"/>
                  </a:lnTo>
                  <a:lnTo>
                    <a:pt x="23" y="19"/>
                  </a:lnTo>
                  <a:lnTo>
                    <a:pt x="27" y="30"/>
                  </a:lnTo>
                  <a:lnTo>
                    <a:pt x="29" y="34"/>
                  </a:lnTo>
                  <a:lnTo>
                    <a:pt x="29" y="41"/>
                  </a:lnTo>
                  <a:lnTo>
                    <a:pt x="27" y="43"/>
                  </a:lnTo>
                  <a:lnTo>
                    <a:pt x="25" y="4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8" name="Freeform 5727"/>
            <p:cNvSpPr>
              <a:spLocks/>
            </p:cNvSpPr>
            <p:nvPr/>
          </p:nvSpPr>
          <p:spPr bwMode="auto">
            <a:xfrm>
              <a:off x="3333" y="1934"/>
              <a:ext cx="107" cy="53"/>
            </a:xfrm>
            <a:custGeom>
              <a:avLst/>
              <a:gdLst/>
              <a:ahLst/>
              <a:cxnLst>
                <a:cxn ang="0">
                  <a:pos x="27" y="44"/>
                </a:cxn>
                <a:cxn ang="0">
                  <a:pos x="32" y="44"/>
                </a:cxn>
                <a:cxn ang="0">
                  <a:pos x="41" y="46"/>
                </a:cxn>
                <a:cxn ang="0">
                  <a:pos x="43" y="43"/>
                </a:cxn>
                <a:cxn ang="0">
                  <a:pos x="52" y="50"/>
                </a:cxn>
                <a:cxn ang="0">
                  <a:pos x="56" y="53"/>
                </a:cxn>
                <a:cxn ang="0">
                  <a:pos x="63" y="52"/>
                </a:cxn>
                <a:cxn ang="0">
                  <a:pos x="70" y="50"/>
                </a:cxn>
                <a:cxn ang="0">
                  <a:pos x="86" y="46"/>
                </a:cxn>
                <a:cxn ang="0">
                  <a:pos x="93" y="48"/>
                </a:cxn>
                <a:cxn ang="0">
                  <a:pos x="98" y="50"/>
                </a:cxn>
                <a:cxn ang="0">
                  <a:pos x="107" y="50"/>
                </a:cxn>
                <a:cxn ang="0">
                  <a:pos x="102" y="46"/>
                </a:cxn>
                <a:cxn ang="0">
                  <a:pos x="100" y="41"/>
                </a:cxn>
                <a:cxn ang="0">
                  <a:pos x="104" y="36"/>
                </a:cxn>
                <a:cxn ang="0">
                  <a:pos x="97" y="32"/>
                </a:cxn>
                <a:cxn ang="0">
                  <a:pos x="93" y="25"/>
                </a:cxn>
                <a:cxn ang="0">
                  <a:pos x="89" y="21"/>
                </a:cxn>
                <a:cxn ang="0">
                  <a:pos x="86" y="21"/>
                </a:cxn>
                <a:cxn ang="0">
                  <a:pos x="81" y="18"/>
                </a:cxn>
                <a:cxn ang="0">
                  <a:pos x="75" y="18"/>
                </a:cxn>
                <a:cxn ang="0">
                  <a:pos x="64" y="21"/>
                </a:cxn>
                <a:cxn ang="0">
                  <a:pos x="61" y="18"/>
                </a:cxn>
                <a:cxn ang="0">
                  <a:pos x="43" y="9"/>
                </a:cxn>
                <a:cxn ang="0">
                  <a:pos x="29" y="7"/>
                </a:cxn>
                <a:cxn ang="0">
                  <a:pos x="16" y="2"/>
                </a:cxn>
                <a:cxn ang="0">
                  <a:pos x="9" y="0"/>
                </a:cxn>
                <a:cxn ang="0">
                  <a:pos x="0" y="2"/>
                </a:cxn>
                <a:cxn ang="0">
                  <a:pos x="16" y="11"/>
                </a:cxn>
                <a:cxn ang="0">
                  <a:pos x="23" y="19"/>
                </a:cxn>
                <a:cxn ang="0">
                  <a:pos x="29" y="34"/>
                </a:cxn>
                <a:cxn ang="0">
                  <a:pos x="27" y="43"/>
                </a:cxn>
              </a:cxnLst>
              <a:rect l="0" t="0" r="r" b="b"/>
              <a:pathLst>
                <a:path w="107" h="53">
                  <a:moveTo>
                    <a:pt x="25" y="43"/>
                  </a:moveTo>
                  <a:lnTo>
                    <a:pt x="27" y="44"/>
                  </a:lnTo>
                  <a:lnTo>
                    <a:pt x="29" y="44"/>
                  </a:lnTo>
                  <a:lnTo>
                    <a:pt x="32" y="44"/>
                  </a:lnTo>
                  <a:lnTo>
                    <a:pt x="39" y="46"/>
                  </a:lnTo>
                  <a:lnTo>
                    <a:pt x="41" y="46"/>
                  </a:lnTo>
                  <a:lnTo>
                    <a:pt x="41" y="43"/>
                  </a:lnTo>
                  <a:lnTo>
                    <a:pt x="43" y="43"/>
                  </a:lnTo>
                  <a:lnTo>
                    <a:pt x="45" y="43"/>
                  </a:lnTo>
                  <a:lnTo>
                    <a:pt x="52" y="50"/>
                  </a:lnTo>
                  <a:lnTo>
                    <a:pt x="54" y="50"/>
                  </a:lnTo>
                  <a:lnTo>
                    <a:pt x="56" y="53"/>
                  </a:lnTo>
                  <a:lnTo>
                    <a:pt x="61" y="53"/>
                  </a:lnTo>
                  <a:lnTo>
                    <a:pt x="63" y="52"/>
                  </a:lnTo>
                  <a:lnTo>
                    <a:pt x="68" y="52"/>
                  </a:lnTo>
                  <a:lnTo>
                    <a:pt x="70" y="50"/>
                  </a:lnTo>
                  <a:lnTo>
                    <a:pt x="75" y="50"/>
                  </a:lnTo>
                  <a:lnTo>
                    <a:pt x="86" y="46"/>
                  </a:lnTo>
                  <a:lnTo>
                    <a:pt x="91" y="46"/>
                  </a:lnTo>
                  <a:lnTo>
                    <a:pt x="93" y="48"/>
                  </a:lnTo>
                  <a:lnTo>
                    <a:pt x="97" y="50"/>
                  </a:lnTo>
                  <a:lnTo>
                    <a:pt x="98" y="50"/>
                  </a:lnTo>
                  <a:lnTo>
                    <a:pt x="106" y="52"/>
                  </a:lnTo>
                  <a:lnTo>
                    <a:pt x="107" y="50"/>
                  </a:lnTo>
                  <a:lnTo>
                    <a:pt x="106" y="48"/>
                  </a:lnTo>
                  <a:lnTo>
                    <a:pt x="102" y="46"/>
                  </a:lnTo>
                  <a:lnTo>
                    <a:pt x="102" y="43"/>
                  </a:lnTo>
                  <a:lnTo>
                    <a:pt x="100" y="41"/>
                  </a:lnTo>
                  <a:lnTo>
                    <a:pt x="100" y="39"/>
                  </a:lnTo>
                  <a:lnTo>
                    <a:pt x="104" y="36"/>
                  </a:lnTo>
                  <a:lnTo>
                    <a:pt x="100" y="34"/>
                  </a:lnTo>
                  <a:lnTo>
                    <a:pt x="97" y="32"/>
                  </a:lnTo>
                  <a:lnTo>
                    <a:pt x="91" y="30"/>
                  </a:lnTo>
                  <a:lnTo>
                    <a:pt x="93" y="25"/>
                  </a:lnTo>
                  <a:lnTo>
                    <a:pt x="93" y="23"/>
                  </a:lnTo>
                  <a:lnTo>
                    <a:pt x="89" y="21"/>
                  </a:lnTo>
                  <a:lnTo>
                    <a:pt x="88" y="21"/>
                  </a:lnTo>
                  <a:lnTo>
                    <a:pt x="86" y="21"/>
                  </a:lnTo>
                  <a:lnTo>
                    <a:pt x="84" y="19"/>
                  </a:lnTo>
                  <a:lnTo>
                    <a:pt x="81" y="18"/>
                  </a:lnTo>
                  <a:lnTo>
                    <a:pt x="77" y="18"/>
                  </a:lnTo>
                  <a:lnTo>
                    <a:pt x="75" y="18"/>
                  </a:lnTo>
                  <a:lnTo>
                    <a:pt x="73" y="18"/>
                  </a:lnTo>
                  <a:lnTo>
                    <a:pt x="64" y="21"/>
                  </a:lnTo>
                  <a:lnTo>
                    <a:pt x="63" y="19"/>
                  </a:lnTo>
                  <a:lnTo>
                    <a:pt x="61" y="18"/>
                  </a:lnTo>
                  <a:lnTo>
                    <a:pt x="48" y="9"/>
                  </a:lnTo>
                  <a:lnTo>
                    <a:pt x="43" y="9"/>
                  </a:lnTo>
                  <a:lnTo>
                    <a:pt x="38" y="7"/>
                  </a:lnTo>
                  <a:lnTo>
                    <a:pt x="29" y="7"/>
                  </a:lnTo>
                  <a:lnTo>
                    <a:pt x="18" y="3"/>
                  </a:lnTo>
                  <a:lnTo>
                    <a:pt x="16" y="2"/>
                  </a:lnTo>
                  <a:lnTo>
                    <a:pt x="11" y="0"/>
                  </a:lnTo>
                  <a:lnTo>
                    <a:pt x="9" y="0"/>
                  </a:lnTo>
                  <a:lnTo>
                    <a:pt x="7" y="0"/>
                  </a:lnTo>
                  <a:lnTo>
                    <a:pt x="0" y="2"/>
                  </a:lnTo>
                  <a:lnTo>
                    <a:pt x="6" y="7"/>
                  </a:lnTo>
                  <a:lnTo>
                    <a:pt x="16" y="11"/>
                  </a:lnTo>
                  <a:lnTo>
                    <a:pt x="22" y="16"/>
                  </a:lnTo>
                  <a:lnTo>
                    <a:pt x="23" y="19"/>
                  </a:lnTo>
                  <a:lnTo>
                    <a:pt x="27" y="30"/>
                  </a:lnTo>
                  <a:lnTo>
                    <a:pt x="29" y="34"/>
                  </a:lnTo>
                  <a:lnTo>
                    <a:pt x="29" y="41"/>
                  </a:lnTo>
                  <a:lnTo>
                    <a:pt x="27" y="43"/>
                  </a:lnTo>
                  <a:lnTo>
                    <a:pt x="25" y="4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09" name="Freeform 5728"/>
            <p:cNvSpPr>
              <a:spLocks/>
            </p:cNvSpPr>
            <p:nvPr/>
          </p:nvSpPr>
          <p:spPr bwMode="auto">
            <a:xfrm>
              <a:off x="3772" y="1987"/>
              <a:ext cx="122" cy="91"/>
            </a:xfrm>
            <a:custGeom>
              <a:avLst/>
              <a:gdLst/>
              <a:ahLst/>
              <a:cxnLst>
                <a:cxn ang="0">
                  <a:pos x="13" y="84"/>
                </a:cxn>
                <a:cxn ang="0">
                  <a:pos x="22" y="81"/>
                </a:cxn>
                <a:cxn ang="0">
                  <a:pos x="25" y="79"/>
                </a:cxn>
                <a:cxn ang="0">
                  <a:pos x="31" y="82"/>
                </a:cxn>
                <a:cxn ang="0">
                  <a:pos x="32" y="79"/>
                </a:cxn>
                <a:cxn ang="0">
                  <a:pos x="34" y="74"/>
                </a:cxn>
                <a:cxn ang="0">
                  <a:pos x="39" y="74"/>
                </a:cxn>
                <a:cxn ang="0">
                  <a:pos x="45" y="74"/>
                </a:cxn>
                <a:cxn ang="0">
                  <a:pos x="45" y="68"/>
                </a:cxn>
                <a:cxn ang="0">
                  <a:pos x="52" y="57"/>
                </a:cxn>
                <a:cxn ang="0">
                  <a:pos x="56" y="56"/>
                </a:cxn>
                <a:cxn ang="0">
                  <a:pos x="63" y="59"/>
                </a:cxn>
                <a:cxn ang="0">
                  <a:pos x="61" y="65"/>
                </a:cxn>
                <a:cxn ang="0">
                  <a:pos x="66" y="66"/>
                </a:cxn>
                <a:cxn ang="0">
                  <a:pos x="66" y="70"/>
                </a:cxn>
                <a:cxn ang="0">
                  <a:pos x="66" y="75"/>
                </a:cxn>
                <a:cxn ang="0">
                  <a:pos x="64" y="82"/>
                </a:cxn>
                <a:cxn ang="0">
                  <a:pos x="68" y="91"/>
                </a:cxn>
                <a:cxn ang="0">
                  <a:pos x="86" y="84"/>
                </a:cxn>
                <a:cxn ang="0">
                  <a:pos x="89" y="81"/>
                </a:cxn>
                <a:cxn ang="0">
                  <a:pos x="93" y="77"/>
                </a:cxn>
                <a:cxn ang="0">
                  <a:pos x="98" y="75"/>
                </a:cxn>
                <a:cxn ang="0">
                  <a:pos x="102" y="79"/>
                </a:cxn>
                <a:cxn ang="0">
                  <a:pos x="105" y="79"/>
                </a:cxn>
                <a:cxn ang="0">
                  <a:pos x="114" y="77"/>
                </a:cxn>
                <a:cxn ang="0">
                  <a:pos x="120" y="79"/>
                </a:cxn>
                <a:cxn ang="0">
                  <a:pos x="120" y="81"/>
                </a:cxn>
                <a:cxn ang="0">
                  <a:pos x="118" y="63"/>
                </a:cxn>
                <a:cxn ang="0">
                  <a:pos x="111" y="54"/>
                </a:cxn>
                <a:cxn ang="0">
                  <a:pos x="100" y="43"/>
                </a:cxn>
                <a:cxn ang="0">
                  <a:pos x="97" y="36"/>
                </a:cxn>
                <a:cxn ang="0">
                  <a:pos x="86" y="36"/>
                </a:cxn>
                <a:cxn ang="0">
                  <a:pos x="75" y="38"/>
                </a:cxn>
                <a:cxn ang="0">
                  <a:pos x="66" y="32"/>
                </a:cxn>
                <a:cxn ang="0">
                  <a:pos x="54" y="34"/>
                </a:cxn>
                <a:cxn ang="0">
                  <a:pos x="41" y="32"/>
                </a:cxn>
                <a:cxn ang="0">
                  <a:pos x="32" y="32"/>
                </a:cxn>
                <a:cxn ang="0">
                  <a:pos x="36" y="22"/>
                </a:cxn>
                <a:cxn ang="0">
                  <a:pos x="52" y="24"/>
                </a:cxn>
                <a:cxn ang="0">
                  <a:pos x="57" y="18"/>
                </a:cxn>
                <a:cxn ang="0">
                  <a:pos x="52" y="18"/>
                </a:cxn>
                <a:cxn ang="0">
                  <a:pos x="52" y="9"/>
                </a:cxn>
                <a:cxn ang="0">
                  <a:pos x="52" y="4"/>
                </a:cxn>
                <a:cxn ang="0">
                  <a:pos x="48" y="2"/>
                </a:cxn>
                <a:cxn ang="0">
                  <a:pos x="36" y="9"/>
                </a:cxn>
                <a:cxn ang="0">
                  <a:pos x="32" y="11"/>
                </a:cxn>
                <a:cxn ang="0">
                  <a:pos x="31" y="16"/>
                </a:cxn>
                <a:cxn ang="0">
                  <a:pos x="23" y="22"/>
                </a:cxn>
                <a:cxn ang="0">
                  <a:pos x="18" y="31"/>
                </a:cxn>
                <a:cxn ang="0">
                  <a:pos x="7" y="31"/>
                </a:cxn>
                <a:cxn ang="0">
                  <a:pos x="2" y="36"/>
                </a:cxn>
                <a:cxn ang="0">
                  <a:pos x="4" y="43"/>
                </a:cxn>
                <a:cxn ang="0">
                  <a:pos x="11" y="45"/>
                </a:cxn>
                <a:cxn ang="0">
                  <a:pos x="13" y="56"/>
                </a:cxn>
                <a:cxn ang="0">
                  <a:pos x="16" y="61"/>
                </a:cxn>
                <a:cxn ang="0">
                  <a:pos x="11" y="66"/>
                </a:cxn>
                <a:cxn ang="0">
                  <a:pos x="6" y="79"/>
                </a:cxn>
              </a:cxnLst>
              <a:rect l="0" t="0" r="r" b="b"/>
              <a:pathLst>
                <a:path w="122" h="91">
                  <a:moveTo>
                    <a:pt x="6" y="79"/>
                  </a:moveTo>
                  <a:lnTo>
                    <a:pt x="11" y="86"/>
                  </a:lnTo>
                  <a:lnTo>
                    <a:pt x="13" y="84"/>
                  </a:lnTo>
                  <a:lnTo>
                    <a:pt x="14" y="84"/>
                  </a:lnTo>
                  <a:lnTo>
                    <a:pt x="14" y="82"/>
                  </a:lnTo>
                  <a:lnTo>
                    <a:pt x="22" y="81"/>
                  </a:lnTo>
                  <a:lnTo>
                    <a:pt x="22" y="81"/>
                  </a:lnTo>
                  <a:lnTo>
                    <a:pt x="23" y="81"/>
                  </a:lnTo>
                  <a:lnTo>
                    <a:pt x="25" y="79"/>
                  </a:lnTo>
                  <a:lnTo>
                    <a:pt x="25" y="79"/>
                  </a:lnTo>
                  <a:lnTo>
                    <a:pt x="27" y="81"/>
                  </a:lnTo>
                  <a:lnTo>
                    <a:pt x="31" y="82"/>
                  </a:lnTo>
                  <a:lnTo>
                    <a:pt x="32" y="81"/>
                  </a:lnTo>
                  <a:lnTo>
                    <a:pt x="32" y="81"/>
                  </a:lnTo>
                  <a:lnTo>
                    <a:pt x="32" y="79"/>
                  </a:lnTo>
                  <a:lnTo>
                    <a:pt x="32" y="79"/>
                  </a:lnTo>
                  <a:lnTo>
                    <a:pt x="32" y="77"/>
                  </a:lnTo>
                  <a:lnTo>
                    <a:pt x="34" y="74"/>
                  </a:lnTo>
                  <a:lnTo>
                    <a:pt x="36" y="72"/>
                  </a:lnTo>
                  <a:lnTo>
                    <a:pt x="38" y="74"/>
                  </a:lnTo>
                  <a:lnTo>
                    <a:pt x="39" y="74"/>
                  </a:lnTo>
                  <a:lnTo>
                    <a:pt x="43" y="74"/>
                  </a:lnTo>
                  <a:lnTo>
                    <a:pt x="43" y="75"/>
                  </a:lnTo>
                  <a:lnTo>
                    <a:pt x="45" y="74"/>
                  </a:lnTo>
                  <a:lnTo>
                    <a:pt x="47" y="72"/>
                  </a:lnTo>
                  <a:lnTo>
                    <a:pt x="47" y="70"/>
                  </a:lnTo>
                  <a:lnTo>
                    <a:pt x="45" y="68"/>
                  </a:lnTo>
                  <a:lnTo>
                    <a:pt x="45" y="66"/>
                  </a:lnTo>
                  <a:lnTo>
                    <a:pt x="50" y="59"/>
                  </a:lnTo>
                  <a:lnTo>
                    <a:pt x="52" y="57"/>
                  </a:lnTo>
                  <a:lnTo>
                    <a:pt x="52" y="56"/>
                  </a:lnTo>
                  <a:lnTo>
                    <a:pt x="54" y="56"/>
                  </a:lnTo>
                  <a:lnTo>
                    <a:pt x="56" y="56"/>
                  </a:lnTo>
                  <a:lnTo>
                    <a:pt x="57" y="56"/>
                  </a:lnTo>
                  <a:lnTo>
                    <a:pt x="59" y="56"/>
                  </a:lnTo>
                  <a:lnTo>
                    <a:pt x="63" y="59"/>
                  </a:lnTo>
                  <a:lnTo>
                    <a:pt x="63" y="61"/>
                  </a:lnTo>
                  <a:lnTo>
                    <a:pt x="63" y="63"/>
                  </a:lnTo>
                  <a:lnTo>
                    <a:pt x="61" y="65"/>
                  </a:lnTo>
                  <a:lnTo>
                    <a:pt x="63" y="66"/>
                  </a:lnTo>
                  <a:lnTo>
                    <a:pt x="64" y="66"/>
                  </a:lnTo>
                  <a:lnTo>
                    <a:pt x="66" y="66"/>
                  </a:lnTo>
                  <a:lnTo>
                    <a:pt x="66" y="66"/>
                  </a:lnTo>
                  <a:lnTo>
                    <a:pt x="66" y="68"/>
                  </a:lnTo>
                  <a:lnTo>
                    <a:pt x="66" y="70"/>
                  </a:lnTo>
                  <a:lnTo>
                    <a:pt x="66" y="70"/>
                  </a:lnTo>
                  <a:lnTo>
                    <a:pt x="66" y="74"/>
                  </a:lnTo>
                  <a:lnTo>
                    <a:pt x="66" y="75"/>
                  </a:lnTo>
                  <a:lnTo>
                    <a:pt x="64" y="77"/>
                  </a:lnTo>
                  <a:lnTo>
                    <a:pt x="64" y="79"/>
                  </a:lnTo>
                  <a:lnTo>
                    <a:pt x="64" y="82"/>
                  </a:lnTo>
                  <a:lnTo>
                    <a:pt x="64" y="84"/>
                  </a:lnTo>
                  <a:lnTo>
                    <a:pt x="68" y="91"/>
                  </a:lnTo>
                  <a:lnTo>
                    <a:pt x="68" y="91"/>
                  </a:lnTo>
                  <a:lnTo>
                    <a:pt x="70" y="91"/>
                  </a:lnTo>
                  <a:lnTo>
                    <a:pt x="79" y="86"/>
                  </a:lnTo>
                  <a:lnTo>
                    <a:pt x="86" y="84"/>
                  </a:lnTo>
                  <a:lnTo>
                    <a:pt x="86" y="84"/>
                  </a:lnTo>
                  <a:lnTo>
                    <a:pt x="88" y="82"/>
                  </a:lnTo>
                  <a:lnTo>
                    <a:pt x="89" y="81"/>
                  </a:lnTo>
                  <a:lnTo>
                    <a:pt x="89" y="81"/>
                  </a:lnTo>
                  <a:lnTo>
                    <a:pt x="91" y="81"/>
                  </a:lnTo>
                  <a:lnTo>
                    <a:pt x="93" y="77"/>
                  </a:lnTo>
                  <a:lnTo>
                    <a:pt x="95" y="77"/>
                  </a:lnTo>
                  <a:lnTo>
                    <a:pt x="97" y="75"/>
                  </a:lnTo>
                  <a:lnTo>
                    <a:pt x="98" y="75"/>
                  </a:lnTo>
                  <a:lnTo>
                    <a:pt x="100" y="77"/>
                  </a:lnTo>
                  <a:lnTo>
                    <a:pt x="102" y="77"/>
                  </a:lnTo>
                  <a:lnTo>
                    <a:pt x="102" y="79"/>
                  </a:lnTo>
                  <a:lnTo>
                    <a:pt x="104" y="81"/>
                  </a:lnTo>
                  <a:lnTo>
                    <a:pt x="104" y="81"/>
                  </a:lnTo>
                  <a:lnTo>
                    <a:pt x="105" y="79"/>
                  </a:lnTo>
                  <a:lnTo>
                    <a:pt x="105" y="79"/>
                  </a:lnTo>
                  <a:lnTo>
                    <a:pt x="111" y="77"/>
                  </a:lnTo>
                  <a:lnTo>
                    <a:pt x="114" y="77"/>
                  </a:lnTo>
                  <a:lnTo>
                    <a:pt x="116" y="79"/>
                  </a:lnTo>
                  <a:lnTo>
                    <a:pt x="120" y="79"/>
                  </a:lnTo>
                  <a:lnTo>
                    <a:pt x="120" y="79"/>
                  </a:lnTo>
                  <a:lnTo>
                    <a:pt x="120" y="81"/>
                  </a:lnTo>
                  <a:lnTo>
                    <a:pt x="118" y="81"/>
                  </a:lnTo>
                  <a:lnTo>
                    <a:pt x="120" y="81"/>
                  </a:lnTo>
                  <a:lnTo>
                    <a:pt x="122" y="81"/>
                  </a:lnTo>
                  <a:lnTo>
                    <a:pt x="122" y="70"/>
                  </a:lnTo>
                  <a:lnTo>
                    <a:pt x="118" y="63"/>
                  </a:lnTo>
                  <a:lnTo>
                    <a:pt x="118" y="57"/>
                  </a:lnTo>
                  <a:lnTo>
                    <a:pt x="116" y="54"/>
                  </a:lnTo>
                  <a:lnTo>
                    <a:pt x="111" y="54"/>
                  </a:lnTo>
                  <a:lnTo>
                    <a:pt x="105" y="56"/>
                  </a:lnTo>
                  <a:lnTo>
                    <a:pt x="102" y="54"/>
                  </a:lnTo>
                  <a:lnTo>
                    <a:pt x="100" y="43"/>
                  </a:lnTo>
                  <a:lnTo>
                    <a:pt x="104" y="32"/>
                  </a:lnTo>
                  <a:lnTo>
                    <a:pt x="98" y="32"/>
                  </a:lnTo>
                  <a:lnTo>
                    <a:pt x="97" y="36"/>
                  </a:lnTo>
                  <a:lnTo>
                    <a:pt x="95" y="36"/>
                  </a:lnTo>
                  <a:lnTo>
                    <a:pt x="91" y="36"/>
                  </a:lnTo>
                  <a:lnTo>
                    <a:pt x="86" y="36"/>
                  </a:lnTo>
                  <a:lnTo>
                    <a:pt x="82" y="36"/>
                  </a:lnTo>
                  <a:lnTo>
                    <a:pt x="77" y="38"/>
                  </a:lnTo>
                  <a:lnTo>
                    <a:pt x="75" y="38"/>
                  </a:lnTo>
                  <a:lnTo>
                    <a:pt x="72" y="38"/>
                  </a:lnTo>
                  <a:lnTo>
                    <a:pt x="70" y="34"/>
                  </a:lnTo>
                  <a:lnTo>
                    <a:pt x="66" y="32"/>
                  </a:lnTo>
                  <a:lnTo>
                    <a:pt x="64" y="32"/>
                  </a:lnTo>
                  <a:lnTo>
                    <a:pt x="56" y="34"/>
                  </a:lnTo>
                  <a:lnTo>
                    <a:pt x="54" y="34"/>
                  </a:lnTo>
                  <a:lnTo>
                    <a:pt x="52" y="32"/>
                  </a:lnTo>
                  <a:lnTo>
                    <a:pt x="48" y="32"/>
                  </a:lnTo>
                  <a:lnTo>
                    <a:pt x="41" y="32"/>
                  </a:lnTo>
                  <a:lnTo>
                    <a:pt x="36" y="32"/>
                  </a:lnTo>
                  <a:lnTo>
                    <a:pt x="34" y="32"/>
                  </a:lnTo>
                  <a:lnTo>
                    <a:pt x="32" y="32"/>
                  </a:lnTo>
                  <a:lnTo>
                    <a:pt x="31" y="31"/>
                  </a:lnTo>
                  <a:lnTo>
                    <a:pt x="31" y="24"/>
                  </a:lnTo>
                  <a:lnTo>
                    <a:pt x="36" y="22"/>
                  </a:lnTo>
                  <a:lnTo>
                    <a:pt x="47" y="22"/>
                  </a:lnTo>
                  <a:lnTo>
                    <a:pt x="50" y="24"/>
                  </a:lnTo>
                  <a:lnTo>
                    <a:pt x="52" y="24"/>
                  </a:lnTo>
                  <a:lnTo>
                    <a:pt x="54" y="20"/>
                  </a:lnTo>
                  <a:lnTo>
                    <a:pt x="56" y="20"/>
                  </a:lnTo>
                  <a:lnTo>
                    <a:pt x="57" y="18"/>
                  </a:lnTo>
                  <a:lnTo>
                    <a:pt x="56" y="18"/>
                  </a:lnTo>
                  <a:lnTo>
                    <a:pt x="54" y="18"/>
                  </a:lnTo>
                  <a:lnTo>
                    <a:pt x="52" y="18"/>
                  </a:lnTo>
                  <a:lnTo>
                    <a:pt x="48" y="13"/>
                  </a:lnTo>
                  <a:lnTo>
                    <a:pt x="50" y="11"/>
                  </a:lnTo>
                  <a:lnTo>
                    <a:pt x="52" y="9"/>
                  </a:lnTo>
                  <a:lnTo>
                    <a:pt x="54" y="8"/>
                  </a:lnTo>
                  <a:lnTo>
                    <a:pt x="54" y="6"/>
                  </a:lnTo>
                  <a:lnTo>
                    <a:pt x="52" y="4"/>
                  </a:lnTo>
                  <a:lnTo>
                    <a:pt x="52" y="0"/>
                  </a:lnTo>
                  <a:lnTo>
                    <a:pt x="48" y="0"/>
                  </a:lnTo>
                  <a:lnTo>
                    <a:pt x="48" y="2"/>
                  </a:lnTo>
                  <a:lnTo>
                    <a:pt x="47" y="4"/>
                  </a:lnTo>
                  <a:lnTo>
                    <a:pt x="38" y="9"/>
                  </a:lnTo>
                  <a:lnTo>
                    <a:pt x="36" y="9"/>
                  </a:lnTo>
                  <a:lnTo>
                    <a:pt x="34" y="8"/>
                  </a:lnTo>
                  <a:lnTo>
                    <a:pt x="32" y="9"/>
                  </a:lnTo>
                  <a:lnTo>
                    <a:pt x="32" y="11"/>
                  </a:lnTo>
                  <a:lnTo>
                    <a:pt x="31" y="13"/>
                  </a:lnTo>
                  <a:lnTo>
                    <a:pt x="31" y="15"/>
                  </a:lnTo>
                  <a:lnTo>
                    <a:pt x="31" y="16"/>
                  </a:lnTo>
                  <a:lnTo>
                    <a:pt x="31" y="20"/>
                  </a:lnTo>
                  <a:lnTo>
                    <a:pt x="29" y="22"/>
                  </a:lnTo>
                  <a:lnTo>
                    <a:pt x="23" y="22"/>
                  </a:lnTo>
                  <a:lnTo>
                    <a:pt x="22" y="24"/>
                  </a:lnTo>
                  <a:lnTo>
                    <a:pt x="22" y="25"/>
                  </a:lnTo>
                  <a:lnTo>
                    <a:pt x="18" y="31"/>
                  </a:lnTo>
                  <a:lnTo>
                    <a:pt x="16" y="32"/>
                  </a:lnTo>
                  <a:lnTo>
                    <a:pt x="9" y="32"/>
                  </a:lnTo>
                  <a:lnTo>
                    <a:pt x="7" y="31"/>
                  </a:lnTo>
                  <a:lnTo>
                    <a:pt x="2" y="32"/>
                  </a:lnTo>
                  <a:lnTo>
                    <a:pt x="2" y="34"/>
                  </a:lnTo>
                  <a:lnTo>
                    <a:pt x="2" y="36"/>
                  </a:lnTo>
                  <a:lnTo>
                    <a:pt x="0" y="38"/>
                  </a:lnTo>
                  <a:lnTo>
                    <a:pt x="4" y="41"/>
                  </a:lnTo>
                  <a:lnTo>
                    <a:pt x="4" y="43"/>
                  </a:lnTo>
                  <a:lnTo>
                    <a:pt x="7" y="43"/>
                  </a:lnTo>
                  <a:lnTo>
                    <a:pt x="9" y="43"/>
                  </a:lnTo>
                  <a:lnTo>
                    <a:pt x="11" y="45"/>
                  </a:lnTo>
                  <a:lnTo>
                    <a:pt x="13" y="47"/>
                  </a:lnTo>
                  <a:lnTo>
                    <a:pt x="11" y="50"/>
                  </a:lnTo>
                  <a:lnTo>
                    <a:pt x="13" y="56"/>
                  </a:lnTo>
                  <a:lnTo>
                    <a:pt x="13" y="57"/>
                  </a:lnTo>
                  <a:lnTo>
                    <a:pt x="14" y="59"/>
                  </a:lnTo>
                  <a:lnTo>
                    <a:pt x="16" y="61"/>
                  </a:lnTo>
                  <a:lnTo>
                    <a:pt x="14" y="63"/>
                  </a:lnTo>
                  <a:lnTo>
                    <a:pt x="13" y="65"/>
                  </a:lnTo>
                  <a:lnTo>
                    <a:pt x="11" y="66"/>
                  </a:lnTo>
                  <a:lnTo>
                    <a:pt x="6" y="75"/>
                  </a:lnTo>
                  <a:lnTo>
                    <a:pt x="7" y="79"/>
                  </a:lnTo>
                  <a:lnTo>
                    <a:pt x="6" y="7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0" name="Freeform 5729"/>
            <p:cNvSpPr>
              <a:spLocks/>
            </p:cNvSpPr>
            <p:nvPr/>
          </p:nvSpPr>
          <p:spPr bwMode="auto">
            <a:xfrm>
              <a:off x="3772" y="1987"/>
              <a:ext cx="122" cy="91"/>
            </a:xfrm>
            <a:custGeom>
              <a:avLst/>
              <a:gdLst/>
              <a:ahLst/>
              <a:cxnLst>
                <a:cxn ang="0">
                  <a:pos x="13" y="84"/>
                </a:cxn>
                <a:cxn ang="0">
                  <a:pos x="22" y="81"/>
                </a:cxn>
                <a:cxn ang="0">
                  <a:pos x="25" y="79"/>
                </a:cxn>
                <a:cxn ang="0">
                  <a:pos x="31" y="82"/>
                </a:cxn>
                <a:cxn ang="0">
                  <a:pos x="32" y="79"/>
                </a:cxn>
                <a:cxn ang="0">
                  <a:pos x="34" y="74"/>
                </a:cxn>
                <a:cxn ang="0">
                  <a:pos x="39" y="74"/>
                </a:cxn>
                <a:cxn ang="0">
                  <a:pos x="45" y="74"/>
                </a:cxn>
                <a:cxn ang="0">
                  <a:pos x="45" y="68"/>
                </a:cxn>
                <a:cxn ang="0">
                  <a:pos x="52" y="57"/>
                </a:cxn>
                <a:cxn ang="0">
                  <a:pos x="56" y="56"/>
                </a:cxn>
                <a:cxn ang="0">
                  <a:pos x="63" y="59"/>
                </a:cxn>
                <a:cxn ang="0">
                  <a:pos x="61" y="65"/>
                </a:cxn>
                <a:cxn ang="0">
                  <a:pos x="66" y="66"/>
                </a:cxn>
                <a:cxn ang="0">
                  <a:pos x="66" y="70"/>
                </a:cxn>
                <a:cxn ang="0">
                  <a:pos x="66" y="75"/>
                </a:cxn>
                <a:cxn ang="0">
                  <a:pos x="64" y="82"/>
                </a:cxn>
                <a:cxn ang="0">
                  <a:pos x="68" y="91"/>
                </a:cxn>
                <a:cxn ang="0">
                  <a:pos x="86" y="84"/>
                </a:cxn>
                <a:cxn ang="0">
                  <a:pos x="89" y="81"/>
                </a:cxn>
                <a:cxn ang="0">
                  <a:pos x="93" y="77"/>
                </a:cxn>
                <a:cxn ang="0">
                  <a:pos x="98" y="75"/>
                </a:cxn>
                <a:cxn ang="0">
                  <a:pos x="102" y="79"/>
                </a:cxn>
                <a:cxn ang="0">
                  <a:pos x="105" y="79"/>
                </a:cxn>
                <a:cxn ang="0">
                  <a:pos x="114" y="77"/>
                </a:cxn>
                <a:cxn ang="0">
                  <a:pos x="120" y="79"/>
                </a:cxn>
                <a:cxn ang="0">
                  <a:pos x="120" y="81"/>
                </a:cxn>
                <a:cxn ang="0">
                  <a:pos x="118" y="63"/>
                </a:cxn>
                <a:cxn ang="0">
                  <a:pos x="111" y="54"/>
                </a:cxn>
                <a:cxn ang="0">
                  <a:pos x="100" y="43"/>
                </a:cxn>
                <a:cxn ang="0">
                  <a:pos x="97" y="36"/>
                </a:cxn>
                <a:cxn ang="0">
                  <a:pos x="86" y="36"/>
                </a:cxn>
                <a:cxn ang="0">
                  <a:pos x="75" y="38"/>
                </a:cxn>
                <a:cxn ang="0">
                  <a:pos x="66" y="32"/>
                </a:cxn>
                <a:cxn ang="0">
                  <a:pos x="54" y="34"/>
                </a:cxn>
                <a:cxn ang="0">
                  <a:pos x="41" y="32"/>
                </a:cxn>
                <a:cxn ang="0">
                  <a:pos x="32" y="32"/>
                </a:cxn>
                <a:cxn ang="0">
                  <a:pos x="36" y="22"/>
                </a:cxn>
                <a:cxn ang="0">
                  <a:pos x="52" y="24"/>
                </a:cxn>
                <a:cxn ang="0">
                  <a:pos x="57" y="18"/>
                </a:cxn>
                <a:cxn ang="0">
                  <a:pos x="52" y="18"/>
                </a:cxn>
                <a:cxn ang="0">
                  <a:pos x="52" y="9"/>
                </a:cxn>
                <a:cxn ang="0">
                  <a:pos x="52" y="4"/>
                </a:cxn>
                <a:cxn ang="0">
                  <a:pos x="48" y="2"/>
                </a:cxn>
                <a:cxn ang="0">
                  <a:pos x="36" y="9"/>
                </a:cxn>
                <a:cxn ang="0">
                  <a:pos x="32" y="11"/>
                </a:cxn>
                <a:cxn ang="0">
                  <a:pos x="31" y="16"/>
                </a:cxn>
                <a:cxn ang="0">
                  <a:pos x="23" y="22"/>
                </a:cxn>
                <a:cxn ang="0">
                  <a:pos x="18" y="31"/>
                </a:cxn>
                <a:cxn ang="0">
                  <a:pos x="7" y="31"/>
                </a:cxn>
                <a:cxn ang="0">
                  <a:pos x="2" y="36"/>
                </a:cxn>
                <a:cxn ang="0">
                  <a:pos x="4" y="43"/>
                </a:cxn>
                <a:cxn ang="0">
                  <a:pos x="11" y="45"/>
                </a:cxn>
                <a:cxn ang="0">
                  <a:pos x="13" y="56"/>
                </a:cxn>
                <a:cxn ang="0">
                  <a:pos x="16" y="61"/>
                </a:cxn>
                <a:cxn ang="0">
                  <a:pos x="11" y="66"/>
                </a:cxn>
                <a:cxn ang="0">
                  <a:pos x="6" y="79"/>
                </a:cxn>
              </a:cxnLst>
              <a:rect l="0" t="0" r="r" b="b"/>
              <a:pathLst>
                <a:path w="122" h="91">
                  <a:moveTo>
                    <a:pt x="6" y="79"/>
                  </a:moveTo>
                  <a:lnTo>
                    <a:pt x="11" y="86"/>
                  </a:lnTo>
                  <a:lnTo>
                    <a:pt x="13" y="84"/>
                  </a:lnTo>
                  <a:lnTo>
                    <a:pt x="14" y="84"/>
                  </a:lnTo>
                  <a:lnTo>
                    <a:pt x="14" y="82"/>
                  </a:lnTo>
                  <a:lnTo>
                    <a:pt x="22" y="81"/>
                  </a:lnTo>
                  <a:lnTo>
                    <a:pt x="22" y="81"/>
                  </a:lnTo>
                  <a:lnTo>
                    <a:pt x="23" y="81"/>
                  </a:lnTo>
                  <a:lnTo>
                    <a:pt x="25" y="79"/>
                  </a:lnTo>
                  <a:lnTo>
                    <a:pt x="25" y="79"/>
                  </a:lnTo>
                  <a:lnTo>
                    <a:pt x="27" y="81"/>
                  </a:lnTo>
                  <a:lnTo>
                    <a:pt x="31" y="82"/>
                  </a:lnTo>
                  <a:lnTo>
                    <a:pt x="32" y="81"/>
                  </a:lnTo>
                  <a:lnTo>
                    <a:pt x="32" y="81"/>
                  </a:lnTo>
                  <a:lnTo>
                    <a:pt x="32" y="79"/>
                  </a:lnTo>
                  <a:lnTo>
                    <a:pt x="32" y="79"/>
                  </a:lnTo>
                  <a:lnTo>
                    <a:pt x="32" y="77"/>
                  </a:lnTo>
                  <a:lnTo>
                    <a:pt x="34" y="74"/>
                  </a:lnTo>
                  <a:lnTo>
                    <a:pt x="36" y="72"/>
                  </a:lnTo>
                  <a:lnTo>
                    <a:pt x="38" y="74"/>
                  </a:lnTo>
                  <a:lnTo>
                    <a:pt x="39" y="74"/>
                  </a:lnTo>
                  <a:lnTo>
                    <a:pt x="43" y="74"/>
                  </a:lnTo>
                  <a:lnTo>
                    <a:pt x="43" y="75"/>
                  </a:lnTo>
                  <a:lnTo>
                    <a:pt x="45" y="74"/>
                  </a:lnTo>
                  <a:lnTo>
                    <a:pt x="47" y="72"/>
                  </a:lnTo>
                  <a:lnTo>
                    <a:pt x="47" y="70"/>
                  </a:lnTo>
                  <a:lnTo>
                    <a:pt x="45" y="68"/>
                  </a:lnTo>
                  <a:lnTo>
                    <a:pt x="45" y="66"/>
                  </a:lnTo>
                  <a:lnTo>
                    <a:pt x="50" y="59"/>
                  </a:lnTo>
                  <a:lnTo>
                    <a:pt x="52" y="57"/>
                  </a:lnTo>
                  <a:lnTo>
                    <a:pt x="52" y="56"/>
                  </a:lnTo>
                  <a:lnTo>
                    <a:pt x="54" y="56"/>
                  </a:lnTo>
                  <a:lnTo>
                    <a:pt x="56" y="56"/>
                  </a:lnTo>
                  <a:lnTo>
                    <a:pt x="57" y="56"/>
                  </a:lnTo>
                  <a:lnTo>
                    <a:pt x="59" y="56"/>
                  </a:lnTo>
                  <a:lnTo>
                    <a:pt x="63" y="59"/>
                  </a:lnTo>
                  <a:lnTo>
                    <a:pt x="63" y="61"/>
                  </a:lnTo>
                  <a:lnTo>
                    <a:pt x="63" y="63"/>
                  </a:lnTo>
                  <a:lnTo>
                    <a:pt x="61" y="65"/>
                  </a:lnTo>
                  <a:lnTo>
                    <a:pt x="63" y="66"/>
                  </a:lnTo>
                  <a:lnTo>
                    <a:pt x="64" y="66"/>
                  </a:lnTo>
                  <a:lnTo>
                    <a:pt x="66" y="66"/>
                  </a:lnTo>
                  <a:lnTo>
                    <a:pt x="66" y="66"/>
                  </a:lnTo>
                  <a:lnTo>
                    <a:pt x="66" y="68"/>
                  </a:lnTo>
                  <a:lnTo>
                    <a:pt x="66" y="70"/>
                  </a:lnTo>
                  <a:lnTo>
                    <a:pt x="66" y="70"/>
                  </a:lnTo>
                  <a:lnTo>
                    <a:pt x="66" y="74"/>
                  </a:lnTo>
                  <a:lnTo>
                    <a:pt x="66" y="75"/>
                  </a:lnTo>
                  <a:lnTo>
                    <a:pt x="64" y="77"/>
                  </a:lnTo>
                  <a:lnTo>
                    <a:pt x="64" y="79"/>
                  </a:lnTo>
                  <a:lnTo>
                    <a:pt x="64" y="82"/>
                  </a:lnTo>
                  <a:lnTo>
                    <a:pt x="64" y="84"/>
                  </a:lnTo>
                  <a:lnTo>
                    <a:pt x="68" y="91"/>
                  </a:lnTo>
                  <a:lnTo>
                    <a:pt x="68" y="91"/>
                  </a:lnTo>
                  <a:lnTo>
                    <a:pt x="70" y="91"/>
                  </a:lnTo>
                  <a:lnTo>
                    <a:pt x="79" y="86"/>
                  </a:lnTo>
                  <a:lnTo>
                    <a:pt x="86" y="84"/>
                  </a:lnTo>
                  <a:lnTo>
                    <a:pt x="86" y="84"/>
                  </a:lnTo>
                  <a:lnTo>
                    <a:pt x="88" y="82"/>
                  </a:lnTo>
                  <a:lnTo>
                    <a:pt x="89" y="81"/>
                  </a:lnTo>
                  <a:lnTo>
                    <a:pt x="89" y="81"/>
                  </a:lnTo>
                  <a:lnTo>
                    <a:pt x="91" y="81"/>
                  </a:lnTo>
                  <a:lnTo>
                    <a:pt x="93" y="77"/>
                  </a:lnTo>
                  <a:lnTo>
                    <a:pt x="95" y="77"/>
                  </a:lnTo>
                  <a:lnTo>
                    <a:pt x="97" y="75"/>
                  </a:lnTo>
                  <a:lnTo>
                    <a:pt x="98" y="75"/>
                  </a:lnTo>
                  <a:lnTo>
                    <a:pt x="100" y="77"/>
                  </a:lnTo>
                  <a:lnTo>
                    <a:pt x="102" y="77"/>
                  </a:lnTo>
                  <a:lnTo>
                    <a:pt x="102" y="79"/>
                  </a:lnTo>
                  <a:lnTo>
                    <a:pt x="104" y="81"/>
                  </a:lnTo>
                  <a:lnTo>
                    <a:pt x="104" y="81"/>
                  </a:lnTo>
                  <a:lnTo>
                    <a:pt x="105" y="79"/>
                  </a:lnTo>
                  <a:lnTo>
                    <a:pt x="105" y="79"/>
                  </a:lnTo>
                  <a:lnTo>
                    <a:pt x="111" y="77"/>
                  </a:lnTo>
                  <a:lnTo>
                    <a:pt x="114" y="77"/>
                  </a:lnTo>
                  <a:lnTo>
                    <a:pt x="116" y="79"/>
                  </a:lnTo>
                  <a:lnTo>
                    <a:pt x="120" y="79"/>
                  </a:lnTo>
                  <a:lnTo>
                    <a:pt x="120" y="79"/>
                  </a:lnTo>
                  <a:lnTo>
                    <a:pt x="120" y="81"/>
                  </a:lnTo>
                  <a:lnTo>
                    <a:pt x="118" y="81"/>
                  </a:lnTo>
                  <a:lnTo>
                    <a:pt x="120" y="81"/>
                  </a:lnTo>
                  <a:lnTo>
                    <a:pt x="122" y="81"/>
                  </a:lnTo>
                  <a:lnTo>
                    <a:pt x="122" y="70"/>
                  </a:lnTo>
                  <a:lnTo>
                    <a:pt x="118" y="63"/>
                  </a:lnTo>
                  <a:lnTo>
                    <a:pt x="118" y="57"/>
                  </a:lnTo>
                  <a:lnTo>
                    <a:pt x="116" y="54"/>
                  </a:lnTo>
                  <a:lnTo>
                    <a:pt x="111" y="54"/>
                  </a:lnTo>
                  <a:lnTo>
                    <a:pt x="105" y="56"/>
                  </a:lnTo>
                  <a:lnTo>
                    <a:pt x="102" y="54"/>
                  </a:lnTo>
                  <a:lnTo>
                    <a:pt x="100" y="43"/>
                  </a:lnTo>
                  <a:lnTo>
                    <a:pt x="104" y="32"/>
                  </a:lnTo>
                  <a:lnTo>
                    <a:pt x="98" y="32"/>
                  </a:lnTo>
                  <a:lnTo>
                    <a:pt x="97" y="36"/>
                  </a:lnTo>
                  <a:lnTo>
                    <a:pt x="95" y="36"/>
                  </a:lnTo>
                  <a:lnTo>
                    <a:pt x="91" y="36"/>
                  </a:lnTo>
                  <a:lnTo>
                    <a:pt x="86" y="36"/>
                  </a:lnTo>
                  <a:lnTo>
                    <a:pt x="82" y="36"/>
                  </a:lnTo>
                  <a:lnTo>
                    <a:pt x="77" y="38"/>
                  </a:lnTo>
                  <a:lnTo>
                    <a:pt x="75" y="38"/>
                  </a:lnTo>
                  <a:lnTo>
                    <a:pt x="72" y="38"/>
                  </a:lnTo>
                  <a:lnTo>
                    <a:pt x="70" y="34"/>
                  </a:lnTo>
                  <a:lnTo>
                    <a:pt x="66" y="32"/>
                  </a:lnTo>
                  <a:lnTo>
                    <a:pt x="64" y="32"/>
                  </a:lnTo>
                  <a:lnTo>
                    <a:pt x="56" y="34"/>
                  </a:lnTo>
                  <a:lnTo>
                    <a:pt x="54" y="34"/>
                  </a:lnTo>
                  <a:lnTo>
                    <a:pt x="52" y="32"/>
                  </a:lnTo>
                  <a:lnTo>
                    <a:pt x="48" y="32"/>
                  </a:lnTo>
                  <a:lnTo>
                    <a:pt x="41" y="32"/>
                  </a:lnTo>
                  <a:lnTo>
                    <a:pt x="36" y="32"/>
                  </a:lnTo>
                  <a:lnTo>
                    <a:pt x="34" y="32"/>
                  </a:lnTo>
                  <a:lnTo>
                    <a:pt x="32" y="32"/>
                  </a:lnTo>
                  <a:lnTo>
                    <a:pt x="31" y="31"/>
                  </a:lnTo>
                  <a:lnTo>
                    <a:pt x="31" y="24"/>
                  </a:lnTo>
                  <a:lnTo>
                    <a:pt x="36" y="22"/>
                  </a:lnTo>
                  <a:lnTo>
                    <a:pt x="47" y="22"/>
                  </a:lnTo>
                  <a:lnTo>
                    <a:pt x="50" y="24"/>
                  </a:lnTo>
                  <a:lnTo>
                    <a:pt x="52" y="24"/>
                  </a:lnTo>
                  <a:lnTo>
                    <a:pt x="54" y="20"/>
                  </a:lnTo>
                  <a:lnTo>
                    <a:pt x="56" y="20"/>
                  </a:lnTo>
                  <a:lnTo>
                    <a:pt x="57" y="18"/>
                  </a:lnTo>
                  <a:lnTo>
                    <a:pt x="56" y="18"/>
                  </a:lnTo>
                  <a:lnTo>
                    <a:pt x="54" y="18"/>
                  </a:lnTo>
                  <a:lnTo>
                    <a:pt x="52" y="18"/>
                  </a:lnTo>
                  <a:lnTo>
                    <a:pt x="48" y="13"/>
                  </a:lnTo>
                  <a:lnTo>
                    <a:pt x="50" y="11"/>
                  </a:lnTo>
                  <a:lnTo>
                    <a:pt x="52" y="9"/>
                  </a:lnTo>
                  <a:lnTo>
                    <a:pt x="54" y="8"/>
                  </a:lnTo>
                  <a:lnTo>
                    <a:pt x="54" y="6"/>
                  </a:lnTo>
                  <a:lnTo>
                    <a:pt x="52" y="4"/>
                  </a:lnTo>
                  <a:lnTo>
                    <a:pt x="52" y="0"/>
                  </a:lnTo>
                  <a:lnTo>
                    <a:pt x="48" y="0"/>
                  </a:lnTo>
                  <a:lnTo>
                    <a:pt x="48" y="2"/>
                  </a:lnTo>
                  <a:lnTo>
                    <a:pt x="47" y="4"/>
                  </a:lnTo>
                  <a:lnTo>
                    <a:pt x="38" y="9"/>
                  </a:lnTo>
                  <a:lnTo>
                    <a:pt x="36" y="9"/>
                  </a:lnTo>
                  <a:lnTo>
                    <a:pt x="34" y="8"/>
                  </a:lnTo>
                  <a:lnTo>
                    <a:pt x="32" y="9"/>
                  </a:lnTo>
                  <a:lnTo>
                    <a:pt x="32" y="11"/>
                  </a:lnTo>
                  <a:lnTo>
                    <a:pt x="31" y="13"/>
                  </a:lnTo>
                  <a:lnTo>
                    <a:pt x="31" y="15"/>
                  </a:lnTo>
                  <a:lnTo>
                    <a:pt x="31" y="16"/>
                  </a:lnTo>
                  <a:lnTo>
                    <a:pt x="31" y="20"/>
                  </a:lnTo>
                  <a:lnTo>
                    <a:pt x="29" y="22"/>
                  </a:lnTo>
                  <a:lnTo>
                    <a:pt x="23" y="22"/>
                  </a:lnTo>
                  <a:lnTo>
                    <a:pt x="22" y="24"/>
                  </a:lnTo>
                  <a:lnTo>
                    <a:pt x="22" y="25"/>
                  </a:lnTo>
                  <a:lnTo>
                    <a:pt x="18" y="31"/>
                  </a:lnTo>
                  <a:lnTo>
                    <a:pt x="16" y="32"/>
                  </a:lnTo>
                  <a:lnTo>
                    <a:pt x="9" y="32"/>
                  </a:lnTo>
                  <a:lnTo>
                    <a:pt x="7" y="31"/>
                  </a:lnTo>
                  <a:lnTo>
                    <a:pt x="2" y="32"/>
                  </a:lnTo>
                  <a:lnTo>
                    <a:pt x="2" y="34"/>
                  </a:lnTo>
                  <a:lnTo>
                    <a:pt x="2" y="36"/>
                  </a:lnTo>
                  <a:lnTo>
                    <a:pt x="0" y="38"/>
                  </a:lnTo>
                  <a:lnTo>
                    <a:pt x="4" y="41"/>
                  </a:lnTo>
                  <a:lnTo>
                    <a:pt x="4" y="43"/>
                  </a:lnTo>
                  <a:lnTo>
                    <a:pt x="7" y="43"/>
                  </a:lnTo>
                  <a:lnTo>
                    <a:pt x="9" y="43"/>
                  </a:lnTo>
                  <a:lnTo>
                    <a:pt x="11" y="45"/>
                  </a:lnTo>
                  <a:lnTo>
                    <a:pt x="13" y="47"/>
                  </a:lnTo>
                  <a:lnTo>
                    <a:pt x="11" y="50"/>
                  </a:lnTo>
                  <a:lnTo>
                    <a:pt x="13" y="56"/>
                  </a:lnTo>
                  <a:lnTo>
                    <a:pt x="13" y="57"/>
                  </a:lnTo>
                  <a:lnTo>
                    <a:pt x="14" y="59"/>
                  </a:lnTo>
                  <a:lnTo>
                    <a:pt x="16" y="61"/>
                  </a:lnTo>
                  <a:lnTo>
                    <a:pt x="14" y="63"/>
                  </a:lnTo>
                  <a:lnTo>
                    <a:pt x="13" y="65"/>
                  </a:lnTo>
                  <a:lnTo>
                    <a:pt x="11" y="66"/>
                  </a:lnTo>
                  <a:lnTo>
                    <a:pt x="6" y="75"/>
                  </a:lnTo>
                  <a:lnTo>
                    <a:pt x="7" y="79"/>
                  </a:lnTo>
                  <a:lnTo>
                    <a:pt x="6" y="7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1" name="Freeform 5730"/>
            <p:cNvSpPr>
              <a:spLocks/>
            </p:cNvSpPr>
            <p:nvPr/>
          </p:nvSpPr>
          <p:spPr bwMode="auto">
            <a:xfrm>
              <a:off x="2919" y="1657"/>
              <a:ext cx="159" cy="150"/>
            </a:xfrm>
            <a:custGeom>
              <a:avLst/>
              <a:gdLst/>
              <a:ahLst/>
              <a:cxnLst>
                <a:cxn ang="0">
                  <a:pos x="155" y="102"/>
                </a:cxn>
                <a:cxn ang="0">
                  <a:pos x="157" y="107"/>
                </a:cxn>
                <a:cxn ang="0">
                  <a:pos x="159" y="116"/>
                </a:cxn>
                <a:cxn ang="0">
                  <a:pos x="138" y="141"/>
                </a:cxn>
                <a:cxn ang="0">
                  <a:pos x="138" y="148"/>
                </a:cxn>
                <a:cxn ang="0">
                  <a:pos x="131" y="148"/>
                </a:cxn>
                <a:cxn ang="0">
                  <a:pos x="114" y="141"/>
                </a:cxn>
                <a:cxn ang="0">
                  <a:pos x="107" y="143"/>
                </a:cxn>
                <a:cxn ang="0">
                  <a:pos x="98" y="145"/>
                </a:cxn>
                <a:cxn ang="0">
                  <a:pos x="93" y="147"/>
                </a:cxn>
                <a:cxn ang="0">
                  <a:pos x="79" y="141"/>
                </a:cxn>
                <a:cxn ang="0">
                  <a:pos x="64" y="129"/>
                </a:cxn>
                <a:cxn ang="0">
                  <a:pos x="61" y="127"/>
                </a:cxn>
                <a:cxn ang="0">
                  <a:pos x="59" y="122"/>
                </a:cxn>
                <a:cxn ang="0">
                  <a:pos x="45" y="120"/>
                </a:cxn>
                <a:cxn ang="0">
                  <a:pos x="43" y="123"/>
                </a:cxn>
                <a:cxn ang="0">
                  <a:pos x="34" y="118"/>
                </a:cxn>
                <a:cxn ang="0">
                  <a:pos x="36" y="113"/>
                </a:cxn>
                <a:cxn ang="0">
                  <a:pos x="32" y="113"/>
                </a:cxn>
                <a:cxn ang="0">
                  <a:pos x="22" y="107"/>
                </a:cxn>
                <a:cxn ang="0">
                  <a:pos x="16" y="104"/>
                </a:cxn>
                <a:cxn ang="0">
                  <a:pos x="11" y="107"/>
                </a:cxn>
                <a:cxn ang="0">
                  <a:pos x="13" y="91"/>
                </a:cxn>
                <a:cxn ang="0">
                  <a:pos x="6" y="59"/>
                </a:cxn>
                <a:cxn ang="0">
                  <a:pos x="0" y="54"/>
                </a:cxn>
                <a:cxn ang="0">
                  <a:pos x="4" y="38"/>
                </a:cxn>
                <a:cxn ang="0">
                  <a:pos x="6" y="32"/>
                </a:cxn>
                <a:cxn ang="0">
                  <a:pos x="7" y="29"/>
                </a:cxn>
                <a:cxn ang="0">
                  <a:pos x="6" y="25"/>
                </a:cxn>
                <a:cxn ang="0">
                  <a:pos x="9" y="25"/>
                </a:cxn>
                <a:cxn ang="0">
                  <a:pos x="31" y="16"/>
                </a:cxn>
                <a:cxn ang="0">
                  <a:pos x="50" y="4"/>
                </a:cxn>
                <a:cxn ang="0">
                  <a:pos x="73" y="2"/>
                </a:cxn>
                <a:cxn ang="0">
                  <a:pos x="75" y="7"/>
                </a:cxn>
                <a:cxn ang="0">
                  <a:pos x="73" y="15"/>
                </a:cxn>
                <a:cxn ang="0">
                  <a:pos x="75" y="15"/>
                </a:cxn>
                <a:cxn ang="0">
                  <a:pos x="79" y="15"/>
                </a:cxn>
                <a:cxn ang="0">
                  <a:pos x="88" y="11"/>
                </a:cxn>
                <a:cxn ang="0">
                  <a:pos x="139" y="13"/>
                </a:cxn>
                <a:cxn ang="0">
                  <a:pos x="155" y="57"/>
                </a:cxn>
                <a:cxn ang="0">
                  <a:pos x="148" y="64"/>
                </a:cxn>
                <a:cxn ang="0">
                  <a:pos x="147" y="72"/>
                </a:cxn>
                <a:cxn ang="0">
                  <a:pos x="150" y="88"/>
                </a:cxn>
              </a:cxnLst>
              <a:rect l="0" t="0" r="r" b="b"/>
              <a:pathLst>
                <a:path w="159" h="150">
                  <a:moveTo>
                    <a:pt x="150" y="88"/>
                  </a:moveTo>
                  <a:lnTo>
                    <a:pt x="155" y="102"/>
                  </a:lnTo>
                  <a:lnTo>
                    <a:pt x="159" y="106"/>
                  </a:lnTo>
                  <a:lnTo>
                    <a:pt x="157" y="107"/>
                  </a:lnTo>
                  <a:lnTo>
                    <a:pt x="159" y="113"/>
                  </a:lnTo>
                  <a:lnTo>
                    <a:pt x="159" y="116"/>
                  </a:lnTo>
                  <a:lnTo>
                    <a:pt x="147" y="125"/>
                  </a:lnTo>
                  <a:lnTo>
                    <a:pt x="138" y="141"/>
                  </a:lnTo>
                  <a:lnTo>
                    <a:pt x="138" y="145"/>
                  </a:lnTo>
                  <a:lnTo>
                    <a:pt x="138" y="148"/>
                  </a:lnTo>
                  <a:lnTo>
                    <a:pt x="136" y="150"/>
                  </a:lnTo>
                  <a:lnTo>
                    <a:pt x="131" y="148"/>
                  </a:lnTo>
                  <a:lnTo>
                    <a:pt x="122" y="141"/>
                  </a:lnTo>
                  <a:lnTo>
                    <a:pt x="114" y="141"/>
                  </a:lnTo>
                  <a:lnTo>
                    <a:pt x="109" y="145"/>
                  </a:lnTo>
                  <a:lnTo>
                    <a:pt x="107" y="143"/>
                  </a:lnTo>
                  <a:lnTo>
                    <a:pt x="100" y="143"/>
                  </a:lnTo>
                  <a:lnTo>
                    <a:pt x="98" y="145"/>
                  </a:lnTo>
                  <a:lnTo>
                    <a:pt x="95" y="147"/>
                  </a:lnTo>
                  <a:lnTo>
                    <a:pt x="93" y="147"/>
                  </a:lnTo>
                  <a:lnTo>
                    <a:pt x="86" y="139"/>
                  </a:lnTo>
                  <a:lnTo>
                    <a:pt x="79" y="141"/>
                  </a:lnTo>
                  <a:lnTo>
                    <a:pt x="72" y="136"/>
                  </a:lnTo>
                  <a:lnTo>
                    <a:pt x="64" y="129"/>
                  </a:lnTo>
                  <a:lnTo>
                    <a:pt x="63" y="127"/>
                  </a:lnTo>
                  <a:lnTo>
                    <a:pt x="61" y="127"/>
                  </a:lnTo>
                  <a:lnTo>
                    <a:pt x="59" y="125"/>
                  </a:lnTo>
                  <a:lnTo>
                    <a:pt x="59" y="122"/>
                  </a:lnTo>
                  <a:lnTo>
                    <a:pt x="45" y="118"/>
                  </a:lnTo>
                  <a:lnTo>
                    <a:pt x="45" y="120"/>
                  </a:lnTo>
                  <a:lnTo>
                    <a:pt x="47" y="122"/>
                  </a:lnTo>
                  <a:lnTo>
                    <a:pt x="43" y="123"/>
                  </a:lnTo>
                  <a:lnTo>
                    <a:pt x="41" y="122"/>
                  </a:lnTo>
                  <a:lnTo>
                    <a:pt x="34" y="118"/>
                  </a:lnTo>
                  <a:lnTo>
                    <a:pt x="36" y="114"/>
                  </a:lnTo>
                  <a:lnTo>
                    <a:pt x="36" y="113"/>
                  </a:lnTo>
                  <a:lnTo>
                    <a:pt x="36" y="113"/>
                  </a:lnTo>
                  <a:lnTo>
                    <a:pt x="32" y="113"/>
                  </a:lnTo>
                  <a:lnTo>
                    <a:pt x="31" y="109"/>
                  </a:lnTo>
                  <a:lnTo>
                    <a:pt x="22" y="107"/>
                  </a:lnTo>
                  <a:lnTo>
                    <a:pt x="20" y="106"/>
                  </a:lnTo>
                  <a:lnTo>
                    <a:pt x="16" y="104"/>
                  </a:lnTo>
                  <a:lnTo>
                    <a:pt x="13" y="107"/>
                  </a:lnTo>
                  <a:lnTo>
                    <a:pt x="11" y="107"/>
                  </a:lnTo>
                  <a:lnTo>
                    <a:pt x="13" y="93"/>
                  </a:lnTo>
                  <a:lnTo>
                    <a:pt x="13" y="91"/>
                  </a:lnTo>
                  <a:lnTo>
                    <a:pt x="7" y="86"/>
                  </a:lnTo>
                  <a:lnTo>
                    <a:pt x="6" y="59"/>
                  </a:lnTo>
                  <a:lnTo>
                    <a:pt x="0" y="56"/>
                  </a:lnTo>
                  <a:lnTo>
                    <a:pt x="0" y="54"/>
                  </a:lnTo>
                  <a:lnTo>
                    <a:pt x="4" y="47"/>
                  </a:lnTo>
                  <a:lnTo>
                    <a:pt x="4" y="38"/>
                  </a:lnTo>
                  <a:lnTo>
                    <a:pt x="2" y="31"/>
                  </a:lnTo>
                  <a:lnTo>
                    <a:pt x="6" y="32"/>
                  </a:lnTo>
                  <a:lnTo>
                    <a:pt x="7" y="31"/>
                  </a:lnTo>
                  <a:lnTo>
                    <a:pt x="7" y="29"/>
                  </a:lnTo>
                  <a:lnTo>
                    <a:pt x="4" y="27"/>
                  </a:lnTo>
                  <a:lnTo>
                    <a:pt x="6" y="25"/>
                  </a:lnTo>
                  <a:lnTo>
                    <a:pt x="7" y="25"/>
                  </a:lnTo>
                  <a:lnTo>
                    <a:pt x="9" y="25"/>
                  </a:lnTo>
                  <a:lnTo>
                    <a:pt x="13" y="22"/>
                  </a:lnTo>
                  <a:lnTo>
                    <a:pt x="31" y="16"/>
                  </a:lnTo>
                  <a:lnTo>
                    <a:pt x="40" y="7"/>
                  </a:lnTo>
                  <a:lnTo>
                    <a:pt x="50" y="4"/>
                  </a:lnTo>
                  <a:lnTo>
                    <a:pt x="68" y="0"/>
                  </a:lnTo>
                  <a:lnTo>
                    <a:pt x="73" y="2"/>
                  </a:lnTo>
                  <a:lnTo>
                    <a:pt x="75" y="6"/>
                  </a:lnTo>
                  <a:lnTo>
                    <a:pt x="75" y="7"/>
                  </a:lnTo>
                  <a:lnTo>
                    <a:pt x="70" y="4"/>
                  </a:lnTo>
                  <a:lnTo>
                    <a:pt x="73" y="15"/>
                  </a:lnTo>
                  <a:lnTo>
                    <a:pt x="75" y="16"/>
                  </a:lnTo>
                  <a:lnTo>
                    <a:pt x="75" y="15"/>
                  </a:lnTo>
                  <a:lnTo>
                    <a:pt x="77" y="15"/>
                  </a:lnTo>
                  <a:lnTo>
                    <a:pt x="79" y="15"/>
                  </a:lnTo>
                  <a:lnTo>
                    <a:pt x="86" y="13"/>
                  </a:lnTo>
                  <a:lnTo>
                    <a:pt x="88" y="11"/>
                  </a:lnTo>
                  <a:lnTo>
                    <a:pt x="111" y="16"/>
                  </a:lnTo>
                  <a:lnTo>
                    <a:pt x="139" y="13"/>
                  </a:lnTo>
                  <a:lnTo>
                    <a:pt x="150" y="20"/>
                  </a:lnTo>
                  <a:lnTo>
                    <a:pt x="155" y="57"/>
                  </a:lnTo>
                  <a:lnTo>
                    <a:pt x="154" y="63"/>
                  </a:lnTo>
                  <a:lnTo>
                    <a:pt x="148" y="64"/>
                  </a:lnTo>
                  <a:lnTo>
                    <a:pt x="145" y="68"/>
                  </a:lnTo>
                  <a:lnTo>
                    <a:pt x="147" y="72"/>
                  </a:lnTo>
                  <a:lnTo>
                    <a:pt x="152" y="75"/>
                  </a:lnTo>
                  <a:lnTo>
                    <a:pt x="150" y="8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2" name="Freeform 5731"/>
            <p:cNvSpPr>
              <a:spLocks/>
            </p:cNvSpPr>
            <p:nvPr/>
          </p:nvSpPr>
          <p:spPr bwMode="auto">
            <a:xfrm>
              <a:off x="2919" y="1657"/>
              <a:ext cx="159" cy="150"/>
            </a:xfrm>
            <a:custGeom>
              <a:avLst/>
              <a:gdLst/>
              <a:ahLst/>
              <a:cxnLst>
                <a:cxn ang="0">
                  <a:pos x="155" y="102"/>
                </a:cxn>
                <a:cxn ang="0">
                  <a:pos x="157" y="107"/>
                </a:cxn>
                <a:cxn ang="0">
                  <a:pos x="159" y="116"/>
                </a:cxn>
                <a:cxn ang="0">
                  <a:pos x="138" y="141"/>
                </a:cxn>
                <a:cxn ang="0">
                  <a:pos x="138" y="148"/>
                </a:cxn>
                <a:cxn ang="0">
                  <a:pos x="131" y="148"/>
                </a:cxn>
                <a:cxn ang="0">
                  <a:pos x="114" y="141"/>
                </a:cxn>
                <a:cxn ang="0">
                  <a:pos x="107" y="143"/>
                </a:cxn>
                <a:cxn ang="0">
                  <a:pos x="98" y="145"/>
                </a:cxn>
                <a:cxn ang="0">
                  <a:pos x="93" y="147"/>
                </a:cxn>
                <a:cxn ang="0">
                  <a:pos x="79" y="141"/>
                </a:cxn>
                <a:cxn ang="0">
                  <a:pos x="64" y="129"/>
                </a:cxn>
                <a:cxn ang="0">
                  <a:pos x="61" y="127"/>
                </a:cxn>
                <a:cxn ang="0">
                  <a:pos x="59" y="122"/>
                </a:cxn>
                <a:cxn ang="0">
                  <a:pos x="45" y="120"/>
                </a:cxn>
                <a:cxn ang="0">
                  <a:pos x="43" y="123"/>
                </a:cxn>
                <a:cxn ang="0">
                  <a:pos x="34" y="118"/>
                </a:cxn>
                <a:cxn ang="0">
                  <a:pos x="36" y="113"/>
                </a:cxn>
                <a:cxn ang="0">
                  <a:pos x="32" y="113"/>
                </a:cxn>
                <a:cxn ang="0">
                  <a:pos x="22" y="107"/>
                </a:cxn>
                <a:cxn ang="0">
                  <a:pos x="16" y="104"/>
                </a:cxn>
                <a:cxn ang="0">
                  <a:pos x="11" y="107"/>
                </a:cxn>
                <a:cxn ang="0">
                  <a:pos x="13" y="91"/>
                </a:cxn>
                <a:cxn ang="0">
                  <a:pos x="6" y="59"/>
                </a:cxn>
                <a:cxn ang="0">
                  <a:pos x="0" y="54"/>
                </a:cxn>
                <a:cxn ang="0">
                  <a:pos x="4" y="38"/>
                </a:cxn>
                <a:cxn ang="0">
                  <a:pos x="6" y="32"/>
                </a:cxn>
                <a:cxn ang="0">
                  <a:pos x="7" y="29"/>
                </a:cxn>
                <a:cxn ang="0">
                  <a:pos x="6" y="25"/>
                </a:cxn>
                <a:cxn ang="0">
                  <a:pos x="9" y="25"/>
                </a:cxn>
                <a:cxn ang="0">
                  <a:pos x="31" y="16"/>
                </a:cxn>
                <a:cxn ang="0">
                  <a:pos x="50" y="4"/>
                </a:cxn>
                <a:cxn ang="0">
                  <a:pos x="73" y="2"/>
                </a:cxn>
                <a:cxn ang="0">
                  <a:pos x="75" y="7"/>
                </a:cxn>
                <a:cxn ang="0">
                  <a:pos x="73" y="15"/>
                </a:cxn>
                <a:cxn ang="0">
                  <a:pos x="75" y="15"/>
                </a:cxn>
                <a:cxn ang="0">
                  <a:pos x="79" y="15"/>
                </a:cxn>
                <a:cxn ang="0">
                  <a:pos x="88" y="11"/>
                </a:cxn>
                <a:cxn ang="0">
                  <a:pos x="139" y="13"/>
                </a:cxn>
                <a:cxn ang="0">
                  <a:pos x="155" y="57"/>
                </a:cxn>
                <a:cxn ang="0">
                  <a:pos x="148" y="64"/>
                </a:cxn>
                <a:cxn ang="0">
                  <a:pos x="147" y="72"/>
                </a:cxn>
                <a:cxn ang="0">
                  <a:pos x="150" y="88"/>
                </a:cxn>
              </a:cxnLst>
              <a:rect l="0" t="0" r="r" b="b"/>
              <a:pathLst>
                <a:path w="159" h="150">
                  <a:moveTo>
                    <a:pt x="150" y="88"/>
                  </a:moveTo>
                  <a:lnTo>
                    <a:pt x="155" y="102"/>
                  </a:lnTo>
                  <a:lnTo>
                    <a:pt x="159" y="106"/>
                  </a:lnTo>
                  <a:lnTo>
                    <a:pt x="157" y="107"/>
                  </a:lnTo>
                  <a:lnTo>
                    <a:pt x="159" y="113"/>
                  </a:lnTo>
                  <a:lnTo>
                    <a:pt x="159" y="116"/>
                  </a:lnTo>
                  <a:lnTo>
                    <a:pt x="147" y="125"/>
                  </a:lnTo>
                  <a:lnTo>
                    <a:pt x="138" y="141"/>
                  </a:lnTo>
                  <a:lnTo>
                    <a:pt x="138" y="145"/>
                  </a:lnTo>
                  <a:lnTo>
                    <a:pt x="138" y="148"/>
                  </a:lnTo>
                  <a:lnTo>
                    <a:pt x="136" y="150"/>
                  </a:lnTo>
                  <a:lnTo>
                    <a:pt x="131" y="148"/>
                  </a:lnTo>
                  <a:lnTo>
                    <a:pt x="122" y="141"/>
                  </a:lnTo>
                  <a:lnTo>
                    <a:pt x="114" y="141"/>
                  </a:lnTo>
                  <a:lnTo>
                    <a:pt x="109" y="145"/>
                  </a:lnTo>
                  <a:lnTo>
                    <a:pt x="107" y="143"/>
                  </a:lnTo>
                  <a:lnTo>
                    <a:pt x="100" y="143"/>
                  </a:lnTo>
                  <a:lnTo>
                    <a:pt x="98" y="145"/>
                  </a:lnTo>
                  <a:lnTo>
                    <a:pt x="95" y="147"/>
                  </a:lnTo>
                  <a:lnTo>
                    <a:pt x="93" y="147"/>
                  </a:lnTo>
                  <a:lnTo>
                    <a:pt x="86" y="139"/>
                  </a:lnTo>
                  <a:lnTo>
                    <a:pt x="79" y="141"/>
                  </a:lnTo>
                  <a:lnTo>
                    <a:pt x="72" y="136"/>
                  </a:lnTo>
                  <a:lnTo>
                    <a:pt x="64" y="129"/>
                  </a:lnTo>
                  <a:lnTo>
                    <a:pt x="63" y="127"/>
                  </a:lnTo>
                  <a:lnTo>
                    <a:pt x="61" y="127"/>
                  </a:lnTo>
                  <a:lnTo>
                    <a:pt x="59" y="125"/>
                  </a:lnTo>
                  <a:lnTo>
                    <a:pt x="59" y="122"/>
                  </a:lnTo>
                  <a:lnTo>
                    <a:pt x="45" y="118"/>
                  </a:lnTo>
                  <a:lnTo>
                    <a:pt x="45" y="120"/>
                  </a:lnTo>
                  <a:lnTo>
                    <a:pt x="47" y="122"/>
                  </a:lnTo>
                  <a:lnTo>
                    <a:pt x="43" y="123"/>
                  </a:lnTo>
                  <a:lnTo>
                    <a:pt x="41" y="122"/>
                  </a:lnTo>
                  <a:lnTo>
                    <a:pt x="34" y="118"/>
                  </a:lnTo>
                  <a:lnTo>
                    <a:pt x="36" y="114"/>
                  </a:lnTo>
                  <a:lnTo>
                    <a:pt x="36" y="113"/>
                  </a:lnTo>
                  <a:lnTo>
                    <a:pt x="36" y="113"/>
                  </a:lnTo>
                  <a:lnTo>
                    <a:pt x="32" y="113"/>
                  </a:lnTo>
                  <a:lnTo>
                    <a:pt x="31" y="109"/>
                  </a:lnTo>
                  <a:lnTo>
                    <a:pt x="22" y="107"/>
                  </a:lnTo>
                  <a:lnTo>
                    <a:pt x="20" y="106"/>
                  </a:lnTo>
                  <a:lnTo>
                    <a:pt x="16" y="104"/>
                  </a:lnTo>
                  <a:lnTo>
                    <a:pt x="13" y="107"/>
                  </a:lnTo>
                  <a:lnTo>
                    <a:pt x="11" y="107"/>
                  </a:lnTo>
                  <a:lnTo>
                    <a:pt x="13" y="93"/>
                  </a:lnTo>
                  <a:lnTo>
                    <a:pt x="13" y="91"/>
                  </a:lnTo>
                  <a:lnTo>
                    <a:pt x="7" y="86"/>
                  </a:lnTo>
                  <a:lnTo>
                    <a:pt x="6" y="59"/>
                  </a:lnTo>
                  <a:lnTo>
                    <a:pt x="0" y="56"/>
                  </a:lnTo>
                  <a:lnTo>
                    <a:pt x="0" y="54"/>
                  </a:lnTo>
                  <a:lnTo>
                    <a:pt x="4" y="47"/>
                  </a:lnTo>
                  <a:lnTo>
                    <a:pt x="4" y="38"/>
                  </a:lnTo>
                  <a:lnTo>
                    <a:pt x="2" y="31"/>
                  </a:lnTo>
                  <a:lnTo>
                    <a:pt x="6" y="32"/>
                  </a:lnTo>
                  <a:lnTo>
                    <a:pt x="7" y="31"/>
                  </a:lnTo>
                  <a:lnTo>
                    <a:pt x="7" y="29"/>
                  </a:lnTo>
                  <a:lnTo>
                    <a:pt x="4" y="27"/>
                  </a:lnTo>
                  <a:lnTo>
                    <a:pt x="6" y="25"/>
                  </a:lnTo>
                  <a:lnTo>
                    <a:pt x="7" y="25"/>
                  </a:lnTo>
                  <a:lnTo>
                    <a:pt x="9" y="25"/>
                  </a:lnTo>
                  <a:lnTo>
                    <a:pt x="13" y="22"/>
                  </a:lnTo>
                  <a:lnTo>
                    <a:pt x="31" y="16"/>
                  </a:lnTo>
                  <a:lnTo>
                    <a:pt x="40" y="7"/>
                  </a:lnTo>
                  <a:lnTo>
                    <a:pt x="50" y="4"/>
                  </a:lnTo>
                  <a:lnTo>
                    <a:pt x="68" y="0"/>
                  </a:lnTo>
                  <a:lnTo>
                    <a:pt x="73" y="2"/>
                  </a:lnTo>
                  <a:lnTo>
                    <a:pt x="75" y="6"/>
                  </a:lnTo>
                  <a:lnTo>
                    <a:pt x="75" y="7"/>
                  </a:lnTo>
                  <a:lnTo>
                    <a:pt x="70" y="4"/>
                  </a:lnTo>
                  <a:lnTo>
                    <a:pt x="73" y="15"/>
                  </a:lnTo>
                  <a:lnTo>
                    <a:pt x="75" y="16"/>
                  </a:lnTo>
                  <a:lnTo>
                    <a:pt x="75" y="15"/>
                  </a:lnTo>
                  <a:lnTo>
                    <a:pt x="77" y="15"/>
                  </a:lnTo>
                  <a:lnTo>
                    <a:pt x="79" y="15"/>
                  </a:lnTo>
                  <a:lnTo>
                    <a:pt x="86" y="13"/>
                  </a:lnTo>
                  <a:lnTo>
                    <a:pt x="88" y="11"/>
                  </a:lnTo>
                  <a:lnTo>
                    <a:pt x="111" y="16"/>
                  </a:lnTo>
                  <a:lnTo>
                    <a:pt x="139" y="13"/>
                  </a:lnTo>
                  <a:lnTo>
                    <a:pt x="150" y="20"/>
                  </a:lnTo>
                  <a:lnTo>
                    <a:pt x="155" y="57"/>
                  </a:lnTo>
                  <a:lnTo>
                    <a:pt x="154" y="63"/>
                  </a:lnTo>
                  <a:lnTo>
                    <a:pt x="148" y="64"/>
                  </a:lnTo>
                  <a:lnTo>
                    <a:pt x="145" y="68"/>
                  </a:lnTo>
                  <a:lnTo>
                    <a:pt x="147" y="72"/>
                  </a:lnTo>
                  <a:lnTo>
                    <a:pt x="152" y="75"/>
                  </a:lnTo>
                  <a:lnTo>
                    <a:pt x="150" y="8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3" name="Freeform 5732"/>
            <p:cNvSpPr>
              <a:spLocks/>
            </p:cNvSpPr>
            <p:nvPr/>
          </p:nvSpPr>
          <p:spPr bwMode="auto">
            <a:xfrm>
              <a:off x="3030" y="1564"/>
              <a:ext cx="118" cy="70"/>
            </a:xfrm>
            <a:custGeom>
              <a:avLst/>
              <a:gdLst/>
              <a:ahLst/>
              <a:cxnLst>
                <a:cxn ang="0">
                  <a:pos x="0" y="54"/>
                </a:cxn>
                <a:cxn ang="0">
                  <a:pos x="9" y="18"/>
                </a:cxn>
                <a:cxn ang="0">
                  <a:pos x="25" y="11"/>
                </a:cxn>
                <a:cxn ang="0">
                  <a:pos x="34" y="25"/>
                </a:cxn>
                <a:cxn ang="0">
                  <a:pos x="36" y="27"/>
                </a:cxn>
                <a:cxn ang="0">
                  <a:pos x="43" y="33"/>
                </a:cxn>
                <a:cxn ang="0">
                  <a:pos x="48" y="31"/>
                </a:cxn>
                <a:cxn ang="0">
                  <a:pos x="50" y="34"/>
                </a:cxn>
                <a:cxn ang="0">
                  <a:pos x="53" y="25"/>
                </a:cxn>
                <a:cxn ang="0">
                  <a:pos x="55" y="6"/>
                </a:cxn>
                <a:cxn ang="0">
                  <a:pos x="61" y="2"/>
                </a:cxn>
                <a:cxn ang="0">
                  <a:pos x="73" y="2"/>
                </a:cxn>
                <a:cxn ang="0">
                  <a:pos x="82" y="6"/>
                </a:cxn>
                <a:cxn ang="0">
                  <a:pos x="89" y="15"/>
                </a:cxn>
                <a:cxn ang="0">
                  <a:pos x="94" y="15"/>
                </a:cxn>
                <a:cxn ang="0">
                  <a:pos x="103" y="15"/>
                </a:cxn>
                <a:cxn ang="0">
                  <a:pos x="107" y="18"/>
                </a:cxn>
                <a:cxn ang="0">
                  <a:pos x="111" y="22"/>
                </a:cxn>
                <a:cxn ang="0">
                  <a:pos x="107" y="34"/>
                </a:cxn>
                <a:cxn ang="0">
                  <a:pos x="112" y="36"/>
                </a:cxn>
                <a:cxn ang="0">
                  <a:pos x="118" y="49"/>
                </a:cxn>
                <a:cxn ang="0">
                  <a:pos x="114" y="56"/>
                </a:cxn>
                <a:cxn ang="0">
                  <a:pos x="109" y="63"/>
                </a:cxn>
                <a:cxn ang="0">
                  <a:pos x="103" y="68"/>
                </a:cxn>
                <a:cxn ang="0">
                  <a:pos x="96" y="66"/>
                </a:cxn>
                <a:cxn ang="0">
                  <a:pos x="94" y="70"/>
                </a:cxn>
                <a:cxn ang="0">
                  <a:pos x="89" y="68"/>
                </a:cxn>
                <a:cxn ang="0">
                  <a:pos x="82" y="61"/>
                </a:cxn>
                <a:cxn ang="0">
                  <a:pos x="69" y="56"/>
                </a:cxn>
                <a:cxn ang="0">
                  <a:pos x="64" y="49"/>
                </a:cxn>
                <a:cxn ang="0">
                  <a:pos x="61" y="49"/>
                </a:cxn>
                <a:cxn ang="0">
                  <a:pos x="53" y="52"/>
                </a:cxn>
                <a:cxn ang="0">
                  <a:pos x="37" y="49"/>
                </a:cxn>
                <a:cxn ang="0">
                  <a:pos x="32" y="49"/>
                </a:cxn>
                <a:cxn ang="0">
                  <a:pos x="28" y="49"/>
                </a:cxn>
                <a:cxn ang="0">
                  <a:pos x="18" y="49"/>
                </a:cxn>
                <a:cxn ang="0">
                  <a:pos x="5" y="58"/>
                </a:cxn>
                <a:cxn ang="0">
                  <a:pos x="0" y="58"/>
                </a:cxn>
              </a:cxnLst>
              <a:rect l="0" t="0" r="r" b="b"/>
              <a:pathLst>
                <a:path w="118" h="70">
                  <a:moveTo>
                    <a:pt x="0" y="58"/>
                  </a:moveTo>
                  <a:lnTo>
                    <a:pt x="0" y="54"/>
                  </a:lnTo>
                  <a:lnTo>
                    <a:pt x="0" y="40"/>
                  </a:lnTo>
                  <a:lnTo>
                    <a:pt x="9" y="18"/>
                  </a:lnTo>
                  <a:lnTo>
                    <a:pt x="14" y="13"/>
                  </a:lnTo>
                  <a:lnTo>
                    <a:pt x="25" y="11"/>
                  </a:lnTo>
                  <a:lnTo>
                    <a:pt x="32" y="20"/>
                  </a:lnTo>
                  <a:lnTo>
                    <a:pt x="34" y="25"/>
                  </a:lnTo>
                  <a:lnTo>
                    <a:pt x="34" y="22"/>
                  </a:lnTo>
                  <a:lnTo>
                    <a:pt x="36" y="27"/>
                  </a:lnTo>
                  <a:lnTo>
                    <a:pt x="37" y="29"/>
                  </a:lnTo>
                  <a:lnTo>
                    <a:pt x="43" y="33"/>
                  </a:lnTo>
                  <a:lnTo>
                    <a:pt x="44" y="33"/>
                  </a:lnTo>
                  <a:lnTo>
                    <a:pt x="48" y="31"/>
                  </a:lnTo>
                  <a:lnTo>
                    <a:pt x="48" y="33"/>
                  </a:lnTo>
                  <a:lnTo>
                    <a:pt x="50" y="34"/>
                  </a:lnTo>
                  <a:lnTo>
                    <a:pt x="50" y="29"/>
                  </a:lnTo>
                  <a:lnTo>
                    <a:pt x="53" y="25"/>
                  </a:lnTo>
                  <a:lnTo>
                    <a:pt x="53" y="8"/>
                  </a:lnTo>
                  <a:lnTo>
                    <a:pt x="55" y="6"/>
                  </a:lnTo>
                  <a:lnTo>
                    <a:pt x="57" y="4"/>
                  </a:lnTo>
                  <a:lnTo>
                    <a:pt x="61" y="2"/>
                  </a:lnTo>
                  <a:lnTo>
                    <a:pt x="69" y="0"/>
                  </a:lnTo>
                  <a:lnTo>
                    <a:pt x="73" y="2"/>
                  </a:lnTo>
                  <a:lnTo>
                    <a:pt x="77" y="4"/>
                  </a:lnTo>
                  <a:lnTo>
                    <a:pt x="82" y="6"/>
                  </a:lnTo>
                  <a:lnTo>
                    <a:pt x="84" y="9"/>
                  </a:lnTo>
                  <a:lnTo>
                    <a:pt x="89" y="15"/>
                  </a:lnTo>
                  <a:lnTo>
                    <a:pt x="93" y="15"/>
                  </a:lnTo>
                  <a:lnTo>
                    <a:pt x="94" y="15"/>
                  </a:lnTo>
                  <a:lnTo>
                    <a:pt x="98" y="13"/>
                  </a:lnTo>
                  <a:lnTo>
                    <a:pt x="103" y="15"/>
                  </a:lnTo>
                  <a:lnTo>
                    <a:pt x="105" y="17"/>
                  </a:lnTo>
                  <a:lnTo>
                    <a:pt x="107" y="18"/>
                  </a:lnTo>
                  <a:lnTo>
                    <a:pt x="109" y="20"/>
                  </a:lnTo>
                  <a:lnTo>
                    <a:pt x="111" y="22"/>
                  </a:lnTo>
                  <a:lnTo>
                    <a:pt x="111" y="24"/>
                  </a:lnTo>
                  <a:lnTo>
                    <a:pt x="107" y="34"/>
                  </a:lnTo>
                  <a:lnTo>
                    <a:pt x="111" y="34"/>
                  </a:lnTo>
                  <a:lnTo>
                    <a:pt x="112" y="36"/>
                  </a:lnTo>
                  <a:lnTo>
                    <a:pt x="112" y="38"/>
                  </a:lnTo>
                  <a:lnTo>
                    <a:pt x="118" y="49"/>
                  </a:lnTo>
                  <a:lnTo>
                    <a:pt x="118" y="56"/>
                  </a:lnTo>
                  <a:lnTo>
                    <a:pt x="114" y="56"/>
                  </a:lnTo>
                  <a:lnTo>
                    <a:pt x="109" y="61"/>
                  </a:lnTo>
                  <a:lnTo>
                    <a:pt x="109" y="63"/>
                  </a:lnTo>
                  <a:lnTo>
                    <a:pt x="105" y="66"/>
                  </a:lnTo>
                  <a:lnTo>
                    <a:pt x="103" y="68"/>
                  </a:lnTo>
                  <a:lnTo>
                    <a:pt x="98" y="65"/>
                  </a:lnTo>
                  <a:lnTo>
                    <a:pt x="96" y="66"/>
                  </a:lnTo>
                  <a:lnTo>
                    <a:pt x="96" y="70"/>
                  </a:lnTo>
                  <a:lnTo>
                    <a:pt x="94" y="70"/>
                  </a:lnTo>
                  <a:lnTo>
                    <a:pt x="91" y="70"/>
                  </a:lnTo>
                  <a:lnTo>
                    <a:pt x="89" y="68"/>
                  </a:lnTo>
                  <a:lnTo>
                    <a:pt x="87" y="68"/>
                  </a:lnTo>
                  <a:lnTo>
                    <a:pt x="82" y="61"/>
                  </a:lnTo>
                  <a:lnTo>
                    <a:pt x="75" y="56"/>
                  </a:lnTo>
                  <a:lnTo>
                    <a:pt x="69" y="56"/>
                  </a:lnTo>
                  <a:lnTo>
                    <a:pt x="68" y="56"/>
                  </a:lnTo>
                  <a:lnTo>
                    <a:pt x="64" y="49"/>
                  </a:lnTo>
                  <a:lnTo>
                    <a:pt x="62" y="47"/>
                  </a:lnTo>
                  <a:lnTo>
                    <a:pt x="61" y="49"/>
                  </a:lnTo>
                  <a:lnTo>
                    <a:pt x="57" y="52"/>
                  </a:lnTo>
                  <a:lnTo>
                    <a:pt x="53" y="52"/>
                  </a:lnTo>
                  <a:lnTo>
                    <a:pt x="44" y="49"/>
                  </a:lnTo>
                  <a:lnTo>
                    <a:pt x="37" y="49"/>
                  </a:lnTo>
                  <a:lnTo>
                    <a:pt x="34" y="49"/>
                  </a:lnTo>
                  <a:lnTo>
                    <a:pt x="32" y="49"/>
                  </a:lnTo>
                  <a:lnTo>
                    <a:pt x="30" y="49"/>
                  </a:lnTo>
                  <a:lnTo>
                    <a:pt x="28" y="49"/>
                  </a:lnTo>
                  <a:lnTo>
                    <a:pt x="25" y="49"/>
                  </a:lnTo>
                  <a:lnTo>
                    <a:pt x="18" y="49"/>
                  </a:lnTo>
                  <a:lnTo>
                    <a:pt x="7" y="52"/>
                  </a:lnTo>
                  <a:lnTo>
                    <a:pt x="5" y="58"/>
                  </a:lnTo>
                  <a:lnTo>
                    <a:pt x="3" y="58"/>
                  </a:lnTo>
                  <a:lnTo>
                    <a:pt x="0" y="5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4" name="Freeform 5733"/>
            <p:cNvSpPr>
              <a:spLocks/>
            </p:cNvSpPr>
            <p:nvPr/>
          </p:nvSpPr>
          <p:spPr bwMode="auto">
            <a:xfrm>
              <a:off x="3030" y="1564"/>
              <a:ext cx="118" cy="70"/>
            </a:xfrm>
            <a:custGeom>
              <a:avLst/>
              <a:gdLst/>
              <a:ahLst/>
              <a:cxnLst>
                <a:cxn ang="0">
                  <a:pos x="0" y="54"/>
                </a:cxn>
                <a:cxn ang="0">
                  <a:pos x="9" y="18"/>
                </a:cxn>
                <a:cxn ang="0">
                  <a:pos x="25" y="11"/>
                </a:cxn>
                <a:cxn ang="0">
                  <a:pos x="34" y="25"/>
                </a:cxn>
                <a:cxn ang="0">
                  <a:pos x="36" y="27"/>
                </a:cxn>
                <a:cxn ang="0">
                  <a:pos x="43" y="33"/>
                </a:cxn>
                <a:cxn ang="0">
                  <a:pos x="48" y="31"/>
                </a:cxn>
                <a:cxn ang="0">
                  <a:pos x="50" y="34"/>
                </a:cxn>
                <a:cxn ang="0">
                  <a:pos x="53" y="25"/>
                </a:cxn>
                <a:cxn ang="0">
                  <a:pos x="55" y="6"/>
                </a:cxn>
                <a:cxn ang="0">
                  <a:pos x="61" y="2"/>
                </a:cxn>
                <a:cxn ang="0">
                  <a:pos x="73" y="2"/>
                </a:cxn>
                <a:cxn ang="0">
                  <a:pos x="82" y="6"/>
                </a:cxn>
                <a:cxn ang="0">
                  <a:pos x="89" y="15"/>
                </a:cxn>
                <a:cxn ang="0">
                  <a:pos x="94" y="15"/>
                </a:cxn>
                <a:cxn ang="0">
                  <a:pos x="103" y="15"/>
                </a:cxn>
                <a:cxn ang="0">
                  <a:pos x="107" y="18"/>
                </a:cxn>
                <a:cxn ang="0">
                  <a:pos x="111" y="22"/>
                </a:cxn>
                <a:cxn ang="0">
                  <a:pos x="107" y="34"/>
                </a:cxn>
                <a:cxn ang="0">
                  <a:pos x="112" y="36"/>
                </a:cxn>
                <a:cxn ang="0">
                  <a:pos x="118" y="49"/>
                </a:cxn>
                <a:cxn ang="0">
                  <a:pos x="114" y="56"/>
                </a:cxn>
                <a:cxn ang="0">
                  <a:pos x="109" y="63"/>
                </a:cxn>
                <a:cxn ang="0">
                  <a:pos x="103" y="68"/>
                </a:cxn>
                <a:cxn ang="0">
                  <a:pos x="96" y="66"/>
                </a:cxn>
                <a:cxn ang="0">
                  <a:pos x="94" y="70"/>
                </a:cxn>
                <a:cxn ang="0">
                  <a:pos x="89" y="68"/>
                </a:cxn>
                <a:cxn ang="0">
                  <a:pos x="82" y="61"/>
                </a:cxn>
                <a:cxn ang="0">
                  <a:pos x="69" y="56"/>
                </a:cxn>
                <a:cxn ang="0">
                  <a:pos x="64" y="49"/>
                </a:cxn>
                <a:cxn ang="0">
                  <a:pos x="61" y="49"/>
                </a:cxn>
                <a:cxn ang="0">
                  <a:pos x="53" y="52"/>
                </a:cxn>
                <a:cxn ang="0">
                  <a:pos x="37" y="49"/>
                </a:cxn>
                <a:cxn ang="0">
                  <a:pos x="32" y="49"/>
                </a:cxn>
                <a:cxn ang="0">
                  <a:pos x="28" y="49"/>
                </a:cxn>
                <a:cxn ang="0">
                  <a:pos x="18" y="49"/>
                </a:cxn>
                <a:cxn ang="0">
                  <a:pos x="5" y="58"/>
                </a:cxn>
                <a:cxn ang="0">
                  <a:pos x="0" y="58"/>
                </a:cxn>
              </a:cxnLst>
              <a:rect l="0" t="0" r="r" b="b"/>
              <a:pathLst>
                <a:path w="118" h="70">
                  <a:moveTo>
                    <a:pt x="0" y="58"/>
                  </a:moveTo>
                  <a:lnTo>
                    <a:pt x="0" y="54"/>
                  </a:lnTo>
                  <a:lnTo>
                    <a:pt x="0" y="40"/>
                  </a:lnTo>
                  <a:lnTo>
                    <a:pt x="9" y="18"/>
                  </a:lnTo>
                  <a:lnTo>
                    <a:pt x="14" y="13"/>
                  </a:lnTo>
                  <a:lnTo>
                    <a:pt x="25" y="11"/>
                  </a:lnTo>
                  <a:lnTo>
                    <a:pt x="32" y="20"/>
                  </a:lnTo>
                  <a:lnTo>
                    <a:pt x="34" y="25"/>
                  </a:lnTo>
                  <a:lnTo>
                    <a:pt x="34" y="22"/>
                  </a:lnTo>
                  <a:lnTo>
                    <a:pt x="36" y="27"/>
                  </a:lnTo>
                  <a:lnTo>
                    <a:pt x="37" y="29"/>
                  </a:lnTo>
                  <a:lnTo>
                    <a:pt x="43" y="33"/>
                  </a:lnTo>
                  <a:lnTo>
                    <a:pt x="44" y="33"/>
                  </a:lnTo>
                  <a:lnTo>
                    <a:pt x="48" y="31"/>
                  </a:lnTo>
                  <a:lnTo>
                    <a:pt x="48" y="33"/>
                  </a:lnTo>
                  <a:lnTo>
                    <a:pt x="50" y="34"/>
                  </a:lnTo>
                  <a:lnTo>
                    <a:pt x="50" y="29"/>
                  </a:lnTo>
                  <a:lnTo>
                    <a:pt x="53" y="25"/>
                  </a:lnTo>
                  <a:lnTo>
                    <a:pt x="53" y="8"/>
                  </a:lnTo>
                  <a:lnTo>
                    <a:pt x="55" y="6"/>
                  </a:lnTo>
                  <a:lnTo>
                    <a:pt x="57" y="4"/>
                  </a:lnTo>
                  <a:lnTo>
                    <a:pt x="61" y="2"/>
                  </a:lnTo>
                  <a:lnTo>
                    <a:pt x="69" y="0"/>
                  </a:lnTo>
                  <a:lnTo>
                    <a:pt x="73" y="2"/>
                  </a:lnTo>
                  <a:lnTo>
                    <a:pt x="77" y="4"/>
                  </a:lnTo>
                  <a:lnTo>
                    <a:pt x="82" y="6"/>
                  </a:lnTo>
                  <a:lnTo>
                    <a:pt x="84" y="9"/>
                  </a:lnTo>
                  <a:lnTo>
                    <a:pt x="89" y="15"/>
                  </a:lnTo>
                  <a:lnTo>
                    <a:pt x="93" y="15"/>
                  </a:lnTo>
                  <a:lnTo>
                    <a:pt x="94" y="15"/>
                  </a:lnTo>
                  <a:lnTo>
                    <a:pt x="98" y="13"/>
                  </a:lnTo>
                  <a:lnTo>
                    <a:pt x="103" y="15"/>
                  </a:lnTo>
                  <a:lnTo>
                    <a:pt x="105" y="17"/>
                  </a:lnTo>
                  <a:lnTo>
                    <a:pt x="107" y="18"/>
                  </a:lnTo>
                  <a:lnTo>
                    <a:pt x="109" y="20"/>
                  </a:lnTo>
                  <a:lnTo>
                    <a:pt x="111" y="22"/>
                  </a:lnTo>
                  <a:lnTo>
                    <a:pt x="111" y="24"/>
                  </a:lnTo>
                  <a:lnTo>
                    <a:pt x="107" y="34"/>
                  </a:lnTo>
                  <a:lnTo>
                    <a:pt x="111" y="34"/>
                  </a:lnTo>
                  <a:lnTo>
                    <a:pt x="112" y="36"/>
                  </a:lnTo>
                  <a:lnTo>
                    <a:pt x="112" y="38"/>
                  </a:lnTo>
                  <a:lnTo>
                    <a:pt x="118" y="49"/>
                  </a:lnTo>
                  <a:lnTo>
                    <a:pt x="118" y="56"/>
                  </a:lnTo>
                  <a:lnTo>
                    <a:pt x="114" y="56"/>
                  </a:lnTo>
                  <a:lnTo>
                    <a:pt x="109" y="61"/>
                  </a:lnTo>
                  <a:lnTo>
                    <a:pt x="109" y="63"/>
                  </a:lnTo>
                  <a:lnTo>
                    <a:pt x="105" y="66"/>
                  </a:lnTo>
                  <a:lnTo>
                    <a:pt x="103" y="68"/>
                  </a:lnTo>
                  <a:lnTo>
                    <a:pt x="98" y="65"/>
                  </a:lnTo>
                  <a:lnTo>
                    <a:pt x="96" y="66"/>
                  </a:lnTo>
                  <a:lnTo>
                    <a:pt x="96" y="70"/>
                  </a:lnTo>
                  <a:lnTo>
                    <a:pt x="94" y="70"/>
                  </a:lnTo>
                  <a:lnTo>
                    <a:pt x="91" y="70"/>
                  </a:lnTo>
                  <a:lnTo>
                    <a:pt x="89" y="68"/>
                  </a:lnTo>
                  <a:lnTo>
                    <a:pt x="87" y="68"/>
                  </a:lnTo>
                  <a:lnTo>
                    <a:pt x="82" y="61"/>
                  </a:lnTo>
                  <a:lnTo>
                    <a:pt x="75" y="56"/>
                  </a:lnTo>
                  <a:lnTo>
                    <a:pt x="69" y="56"/>
                  </a:lnTo>
                  <a:lnTo>
                    <a:pt x="68" y="56"/>
                  </a:lnTo>
                  <a:lnTo>
                    <a:pt x="64" y="49"/>
                  </a:lnTo>
                  <a:lnTo>
                    <a:pt x="62" y="47"/>
                  </a:lnTo>
                  <a:lnTo>
                    <a:pt x="61" y="49"/>
                  </a:lnTo>
                  <a:lnTo>
                    <a:pt x="57" y="52"/>
                  </a:lnTo>
                  <a:lnTo>
                    <a:pt x="53" y="52"/>
                  </a:lnTo>
                  <a:lnTo>
                    <a:pt x="44" y="49"/>
                  </a:lnTo>
                  <a:lnTo>
                    <a:pt x="37" y="49"/>
                  </a:lnTo>
                  <a:lnTo>
                    <a:pt x="34" y="49"/>
                  </a:lnTo>
                  <a:lnTo>
                    <a:pt x="32" y="49"/>
                  </a:lnTo>
                  <a:lnTo>
                    <a:pt x="30" y="49"/>
                  </a:lnTo>
                  <a:lnTo>
                    <a:pt x="28" y="49"/>
                  </a:lnTo>
                  <a:lnTo>
                    <a:pt x="25" y="49"/>
                  </a:lnTo>
                  <a:lnTo>
                    <a:pt x="18" y="49"/>
                  </a:lnTo>
                  <a:lnTo>
                    <a:pt x="7" y="52"/>
                  </a:lnTo>
                  <a:lnTo>
                    <a:pt x="5" y="58"/>
                  </a:lnTo>
                  <a:lnTo>
                    <a:pt x="3" y="58"/>
                  </a:lnTo>
                  <a:lnTo>
                    <a:pt x="0" y="5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5" name="Freeform 5734"/>
            <p:cNvSpPr>
              <a:spLocks/>
            </p:cNvSpPr>
            <p:nvPr/>
          </p:nvSpPr>
          <p:spPr bwMode="auto">
            <a:xfrm>
              <a:off x="3119" y="1821"/>
              <a:ext cx="55" cy="70"/>
            </a:xfrm>
            <a:custGeom>
              <a:avLst/>
              <a:gdLst/>
              <a:ahLst/>
              <a:cxnLst>
                <a:cxn ang="0">
                  <a:pos x="27" y="70"/>
                </a:cxn>
                <a:cxn ang="0">
                  <a:pos x="25" y="40"/>
                </a:cxn>
                <a:cxn ang="0">
                  <a:pos x="14" y="22"/>
                </a:cxn>
                <a:cxn ang="0">
                  <a:pos x="13" y="16"/>
                </a:cxn>
                <a:cxn ang="0">
                  <a:pos x="2" y="6"/>
                </a:cxn>
                <a:cxn ang="0">
                  <a:pos x="0" y="6"/>
                </a:cxn>
                <a:cxn ang="0">
                  <a:pos x="2" y="2"/>
                </a:cxn>
                <a:cxn ang="0">
                  <a:pos x="4" y="2"/>
                </a:cxn>
                <a:cxn ang="0">
                  <a:pos x="7" y="2"/>
                </a:cxn>
                <a:cxn ang="0">
                  <a:pos x="14" y="0"/>
                </a:cxn>
                <a:cxn ang="0">
                  <a:pos x="20" y="2"/>
                </a:cxn>
                <a:cxn ang="0">
                  <a:pos x="27" y="8"/>
                </a:cxn>
                <a:cxn ang="0">
                  <a:pos x="29" y="8"/>
                </a:cxn>
                <a:cxn ang="0">
                  <a:pos x="32" y="8"/>
                </a:cxn>
                <a:cxn ang="0">
                  <a:pos x="36" y="8"/>
                </a:cxn>
                <a:cxn ang="0">
                  <a:pos x="39" y="11"/>
                </a:cxn>
                <a:cxn ang="0">
                  <a:pos x="41" y="11"/>
                </a:cxn>
                <a:cxn ang="0">
                  <a:pos x="43" y="13"/>
                </a:cxn>
                <a:cxn ang="0">
                  <a:pos x="41" y="22"/>
                </a:cxn>
                <a:cxn ang="0">
                  <a:pos x="43" y="24"/>
                </a:cxn>
                <a:cxn ang="0">
                  <a:pos x="45" y="25"/>
                </a:cxn>
                <a:cxn ang="0">
                  <a:pos x="47" y="27"/>
                </a:cxn>
                <a:cxn ang="0">
                  <a:pos x="47" y="29"/>
                </a:cxn>
                <a:cxn ang="0">
                  <a:pos x="47" y="31"/>
                </a:cxn>
                <a:cxn ang="0">
                  <a:pos x="48" y="36"/>
                </a:cxn>
                <a:cxn ang="0">
                  <a:pos x="54" y="38"/>
                </a:cxn>
                <a:cxn ang="0">
                  <a:pos x="54" y="40"/>
                </a:cxn>
                <a:cxn ang="0">
                  <a:pos x="55" y="41"/>
                </a:cxn>
                <a:cxn ang="0">
                  <a:pos x="54" y="45"/>
                </a:cxn>
                <a:cxn ang="0">
                  <a:pos x="55" y="47"/>
                </a:cxn>
                <a:cxn ang="0">
                  <a:pos x="54" y="49"/>
                </a:cxn>
                <a:cxn ang="0">
                  <a:pos x="52" y="50"/>
                </a:cxn>
                <a:cxn ang="0">
                  <a:pos x="45" y="49"/>
                </a:cxn>
                <a:cxn ang="0">
                  <a:pos x="43" y="49"/>
                </a:cxn>
                <a:cxn ang="0">
                  <a:pos x="41" y="47"/>
                </a:cxn>
                <a:cxn ang="0">
                  <a:pos x="39" y="49"/>
                </a:cxn>
                <a:cxn ang="0">
                  <a:pos x="39" y="50"/>
                </a:cxn>
                <a:cxn ang="0">
                  <a:pos x="38" y="58"/>
                </a:cxn>
                <a:cxn ang="0">
                  <a:pos x="36" y="59"/>
                </a:cxn>
                <a:cxn ang="0">
                  <a:pos x="34" y="61"/>
                </a:cxn>
                <a:cxn ang="0">
                  <a:pos x="34" y="63"/>
                </a:cxn>
                <a:cxn ang="0">
                  <a:pos x="32" y="65"/>
                </a:cxn>
                <a:cxn ang="0">
                  <a:pos x="30" y="66"/>
                </a:cxn>
                <a:cxn ang="0">
                  <a:pos x="30" y="68"/>
                </a:cxn>
                <a:cxn ang="0">
                  <a:pos x="29" y="70"/>
                </a:cxn>
                <a:cxn ang="0">
                  <a:pos x="27" y="70"/>
                </a:cxn>
              </a:cxnLst>
              <a:rect l="0" t="0" r="r" b="b"/>
              <a:pathLst>
                <a:path w="55" h="70">
                  <a:moveTo>
                    <a:pt x="27" y="70"/>
                  </a:moveTo>
                  <a:lnTo>
                    <a:pt x="25" y="40"/>
                  </a:lnTo>
                  <a:lnTo>
                    <a:pt x="14" y="22"/>
                  </a:lnTo>
                  <a:lnTo>
                    <a:pt x="13" y="16"/>
                  </a:lnTo>
                  <a:lnTo>
                    <a:pt x="2" y="6"/>
                  </a:lnTo>
                  <a:lnTo>
                    <a:pt x="0" y="6"/>
                  </a:lnTo>
                  <a:lnTo>
                    <a:pt x="2" y="2"/>
                  </a:lnTo>
                  <a:lnTo>
                    <a:pt x="4" y="2"/>
                  </a:lnTo>
                  <a:lnTo>
                    <a:pt x="7" y="2"/>
                  </a:lnTo>
                  <a:lnTo>
                    <a:pt x="14" y="0"/>
                  </a:lnTo>
                  <a:lnTo>
                    <a:pt x="20" y="2"/>
                  </a:lnTo>
                  <a:lnTo>
                    <a:pt x="27" y="8"/>
                  </a:lnTo>
                  <a:lnTo>
                    <a:pt x="29" y="8"/>
                  </a:lnTo>
                  <a:lnTo>
                    <a:pt x="32" y="8"/>
                  </a:lnTo>
                  <a:lnTo>
                    <a:pt x="36" y="8"/>
                  </a:lnTo>
                  <a:lnTo>
                    <a:pt x="39" y="11"/>
                  </a:lnTo>
                  <a:lnTo>
                    <a:pt x="41" y="11"/>
                  </a:lnTo>
                  <a:lnTo>
                    <a:pt x="43" y="13"/>
                  </a:lnTo>
                  <a:lnTo>
                    <a:pt x="41" y="22"/>
                  </a:lnTo>
                  <a:lnTo>
                    <a:pt x="43" y="24"/>
                  </a:lnTo>
                  <a:lnTo>
                    <a:pt x="45" y="25"/>
                  </a:lnTo>
                  <a:lnTo>
                    <a:pt x="47" y="27"/>
                  </a:lnTo>
                  <a:lnTo>
                    <a:pt x="47" y="29"/>
                  </a:lnTo>
                  <a:lnTo>
                    <a:pt x="47" y="31"/>
                  </a:lnTo>
                  <a:lnTo>
                    <a:pt x="48" y="36"/>
                  </a:lnTo>
                  <a:lnTo>
                    <a:pt x="54" y="38"/>
                  </a:lnTo>
                  <a:lnTo>
                    <a:pt x="54" y="40"/>
                  </a:lnTo>
                  <a:lnTo>
                    <a:pt x="55" y="41"/>
                  </a:lnTo>
                  <a:lnTo>
                    <a:pt x="54" y="45"/>
                  </a:lnTo>
                  <a:lnTo>
                    <a:pt x="55" y="47"/>
                  </a:lnTo>
                  <a:lnTo>
                    <a:pt x="54" y="49"/>
                  </a:lnTo>
                  <a:lnTo>
                    <a:pt x="52" y="50"/>
                  </a:lnTo>
                  <a:lnTo>
                    <a:pt x="45" y="49"/>
                  </a:lnTo>
                  <a:lnTo>
                    <a:pt x="43" y="49"/>
                  </a:lnTo>
                  <a:lnTo>
                    <a:pt x="41" y="47"/>
                  </a:lnTo>
                  <a:lnTo>
                    <a:pt x="39" y="49"/>
                  </a:lnTo>
                  <a:lnTo>
                    <a:pt x="39" y="50"/>
                  </a:lnTo>
                  <a:lnTo>
                    <a:pt x="38" y="58"/>
                  </a:lnTo>
                  <a:lnTo>
                    <a:pt x="36" y="59"/>
                  </a:lnTo>
                  <a:lnTo>
                    <a:pt x="34" y="61"/>
                  </a:lnTo>
                  <a:lnTo>
                    <a:pt x="34" y="63"/>
                  </a:lnTo>
                  <a:lnTo>
                    <a:pt x="32" y="65"/>
                  </a:lnTo>
                  <a:lnTo>
                    <a:pt x="30" y="66"/>
                  </a:lnTo>
                  <a:lnTo>
                    <a:pt x="30" y="68"/>
                  </a:lnTo>
                  <a:lnTo>
                    <a:pt x="29" y="70"/>
                  </a:lnTo>
                  <a:lnTo>
                    <a:pt x="27" y="7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6" name="Freeform 5735"/>
            <p:cNvSpPr>
              <a:spLocks/>
            </p:cNvSpPr>
            <p:nvPr/>
          </p:nvSpPr>
          <p:spPr bwMode="auto">
            <a:xfrm>
              <a:off x="3119" y="1821"/>
              <a:ext cx="55" cy="70"/>
            </a:xfrm>
            <a:custGeom>
              <a:avLst/>
              <a:gdLst/>
              <a:ahLst/>
              <a:cxnLst>
                <a:cxn ang="0">
                  <a:pos x="27" y="70"/>
                </a:cxn>
                <a:cxn ang="0">
                  <a:pos x="25" y="40"/>
                </a:cxn>
                <a:cxn ang="0">
                  <a:pos x="14" y="22"/>
                </a:cxn>
                <a:cxn ang="0">
                  <a:pos x="13" y="16"/>
                </a:cxn>
                <a:cxn ang="0">
                  <a:pos x="2" y="6"/>
                </a:cxn>
                <a:cxn ang="0">
                  <a:pos x="0" y="6"/>
                </a:cxn>
                <a:cxn ang="0">
                  <a:pos x="2" y="2"/>
                </a:cxn>
                <a:cxn ang="0">
                  <a:pos x="4" y="2"/>
                </a:cxn>
                <a:cxn ang="0">
                  <a:pos x="7" y="2"/>
                </a:cxn>
                <a:cxn ang="0">
                  <a:pos x="14" y="0"/>
                </a:cxn>
                <a:cxn ang="0">
                  <a:pos x="20" y="2"/>
                </a:cxn>
                <a:cxn ang="0">
                  <a:pos x="27" y="8"/>
                </a:cxn>
                <a:cxn ang="0">
                  <a:pos x="29" y="8"/>
                </a:cxn>
                <a:cxn ang="0">
                  <a:pos x="32" y="8"/>
                </a:cxn>
                <a:cxn ang="0">
                  <a:pos x="36" y="8"/>
                </a:cxn>
                <a:cxn ang="0">
                  <a:pos x="39" y="11"/>
                </a:cxn>
                <a:cxn ang="0">
                  <a:pos x="41" y="11"/>
                </a:cxn>
                <a:cxn ang="0">
                  <a:pos x="43" y="13"/>
                </a:cxn>
                <a:cxn ang="0">
                  <a:pos x="41" y="22"/>
                </a:cxn>
                <a:cxn ang="0">
                  <a:pos x="43" y="24"/>
                </a:cxn>
                <a:cxn ang="0">
                  <a:pos x="45" y="25"/>
                </a:cxn>
                <a:cxn ang="0">
                  <a:pos x="47" y="27"/>
                </a:cxn>
                <a:cxn ang="0">
                  <a:pos x="47" y="29"/>
                </a:cxn>
                <a:cxn ang="0">
                  <a:pos x="47" y="31"/>
                </a:cxn>
                <a:cxn ang="0">
                  <a:pos x="48" y="36"/>
                </a:cxn>
                <a:cxn ang="0">
                  <a:pos x="54" y="38"/>
                </a:cxn>
                <a:cxn ang="0">
                  <a:pos x="54" y="40"/>
                </a:cxn>
                <a:cxn ang="0">
                  <a:pos x="55" y="41"/>
                </a:cxn>
                <a:cxn ang="0">
                  <a:pos x="54" y="45"/>
                </a:cxn>
                <a:cxn ang="0">
                  <a:pos x="55" y="47"/>
                </a:cxn>
                <a:cxn ang="0">
                  <a:pos x="54" y="49"/>
                </a:cxn>
                <a:cxn ang="0">
                  <a:pos x="52" y="50"/>
                </a:cxn>
                <a:cxn ang="0">
                  <a:pos x="45" y="49"/>
                </a:cxn>
                <a:cxn ang="0">
                  <a:pos x="43" y="49"/>
                </a:cxn>
                <a:cxn ang="0">
                  <a:pos x="41" y="47"/>
                </a:cxn>
                <a:cxn ang="0">
                  <a:pos x="39" y="49"/>
                </a:cxn>
                <a:cxn ang="0">
                  <a:pos x="39" y="50"/>
                </a:cxn>
                <a:cxn ang="0">
                  <a:pos x="38" y="58"/>
                </a:cxn>
                <a:cxn ang="0">
                  <a:pos x="36" y="59"/>
                </a:cxn>
                <a:cxn ang="0">
                  <a:pos x="34" y="61"/>
                </a:cxn>
                <a:cxn ang="0">
                  <a:pos x="34" y="63"/>
                </a:cxn>
                <a:cxn ang="0">
                  <a:pos x="32" y="65"/>
                </a:cxn>
                <a:cxn ang="0">
                  <a:pos x="30" y="66"/>
                </a:cxn>
                <a:cxn ang="0">
                  <a:pos x="30" y="68"/>
                </a:cxn>
                <a:cxn ang="0">
                  <a:pos x="29" y="70"/>
                </a:cxn>
                <a:cxn ang="0">
                  <a:pos x="27" y="70"/>
                </a:cxn>
              </a:cxnLst>
              <a:rect l="0" t="0" r="r" b="b"/>
              <a:pathLst>
                <a:path w="55" h="70">
                  <a:moveTo>
                    <a:pt x="27" y="70"/>
                  </a:moveTo>
                  <a:lnTo>
                    <a:pt x="25" y="40"/>
                  </a:lnTo>
                  <a:lnTo>
                    <a:pt x="14" y="22"/>
                  </a:lnTo>
                  <a:lnTo>
                    <a:pt x="13" y="16"/>
                  </a:lnTo>
                  <a:lnTo>
                    <a:pt x="2" y="6"/>
                  </a:lnTo>
                  <a:lnTo>
                    <a:pt x="0" y="6"/>
                  </a:lnTo>
                  <a:lnTo>
                    <a:pt x="2" y="2"/>
                  </a:lnTo>
                  <a:lnTo>
                    <a:pt x="4" y="2"/>
                  </a:lnTo>
                  <a:lnTo>
                    <a:pt x="7" y="2"/>
                  </a:lnTo>
                  <a:lnTo>
                    <a:pt x="14" y="0"/>
                  </a:lnTo>
                  <a:lnTo>
                    <a:pt x="20" y="2"/>
                  </a:lnTo>
                  <a:lnTo>
                    <a:pt x="27" y="8"/>
                  </a:lnTo>
                  <a:lnTo>
                    <a:pt x="29" y="8"/>
                  </a:lnTo>
                  <a:lnTo>
                    <a:pt x="32" y="8"/>
                  </a:lnTo>
                  <a:lnTo>
                    <a:pt x="36" y="8"/>
                  </a:lnTo>
                  <a:lnTo>
                    <a:pt x="39" y="11"/>
                  </a:lnTo>
                  <a:lnTo>
                    <a:pt x="41" y="11"/>
                  </a:lnTo>
                  <a:lnTo>
                    <a:pt x="43" y="13"/>
                  </a:lnTo>
                  <a:lnTo>
                    <a:pt x="41" y="22"/>
                  </a:lnTo>
                  <a:lnTo>
                    <a:pt x="43" y="24"/>
                  </a:lnTo>
                  <a:lnTo>
                    <a:pt x="45" y="25"/>
                  </a:lnTo>
                  <a:lnTo>
                    <a:pt x="47" y="27"/>
                  </a:lnTo>
                  <a:lnTo>
                    <a:pt x="47" y="29"/>
                  </a:lnTo>
                  <a:lnTo>
                    <a:pt x="47" y="31"/>
                  </a:lnTo>
                  <a:lnTo>
                    <a:pt x="48" y="36"/>
                  </a:lnTo>
                  <a:lnTo>
                    <a:pt x="54" y="38"/>
                  </a:lnTo>
                  <a:lnTo>
                    <a:pt x="54" y="40"/>
                  </a:lnTo>
                  <a:lnTo>
                    <a:pt x="55" y="41"/>
                  </a:lnTo>
                  <a:lnTo>
                    <a:pt x="54" y="45"/>
                  </a:lnTo>
                  <a:lnTo>
                    <a:pt x="55" y="47"/>
                  </a:lnTo>
                  <a:lnTo>
                    <a:pt x="54" y="49"/>
                  </a:lnTo>
                  <a:lnTo>
                    <a:pt x="52" y="50"/>
                  </a:lnTo>
                  <a:lnTo>
                    <a:pt x="45" y="49"/>
                  </a:lnTo>
                  <a:lnTo>
                    <a:pt x="43" y="49"/>
                  </a:lnTo>
                  <a:lnTo>
                    <a:pt x="41" y="47"/>
                  </a:lnTo>
                  <a:lnTo>
                    <a:pt x="39" y="49"/>
                  </a:lnTo>
                  <a:lnTo>
                    <a:pt x="39" y="50"/>
                  </a:lnTo>
                  <a:lnTo>
                    <a:pt x="38" y="58"/>
                  </a:lnTo>
                  <a:lnTo>
                    <a:pt x="36" y="59"/>
                  </a:lnTo>
                  <a:lnTo>
                    <a:pt x="34" y="61"/>
                  </a:lnTo>
                  <a:lnTo>
                    <a:pt x="34" y="63"/>
                  </a:lnTo>
                  <a:lnTo>
                    <a:pt x="32" y="65"/>
                  </a:lnTo>
                  <a:lnTo>
                    <a:pt x="30" y="66"/>
                  </a:lnTo>
                  <a:lnTo>
                    <a:pt x="30" y="68"/>
                  </a:lnTo>
                  <a:lnTo>
                    <a:pt x="29" y="70"/>
                  </a:lnTo>
                  <a:lnTo>
                    <a:pt x="27" y="7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7" name="Freeform 5736"/>
            <p:cNvSpPr>
              <a:spLocks/>
            </p:cNvSpPr>
            <p:nvPr/>
          </p:nvSpPr>
          <p:spPr bwMode="auto">
            <a:xfrm>
              <a:off x="3114" y="1968"/>
              <a:ext cx="298" cy="126"/>
            </a:xfrm>
            <a:custGeom>
              <a:avLst/>
              <a:gdLst/>
              <a:ahLst/>
              <a:cxnLst>
                <a:cxn ang="0">
                  <a:pos x="159" y="112"/>
                </a:cxn>
                <a:cxn ang="0">
                  <a:pos x="151" y="112"/>
                </a:cxn>
                <a:cxn ang="0">
                  <a:pos x="139" y="109"/>
                </a:cxn>
                <a:cxn ang="0">
                  <a:pos x="126" y="118"/>
                </a:cxn>
                <a:cxn ang="0">
                  <a:pos x="116" y="121"/>
                </a:cxn>
                <a:cxn ang="0">
                  <a:pos x="82" y="107"/>
                </a:cxn>
                <a:cxn ang="0">
                  <a:pos x="69" y="114"/>
                </a:cxn>
                <a:cxn ang="0">
                  <a:pos x="50" y="118"/>
                </a:cxn>
                <a:cxn ang="0">
                  <a:pos x="44" y="110"/>
                </a:cxn>
                <a:cxn ang="0">
                  <a:pos x="39" y="107"/>
                </a:cxn>
                <a:cxn ang="0">
                  <a:pos x="30" y="112"/>
                </a:cxn>
                <a:cxn ang="0">
                  <a:pos x="21" y="110"/>
                </a:cxn>
                <a:cxn ang="0">
                  <a:pos x="30" y="107"/>
                </a:cxn>
                <a:cxn ang="0">
                  <a:pos x="19" y="103"/>
                </a:cxn>
                <a:cxn ang="0">
                  <a:pos x="18" y="96"/>
                </a:cxn>
                <a:cxn ang="0">
                  <a:pos x="16" y="93"/>
                </a:cxn>
                <a:cxn ang="0">
                  <a:pos x="16" y="84"/>
                </a:cxn>
                <a:cxn ang="0">
                  <a:pos x="5" y="80"/>
                </a:cxn>
                <a:cxn ang="0">
                  <a:pos x="3" y="76"/>
                </a:cxn>
                <a:cxn ang="0">
                  <a:pos x="5" y="71"/>
                </a:cxn>
                <a:cxn ang="0">
                  <a:pos x="14" y="75"/>
                </a:cxn>
                <a:cxn ang="0">
                  <a:pos x="12" y="66"/>
                </a:cxn>
                <a:cxn ang="0">
                  <a:pos x="9" y="59"/>
                </a:cxn>
                <a:cxn ang="0">
                  <a:pos x="0" y="53"/>
                </a:cxn>
                <a:cxn ang="0">
                  <a:pos x="3" y="43"/>
                </a:cxn>
                <a:cxn ang="0">
                  <a:pos x="19" y="35"/>
                </a:cxn>
                <a:cxn ang="0">
                  <a:pos x="27" y="32"/>
                </a:cxn>
                <a:cxn ang="0">
                  <a:pos x="46" y="32"/>
                </a:cxn>
                <a:cxn ang="0">
                  <a:pos x="59" y="28"/>
                </a:cxn>
                <a:cxn ang="0">
                  <a:pos x="50" y="27"/>
                </a:cxn>
                <a:cxn ang="0">
                  <a:pos x="46" y="21"/>
                </a:cxn>
                <a:cxn ang="0">
                  <a:pos x="55" y="19"/>
                </a:cxn>
                <a:cxn ang="0">
                  <a:pos x="78" y="21"/>
                </a:cxn>
                <a:cxn ang="0">
                  <a:pos x="137" y="2"/>
                </a:cxn>
                <a:cxn ang="0">
                  <a:pos x="144" y="2"/>
                </a:cxn>
                <a:cxn ang="0">
                  <a:pos x="162" y="16"/>
                </a:cxn>
                <a:cxn ang="0">
                  <a:pos x="191" y="23"/>
                </a:cxn>
                <a:cxn ang="0">
                  <a:pos x="244" y="10"/>
                </a:cxn>
                <a:cxn ang="0">
                  <a:pos x="251" y="10"/>
                </a:cxn>
                <a:cxn ang="0">
                  <a:pos x="262" y="9"/>
                </a:cxn>
                <a:cxn ang="0">
                  <a:pos x="276" y="21"/>
                </a:cxn>
                <a:cxn ang="0">
                  <a:pos x="289" y="41"/>
                </a:cxn>
                <a:cxn ang="0">
                  <a:pos x="291" y="53"/>
                </a:cxn>
                <a:cxn ang="0">
                  <a:pos x="294" y="89"/>
                </a:cxn>
                <a:cxn ang="0">
                  <a:pos x="291" y="100"/>
                </a:cxn>
                <a:cxn ang="0">
                  <a:pos x="260" y="100"/>
                </a:cxn>
                <a:cxn ang="0">
                  <a:pos x="257" y="98"/>
                </a:cxn>
                <a:cxn ang="0">
                  <a:pos x="239" y="101"/>
                </a:cxn>
                <a:cxn ang="0">
                  <a:pos x="219" y="107"/>
                </a:cxn>
                <a:cxn ang="0">
                  <a:pos x="196" y="105"/>
                </a:cxn>
                <a:cxn ang="0">
                  <a:pos x="180" y="110"/>
                </a:cxn>
                <a:cxn ang="0">
                  <a:pos x="173" y="109"/>
                </a:cxn>
                <a:cxn ang="0">
                  <a:pos x="167" y="107"/>
                </a:cxn>
                <a:cxn ang="0">
                  <a:pos x="166" y="114"/>
                </a:cxn>
                <a:cxn ang="0">
                  <a:pos x="166" y="119"/>
                </a:cxn>
                <a:cxn ang="0">
                  <a:pos x="160" y="125"/>
                </a:cxn>
                <a:cxn ang="0">
                  <a:pos x="155" y="125"/>
                </a:cxn>
              </a:cxnLst>
              <a:rect l="0" t="0" r="r" b="b"/>
              <a:pathLst>
                <a:path w="298" h="126">
                  <a:moveTo>
                    <a:pt x="157" y="123"/>
                  </a:moveTo>
                  <a:lnTo>
                    <a:pt x="155" y="119"/>
                  </a:lnTo>
                  <a:lnTo>
                    <a:pt x="157" y="114"/>
                  </a:lnTo>
                  <a:lnTo>
                    <a:pt x="159" y="112"/>
                  </a:lnTo>
                  <a:lnTo>
                    <a:pt x="160" y="109"/>
                  </a:lnTo>
                  <a:lnTo>
                    <a:pt x="157" y="107"/>
                  </a:lnTo>
                  <a:lnTo>
                    <a:pt x="151" y="109"/>
                  </a:lnTo>
                  <a:lnTo>
                    <a:pt x="151" y="112"/>
                  </a:lnTo>
                  <a:lnTo>
                    <a:pt x="150" y="112"/>
                  </a:lnTo>
                  <a:lnTo>
                    <a:pt x="146" y="112"/>
                  </a:lnTo>
                  <a:lnTo>
                    <a:pt x="141" y="109"/>
                  </a:lnTo>
                  <a:lnTo>
                    <a:pt x="139" y="109"/>
                  </a:lnTo>
                  <a:lnTo>
                    <a:pt x="137" y="109"/>
                  </a:lnTo>
                  <a:lnTo>
                    <a:pt x="134" y="109"/>
                  </a:lnTo>
                  <a:lnTo>
                    <a:pt x="128" y="114"/>
                  </a:lnTo>
                  <a:lnTo>
                    <a:pt x="126" y="118"/>
                  </a:lnTo>
                  <a:lnTo>
                    <a:pt x="123" y="118"/>
                  </a:lnTo>
                  <a:lnTo>
                    <a:pt x="121" y="119"/>
                  </a:lnTo>
                  <a:lnTo>
                    <a:pt x="118" y="121"/>
                  </a:lnTo>
                  <a:lnTo>
                    <a:pt x="116" y="121"/>
                  </a:lnTo>
                  <a:lnTo>
                    <a:pt x="107" y="123"/>
                  </a:lnTo>
                  <a:lnTo>
                    <a:pt x="101" y="121"/>
                  </a:lnTo>
                  <a:lnTo>
                    <a:pt x="98" y="116"/>
                  </a:lnTo>
                  <a:lnTo>
                    <a:pt x="82" y="107"/>
                  </a:lnTo>
                  <a:lnTo>
                    <a:pt x="71" y="107"/>
                  </a:lnTo>
                  <a:lnTo>
                    <a:pt x="71" y="109"/>
                  </a:lnTo>
                  <a:lnTo>
                    <a:pt x="71" y="112"/>
                  </a:lnTo>
                  <a:lnTo>
                    <a:pt x="69" y="114"/>
                  </a:lnTo>
                  <a:lnTo>
                    <a:pt x="69" y="118"/>
                  </a:lnTo>
                  <a:lnTo>
                    <a:pt x="59" y="121"/>
                  </a:lnTo>
                  <a:lnTo>
                    <a:pt x="53" y="119"/>
                  </a:lnTo>
                  <a:lnTo>
                    <a:pt x="50" y="118"/>
                  </a:lnTo>
                  <a:lnTo>
                    <a:pt x="48" y="116"/>
                  </a:lnTo>
                  <a:lnTo>
                    <a:pt x="46" y="110"/>
                  </a:lnTo>
                  <a:lnTo>
                    <a:pt x="44" y="109"/>
                  </a:lnTo>
                  <a:lnTo>
                    <a:pt x="44" y="110"/>
                  </a:lnTo>
                  <a:lnTo>
                    <a:pt x="44" y="112"/>
                  </a:lnTo>
                  <a:lnTo>
                    <a:pt x="43" y="112"/>
                  </a:lnTo>
                  <a:lnTo>
                    <a:pt x="41" y="110"/>
                  </a:lnTo>
                  <a:lnTo>
                    <a:pt x="39" y="107"/>
                  </a:lnTo>
                  <a:lnTo>
                    <a:pt x="39" y="107"/>
                  </a:lnTo>
                  <a:lnTo>
                    <a:pt x="34" y="109"/>
                  </a:lnTo>
                  <a:lnTo>
                    <a:pt x="34" y="110"/>
                  </a:lnTo>
                  <a:lnTo>
                    <a:pt x="30" y="112"/>
                  </a:lnTo>
                  <a:lnTo>
                    <a:pt x="30" y="112"/>
                  </a:lnTo>
                  <a:lnTo>
                    <a:pt x="30" y="109"/>
                  </a:lnTo>
                  <a:lnTo>
                    <a:pt x="30" y="109"/>
                  </a:lnTo>
                  <a:lnTo>
                    <a:pt x="21" y="110"/>
                  </a:lnTo>
                  <a:lnTo>
                    <a:pt x="21" y="109"/>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3"/>
                  </a:lnTo>
                  <a:lnTo>
                    <a:pt x="19" y="91"/>
                  </a:lnTo>
                  <a:lnTo>
                    <a:pt x="16" y="93"/>
                  </a:lnTo>
                  <a:lnTo>
                    <a:pt x="14" y="91"/>
                  </a:lnTo>
                  <a:lnTo>
                    <a:pt x="16" y="89"/>
                  </a:lnTo>
                  <a:lnTo>
                    <a:pt x="18" y="87"/>
                  </a:lnTo>
                  <a:lnTo>
                    <a:pt x="16" y="84"/>
                  </a:lnTo>
                  <a:lnTo>
                    <a:pt x="14" y="82"/>
                  </a:lnTo>
                  <a:lnTo>
                    <a:pt x="10" y="82"/>
                  </a:lnTo>
                  <a:lnTo>
                    <a:pt x="7" y="80"/>
                  </a:lnTo>
                  <a:lnTo>
                    <a:pt x="5" y="80"/>
                  </a:lnTo>
                  <a:lnTo>
                    <a:pt x="3" y="80"/>
                  </a:lnTo>
                  <a:lnTo>
                    <a:pt x="2" y="78"/>
                  </a:lnTo>
                  <a:lnTo>
                    <a:pt x="2"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8"/>
                  </a:lnTo>
                  <a:lnTo>
                    <a:pt x="12" y="66"/>
                  </a:lnTo>
                  <a:lnTo>
                    <a:pt x="12" y="64"/>
                  </a:lnTo>
                  <a:lnTo>
                    <a:pt x="10" y="62"/>
                  </a:lnTo>
                  <a:lnTo>
                    <a:pt x="10" y="60"/>
                  </a:lnTo>
                  <a:lnTo>
                    <a:pt x="9" y="59"/>
                  </a:lnTo>
                  <a:lnTo>
                    <a:pt x="9" y="55"/>
                  </a:lnTo>
                  <a:lnTo>
                    <a:pt x="12" y="53"/>
                  </a:lnTo>
                  <a:lnTo>
                    <a:pt x="10" y="51"/>
                  </a:lnTo>
                  <a:lnTo>
                    <a:pt x="0" y="53"/>
                  </a:lnTo>
                  <a:lnTo>
                    <a:pt x="0" y="51"/>
                  </a:lnTo>
                  <a:lnTo>
                    <a:pt x="0" y="46"/>
                  </a:lnTo>
                  <a:lnTo>
                    <a:pt x="2" y="43"/>
                  </a:lnTo>
                  <a:lnTo>
                    <a:pt x="3" y="43"/>
                  </a:lnTo>
                  <a:lnTo>
                    <a:pt x="9" y="34"/>
                  </a:lnTo>
                  <a:lnTo>
                    <a:pt x="12" y="35"/>
                  </a:lnTo>
                  <a:lnTo>
                    <a:pt x="18" y="34"/>
                  </a:lnTo>
                  <a:lnTo>
                    <a:pt x="19" y="35"/>
                  </a:lnTo>
                  <a:lnTo>
                    <a:pt x="23" y="35"/>
                  </a:lnTo>
                  <a:lnTo>
                    <a:pt x="27" y="35"/>
                  </a:lnTo>
                  <a:lnTo>
                    <a:pt x="25" y="32"/>
                  </a:lnTo>
                  <a:lnTo>
                    <a:pt x="27" y="32"/>
                  </a:lnTo>
                  <a:lnTo>
                    <a:pt x="28" y="34"/>
                  </a:lnTo>
                  <a:lnTo>
                    <a:pt x="28" y="34"/>
                  </a:lnTo>
                  <a:lnTo>
                    <a:pt x="46" y="34"/>
                  </a:lnTo>
                  <a:lnTo>
                    <a:pt x="46" y="32"/>
                  </a:lnTo>
                  <a:lnTo>
                    <a:pt x="43" y="32"/>
                  </a:lnTo>
                  <a:lnTo>
                    <a:pt x="43" y="30"/>
                  </a:lnTo>
                  <a:lnTo>
                    <a:pt x="46" y="28"/>
                  </a:lnTo>
                  <a:lnTo>
                    <a:pt x="59" y="28"/>
                  </a:lnTo>
                  <a:lnTo>
                    <a:pt x="59" y="27"/>
                  </a:lnTo>
                  <a:lnTo>
                    <a:pt x="57" y="27"/>
                  </a:lnTo>
                  <a:lnTo>
                    <a:pt x="55" y="27"/>
                  </a:lnTo>
                  <a:lnTo>
                    <a:pt x="50" y="27"/>
                  </a:lnTo>
                  <a:lnTo>
                    <a:pt x="50" y="25"/>
                  </a:lnTo>
                  <a:lnTo>
                    <a:pt x="48" y="25"/>
                  </a:lnTo>
                  <a:lnTo>
                    <a:pt x="48" y="23"/>
                  </a:lnTo>
                  <a:lnTo>
                    <a:pt x="46" y="21"/>
                  </a:lnTo>
                  <a:lnTo>
                    <a:pt x="48" y="18"/>
                  </a:lnTo>
                  <a:lnTo>
                    <a:pt x="50" y="18"/>
                  </a:lnTo>
                  <a:lnTo>
                    <a:pt x="52" y="18"/>
                  </a:lnTo>
                  <a:lnTo>
                    <a:pt x="55" y="19"/>
                  </a:lnTo>
                  <a:lnTo>
                    <a:pt x="69" y="19"/>
                  </a:lnTo>
                  <a:lnTo>
                    <a:pt x="71" y="21"/>
                  </a:lnTo>
                  <a:lnTo>
                    <a:pt x="73" y="21"/>
                  </a:lnTo>
                  <a:lnTo>
                    <a:pt x="78" y="21"/>
                  </a:lnTo>
                  <a:lnTo>
                    <a:pt x="84" y="19"/>
                  </a:lnTo>
                  <a:lnTo>
                    <a:pt x="85" y="16"/>
                  </a:lnTo>
                  <a:lnTo>
                    <a:pt x="116" y="0"/>
                  </a:lnTo>
                  <a:lnTo>
                    <a:pt x="137" y="2"/>
                  </a:lnTo>
                  <a:lnTo>
                    <a:pt x="141" y="0"/>
                  </a:lnTo>
                  <a:lnTo>
                    <a:pt x="143" y="0"/>
                  </a:lnTo>
                  <a:lnTo>
                    <a:pt x="144" y="0"/>
                  </a:lnTo>
                  <a:lnTo>
                    <a:pt x="144" y="2"/>
                  </a:lnTo>
                  <a:lnTo>
                    <a:pt x="146" y="5"/>
                  </a:lnTo>
                  <a:lnTo>
                    <a:pt x="155" y="9"/>
                  </a:lnTo>
                  <a:lnTo>
                    <a:pt x="159" y="7"/>
                  </a:lnTo>
                  <a:lnTo>
                    <a:pt x="162" y="16"/>
                  </a:lnTo>
                  <a:lnTo>
                    <a:pt x="171" y="16"/>
                  </a:lnTo>
                  <a:lnTo>
                    <a:pt x="180" y="23"/>
                  </a:lnTo>
                  <a:lnTo>
                    <a:pt x="184" y="21"/>
                  </a:lnTo>
                  <a:lnTo>
                    <a:pt x="191" y="23"/>
                  </a:lnTo>
                  <a:lnTo>
                    <a:pt x="210" y="19"/>
                  </a:lnTo>
                  <a:lnTo>
                    <a:pt x="219" y="23"/>
                  </a:lnTo>
                  <a:lnTo>
                    <a:pt x="226" y="21"/>
                  </a:lnTo>
                  <a:lnTo>
                    <a:pt x="244" y="10"/>
                  </a:lnTo>
                  <a:lnTo>
                    <a:pt x="244" y="9"/>
                  </a:lnTo>
                  <a:lnTo>
                    <a:pt x="246" y="10"/>
                  </a:lnTo>
                  <a:lnTo>
                    <a:pt x="248" y="10"/>
                  </a:lnTo>
                  <a:lnTo>
                    <a:pt x="251" y="10"/>
                  </a:lnTo>
                  <a:lnTo>
                    <a:pt x="258" y="12"/>
                  </a:lnTo>
                  <a:lnTo>
                    <a:pt x="260" y="12"/>
                  </a:lnTo>
                  <a:lnTo>
                    <a:pt x="260" y="9"/>
                  </a:lnTo>
                  <a:lnTo>
                    <a:pt x="262" y="9"/>
                  </a:lnTo>
                  <a:lnTo>
                    <a:pt x="264" y="9"/>
                  </a:lnTo>
                  <a:lnTo>
                    <a:pt x="271" y="16"/>
                  </a:lnTo>
                  <a:lnTo>
                    <a:pt x="273" y="16"/>
                  </a:lnTo>
                  <a:lnTo>
                    <a:pt x="276" y="21"/>
                  </a:lnTo>
                  <a:lnTo>
                    <a:pt x="278" y="25"/>
                  </a:lnTo>
                  <a:lnTo>
                    <a:pt x="280" y="35"/>
                  </a:lnTo>
                  <a:lnTo>
                    <a:pt x="282" y="37"/>
                  </a:lnTo>
                  <a:lnTo>
                    <a:pt x="289" y="41"/>
                  </a:lnTo>
                  <a:lnTo>
                    <a:pt x="291" y="43"/>
                  </a:lnTo>
                  <a:lnTo>
                    <a:pt x="292"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7" y="94"/>
                  </a:lnTo>
                  <a:lnTo>
                    <a:pt x="260" y="100"/>
                  </a:lnTo>
                  <a:lnTo>
                    <a:pt x="258" y="100"/>
                  </a:lnTo>
                  <a:lnTo>
                    <a:pt x="258" y="100"/>
                  </a:lnTo>
                  <a:lnTo>
                    <a:pt x="258" y="98"/>
                  </a:lnTo>
                  <a:lnTo>
                    <a:pt x="257" y="98"/>
                  </a:lnTo>
                  <a:lnTo>
                    <a:pt x="257" y="98"/>
                  </a:lnTo>
                  <a:lnTo>
                    <a:pt x="253" y="100"/>
                  </a:lnTo>
                  <a:lnTo>
                    <a:pt x="248" y="101"/>
                  </a:lnTo>
                  <a:lnTo>
                    <a:pt x="239" y="101"/>
                  </a:lnTo>
                  <a:lnTo>
                    <a:pt x="235" y="101"/>
                  </a:lnTo>
                  <a:lnTo>
                    <a:pt x="228" y="103"/>
                  </a:lnTo>
                  <a:lnTo>
                    <a:pt x="223" y="107"/>
                  </a:lnTo>
                  <a:lnTo>
                    <a:pt x="219" y="107"/>
                  </a:lnTo>
                  <a:lnTo>
                    <a:pt x="217" y="109"/>
                  </a:lnTo>
                  <a:lnTo>
                    <a:pt x="209" y="110"/>
                  </a:lnTo>
                  <a:lnTo>
                    <a:pt x="200" y="109"/>
                  </a:lnTo>
                  <a:lnTo>
                    <a:pt x="196" y="105"/>
                  </a:lnTo>
                  <a:lnTo>
                    <a:pt x="194" y="105"/>
                  </a:lnTo>
                  <a:lnTo>
                    <a:pt x="191" y="105"/>
                  </a:lnTo>
                  <a:lnTo>
                    <a:pt x="182" y="110"/>
                  </a:lnTo>
                  <a:lnTo>
                    <a:pt x="180" y="110"/>
                  </a:lnTo>
                  <a:lnTo>
                    <a:pt x="176" y="110"/>
                  </a:lnTo>
                  <a:lnTo>
                    <a:pt x="175" y="110"/>
                  </a:lnTo>
                  <a:lnTo>
                    <a:pt x="173" y="110"/>
                  </a:lnTo>
                  <a:lnTo>
                    <a:pt x="173" y="109"/>
                  </a:lnTo>
                  <a:lnTo>
                    <a:pt x="173" y="109"/>
                  </a:lnTo>
                  <a:lnTo>
                    <a:pt x="171" y="109"/>
                  </a:lnTo>
                  <a:lnTo>
                    <a:pt x="169" y="107"/>
                  </a:lnTo>
                  <a:lnTo>
                    <a:pt x="167" y="107"/>
                  </a:lnTo>
                  <a:lnTo>
                    <a:pt x="166" y="110"/>
                  </a:lnTo>
                  <a:lnTo>
                    <a:pt x="166" y="110"/>
                  </a:lnTo>
                  <a:lnTo>
                    <a:pt x="166" y="112"/>
                  </a:lnTo>
                  <a:lnTo>
                    <a:pt x="166" y="114"/>
                  </a:lnTo>
                  <a:lnTo>
                    <a:pt x="167" y="118"/>
                  </a:lnTo>
                  <a:lnTo>
                    <a:pt x="167" y="119"/>
                  </a:lnTo>
                  <a:lnTo>
                    <a:pt x="167" y="119"/>
                  </a:lnTo>
                  <a:lnTo>
                    <a:pt x="166" y="119"/>
                  </a:lnTo>
                  <a:lnTo>
                    <a:pt x="162" y="119"/>
                  </a:lnTo>
                  <a:lnTo>
                    <a:pt x="162" y="123"/>
                  </a:lnTo>
                  <a:lnTo>
                    <a:pt x="160" y="125"/>
                  </a:lnTo>
                  <a:lnTo>
                    <a:pt x="160" y="125"/>
                  </a:lnTo>
                  <a:lnTo>
                    <a:pt x="159" y="126"/>
                  </a:lnTo>
                  <a:lnTo>
                    <a:pt x="157" y="126"/>
                  </a:lnTo>
                  <a:lnTo>
                    <a:pt x="157" y="125"/>
                  </a:lnTo>
                  <a:lnTo>
                    <a:pt x="155" y="125"/>
                  </a:lnTo>
                  <a:lnTo>
                    <a:pt x="157" y="12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8" name="Freeform 5737"/>
            <p:cNvSpPr>
              <a:spLocks/>
            </p:cNvSpPr>
            <p:nvPr/>
          </p:nvSpPr>
          <p:spPr bwMode="auto">
            <a:xfrm>
              <a:off x="3114" y="1968"/>
              <a:ext cx="298" cy="126"/>
            </a:xfrm>
            <a:custGeom>
              <a:avLst/>
              <a:gdLst/>
              <a:ahLst/>
              <a:cxnLst>
                <a:cxn ang="0">
                  <a:pos x="159" y="112"/>
                </a:cxn>
                <a:cxn ang="0">
                  <a:pos x="151" y="112"/>
                </a:cxn>
                <a:cxn ang="0">
                  <a:pos x="139" y="109"/>
                </a:cxn>
                <a:cxn ang="0">
                  <a:pos x="126" y="118"/>
                </a:cxn>
                <a:cxn ang="0">
                  <a:pos x="116" y="121"/>
                </a:cxn>
                <a:cxn ang="0">
                  <a:pos x="82" y="107"/>
                </a:cxn>
                <a:cxn ang="0">
                  <a:pos x="69" y="114"/>
                </a:cxn>
                <a:cxn ang="0">
                  <a:pos x="50" y="118"/>
                </a:cxn>
                <a:cxn ang="0">
                  <a:pos x="44" y="110"/>
                </a:cxn>
                <a:cxn ang="0">
                  <a:pos x="39" y="107"/>
                </a:cxn>
                <a:cxn ang="0">
                  <a:pos x="30" y="112"/>
                </a:cxn>
                <a:cxn ang="0">
                  <a:pos x="21" y="110"/>
                </a:cxn>
                <a:cxn ang="0">
                  <a:pos x="30" y="107"/>
                </a:cxn>
                <a:cxn ang="0">
                  <a:pos x="19" y="103"/>
                </a:cxn>
                <a:cxn ang="0">
                  <a:pos x="18" y="96"/>
                </a:cxn>
                <a:cxn ang="0">
                  <a:pos x="16" y="93"/>
                </a:cxn>
                <a:cxn ang="0">
                  <a:pos x="16" y="84"/>
                </a:cxn>
                <a:cxn ang="0">
                  <a:pos x="5" y="80"/>
                </a:cxn>
                <a:cxn ang="0">
                  <a:pos x="3" y="76"/>
                </a:cxn>
                <a:cxn ang="0">
                  <a:pos x="5" y="71"/>
                </a:cxn>
                <a:cxn ang="0">
                  <a:pos x="14" y="75"/>
                </a:cxn>
                <a:cxn ang="0">
                  <a:pos x="12" y="66"/>
                </a:cxn>
                <a:cxn ang="0">
                  <a:pos x="9" y="59"/>
                </a:cxn>
                <a:cxn ang="0">
                  <a:pos x="0" y="53"/>
                </a:cxn>
                <a:cxn ang="0">
                  <a:pos x="3" y="43"/>
                </a:cxn>
                <a:cxn ang="0">
                  <a:pos x="19" y="35"/>
                </a:cxn>
                <a:cxn ang="0">
                  <a:pos x="27" y="32"/>
                </a:cxn>
                <a:cxn ang="0">
                  <a:pos x="46" y="32"/>
                </a:cxn>
                <a:cxn ang="0">
                  <a:pos x="59" y="28"/>
                </a:cxn>
                <a:cxn ang="0">
                  <a:pos x="50" y="27"/>
                </a:cxn>
                <a:cxn ang="0">
                  <a:pos x="46" y="21"/>
                </a:cxn>
                <a:cxn ang="0">
                  <a:pos x="55" y="19"/>
                </a:cxn>
                <a:cxn ang="0">
                  <a:pos x="78" y="21"/>
                </a:cxn>
                <a:cxn ang="0">
                  <a:pos x="137" y="2"/>
                </a:cxn>
                <a:cxn ang="0">
                  <a:pos x="144" y="2"/>
                </a:cxn>
                <a:cxn ang="0">
                  <a:pos x="162" y="16"/>
                </a:cxn>
                <a:cxn ang="0">
                  <a:pos x="191" y="23"/>
                </a:cxn>
                <a:cxn ang="0">
                  <a:pos x="244" y="10"/>
                </a:cxn>
                <a:cxn ang="0">
                  <a:pos x="251" y="10"/>
                </a:cxn>
                <a:cxn ang="0">
                  <a:pos x="262" y="9"/>
                </a:cxn>
                <a:cxn ang="0">
                  <a:pos x="276" y="21"/>
                </a:cxn>
                <a:cxn ang="0">
                  <a:pos x="289" y="41"/>
                </a:cxn>
                <a:cxn ang="0">
                  <a:pos x="291" y="53"/>
                </a:cxn>
                <a:cxn ang="0">
                  <a:pos x="294" y="89"/>
                </a:cxn>
                <a:cxn ang="0">
                  <a:pos x="291" y="100"/>
                </a:cxn>
                <a:cxn ang="0">
                  <a:pos x="260" y="100"/>
                </a:cxn>
                <a:cxn ang="0">
                  <a:pos x="257" y="98"/>
                </a:cxn>
                <a:cxn ang="0">
                  <a:pos x="239" y="101"/>
                </a:cxn>
                <a:cxn ang="0">
                  <a:pos x="219" y="107"/>
                </a:cxn>
                <a:cxn ang="0">
                  <a:pos x="196" y="105"/>
                </a:cxn>
                <a:cxn ang="0">
                  <a:pos x="180" y="110"/>
                </a:cxn>
                <a:cxn ang="0">
                  <a:pos x="173" y="109"/>
                </a:cxn>
                <a:cxn ang="0">
                  <a:pos x="167" y="107"/>
                </a:cxn>
                <a:cxn ang="0">
                  <a:pos x="166" y="114"/>
                </a:cxn>
                <a:cxn ang="0">
                  <a:pos x="166" y="119"/>
                </a:cxn>
                <a:cxn ang="0">
                  <a:pos x="160" y="125"/>
                </a:cxn>
                <a:cxn ang="0">
                  <a:pos x="155" y="125"/>
                </a:cxn>
              </a:cxnLst>
              <a:rect l="0" t="0" r="r" b="b"/>
              <a:pathLst>
                <a:path w="298" h="126">
                  <a:moveTo>
                    <a:pt x="157" y="123"/>
                  </a:moveTo>
                  <a:lnTo>
                    <a:pt x="155" y="119"/>
                  </a:lnTo>
                  <a:lnTo>
                    <a:pt x="157" y="114"/>
                  </a:lnTo>
                  <a:lnTo>
                    <a:pt x="159" y="112"/>
                  </a:lnTo>
                  <a:lnTo>
                    <a:pt x="160" y="109"/>
                  </a:lnTo>
                  <a:lnTo>
                    <a:pt x="157" y="107"/>
                  </a:lnTo>
                  <a:lnTo>
                    <a:pt x="151" y="109"/>
                  </a:lnTo>
                  <a:lnTo>
                    <a:pt x="151" y="112"/>
                  </a:lnTo>
                  <a:lnTo>
                    <a:pt x="150" y="112"/>
                  </a:lnTo>
                  <a:lnTo>
                    <a:pt x="146" y="112"/>
                  </a:lnTo>
                  <a:lnTo>
                    <a:pt x="141" y="109"/>
                  </a:lnTo>
                  <a:lnTo>
                    <a:pt x="139" y="109"/>
                  </a:lnTo>
                  <a:lnTo>
                    <a:pt x="137" y="109"/>
                  </a:lnTo>
                  <a:lnTo>
                    <a:pt x="134" y="109"/>
                  </a:lnTo>
                  <a:lnTo>
                    <a:pt x="128" y="114"/>
                  </a:lnTo>
                  <a:lnTo>
                    <a:pt x="126" y="118"/>
                  </a:lnTo>
                  <a:lnTo>
                    <a:pt x="123" y="118"/>
                  </a:lnTo>
                  <a:lnTo>
                    <a:pt x="121" y="119"/>
                  </a:lnTo>
                  <a:lnTo>
                    <a:pt x="118" y="121"/>
                  </a:lnTo>
                  <a:lnTo>
                    <a:pt x="116" y="121"/>
                  </a:lnTo>
                  <a:lnTo>
                    <a:pt x="107" y="123"/>
                  </a:lnTo>
                  <a:lnTo>
                    <a:pt x="101" y="121"/>
                  </a:lnTo>
                  <a:lnTo>
                    <a:pt x="98" y="116"/>
                  </a:lnTo>
                  <a:lnTo>
                    <a:pt x="82" y="107"/>
                  </a:lnTo>
                  <a:lnTo>
                    <a:pt x="71" y="107"/>
                  </a:lnTo>
                  <a:lnTo>
                    <a:pt x="71" y="109"/>
                  </a:lnTo>
                  <a:lnTo>
                    <a:pt x="71" y="112"/>
                  </a:lnTo>
                  <a:lnTo>
                    <a:pt x="69" y="114"/>
                  </a:lnTo>
                  <a:lnTo>
                    <a:pt x="69" y="118"/>
                  </a:lnTo>
                  <a:lnTo>
                    <a:pt x="59" y="121"/>
                  </a:lnTo>
                  <a:lnTo>
                    <a:pt x="53" y="119"/>
                  </a:lnTo>
                  <a:lnTo>
                    <a:pt x="50" y="118"/>
                  </a:lnTo>
                  <a:lnTo>
                    <a:pt x="48" y="116"/>
                  </a:lnTo>
                  <a:lnTo>
                    <a:pt x="46" y="110"/>
                  </a:lnTo>
                  <a:lnTo>
                    <a:pt x="44" y="109"/>
                  </a:lnTo>
                  <a:lnTo>
                    <a:pt x="44" y="110"/>
                  </a:lnTo>
                  <a:lnTo>
                    <a:pt x="44" y="112"/>
                  </a:lnTo>
                  <a:lnTo>
                    <a:pt x="43" y="112"/>
                  </a:lnTo>
                  <a:lnTo>
                    <a:pt x="41" y="110"/>
                  </a:lnTo>
                  <a:lnTo>
                    <a:pt x="39" y="107"/>
                  </a:lnTo>
                  <a:lnTo>
                    <a:pt x="39" y="107"/>
                  </a:lnTo>
                  <a:lnTo>
                    <a:pt x="34" y="109"/>
                  </a:lnTo>
                  <a:lnTo>
                    <a:pt x="34" y="110"/>
                  </a:lnTo>
                  <a:lnTo>
                    <a:pt x="30" y="112"/>
                  </a:lnTo>
                  <a:lnTo>
                    <a:pt x="30" y="112"/>
                  </a:lnTo>
                  <a:lnTo>
                    <a:pt x="30" y="109"/>
                  </a:lnTo>
                  <a:lnTo>
                    <a:pt x="30" y="109"/>
                  </a:lnTo>
                  <a:lnTo>
                    <a:pt x="21" y="110"/>
                  </a:lnTo>
                  <a:lnTo>
                    <a:pt x="21" y="109"/>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3"/>
                  </a:lnTo>
                  <a:lnTo>
                    <a:pt x="19" y="91"/>
                  </a:lnTo>
                  <a:lnTo>
                    <a:pt x="16" y="93"/>
                  </a:lnTo>
                  <a:lnTo>
                    <a:pt x="14" y="91"/>
                  </a:lnTo>
                  <a:lnTo>
                    <a:pt x="16" y="89"/>
                  </a:lnTo>
                  <a:lnTo>
                    <a:pt x="18" y="87"/>
                  </a:lnTo>
                  <a:lnTo>
                    <a:pt x="16" y="84"/>
                  </a:lnTo>
                  <a:lnTo>
                    <a:pt x="14" y="82"/>
                  </a:lnTo>
                  <a:lnTo>
                    <a:pt x="10" y="82"/>
                  </a:lnTo>
                  <a:lnTo>
                    <a:pt x="7" y="80"/>
                  </a:lnTo>
                  <a:lnTo>
                    <a:pt x="5" y="80"/>
                  </a:lnTo>
                  <a:lnTo>
                    <a:pt x="3" y="80"/>
                  </a:lnTo>
                  <a:lnTo>
                    <a:pt x="2" y="78"/>
                  </a:lnTo>
                  <a:lnTo>
                    <a:pt x="2"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8"/>
                  </a:lnTo>
                  <a:lnTo>
                    <a:pt x="12" y="66"/>
                  </a:lnTo>
                  <a:lnTo>
                    <a:pt x="12" y="64"/>
                  </a:lnTo>
                  <a:lnTo>
                    <a:pt x="10" y="62"/>
                  </a:lnTo>
                  <a:lnTo>
                    <a:pt x="10" y="60"/>
                  </a:lnTo>
                  <a:lnTo>
                    <a:pt x="9" y="59"/>
                  </a:lnTo>
                  <a:lnTo>
                    <a:pt x="9" y="55"/>
                  </a:lnTo>
                  <a:lnTo>
                    <a:pt x="12" y="53"/>
                  </a:lnTo>
                  <a:lnTo>
                    <a:pt x="10" y="51"/>
                  </a:lnTo>
                  <a:lnTo>
                    <a:pt x="0" y="53"/>
                  </a:lnTo>
                  <a:lnTo>
                    <a:pt x="0" y="51"/>
                  </a:lnTo>
                  <a:lnTo>
                    <a:pt x="0" y="46"/>
                  </a:lnTo>
                  <a:lnTo>
                    <a:pt x="2" y="43"/>
                  </a:lnTo>
                  <a:lnTo>
                    <a:pt x="3" y="43"/>
                  </a:lnTo>
                  <a:lnTo>
                    <a:pt x="9" y="34"/>
                  </a:lnTo>
                  <a:lnTo>
                    <a:pt x="12" y="35"/>
                  </a:lnTo>
                  <a:lnTo>
                    <a:pt x="18" y="34"/>
                  </a:lnTo>
                  <a:lnTo>
                    <a:pt x="19" y="35"/>
                  </a:lnTo>
                  <a:lnTo>
                    <a:pt x="23" y="35"/>
                  </a:lnTo>
                  <a:lnTo>
                    <a:pt x="27" y="35"/>
                  </a:lnTo>
                  <a:lnTo>
                    <a:pt x="25" y="32"/>
                  </a:lnTo>
                  <a:lnTo>
                    <a:pt x="27" y="32"/>
                  </a:lnTo>
                  <a:lnTo>
                    <a:pt x="28" y="34"/>
                  </a:lnTo>
                  <a:lnTo>
                    <a:pt x="28" y="34"/>
                  </a:lnTo>
                  <a:lnTo>
                    <a:pt x="46" y="34"/>
                  </a:lnTo>
                  <a:lnTo>
                    <a:pt x="46" y="32"/>
                  </a:lnTo>
                  <a:lnTo>
                    <a:pt x="43" y="32"/>
                  </a:lnTo>
                  <a:lnTo>
                    <a:pt x="43" y="30"/>
                  </a:lnTo>
                  <a:lnTo>
                    <a:pt x="46" y="28"/>
                  </a:lnTo>
                  <a:lnTo>
                    <a:pt x="59" y="28"/>
                  </a:lnTo>
                  <a:lnTo>
                    <a:pt x="59" y="27"/>
                  </a:lnTo>
                  <a:lnTo>
                    <a:pt x="57" y="27"/>
                  </a:lnTo>
                  <a:lnTo>
                    <a:pt x="55" y="27"/>
                  </a:lnTo>
                  <a:lnTo>
                    <a:pt x="50" y="27"/>
                  </a:lnTo>
                  <a:lnTo>
                    <a:pt x="50" y="25"/>
                  </a:lnTo>
                  <a:lnTo>
                    <a:pt x="48" y="25"/>
                  </a:lnTo>
                  <a:lnTo>
                    <a:pt x="48" y="23"/>
                  </a:lnTo>
                  <a:lnTo>
                    <a:pt x="46" y="21"/>
                  </a:lnTo>
                  <a:lnTo>
                    <a:pt x="48" y="18"/>
                  </a:lnTo>
                  <a:lnTo>
                    <a:pt x="50" y="18"/>
                  </a:lnTo>
                  <a:lnTo>
                    <a:pt x="52" y="18"/>
                  </a:lnTo>
                  <a:lnTo>
                    <a:pt x="55" y="19"/>
                  </a:lnTo>
                  <a:lnTo>
                    <a:pt x="69" y="19"/>
                  </a:lnTo>
                  <a:lnTo>
                    <a:pt x="71" y="21"/>
                  </a:lnTo>
                  <a:lnTo>
                    <a:pt x="73" y="21"/>
                  </a:lnTo>
                  <a:lnTo>
                    <a:pt x="78" y="21"/>
                  </a:lnTo>
                  <a:lnTo>
                    <a:pt x="84" y="19"/>
                  </a:lnTo>
                  <a:lnTo>
                    <a:pt x="85" y="16"/>
                  </a:lnTo>
                  <a:lnTo>
                    <a:pt x="116" y="0"/>
                  </a:lnTo>
                  <a:lnTo>
                    <a:pt x="137" y="2"/>
                  </a:lnTo>
                  <a:lnTo>
                    <a:pt x="141" y="0"/>
                  </a:lnTo>
                  <a:lnTo>
                    <a:pt x="143" y="0"/>
                  </a:lnTo>
                  <a:lnTo>
                    <a:pt x="144" y="0"/>
                  </a:lnTo>
                  <a:lnTo>
                    <a:pt x="144" y="2"/>
                  </a:lnTo>
                  <a:lnTo>
                    <a:pt x="146" y="5"/>
                  </a:lnTo>
                  <a:lnTo>
                    <a:pt x="155" y="9"/>
                  </a:lnTo>
                  <a:lnTo>
                    <a:pt x="159" y="7"/>
                  </a:lnTo>
                  <a:lnTo>
                    <a:pt x="162" y="16"/>
                  </a:lnTo>
                  <a:lnTo>
                    <a:pt x="171" y="16"/>
                  </a:lnTo>
                  <a:lnTo>
                    <a:pt x="180" y="23"/>
                  </a:lnTo>
                  <a:lnTo>
                    <a:pt x="184" y="21"/>
                  </a:lnTo>
                  <a:lnTo>
                    <a:pt x="191" y="23"/>
                  </a:lnTo>
                  <a:lnTo>
                    <a:pt x="210" y="19"/>
                  </a:lnTo>
                  <a:lnTo>
                    <a:pt x="219" y="23"/>
                  </a:lnTo>
                  <a:lnTo>
                    <a:pt x="226" y="21"/>
                  </a:lnTo>
                  <a:lnTo>
                    <a:pt x="244" y="10"/>
                  </a:lnTo>
                  <a:lnTo>
                    <a:pt x="244" y="9"/>
                  </a:lnTo>
                  <a:lnTo>
                    <a:pt x="246" y="10"/>
                  </a:lnTo>
                  <a:lnTo>
                    <a:pt x="248" y="10"/>
                  </a:lnTo>
                  <a:lnTo>
                    <a:pt x="251" y="10"/>
                  </a:lnTo>
                  <a:lnTo>
                    <a:pt x="258" y="12"/>
                  </a:lnTo>
                  <a:lnTo>
                    <a:pt x="260" y="12"/>
                  </a:lnTo>
                  <a:lnTo>
                    <a:pt x="260" y="9"/>
                  </a:lnTo>
                  <a:lnTo>
                    <a:pt x="262" y="9"/>
                  </a:lnTo>
                  <a:lnTo>
                    <a:pt x="264" y="9"/>
                  </a:lnTo>
                  <a:lnTo>
                    <a:pt x="271" y="16"/>
                  </a:lnTo>
                  <a:lnTo>
                    <a:pt x="273" y="16"/>
                  </a:lnTo>
                  <a:lnTo>
                    <a:pt x="276" y="21"/>
                  </a:lnTo>
                  <a:lnTo>
                    <a:pt x="278" y="25"/>
                  </a:lnTo>
                  <a:lnTo>
                    <a:pt x="280" y="35"/>
                  </a:lnTo>
                  <a:lnTo>
                    <a:pt x="282" y="37"/>
                  </a:lnTo>
                  <a:lnTo>
                    <a:pt x="289" y="41"/>
                  </a:lnTo>
                  <a:lnTo>
                    <a:pt x="291" y="43"/>
                  </a:lnTo>
                  <a:lnTo>
                    <a:pt x="292"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7" y="94"/>
                  </a:lnTo>
                  <a:lnTo>
                    <a:pt x="260" y="100"/>
                  </a:lnTo>
                  <a:lnTo>
                    <a:pt x="258" y="100"/>
                  </a:lnTo>
                  <a:lnTo>
                    <a:pt x="258" y="100"/>
                  </a:lnTo>
                  <a:lnTo>
                    <a:pt x="258" y="98"/>
                  </a:lnTo>
                  <a:lnTo>
                    <a:pt x="257" y="98"/>
                  </a:lnTo>
                  <a:lnTo>
                    <a:pt x="257" y="98"/>
                  </a:lnTo>
                  <a:lnTo>
                    <a:pt x="253" y="100"/>
                  </a:lnTo>
                  <a:lnTo>
                    <a:pt x="248" y="101"/>
                  </a:lnTo>
                  <a:lnTo>
                    <a:pt x="239" y="101"/>
                  </a:lnTo>
                  <a:lnTo>
                    <a:pt x="235" y="101"/>
                  </a:lnTo>
                  <a:lnTo>
                    <a:pt x="228" y="103"/>
                  </a:lnTo>
                  <a:lnTo>
                    <a:pt x="223" y="107"/>
                  </a:lnTo>
                  <a:lnTo>
                    <a:pt x="219" y="107"/>
                  </a:lnTo>
                  <a:lnTo>
                    <a:pt x="217" y="109"/>
                  </a:lnTo>
                  <a:lnTo>
                    <a:pt x="209" y="110"/>
                  </a:lnTo>
                  <a:lnTo>
                    <a:pt x="200" y="109"/>
                  </a:lnTo>
                  <a:lnTo>
                    <a:pt x="196" y="105"/>
                  </a:lnTo>
                  <a:lnTo>
                    <a:pt x="194" y="105"/>
                  </a:lnTo>
                  <a:lnTo>
                    <a:pt x="191" y="105"/>
                  </a:lnTo>
                  <a:lnTo>
                    <a:pt x="182" y="110"/>
                  </a:lnTo>
                  <a:lnTo>
                    <a:pt x="180" y="110"/>
                  </a:lnTo>
                  <a:lnTo>
                    <a:pt x="176" y="110"/>
                  </a:lnTo>
                  <a:lnTo>
                    <a:pt x="175" y="110"/>
                  </a:lnTo>
                  <a:lnTo>
                    <a:pt x="173" y="110"/>
                  </a:lnTo>
                  <a:lnTo>
                    <a:pt x="173" y="109"/>
                  </a:lnTo>
                  <a:lnTo>
                    <a:pt x="173" y="109"/>
                  </a:lnTo>
                  <a:lnTo>
                    <a:pt x="171" y="109"/>
                  </a:lnTo>
                  <a:lnTo>
                    <a:pt x="169" y="107"/>
                  </a:lnTo>
                  <a:lnTo>
                    <a:pt x="167" y="107"/>
                  </a:lnTo>
                  <a:lnTo>
                    <a:pt x="166" y="110"/>
                  </a:lnTo>
                  <a:lnTo>
                    <a:pt x="166" y="110"/>
                  </a:lnTo>
                  <a:lnTo>
                    <a:pt x="166" y="112"/>
                  </a:lnTo>
                  <a:lnTo>
                    <a:pt x="166" y="114"/>
                  </a:lnTo>
                  <a:lnTo>
                    <a:pt x="167" y="118"/>
                  </a:lnTo>
                  <a:lnTo>
                    <a:pt x="167" y="119"/>
                  </a:lnTo>
                  <a:lnTo>
                    <a:pt x="167" y="119"/>
                  </a:lnTo>
                  <a:lnTo>
                    <a:pt x="166" y="119"/>
                  </a:lnTo>
                  <a:lnTo>
                    <a:pt x="162" y="119"/>
                  </a:lnTo>
                  <a:lnTo>
                    <a:pt x="162" y="123"/>
                  </a:lnTo>
                  <a:lnTo>
                    <a:pt x="160" y="125"/>
                  </a:lnTo>
                  <a:lnTo>
                    <a:pt x="160" y="125"/>
                  </a:lnTo>
                  <a:lnTo>
                    <a:pt x="159" y="126"/>
                  </a:lnTo>
                  <a:lnTo>
                    <a:pt x="157" y="126"/>
                  </a:lnTo>
                  <a:lnTo>
                    <a:pt x="157" y="125"/>
                  </a:lnTo>
                  <a:lnTo>
                    <a:pt x="155" y="125"/>
                  </a:lnTo>
                  <a:lnTo>
                    <a:pt x="157" y="12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19" name="Freeform 5738"/>
            <p:cNvSpPr>
              <a:spLocks/>
            </p:cNvSpPr>
            <p:nvPr/>
          </p:nvSpPr>
          <p:spPr bwMode="auto">
            <a:xfrm>
              <a:off x="3667" y="2073"/>
              <a:ext cx="269" cy="244"/>
            </a:xfrm>
            <a:custGeom>
              <a:avLst/>
              <a:gdLst/>
              <a:ahLst/>
              <a:cxnLst>
                <a:cxn ang="0">
                  <a:pos x="39" y="187"/>
                </a:cxn>
                <a:cxn ang="0">
                  <a:pos x="16" y="159"/>
                </a:cxn>
                <a:cxn ang="0">
                  <a:pos x="28" y="145"/>
                </a:cxn>
                <a:cxn ang="0">
                  <a:pos x="55" y="141"/>
                </a:cxn>
                <a:cxn ang="0">
                  <a:pos x="87" y="132"/>
                </a:cxn>
                <a:cxn ang="0">
                  <a:pos x="94" y="112"/>
                </a:cxn>
                <a:cxn ang="0">
                  <a:pos x="111" y="109"/>
                </a:cxn>
                <a:cxn ang="0">
                  <a:pos x="116" y="102"/>
                </a:cxn>
                <a:cxn ang="0">
                  <a:pos x="123" y="100"/>
                </a:cxn>
                <a:cxn ang="0">
                  <a:pos x="130" y="104"/>
                </a:cxn>
                <a:cxn ang="0">
                  <a:pos x="137" y="84"/>
                </a:cxn>
                <a:cxn ang="0">
                  <a:pos x="143" y="75"/>
                </a:cxn>
                <a:cxn ang="0">
                  <a:pos x="150" y="62"/>
                </a:cxn>
                <a:cxn ang="0">
                  <a:pos x="162" y="57"/>
                </a:cxn>
                <a:cxn ang="0">
                  <a:pos x="164" y="48"/>
                </a:cxn>
                <a:cxn ang="0">
                  <a:pos x="173" y="34"/>
                </a:cxn>
                <a:cxn ang="0">
                  <a:pos x="166" y="18"/>
                </a:cxn>
                <a:cxn ang="0">
                  <a:pos x="175" y="11"/>
                </a:cxn>
                <a:cxn ang="0">
                  <a:pos x="180" y="7"/>
                </a:cxn>
                <a:cxn ang="0">
                  <a:pos x="191" y="2"/>
                </a:cxn>
                <a:cxn ang="0">
                  <a:pos x="212" y="2"/>
                </a:cxn>
                <a:cxn ang="0">
                  <a:pos x="221" y="0"/>
                </a:cxn>
                <a:cxn ang="0">
                  <a:pos x="232" y="0"/>
                </a:cxn>
                <a:cxn ang="0">
                  <a:pos x="243" y="7"/>
                </a:cxn>
                <a:cxn ang="0">
                  <a:pos x="241" y="16"/>
                </a:cxn>
                <a:cxn ang="0">
                  <a:pos x="248" y="21"/>
                </a:cxn>
                <a:cxn ang="0">
                  <a:pos x="262" y="29"/>
                </a:cxn>
                <a:cxn ang="0">
                  <a:pos x="259" y="39"/>
                </a:cxn>
                <a:cxn ang="0">
                  <a:pos x="248" y="43"/>
                </a:cxn>
                <a:cxn ang="0">
                  <a:pos x="241" y="45"/>
                </a:cxn>
                <a:cxn ang="0">
                  <a:pos x="234" y="46"/>
                </a:cxn>
                <a:cxn ang="0">
                  <a:pos x="212" y="43"/>
                </a:cxn>
                <a:cxn ang="0">
                  <a:pos x="207" y="50"/>
                </a:cxn>
                <a:cxn ang="0">
                  <a:pos x="209" y="55"/>
                </a:cxn>
                <a:cxn ang="0">
                  <a:pos x="214" y="59"/>
                </a:cxn>
                <a:cxn ang="0">
                  <a:pos x="214" y="70"/>
                </a:cxn>
                <a:cxn ang="0">
                  <a:pos x="216" y="80"/>
                </a:cxn>
                <a:cxn ang="0">
                  <a:pos x="223" y="87"/>
                </a:cxn>
                <a:cxn ang="0">
                  <a:pos x="232" y="91"/>
                </a:cxn>
                <a:cxn ang="0">
                  <a:pos x="225" y="95"/>
                </a:cxn>
                <a:cxn ang="0">
                  <a:pos x="221" y="107"/>
                </a:cxn>
                <a:cxn ang="0">
                  <a:pos x="219" y="112"/>
                </a:cxn>
                <a:cxn ang="0">
                  <a:pos x="221" y="114"/>
                </a:cxn>
                <a:cxn ang="0">
                  <a:pos x="209" y="127"/>
                </a:cxn>
                <a:cxn ang="0">
                  <a:pos x="202" y="136"/>
                </a:cxn>
                <a:cxn ang="0">
                  <a:pos x="166" y="171"/>
                </a:cxn>
                <a:cxn ang="0">
                  <a:pos x="155" y="170"/>
                </a:cxn>
                <a:cxn ang="0">
                  <a:pos x="141" y="195"/>
                </a:cxn>
                <a:cxn ang="0">
                  <a:pos x="150" y="198"/>
                </a:cxn>
                <a:cxn ang="0">
                  <a:pos x="155" y="211"/>
                </a:cxn>
                <a:cxn ang="0">
                  <a:pos x="162" y="225"/>
                </a:cxn>
                <a:cxn ang="0">
                  <a:pos x="162" y="232"/>
                </a:cxn>
                <a:cxn ang="0">
                  <a:pos x="161" y="236"/>
                </a:cxn>
                <a:cxn ang="0">
                  <a:pos x="157" y="234"/>
                </a:cxn>
                <a:cxn ang="0">
                  <a:pos x="141" y="236"/>
                </a:cxn>
                <a:cxn ang="0">
                  <a:pos x="128" y="236"/>
                </a:cxn>
                <a:cxn ang="0">
                  <a:pos x="121" y="241"/>
                </a:cxn>
                <a:cxn ang="0">
                  <a:pos x="114" y="244"/>
                </a:cxn>
                <a:cxn ang="0">
                  <a:pos x="102" y="230"/>
                </a:cxn>
                <a:cxn ang="0">
                  <a:pos x="89" y="216"/>
                </a:cxn>
                <a:cxn ang="0">
                  <a:pos x="55" y="219"/>
                </a:cxn>
                <a:cxn ang="0">
                  <a:pos x="23" y="221"/>
                </a:cxn>
                <a:cxn ang="0">
                  <a:pos x="12" y="219"/>
                </a:cxn>
              </a:cxnLst>
              <a:rect l="0" t="0" r="r" b="b"/>
              <a:pathLst>
                <a:path w="269" h="244">
                  <a:moveTo>
                    <a:pt x="12" y="219"/>
                  </a:moveTo>
                  <a:lnTo>
                    <a:pt x="16" y="203"/>
                  </a:lnTo>
                  <a:lnTo>
                    <a:pt x="23" y="198"/>
                  </a:lnTo>
                  <a:lnTo>
                    <a:pt x="36" y="193"/>
                  </a:lnTo>
                  <a:lnTo>
                    <a:pt x="39" y="189"/>
                  </a:lnTo>
                  <a:lnTo>
                    <a:pt x="39" y="187"/>
                  </a:lnTo>
                  <a:lnTo>
                    <a:pt x="39" y="186"/>
                  </a:lnTo>
                  <a:lnTo>
                    <a:pt x="37" y="184"/>
                  </a:lnTo>
                  <a:lnTo>
                    <a:pt x="32" y="182"/>
                  </a:lnTo>
                  <a:lnTo>
                    <a:pt x="30" y="166"/>
                  </a:lnTo>
                  <a:lnTo>
                    <a:pt x="28" y="164"/>
                  </a:lnTo>
                  <a:lnTo>
                    <a:pt x="16" y="159"/>
                  </a:lnTo>
                  <a:lnTo>
                    <a:pt x="12" y="157"/>
                  </a:lnTo>
                  <a:lnTo>
                    <a:pt x="7" y="145"/>
                  </a:lnTo>
                  <a:lnTo>
                    <a:pt x="0" y="137"/>
                  </a:lnTo>
                  <a:lnTo>
                    <a:pt x="2" y="136"/>
                  </a:lnTo>
                  <a:lnTo>
                    <a:pt x="27" y="145"/>
                  </a:lnTo>
                  <a:lnTo>
                    <a:pt x="28" y="145"/>
                  </a:lnTo>
                  <a:lnTo>
                    <a:pt x="28" y="143"/>
                  </a:lnTo>
                  <a:lnTo>
                    <a:pt x="48" y="143"/>
                  </a:lnTo>
                  <a:lnTo>
                    <a:pt x="52" y="145"/>
                  </a:lnTo>
                  <a:lnTo>
                    <a:pt x="53" y="143"/>
                  </a:lnTo>
                  <a:lnTo>
                    <a:pt x="53" y="143"/>
                  </a:lnTo>
                  <a:lnTo>
                    <a:pt x="55" y="141"/>
                  </a:lnTo>
                  <a:lnTo>
                    <a:pt x="57" y="141"/>
                  </a:lnTo>
                  <a:lnTo>
                    <a:pt x="68" y="141"/>
                  </a:lnTo>
                  <a:lnTo>
                    <a:pt x="86" y="136"/>
                  </a:lnTo>
                  <a:lnTo>
                    <a:pt x="89" y="134"/>
                  </a:lnTo>
                  <a:lnTo>
                    <a:pt x="89" y="132"/>
                  </a:lnTo>
                  <a:lnTo>
                    <a:pt x="87" y="132"/>
                  </a:lnTo>
                  <a:lnTo>
                    <a:pt x="87" y="130"/>
                  </a:lnTo>
                  <a:lnTo>
                    <a:pt x="89" y="125"/>
                  </a:lnTo>
                  <a:lnTo>
                    <a:pt x="89" y="121"/>
                  </a:lnTo>
                  <a:lnTo>
                    <a:pt x="89" y="118"/>
                  </a:lnTo>
                  <a:lnTo>
                    <a:pt x="91" y="116"/>
                  </a:lnTo>
                  <a:lnTo>
                    <a:pt x="94" y="112"/>
                  </a:lnTo>
                  <a:lnTo>
                    <a:pt x="96"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19" y="100"/>
                  </a:lnTo>
                  <a:lnTo>
                    <a:pt x="123" y="102"/>
                  </a:lnTo>
                  <a:lnTo>
                    <a:pt x="123" y="102"/>
                  </a:lnTo>
                  <a:lnTo>
                    <a:pt x="123" y="100"/>
                  </a:lnTo>
                  <a:lnTo>
                    <a:pt x="123" y="100"/>
                  </a:lnTo>
                  <a:lnTo>
                    <a:pt x="125" y="100"/>
                  </a:lnTo>
                  <a:lnTo>
                    <a:pt x="127" y="100"/>
                  </a:lnTo>
                  <a:lnTo>
                    <a:pt x="127" y="102"/>
                  </a:lnTo>
                  <a:lnTo>
                    <a:pt x="128" y="104"/>
                  </a:lnTo>
                  <a:lnTo>
                    <a:pt x="128" y="104"/>
                  </a:lnTo>
                  <a:lnTo>
                    <a:pt x="130" y="104"/>
                  </a:lnTo>
                  <a:lnTo>
                    <a:pt x="136" y="98"/>
                  </a:lnTo>
                  <a:lnTo>
                    <a:pt x="136" y="96"/>
                  </a:lnTo>
                  <a:lnTo>
                    <a:pt x="136" y="89"/>
                  </a:lnTo>
                  <a:lnTo>
                    <a:pt x="136" y="87"/>
                  </a:lnTo>
                  <a:lnTo>
                    <a:pt x="137" y="84"/>
                  </a:lnTo>
                  <a:lnTo>
                    <a:pt x="137" y="84"/>
                  </a:lnTo>
                  <a:lnTo>
                    <a:pt x="137" y="84"/>
                  </a:lnTo>
                  <a:lnTo>
                    <a:pt x="137" y="82"/>
                  </a:lnTo>
                  <a:lnTo>
                    <a:pt x="137" y="80"/>
                  </a:lnTo>
                  <a:lnTo>
                    <a:pt x="139" y="79"/>
                  </a:lnTo>
                  <a:lnTo>
                    <a:pt x="139" y="75"/>
                  </a:lnTo>
                  <a:lnTo>
                    <a:pt x="143" y="75"/>
                  </a:lnTo>
                  <a:lnTo>
                    <a:pt x="146" y="75"/>
                  </a:lnTo>
                  <a:lnTo>
                    <a:pt x="150" y="71"/>
                  </a:lnTo>
                  <a:lnTo>
                    <a:pt x="152" y="70"/>
                  </a:lnTo>
                  <a:lnTo>
                    <a:pt x="152" y="70"/>
                  </a:lnTo>
                  <a:lnTo>
                    <a:pt x="150" y="68"/>
                  </a:lnTo>
                  <a:lnTo>
                    <a:pt x="150" y="62"/>
                  </a:lnTo>
                  <a:lnTo>
                    <a:pt x="148" y="62"/>
                  </a:lnTo>
                  <a:lnTo>
                    <a:pt x="146" y="59"/>
                  </a:lnTo>
                  <a:lnTo>
                    <a:pt x="146" y="57"/>
                  </a:lnTo>
                  <a:lnTo>
                    <a:pt x="148" y="57"/>
                  </a:lnTo>
                  <a:lnTo>
                    <a:pt x="157" y="59"/>
                  </a:lnTo>
                  <a:lnTo>
                    <a:pt x="162" y="57"/>
                  </a:lnTo>
                  <a:lnTo>
                    <a:pt x="164" y="54"/>
                  </a:lnTo>
                  <a:lnTo>
                    <a:pt x="164" y="52"/>
                  </a:lnTo>
                  <a:lnTo>
                    <a:pt x="166" y="52"/>
                  </a:lnTo>
                  <a:lnTo>
                    <a:pt x="164" y="50"/>
                  </a:lnTo>
                  <a:lnTo>
                    <a:pt x="164" y="50"/>
                  </a:lnTo>
                  <a:lnTo>
                    <a:pt x="164" y="48"/>
                  </a:lnTo>
                  <a:lnTo>
                    <a:pt x="164" y="46"/>
                  </a:lnTo>
                  <a:lnTo>
                    <a:pt x="166" y="45"/>
                  </a:lnTo>
                  <a:lnTo>
                    <a:pt x="171" y="37"/>
                  </a:lnTo>
                  <a:lnTo>
                    <a:pt x="173" y="36"/>
                  </a:lnTo>
                  <a:lnTo>
                    <a:pt x="173" y="34"/>
                  </a:lnTo>
                  <a:lnTo>
                    <a:pt x="173" y="34"/>
                  </a:lnTo>
                  <a:lnTo>
                    <a:pt x="173" y="32"/>
                  </a:lnTo>
                  <a:lnTo>
                    <a:pt x="173" y="30"/>
                  </a:lnTo>
                  <a:lnTo>
                    <a:pt x="173" y="30"/>
                  </a:lnTo>
                  <a:lnTo>
                    <a:pt x="171" y="23"/>
                  </a:lnTo>
                  <a:lnTo>
                    <a:pt x="168" y="20"/>
                  </a:lnTo>
                  <a:lnTo>
                    <a:pt x="166" y="18"/>
                  </a:lnTo>
                  <a:lnTo>
                    <a:pt x="168" y="16"/>
                  </a:lnTo>
                  <a:lnTo>
                    <a:pt x="168" y="16"/>
                  </a:lnTo>
                  <a:lnTo>
                    <a:pt x="173" y="13"/>
                  </a:lnTo>
                  <a:lnTo>
                    <a:pt x="173" y="11"/>
                  </a:lnTo>
                  <a:lnTo>
                    <a:pt x="173" y="11"/>
                  </a:lnTo>
                  <a:lnTo>
                    <a:pt x="175" y="11"/>
                  </a:lnTo>
                  <a:lnTo>
                    <a:pt x="177" y="11"/>
                  </a:lnTo>
                  <a:lnTo>
                    <a:pt x="177" y="11"/>
                  </a:lnTo>
                  <a:lnTo>
                    <a:pt x="177" y="9"/>
                  </a:lnTo>
                  <a:lnTo>
                    <a:pt x="177" y="9"/>
                  </a:lnTo>
                  <a:lnTo>
                    <a:pt x="180" y="7"/>
                  </a:lnTo>
                  <a:lnTo>
                    <a:pt x="180" y="7"/>
                  </a:lnTo>
                  <a:lnTo>
                    <a:pt x="182" y="5"/>
                  </a:lnTo>
                  <a:lnTo>
                    <a:pt x="182" y="5"/>
                  </a:lnTo>
                  <a:lnTo>
                    <a:pt x="184" y="5"/>
                  </a:lnTo>
                  <a:lnTo>
                    <a:pt x="185" y="5"/>
                  </a:lnTo>
                  <a:lnTo>
                    <a:pt x="189" y="4"/>
                  </a:lnTo>
                  <a:lnTo>
                    <a:pt x="191" y="2"/>
                  </a:lnTo>
                  <a:lnTo>
                    <a:pt x="194" y="2"/>
                  </a:lnTo>
                  <a:lnTo>
                    <a:pt x="194" y="2"/>
                  </a:lnTo>
                  <a:lnTo>
                    <a:pt x="205" y="2"/>
                  </a:lnTo>
                  <a:lnTo>
                    <a:pt x="207" y="2"/>
                  </a:lnTo>
                  <a:lnTo>
                    <a:pt x="209" y="2"/>
                  </a:lnTo>
                  <a:lnTo>
                    <a:pt x="212" y="2"/>
                  </a:lnTo>
                  <a:lnTo>
                    <a:pt x="214" y="2"/>
                  </a:lnTo>
                  <a:lnTo>
                    <a:pt x="216" y="2"/>
                  </a:lnTo>
                  <a:lnTo>
                    <a:pt x="216" y="2"/>
                  </a:lnTo>
                  <a:lnTo>
                    <a:pt x="218" y="0"/>
                  </a:lnTo>
                  <a:lnTo>
                    <a:pt x="221" y="0"/>
                  </a:lnTo>
                  <a:lnTo>
                    <a:pt x="221" y="0"/>
                  </a:lnTo>
                  <a:lnTo>
                    <a:pt x="221" y="0"/>
                  </a:lnTo>
                  <a:lnTo>
                    <a:pt x="225" y="0"/>
                  </a:lnTo>
                  <a:lnTo>
                    <a:pt x="228" y="0"/>
                  </a:lnTo>
                  <a:lnTo>
                    <a:pt x="228" y="0"/>
                  </a:lnTo>
                  <a:lnTo>
                    <a:pt x="230" y="2"/>
                  </a:lnTo>
                  <a:lnTo>
                    <a:pt x="232" y="0"/>
                  </a:lnTo>
                  <a:lnTo>
                    <a:pt x="234" y="2"/>
                  </a:lnTo>
                  <a:lnTo>
                    <a:pt x="234" y="5"/>
                  </a:lnTo>
                  <a:lnTo>
                    <a:pt x="234" y="5"/>
                  </a:lnTo>
                  <a:lnTo>
                    <a:pt x="235" y="4"/>
                  </a:lnTo>
                  <a:lnTo>
                    <a:pt x="237" y="4"/>
                  </a:lnTo>
                  <a:lnTo>
                    <a:pt x="243" y="7"/>
                  </a:lnTo>
                  <a:lnTo>
                    <a:pt x="243" y="9"/>
                  </a:lnTo>
                  <a:lnTo>
                    <a:pt x="243" y="13"/>
                  </a:lnTo>
                  <a:lnTo>
                    <a:pt x="243" y="14"/>
                  </a:lnTo>
                  <a:lnTo>
                    <a:pt x="243" y="16"/>
                  </a:lnTo>
                  <a:lnTo>
                    <a:pt x="243" y="16"/>
                  </a:lnTo>
                  <a:lnTo>
                    <a:pt x="241" y="16"/>
                  </a:lnTo>
                  <a:lnTo>
                    <a:pt x="241" y="18"/>
                  </a:lnTo>
                  <a:lnTo>
                    <a:pt x="243" y="18"/>
                  </a:lnTo>
                  <a:lnTo>
                    <a:pt x="244" y="20"/>
                  </a:lnTo>
                  <a:lnTo>
                    <a:pt x="246" y="21"/>
                  </a:lnTo>
                  <a:lnTo>
                    <a:pt x="246" y="23"/>
                  </a:lnTo>
                  <a:lnTo>
                    <a:pt x="248" y="21"/>
                  </a:lnTo>
                  <a:lnTo>
                    <a:pt x="250" y="21"/>
                  </a:lnTo>
                  <a:lnTo>
                    <a:pt x="250" y="21"/>
                  </a:lnTo>
                  <a:lnTo>
                    <a:pt x="252" y="21"/>
                  </a:lnTo>
                  <a:lnTo>
                    <a:pt x="252" y="21"/>
                  </a:lnTo>
                  <a:lnTo>
                    <a:pt x="252" y="23"/>
                  </a:lnTo>
                  <a:lnTo>
                    <a:pt x="262" y="29"/>
                  </a:lnTo>
                  <a:lnTo>
                    <a:pt x="264" y="29"/>
                  </a:lnTo>
                  <a:lnTo>
                    <a:pt x="266" y="30"/>
                  </a:lnTo>
                  <a:lnTo>
                    <a:pt x="269" y="30"/>
                  </a:lnTo>
                  <a:lnTo>
                    <a:pt x="259" y="37"/>
                  </a:lnTo>
                  <a:lnTo>
                    <a:pt x="259" y="39"/>
                  </a:lnTo>
                  <a:lnTo>
                    <a:pt x="259" y="39"/>
                  </a:lnTo>
                  <a:lnTo>
                    <a:pt x="259" y="41"/>
                  </a:lnTo>
                  <a:lnTo>
                    <a:pt x="257" y="43"/>
                  </a:lnTo>
                  <a:lnTo>
                    <a:pt x="257" y="45"/>
                  </a:lnTo>
                  <a:lnTo>
                    <a:pt x="255" y="43"/>
                  </a:lnTo>
                  <a:lnTo>
                    <a:pt x="253" y="43"/>
                  </a:lnTo>
                  <a:lnTo>
                    <a:pt x="248" y="43"/>
                  </a:lnTo>
                  <a:lnTo>
                    <a:pt x="248" y="43"/>
                  </a:lnTo>
                  <a:lnTo>
                    <a:pt x="246" y="45"/>
                  </a:lnTo>
                  <a:lnTo>
                    <a:pt x="246" y="45"/>
                  </a:lnTo>
                  <a:lnTo>
                    <a:pt x="244" y="46"/>
                  </a:lnTo>
                  <a:lnTo>
                    <a:pt x="243" y="45"/>
                  </a:lnTo>
                  <a:lnTo>
                    <a:pt x="241" y="45"/>
                  </a:lnTo>
                  <a:lnTo>
                    <a:pt x="241" y="46"/>
                  </a:lnTo>
                  <a:lnTo>
                    <a:pt x="239" y="48"/>
                  </a:lnTo>
                  <a:lnTo>
                    <a:pt x="239" y="48"/>
                  </a:lnTo>
                  <a:lnTo>
                    <a:pt x="237" y="46"/>
                  </a:lnTo>
                  <a:lnTo>
                    <a:pt x="235" y="48"/>
                  </a:lnTo>
                  <a:lnTo>
                    <a:pt x="234" y="46"/>
                  </a:lnTo>
                  <a:lnTo>
                    <a:pt x="230" y="46"/>
                  </a:lnTo>
                  <a:lnTo>
                    <a:pt x="230" y="46"/>
                  </a:lnTo>
                  <a:lnTo>
                    <a:pt x="228" y="46"/>
                  </a:lnTo>
                  <a:lnTo>
                    <a:pt x="216" y="41"/>
                  </a:lnTo>
                  <a:lnTo>
                    <a:pt x="214" y="41"/>
                  </a:lnTo>
                  <a:lnTo>
                    <a:pt x="212" y="43"/>
                  </a:lnTo>
                  <a:lnTo>
                    <a:pt x="210" y="43"/>
                  </a:lnTo>
                  <a:lnTo>
                    <a:pt x="210" y="43"/>
                  </a:lnTo>
                  <a:lnTo>
                    <a:pt x="209" y="43"/>
                  </a:lnTo>
                  <a:lnTo>
                    <a:pt x="209" y="46"/>
                  </a:lnTo>
                  <a:lnTo>
                    <a:pt x="207" y="50"/>
                  </a:lnTo>
                  <a:lnTo>
                    <a:pt x="207" y="50"/>
                  </a:lnTo>
                  <a:lnTo>
                    <a:pt x="209" y="50"/>
                  </a:lnTo>
                  <a:lnTo>
                    <a:pt x="210" y="52"/>
                  </a:lnTo>
                  <a:lnTo>
                    <a:pt x="210" y="54"/>
                  </a:lnTo>
                  <a:lnTo>
                    <a:pt x="209" y="54"/>
                  </a:lnTo>
                  <a:lnTo>
                    <a:pt x="209" y="55"/>
                  </a:lnTo>
                  <a:lnTo>
                    <a:pt x="209" y="55"/>
                  </a:lnTo>
                  <a:lnTo>
                    <a:pt x="209" y="57"/>
                  </a:lnTo>
                  <a:lnTo>
                    <a:pt x="210" y="57"/>
                  </a:lnTo>
                  <a:lnTo>
                    <a:pt x="214" y="57"/>
                  </a:lnTo>
                  <a:lnTo>
                    <a:pt x="214" y="57"/>
                  </a:lnTo>
                  <a:lnTo>
                    <a:pt x="214" y="59"/>
                  </a:lnTo>
                  <a:lnTo>
                    <a:pt x="214" y="59"/>
                  </a:lnTo>
                  <a:lnTo>
                    <a:pt x="212" y="61"/>
                  </a:lnTo>
                  <a:lnTo>
                    <a:pt x="210" y="61"/>
                  </a:lnTo>
                  <a:lnTo>
                    <a:pt x="210" y="62"/>
                  </a:lnTo>
                  <a:lnTo>
                    <a:pt x="214" y="66"/>
                  </a:lnTo>
                  <a:lnTo>
                    <a:pt x="214" y="68"/>
                  </a:lnTo>
                  <a:lnTo>
                    <a:pt x="214" y="70"/>
                  </a:lnTo>
                  <a:lnTo>
                    <a:pt x="210" y="71"/>
                  </a:lnTo>
                  <a:lnTo>
                    <a:pt x="210" y="73"/>
                  </a:lnTo>
                  <a:lnTo>
                    <a:pt x="212" y="73"/>
                  </a:lnTo>
                  <a:lnTo>
                    <a:pt x="212" y="77"/>
                  </a:lnTo>
                  <a:lnTo>
                    <a:pt x="216" y="79"/>
                  </a:lnTo>
                  <a:lnTo>
                    <a:pt x="216" y="80"/>
                  </a:lnTo>
                  <a:lnTo>
                    <a:pt x="218" y="80"/>
                  </a:lnTo>
                  <a:lnTo>
                    <a:pt x="219" y="82"/>
                  </a:lnTo>
                  <a:lnTo>
                    <a:pt x="219" y="80"/>
                  </a:lnTo>
                  <a:lnTo>
                    <a:pt x="221" y="80"/>
                  </a:lnTo>
                  <a:lnTo>
                    <a:pt x="221" y="84"/>
                  </a:lnTo>
                  <a:lnTo>
                    <a:pt x="223" y="87"/>
                  </a:lnTo>
                  <a:lnTo>
                    <a:pt x="223" y="87"/>
                  </a:lnTo>
                  <a:lnTo>
                    <a:pt x="228" y="87"/>
                  </a:lnTo>
                  <a:lnTo>
                    <a:pt x="230" y="89"/>
                  </a:lnTo>
                  <a:lnTo>
                    <a:pt x="230" y="87"/>
                  </a:lnTo>
                  <a:lnTo>
                    <a:pt x="232" y="91"/>
                  </a:lnTo>
                  <a:lnTo>
                    <a:pt x="232" y="91"/>
                  </a:lnTo>
                  <a:lnTo>
                    <a:pt x="232" y="93"/>
                  </a:lnTo>
                  <a:lnTo>
                    <a:pt x="232" y="95"/>
                  </a:lnTo>
                  <a:lnTo>
                    <a:pt x="230" y="95"/>
                  </a:lnTo>
                  <a:lnTo>
                    <a:pt x="228" y="96"/>
                  </a:lnTo>
                  <a:lnTo>
                    <a:pt x="227" y="95"/>
                  </a:lnTo>
                  <a:lnTo>
                    <a:pt x="225" y="95"/>
                  </a:lnTo>
                  <a:lnTo>
                    <a:pt x="225" y="96"/>
                  </a:lnTo>
                  <a:lnTo>
                    <a:pt x="221" y="98"/>
                  </a:lnTo>
                  <a:lnTo>
                    <a:pt x="219" y="100"/>
                  </a:lnTo>
                  <a:lnTo>
                    <a:pt x="219" y="104"/>
                  </a:lnTo>
                  <a:lnTo>
                    <a:pt x="221" y="105"/>
                  </a:lnTo>
                  <a:lnTo>
                    <a:pt x="221" y="107"/>
                  </a:lnTo>
                  <a:lnTo>
                    <a:pt x="221" y="107"/>
                  </a:lnTo>
                  <a:lnTo>
                    <a:pt x="223" y="107"/>
                  </a:lnTo>
                  <a:lnTo>
                    <a:pt x="221" y="109"/>
                  </a:lnTo>
                  <a:lnTo>
                    <a:pt x="219" y="109"/>
                  </a:lnTo>
                  <a:lnTo>
                    <a:pt x="219" y="111"/>
                  </a:lnTo>
                  <a:lnTo>
                    <a:pt x="219" y="112"/>
                  </a:lnTo>
                  <a:lnTo>
                    <a:pt x="221" y="112"/>
                  </a:lnTo>
                  <a:lnTo>
                    <a:pt x="223" y="112"/>
                  </a:lnTo>
                  <a:lnTo>
                    <a:pt x="225" y="114"/>
                  </a:lnTo>
                  <a:lnTo>
                    <a:pt x="223" y="114"/>
                  </a:lnTo>
                  <a:lnTo>
                    <a:pt x="223" y="116"/>
                  </a:lnTo>
                  <a:lnTo>
                    <a:pt x="221" y="114"/>
                  </a:lnTo>
                  <a:lnTo>
                    <a:pt x="221" y="114"/>
                  </a:lnTo>
                  <a:lnTo>
                    <a:pt x="219" y="116"/>
                  </a:lnTo>
                  <a:lnTo>
                    <a:pt x="216" y="118"/>
                  </a:lnTo>
                  <a:lnTo>
                    <a:pt x="212" y="123"/>
                  </a:lnTo>
                  <a:lnTo>
                    <a:pt x="210" y="123"/>
                  </a:lnTo>
                  <a:lnTo>
                    <a:pt x="209" y="127"/>
                  </a:lnTo>
                  <a:lnTo>
                    <a:pt x="209" y="128"/>
                  </a:lnTo>
                  <a:lnTo>
                    <a:pt x="209" y="130"/>
                  </a:lnTo>
                  <a:lnTo>
                    <a:pt x="207" y="132"/>
                  </a:lnTo>
                  <a:lnTo>
                    <a:pt x="205" y="134"/>
                  </a:lnTo>
                  <a:lnTo>
                    <a:pt x="203" y="134"/>
                  </a:lnTo>
                  <a:lnTo>
                    <a:pt x="202" y="136"/>
                  </a:lnTo>
                  <a:lnTo>
                    <a:pt x="191" y="153"/>
                  </a:lnTo>
                  <a:lnTo>
                    <a:pt x="187" y="155"/>
                  </a:lnTo>
                  <a:lnTo>
                    <a:pt x="175" y="171"/>
                  </a:lnTo>
                  <a:lnTo>
                    <a:pt x="173" y="171"/>
                  </a:lnTo>
                  <a:lnTo>
                    <a:pt x="173" y="173"/>
                  </a:lnTo>
                  <a:lnTo>
                    <a:pt x="166" y="171"/>
                  </a:lnTo>
                  <a:lnTo>
                    <a:pt x="162" y="173"/>
                  </a:lnTo>
                  <a:lnTo>
                    <a:pt x="161" y="175"/>
                  </a:lnTo>
                  <a:lnTo>
                    <a:pt x="161" y="175"/>
                  </a:lnTo>
                  <a:lnTo>
                    <a:pt x="159" y="175"/>
                  </a:lnTo>
                  <a:lnTo>
                    <a:pt x="157" y="170"/>
                  </a:lnTo>
                  <a:lnTo>
                    <a:pt x="155" y="170"/>
                  </a:lnTo>
                  <a:lnTo>
                    <a:pt x="153" y="170"/>
                  </a:lnTo>
                  <a:lnTo>
                    <a:pt x="141" y="184"/>
                  </a:lnTo>
                  <a:lnTo>
                    <a:pt x="139" y="191"/>
                  </a:lnTo>
                  <a:lnTo>
                    <a:pt x="139" y="193"/>
                  </a:lnTo>
                  <a:lnTo>
                    <a:pt x="139" y="195"/>
                  </a:lnTo>
                  <a:lnTo>
                    <a:pt x="141" y="195"/>
                  </a:lnTo>
                  <a:lnTo>
                    <a:pt x="143" y="195"/>
                  </a:lnTo>
                  <a:lnTo>
                    <a:pt x="144" y="196"/>
                  </a:lnTo>
                  <a:lnTo>
                    <a:pt x="148" y="196"/>
                  </a:lnTo>
                  <a:lnTo>
                    <a:pt x="150" y="196"/>
                  </a:lnTo>
                  <a:lnTo>
                    <a:pt x="150" y="196"/>
                  </a:lnTo>
                  <a:lnTo>
                    <a:pt x="150" y="198"/>
                  </a:lnTo>
                  <a:lnTo>
                    <a:pt x="148" y="205"/>
                  </a:lnTo>
                  <a:lnTo>
                    <a:pt x="148" y="207"/>
                  </a:lnTo>
                  <a:lnTo>
                    <a:pt x="148" y="207"/>
                  </a:lnTo>
                  <a:lnTo>
                    <a:pt x="152" y="211"/>
                  </a:lnTo>
                  <a:lnTo>
                    <a:pt x="153" y="211"/>
                  </a:lnTo>
                  <a:lnTo>
                    <a:pt x="155" y="211"/>
                  </a:lnTo>
                  <a:lnTo>
                    <a:pt x="157" y="211"/>
                  </a:lnTo>
                  <a:lnTo>
                    <a:pt x="157" y="212"/>
                  </a:lnTo>
                  <a:lnTo>
                    <a:pt x="157" y="218"/>
                  </a:lnTo>
                  <a:lnTo>
                    <a:pt x="159" y="219"/>
                  </a:lnTo>
                  <a:lnTo>
                    <a:pt x="159" y="221"/>
                  </a:lnTo>
                  <a:lnTo>
                    <a:pt x="162" y="225"/>
                  </a:lnTo>
                  <a:lnTo>
                    <a:pt x="162" y="225"/>
                  </a:lnTo>
                  <a:lnTo>
                    <a:pt x="164" y="227"/>
                  </a:lnTo>
                  <a:lnTo>
                    <a:pt x="164" y="228"/>
                  </a:lnTo>
                  <a:lnTo>
                    <a:pt x="162" y="228"/>
                  </a:lnTo>
                  <a:lnTo>
                    <a:pt x="162" y="228"/>
                  </a:lnTo>
                  <a:lnTo>
                    <a:pt x="162" y="232"/>
                  </a:lnTo>
                  <a:lnTo>
                    <a:pt x="162" y="234"/>
                  </a:lnTo>
                  <a:lnTo>
                    <a:pt x="164" y="234"/>
                  </a:lnTo>
                  <a:lnTo>
                    <a:pt x="164" y="234"/>
                  </a:lnTo>
                  <a:lnTo>
                    <a:pt x="162" y="234"/>
                  </a:lnTo>
                  <a:lnTo>
                    <a:pt x="161" y="236"/>
                  </a:lnTo>
                  <a:lnTo>
                    <a:pt x="161" y="236"/>
                  </a:lnTo>
                  <a:lnTo>
                    <a:pt x="161" y="237"/>
                  </a:lnTo>
                  <a:lnTo>
                    <a:pt x="157" y="236"/>
                  </a:lnTo>
                  <a:lnTo>
                    <a:pt x="157" y="236"/>
                  </a:lnTo>
                  <a:lnTo>
                    <a:pt x="157" y="236"/>
                  </a:lnTo>
                  <a:lnTo>
                    <a:pt x="157" y="234"/>
                  </a:lnTo>
                  <a:lnTo>
                    <a:pt x="157" y="234"/>
                  </a:lnTo>
                  <a:lnTo>
                    <a:pt x="155" y="232"/>
                  </a:lnTo>
                  <a:lnTo>
                    <a:pt x="150" y="236"/>
                  </a:lnTo>
                  <a:lnTo>
                    <a:pt x="148" y="237"/>
                  </a:lnTo>
                  <a:lnTo>
                    <a:pt x="148" y="237"/>
                  </a:lnTo>
                  <a:lnTo>
                    <a:pt x="143" y="237"/>
                  </a:lnTo>
                  <a:lnTo>
                    <a:pt x="141" y="236"/>
                  </a:lnTo>
                  <a:lnTo>
                    <a:pt x="139" y="236"/>
                  </a:lnTo>
                  <a:lnTo>
                    <a:pt x="137" y="236"/>
                  </a:lnTo>
                  <a:lnTo>
                    <a:pt x="132" y="236"/>
                  </a:lnTo>
                  <a:lnTo>
                    <a:pt x="130" y="236"/>
                  </a:lnTo>
                  <a:lnTo>
                    <a:pt x="130" y="236"/>
                  </a:lnTo>
                  <a:lnTo>
                    <a:pt x="128" y="236"/>
                  </a:lnTo>
                  <a:lnTo>
                    <a:pt x="128" y="234"/>
                  </a:lnTo>
                  <a:lnTo>
                    <a:pt x="128" y="234"/>
                  </a:lnTo>
                  <a:lnTo>
                    <a:pt x="127" y="236"/>
                  </a:lnTo>
                  <a:lnTo>
                    <a:pt x="127" y="241"/>
                  </a:lnTo>
                  <a:lnTo>
                    <a:pt x="121" y="241"/>
                  </a:lnTo>
                  <a:lnTo>
                    <a:pt x="121" y="241"/>
                  </a:lnTo>
                  <a:lnTo>
                    <a:pt x="119" y="241"/>
                  </a:lnTo>
                  <a:lnTo>
                    <a:pt x="119" y="243"/>
                  </a:lnTo>
                  <a:lnTo>
                    <a:pt x="118" y="243"/>
                  </a:lnTo>
                  <a:lnTo>
                    <a:pt x="118" y="243"/>
                  </a:lnTo>
                  <a:lnTo>
                    <a:pt x="116" y="244"/>
                  </a:lnTo>
                  <a:lnTo>
                    <a:pt x="114" y="244"/>
                  </a:lnTo>
                  <a:lnTo>
                    <a:pt x="111" y="243"/>
                  </a:lnTo>
                  <a:lnTo>
                    <a:pt x="107" y="243"/>
                  </a:lnTo>
                  <a:lnTo>
                    <a:pt x="107" y="243"/>
                  </a:lnTo>
                  <a:lnTo>
                    <a:pt x="107" y="241"/>
                  </a:lnTo>
                  <a:lnTo>
                    <a:pt x="103" y="239"/>
                  </a:lnTo>
                  <a:lnTo>
                    <a:pt x="102" y="230"/>
                  </a:lnTo>
                  <a:lnTo>
                    <a:pt x="102" y="228"/>
                  </a:lnTo>
                  <a:lnTo>
                    <a:pt x="100" y="228"/>
                  </a:lnTo>
                  <a:lnTo>
                    <a:pt x="94" y="225"/>
                  </a:lnTo>
                  <a:lnTo>
                    <a:pt x="93" y="219"/>
                  </a:lnTo>
                  <a:lnTo>
                    <a:pt x="93" y="218"/>
                  </a:lnTo>
                  <a:lnTo>
                    <a:pt x="89" y="216"/>
                  </a:lnTo>
                  <a:lnTo>
                    <a:pt x="73" y="216"/>
                  </a:lnTo>
                  <a:lnTo>
                    <a:pt x="70" y="218"/>
                  </a:lnTo>
                  <a:lnTo>
                    <a:pt x="62" y="218"/>
                  </a:lnTo>
                  <a:lnTo>
                    <a:pt x="61" y="221"/>
                  </a:lnTo>
                  <a:lnTo>
                    <a:pt x="59" y="219"/>
                  </a:lnTo>
                  <a:lnTo>
                    <a:pt x="55" y="219"/>
                  </a:lnTo>
                  <a:lnTo>
                    <a:pt x="53" y="216"/>
                  </a:lnTo>
                  <a:lnTo>
                    <a:pt x="48" y="218"/>
                  </a:lnTo>
                  <a:lnTo>
                    <a:pt x="45" y="216"/>
                  </a:lnTo>
                  <a:lnTo>
                    <a:pt x="43" y="219"/>
                  </a:lnTo>
                  <a:lnTo>
                    <a:pt x="27" y="218"/>
                  </a:lnTo>
                  <a:lnTo>
                    <a:pt x="23" y="221"/>
                  </a:lnTo>
                  <a:lnTo>
                    <a:pt x="21" y="219"/>
                  </a:lnTo>
                  <a:lnTo>
                    <a:pt x="18" y="221"/>
                  </a:lnTo>
                  <a:lnTo>
                    <a:pt x="16" y="221"/>
                  </a:lnTo>
                  <a:lnTo>
                    <a:pt x="14" y="223"/>
                  </a:lnTo>
                  <a:lnTo>
                    <a:pt x="14" y="221"/>
                  </a:lnTo>
                  <a:lnTo>
                    <a:pt x="12" y="21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0" name="Freeform 5739"/>
            <p:cNvSpPr>
              <a:spLocks/>
            </p:cNvSpPr>
            <p:nvPr/>
          </p:nvSpPr>
          <p:spPr bwMode="auto">
            <a:xfrm>
              <a:off x="3667" y="2073"/>
              <a:ext cx="269" cy="244"/>
            </a:xfrm>
            <a:custGeom>
              <a:avLst/>
              <a:gdLst/>
              <a:ahLst/>
              <a:cxnLst>
                <a:cxn ang="0">
                  <a:pos x="39" y="187"/>
                </a:cxn>
                <a:cxn ang="0">
                  <a:pos x="16" y="159"/>
                </a:cxn>
                <a:cxn ang="0">
                  <a:pos x="28" y="145"/>
                </a:cxn>
                <a:cxn ang="0">
                  <a:pos x="55" y="141"/>
                </a:cxn>
                <a:cxn ang="0">
                  <a:pos x="87" y="132"/>
                </a:cxn>
                <a:cxn ang="0">
                  <a:pos x="94" y="112"/>
                </a:cxn>
                <a:cxn ang="0">
                  <a:pos x="111" y="109"/>
                </a:cxn>
                <a:cxn ang="0">
                  <a:pos x="116" y="102"/>
                </a:cxn>
                <a:cxn ang="0">
                  <a:pos x="123" y="100"/>
                </a:cxn>
                <a:cxn ang="0">
                  <a:pos x="130" y="104"/>
                </a:cxn>
                <a:cxn ang="0">
                  <a:pos x="137" y="84"/>
                </a:cxn>
                <a:cxn ang="0">
                  <a:pos x="143" y="75"/>
                </a:cxn>
                <a:cxn ang="0">
                  <a:pos x="150" y="62"/>
                </a:cxn>
                <a:cxn ang="0">
                  <a:pos x="162" y="57"/>
                </a:cxn>
                <a:cxn ang="0">
                  <a:pos x="164" y="48"/>
                </a:cxn>
                <a:cxn ang="0">
                  <a:pos x="173" y="34"/>
                </a:cxn>
                <a:cxn ang="0">
                  <a:pos x="166" y="18"/>
                </a:cxn>
                <a:cxn ang="0">
                  <a:pos x="175" y="11"/>
                </a:cxn>
                <a:cxn ang="0">
                  <a:pos x="180" y="7"/>
                </a:cxn>
                <a:cxn ang="0">
                  <a:pos x="191" y="2"/>
                </a:cxn>
                <a:cxn ang="0">
                  <a:pos x="212" y="2"/>
                </a:cxn>
                <a:cxn ang="0">
                  <a:pos x="221" y="0"/>
                </a:cxn>
                <a:cxn ang="0">
                  <a:pos x="232" y="0"/>
                </a:cxn>
                <a:cxn ang="0">
                  <a:pos x="243" y="7"/>
                </a:cxn>
                <a:cxn ang="0">
                  <a:pos x="241" y="16"/>
                </a:cxn>
                <a:cxn ang="0">
                  <a:pos x="248" y="21"/>
                </a:cxn>
                <a:cxn ang="0">
                  <a:pos x="262" y="29"/>
                </a:cxn>
                <a:cxn ang="0">
                  <a:pos x="259" y="39"/>
                </a:cxn>
                <a:cxn ang="0">
                  <a:pos x="248" y="43"/>
                </a:cxn>
                <a:cxn ang="0">
                  <a:pos x="241" y="45"/>
                </a:cxn>
                <a:cxn ang="0">
                  <a:pos x="234" y="46"/>
                </a:cxn>
                <a:cxn ang="0">
                  <a:pos x="212" y="43"/>
                </a:cxn>
                <a:cxn ang="0">
                  <a:pos x="207" y="50"/>
                </a:cxn>
                <a:cxn ang="0">
                  <a:pos x="209" y="55"/>
                </a:cxn>
                <a:cxn ang="0">
                  <a:pos x="214" y="59"/>
                </a:cxn>
                <a:cxn ang="0">
                  <a:pos x="214" y="70"/>
                </a:cxn>
                <a:cxn ang="0">
                  <a:pos x="216" y="80"/>
                </a:cxn>
                <a:cxn ang="0">
                  <a:pos x="223" y="87"/>
                </a:cxn>
                <a:cxn ang="0">
                  <a:pos x="232" y="91"/>
                </a:cxn>
                <a:cxn ang="0">
                  <a:pos x="225" y="95"/>
                </a:cxn>
                <a:cxn ang="0">
                  <a:pos x="221" y="107"/>
                </a:cxn>
                <a:cxn ang="0">
                  <a:pos x="219" y="112"/>
                </a:cxn>
                <a:cxn ang="0">
                  <a:pos x="221" y="114"/>
                </a:cxn>
                <a:cxn ang="0">
                  <a:pos x="209" y="127"/>
                </a:cxn>
                <a:cxn ang="0">
                  <a:pos x="202" y="136"/>
                </a:cxn>
                <a:cxn ang="0">
                  <a:pos x="166" y="171"/>
                </a:cxn>
                <a:cxn ang="0">
                  <a:pos x="155" y="170"/>
                </a:cxn>
                <a:cxn ang="0">
                  <a:pos x="141" y="195"/>
                </a:cxn>
                <a:cxn ang="0">
                  <a:pos x="150" y="198"/>
                </a:cxn>
                <a:cxn ang="0">
                  <a:pos x="155" y="211"/>
                </a:cxn>
                <a:cxn ang="0">
                  <a:pos x="162" y="225"/>
                </a:cxn>
                <a:cxn ang="0">
                  <a:pos x="162" y="232"/>
                </a:cxn>
                <a:cxn ang="0">
                  <a:pos x="161" y="236"/>
                </a:cxn>
                <a:cxn ang="0">
                  <a:pos x="157" y="234"/>
                </a:cxn>
                <a:cxn ang="0">
                  <a:pos x="141" y="236"/>
                </a:cxn>
                <a:cxn ang="0">
                  <a:pos x="128" y="236"/>
                </a:cxn>
                <a:cxn ang="0">
                  <a:pos x="121" y="241"/>
                </a:cxn>
                <a:cxn ang="0">
                  <a:pos x="114" y="244"/>
                </a:cxn>
                <a:cxn ang="0">
                  <a:pos x="102" y="230"/>
                </a:cxn>
                <a:cxn ang="0">
                  <a:pos x="89" y="216"/>
                </a:cxn>
                <a:cxn ang="0">
                  <a:pos x="55" y="219"/>
                </a:cxn>
                <a:cxn ang="0">
                  <a:pos x="23" y="221"/>
                </a:cxn>
                <a:cxn ang="0">
                  <a:pos x="12" y="219"/>
                </a:cxn>
              </a:cxnLst>
              <a:rect l="0" t="0" r="r" b="b"/>
              <a:pathLst>
                <a:path w="269" h="244">
                  <a:moveTo>
                    <a:pt x="12" y="219"/>
                  </a:moveTo>
                  <a:lnTo>
                    <a:pt x="16" y="203"/>
                  </a:lnTo>
                  <a:lnTo>
                    <a:pt x="23" y="198"/>
                  </a:lnTo>
                  <a:lnTo>
                    <a:pt x="36" y="193"/>
                  </a:lnTo>
                  <a:lnTo>
                    <a:pt x="39" y="189"/>
                  </a:lnTo>
                  <a:lnTo>
                    <a:pt x="39" y="187"/>
                  </a:lnTo>
                  <a:lnTo>
                    <a:pt x="39" y="186"/>
                  </a:lnTo>
                  <a:lnTo>
                    <a:pt x="37" y="184"/>
                  </a:lnTo>
                  <a:lnTo>
                    <a:pt x="32" y="182"/>
                  </a:lnTo>
                  <a:lnTo>
                    <a:pt x="30" y="166"/>
                  </a:lnTo>
                  <a:lnTo>
                    <a:pt x="28" y="164"/>
                  </a:lnTo>
                  <a:lnTo>
                    <a:pt x="16" y="159"/>
                  </a:lnTo>
                  <a:lnTo>
                    <a:pt x="12" y="157"/>
                  </a:lnTo>
                  <a:lnTo>
                    <a:pt x="7" y="145"/>
                  </a:lnTo>
                  <a:lnTo>
                    <a:pt x="0" y="137"/>
                  </a:lnTo>
                  <a:lnTo>
                    <a:pt x="2" y="136"/>
                  </a:lnTo>
                  <a:lnTo>
                    <a:pt x="27" y="145"/>
                  </a:lnTo>
                  <a:lnTo>
                    <a:pt x="28" y="145"/>
                  </a:lnTo>
                  <a:lnTo>
                    <a:pt x="28" y="143"/>
                  </a:lnTo>
                  <a:lnTo>
                    <a:pt x="48" y="143"/>
                  </a:lnTo>
                  <a:lnTo>
                    <a:pt x="52" y="145"/>
                  </a:lnTo>
                  <a:lnTo>
                    <a:pt x="53" y="143"/>
                  </a:lnTo>
                  <a:lnTo>
                    <a:pt x="53" y="143"/>
                  </a:lnTo>
                  <a:lnTo>
                    <a:pt x="55" y="141"/>
                  </a:lnTo>
                  <a:lnTo>
                    <a:pt x="57" y="141"/>
                  </a:lnTo>
                  <a:lnTo>
                    <a:pt x="68" y="141"/>
                  </a:lnTo>
                  <a:lnTo>
                    <a:pt x="86" y="136"/>
                  </a:lnTo>
                  <a:lnTo>
                    <a:pt x="89" y="134"/>
                  </a:lnTo>
                  <a:lnTo>
                    <a:pt x="89" y="132"/>
                  </a:lnTo>
                  <a:lnTo>
                    <a:pt x="87" y="132"/>
                  </a:lnTo>
                  <a:lnTo>
                    <a:pt x="87" y="130"/>
                  </a:lnTo>
                  <a:lnTo>
                    <a:pt x="89" y="125"/>
                  </a:lnTo>
                  <a:lnTo>
                    <a:pt x="89" y="121"/>
                  </a:lnTo>
                  <a:lnTo>
                    <a:pt x="89" y="118"/>
                  </a:lnTo>
                  <a:lnTo>
                    <a:pt x="91" y="116"/>
                  </a:lnTo>
                  <a:lnTo>
                    <a:pt x="94" y="112"/>
                  </a:lnTo>
                  <a:lnTo>
                    <a:pt x="96"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19" y="100"/>
                  </a:lnTo>
                  <a:lnTo>
                    <a:pt x="123" y="102"/>
                  </a:lnTo>
                  <a:lnTo>
                    <a:pt x="123" y="102"/>
                  </a:lnTo>
                  <a:lnTo>
                    <a:pt x="123" y="100"/>
                  </a:lnTo>
                  <a:lnTo>
                    <a:pt x="123" y="100"/>
                  </a:lnTo>
                  <a:lnTo>
                    <a:pt x="125" y="100"/>
                  </a:lnTo>
                  <a:lnTo>
                    <a:pt x="127" y="100"/>
                  </a:lnTo>
                  <a:lnTo>
                    <a:pt x="127" y="102"/>
                  </a:lnTo>
                  <a:lnTo>
                    <a:pt x="128" y="104"/>
                  </a:lnTo>
                  <a:lnTo>
                    <a:pt x="128" y="104"/>
                  </a:lnTo>
                  <a:lnTo>
                    <a:pt x="130" y="104"/>
                  </a:lnTo>
                  <a:lnTo>
                    <a:pt x="136" y="98"/>
                  </a:lnTo>
                  <a:lnTo>
                    <a:pt x="136" y="96"/>
                  </a:lnTo>
                  <a:lnTo>
                    <a:pt x="136" y="89"/>
                  </a:lnTo>
                  <a:lnTo>
                    <a:pt x="136" y="87"/>
                  </a:lnTo>
                  <a:lnTo>
                    <a:pt x="137" y="84"/>
                  </a:lnTo>
                  <a:lnTo>
                    <a:pt x="137" y="84"/>
                  </a:lnTo>
                  <a:lnTo>
                    <a:pt x="137" y="84"/>
                  </a:lnTo>
                  <a:lnTo>
                    <a:pt x="137" y="82"/>
                  </a:lnTo>
                  <a:lnTo>
                    <a:pt x="137" y="80"/>
                  </a:lnTo>
                  <a:lnTo>
                    <a:pt x="139" y="79"/>
                  </a:lnTo>
                  <a:lnTo>
                    <a:pt x="139" y="75"/>
                  </a:lnTo>
                  <a:lnTo>
                    <a:pt x="143" y="75"/>
                  </a:lnTo>
                  <a:lnTo>
                    <a:pt x="146" y="75"/>
                  </a:lnTo>
                  <a:lnTo>
                    <a:pt x="150" y="71"/>
                  </a:lnTo>
                  <a:lnTo>
                    <a:pt x="152" y="70"/>
                  </a:lnTo>
                  <a:lnTo>
                    <a:pt x="152" y="70"/>
                  </a:lnTo>
                  <a:lnTo>
                    <a:pt x="150" y="68"/>
                  </a:lnTo>
                  <a:lnTo>
                    <a:pt x="150" y="62"/>
                  </a:lnTo>
                  <a:lnTo>
                    <a:pt x="148" y="62"/>
                  </a:lnTo>
                  <a:lnTo>
                    <a:pt x="146" y="59"/>
                  </a:lnTo>
                  <a:lnTo>
                    <a:pt x="146" y="57"/>
                  </a:lnTo>
                  <a:lnTo>
                    <a:pt x="148" y="57"/>
                  </a:lnTo>
                  <a:lnTo>
                    <a:pt x="157" y="59"/>
                  </a:lnTo>
                  <a:lnTo>
                    <a:pt x="162" y="57"/>
                  </a:lnTo>
                  <a:lnTo>
                    <a:pt x="164" y="54"/>
                  </a:lnTo>
                  <a:lnTo>
                    <a:pt x="164" y="52"/>
                  </a:lnTo>
                  <a:lnTo>
                    <a:pt x="166" y="52"/>
                  </a:lnTo>
                  <a:lnTo>
                    <a:pt x="164" y="50"/>
                  </a:lnTo>
                  <a:lnTo>
                    <a:pt x="164" y="50"/>
                  </a:lnTo>
                  <a:lnTo>
                    <a:pt x="164" y="48"/>
                  </a:lnTo>
                  <a:lnTo>
                    <a:pt x="164" y="46"/>
                  </a:lnTo>
                  <a:lnTo>
                    <a:pt x="166" y="45"/>
                  </a:lnTo>
                  <a:lnTo>
                    <a:pt x="171" y="37"/>
                  </a:lnTo>
                  <a:lnTo>
                    <a:pt x="173" y="36"/>
                  </a:lnTo>
                  <a:lnTo>
                    <a:pt x="173" y="34"/>
                  </a:lnTo>
                  <a:lnTo>
                    <a:pt x="173" y="34"/>
                  </a:lnTo>
                  <a:lnTo>
                    <a:pt x="173" y="32"/>
                  </a:lnTo>
                  <a:lnTo>
                    <a:pt x="173" y="30"/>
                  </a:lnTo>
                  <a:lnTo>
                    <a:pt x="173" y="30"/>
                  </a:lnTo>
                  <a:lnTo>
                    <a:pt x="171" y="23"/>
                  </a:lnTo>
                  <a:lnTo>
                    <a:pt x="168" y="20"/>
                  </a:lnTo>
                  <a:lnTo>
                    <a:pt x="166" y="18"/>
                  </a:lnTo>
                  <a:lnTo>
                    <a:pt x="168" y="16"/>
                  </a:lnTo>
                  <a:lnTo>
                    <a:pt x="168" y="16"/>
                  </a:lnTo>
                  <a:lnTo>
                    <a:pt x="173" y="13"/>
                  </a:lnTo>
                  <a:lnTo>
                    <a:pt x="173" y="11"/>
                  </a:lnTo>
                  <a:lnTo>
                    <a:pt x="173" y="11"/>
                  </a:lnTo>
                  <a:lnTo>
                    <a:pt x="175" y="11"/>
                  </a:lnTo>
                  <a:lnTo>
                    <a:pt x="177" y="11"/>
                  </a:lnTo>
                  <a:lnTo>
                    <a:pt x="177" y="11"/>
                  </a:lnTo>
                  <a:lnTo>
                    <a:pt x="177" y="9"/>
                  </a:lnTo>
                  <a:lnTo>
                    <a:pt x="177" y="9"/>
                  </a:lnTo>
                  <a:lnTo>
                    <a:pt x="180" y="7"/>
                  </a:lnTo>
                  <a:lnTo>
                    <a:pt x="180" y="7"/>
                  </a:lnTo>
                  <a:lnTo>
                    <a:pt x="182" y="5"/>
                  </a:lnTo>
                  <a:lnTo>
                    <a:pt x="182" y="5"/>
                  </a:lnTo>
                  <a:lnTo>
                    <a:pt x="184" y="5"/>
                  </a:lnTo>
                  <a:lnTo>
                    <a:pt x="185" y="5"/>
                  </a:lnTo>
                  <a:lnTo>
                    <a:pt x="189" y="4"/>
                  </a:lnTo>
                  <a:lnTo>
                    <a:pt x="191" y="2"/>
                  </a:lnTo>
                  <a:lnTo>
                    <a:pt x="194" y="2"/>
                  </a:lnTo>
                  <a:lnTo>
                    <a:pt x="194" y="2"/>
                  </a:lnTo>
                  <a:lnTo>
                    <a:pt x="205" y="2"/>
                  </a:lnTo>
                  <a:lnTo>
                    <a:pt x="207" y="2"/>
                  </a:lnTo>
                  <a:lnTo>
                    <a:pt x="209" y="2"/>
                  </a:lnTo>
                  <a:lnTo>
                    <a:pt x="212" y="2"/>
                  </a:lnTo>
                  <a:lnTo>
                    <a:pt x="214" y="2"/>
                  </a:lnTo>
                  <a:lnTo>
                    <a:pt x="216" y="2"/>
                  </a:lnTo>
                  <a:lnTo>
                    <a:pt x="216" y="2"/>
                  </a:lnTo>
                  <a:lnTo>
                    <a:pt x="218" y="0"/>
                  </a:lnTo>
                  <a:lnTo>
                    <a:pt x="221" y="0"/>
                  </a:lnTo>
                  <a:lnTo>
                    <a:pt x="221" y="0"/>
                  </a:lnTo>
                  <a:lnTo>
                    <a:pt x="221" y="0"/>
                  </a:lnTo>
                  <a:lnTo>
                    <a:pt x="225" y="0"/>
                  </a:lnTo>
                  <a:lnTo>
                    <a:pt x="228" y="0"/>
                  </a:lnTo>
                  <a:lnTo>
                    <a:pt x="228" y="0"/>
                  </a:lnTo>
                  <a:lnTo>
                    <a:pt x="230" y="2"/>
                  </a:lnTo>
                  <a:lnTo>
                    <a:pt x="232" y="0"/>
                  </a:lnTo>
                  <a:lnTo>
                    <a:pt x="234" y="2"/>
                  </a:lnTo>
                  <a:lnTo>
                    <a:pt x="234" y="5"/>
                  </a:lnTo>
                  <a:lnTo>
                    <a:pt x="234" y="5"/>
                  </a:lnTo>
                  <a:lnTo>
                    <a:pt x="235" y="4"/>
                  </a:lnTo>
                  <a:lnTo>
                    <a:pt x="237" y="4"/>
                  </a:lnTo>
                  <a:lnTo>
                    <a:pt x="243" y="7"/>
                  </a:lnTo>
                  <a:lnTo>
                    <a:pt x="243" y="9"/>
                  </a:lnTo>
                  <a:lnTo>
                    <a:pt x="243" y="13"/>
                  </a:lnTo>
                  <a:lnTo>
                    <a:pt x="243" y="14"/>
                  </a:lnTo>
                  <a:lnTo>
                    <a:pt x="243" y="16"/>
                  </a:lnTo>
                  <a:lnTo>
                    <a:pt x="243" y="16"/>
                  </a:lnTo>
                  <a:lnTo>
                    <a:pt x="241" y="16"/>
                  </a:lnTo>
                  <a:lnTo>
                    <a:pt x="241" y="18"/>
                  </a:lnTo>
                  <a:lnTo>
                    <a:pt x="243" y="18"/>
                  </a:lnTo>
                  <a:lnTo>
                    <a:pt x="244" y="20"/>
                  </a:lnTo>
                  <a:lnTo>
                    <a:pt x="246" y="21"/>
                  </a:lnTo>
                  <a:lnTo>
                    <a:pt x="246" y="23"/>
                  </a:lnTo>
                  <a:lnTo>
                    <a:pt x="248" y="21"/>
                  </a:lnTo>
                  <a:lnTo>
                    <a:pt x="250" y="21"/>
                  </a:lnTo>
                  <a:lnTo>
                    <a:pt x="250" y="21"/>
                  </a:lnTo>
                  <a:lnTo>
                    <a:pt x="252" y="21"/>
                  </a:lnTo>
                  <a:lnTo>
                    <a:pt x="252" y="21"/>
                  </a:lnTo>
                  <a:lnTo>
                    <a:pt x="252" y="23"/>
                  </a:lnTo>
                  <a:lnTo>
                    <a:pt x="262" y="29"/>
                  </a:lnTo>
                  <a:lnTo>
                    <a:pt x="264" y="29"/>
                  </a:lnTo>
                  <a:lnTo>
                    <a:pt x="266" y="30"/>
                  </a:lnTo>
                  <a:lnTo>
                    <a:pt x="269" y="30"/>
                  </a:lnTo>
                  <a:lnTo>
                    <a:pt x="259" y="37"/>
                  </a:lnTo>
                  <a:lnTo>
                    <a:pt x="259" y="39"/>
                  </a:lnTo>
                  <a:lnTo>
                    <a:pt x="259" y="39"/>
                  </a:lnTo>
                  <a:lnTo>
                    <a:pt x="259" y="41"/>
                  </a:lnTo>
                  <a:lnTo>
                    <a:pt x="257" y="43"/>
                  </a:lnTo>
                  <a:lnTo>
                    <a:pt x="257" y="45"/>
                  </a:lnTo>
                  <a:lnTo>
                    <a:pt x="255" y="43"/>
                  </a:lnTo>
                  <a:lnTo>
                    <a:pt x="253" y="43"/>
                  </a:lnTo>
                  <a:lnTo>
                    <a:pt x="248" y="43"/>
                  </a:lnTo>
                  <a:lnTo>
                    <a:pt x="248" y="43"/>
                  </a:lnTo>
                  <a:lnTo>
                    <a:pt x="246" y="45"/>
                  </a:lnTo>
                  <a:lnTo>
                    <a:pt x="246" y="45"/>
                  </a:lnTo>
                  <a:lnTo>
                    <a:pt x="244" y="46"/>
                  </a:lnTo>
                  <a:lnTo>
                    <a:pt x="243" y="45"/>
                  </a:lnTo>
                  <a:lnTo>
                    <a:pt x="241" y="45"/>
                  </a:lnTo>
                  <a:lnTo>
                    <a:pt x="241" y="46"/>
                  </a:lnTo>
                  <a:lnTo>
                    <a:pt x="239" y="48"/>
                  </a:lnTo>
                  <a:lnTo>
                    <a:pt x="239" y="48"/>
                  </a:lnTo>
                  <a:lnTo>
                    <a:pt x="237" y="46"/>
                  </a:lnTo>
                  <a:lnTo>
                    <a:pt x="235" y="48"/>
                  </a:lnTo>
                  <a:lnTo>
                    <a:pt x="234" y="46"/>
                  </a:lnTo>
                  <a:lnTo>
                    <a:pt x="230" y="46"/>
                  </a:lnTo>
                  <a:lnTo>
                    <a:pt x="230" y="46"/>
                  </a:lnTo>
                  <a:lnTo>
                    <a:pt x="228" y="46"/>
                  </a:lnTo>
                  <a:lnTo>
                    <a:pt x="216" y="41"/>
                  </a:lnTo>
                  <a:lnTo>
                    <a:pt x="214" y="41"/>
                  </a:lnTo>
                  <a:lnTo>
                    <a:pt x="212" y="43"/>
                  </a:lnTo>
                  <a:lnTo>
                    <a:pt x="210" y="43"/>
                  </a:lnTo>
                  <a:lnTo>
                    <a:pt x="210" y="43"/>
                  </a:lnTo>
                  <a:lnTo>
                    <a:pt x="209" y="43"/>
                  </a:lnTo>
                  <a:lnTo>
                    <a:pt x="209" y="46"/>
                  </a:lnTo>
                  <a:lnTo>
                    <a:pt x="207" y="50"/>
                  </a:lnTo>
                  <a:lnTo>
                    <a:pt x="207" y="50"/>
                  </a:lnTo>
                  <a:lnTo>
                    <a:pt x="209" y="50"/>
                  </a:lnTo>
                  <a:lnTo>
                    <a:pt x="210" y="52"/>
                  </a:lnTo>
                  <a:lnTo>
                    <a:pt x="210" y="54"/>
                  </a:lnTo>
                  <a:lnTo>
                    <a:pt x="209" y="54"/>
                  </a:lnTo>
                  <a:lnTo>
                    <a:pt x="209" y="55"/>
                  </a:lnTo>
                  <a:lnTo>
                    <a:pt x="209" y="55"/>
                  </a:lnTo>
                  <a:lnTo>
                    <a:pt x="209" y="57"/>
                  </a:lnTo>
                  <a:lnTo>
                    <a:pt x="210" y="57"/>
                  </a:lnTo>
                  <a:lnTo>
                    <a:pt x="214" y="57"/>
                  </a:lnTo>
                  <a:lnTo>
                    <a:pt x="214" y="57"/>
                  </a:lnTo>
                  <a:lnTo>
                    <a:pt x="214" y="59"/>
                  </a:lnTo>
                  <a:lnTo>
                    <a:pt x="214" y="59"/>
                  </a:lnTo>
                  <a:lnTo>
                    <a:pt x="212" y="61"/>
                  </a:lnTo>
                  <a:lnTo>
                    <a:pt x="210" y="61"/>
                  </a:lnTo>
                  <a:lnTo>
                    <a:pt x="210" y="62"/>
                  </a:lnTo>
                  <a:lnTo>
                    <a:pt x="214" y="66"/>
                  </a:lnTo>
                  <a:lnTo>
                    <a:pt x="214" y="68"/>
                  </a:lnTo>
                  <a:lnTo>
                    <a:pt x="214" y="70"/>
                  </a:lnTo>
                  <a:lnTo>
                    <a:pt x="210" y="71"/>
                  </a:lnTo>
                  <a:lnTo>
                    <a:pt x="210" y="73"/>
                  </a:lnTo>
                  <a:lnTo>
                    <a:pt x="212" y="73"/>
                  </a:lnTo>
                  <a:lnTo>
                    <a:pt x="212" y="77"/>
                  </a:lnTo>
                  <a:lnTo>
                    <a:pt x="216" y="79"/>
                  </a:lnTo>
                  <a:lnTo>
                    <a:pt x="216" y="80"/>
                  </a:lnTo>
                  <a:lnTo>
                    <a:pt x="218" y="80"/>
                  </a:lnTo>
                  <a:lnTo>
                    <a:pt x="219" y="82"/>
                  </a:lnTo>
                  <a:lnTo>
                    <a:pt x="219" y="80"/>
                  </a:lnTo>
                  <a:lnTo>
                    <a:pt x="221" y="80"/>
                  </a:lnTo>
                  <a:lnTo>
                    <a:pt x="221" y="84"/>
                  </a:lnTo>
                  <a:lnTo>
                    <a:pt x="223" y="87"/>
                  </a:lnTo>
                  <a:lnTo>
                    <a:pt x="223" y="87"/>
                  </a:lnTo>
                  <a:lnTo>
                    <a:pt x="228" y="87"/>
                  </a:lnTo>
                  <a:lnTo>
                    <a:pt x="230" y="89"/>
                  </a:lnTo>
                  <a:lnTo>
                    <a:pt x="230" y="87"/>
                  </a:lnTo>
                  <a:lnTo>
                    <a:pt x="232" y="91"/>
                  </a:lnTo>
                  <a:lnTo>
                    <a:pt x="232" y="91"/>
                  </a:lnTo>
                  <a:lnTo>
                    <a:pt x="232" y="93"/>
                  </a:lnTo>
                  <a:lnTo>
                    <a:pt x="232" y="95"/>
                  </a:lnTo>
                  <a:lnTo>
                    <a:pt x="230" y="95"/>
                  </a:lnTo>
                  <a:lnTo>
                    <a:pt x="228" y="96"/>
                  </a:lnTo>
                  <a:lnTo>
                    <a:pt x="227" y="95"/>
                  </a:lnTo>
                  <a:lnTo>
                    <a:pt x="225" y="95"/>
                  </a:lnTo>
                  <a:lnTo>
                    <a:pt x="225" y="96"/>
                  </a:lnTo>
                  <a:lnTo>
                    <a:pt x="221" y="98"/>
                  </a:lnTo>
                  <a:lnTo>
                    <a:pt x="219" y="100"/>
                  </a:lnTo>
                  <a:lnTo>
                    <a:pt x="219" y="104"/>
                  </a:lnTo>
                  <a:lnTo>
                    <a:pt x="221" y="105"/>
                  </a:lnTo>
                  <a:lnTo>
                    <a:pt x="221" y="107"/>
                  </a:lnTo>
                  <a:lnTo>
                    <a:pt x="221" y="107"/>
                  </a:lnTo>
                  <a:lnTo>
                    <a:pt x="223" y="107"/>
                  </a:lnTo>
                  <a:lnTo>
                    <a:pt x="221" y="109"/>
                  </a:lnTo>
                  <a:lnTo>
                    <a:pt x="219" y="109"/>
                  </a:lnTo>
                  <a:lnTo>
                    <a:pt x="219" y="111"/>
                  </a:lnTo>
                  <a:lnTo>
                    <a:pt x="219" y="112"/>
                  </a:lnTo>
                  <a:lnTo>
                    <a:pt x="221" y="112"/>
                  </a:lnTo>
                  <a:lnTo>
                    <a:pt x="223" y="112"/>
                  </a:lnTo>
                  <a:lnTo>
                    <a:pt x="225" y="114"/>
                  </a:lnTo>
                  <a:lnTo>
                    <a:pt x="223" y="114"/>
                  </a:lnTo>
                  <a:lnTo>
                    <a:pt x="223" y="116"/>
                  </a:lnTo>
                  <a:lnTo>
                    <a:pt x="221" y="114"/>
                  </a:lnTo>
                  <a:lnTo>
                    <a:pt x="221" y="114"/>
                  </a:lnTo>
                  <a:lnTo>
                    <a:pt x="219" y="116"/>
                  </a:lnTo>
                  <a:lnTo>
                    <a:pt x="216" y="118"/>
                  </a:lnTo>
                  <a:lnTo>
                    <a:pt x="212" y="123"/>
                  </a:lnTo>
                  <a:lnTo>
                    <a:pt x="210" y="123"/>
                  </a:lnTo>
                  <a:lnTo>
                    <a:pt x="209" y="127"/>
                  </a:lnTo>
                  <a:lnTo>
                    <a:pt x="209" y="128"/>
                  </a:lnTo>
                  <a:lnTo>
                    <a:pt x="209" y="130"/>
                  </a:lnTo>
                  <a:lnTo>
                    <a:pt x="207" y="132"/>
                  </a:lnTo>
                  <a:lnTo>
                    <a:pt x="205" y="134"/>
                  </a:lnTo>
                  <a:lnTo>
                    <a:pt x="203" y="134"/>
                  </a:lnTo>
                  <a:lnTo>
                    <a:pt x="202" y="136"/>
                  </a:lnTo>
                  <a:lnTo>
                    <a:pt x="191" y="153"/>
                  </a:lnTo>
                  <a:lnTo>
                    <a:pt x="187" y="155"/>
                  </a:lnTo>
                  <a:lnTo>
                    <a:pt x="175" y="171"/>
                  </a:lnTo>
                  <a:lnTo>
                    <a:pt x="173" y="171"/>
                  </a:lnTo>
                  <a:lnTo>
                    <a:pt x="173" y="173"/>
                  </a:lnTo>
                  <a:lnTo>
                    <a:pt x="166" y="171"/>
                  </a:lnTo>
                  <a:lnTo>
                    <a:pt x="162" y="173"/>
                  </a:lnTo>
                  <a:lnTo>
                    <a:pt x="161" y="175"/>
                  </a:lnTo>
                  <a:lnTo>
                    <a:pt x="161" y="175"/>
                  </a:lnTo>
                  <a:lnTo>
                    <a:pt x="159" y="175"/>
                  </a:lnTo>
                  <a:lnTo>
                    <a:pt x="157" y="170"/>
                  </a:lnTo>
                  <a:lnTo>
                    <a:pt x="155" y="170"/>
                  </a:lnTo>
                  <a:lnTo>
                    <a:pt x="153" y="170"/>
                  </a:lnTo>
                  <a:lnTo>
                    <a:pt x="141" y="184"/>
                  </a:lnTo>
                  <a:lnTo>
                    <a:pt x="139" y="191"/>
                  </a:lnTo>
                  <a:lnTo>
                    <a:pt x="139" y="193"/>
                  </a:lnTo>
                  <a:lnTo>
                    <a:pt x="139" y="195"/>
                  </a:lnTo>
                  <a:lnTo>
                    <a:pt x="141" y="195"/>
                  </a:lnTo>
                  <a:lnTo>
                    <a:pt x="143" y="195"/>
                  </a:lnTo>
                  <a:lnTo>
                    <a:pt x="144" y="196"/>
                  </a:lnTo>
                  <a:lnTo>
                    <a:pt x="148" y="196"/>
                  </a:lnTo>
                  <a:lnTo>
                    <a:pt x="150" y="196"/>
                  </a:lnTo>
                  <a:lnTo>
                    <a:pt x="150" y="196"/>
                  </a:lnTo>
                  <a:lnTo>
                    <a:pt x="150" y="198"/>
                  </a:lnTo>
                  <a:lnTo>
                    <a:pt x="148" y="205"/>
                  </a:lnTo>
                  <a:lnTo>
                    <a:pt x="148" y="207"/>
                  </a:lnTo>
                  <a:lnTo>
                    <a:pt x="148" y="207"/>
                  </a:lnTo>
                  <a:lnTo>
                    <a:pt x="152" y="211"/>
                  </a:lnTo>
                  <a:lnTo>
                    <a:pt x="153" y="211"/>
                  </a:lnTo>
                  <a:lnTo>
                    <a:pt x="155" y="211"/>
                  </a:lnTo>
                  <a:lnTo>
                    <a:pt x="157" y="211"/>
                  </a:lnTo>
                  <a:lnTo>
                    <a:pt x="157" y="212"/>
                  </a:lnTo>
                  <a:lnTo>
                    <a:pt x="157" y="218"/>
                  </a:lnTo>
                  <a:lnTo>
                    <a:pt x="159" y="219"/>
                  </a:lnTo>
                  <a:lnTo>
                    <a:pt x="159" y="221"/>
                  </a:lnTo>
                  <a:lnTo>
                    <a:pt x="162" y="225"/>
                  </a:lnTo>
                  <a:lnTo>
                    <a:pt x="162" y="225"/>
                  </a:lnTo>
                  <a:lnTo>
                    <a:pt x="164" y="227"/>
                  </a:lnTo>
                  <a:lnTo>
                    <a:pt x="164" y="228"/>
                  </a:lnTo>
                  <a:lnTo>
                    <a:pt x="162" y="228"/>
                  </a:lnTo>
                  <a:lnTo>
                    <a:pt x="162" y="228"/>
                  </a:lnTo>
                  <a:lnTo>
                    <a:pt x="162" y="232"/>
                  </a:lnTo>
                  <a:lnTo>
                    <a:pt x="162" y="234"/>
                  </a:lnTo>
                  <a:lnTo>
                    <a:pt x="164" y="234"/>
                  </a:lnTo>
                  <a:lnTo>
                    <a:pt x="164" y="234"/>
                  </a:lnTo>
                  <a:lnTo>
                    <a:pt x="162" y="234"/>
                  </a:lnTo>
                  <a:lnTo>
                    <a:pt x="161" y="236"/>
                  </a:lnTo>
                  <a:lnTo>
                    <a:pt x="161" y="236"/>
                  </a:lnTo>
                  <a:lnTo>
                    <a:pt x="161" y="237"/>
                  </a:lnTo>
                  <a:lnTo>
                    <a:pt x="157" y="236"/>
                  </a:lnTo>
                  <a:lnTo>
                    <a:pt x="157" y="236"/>
                  </a:lnTo>
                  <a:lnTo>
                    <a:pt x="157" y="236"/>
                  </a:lnTo>
                  <a:lnTo>
                    <a:pt x="157" y="234"/>
                  </a:lnTo>
                  <a:lnTo>
                    <a:pt x="157" y="234"/>
                  </a:lnTo>
                  <a:lnTo>
                    <a:pt x="155" y="232"/>
                  </a:lnTo>
                  <a:lnTo>
                    <a:pt x="150" y="236"/>
                  </a:lnTo>
                  <a:lnTo>
                    <a:pt x="148" y="237"/>
                  </a:lnTo>
                  <a:lnTo>
                    <a:pt x="148" y="237"/>
                  </a:lnTo>
                  <a:lnTo>
                    <a:pt x="143" y="237"/>
                  </a:lnTo>
                  <a:lnTo>
                    <a:pt x="141" y="236"/>
                  </a:lnTo>
                  <a:lnTo>
                    <a:pt x="139" y="236"/>
                  </a:lnTo>
                  <a:lnTo>
                    <a:pt x="137" y="236"/>
                  </a:lnTo>
                  <a:lnTo>
                    <a:pt x="132" y="236"/>
                  </a:lnTo>
                  <a:lnTo>
                    <a:pt x="130" y="236"/>
                  </a:lnTo>
                  <a:lnTo>
                    <a:pt x="130" y="236"/>
                  </a:lnTo>
                  <a:lnTo>
                    <a:pt x="128" y="236"/>
                  </a:lnTo>
                  <a:lnTo>
                    <a:pt x="128" y="234"/>
                  </a:lnTo>
                  <a:lnTo>
                    <a:pt x="128" y="234"/>
                  </a:lnTo>
                  <a:lnTo>
                    <a:pt x="127" y="236"/>
                  </a:lnTo>
                  <a:lnTo>
                    <a:pt x="127" y="241"/>
                  </a:lnTo>
                  <a:lnTo>
                    <a:pt x="121" y="241"/>
                  </a:lnTo>
                  <a:lnTo>
                    <a:pt x="121" y="241"/>
                  </a:lnTo>
                  <a:lnTo>
                    <a:pt x="119" y="241"/>
                  </a:lnTo>
                  <a:lnTo>
                    <a:pt x="119" y="243"/>
                  </a:lnTo>
                  <a:lnTo>
                    <a:pt x="118" y="243"/>
                  </a:lnTo>
                  <a:lnTo>
                    <a:pt x="118" y="243"/>
                  </a:lnTo>
                  <a:lnTo>
                    <a:pt x="116" y="244"/>
                  </a:lnTo>
                  <a:lnTo>
                    <a:pt x="114" y="244"/>
                  </a:lnTo>
                  <a:lnTo>
                    <a:pt x="111" y="243"/>
                  </a:lnTo>
                  <a:lnTo>
                    <a:pt x="107" y="243"/>
                  </a:lnTo>
                  <a:lnTo>
                    <a:pt x="107" y="243"/>
                  </a:lnTo>
                  <a:lnTo>
                    <a:pt x="107" y="241"/>
                  </a:lnTo>
                  <a:lnTo>
                    <a:pt x="103" y="239"/>
                  </a:lnTo>
                  <a:lnTo>
                    <a:pt x="102" y="230"/>
                  </a:lnTo>
                  <a:lnTo>
                    <a:pt x="102" y="228"/>
                  </a:lnTo>
                  <a:lnTo>
                    <a:pt x="100" y="228"/>
                  </a:lnTo>
                  <a:lnTo>
                    <a:pt x="94" y="225"/>
                  </a:lnTo>
                  <a:lnTo>
                    <a:pt x="93" y="219"/>
                  </a:lnTo>
                  <a:lnTo>
                    <a:pt x="93" y="218"/>
                  </a:lnTo>
                  <a:lnTo>
                    <a:pt x="89" y="216"/>
                  </a:lnTo>
                  <a:lnTo>
                    <a:pt x="73" y="216"/>
                  </a:lnTo>
                  <a:lnTo>
                    <a:pt x="70" y="218"/>
                  </a:lnTo>
                  <a:lnTo>
                    <a:pt x="62" y="218"/>
                  </a:lnTo>
                  <a:lnTo>
                    <a:pt x="61" y="221"/>
                  </a:lnTo>
                  <a:lnTo>
                    <a:pt x="59" y="219"/>
                  </a:lnTo>
                  <a:lnTo>
                    <a:pt x="55" y="219"/>
                  </a:lnTo>
                  <a:lnTo>
                    <a:pt x="53" y="216"/>
                  </a:lnTo>
                  <a:lnTo>
                    <a:pt x="48" y="218"/>
                  </a:lnTo>
                  <a:lnTo>
                    <a:pt x="45" y="216"/>
                  </a:lnTo>
                  <a:lnTo>
                    <a:pt x="43" y="219"/>
                  </a:lnTo>
                  <a:lnTo>
                    <a:pt x="27" y="218"/>
                  </a:lnTo>
                  <a:lnTo>
                    <a:pt x="23" y="221"/>
                  </a:lnTo>
                  <a:lnTo>
                    <a:pt x="21" y="219"/>
                  </a:lnTo>
                  <a:lnTo>
                    <a:pt x="18" y="221"/>
                  </a:lnTo>
                  <a:lnTo>
                    <a:pt x="16" y="221"/>
                  </a:lnTo>
                  <a:lnTo>
                    <a:pt x="14" y="223"/>
                  </a:lnTo>
                  <a:lnTo>
                    <a:pt x="14" y="221"/>
                  </a:lnTo>
                  <a:lnTo>
                    <a:pt x="12" y="21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1" name="Freeform 5740"/>
            <p:cNvSpPr>
              <a:spLocks/>
            </p:cNvSpPr>
            <p:nvPr/>
          </p:nvSpPr>
          <p:spPr bwMode="auto">
            <a:xfrm>
              <a:off x="3803" y="1941"/>
              <a:ext cx="174" cy="84"/>
            </a:xfrm>
            <a:custGeom>
              <a:avLst/>
              <a:gdLst/>
              <a:ahLst/>
              <a:cxnLst>
                <a:cxn ang="0">
                  <a:pos x="73" y="75"/>
                </a:cxn>
                <a:cxn ang="0">
                  <a:pos x="83" y="66"/>
                </a:cxn>
                <a:cxn ang="0">
                  <a:pos x="87" y="64"/>
                </a:cxn>
                <a:cxn ang="0">
                  <a:pos x="92" y="61"/>
                </a:cxn>
                <a:cxn ang="0">
                  <a:pos x="99" y="59"/>
                </a:cxn>
                <a:cxn ang="0">
                  <a:pos x="112" y="62"/>
                </a:cxn>
                <a:cxn ang="0">
                  <a:pos x="117" y="55"/>
                </a:cxn>
                <a:cxn ang="0">
                  <a:pos x="142" y="46"/>
                </a:cxn>
                <a:cxn ang="0">
                  <a:pos x="149" y="39"/>
                </a:cxn>
                <a:cxn ang="0">
                  <a:pos x="174" y="23"/>
                </a:cxn>
                <a:cxn ang="0">
                  <a:pos x="173" y="21"/>
                </a:cxn>
                <a:cxn ang="0">
                  <a:pos x="162" y="16"/>
                </a:cxn>
                <a:cxn ang="0">
                  <a:pos x="149" y="9"/>
                </a:cxn>
                <a:cxn ang="0">
                  <a:pos x="128" y="7"/>
                </a:cxn>
                <a:cxn ang="0">
                  <a:pos x="121" y="5"/>
                </a:cxn>
                <a:cxn ang="0">
                  <a:pos x="94" y="7"/>
                </a:cxn>
                <a:cxn ang="0">
                  <a:pos x="91" y="5"/>
                </a:cxn>
                <a:cxn ang="0">
                  <a:pos x="76" y="0"/>
                </a:cxn>
                <a:cxn ang="0">
                  <a:pos x="73" y="2"/>
                </a:cxn>
                <a:cxn ang="0">
                  <a:pos x="67" y="5"/>
                </a:cxn>
                <a:cxn ang="0">
                  <a:pos x="66" y="11"/>
                </a:cxn>
                <a:cxn ang="0">
                  <a:pos x="64" y="18"/>
                </a:cxn>
                <a:cxn ang="0">
                  <a:pos x="37" y="11"/>
                </a:cxn>
                <a:cxn ang="0">
                  <a:pos x="28" y="11"/>
                </a:cxn>
                <a:cxn ang="0">
                  <a:pos x="26" y="16"/>
                </a:cxn>
                <a:cxn ang="0">
                  <a:pos x="30" y="21"/>
                </a:cxn>
                <a:cxn ang="0">
                  <a:pos x="26" y="25"/>
                </a:cxn>
                <a:cxn ang="0">
                  <a:pos x="16" y="37"/>
                </a:cxn>
                <a:cxn ang="0">
                  <a:pos x="19" y="39"/>
                </a:cxn>
                <a:cxn ang="0">
                  <a:pos x="25" y="43"/>
                </a:cxn>
                <a:cxn ang="0">
                  <a:pos x="33" y="46"/>
                </a:cxn>
                <a:cxn ang="0">
                  <a:pos x="35" y="43"/>
                </a:cxn>
                <a:cxn ang="0">
                  <a:pos x="39" y="39"/>
                </a:cxn>
                <a:cxn ang="0">
                  <a:pos x="41" y="43"/>
                </a:cxn>
                <a:cxn ang="0">
                  <a:pos x="48" y="46"/>
                </a:cxn>
                <a:cxn ang="0">
                  <a:pos x="57" y="52"/>
                </a:cxn>
                <a:cxn ang="0">
                  <a:pos x="60" y="52"/>
                </a:cxn>
                <a:cxn ang="0">
                  <a:pos x="55" y="55"/>
                </a:cxn>
                <a:cxn ang="0">
                  <a:pos x="51" y="59"/>
                </a:cxn>
                <a:cxn ang="0">
                  <a:pos x="48" y="59"/>
                </a:cxn>
                <a:cxn ang="0">
                  <a:pos x="44" y="61"/>
                </a:cxn>
                <a:cxn ang="0">
                  <a:pos x="41" y="64"/>
                </a:cxn>
                <a:cxn ang="0">
                  <a:pos x="32" y="64"/>
                </a:cxn>
                <a:cxn ang="0">
                  <a:pos x="25" y="66"/>
                </a:cxn>
                <a:cxn ang="0">
                  <a:pos x="21" y="70"/>
                </a:cxn>
                <a:cxn ang="0">
                  <a:pos x="16" y="68"/>
                </a:cxn>
                <a:cxn ang="0">
                  <a:pos x="0" y="70"/>
                </a:cxn>
                <a:cxn ang="0">
                  <a:pos x="1" y="78"/>
                </a:cxn>
                <a:cxn ang="0">
                  <a:pos x="5" y="78"/>
                </a:cxn>
                <a:cxn ang="0">
                  <a:pos x="19" y="78"/>
                </a:cxn>
                <a:cxn ang="0">
                  <a:pos x="23" y="80"/>
                </a:cxn>
                <a:cxn ang="0">
                  <a:pos x="33" y="78"/>
                </a:cxn>
                <a:cxn ang="0">
                  <a:pos x="39" y="80"/>
                </a:cxn>
                <a:cxn ang="0">
                  <a:pos x="44" y="84"/>
                </a:cxn>
                <a:cxn ang="0">
                  <a:pos x="51" y="82"/>
                </a:cxn>
                <a:cxn ang="0">
                  <a:pos x="60" y="82"/>
                </a:cxn>
                <a:cxn ang="0">
                  <a:pos x="66" y="82"/>
                </a:cxn>
                <a:cxn ang="0">
                  <a:pos x="73" y="78"/>
                </a:cxn>
              </a:cxnLst>
              <a:rect l="0" t="0" r="r" b="b"/>
              <a:pathLst>
                <a:path w="174" h="84">
                  <a:moveTo>
                    <a:pt x="73" y="78"/>
                  </a:moveTo>
                  <a:lnTo>
                    <a:pt x="73" y="75"/>
                  </a:lnTo>
                  <a:lnTo>
                    <a:pt x="74" y="70"/>
                  </a:lnTo>
                  <a:lnTo>
                    <a:pt x="83" y="66"/>
                  </a:lnTo>
                  <a:lnTo>
                    <a:pt x="85" y="64"/>
                  </a:lnTo>
                  <a:lnTo>
                    <a:pt x="87" y="64"/>
                  </a:lnTo>
                  <a:lnTo>
                    <a:pt x="89" y="61"/>
                  </a:lnTo>
                  <a:lnTo>
                    <a:pt x="92" y="61"/>
                  </a:lnTo>
                  <a:lnTo>
                    <a:pt x="96" y="59"/>
                  </a:lnTo>
                  <a:lnTo>
                    <a:pt x="99" y="59"/>
                  </a:lnTo>
                  <a:lnTo>
                    <a:pt x="101" y="64"/>
                  </a:lnTo>
                  <a:lnTo>
                    <a:pt x="112" y="62"/>
                  </a:lnTo>
                  <a:lnTo>
                    <a:pt x="116" y="61"/>
                  </a:lnTo>
                  <a:lnTo>
                    <a:pt x="117" y="55"/>
                  </a:lnTo>
                  <a:lnTo>
                    <a:pt x="121" y="52"/>
                  </a:lnTo>
                  <a:lnTo>
                    <a:pt x="142" y="46"/>
                  </a:lnTo>
                  <a:lnTo>
                    <a:pt x="144" y="43"/>
                  </a:lnTo>
                  <a:lnTo>
                    <a:pt x="149" y="39"/>
                  </a:lnTo>
                  <a:lnTo>
                    <a:pt x="173" y="29"/>
                  </a:lnTo>
                  <a:lnTo>
                    <a:pt x="174" y="23"/>
                  </a:lnTo>
                  <a:lnTo>
                    <a:pt x="174" y="21"/>
                  </a:lnTo>
                  <a:lnTo>
                    <a:pt x="173" y="21"/>
                  </a:lnTo>
                  <a:lnTo>
                    <a:pt x="167" y="18"/>
                  </a:lnTo>
                  <a:lnTo>
                    <a:pt x="162" y="16"/>
                  </a:lnTo>
                  <a:lnTo>
                    <a:pt x="158" y="11"/>
                  </a:lnTo>
                  <a:lnTo>
                    <a:pt x="149" y="9"/>
                  </a:lnTo>
                  <a:lnTo>
                    <a:pt x="148" y="9"/>
                  </a:lnTo>
                  <a:lnTo>
                    <a:pt x="128" y="7"/>
                  </a:lnTo>
                  <a:lnTo>
                    <a:pt x="124" y="5"/>
                  </a:lnTo>
                  <a:lnTo>
                    <a:pt x="121" y="5"/>
                  </a:lnTo>
                  <a:lnTo>
                    <a:pt x="117" y="7"/>
                  </a:lnTo>
                  <a:lnTo>
                    <a:pt x="94" y="7"/>
                  </a:lnTo>
                  <a:lnTo>
                    <a:pt x="92" y="5"/>
                  </a:lnTo>
                  <a:lnTo>
                    <a:pt x="91" y="5"/>
                  </a:lnTo>
                  <a:lnTo>
                    <a:pt x="85" y="5"/>
                  </a:lnTo>
                  <a:lnTo>
                    <a:pt x="76" y="0"/>
                  </a:lnTo>
                  <a:lnTo>
                    <a:pt x="74" y="2"/>
                  </a:lnTo>
                  <a:lnTo>
                    <a:pt x="73" y="2"/>
                  </a:lnTo>
                  <a:lnTo>
                    <a:pt x="71" y="4"/>
                  </a:lnTo>
                  <a:lnTo>
                    <a:pt x="67" y="5"/>
                  </a:lnTo>
                  <a:lnTo>
                    <a:pt x="67" y="9"/>
                  </a:lnTo>
                  <a:lnTo>
                    <a:pt x="66" y="11"/>
                  </a:lnTo>
                  <a:lnTo>
                    <a:pt x="64" y="14"/>
                  </a:lnTo>
                  <a:lnTo>
                    <a:pt x="64" y="18"/>
                  </a:lnTo>
                  <a:lnTo>
                    <a:pt x="39" y="11"/>
                  </a:lnTo>
                  <a:lnTo>
                    <a:pt x="37" y="11"/>
                  </a:lnTo>
                  <a:lnTo>
                    <a:pt x="35" y="9"/>
                  </a:lnTo>
                  <a:lnTo>
                    <a:pt x="28" y="11"/>
                  </a:lnTo>
                  <a:lnTo>
                    <a:pt x="26" y="12"/>
                  </a:lnTo>
                  <a:lnTo>
                    <a:pt x="26" y="16"/>
                  </a:lnTo>
                  <a:lnTo>
                    <a:pt x="25" y="20"/>
                  </a:lnTo>
                  <a:lnTo>
                    <a:pt x="30" y="21"/>
                  </a:lnTo>
                  <a:lnTo>
                    <a:pt x="30" y="23"/>
                  </a:lnTo>
                  <a:lnTo>
                    <a:pt x="26" y="25"/>
                  </a:lnTo>
                  <a:lnTo>
                    <a:pt x="16" y="36"/>
                  </a:lnTo>
                  <a:lnTo>
                    <a:pt x="16" y="37"/>
                  </a:lnTo>
                  <a:lnTo>
                    <a:pt x="17" y="39"/>
                  </a:lnTo>
                  <a:lnTo>
                    <a:pt x="19" y="39"/>
                  </a:lnTo>
                  <a:lnTo>
                    <a:pt x="21" y="39"/>
                  </a:lnTo>
                  <a:lnTo>
                    <a:pt x="25" y="43"/>
                  </a:lnTo>
                  <a:lnTo>
                    <a:pt x="30" y="46"/>
                  </a:lnTo>
                  <a:lnTo>
                    <a:pt x="33" y="46"/>
                  </a:lnTo>
                  <a:lnTo>
                    <a:pt x="33" y="43"/>
                  </a:lnTo>
                  <a:lnTo>
                    <a:pt x="35" y="43"/>
                  </a:lnTo>
                  <a:lnTo>
                    <a:pt x="37" y="37"/>
                  </a:lnTo>
                  <a:lnTo>
                    <a:pt x="39" y="39"/>
                  </a:lnTo>
                  <a:lnTo>
                    <a:pt x="41" y="41"/>
                  </a:lnTo>
                  <a:lnTo>
                    <a:pt x="41" y="43"/>
                  </a:lnTo>
                  <a:lnTo>
                    <a:pt x="46" y="46"/>
                  </a:lnTo>
                  <a:lnTo>
                    <a:pt x="48" y="46"/>
                  </a:lnTo>
                  <a:lnTo>
                    <a:pt x="51" y="50"/>
                  </a:lnTo>
                  <a:lnTo>
                    <a:pt x="57" y="52"/>
                  </a:lnTo>
                  <a:lnTo>
                    <a:pt x="58" y="50"/>
                  </a:lnTo>
                  <a:lnTo>
                    <a:pt x="60" y="52"/>
                  </a:lnTo>
                  <a:lnTo>
                    <a:pt x="60" y="54"/>
                  </a:lnTo>
                  <a:lnTo>
                    <a:pt x="55" y="55"/>
                  </a:lnTo>
                  <a:lnTo>
                    <a:pt x="53" y="57"/>
                  </a:lnTo>
                  <a:lnTo>
                    <a:pt x="51" y="59"/>
                  </a:lnTo>
                  <a:lnTo>
                    <a:pt x="49" y="57"/>
                  </a:lnTo>
                  <a:lnTo>
                    <a:pt x="48" y="59"/>
                  </a:lnTo>
                  <a:lnTo>
                    <a:pt x="46" y="59"/>
                  </a:lnTo>
                  <a:lnTo>
                    <a:pt x="44" y="61"/>
                  </a:lnTo>
                  <a:lnTo>
                    <a:pt x="42" y="62"/>
                  </a:lnTo>
                  <a:lnTo>
                    <a:pt x="41" y="64"/>
                  </a:lnTo>
                  <a:lnTo>
                    <a:pt x="35" y="66"/>
                  </a:lnTo>
                  <a:lnTo>
                    <a:pt x="32" y="64"/>
                  </a:lnTo>
                  <a:lnTo>
                    <a:pt x="26" y="64"/>
                  </a:lnTo>
                  <a:lnTo>
                    <a:pt x="25" y="66"/>
                  </a:lnTo>
                  <a:lnTo>
                    <a:pt x="23" y="66"/>
                  </a:lnTo>
                  <a:lnTo>
                    <a:pt x="21" y="70"/>
                  </a:lnTo>
                  <a:lnTo>
                    <a:pt x="19" y="70"/>
                  </a:lnTo>
                  <a:lnTo>
                    <a:pt x="16" y="68"/>
                  </a:lnTo>
                  <a:lnTo>
                    <a:pt x="5" y="68"/>
                  </a:lnTo>
                  <a:lnTo>
                    <a:pt x="0" y="70"/>
                  </a:lnTo>
                  <a:lnTo>
                    <a:pt x="0" y="77"/>
                  </a:lnTo>
                  <a:lnTo>
                    <a:pt x="1" y="78"/>
                  </a:lnTo>
                  <a:lnTo>
                    <a:pt x="3" y="78"/>
                  </a:lnTo>
                  <a:lnTo>
                    <a:pt x="5" y="78"/>
                  </a:lnTo>
                  <a:lnTo>
                    <a:pt x="10" y="78"/>
                  </a:lnTo>
                  <a:lnTo>
                    <a:pt x="19" y="78"/>
                  </a:lnTo>
                  <a:lnTo>
                    <a:pt x="21" y="78"/>
                  </a:lnTo>
                  <a:lnTo>
                    <a:pt x="23" y="80"/>
                  </a:lnTo>
                  <a:lnTo>
                    <a:pt x="25" y="80"/>
                  </a:lnTo>
                  <a:lnTo>
                    <a:pt x="33" y="78"/>
                  </a:lnTo>
                  <a:lnTo>
                    <a:pt x="35" y="78"/>
                  </a:lnTo>
                  <a:lnTo>
                    <a:pt x="39" y="80"/>
                  </a:lnTo>
                  <a:lnTo>
                    <a:pt x="41" y="84"/>
                  </a:lnTo>
                  <a:lnTo>
                    <a:pt x="44" y="84"/>
                  </a:lnTo>
                  <a:lnTo>
                    <a:pt x="46" y="84"/>
                  </a:lnTo>
                  <a:lnTo>
                    <a:pt x="51" y="82"/>
                  </a:lnTo>
                  <a:lnTo>
                    <a:pt x="55" y="82"/>
                  </a:lnTo>
                  <a:lnTo>
                    <a:pt x="60" y="82"/>
                  </a:lnTo>
                  <a:lnTo>
                    <a:pt x="64" y="82"/>
                  </a:lnTo>
                  <a:lnTo>
                    <a:pt x="66" y="82"/>
                  </a:lnTo>
                  <a:lnTo>
                    <a:pt x="67" y="78"/>
                  </a:lnTo>
                  <a:lnTo>
                    <a:pt x="73" y="7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2" name="Freeform 5741"/>
            <p:cNvSpPr>
              <a:spLocks/>
            </p:cNvSpPr>
            <p:nvPr/>
          </p:nvSpPr>
          <p:spPr bwMode="auto">
            <a:xfrm>
              <a:off x="3803" y="1941"/>
              <a:ext cx="174" cy="84"/>
            </a:xfrm>
            <a:custGeom>
              <a:avLst/>
              <a:gdLst/>
              <a:ahLst/>
              <a:cxnLst>
                <a:cxn ang="0">
                  <a:pos x="73" y="75"/>
                </a:cxn>
                <a:cxn ang="0">
                  <a:pos x="83" y="66"/>
                </a:cxn>
                <a:cxn ang="0">
                  <a:pos x="87" y="64"/>
                </a:cxn>
                <a:cxn ang="0">
                  <a:pos x="92" y="61"/>
                </a:cxn>
                <a:cxn ang="0">
                  <a:pos x="99" y="59"/>
                </a:cxn>
                <a:cxn ang="0">
                  <a:pos x="112" y="62"/>
                </a:cxn>
                <a:cxn ang="0">
                  <a:pos x="117" y="55"/>
                </a:cxn>
                <a:cxn ang="0">
                  <a:pos x="142" y="46"/>
                </a:cxn>
                <a:cxn ang="0">
                  <a:pos x="149" y="39"/>
                </a:cxn>
                <a:cxn ang="0">
                  <a:pos x="174" y="23"/>
                </a:cxn>
                <a:cxn ang="0">
                  <a:pos x="173" y="21"/>
                </a:cxn>
                <a:cxn ang="0">
                  <a:pos x="162" y="16"/>
                </a:cxn>
                <a:cxn ang="0">
                  <a:pos x="149" y="9"/>
                </a:cxn>
                <a:cxn ang="0">
                  <a:pos x="128" y="7"/>
                </a:cxn>
                <a:cxn ang="0">
                  <a:pos x="121" y="5"/>
                </a:cxn>
                <a:cxn ang="0">
                  <a:pos x="94" y="7"/>
                </a:cxn>
                <a:cxn ang="0">
                  <a:pos x="91" y="5"/>
                </a:cxn>
                <a:cxn ang="0">
                  <a:pos x="76" y="0"/>
                </a:cxn>
                <a:cxn ang="0">
                  <a:pos x="73" y="2"/>
                </a:cxn>
                <a:cxn ang="0">
                  <a:pos x="67" y="5"/>
                </a:cxn>
                <a:cxn ang="0">
                  <a:pos x="66" y="11"/>
                </a:cxn>
                <a:cxn ang="0">
                  <a:pos x="64" y="18"/>
                </a:cxn>
                <a:cxn ang="0">
                  <a:pos x="37" y="11"/>
                </a:cxn>
                <a:cxn ang="0">
                  <a:pos x="28" y="11"/>
                </a:cxn>
                <a:cxn ang="0">
                  <a:pos x="26" y="16"/>
                </a:cxn>
                <a:cxn ang="0">
                  <a:pos x="30" y="21"/>
                </a:cxn>
                <a:cxn ang="0">
                  <a:pos x="26" y="25"/>
                </a:cxn>
                <a:cxn ang="0">
                  <a:pos x="16" y="37"/>
                </a:cxn>
                <a:cxn ang="0">
                  <a:pos x="19" y="39"/>
                </a:cxn>
                <a:cxn ang="0">
                  <a:pos x="25" y="43"/>
                </a:cxn>
                <a:cxn ang="0">
                  <a:pos x="33" y="46"/>
                </a:cxn>
                <a:cxn ang="0">
                  <a:pos x="35" y="43"/>
                </a:cxn>
                <a:cxn ang="0">
                  <a:pos x="39" y="39"/>
                </a:cxn>
                <a:cxn ang="0">
                  <a:pos x="41" y="43"/>
                </a:cxn>
                <a:cxn ang="0">
                  <a:pos x="48" y="46"/>
                </a:cxn>
                <a:cxn ang="0">
                  <a:pos x="57" y="52"/>
                </a:cxn>
                <a:cxn ang="0">
                  <a:pos x="60" y="52"/>
                </a:cxn>
                <a:cxn ang="0">
                  <a:pos x="55" y="55"/>
                </a:cxn>
                <a:cxn ang="0">
                  <a:pos x="51" y="59"/>
                </a:cxn>
                <a:cxn ang="0">
                  <a:pos x="48" y="59"/>
                </a:cxn>
                <a:cxn ang="0">
                  <a:pos x="44" y="61"/>
                </a:cxn>
                <a:cxn ang="0">
                  <a:pos x="41" y="64"/>
                </a:cxn>
                <a:cxn ang="0">
                  <a:pos x="32" y="64"/>
                </a:cxn>
                <a:cxn ang="0">
                  <a:pos x="25" y="66"/>
                </a:cxn>
                <a:cxn ang="0">
                  <a:pos x="21" y="70"/>
                </a:cxn>
                <a:cxn ang="0">
                  <a:pos x="16" y="68"/>
                </a:cxn>
                <a:cxn ang="0">
                  <a:pos x="0" y="70"/>
                </a:cxn>
                <a:cxn ang="0">
                  <a:pos x="1" y="78"/>
                </a:cxn>
                <a:cxn ang="0">
                  <a:pos x="5" y="78"/>
                </a:cxn>
                <a:cxn ang="0">
                  <a:pos x="19" y="78"/>
                </a:cxn>
                <a:cxn ang="0">
                  <a:pos x="23" y="80"/>
                </a:cxn>
                <a:cxn ang="0">
                  <a:pos x="33" y="78"/>
                </a:cxn>
                <a:cxn ang="0">
                  <a:pos x="39" y="80"/>
                </a:cxn>
                <a:cxn ang="0">
                  <a:pos x="44" y="84"/>
                </a:cxn>
                <a:cxn ang="0">
                  <a:pos x="51" y="82"/>
                </a:cxn>
                <a:cxn ang="0">
                  <a:pos x="60" y="82"/>
                </a:cxn>
                <a:cxn ang="0">
                  <a:pos x="66" y="82"/>
                </a:cxn>
                <a:cxn ang="0">
                  <a:pos x="73" y="78"/>
                </a:cxn>
              </a:cxnLst>
              <a:rect l="0" t="0" r="r" b="b"/>
              <a:pathLst>
                <a:path w="174" h="84">
                  <a:moveTo>
                    <a:pt x="73" y="78"/>
                  </a:moveTo>
                  <a:lnTo>
                    <a:pt x="73" y="75"/>
                  </a:lnTo>
                  <a:lnTo>
                    <a:pt x="74" y="70"/>
                  </a:lnTo>
                  <a:lnTo>
                    <a:pt x="83" y="66"/>
                  </a:lnTo>
                  <a:lnTo>
                    <a:pt x="85" y="64"/>
                  </a:lnTo>
                  <a:lnTo>
                    <a:pt x="87" y="64"/>
                  </a:lnTo>
                  <a:lnTo>
                    <a:pt x="89" y="61"/>
                  </a:lnTo>
                  <a:lnTo>
                    <a:pt x="92" y="61"/>
                  </a:lnTo>
                  <a:lnTo>
                    <a:pt x="96" y="59"/>
                  </a:lnTo>
                  <a:lnTo>
                    <a:pt x="99" y="59"/>
                  </a:lnTo>
                  <a:lnTo>
                    <a:pt x="101" y="64"/>
                  </a:lnTo>
                  <a:lnTo>
                    <a:pt x="112" y="62"/>
                  </a:lnTo>
                  <a:lnTo>
                    <a:pt x="116" y="61"/>
                  </a:lnTo>
                  <a:lnTo>
                    <a:pt x="117" y="55"/>
                  </a:lnTo>
                  <a:lnTo>
                    <a:pt x="121" y="52"/>
                  </a:lnTo>
                  <a:lnTo>
                    <a:pt x="142" y="46"/>
                  </a:lnTo>
                  <a:lnTo>
                    <a:pt x="144" y="43"/>
                  </a:lnTo>
                  <a:lnTo>
                    <a:pt x="149" y="39"/>
                  </a:lnTo>
                  <a:lnTo>
                    <a:pt x="173" y="29"/>
                  </a:lnTo>
                  <a:lnTo>
                    <a:pt x="174" y="23"/>
                  </a:lnTo>
                  <a:lnTo>
                    <a:pt x="174" y="21"/>
                  </a:lnTo>
                  <a:lnTo>
                    <a:pt x="173" y="21"/>
                  </a:lnTo>
                  <a:lnTo>
                    <a:pt x="167" y="18"/>
                  </a:lnTo>
                  <a:lnTo>
                    <a:pt x="162" y="16"/>
                  </a:lnTo>
                  <a:lnTo>
                    <a:pt x="158" y="11"/>
                  </a:lnTo>
                  <a:lnTo>
                    <a:pt x="149" y="9"/>
                  </a:lnTo>
                  <a:lnTo>
                    <a:pt x="148" y="9"/>
                  </a:lnTo>
                  <a:lnTo>
                    <a:pt x="128" y="7"/>
                  </a:lnTo>
                  <a:lnTo>
                    <a:pt x="124" y="5"/>
                  </a:lnTo>
                  <a:lnTo>
                    <a:pt x="121" y="5"/>
                  </a:lnTo>
                  <a:lnTo>
                    <a:pt x="117" y="7"/>
                  </a:lnTo>
                  <a:lnTo>
                    <a:pt x="94" y="7"/>
                  </a:lnTo>
                  <a:lnTo>
                    <a:pt x="92" y="5"/>
                  </a:lnTo>
                  <a:lnTo>
                    <a:pt x="91" y="5"/>
                  </a:lnTo>
                  <a:lnTo>
                    <a:pt x="85" y="5"/>
                  </a:lnTo>
                  <a:lnTo>
                    <a:pt x="76" y="0"/>
                  </a:lnTo>
                  <a:lnTo>
                    <a:pt x="74" y="2"/>
                  </a:lnTo>
                  <a:lnTo>
                    <a:pt x="73" y="2"/>
                  </a:lnTo>
                  <a:lnTo>
                    <a:pt x="71" y="4"/>
                  </a:lnTo>
                  <a:lnTo>
                    <a:pt x="67" y="5"/>
                  </a:lnTo>
                  <a:lnTo>
                    <a:pt x="67" y="9"/>
                  </a:lnTo>
                  <a:lnTo>
                    <a:pt x="66" y="11"/>
                  </a:lnTo>
                  <a:lnTo>
                    <a:pt x="64" y="14"/>
                  </a:lnTo>
                  <a:lnTo>
                    <a:pt x="64" y="18"/>
                  </a:lnTo>
                  <a:lnTo>
                    <a:pt x="39" y="11"/>
                  </a:lnTo>
                  <a:lnTo>
                    <a:pt x="37" y="11"/>
                  </a:lnTo>
                  <a:lnTo>
                    <a:pt x="35" y="9"/>
                  </a:lnTo>
                  <a:lnTo>
                    <a:pt x="28" y="11"/>
                  </a:lnTo>
                  <a:lnTo>
                    <a:pt x="26" y="12"/>
                  </a:lnTo>
                  <a:lnTo>
                    <a:pt x="26" y="16"/>
                  </a:lnTo>
                  <a:lnTo>
                    <a:pt x="25" y="20"/>
                  </a:lnTo>
                  <a:lnTo>
                    <a:pt x="30" y="21"/>
                  </a:lnTo>
                  <a:lnTo>
                    <a:pt x="30" y="23"/>
                  </a:lnTo>
                  <a:lnTo>
                    <a:pt x="26" y="25"/>
                  </a:lnTo>
                  <a:lnTo>
                    <a:pt x="16" y="36"/>
                  </a:lnTo>
                  <a:lnTo>
                    <a:pt x="16" y="37"/>
                  </a:lnTo>
                  <a:lnTo>
                    <a:pt x="17" y="39"/>
                  </a:lnTo>
                  <a:lnTo>
                    <a:pt x="19" y="39"/>
                  </a:lnTo>
                  <a:lnTo>
                    <a:pt x="21" y="39"/>
                  </a:lnTo>
                  <a:lnTo>
                    <a:pt x="25" y="43"/>
                  </a:lnTo>
                  <a:lnTo>
                    <a:pt x="30" y="46"/>
                  </a:lnTo>
                  <a:lnTo>
                    <a:pt x="33" y="46"/>
                  </a:lnTo>
                  <a:lnTo>
                    <a:pt x="33" y="43"/>
                  </a:lnTo>
                  <a:lnTo>
                    <a:pt x="35" y="43"/>
                  </a:lnTo>
                  <a:lnTo>
                    <a:pt x="37" y="37"/>
                  </a:lnTo>
                  <a:lnTo>
                    <a:pt x="39" y="39"/>
                  </a:lnTo>
                  <a:lnTo>
                    <a:pt x="41" y="41"/>
                  </a:lnTo>
                  <a:lnTo>
                    <a:pt x="41" y="43"/>
                  </a:lnTo>
                  <a:lnTo>
                    <a:pt x="46" y="46"/>
                  </a:lnTo>
                  <a:lnTo>
                    <a:pt x="48" y="46"/>
                  </a:lnTo>
                  <a:lnTo>
                    <a:pt x="51" y="50"/>
                  </a:lnTo>
                  <a:lnTo>
                    <a:pt x="57" y="52"/>
                  </a:lnTo>
                  <a:lnTo>
                    <a:pt x="58" y="50"/>
                  </a:lnTo>
                  <a:lnTo>
                    <a:pt x="60" y="52"/>
                  </a:lnTo>
                  <a:lnTo>
                    <a:pt x="60" y="54"/>
                  </a:lnTo>
                  <a:lnTo>
                    <a:pt x="55" y="55"/>
                  </a:lnTo>
                  <a:lnTo>
                    <a:pt x="53" y="57"/>
                  </a:lnTo>
                  <a:lnTo>
                    <a:pt x="51" y="59"/>
                  </a:lnTo>
                  <a:lnTo>
                    <a:pt x="49" y="57"/>
                  </a:lnTo>
                  <a:lnTo>
                    <a:pt x="48" y="59"/>
                  </a:lnTo>
                  <a:lnTo>
                    <a:pt x="46" y="59"/>
                  </a:lnTo>
                  <a:lnTo>
                    <a:pt x="44" y="61"/>
                  </a:lnTo>
                  <a:lnTo>
                    <a:pt x="42" y="62"/>
                  </a:lnTo>
                  <a:lnTo>
                    <a:pt x="41" y="64"/>
                  </a:lnTo>
                  <a:lnTo>
                    <a:pt x="35" y="66"/>
                  </a:lnTo>
                  <a:lnTo>
                    <a:pt x="32" y="64"/>
                  </a:lnTo>
                  <a:lnTo>
                    <a:pt x="26" y="64"/>
                  </a:lnTo>
                  <a:lnTo>
                    <a:pt x="25" y="66"/>
                  </a:lnTo>
                  <a:lnTo>
                    <a:pt x="23" y="66"/>
                  </a:lnTo>
                  <a:lnTo>
                    <a:pt x="21" y="70"/>
                  </a:lnTo>
                  <a:lnTo>
                    <a:pt x="19" y="70"/>
                  </a:lnTo>
                  <a:lnTo>
                    <a:pt x="16" y="68"/>
                  </a:lnTo>
                  <a:lnTo>
                    <a:pt x="5" y="68"/>
                  </a:lnTo>
                  <a:lnTo>
                    <a:pt x="0" y="70"/>
                  </a:lnTo>
                  <a:lnTo>
                    <a:pt x="0" y="77"/>
                  </a:lnTo>
                  <a:lnTo>
                    <a:pt x="1" y="78"/>
                  </a:lnTo>
                  <a:lnTo>
                    <a:pt x="3" y="78"/>
                  </a:lnTo>
                  <a:lnTo>
                    <a:pt x="5" y="78"/>
                  </a:lnTo>
                  <a:lnTo>
                    <a:pt x="10" y="78"/>
                  </a:lnTo>
                  <a:lnTo>
                    <a:pt x="19" y="78"/>
                  </a:lnTo>
                  <a:lnTo>
                    <a:pt x="21" y="78"/>
                  </a:lnTo>
                  <a:lnTo>
                    <a:pt x="23" y="80"/>
                  </a:lnTo>
                  <a:lnTo>
                    <a:pt x="25" y="80"/>
                  </a:lnTo>
                  <a:lnTo>
                    <a:pt x="33" y="78"/>
                  </a:lnTo>
                  <a:lnTo>
                    <a:pt x="35" y="78"/>
                  </a:lnTo>
                  <a:lnTo>
                    <a:pt x="39" y="80"/>
                  </a:lnTo>
                  <a:lnTo>
                    <a:pt x="41" y="84"/>
                  </a:lnTo>
                  <a:lnTo>
                    <a:pt x="44" y="84"/>
                  </a:lnTo>
                  <a:lnTo>
                    <a:pt x="46" y="84"/>
                  </a:lnTo>
                  <a:lnTo>
                    <a:pt x="51" y="82"/>
                  </a:lnTo>
                  <a:lnTo>
                    <a:pt x="55" y="82"/>
                  </a:lnTo>
                  <a:lnTo>
                    <a:pt x="60" y="82"/>
                  </a:lnTo>
                  <a:lnTo>
                    <a:pt x="64" y="82"/>
                  </a:lnTo>
                  <a:lnTo>
                    <a:pt x="66" y="82"/>
                  </a:lnTo>
                  <a:lnTo>
                    <a:pt x="67" y="78"/>
                  </a:lnTo>
                  <a:lnTo>
                    <a:pt x="73" y="7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3" name="Freeform 5742"/>
            <p:cNvSpPr>
              <a:spLocks/>
            </p:cNvSpPr>
            <p:nvPr/>
          </p:nvSpPr>
          <p:spPr bwMode="auto">
            <a:xfrm>
              <a:off x="3048" y="1723"/>
              <a:ext cx="289" cy="193"/>
            </a:xfrm>
            <a:custGeom>
              <a:avLst/>
              <a:gdLst/>
              <a:ahLst/>
              <a:cxnLst>
                <a:cxn ang="0">
                  <a:pos x="39" y="111"/>
                </a:cxn>
                <a:cxn ang="0">
                  <a:pos x="5" y="84"/>
                </a:cxn>
                <a:cxn ang="0">
                  <a:pos x="30" y="47"/>
                </a:cxn>
                <a:cxn ang="0">
                  <a:pos x="26" y="20"/>
                </a:cxn>
                <a:cxn ang="0">
                  <a:pos x="51" y="13"/>
                </a:cxn>
                <a:cxn ang="0">
                  <a:pos x="80" y="20"/>
                </a:cxn>
                <a:cxn ang="0">
                  <a:pos x="93" y="23"/>
                </a:cxn>
                <a:cxn ang="0">
                  <a:pos x="105" y="25"/>
                </a:cxn>
                <a:cxn ang="0">
                  <a:pos x="119" y="27"/>
                </a:cxn>
                <a:cxn ang="0">
                  <a:pos x="137" y="22"/>
                </a:cxn>
                <a:cxn ang="0">
                  <a:pos x="148" y="7"/>
                </a:cxn>
                <a:cxn ang="0">
                  <a:pos x="162" y="7"/>
                </a:cxn>
                <a:cxn ang="0">
                  <a:pos x="184" y="2"/>
                </a:cxn>
                <a:cxn ang="0">
                  <a:pos x="198" y="16"/>
                </a:cxn>
                <a:cxn ang="0">
                  <a:pos x="209" y="29"/>
                </a:cxn>
                <a:cxn ang="0">
                  <a:pos x="217" y="50"/>
                </a:cxn>
                <a:cxn ang="0">
                  <a:pos x="233" y="54"/>
                </a:cxn>
                <a:cxn ang="0">
                  <a:pos x="260" y="59"/>
                </a:cxn>
                <a:cxn ang="0">
                  <a:pos x="278" y="66"/>
                </a:cxn>
                <a:cxn ang="0">
                  <a:pos x="287" y="84"/>
                </a:cxn>
                <a:cxn ang="0">
                  <a:pos x="282" y="93"/>
                </a:cxn>
                <a:cxn ang="0">
                  <a:pos x="282" y="114"/>
                </a:cxn>
                <a:cxn ang="0">
                  <a:pos x="264" y="118"/>
                </a:cxn>
                <a:cxn ang="0">
                  <a:pos x="242" y="134"/>
                </a:cxn>
                <a:cxn ang="0">
                  <a:pos x="225" y="141"/>
                </a:cxn>
                <a:cxn ang="0">
                  <a:pos x="209" y="154"/>
                </a:cxn>
                <a:cxn ang="0">
                  <a:pos x="209" y="150"/>
                </a:cxn>
                <a:cxn ang="0">
                  <a:pos x="203" y="156"/>
                </a:cxn>
                <a:cxn ang="0">
                  <a:pos x="200" y="154"/>
                </a:cxn>
                <a:cxn ang="0">
                  <a:pos x="192" y="154"/>
                </a:cxn>
                <a:cxn ang="0">
                  <a:pos x="192" y="157"/>
                </a:cxn>
                <a:cxn ang="0">
                  <a:pos x="200" y="159"/>
                </a:cxn>
                <a:cxn ang="0">
                  <a:pos x="205" y="164"/>
                </a:cxn>
                <a:cxn ang="0">
                  <a:pos x="217" y="173"/>
                </a:cxn>
                <a:cxn ang="0">
                  <a:pos x="233" y="170"/>
                </a:cxn>
                <a:cxn ang="0">
                  <a:pos x="216" y="177"/>
                </a:cxn>
                <a:cxn ang="0">
                  <a:pos x="198" y="188"/>
                </a:cxn>
                <a:cxn ang="0">
                  <a:pos x="185" y="193"/>
                </a:cxn>
                <a:cxn ang="0">
                  <a:pos x="178" y="175"/>
                </a:cxn>
                <a:cxn ang="0">
                  <a:pos x="178" y="161"/>
                </a:cxn>
                <a:cxn ang="0">
                  <a:pos x="182" y="156"/>
                </a:cxn>
                <a:cxn ang="0">
                  <a:pos x="164" y="154"/>
                </a:cxn>
                <a:cxn ang="0">
                  <a:pos x="159" y="147"/>
                </a:cxn>
                <a:cxn ang="0">
                  <a:pos x="162" y="145"/>
                </a:cxn>
                <a:cxn ang="0">
                  <a:pos x="148" y="143"/>
                </a:cxn>
                <a:cxn ang="0">
                  <a:pos x="130" y="150"/>
                </a:cxn>
                <a:cxn ang="0">
                  <a:pos x="126" y="161"/>
                </a:cxn>
                <a:cxn ang="0">
                  <a:pos x="121" y="161"/>
                </a:cxn>
                <a:cxn ang="0">
                  <a:pos x="107" y="173"/>
                </a:cxn>
                <a:cxn ang="0">
                  <a:pos x="101" y="166"/>
                </a:cxn>
                <a:cxn ang="0">
                  <a:pos x="109" y="156"/>
                </a:cxn>
                <a:cxn ang="0">
                  <a:pos x="123" y="148"/>
                </a:cxn>
                <a:cxn ang="0">
                  <a:pos x="125" y="136"/>
                </a:cxn>
                <a:cxn ang="0">
                  <a:pos x="114" y="122"/>
                </a:cxn>
                <a:cxn ang="0">
                  <a:pos x="103" y="106"/>
                </a:cxn>
                <a:cxn ang="0">
                  <a:pos x="75" y="100"/>
                </a:cxn>
              </a:cxnLst>
              <a:rect l="0" t="0" r="r" b="b"/>
              <a:pathLst>
                <a:path w="289" h="193">
                  <a:moveTo>
                    <a:pt x="71" y="104"/>
                  </a:moveTo>
                  <a:lnTo>
                    <a:pt x="69" y="104"/>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9"/>
                  </a:lnTo>
                  <a:lnTo>
                    <a:pt x="9" y="75"/>
                  </a:lnTo>
                  <a:lnTo>
                    <a:pt x="18" y="59"/>
                  </a:lnTo>
                  <a:lnTo>
                    <a:pt x="30" y="50"/>
                  </a:lnTo>
                  <a:lnTo>
                    <a:pt x="30" y="47"/>
                  </a:lnTo>
                  <a:lnTo>
                    <a:pt x="28" y="41"/>
                  </a:lnTo>
                  <a:lnTo>
                    <a:pt x="30" y="40"/>
                  </a:lnTo>
                  <a:lnTo>
                    <a:pt x="26" y="34"/>
                  </a:lnTo>
                  <a:lnTo>
                    <a:pt x="21" y="22"/>
                  </a:lnTo>
                  <a:lnTo>
                    <a:pt x="23" y="20"/>
                  </a:lnTo>
                  <a:lnTo>
                    <a:pt x="26" y="20"/>
                  </a:lnTo>
                  <a:lnTo>
                    <a:pt x="28" y="20"/>
                  </a:lnTo>
                  <a:lnTo>
                    <a:pt x="32" y="18"/>
                  </a:lnTo>
                  <a:lnTo>
                    <a:pt x="34" y="16"/>
                  </a:lnTo>
                  <a:lnTo>
                    <a:pt x="35" y="15"/>
                  </a:lnTo>
                  <a:lnTo>
                    <a:pt x="50" y="11"/>
                  </a:lnTo>
                  <a:lnTo>
                    <a:pt x="51" y="13"/>
                  </a:lnTo>
                  <a:lnTo>
                    <a:pt x="59" y="11"/>
                  </a:lnTo>
                  <a:lnTo>
                    <a:pt x="68" y="16"/>
                  </a:lnTo>
                  <a:lnTo>
                    <a:pt x="69" y="16"/>
                  </a:lnTo>
                  <a:lnTo>
                    <a:pt x="73" y="16"/>
                  </a:lnTo>
                  <a:lnTo>
                    <a:pt x="78" y="18"/>
                  </a:lnTo>
                  <a:lnTo>
                    <a:pt x="80" y="20"/>
                  </a:lnTo>
                  <a:lnTo>
                    <a:pt x="82" y="22"/>
                  </a:lnTo>
                  <a:lnTo>
                    <a:pt x="85" y="22"/>
                  </a:lnTo>
                  <a:lnTo>
                    <a:pt x="87" y="25"/>
                  </a:lnTo>
                  <a:lnTo>
                    <a:pt x="89" y="25"/>
                  </a:lnTo>
                  <a:lnTo>
                    <a:pt x="91" y="25"/>
                  </a:lnTo>
                  <a:lnTo>
                    <a:pt x="93" y="23"/>
                  </a:lnTo>
                  <a:lnTo>
                    <a:pt x="94" y="23"/>
                  </a:lnTo>
                  <a:lnTo>
                    <a:pt x="96" y="22"/>
                  </a:lnTo>
                  <a:lnTo>
                    <a:pt x="98" y="23"/>
                  </a:lnTo>
                  <a:lnTo>
                    <a:pt x="101" y="23"/>
                  </a:lnTo>
                  <a:lnTo>
                    <a:pt x="103" y="23"/>
                  </a:lnTo>
                  <a:lnTo>
                    <a:pt x="105" y="25"/>
                  </a:lnTo>
                  <a:lnTo>
                    <a:pt x="107" y="27"/>
                  </a:lnTo>
                  <a:lnTo>
                    <a:pt x="112" y="22"/>
                  </a:lnTo>
                  <a:lnTo>
                    <a:pt x="116" y="23"/>
                  </a:lnTo>
                  <a:lnTo>
                    <a:pt x="116" y="27"/>
                  </a:lnTo>
                  <a:lnTo>
                    <a:pt x="118" y="29"/>
                  </a:lnTo>
                  <a:lnTo>
                    <a:pt x="119" y="27"/>
                  </a:lnTo>
                  <a:lnTo>
                    <a:pt x="130" y="25"/>
                  </a:lnTo>
                  <a:lnTo>
                    <a:pt x="132" y="27"/>
                  </a:lnTo>
                  <a:lnTo>
                    <a:pt x="134" y="29"/>
                  </a:lnTo>
                  <a:lnTo>
                    <a:pt x="135" y="29"/>
                  </a:lnTo>
                  <a:lnTo>
                    <a:pt x="137" y="27"/>
                  </a:lnTo>
                  <a:lnTo>
                    <a:pt x="137" y="22"/>
                  </a:lnTo>
                  <a:lnTo>
                    <a:pt x="137" y="18"/>
                  </a:lnTo>
                  <a:lnTo>
                    <a:pt x="137" y="16"/>
                  </a:lnTo>
                  <a:lnTo>
                    <a:pt x="137" y="15"/>
                  </a:lnTo>
                  <a:lnTo>
                    <a:pt x="142" y="9"/>
                  </a:lnTo>
                  <a:lnTo>
                    <a:pt x="146" y="7"/>
                  </a:lnTo>
                  <a:lnTo>
                    <a:pt x="148" y="7"/>
                  </a:lnTo>
                  <a:lnTo>
                    <a:pt x="150" y="6"/>
                  </a:lnTo>
                  <a:lnTo>
                    <a:pt x="157" y="6"/>
                  </a:lnTo>
                  <a:lnTo>
                    <a:pt x="155" y="6"/>
                  </a:lnTo>
                  <a:lnTo>
                    <a:pt x="157" y="7"/>
                  </a:lnTo>
                  <a:lnTo>
                    <a:pt x="160" y="9"/>
                  </a:lnTo>
                  <a:lnTo>
                    <a:pt x="162" y="7"/>
                  </a:lnTo>
                  <a:lnTo>
                    <a:pt x="164" y="6"/>
                  </a:lnTo>
                  <a:lnTo>
                    <a:pt x="164" y="4"/>
                  </a:lnTo>
                  <a:lnTo>
                    <a:pt x="166" y="2"/>
                  </a:lnTo>
                  <a:lnTo>
                    <a:pt x="173" y="2"/>
                  </a:lnTo>
                  <a:lnTo>
                    <a:pt x="178" y="2"/>
                  </a:lnTo>
                  <a:lnTo>
                    <a:pt x="184" y="2"/>
                  </a:lnTo>
                  <a:lnTo>
                    <a:pt x="187" y="0"/>
                  </a:lnTo>
                  <a:lnTo>
                    <a:pt x="191" y="4"/>
                  </a:lnTo>
                  <a:lnTo>
                    <a:pt x="192" y="6"/>
                  </a:lnTo>
                  <a:lnTo>
                    <a:pt x="192" y="9"/>
                  </a:lnTo>
                  <a:lnTo>
                    <a:pt x="198" y="15"/>
                  </a:lnTo>
                  <a:lnTo>
                    <a:pt x="198" y="16"/>
                  </a:lnTo>
                  <a:lnTo>
                    <a:pt x="194" y="18"/>
                  </a:lnTo>
                  <a:lnTo>
                    <a:pt x="192" y="18"/>
                  </a:lnTo>
                  <a:lnTo>
                    <a:pt x="194" y="27"/>
                  </a:lnTo>
                  <a:lnTo>
                    <a:pt x="203" y="31"/>
                  </a:lnTo>
                  <a:lnTo>
                    <a:pt x="207" y="29"/>
                  </a:lnTo>
                  <a:lnTo>
                    <a:pt x="209" y="29"/>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3" y="54"/>
                  </a:lnTo>
                  <a:lnTo>
                    <a:pt x="244" y="48"/>
                  </a:lnTo>
                  <a:lnTo>
                    <a:pt x="246" y="50"/>
                  </a:lnTo>
                  <a:lnTo>
                    <a:pt x="255" y="61"/>
                  </a:lnTo>
                  <a:lnTo>
                    <a:pt x="257" y="61"/>
                  </a:lnTo>
                  <a:lnTo>
                    <a:pt x="258" y="59"/>
                  </a:lnTo>
                  <a:lnTo>
                    <a:pt x="260" y="59"/>
                  </a:lnTo>
                  <a:lnTo>
                    <a:pt x="262" y="61"/>
                  </a:lnTo>
                  <a:lnTo>
                    <a:pt x="266" y="63"/>
                  </a:lnTo>
                  <a:lnTo>
                    <a:pt x="267" y="65"/>
                  </a:lnTo>
                  <a:lnTo>
                    <a:pt x="273" y="65"/>
                  </a:lnTo>
                  <a:lnTo>
                    <a:pt x="276" y="66"/>
                  </a:lnTo>
                  <a:lnTo>
                    <a:pt x="278" y="66"/>
                  </a:lnTo>
                  <a:lnTo>
                    <a:pt x="282" y="70"/>
                  </a:lnTo>
                  <a:lnTo>
                    <a:pt x="287" y="70"/>
                  </a:lnTo>
                  <a:lnTo>
                    <a:pt x="289" y="72"/>
                  </a:lnTo>
                  <a:lnTo>
                    <a:pt x="287" y="72"/>
                  </a:lnTo>
                  <a:lnTo>
                    <a:pt x="289" y="79"/>
                  </a:lnTo>
                  <a:lnTo>
                    <a:pt x="287" y="84"/>
                  </a:lnTo>
                  <a:lnTo>
                    <a:pt x="282" y="84"/>
                  </a:lnTo>
                  <a:lnTo>
                    <a:pt x="283" y="86"/>
                  </a:lnTo>
                  <a:lnTo>
                    <a:pt x="285" y="88"/>
                  </a:lnTo>
                  <a:lnTo>
                    <a:pt x="287" y="89"/>
                  </a:lnTo>
                  <a:lnTo>
                    <a:pt x="283" y="89"/>
                  </a:lnTo>
                  <a:lnTo>
                    <a:pt x="282" y="93"/>
                  </a:lnTo>
                  <a:lnTo>
                    <a:pt x="282" y="95"/>
                  </a:lnTo>
                  <a:lnTo>
                    <a:pt x="283" y="97"/>
                  </a:lnTo>
                  <a:lnTo>
                    <a:pt x="283" y="98"/>
                  </a:lnTo>
                  <a:lnTo>
                    <a:pt x="283" y="100"/>
                  </a:lnTo>
                  <a:lnTo>
                    <a:pt x="285" y="102"/>
                  </a:lnTo>
                  <a:lnTo>
                    <a:pt x="282" y="114"/>
                  </a:lnTo>
                  <a:lnTo>
                    <a:pt x="280" y="114"/>
                  </a:lnTo>
                  <a:lnTo>
                    <a:pt x="276" y="113"/>
                  </a:lnTo>
                  <a:lnTo>
                    <a:pt x="273" y="114"/>
                  </a:lnTo>
                  <a:lnTo>
                    <a:pt x="269" y="111"/>
                  </a:lnTo>
                  <a:lnTo>
                    <a:pt x="267" y="113"/>
                  </a:lnTo>
                  <a:lnTo>
                    <a:pt x="264" y="118"/>
                  </a:lnTo>
                  <a:lnTo>
                    <a:pt x="260" y="120"/>
                  </a:lnTo>
                  <a:lnTo>
                    <a:pt x="258" y="123"/>
                  </a:lnTo>
                  <a:lnTo>
                    <a:pt x="258" y="131"/>
                  </a:lnTo>
                  <a:lnTo>
                    <a:pt x="248" y="132"/>
                  </a:lnTo>
                  <a:lnTo>
                    <a:pt x="244" y="134"/>
                  </a:lnTo>
                  <a:lnTo>
                    <a:pt x="242" y="134"/>
                  </a:lnTo>
                  <a:lnTo>
                    <a:pt x="237" y="138"/>
                  </a:lnTo>
                  <a:lnTo>
                    <a:pt x="237" y="141"/>
                  </a:lnTo>
                  <a:lnTo>
                    <a:pt x="233" y="138"/>
                  </a:lnTo>
                  <a:lnTo>
                    <a:pt x="226" y="141"/>
                  </a:lnTo>
                  <a:lnTo>
                    <a:pt x="226" y="143"/>
                  </a:lnTo>
                  <a:lnTo>
                    <a:pt x="225" y="141"/>
                  </a:lnTo>
                  <a:lnTo>
                    <a:pt x="223" y="143"/>
                  </a:lnTo>
                  <a:lnTo>
                    <a:pt x="219" y="143"/>
                  </a:lnTo>
                  <a:lnTo>
                    <a:pt x="216" y="147"/>
                  </a:lnTo>
                  <a:lnTo>
                    <a:pt x="214" y="147"/>
                  </a:lnTo>
                  <a:lnTo>
                    <a:pt x="210" y="154"/>
                  </a:lnTo>
                  <a:lnTo>
                    <a:pt x="209" y="154"/>
                  </a:lnTo>
                  <a:lnTo>
                    <a:pt x="209" y="152"/>
                  </a:lnTo>
                  <a:lnTo>
                    <a:pt x="210" y="152"/>
                  </a:lnTo>
                  <a:lnTo>
                    <a:pt x="212" y="150"/>
                  </a:lnTo>
                  <a:lnTo>
                    <a:pt x="210" y="147"/>
                  </a:lnTo>
                  <a:lnTo>
                    <a:pt x="209" y="147"/>
                  </a:lnTo>
                  <a:lnTo>
                    <a:pt x="209" y="150"/>
                  </a:lnTo>
                  <a:lnTo>
                    <a:pt x="205" y="154"/>
                  </a:lnTo>
                  <a:lnTo>
                    <a:pt x="207" y="161"/>
                  </a:lnTo>
                  <a:lnTo>
                    <a:pt x="205" y="161"/>
                  </a:lnTo>
                  <a:lnTo>
                    <a:pt x="205" y="159"/>
                  </a:lnTo>
                  <a:lnTo>
                    <a:pt x="203" y="156"/>
                  </a:lnTo>
                  <a:lnTo>
                    <a:pt x="203" y="156"/>
                  </a:lnTo>
                  <a:lnTo>
                    <a:pt x="203" y="154"/>
                  </a:lnTo>
                  <a:lnTo>
                    <a:pt x="201" y="156"/>
                  </a:lnTo>
                  <a:lnTo>
                    <a:pt x="200" y="157"/>
                  </a:lnTo>
                  <a:lnTo>
                    <a:pt x="200" y="156"/>
                  </a:lnTo>
                  <a:lnTo>
                    <a:pt x="200" y="154"/>
                  </a:lnTo>
                  <a:lnTo>
                    <a:pt x="200" y="154"/>
                  </a:lnTo>
                  <a:lnTo>
                    <a:pt x="194" y="154"/>
                  </a:lnTo>
                  <a:lnTo>
                    <a:pt x="194" y="152"/>
                  </a:lnTo>
                  <a:lnTo>
                    <a:pt x="194" y="150"/>
                  </a:lnTo>
                  <a:lnTo>
                    <a:pt x="192" y="148"/>
                  </a:lnTo>
                  <a:lnTo>
                    <a:pt x="192" y="154"/>
                  </a:lnTo>
                  <a:lnTo>
                    <a:pt x="192" y="154"/>
                  </a:lnTo>
                  <a:lnTo>
                    <a:pt x="187" y="152"/>
                  </a:lnTo>
                  <a:lnTo>
                    <a:pt x="189" y="154"/>
                  </a:lnTo>
                  <a:lnTo>
                    <a:pt x="191" y="154"/>
                  </a:lnTo>
                  <a:lnTo>
                    <a:pt x="192" y="156"/>
                  </a:lnTo>
                  <a:lnTo>
                    <a:pt x="192" y="156"/>
                  </a:lnTo>
                  <a:lnTo>
                    <a:pt x="192" y="157"/>
                  </a:lnTo>
                  <a:lnTo>
                    <a:pt x="194" y="159"/>
                  </a:lnTo>
                  <a:lnTo>
                    <a:pt x="194" y="159"/>
                  </a:lnTo>
                  <a:lnTo>
                    <a:pt x="194" y="157"/>
                  </a:lnTo>
                  <a:lnTo>
                    <a:pt x="198" y="157"/>
                  </a:lnTo>
                  <a:lnTo>
                    <a:pt x="200" y="159"/>
                  </a:lnTo>
                  <a:lnTo>
                    <a:pt x="200" y="159"/>
                  </a:lnTo>
                  <a:lnTo>
                    <a:pt x="200" y="163"/>
                  </a:lnTo>
                  <a:lnTo>
                    <a:pt x="200" y="163"/>
                  </a:lnTo>
                  <a:lnTo>
                    <a:pt x="201" y="161"/>
                  </a:lnTo>
                  <a:lnTo>
                    <a:pt x="203" y="163"/>
                  </a:lnTo>
                  <a:lnTo>
                    <a:pt x="201" y="164"/>
                  </a:lnTo>
                  <a:lnTo>
                    <a:pt x="205" y="164"/>
                  </a:lnTo>
                  <a:lnTo>
                    <a:pt x="207" y="166"/>
                  </a:lnTo>
                  <a:lnTo>
                    <a:pt x="209" y="173"/>
                  </a:lnTo>
                  <a:lnTo>
                    <a:pt x="209" y="172"/>
                  </a:lnTo>
                  <a:lnTo>
                    <a:pt x="214" y="173"/>
                  </a:lnTo>
                  <a:lnTo>
                    <a:pt x="214" y="172"/>
                  </a:lnTo>
                  <a:lnTo>
                    <a:pt x="217" y="173"/>
                  </a:lnTo>
                  <a:lnTo>
                    <a:pt x="221" y="170"/>
                  </a:lnTo>
                  <a:lnTo>
                    <a:pt x="223" y="170"/>
                  </a:lnTo>
                  <a:lnTo>
                    <a:pt x="223" y="172"/>
                  </a:lnTo>
                  <a:lnTo>
                    <a:pt x="225" y="170"/>
                  </a:lnTo>
                  <a:lnTo>
                    <a:pt x="230" y="168"/>
                  </a:lnTo>
                  <a:lnTo>
                    <a:pt x="233" y="170"/>
                  </a:lnTo>
                  <a:lnTo>
                    <a:pt x="232" y="172"/>
                  </a:lnTo>
                  <a:lnTo>
                    <a:pt x="232" y="173"/>
                  </a:lnTo>
                  <a:lnTo>
                    <a:pt x="230" y="179"/>
                  </a:lnTo>
                  <a:lnTo>
                    <a:pt x="225" y="179"/>
                  </a:lnTo>
                  <a:lnTo>
                    <a:pt x="225" y="179"/>
                  </a:lnTo>
                  <a:lnTo>
                    <a:pt x="216" y="177"/>
                  </a:lnTo>
                  <a:lnTo>
                    <a:pt x="207" y="184"/>
                  </a:lnTo>
                  <a:lnTo>
                    <a:pt x="203" y="184"/>
                  </a:lnTo>
                  <a:lnTo>
                    <a:pt x="200" y="184"/>
                  </a:lnTo>
                  <a:lnTo>
                    <a:pt x="201" y="186"/>
                  </a:lnTo>
                  <a:lnTo>
                    <a:pt x="200" y="186"/>
                  </a:lnTo>
                  <a:lnTo>
                    <a:pt x="198" y="188"/>
                  </a:lnTo>
                  <a:lnTo>
                    <a:pt x="198" y="189"/>
                  </a:lnTo>
                  <a:lnTo>
                    <a:pt x="196" y="191"/>
                  </a:lnTo>
                  <a:lnTo>
                    <a:pt x="194" y="191"/>
                  </a:lnTo>
                  <a:lnTo>
                    <a:pt x="191" y="193"/>
                  </a:lnTo>
                  <a:lnTo>
                    <a:pt x="187" y="193"/>
                  </a:lnTo>
                  <a:lnTo>
                    <a:pt x="185" y="193"/>
                  </a:lnTo>
                  <a:lnTo>
                    <a:pt x="182" y="189"/>
                  </a:lnTo>
                  <a:lnTo>
                    <a:pt x="184" y="188"/>
                  </a:lnTo>
                  <a:lnTo>
                    <a:pt x="184" y="179"/>
                  </a:lnTo>
                  <a:lnTo>
                    <a:pt x="182" y="177"/>
                  </a:lnTo>
                  <a:lnTo>
                    <a:pt x="180" y="175"/>
                  </a:lnTo>
                  <a:lnTo>
                    <a:pt x="178" y="175"/>
                  </a:lnTo>
                  <a:lnTo>
                    <a:pt x="173" y="172"/>
                  </a:lnTo>
                  <a:lnTo>
                    <a:pt x="167" y="172"/>
                  </a:lnTo>
                  <a:lnTo>
                    <a:pt x="167" y="170"/>
                  </a:lnTo>
                  <a:lnTo>
                    <a:pt x="169" y="168"/>
                  </a:lnTo>
                  <a:lnTo>
                    <a:pt x="171" y="168"/>
                  </a:lnTo>
                  <a:lnTo>
                    <a:pt x="178" y="161"/>
                  </a:lnTo>
                  <a:lnTo>
                    <a:pt x="185" y="159"/>
                  </a:lnTo>
                  <a:lnTo>
                    <a:pt x="187" y="159"/>
                  </a:lnTo>
                  <a:lnTo>
                    <a:pt x="185" y="157"/>
                  </a:lnTo>
                  <a:lnTo>
                    <a:pt x="185" y="156"/>
                  </a:lnTo>
                  <a:lnTo>
                    <a:pt x="184" y="154"/>
                  </a:lnTo>
                  <a:lnTo>
                    <a:pt x="182" y="156"/>
                  </a:lnTo>
                  <a:lnTo>
                    <a:pt x="180" y="154"/>
                  </a:lnTo>
                  <a:lnTo>
                    <a:pt x="180" y="152"/>
                  </a:lnTo>
                  <a:lnTo>
                    <a:pt x="176" y="154"/>
                  </a:lnTo>
                  <a:lnTo>
                    <a:pt x="176" y="154"/>
                  </a:lnTo>
                  <a:lnTo>
                    <a:pt x="167" y="156"/>
                  </a:lnTo>
                  <a:lnTo>
                    <a:pt x="164" y="154"/>
                  </a:lnTo>
                  <a:lnTo>
                    <a:pt x="162" y="152"/>
                  </a:lnTo>
                  <a:lnTo>
                    <a:pt x="160" y="152"/>
                  </a:lnTo>
                  <a:lnTo>
                    <a:pt x="157" y="152"/>
                  </a:lnTo>
                  <a:lnTo>
                    <a:pt x="157" y="150"/>
                  </a:lnTo>
                  <a:lnTo>
                    <a:pt x="160" y="148"/>
                  </a:lnTo>
                  <a:lnTo>
                    <a:pt x="159" y="147"/>
                  </a:lnTo>
                  <a:lnTo>
                    <a:pt x="155" y="147"/>
                  </a:lnTo>
                  <a:lnTo>
                    <a:pt x="153" y="147"/>
                  </a:lnTo>
                  <a:lnTo>
                    <a:pt x="155" y="145"/>
                  </a:lnTo>
                  <a:lnTo>
                    <a:pt x="162" y="147"/>
                  </a:lnTo>
                  <a:lnTo>
                    <a:pt x="164" y="145"/>
                  </a:lnTo>
                  <a:lnTo>
                    <a:pt x="162" y="145"/>
                  </a:lnTo>
                  <a:lnTo>
                    <a:pt x="160" y="145"/>
                  </a:lnTo>
                  <a:lnTo>
                    <a:pt x="157" y="138"/>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6"/>
                  </a:lnTo>
                  <a:lnTo>
                    <a:pt x="130" y="161"/>
                  </a:lnTo>
                  <a:lnTo>
                    <a:pt x="126" y="161"/>
                  </a:lnTo>
                  <a:lnTo>
                    <a:pt x="125" y="163"/>
                  </a:lnTo>
                  <a:lnTo>
                    <a:pt x="123" y="163"/>
                  </a:lnTo>
                  <a:lnTo>
                    <a:pt x="123" y="164"/>
                  </a:lnTo>
                  <a:lnTo>
                    <a:pt x="121" y="164"/>
                  </a:lnTo>
                  <a:lnTo>
                    <a:pt x="121" y="161"/>
                  </a:lnTo>
                  <a:lnTo>
                    <a:pt x="121" y="161"/>
                  </a:lnTo>
                  <a:lnTo>
                    <a:pt x="121" y="170"/>
                  </a:lnTo>
                  <a:lnTo>
                    <a:pt x="121" y="172"/>
                  </a:lnTo>
                  <a:lnTo>
                    <a:pt x="119" y="170"/>
                  </a:lnTo>
                  <a:lnTo>
                    <a:pt x="116" y="170"/>
                  </a:lnTo>
                  <a:lnTo>
                    <a:pt x="110" y="172"/>
                  </a:lnTo>
                  <a:lnTo>
                    <a:pt x="107" y="173"/>
                  </a:lnTo>
                  <a:lnTo>
                    <a:pt x="103" y="173"/>
                  </a:lnTo>
                  <a:lnTo>
                    <a:pt x="100" y="170"/>
                  </a:lnTo>
                  <a:lnTo>
                    <a:pt x="98" y="170"/>
                  </a:lnTo>
                  <a:lnTo>
                    <a:pt x="98" y="168"/>
                  </a:lnTo>
                  <a:lnTo>
                    <a:pt x="100" y="168"/>
                  </a:lnTo>
                  <a:lnTo>
                    <a:pt x="101" y="166"/>
                  </a:lnTo>
                  <a:lnTo>
                    <a:pt x="101" y="164"/>
                  </a:lnTo>
                  <a:lnTo>
                    <a:pt x="103" y="163"/>
                  </a:lnTo>
                  <a:lnTo>
                    <a:pt x="105" y="161"/>
                  </a:lnTo>
                  <a:lnTo>
                    <a:pt x="105" y="159"/>
                  </a:lnTo>
                  <a:lnTo>
                    <a:pt x="107" y="157"/>
                  </a:lnTo>
                  <a:lnTo>
                    <a:pt x="109" y="156"/>
                  </a:lnTo>
                  <a:lnTo>
                    <a:pt x="110" y="148"/>
                  </a:lnTo>
                  <a:lnTo>
                    <a:pt x="110" y="147"/>
                  </a:lnTo>
                  <a:lnTo>
                    <a:pt x="112" y="145"/>
                  </a:lnTo>
                  <a:lnTo>
                    <a:pt x="114" y="147"/>
                  </a:lnTo>
                  <a:lnTo>
                    <a:pt x="116" y="147"/>
                  </a:lnTo>
                  <a:lnTo>
                    <a:pt x="123" y="148"/>
                  </a:lnTo>
                  <a:lnTo>
                    <a:pt x="125" y="147"/>
                  </a:lnTo>
                  <a:lnTo>
                    <a:pt x="126" y="145"/>
                  </a:lnTo>
                  <a:lnTo>
                    <a:pt x="125" y="143"/>
                  </a:lnTo>
                  <a:lnTo>
                    <a:pt x="126" y="139"/>
                  </a:lnTo>
                  <a:lnTo>
                    <a:pt x="125" y="138"/>
                  </a:lnTo>
                  <a:lnTo>
                    <a:pt x="125" y="136"/>
                  </a:lnTo>
                  <a:lnTo>
                    <a:pt x="119" y="134"/>
                  </a:lnTo>
                  <a:lnTo>
                    <a:pt x="118" y="129"/>
                  </a:lnTo>
                  <a:lnTo>
                    <a:pt x="118" y="127"/>
                  </a:lnTo>
                  <a:lnTo>
                    <a:pt x="118" y="125"/>
                  </a:lnTo>
                  <a:lnTo>
                    <a:pt x="116" y="123"/>
                  </a:lnTo>
                  <a:lnTo>
                    <a:pt x="114" y="122"/>
                  </a:lnTo>
                  <a:lnTo>
                    <a:pt x="112" y="120"/>
                  </a:lnTo>
                  <a:lnTo>
                    <a:pt x="114" y="111"/>
                  </a:lnTo>
                  <a:lnTo>
                    <a:pt x="112" y="109"/>
                  </a:lnTo>
                  <a:lnTo>
                    <a:pt x="110" y="109"/>
                  </a:lnTo>
                  <a:lnTo>
                    <a:pt x="107" y="106"/>
                  </a:lnTo>
                  <a:lnTo>
                    <a:pt x="103" y="106"/>
                  </a:lnTo>
                  <a:lnTo>
                    <a:pt x="100" y="106"/>
                  </a:lnTo>
                  <a:lnTo>
                    <a:pt x="98" y="106"/>
                  </a:lnTo>
                  <a:lnTo>
                    <a:pt x="89" y="100"/>
                  </a:lnTo>
                  <a:lnTo>
                    <a:pt x="85" y="98"/>
                  </a:lnTo>
                  <a:lnTo>
                    <a:pt x="78" y="100"/>
                  </a:lnTo>
                  <a:lnTo>
                    <a:pt x="75" y="100"/>
                  </a:lnTo>
                  <a:lnTo>
                    <a:pt x="73" y="100"/>
                  </a:lnTo>
                  <a:lnTo>
                    <a:pt x="71" y="10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4" name="Freeform 5743"/>
            <p:cNvSpPr>
              <a:spLocks/>
            </p:cNvSpPr>
            <p:nvPr/>
          </p:nvSpPr>
          <p:spPr bwMode="auto">
            <a:xfrm>
              <a:off x="3048" y="1723"/>
              <a:ext cx="289" cy="193"/>
            </a:xfrm>
            <a:custGeom>
              <a:avLst/>
              <a:gdLst/>
              <a:ahLst/>
              <a:cxnLst>
                <a:cxn ang="0">
                  <a:pos x="39" y="111"/>
                </a:cxn>
                <a:cxn ang="0">
                  <a:pos x="5" y="84"/>
                </a:cxn>
                <a:cxn ang="0">
                  <a:pos x="30" y="47"/>
                </a:cxn>
                <a:cxn ang="0">
                  <a:pos x="26" y="20"/>
                </a:cxn>
                <a:cxn ang="0">
                  <a:pos x="51" y="13"/>
                </a:cxn>
                <a:cxn ang="0">
                  <a:pos x="80" y="20"/>
                </a:cxn>
                <a:cxn ang="0">
                  <a:pos x="93" y="23"/>
                </a:cxn>
                <a:cxn ang="0">
                  <a:pos x="105" y="25"/>
                </a:cxn>
                <a:cxn ang="0">
                  <a:pos x="119" y="27"/>
                </a:cxn>
                <a:cxn ang="0">
                  <a:pos x="137" y="22"/>
                </a:cxn>
                <a:cxn ang="0">
                  <a:pos x="148" y="7"/>
                </a:cxn>
                <a:cxn ang="0">
                  <a:pos x="162" y="7"/>
                </a:cxn>
                <a:cxn ang="0">
                  <a:pos x="184" y="2"/>
                </a:cxn>
                <a:cxn ang="0">
                  <a:pos x="198" y="16"/>
                </a:cxn>
                <a:cxn ang="0">
                  <a:pos x="209" y="29"/>
                </a:cxn>
                <a:cxn ang="0">
                  <a:pos x="217" y="50"/>
                </a:cxn>
                <a:cxn ang="0">
                  <a:pos x="233" y="54"/>
                </a:cxn>
                <a:cxn ang="0">
                  <a:pos x="260" y="59"/>
                </a:cxn>
                <a:cxn ang="0">
                  <a:pos x="278" y="66"/>
                </a:cxn>
                <a:cxn ang="0">
                  <a:pos x="287" y="84"/>
                </a:cxn>
                <a:cxn ang="0">
                  <a:pos x="282" y="93"/>
                </a:cxn>
                <a:cxn ang="0">
                  <a:pos x="282" y="114"/>
                </a:cxn>
                <a:cxn ang="0">
                  <a:pos x="264" y="118"/>
                </a:cxn>
                <a:cxn ang="0">
                  <a:pos x="242" y="134"/>
                </a:cxn>
                <a:cxn ang="0">
                  <a:pos x="225" y="141"/>
                </a:cxn>
                <a:cxn ang="0">
                  <a:pos x="209" y="154"/>
                </a:cxn>
                <a:cxn ang="0">
                  <a:pos x="209" y="150"/>
                </a:cxn>
                <a:cxn ang="0">
                  <a:pos x="203" y="156"/>
                </a:cxn>
                <a:cxn ang="0">
                  <a:pos x="200" y="154"/>
                </a:cxn>
                <a:cxn ang="0">
                  <a:pos x="192" y="154"/>
                </a:cxn>
                <a:cxn ang="0">
                  <a:pos x="192" y="157"/>
                </a:cxn>
                <a:cxn ang="0">
                  <a:pos x="200" y="159"/>
                </a:cxn>
                <a:cxn ang="0">
                  <a:pos x="205" y="164"/>
                </a:cxn>
                <a:cxn ang="0">
                  <a:pos x="217" y="173"/>
                </a:cxn>
                <a:cxn ang="0">
                  <a:pos x="233" y="170"/>
                </a:cxn>
                <a:cxn ang="0">
                  <a:pos x="216" y="177"/>
                </a:cxn>
                <a:cxn ang="0">
                  <a:pos x="198" y="188"/>
                </a:cxn>
                <a:cxn ang="0">
                  <a:pos x="185" y="193"/>
                </a:cxn>
                <a:cxn ang="0">
                  <a:pos x="178" y="175"/>
                </a:cxn>
                <a:cxn ang="0">
                  <a:pos x="178" y="161"/>
                </a:cxn>
                <a:cxn ang="0">
                  <a:pos x="182" y="156"/>
                </a:cxn>
                <a:cxn ang="0">
                  <a:pos x="164" y="154"/>
                </a:cxn>
                <a:cxn ang="0">
                  <a:pos x="159" y="147"/>
                </a:cxn>
                <a:cxn ang="0">
                  <a:pos x="162" y="145"/>
                </a:cxn>
                <a:cxn ang="0">
                  <a:pos x="148" y="143"/>
                </a:cxn>
                <a:cxn ang="0">
                  <a:pos x="130" y="150"/>
                </a:cxn>
                <a:cxn ang="0">
                  <a:pos x="126" y="161"/>
                </a:cxn>
                <a:cxn ang="0">
                  <a:pos x="121" y="161"/>
                </a:cxn>
                <a:cxn ang="0">
                  <a:pos x="107" y="173"/>
                </a:cxn>
                <a:cxn ang="0">
                  <a:pos x="101" y="166"/>
                </a:cxn>
                <a:cxn ang="0">
                  <a:pos x="109" y="156"/>
                </a:cxn>
                <a:cxn ang="0">
                  <a:pos x="123" y="148"/>
                </a:cxn>
                <a:cxn ang="0">
                  <a:pos x="125" y="136"/>
                </a:cxn>
                <a:cxn ang="0">
                  <a:pos x="114" y="122"/>
                </a:cxn>
                <a:cxn ang="0">
                  <a:pos x="103" y="106"/>
                </a:cxn>
                <a:cxn ang="0">
                  <a:pos x="75" y="100"/>
                </a:cxn>
              </a:cxnLst>
              <a:rect l="0" t="0" r="r" b="b"/>
              <a:pathLst>
                <a:path w="289" h="193">
                  <a:moveTo>
                    <a:pt x="71" y="104"/>
                  </a:moveTo>
                  <a:lnTo>
                    <a:pt x="69" y="104"/>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9"/>
                  </a:lnTo>
                  <a:lnTo>
                    <a:pt x="9" y="75"/>
                  </a:lnTo>
                  <a:lnTo>
                    <a:pt x="18" y="59"/>
                  </a:lnTo>
                  <a:lnTo>
                    <a:pt x="30" y="50"/>
                  </a:lnTo>
                  <a:lnTo>
                    <a:pt x="30" y="47"/>
                  </a:lnTo>
                  <a:lnTo>
                    <a:pt x="28" y="41"/>
                  </a:lnTo>
                  <a:lnTo>
                    <a:pt x="30" y="40"/>
                  </a:lnTo>
                  <a:lnTo>
                    <a:pt x="26" y="34"/>
                  </a:lnTo>
                  <a:lnTo>
                    <a:pt x="21" y="22"/>
                  </a:lnTo>
                  <a:lnTo>
                    <a:pt x="23" y="20"/>
                  </a:lnTo>
                  <a:lnTo>
                    <a:pt x="26" y="20"/>
                  </a:lnTo>
                  <a:lnTo>
                    <a:pt x="28" y="20"/>
                  </a:lnTo>
                  <a:lnTo>
                    <a:pt x="32" y="18"/>
                  </a:lnTo>
                  <a:lnTo>
                    <a:pt x="34" y="16"/>
                  </a:lnTo>
                  <a:lnTo>
                    <a:pt x="35" y="15"/>
                  </a:lnTo>
                  <a:lnTo>
                    <a:pt x="50" y="11"/>
                  </a:lnTo>
                  <a:lnTo>
                    <a:pt x="51" y="13"/>
                  </a:lnTo>
                  <a:lnTo>
                    <a:pt x="59" y="11"/>
                  </a:lnTo>
                  <a:lnTo>
                    <a:pt x="68" y="16"/>
                  </a:lnTo>
                  <a:lnTo>
                    <a:pt x="69" y="16"/>
                  </a:lnTo>
                  <a:lnTo>
                    <a:pt x="73" y="16"/>
                  </a:lnTo>
                  <a:lnTo>
                    <a:pt x="78" y="18"/>
                  </a:lnTo>
                  <a:lnTo>
                    <a:pt x="80" y="20"/>
                  </a:lnTo>
                  <a:lnTo>
                    <a:pt x="82" y="22"/>
                  </a:lnTo>
                  <a:lnTo>
                    <a:pt x="85" y="22"/>
                  </a:lnTo>
                  <a:lnTo>
                    <a:pt x="87" y="25"/>
                  </a:lnTo>
                  <a:lnTo>
                    <a:pt x="89" y="25"/>
                  </a:lnTo>
                  <a:lnTo>
                    <a:pt x="91" y="25"/>
                  </a:lnTo>
                  <a:lnTo>
                    <a:pt x="93" y="23"/>
                  </a:lnTo>
                  <a:lnTo>
                    <a:pt x="94" y="23"/>
                  </a:lnTo>
                  <a:lnTo>
                    <a:pt x="96" y="22"/>
                  </a:lnTo>
                  <a:lnTo>
                    <a:pt x="98" y="23"/>
                  </a:lnTo>
                  <a:lnTo>
                    <a:pt x="101" y="23"/>
                  </a:lnTo>
                  <a:lnTo>
                    <a:pt x="103" y="23"/>
                  </a:lnTo>
                  <a:lnTo>
                    <a:pt x="105" y="25"/>
                  </a:lnTo>
                  <a:lnTo>
                    <a:pt x="107" y="27"/>
                  </a:lnTo>
                  <a:lnTo>
                    <a:pt x="112" y="22"/>
                  </a:lnTo>
                  <a:lnTo>
                    <a:pt x="116" y="23"/>
                  </a:lnTo>
                  <a:lnTo>
                    <a:pt x="116" y="27"/>
                  </a:lnTo>
                  <a:lnTo>
                    <a:pt x="118" y="29"/>
                  </a:lnTo>
                  <a:lnTo>
                    <a:pt x="119" y="27"/>
                  </a:lnTo>
                  <a:lnTo>
                    <a:pt x="130" y="25"/>
                  </a:lnTo>
                  <a:lnTo>
                    <a:pt x="132" y="27"/>
                  </a:lnTo>
                  <a:lnTo>
                    <a:pt x="134" y="29"/>
                  </a:lnTo>
                  <a:lnTo>
                    <a:pt x="135" y="29"/>
                  </a:lnTo>
                  <a:lnTo>
                    <a:pt x="137" y="27"/>
                  </a:lnTo>
                  <a:lnTo>
                    <a:pt x="137" y="22"/>
                  </a:lnTo>
                  <a:lnTo>
                    <a:pt x="137" y="18"/>
                  </a:lnTo>
                  <a:lnTo>
                    <a:pt x="137" y="16"/>
                  </a:lnTo>
                  <a:lnTo>
                    <a:pt x="137" y="15"/>
                  </a:lnTo>
                  <a:lnTo>
                    <a:pt x="142" y="9"/>
                  </a:lnTo>
                  <a:lnTo>
                    <a:pt x="146" y="7"/>
                  </a:lnTo>
                  <a:lnTo>
                    <a:pt x="148" y="7"/>
                  </a:lnTo>
                  <a:lnTo>
                    <a:pt x="150" y="6"/>
                  </a:lnTo>
                  <a:lnTo>
                    <a:pt x="157" y="6"/>
                  </a:lnTo>
                  <a:lnTo>
                    <a:pt x="155" y="6"/>
                  </a:lnTo>
                  <a:lnTo>
                    <a:pt x="157" y="7"/>
                  </a:lnTo>
                  <a:lnTo>
                    <a:pt x="160" y="9"/>
                  </a:lnTo>
                  <a:lnTo>
                    <a:pt x="162" y="7"/>
                  </a:lnTo>
                  <a:lnTo>
                    <a:pt x="164" y="6"/>
                  </a:lnTo>
                  <a:lnTo>
                    <a:pt x="164" y="4"/>
                  </a:lnTo>
                  <a:lnTo>
                    <a:pt x="166" y="2"/>
                  </a:lnTo>
                  <a:lnTo>
                    <a:pt x="173" y="2"/>
                  </a:lnTo>
                  <a:lnTo>
                    <a:pt x="178" y="2"/>
                  </a:lnTo>
                  <a:lnTo>
                    <a:pt x="184" y="2"/>
                  </a:lnTo>
                  <a:lnTo>
                    <a:pt x="187" y="0"/>
                  </a:lnTo>
                  <a:lnTo>
                    <a:pt x="191" y="4"/>
                  </a:lnTo>
                  <a:lnTo>
                    <a:pt x="192" y="6"/>
                  </a:lnTo>
                  <a:lnTo>
                    <a:pt x="192" y="9"/>
                  </a:lnTo>
                  <a:lnTo>
                    <a:pt x="198" y="15"/>
                  </a:lnTo>
                  <a:lnTo>
                    <a:pt x="198" y="16"/>
                  </a:lnTo>
                  <a:lnTo>
                    <a:pt x="194" y="18"/>
                  </a:lnTo>
                  <a:lnTo>
                    <a:pt x="192" y="18"/>
                  </a:lnTo>
                  <a:lnTo>
                    <a:pt x="194" y="27"/>
                  </a:lnTo>
                  <a:lnTo>
                    <a:pt x="203" y="31"/>
                  </a:lnTo>
                  <a:lnTo>
                    <a:pt x="207" y="29"/>
                  </a:lnTo>
                  <a:lnTo>
                    <a:pt x="209" y="29"/>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3" y="54"/>
                  </a:lnTo>
                  <a:lnTo>
                    <a:pt x="244" y="48"/>
                  </a:lnTo>
                  <a:lnTo>
                    <a:pt x="246" y="50"/>
                  </a:lnTo>
                  <a:lnTo>
                    <a:pt x="255" y="61"/>
                  </a:lnTo>
                  <a:lnTo>
                    <a:pt x="257" y="61"/>
                  </a:lnTo>
                  <a:lnTo>
                    <a:pt x="258" y="59"/>
                  </a:lnTo>
                  <a:lnTo>
                    <a:pt x="260" y="59"/>
                  </a:lnTo>
                  <a:lnTo>
                    <a:pt x="262" y="61"/>
                  </a:lnTo>
                  <a:lnTo>
                    <a:pt x="266" y="63"/>
                  </a:lnTo>
                  <a:lnTo>
                    <a:pt x="267" y="65"/>
                  </a:lnTo>
                  <a:lnTo>
                    <a:pt x="273" y="65"/>
                  </a:lnTo>
                  <a:lnTo>
                    <a:pt x="276" y="66"/>
                  </a:lnTo>
                  <a:lnTo>
                    <a:pt x="278" y="66"/>
                  </a:lnTo>
                  <a:lnTo>
                    <a:pt x="282" y="70"/>
                  </a:lnTo>
                  <a:lnTo>
                    <a:pt x="287" y="70"/>
                  </a:lnTo>
                  <a:lnTo>
                    <a:pt x="289" y="72"/>
                  </a:lnTo>
                  <a:lnTo>
                    <a:pt x="287" y="72"/>
                  </a:lnTo>
                  <a:lnTo>
                    <a:pt x="289" y="79"/>
                  </a:lnTo>
                  <a:lnTo>
                    <a:pt x="287" y="84"/>
                  </a:lnTo>
                  <a:lnTo>
                    <a:pt x="282" y="84"/>
                  </a:lnTo>
                  <a:lnTo>
                    <a:pt x="283" y="86"/>
                  </a:lnTo>
                  <a:lnTo>
                    <a:pt x="285" y="88"/>
                  </a:lnTo>
                  <a:lnTo>
                    <a:pt x="287" y="89"/>
                  </a:lnTo>
                  <a:lnTo>
                    <a:pt x="283" y="89"/>
                  </a:lnTo>
                  <a:lnTo>
                    <a:pt x="282" y="93"/>
                  </a:lnTo>
                  <a:lnTo>
                    <a:pt x="282" y="95"/>
                  </a:lnTo>
                  <a:lnTo>
                    <a:pt x="283" y="97"/>
                  </a:lnTo>
                  <a:lnTo>
                    <a:pt x="283" y="98"/>
                  </a:lnTo>
                  <a:lnTo>
                    <a:pt x="283" y="100"/>
                  </a:lnTo>
                  <a:lnTo>
                    <a:pt x="285" y="102"/>
                  </a:lnTo>
                  <a:lnTo>
                    <a:pt x="282" y="114"/>
                  </a:lnTo>
                  <a:lnTo>
                    <a:pt x="280" y="114"/>
                  </a:lnTo>
                  <a:lnTo>
                    <a:pt x="276" y="113"/>
                  </a:lnTo>
                  <a:lnTo>
                    <a:pt x="273" y="114"/>
                  </a:lnTo>
                  <a:lnTo>
                    <a:pt x="269" y="111"/>
                  </a:lnTo>
                  <a:lnTo>
                    <a:pt x="267" y="113"/>
                  </a:lnTo>
                  <a:lnTo>
                    <a:pt x="264" y="118"/>
                  </a:lnTo>
                  <a:lnTo>
                    <a:pt x="260" y="120"/>
                  </a:lnTo>
                  <a:lnTo>
                    <a:pt x="258" y="123"/>
                  </a:lnTo>
                  <a:lnTo>
                    <a:pt x="258" y="131"/>
                  </a:lnTo>
                  <a:lnTo>
                    <a:pt x="248" y="132"/>
                  </a:lnTo>
                  <a:lnTo>
                    <a:pt x="244" y="134"/>
                  </a:lnTo>
                  <a:lnTo>
                    <a:pt x="242" y="134"/>
                  </a:lnTo>
                  <a:lnTo>
                    <a:pt x="237" y="138"/>
                  </a:lnTo>
                  <a:lnTo>
                    <a:pt x="237" y="141"/>
                  </a:lnTo>
                  <a:lnTo>
                    <a:pt x="233" y="138"/>
                  </a:lnTo>
                  <a:lnTo>
                    <a:pt x="226" y="141"/>
                  </a:lnTo>
                  <a:lnTo>
                    <a:pt x="226" y="143"/>
                  </a:lnTo>
                  <a:lnTo>
                    <a:pt x="225" y="141"/>
                  </a:lnTo>
                  <a:lnTo>
                    <a:pt x="223" y="143"/>
                  </a:lnTo>
                  <a:lnTo>
                    <a:pt x="219" y="143"/>
                  </a:lnTo>
                  <a:lnTo>
                    <a:pt x="216" y="147"/>
                  </a:lnTo>
                  <a:lnTo>
                    <a:pt x="214" y="147"/>
                  </a:lnTo>
                  <a:lnTo>
                    <a:pt x="210" y="154"/>
                  </a:lnTo>
                  <a:lnTo>
                    <a:pt x="209" y="154"/>
                  </a:lnTo>
                  <a:lnTo>
                    <a:pt x="209" y="152"/>
                  </a:lnTo>
                  <a:lnTo>
                    <a:pt x="210" y="152"/>
                  </a:lnTo>
                  <a:lnTo>
                    <a:pt x="212" y="150"/>
                  </a:lnTo>
                  <a:lnTo>
                    <a:pt x="210" y="147"/>
                  </a:lnTo>
                  <a:lnTo>
                    <a:pt x="209" y="147"/>
                  </a:lnTo>
                  <a:lnTo>
                    <a:pt x="209" y="150"/>
                  </a:lnTo>
                  <a:lnTo>
                    <a:pt x="205" y="154"/>
                  </a:lnTo>
                  <a:lnTo>
                    <a:pt x="207" y="161"/>
                  </a:lnTo>
                  <a:lnTo>
                    <a:pt x="205" y="161"/>
                  </a:lnTo>
                  <a:lnTo>
                    <a:pt x="205" y="159"/>
                  </a:lnTo>
                  <a:lnTo>
                    <a:pt x="203" y="156"/>
                  </a:lnTo>
                  <a:lnTo>
                    <a:pt x="203" y="156"/>
                  </a:lnTo>
                  <a:lnTo>
                    <a:pt x="203" y="154"/>
                  </a:lnTo>
                  <a:lnTo>
                    <a:pt x="201" y="156"/>
                  </a:lnTo>
                  <a:lnTo>
                    <a:pt x="200" y="157"/>
                  </a:lnTo>
                  <a:lnTo>
                    <a:pt x="200" y="156"/>
                  </a:lnTo>
                  <a:lnTo>
                    <a:pt x="200" y="154"/>
                  </a:lnTo>
                  <a:lnTo>
                    <a:pt x="200" y="154"/>
                  </a:lnTo>
                  <a:lnTo>
                    <a:pt x="194" y="154"/>
                  </a:lnTo>
                  <a:lnTo>
                    <a:pt x="194" y="152"/>
                  </a:lnTo>
                  <a:lnTo>
                    <a:pt x="194" y="150"/>
                  </a:lnTo>
                  <a:lnTo>
                    <a:pt x="192" y="148"/>
                  </a:lnTo>
                  <a:lnTo>
                    <a:pt x="192" y="154"/>
                  </a:lnTo>
                  <a:lnTo>
                    <a:pt x="192" y="154"/>
                  </a:lnTo>
                  <a:lnTo>
                    <a:pt x="187" y="152"/>
                  </a:lnTo>
                  <a:lnTo>
                    <a:pt x="189" y="154"/>
                  </a:lnTo>
                  <a:lnTo>
                    <a:pt x="191" y="154"/>
                  </a:lnTo>
                  <a:lnTo>
                    <a:pt x="192" y="156"/>
                  </a:lnTo>
                  <a:lnTo>
                    <a:pt x="192" y="156"/>
                  </a:lnTo>
                  <a:lnTo>
                    <a:pt x="192" y="157"/>
                  </a:lnTo>
                  <a:lnTo>
                    <a:pt x="194" y="159"/>
                  </a:lnTo>
                  <a:lnTo>
                    <a:pt x="194" y="159"/>
                  </a:lnTo>
                  <a:lnTo>
                    <a:pt x="194" y="157"/>
                  </a:lnTo>
                  <a:lnTo>
                    <a:pt x="198" y="157"/>
                  </a:lnTo>
                  <a:lnTo>
                    <a:pt x="200" y="159"/>
                  </a:lnTo>
                  <a:lnTo>
                    <a:pt x="200" y="159"/>
                  </a:lnTo>
                  <a:lnTo>
                    <a:pt x="200" y="163"/>
                  </a:lnTo>
                  <a:lnTo>
                    <a:pt x="200" y="163"/>
                  </a:lnTo>
                  <a:lnTo>
                    <a:pt x="201" y="161"/>
                  </a:lnTo>
                  <a:lnTo>
                    <a:pt x="203" y="163"/>
                  </a:lnTo>
                  <a:lnTo>
                    <a:pt x="201" y="164"/>
                  </a:lnTo>
                  <a:lnTo>
                    <a:pt x="205" y="164"/>
                  </a:lnTo>
                  <a:lnTo>
                    <a:pt x="207" y="166"/>
                  </a:lnTo>
                  <a:lnTo>
                    <a:pt x="209" y="173"/>
                  </a:lnTo>
                  <a:lnTo>
                    <a:pt x="209" y="172"/>
                  </a:lnTo>
                  <a:lnTo>
                    <a:pt x="214" y="173"/>
                  </a:lnTo>
                  <a:lnTo>
                    <a:pt x="214" y="172"/>
                  </a:lnTo>
                  <a:lnTo>
                    <a:pt x="217" y="173"/>
                  </a:lnTo>
                  <a:lnTo>
                    <a:pt x="221" y="170"/>
                  </a:lnTo>
                  <a:lnTo>
                    <a:pt x="223" y="170"/>
                  </a:lnTo>
                  <a:lnTo>
                    <a:pt x="223" y="172"/>
                  </a:lnTo>
                  <a:lnTo>
                    <a:pt x="225" y="170"/>
                  </a:lnTo>
                  <a:lnTo>
                    <a:pt x="230" y="168"/>
                  </a:lnTo>
                  <a:lnTo>
                    <a:pt x="233" y="170"/>
                  </a:lnTo>
                  <a:lnTo>
                    <a:pt x="232" y="172"/>
                  </a:lnTo>
                  <a:lnTo>
                    <a:pt x="232" y="173"/>
                  </a:lnTo>
                  <a:lnTo>
                    <a:pt x="230" y="179"/>
                  </a:lnTo>
                  <a:lnTo>
                    <a:pt x="225" y="179"/>
                  </a:lnTo>
                  <a:lnTo>
                    <a:pt x="225" y="179"/>
                  </a:lnTo>
                  <a:lnTo>
                    <a:pt x="216" y="177"/>
                  </a:lnTo>
                  <a:lnTo>
                    <a:pt x="207" y="184"/>
                  </a:lnTo>
                  <a:lnTo>
                    <a:pt x="203" y="184"/>
                  </a:lnTo>
                  <a:lnTo>
                    <a:pt x="200" y="184"/>
                  </a:lnTo>
                  <a:lnTo>
                    <a:pt x="201" y="186"/>
                  </a:lnTo>
                  <a:lnTo>
                    <a:pt x="200" y="186"/>
                  </a:lnTo>
                  <a:lnTo>
                    <a:pt x="198" y="188"/>
                  </a:lnTo>
                  <a:lnTo>
                    <a:pt x="198" y="189"/>
                  </a:lnTo>
                  <a:lnTo>
                    <a:pt x="196" y="191"/>
                  </a:lnTo>
                  <a:lnTo>
                    <a:pt x="194" y="191"/>
                  </a:lnTo>
                  <a:lnTo>
                    <a:pt x="191" y="193"/>
                  </a:lnTo>
                  <a:lnTo>
                    <a:pt x="187" y="193"/>
                  </a:lnTo>
                  <a:lnTo>
                    <a:pt x="185" y="193"/>
                  </a:lnTo>
                  <a:lnTo>
                    <a:pt x="182" y="189"/>
                  </a:lnTo>
                  <a:lnTo>
                    <a:pt x="184" y="188"/>
                  </a:lnTo>
                  <a:lnTo>
                    <a:pt x="184" y="179"/>
                  </a:lnTo>
                  <a:lnTo>
                    <a:pt x="182" y="177"/>
                  </a:lnTo>
                  <a:lnTo>
                    <a:pt x="180" y="175"/>
                  </a:lnTo>
                  <a:lnTo>
                    <a:pt x="178" y="175"/>
                  </a:lnTo>
                  <a:lnTo>
                    <a:pt x="173" y="172"/>
                  </a:lnTo>
                  <a:lnTo>
                    <a:pt x="167" y="172"/>
                  </a:lnTo>
                  <a:lnTo>
                    <a:pt x="167" y="170"/>
                  </a:lnTo>
                  <a:lnTo>
                    <a:pt x="169" y="168"/>
                  </a:lnTo>
                  <a:lnTo>
                    <a:pt x="171" y="168"/>
                  </a:lnTo>
                  <a:lnTo>
                    <a:pt x="178" y="161"/>
                  </a:lnTo>
                  <a:lnTo>
                    <a:pt x="185" y="159"/>
                  </a:lnTo>
                  <a:lnTo>
                    <a:pt x="187" y="159"/>
                  </a:lnTo>
                  <a:lnTo>
                    <a:pt x="185" y="157"/>
                  </a:lnTo>
                  <a:lnTo>
                    <a:pt x="185" y="156"/>
                  </a:lnTo>
                  <a:lnTo>
                    <a:pt x="184" y="154"/>
                  </a:lnTo>
                  <a:lnTo>
                    <a:pt x="182" y="156"/>
                  </a:lnTo>
                  <a:lnTo>
                    <a:pt x="180" y="154"/>
                  </a:lnTo>
                  <a:lnTo>
                    <a:pt x="180" y="152"/>
                  </a:lnTo>
                  <a:lnTo>
                    <a:pt x="176" y="154"/>
                  </a:lnTo>
                  <a:lnTo>
                    <a:pt x="176" y="154"/>
                  </a:lnTo>
                  <a:lnTo>
                    <a:pt x="167" y="156"/>
                  </a:lnTo>
                  <a:lnTo>
                    <a:pt x="164" y="154"/>
                  </a:lnTo>
                  <a:lnTo>
                    <a:pt x="162" y="152"/>
                  </a:lnTo>
                  <a:lnTo>
                    <a:pt x="160" y="152"/>
                  </a:lnTo>
                  <a:lnTo>
                    <a:pt x="157" y="152"/>
                  </a:lnTo>
                  <a:lnTo>
                    <a:pt x="157" y="150"/>
                  </a:lnTo>
                  <a:lnTo>
                    <a:pt x="160" y="148"/>
                  </a:lnTo>
                  <a:lnTo>
                    <a:pt x="159" y="147"/>
                  </a:lnTo>
                  <a:lnTo>
                    <a:pt x="155" y="147"/>
                  </a:lnTo>
                  <a:lnTo>
                    <a:pt x="153" y="147"/>
                  </a:lnTo>
                  <a:lnTo>
                    <a:pt x="155" y="145"/>
                  </a:lnTo>
                  <a:lnTo>
                    <a:pt x="162" y="147"/>
                  </a:lnTo>
                  <a:lnTo>
                    <a:pt x="164" y="145"/>
                  </a:lnTo>
                  <a:lnTo>
                    <a:pt x="162" y="145"/>
                  </a:lnTo>
                  <a:lnTo>
                    <a:pt x="160" y="145"/>
                  </a:lnTo>
                  <a:lnTo>
                    <a:pt x="157" y="138"/>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6"/>
                  </a:lnTo>
                  <a:lnTo>
                    <a:pt x="130" y="161"/>
                  </a:lnTo>
                  <a:lnTo>
                    <a:pt x="126" y="161"/>
                  </a:lnTo>
                  <a:lnTo>
                    <a:pt x="125" y="163"/>
                  </a:lnTo>
                  <a:lnTo>
                    <a:pt x="123" y="163"/>
                  </a:lnTo>
                  <a:lnTo>
                    <a:pt x="123" y="164"/>
                  </a:lnTo>
                  <a:lnTo>
                    <a:pt x="121" y="164"/>
                  </a:lnTo>
                  <a:lnTo>
                    <a:pt x="121" y="161"/>
                  </a:lnTo>
                  <a:lnTo>
                    <a:pt x="121" y="161"/>
                  </a:lnTo>
                  <a:lnTo>
                    <a:pt x="121" y="170"/>
                  </a:lnTo>
                  <a:lnTo>
                    <a:pt x="121" y="172"/>
                  </a:lnTo>
                  <a:lnTo>
                    <a:pt x="119" y="170"/>
                  </a:lnTo>
                  <a:lnTo>
                    <a:pt x="116" y="170"/>
                  </a:lnTo>
                  <a:lnTo>
                    <a:pt x="110" y="172"/>
                  </a:lnTo>
                  <a:lnTo>
                    <a:pt x="107" y="173"/>
                  </a:lnTo>
                  <a:lnTo>
                    <a:pt x="103" y="173"/>
                  </a:lnTo>
                  <a:lnTo>
                    <a:pt x="100" y="170"/>
                  </a:lnTo>
                  <a:lnTo>
                    <a:pt x="98" y="170"/>
                  </a:lnTo>
                  <a:lnTo>
                    <a:pt x="98" y="168"/>
                  </a:lnTo>
                  <a:lnTo>
                    <a:pt x="100" y="168"/>
                  </a:lnTo>
                  <a:lnTo>
                    <a:pt x="101" y="166"/>
                  </a:lnTo>
                  <a:lnTo>
                    <a:pt x="101" y="164"/>
                  </a:lnTo>
                  <a:lnTo>
                    <a:pt x="103" y="163"/>
                  </a:lnTo>
                  <a:lnTo>
                    <a:pt x="105" y="161"/>
                  </a:lnTo>
                  <a:lnTo>
                    <a:pt x="105" y="159"/>
                  </a:lnTo>
                  <a:lnTo>
                    <a:pt x="107" y="157"/>
                  </a:lnTo>
                  <a:lnTo>
                    <a:pt x="109" y="156"/>
                  </a:lnTo>
                  <a:lnTo>
                    <a:pt x="110" y="148"/>
                  </a:lnTo>
                  <a:lnTo>
                    <a:pt x="110" y="147"/>
                  </a:lnTo>
                  <a:lnTo>
                    <a:pt x="112" y="145"/>
                  </a:lnTo>
                  <a:lnTo>
                    <a:pt x="114" y="147"/>
                  </a:lnTo>
                  <a:lnTo>
                    <a:pt x="116" y="147"/>
                  </a:lnTo>
                  <a:lnTo>
                    <a:pt x="123" y="148"/>
                  </a:lnTo>
                  <a:lnTo>
                    <a:pt x="125" y="147"/>
                  </a:lnTo>
                  <a:lnTo>
                    <a:pt x="126" y="145"/>
                  </a:lnTo>
                  <a:lnTo>
                    <a:pt x="125" y="143"/>
                  </a:lnTo>
                  <a:lnTo>
                    <a:pt x="126" y="139"/>
                  </a:lnTo>
                  <a:lnTo>
                    <a:pt x="125" y="138"/>
                  </a:lnTo>
                  <a:lnTo>
                    <a:pt x="125" y="136"/>
                  </a:lnTo>
                  <a:lnTo>
                    <a:pt x="119" y="134"/>
                  </a:lnTo>
                  <a:lnTo>
                    <a:pt x="118" y="129"/>
                  </a:lnTo>
                  <a:lnTo>
                    <a:pt x="118" y="127"/>
                  </a:lnTo>
                  <a:lnTo>
                    <a:pt x="118" y="125"/>
                  </a:lnTo>
                  <a:lnTo>
                    <a:pt x="116" y="123"/>
                  </a:lnTo>
                  <a:lnTo>
                    <a:pt x="114" y="122"/>
                  </a:lnTo>
                  <a:lnTo>
                    <a:pt x="112" y="120"/>
                  </a:lnTo>
                  <a:lnTo>
                    <a:pt x="114" y="111"/>
                  </a:lnTo>
                  <a:lnTo>
                    <a:pt x="112" y="109"/>
                  </a:lnTo>
                  <a:lnTo>
                    <a:pt x="110" y="109"/>
                  </a:lnTo>
                  <a:lnTo>
                    <a:pt x="107" y="106"/>
                  </a:lnTo>
                  <a:lnTo>
                    <a:pt x="103" y="106"/>
                  </a:lnTo>
                  <a:lnTo>
                    <a:pt x="100" y="106"/>
                  </a:lnTo>
                  <a:lnTo>
                    <a:pt x="98" y="106"/>
                  </a:lnTo>
                  <a:lnTo>
                    <a:pt x="89" y="100"/>
                  </a:lnTo>
                  <a:lnTo>
                    <a:pt x="85" y="98"/>
                  </a:lnTo>
                  <a:lnTo>
                    <a:pt x="78" y="100"/>
                  </a:lnTo>
                  <a:lnTo>
                    <a:pt x="75" y="100"/>
                  </a:lnTo>
                  <a:lnTo>
                    <a:pt x="73" y="100"/>
                  </a:lnTo>
                  <a:lnTo>
                    <a:pt x="71" y="104"/>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325" name="Freeform 5744"/>
            <p:cNvSpPr>
              <a:spLocks/>
            </p:cNvSpPr>
            <p:nvPr/>
          </p:nvSpPr>
          <p:spPr bwMode="auto">
            <a:xfrm>
              <a:off x="3389" y="1982"/>
              <a:ext cx="50" cy="52"/>
            </a:xfrm>
            <a:custGeom>
              <a:avLst/>
              <a:gdLst/>
              <a:ahLst/>
              <a:cxnLst>
                <a:cxn ang="0">
                  <a:pos x="23" y="36"/>
                </a:cxn>
                <a:cxn ang="0">
                  <a:pos x="17" y="30"/>
                </a:cxn>
                <a:cxn ang="0">
                  <a:pos x="16" y="29"/>
                </a:cxn>
                <a:cxn ang="0">
                  <a:pos x="14" y="27"/>
                </a:cxn>
                <a:cxn ang="0">
                  <a:pos x="7" y="23"/>
                </a:cxn>
                <a:cxn ang="0">
                  <a:pos x="5" y="21"/>
                </a:cxn>
                <a:cxn ang="0">
                  <a:pos x="3" y="11"/>
                </a:cxn>
                <a:cxn ang="0">
                  <a:pos x="1" y="7"/>
                </a:cxn>
                <a:cxn ang="0">
                  <a:pos x="0" y="5"/>
                </a:cxn>
                <a:cxn ang="0">
                  <a:pos x="5" y="5"/>
                </a:cxn>
                <a:cxn ang="0">
                  <a:pos x="7" y="4"/>
                </a:cxn>
                <a:cxn ang="0">
                  <a:pos x="12" y="4"/>
                </a:cxn>
                <a:cxn ang="0">
                  <a:pos x="14" y="2"/>
                </a:cxn>
                <a:cxn ang="0">
                  <a:pos x="19" y="2"/>
                </a:cxn>
                <a:cxn ang="0">
                  <a:pos x="25" y="0"/>
                </a:cxn>
                <a:cxn ang="0">
                  <a:pos x="28" y="7"/>
                </a:cxn>
                <a:cxn ang="0">
                  <a:pos x="30" y="7"/>
                </a:cxn>
                <a:cxn ang="0">
                  <a:pos x="32" y="9"/>
                </a:cxn>
                <a:cxn ang="0">
                  <a:pos x="33" y="11"/>
                </a:cxn>
                <a:cxn ang="0">
                  <a:pos x="32" y="13"/>
                </a:cxn>
                <a:cxn ang="0">
                  <a:pos x="32" y="14"/>
                </a:cxn>
                <a:cxn ang="0">
                  <a:pos x="32" y="16"/>
                </a:cxn>
                <a:cxn ang="0">
                  <a:pos x="35" y="20"/>
                </a:cxn>
                <a:cxn ang="0">
                  <a:pos x="39" y="23"/>
                </a:cxn>
                <a:cxn ang="0">
                  <a:pos x="39" y="25"/>
                </a:cxn>
                <a:cxn ang="0">
                  <a:pos x="39" y="27"/>
                </a:cxn>
                <a:cxn ang="0">
                  <a:pos x="37" y="29"/>
                </a:cxn>
                <a:cxn ang="0">
                  <a:pos x="37" y="30"/>
                </a:cxn>
                <a:cxn ang="0">
                  <a:pos x="41" y="34"/>
                </a:cxn>
                <a:cxn ang="0">
                  <a:pos x="44" y="36"/>
                </a:cxn>
                <a:cxn ang="0">
                  <a:pos x="46" y="36"/>
                </a:cxn>
                <a:cxn ang="0">
                  <a:pos x="48" y="37"/>
                </a:cxn>
                <a:cxn ang="0">
                  <a:pos x="48" y="41"/>
                </a:cxn>
                <a:cxn ang="0">
                  <a:pos x="50" y="43"/>
                </a:cxn>
                <a:cxn ang="0">
                  <a:pos x="48" y="45"/>
                </a:cxn>
                <a:cxn ang="0">
                  <a:pos x="46" y="45"/>
                </a:cxn>
                <a:cxn ang="0">
                  <a:pos x="50" y="50"/>
                </a:cxn>
                <a:cxn ang="0">
                  <a:pos x="50" y="52"/>
                </a:cxn>
                <a:cxn ang="0">
                  <a:pos x="41" y="52"/>
                </a:cxn>
                <a:cxn ang="0">
                  <a:pos x="41" y="45"/>
                </a:cxn>
                <a:cxn ang="0">
                  <a:pos x="37" y="37"/>
                </a:cxn>
                <a:cxn ang="0">
                  <a:pos x="35" y="37"/>
                </a:cxn>
                <a:cxn ang="0">
                  <a:pos x="33" y="37"/>
                </a:cxn>
                <a:cxn ang="0">
                  <a:pos x="30" y="37"/>
                </a:cxn>
                <a:cxn ang="0">
                  <a:pos x="28" y="37"/>
                </a:cxn>
                <a:cxn ang="0">
                  <a:pos x="26" y="36"/>
                </a:cxn>
                <a:cxn ang="0">
                  <a:pos x="25" y="34"/>
                </a:cxn>
                <a:cxn ang="0">
                  <a:pos x="23" y="36"/>
                </a:cxn>
              </a:cxnLst>
              <a:rect l="0" t="0" r="r" b="b"/>
              <a:pathLst>
                <a:path w="50" h="52">
                  <a:moveTo>
                    <a:pt x="23" y="36"/>
                  </a:moveTo>
                  <a:lnTo>
                    <a:pt x="17" y="30"/>
                  </a:lnTo>
                  <a:lnTo>
                    <a:pt x="16" y="29"/>
                  </a:lnTo>
                  <a:lnTo>
                    <a:pt x="14" y="27"/>
                  </a:lnTo>
                  <a:lnTo>
                    <a:pt x="7" y="23"/>
                  </a:lnTo>
                  <a:lnTo>
                    <a:pt x="5" y="21"/>
                  </a:lnTo>
                  <a:lnTo>
                    <a:pt x="3" y="11"/>
                  </a:lnTo>
                  <a:lnTo>
                    <a:pt x="1" y="7"/>
                  </a:lnTo>
                  <a:lnTo>
                    <a:pt x="0" y="5"/>
                  </a:lnTo>
                  <a:lnTo>
                    <a:pt x="5" y="5"/>
                  </a:lnTo>
                  <a:lnTo>
                    <a:pt x="7" y="4"/>
                  </a:lnTo>
                  <a:lnTo>
                    <a:pt x="12" y="4"/>
                  </a:lnTo>
                  <a:lnTo>
                    <a:pt x="14" y="2"/>
                  </a:lnTo>
                  <a:lnTo>
                    <a:pt x="19" y="2"/>
                  </a:lnTo>
                  <a:lnTo>
                    <a:pt x="25" y="0"/>
                  </a:lnTo>
                  <a:lnTo>
                    <a:pt x="28" y="7"/>
                  </a:lnTo>
                  <a:lnTo>
                    <a:pt x="30" y="7"/>
                  </a:lnTo>
                  <a:lnTo>
                    <a:pt x="32" y="9"/>
                  </a:lnTo>
                  <a:lnTo>
                    <a:pt x="33" y="11"/>
                  </a:lnTo>
                  <a:lnTo>
                    <a:pt x="32" y="13"/>
                  </a:lnTo>
                  <a:lnTo>
                    <a:pt x="32" y="14"/>
                  </a:lnTo>
                  <a:lnTo>
                    <a:pt x="32" y="16"/>
                  </a:lnTo>
                  <a:lnTo>
                    <a:pt x="35" y="20"/>
                  </a:lnTo>
                  <a:lnTo>
                    <a:pt x="39" y="23"/>
                  </a:lnTo>
                  <a:lnTo>
                    <a:pt x="39" y="25"/>
                  </a:lnTo>
                  <a:lnTo>
                    <a:pt x="39" y="27"/>
                  </a:lnTo>
                  <a:lnTo>
                    <a:pt x="37" y="29"/>
                  </a:lnTo>
                  <a:lnTo>
                    <a:pt x="37" y="30"/>
                  </a:lnTo>
                  <a:lnTo>
                    <a:pt x="41" y="34"/>
                  </a:lnTo>
                  <a:lnTo>
                    <a:pt x="44" y="36"/>
                  </a:lnTo>
                  <a:lnTo>
                    <a:pt x="46" y="36"/>
                  </a:lnTo>
                  <a:lnTo>
                    <a:pt x="48" y="37"/>
                  </a:lnTo>
                  <a:lnTo>
                    <a:pt x="48" y="41"/>
                  </a:lnTo>
                  <a:lnTo>
                    <a:pt x="50" y="43"/>
                  </a:lnTo>
                  <a:lnTo>
                    <a:pt x="48" y="45"/>
                  </a:lnTo>
                  <a:lnTo>
                    <a:pt x="46" y="45"/>
                  </a:lnTo>
                  <a:lnTo>
                    <a:pt x="50" y="50"/>
                  </a:lnTo>
                  <a:lnTo>
                    <a:pt x="50" y="52"/>
                  </a:lnTo>
                  <a:lnTo>
                    <a:pt x="41" y="52"/>
                  </a:lnTo>
                  <a:lnTo>
                    <a:pt x="41" y="45"/>
                  </a:lnTo>
                  <a:lnTo>
                    <a:pt x="37" y="37"/>
                  </a:lnTo>
                  <a:lnTo>
                    <a:pt x="35" y="37"/>
                  </a:lnTo>
                  <a:lnTo>
                    <a:pt x="33" y="37"/>
                  </a:lnTo>
                  <a:lnTo>
                    <a:pt x="30" y="37"/>
                  </a:lnTo>
                  <a:lnTo>
                    <a:pt x="28" y="37"/>
                  </a:lnTo>
                  <a:lnTo>
                    <a:pt x="26" y="36"/>
                  </a:lnTo>
                  <a:lnTo>
                    <a:pt x="25" y="34"/>
                  </a:lnTo>
                  <a:lnTo>
                    <a:pt x="23" y="3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6" name="Freeform 5745"/>
            <p:cNvSpPr>
              <a:spLocks/>
            </p:cNvSpPr>
            <p:nvPr/>
          </p:nvSpPr>
          <p:spPr bwMode="auto">
            <a:xfrm>
              <a:off x="3389" y="1982"/>
              <a:ext cx="50" cy="52"/>
            </a:xfrm>
            <a:custGeom>
              <a:avLst/>
              <a:gdLst/>
              <a:ahLst/>
              <a:cxnLst>
                <a:cxn ang="0">
                  <a:pos x="23" y="36"/>
                </a:cxn>
                <a:cxn ang="0">
                  <a:pos x="17" y="30"/>
                </a:cxn>
                <a:cxn ang="0">
                  <a:pos x="16" y="29"/>
                </a:cxn>
                <a:cxn ang="0">
                  <a:pos x="14" y="27"/>
                </a:cxn>
                <a:cxn ang="0">
                  <a:pos x="7" y="23"/>
                </a:cxn>
                <a:cxn ang="0">
                  <a:pos x="5" y="21"/>
                </a:cxn>
                <a:cxn ang="0">
                  <a:pos x="3" y="11"/>
                </a:cxn>
                <a:cxn ang="0">
                  <a:pos x="1" y="7"/>
                </a:cxn>
                <a:cxn ang="0">
                  <a:pos x="0" y="5"/>
                </a:cxn>
                <a:cxn ang="0">
                  <a:pos x="5" y="5"/>
                </a:cxn>
                <a:cxn ang="0">
                  <a:pos x="7" y="4"/>
                </a:cxn>
                <a:cxn ang="0">
                  <a:pos x="12" y="4"/>
                </a:cxn>
                <a:cxn ang="0">
                  <a:pos x="14" y="2"/>
                </a:cxn>
                <a:cxn ang="0">
                  <a:pos x="19" y="2"/>
                </a:cxn>
                <a:cxn ang="0">
                  <a:pos x="25" y="0"/>
                </a:cxn>
                <a:cxn ang="0">
                  <a:pos x="28" y="7"/>
                </a:cxn>
                <a:cxn ang="0">
                  <a:pos x="30" y="7"/>
                </a:cxn>
                <a:cxn ang="0">
                  <a:pos x="32" y="9"/>
                </a:cxn>
                <a:cxn ang="0">
                  <a:pos x="33" y="11"/>
                </a:cxn>
                <a:cxn ang="0">
                  <a:pos x="32" y="13"/>
                </a:cxn>
                <a:cxn ang="0">
                  <a:pos x="32" y="14"/>
                </a:cxn>
                <a:cxn ang="0">
                  <a:pos x="32" y="16"/>
                </a:cxn>
                <a:cxn ang="0">
                  <a:pos x="35" y="20"/>
                </a:cxn>
                <a:cxn ang="0">
                  <a:pos x="39" y="23"/>
                </a:cxn>
                <a:cxn ang="0">
                  <a:pos x="39" y="25"/>
                </a:cxn>
                <a:cxn ang="0">
                  <a:pos x="39" y="27"/>
                </a:cxn>
                <a:cxn ang="0">
                  <a:pos x="37" y="29"/>
                </a:cxn>
                <a:cxn ang="0">
                  <a:pos x="37" y="30"/>
                </a:cxn>
                <a:cxn ang="0">
                  <a:pos x="41" y="34"/>
                </a:cxn>
                <a:cxn ang="0">
                  <a:pos x="44" y="36"/>
                </a:cxn>
                <a:cxn ang="0">
                  <a:pos x="46" y="36"/>
                </a:cxn>
                <a:cxn ang="0">
                  <a:pos x="48" y="37"/>
                </a:cxn>
                <a:cxn ang="0">
                  <a:pos x="48" y="41"/>
                </a:cxn>
                <a:cxn ang="0">
                  <a:pos x="50" y="43"/>
                </a:cxn>
                <a:cxn ang="0">
                  <a:pos x="48" y="45"/>
                </a:cxn>
                <a:cxn ang="0">
                  <a:pos x="46" y="45"/>
                </a:cxn>
                <a:cxn ang="0">
                  <a:pos x="50" y="50"/>
                </a:cxn>
                <a:cxn ang="0">
                  <a:pos x="50" y="52"/>
                </a:cxn>
                <a:cxn ang="0">
                  <a:pos x="41" y="52"/>
                </a:cxn>
                <a:cxn ang="0">
                  <a:pos x="41" y="45"/>
                </a:cxn>
                <a:cxn ang="0">
                  <a:pos x="37" y="37"/>
                </a:cxn>
                <a:cxn ang="0">
                  <a:pos x="35" y="37"/>
                </a:cxn>
                <a:cxn ang="0">
                  <a:pos x="33" y="37"/>
                </a:cxn>
                <a:cxn ang="0">
                  <a:pos x="30" y="37"/>
                </a:cxn>
                <a:cxn ang="0">
                  <a:pos x="28" y="37"/>
                </a:cxn>
                <a:cxn ang="0">
                  <a:pos x="26" y="36"/>
                </a:cxn>
                <a:cxn ang="0">
                  <a:pos x="25" y="34"/>
                </a:cxn>
                <a:cxn ang="0">
                  <a:pos x="23" y="36"/>
                </a:cxn>
              </a:cxnLst>
              <a:rect l="0" t="0" r="r" b="b"/>
              <a:pathLst>
                <a:path w="50" h="52">
                  <a:moveTo>
                    <a:pt x="23" y="36"/>
                  </a:moveTo>
                  <a:lnTo>
                    <a:pt x="17" y="30"/>
                  </a:lnTo>
                  <a:lnTo>
                    <a:pt x="16" y="29"/>
                  </a:lnTo>
                  <a:lnTo>
                    <a:pt x="14" y="27"/>
                  </a:lnTo>
                  <a:lnTo>
                    <a:pt x="7" y="23"/>
                  </a:lnTo>
                  <a:lnTo>
                    <a:pt x="5" y="21"/>
                  </a:lnTo>
                  <a:lnTo>
                    <a:pt x="3" y="11"/>
                  </a:lnTo>
                  <a:lnTo>
                    <a:pt x="1" y="7"/>
                  </a:lnTo>
                  <a:lnTo>
                    <a:pt x="0" y="5"/>
                  </a:lnTo>
                  <a:lnTo>
                    <a:pt x="5" y="5"/>
                  </a:lnTo>
                  <a:lnTo>
                    <a:pt x="7" y="4"/>
                  </a:lnTo>
                  <a:lnTo>
                    <a:pt x="12" y="4"/>
                  </a:lnTo>
                  <a:lnTo>
                    <a:pt x="14" y="2"/>
                  </a:lnTo>
                  <a:lnTo>
                    <a:pt x="19" y="2"/>
                  </a:lnTo>
                  <a:lnTo>
                    <a:pt x="25" y="0"/>
                  </a:lnTo>
                  <a:lnTo>
                    <a:pt x="28" y="7"/>
                  </a:lnTo>
                  <a:lnTo>
                    <a:pt x="30" y="7"/>
                  </a:lnTo>
                  <a:lnTo>
                    <a:pt x="32" y="9"/>
                  </a:lnTo>
                  <a:lnTo>
                    <a:pt x="33" y="11"/>
                  </a:lnTo>
                  <a:lnTo>
                    <a:pt x="32" y="13"/>
                  </a:lnTo>
                  <a:lnTo>
                    <a:pt x="32" y="14"/>
                  </a:lnTo>
                  <a:lnTo>
                    <a:pt x="32" y="16"/>
                  </a:lnTo>
                  <a:lnTo>
                    <a:pt x="35" y="20"/>
                  </a:lnTo>
                  <a:lnTo>
                    <a:pt x="39" y="23"/>
                  </a:lnTo>
                  <a:lnTo>
                    <a:pt x="39" y="25"/>
                  </a:lnTo>
                  <a:lnTo>
                    <a:pt x="39" y="27"/>
                  </a:lnTo>
                  <a:lnTo>
                    <a:pt x="37" y="29"/>
                  </a:lnTo>
                  <a:lnTo>
                    <a:pt x="37" y="30"/>
                  </a:lnTo>
                  <a:lnTo>
                    <a:pt x="41" y="34"/>
                  </a:lnTo>
                  <a:lnTo>
                    <a:pt x="44" y="36"/>
                  </a:lnTo>
                  <a:lnTo>
                    <a:pt x="46" y="36"/>
                  </a:lnTo>
                  <a:lnTo>
                    <a:pt x="48" y="37"/>
                  </a:lnTo>
                  <a:lnTo>
                    <a:pt x="48" y="41"/>
                  </a:lnTo>
                  <a:lnTo>
                    <a:pt x="50" y="43"/>
                  </a:lnTo>
                  <a:lnTo>
                    <a:pt x="48" y="45"/>
                  </a:lnTo>
                  <a:lnTo>
                    <a:pt x="46" y="45"/>
                  </a:lnTo>
                  <a:lnTo>
                    <a:pt x="50" y="50"/>
                  </a:lnTo>
                  <a:lnTo>
                    <a:pt x="50" y="52"/>
                  </a:lnTo>
                  <a:lnTo>
                    <a:pt x="41" y="52"/>
                  </a:lnTo>
                  <a:lnTo>
                    <a:pt x="41" y="45"/>
                  </a:lnTo>
                  <a:lnTo>
                    <a:pt x="37" y="37"/>
                  </a:lnTo>
                  <a:lnTo>
                    <a:pt x="35" y="37"/>
                  </a:lnTo>
                  <a:lnTo>
                    <a:pt x="33" y="37"/>
                  </a:lnTo>
                  <a:lnTo>
                    <a:pt x="30" y="37"/>
                  </a:lnTo>
                  <a:lnTo>
                    <a:pt x="28" y="37"/>
                  </a:lnTo>
                  <a:lnTo>
                    <a:pt x="26" y="36"/>
                  </a:lnTo>
                  <a:lnTo>
                    <a:pt x="25" y="34"/>
                  </a:lnTo>
                  <a:lnTo>
                    <a:pt x="23" y="3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7" name="Freeform 5746"/>
            <p:cNvSpPr>
              <a:spLocks/>
            </p:cNvSpPr>
            <p:nvPr/>
          </p:nvSpPr>
          <p:spPr bwMode="auto">
            <a:xfrm>
              <a:off x="3590" y="1889"/>
              <a:ext cx="273" cy="179"/>
            </a:xfrm>
            <a:custGeom>
              <a:avLst/>
              <a:gdLst/>
              <a:ahLst/>
              <a:cxnLst>
                <a:cxn ang="0">
                  <a:pos x="16" y="95"/>
                </a:cxn>
                <a:cxn ang="0">
                  <a:pos x="16" y="88"/>
                </a:cxn>
                <a:cxn ang="0">
                  <a:pos x="18" y="79"/>
                </a:cxn>
                <a:cxn ang="0">
                  <a:pos x="31" y="73"/>
                </a:cxn>
                <a:cxn ang="0">
                  <a:pos x="32" y="68"/>
                </a:cxn>
                <a:cxn ang="0">
                  <a:pos x="38" y="68"/>
                </a:cxn>
                <a:cxn ang="0">
                  <a:pos x="39" y="64"/>
                </a:cxn>
                <a:cxn ang="0">
                  <a:pos x="54" y="72"/>
                </a:cxn>
                <a:cxn ang="0">
                  <a:pos x="63" y="73"/>
                </a:cxn>
                <a:cxn ang="0">
                  <a:pos x="64" y="81"/>
                </a:cxn>
                <a:cxn ang="0">
                  <a:pos x="64" y="86"/>
                </a:cxn>
                <a:cxn ang="0">
                  <a:pos x="66" y="93"/>
                </a:cxn>
                <a:cxn ang="0">
                  <a:pos x="88" y="97"/>
                </a:cxn>
                <a:cxn ang="0">
                  <a:pos x="97" y="98"/>
                </a:cxn>
                <a:cxn ang="0">
                  <a:pos x="98" y="109"/>
                </a:cxn>
                <a:cxn ang="0">
                  <a:pos x="104" y="118"/>
                </a:cxn>
                <a:cxn ang="0">
                  <a:pos x="134" y="143"/>
                </a:cxn>
                <a:cxn ang="0">
                  <a:pos x="155" y="157"/>
                </a:cxn>
                <a:cxn ang="0">
                  <a:pos x="166" y="161"/>
                </a:cxn>
                <a:cxn ang="0">
                  <a:pos x="168" y="177"/>
                </a:cxn>
                <a:cxn ang="0">
                  <a:pos x="180" y="179"/>
                </a:cxn>
                <a:cxn ang="0">
                  <a:pos x="189" y="177"/>
                </a:cxn>
                <a:cxn ang="0">
                  <a:pos x="195" y="163"/>
                </a:cxn>
                <a:cxn ang="0">
                  <a:pos x="196" y="157"/>
                </a:cxn>
                <a:cxn ang="0">
                  <a:pos x="193" y="148"/>
                </a:cxn>
                <a:cxn ang="0">
                  <a:pos x="191" y="141"/>
                </a:cxn>
                <a:cxn ang="0">
                  <a:pos x="186" y="139"/>
                </a:cxn>
                <a:cxn ang="0">
                  <a:pos x="184" y="132"/>
                </a:cxn>
                <a:cxn ang="0">
                  <a:pos x="191" y="130"/>
                </a:cxn>
                <a:cxn ang="0">
                  <a:pos x="204" y="123"/>
                </a:cxn>
                <a:cxn ang="0">
                  <a:pos x="211" y="120"/>
                </a:cxn>
                <a:cxn ang="0">
                  <a:pos x="213" y="113"/>
                </a:cxn>
                <a:cxn ang="0">
                  <a:pos x="214" y="107"/>
                </a:cxn>
                <a:cxn ang="0">
                  <a:pos x="220" y="107"/>
                </a:cxn>
                <a:cxn ang="0">
                  <a:pos x="230" y="98"/>
                </a:cxn>
                <a:cxn ang="0">
                  <a:pos x="236" y="104"/>
                </a:cxn>
                <a:cxn ang="0">
                  <a:pos x="232" y="109"/>
                </a:cxn>
                <a:cxn ang="0">
                  <a:pos x="236" y="116"/>
                </a:cxn>
                <a:cxn ang="0">
                  <a:pos x="248" y="118"/>
                </a:cxn>
                <a:cxn ang="0">
                  <a:pos x="257" y="113"/>
                </a:cxn>
                <a:cxn ang="0">
                  <a:pos x="262" y="109"/>
                </a:cxn>
                <a:cxn ang="0">
                  <a:pos x="268" y="107"/>
                </a:cxn>
                <a:cxn ang="0">
                  <a:pos x="271" y="102"/>
                </a:cxn>
                <a:cxn ang="0">
                  <a:pos x="261" y="98"/>
                </a:cxn>
                <a:cxn ang="0">
                  <a:pos x="254" y="93"/>
                </a:cxn>
                <a:cxn ang="0">
                  <a:pos x="248" y="95"/>
                </a:cxn>
                <a:cxn ang="0">
                  <a:pos x="243" y="98"/>
                </a:cxn>
                <a:cxn ang="0">
                  <a:pos x="232" y="91"/>
                </a:cxn>
                <a:cxn ang="0">
                  <a:pos x="229" y="88"/>
                </a:cxn>
                <a:cxn ang="0">
                  <a:pos x="243" y="73"/>
                </a:cxn>
                <a:cxn ang="0">
                  <a:pos x="234" y="77"/>
                </a:cxn>
                <a:cxn ang="0">
                  <a:pos x="229" y="82"/>
                </a:cxn>
                <a:cxn ang="0">
                  <a:pos x="214" y="91"/>
                </a:cxn>
                <a:cxn ang="0">
                  <a:pos x="204" y="100"/>
                </a:cxn>
                <a:cxn ang="0">
                  <a:pos x="171" y="82"/>
                </a:cxn>
                <a:cxn ang="0">
                  <a:pos x="164" y="72"/>
                </a:cxn>
                <a:cxn ang="0">
                  <a:pos x="154" y="50"/>
                </a:cxn>
                <a:cxn ang="0">
                  <a:pos x="97" y="47"/>
                </a:cxn>
              </a:cxnLst>
              <a:rect l="0" t="0" r="r" b="b"/>
              <a:pathLst>
                <a:path w="273" h="179">
                  <a:moveTo>
                    <a:pt x="0" y="15"/>
                  </a:moveTo>
                  <a:lnTo>
                    <a:pt x="0" y="93"/>
                  </a:lnTo>
                  <a:lnTo>
                    <a:pt x="16" y="95"/>
                  </a:lnTo>
                  <a:lnTo>
                    <a:pt x="18" y="95"/>
                  </a:lnTo>
                  <a:lnTo>
                    <a:pt x="16" y="89"/>
                  </a:lnTo>
                  <a:lnTo>
                    <a:pt x="16" y="88"/>
                  </a:lnTo>
                  <a:lnTo>
                    <a:pt x="14" y="82"/>
                  </a:lnTo>
                  <a:lnTo>
                    <a:pt x="16" y="81"/>
                  </a:lnTo>
                  <a:lnTo>
                    <a:pt x="18" y="79"/>
                  </a:lnTo>
                  <a:lnTo>
                    <a:pt x="22" y="75"/>
                  </a:lnTo>
                  <a:lnTo>
                    <a:pt x="29" y="75"/>
                  </a:lnTo>
                  <a:lnTo>
                    <a:pt x="31" y="73"/>
                  </a:lnTo>
                  <a:lnTo>
                    <a:pt x="31" y="72"/>
                  </a:lnTo>
                  <a:lnTo>
                    <a:pt x="31" y="70"/>
                  </a:lnTo>
                  <a:lnTo>
                    <a:pt x="32" y="68"/>
                  </a:lnTo>
                  <a:lnTo>
                    <a:pt x="38" y="72"/>
                  </a:lnTo>
                  <a:lnTo>
                    <a:pt x="39" y="72"/>
                  </a:lnTo>
                  <a:lnTo>
                    <a:pt x="38" y="68"/>
                  </a:lnTo>
                  <a:lnTo>
                    <a:pt x="36" y="66"/>
                  </a:lnTo>
                  <a:lnTo>
                    <a:pt x="38" y="64"/>
                  </a:lnTo>
                  <a:lnTo>
                    <a:pt x="39" y="64"/>
                  </a:lnTo>
                  <a:lnTo>
                    <a:pt x="41" y="64"/>
                  </a:lnTo>
                  <a:lnTo>
                    <a:pt x="41" y="63"/>
                  </a:lnTo>
                  <a:lnTo>
                    <a:pt x="54" y="72"/>
                  </a:lnTo>
                  <a:lnTo>
                    <a:pt x="56" y="73"/>
                  </a:lnTo>
                  <a:lnTo>
                    <a:pt x="57" y="73"/>
                  </a:lnTo>
                  <a:lnTo>
                    <a:pt x="63" y="73"/>
                  </a:lnTo>
                  <a:lnTo>
                    <a:pt x="64" y="75"/>
                  </a:lnTo>
                  <a:lnTo>
                    <a:pt x="63" y="79"/>
                  </a:lnTo>
                  <a:lnTo>
                    <a:pt x="64" y="81"/>
                  </a:lnTo>
                  <a:lnTo>
                    <a:pt x="68" y="82"/>
                  </a:lnTo>
                  <a:lnTo>
                    <a:pt x="64" y="84"/>
                  </a:lnTo>
                  <a:lnTo>
                    <a:pt x="64" y="86"/>
                  </a:lnTo>
                  <a:lnTo>
                    <a:pt x="66" y="88"/>
                  </a:lnTo>
                  <a:lnTo>
                    <a:pt x="64" y="91"/>
                  </a:lnTo>
                  <a:lnTo>
                    <a:pt x="66" y="93"/>
                  </a:lnTo>
                  <a:lnTo>
                    <a:pt x="70" y="95"/>
                  </a:lnTo>
                  <a:lnTo>
                    <a:pt x="84" y="97"/>
                  </a:lnTo>
                  <a:lnTo>
                    <a:pt x="88" y="97"/>
                  </a:lnTo>
                  <a:lnTo>
                    <a:pt x="88" y="95"/>
                  </a:lnTo>
                  <a:lnTo>
                    <a:pt x="89" y="93"/>
                  </a:lnTo>
                  <a:lnTo>
                    <a:pt x="97" y="98"/>
                  </a:lnTo>
                  <a:lnTo>
                    <a:pt x="97" y="102"/>
                  </a:lnTo>
                  <a:lnTo>
                    <a:pt x="97" y="106"/>
                  </a:lnTo>
                  <a:lnTo>
                    <a:pt x="98" y="109"/>
                  </a:lnTo>
                  <a:lnTo>
                    <a:pt x="102" y="111"/>
                  </a:lnTo>
                  <a:lnTo>
                    <a:pt x="104" y="116"/>
                  </a:lnTo>
                  <a:lnTo>
                    <a:pt x="104" y="118"/>
                  </a:lnTo>
                  <a:lnTo>
                    <a:pt x="107" y="125"/>
                  </a:lnTo>
                  <a:lnTo>
                    <a:pt x="129" y="141"/>
                  </a:lnTo>
                  <a:lnTo>
                    <a:pt x="134" y="143"/>
                  </a:lnTo>
                  <a:lnTo>
                    <a:pt x="152" y="157"/>
                  </a:lnTo>
                  <a:lnTo>
                    <a:pt x="154" y="157"/>
                  </a:lnTo>
                  <a:lnTo>
                    <a:pt x="155" y="157"/>
                  </a:lnTo>
                  <a:lnTo>
                    <a:pt x="159" y="155"/>
                  </a:lnTo>
                  <a:lnTo>
                    <a:pt x="164" y="159"/>
                  </a:lnTo>
                  <a:lnTo>
                    <a:pt x="166" y="161"/>
                  </a:lnTo>
                  <a:lnTo>
                    <a:pt x="170" y="163"/>
                  </a:lnTo>
                  <a:lnTo>
                    <a:pt x="168" y="168"/>
                  </a:lnTo>
                  <a:lnTo>
                    <a:pt x="168" y="177"/>
                  </a:lnTo>
                  <a:lnTo>
                    <a:pt x="177" y="175"/>
                  </a:lnTo>
                  <a:lnTo>
                    <a:pt x="179" y="177"/>
                  </a:lnTo>
                  <a:lnTo>
                    <a:pt x="180" y="179"/>
                  </a:lnTo>
                  <a:lnTo>
                    <a:pt x="184" y="177"/>
                  </a:lnTo>
                  <a:lnTo>
                    <a:pt x="188" y="177"/>
                  </a:lnTo>
                  <a:lnTo>
                    <a:pt x="189" y="177"/>
                  </a:lnTo>
                  <a:lnTo>
                    <a:pt x="188" y="173"/>
                  </a:lnTo>
                  <a:lnTo>
                    <a:pt x="193" y="164"/>
                  </a:lnTo>
                  <a:lnTo>
                    <a:pt x="195" y="163"/>
                  </a:lnTo>
                  <a:lnTo>
                    <a:pt x="196" y="161"/>
                  </a:lnTo>
                  <a:lnTo>
                    <a:pt x="198" y="159"/>
                  </a:lnTo>
                  <a:lnTo>
                    <a:pt x="196" y="157"/>
                  </a:lnTo>
                  <a:lnTo>
                    <a:pt x="195" y="155"/>
                  </a:lnTo>
                  <a:lnTo>
                    <a:pt x="195" y="154"/>
                  </a:lnTo>
                  <a:lnTo>
                    <a:pt x="193" y="148"/>
                  </a:lnTo>
                  <a:lnTo>
                    <a:pt x="195" y="145"/>
                  </a:lnTo>
                  <a:lnTo>
                    <a:pt x="193" y="143"/>
                  </a:lnTo>
                  <a:lnTo>
                    <a:pt x="191" y="141"/>
                  </a:lnTo>
                  <a:lnTo>
                    <a:pt x="189" y="141"/>
                  </a:lnTo>
                  <a:lnTo>
                    <a:pt x="186" y="141"/>
                  </a:lnTo>
                  <a:lnTo>
                    <a:pt x="186" y="139"/>
                  </a:lnTo>
                  <a:lnTo>
                    <a:pt x="182" y="136"/>
                  </a:lnTo>
                  <a:lnTo>
                    <a:pt x="184" y="134"/>
                  </a:lnTo>
                  <a:lnTo>
                    <a:pt x="184" y="132"/>
                  </a:lnTo>
                  <a:lnTo>
                    <a:pt x="184" y="130"/>
                  </a:lnTo>
                  <a:lnTo>
                    <a:pt x="189" y="129"/>
                  </a:lnTo>
                  <a:lnTo>
                    <a:pt x="191" y="130"/>
                  </a:lnTo>
                  <a:lnTo>
                    <a:pt x="198" y="130"/>
                  </a:lnTo>
                  <a:lnTo>
                    <a:pt x="200" y="129"/>
                  </a:lnTo>
                  <a:lnTo>
                    <a:pt x="204" y="123"/>
                  </a:lnTo>
                  <a:lnTo>
                    <a:pt x="204" y="122"/>
                  </a:lnTo>
                  <a:lnTo>
                    <a:pt x="205" y="120"/>
                  </a:lnTo>
                  <a:lnTo>
                    <a:pt x="211" y="120"/>
                  </a:lnTo>
                  <a:lnTo>
                    <a:pt x="213" y="118"/>
                  </a:lnTo>
                  <a:lnTo>
                    <a:pt x="213" y="114"/>
                  </a:lnTo>
                  <a:lnTo>
                    <a:pt x="213" y="113"/>
                  </a:lnTo>
                  <a:lnTo>
                    <a:pt x="213" y="111"/>
                  </a:lnTo>
                  <a:lnTo>
                    <a:pt x="214" y="109"/>
                  </a:lnTo>
                  <a:lnTo>
                    <a:pt x="214" y="107"/>
                  </a:lnTo>
                  <a:lnTo>
                    <a:pt x="216" y="106"/>
                  </a:lnTo>
                  <a:lnTo>
                    <a:pt x="218" y="107"/>
                  </a:lnTo>
                  <a:lnTo>
                    <a:pt x="220" y="107"/>
                  </a:lnTo>
                  <a:lnTo>
                    <a:pt x="229" y="102"/>
                  </a:lnTo>
                  <a:lnTo>
                    <a:pt x="230" y="100"/>
                  </a:lnTo>
                  <a:lnTo>
                    <a:pt x="230" y="98"/>
                  </a:lnTo>
                  <a:lnTo>
                    <a:pt x="234" y="98"/>
                  </a:lnTo>
                  <a:lnTo>
                    <a:pt x="234" y="102"/>
                  </a:lnTo>
                  <a:lnTo>
                    <a:pt x="236" y="104"/>
                  </a:lnTo>
                  <a:lnTo>
                    <a:pt x="236" y="106"/>
                  </a:lnTo>
                  <a:lnTo>
                    <a:pt x="234" y="107"/>
                  </a:lnTo>
                  <a:lnTo>
                    <a:pt x="232" y="109"/>
                  </a:lnTo>
                  <a:lnTo>
                    <a:pt x="230" y="111"/>
                  </a:lnTo>
                  <a:lnTo>
                    <a:pt x="234" y="116"/>
                  </a:lnTo>
                  <a:lnTo>
                    <a:pt x="236" y="116"/>
                  </a:lnTo>
                  <a:lnTo>
                    <a:pt x="238" y="116"/>
                  </a:lnTo>
                  <a:lnTo>
                    <a:pt x="245" y="116"/>
                  </a:lnTo>
                  <a:lnTo>
                    <a:pt x="248" y="118"/>
                  </a:lnTo>
                  <a:lnTo>
                    <a:pt x="254" y="116"/>
                  </a:lnTo>
                  <a:lnTo>
                    <a:pt x="255" y="114"/>
                  </a:lnTo>
                  <a:lnTo>
                    <a:pt x="257" y="113"/>
                  </a:lnTo>
                  <a:lnTo>
                    <a:pt x="259" y="111"/>
                  </a:lnTo>
                  <a:lnTo>
                    <a:pt x="261" y="111"/>
                  </a:lnTo>
                  <a:lnTo>
                    <a:pt x="262" y="109"/>
                  </a:lnTo>
                  <a:lnTo>
                    <a:pt x="264" y="111"/>
                  </a:lnTo>
                  <a:lnTo>
                    <a:pt x="266" y="109"/>
                  </a:lnTo>
                  <a:lnTo>
                    <a:pt x="268" y="107"/>
                  </a:lnTo>
                  <a:lnTo>
                    <a:pt x="273" y="106"/>
                  </a:lnTo>
                  <a:lnTo>
                    <a:pt x="273" y="104"/>
                  </a:lnTo>
                  <a:lnTo>
                    <a:pt x="271" y="102"/>
                  </a:lnTo>
                  <a:lnTo>
                    <a:pt x="270" y="104"/>
                  </a:lnTo>
                  <a:lnTo>
                    <a:pt x="264" y="102"/>
                  </a:lnTo>
                  <a:lnTo>
                    <a:pt x="261" y="98"/>
                  </a:lnTo>
                  <a:lnTo>
                    <a:pt x="259" y="98"/>
                  </a:lnTo>
                  <a:lnTo>
                    <a:pt x="254" y="95"/>
                  </a:lnTo>
                  <a:lnTo>
                    <a:pt x="254" y="93"/>
                  </a:lnTo>
                  <a:lnTo>
                    <a:pt x="252" y="91"/>
                  </a:lnTo>
                  <a:lnTo>
                    <a:pt x="250" y="89"/>
                  </a:lnTo>
                  <a:lnTo>
                    <a:pt x="248" y="95"/>
                  </a:lnTo>
                  <a:lnTo>
                    <a:pt x="246" y="95"/>
                  </a:lnTo>
                  <a:lnTo>
                    <a:pt x="246" y="98"/>
                  </a:lnTo>
                  <a:lnTo>
                    <a:pt x="243" y="98"/>
                  </a:lnTo>
                  <a:lnTo>
                    <a:pt x="238" y="95"/>
                  </a:lnTo>
                  <a:lnTo>
                    <a:pt x="234" y="91"/>
                  </a:lnTo>
                  <a:lnTo>
                    <a:pt x="232" y="91"/>
                  </a:lnTo>
                  <a:lnTo>
                    <a:pt x="230" y="91"/>
                  </a:lnTo>
                  <a:lnTo>
                    <a:pt x="229" y="89"/>
                  </a:lnTo>
                  <a:lnTo>
                    <a:pt x="229" y="88"/>
                  </a:lnTo>
                  <a:lnTo>
                    <a:pt x="239" y="77"/>
                  </a:lnTo>
                  <a:lnTo>
                    <a:pt x="243" y="75"/>
                  </a:lnTo>
                  <a:lnTo>
                    <a:pt x="243" y="73"/>
                  </a:lnTo>
                  <a:lnTo>
                    <a:pt x="238" y="72"/>
                  </a:lnTo>
                  <a:lnTo>
                    <a:pt x="238" y="73"/>
                  </a:lnTo>
                  <a:lnTo>
                    <a:pt x="234" y="77"/>
                  </a:lnTo>
                  <a:lnTo>
                    <a:pt x="232" y="79"/>
                  </a:lnTo>
                  <a:lnTo>
                    <a:pt x="230" y="77"/>
                  </a:lnTo>
                  <a:lnTo>
                    <a:pt x="229" y="82"/>
                  </a:lnTo>
                  <a:lnTo>
                    <a:pt x="225" y="84"/>
                  </a:lnTo>
                  <a:lnTo>
                    <a:pt x="214" y="88"/>
                  </a:lnTo>
                  <a:lnTo>
                    <a:pt x="214" y="91"/>
                  </a:lnTo>
                  <a:lnTo>
                    <a:pt x="209" y="93"/>
                  </a:lnTo>
                  <a:lnTo>
                    <a:pt x="207" y="97"/>
                  </a:lnTo>
                  <a:lnTo>
                    <a:pt x="204" y="100"/>
                  </a:lnTo>
                  <a:lnTo>
                    <a:pt x="191" y="95"/>
                  </a:lnTo>
                  <a:lnTo>
                    <a:pt x="173" y="97"/>
                  </a:lnTo>
                  <a:lnTo>
                    <a:pt x="171" y="82"/>
                  </a:lnTo>
                  <a:lnTo>
                    <a:pt x="161" y="81"/>
                  </a:lnTo>
                  <a:lnTo>
                    <a:pt x="161" y="72"/>
                  </a:lnTo>
                  <a:lnTo>
                    <a:pt x="164" y="72"/>
                  </a:lnTo>
                  <a:lnTo>
                    <a:pt x="163" y="59"/>
                  </a:lnTo>
                  <a:lnTo>
                    <a:pt x="159" y="59"/>
                  </a:lnTo>
                  <a:lnTo>
                    <a:pt x="154" y="50"/>
                  </a:lnTo>
                  <a:lnTo>
                    <a:pt x="143" y="41"/>
                  </a:lnTo>
                  <a:lnTo>
                    <a:pt x="139" y="43"/>
                  </a:lnTo>
                  <a:lnTo>
                    <a:pt x="97" y="47"/>
                  </a:lnTo>
                  <a:lnTo>
                    <a:pt x="41" y="0"/>
                  </a:lnTo>
                  <a:lnTo>
                    <a:pt x="0" y="1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8" name="Freeform 5747"/>
            <p:cNvSpPr>
              <a:spLocks/>
            </p:cNvSpPr>
            <p:nvPr/>
          </p:nvSpPr>
          <p:spPr bwMode="auto">
            <a:xfrm>
              <a:off x="3590" y="1889"/>
              <a:ext cx="273" cy="179"/>
            </a:xfrm>
            <a:custGeom>
              <a:avLst/>
              <a:gdLst/>
              <a:ahLst/>
              <a:cxnLst>
                <a:cxn ang="0">
                  <a:pos x="16" y="95"/>
                </a:cxn>
                <a:cxn ang="0">
                  <a:pos x="16" y="88"/>
                </a:cxn>
                <a:cxn ang="0">
                  <a:pos x="18" y="79"/>
                </a:cxn>
                <a:cxn ang="0">
                  <a:pos x="31" y="73"/>
                </a:cxn>
                <a:cxn ang="0">
                  <a:pos x="32" y="68"/>
                </a:cxn>
                <a:cxn ang="0">
                  <a:pos x="38" y="68"/>
                </a:cxn>
                <a:cxn ang="0">
                  <a:pos x="39" y="64"/>
                </a:cxn>
                <a:cxn ang="0">
                  <a:pos x="54" y="72"/>
                </a:cxn>
                <a:cxn ang="0">
                  <a:pos x="63" y="73"/>
                </a:cxn>
                <a:cxn ang="0">
                  <a:pos x="64" y="81"/>
                </a:cxn>
                <a:cxn ang="0">
                  <a:pos x="64" y="86"/>
                </a:cxn>
                <a:cxn ang="0">
                  <a:pos x="66" y="93"/>
                </a:cxn>
                <a:cxn ang="0">
                  <a:pos x="88" y="97"/>
                </a:cxn>
                <a:cxn ang="0">
                  <a:pos x="97" y="98"/>
                </a:cxn>
                <a:cxn ang="0">
                  <a:pos x="98" y="109"/>
                </a:cxn>
                <a:cxn ang="0">
                  <a:pos x="104" y="118"/>
                </a:cxn>
                <a:cxn ang="0">
                  <a:pos x="134" y="143"/>
                </a:cxn>
                <a:cxn ang="0">
                  <a:pos x="155" y="157"/>
                </a:cxn>
                <a:cxn ang="0">
                  <a:pos x="166" y="161"/>
                </a:cxn>
                <a:cxn ang="0">
                  <a:pos x="168" y="177"/>
                </a:cxn>
                <a:cxn ang="0">
                  <a:pos x="180" y="179"/>
                </a:cxn>
                <a:cxn ang="0">
                  <a:pos x="189" y="177"/>
                </a:cxn>
                <a:cxn ang="0">
                  <a:pos x="195" y="163"/>
                </a:cxn>
                <a:cxn ang="0">
                  <a:pos x="196" y="157"/>
                </a:cxn>
                <a:cxn ang="0">
                  <a:pos x="193" y="148"/>
                </a:cxn>
                <a:cxn ang="0">
                  <a:pos x="191" y="141"/>
                </a:cxn>
                <a:cxn ang="0">
                  <a:pos x="186" y="139"/>
                </a:cxn>
                <a:cxn ang="0">
                  <a:pos x="184" y="132"/>
                </a:cxn>
                <a:cxn ang="0">
                  <a:pos x="191" y="130"/>
                </a:cxn>
                <a:cxn ang="0">
                  <a:pos x="204" y="123"/>
                </a:cxn>
                <a:cxn ang="0">
                  <a:pos x="211" y="120"/>
                </a:cxn>
                <a:cxn ang="0">
                  <a:pos x="213" y="113"/>
                </a:cxn>
                <a:cxn ang="0">
                  <a:pos x="214" y="107"/>
                </a:cxn>
                <a:cxn ang="0">
                  <a:pos x="220" y="107"/>
                </a:cxn>
                <a:cxn ang="0">
                  <a:pos x="230" y="98"/>
                </a:cxn>
                <a:cxn ang="0">
                  <a:pos x="236" y="104"/>
                </a:cxn>
                <a:cxn ang="0">
                  <a:pos x="232" y="109"/>
                </a:cxn>
                <a:cxn ang="0">
                  <a:pos x="236" y="116"/>
                </a:cxn>
                <a:cxn ang="0">
                  <a:pos x="248" y="118"/>
                </a:cxn>
                <a:cxn ang="0">
                  <a:pos x="257" y="113"/>
                </a:cxn>
                <a:cxn ang="0">
                  <a:pos x="262" y="109"/>
                </a:cxn>
                <a:cxn ang="0">
                  <a:pos x="268" y="107"/>
                </a:cxn>
                <a:cxn ang="0">
                  <a:pos x="271" y="102"/>
                </a:cxn>
                <a:cxn ang="0">
                  <a:pos x="261" y="98"/>
                </a:cxn>
                <a:cxn ang="0">
                  <a:pos x="254" y="93"/>
                </a:cxn>
                <a:cxn ang="0">
                  <a:pos x="248" y="95"/>
                </a:cxn>
                <a:cxn ang="0">
                  <a:pos x="243" y="98"/>
                </a:cxn>
                <a:cxn ang="0">
                  <a:pos x="232" y="91"/>
                </a:cxn>
                <a:cxn ang="0">
                  <a:pos x="229" y="88"/>
                </a:cxn>
                <a:cxn ang="0">
                  <a:pos x="243" y="73"/>
                </a:cxn>
                <a:cxn ang="0">
                  <a:pos x="234" y="77"/>
                </a:cxn>
                <a:cxn ang="0">
                  <a:pos x="229" y="82"/>
                </a:cxn>
                <a:cxn ang="0">
                  <a:pos x="214" y="91"/>
                </a:cxn>
                <a:cxn ang="0">
                  <a:pos x="204" y="100"/>
                </a:cxn>
                <a:cxn ang="0">
                  <a:pos x="171" y="82"/>
                </a:cxn>
                <a:cxn ang="0">
                  <a:pos x="164" y="72"/>
                </a:cxn>
                <a:cxn ang="0">
                  <a:pos x="154" y="50"/>
                </a:cxn>
                <a:cxn ang="0">
                  <a:pos x="97" y="47"/>
                </a:cxn>
              </a:cxnLst>
              <a:rect l="0" t="0" r="r" b="b"/>
              <a:pathLst>
                <a:path w="273" h="179">
                  <a:moveTo>
                    <a:pt x="0" y="15"/>
                  </a:moveTo>
                  <a:lnTo>
                    <a:pt x="0" y="93"/>
                  </a:lnTo>
                  <a:lnTo>
                    <a:pt x="16" y="95"/>
                  </a:lnTo>
                  <a:lnTo>
                    <a:pt x="18" y="95"/>
                  </a:lnTo>
                  <a:lnTo>
                    <a:pt x="16" y="89"/>
                  </a:lnTo>
                  <a:lnTo>
                    <a:pt x="16" y="88"/>
                  </a:lnTo>
                  <a:lnTo>
                    <a:pt x="14" y="82"/>
                  </a:lnTo>
                  <a:lnTo>
                    <a:pt x="16" y="81"/>
                  </a:lnTo>
                  <a:lnTo>
                    <a:pt x="18" y="79"/>
                  </a:lnTo>
                  <a:lnTo>
                    <a:pt x="22" y="75"/>
                  </a:lnTo>
                  <a:lnTo>
                    <a:pt x="29" y="75"/>
                  </a:lnTo>
                  <a:lnTo>
                    <a:pt x="31" y="73"/>
                  </a:lnTo>
                  <a:lnTo>
                    <a:pt x="31" y="72"/>
                  </a:lnTo>
                  <a:lnTo>
                    <a:pt x="31" y="70"/>
                  </a:lnTo>
                  <a:lnTo>
                    <a:pt x="32" y="68"/>
                  </a:lnTo>
                  <a:lnTo>
                    <a:pt x="38" y="72"/>
                  </a:lnTo>
                  <a:lnTo>
                    <a:pt x="39" y="72"/>
                  </a:lnTo>
                  <a:lnTo>
                    <a:pt x="38" y="68"/>
                  </a:lnTo>
                  <a:lnTo>
                    <a:pt x="36" y="66"/>
                  </a:lnTo>
                  <a:lnTo>
                    <a:pt x="38" y="64"/>
                  </a:lnTo>
                  <a:lnTo>
                    <a:pt x="39" y="64"/>
                  </a:lnTo>
                  <a:lnTo>
                    <a:pt x="41" y="64"/>
                  </a:lnTo>
                  <a:lnTo>
                    <a:pt x="41" y="63"/>
                  </a:lnTo>
                  <a:lnTo>
                    <a:pt x="54" y="72"/>
                  </a:lnTo>
                  <a:lnTo>
                    <a:pt x="56" y="73"/>
                  </a:lnTo>
                  <a:lnTo>
                    <a:pt x="57" y="73"/>
                  </a:lnTo>
                  <a:lnTo>
                    <a:pt x="63" y="73"/>
                  </a:lnTo>
                  <a:lnTo>
                    <a:pt x="64" y="75"/>
                  </a:lnTo>
                  <a:lnTo>
                    <a:pt x="63" y="79"/>
                  </a:lnTo>
                  <a:lnTo>
                    <a:pt x="64" y="81"/>
                  </a:lnTo>
                  <a:lnTo>
                    <a:pt x="68" y="82"/>
                  </a:lnTo>
                  <a:lnTo>
                    <a:pt x="64" y="84"/>
                  </a:lnTo>
                  <a:lnTo>
                    <a:pt x="64" y="86"/>
                  </a:lnTo>
                  <a:lnTo>
                    <a:pt x="66" y="88"/>
                  </a:lnTo>
                  <a:lnTo>
                    <a:pt x="64" y="91"/>
                  </a:lnTo>
                  <a:lnTo>
                    <a:pt x="66" y="93"/>
                  </a:lnTo>
                  <a:lnTo>
                    <a:pt x="70" y="95"/>
                  </a:lnTo>
                  <a:lnTo>
                    <a:pt x="84" y="97"/>
                  </a:lnTo>
                  <a:lnTo>
                    <a:pt x="88" y="97"/>
                  </a:lnTo>
                  <a:lnTo>
                    <a:pt x="88" y="95"/>
                  </a:lnTo>
                  <a:lnTo>
                    <a:pt x="89" y="93"/>
                  </a:lnTo>
                  <a:lnTo>
                    <a:pt x="97" y="98"/>
                  </a:lnTo>
                  <a:lnTo>
                    <a:pt x="97" y="102"/>
                  </a:lnTo>
                  <a:lnTo>
                    <a:pt x="97" y="106"/>
                  </a:lnTo>
                  <a:lnTo>
                    <a:pt x="98" y="109"/>
                  </a:lnTo>
                  <a:lnTo>
                    <a:pt x="102" y="111"/>
                  </a:lnTo>
                  <a:lnTo>
                    <a:pt x="104" y="116"/>
                  </a:lnTo>
                  <a:lnTo>
                    <a:pt x="104" y="118"/>
                  </a:lnTo>
                  <a:lnTo>
                    <a:pt x="107" y="125"/>
                  </a:lnTo>
                  <a:lnTo>
                    <a:pt x="129" y="141"/>
                  </a:lnTo>
                  <a:lnTo>
                    <a:pt x="134" y="143"/>
                  </a:lnTo>
                  <a:lnTo>
                    <a:pt x="152" y="157"/>
                  </a:lnTo>
                  <a:lnTo>
                    <a:pt x="154" y="157"/>
                  </a:lnTo>
                  <a:lnTo>
                    <a:pt x="155" y="157"/>
                  </a:lnTo>
                  <a:lnTo>
                    <a:pt x="159" y="155"/>
                  </a:lnTo>
                  <a:lnTo>
                    <a:pt x="164" y="159"/>
                  </a:lnTo>
                  <a:lnTo>
                    <a:pt x="166" y="161"/>
                  </a:lnTo>
                  <a:lnTo>
                    <a:pt x="170" y="163"/>
                  </a:lnTo>
                  <a:lnTo>
                    <a:pt x="168" y="168"/>
                  </a:lnTo>
                  <a:lnTo>
                    <a:pt x="168" y="177"/>
                  </a:lnTo>
                  <a:lnTo>
                    <a:pt x="177" y="175"/>
                  </a:lnTo>
                  <a:lnTo>
                    <a:pt x="179" y="177"/>
                  </a:lnTo>
                  <a:lnTo>
                    <a:pt x="180" y="179"/>
                  </a:lnTo>
                  <a:lnTo>
                    <a:pt x="184" y="177"/>
                  </a:lnTo>
                  <a:lnTo>
                    <a:pt x="188" y="177"/>
                  </a:lnTo>
                  <a:lnTo>
                    <a:pt x="189" y="177"/>
                  </a:lnTo>
                  <a:lnTo>
                    <a:pt x="188" y="173"/>
                  </a:lnTo>
                  <a:lnTo>
                    <a:pt x="193" y="164"/>
                  </a:lnTo>
                  <a:lnTo>
                    <a:pt x="195" y="163"/>
                  </a:lnTo>
                  <a:lnTo>
                    <a:pt x="196" y="161"/>
                  </a:lnTo>
                  <a:lnTo>
                    <a:pt x="198" y="159"/>
                  </a:lnTo>
                  <a:lnTo>
                    <a:pt x="196" y="157"/>
                  </a:lnTo>
                  <a:lnTo>
                    <a:pt x="195" y="155"/>
                  </a:lnTo>
                  <a:lnTo>
                    <a:pt x="195" y="154"/>
                  </a:lnTo>
                  <a:lnTo>
                    <a:pt x="193" y="148"/>
                  </a:lnTo>
                  <a:lnTo>
                    <a:pt x="195" y="145"/>
                  </a:lnTo>
                  <a:lnTo>
                    <a:pt x="193" y="143"/>
                  </a:lnTo>
                  <a:lnTo>
                    <a:pt x="191" y="141"/>
                  </a:lnTo>
                  <a:lnTo>
                    <a:pt x="189" y="141"/>
                  </a:lnTo>
                  <a:lnTo>
                    <a:pt x="186" y="141"/>
                  </a:lnTo>
                  <a:lnTo>
                    <a:pt x="186" y="139"/>
                  </a:lnTo>
                  <a:lnTo>
                    <a:pt x="182" y="136"/>
                  </a:lnTo>
                  <a:lnTo>
                    <a:pt x="184" y="134"/>
                  </a:lnTo>
                  <a:lnTo>
                    <a:pt x="184" y="132"/>
                  </a:lnTo>
                  <a:lnTo>
                    <a:pt x="184" y="130"/>
                  </a:lnTo>
                  <a:lnTo>
                    <a:pt x="189" y="129"/>
                  </a:lnTo>
                  <a:lnTo>
                    <a:pt x="191" y="130"/>
                  </a:lnTo>
                  <a:lnTo>
                    <a:pt x="198" y="130"/>
                  </a:lnTo>
                  <a:lnTo>
                    <a:pt x="200" y="129"/>
                  </a:lnTo>
                  <a:lnTo>
                    <a:pt x="204" y="123"/>
                  </a:lnTo>
                  <a:lnTo>
                    <a:pt x="204" y="122"/>
                  </a:lnTo>
                  <a:lnTo>
                    <a:pt x="205" y="120"/>
                  </a:lnTo>
                  <a:lnTo>
                    <a:pt x="211" y="120"/>
                  </a:lnTo>
                  <a:lnTo>
                    <a:pt x="213" y="118"/>
                  </a:lnTo>
                  <a:lnTo>
                    <a:pt x="213" y="114"/>
                  </a:lnTo>
                  <a:lnTo>
                    <a:pt x="213" y="113"/>
                  </a:lnTo>
                  <a:lnTo>
                    <a:pt x="213" y="111"/>
                  </a:lnTo>
                  <a:lnTo>
                    <a:pt x="214" y="109"/>
                  </a:lnTo>
                  <a:lnTo>
                    <a:pt x="214" y="107"/>
                  </a:lnTo>
                  <a:lnTo>
                    <a:pt x="216" y="106"/>
                  </a:lnTo>
                  <a:lnTo>
                    <a:pt x="218" y="107"/>
                  </a:lnTo>
                  <a:lnTo>
                    <a:pt x="220" y="107"/>
                  </a:lnTo>
                  <a:lnTo>
                    <a:pt x="229" y="102"/>
                  </a:lnTo>
                  <a:lnTo>
                    <a:pt x="230" y="100"/>
                  </a:lnTo>
                  <a:lnTo>
                    <a:pt x="230" y="98"/>
                  </a:lnTo>
                  <a:lnTo>
                    <a:pt x="234" y="98"/>
                  </a:lnTo>
                  <a:lnTo>
                    <a:pt x="234" y="102"/>
                  </a:lnTo>
                  <a:lnTo>
                    <a:pt x="236" y="104"/>
                  </a:lnTo>
                  <a:lnTo>
                    <a:pt x="236" y="106"/>
                  </a:lnTo>
                  <a:lnTo>
                    <a:pt x="234" y="107"/>
                  </a:lnTo>
                  <a:lnTo>
                    <a:pt x="232" y="109"/>
                  </a:lnTo>
                  <a:lnTo>
                    <a:pt x="230" y="111"/>
                  </a:lnTo>
                  <a:lnTo>
                    <a:pt x="234" y="116"/>
                  </a:lnTo>
                  <a:lnTo>
                    <a:pt x="236" y="116"/>
                  </a:lnTo>
                  <a:lnTo>
                    <a:pt x="238" y="116"/>
                  </a:lnTo>
                  <a:lnTo>
                    <a:pt x="245" y="116"/>
                  </a:lnTo>
                  <a:lnTo>
                    <a:pt x="248" y="118"/>
                  </a:lnTo>
                  <a:lnTo>
                    <a:pt x="254" y="116"/>
                  </a:lnTo>
                  <a:lnTo>
                    <a:pt x="255" y="114"/>
                  </a:lnTo>
                  <a:lnTo>
                    <a:pt x="257" y="113"/>
                  </a:lnTo>
                  <a:lnTo>
                    <a:pt x="259" y="111"/>
                  </a:lnTo>
                  <a:lnTo>
                    <a:pt x="261" y="111"/>
                  </a:lnTo>
                  <a:lnTo>
                    <a:pt x="262" y="109"/>
                  </a:lnTo>
                  <a:lnTo>
                    <a:pt x="264" y="111"/>
                  </a:lnTo>
                  <a:lnTo>
                    <a:pt x="266" y="109"/>
                  </a:lnTo>
                  <a:lnTo>
                    <a:pt x="268" y="107"/>
                  </a:lnTo>
                  <a:lnTo>
                    <a:pt x="273" y="106"/>
                  </a:lnTo>
                  <a:lnTo>
                    <a:pt x="273" y="104"/>
                  </a:lnTo>
                  <a:lnTo>
                    <a:pt x="271" y="102"/>
                  </a:lnTo>
                  <a:lnTo>
                    <a:pt x="270" y="104"/>
                  </a:lnTo>
                  <a:lnTo>
                    <a:pt x="264" y="102"/>
                  </a:lnTo>
                  <a:lnTo>
                    <a:pt x="261" y="98"/>
                  </a:lnTo>
                  <a:lnTo>
                    <a:pt x="259" y="98"/>
                  </a:lnTo>
                  <a:lnTo>
                    <a:pt x="254" y="95"/>
                  </a:lnTo>
                  <a:lnTo>
                    <a:pt x="254" y="93"/>
                  </a:lnTo>
                  <a:lnTo>
                    <a:pt x="252" y="91"/>
                  </a:lnTo>
                  <a:lnTo>
                    <a:pt x="250" y="89"/>
                  </a:lnTo>
                  <a:lnTo>
                    <a:pt x="248" y="95"/>
                  </a:lnTo>
                  <a:lnTo>
                    <a:pt x="246" y="95"/>
                  </a:lnTo>
                  <a:lnTo>
                    <a:pt x="246" y="98"/>
                  </a:lnTo>
                  <a:lnTo>
                    <a:pt x="243" y="98"/>
                  </a:lnTo>
                  <a:lnTo>
                    <a:pt x="238" y="95"/>
                  </a:lnTo>
                  <a:lnTo>
                    <a:pt x="234" y="91"/>
                  </a:lnTo>
                  <a:lnTo>
                    <a:pt x="232" y="91"/>
                  </a:lnTo>
                  <a:lnTo>
                    <a:pt x="230" y="91"/>
                  </a:lnTo>
                  <a:lnTo>
                    <a:pt x="229" y="89"/>
                  </a:lnTo>
                  <a:lnTo>
                    <a:pt x="229" y="88"/>
                  </a:lnTo>
                  <a:lnTo>
                    <a:pt x="239" y="77"/>
                  </a:lnTo>
                  <a:lnTo>
                    <a:pt x="243" y="75"/>
                  </a:lnTo>
                  <a:lnTo>
                    <a:pt x="243" y="73"/>
                  </a:lnTo>
                  <a:lnTo>
                    <a:pt x="238" y="72"/>
                  </a:lnTo>
                  <a:lnTo>
                    <a:pt x="238" y="73"/>
                  </a:lnTo>
                  <a:lnTo>
                    <a:pt x="234" y="77"/>
                  </a:lnTo>
                  <a:lnTo>
                    <a:pt x="232" y="79"/>
                  </a:lnTo>
                  <a:lnTo>
                    <a:pt x="230" y="77"/>
                  </a:lnTo>
                  <a:lnTo>
                    <a:pt x="229" y="82"/>
                  </a:lnTo>
                  <a:lnTo>
                    <a:pt x="225" y="84"/>
                  </a:lnTo>
                  <a:lnTo>
                    <a:pt x="214" y="88"/>
                  </a:lnTo>
                  <a:lnTo>
                    <a:pt x="214" y="91"/>
                  </a:lnTo>
                  <a:lnTo>
                    <a:pt x="209" y="93"/>
                  </a:lnTo>
                  <a:lnTo>
                    <a:pt x="207" y="97"/>
                  </a:lnTo>
                  <a:lnTo>
                    <a:pt x="204" y="100"/>
                  </a:lnTo>
                  <a:lnTo>
                    <a:pt x="191" y="95"/>
                  </a:lnTo>
                  <a:lnTo>
                    <a:pt x="173" y="97"/>
                  </a:lnTo>
                  <a:lnTo>
                    <a:pt x="171" y="82"/>
                  </a:lnTo>
                  <a:lnTo>
                    <a:pt x="161" y="81"/>
                  </a:lnTo>
                  <a:lnTo>
                    <a:pt x="161" y="72"/>
                  </a:lnTo>
                  <a:lnTo>
                    <a:pt x="164" y="72"/>
                  </a:lnTo>
                  <a:lnTo>
                    <a:pt x="163" y="59"/>
                  </a:lnTo>
                  <a:lnTo>
                    <a:pt x="159" y="59"/>
                  </a:lnTo>
                  <a:lnTo>
                    <a:pt x="154" y="50"/>
                  </a:lnTo>
                  <a:lnTo>
                    <a:pt x="143" y="41"/>
                  </a:lnTo>
                  <a:lnTo>
                    <a:pt x="139" y="43"/>
                  </a:lnTo>
                  <a:lnTo>
                    <a:pt x="97" y="47"/>
                  </a:lnTo>
                  <a:lnTo>
                    <a:pt x="41" y="0"/>
                  </a:lnTo>
                  <a:lnTo>
                    <a:pt x="0" y="1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29" name="Freeform 5748"/>
            <p:cNvSpPr>
              <a:spLocks/>
            </p:cNvSpPr>
            <p:nvPr/>
          </p:nvSpPr>
          <p:spPr bwMode="auto">
            <a:xfrm>
              <a:off x="3053" y="1921"/>
              <a:ext cx="100" cy="63"/>
            </a:xfrm>
            <a:custGeom>
              <a:avLst/>
              <a:gdLst/>
              <a:ahLst/>
              <a:cxnLst>
                <a:cxn ang="0">
                  <a:pos x="9" y="61"/>
                </a:cxn>
                <a:cxn ang="0">
                  <a:pos x="7" y="47"/>
                </a:cxn>
                <a:cxn ang="0">
                  <a:pos x="0" y="41"/>
                </a:cxn>
                <a:cxn ang="0">
                  <a:pos x="0" y="34"/>
                </a:cxn>
                <a:cxn ang="0">
                  <a:pos x="4" y="27"/>
                </a:cxn>
                <a:cxn ang="0">
                  <a:pos x="7" y="24"/>
                </a:cxn>
                <a:cxn ang="0">
                  <a:pos x="0" y="15"/>
                </a:cxn>
                <a:cxn ang="0">
                  <a:pos x="0" y="2"/>
                </a:cxn>
                <a:cxn ang="0">
                  <a:pos x="5" y="0"/>
                </a:cxn>
                <a:cxn ang="0">
                  <a:pos x="9" y="2"/>
                </a:cxn>
                <a:cxn ang="0">
                  <a:pos x="7" y="6"/>
                </a:cxn>
                <a:cxn ang="0">
                  <a:pos x="11" y="9"/>
                </a:cxn>
                <a:cxn ang="0">
                  <a:pos x="48" y="11"/>
                </a:cxn>
                <a:cxn ang="0">
                  <a:pos x="73" y="2"/>
                </a:cxn>
                <a:cxn ang="0">
                  <a:pos x="79" y="2"/>
                </a:cxn>
                <a:cxn ang="0">
                  <a:pos x="80" y="4"/>
                </a:cxn>
                <a:cxn ang="0">
                  <a:pos x="89" y="6"/>
                </a:cxn>
                <a:cxn ang="0">
                  <a:pos x="95" y="9"/>
                </a:cxn>
                <a:cxn ang="0">
                  <a:pos x="100" y="9"/>
                </a:cxn>
                <a:cxn ang="0">
                  <a:pos x="100" y="15"/>
                </a:cxn>
                <a:cxn ang="0">
                  <a:pos x="98" y="18"/>
                </a:cxn>
                <a:cxn ang="0">
                  <a:pos x="93" y="18"/>
                </a:cxn>
                <a:cxn ang="0">
                  <a:pos x="89" y="24"/>
                </a:cxn>
                <a:cxn ang="0">
                  <a:pos x="88" y="31"/>
                </a:cxn>
                <a:cxn ang="0">
                  <a:pos x="86" y="32"/>
                </a:cxn>
                <a:cxn ang="0">
                  <a:pos x="86" y="34"/>
                </a:cxn>
                <a:cxn ang="0">
                  <a:pos x="82" y="36"/>
                </a:cxn>
                <a:cxn ang="0">
                  <a:pos x="82" y="38"/>
                </a:cxn>
                <a:cxn ang="0">
                  <a:pos x="84" y="38"/>
                </a:cxn>
                <a:cxn ang="0">
                  <a:pos x="89" y="49"/>
                </a:cxn>
                <a:cxn ang="0">
                  <a:pos x="89" y="50"/>
                </a:cxn>
                <a:cxn ang="0">
                  <a:pos x="88" y="49"/>
                </a:cxn>
                <a:cxn ang="0">
                  <a:pos x="80" y="50"/>
                </a:cxn>
                <a:cxn ang="0">
                  <a:pos x="75" y="47"/>
                </a:cxn>
                <a:cxn ang="0">
                  <a:pos x="66" y="50"/>
                </a:cxn>
                <a:cxn ang="0">
                  <a:pos x="63" y="52"/>
                </a:cxn>
                <a:cxn ang="0">
                  <a:pos x="59" y="52"/>
                </a:cxn>
                <a:cxn ang="0">
                  <a:pos x="59" y="59"/>
                </a:cxn>
                <a:cxn ang="0">
                  <a:pos x="55" y="63"/>
                </a:cxn>
                <a:cxn ang="0">
                  <a:pos x="50" y="63"/>
                </a:cxn>
                <a:cxn ang="0">
                  <a:pos x="39" y="59"/>
                </a:cxn>
                <a:cxn ang="0">
                  <a:pos x="36" y="57"/>
                </a:cxn>
                <a:cxn ang="0">
                  <a:pos x="9" y="61"/>
                </a:cxn>
              </a:cxnLst>
              <a:rect l="0" t="0" r="r" b="b"/>
              <a:pathLst>
                <a:path w="100" h="63">
                  <a:moveTo>
                    <a:pt x="9" y="61"/>
                  </a:moveTo>
                  <a:lnTo>
                    <a:pt x="7" y="47"/>
                  </a:lnTo>
                  <a:lnTo>
                    <a:pt x="0" y="41"/>
                  </a:lnTo>
                  <a:lnTo>
                    <a:pt x="0" y="34"/>
                  </a:lnTo>
                  <a:lnTo>
                    <a:pt x="4" y="27"/>
                  </a:lnTo>
                  <a:lnTo>
                    <a:pt x="7" y="24"/>
                  </a:lnTo>
                  <a:lnTo>
                    <a:pt x="0" y="15"/>
                  </a:lnTo>
                  <a:lnTo>
                    <a:pt x="0" y="2"/>
                  </a:lnTo>
                  <a:lnTo>
                    <a:pt x="5" y="0"/>
                  </a:lnTo>
                  <a:lnTo>
                    <a:pt x="9" y="2"/>
                  </a:lnTo>
                  <a:lnTo>
                    <a:pt x="7" y="6"/>
                  </a:lnTo>
                  <a:lnTo>
                    <a:pt x="11" y="9"/>
                  </a:lnTo>
                  <a:lnTo>
                    <a:pt x="48" y="11"/>
                  </a:lnTo>
                  <a:lnTo>
                    <a:pt x="73" y="2"/>
                  </a:lnTo>
                  <a:lnTo>
                    <a:pt x="79" y="2"/>
                  </a:lnTo>
                  <a:lnTo>
                    <a:pt x="80" y="4"/>
                  </a:lnTo>
                  <a:lnTo>
                    <a:pt x="89" y="6"/>
                  </a:lnTo>
                  <a:lnTo>
                    <a:pt x="95" y="9"/>
                  </a:lnTo>
                  <a:lnTo>
                    <a:pt x="100" y="9"/>
                  </a:lnTo>
                  <a:lnTo>
                    <a:pt x="100" y="15"/>
                  </a:lnTo>
                  <a:lnTo>
                    <a:pt x="98" y="18"/>
                  </a:lnTo>
                  <a:lnTo>
                    <a:pt x="93" y="18"/>
                  </a:lnTo>
                  <a:lnTo>
                    <a:pt x="89" y="24"/>
                  </a:lnTo>
                  <a:lnTo>
                    <a:pt x="88" y="31"/>
                  </a:lnTo>
                  <a:lnTo>
                    <a:pt x="86" y="32"/>
                  </a:lnTo>
                  <a:lnTo>
                    <a:pt x="86" y="34"/>
                  </a:lnTo>
                  <a:lnTo>
                    <a:pt x="82" y="36"/>
                  </a:lnTo>
                  <a:lnTo>
                    <a:pt x="82" y="38"/>
                  </a:lnTo>
                  <a:lnTo>
                    <a:pt x="84" y="38"/>
                  </a:lnTo>
                  <a:lnTo>
                    <a:pt x="89" y="49"/>
                  </a:lnTo>
                  <a:lnTo>
                    <a:pt x="89" y="50"/>
                  </a:lnTo>
                  <a:lnTo>
                    <a:pt x="88" y="49"/>
                  </a:lnTo>
                  <a:lnTo>
                    <a:pt x="80" y="50"/>
                  </a:lnTo>
                  <a:lnTo>
                    <a:pt x="75" y="47"/>
                  </a:lnTo>
                  <a:lnTo>
                    <a:pt x="66" y="50"/>
                  </a:lnTo>
                  <a:lnTo>
                    <a:pt x="63" y="52"/>
                  </a:lnTo>
                  <a:lnTo>
                    <a:pt x="59" y="52"/>
                  </a:lnTo>
                  <a:lnTo>
                    <a:pt x="59" y="59"/>
                  </a:lnTo>
                  <a:lnTo>
                    <a:pt x="55" y="63"/>
                  </a:lnTo>
                  <a:lnTo>
                    <a:pt x="50" y="63"/>
                  </a:lnTo>
                  <a:lnTo>
                    <a:pt x="39" y="59"/>
                  </a:lnTo>
                  <a:lnTo>
                    <a:pt x="36" y="57"/>
                  </a:lnTo>
                  <a:lnTo>
                    <a:pt x="9" y="6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0" name="Freeform 5749"/>
            <p:cNvSpPr>
              <a:spLocks/>
            </p:cNvSpPr>
            <p:nvPr/>
          </p:nvSpPr>
          <p:spPr bwMode="auto">
            <a:xfrm>
              <a:off x="3053" y="1921"/>
              <a:ext cx="100" cy="63"/>
            </a:xfrm>
            <a:custGeom>
              <a:avLst/>
              <a:gdLst/>
              <a:ahLst/>
              <a:cxnLst>
                <a:cxn ang="0">
                  <a:pos x="9" y="61"/>
                </a:cxn>
                <a:cxn ang="0">
                  <a:pos x="7" y="47"/>
                </a:cxn>
                <a:cxn ang="0">
                  <a:pos x="0" y="41"/>
                </a:cxn>
                <a:cxn ang="0">
                  <a:pos x="0" y="34"/>
                </a:cxn>
                <a:cxn ang="0">
                  <a:pos x="4" y="27"/>
                </a:cxn>
                <a:cxn ang="0">
                  <a:pos x="7" y="24"/>
                </a:cxn>
                <a:cxn ang="0">
                  <a:pos x="0" y="15"/>
                </a:cxn>
                <a:cxn ang="0">
                  <a:pos x="0" y="2"/>
                </a:cxn>
                <a:cxn ang="0">
                  <a:pos x="5" y="0"/>
                </a:cxn>
                <a:cxn ang="0">
                  <a:pos x="9" y="2"/>
                </a:cxn>
                <a:cxn ang="0">
                  <a:pos x="7" y="6"/>
                </a:cxn>
                <a:cxn ang="0">
                  <a:pos x="11" y="9"/>
                </a:cxn>
                <a:cxn ang="0">
                  <a:pos x="48" y="11"/>
                </a:cxn>
                <a:cxn ang="0">
                  <a:pos x="73" y="2"/>
                </a:cxn>
                <a:cxn ang="0">
                  <a:pos x="79" y="2"/>
                </a:cxn>
                <a:cxn ang="0">
                  <a:pos x="80" y="4"/>
                </a:cxn>
                <a:cxn ang="0">
                  <a:pos x="89" y="6"/>
                </a:cxn>
                <a:cxn ang="0">
                  <a:pos x="95" y="9"/>
                </a:cxn>
                <a:cxn ang="0">
                  <a:pos x="100" y="9"/>
                </a:cxn>
                <a:cxn ang="0">
                  <a:pos x="100" y="15"/>
                </a:cxn>
                <a:cxn ang="0">
                  <a:pos x="98" y="18"/>
                </a:cxn>
                <a:cxn ang="0">
                  <a:pos x="93" y="18"/>
                </a:cxn>
                <a:cxn ang="0">
                  <a:pos x="89" y="24"/>
                </a:cxn>
                <a:cxn ang="0">
                  <a:pos x="88" y="31"/>
                </a:cxn>
                <a:cxn ang="0">
                  <a:pos x="86" y="32"/>
                </a:cxn>
                <a:cxn ang="0">
                  <a:pos x="86" y="34"/>
                </a:cxn>
                <a:cxn ang="0">
                  <a:pos x="82" y="36"/>
                </a:cxn>
                <a:cxn ang="0">
                  <a:pos x="82" y="38"/>
                </a:cxn>
                <a:cxn ang="0">
                  <a:pos x="84" y="38"/>
                </a:cxn>
                <a:cxn ang="0">
                  <a:pos x="89" y="49"/>
                </a:cxn>
                <a:cxn ang="0">
                  <a:pos x="89" y="50"/>
                </a:cxn>
                <a:cxn ang="0">
                  <a:pos x="88" y="49"/>
                </a:cxn>
                <a:cxn ang="0">
                  <a:pos x="80" y="50"/>
                </a:cxn>
                <a:cxn ang="0">
                  <a:pos x="75" y="47"/>
                </a:cxn>
                <a:cxn ang="0">
                  <a:pos x="66" y="50"/>
                </a:cxn>
                <a:cxn ang="0">
                  <a:pos x="63" y="52"/>
                </a:cxn>
                <a:cxn ang="0">
                  <a:pos x="59" y="52"/>
                </a:cxn>
                <a:cxn ang="0">
                  <a:pos x="59" y="59"/>
                </a:cxn>
                <a:cxn ang="0">
                  <a:pos x="55" y="63"/>
                </a:cxn>
                <a:cxn ang="0">
                  <a:pos x="50" y="63"/>
                </a:cxn>
                <a:cxn ang="0">
                  <a:pos x="39" y="59"/>
                </a:cxn>
                <a:cxn ang="0">
                  <a:pos x="36" y="57"/>
                </a:cxn>
                <a:cxn ang="0">
                  <a:pos x="9" y="61"/>
                </a:cxn>
              </a:cxnLst>
              <a:rect l="0" t="0" r="r" b="b"/>
              <a:pathLst>
                <a:path w="100" h="63">
                  <a:moveTo>
                    <a:pt x="9" y="61"/>
                  </a:moveTo>
                  <a:lnTo>
                    <a:pt x="7" y="47"/>
                  </a:lnTo>
                  <a:lnTo>
                    <a:pt x="0" y="41"/>
                  </a:lnTo>
                  <a:lnTo>
                    <a:pt x="0" y="34"/>
                  </a:lnTo>
                  <a:lnTo>
                    <a:pt x="4" y="27"/>
                  </a:lnTo>
                  <a:lnTo>
                    <a:pt x="7" y="24"/>
                  </a:lnTo>
                  <a:lnTo>
                    <a:pt x="0" y="15"/>
                  </a:lnTo>
                  <a:lnTo>
                    <a:pt x="0" y="2"/>
                  </a:lnTo>
                  <a:lnTo>
                    <a:pt x="5" y="0"/>
                  </a:lnTo>
                  <a:lnTo>
                    <a:pt x="9" y="2"/>
                  </a:lnTo>
                  <a:lnTo>
                    <a:pt x="7" y="6"/>
                  </a:lnTo>
                  <a:lnTo>
                    <a:pt x="11" y="9"/>
                  </a:lnTo>
                  <a:lnTo>
                    <a:pt x="48" y="11"/>
                  </a:lnTo>
                  <a:lnTo>
                    <a:pt x="73" y="2"/>
                  </a:lnTo>
                  <a:lnTo>
                    <a:pt x="79" y="2"/>
                  </a:lnTo>
                  <a:lnTo>
                    <a:pt x="80" y="4"/>
                  </a:lnTo>
                  <a:lnTo>
                    <a:pt x="89" y="6"/>
                  </a:lnTo>
                  <a:lnTo>
                    <a:pt x="95" y="9"/>
                  </a:lnTo>
                  <a:lnTo>
                    <a:pt x="100" y="9"/>
                  </a:lnTo>
                  <a:lnTo>
                    <a:pt x="100" y="15"/>
                  </a:lnTo>
                  <a:lnTo>
                    <a:pt x="98" y="18"/>
                  </a:lnTo>
                  <a:lnTo>
                    <a:pt x="93" y="18"/>
                  </a:lnTo>
                  <a:lnTo>
                    <a:pt x="89" y="24"/>
                  </a:lnTo>
                  <a:lnTo>
                    <a:pt x="88" y="31"/>
                  </a:lnTo>
                  <a:lnTo>
                    <a:pt x="86" y="32"/>
                  </a:lnTo>
                  <a:lnTo>
                    <a:pt x="86" y="34"/>
                  </a:lnTo>
                  <a:lnTo>
                    <a:pt x="82" y="36"/>
                  </a:lnTo>
                  <a:lnTo>
                    <a:pt x="82" y="38"/>
                  </a:lnTo>
                  <a:lnTo>
                    <a:pt x="84" y="38"/>
                  </a:lnTo>
                  <a:lnTo>
                    <a:pt x="89" y="49"/>
                  </a:lnTo>
                  <a:lnTo>
                    <a:pt x="89" y="50"/>
                  </a:lnTo>
                  <a:lnTo>
                    <a:pt x="88" y="49"/>
                  </a:lnTo>
                  <a:lnTo>
                    <a:pt x="80" y="50"/>
                  </a:lnTo>
                  <a:lnTo>
                    <a:pt x="75" y="47"/>
                  </a:lnTo>
                  <a:lnTo>
                    <a:pt x="66" y="50"/>
                  </a:lnTo>
                  <a:lnTo>
                    <a:pt x="63" y="52"/>
                  </a:lnTo>
                  <a:lnTo>
                    <a:pt x="59" y="52"/>
                  </a:lnTo>
                  <a:lnTo>
                    <a:pt x="59" y="59"/>
                  </a:lnTo>
                  <a:lnTo>
                    <a:pt x="55" y="63"/>
                  </a:lnTo>
                  <a:lnTo>
                    <a:pt x="50" y="63"/>
                  </a:lnTo>
                  <a:lnTo>
                    <a:pt x="39" y="59"/>
                  </a:lnTo>
                  <a:lnTo>
                    <a:pt x="36" y="57"/>
                  </a:lnTo>
                  <a:lnTo>
                    <a:pt x="9" y="6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1" name="Freeform 5750"/>
            <p:cNvSpPr>
              <a:spLocks/>
            </p:cNvSpPr>
            <p:nvPr/>
          </p:nvSpPr>
          <p:spPr bwMode="auto">
            <a:xfrm>
              <a:off x="2910" y="1866"/>
              <a:ext cx="95" cy="82"/>
            </a:xfrm>
            <a:custGeom>
              <a:avLst/>
              <a:gdLst/>
              <a:ahLst/>
              <a:cxnLst>
                <a:cxn ang="0">
                  <a:pos x="72" y="20"/>
                </a:cxn>
                <a:cxn ang="0">
                  <a:pos x="59" y="11"/>
                </a:cxn>
                <a:cxn ang="0">
                  <a:pos x="50" y="4"/>
                </a:cxn>
                <a:cxn ang="0">
                  <a:pos x="47" y="0"/>
                </a:cxn>
                <a:cxn ang="0">
                  <a:pos x="43" y="4"/>
                </a:cxn>
                <a:cxn ang="0">
                  <a:pos x="43" y="5"/>
                </a:cxn>
                <a:cxn ang="0">
                  <a:pos x="40" y="7"/>
                </a:cxn>
                <a:cxn ang="0">
                  <a:pos x="32" y="13"/>
                </a:cxn>
                <a:cxn ang="0">
                  <a:pos x="34" y="20"/>
                </a:cxn>
                <a:cxn ang="0">
                  <a:pos x="29" y="23"/>
                </a:cxn>
                <a:cxn ang="0">
                  <a:pos x="27" y="30"/>
                </a:cxn>
                <a:cxn ang="0">
                  <a:pos x="24" y="29"/>
                </a:cxn>
                <a:cxn ang="0">
                  <a:pos x="22" y="29"/>
                </a:cxn>
                <a:cxn ang="0">
                  <a:pos x="16" y="23"/>
                </a:cxn>
                <a:cxn ang="0">
                  <a:pos x="7" y="27"/>
                </a:cxn>
                <a:cxn ang="0">
                  <a:pos x="0" y="27"/>
                </a:cxn>
                <a:cxn ang="0">
                  <a:pos x="7" y="41"/>
                </a:cxn>
                <a:cxn ang="0">
                  <a:pos x="16" y="30"/>
                </a:cxn>
                <a:cxn ang="0">
                  <a:pos x="22" y="36"/>
                </a:cxn>
                <a:cxn ang="0">
                  <a:pos x="25" y="46"/>
                </a:cxn>
                <a:cxn ang="0">
                  <a:pos x="27" y="54"/>
                </a:cxn>
                <a:cxn ang="0">
                  <a:pos x="38" y="66"/>
                </a:cxn>
                <a:cxn ang="0">
                  <a:pos x="65" y="82"/>
                </a:cxn>
                <a:cxn ang="0">
                  <a:pos x="59" y="70"/>
                </a:cxn>
                <a:cxn ang="0">
                  <a:pos x="50" y="62"/>
                </a:cxn>
                <a:cxn ang="0">
                  <a:pos x="47" y="57"/>
                </a:cxn>
                <a:cxn ang="0">
                  <a:pos x="43" y="50"/>
                </a:cxn>
                <a:cxn ang="0">
                  <a:pos x="41" y="46"/>
                </a:cxn>
                <a:cxn ang="0">
                  <a:pos x="38" y="41"/>
                </a:cxn>
                <a:cxn ang="0">
                  <a:pos x="36" y="38"/>
                </a:cxn>
                <a:cxn ang="0">
                  <a:pos x="38" y="29"/>
                </a:cxn>
                <a:cxn ang="0">
                  <a:pos x="45" y="34"/>
                </a:cxn>
                <a:cxn ang="0">
                  <a:pos x="54" y="30"/>
                </a:cxn>
                <a:cxn ang="0">
                  <a:pos x="59" y="32"/>
                </a:cxn>
                <a:cxn ang="0">
                  <a:pos x="63" y="32"/>
                </a:cxn>
                <a:cxn ang="0">
                  <a:pos x="68" y="32"/>
                </a:cxn>
                <a:cxn ang="0">
                  <a:pos x="72" y="32"/>
                </a:cxn>
                <a:cxn ang="0">
                  <a:pos x="75" y="34"/>
                </a:cxn>
                <a:cxn ang="0">
                  <a:pos x="81" y="34"/>
                </a:cxn>
                <a:cxn ang="0">
                  <a:pos x="82" y="34"/>
                </a:cxn>
                <a:cxn ang="0">
                  <a:pos x="84" y="38"/>
                </a:cxn>
                <a:cxn ang="0">
                  <a:pos x="90" y="38"/>
                </a:cxn>
                <a:cxn ang="0">
                  <a:pos x="90" y="32"/>
                </a:cxn>
                <a:cxn ang="0">
                  <a:pos x="91" y="30"/>
                </a:cxn>
                <a:cxn ang="0">
                  <a:pos x="95" y="29"/>
                </a:cxn>
                <a:cxn ang="0">
                  <a:pos x="91" y="29"/>
                </a:cxn>
                <a:cxn ang="0">
                  <a:pos x="88" y="27"/>
                </a:cxn>
                <a:cxn ang="0">
                  <a:pos x="88" y="25"/>
                </a:cxn>
                <a:cxn ang="0">
                  <a:pos x="90" y="23"/>
                </a:cxn>
                <a:cxn ang="0">
                  <a:pos x="88" y="23"/>
                </a:cxn>
                <a:cxn ang="0">
                  <a:pos x="86" y="21"/>
                </a:cxn>
                <a:cxn ang="0">
                  <a:pos x="86" y="20"/>
                </a:cxn>
                <a:cxn ang="0">
                  <a:pos x="84" y="16"/>
                </a:cxn>
              </a:cxnLst>
              <a:rect l="0" t="0" r="r" b="b"/>
              <a:pathLst>
                <a:path w="95" h="82">
                  <a:moveTo>
                    <a:pt x="84" y="16"/>
                  </a:moveTo>
                  <a:lnTo>
                    <a:pt x="81" y="18"/>
                  </a:lnTo>
                  <a:lnTo>
                    <a:pt x="72" y="20"/>
                  </a:lnTo>
                  <a:lnTo>
                    <a:pt x="66" y="16"/>
                  </a:lnTo>
                  <a:lnTo>
                    <a:pt x="63" y="16"/>
                  </a:lnTo>
                  <a:lnTo>
                    <a:pt x="59" y="11"/>
                  </a:lnTo>
                  <a:lnTo>
                    <a:pt x="56" y="9"/>
                  </a:lnTo>
                  <a:lnTo>
                    <a:pt x="52" y="4"/>
                  </a:lnTo>
                  <a:lnTo>
                    <a:pt x="50" y="4"/>
                  </a:lnTo>
                  <a:lnTo>
                    <a:pt x="49" y="2"/>
                  </a:lnTo>
                  <a:lnTo>
                    <a:pt x="49" y="4"/>
                  </a:lnTo>
                  <a:lnTo>
                    <a:pt x="47" y="0"/>
                  </a:lnTo>
                  <a:lnTo>
                    <a:pt x="45" y="0"/>
                  </a:lnTo>
                  <a:lnTo>
                    <a:pt x="43" y="2"/>
                  </a:lnTo>
                  <a:lnTo>
                    <a:pt x="43" y="4"/>
                  </a:lnTo>
                  <a:lnTo>
                    <a:pt x="45" y="5"/>
                  </a:lnTo>
                  <a:lnTo>
                    <a:pt x="43" y="5"/>
                  </a:lnTo>
                  <a:lnTo>
                    <a:pt x="43" y="5"/>
                  </a:lnTo>
                  <a:lnTo>
                    <a:pt x="41" y="5"/>
                  </a:lnTo>
                  <a:lnTo>
                    <a:pt x="41" y="7"/>
                  </a:lnTo>
                  <a:lnTo>
                    <a:pt x="40" y="7"/>
                  </a:lnTo>
                  <a:lnTo>
                    <a:pt x="34" y="9"/>
                  </a:lnTo>
                  <a:lnTo>
                    <a:pt x="32" y="11"/>
                  </a:lnTo>
                  <a:lnTo>
                    <a:pt x="32" y="13"/>
                  </a:lnTo>
                  <a:lnTo>
                    <a:pt x="34" y="14"/>
                  </a:lnTo>
                  <a:lnTo>
                    <a:pt x="34" y="18"/>
                  </a:lnTo>
                  <a:lnTo>
                    <a:pt x="34" y="20"/>
                  </a:lnTo>
                  <a:lnTo>
                    <a:pt x="31" y="20"/>
                  </a:lnTo>
                  <a:lnTo>
                    <a:pt x="29" y="21"/>
                  </a:lnTo>
                  <a:lnTo>
                    <a:pt x="29" y="23"/>
                  </a:lnTo>
                  <a:lnTo>
                    <a:pt x="29" y="25"/>
                  </a:lnTo>
                  <a:lnTo>
                    <a:pt x="29" y="29"/>
                  </a:lnTo>
                  <a:lnTo>
                    <a:pt x="27" y="30"/>
                  </a:lnTo>
                  <a:lnTo>
                    <a:pt x="25" y="30"/>
                  </a:lnTo>
                  <a:lnTo>
                    <a:pt x="25" y="29"/>
                  </a:lnTo>
                  <a:lnTo>
                    <a:pt x="24" y="29"/>
                  </a:lnTo>
                  <a:lnTo>
                    <a:pt x="24" y="27"/>
                  </a:lnTo>
                  <a:lnTo>
                    <a:pt x="22" y="27"/>
                  </a:lnTo>
                  <a:lnTo>
                    <a:pt x="22" y="29"/>
                  </a:lnTo>
                  <a:lnTo>
                    <a:pt x="20" y="29"/>
                  </a:lnTo>
                  <a:lnTo>
                    <a:pt x="16" y="23"/>
                  </a:lnTo>
                  <a:lnTo>
                    <a:pt x="16" y="23"/>
                  </a:lnTo>
                  <a:lnTo>
                    <a:pt x="15" y="27"/>
                  </a:lnTo>
                  <a:lnTo>
                    <a:pt x="9" y="27"/>
                  </a:lnTo>
                  <a:lnTo>
                    <a:pt x="7" y="27"/>
                  </a:lnTo>
                  <a:lnTo>
                    <a:pt x="7" y="27"/>
                  </a:lnTo>
                  <a:lnTo>
                    <a:pt x="2" y="27"/>
                  </a:lnTo>
                  <a:lnTo>
                    <a:pt x="0" y="27"/>
                  </a:lnTo>
                  <a:lnTo>
                    <a:pt x="2" y="32"/>
                  </a:lnTo>
                  <a:lnTo>
                    <a:pt x="6" y="39"/>
                  </a:lnTo>
                  <a:lnTo>
                    <a:pt x="7" y="41"/>
                  </a:lnTo>
                  <a:lnTo>
                    <a:pt x="9" y="41"/>
                  </a:lnTo>
                  <a:lnTo>
                    <a:pt x="13" y="29"/>
                  </a:lnTo>
                  <a:lnTo>
                    <a:pt x="16" y="30"/>
                  </a:lnTo>
                  <a:lnTo>
                    <a:pt x="20" y="34"/>
                  </a:lnTo>
                  <a:lnTo>
                    <a:pt x="20" y="34"/>
                  </a:lnTo>
                  <a:lnTo>
                    <a:pt x="22" y="36"/>
                  </a:lnTo>
                  <a:lnTo>
                    <a:pt x="24" y="38"/>
                  </a:lnTo>
                  <a:lnTo>
                    <a:pt x="24" y="43"/>
                  </a:lnTo>
                  <a:lnTo>
                    <a:pt x="25" y="46"/>
                  </a:lnTo>
                  <a:lnTo>
                    <a:pt x="31" y="52"/>
                  </a:lnTo>
                  <a:lnTo>
                    <a:pt x="29" y="54"/>
                  </a:lnTo>
                  <a:lnTo>
                    <a:pt x="27" y="54"/>
                  </a:lnTo>
                  <a:lnTo>
                    <a:pt x="27" y="55"/>
                  </a:lnTo>
                  <a:lnTo>
                    <a:pt x="31" y="59"/>
                  </a:lnTo>
                  <a:lnTo>
                    <a:pt x="38" y="66"/>
                  </a:lnTo>
                  <a:lnTo>
                    <a:pt x="40" y="70"/>
                  </a:lnTo>
                  <a:lnTo>
                    <a:pt x="49" y="70"/>
                  </a:lnTo>
                  <a:lnTo>
                    <a:pt x="65" y="82"/>
                  </a:lnTo>
                  <a:lnTo>
                    <a:pt x="66" y="80"/>
                  </a:lnTo>
                  <a:lnTo>
                    <a:pt x="61" y="73"/>
                  </a:lnTo>
                  <a:lnTo>
                    <a:pt x="59" y="70"/>
                  </a:lnTo>
                  <a:lnTo>
                    <a:pt x="59" y="68"/>
                  </a:lnTo>
                  <a:lnTo>
                    <a:pt x="57" y="68"/>
                  </a:lnTo>
                  <a:lnTo>
                    <a:pt x="50" y="62"/>
                  </a:lnTo>
                  <a:lnTo>
                    <a:pt x="50" y="61"/>
                  </a:lnTo>
                  <a:lnTo>
                    <a:pt x="49" y="57"/>
                  </a:lnTo>
                  <a:lnTo>
                    <a:pt x="47" y="57"/>
                  </a:lnTo>
                  <a:lnTo>
                    <a:pt x="43" y="52"/>
                  </a:lnTo>
                  <a:lnTo>
                    <a:pt x="43" y="52"/>
                  </a:lnTo>
                  <a:lnTo>
                    <a:pt x="43" y="50"/>
                  </a:lnTo>
                  <a:lnTo>
                    <a:pt x="43" y="50"/>
                  </a:lnTo>
                  <a:lnTo>
                    <a:pt x="41" y="48"/>
                  </a:lnTo>
                  <a:lnTo>
                    <a:pt x="41" y="46"/>
                  </a:lnTo>
                  <a:lnTo>
                    <a:pt x="41" y="45"/>
                  </a:lnTo>
                  <a:lnTo>
                    <a:pt x="40" y="41"/>
                  </a:lnTo>
                  <a:lnTo>
                    <a:pt x="38" y="41"/>
                  </a:lnTo>
                  <a:lnTo>
                    <a:pt x="36" y="39"/>
                  </a:lnTo>
                  <a:lnTo>
                    <a:pt x="36" y="38"/>
                  </a:lnTo>
                  <a:lnTo>
                    <a:pt x="36" y="38"/>
                  </a:lnTo>
                  <a:lnTo>
                    <a:pt x="36" y="36"/>
                  </a:lnTo>
                  <a:lnTo>
                    <a:pt x="36" y="30"/>
                  </a:lnTo>
                  <a:lnTo>
                    <a:pt x="38" y="29"/>
                  </a:lnTo>
                  <a:lnTo>
                    <a:pt x="41" y="30"/>
                  </a:lnTo>
                  <a:lnTo>
                    <a:pt x="41" y="30"/>
                  </a:lnTo>
                  <a:lnTo>
                    <a:pt x="45" y="34"/>
                  </a:lnTo>
                  <a:lnTo>
                    <a:pt x="45" y="34"/>
                  </a:lnTo>
                  <a:lnTo>
                    <a:pt x="49" y="30"/>
                  </a:lnTo>
                  <a:lnTo>
                    <a:pt x="54" y="30"/>
                  </a:lnTo>
                  <a:lnTo>
                    <a:pt x="56" y="29"/>
                  </a:lnTo>
                  <a:lnTo>
                    <a:pt x="56" y="29"/>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1" y="34"/>
                  </a:lnTo>
                  <a:lnTo>
                    <a:pt x="81" y="34"/>
                  </a:lnTo>
                  <a:lnTo>
                    <a:pt x="81" y="34"/>
                  </a:lnTo>
                  <a:lnTo>
                    <a:pt x="82" y="34"/>
                  </a:lnTo>
                  <a:lnTo>
                    <a:pt x="84" y="36"/>
                  </a:lnTo>
                  <a:lnTo>
                    <a:pt x="84" y="38"/>
                  </a:lnTo>
                  <a:lnTo>
                    <a:pt x="84" y="38"/>
                  </a:lnTo>
                  <a:lnTo>
                    <a:pt x="86" y="39"/>
                  </a:lnTo>
                  <a:lnTo>
                    <a:pt x="88" y="39"/>
                  </a:lnTo>
                  <a:lnTo>
                    <a:pt x="90" y="38"/>
                  </a:lnTo>
                  <a:lnTo>
                    <a:pt x="91" y="36"/>
                  </a:lnTo>
                  <a:lnTo>
                    <a:pt x="90" y="36"/>
                  </a:lnTo>
                  <a:lnTo>
                    <a:pt x="90" y="32"/>
                  </a:lnTo>
                  <a:lnTo>
                    <a:pt x="91" y="32"/>
                  </a:lnTo>
                  <a:lnTo>
                    <a:pt x="91" y="30"/>
                  </a:lnTo>
                  <a:lnTo>
                    <a:pt x="91" y="30"/>
                  </a:lnTo>
                  <a:lnTo>
                    <a:pt x="93" y="30"/>
                  </a:lnTo>
                  <a:lnTo>
                    <a:pt x="95" y="30"/>
                  </a:lnTo>
                  <a:lnTo>
                    <a:pt x="95" y="29"/>
                  </a:lnTo>
                  <a:lnTo>
                    <a:pt x="93" y="29"/>
                  </a:lnTo>
                  <a:lnTo>
                    <a:pt x="93" y="29"/>
                  </a:lnTo>
                  <a:lnTo>
                    <a:pt x="91" y="29"/>
                  </a:lnTo>
                  <a:lnTo>
                    <a:pt x="90" y="29"/>
                  </a:lnTo>
                  <a:lnTo>
                    <a:pt x="90" y="27"/>
                  </a:lnTo>
                  <a:lnTo>
                    <a:pt x="88" y="27"/>
                  </a:lnTo>
                  <a:lnTo>
                    <a:pt x="88" y="27"/>
                  </a:lnTo>
                  <a:lnTo>
                    <a:pt x="88" y="25"/>
                  </a:lnTo>
                  <a:lnTo>
                    <a:pt x="88" y="25"/>
                  </a:lnTo>
                  <a:lnTo>
                    <a:pt x="88" y="25"/>
                  </a:lnTo>
                  <a:lnTo>
                    <a:pt x="88" y="25"/>
                  </a:lnTo>
                  <a:lnTo>
                    <a:pt x="90" y="23"/>
                  </a:lnTo>
                  <a:lnTo>
                    <a:pt x="90" y="23"/>
                  </a:lnTo>
                  <a:lnTo>
                    <a:pt x="88" y="23"/>
                  </a:lnTo>
                  <a:lnTo>
                    <a:pt x="88" y="23"/>
                  </a:lnTo>
                  <a:lnTo>
                    <a:pt x="86" y="23"/>
                  </a:lnTo>
                  <a:lnTo>
                    <a:pt x="86" y="23"/>
                  </a:lnTo>
                  <a:lnTo>
                    <a:pt x="86" y="21"/>
                  </a:lnTo>
                  <a:lnTo>
                    <a:pt x="86" y="21"/>
                  </a:lnTo>
                  <a:lnTo>
                    <a:pt x="86" y="20"/>
                  </a:lnTo>
                  <a:lnTo>
                    <a:pt x="86" y="20"/>
                  </a:lnTo>
                  <a:lnTo>
                    <a:pt x="86" y="18"/>
                  </a:lnTo>
                  <a:lnTo>
                    <a:pt x="86" y="18"/>
                  </a:lnTo>
                  <a:lnTo>
                    <a:pt x="84"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2" name="Freeform 5751"/>
            <p:cNvSpPr>
              <a:spLocks/>
            </p:cNvSpPr>
            <p:nvPr/>
          </p:nvSpPr>
          <p:spPr bwMode="auto">
            <a:xfrm>
              <a:off x="2910" y="1866"/>
              <a:ext cx="95" cy="82"/>
            </a:xfrm>
            <a:custGeom>
              <a:avLst/>
              <a:gdLst/>
              <a:ahLst/>
              <a:cxnLst>
                <a:cxn ang="0">
                  <a:pos x="72" y="20"/>
                </a:cxn>
                <a:cxn ang="0">
                  <a:pos x="59" y="11"/>
                </a:cxn>
                <a:cxn ang="0">
                  <a:pos x="50" y="4"/>
                </a:cxn>
                <a:cxn ang="0">
                  <a:pos x="47" y="0"/>
                </a:cxn>
                <a:cxn ang="0">
                  <a:pos x="43" y="4"/>
                </a:cxn>
                <a:cxn ang="0">
                  <a:pos x="43" y="5"/>
                </a:cxn>
                <a:cxn ang="0">
                  <a:pos x="40" y="7"/>
                </a:cxn>
                <a:cxn ang="0">
                  <a:pos x="32" y="13"/>
                </a:cxn>
                <a:cxn ang="0">
                  <a:pos x="34" y="20"/>
                </a:cxn>
                <a:cxn ang="0">
                  <a:pos x="29" y="23"/>
                </a:cxn>
                <a:cxn ang="0">
                  <a:pos x="27" y="30"/>
                </a:cxn>
                <a:cxn ang="0">
                  <a:pos x="24" y="29"/>
                </a:cxn>
                <a:cxn ang="0">
                  <a:pos x="22" y="29"/>
                </a:cxn>
                <a:cxn ang="0">
                  <a:pos x="16" y="23"/>
                </a:cxn>
                <a:cxn ang="0">
                  <a:pos x="7" y="27"/>
                </a:cxn>
                <a:cxn ang="0">
                  <a:pos x="0" y="27"/>
                </a:cxn>
                <a:cxn ang="0">
                  <a:pos x="7" y="41"/>
                </a:cxn>
                <a:cxn ang="0">
                  <a:pos x="16" y="30"/>
                </a:cxn>
                <a:cxn ang="0">
                  <a:pos x="22" y="36"/>
                </a:cxn>
                <a:cxn ang="0">
                  <a:pos x="25" y="46"/>
                </a:cxn>
                <a:cxn ang="0">
                  <a:pos x="27" y="54"/>
                </a:cxn>
                <a:cxn ang="0">
                  <a:pos x="38" y="66"/>
                </a:cxn>
                <a:cxn ang="0">
                  <a:pos x="65" y="82"/>
                </a:cxn>
                <a:cxn ang="0">
                  <a:pos x="59" y="70"/>
                </a:cxn>
                <a:cxn ang="0">
                  <a:pos x="50" y="62"/>
                </a:cxn>
                <a:cxn ang="0">
                  <a:pos x="47" y="57"/>
                </a:cxn>
                <a:cxn ang="0">
                  <a:pos x="43" y="50"/>
                </a:cxn>
                <a:cxn ang="0">
                  <a:pos x="41" y="46"/>
                </a:cxn>
                <a:cxn ang="0">
                  <a:pos x="38" y="41"/>
                </a:cxn>
                <a:cxn ang="0">
                  <a:pos x="36" y="38"/>
                </a:cxn>
                <a:cxn ang="0">
                  <a:pos x="38" y="29"/>
                </a:cxn>
                <a:cxn ang="0">
                  <a:pos x="45" y="34"/>
                </a:cxn>
                <a:cxn ang="0">
                  <a:pos x="54" y="30"/>
                </a:cxn>
                <a:cxn ang="0">
                  <a:pos x="59" y="32"/>
                </a:cxn>
                <a:cxn ang="0">
                  <a:pos x="63" y="32"/>
                </a:cxn>
                <a:cxn ang="0">
                  <a:pos x="68" y="32"/>
                </a:cxn>
                <a:cxn ang="0">
                  <a:pos x="72" y="32"/>
                </a:cxn>
                <a:cxn ang="0">
                  <a:pos x="75" y="34"/>
                </a:cxn>
                <a:cxn ang="0">
                  <a:pos x="81" y="34"/>
                </a:cxn>
                <a:cxn ang="0">
                  <a:pos x="82" y="34"/>
                </a:cxn>
                <a:cxn ang="0">
                  <a:pos x="84" y="38"/>
                </a:cxn>
                <a:cxn ang="0">
                  <a:pos x="90" y="38"/>
                </a:cxn>
                <a:cxn ang="0">
                  <a:pos x="90" y="32"/>
                </a:cxn>
                <a:cxn ang="0">
                  <a:pos x="91" y="30"/>
                </a:cxn>
                <a:cxn ang="0">
                  <a:pos x="95" y="29"/>
                </a:cxn>
                <a:cxn ang="0">
                  <a:pos x="91" y="29"/>
                </a:cxn>
                <a:cxn ang="0">
                  <a:pos x="88" y="27"/>
                </a:cxn>
                <a:cxn ang="0">
                  <a:pos x="88" y="25"/>
                </a:cxn>
                <a:cxn ang="0">
                  <a:pos x="90" y="23"/>
                </a:cxn>
                <a:cxn ang="0">
                  <a:pos x="88" y="23"/>
                </a:cxn>
                <a:cxn ang="0">
                  <a:pos x="86" y="21"/>
                </a:cxn>
                <a:cxn ang="0">
                  <a:pos x="86" y="20"/>
                </a:cxn>
                <a:cxn ang="0">
                  <a:pos x="84" y="16"/>
                </a:cxn>
              </a:cxnLst>
              <a:rect l="0" t="0" r="r" b="b"/>
              <a:pathLst>
                <a:path w="95" h="82">
                  <a:moveTo>
                    <a:pt x="84" y="16"/>
                  </a:moveTo>
                  <a:lnTo>
                    <a:pt x="81" y="18"/>
                  </a:lnTo>
                  <a:lnTo>
                    <a:pt x="72" y="20"/>
                  </a:lnTo>
                  <a:lnTo>
                    <a:pt x="66" y="16"/>
                  </a:lnTo>
                  <a:lnTo>
                    <a:pt x="63" y="16"/>
                  </a:lnTo>
                  <a:lnTo>
                    <a:pt x="59" y="11"/>
                  </a:lnTo>
                  <a:lnTo>
                    <a:pt x="56" y="9"/>
                  </a:lnTo>
                  <a:lnTo>
                    <a:pt x="52" y="4"/>
                  </a:lnTo>
                  <a:lnTo>
                    <a:pt x="50" y="4"/>
                  </a:lnTo>
                  <a:lnTo>
                    <a:pt x="49" y="2"/>
                  </a:lnTo>
                  <a:lnTo>
                    <a:pt x="49" y="4"/>
                  </a:lnTo>
                  <a:lnTo>
                    <a:pt x="47" y="0"/>
                  </a:lnTo>
                  <a:lnTo>
                    <a:pt x="45" y="0"/>
                  </a:lnTo>
                  <a:lnTo>
                    <a:pt x="43" y="2"/>
                  </a:lnTo>
                  <a:lnTo>
                    <a:pt x="43" y="4"/>
                  </a:lnTo>
                  <a:lnTo>
                    <a:pt x="45" y="5"/>
                  </a:lnTo>
                  <a:lnTo>
                    <a:pt x="43" y="5"/>
                  </a:lnTo>
                  <a:lnTo>
                    <a:pt x="43" y="5"/>
                  </a:lnTo>
                  <a:lnTo>
                    <a:pt x="41" y="5"/>
                  </a:lnTo>
                  <a:lnTo>
                    <a:pt x="41" y="7"/>
                  </a:lnTo>
                  <a:lnTo>
                    <a:pt x="40" y="7"/>
                  </a:lnTo>
                  <a:lnTo>
                    <a:pt x="34" y="9"/>
                  </a:lnTo>
                  <a:lnTo>
                    <a:pt x="32" y="11"/>
                  </a:lnTo>
                  <a:lnTo>
                    <a:pt x="32" y="13"/>
                  </a:lnTo>
                  <a:lnTo>
                    <a:pt x="34" y="14"/>
                  </a:lnTo>
                  <a:lnTo>
                    <a:pt x="34" y="18"/>
                  </a:lnTo>
                  <a:lnTo>
                    <a:pt x="34" y="20"/>
                  </a:lnTo>
                  <a:lnTo>
                    <a:pt x="31" y="20"/>
                  </a:lnTo>
                  <a:lnTo>
                    <a:pt x="29" y="21"/>
                  </a:lnTo>
                  <a:lnTo>
                    <a:pt x="29" y="23"/>
                  </a:lnTo>
                  <a:lnTo>
                    <a:pt x="29" y="25"/>
                  </a:lnTo>
                  <a:lnTo>
                    <a:pt x="29" y="29"/>
                  </a:lnTo>
                  <a:lnTo>
                    <a:pt x="27" y="30"/>
                  </a:lnTo>
                  <a:lnTo>
                    <a:pt x="25" y="30"/>
                  </a:lnTo>
                  <a:lnTo>
                    <a:pt x="25" y="29"/>
                  </a:lnTo>
                  <a:lnTo>
                    <a:pt x="24" y="29"/>
                  </a:lnTo>
                  <a:lnTo>
                    <a:pt x="24" y="27"/>
                  </a:lnTo>
                  <a:lnTo>
                    <a:pt x="22" y="27"/>
                  </a:lnTo>
                  <a:lnTo>
                    <a:pt x="22" y="29"/>
                  </a:lnTo>
                  <a:lnTo>
                    <a:pt x="20" y="29"/>
                  </a:lnTo>
                  <a:lnTo>
                    <a:pt x="16" y="23"/>
                  </a:lnTo>
                  <a:lnTo>
                    <a:pt x="16" y="23"/>
                  </a:lnTo>
                  <a:lnTo>
                    <a:pt x="15" y="27"/>
                  </a:lnTo>
                  <a:lnTo>
                    <a:pt x="9" y="27"/>
                  </a:lnTo>
                  <a:lnTo>
                    <a:pt x="7" y="27"/>
                  </a:lnTo>
                  <a:lnTo>
                    <a:pt x="7" y="27"/>
                  </a:lnTo>
                  <a:lnTo>
                    <a:pt x="2" y="27"/>
                  </a:lnTo>
                  <a:lnTo>
                    <a:pt x="0" y="27"/>
                  </a:lnTo>
                  <a:lnTo>
                    <a:pt x="2" y="32"/>
                  </a:lnTo>
                  <a:lnTo>
                    <a:pt x="6" y="39"/>
                  </a:lnTo>
                  <a:lnTo>
                    <a:pt x="7" y="41"/>
                  </a:lnTo>
                  <a:lnTo>
                    <a:pt x="9" y="41"/>
                  </a:lnTo>
                  <a:lnTo>
                    <a:pt x="13" y="29"/>
                  </a:lnTo>
                  <a:lnTo>
                    <a:pt x="16" y="30"/>
                  </a:lnTo>
                  <a:lnTo>
                    <a:pt x="20" y="34"/>
                  </a:lnTo>
                  <a:lnTo>
                    <a:pt x="20" y="34"/>
                  </a:lnTo>
                  <a:lnTo>
                    <a:pt x="22" y="36"/>
                  </a:lnTo>
                  <a:lnTo>
                    <a:pt x="24" y="38"/>
                  </a:lnTo>
                  <a:lnTo>
                    <a:pt x="24" y="43"/>
                  </a:lnTo>
                  <a:lnTo>
                    <a:pt x="25" y="46"/>
                  </a:lnTo>
                  <a:lnTo>
                    <a:pt x="31" y="52"/>
                  </a:lnTo>
                  <a:lnTo>
                    <a:pt x="29" y="54"/>
                  </a:lnTo>
                  <a:lnTo>
                    <a:pt x="27" y="54"/>
                  </a:lnTo>
                  <a:lnTo>
                    <a:pt x="27" y="55"/>
                  </a:lnTo>
                  <a:lnTo>
                    <a:pt x="31" y="59"/>
                  </a:lnTo>
                  <a:lnTo>
                    <a:pt x="38" y="66"/>
                  </a:lnTo>
                  <a:lnTo>
                    <a:pt x="40" y="70"/>
                  </a:lnTo>
                  <a:lnTo>
                    <a:pt x="49" y="70"/>
                  </a:lnTo>
                  <a:lnTo>
                    <a:pt x="65" y="82"/>
                  </a:lnTo>
                  <a:lnTo>
                    <a:pt x="66" y="80"/>
                  </a:lnTo>
                  <a:lnTo>
                    <a:pt x="61" y="73"/>
                  </a:lnTo>
                  <a:lnTo>
                    <a:pt x="59" y="70"/>
                  </a:lnTo>
                  <a:lnTo>
                    <a:pt x="59" y="68"/>
                  </a:lnTo>
                  <a:lnTo>
                    <a:pt x="57" y="68"/>
                  </a:lnTo>
                  <a:lnTo>
                    <a:pt x="50" y="62"/>
                  </a:lnTo>
                  <a:lnTo>
                    <a:pt x="50" y="61"/>
                  </a:lnTo>
                  <a:lnTo>
                    <a:pt x="49" y="57"/>
                  </a:lnTo>
                  <a:lnTo>
                    <a:pt x="47" y="57"/>
                  </a:lnTo>
                  <a:lnTo>
                    <a:pt x="43" y="52"/>
                  </a:lnTo>
                  <a:lnTo>
                    <a:pt x="43" y="52"/>
                  </a:lnTo>
                  <a:lnTo>
                    <a:pt x="43" y="50"/>
                  </a:lnTo>
                  <a:lnTo>
                    <a:pt x="43" y="50"/>
                  </a:lnTo>
                  <a:lnTo>
                    <a:pt x="41" y="48"/>
                  </a:lnTo>
                  <a:lnTo>
                    <a:pt x="41" y="46"/>
                  </a:lnTo>
                  <a:lnTo>
                    <a:pt x="41" y="45"/>
                  </a:lnTo>
                  <a:lnTo>
                    <a:pt x="40" y="41"/>
                  </a:lnTo>
                  <a:lnTo>
                    <a:pt x="38" y="41"/>
                  </a:lnTo>
                  <a:lnTo>
                    <a:pt x="36" y="39"/>
                  </a:lnTo>
                  <a:lnTo>
                    <a:pt x="36" y="38"/>
                  </a:lnTo>
                  <a:lnTo>
                    <a:pt x="36" y="38"/>
                  </a:lnTo>
                  <a:lnTo>
                    <a:pt x="36" y="36"/>
                  </a:lnTo>
                  <a:lnTo>
                    <a:pt x="36" y="30"/>
                  </a:lnTo>
                  <a:lnTo>
                    <a:pt x="38" y="29"/>
                  </a:lnTo>
                  <a:lnTo>
                    <a:pt x="41" y="30"/>
                  </a:lnTo>
                  <a:lnTo>
                    <a:pt x="41" y="30"/>
                  </a:lnTo>
                  <a:lnTo>
                    <a:pt x="45" y="34"/>
                  </a:lnTo>
                  <a:lnTo>
                    <a:pt x="45" y="34"/>
                  </a:lnTo>
                  <a:lnTo>
                    <a:pt x="49" y="30"/>
                  </a:lnTo>
                  <a:lnTo>
                    <a:pt x="54" y="30"/>
                  </a:lnTo>
                  <a:lnTo>
                    <a:pt x="56" y="29"/>
                  </a:lnTo>
                  <a:lnTo>
                    <a:pt x="56" y="29"/>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1" y="34"/>
                  </a:lnTo>
                  <a:lnTo>
                    <a:pt x="81" y="34"/>
                  </a:lnTo>
                  <a:lnTo>
                    <a:pt x="81" y="34"/>
                  </a:lnTo>
                  <a:lnTo>
                    <a:pt x="82" y="34"/>
                  </a:lnTo>
                  <a:lnTo>
                    <a:pt x="84" y="36"/>
                  </a:lnTo>
                  <a:lnTo>
                    <a:pt x="84" y="38"/>
                  </a:lnTo>
                  <a:lnTo>
                    <a:pt x="84" y="38"/>
                  </a:lnTo>
                  <a:lnTo>
                    <a:pt x="86" y="39"/>
                  </a:lnTo>
                  <a:lnTo>
                    <a:pt x="88" y="39"/>
                  </a:lnTo>
                  <a:lnTo>
                    <a:pt x="90" y="38"/>
                  </a:lnTo>
                  <a:lnTo>
                    <a:pt x="91" y="36"/>
                  </a:lnTo>
                  <a:lnTo>
                    <a:pt x="90" y="36"/>
                  </a:lnTo>
                  <a:lnTo>
                    <a:pt x="90" y="32"/>
                  </a:lnTo>
                  <a:lnTo>
                    <a:pt x="91" y="32"/>
                  </a:lnTo>
                  <a:lnTo>
                    <a:pt x="91" y="30"/>
                  </a:lnTo>
                  <a:lnTo>
                    <a:pt x="91" y="30"/>
                  </a:lnTo>
                  <a:lnTo>
                    <a:pt x="93" y="30"/>
                  </a:lnTo>
                  <a:lnTo>
                    <a:pt x="95" y="30"/>
                  </a:lnTo>
                  <a:lnTo>
                    <a:pt x="95" y="29"/>
                  </a:lnTo>
                  <a:lnTo>
                    <a:pt x="93" y="29"/>
                  </a:lnTo>
                  <a:lnTo>
                    <a:pt x="93" y="29"/>
                  </a:lnTo>
                  <a:lnTo>
                    <a:pt x="91" y="29"/>
                  </a:lnTo>
                  <a:lnTo>
                    <a:pt x="90" y="29"/>
                  </a:lnTo>
                  <a:lnTo>
                    <a:pt x="90" y="27"/>
                  </a:lnTo>
                  <a:lnTo>
                    <a:pt x="88" y="27"/>
                  </a:lnTo>
                  <a:lnTo>
                    <a:pt x="88" y="27"/>
                  </a:lnTo>
                  <a:lnTo>
                    <a:pt x="88" y="25"/>
                  </a:lnTo>
                  <a:lnTo>
                    <a:pt x="88" y="25"/>
                  </a:lnTo>
                  <a:lnTo>
                    <a:pt x="88" y="25"/>
                  </a:lnTo>
                  <a:lnTo>
                    <a:pt x="88" y="25"/>
                  </a:lnTo>
                  <a:lnTo>
                    <a:pt x="90" y="23"/>
                  </a:lnTo>
                  <a:lnTo>
                    <a:pt x="90" y="23"/>
                  </a:lnTo>
                  <a:lnTo>
                    <a:pt x="88" y="23"/>
                  </a:lnTo>
                  <a:lnTo>
                    <a:pt x="88" y="23"/>
                  </a:lnTo>
                  <a:lnTo>
                    <a:pt x="86" y="23"/>
                  </a:lnTo>
                  <a:lnTo>
                    <a:pt x="86" y="23"/>
                  </a:lnTo>
                  <a:lnTo>
                    <a:pt x="86" y="21"/>
                  </a:lnTo>
                  <a:lnTo>
                    <a:pt x="86" y="21"/>
                  </a:lnTo>
                  <a:lnTo>
                    <a:pt x="86" y="20"/>
                  </a:lnTo>
                  <a:lnTo>
                    <a:pt x="86" y="20"/>
                  </a:lnTo>
                  <a:lnTo>
                    <a:pt x="86" y="18"/>
                  </a:lnTo>
                  <a:lnTo>
                    <a:pt x="86" y="18"/>
                  </a:lnTo>
                  <a:lnTo>
                    <a:pt x="84"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3" name="Freeform 5752"/>
            <p:cNvSpPr>
              <a:spLocks/>
            </p:cNvSpPr>
            <p:nvPr/>
          </p:nvSpPr>
          <p:spPr bwMode="auto">
            <a:xfrm>
              <a:off x="3003" y="1955"/>
              <a:ext cx="29" cy="63"/>
            </a:xfrm>
            <a:custGeom>
              <a:avLst/>
              <a:gdLst/>
              <a:ahLst/>
              <a:cxnLst>
                <a:cxn ang="0">
                  <a:pos x="14" y="63"/>
                </a:cxn>
                <a:cxn ang="0">
                  <a:pos x="11" y="61"/>
                </a:cxn>
                <a:cxn ang="0">
                  <a:pos x="11" y="59"/>
                </a:cxn>
                <a:cxn ang="0">
                  <a:pos x="9" y="56"/>
                </a:cxn>
                <a:cxn ang="0">
                  <a:pos x="4" y="54"/>
                </a:cxn>
                <a:cxn ang="0">
                  <a:pos x="0" y="47"/>
                </a:cxn>
                <a:cxn ang="0">
                  <a:pos x="2" y="47"/>
                </a:cxn>
                <a:cxn ang="0">
                  <a:pos x="0" y="41"/>
                </a:cxn>
                <a:cxn ang="0">
                  <a:pos x="2" y="38"/>
                </a:cxn>
                <a:cxn ang="0">
                  <a:pos x="2" y="36"/>
                </a:cxn>
                <a:cxn ang="0">
                  <a:pos x="2" y="34"/>
                </a:cxn>
                <a:cxn ang="0">
                  <a:pos x="4" y="31"/>
                </a:cxn>
                <a:cxn ang="0">
                  <a:pos x="2" y="27"/>
                </a:cxn>
                <a:cxn ang="0">
                  <a:pos x="4" y="18"/>
                </a:cxn>
                <a:cxn ang="0">
                  <a:pos x="4" y="16"/>
                </a:cxn>
                <a:cxn ang="0">
                  <a:pos x="0" y="16"/>
                </a:cxn>
                <a:cxn ang="0">
                  <a:pos x="2" y="13"/>
                </a:cxn>
                <a:cxn ang="0">
                  <a:pos x="2" y="9"/>
                </a:cxn>
                <a:cxn ang="0">
                  <a:pos x="2" y="4"/>
                </a:cxn>
                <a:cxn ang="0">
                  <a:pos x="5" y="2"/>
                </a:cxn>
                <a:cxn ang="0">
                  <a:pos x="7" y="0"/>
                </a:cxn>
                <a:cxn ang="0">
                  <a:pos x="9" y="2"/>
                </a:cxn>
                <a:cxn ang="0">
                  <a:pos x="13" y="2"/>
                </a:cxn>
                <a:cxn ang="0">
                  <a:pos x="14" y="6"/>
                </a:cxn>
                <a:cxn ang="0">
                  <a:pos x="18" y="7"/>
                </a:cxn>
                <a:cxn ang="0">
                  <a:pos x="22" y="13"/>
                </a:cxn>
                <a:cxn ang="0">
                  <a:pos x="20" y="27"/>
                </a:cxn>
                <a:cxn ang="0">
                  <a:pos x="23" y="32"/>
                </a:cxn>
                <a:cxn ang="0">
                  <a:pos x="27" y="38"/>
                </a:cxn>
                <a:cxn ang="0">
                  <a:pos x="29" y="45"/>
                </a:cxn>
                <a:cxn ang="0">
                  <a:pos x="25" y="48"/>
                </a:cxn>
                <a:cxn ang="0">
                  <a:pos x="22" y="54"/>
                </a:cxn>
                <a:cxn ang="0">
                  <a:pos x="20" y="56"/>
                </a:cxn>
                <a:cxn ang="0">
                  <a:pos x="18" y="59"/>
                </a:cxn>
                <a:cxn ang="0">
                  <a:pos x="16" y="61"/>
                </a:cxn>
                <a:cxn ang="0">
                  <a:pos x="14" y="63"/>
                </a:cxn>
                <a:cxn ang="0">
                  <a:pos x="14" y="63"/>
                </a:cxn>
              </a:cxnLst>
              <a:rect l="0" t="0" r="r" b="b"/>
              <a:pathLst>
                <a:path w="29" h="63">
                  <a:moveTo>
                    <a:pt x="14" y="63"/>
                  </a:moveTo>
                  <a:lnTo>
                    <a:pt x="11" y="61"/>
                  </a:lnTo>
                  <a:lnTo>
                    <a:pt x="11" y="59"/>
                  </a:lnTo>
                  <a:lnTo>
                    <a:pt x="9" y="56"/>
                  </a:lnTo>
                  <a:lnTo>
                    <a:pt x="4" y="54"/>
                  </a:lnTo>
                  <a:lnTo>
                    <a:pt x="0" y="47"/>
                  </a:lnTo>
                  <a:lnTo>
                    <a:pt x="2" y="47"/>
                  </a:lnTo>
                  <a:lnTo>
                    <a:pt x="0" y="41"/>
                  </a:lnTo>
                  <a:lnTo>
                    <a:pt x="2" y="38"/>
                  </a:lnTo>
                  <a:lnTo>
                    <a:pt x="2" y="36"/>
                  </a:lnTo>
                  <a:lnTo>
                    <a:pt x="2" y="34"/>
                  </a:lnTo>
                  <a:lnTo>
                    <a:pt x="4" y="31"/>
                  </a:lnTo>
                  <a:lnTo>
                    <a:pt x="2" y="27"/>
                  </a:lnTo>
                  <a:lnTo>
                    <a:pt x="4" y="18"/>
                  </a:lnTo>
                  <a:lnTo>
                    <a:pt x="4" y="16"/>
                  </a:lnTo>
                  <a:lnTo>
                    <a:pt x="0" y="16"/>
                  </a:lnTo>
                  <a:lnTo>
                    <a:pt x="2" y="13"/>
                  </a:lnTo>
                  <a:lnTo>
                    <a:pt x="2" y="9"/>
                  </a:lnTo>
                  <a:lnTo>
                    <a:pt x="2" y="4"/>
                  </a:lnTo>
                  <a:lnTo>
                    <a:pt x="5" y="2"/>
                  </a:lnTo>
                  <a:lnTo>
                    <a:pt x="7" y="0"/>
                  </a:lnTo>
                  <a:lnTo>
                    <a:pt x="9" y="2"/>
                  </a:lnTo>
                  <a:lnTo>
                    <a:pt x="13" y="2"/>
                  </a:lnTo>
                  <a:lnTo>
                    <a:pt x="14" y="6"/>
                  </a:lnTo>
                  <a:lnTo>
                    <a:pt x="18" y="7"/>
                  </a:lnTo>
                  <a:lnTo>
                    <a:pt x="22" y="13"/>
                  </a:lnTo>
                  <a:lnTo>
                    <a:pt x="20" y="27"/>
                  </a:lnTo>
                  <a:lnTo>
                    <a:pt x="23" y="32"/>
                  </a:lnTo>
                  <a:lnTo>
                    <a:pt x="27" y="38"/>
                  </a:lnTo>
                  <a:lnTo>
                    <a:pt x="29" y="45"/>
                  </a:lnTo>
                  <a:lnTo>
                    <a:pt x="25" y="48"/>
                  </a:lnTo>
                  <a:lnTo>
                    <a:pt x="22" y="54"/>
                  </a:lnTo>
                  <a:lnTo>
                    <a:pt x="20" y="56"/>
                  </a:lnTo>
                  <a:lnTo>
                    <a:pt x="18" y="59"/>
                  </a:lnTo>
                  <a:lnTo>
                    <a:pt x="16" y="61"/>
                  </a:lnTo>
                  <a:lnTo>
                    <a:pt x="14" y="63"/>
                  </a:lnTo>
                  <a:lnTo>
                    <a:pt x="14" y="6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4" name="Freeform 5753"/>
            <p:cNvSpPr>
              <a:spLocks/>
            </p:cNvSpPr>
            <p:nvPr/>
          </p:nvSpPr>
          <p:spPr bwMode="auto">
            <a:xfrm>
              <a:off x="3003" y="1955"/>
              <a:ext cx="29" cy="63"/>
            </a:xfrm>
            <a:custGeom>
              <a:avLst/>
              <a:gdLst/>
              <a:ahLst/>
              <a:cxnLst>
                <a:cxn ang="0">
                  <a:pos x="14" y="63"/>
                </a:cxn>
                <a:cxn ang="0">
                  <a:pos x="11" y="61"/>
                </a:cxn>
                <a:cxn ang="0">
                  <a:pos x="11" y="59"/>
                </a:cxn>
                <a:cxn ang="0">
                  <a:pos x="9" y="56"/>
                </a:cxn>
                <a:cxn ang="0">
                  <a:pos x="4" y="54"/>
                </a:cxn>
                <a:cxn ang="0">
                  <a:pos x="0" y="47"/>
                </a:cxn>
                <a:cxn ang="0">
                  <a:pos x="2" y="47"/>
                </a:cxn>
                <a:cxn ang="0">
                  <a:pos x="0" y="41"/>
                </a:cxn>
                <a:cxn ang="0">
                  <a:pos x="2" y="38"/>
                </a:cxn>
                <a:cxn ang="0">
                  <a:pos x="2" y="36"/>
                </a:cxn>
                <a:cxn ang="0">
                  <a:pos x="2" y="34"/>
                </a:cxn>
                <a:cxn ang="0">
                  <a:pos x="4" y="31"/>
                </a:cxn>
                <a:cxn ang="0">
                  <a:pos x="2" y="27"/>
                </a:cxn>
                <a:cxn ang="0">
                  <a:pos x="4" y="18"/>
                </a:cxn>
                <a:cxn ang="0">
                  <a:pos x="4" y="16"/>
                </a:cxn>
                <a:cxn ang="0">
                  <a:pos x="0" y="16"/>
                </a:cxn>
                <a:cxn ang="0">
                  <a:pos x="2" y="13"/>
                </a:cxn>
                <a:cxn ang="0">
                  <a:pos x="2" y="9"/>
                </a:cxn>
                <a:cxn ang="0">
                  <a:pos x="2" y="4"/>
                </a:cxn>
                <a:cxn ang="0">
                  <a:pos x="5" y="2"/>
                </a:cxn>
                <a:cxn ang="0">
                  <a:pos x="7" y="0"/>
                </a:cxn>
                <a:cxn ang="0">
                  <a:pos x="9" y="2"/>
                </a:cxn>
                <a:cxn ang="0">
                  <a:pos x="13" y="2"/>
                </a:cxn>
                <a:cxn ang="0">
                  <a:pos x="14" y="6"/>
                </a:cxn>
                <a:cxn ang="0">
                  <a:pos x="18" y="7"/>
                </a:cxn>
                <a:cxn ang="0">
                  <a:pos x="22" y="13"/>
                </a:cxn>
                <a:cxn ang="0">
                  <a:pos x="20" y="27"/>
                </a:cxn>
                <a:cxn ang="0">
                  <a:pos x="23" y="32"/>
                </a:cxn>
                <a:cxn ang="0">
                  <a:pos x="27" y="38"/>
                </a:cxn>
                <a:cxn ang="0">
                  <a:pos x="29" y="45"/>
                </a:cxn>
                <a:cxn ang="0">
                  <a:pos x="25" y="48"/>
                </a:cxn>
                <a:cxn ang="0">
                  <a:pos x="22" y="54"/>
                </a:cxn>
                <a:cxn ang="0">
                  <a:pos x="20" y="56"/>
                </a:cxn>
                <a:cxn ang="0">
                  <a:pos x="18" y="59"/>
                </a:cxn>
                <a:cxn ang="0">
                  <a:pos x="16" y="61"/>
                </a:cxn>
                <a:cxn ang="0">
                  <a:pos x="14" y="63"/>
                </a:cxn>
                <a:cxn ang="0">
                  <a:pos x="14" y="63"/>
                </a:cxn>
              </a:cxnLst>
              <a:rect l="0" t="0" r="r" b="b"/>
              <a:pathLst>
                <a:path w="29" h="63">
                  <a:moveTo>
                    <a:pt x="14" y="63"/>
                  </a:moveTo>
                  <a:lnTo>
                    <a:pt x="11" y="61"/>
                  </a:lnTo>
                  <a:lnTo>
                    <a:pt x="11" y="59"/>
                  </a:lnTo>
                  <a:lnTo>
                    <a:pt x="9" y="56"/>
                  </a:lnTo>
                  <a:lnTo>
                    <a:pt x="4" y="54"/>
                  </a:lnTo>
                  <a:lnTo>
                    <a:pt x="0" y="47"/>
                  </a:lnTo>
                  <a:lnTo>
                    <a:pt x="2" y="47"/>
                  </a:lnTo>
                  <a:lnTo>
                    <a:pt x="0" y="41"/>
                  </a:lnTo>
                  <a:lnTo>
                    <a:pt x="2" y="38"/>
                  </a:lnTo>
                  <a:lnTo>
                    <a:pt x="2" y="36"/>
                  </a:lnTo>
                  <a:lnTo>
                    <a:pt x="2" y="34"/>
                  </a:lnTo>
                  <a:lnTo>
                    <a:pt x="4" y="31"/>
                  </a:lnTo>
                  <a:lnTo>
                    <a:pt x="2" y="27"/>
                  </a:lnTo>
                  <a:lnTo>
                    <a:pt x="4" y="18"/>
                  </a:lnTo>
                  <a:lnTo>
                    <a:pt x="4" y="16"/>
                  </a:lnTo>
                  <a:lnTo>
                    <a:pt x="0" y="16"/>
                  </a:lnTo>
                  <a:lnTo>
                    <a:pt x="2" y="13"/>
                  </a:lnTo>
                  <a:lnTo>
                    <a:pt x="2" y="9"/>
                  </a:lnTo>
                  <a:lnTo>
                    <a:pt x="2" y="4"/>
                  </a:lnTo>
                  <a:lnTo>
                    <a:pt x="5" y="2"/>
                  </a:lnTo>
                  <a:lnTo>
                    <a:pt x="7" y="0"/>
                  </a:lnTo>
                  <a:lnTo>
                    <a:pt x="9" y="2"/>
                  </a:lnTo>
                  <a:lnTo>
                    <a:pt x="13" y="2"/>
                  </a:lnTo>
                  <a:lnTo>
                    <a:pt x="14" y="6"/>
                  </a:lnTo>
                  <a:lnTo>
                    <a:pt x="18" y="7"/>
                  </a:lnTo>
                  <a:lnTo>
                    <a:pt x="22" y="13"/>
                  </a:lnTo>
                  <a:lnTo>
                    <a:pt x="20" y="27"/>
                  </a:lnTo>
                  <a:lnTo>
                    <a:pt x="23" y="32"/>
                  </a:lnTo>
                  <a:lnTo>
                    <a:pt x="27" y="38"/>
                  </a:lnTo>
                  <a:lnTo>
                    <a:pt x="29" y="45"/>
                  </a:lnTo>
                  <a:lnTo>
                    <a:pt x="25" y="48"/>
                  </a:lnTo>
                  <a:lnTo>
                    <a:pt x="22" y="54"/>
                  </a:lnTo>
                  <a:lnTo>
                    <a:pt x="20" y="56"/>
                  </a:lnTo>
                  <a:lnTo>
                    <a:pt x="18" y="59"/>
                  </a:lnTo>
                  <a:lnTo>
                    <a:pt x="16" y="61"/>
                  </a:lnTo>
                  <a:lnTo>
                    <a:pt x="14" y="63"/>
                  </a:lnTo>
                  <a:lnTo>
                    <a:pt x="14" y="6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5" name="Freeform 5754"/>
            <p:cNvSpPr>
              <a:spLocks/>
            </p:cNvSpPr>
            <p:nvPr/>
          </p:nvSpPr>
          <p:spPr bwMode="auto">
            <a:xfrm>
              <a:off x="3064" y="1620"/>
              <a:ext cx="155" cy="132"/>
            </a:xfrm>
            <a:custGeom>
              <a:avLst/>
              <a:gdLst/>
              <a:ahLst/>
              <a:cxnLst>
                <a:cxn ang="0">
                  <a:pos x="2" y="109"/>
                </a:cxn>
                <a:cxn ang="0">
                  <a:pos x="9" y="100"/>
                </a:cxn>
                <a:cxn ang="0">
                  <a:pos x="10" y="62"/>
                </a:cxn>
                <a:cxn ang="0">
                  <a:pos x="21" y="60"/>
                </a:cxn>
                <a:cxn ang="0">
                  <a:pos x="28" y="60"/>
                </a:cxn>
                <a:cxn ang="0">
                  <a:pos x="32" y="55"/>
                </a:cxn>
                <a:cxn ang="0">
                  <a:pos x="37" y="53"/>
                </a:cxn>
                <a:cxn ang="0">
                  <a:pos x="43" y="55"/>
                </a:cxn>
                <a:cxn ang="0">
                  <a:pos x="41" y="46"/>
                </a:cxn>
                <a:cxn ang="0">
                  <a:pos x="46" y="32"/>
                </a:cxn>
                <a:cxn ang="0">
                  <a:pos x="55" y="28"/>
                </a:cxn>
                <a:cxn ang="0">
                  <a:pos x="53" y="23"/>
                </a:cxn>
                <a:cxn ang="0">
                  <a:pos x="57" y="16"/>
                </a:cxn>
                <a:cxn ang="0">
                  <a:pos x="62" y="14"/>
                </a:cxn>
                <a:cxn ang="0">
                  <a:pos x="69" y="12"/>
                </a:cxn>
                <a:cxn ang="0">
                  <a:pos x="75" y="5"/>
                </a:cxn>
                <a:cxn ang="0">
                  <a:pos x="84" y="2"/>
                </a:cxn>
                <a:cxn ang="0">
                  <a:pos x="93" y="5"/>
                </a:cxn>
                <a:cxn ang="0">
                  <a:pos x="103" y="7"/>
                </a:cxn>
                <a:cxn ang="0">
                  <a:pos x="109" y="10"/>
                </a:cxn>
                <a:cxn ang="0">
                  <a:pos x="119" y="10"/>
                </a:cxn>
                <a:cxn ang="0">
                  <a:pos x="126" y="19"/>
                </a:cxn>
                <a:cxn ang="0">
                  <a:pos x="126" y="25"/>
                </a:cxn>
                <a:cxn ang="0">
                  <a:pos x="125" y="34"/>
                </a:cxn>
                <a:cxn ang="0">
                  <a:pos x="128" y="41"/>
                </a:cxn>
                <a:cxn ang="0">
                  <a:pos x="139" y="59"/>
                </a:cxn>
                <a:cxn ang="0">
                  <a:pos x="141" y="66"/>
                </a:cxn>
                <a:cxn ang="0">
                  <a:pos x="151" y="68"/>
                </a:cxn>
                <a:cxn ang="0">
                  <a:pos x="155" y="71"/>
                </a:cxn>
                <a:cxn ang="0">
                  <a:pos x="143" y="82"/>
                </a:cxn>
                <a:cxn ang="0">
                  <a:pos x="134" y="80"/>
                </a:cxn>
                <a:cxn ang="0">
                  <a:pos x="132" y="85"/>
                </a:cxn>
                <a:cxn ang="0">
                  <a:pos x="135" y="93"/>
                </a:cxn>
                <a:cxn ang="0">
                  <a:pos x="137" y="98"/>
                </a:cxn>
                <a:cxn ang="0">
                  <a:pos x="141" y="109"/>
                </a:cxn>
                <a:cxn ang="0">
                  <a:pos x="130" y="110"/>
                </a:cxn>
                <a:cxn ang="0">
                  <a:pos x="121" y="119"/>
                </a:cxn>
                <a:cxn ang="0">
                  <a:pos x="121" y="130"/>
                </a:cxn>
                <a:cxn ang="0">
                  <a:pos x="116" y="130"/>
                </a:cxn>
                <a:cxn ang="0">
                  <a:pos x="102" y="132"/>
                </a:cxn>
                <a:cxn ang="0">
                  <a:pos x="96" y="125"/>
                </a:cxn>
                <a:cxn ang="0">
                  <a:pos x="87" y="126"/>
                </a:cxn>
                <a:cxn ang="0">
                  <a:pos x="80" y="125"/>
                </a:cxn>
                <a:cxn ang="0">
                  <a:pos x="75" y="128"/>
                </a:cxn>
                <a:cxn ang="0">
                  <a:pos x="69" y="125"/>
                </a:cxn>
                <a:cxn ang="0">
                  <a:pos x="62" y="121"/>
                </a:cxn>
                <a:cxn ang="0">
                  <a:pos x="48" y="118"/>
                </a:cxn>
                <a:cxn ang="0">
                  <a:pos x="34" y="114"/>
                </a:cxn>
                <a:cxn ang="0">
                  <a:pos x="16" y="121"/>
                </a:cxn>
                <a:cxn ang="0">
                  <a:pos x="7" y="123"/>
                </a:cxn>
              </a:cxnLst>
              <a:rect l="0" t="0" r="r" b="b"/>
              <a:pathLst>
                <a:path w="155" h="132">
                  <a:moveTo>
                    <a:pt x="5" y="125"/>
                  </a:moveTo>
                  <a:lnTo>
                    <a:pt x="7" y="112"/>
                  </a:lnTo>
                  <a:lnTo>
                    <a:pt x="2" y="109"/>
                  </a:lnTo>
                  <a:lnTo>
                    <a:pt x="0" y="105"/>
                  </a:lnTo>
                  <a:lnTo>
                    <a:pt x="3" y="101"/>
                  </a:lnTo>
                  <a:lnTo>
                    <a:pt x="9" y="100"/>
                  </a:lnTo>
                  <a:lnTo>
                    <a:pt x="10" y="94"/>
                  </a:lnTo>
                  <a:lnTo>
                    <a:pt x="5" y="62"/>
                  </a:lnTo>
                  <a:lnTo>
                    <a:pt x="10" y="62"/>
                  </a:lnTo>
                  <a:lnTo>
                    <a:pt x="14" y="62"/>
                  </a:lnTo>
                  <a:lnTo>
                    <a:pt x="19" y="62"/>
                  </a:lnTo>
                  <a:lnTo>
                    <a:pt x="21" y="60"/>
                  </a:lnTo>
                  <a:lnTo>
                    <a:pt x="23" y="60"/>
                  </a:lnTo>
                  <a:lnTo>
                    <a:pt x="25" y="60"/>
                  </a:lnTo>
                  <a:lnTo>
                    <a:pt x="28" y="60"/>
                  </a:lnTo>
                  <a:lnTo>
                    <a:pt x="27" y="57"/>
                  </a:lnTo>
                  <a:lnTo>
                    <a:pt x="28" y="55"/>
                  </a:lnTo>
                  <a:lnTo>
                    <a:pt x="32" y="55"/>
                  </a:lnTo>
                  <a:lnTo>
                    <a:pt x="32" y="53"/>
                  </a:lnTo>
                  <a:lnTo>
                    <a:pt x="35" y="52"/>
                  </a:lnTo>
                  <a:lnTo>
                    <a:pt x="37" y="53"/>
                  </a:lnTo>
                  <a:lnTo>
                    <a:pt x="39" y="55"/>
                  </a:lnTo>
                  <a:lnTo>
                    <a:pt x="41" y="57"/>
                  </a:lnTo>
                  <a:lnTo>
                    <a:pt x="43" y="55"/>
                  </a:lnTo>
                  <a:lnTo>
                    <a:pt x="43" y="53"/>
                  </a:lnTo>
                  <a:lnTo>
                    <a:pt x="39" y="50"/>
                  </a:lnTo>
                  <a:lnTo>
                    <a:pt x="41" y="46"/>
                  </a:lnTo>
                  <a:lnTo>
                    <a:pt x="43" y="43"/>
                  </a:lnTo>
                  <a:lnTo>
                    <a:pt x="44" y="34"/>
                  </a:lnTo>
                  <a:lnTo>
                    <a:pt x="46" y="32"/>
                  </a:lnTo>
                  <a:lnTo>
                    <a:pt x="48" y="32"/>
                  </a:lnTo>
                  <a:lnTo>
                    <a:pt x="52" y="28"/>
                  </a:lnTo>
                  <a:lnTo>
                    <a:pt x="55" y="28"/>
                  </a:lnTo>
                  <a:lnTo>
                    <a:pt x="59" y="23"/>
                  </a:lnTo>
                  <a:lnTo>
                    <a:pt x="57" y="23"/>
                  </a:lnTo>
                  <a:lnTo>
                    <a:pt x="53" y="23"/>
                  </a:lnTo>
                  <a:lnTo>
                    <a:pt x="53" y="18"/>
                  </a:lnTo>
                  <a:lnTo>
                    <a:pt x="57" y="16"/>
                  </a:lnTo>
                  <a:lnTo>
                    <a:pt x="57" y="16"/>
                  </a:lnTo>
                  <a:lnTo>
                    <a:pt x="57" y="14"/>
                  </a:lnTo>
                  <a:lnTo>
                    <a:pt x="60" y="14"/>
                  </a:lnTo>
                  <a:lnTo>
                    <a:pt x="62" y="14"/>
                  </a:lnTo>
                  <a:lnTo>
                    <a:pt x="62" y="10"/>
                  </a:lnTo>
                  <a:lnTo>
                    <a:pt x="64" y="10"/>
                  </a:lnTo>
                  <a:lnTo>
                    <a:pt x="69" y="12"/>
                  </a:lnTo>
                  <a:lnTo>
                    <a:pt x="71" y="10"/>
                  </a:lnTo>
                  <a:lnTo>
                    <a:pt x="75" y="7"/>
                  </a:lnTo>
                  <a:lnTo>
                    <a:pt x="75" y="5"/>
                  </a:lnTo>
                  <a:lnTo>
                    <a:pt x="80" y="0"/>
                  </a:lnTo>
                  <a:lnTo>
                    <a:pt x="84" y="0"/>
                  </a:lnTo>
                  <a:lnTo>
                    <a:pt x="84" y="2"/>
                  </a:lnTo>
                  <a:lnTo>
                    <a:pt x="89" y="2"/>
                  </a:lnTo>
                  <a:lnTo>
                    <a:pt x="91" y="2"/>
                  </a:lnTo>
                  <a:lnTo>
                    <a:pt x="93" y="5"/>
                  </a:lnTo>
                  <a:lnTo>
                    <a:pt x="96" y="3"/>
                  </a:lnTo>
                  <a:lnTo>
                    <a:pt x="100" y="5"/>
                  </a:lnTo>
                  <a:lnTo>
                    <a:pt x="103" y="7"/>
                  </a:lnTo>
                  <a:lnTo>
                    <a:pt x="102" y="12"/>
                  </a:lnTo>
                  <a:lnTo>
                    <a:pt x="107" y="10"/>
                  </a:lnTo>
                  <a:lnTo>
                    <a:pt x="109" y="10"/>
                  </a:lnTo>
                  <a:lnTo>
                    <a:pt x="110" y="9"/>
                  </a:lnTo>
                  <a:lnTo>
                    <a:pt x="118" y="9"/>
                  </a:lnTo>
                  <a:lnTo>
                    <a:pt x="119" y="10"/>
                  </a:lnTo>
                  <a:lnTo>
                    <a:pt x="123" y="16"/>
                  </a:lnTo>
                  <a:lnTo>
                    <a:pt x="126" y="16"/>
                  </a:lnTo>
                  <a:lnTo>
                    <a:pt x="126" y="19"/>
                  </a:lnTo>
                  <a:lnTo>
                    <a:pt x="125" y="21"/>
                  </a:lnTo>
                  <a:lnTo>
                    <a:pt x="125" y="23"/>
                  </a:lnTo>
                  <a:lnTo>
                    <a:pt x="126" y="25"/>
                  </a:lnTo>
                  <a:lnTo>
                    <a:pt x="128" y="28"/>
                  </a:lnTo>
                  <a:lnTo>
                    <a:pt x="126" y="32"/>
                  </a:lnTo>
                  <a:lnTo>
                    <a:pt x="125" y="34"/>
                  </a:lnTo>
                  <a:lnTo>
                    <a:pt x="125" y="35"/>
                  </a:lnTo>
                  <a:lnTo>
                    <a:pt x="125" y="39"/>
                  </a:lnTo>
                  <a:lnTo>
                    <a:pt x="128" y="41"/>
                  </a:lnTo>
                  <a:lnTo>
                    <a:pt x="134" y="55"/>
                  </a:lnTo>
                  <a:lnTo>
                    <a:pt x="139" y="57"/>
                  </a:lnTo>
                  <a:lnTo>
                    <a:pt x="139" y="59"/>
                  </a:lnTo>
                  <a:lnTo>
                    <a:pt x="141" y="60"/>
                  </a:lnTo>
                  <a:lnTo>
                    <a:pt x="139" y="64"/>
                  </a:lnTo>
                  <a:lnTo>
                    <a:pt x="141" y="66"/>
                  </a:lnTo>
                  <a:lnTo>
                    <a:pt x="148" y="64"/>
                  </a:lnTo>
                  <a:lnTo>
                    <a:pt x="150" y="66"/>
                  </a:lnTo>
                  <a:lnTo>
                    <a:pt x="151" y="68"/>
                  </a:lnTo>
                  <a:lnTo>
                    <a:pt x="151" y="69"/>
                  </a:lnTo>
                  <a:lnTo>
                    <a:pt x="151" y="71"/>
                  </a:lnTo>
                  <a:lnTo>
                    <a:pt x="155" y="71"/>
                  </a:lnTo>
                  <a:lnTo>
                    <a:pt x="155" y="75"/>
                  </a:lnTo>
                  <a:lnTo>
                    <a:pt x="146" y="84"/>
                  </a:lnTo>
                  <a:lnTo>
                    <a:pt x="143" y="82"/>
                  </a:lnTo>
                  <a:lnTo>
                    <a:pt x="139" y="80"/>
                  </a:lnTo>
                  <a:lnTo>
                    <a:pt x="135" y="78"/>
                  </a:lnTo>
                  <a:lnTo>
                    <a:pt x="134" y="80"/>
                  </a:lnTo>
                  <a:lnTo>
                    <a:pt x="134" y="82"/>
                  </a:lnTo>
                  <a:lnTo>
                    <a:pt x="132" y="84"/>
                  </a:lnTo>
                  <a:lnTo>
                    <a:pt x="132" y="85"/>
                  </a:lnTo>
                  <a:lnTo>
                    <a:pt x="135" y="89"/>
                  </a:lnTo>
                  <a:lnTo>
                    <a:pt x="135" y="91"/>
                  </a:lnTo>
                  <a:lnTo>
                    <a:pt x="135" y="93"/>
                  </a:lnTo>
                  <a:lnTo>
                    <a:pt x="135" y="94"/>
                  </a:lnTo>
                  <a:lnTo>
                    <a:pt x="135" y="98"/>
                  </a:lnTo>
                  <a:lnTo>
                    <a:pt x="137" y="98"/>
                  </a:lnTo>
                  <a:lnTo>
                    <a:pt x="139" y="100"/>
                  </a:lnTo>
                  <a:lnTo>
                    <a:pt x="139" y="103"/>
                  </a:lnTo>
                  <a:lnTo>
                    <a:pt x="141" y="109"/>
                  </a:lnTo>
                  <a:lnTo>
                    <a:pt x="134" y="109"/>
                  </a:lnTo>
                  <a:lnTo>
                    <a:pt x="132" y="110"/>
                  </a:lnTo>
                  <a:lnTo>
                    <a:pt x="130" y="110"/>
                  </a:lnTo>
                  <a:lnTo>
                    <a:pt x="126" y="112"/>
                  </a:lnTo>
                  <a:lnTo>
                    <a:pt x="121" y="118"/>
                  </a:lnTo>
                  <a:lnTo>
                    <a:pt x="121" y="119"/>
                  </a:lnTo>
                  <a:lnTo>
                    <a:pt x="121" y="121"/>
                  </a:lnTo>
                  <a:lnTo>
                    <a:pt x="121" y="125"/>
                  </a:lnTo>
                  <a:lnTo>
                    <a:pt x="121" y="130"/>
                  </a:lnTo>
                  <a:lnTo>
                    <a:pt x="119" y="132"/>
                  </a:lnTo>
                  <a:lnTo>
                    <a:pt x="118" y="132"/>
                  </a:lnTo>
                  <a:lnTo>
                    <a:pt x="116" y="130"/>
                  </a:lnTo>
                  <a:lnTo>
                    <a:pt x="114" y="128"/>
                  </a:lnTo>
                  <a:lnTo>
                    <a:pt x="103" y="130"/>
                  </a:lnTo>
                  <a:lnTo>
                    <a:pt x="102" y="132"/>
                  </a:lnTo>
                  <a:lnTo>
                    <a:pt x="100" y="130"/>
                  </a:lnTo>
                  <a:lnTo>
                    <a:pt x="100" y="126"/>
                  </a:lnTo>
                  <a:lnTo>
                    <a:pt x="96" y="125"/>
                  </a:lnTo>
                  <a:lnTo>
                    <a:pt x="91" y="130"/>
                  </a:lnTo>
                  <a:lnTo>
                    <a:pt x="89" y="128"/>
                  </a:lnTo>
                  <a:lnTo>
                    <a:pt x="87" y="126"/>
                  </a:lnTo>
                  <a:lnTo>
                    <a:pt x="85" y="126"/>
                  </a:lnTo>
                  <a:lnTo>
                    <a:pt x="82" y="126"/>
                  </a:lnTo>
                  <a:lnTo>
                    <a:pt x="80" y="125"/>
                  </a:lnTo>
                  <a:lnTo>
                    <a:pt x="78" y="126"/>
                  </a:lnTo>
                  <a:lnTo>
                    <a:pt x="77" y="126"/>
                  </a:lnTo>
                  <a:lnTo>
                    <a:pt x="75" y="128"/>
                  </a:lnTo>
                  <a:lnTo>
                    <a:pt x="73" y="128"/>
                  </a:lnTo>
                  <a:lnTo>
                    <a:pt x="71" y="128"/>
                  </a:lnTo>
                  <a:lnTo>
                    <a:pt x="69" y="125"/>
                  </a:lnTo>
                  <a:lnTo>
                    <a:pt x="66" y="125"/>
                  </a:lnTo>
                  <a:lnTo>
                    <a:pt x="64" y="123"/>
                  </a:lnTo>
                  <a:lnTo>
                    <a:pt x="62" y="121"/>
                  </a:lnTo>
                  <a:lnTo>
                    <a:pt x="57" y="119"/>
                  </a:lnTo>
                  <a:lnTo>
                    <a:pt x="53" y="119"/>
                  </a:lnTo>
                  <a:lnTo>
                    <a:pt x="48" y="118"/>
                  </a:lnTo>
                  <a:lnTo>
                    <a:pt x="43" y="114"/>
                  </a:lnTo>
                  <a:lnTo>
                    <a:pt x="35" y="116"/>
                  </a:lnTo>
                  <a:lnTo>
                    <a:pt x="34" y="114"/>
                  </a:lnTo>
                  <a:lnTo>
                    <a:pt x="19" y="118"/>
                  </a:lnTo>
                  <a:lnTo>
                    <a:pt x="18" y="119"/>
                  </a:lnTo>
                  <a:lnTo>
                    <a:pt x="16" y="121"/>
                  </a:lnTo>
                  <a:lnTo>
                    <a:pt x="12" y="123"/>
                  </a:lnTo>
                  <a:lnTo>
                    <a:pt x="10" y="123"/>
                  </a:lnTo>
                  <a:lnTo>
                    <a:pt x="7" y="123"/>
                  </a:lnTo>
                  <a:lnTo>
                    <a:pt x="5" y="1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6" name="Freeform 5755"/>
            <p:cNvSpPr>
              <a:spLocks/>
            </p:cNvSpPr>
            <p:nvPr/>
          </p:nvSpPr>
          <p:spPr bwMode="auto">
            <a:xfrm>
              <a:off x="3064" y="1620"/>
              <a:ext cx="155" cy="132"/>
            </a:xfrm>
            <a:custGeom>
              <a:avLst/>
              <a:gdLst/>
              <a:ahLst/>
              <a:cxnLst>
                <a:cxn ang="0">
                  <a:pos x="2" y="109"/>
                </a:cxn>
                <a:cxn ang="0">
                  <a:pos x="9" y="100"/>
                </a:cxn>
                <a:cxn ang="0">
                  <a:pos x="10" y="62"/>
                </a:cxn>
                <a:cxn ang="0">
                  <a:pos x="21" y="60"/>
                </a:cxn>
                <a:cxn ang="0">
                  <a:pos x="28" y="60"/>
                </a:cxn>
                <a:cxn ang="0">
                  <a:pos x="32" y="55"/>
                </a:cxn>
                <a:cxn ang="0">
                  <a:pos x="37" y="53"/>
                </a:cxn>
                <a:cxn ang="0">
                  <a:pos x="43" y="55"/>
                </a:cxn>
                <a:cxn ang="0">
                  <a:pos x="41" y="46"/>
                </a:cxn>
                <a:cxn ang="0">
                  <a:pos x="46" y="32"/>
                </a:cxn>
                <a:cxn ang="0">
                  <a:pos x="55" y="28"/>
                </a:cxn>
                <a:cxn ang="0">
                  <a:pos x="53" y="23"/>
                </a:cxn>
                <a:cxn ang="0">
                  <a:pos x="57" y="16"/>
                </a:cxn>
                <a:cxn ang="0">
                  <a:pos x="62" y="14"/>
                </a:cxn>
                <a:cxn ang="0">
                  <a:pos x="69" y="12"/>
                </a:cxn>
                <a:cxn ang="0">
                  <a:pos x="75" y="5"/>
                </a:cxn>
                <a:cxn ang="0">
                  <a:pos x="84" y="2"/>
                </a:cxn>
                <a:cxn ang="0">
                  <a:pos x="93" y="5"/>
                </a:cxn>
                <a:cxn ang="0">
                  <a:pos x="103" y="7"/>
                </a:cxn>
                <a:cxn ang="0">
                  <a:pos x="109" y="10"/>
                </a:cxn>
                <a:cxn ang="0">
                  <a:pos x="119" y="10"/>
                </a:cxn>
                <a:cxn ang="0">
                  <a:pos x="126" y="19"/>
                </a:cxn>
                <a:cxn ang="0">
                  <a:pos x="126" y="25"/>
                </a:cxn>
                <a:cxn ang="0">
                  <a:pos x="125" y="34"/>
                </a:cxn>
                <a:cxn ang="0">
                  <a:pos x="128" y="41"/>
                </a:cxn>
                <a:cxn ang="0">
                  <a:pos x="139" y="59"/>
                </a:cxn>
                <a:cxn ang="0">
                  <a:pos x="141" y="66"/>
                </a:cxn>
                <a:cxn ang="0">
                  <a:pos x="151" y="68"/>
                </a:cxn>
                <a:cxn ang="0">
                  <a:pos x="155" y="71"/>
                </a:cxn>
                <a:cxn ang="0">
                  <a:pos x="143" y="82"/>
                </a:cxn>
                <a:cxn ang="0">
                  <a:pos x="134" y="80"/>
                </a:cxn>
                <a:cxn ang="0">
                  <a:pos x="132" y="85"/>
                </a:cxn>
                <a:cxn ang="0">
                  <a:pos x="135" y="93"/>
                </a:cxn>
                <a:cxn ang="0">
                  <a:pos x="137" y="98"/>
                </a:cxn>
                <a:cxn ang="0">
                  <a:pos x="141" y="109"/>
                </a:cxn>
                <a:cxn ang="0">
                  <a:pos x="130" y="110"/>
                </a:cxn>
                <a:cxn ang="0">
                  <a:pos x="121" y="119"/>
                </a:cxn>
                <a:cxn ang="0">
                  <a:pos x="121" y="130"/>
                </a:cxn>
                <a:cxn ang="0">
                  <a:pos x="116" y="130"/>
                </a:cxn>
                <a:cxn ang="0">
                  <a:pos x="102" y="132"/>
                </a:cxn>
                <a:cxn ang="0">
                  <a:pos x="96" y="125"/>
                </a:cxn>
                <a:cxn ang="0">
                  <a:pos x="87" y="126"/>
                </a:cxn>
                <a:cxn ang="0">
                  <a:pos x="80" y="125"/>
                </a:cxn>
                <a:cxn ang="0">
                  <a:pos x="75" y="128"/>
                </a:cxn>
                <a:cxn ang="0">
                  <a:pos x="69" y="125"/>
                </a:cxn>
                <a:cxn ang="0">
                  <a:pos x="62" y="121"/>
                </a:cxn>
                <a:cxn ang="0">
                  <a:pos x="48" y="118"/>
                </a:cxn>
                <a:cxn ang="0">
                  <a:pos x="34" y="114"/>
                </a:cxn>
                <a:cxn ang="0">
                  <a:pos x="16" y="121"/>
                </a:cxn>
                <a:cxn ang="0">
                  <a:pos x="7" y="123"/>
                </a:cxn>
              </a:cxnLst>
              <a:rect l="0" t="0" r="r" b="b"/>
              <a:pathLst>
                <a:path w="155" h="132">
                  <a:moveTo>
                    <a:pt x="5" y="125"/>
                  </a:moveTo>
                  <a:lnTo>
                    <a:pt x="7" y="112"/>
                  </a:lnTo>
                  <a:lnTo>
                    <a:pt x="2" y="109"/>
                  </a:lnTo>
                  <a:lnTo>
                    <a:pt x="0" y="105"/>
                  </a:lnTo>
                  <a:lnTo>
                    <a:pt x="3" y="101"/>
                  </a:lnTo>
                  <a:lnTo>
                    <a:pt x="9" y="100"/>
                  </a:lnTo>
                  <a:lnTo>
                    <a:pt x="10" y="94"/>
                  </a:lnTo>
                  <a:lnTo>
                    <a:pt x="5" y="62"/>
                  </a:lnTo>
                  <a:lnTo>
                    <a:pt x="10" y="62"/>
                  </a:lnTo>
                  <a:lnTo>
                    <a:pt x="14" y="62"/>
                  </a:lnTo>
                  <a:lnTo>
                    <a:pt x="19" y="62"/>
                  </a:lnTo>
                  <a:lnTo>
                    <a:pt x="21" y="60"/>
                  </a:lnTo>
                  <a:lnTo>
                    <a:pt x="23" y="60"/>
                  </a:lnTo>
                  <a:lnTo>
                    <a:pt x="25" y="60"/>
                  </a:lnTo>
                  <a:lnTo>
                    <a:pt x="28" y="60"/>
                  </a:lnTo>
                  <a:lnTo>
                    <a:pt x="27" y="57"/>
                  </a:lnTo>
                  <a:lnTo>
                    <a:pt x="28" y="55"/>
                  </a:lnTo>
                  <a:lnTo>
                    <a:pt x="32" y="55"/>
                  </a:lnTo>
                  <a:lnTo>
                    <a:pt x="32" y="53"/>
                  </a:lnTo>
                  <a:lnTo>
                    <a:pt x="35" y="52"/>
                  </a:lnTo>
                  <a:lnTo>
                    <a:pt x="37" y="53"/>
                  </a:lnTo>
                  <a:lnTo>
                    <a:pt x="39" y="55"/>
                  </a:lnTo>
                  <a:lnTo>
                    <a:pt x="41" y="57"/>
                  </a:lnTo>
                  <a:lnTo>
                    <a:pt x="43" y="55"/>
                  </a:lnTo>
                  <a:lnTo>
                    <a:pt x="43" y="53"/>
                  </a:lnTo>
                  <a:lnTo>
                    <a:pt x="39" y="50"/>
                  </a:lnTo>
                  <a:lnTo>
                    <a:pt x="41" y="46"/>
                  </a:lnTo>
                  <a:lnTo>
                    <a:pt x="43" y="43"/>
                  </a:lnTo>
                  <a:lnTo>
                    <a:pt x="44" y="34"/>
                  </a:lnTo>
                  <a:lnTo>
                    <a:pt x="46" y="32"/>
                  </a:lnTo>
                  <a:lnTo>
                    <a:pt x="48" y="32"/>
                  </a:lnTo>
                  <a:lnTo>
                    <a:pt x="52" y="28"/>
                  </a:lnTo>
                  <a:lnTo>
                    <a:pt x="55" y="28"/>
                  </a:lnTo>
                  <a:lnTo>
                    <a:pt x="59" y="23"/>
                  </a:lnTo>
                  <a:lnTo>
                    <a:pt x="57" y="23"/>
                  </a:lnTo>
                  <a:lnTo>
                    <a:pt x="53" y="23"/>
                  </a:lnTo>
                  <a:lnTo>
                    <a:pt x="53" y="18"/>
                  </a:lnTo>
                  <a:lnTo>
                    <a:pt x="57" y="16"/>
                  </a:lnTo>
                  <a:lnTo>
                    <a:pt x="57" y="16"/>
                  </a:lnTo>
                  <a:lnTo>
                    <a:pt x="57" y="14"/>
                  </a:lnTo>
                  <a:lnTo>
                    <a:pt x="60" y="14"/>
                  </a:lnTo>
                  <a:lnTo>
                    <a:pt x="62" y="14"/>
                  </a:lnTo>
                  <a:lnTo>
                    <a:pt x="62" y="10"/>
                  </a:lnTo>
                  <a:lnTo>
                    <a:pt x="64" y="10"/>
                  </a:lnTo>
                  <a:lnTo>
                    <a:pt x="69" y="12"/>
                  </a:lnTo>
                  <a:lnTo>
                    <a:pt x="71" y="10"/>
                  </a:lnTo>
                  <a:lnTo>
                    <a:pt x="75" y="7"/>
                  </a:lnTo>
                  <a:lnTo>
                    <a:pt x="75" y="5"/>
                  </a:lnTo>
                  <a:lnTo>
                    <a:pt x="80" y="0"/>
                  </a:lnTo>
                  <a:lnTo>
                    <a:pt x="84" y="0"/>
                  </a:lnTo>
                  <a:lnTo>
                    <a:pt x="84" y="2"/>
                  </a:lnTo>
                  <a:lnTo>
                    <a:pt x="89" y="2"/>
                  </a:lnTo>
                  <a:lnTo>
                    <a:pt x="91" y="2"/>
                  </a:lnTo>
                  <a:lnTo>
                    <a:pt x="93" y="5"/>
                  </a:lnTo>
                  <a:lnTo>
                    <a:pt x="96" y="3"/>
                  </a:lnTo>
                  <a:lnTo>
                    <a:pt x="100" y="5"/>
                  </a:lnTo>
                  <a:lnTo>
                    <a:pt x="103" y="7"/>
                  </a:lnTo>
                  <a:lnTo>
                    <a:pt x="102" y="12"/>
                  </a:lnTo>
                  <a:lnTo>
                    <a:pt x="107" y="10"/>
                  </a:lnTo>
                  <a:lnTo>
                    <a:pt x="109" y="10"/>
                  </a:lnTo>
                  <a:lnTo>
                    <a:pt x="110" y="9"/>
                  </a:lnTo>
                  <a:lnTo>
                    <a:pt x="118" y="9"/>
                  </a:lnTo>
                  <a:lnTo>
                    <a:pt x="119" y="10"/>
                  </a:lnTo>
                  <a:lnTo>
                    <a:pt x="123" y="16"/>
                  </a:lnTo>
                  <a:lnTo>
                    <a:pt x="126" y="16"/>
                  </a:lnTo>
                  <a:lnTo>
                    <a:pt x="126" y="19"/>
                  </a:lnTo>
                  <a:lnTo>
                    <a:pt x="125" y="21"/>
                  </a:lnTo>
                  <a:lnTo>
                    <a:pt x="125" y="23"/>
                  </a:lnTo>
                  <a:lnTo>
                    <a:pt x="126" y="25"/>
                  </a:lnTo>
                  <a:lnTo>
                    <a:pt x="128" y="28"/>
                  </a:lnTo>
                  <a:lnTo>
                    <a:pt x="126" y="32"/>
                  </a:lnTo>
                  <a:lnTo>
                    <a:pt x="125" y="34"/>
                  </a:lnTo>
                  <a:lnTo>
                    <a:pt x="125" y="35"/>
                  </a:lnTo>
                  <a:lnTo>
                    <a:pt x="125" y="39"/>
                  </a:lnTo>
                  <a:lnTo>
                    <a:pt x="128" y="41"/>
                  </a:lnTo>
                  <a:lnTo>
                    <a:pt x="134" y="55"/>
                  </a:lnTo>
                  <a:lnTo>
                    <a:pt x="139" y="57"/>
                  </a:lnTo>
                  <a:lnTo>
                    <a:pt x="139" y="59"/>
                  </a:lnTo>
                  <a:lnTo>
                    <a:pt x="141" y="60"/>
                  </a:lnTo>
                  <a:lnTo>
                    <a:pt x="139" y="64"/>
                  </a:lnTo>
                  <a:lnTo>
                    <a:pt x="141" y="66"/>
                  </a:lnTo>
                  <a:lnTo>
                    <a:pt x="148" y="64"/>
                  </a:lnTo>
                  <a:lnTo>
                    <a:pt x="150" y="66"/>
                  </a:lnTo>
                  <a:lnTo>
                    <a:pt x="151" y="68"/>
                  </a:lnTo>
                  <a:lnTo>
                    <a:pt x="151" y="69"/>
                  </a:lnTo>
                  <a:lnTo>
                    <a:pt x="151" y="71"/>
                  </a:lnTo>
                  <a:lnTo>
                    <a:pt x="155" y="71"/>
                  </a:lnTo>
                  <a:lnTo>
                    <a:pt x="155" y="75"/>
                  </a:lnTo>
                  <a:lnTo>
                    <a:pt x="146" y="84"/>
                  </a:lnTo>
                  <a:lnTo>
                    <a:pt x="143" y="82"/>
                  </a:lnTo>
                  <a:lnTo>
                    <a:pt x="139" y="80"/>
                  </a:lnTo>
                  <a:lnTo>
                    <a:pt x="135" y="78"/>
                  </a:lnTo>
                  <a:lnTo>
                    <a:pt x="134" y="80"/>
                  </a:lnTo>
                  <a:lnTo>
                    <a:pt x="134" y="82"/>
                  </a:lnTo>
                  <a:lnTo>
                    <a:pt x="132" y="84"/>
                  </a:lnTo>
                  <a:lnTo>
                    <a:pt x="132" y="85"/>
                  </a:lnTo>
                  <a:lnTo>
                    <a:pt x="135" y="89"/>
                  </a:lnTo>
                  <a:lnTo>
                    <a:pt x="135" y="91"/>
                  </a:lnTo>
                  <a:lnTo>
                    <a:pt x="135" y="93"/>
                  </a:lnTo>
                  <a:lnTo>
                    <a:pt x="135" y="94"/>
                  </a:lnTo>
                  <a:lnTo>
                    <a:pt x="135" y="98"/>
                  </a:lnTo>
                  <a:lnTo>
                    <a:pt x="137" y="98"/>
                  </a:lnTo>
                  <a:lnTo>
                    <a:pt x="139" y="100"/>
                  </a:lnTo>
                  <a:lnTo>
                    <a:pt x="139" y="103"/>
                  </a:lnTo>
                  <a:lnTo>
                    <a:pt x="141" y="109"/>
                  </a:lnTo>
                  <a:lnTo>
                    <a:pt x="134" y="109"/>
                  </a:lnTo>
                  <a:lnTo>
                    <a:pt x="132" y="110"/>
                  </a:lnTo>
                  <a:lnTo>
                    <a:pt x="130" y="110"/>
                  </a:lnTo>
                  <a:lnTo>
                    <a:pt x="126" y="112"/>
                  </a:lnTo>
                  <a:lnTo>
                    <a:pt x="121" y="118"/>
                  </a:lnTo>
                  <a:lnTo>
                    <a:pt x="121" y="119"/>
                  </a:lnTo>
                  <a:lnTo>
                    <a:pt x="121" y="121"/>
                  </a:lnTo>
                  <a:lnTo>
                    <a:pt x="121" y="125"/>
                  </a:lnTo>
                  <a:lnTo>
                    <a:pt x="121" y="130"/>
                  </a:lnTo>
                  <a:lnTo>
                    <a:pt x="119" y="132"/>
                  </a:lnTo>
                  <a:lnTo>
                    <a:pt x="118" y="132"/>
                  </a:lnTo>
                  <a:lnTo>
                    <a:pt x="116" y="130"/>
                  </a:lnTo>
                  <a:lnTo>
                    <a:pt x="114" y="128"/>
                  </a:lnTo>
                  <a:lnTo>
                    <a:pt x="103" y="130"/>
                  </a:lnTo>
                  <a:lnTo>
                    <a:pt x="102" y="132"/>
                  </a:lnTo>
                  <a:lnTo>
                    <a:pt x="100" y="130"/>
                  </a:lnTo>
                  <a:lnTo>
                    <a:pt x="100" y="126"/>
                  </a:lnTo>
                  <a:lnTo>
                    <a:pt x="96" y="125"/>
                  </a:lnTo>
                  <a:lnTo>
                    <a:pt x="91" y="130"/>
                  </a:lnTo>
                  <a:lnTo>
                    <a:pt x="89" y="128"/>
                  </a:lnTo>
                  <a:lnTo>
                    <a:pt x="87" y="126"/>
                  </a:lnTo>
                  <a:lnTo>
                    <a:pt x="85" y="126"/>
                  </a:lnTo>
                  <a:lnTo>
                    <a:pt x="82" y="126"/>
                  </a:lnTo>
                  <a:lnTo>
                    <a:pt x="80" y="125"/>
                  </a:lnTo>
                  <a:lnTo>
                    <a:pt x="78" y="126"/>
                  </a:lnTo>
                  <a:lnTo>
                    <a:pt x="77" y="126"/>
                  </a:lnTo>
                  <a:lnTo>
                    <a:pt x="75" y="128"/>
                  </a:lnTo>
                  <a:lnTo>
                    <a:pt x="73" y="128"/>
                  </a:lnTo>
                  <a:lnTo>
                    <a:pt x="71" y="128"/>
                  </a:lnTo>
                  <a:lnTo>
                    <a:pt x="69" y="125"/>
                  </a:lnTo>
                  <a:lnTo>
                    <a:pt x="66" y="125"/>
                  </a:lnTo>
                  <a:lnTo>
                    <a:pt x="64" y="123"/>
                  </a:lnTo>
                  <a:lnTo>
                    <a:pt x="62" y="121"/>
                  </a:lnTo>
                  <a:lnTo>
                    <a:pt x="57" y="119"/>
                  </a:lnTo>
                  <a:lnTo>
                    <a:pt x="53" y="119"/>
                  </a:lnTo>
                  <a:lnTo>
                    <a:pt x="48" y="118"/>
                  </a:lnTo>
                  <a:lnTo>
                    <a:pt x="43" y="114"/>
                  </a:lnTo>
                  <a:lnTo>
                    <a:pt x="35" y="116"/>
                  </a:lnTo>
                  <a:lnTo>
                    <a:pt x="34" y="114"/>
                  </a:lnTo>
                  <a:lnTo>
                    <a:pt x="19" y="118"/>
                  </a:lnTo>
                  <a:lnTo>
                    <a:pt x="18" y="119"/>
                  </a:lnTo>
                  <a:lnTo>
                    <a:pt x="16" y="121"/>
                  </a:lnTo>
                  <a:lnTo>
                    <a:pt x="12" y="123"/>
                  </a:lnTo>
                  <a:lnTo>
                    <a:pt x="10" y="123"/>
                  </a:lnTo>
                  <a:lnTo>
                    <a:pt x="7" y="123"/>
                  </a:lnTo>
                  <a:lnTo>
                    <a:pt x="5" y="1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7" name="Freeform 5756"/>
            <p:cNvSpPr>
              <a:spLocks/>
            </p:cNvSpPr>
            <p:nvPr/>
          </p:nvSpPr>
          <p:spPr bwMode="auto">
            <a:xfrm>
              <a:off x="3662" y="2043"/>
              <a:ext cx="230" cy="175"/>
            </a:xfrm>
            <a:custGeom>
              <a:avLst/>
              <a:gdLst/>
              <a:ahLst/>
              <a:cxnLst>
                <a:cxn ang="0">
                  <a:pos x="17" y="137"/>
                </a:cxn>
                <a:cxn ang="0">
                  <a:pos x="1" y="109"/>
                </a:cxn>
                <a:cxn ang="0">
                  <a:pos x="7" y="82"/>
                </a:cxn>
                <a:cxn ang="0">
                  <a:pos x="16" y="60"/>
                </a:cxn>
                <a:cxn ang="0">
                  <a:pos x="28" y="64"/>
                </a:cxn>
                <a:cxn ang="0">
                  <a:pos x="41" y="60"/>
                </a:cxn>
                <a:cxn ang="0">
                  <a:pos x="42" y="53"/>
                </a:cxn>
                <a:cxn ang="0">
                  <a:pos x="57" y="48"/>
                </a:cxn>
                <a:cxn ang="0">
                  <a:pos x="66" y="35"/>
                </a:cxn>
                <a:cxn ang="0">
                  <a:pos x="69" y="26"/>
                </a:cxn>
                <a:cxn ang="0">
                  <a:pos x="80" y="23"/>
                </a:cxn>
                <a:cxn ang="0">
                  <a:pos x="92" y="23"/>
                </a:cxn>
                <a:cxn ang="0">
                  <a:pos x="116" y="23"/>
                </a:cxn>
                <a:cxn ang="0">
                  <a:pos x="132" y="25"/>
                </a:cxn>
                <a:cxn ang="0">
                  <a:pos x="137" y="25"/>
                </a:cxn>
                <a:cxn ang="0">
                  <a:pos x="142" y="23"/>
                </a:cxn>
                <a:cxn ang="0">
                  <a:pos x="149" y="18"/>
                </a:cxn>
                <a:cxn ang="0">
                  <a:pos x="157" y="14"/>
                </a:cxn>
                <a:cxn ang="0">
                  <a:pos x="162" y="0"/>
                </a:cxn>
                <a:cxn ang="0">
                  <a:pos x="173" y="3"/>
                </a:cxn>
                <a:cxn ang="0">
                  <a:pos x="174" y="10"/>
                </a:cxn>
                <a:cxn ang="0">
                  <a:pos x="176" y="14"/>
                </a:cxn>
                <a:cxn ang="0">
                  <a:pos x="174" y="26"/>
                </a:cxn>
                <a:cxn ang="0">
                  <a:pos x="196" y="28"/>
                </a:cxn>
                <a:cxn ang="0">
                  <a:pos x="201" y="25"/>
                </a:cxn>
                <a:cxn ang="0">
                  <a:pos x="210" y="21"/>
                </a:cxn>
                <a:cxn ang="0">
                  <a:pos x="215" y="23"/>
                </a:cxn>
                <a:cxn ang="0">
                  <a:pos x="226" y="23"/>
                </a:cxn>
                <a:cxn ang="0">
                  <a:pos x="230" y="25"/>
                </a:cxn>
                <a:cxn ang="0">
                  <a:pos x="224" y="26"/>
                </a:cxn>
                <a:cxn ang="0">
                  <a:pos x="221" y="32"/>
                </a:cxn>
                <a:cxn ang="0">
                  <a:pos x="212" y="32"/>
                </a:cxn>
                <a:cxn ang="0">
                  <a:pos x="187" y="35"/>
                </a:cxn>
                <a:cxn ang="0">
                  <a:pos x="182" y="39"/>
                </a:cxn>
                <a:cxn ang="0">
                  <a:pos x="178" y="41"/>
                </a:cxn>
                <a:cxn ang="0">
                  <a:pos x="173" y="50"/>
                </a:cxn>
                <a:cxn ang="0">
                  <a:pos x="178" y="64"/>
                </a:cxn>
                <a:cxn ang="0">
                  <a:pos x="169" y="78"/>
                </a:cxn>
                <a:cxn ang="0">
                  <a:pos x="169" y="84"/>
                </a:cxn>
                <a:cxn ang="0">
                  <a:pos x="151" y="89"/>
                </a:cxn>
                <a:cxn ang="0">
                  <a:pos x="157" y="100"/>
                </a:cxn>
                <a:cxn ang="0">
                  <a:pos x="142" y="110"/>
                </a:cxn>
                <a:cxn ang="0">
                  <a:pos x="141" y="117"/>
                </a:cxn>
                <a:cxn ang="0">
                  <a:pos x="132" y="132"/>
                </a:cxn>
                <a:cxn ang="0">
                  <a:pos x="128" y="132"/>
                </a:cxn>
                <a:cxn ang="0">
                  <a:pos x="119" y="132"/>
                </a:cxn>
                <a:cxn ang="0">
                  <a:pos x="116" y="139"/>
                </a:cxn>
                <a:cxn ang="0">
                  <a:pos x="101" y="139"/>
                </a:cxn>
                <a:cxn ang="0">
                  <a:pos x="92" y="160"/>
                </a:cxn>
                <a:cxn ang="0">
                  <a:pos x="73" y="171"/>
                </a:cxn>
                <a:cxn ang="0">
                  <a:pos x="57" y="175"/>
                </a:cxn>
                <a:cxn ang="0">
                  <a:pos x="7" y="166"/>
                </a:cxn>
              </a:cxnLst>
              <a:rect l="0" t="0" r="r" b="b"/>
              <a:pathLst>
                <a:path w="230" h="175">
                  <a:moveTo>
                    <a:pt x="7" y="166"/>
                  </a:moveTo>
                  <a:lnTo>
                    <a:pt x="17" y="151"/>
                  </a:lnTo>
                  <a:lnTo>
                    <a:pt x="19" y="146"/>
                  </a:lnTo>
                  <a:lnTo>
                    <a:pt x="19" y="142"/>
                  </a:lnTo>
                  <a:lnTo>
                    <a:pt x="17" y="137"/>
                  </a:lnTo>
                  <a:lnTo>
                    <a:pt x="14" y="134"/>
                  </a:lnTo>
                  <a:lnTo>
                    <a:pt x="7" y="134"/>
                  </a:lnTo>
                  <a:lnTo>
                    <a:pt x="3" y="130"/>
                  </a:lnTo>
                  <a:lnTo>
                    <a:pt x="3" y="116"/>
                  </a:lnTo>
                  <a:lnTo>
                    <a:pt x="1" y="109"/>
                  </a:lnTo>
                  <a:lnTo>
                    <a:pt x="5" y="98"/>
                  </a:lnTo>
                  <a:lnTo>
                    <a:pt x="3" y="94"/>
                  </a:lnTo>
                  <a:lnTo>
                    <a:pt x="0" y="92"/>
                  </a:lnTo>
                  <a:lnTo>
                    <a:pt x="0" y="84"/>
                  </a:lnTo>
                  <a:lnTo>
                    <a:pt x="7" y="82"/>
                  </a:lnTo>
                  <a:lnTo>
                    <a:pt x="7" y="76"/>
                  </a:lnTo>
                  <a:lnTo>
                    <a:pt x="10" y="71"/>
                  </a:lnTo>
                  <a:lnTo>
                    <a:pt x="12" y="55"/>
                  </a:lnTo>
                  <a:lnTo>
                    <a:pt x="16" y="59"/>
                  </a:lnTo>
                  <a:lnTo>
                    <a:pt x="16" y="60"/>
                  </a:lnTo>
                  <a:lnTo>
                    <a:pt x="19" y="60"/>
                  </a:lnTo>
                  <a:lnTo>
                    <a:pt x="23" y="60"/>
                  </a:lnTo>
                  <a:lnTo>
                    <a:pt x="25" y="60"/>
                  </a:lnTo>
                  <a:lnTo>
                    <a:pt x="26" y="62"/>
                  </a:lnTo>
                  <a:lnTo>
                    <a:pt x="28" y="64"/>
                  </a:lnTo>
                  <a:lnTo>
                    <a:pt x="30" y="64"/>
                  </a:lnTo>
                  <a:lnTo>
                    <a:pt x="32" y="64"/>
                  </a:lnTo>
                  <a:lnTo>
                    <a:pt x="35" y="64"/>
                  </a:lnTo>
                  <a:lnTo>
                    <a:pt x="37" y="62"/>
                  </a:lnTo>
                  <a:lnTo>
                    <a:pt x="41" y="60"/>
                  </a:lnTo>
                  <a:lnTo>
                    <a:pt x="41" y="60"/>
                  </a:lnTo>
                  <a:lnTo>
                    <a:pt x="42" y="57"/>
                  </a:lnTo>
                  <a:lnTo>
                    <a:pt x="42" y="57"/>
                  </a:lnTo>
                  <a:lnTo>
                    <a:pt x="44" y="55"/>
                  </a:lnTo>
                  <a:lnTo>
                    <a:pt x="42" y="53"/>
                  </a:lnTo>
                  <a:lnTo>
                    <a:pt x="42" y="51"/>
                  </a:lnTo>
                  <a:lnTo>
                    <a:pt x="44" y="51"/>
                  </a:lnTo>
                  <a:lnTo>
                    <a:pt x="51" y="50"/>
                  </a:lnTo>
                  <a:lnTo>
                    <a:pt x="55" y="48"/>
                  </a:lnTo>
                  <a:lnTo>
                    <a:pt x="57" y="48"/>
                  </a:lnTo>
                  <a:lnTo>
                    <a:pt x="58" y="46"/>
                  </a:lnTo>
                  <a:lnTo>
                    <a:pt x="60" y="46"/>
                  </a:lnTo>
                  <a:lnTo>
                    <a:pt x="64" y="43"/>
                  </a:lnTo>
                  <a:lnTo>
                    <a:pt x="66" y="41"/>
                  </a:lnTo>
                  <a:lnTo>
                    <a:pt x="66" y="35"/>
                  </a:lnTo>
                  <a:lnTo>
                    <a:pt x="67" y="34"/>
                  </a:lnTo>
                  <a:lnTo>
                    <a:pt x="67" y="30"/>
                  </a:lnTo>
                  <a:lnTo>
                    <a:pt x="67" y="28"/>
                  </a:lnTo>
                  <a:lnTo>
                    <a:pt x="69" y="26"/>
                  </a:lnTo>
                  <a:lnTo>
                    <a:pt x="69" y="26"/>
                  </a:lnTo>
                  <a:lnTo>
                    <a:pt x="71" y="25"/>
                  </a:lnTo>
                  <a:lnTo>
                    <a:pt x="75" y="23"/>
                  </a:lnTo>
                  <a:lnTo>
                    <a:pt x="75" y="25"/>
                  </a:lnTo>
                  <a:lnTo>
                    <a:pt x="80" y="23"/>
                  </a:lnTo>
                  <a:lnTo>
                    <a:pt x="80" y="23"/>
                  </a:lnTo>
                  <a:lnTo>
                    <a:pt x="82" y="21"/>
                  </a:lnTo>
                  <a:lnTo>
                    <a:pt x="82" y="19"/>
                  </a:lnTo>
                  <a:lnTo>
                    <a:pt x="82" y="19"/>
                  </a:lnTo>
                  <a:lnTo>
                    <a:pt x="85" y="19"/>
                  </a:lnTo>
                  <a:lnTo>
                    <a:pt x="92" y="23"/>
                  </a:lnTo>
                  <a:lnTo>
                    <a:pt x="105" y="21"/>
                  </a:lnTo>
                  <a:lnTo>
                    <a:pt x="107" y="23"/>
                  </a:lnTo>
                  <a:lnTo>
                    <a:pt x="108" y="25"/>
                  </a:lnTo>
                  <a:lnTo>
                    <a:pt x="112" y="23"/>
                  </a:lnTo>
                  <a:lnTo>
                    <a:pt x="116" y="23"/>
                  </a:lnTo>
                  <a:lnTo>
                    <a:pt x="121" y="30"/>
                  </a:lnTo>
                  <a:lnTo>
                    <a:pt x="123" y="28"/>
                  </a:lnTo>
                  <a:lnTo>
                    <a:pt x="124" y="28"/>
                  </a:lnTo>
                  <a:lnTo>
                    <a:pt x="124" y="26"/>
                  </a:lnTo>
                  <a:lnTo>
                    <a:pt x="132" y="25"/>
                  </a:lnTo>
                  <a:lnTo>
                    <a:pt x="132" y="25"/>
                  </a:lnTo>
                  <a:lnTo>
                    <a:pt x="133" y="25"/>
                  </a:lnTo>
                  <a:lnTo>
                    <a:pt x="135" y="23"/>
                  </a:lnTo>
                  <a:lnTo>
                    <a:pt x="135" y="23"/>
                  </a:lnTo>
                  <a:lnTo>
                    <a:pt x="137" y="25"/>
                  </a:lnTo>
                  <a:lnTo>
                    <a:pt x="141" y="26"/>
                  </a:lnTo>
                  <a:lnTo>
                    <a:pt x="142" y="25"/>
                  </a:lnTo>
                  <a:lnTo>
                    <a:pt x="142" y="25"/>
                  </a:lnTo>
                  <a:lnTo>
                    <a:pt x="142" y="23"/>
                  </a:lnTo>
                  <a:lnTo>
                    <a:pt x="142" y="23"/>
                  </a:lnTo>
                  <a:lnTo>
                    <a:pt x="142" y="21"/>
                  </a:lnTo>
                  <a:lnTo>
                    <a:pt x="144" y="18"/>
                  </a:lnTo>
                  <a:lnTo>
                    <a:pt x="146" y="18"/>
                  </a:lnTo>
                  <a:lnTo>
                    <a:pt x="148" y="18"/>
                  </a:lnTo>
                  <a:lnTo>
                    <a:pt x="149" y="18"/>
                  </a:lnTo>
                  <a:lnTo>
                    <a:pt x="153" y="18"/>
                  </a:lnTo>
                  <a:lnTo>
                    <a:pt x="153" y="19"/>
                  </a:lnTo>
                  <a:lnTo>
                    <a:pt x="155" y="18"/>
                  </a:lnTo>
                  <a:lnTo>
                    <a:pt x="157" y="16"/>
                  </a:lnTo>
                  <a:lnTo>
                    <a:pt x="157" y="14"/>
                  </a:lnTo>
                  <a:lnTo>
                    <a:pt x="155" y="12"/>
                  </a:lnTo>
                  <a:lnTo>
                    <a:pt x="155" y="10"/>
                  </a:lnTo>
                  <a:lnTo>
                    <a:pt x="160" y="3"/>
                  </a:lnTo>
                  <a:lnTo>
                    <a:pt x="162" y="1"/>
                  </a:lnTo>
                  <a:lnTo>
                    <a:pt x="162" y="0"/>
                  </a:lnTo>
                  <a:lnTo>
                    <a:pt x="164" y="0"/>
                  </a:lnTo>
                  <a:lnTo>
                    <a:pt x="166" y="0"/>
                  </a:lnTo>
                  <a:lnTo>
                    <a:pt x="167" y="0"/>
                  </a:lnTo>
                  <a:lnTo>
                    <a:pt x="169" y="0"/>
                  </a:lnTo>
                  <a:lnTo>
                    <a:pt x="173" y="3"/>
                  </a:lnTo>
                  <a:lnTo>
                    <a:pt x="173" y="5"/>
                  </a:lnTo>
                  <a:lnTo>
                    <a:pt x="173" y="7"/>
                  </a:lnTo>
                  <a:lnTo>
                    <a:pt x="171" y="9"/>
                  </a:lnTo>
                  <a:lnTo>
                    <a:pt x="173" y="10"/>
                  </a:lnTo>
                  <a:lnTo>
                    <a:pt x="174" y="10"/>
                  </a:lnTo>
                  <a:lnTo>
                    <a:pt x="174" y="10"/>
                  </a:lnTo>
                  <a:lnTo>
                    <a:pt x="176" y="10"/>
                  </a:lnTo>
                  <a:lnTo>
                    <a:pt x="176" y="12"/>
                  </a:lnTo>
                  <a:lnTo>
                    <a:pt x="176" y="14"/>
                  </a:lnTo>
                  <a:lnTo>
                    <a:pt x="176" y="14"/>
                  </a:lnTo>
                  <a:lnTo>
                    <a:pt x="176" y="18"/>
                  </a:lnTo>
                  <a:lnTo>
                    <a:pt x="176" y="19"/>
                  </a:lnTo>
                  <a:lnTo>
                    <a:pt x="174" y="21"/>
                  </a:lnTo>
                  <a:lnTo>
                    <a:pt x="174" y="23"/>
                  </a:lnTo>
                  <a:lnTo>
                    <a:pt x="174" y="26"/>
                  </a:lnTo>
                  <a:lnTo>
                    <a:pt x="178" y="35"/>
                  </a:lnTo>
                  <a:lnTo>
                    <a:pt x="178" y="35"/>
                  </a:lnTo>
                  <a:lnTo>
                    <a:pt x="180" y="35"/>
                  </a:lnTo>
                  <a:lnTo>
                    <a:pt x="189" y="30"/>
                  </a:lnTo>
                  <a:lnTo>
                    <a:pt x="196" y="28"/>
                  </a:lnTo>
                  <a:lnTo>
                    <a:pt x="196" y="28"/>
                  </a:lnTo>
                  <a:lnTo>
                    <a:pt x="198" y="26"/>
                  </a:lnTo>
                  <a:lnTo>
                    <a:pt x="199" y="25"/>
                  </a:lnTo>
                  <a:lnTo>
                    <a:pt x="199" y="25"/>
                  </a:lnTo>
                  <a:lnTo>
                    <a:pt x="201" y="25"/>
                  </a:lnTo>
                  <a:lnTo>
                    <a:pt x="203" y="21"/>
                  </a:lnTo>
                  <a:lnTo>
                    <a:pt x="205" y="21"/>
                  </a:lnTo>
                  <a:lnTo>
                    <a:pt x="207" y="19"/>
                  </a:lnTo>
                  <a:lnTo>
                    <a:pt x="208" y="19"/>
                  </a:lnTo>
                  <a:lnTo>
                    <a:pt x="210" y="21"/>
                  </a:lnTo>
                  <a:lnTo>
                    <a:pt x="212" y="21"/>
                  </a:lnTo>
                  <a:lnTo>
                    <a:pt x="212" y="23"/>
                  </a:lnTo>
                  <a:lnTo>
                    <a:pt x="214" y="25"/>
                  </a:lnTo>
                  <a:lnTo>
                    <a:pt x="214" y="25"/>
                  </a:lnTo>
                  <a:lnTo>
                    <a:pt x="215" y="23"/>
                  </a:lnTo>
                  <a:lnTo>
                    <a:pt x="215" y="23"/>
                  </a:lnTo>
                  <a:lnTo>
                    <a:pt x="217" y="23"/>
                  </a:lnTo>
                  <a:lnTo>
                    <a:pt x="223" y="21"/>
                  </a:lnTo>
                  <a:lnTo>
                    <a:pt x="224" y="21"/>
                  </a:lnTo>
                  <a:lnTo>
                    <a:pt x="226" y="23"/>
                  </a:lnTo>
                  <a:lnTo>
                    <a:pt x="230" y="23"/>
                  </a:lnTo>
                  <a:lnTo>
                    <a:pt x="230" y="23"/>
                  </a:lnTo>
                  <a:lnTo>
                    <a:pt x="230" y="25"/>
                  </a:lnTo>
                  <a:lnTo>
                    <a:pt x="228" y="25"/>
                  </a:lnTo>
                  <a:lnTo>
                    <a:pt x="230" y="25"/>
                  </a:lnTo>
                  <a:lnTo>
                    <a:pt x="228" y="25"/>
                  </a:lnTo>
                  <a:lnTo>
                    <a:pt x="226" y="23"/>
                  </a:lnTo>
                  <a:lnTo>
                    <a:pt x="226" y="25"/>
                  </a:lnTo>
                  <a:lnTo>
                    <a:pt x="223" y="26"/>
                  </a:lnTo>
                  <a:lnTo>
                    <a:pt x="224" y="26"/>
                  </a:lnTo>
                  <a:lnTo>
                    <a:pt x="226" y="28"/>
                  </a:lnTo>
                  <a:lnTo>
                    <a:pt x="226" y="30"/>
                  </a:lnTo>
                  <a:lnTo>
                    <a:pt x="226" y="30"/>
                  </a:lnTo>
                  <a:lnTo>
                    <a:pt x="223" y="30"/>
                  </a:lnTo>
                  <a:lnTo>
                    <a:pt x="221" y="32"/>
                  </a:lnTo>
                  <a:lnTo>
                    <a:pt x="221" y="32"/>
                  </a:lnTo>
                  <a:lnTo>
                    <a:pt x="219" y="32"/>
                  </a:lnTo>
                  <a:lnTo>
                    <a:pt x="217" y="32"/>
                  </a:lnTo>
                  <a:lnTo>
                    <a:pt x="214" y="32"/>
                  </a:lnTo>
                  <a:lnTo>
                    <a:pt x="212" y="32"/>
                  </a:lnTo>
                  <a:lnTo>
                    <a:pt x="210" y="32"/>
                  </a:lnTo>
                  <a:lnTo>
                    <a:pt x="194" y="34"/>
                  </a:lnTo>
                  <a:lnTo>
                    <a:pt x="190" y="35"/>
                  </a:lnTo>
                  <a:lnTo>
                    <a:pt x="189" y="35"/>
                  </a:lnTo>
                  <a:lnTo>
                    <a:pt x="187" y="35"/>
                  </a:lnTo>
                  <a:lnTo>
                    <a:pt x="187" y="35"/>
                  </a:lnTo>
                  <a:lnTo>
                    <a:pt x="185" y="37"/>
                  </a:lnTo>
                  <a:lnTo>
                    <a:pt x="185" y="37"/>
                  </a:lnTo>
                  <a:lnTo>
                    <a:pt x="182" y="39"/>
                  </a:lnTo>
                  <a:lnTo>
                    <a:pt x="182" y="39"/>
                  </a:lnTo>
                  <a:lnTo>
                    <a:pt x="182" y="41"/>
                  </a:lnTo>
                  <a:lnTo>
                    <a:pt x="182" y="41"/>
                  </a:lnTo>
                  <a:lnTo>
                    <a:pt x="180" y="41"/>
                  </a:lnTo>
                  <a:lnTo>
                    <a:pt x="178" y="41"/>
                  </a:lnTo>
                  <a:lnTo>
                    <a:pt x="178" y="41"/>
                  </a:lnTo>
                  <a:lnTo>
                    <a:pt x="178" y="43"/>
                  </a:lnTo>
                  <a:lnTo>
                    <a:pt x="173" y="46"/>
                  </a:lnTo>
                  <a:lnTo>
                    <a:pt x="173" y="46"/>
                  </a:lnTo>
                  <a:lnTo>
                    <a:pt x="171" y="48"/>
                  </a:lnTo>
                  <a:lnTo>
                    <a:pt x="173" y="50"/>
                  </a:lnTo>
                  <a:lnTo>
                    <a:pt x="176"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4"/>
                  </a:lnTo>
                  <a:lnTo>
                    <a:pt x="167" y="87"/>
                  </a:lnTo>
                  <a:lnTo>
                    <a:pt x="162" y="89"/>
                  </a:lnTo>
                  <a:lnTo>
                    <a:pt x="153" y="87"/>
                  </a:lnTo>
                  <a:lnTo>
                    <a:pt x="151" y="87"/>
                  </a:lnTo>
                  <a:lnTo>
                    <a:pt x="151" y="89"/>
                  </a:lnTo>
                  <a:lnTo>
                    <a:pt x="153" y="92"/>
                  </a:lnTo>
                  <a:lnTo>
                    <a:pt x="155" y="92"/>
                  </a:lnTo>
                  <a:lnTo>
                    <a:pt x="155" y="98"/>
                  </a:lnTo>
                  <a:lnTo>
                    <a:pt x="157" y="100"/>
                  </a:lnTo>
                  <a:lnTo>
                    <a:pt x="157" y="100"/>
                  </a:lnTo>
                  <a:lnTo>
                    <a:pt x="151" y="105"/>
                  </a:lnTo>
                  <a:lnTo>
                    <a:pt x="148" y="105"/>
                  </a:lnTo>
                  <a:lnTo>
                    <a:pt x="144" y="105"/>
                  </a:lnTo>
                  <a:lnTo>
                    <a:pt x="144" y="109"/>
                  </a:lnTo>
                  <a:lnTo>
                    <a:pt x="142" y="110"/>
                  </a:lnTo>
                  <a:lnTo>
                    <a:pt x="142" y="112"/>
                  </a:lnTo>
                  <a:lnTo>
                    <a:pt x="142" y="114"/>
                  </a:lnTo>
                  <a:lnTo>
                    <a:pt x="142" y="114"/>
                  </a:lnTo>
                  <a:lnTo>
                    <a:pt x="142" y="114"/>
                  </a:lnTo>
                  <a:lnTo>
                    <a:pt x="141" y="117"/>
                  </a:lnTo>
                  <a:lnTo>
                    <a:pt x="141" y="128"/>
                  </a:lnTo>
                  <a:lnTo>
                    <a:pt x="135" y="134"/>
                  </a:lnTo>
                  <a:lnTo>
                    <a:pt x="133" y="134"/>
                  </a:lnTo>
                  <a:lnTo>
                    <a:pt x="132" y="134"/>
                  </a:lnTo>
                  <a:lnTo>
                    <a:pt x="132" y="132"/>
                  </a:lnTo>
                  <a:lnTo>
                    <a:pt x="132" y="130"/>
                  </a:lnTo>
                  <a:lnTo>
                    <a:pt x="130" y="130"/>
                  </a:lnTo>
                  <a:lnTo>
                    <a:pt x="128" y="130"/>
                  </a:lnTo>
                  <a:lnTo>
                    <a:pt x="128" y="130"/>
                  </a:lnTo>
                  <a:lnTo>
                    <a:pt x="128" y="132"/>
                  </a:lnTo>
                  <a:lnTo>
                    <a:pt x="128" y="132"/>
                  </a:lnTo>
                  <a:lnTo>
                    <a:pt x="124"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1" y="139"/>
                  </a:lnTo>
                  <a:lnTo>
                    <a:pt x="99" y="142"/>
                  </a:lnTo>
                  <a:lnTo>
                    <a:pt x="96" y="146"/>
                  </a:lnTo>
                  <a:lnTo>
                    <a:pt x="94" y="151"/>
                  </a:lnTo>
                  <a:lnTo>
                    <a:pt x="94" y="155"/>
                  </a:lnTo>
                  <a:lnTo>
                    <a:pt x="92" y="160"/>
                  </a:lnTo>
                  <a:lnTo>
                    <a:pt x="92" y="162"/>
                  </a:lnTo>
                  <a:lnTo>
                    <a:pt x="94" y="162"/>
                  </a:lnTo>
                  <a:lnTo>
                    <a:pt x="94" y="164"/>
                  </a:lnTo>
                  <a:lnTo>
                    <a:pt x="91" y="166"/>
                  </a:lnTo>
                  <a:lnTo>
                    <a:pt x="73" y="171"/>
                  </a:lnTo>
                  <a:lnTo>
                    <a:pt x="62" y="171"/>
                  </a:lnTo>
                  <a:lnTo>
                    <a:pt x="60" y="171"/>
                  </a:lnTo>
                  <a:lnTo>
                    <a:pt x="58" y="173"/>
                  </a:lnTo>
                  <a:lnTo>
                    <a:pt x="58" y="173"/>
                  </a:lnTo>
                  <a:lnTo>
                    <a:pt x="57" y="175"/>
                  </a:lnTo>
                  <a:lnTo>
                    <a:pt x="53" y="173"/>
                  </a:lnTo>
                  <a:lnTo>
                    <a:pt x="33" y="173"/>
                  </a:lnTo>
                  <a:lnTo>
                    <a:pt x="33" y="175"/>
                  </a:lnTo>
                  <a:lnTo>
                    <a:pt x="32" y="175"/>
                  </a:lnTo>
                  <a:lnTo>
                    <a:pt x="7" y="16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8" name="Freeform 5757"/>
            <p:cNvSpPr>
              <a:spLocks/>
            </p:cNvSpPr>
            <p:nvPr/>
          </p:nvSpPr>
          <p:spPr bwMode="auto">
            <a:xfrm>
              <a:off x="3662" y="2043"/>
              <a:ext cx="230" cy="175"/>
            </a:xfrm>
            <a:custGeom>
              <a:avLst/>
              <a:gdLst/>
              <a:ahLst/>
              <a:cxnLst>
                <a:cxn ang="0">
                  <a:pos x="17" y="137"/>
                </a:cxn>
                <a:cxn ang="0">
                  <a:pos x="1" y="109"/>
                </a:cxn>
                <a:cxn ang="0">
                  <a:pos x="7" y="82"/>
                </a:cxn>
                <a:cxn ang="0">
                  <a:pos x="16" y="60"/>
                </a:cxn>
                <a:cxn ang="0">
                  <a:pos x="28" y="64"/>
                </a:cxn>
                <a:cxn ang="0">
                  <a:pos x="41" y="60"/>
                </a:cxn>
                <a:cxn ang="0">
                  <a:pos x="42" y="53"/>
                </a:cxn>
                <a:cxn ang="0">
                  <a:pos x="57" y="48"/>
                </a:cxn>
                <a:cxn ang="0">
                  <a:pos x="66" y="35"/>
                </a:cxn>
                <a:cxn ang="0">
                  <a:pos x="69" y="26"/>
                </a:cxn>
                <a:cxn ang="0">
                  <a:pos x="80" y="23"/>
                </a:cxn>
                <a:cxn ang="0">
                  <a:pos x="92" y="23"/>
                </a:cxn>
                <a:cxn ang="0">
                  <a:pos x="116" y="23"/>
                </a:cxn>
                <a:cxn ang="0">
                  <a:pos x="132" y="25"/>
                </a:cxn>
                <a:cxn ang="0">
                  <a:pos x="137" y="25"/>
                </a:cxn>
                <a:cxn ang="0">
                  <a:pos x="142" y="23"/>
                </a:cxn>
                <a:cxn ang="0">
                  <a:pos x="149" y="18"/>
                </a:cxn>
                <a:cxn ang="0">
                  <a:pos x="157" y="14"/>
                </a:cxn>
                <a:cxn ang="0">
                  <a:pos x="162" y="0"/>
                </a:cxn>
                <a:cxn ang="0">
                  <a:pos x="173" y="3"/>
                </a:cxn>
                <a:cxn ang="0">
                  <a:pos x="174" y="10"/>
                </a:cxn>
                <a:cxn ang="0">
                  <a:pos x="176" y="14"/>
                </a:cxn>
                <a:cxn ang="0">
                  <a:pos x="174" y="26"/>
                </a:cxn>
                <a:cxn ang="0">
                  <a:pos x="196" y="28"/>
                </a:cxn>
                <a:cxn ang="0">
                  <a:pos x="201" y="25"/>
                </a:cxn>
                <a:cxn ang="0">
                  <a:pos x="210" y="21"/>
                </a:cxn>
                <a:cxn ang="0">
                  <a:pos x="215" y="23"/>
                </a:cxn>
                <a:cxn ang="0">
                  <a:pos x="226" y="23"/>
                </a:cxn>
                <a:cxn ang="0">
                  <a:pos x="230" y="25"/>
                </a:cxn>
                <a:cxn ang="0">
                  <a:pos x="224" y="26"/>
                </a:cxn>
                <a:cxn ang="0">
                  <a:pos x="221" y="32"/>
                </a:cxn>
                <a:cxn ang="0">
                  <a:pos x="212" y="32"/>
                </a:cxn>
                <a:cxn ang="0">
                  <a:pos x="187" y="35"/>
                </a:cxn>
                <a:cxn ang="0">
                  <a:pos x="182" y="39"/>
                </a:cxn>
                <a:cxn ang="0">
                  <a:pos x="178" y="41"/>
                </a:cxn>
                <a:cxn ang="0">
                  <a:pos x="173" y="50"/>
                </a:cxn>
                <a:cxn ang="0">
                  <a:pos x="178" y="64"/>
                </a:cxn>
                <a:cxn ang="0">
                  <a:pos x="169" y="78"/>
                </a:cxn>
                <a:cxn ang="0">
                  <a:pos x="169" y="84"/>
                </a:cxn>
                <a:cxn ang="0">
                  <a:pos x="151" y="89"/>
                </a:cxn>
                <a:cxn ang="0">
                  <a:pos x="157" y="100"/>
                </a:cxn>
                <a:cxn ang="0">
                  <a:pos x="142" y="110"/>
                </a:cxn>
                <a:cxn ang="0">
                  <a:pos x="141" y="117"/>
                </a:cxn>
                <a:cxn ang="0">
                  <a:pos x="132" y="132"/>
                </a:cxn>
                <a:cxn ang="0">
                  <a:pos x="128" y="132"/>
                </a:cxn>
                <a:cxn ang="0">
                  <a:pos x="119" y="132"/>
                </a:cxn>
                <a:cxn ang="0">
                  <a:pos x="116" y="139"/>
                </a:cxn>
                <a:cxn ang="0">
                  <a:pos x="101" y="139"/>
                </a:cxn>
                <a:cxn ang="0">
                  <a:pos x="92" y="160"/>
                </a:cxn>
                <a:cxn ang="0">
                  <a:pos x="73" y="171"/>
                </a:cxn>
                <a:cxn ang="0">
                  <a:pos x="57" y="175"/>
                </a:cxn>
                <a:cxn ang="0">
                  <a:pos x="7" y="166"/>
                </a:cxn>
              </a:cxnLst>
              <a:rect l="0" t="0" r="r" b="b"/>
              <a:pathLst>
                <a:path w="230" h="175">
                  <a:moveTo>
                    <a:pt x="7" y="166"/>
                  </a:moveTo>
                  <a:lnTo>
                    <a:pt x="17" y="151"/>
                  </a:lnTo>
                  <a:lnTo>
                    <a:pt x="19" y="146"/>
                  </a:lnTo>
                  <a:lnTo>
                    <a:pt x="19" y="142"/>
                  </a:lnTo>
                  <a:lnTo>
                    <a:pt x="17" y="137"/>
                  </a:lnTo>
                  <a:lnTo>
                    <a:pt x="14" y="134"/>
                  </a:lnTo>
                  <a:lnTo>
                    <a:pt x="7" y="134"/>
                  </a:lnTo>
                  <a:lnTo>
                    <a:pt x="3" y="130"/>
                  </a:lnTo>
                  <a:lnTo>
                    <a:pt x="3" y="116"/>
                  </a:lnTo>
                  <a:lnTo>
                    <a:pt x="1" y="109"/>
                  </a:lnTo>
                  <a:lnTo>
                    <a:pt x="5" y="98"/>
                  </a:lnTo>
                  <a:lnTo>
                    <a:pt x="3" y="94"/>
                  </a:lnTo>
                  <a:lnTo>
                    <a:pt x="0" y="92"/>
                  </a:lnTo>
                  <a:lnTo>
                    <a:pt x="0" y="84"/>
                  </a:lnTo>
                  <a:lnTo>
                    <a:pt x="7" y="82"/>
                  </a:lnTo>
                  <a:lnTo>
                    <a:pt x="7" y="76"/>
                  </a:lnTo>
                  <a:lnTo>
                    <a:pt x="10" y="71"/>
                  </a:lnTo>
                  <a:lnTo>
                    <a:pt x="12" y="55"/>
                  </a:lnTo>
                  <a:lnTo>
                    <a:pt x="16" y="59"/>
                  </a:lnTo>
                  <a:lnTo>
                    <a:pt x="16" y="60"/>
                  </a:lnTo>
                  <a:lnTo>
                    <a:pt x="19" y="60"/>
                  </a:lnTo>
                  <a:lnTo>
                    <a:pt x="23" y="60"/>
                  </a:lnTo>
                  <a:lnTo>
                    <a:pt x="25" y="60"/>
                  </a:lnTo>
                  <a:lnTo>
                    <a:pt x="26" y="62"/>
                  </a:lnTo>
                  <a:lnTo>
                    <a:pt x="28" y="64"/>
                  </a:lnTo>
                  <a:lnTo>
                    <a:pt x="30" y="64"/>
                  </a:lnTo>
                  <a:lnTo>
                    <a:pt x="32" y="64"/>
                  </a:lnTo>
                  <a:lnTo>
                    <a:pt x="35" y="64"/>
                  </a:lnTo>
                  <a:lnTo>
                    <a:pt x="37" y="62"/>
                  </a:lnTo>
                  <a:lnTo>
                    <a:pt x="41" y="60"/>
                  </a:lnTo>
                  <a:lnTo>
                    <a:pt x="41" y="60"/>
                  </a:lnTo>
                  <a:lnTo>
                    <a:pt x="42" y="57"/>
                  </a:lnTo>
                  <a:lnTo>
                    <a:pt x="42" y="57"/>
                  </a:lnTo>
                  <a:lnTo>
                    <a:pt x="44" y="55"/>
                  </a:lnTo>
                  <a:lnTo>
                    <a:pt x="42" y="53"/>
                  </a:lnTo>
                  <a:lnTo>
                    <a:pt x="42" y="51"/>
                  </a:lnTo>
                  <a:lnTo>
                    <a:pt x="44" y="51"/>
                  </a:lnTo>
                  <a:lnTo>
                    <a:pt x="51" y="50"/>
                  </a:lnTo>
                  <a:lnTo>
                    <a:pt x="55" y="48"/>
                  </a:lnTo>
                  <a:lnTo>
                    <a:pt x="57" y="48"/>
                  </a:lnTo>
                  <a:lnTo>
                    <a:pt x="58" y="46"/>
                  </a:lnTo>
                  <a:lnTo>
                    <a:pt x="60" y="46"/>
                  </a:lnTo>
                  <a:lnTo>
                    <a:pt x="64" y="43"/>
                  </a:lnTo>
                  <a:lnTo>
                    <a:pt x="66" y="41"/>
                  </a:lnTo>
                  <a:lnTo>
                    <a:pt x="66" y="35"/>
                  </a:lnTo>
                  <a:lnTo>
                    <a:pt x="67" y="34"/>
                  </a:lnTo>
                  <a:lnTo>
                    <a:pt x="67" y="30"/>
                  </a:lnTo>
                  <a:lnTo>
                    <a:pt x="67" y="28"/>
                  </a:lnTo>
                  <a:lnTo>
                    <a:pt x="69" y="26"/>
                  </a:lnTo>
                  <a:lnTo>
                    <a:pt x="69" y="26"/>
                  </a:lnTo>
                  <a:lnTo>
                    <a:pt x="71" y="25"/>
                  </a:lnTo>
                  <a:lnTo>
                    <a:pt x="75" y="23"/>
                  </a:lnTo>
                  <a:lnTo>
                    <a:pt x="75" y="25"/>
                  </a:lnTo>
                  <a:lnTo>
                    <a:pt x="80" y="23"/>
                  </a:lnTo>
                  <a:lnTo>
                    <a:pt x="80" y="23"/>
                  </a:lnTo>
                  <a:lnTo>
                    <a:pt x="82" y="21"/>
                  </a:lnTo>
                  <a:lnTo>
                    <a:pt x="82" y="19"/>
                  </a:lnTo>
                  <a:lnTo>
                    <a:pt x="82" y="19"/>
                  </a:lnTo>
                  <a:lnTo>
                    <a:pt x="85" y="19"/>
                  </a:lnTo>
                  <a:lnTo>
                    <a:pt x="92" y="23"/>
                  </a:lnTo>
                  <a:lnTo>
                    <a:pt x="105" y="21"/>
                  </a:lnTo>
                  <a:lnTo>
                    <a:pt x="107" y="23"/>
                  </a:lnTo>
                  <a:lnTo>
                    <a:pt x="108" y="25"/>
                  </a:lnTo>
                  <a:lnTo>
                    <a:pt x="112" y="23"/>
                  </a:lnTo>
                  <a:lnTo>
                    <a:pt x="116" y="23"/>
                  </a:lnTo>
                  <a:lnTo>
                    <a:pt x="121" y="30"/>
                  </a:lnTo>
                  <a:lnTo>
                    <a:pt x="123" y="28"/>
                  </a:lnTo>
                  <a:lnTo>
                    <a:pt x="124" y="28"/>
                  </a:lnTo>
                  <a:lnTo>
                    <a:pt x="124" y="26"/>
                  </a:lnTo>
                  <a:lnTo>
                    <a:pt x="132" y="25"/>
                  </a:lnTo>
                  <a:lnTo>
                    <a:pt x="132" y="25"/>
                  </a:lnTo>
                  <a:lnTo>
                    <a:pt x="133" y="25"/>
                  </a:lnTo>
                  <a:lnTo>
                    <a:pt x="135" y="23"/>
                  </a:lnTo>
                  <a:lnTo>
                    <a:pt x="135" y="23"/>
                  </a:lnTo>
                  <a:lnTo>
                    <a:pt x="137" y="25"/>
                  </a:lnTo>
                  <a:lnTo>
                    <a:pt x="141" y="26"/>
                  </a:lnTo>
                  <a:lnTo>
                    <a:pt x="142" y="25"/>
                  </a:lnTo>
                  <a:lnTo>
                    <a:pt x="142" y="25"/>
                  </a:lnTo>
                  <a:lnTo>
                    <a:pt x="142" y="23"/>
                  </a:lnTo>
                  <a:lnTo>
                    <a:pt x="142" y="23"/>
                  </a:lnTo>
                  <a:lnTo>
                    <a:pt x="142" y="21"/>
                  </a:lnTo>
                  <a:lnTo>
                    <a:pt x="144" y="18"/>
                  </a:lnTo>
                  <a:lnTo>
                    <a:pt x="146" y="18"/>
                  </a:lnTo>
                  <a:lnTo>
                    <a:pt x="148" y="18"/>
                  </a:lnTo>
                  <a:lnTo>
                    <a:pt x="149" y="18"/>
                  </a:lnTo>
                  <a:lnTo>
                    <a:pt x="153" y="18"/>
                  </a:lnTo>
                  <a:lnTo>
                    <a:pt x="153" y="19"/>
                  </a:lnTo>
                  <a:lnTo>
                    <a:pt x="155" y="18"/>
                  </a:lnTo>
                  <a:lnTo>
                    <a:pt x="157" y="16"/>
                  </a:lnTo>
                  <a:lnTo>
                    <a:pt x="157" y="14"/>
                  </a:lnTo>
                  <a:lnTo>
                    <a:pt x="155" y="12"/>
                  </a:lnTo>
                  <a:lnTo>
                    <a:pt x="155" y="10"/>
                  </a:lnTo>
                  <a:lnTo>
                    <a:pt x="160" y="3"/>
                  </a:lnTo>
                  <a:lnTo>
                    <a:pt x="162" y="1"/>
                  </a:lnTo>
                  <a:lnTo>
                    <a:pt x="162" y="0"/>
                  </a:lnTo>
                  <a:lnTo>
                    <a:pt x="164" y="0"/>
                  </a:lnTo>
                  <a:lnTo>
                    <a:pt x="166" y="0"/>
                  </a:lnTo>
                  <a:lnTo>
                    <a:pt x="167" y="0"/>
                  </a:lnTo>
                  <a:lnTo>
                    <a:pt x="169" y="0"/>
                  </a:lnTo>
                  <a:lnTo>
                    <a:pt x="173" y="3"/>
                  </a:lnTo>
                  <a:lnTo>
                    <a:pt x="173" y="5"/>
                  </a:lnTo>
                  <a:lnTo>
                    <a:pt x="173" y="7"/>
                  </a:lnTo>
                  <a:lnTo>
                    <a:pt x="171" y="9"/>
                  </a:lnTo>
                  <a:lnTo>
                    <a:pt x="173" y="10"/>
                  </a:lnTo>
                  <a:lnTo>
                    <a:pt x="174" y="10"/>
                  </a:lnTo>
                  <a:lnTo>
                    <a:pt x="174" y="10"/>
                  </a:lnTo>
                  <a:lnTo>
                    <a:pt x="176" y="10"/>
                  </a:lnTo>
                  <a:lnTo>
                    <a:pt x="176" y="12"/>
                  </a:lnTo>
                  <a:lnTo>
                    <a:pt x="176" y="14"/>
                  </a:lnTo>
                  <a:lnTo>
                    <a:pt x="176" y="14"/>
                  </a:lnTo>
                  <a:lnTo>
                    <a:pt x="176" y="18"/>
                  </a:lnTo>
                  <a:lnTo>
                    <a:pt x="176" y="19"/>
                  </a:lnTo>
                  <a:lnTo>
                    <a:pt x="174" y="21"/>
                  </a:lnTo>
                  <a:lnTo>
                    <a:pt x="174" y="23"/>
                  </a:lnTo>
                  <a:lnTo>
                    <a:pt x="174" y="26"/>
                  </a:lnTo>
                  <a:lnTo>
                    <a:pt x="178" y="35"/>
                  </a:lnTo>
                  <a:lnTo>
                    <a:pt x="178" y="35"/>
                  </a:lnTo>
                  <a:lnTo>
                    <a:pt x="180" y="35"/>
                  </a:lnTo>
                  <a:lnTo>
                    <a:pt x="189" y="30"/>
                  </a:lnTo>
                  <a:lnTo>
                    <a:pt x="196" y="28"/>
                  </a:lnTo>
                  <a:lnTo>
                    <a:pt x="196" y="28"/>
                  </a:lnTo>
                  <a:lnTo>
                    <a:pt x="198" y="26"/>
                  </a:lnTo>
                  <a:lnTo>
                    <a:pt x="199" y="25"/>
                  </a:lnTo>
                  <a:lnTo>
                    <a:pt x="199" y="25"/>
                  </a:lnTo>
                  <a:lnTo>
                    <a:pt x="201" y="25"/>
                  </a:lnTo>
                  <a:lnTo>
                    <a:pt x="203" y="21"/>
                  </a:lnTo>
                  <a:lnTo>
                    <a:pt x="205" y="21"/>
                  </a:lnTo>
                  <a:lnTo>
                    <a:pt x="207" y="19"/>
                  </a:lnTo>
                  <a:lnTo>
                    <a:pt x="208" y="19"/>
                  </a:lnTo>
                  <a:lnTo>
                    <a:pt x="210" y="21"/>
                  </a:lnTo>
                  <a:lnTo>
                    <a:pt x="212" y="21"/>
                  </a:lnTo>
                  <a:lnTo>
                    <a:pt x="212" y="23"/>
                  </a:lnTo>
                  <a:lnTo>
                    <a:pt x="214" y="25"/>
                  </a:lnTo>
                  <a:lnTo>
                    <a:pt x="214" y="25"/>
                  </a:lnTo>
                  <a:lnTo>
                    <a:pt x="215" y="23"/>
                  </a:lnTo>
                  <a:lnTo>
                    <a:pt x="215" y="23"/>
                  </a:lnTo>
                  <a:lnTo>
                    <a:pt x="217" y="23"/>
                  </a:lnTo>
                  <a:lnTo>
                    <a:pt x="223" y="21"/>
                  </a:lnTo>
                  <a:lnTo>
                    <a:pt x="224" y="21"/>
                  </a:lnTo>
                  <a:lnTo>
                    <a:pt x="226" y="23"/>
                  </a:lnTo>
                  <a:lnTo>
                    <a:pt x="230" y="23"/>
                  </a:lnTo>
                  <a:lnTo>
                    <a:pt x="230" y="23"/>
                  </a:lnTo>
                  <a:lnTo>
                    <a:pt x="230" y="25"/>
                  </a:lnTo>
                  <a:lnTo>
                    <a:pt x="228" y="25"/>
                  </a:lnTo>
                  <a:lnTo>
                    <a:pt x="230" y="25"/>
                  </a:lnTo>
                  <a:lnTo>
                    <a:pt x="228" y="25"/>
                  </a:lnTo>
                  <a:lnTo>
                    <a:pt x="226" y="23"/>
                  </a:lnTo>
                  <a:lnTo>
                    <a:pt x="226" y="25"/>
                  </a:lnTo>
                  <a:lnTo>
                    <a:pt x="223" y="26"/>
                  </a:lnTo>
                  <a:lnTo>
                    <a:pt x="224" y="26"/>
                  </a:lnTo>
                  <a:lnTo>
                    <a:pt x="226" y="28"/>
                  </a:lnTo>
                  <a:lnTo>
                    <a:pt x="226" y="30"/>
                  </a:lnTo>
                  <a:lnTo>
                    <a:pt x="226" y="30"/>
                  </a:lnTo>
                  <a:lnTo>
                    <a:pt x="223" y="30"/>
                  </a:lnTo>
                  <a:lnTo>
                    <a:pt x="221" y="32"/>
                  </a:lnTo>
                  <a:lnTo>
                    <a:pt x="221" y="32"/>
                  </a:lnTo>
                  <a:lnTo>
                    <a:pt x="219" y="32"/>
                  </a:lnTo>
                  <a:lnTo>
                    <a:pt x="217" y="32"/>
                  </a:lnTo>
                  <a:lnTo>
                    <a:pt x="214" y="32"/>
                  </a:lnTo>
                  <a:lnTo>
                    <a:pt x="212" y="32"/>
                  </a:lnTo>
                  <a:lnTo>
                    <a:pt x="210" y="32"/>
                  </a:lnTo>
                  <a:lnTo>
                    <a:pt x="194" y="34"/>
                  </a:lnTo>
                  <a:lnTo>
                    <a:pt x="190" y="35"/>
                  </a:lnTo>
                  <a:lnTo>
                    <a:pt x="189" y="35"/>
                  </a:lnTo>
                  <a:lnTo>
                    <a:pt x="187" y="35"/>
                  </a:lnTo>
                  <a:lnTo>
                    <a:pt x="187" y="35"/>
                  </a:lnTo>
                  <a:lnTo>
                    <a:pt x="185" y="37"/>
                  </a:lnTo>
                  <a:lnTo>
                    <a:pt x="185" y="37"/>
                  </a:lnTo>
                  <a:lnTo>
                    <a:pt x="182" y="39"/>
                  </a:lnTo>
                  <a:lnTo>
                    <a:pt x="182" y="39"/>
                  </a:lnTo>
                  <a:lnTo>
                    <a:pt x="182" y="41"/>
                  </a:lnTo>
                  <a:lnTo>
                    <a:pt x="182" y="41"/>
                  </a:lnTo>
                  <a:lnTo>
                    <a:pt x="180" y="41"/>
                  </a:lnTo>
                  <a:lnTo>
                    <a:pt x="178" y="41"/>
                  </a:lnTo>
                  <a:lnTo>
                    <a:pt x="178" y="41"/>
                  </a:lnTo>
                  <a:lnTo>
                    <a:pt x="178" y="43"/>
                  </a:lnTo>
                  <a:lnTo>
                    <a:pt x="173" y="46"/>
                  </a:lnTo>
                  <a:lnTo>
                    <a:pt x="173" y="46"/>
                  </a:lnTo>
                  <a:lnTo>
                    <a:pt x="171" y="48"/>
                  </a:lnTo>
                  <a:lnTo>
                    <a:pt x="173" y="50"/>
                  </a:lnTo>
                  <a:lnTo>
                    <a:pt x="176"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4"/>
                  </a:lnTo>
                  <a:lnTo>
                    <a:pt x="167" y="87"/>
                  </a:lnTo>
                  <a:lnTo>
                    <a:pt x="162" y="89"/>
                  </a:lnTo>
                  <a:lnTo>
                    <a:pt x="153" y="87"/>
                  </a:lnTo>
                  <a:lnTo>
                    <a:pt x="151" y="87"/>
                  </a:lnTo>
                  <a:lnTo>
                    <a:pt x="151" y="89"/>
                  </a:lnTo>
                  <a:lnTo>
                    <a:pt x="153" y="92"/>
                  </a:lnTo>
                  <a:lnTo>
                    <a:pt x="155" y="92"/>
                  </a:lnTo>
                  <a:lnTo>
                    <a:pt x="155" y="98"/>
                  </a:lnTo>
                  <a:lnTo>
                    <a:pt x="157" y="100"/>
                  </a:lnTo>
                  <a:lnTo>
                    <a:pt x="157" y="100"/>
                  </a:lnTo>
                  <a:lnTo>
                    <a:pt x="151" y="105"/>
                  </a:lnTo>
                  <a:lnTo>
                    <a:pt x="148" y="105"/>
                  </a:lnTo>
                  <a:lnTo>
                    <a:pt x="144" y="105"/>
                  </a:lnTo>
                  <a:lnTo>
                    <a:pt x="144" y="109"/>
                  </a:lnTo>
                  <a:lnTo>
                    <a:pt x="142" y="110"/>
                  </a:lnTo>
                  <a:lnTo>
                    <a:pt x="142" y="112"/>
                  </a:lnTo>
                  <a:lnTo>
                    <a:pt x="142" y="114"/>
                  </a:lnTo>
                  <a:lnTo>
                    <a:pt x="142" y="114"/>
                  </a:lnTo>
                  <a:lnTo>
                    <a:pt x="142" y="114"/>
                  </a:lnTo>
                  <a:lnTo>
                    <a:pt x="141" y="117"/>
                  </a:lnTo>
                  <a:lnTo>
                    <a:pt x="141" y="128"/>
                  </a:lnTo>
                  <a:lnTo>
                    <a:pt x="135" y="134"/>
                  </a:lnTo>
                  <a:lnTo>
                    <a:pt x="133" y="134"/>
                  </a:lnTo>
                  <a:lnTo>
                    <a:pt x="132" y="134"/>
                  </a:lnTo>
                  <a:lnTo>
                    <a:pt x="132" y="132"/>
                  </a:lnTo>
                  <a:lnTo>
                    <a:pt x="132" y="130"/>
                  </a:lnTo>
                  <a:lnTo>
                    <a:pt x="130" y="130"/>
                  </a:lnTo>
                  <a:lnTo>
                    <a:pt x="128" y="130"/>
                  </a:lnTo>
                  <a:lnTo>
                    <a:pt x="128" y="130"/>
                  </a:lnTo>
                  <a:lnTo>
                    <a:pt x="128" y="132"/>
                  </a:lnTo>
                  <a:lnTo>
                    <a:pt x="128" y="132"/>
                  </a:lnTo>
                  <a:lnTo>
                    <a:pt x="124"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1" y="139"/>
                  </a:lnTo>
                  <a:lnTo>
                    <a:pt x="99" y="142"/>
                  </a:lnTo>
                  <a:lnTo>
                    <a:pt x="96" y="146"/>
                  </a:lnTo>
                  <a:lnTo>
                    <a:pt x="94" y="151"/>
                  </a:lnTo>
                  <a:lnTo>
                    <a:pt x="94" y="155"/>
                  </a:lnTo>
                  <a:lnTo>
                    <a:pt x="92" y="160"/>
                  </a:lnTo>
                  <a:lnTo>
                    <a:pt x="92" y="162"/>
                  </a:lnTo>
                  <a:lnTo>
                    <a:pt x="94" y="162"/>
                  </a:lnTo>
                  <a:lnTo>
                    <a:pt x="94" y="164"/>
                  </a:lnTo>
                  <a:lnTo>
                    <a:pt x="91" y="166"/>
                  </a:lnTo>
                  <a:lnTo>
                    <a:pt x="73" y="171"/>
                  </a:lnTo>
                  <a:lnTo>
                    <a:pt x="62" y="171"/>
                  </a:lnTo>
                  <a:lnTo>
                    <a:pt x="60" y="171"/>
                  </a:lnTo>
                  <a:lnTo>
                    <a:pt x="58" y="173"/>
                  </a:lnTo>
                  <a:lnTo>
                    <a:pt x="58" y="173"/>
                  </a:lnTo>
                  <a:lnTo>
                    <a:pt x="57" y="175"/>
                  </a:lnTo>
                  <a:lnTo>
                    <a:pt x="53" y="173"/>
                  </a:lnTo>
                  <a:lnTo>
                    <a:pt x="33" y="173"/>
                  </a:lnTo>
                  <a:lnTo>
                    <a:pt x="33" y="175"/>
                  </a:lnTo>
                  <a:lnTo>
                    <a:pt x="32" y="175"/>
                  </a:lnTo>
                  <a:lnTo>
                    <a:pt x="7" y="16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39" name="Freeform 5758"/>
            <p:cNvSpPr>
              <a:spLocks/>
            </p:cNvSpPr>
            <p:nvPr/>
          </p:nvSpPr>
          <p:spPr bwMode="auto">
            <a:xfrm>
              <a:off x="3412" y="2016"/>
              <a:ext cx="18" cy="18"/>
            </a:xfrm>
            <a:custGeom>
              <a:avLst/>
              <a:gdLst/>
              <a:ahLst/>
              <a:cxnLst>
                <a:cxn ang="0">
                  <a:pos x="18" y="18"/>
                </a:cxn>
                <a:cxn ang="0">
                  <a:pos x="9" y="16"/>
                </a:cxn>
                <a:cxn ang="0">
                  <a:pos x="0" y="2"/>
                </a:cxn>
                <a:cxn ang="0">
                  <a:pos x="2" y="0"/>
                </a:cxn>
                <a:cxn ang="0">
                  <a:pos x="3" y="2"/>
                </a:cxn>
                <a:cxn ang="0">
                  <a:pos x="5" y="3"/>
                </a:cxn>
                <a:cxn ang="0">
                  <a:pos x="7" y="3"/>
                </a:cxn>
                <a:cxn ang="0">
                  <a:pos x="10" y="3"/>
                </a:cxn>
                <a:cxn ang="0">
                  <a:pos x="12" y="3"/>
                </a:cxn>
                <a:cxn ang="0">
                  <a:pos x="14" y="3"/>
                </a:cxn>
                <a:cxn ang="0">
                  <a:pos x="18" y="11"/>
                </a:cxn>
                <a:cxn ang="0">
                  <a:pos x="18" y="18"/>
                </a:cxn>
              </a:cxnLst>
              <a:rect l="0" t="0" r="r" b="b"/>
              <a:pathLst>
                <a:path w="18" h="18">
                  <a:moveTo>
                    <a:pt x="18" y="18"/>
                  </a:moveTo>
                  <a:lnTo>
                    <a:pt x="9" y="16"/>
                  </a:lnTo>
                  <a:lnTo>
                    <a:pt x="0" y="2"/>
                  </a:lnTo>
                  <a:lnTo>
                    <a:pt x="2" y="0"/>
                  </a:lnTo>
                  <a:lnTo>
                    <a:pt x="3" y="2"/>
                  </a:lnTo>
                  <a:lnTo>
                    <a:pt x="5" y="3"/>
                  </a:lnTo>
                  <a:lnTo>
                    <a:pt x="7" y="3"/>
                  </a:lnTo>
                  <a:lnTo>
                    <a:pt x="10" y="3"/>
                  </a:lnTo>
                  <a:lnTo>
                    <a:pt x="12" y="3"/>
                  </a:lnTo>
                  <a:lnTo>
                    <a:pt x="14" y="3"/>
                  </a:lnTo>
                  <a:lnTo>
                    <a:pt x="18" y="11"/>
                  </a:lnTo>
                  <a:lnTo>
                    <a:pt x="18" y="18"/>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0" name="Freeform 5759"/>
            <p:cNvSpPr>
              <a:spLocks/>
            </p:cNvSpPr>
            <p:nvPr/>
          </p:nvSpPr>
          <p:spPr bwMode="auto">
            <a:xfrm>
              <a:off x="3412" y="2016"/>
              <a:ext cx="18" cy="18"/>
            </a:xfrm>
            <a:custGeom>
              <a:avLst/>
              <a:gdLst/>
              <a:ahLst/>
              <a:cxnLst>
                <a:cxn ang="0">
                  <a:pos x="18" y="18"/>
                </a:cxn>
                <a:cxn ang="0">
                  <a:pos x="9" y="16"/>
                </a:cxn>
                <a:cxn ang="0">
                  <a:pos x="0" y="2"/>
                </a:cxn>
                <a:cxn ang="0">
                  <a:pos x="2" y="0"/>
                </a:cxn>
                <a:cxn ang="0">
                  <a:pos x="3" y="2"/>
                </a:cxn>
                <a:cxn ang="0">
                  <a:pos x="5" y="3"/>
                </a:cxn>
                <a:cxn ang="0">
                  <a:pos x="7" y="3"/>
                </a:cxn>
                <a:cxn ang="0">
                  <a:pos x="10" y="3"/>
                </a:cxn>
                <a:cxn ang="0">
                  <a:pos x="12" y="3"/>
                </a:cxn>
                <a:cxn ang="0">
                  <a:pos x="14" y="3"/>
                </a:cxn>
                <a:cxn ang="0">
                  <a:pos x="18" y="11"/>
                </a:cxn>
                <a:cxn ang="0">
                  <a:pos x="18" y="18"/>
                </a:cxn>
              </a:cxnLst>
              <a:rect l="0" t="0" r="r" b="b"/>
              <a:pathLst>
                <a:path w="18" h="18">
                  <a:moveTo>
                    <a:pt x="18" y="18"/>
                  </a:moveTo>
                  <a:lnTo>
                    <a:pt x="9" y="16"/>
                  </a:lnTo>
                  <a:lnTo>
                    <a:pt x="0" y="2"/>
                  </a:lnTo>
                  <a:lnTo>
                    <a:pt x="2" y="0"/>
                  </a:lnTo>
                  <a:lnTo>
                    <a:pt x="3" y="2"/>
                  </a:lnTo>
                  <a:lnTo>
                    <a:pt x="5" y="3"/>
                  </a:lnTo>
                  <a:lnTo>
                    <a:pt x="7" y="3"/>
                  </a:lnTo>
                  <a:lnTo>
                    <a:pt x="10" y="3"/>
                  </a:lnTo>
                  <a:lnTo>
                    <a:pt x="12" y="3"/>
                  </a:lnTo>
                  <a:lnTo>
                    <a:pt x="14" y="3"/>
                  </a:lnTo>
                  <a:lnTo>
                    <a:pt x="18" y="11"/>
                  </a:lnTo>
                  <a:lnTo>
                    <a:pt x="18" y="18"/>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1" name="Freeform 5760"/>
            <p:cNvSpPr>
              <a:spLocks/>
            </p:cNvSpPr>
            <p:nvPr/>
          </p:nvSpPr>
          <p:spPr bwMode="auto">
            <a:xfrm>
              <a:off x="3414" y="1970"/>
              <a:ext cx="85" cy="71"/>
            </a:xfrm>
            <a:custGeom>
              <a:avLst/>
              <a:gdLst/>
              <a:ahLst/>
              <a:cxnLst>
                <a:cxn ang="0">
                  <a:pos x="25" y="1"/>
                </a:cxn>
                <a:cxn ang="0">
                  <a:pos x="32" y="7"/>
                </a:cxn>
                <a:cxn ang="0">
                  <a:pos x="37" y="14"/>
                </a:cxn>
                <a:cxn ang="0">
                  <a:pos x="46" y="14"/>
                </a:cxn>
                <a:cxn ang="0">
                  <a:pos x="49" y="8"/>
                </a:cxn>
                <a:cxn ang="0">
                  <a:pos x="57" y="1"/>
                </a:cxn>
                <a:cxn ang="0">
                  <a:pos x="76" y="28"/>
                </a:cxn>
                <a:cxn ang="0">
                  <a:pos x="82" y="28"/>
                </a:cxn>
                <a:cxn ang="0">
                  <a:pos x="85" y="35"/>
                </a:cxn>
                <a:cxn ang="0">
                  <a:pos x="78" y="32"/>
                </a:cxn>
                <a:cxn ang="0">
                  <a:pos x="73" y="37"/>
                </a:cxn>
                <a:cxn ang="0">
                  <a:pos x="64" y="57"/>
                </a:cxn>
                <a:cxn ang="0">
                  <a:pos x="62" y="71"/>
                </a:cxn>
                <a:cxn ang="0">
                  <a:pos x="57" y="71"/>
                </a:cxn>
                <a:cxn ang="0">
                  <a:pos x="53" y="67"/>
                </a:cxn>
                <a:cxn ang="0">
                  <a:pos x="48" y="64"/>
                </a:cxn>
                <a:cxn ang="0">
                  <a:pos x="53" y="60"/>
                </a:cxn>
                <a:cxn ang="0">
                  <a:pos x="51" y="49"/>
                </a:cxn>
                <a:cxn ang="0">
                  <a:pos x="39" y="49"/>
                </a:cxn>
                <a:cxn ang="0">
                  <a:pos x="30" y="58"/>
                </a:cxn>
                <a:cxn ang="0">
                  <a:pos x="25" y="64"/>
                </a:cxn>
                <a:cxn ang="0">
                  <a:pos x="21" y="58"/>
                </a:cxn>
                <a:cxn ang="0">
                  <a:pos x="25" y="55"/>
                </a:cxn>
                <a:cxn ang="0">
                  <a:pos x="23" y="51"/>
                </a:cxn>
                <a:cxn ang="0">
                  <a:pos x="21" y="48"/>
                </a:cxn>
                <a:cxn ang="0">
                  <a:pos x="16" y="46"/>
                </a:cxn>
                <a:cxn ang="0">
                  <a:pos x="12" y="41"/>
                </a:cxn>
                <a:cxn ang="0">
                  <a:pos x="14" y="37"/>
                </a:cxn>
                <a:cxn ang="0">
                  <a:pos x="8" y="32"/>
                </a:cxn>
                <a:cxn ang="0">
                  <a:pos x="7" y="26"/>
                </a:cxn>
                <a:cxn ang="0">
                  <a:pos x="8" y="23"/>
                </a:cxn>
                <a:cxn ang="0">
                  <a:pos x="5" y="19"/>
                </a:cxn>
                <a:cxn ang="0">
                  <a:pos x="0" y="12"/>
                </a:cxn>
                <a:cxn ang="0">
                  <a:pos x="10" y="10"/>
                </a:cxn>
                <a:cxn ang="0">
                  <a:pos x="16" y="14"/>
                </a:cxn>
                <a:cxn ang="0">
                  <a:pos x="25" y="16"/>
                </a:cxn>
                <a:cxn ang="0">
                  <a:pos x="25" y="12"/>
                </a:cxn>
                <a:cxn ang="0">
                  <a:pos x="21" y="7"/>
                </a:cxn>
                <a:cxn ang="0">
                  <a:pos x="19" y="3"/>
                </a:cxn>
              </a:cxnLst>
              <a:rect l="0" t="0" r="r" b="b"/>
              <a:pathLst>
                <a:path w="85" h="71">
                  <a:moveTo>
                    <a:pt x="23" y="0"/>
                  </a:moveTo>
                  <a:lnTo>
                    <a:pt x="25" y="1"/>
                  </a:lnTo>
                  <a:lnTo>
                    <a:pt x="28" y="1"/>
                  </a:lnTo>
                  <a:lnTo>
                    <a:pt x="32" y="7"/>
                  </a:lnTo>
                  <a:lnTo>
                    <a:pt x="33" y="7"/>
                  </a:lnTo>
                  <a:lnTo>
                    <a:pt x="37" y="14"/>
                  </a:lnTo>
                  <a:lnTo>
                    <a:pt x="44" y="14"/>
                  </a:lnTo>
                  <a:lnTo>
                    <a:pt x="46" y="14"/>
                  </a:lnTo>
                  <a:lnTo>
                    <a:pt x="48" y="12"/>
                  </a:lnTo>
                  <a:lnTo>
                    <a:pt x="49" y="8"/>
                  </a:lnTo>
                  <a:lnTo>
                    <a:pt x="53" y="7"/>
                  </a:lnTo>
                  <a:lnTo>
                    <a:pt x="57" y="1"/>
                  </a:lnTo>
                  <a:lnTo>
                    <a:pt x="73" y="26"/>
                  </a:lnTo>
                  <a:lnTo>
                    <a:pt x="76" y="28"/>
                  </a:lnTo>
                  <a:lnTo>
                    <a:pt x="80" y="26"/>
                  </a:lnTo>
                  <a:lnTo>
                    <a:pt x="82" y="28"/>
                  </a:lnTo>
                  <a:lnTo>
                    <a:pt x="83" y="30"/>
                  </a:lnTo>
                  <a:lnTo>
                    <a:pt x="85" y="35"/>
                  </a:lnTo>
                  <a:lnTo>
                    <a:pt x="82" y="32"/>
                  </a:lnTo>
                  <a:lnTo>
                    <a:pt x="78" y="32"/>
                  </a:lnTo>
                  <a:lnTo>
                    <a:pt x="74" y="33"/>
                  </a:lnTo>
                  <a:lnTo>
                    <a:pt x="73" y="37"/>
                  </a:lnTo>
                  <a:lnTo>
                    <a:pt x="67" y="60"/>
                  </a:lnTo>
                  <a:lnTo>
                    <a:pt x="64" y="57"/>
                  </a:lnTo>
                  <a:lnTo>
                    <a:pt x="62" y="58"/>
                  </a:lnTo>
                  <a:lnTo>
                    <a:pt x="62" y="71"/>
                  </a:lnTo>
                  <a:lnTo>
                    <a:pt x="60" y="71"/>
                  </a:lnTo>
                  <a:lnTo>
                    <a:pt x="57" y="71"/>
                  </a:lnTo>
                  <a:lnTo>
                    <a:pt x="55" y="69"/>
                  </a:lnTo>
                  <a:lnTo>
                    <a:pt x="53" y="67"/>
                  </a:lnTo>
                  <a:lnTo>
                    <a:pt x="51" y="66"/>
                  </a:lnTo>
                  <a:lnTo>
                    <a:pt x="48" y="64"/>
                  </a:lnTo>
                  <a:lnTo>
                    <a:pt x="48" y="64"/>
                  </a:lnTo>
                  <a:lnTo>
                    <a:pt x="53" y="60"/>
                  </a:lnTo>
                  <a:lnTo>
                    <a:pt x="51" y="55"/>
                  </a:lnTo>
                  <a:lnTo>
                    <a:pt x="51" y="49"/>
                  </a:lnTo>
                  <a:lnTo>
                    <a:pt x="46" y="48"/>
                  </a:lnTo>
                  <a:lnTo>
                    <a:pt x="39" y="49"/>
                  </a:lnTo>
                  <a:lnTo>
                    <a:pt x="32" y="55"/>
                  </a:lnTo>
                  <a:lnTo>
                    <a:pt x="30" y="58"/>
                  </a:lnTo>
                  <a:lnTo>
                    <a:pt x="28" y="64"/>
                  </a:lnTo>
                  <a:lnTo>
                    <a:pt x="25" y="64"/>
                  </a:lnTo>
                  <a:lnTo>
                    <a:pt x="23" y="60"/>
                  </a:lnTo>
                  <a:lnTo>
                    <a:pt x="21" y="58"/>
                  </a:lnTo>
                  <a:lnTo>
                    <a:pt x="23" y="57"/>
                  </a:lnTo>
                  <a:lnTo>
                    <a:pt x="25" y="55"/>
                  </a:lnTo>
                  <a:lnTo>
                    <a:pt x="23" y="53"/>
                  </a:lnTo>
                  <a:lnTo>
                    <a:pt x="23" y="51"/>
                  </a:lnTo>
                  <a:lnTo>
                    <a:pt x="23" y="49"/>
                  </a:lnTo>
                  <a:lnTo>
                    <a:pt x="21" y="48"/>
                  </a:lnTo>
                  <a:lnTo>
                    <a:pt x="19" y="48"/>
                  </a:lnTo>
                  <a:lnTo>
                    <a:pt x="16" y="46"/>
                  </a:lnTo>
                  <a:lnTo>
                    <a:pt x="12" y="42"/>
                  </a:lnTo>
                  <a:lnTo>
                    <a:pt x="12" y="41"/>
                  </a:lnTo>
                  <a:lnTo>
                    <a:pt x="14" y="39"/>
                  </a:lnTo>
                  <a:lnTo>
                    <a:pt x="14" y="37"/>
                  </a:lnTo>
                  <a:lnTo>
                    <a:pt x="14" y="35"/>
                  </a:lnTo>
                  <a:lnTo>
                    <a:pt x="8" y="32"/>
                  </a:lnTo>
                  <a:lnTo>
                    <a:pt x="7" y="28"/>
                  </a:lnTo>
                  <a:lnTo>
                    <a:pt x="7" y="26"/>
                  </a:lnTo>
                  <a:lnTo>
                    <a:pt x="7" y="25"/>
                  </a:lnTo>
                  <a:lnTo>
                    <a:pt x="8" y="23"/>
                  </a:lnTo>
                  <a:lnTo>
                    <a:pt x="7" y="21"/>
                  </a:lnTo>
                  <a:lnTo>
                    <a:pt x="5" y="19"/>
                  </a:lnTo>
                  <a:lnTo>
                    <a:pt x="3" y="19"/>
                  </a:lnTo>
                  <a:lnTo>
                    <a:pt x="0" y="12"/>
                  </a:lnTo>
                  <a:lnTo>
                    <a:pt x="5" y="10"/>
                  </a:lnTo>
                  <a:lnTo>
                    <a:pt x="10" y="10"/>
                  </a:lnTo>
                  <a:lnTo>
                    <a:pt x="12" y="12"/>
                  </a:lnTo>
                  <a:lnTo>
                    <a:pt x="16" y="14"/>
                  </a:lnTo>
                  <a:lnTo>
                    <a:pt x="17" y="14"/>
                  </a:lnTo>
                  <a:lnTo>
                    <a:pt x="25" y="16"/>
                  </a:lnTo>
                  <a:lnTo>
                    <a:pt x="26" y="14"/>
                  </a:lnTo>
                  <a:lnTo>
                    <a:pt x="25" y="12"/>
                  </a:lnTo>
                  <a:lnTo>
                    <a:pt x="21" y="10"/>
                  </a:lnTo>
                  <a:lnTo>
                    <a:pt x="21" y="7"/>
                  </a:lnTo>
                  <a:lnTo>
                    <a:pt x="19" y="5"/>
                  </a:lnTo>
                  <a:lnTo>
                    <a:pt x="19" y="3"/>
                  </a:lnTo>
                  <a:lnTo>
                    <a:pt x="2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2" name="Freeform 5761"/>
            <p:cNvSpPr>
              <a:spLocks/>
            </p:cNvSpPr>
            <p:nvPr/>
          </p:nvSpPr>
          <p:spPr bwMode="auto">
            <a:xfrm>
              <a:off x="3414" y="1970"/>
              <a:ext cx="85" cy="71"/>
            </a:xfrm>
            <a:custGeom>
              <a:avLst/>
              <a:gdLst/>
              <a:ahLst/>
              <a:cxnLst>
                <a:cxn ang="0">
                  <a:pos x="25" y="1"/>
                </a:cxn>
                <a:cxn ang="0">
                  <a:pos x="32" y="7"/>
                </a:cxn>
                <a:cxn ang="0">
                  <a:pos x="37" y="14"/>
                </a:cxn>
                <a:cxn ang="0">
                  <a:pos x="46" y="14"/>
                </a:cxn>
                <a:cxn ang="0">
                  <a:pos x="49" y="8"/>
                </a:cxn>
                <a:cxn ang="0">
                  <a:pos x="57" y="1"/>
                </a:cxn>
                <a:cxn ang="0">
                  <a:pos x="76" y="28"/>
                </a:cxn>
                <a:cxn ang="0">
                  <a:pos x="82" y="28"/>
                </a:cxn>
                <a:cxn ang="0">
                  <a:pos x="85" y="35"/>
                </a:cxn>
                <a:cxn ang="0">
                  <a:pos x="78" y="32"/>
                </a:cxn>
                <a:cxn ang="0">
                  <a:pos x="73" y="37"/>
                </a:cxn>
                <a:cxn ang="0">
                  <a:pos x="64" y="57"/>
                </a:cxn>
                <a:cxn ang="0">
                  <a:pos x="62" y="71"/>
                </a:cxn>
                <a:cxn ang="0">
                  <a:pos x="57" y="71"/>
                </a:cxn>
                <a:cxn ang="0">
                  <a:pos x="53" y="67"/>
                </a:cxn>
                <a:cxn ang="0">
                  <a:pos x="48" y="64"/>
                </a:cxn>
                <a:cxn ang="0">
                  <a:pos x="53" y="60"/>
                </a:cxn>
                <a:cxn ang="0">
                  <a:pos x="51" y="49"/>
                </a:cxn>
                <a:cxn ang="0">
                  <a:pos x="39" y="49"/>
                </a:cxn>
                <a:cxn ang="0">
                  <a:pos x="30" y="58"/>
                </a:cxn>
                <a:cxn ang="0">
                  <a:pos x="25" y="64"/>
                </a:cxn>
                <a:cxn ang="0">
                  <a:pos x="21" y="58"/>
                </a:cxn>
                <a:cxn ang="0">
                  <a:pos x="25" y="55"/>
                </a:cxn>
                <a:cxn ang="0">
                  <a:pos x="23" y="51"/>
                </a:cxn>
                <a:cxn ang="0">
                  <a:pos x="21" y="48"/>
                </a:cxn>
                <a:cxn ang="0">
                  <a:pos x="16" y="46"/>
                </a:cxn>
                <a:cxn ang="0">
                  <a:pos x="12" y="41"/>
                </a:cxn>
                <a:cxn ang="0">
                  <a:pos x="14" y="37"/>
                </a:cxn>
                <a:cxn ang="0">
                  <a:pos x="8" y="32"/>
                </a:cxn>
                <a:cxn ang="0">
                  <a:pos x="7" y="26"/>
                </a:cxn>
                <a:cxn ang="0">
                  <a:pos x="8" y="23"/>
                </a:cxn>
                <a:cxn ang="0">
                  <a:pos x="5" y="19"/>
                </a:cxn>
                <a:cxn ang="0">
                  <a:pos x="0" y="12"/>
                </a:cxn>
                <a:cxn ang="0">
                  <a:pos x="10" y="10"/>
                </a:cxn>
                <a:cxn ang="0">
                  <a:pos x="16" y="14"/>
                </a:cxn>
                <a:cxn ang="0">
                  <a:pos x="25" y="16"/>
                </a:cxn>
                <a:cxn ang="0">
                  <a:pos x="25" y="12"/>
                </a:cxn>
                <a:cxn ang="0">
                  <a:pos x="21" y="7"/>
                </a:cxn>
                <a:cxn ang="0">
                  <a:pos x="19" y="3"/>
                </a:cxn>
              </a:cxnLst>
              <a:rect l="0" t="0" r="r" b="b"/>
              <a:pathLst>
                <a:path w="85" h="71">
                  <a:moveTo>
                    <a:pt x="23" y="0"/>
                  </a:moveTo>
                  <a:lnTo>
                    <a:pt x="25" y="1"/>
                  </a:lnTo>
                  <a:lnTo>
                    <a:pt x="28" y="1"/>
                  </a:lnTo>
                  <a:lnTo>
                    <a:pt x="32" y="7"/>
                  </a:lnTo>
                  <a:lnTo>
                    <a:pt x="33" y="7"/>
                  </a:lnTo>
                  <a:lnTo>
                    <a:pt x="37" y="14"/>
                  </a:lnTo>
                  <a:lnTo>
                    <a:pt x="44" y="14"/>
                  </a:lnTo>
                  <a:lnTo>
                    <a:pt x="46" y="14"/>
                  </a:lnTo>
                  <a:lnTo>
                    <a:pt x="48" y="12"/>
                  </a:lnTo>
                  <a:lnTo>
                    <a:pt x="49" y="8"/>
                  </a:lnTo>
                  <a:lnTo>
                    <a:pt x="53" y="7"/>
                  </a:lnTo>
                  <a:lnTo>
                    <a:pt x="57" y="1"/>
                  </a:lnTo>
                  <a:lnTo>
                    <a:pt x="73" y="26"/>
                  </a:lnTo>
                  <a:lnTo>
                    <a:pt x="76" y="28"/>
                  </a:lnTo>
                  <a:lnTo>
                    <a:pt x="80" y="26"/>
                  </a:lnTo>
                  <a:lnTo>
                    <a:pt x="82" y="28"/>
                  </a:lnTo>
                  <a:lnTo>
                    <a:pt x="83" y="30"/>
                  </a:lnTo>
                  <a:lnTo>
                    <a:pt x="85" y="35"/>
                  </a:lnTo>
                  <a:lnTo>
                    <a:pt x="82" y="32"/>
                  </a:lnTo>
                  <a:lnTo>
                    <a:pt x="78" y="32"/>
                  </a:lnTo>
                  <a:lnTo>
                    <a:pt x="74" y="33"/>
                  </a:lnTo>
                  <a:lnTo>
                    <a:pt x="73" y="37"/>
                  </a:lnTo>
                  <a:lnTo>
                    <a:pt x="67" y="60"/>
                  </a:lnTo>
                  <a:lnTo>
                    <a:pt x="64" y="57"/>
                  </a:lnTo>
                  <a:lnTo>
                    <a:pt x="62" y="58"/>
                  </a:lnTo>
                  <a:lnTo>
                    <a:pt x="62" y="71"/>
                  </a:lnTo>
                  <a:lnTo>
                    <a:pt x="60" y="71"/>
                  </a:lnTo>
                  <a:lnTo>
                    <a:pt x="57" y="71"/>
                  </a:lnTo>
                  <a:lnTo>
                    <a:pt x="55" y="69"/>
                  </a:lnTo>
                  <a:lnTo>
                    <a:pt x="53" y="67"/>
                  </a:lnTo>
                  <a:lnTo>
                    <a:pt x="51" y="66"/>
                  </a:lnTo>
                  <a:lnTo>
                    <a:pt x="48" y="64"/>
                  </a:lnTo>
                  <a:lnTo>
                    <a:pt x="48" y="64"/>
                  </a:lnTo>
                  <a:lnTo>
                    <a:pt x="53" y="60"/>
                  </a:lnTo>
                  <a:lnTo>
                    <a:pt x="51" y="55"/>
                  </a:lnTo>
                  <a:lnTo>
                    <a:pt x="51" y="49"/>
                  </a:lnTo>
                  <a:lnTo>
                    <a:pt x="46" y="48"/>
                  </a:lnTo>
                  <a:lnTo>
                    <a:pt x="39" y="49"/>
                  </a:lnTo>
                  <a:lnTo>
                    <a:pt x="32" y="55"/>
                  </a:lnTo>
                  <a:lnTo>
                    <a:pt x="30" y="58"/>
                  </a:lnTo>
                  <a:lnTo>
                    <a:pt x="28" y="64"/>
                  </a:lnTo>
                  <a:lnTo>
                    <a:pt x="25" y="64"/>
                  </a:lnTo>
                  <a:lnTo>
                    <a:pt x="23" y="60"/>
                  </a:lnTo>
                  <a:lnTo>
                    <a:pt x="21" y="58"/>
                  </a:lnTo>
                  <a:lnTo>
                    <a:pt x="23" y="57"/>
                  </a:lnTo>
                  <a:lnTo>
                    <a:pt x="25" y="55"/>
                  </a:lnTo>
                  <a:lnTo>
                    <a:pt x="23" y="53"/>
                  </a:lnTo>
                  <a:lnTo>
                    <a:pt x="23" y="51"/>
                  </a:lnTo>
                  <a:lnTo>
                    <a:pt x="23" y="49"/>
                  </a:lnTo>
                  <a:lnTo>
                    <a:pt x="21" y="48"/>
                  </a:lnTo>
                  <a:lnTo>
                    <a:pt x="19" y="48"/>
                  </a:lnTo>
                  <a:lnTo>
                    <a:pt x="16" y="46"/>
                  </a:lnTo>
                  <a:lnTo>
                    <a:pt x="12" y="42"/>
                  </a:lnTo>
                  <a:lnTo>
                    <a:pt x="12" y="41"/>
                  </a:lnTo>
                  <a:lnTo>
                    <a:pt x="14" y="39"/>
                  </a:lnTo>
                  <a:lnTo>
                    <a:pt x="14" y="37"/>
                  </a:lnTo>
                  <a:lnTo>
                    <a:pt x="14" y="35"/>
                  </a:lnTo>
                  <a:lnTo>
                    <a:pt x="8" y="32"/>
                  </a:lnTo>
                  <a:lnTo>
                    <a:pt x="7" y="28"/>
                  </a:lnTo>
                  <a:lnTo>
                    <a:pt x="7" y="26"/>
                  </a:lnTo>
                  <a:lnTo>
                    <a:pt x="7" y="25"/>
                  </a:lnTo>
                  <a:lnTo>
                    <a:pt x="8" y="23"/>
                  </a:lnTo>
                  <a:lnTo>
                    <a:pt x="7" y="21"/>
                  </a:lnTo>
                  <a:lnTo>
                    <a:pt x="5" y="19"/>
                  </a:lnTo>
                  <a:lnTo>
                    <a:pt x="3" y="19"/>
                  </a:lnTo>
                  <a:lnTo>
                    <a:pt x="0" y="12"/>
                  </a:lnTo>
                  <a:lnTo>
                    <a:pt x="5" y="10"/>
                  </a:lnTo>
                  <a:lnTo>
                    <a:pt x="10" y="10"/>
                  </a:lnTo>
                  <a:lnTo>
                    <a:pt x="12" y="12"/>
                  </a:lnTo>
                  <a:lnTo>
                    <a:pt x="16" y="14"/>
                  </a:lnTo>
                  <a:lnTo>
                    <a:pt x="17" y="14"/>
                  </a:lnTo>
                  <a:lnTo>
                    <a:pt x="25" y="16"/>
                  </a:lnTo>
                  <a:lnTo>
                    <a:pt x="26" y="14"/>
                  </a:lnTo>
                  <a:lnTo>
                    <a:pt x="25" y="12"/>
                  </a:lnTo>
                  <a:lnTo>
                    <a:pt x="21" y="10"/>
                  </a:lnTo>
                  <a:lnTo>
                    <a:pt x="21" y="7"/>
                  </a:lnTo>
                  <a:lnTo>
                    <a:pt x="19" y="5"/>
                  </a:lnTo>
                  <a:lnTo>
                    <a:pt x="19" y="3"/>
                  </a:lnTo>
                  <a:lnTo>
                    <a:pt x="2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3" name="Freeform 5762"/>
            <p:cNvSpPr>
              <a:spLocks/>
            </p:cNvSpPr>
            <p:nvPr/>
          </p:nvSpPr>
          <p:spPr bwMode="auto">
            <a:xfrm>
              <a:off x="3439" y="1641"/>
              <a:ext cx="649" cy="348"/>
            </a:xfrm>
            <a:custGeom>
              <a:avLst/>
              <a:gdLst/>
              <a:ahLst/>
              <a:cxnLst>
                <a:cxn ang="0">
                  <a:pos x="132" y="325"/>
                </a:cxn>
                <a:cxn ang="0">
                  <a:pos x="98" y="311"/>
                </a:cxn>
                <a:cxn ang="0">
                  <a:pos x="69" y="284"/>
                </a:cxn>
                <a:cxn ang="0">
                  <a:pos x="80" y="271"/>
                </a:cxn>
                <a:cxn ang="0">
                  <a:pos x="87" y="255"/>
                </a:cxn>
                <a:cxn ang="0">
                  <a:pos x="123" y="259"/>
                </a:cxn>
                <a:cxn ang="0">
                  <a:pos x="123" y="241"/>
                </a:cxn>
                <a:cxn ang="0">
                  <a:pos x="107" y="218"/>
                </a:cxn>
                <a:cxn ang="0">
                  <a:pos x="60" y="220"/>
                </a:cxn>
                <a:cxn ang="0">
                  <a:pos x="24" y="227"/>
                </a:cxn>
                <a:cxn ang="0">
                  <a:pos x="30" y="204"/>
                </a:cxn>
                <a:cxn ang="0">
                  <a:pos x="10" y="193"/>
                </a:cxn>
                <a:cxn ang="0">
                  <a:pos x="8" y="164"/>
                </a:cxn>
                <a:cxn ang="0">
                  <a:pos x="14" y="134"/>
                </a:cxn>
                <a:cxn ang="0">
                  <a:pos x="32" y="127"/>
                </a:cxn>
                <a:cxn ang="0">
                  <a:pos x="55" y="113"/>
                </a:cxn>
                <a:cxn ang="0">
                  <a:pos x="74" y="100"/>
                </a:cxn>
                <a:cxn ang="0">
                  <a:pos x="91" y="98"/>
                </a:cxn>
                <a:cxn ang="0">
                  <a:pos x="114" y="107"/>
                </a:cxn>
                <a:cxn ang="0">
                  <a:pos x="130" y="129"/>
                </a:cxn>
                <a:cxn ang="0">
                  <a:pos x="137" y="125"/>
                </a:cxn>
                <a:cxn ang="0">
                  <a:pos x="162" y="120"/>
                </a:cxn>
                <a:cxn ang="0">
                  <a:pos x="187" y="114"/>
                </a:cxn>
                <a:cxn ang="0">
                  <a:pos x="207" y="130"/>
                </a:cxn>
                <a:cxn ang="0">
                  <a:pos x="237" y="123"/>
                </a:cxn>
                <a:cxn ang="0">
                  <a:pos x="215" y="95"/>
                </a:cxn>
                <a:cxn ang="0">
                  <a:pos x="228" y="72"/>
                </a:cxn>
                <a:cxn ang="0">
                  <a:pos x="244" y="59"/>
                </a:cxn>
                <a:cxn ang="0">
                  <a:pos x="237" y="50"/>
                </a:cxn>
                <a:cxn ang="0">
                  <a:pos x="239" y="39"/>
                </a:cxn>
                <a:cxn ang="0">
                  <a:pos x="262" y="38"/>
                </a:cxn>
                <a:cxn ang="0">
                  <a:pos x="281" y="32"/>
                </a:cxn>
                <a:cxn ang="0">
                  <a:pos x="299" y="23"/>
                </a:cxn>
                <a:cxn ang="0">
                  <a:pos x="344" y="13"/>
                </a:cxn>
                <a:cxn ang="0">
                  <a:pos x="358" y="2"/>
                </a:cxn>
                <a:cxn ang="0">
                  <a:pos x="374" y="4"/>
                </a:cxn>
                <a:cxn ang="0">
                  <a:pos x="390" y="16"/>
                </a:cxn>
                <a:cxn ang="0">
                  <a:pos x="397" y="34"/>
                </a:cxn>
                <a:cxn ang="0">
                  <a:pos x="412" y="34"/>
                </a:cxn>
                <a:cxn ang="0">
                  <a:pos x="428" y="41"/>
                </a:cxn>
                <a:cxn ang="0">
                  <a:pos x="428" y="47"/>
                </a:cxn>
                <a:cxn ang="0">
                  <a:pos x="442" y="50"/>
                </a:cxn>
                <a:cxn ang="0">
                  <a:pos x="460" y="41"/>
                </a:cxn>
                <a:cxn ang="0">
                  <a:pos x="485" y="31"/>
                </a:cxn>
                <a:cxn ang="0">
                  <a:pos x="501" y="59"/>
                </a:cxn>
                <a:cxn ang="0">
                  <a:pos x="551" y="114"/>
                </a:cxn>
                <a:cxn ang="0">
                  <a:pos x="572" y="125"/>
                </a:cxn>
                <a:cxn ang="0">
                  <a:pos x="592" y="120"/>
                </a:cxn>
                <a:cxn ang="0">
                  <a:pos x="603" y="136"/>
                </a:cxn>
                <a:cxn ang="0">
                  <a:pos x="619" y="152"/>
                </a:cxn>
                <a:cxn ang="0">
                  <a:pos x="642" y="154"/>
                </a:cxn>
                <a:cxn ang="0">
                  <a:pos x="638" y="182"/>
                </a:cxn>
                <a:cxn ang="0">
                  <a:pos x="597" y="216"/>
                </a:cxn>
                <a:cxn ang="0">
                  <a:pos x="535" y="266"/>
                </a:cxn>
                <a:cxn ang="0">
                  <a:pos x="538" y="321"/>
                </a:cxn>
                <a:cxn ang="0">
                  <a:pos x="488" y="305"/>
                </a:cxn>
                <a:cxn ang="0">
                  <a:pos x="438" y="302"/>
                </a:cxn>
                <a:cxn ang="0">
                  <a:pos x="403" y="311"/>
                </a:cxn>
                <a:cxn ang="0">
                  <a:pos x="381" y="325"/>
                </a:cxn>
                <a:cxn ang="0">
                  <a:pos x="342" y="343"/>
                </a:cxn>
                <a:cxn ang="0">
                  <a:pos x="305" y="298"/>
                </a:cxn>
              </a:cxnLst>
              <a:rect l="0" t="0" r="r" b="b"/>
              <a:pathLst>
                <a:path w="649" h="348">
                  <a:moveTo>
                    <a:pt x="151" y="263"/>
                  </a:moveTo>
                  <a:lnTo>
                    <a:pt x="151" y="341"/>
                  </a:lnTo>
                  <a:lnTo>
                    <a:pt x="148" y="343"/>
                  </a:lnTo>
                  <a:lnTo>
                    <a:pt x="142" y="343"/>
                  </a:lnTo>
                  <a:lnTo>
                    <a:pt x="139" y="341"/>
                  </a:lnTo>
                  <a:lnTo>
                    <a:pt x="135" y="332"/>
                  </a:lnTo>
                  <a:lnTo>
                    <a:pt x="133" y="330"/>
                  </a:lnTo>
                  <a:lnTo>
                    <a:pt x="132" y="325"/>
                  </a:lnTo>
                  <a:lnTo>
                    <a:pt x="130" y="323"/>
                  </a:lnTo>
                  <a:lnTo>
                    <a:pt x="121" y="320"/>
                  </a:lnTo>
                  <a:lnTo>
                    <a:pt x="119" y="320"/>
                  </a:lnTo>
                  <a:lnTo>
                    <a:pt x="103" y="323"/>
                  </a:lnTo>
                  <a:lnTo>
                    <a:pt x="94" y="332"/>
                  </a:lnTo>
                  <a:lnTo>
                    <a:pt x="94" y="320"/>
                  </a:lnTo>
                  <a:lnTo>
                    <a:pt x="98" y="316"/>
                  </a:lnTo>
                  <a:lnTo>
                    <a:pt x="98" y="311"/>
                  </a:lnTo>
                  <a:lnTo>
                    <a:pt x="94" y="309"/>
                  </a:lnTo>
                  <a:lnTo>
                    <a:pt x="91" y="309"/>
                  </a:lnTo>
                  <a:lnTo>
                    <a:pt x="85" y="307"/>
                  </a:lnTo>
                  <a:lnTo>
                    <a:pt x="82" y="302"/>
                  </a:lnTo>
                  <a:lnTo>
                    <a:pt x="76" y="302"/>
                  </a:lnTo>
                  <a:lnTo>
                    <a:pt x="74" y="291"/>
                  </a:lnTo>
                  <a:lnTo>
                    <a:pt x="73" y="286"/>
                  </a:lnTo>
                  <a:lnTo>
                    <a:pt x="69" y="284"/>
                  </a:lnTo>
                  <a:lnTo>
                    <a:pt x="67" y="279"/>
                  </a:lnTo>
                  <a:lnTo>
                    <a:pt x="60" y="277"/>
                  </a:lnTo>
                  <a:lnTo>
                    <a:pt x="57" y="271"/>
                  </a:lnTo>
                  <a:lnTo>
                    <a:pt x="60" y="270"/>
                  </a:lnTo>
                  <a:lnTo>
                    <a:pt x="66" y="270"/>
                  </a:lnTo>
                  <a:lnTo>
                    <a:pt x="73" y="271"/>
                  </a:lnTo>
                  <a:lnTo>
                    <a:pt x="74" y="271"/>
                  </a:lnTo>
                  <a:lnTo>
                    <a:pt x="80" y="271"/>
                  </a:lnTo>
                  <a:lnTo>
                    <a:pt x="76" y="266"/>
                  </a:lnTo>
                  <a:lnTo>
                    <a:pt x="76" y="261"/>
                  </a:lnTo>
                  <a:lnTo>
                    <a:pt x="78" y="257"/>
                  </a:lnTo>
                  <a:lnTo>
                    <a:pt x="80" y="257"/>
                  </a:lnTo>
                  <a:lnTo>
                    <a:pt x="80" y="259"/>
                  </a:lnTo>
                  <a:lnTo>
                    <a:pt x="83" y="259"/>
                  </a:lnTo>
                  <a:lnTo>
                    <a:pt x="87" y="257"/>
                  </a:lnTo>
                  <a:lnTo>
                    <a:pt x="87" y="255"/>
                  </a:lnTo>
                  <a:lnTo>
                    <a:pt x="91" y="252"/>
                  </a:lnTo>
                  <a:lnTo>
                    <a:pt x="96" y="252"/>
                  </a:lnTo>
                  <a:lnTo>
                    <a:pt x="105" y="257"/>
                  </a:lnTo>
                  <a:lnTo>
                    <a:pt x="108" y="255"/>
                  </a:lnTo>
                  <a:lnTo>
                    <a:pt x="112" y="254"/>
                  </a:lnTo>
                  <a:lnTo>
                    <a:pt x="114" y="254"/>
                  </a:lnTo>
                  <a:lnTo>
                    <a:pt x="115" y="255"/>
                  </a:lnTo>
                  <a:lnTo>
                    <a:pt x="123" y="259"/>
                  </a:lnTo>
                  <a:lnTo>
                    <a:pt x="126" y="259"/>
                  </a:lnTo>
                  <a:lnTo>
                    <a:pt x="130" y="259"/>
                  </a:lnTo>
                  <a:lnTo>
                    <a:pt x="132" y="257"/>
                  </a:lnTo>
                  <a:lnTo>
                    <a:pt x="130" y="254"/>
                  </a:lnTo>
                  <a:lnTo>
                    <a:pt x="132" y="254"/>
                  </a:lnTo>
                  <a:lnTo>
                    <a:pt x="126" y="245"/>
                  </a:lnTo>
                  <a:lnTo>
                    <a:pt x="124" y="243"/>
                  </a:lnTo>
                  <a:lnTo>
                    <a:pt x="123" y="241"/>
                  </a:lnTo>
                  <a:lnTo>
                    <a:pt x="119" y="241"/>
                  </a:lnTo>
                  <a:lnTo>
                    <a:pt x="115" y="236"/>
                  </a:lnTo>
                  <a:lnTo>
                    <a:pt x="114" y="229"/>
                  </a:lnTo>
                  <a:lnTo>
                    <a:pt x="112" y="225"/>
                  </a:lnTo>
                  <a:lnTo>
                    <a:pt x="112" y="227"/>
                  </a:lnTo>
                  <a:lnTo>
                    <a:pt x="108" y="221"/>
                  </a:lnTo>
                  <a:lnTo>
                    <a:pt x="108" y="221"/>
                  </a:lnTo>
                  <a:lnTo>
                    <a:pt x="107" y="218"/>
                  </a:lnTo>
                  <a:lnTo>
                    <a:pt x="101" y="214"/>
                  </a:lnTo>
                  <a:lnTo>
                    <a:pt x="98" y="213"/>
                  </a:lnTo>
                  <a:lnTo>
                    <a:pt x="98" y="213"/>
                  </a:lnTo>
                  <a:lnTo>
                    <a:pt x="94" y="211"/>
                  </a:lnTo>
                  <a:lnTo>
                    <a:pt x="85" y="214"/>
                  </a:lnTo>
                  <a:lnTo>
                    <a:pt x="83" y="213"/>
                  </a:lnTo>
                  <a:lnTo>
                    <a:pt x="71" y="211"/>
                  </a:lnTo>
                  <a:lnTo>
                    <a:pt x="60" y="220"/>
                  </a:lnTo>
                  <a:lnTo>
                    <a:pt x="33" y="225"/>
                  </a:lnTo>
                  <a:lnTo>
                    <a:pt x="39" y="230"/>
                  </a:lnTo>
                  <a:lnTo>
                    <a:pt x="35" y="232"/>
                  </a:lnTo>
                  <a:lnTo>
                    <a:pt x="32" y="230"/>
                  </a:lnTo>
                  <a:lnTo>
                    <a:pt x="32" y="229"/>
                  </a:lnTo>
                  <a:lnTo>
                    <a:pt x="30" y="229"/>
                  </a:lnTo>
                  <a:lnTo>
                    <a:pt x="26" y="229"/>
                  </a:lnTo>
                  <a:lnTo>
                    <a:pt x="24" y="227"/>
                  </a:lnTo>
                  <a:lnTo>
                    <a:pt x="24" y="225"/>
                  </a:lnTo>
                  <a:lnTo>
                    <a:pt x="26" y="223"/>
                  </a:lnTo>
                  <a:lnTo>
                    <a:pt x="26" y="221"/>
                  </a:lnTo>
                  <a:lnTo>
                    <a:pt x="28" y="221"/>
                  </a:lnTo>
                  <a:lnTo>
                    <a:pt x="32" y="223"/>
                  </a:lnTo>
                  <a:lnTo>
                    <a:pt x="35" y="221"/>
                  </a:lnTo>
                  <a:lnTo>
                    <a:pt x="32" y="205"/>
                  </a:lnTo>
                  <a:lnTo>
                    <a:pt x="30" y="204"/>
                  </a:lnTo>
                  <a:lnTo>
                    <a:pt x="28" y="202"/>
                  </a:lnTo>
                  <a:lnTo>
                    <a:pt x="28" y="200"/>
                  </a:lnTo>
                  <a:lnTo>
                    <a:pt x="24" y="196"/>
                  </a:lnTo>
                  <a:lnTo>
                    <a:pt x="17" y="196"/>
                  </a:lnTo>
                  <a:lnTo>
                    <a:pt x="14" y="196"/>
                  </a:lnTo>
                  <a:lnTo>
                    <a:pt x="14" y="198"/>
                  </a:lnTo>
                  <a:lnTo>
                    <a:pt x="10" y="195"/>
                  </a:lnTo>
                  <a:lnTo>
                    <a:pt x="10" y="193"/>
                  </a:lnTo>
                  <a:lnTo>
                    <a:pt x="8" y="191"/>
                  </a:lnTo>
                  <a:lnTo>
                    <a:pt x="10" y="189"/>
                  </a:lnTo>
                  <a:lnTo>
                    <a:pt x="8" y="186"/>
                  </a:lnTo>
                  <a:lnTo>
                    <a:pt x="8" y="184"/>
                  </a:lnTo>
                  <a:lnTo>
                    <a:pt x="0" y="182"/>
                  </a:lnTo>
                  <a:lnTo>
                    <a:pt x="3" y="168"/>
                  </a:lnTo>
                  <a:lnTo>
                    <a:pt x="7" y="166"/>
                  </a:lnTo>
                  <a:lnTo>
                    <a:pt x="8" y="164"/>
                  </a:lnTo>
                  <a:lnTo>
                    <a:pt x="7" y="163"/>
                  </a:lnTo>
                  <a:lnTo>
                    <a:pt x="5" y="159"/>
                  </a:lnTo>
                  <a:lnTo>
                    <a:pt x="7" y="147"/>
                  </a:lnTo>
                  <a:lnTo>
                    <a:pt x="12" y="143"/>
                  </a:lnTo>
                  <a:lnTo>
                    <a:pt x="12" y="141"/>
                  </a:lnTo>
                  <a:lnTo>
                    <a:pt x="12" y="139"/>
                  </a:lnTo>
                  <a:lnTo>
                    <a:pt x="14" y="138"/>
                  </a:lnTo>
                  <a:lnTo>
                    <a:pt x="14" y="134"/>
                  </a:lnTo>
                  <a:lnTo>
                    <a:pt x="16" y="130"/>
                  </a:lnTo>
                  <a:lnTo>
                    <a:pt x="17" y="132"/>
                  </a:lnTo>
                  <a:lnTo>
                    <a:pt x="17" y="134"/>
                  </a:lnTo>
                  <a:lnTo>
                    <a:pt x="23" y="138"/>
                  </a:lnTo>
                  <a:lnTo>
                    <a:pt x="26" y="148"/>
                  </a:lnTo>
                  <a:lnTo>
                    <a:pt x="30" y="148"/>
                  </a:lnTo>
                  <a:lnTo>
                    <a:pt x="37" y="143"/>
                  </a:lnTo>
                  <a:lnTo>
                    <a:pt x="32" y="127"/>
                  </a:lnTo>
                  <a:lnTo>
                    <a:pt x="35" y="129"/>
                  </a:lnTo>
                  <a:lnTo>
                    <a:pt x="44" y="122"/>
                  </a:lnTo>
                  <a:lnTo>
                    <a:pt x="46" y="120"/>
                  </a:lnTo>
                  <a:lnTo>
                    <a:pt x="46" y="114"/>
                  </a:lnTo>
                  <a:lnTo>
                    <a:pt x="48" y="114"/>
                  </a:lnTo>
                  <a:lnTo>
                    <a:pt x="51" y="114"/>
                  </a:lnTo>
                  <a:lnTo>
                    <a:pt x="53" y="114"/>
                  </a:lnTo>
                  <a:lnTo>
                    <a:pt x="55" y="113"/>
                  </a:lnTo>
                  <a:lnTo>
                    <a:pt x="58" y="111"/>
                  </a:lnTo>
                  <a:lnTo>
                    <a:pt x="60" y="109"/>
                  </a:lnTo>
                  <a:lnTo>
                    <a:pt x="62" y="107"/>
                  </a:lnTo>
                  <a:lnTo>
                    <a:pt x="64" y="105"/>
                  </a:lnTo>
                  <a:lnTo>
                    <a:pt x="64" y="104"/>
                  </a:lnTo>
                  <a:lnTo>
                    <a:pt x="66" y="102"/>
                  </a:lnTo>
                  <a:lnTo>
                    <a:pt x="71" y="100"/>
                  </a:lnTo>
                  <a:lnTo>
                    <a:pt x="74" y="100"/>
                  </a:lnTo>
                  <a:lnTo>
                    <a:pt x="76" y="105"/>
                  </a:lnTo>
                  <a:lnTo>
                    <a:pt x="82" y="104"/>
                  </a:lnTo>
                  <a:lnTo>
                    <a:pt x="83" y="105"/>
                  </a:lnTo>
                  <a:lnTo>
                    <a:pt x="83" y="104"/>
                  </a:lnTo>
                  <a:lnTo>
                    <a:pt x="85" y="102"/>
                  </a:lnTo>
                  <a:lnTo>
                    <a:pt x="85" y="98"/>
                  </a:lnTo>
                  <a:lnTo>
                    <a:pt x="89" y="100"/>
                  </a:lnTo>
                  <a:lnTo>
                    <a:pt x="91" y="98"/>
                  </a:lnTo>
                  <a:lnTo>
                    <a:pt x="92" y="98"/>
                  </a:lnTo>
                  <a:lnTo>
                    <a:pt x="94" y="104"/>
                  </a:lnTo>
                  <a:lnTo>
                    <a:pt x="96" y="105"/>
                  </a:lnTo>
                  <a:lnTo>
                    <a:pt x="101" y="104"/>
                  </a:lnTo>
                  <a:lnTo>
                    <a:pt x="103" y="105"/>
                  </a:lnTo>
                  <a:lnTo>
                    <a:pt x="107" y="104"/>
                  </a:lnTo>
                  <a:lnTo>
                    <a:pt x="110" y="104"/>
                  </a:lnTo>
                  <a:lnTo>
                    <a:pt x="114" y="107"/>
                  </a:lnTo>
                  <a:lnTo>
                    <a:pt x="115" y="111"/>
                  </a:lnTo>
                  <a:lnTo>
                    <a:pt x="121" y="114"/>
                  </a:lnTo>
                  <a:lnTo>
                    <a:pt x="123" y="116"/>
                  </a:lnTo>
                  <a:lnTo>
                    <a:pt x="123" y="118"/>
                  </a:lnTo>
                  <a:lnTo>
                    <a:pt x="126" y="122"/>
                  </a:lnTo>
                  <a:lnTo>
                    <a:pt x="126" y="127"/>
                  </a:lnTo>
                  <a:lnTo>
                    <a:pt x="128" y="129"/>
                  </a:lnTo>
                  <a:lnTo>
                    <a:pt x="130" y="129"/>
                  </a:lnTo>
                  <a:lnTo>
                    <a:pt x="130" y="122"/>
                  </a:lnTo>
                  <a:lnTo>
                    <a:pt x="128" y="120"/>
                  </a:lnTo>
                  <a:lnTo>
                    <a:pt x="130" y="118"/>
                  </a:lnTo>
                  <a:lnTo>
                    <a:pt x="133" y="118"/>
                  </a:lnTo>
                  <a:lnTo>
                    <a:pt x="133" y="120"/>
                  </a:lnTo>
                  <a:lnTo>
                    <a:pt x="135" y="122"/>
                  </a:lnTo>
                  <a:lnTo>
                    <a:pt x="135" y="123"/>
                  </a:lnTo>
                  <a:lnTo>
                    <a:pt x="137" y="125"/>
                  </a:lnTo>
                  <a:lnTo>
                    <a:pt x="146" y="129"/>
                  </a:lnTo>
                  <a:lnTo>
                    <a:pt x="149" y="129"/>
                  </a:lnTo>
                  <a:lnTo>
                    <a:pt x="155" y="123"/>
                  </a:lnTo>
                  <a:lnTo>
                    <a:pt x="155" y="122"/>
                  </a:lnTo>
                  <a:lnTo>
                    <a:pt x="157" y="120"/>
                  </a:lnTo>
                  <a:lnTo>
                    <a:pt x="158" y="120"/>
                  </a:lnTo>
                  <a:lnTo>
                    <a:pt x="160" y="118"/>
                  </a:lnTo>
                  <a:lnTo>
                    <a:pt x="162" y="120"/>
                  </a:lnTo>
                  <a:lnTo>
                    <a:pt x="164" y="116"/>
                  </a:lnTo>
                  <a:lnTo>
                    <a:pt x="167" y="118"/>
                  </a:lnTo>
                  <a:lnTo>
                    <a:pt x="169" y="116"/>
                  </a:lnTo>
                  <a:lnTo>
                    <a:pt x="174" y="122"/>
                  </a:lnTo>
                  <a:lnTo>
                    <a:pt x="180" y="118"/>
                  </a:lnTo>
                  <a:lnTo>
                    <a:pt x="180" y="116"/>
                  </a:lnTo>
                  <a:lnTo>
                    <a:pt x="185" y="116"/>
                  </a:lnTo>
                  <a:lnTo>
                    <a:pt x="187" y="114"/>
                  </a:lnTo>
                  <a:lnTo>
                    <a:pt x="190" y="116"/>
                  </a:lnTo>
                  <a:lnTo>
                    <a:pt x="192" y="118"/>
                  </a:lnTo>
                  <a:lnTo>
                    <a:pt x="192" y="123"/>
                  </a:lnTo>
                  <a:lnTo>
                    <a:pt x="196" y="127"/>
                  </a:lnTo>
                  <a:lnTo>
                    <a:pt x="201" y="127"/>
                  </a:lnTo>
                  <a:lnTo>
                    <a:pt x="205" y="127"/>
                  </a:lnTo>
                  <a:lnTo>
                    <a:pt x="205" y="127"/>
                  </a:lnTo>
                  <a:lnTo>
                    <a:pt x="207" y="130"/>
                  </a:lnTo>
                  <a:lnTo>
                    <a:pt x="212" y="130"/>
                  </a:lnTo>
                  <a:lnTo>
                    <a:pt x="214" y="129"/>
                  </a:lnTo>
                  <a:lnTo>
                    <a:pt x="215" y="122"/>
                  </a:lnTo>
                  <a:lnTo>
                    <a:pt x="219" y="123"/>
                  </a:lnTo>
                  <a:lnTo>
                    <a:pt x="221" y="127"/>
                  </a:lnTo>
                  <a:lnTo>
                    <a:pt x="231" y="127"/>
                  </a:lnTo>
                  <a:lnTo>
                    <a:pt x="233" y="125"/>
                  </a:lnTo>
                  <a:lnTo>
                    <a:pt x="237" y="123"/>
                  </a:lnTo>
                  <a:lnTo>
                    <a:pt x="242" y="111"/>
                  </a:lnTo>
                  <a:lnTo>
                    <a:pt x="240" y="107"/>
                  </a:lnTo>
                  <a:lnTo>
                    <a:pt x="231" y="105"/>
                  </a:lnTo>
                  <a:lnTo>
                    <a:pt x="228" y="102"/>
                  </a:lnTo>
                  <a:lnTo>
                    <a:pt x="221" y="100"/>
                  </a:lnTo>
                  <a:lnTo>
                    <a:pt x="221" y="98"/>
                  </a:lnTo>
                  <a:lnTo>
                    <a:pt x="221" y="97"/>
                  </a:lnTo>
                  <a:lnTo>
                    <a:pt x="215" y="95"/>
                  </a:lnTo>
                  <a:lnTo>
                    <a:pt x="215" y="93"/>
                  </a:lnTo>
                  <a:lnTo>
                    <a:pt x="217" y="93"/>
                  </a:lnTo>
                  <a:lnTo>
                    <a:pt x="221" y="89"/>
                  </a:lnTo>
                  <a:lnTo>
                    <a:pt x="230" y="86"/>
                  </a:lnTo>
                  <a:lnTo>
                    <a:pt x="231" y="84"/>
                  </a:lnTo>
                  <a:lnTo>
                    <a:pt x="231" y="80"/>
                  </a:lnTo>
                  <a:lnTo>
                    <a:pt x="226" y="73"/>
                  </a:lnTo>
                  <a:lnTo>
                    <a:pt x="228" y="72"/>
                  </a:lnTo>
                  <a:lnTo>
                    <a:pt x="230" y="70"/>
                  </a:lnTo>
                  <a:lnTo>
                    <a:pt x="231" y="68"/>
                  </a:lnTo>
                  <a:lnTo>
                    <a:pt x="233" y="66"/>
                  </a:lnTo>
                  <a:lnTo>
                    <a:pt x="246" y="66"/>
                  </a:lnTo>
                  <a:lnTo>
                    <a:pt x="249" y="66"/>
                  </a:lnTo>
                  <a:lnTo>
                    <a:pt x="249" y="64"/>
                  </a:lnTo>
                  <a:lnTo>
                    <a:pt x="249" y="63"/>
                  </a:lnTo>
                  <a:lnTo>
                    <a:pt x="244" y="59"/>
                  </a:lnTo>
                  <a:lnTo>
                    <a:pt x="235" y="59"/>
                  </a:lnTo>
                  <a:lnTo>
                    <a:pt x="233" y="56"/>
                  </a:lnTo>
                  <a:lnTo>
                    <a:pt x="233" y="54"/>
                  </a:lnTo>
                  <a:lnTo>
                    <a:pt x="237" y="54"/>
                  </a:lnTo>
                  <a:lnTo>
                    <a:pt x="239" y="54"/>
                  </a:lnTo>
                  <a:lnTo>
                    <a:pt x="240" y="50"/>
                  </a:lnTo>
                  <a:lnTo>
                    <a:pt x="239" y="50"/>
                  </a:lnTo>
                  <a:lnTo>
                    <a:pt x="237" y="50"/>
                  </a:lnTo>
                  <a:lnTo>
                    <a:pt x="231" y="50"/>
                  </a:lnTo>
                  <a:lnTo>
                    <a:pt x="231" y="48"/>
                  </a:lnTo>
                  <a:lnTo>
                    <a:pt x="231" y="47"/>
                  </a:lnTo>
                  <a:lnTo>
                    <a:pt x="233" y="45"/>
                  </a:lnTo>
                  <a:lnTo>
                    <a:pt x="230" y="41"/>
                  </a:lnTo>
                  <a:lnTo>
                    <a:pt x="235" y="41"/>
                  </a:lnTo>
                  <a:lnTo>
                    <a:pt x="237" y="39"/>
                  </a:lnTo>
                  <a:lnTo>
                    <a:pt x="239" y="39"/>
                  </a:lnTo>
                  <a:lnTo>
                    <a:pt x="240" y="41"/>
                  </a:lnTo>
                  <a:lnTo>
                    <a:pt x="242" y="39"/>
                  </a:lnTo>
                  <a:lnTo>
                    <a:pt x="246" y="41"/>
                  </a:lnTo>
                  <a:lnTo>
                    <a:pt x="248" y="39"/>
                  </a:lnTo>
                  <a:lnTo>
                    <a:pt x="255" y="39"/>
                  </a:lnTo>
                  <a:lnTo>
                    <a:pt x="256" y="41"/>
                  </a:lnTo>
                  <a:lnTo>
                    <a:pt x="258" y="38"/>
                  </a:lnTo>
                  <a:lnTo>
                    <a:pt x="262" y="38"/>
                  </a:lnTo>
                  <a:lnTo>
                    <a:pt x="265" y="38"/>
                  </a:lnTo>
                  <a:lnTo>
                    <a:pt x="267" y="36"/>
                  </a:lnTo>
                  <a:lnTo>
                    <a:pt x="269" y="36"/>
                  </a:lnTo>
                  <a:lnTo>
                    <a:pt x="274" y="32"/>
                  </a:lnTo>
                  <a:lnTo>
                    <a:pt x="276" y="34"/>
                  </a:lnTo>
                  <a:lnTo>
                    <a:pt x="278" y="34"/>
                  </a:lnTo>
                  <a:lnTo>
                    <a:pt x="280" y="34"/>
                  </a:lnTo>
                  <a:lnTo>
                    <a:pt x="281" y="32"/>
                  </a:lnTo>
                  <a:lnTo>
                    <a:pt x="285" y="31"/>
                  </a:lnTo>
                  <a:lnTo>
                    <a:pt x="287" y="31"/>
                  </a:lnTo>
                  <a:lnTo>
                    <a:pt x="290" y="31"/>
                  </a:lnTo>
                  <a:lnTo>
                    <a:pt x="292" y="29"/>
                  </a:lnTo>
                  <a:lnTo>
                    <a:pt x="294" y="29"/>
                  </a:lnTo>
                  <a:lnTo>
                    <a:pt x="296" y="31"/>
                  </a:lnTo>
                  <a:lnTo>
                    <a:pt x="298" y="27"/>
                  </a:lnTo>
                  <a:lnTo>
                    <a:pt x="299" y="23"/>
                  </a:lnTo>
                  <a:lnTo>
                    <a:pt x="301" y="22"/>
                  </a:lnTo>
                  <a:lnTo>
                    <a:pt x="303" y="22"/>
                  </a:lnTo>
                  <a:lnTo>
                    <a:pt x="306" y="23"/>
                  </a:lnTo>
                  <a:lnTo>
                    <a:pt x="312" y="22"/>
                  </a:lnTo>
                  <a:lnTo>
                    <a:pt x="310" y="22"/>
                  </a:lnTo>
                  <a:lnTo>
                    <a:pt x="339" y="14"/>
                  </a:lnTo>
                  <a:lnTo>
                    <a:pt x="340" y="13"/>
                  </a:lnTo>
                  <a:lnTo>
                    <a:pt x="344" y="13"/>
                  </a:lnTo>
                  <a:lnTo>
                    <a:pt x="346" y="13"/>
                  </a:lnTo>
                  <a:lnTo>
                    <a:pt x="347" y="11"/>
                  </a:lnTo>
                  <a:lnTo>
                    <a:pt x="347" y="6"/>
                  </a:lnTo>
                  <a:lnTo>
                    <a:pt x="349" y="7"/>
                  </a:lnTo>
                  <a:lnTo>
                    <a:pt x="351" y="6"/>
                  </a:lnTo>
                  <a:lnTo>
                    <a:pt x="353" y="4"/>
                  </a:lnTo>
                  <a:lnTo>
                    <a:pt x="355" y="2"/>
                  </a:lnTo>
                  <a:lnTo>
                    <a:pt x="358" y="2"/>
                  </a:lnTo>
                  <a:lnTo>
                    <a:pt x="358" y="0"/>
                  </a:lnTo>
                  <a:lnTo>
                    <a:pt x="362" y="0"/>
                  </a:lnTo>
                  <a:lnTo>
                    <a:pt x="364" y="2"/>
                  </a:lnTo>
                  <a:lnTo>
                    <a:pt x="365" y="2"/>
                  </a:lnTo>
                  <a:lnTo>
                    <a:pt x="367" y="2"/>
                  </a:lnTo>
                  <a:lnTo>
                    <a:pt x="369" y="2"/>
                  </a:lnTo>
                  <a:lnTo>
                    <a:pt x="372" y="2"/>
                  </a:lnTo>
                  <a:lnTo>
                    <a:pt x="374" y="4"/>
                  </a:lnTo>
                  <a:lnTo>
                    <a:pt x="378" y="7"/>
                  </a:lnTo>
                  <a:lnTo>
                    <a:pt x="380" y="6"/>
                  </a:lnTo>
                  <a:lnTo>
                    <a:pt x="381" y="4"/>
                  </a:lnTo>
                  <a:lnTo>
                    <a:pt x="387" y="4"/>
                  </a:lnTo>
                  <a:lnTo>
                    <a:pt x="389" y="6"/>
                  </a:lnTo>
                  <a:lnTo>
                    <a:pt x="390" y="7"/>
                  </a:lnTo>
                  <a:lnTo>
                    <a:pt x="390" y="9"/>
                  </a:lnTo>
                  <a:lnTo>
                    <a:pt x="390" y="16"/>
                  </a:lnTo>
                  <a:lnTo>
                    <a:pt x="392" y="18"/>
                  </a:lnTo>
                  <a:lnTo>
                    <a:pt x="396" y="22"/>
                  </a:lnTo>
                  <a:lnTo>
                    <a:pt x="394" y="23"/>
                  </a:lnTo>
                  <a:lnTo>
                    <a:pt x="394" y="27"/>
                  </a:lnTo>
                  <a:lnTo>
                    <a:pt x="392" y="32"/>
                  </a:lnTo>
                  <a:lnTo>
                    <a:pt x="392" y="34"/>
                  </a:lnTo>
                  <a:lnTo>
                    <a:pt x="394" y="36"/>
                  </a:lnTo>
                  <a:lnTo>
                    <a:pt x="397" y="34"/>
                  </a:lnTo>
                  <a:lnTo>
                    <a:pt x="399" y="36"/>
                  </a:lnTo>
                  <a:lnTo>
                    <a:pt x="403" y="36"/>
                  </a:lnTo>
                  <a:lnTo>
                    <a:pt x="403" y="34"/>
                  </a:lnTo>
                  <a:lnTo>
                    <a:pt x="406" y="34"/>
                  </a:lnTo>
                  <a:lnTo>
                    <a:pt x="408" y="34"/>
                  </a:lnTo>
                  <a:lnTo>
                    <a:pt x="408" y="29"/>
                  </a:lnTo>
                  <a:lnTo>
                    <a:pt x="410" y="31"/>
                  </a:lnTo>
                  <a:lnTo>
                    <a:pt x="412" y="34"/>
                  </a:lnTo>
                  <a:lnTo>
                    <a:pt x="413" y="36"/>
                  </a:lnTo>
                  <a:lnTo>
                    <a:pt x="413" y="41"/>
                  </a:lnTo>
                  <a:lnTo>
                    <a:pt x="417" y="41"/>
                  </a:lnTo>
                  <a:lnTo>
                    <a:pt x="417" y="39"/>
                  </a:lnTo>
                  <a:lnTo>
                    <a:pt x="415" y="38"/>
                  </a:lnTo>
                  <a:lnTo>
                    <a:pt x="417" y="36"/>
                  </a:lnTo>
                  <a:lnTo>
                    <a:pt x="422" y="38"/>
                  </a:lnTo>
                  <a:lnTo>
                    <a:pt x="428" y="41"/>
                  </a:lnTo>
                  <a:lnTo>
                    <a:pt x="430" y="41"/>
                  </a:lnTo>
                  <a:lnTo>
                    <a:pt x="431" y="39"/>
                  </a:lnTo>
                  <a:lnTo>
                    <a:pt x="433" y="38"/>
                  </a:lnTo>
                  <a:lnTo>
                    <a:pt x="435" y="41"/>
                  </a:lnTo>
                  <a:lnTo>
                    <a:pt x="435" y="43"/>
                  </a:lnTo>
                  <a:lnTo>
                    <a:pt x="431" y="43"/>
                  </a:lnTo>
                  <a:lnTo>
                    <a:pt x="430" y="45"/>
                  </a:lnTo>
                  <a:lnTo>
                    <a:pt x="428" y="47"/>
                  </a:lnTo>
                  <a:lnTo>
                    <a:pt x="428" y="48"/>
                  </a:lnTo>
                  <a:lnTo>
                    <a:pt x="428" y="52"/>
                  </a:lnTo>
                  <a:lnTo>
                    <a:pt x="430" y="54"/>
                  </a:lnTo>
                  <a:lnTo>
                    <a:pt x="431" y="54"/>
                  </a:lnTo>
                  <a:lnTo>
                    <a:pt x="433" y="52"/>
                  </a:lnTo>
                  <a:lnTo>
                    <a:pt x="438" y="50"/>
                  </a:lnTo>
                  <a:lnTo>
                    <a:pt x="440" y="50"/>
                  </a:lnTo>
                  <a:lnTo>
                    <a:pt x="442" y="50"/>
                  </a:lnTo>
                  <a:lnTo>
                    <a:pt x="444" y="52"/>
                  </a:lnTo>
                  <a:lnTo>
                    <a:pt x="446" y="52"/>
                  </a:lnTo>
                  <a:lnTo>
                    <a:pt x="446" y="50"/>
                  </a:lnTo>
                  <a:lnTo>
                    <a:pt x="447" y="48"/>
                  </a:lnTo>
                  <a:lnTo>
                    <a:pt x="449" y="48"/>
                  </a:lnTo>
                  <a:lnTo>
                    <a:pt x="453" y="45"/>
                  </a:lnTo>
                  <a:lnTo>
                    <a:pt x="456" y="43"/>
                  </a:lnTo>
                  <a:lnTo>
                    <a:pt x="460" y="41"/>
                  </a:lnTo>
                  <a:lnTo>
                    <a:pt x="462" y="36"/>
                  </a:lnTo>
                  <a:lnTo>
                    <a:pt x="463" y="34"/>
                  </a:lnTo>
                  <a:lnTo>
                    <a:pt x="467" y="36"/>
                  </a:lnTo>
                  <a:lnTo>
                    <a:pt x="472" y="34"/>
                  </a:lnTo>
                  <a:lnTo>
                    <a:pt x="474" y="31"/>
                  </a:lnTo>
                  <a:lnTo>
                    <a:pt x="480" y="31"/>
                  </a:lnTo>
                  <a:lnTo>
                    <a:pt x="483" y="29"/>
                  </a:lnTo>
                  <a:lnTo>
                    <a:pt x="485" y="31"/>
                  </a:lnTo>
                  <a:lnTo>
                    <a:pt x="485" y="32"/>
                  </a:lnTo>
                  <a:lnTo>
                    <a:pt x="483" y="34"/>
                  </a:lnTo>
                  <a:lnTo>
                    <a:pt x="481" y="36"/>
                  </a:lnTo>
                  <a:lnTo>
                    <a:pt x="478" y="36"/>
                  </a:lnTo>
                  <a:lnTo>
                    <a:pt x="478" y="38"/>
                  </a:lnTo>
                  <a:lnTo>
                    <a:pt x="480" y="39"/>
                  </a:lnTo>
                  <a:lnTo>
                    <a:pt x="481" y="41"/>
                  </a:lnTo>
                  <a:lnTo>
                    <a:pt x="501" y="59"/>
                  </a:lnTo>
                  <a:lnTo>
                    <a:pt x="537" y="123"/>
                  </a:lnTo>
                  <a:lnTo>
                    <a:pt x="540" y="120"/>
                  </a:lnTo>
                  <a:lnTo>
                    <a:pt x="542" y="118"/>
                  </a:lnTo>
                  <a:lnTo>
                    <a:pt x="542" y="116"/>
                  </a:lnTo>
                  <a:lnTo>
                    <a:pt x="544" y="113"/>
                  </a:lnTo>
                  <a:lnTo>
                    <a:pt x="547" y="111"/>
                  </a:lnTo>
                  <a:lnTo>
                    <a:pt x="547" y="114"/>
                  </a:lnTo>
                  <a:lnTo>
                    <a:pt x="551" y="114"/>
                  </a:lnTo>
                  <a:lnTo>
                    <a:pt x="554" y="116"/>
                  </a:lnTo>
                  <a:lnTo>
                    <a:pt x="553" y="118"/>
                  </a:lnTo>
                  <a:lnTo>
                    <a:pt x="554" y="122"/>
                  </a:lnTo>
                  <a:lnTo>
                    <a:pt x="556" y="122"/>
                  </a:lnTo>
                  <a:lnTo>
                    <a:pt x="558" y="125"/>
                  </a:lnTo>
                  <a:lnTo>
                    <a:pt x="565" y="125"/>
                  </a:lnTo>
                  <a:lnTo>
                    <a:pt x="571" y="125"/>
                  </a:lnTo>
                  <a:lnTo>
                    <a:pt x="572" y="125"/>
                  </a:lnTo>
                  <a:lnTo>
                    <a:pt x="576" y="125"/>
                  </a:lnTo>
                  <a:lnTo>
                    <a:pt x="578" y="123"/>
                  </a:lnTo>
                  <a:lnTo>
                    <a:pt x="579" y="122"/>
                  </a:lnTo>
                  <a:lnTo>
                    <a:pt x="581" y="122"/>
                  </a:lnTo>
                  <a:lnTo>
                    <a:pt x="583" y="122"/>
                  </a:lnTo>
                  <a:lnTo>
                    <a:pt x="585" y="120"/>
                  </a:lnTo>
                  <a:lnTo>
                    <a:pt x="587" y="118"/>
                  </a:lnTo>
                  <a:lnTo>
                    <a:pt x="592" y="120"/>
                  </a:lnTo>
                  <a:lnTo>
                    <a:pt x="594" y="120"/>
                  </a:lnTo>
                  <a:lnTo>
                    <a:pt x="594" y="122"/>
                  </a:lnTo>
                  <a:lnTo>
                    <a:pt x="595" y="123"/>
                  </a:lnTo>
                  <a:lnTo>
                    <a:pt x="599" y="127"/>
                  </a:lnTo>
                  <a:lnTo>
                    <a:pt x="601" y="129"/>
                  </a:lnTo>
                  <a:lnTo>
                    <a:pt x="603" y="130"/>
                  </a:lnTo>
                  <a:lnTo>
                    <a:pt x="603" y="132"/>
                  </a:lnTo>
                  <a:lnTo>
                    <a:pt x="603" y="136"/>
                  </a:lnTo>
                  <a:lnTo>
                    <a:pt x="603" y="138"/>
                  </a:lnTo>
                  <a:lnTo>
                    <a:pt x="606" y="138"/>
                  </a:lnTo>
                  <a:lnTo>
                    <a:pt x="612" y="141"/>
                  </a:lnTo>
                  <a:lnTo>
                    <a:pt x="613" y="143"/>
                  </a:lnTo>
                  <a:lnTo>
                    <a:pt x="613" y="145"/>
                  </a:lnTo>
                  <a:lnTo>
                    <a:pt x="615" y="147"/>
                  </a:lnTo>
                  <a:lnTo>
                    <a:pt x="617" y="148"/>
                  </a:lnTo>
                  <a:lnTo>
                    <a:pt x="619" y="152"/>
                  </a:lnTo>
                  <a:lnTo>
                    <a:pt x="620" y="154"/>
                  </a:lnTo>
                  <a:lnTo>
                    <a:pt x="626" y="154"/>
                  </a:lnTo>
                  <a:lnTo>
                    <a:pt x="628" y="155"/>
                  </a:lnTo>
                  <a:lnTo>
                    <a:pt x="635" y="155"/>
                  </a:lnTo>
                  <a:lnTo>
                    <a:pt x="635" y="154"/>
                  </a:lnTo>
                  <a:lnTo>
                    <a:pt x="637" y="152"/>
                  </a:lnTo>
                  <a:lnTo>
                    <a:pt x="642" y="150"/>
                  </a:lnTo>
                  <a:lnTo>
                    <a:pt x="642" y="154"/>
                  </a:lnTo>
                  <a:lnTo>
                    <a:pt x="644" y="155"/>
                  </a:lnTo>
                  <a:lnTo>
                    <a:pt x="645" y="157"/>
                  </a:lnTo>
                  <a:lnTo>
                    <a:pt x="647" y="161"/>
                  </a:lnTo>
                  <a:lnTo>
                    <a:pt x="649" y="163"/>
                  </a:lnTo>
                  <a:lnTo>
                    <a:pt x="649" y="164"/>
                  </a:lnTo>
                  <a:lnTo>
                    <a:pt x="647" y="171"/>
                  </a:lnTo>
                  <a:lnTo>
                    <a:pt x="644" y="177"/>
                  </a:lnTo>
                  <a:lnTo>
                    <a:pt x="638" y="182"/>
                  </a:lnTo>
                  <a:lnTo>
                    <a:pt x="633" y="184"/>
                  </a:lnTo>
                  <a:lnTo>
                    <a:pt x="628" y="184"/>
                  </a:lnTo>
                  <a:lnTo>
                    <a:pt x="626" y="189"/>
                  </a:lnTo>
                  <a:lnTo>
                    <a:pt x="624" y="214"/>
                  </a:lnTo>
                  <a:lnTo>
                    <a:pt x="617" y="216"/>
                  </a:lnTo>
                  <a:lnTo>
                    <a:pt x="613" y="220"/>
                  </a:lnTo>
                  <a:lnTo>
                    <a:pt x="606" y="214"/>
                  </a:lnTo>
                  <a:lnTo>
                    <a:pt x="597" y="216"/>
                  </a:lnTo>
                  <a:lnTo>
                    <a:pt x="592" y="214"/>
                  </a:lnTo>
                  <a:lnTo>
                    <a:pt x="588" y="213"/>
                  </a:lnTo>
                  <a:lnTo>
                    <a:pt x="581" y="213"/>
                  </a:lnTo>
                  <a:lnTo>
                    <a:pt x="571" y="246"/>
                  </a:lnTo>
                  <a:lnTo>
                    <a:pt x="572" y="255"/>
                  </a:lnTo>
                  <a:lnTo>
                    <a:pt x="571" y="257"/>
                  </a:lnTo>
                  <a:lnTo>
                    <a:pt x="537" y="263"/>
                  </a:lnTo>
                  <a:lnTo>
                    <a:pt x="535" y="266"/>
                  </a:lnTo>
                  <a:lnTo>
                    <a:pt x="537" y="268"/>
                  </a:lnTo>
                  <a:lnTo>
                    <a:pt x="546" y="298"/>
                  </a:lnTo>
                  <a:lnTo>
                    <a:pt x="546" y="304"/>
                  </a:lnTo>
                  <a:lnTo>
                    <a:pt x="542" y="305"/>
                  </a:lnTo>
                  <a:lnTo>
                    <a:pt x="542" y="309"/>
                  </a:lnTo>
                  <a:lnTo>
                    <a:pt x="540" y="312"/>
                  </a:lnTo>
                  <a:lnTo>
                    <a:pt x="538" y="316"/>
                  </a:lnTo>
                  <a:lnTo>
                    <a:pt x="538" y="321"/>
                  </a:lnTo>
                  <a:lnTo>
                    <a:pt x="537" y="321"/>
                  </a:lnTo>
                  <a:lnTo>
                    <a:pt x="531" y="318"/>
                  </a:lnTo>
                  <a:lnTo>
                    <a:pt x="526" y="316"/>
                  </a:lnTo>
                  <a:lnTo>
                    <a:pt x="522" y="311"/>
                  </a:lnTo>
                  <a:lnTo>
                    <a:pt x="513" y="309"/>
                  </a:lnTo>
                  <a:lnTo>
                    <a:pt x="512" y="309"/>
                  </a:lnTo>
                  <a:lnTo>
                    <a:pt x="492" y="307"/>
                  </a:lnTo>
                  <a:lnTo>
                    <a:pt x="488" y="305"/>
                  </a:lnTo>
                  <a:lnTo>
                    <a:pt x="485" y="305"/>
                  </a:lnTo>
                  <a:lnTo>
                    <a:pt x="481" y="307"/>
                  </a:lnTo>
                  <a:lnTo>
                    <a:pt x="458" y="307"/>
                  </a:lnTo>
                  <a:lnTo>
                    <a:pt x="456" y="305"/>
                  </a:lnTo>
                  <a:lnTo>
                    <a:pt x="455" y="305"/>
                  </a:lnTo>
                  <a:lnTo>
                    <a:pt x="449" y="305"/>
                  </a:lnTo>
                  <a:lnTo>
                    <a:pt x="440" y="300"/>
                  </a:lnTo>
                  <a:lnTo>
                    <a:pt x="438" y="302"/>
                  </a:lnTo>
                  <a:lnTo>
                    <a:pt x="437" y="302"/>
                  </a:lnTo>
                  <a:lnTo>
                    <a:pt x="435" y="304"/>
                  </a:lnTo>
                  <a:lnTo>
                    <a:pt x="431" y="305"/>
                  </a:lnTo>
                  <a:lnTo>
                    <a:pt x="431" y="309"/>
                  </a:lnTo>
                  <a:lnTo>
                    <a:pt x="430" y="311"/>
                  </a:lnTo>
                  <a:lnTo>
                    <a:pt x="428" y="314"/>
                  </a:lnTo>
                  <a:lnTo>
                    <a:pt x="428" y="318"/>
                  </a:lnTo>
                  <a:lnTo>
                    <a:pt x="403" y="311"/>
                  </a:lnTo>
                  <a:lnTo>
                    <a:pt x="401" y="311"/>
                  </a:lnTo>
                  <a:lnTo>
                    <a:pt x="399" y="309"/>
                  </a:lnTo>
                  <a:lnTo>
                    <a:pt x="392" y="311"/>
                  </a:lnTo>
                  <a:lnTo>
                    <a:pt x="390" y="312"/>
                  </a:lnTo>
                  <a:lnTo>
                    <a:pt x="390" y="316"/>
                  </a:lnTo>
                  <a:lnTo>
                    <a:pt x="385" y="325"/>
                  </a:lnTo>
                  <a:lnTo>
                    <a:pt x="383" y="327"/>
                  </a:lnTo>
                  <a:lnTo>
                    <a:pt x="381" y="325"/>
                  </a:lnTo>
                  <a:lnTo>
                    <a:pt x="378" y="330"/>
                  </a:lnTo>
                  <a:lnTo>
                    <a:pt x="376" y="332"/>
                  </a:lnTo>
                  <a:lnTo>
                    <a:pt x="365" y="337"/>
                  </a:lnTo>
                  <a:lnTo>
                    <a:pt x="365" y="339"/>
                  </a:lnTo>
                  <a:lnTo>
                    <a:pt x="360" y="341"/>
                  </a:lnTo>
                  <a:lnTo>
                    <a:pt x="358" y="345"/>
                  </a:lnTo>
                  <a:lnTo>
                    <a:pt x="355" y="348"/>
                  </a:lnTo>
                  <a:lnTo>
                    <a:pt x="342" y="343"/>
                  </a:lnTo>
                  <a:lnTo>
                    <a:pt x="324" y="345"/>
                  </a:lnTo>
                  <a:lnTo>
                    <a:pt x="322" y="330"/>
                  </a:lnTo>
                  <a:lnTo>
                    <a:pt x="312" y="329"/>
                  </a:lnTo>
                  <a:lnTo>
                    <a:pt x="312" y="320"/>
                  </a:lnTo>
                  <a:lnTo>
                    <a:pt x="315" y="320"/>
                  </a:lnTo>
                  <a:lnTo>
                    <a:pt x="314" y="307"/>
                  </a:lnTo>
                  <a:lnTo>
                    <a:pt x="310" y="307"/>
                  </a:lnTo>
                  <a:lnTo>
                    <a:pt x="305" y="298"/>
                  </a:lnTo>
                  <a:lnTo>
                    <a:pt x="294" y="289"/>
                  </a:lnTo>
                  <a:lnTo>
                    <a:pt x="290" y="291"/>
                  </a:lnTo>
                  <a:lnTo>
                    <a:pt x="248" y="295"/>
                  </a:lnTo>
                  <a:lnTo>
                    <a:pt x="192" y="248"/>
                  </a:lnTo>
                  <a:lnTo>
                    <a:pt x="151" y="26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4" name="Freeform 5763"/>
            <p:cNvSpPr>
              <a:spLocks/>
            </p:cNvSpPr>
            <p:nvPr/>
          </p:nvSpPr>
          <p:spPr bwMode="auto">
            <a:xfrm>
              <a:off x="3439" y="1641"/>
              <a:ext cx="649" cy="348"/>
            </a:xfrm>
            <a:custGeom>
              <a:avLst/>
              <a:gdLst/>
              <a:ahLst/>
              <a:cxnLst>
                <a:cxn ang="0">
                  <a:pos x="132" y="325"/>
                </a:cxn>
                <a:cxn ang="0">
                  <a:pos x="98" y="311"/>
                </a:cxn>
                <a:cxn ang="0">
                  <a:pos x="69" y="284"/>
                </a:cxn>
                <a:cxn ang="0">
                  <a:pos x="80" y="271"/>
                </a:cxn>
                <a:cxn ang="0">
                  <a:pos x="87" y="255"/>
                </a:cxn>
                <a:cxn ang="0">
                  <a:pos x="123" y="259"/>
                </a:cxn>
                <a:cxn ang="0">
                  <a:pos x="123" y="241"/>
                </a:cxn>
                <a:cxn ang="0">
                  <a:pos x="107" y="218"/>
                </a:cxn>
                <a:cxn ang="0">
                  <a:pos x="60" y="220"/>
                </a:cxn>
                <a:cxn ang="0">
                  <a:pos x="24" y="227"/>
                </a:cxn>
                <a:cxn ang="0">
                  <a:pos x="30" y="204"/>
                </a:cxn>
                <a:cxn ang="0">
                  <a:pos x="10" y="193"/>
                </a:cxn>
                <a:cxn ang="0">
                  <a:pos x="8" y="164"/>
                </a:cxn>
                <a:cxn ang="0">
                  <a:pos x="14" y="134"/>
                </a:cxn>
                <a:cxn ang="0">
                  <a:pos x="32" y="127"/>
                </a:cxn>
                <a:cxn ang="0">
                  <a:pos x="55" y="113"/>
                </a:cxn>
                <a:cxn ang="0">
                  <a:pos x="74" y="100"/>
                </a:cxn>
                <a:cxn ang="0">
                  <a:pos x="91" y="98"/>
                </a:cxn>
                <a:cxn ang="0">
                  <a:pos x="114" y="107"/>
                </a:cxn>
                <a:cxn ang="0">
                  <a:pos x="130" y="129"/>
                </a:cxn>
                <a:cxn ang="0">
                  <a:pos x="137" y="125"/>
                </a:cxn>
                <a:cxn ang="0">
                  <a:pos x="162" y="120"/>
                </a:cxn>
                <a:cxn ang="0">
                  <a:pos x="187" y="114"/>
                </a:cxn>
                <a:cxn ang="0">
                  <a:pos x="207" y="130"/>
                </a:cxn>
                <a:cxn ang="0">
                  <a:pos x="237" y="123"/>
                </a:cxn>
                <a:cxn ang="0">
                  <a:pos x="215" y="95"/>
                </a:cxn>
                <a:cxn ang="0">
                  <a:pos x="228" y="72"/>
                </a:cxn>
                <a:cxn ang="0">
                  <a:pos x="244" y="59"/>
                </a:cxn>
                <a:cxn ang="0">
                  <a:pos x="237" y="50"/>
                </a:cxn>
                <a:cxn ang="0">
                  <a:pos x="239" y="39"/>
                </a:cxn>
                <a:cxn ang="0">
                  <a:pos x="262" y="38"/>
                </a:cxn>
                <a:cxn ang="0">
                  <a:pos x="281" y="32"/>
                </a:cxn>
                <a:cxn ang="0">
                  <a:pos x="299" y="23"/>
                </a:cxn>
                <a:cxn ang="0">
                  <a:pos x="344" y="13"/>
                </a:cxn>
                <a:cxn ang="0">
                  <a:pos x="358" y="2"/>
                </a:cxn>
                <a:cxn ang="0">
                  <a:pos x="374" y="4"/>
                </a:cxn>
                <a:cxn ang="0">
                  <a:pos x="390" y="16"/>
                </a:cxn>
                <a:cxn ang="0">
                  <a:pos x="397" y="34"/>
                </a:cxn>
                <a:cxn ang="0">
                  <a:pos x="412" y="34"/>
                </a:cxn>
                <a:cxn ang="0">
                  <a:pos x="428" y="41"/>
                </a:cxn>
                <a:cxn ang="0">
                  <a:pos x="428" y="47"/>
                </a:cxn>
                <a:cxn ang="0">
                  <a:pos x="442" y="50"/>
                </a:cxn>
                <a:cxn ang="0">
                  <a:pos x="460" y="41"/>
                </a:cxn>
                <a:cxn ang="0">
                  <a:pos x="485" y="31"/>
                </a:cxn>
                <a:cxn ang="0">
                  <a:pos x="501" y="59"/>
                </a:cxn>
                <a:cxn ang="0">
                  <a:pos x="551" y="114"/>
                </a:cxn>
                <a:cxn ang="0">
                  <a:pos x="572" y="125"/>
                </a:cxn>
                <a:cxn ang="0">
                  <a:pos x="592" y="120"/>
                </a:cxn>
                <a:cxn ang="0">
                  <a:pos x="603" y="136"/>
                </a:cxn>
                <a:cxn ang="0">
                  <a:pos x="619" y="152"/>
                </a:cxn>
                <a:cxn ang="0">
                  <a:pos x="642" y="154"/>
                </a:cxn>
                <a:cxn ang="0">
                  <a:pos x="638" y="182"/>
                </a:cxn>
                <a:cxn ang="0">
                  <a:pos x="597" y="216"/>
                </a:cxn>
                <a:cxn ang="0">
                  <a:pos x="535" y="266"/>
                </a:cxn>
                <a:cxn ang="0">
                  <a:pos x="538" y="321"/>
                </a:cxn>
                <a:cxn ang="0">
                  <a:pos x="488" y="305"/>
                </a:cxn>
                <a:cxn ang="0">
                  <a:pos x="438" y="302"/>
                </a:cxn>
                <a:cxn ang="0">
                  <a:pos x="403" y="311"/>
                </a:cxn>
                <a:cxn ang="0">
                  <a:pos x="381" y="325"/>
                </a:cxn>
                <a:cxn ang="0">
                  <a:pos x="342" y="343"/>
                </a:cxn>
                <a:cxn ang="0">
                  <a:pos x="305" y="298"/>
                </a:cxn>
              </a:cxnLst>
              <a:rect l="0" t="0" r="r" b="b"/>
              <a:pathLst>
                <a:path w="649" h="348">
                  <a:moveTo>
                    <a:pt x="151" y="263"/>
                  </a:moveTo>
                  <a:lnTo>
                    <a:pt x="151" y="341"/>
                  </a:lnTo>
                  <a:lnTo>
                    <a:pt x="148" y="343"/>
                  </a:lnTo>
                  <a:lnTo>
                    <a:pt x="142" y="343"/>
                  </a:lnTo>
                  <a:lnTo>
                    <a:pt x="139" y="341"/>
                  </a:lnTo>
                  <a:lnTo>
                    <a:pt x="135" y="332"/>
                  </a:lnTo>
                  <a:lnTo>
                    <a:pt x="133" y="330"/>
                  </a:lnTo>
                  <a:lnTo>
                    <a:pt x="132" y="325"/>
                  </a:lnTo>
                  <a:lnTo>
                    <a:pt x="130" y="323"/>
                  </a:lnTo>
                  <a:lnTo>
                    <a:pt x="121" y="320"/>
                  </a:lnTo>
                  <a:lnTo>
                    <a:pt x="119" y="320"/>
                  </a:lnTo>
                  <a:lnTo>
                    <a:pt x="103" y="323"/>
                  </a:lnTo>
                  <a:lnTo>
                    <a:pt x="94" y="332"/>
                  </a:lnTo>
                  <a:lnTo>
                    <a:pt x="94" y="320"/>
                  </a:lnTo>
                  <a:lnTo>
                    <a:pt x="98" y="316"/>
                  </a:lnTo>
                  <a:lnTo>
                    <a:pt x="98" y="311"/>
                  </a:lnTo>
                  <a:lnTo>
                    <a:pt x="94" y="309"/>
                  </a:lnTo>
                  <a:lnTo>
                    <a:pt x="91" y="309"/>
                  </a:lnTo>
                  <a:lnTo>
                    <a:pt x="85" y="307"/>
                  </a:lnTo>
                  <a:lnTo>
                    <a:pt x="82" y="302"/>
                  </a:lnTo>
                  <a:lnTo>
                    <a:pt x="76" y="302"/>
                  </a:lnTo>
                  <a:lnTo>
                    <a:pt x="74" y="291"/>
                  </a:lnTo>
                  <a:lnTo>
                    <a:pt x="73" y="286"/>
                  </a:lnTo>
                  <a:lnTo>
                    <a:pt x="69" y="284"/>
                  </a:lnTo>
                  <a:lnTo>
                    <a:pt x="67" y="279"/>
                  </a:lnTo>
                  <a:lnTo>
                    <a:pt x="60" y="277"/>
                  </a:lnTo>
                  <a:lnTo>
                    <a:pt x="57" y="271"/>
                  </a:lnTo>
                  <a:lnTo>
                    <a:pt x="60" y="270"/>
                  </a:lnTo>
                  <a:lnTo>
                    <a:pt x="66" y="270"/>
                  </a:lnTo>
                  <a:lnTo>
                    <a:pt x="73" y="271"/>
                  </a:lnTo>
                  <a:lnTo>
                    <a:pt x="74" y="271"/>
                  </a:lnTo>
                  <a:lnTo>
                    <a:pt x="80" y="271"/>
                  </a:lnTo>
                  <a:lnTo>
                    <a:pt x="76" y="266"/>
                  </a:lnTo>
                  <a:lnTo>
                    <a:pt x="76" y="261"/>
                  </a:lnTo>
                  <a:lnTo>
                    <a:pt x="78" y="257"/>
                  </a:lnTo>
                  <a:lnTo>
                    <a:pt x="80" y="257"/>
                  </a:lnTo>
                  <a:lnTo>
                    <a:pt x="80" y="259"/>
                  </a:lnTo>
                  <a:lnTo>
                    <a:pt x="83" y="259"/>
                  </a:lnTo>
                  <a:lnTo>
                    <a:pt x="87" y="257"/>
                  </a:lnTo>
                  <a:lnTo>
                    <a:pt x="87" y="255"/>
                  </a:lnTo>
                  <a:lnTo>
                    <a:pt x="91" y="252"/>
                  </a:lnTo>
                  <a:lnTo>
                    <a:pt x="96" y="252"/>
                  </a:lnTo>
                  <a:lnTo>
                    <a:pt x="105" y="257"/>
                  </a:lnTo>
                  <a:lnTo>
                    <a:pt x="108" y="255"/>
                  </a:lnTo>
                  <a:lnTo>
                    <a:pt x="112" y="254"/>
                  </a:lnTo>
                  <a:lnTo>
                    <a:pt x="114" y="254"/>
                  </a:lnTo>
                  <a:lnTo>
                    <a:pt x="115" y="255"/>
                  </a:lnTo>
                  <a:lnTo>
                    <a:pt x="123" y="259"/>
                  </a:lnTo>
                  <a:lnTo>
                    <a:pt x="126" y="259"/>
                  </a:lnTo>
                  <a:lnTo>
                    <a:pt x="130" y="259"/>
                  </a:lnTo>
                  <a:lnTo>
                    <a:pt x="132" y="257"/>
                  </a:lnTo>
                  <a:lnTo>
                    <a:pt x="130" y="254"/>
                  </a:lnTo>
                  <a:lnTo>
                    <a:pt x="132" y="254"/>
                  </a:lnTo>
                  <a:lnTo>
                    <a:pt x="126" y="245"/>
                  </a:lnTo>
                  <a:lnTo>
                    <a:pt x="124" y="243"/>
                  </a:lnTo>
                  <a:lnTo>
                    <a:pt x="123" y="241"/>
                  </a:lnTo>
                  <a:lnTo>
                    <a:pt x="119" y="241"/>
                  </a:lnTo>
                  <a:lnTo>
                    <a:pt x="115" y="236"/>
                  </a:lnTo>
                  <a:lnTo>
                    <a:pt x="114" y="229"/>
                  </a:lnTo>
                  <a:lnTo>
                    <a:pt x="112" y="225"/>
                  </a:lnTo>
                  <a:lnTo>
                    <a:pt x="112" y="227"/>
                  </a:lnTo>
                  <a:lnTo>
                    <a:pt x="108" y="221"/>
                  </a:lnTo>
                  <a:lnTo>
                    <a:pt x="108" y="221"/>
                  </a:lnTo>
                  <a:lnTo>
                    <a:pt x="107" y="218"/>
                  </a:lnTo>
                  <a:lnTo>
                    <a:pt x="101" y="214"/>
                  </a:lnTo>
                  <a:lnTo>
                    <a:pt x="98" y="213"/>
                  </a:lnTo>
                  <a:lnTo>
                    <a:pt x="98" y="213"/>
                  </a:lnTo>
                  <a:lnTo>
                    <a:pt x="94" y="211"/>
                  </a:lnTo>
                  <a:lnTo>
                    <a:pt x="85" y="214"/>
                  </a:lnTo>
                  <a:lnTo>
                    <a:pt x="83" y="213"/>
                  </a:lnTo>
                  <a:lnTo>
                    <a:pt x="71" y="211"/>
                  </a:lnTo>
                  <a:lnTo>
                    <a:pt x="60" y="220"/>
                  </a:lnTo>
                  <a:lnTo>
                    <a:pt x="33" y="225"/>
                  </a:lnTo>
                  <a:lnTo>
                    <a:pt x="39" y="230"/>
                  </a:lnTo>
                  <a:lnTo>
                    <a:pt x="35" y="232"/>
                  </a:lnTo>
                  <a:lnTo>
                    <a:pt x="32" y="230"/>
                  </a:lnTo>
                  <a:lnTo>
                    <a:pt x="32" y="229"/>
                  </a:lnTo>
                  <a:lnTo>
                    <a:pt x="30" y="229"/>
                  </a:lnTo>
                  <a:lnTo>
                    <a:pt x="26" y="229"/>
                  </a:lnTo>
                  <a:lnTo>
                    <a:pt x="24" y="227"/>
                  </a:lnTo>
                  <a:lnTo>
                    <a:pt x="24" y="225"/>
                  </a:lnTo>
                  <a:lnTo>
                    <a:pt x="26" y="223"/>
                  </a:lnTo>
                  <a:lnTo>
                    <a:pt x="26" y="221"/>
                  </a:lnTo>
                  <a:lnTo>
                    <a:pt x="28" y="221"/>
                  </a:lnTo>
                  <a:lnTo>
                    <a:pt x="32" y="223"/>
                  </a:lnTo>
                  <a:lnTo>
                    <a:pt x="35" y="221"/>
                  </a:lnTo>
                  <a:lnTo>
                    <a:pt x="32" y="205"/>
                  </a:lnTo>
                  <a:lnTo>
                    <a:pt x="30" y="204"/>
                  </a:lnTo>
                  <a:lnTo>
                    <a:pt x="28" y="202"/>
                  </a:lnTo>
                  <a:lnTo>
                    <a:pt x="28" y="200"/>
                  </a:lnTo>
                  <a:lnTo>
                    <a:pt x="24" y="196"/>
                  </a:lnTo>
                  <a:lnTo>
                    <a:pt x="17" y="196"/>
                  </a:lnTo>
                  <a:lnTo>
                    <a:pt x="14" y="196"/>
                  </a:lnTo>
                  <a:lnTo>
                    <a:pt x="14" y="198"/>
                  </a:lnTo>
                  <a:lnTo>
                    <a:pt x="10" y="195"/>
                  </a:lnTo>
                  <a:lnTo>
                    <a:pt x="10" y="193"/>
                  </a:lnTo>
                  <a:lnTo>
                    <a:pt x="8" y="191"/>
                  </a:lnTo>
                  <a:lnTo>
                    <a:pt x="10" y="189"/>
                  </a:lnTo>
                  <a:lnTo>
                    <a:pt x="8" y="186"/>
                  </a:lnTo>
                  <a:lnTo>
                    <a:pt x="8" y="184"/>
                  </a:lnTo>
                  <a:lnTo>
                    <a:pt x="0" y="182"/>
                  </a:lnTo>
                  <a:lnTo>
                    <a:pt x="3" y="168"/>
                  </a:lnTo>
                  <a:lnTo>
                    <a:pt x="7" y="166"/>
                  </a:lnTo>
                  <a:lnTo>
                    <a:pt x="8" y="164"/>
                  </a:lnTo>
                  <a:lnTo>
                    <a:pt x="7" y="163"/>
                  </a:lnTo>
                  <a:lnTo>
                    <a:pt x="5" y="159"/>
                  </a:lnTo>
                  <a:lnTo>
                    <a:pt x="7" y="147"/>
                  </a:lnTo>
                  <a:lnTo>
                    <a:pt x="12" y="143"/>
                  </a:lnTo>
                  <a:lnTo>
                    <a:pt x="12" y="141"/>
                  </a:lnTo>
                  <a:lnTo>
                    <a:pt x="12" y="139"/>
                  </a:lnTo>
                  <a:lnTo>
                    <a:pt x="14" y="138"/>
                  </a:lnTo>
                  <a:lnTo>
                    <a:pt x="14" y="134"/>
                  </a:lnTo>
                  <a:lnTo>
                    <a:pt x="16" y="130"/>
                  </a:lnTo>
                  <a:lnTo>
                    <a:pt x="17" y="132"/>
                  </a:lnTo>
                  <a:lnTo>
                    <a:pt x="17" y="134"/>
                  </a:lnTo>
                  <a:lnTo>
                    <a:pt x="23" y="138"/>
                  </a:lnTo>
                  <a:lnTo>
                    <a:pt x="26" y="148"/>
                  </a:lnTo>
                  <a:lnTo>
                    <a:pt x="30" y="148"/>
                  </a:lnTo>
                  <a:lnTo>
                    <a:pt x="37" y="143"/>
                  </a:lnTo>
                  <a:lnTo>
                    <a:pt x="32" y="127"/>
                  </a:lnTo>
                  <a:lnTo>
                    <a:pt x="35" y="129"/>
                  </a:lnTo>
                  <a:lnTo>
                    <a:pt x="44" y="122"/>
                  </a:lnTo>
                  <a:lnTo>
                    <a:pt x="46" y="120"/>
                  </a:lnTo>
                  <a:lnTo>
                    <a:pt x="46" y="114"/>
                  </a:lnTo>
                  <a:lnTo>
                    <a:pt x="48" y="114"/>
                  </a:lnTo>
                  <a:lnTo>
                    <a:pt x="51" y="114"/>
                  </a:lnTo>
                  <a:lnTo>
                    <a:pt x="53" y="114"/>
                  </a:lnTo>
                  <a:lnTo>
                    <a:pt x="55" y="113"/>
                  </a:lnTo>
                  <a:lnTo>
                    <a:pt x="58" y="111"/>
                  </a:lnTo>
                  <a:lnTo>
                    <a:pt x="60" y="109"/>
                  </a:lnTo>
                  <a:lnTo>
                    <a:pt x="62" y="107"/>
                  </a:lnTo>
                  <a:lnTo>
                    <a:pt x="64" y="105"/>
                  </a:lnTo>
                  <a:lnTo>
                    <a:pt x="64" y="104"/>
                  </a:lnTo>
                  <a:lnTo>
                    <a:pt x="66" y="102"/>
                  </a:lnTo>
                  <a:lnTo>
                    <a:pt x="71" y="100"/>
                  </a:lnTo>
                  <a:lnTo>
                    <a:pt x="74" y="100"/>
                  </a:lnTo>
                  <a:lnTo>
                    <a:pt x="76" y="105"/>
                  </a:lnTo>
                  <a:lnTo>
                    <a:pt x="82" y="104"/>
                  </a:lnTo>
                  <a:lnTo>
                    <a:pt x="83" y="105"/>
                  </a:lnTo>
                  <a:lnTo>
                    <a:pt x="83" y="104"/>
                  </a:lnTo>
                  <a:lnTo>
                    <a:pt x="85" y="102"/>
                  </a:lnTo>
                  <a:lnTo>
                    <a:pt x="85" y="98"/>
                  </a:lnTo>
                  <a:lnTo>
                    <a:pt x="89" y="100"/>
                  </a:lnTo>
                  <a:lnTo>
                    <a:pt x="91" y="98"/>
                  </a:lnTo>
                  <a:lnTo>
                    <a:pt x="92" y="98"/>
                  </a:lnTo>
                  <a:lnTo>
                    <a:pt x="94" y="104"/>
                  </a:lnTo>
                  <a:lnTo>
                    <a:pt x="96" y="105"/>
                  </a:lnTo>
                  <a:lnTo>
                    <a:pt x="101" y="104"/>
                  </a:lnTo>
                  <a:lnTo>
                    <a:pt x="103" y="105"/>
                  </a:lnTo>
                  <a:lnTo>
                    <a:pt x="107" y="104"/>
                  </a:lnTo>
                  <a:lnTo>
                    <a:pt x="110" y="104"/>
                  </a:lnTo>
                  <a:lnTo>
                    <a:pt x="114" y="107"/>
                  </a:lnTo>
                  <a:lnTo>
                    <a:pt x="115" y="111"/>
                  </a:lnTo>
                  <a:lnTo>
                    <a:pt x="121" y="114"/>
                  </a:lnTo>
                  <a:lnTo>
                    <a:pt x="123" y="116"/>
                  </a:lnTo>
                  <a:lnTo>
                    <a:pt x="123" y="118"/>
                  </a:lnTo>
                  <a:lnTo>
                    <a:pt x="126" y="122"/>
                  </a:lnTo>
                  <a:lnTo>
                    <a:pt x="126" y="127"/>
                  </a:lnTo>
                  <a:lnTo>
                    <a:pt x="128" y="129"/>
                  </a:lnTo>
                  <a:lnTo>
                    <a:pt x="130" y="129"/>
                  </a:lnTo>
                  <a:lnTo>
                    <a:pt x="130" y="122"/>
                  </a:lnTo>
                  <a:lnTo>
                    <a:pt x="128" y="120"/>
                  </a:lnTo>
                  <a:lnTo>
                    <a:pt x="130" y="118"/>
                  </a:lnTo>
                  <a:lnTo>
                    <a:pt x="133" y="118"/>
                  </a:lnTo>
                  <a:lnTo>
                    <a:pt x="133" y="120"/>
                  </a:lnTo>
                  <a:lnTo>
                    <a:pt x="135" y="122"/>
                  </a:lnTo>
                  <a:lnTo>
                    <a:pt x="135" y="123"/>
                  </a:lnTo>
                  <a:lnTo>
                    <a:pt x="137" y="125"/>
                  </a:lnTo>
                  <a:lnTo>
                    <a:pt x="146" y="129"/>
                  </a:lnTo>
                  <a:lnTo>
                    <a:pt x="149" y="129"/>
                  </a:lnTo>
                  <a:lnTo>
                    <a:pt x="155" y="123"/>
                  </a:lnTo>
                  <a:lnTo>
                    <a:pt x="155" y="122"/>
                  </a:lnTo>
                  <a:lnTo>
                    <a:pt x="157" y="120"/>
                  </a:lnTo>
                  <a:lnTo>
                    <a:pt x="158" y="120"/>
                  </a:lnTo>
                  <a:lnTo>
                    <a:pt x="160" y="118"/>
                  </a:lnTo>
                  <a:lnTo>
                    <a:pt x="162" y="120"/>
                  </a:lnTo>
                  <a:lnTo>
                    <a:pt x="164" y="116"/>
                  </a:lnTo>
                  <a:lnTo>
                    <a:pt x="167" y="118"/>
                  </a:lnTo>
                  <a:lnTo>
                    <a:pt x="169" y="116"/>
                  </a:lnTo>
                  <a:lnTo>
                    <a:pt x="174" y="122"/>
                  </a:lnTo>
                  <a:lnTo>
                    <a:pt x="180" y="118"/>
                  </a:lnTo>
                  <a:lnTo>
                    <a:pt x="180" y="116"/>
                  </a:lnTo>
                  <a:lnTo>
                    <a:pt x="185" y="116"/>
                  </a:lnTo>
                  <a:lnTo>
                    <a:pt x="187" y="114"/>
                  </a:lnTo>
                  <a:lnTo>
                    <a:pt x="190" y="116"/>
                  </a:lnTo>
                  <a:lnTo>
                    <a:pt x="192" y="118"/>
                  </a:lnTo>
                  <a:lnTo>
                    <a:pt x="192" y="123"/>
                  </a:lnTo>
                  <a:lnTo>
                    <a:pt x="196" y="127"/>
                  </a:lnTo>
                  <a:lnTo>
                    <a:pt x="201" y="127"/>
                  </a:lnTo>
                  <a:lnTo>
                    <a:pt x="205" y="127"/>
                  </a:lnTo>
                  <a:lnTo>
                    <a:pt x="205" y="127"/>
                  </a:lnTo>
                  <a:lnTo>
                    <a:pt x="207" y="130"/>
                  </a:lnTo>
                  <a:lnTo>
                    <a:pt x="212" y="130"/>
                  </a:lnTo>
                  <a:lnTo>
                    <a:pt x="214" y="129"/>
                  </a:lnTo>
                  <a:lnTo>
                    <a:pt x="215" y="122"/>
                  </a:lnTo>
                  <a:lnTo>
                    <a:pt x="219" y="123"/>
                  </a:lnTo>
                  <a:lnTo>
                    <a:pt x="221" y="127"/>
                  </a:lnTo>
                  <a:lnTo>
                    <a:pt x="231" y="127"/>
                  </a:lnTo>
                  <a:lnTo>
                    <a:pt x="233" y="125"/>
                  </a:lnTo>
                  <a:lnTo>
                    <a:pt x="237" y="123"/>
                  </a:lnTo>
                  <a:lnTo>
                    <a:pt x="242" y="111"/>
                  </a:lnTo>
                  <a:lnTo>
                    <a:pt x="240" y="107"/>
                  </a:lnTo>
                  <a:lnTo>
                    <a:pt x="231" y="105"/>
                  </a:lnTo>
                  <a:lnTo>
                    <a:pt x="228" y="102"/>
                  </a:lnTo>
                  <a:lnTo>
                    <a:pt x="221" y="100"/>
                  </a:lnTo>
                  <a:lnTo>
                    <a:pt x="221" y="98"/>
                  </a:lnTo>
                  <a:lnTo>
                    <a:pt x="221" y="97"/>
                  </a:lnTo>
                  <a:lnTo>
                    <a:pt x="215" y="95"/>
                  </a:lnTo>
                  <a:lnTo>
                    <a:pt x="215" y="93"/>
                  </a:lnTo>
                  <a:lnTo>
                    <a:pt x="217" y="93"/>
                  </a:lnTo>
                  <a:lnTo>
                    <a:pt x="221" y="89"/>
                  </a:lnTo>
                  <a:lnTo>
                    <a:pt x="230" y="86"/>
                  </a:lnTo>
                  <a:lnTo>
                    <a:pt x="231" y="84"/>
                  </a:lnTo>
                  <a:lnTo>
                    <a:pt x="231" y="80"/>
                  </a:lnTo>
                  <a:lnTo>
                    <a:pt x="226" y="73"/>
                  </a:lnTo>
                  <a:lnTo>
                    <a:pt x="228" y="72"/>
                  </a:lnTo>
                  <a:lnTo>
                    <a:pt x="230" y="70"/>
                  </a:lnTo>
                  <a:lnTo>
                    <a:pt x="231" y="68"/>
                  </a:lnTo>
                  <a:lnTo>
                    <a:pt x="233" y="66"/>
                  </a:lnTo>
                  <a:lnTo>
                    <a:pt x="246" y="66"/>
                  </a:lnTo>
                  <a:lnTo>
                    <a:pt x="249" y="66"/>
                  </a:lnTo>
                  <a:lnTo>
                    <a:pt x="249" y="64"/>
                  </a:lnTo>
                  <a:lnTo>
                    <a:pt x="249" y="63"/>
                  </a:lnTo>
                  <a:lnTo>
                    <a:pt x="244" y="59"/>
                  </a:lnTo>
                  <a:lnTo>
                    <a:pt x="235" y="59"/>
                  </a:lnTo>
                  <a:lnTo>
                    <a:pt x="233" y="56"/>
                  </a:lnTo>
                  <a:lnTo>
                    <a:pt x="233" y="54"/>
                  </a:lnTo>
                  <a:lnTo>
                    <a:pt x="237" y="54"/>
                  </a:lnTo>
                  <a:lnTo>
                    <a:pt x="239" y="54"/>
                  </a:lnTo>
                  <a:lnTo>
                    <a:pt x="240" y="50"/>
                  </a:lnTo>
                  <a:lnTo>
                    <a:pt x="239" y="50"/>
                  </a:lnTo>
                  <a:lnTo>
                    <a:pt x="237" y="50"/>
                  </a:lnTo>
                  <a:lnTo>
                    <a:pt x="231" y="50"/>
                  </a:lnTo>
                  <a:lnTo>
                    <a:pt x="231" y="48"/>
                  </a:lnTo>
                  <a:lnTo>
                    <a:pt x="231" y="47"/>
                  </a:lnTo>
                  <a:lnTo>
                    <a:pt x="233" y="45"/>
                  </a:lnTo>
                  <a:lnTo>
                    <a:pt x="230" y="41"/>
                  </a:lnTo>
                  <a:lnTo>
                    <a:pt x="235" y="41"/>
                  </a:lnTo>
                  <a:lnTo>
                    <a:pt x="237" y="39"/>
                  </a:lnTo>
                  <a:lnTo>
                    <a:pt x="239" y="39"/>
                  </a:lnTo>
                  <a:lnTo>
                    <a:pt x="240" y="41"/>
                  </a:lnTo>
                  <a:lnTo>
                    <a:pt x="242" y="39"/>
                  </a:lnTo>
                  <a:lnTo>
                    <a:pt x="246" y="41"/>
                  </a:lnTo>
                  <a:lnTo>
                    <a:pt x="248" y="39"/>
                  </a:lnTo>
                  <a:lnTo>
                    <a:pt x="255" y="39"/>
                  </a:lnTo>
                  <a:lnTo>
                    <a:pt x="256" y="41"/>
                  </a:lnTo>
                  <a:lnTo>
                    <a:pt x="258" y="38"/>
                  </a:lnTo>
                  <a:lnTo>
                    <a:pt x="262" y="38"/>
                  </a:lnTo>
                  <a:lnTo>
                    <a:pt x="265" y="38"/>
                  </a:lnTo>
                  <a:lnTo>
                    <a:pt x="267" y="36"/>
                  </a:lnTo>
                  <a:lnTo>
                    <a:pt x="269" y="36"/>
                  </a:lnTo>
                  <a:lnTo>
                    <a:pt x="274" y="32"/>
                  </a:lnTo>
                  <a:lnTo>
                    <a:pt x="276" y="34"/>
                  </a:lnTo>
                  <a:lnTo>
                    <a:pt x="278" y="34"/>
                  </a:lnTo>
                  <a:lnTo>
                    <a:pt x="280" y="34"/>
                  </a:lnTo>
                  <a:lnTo>
                    <a:pt x="281" y="32"/>
                  </a:lnTo>
                  <a:lnTo>
                    <a:pt x="285" y="31"/>
                  </a:lnTo>
                  <a:lnTo>
                    <a:pt x="287" y="31"/>
                  </a:lnTo>
                  <a:lnTo>
                    <a:pt x="290" y="31"/>
                  </a:lnTo>
                  <a:lnTo>
                    <a:pt x="292" y="29"/>
                  </a:lnTo>
                  <a:lnTo>
                    <a:pt x="294" y="29"/>
                  </a:lnTo>
                  <a:lnTo>
                    <a:pt x="296" y="31"/>
                  </a:lnTo>
                  <a:lnTo>
                    <a:pt x="298" y="27"/>
                  </a:lnTo>
                  <a:lnTo>
                    <a:pt x="299" y="23"/>
                  </a:lnTo>
                  <a:lnTo>
                    <a:pt x="301" y="22"/>
                  </a:lnTo>
                  <a:lnTo>
                    <a:pt x="303" y="22"/>
                  </a:lnTo>
                  <a:lnTo>
                    <a:pt x="306" y="23"/>
                  </a:lnTo>
                  <a:lnTo>
                    <a:pt x="312" y="22"/>
                  </a:lnTo>
                  <a:lnTo>
                    <a:pt x="310" y="22"/>
                  </a:lnTo>
                  <a:lnTo>
                    <a:pt x="339" y="14"/>
                  </a:lnTo>
                  <a:lnTo>
                    <a:pt x="340" y="13"/>
                  </a:lnTo>
                  <a:lnTo>
                    <a:pt x="344" y="13"/>
                  </a:lnTo>
                  <a:lnTo>
                    <a:pt x="346" y="13"/>
                  </a:lnTo>
                  <a:lnTo>
                    <a:pt x="347" y="11"/>
                  </a:lnTo>
                  <a:lnTo>
                    <a:pt x="347" y="6"/>
                  </a:lnTo>
                  <a:lnTo>
                    <a:pt x="349" y="7"/>
                  </a:lnTo>
                  <a:lnTo>
                    <a:pt x="351" y="6"/>
                  </a:lnTo>
                  <a:lnTo>
                    <a:pt x="353" y="4"/>
                  </a:lnTo>
                  <a:lnTo>
                    <a:pt x="355" y="2"/>
                  </a:lnTo>
                  <a:lnTo>
                    <a:pt x="358" y="2"/>
                  </a:lnTo>
                  <a:lnTo>
                    <a:pt x="358" y="0"/>
                  </a:lnTo>
                  <a:lnTo>
                    <a:pt x="362" y="0"/>
                  </a:lnTo>
                  <a:lnTo>
                    <a:pt x="364" y="2"/>
                  </a:lnTo>
                  <a:lnTo>
                    <a:pt x="365" y="2"/>
                  </a:lnTo>
                  <a:lnTo>
                    <a:pt x="367" y="2"/>
                  </a:lnTo>
                  <a:lnTo>
                    <a:pt x="369" y="2"/>
                  </a:lnTo>
                  <a:lnTo>
                    <a:pt x="372" y="2"/>
                  </a:lnTo>
                  <a:lnTo>
                    <a:pt x="374" y="4"/>
                  </a:lnTo>
                  <a:lnTo>
                    <a:pt x="378" y="7"/>
                  </a:lnTo>
                  <a:lnTo>
                    <a:pt x="380" y="6"/>
                  </a:lnTo>
                  <a:lnTo>
                    <a:pt x="381" y="4"/>
                  </a:lnTo>
                  <a:lnTo>
                    <a:pt x="387" y="4"/>
                  </a:lnTo>
                  <a:lnTo>
                    <a:pt x="389" y="6"/>
                  </a:lnTo>
                  <a:lnTo>
                    <a:pt x="390" y="7"/>
                  </a:lnTo>
                  <a:lnTo>
                    <a:pt x="390" y="9"/>
                  </a:lnTo>
                  <a:lnTo>
                    <a:pt x="390" y="16"/>
                  </a:lnTo>
                  <a:lnTo>
                    <a:pt x="392" y="18"/>
                  </a:lnTo>
                  <a:lnTo>
                    <a:pt x="396" y="22"/>
                  </a:lnTo>
                  <a:lnTo>
                    <a:pt x="394" y="23"/>
                  </a:lnTo>
                  <a:lnTo>
                    <a:pt x="394" y="27"/>
                  </a:lnTo>
                  <a:lnTo>
                    <a:pt x="392" y="32"/>
                  </a:lnTo>
                  <a:lnTo>
                    <a:pt x="392" y="34"/>
                  </a:lnTo>
                  <a:lnTo>
                    <a:pt x="394" y="36"/>
                  </a:lnTo>
                  <a:lnTo>
                    <a:pt x="397" y="34"/>
                  </a:lnTo>
                  <a:lnTo>
                    <a:pt x="399" y="36"/>
                  </a:lnTo>
                  <a:lnTo>
                    <a:pt x="403" y="36"/>
                  </a:lnTo>
                  <a:lnTo>
                    <a:pt x="403" y="34"/>
                  </a:lnTo>
                  <a:lnTo>
                    <a:pt x="406" y="34"/>
                  </a:lnTo>
                  <a:lnTo>
                    <a:pt x="408" y="34"/>
                  </a:lnTo>
                  <a:lnTo>
                    <a:pt x="408" y="29"/>
                  </a:lnTo>
                  <a:lnTo>
                    <a:pt x="410" y="31"/>
                  </a:lnTo>
                  <a:lnTo>
                    <a:pt x="412" y="34"/>
                  </a:lnTo>
                  <a:lnTo>
                    <a:pt x="413" y="36"/>
                  </a:lnTo>
                  <a:lnTo>
                    <a:pt x="413" y="41"/>
                  </a:lnTo>
                  <a:lnTo>
                    <a:pt x="417" y="41"/>
                  </a:lnTo>
                  <a:lnTo>
                    <a:pt x="417" y="39"/>
                  </a:lnTo>
                  <a:lnTo>
                    <a:pt x="415" y="38"/>
                  </a:lnTo>
                  <a:lnTo>
                    <a:pt x="417" y="36"/>
                  </a:lnTo>
                  <a:lnTo>
                    <a:pt x="422" y="38"/>
                  </a:lnTo>
                  <a:lnTo>
                    <a:pt x="428" y="41"/>
                  </a:lnTo>
                  <a:lnTo>
                    <a:pt x="430" y="41"/>
                  </a:lnTo>
                  <a:lnTo>
                    <a:pt x="431" y="39"/>
                  </a:lnTo>
                  <a:lnTo>
                    <a:pt x="433" y="38"/>
                  </a:lnTo>
                  <a:lnTo>
                    <a:pt x="435" y="41"/>
                  </a:lnTo>
                  <a:lnTo>
                    <a:pt x="435" y="43"/>
                  </a:lnTo>
                  <a:lnTo>
                    <a:pt x="431" y="43"/>
                  </a:lnTo>
                  <a:lnTo>
                    <a:pt x="430" y="45"/>
                  </a:lnTo>
                  <a:lnTo>
                    <a:pt x="428" y="47"/>
                  </a:lnTo>
                  <a:lnTo>
                    <a:pt x="428" y="48"/>
                  </a:lnTo>
                  <a:lnTo>
                    <a:pt x="428" y="52"/>
                  </a:lnTo>
                  <a:lnTo>
                    <a:pt x="430" y="54"/>
                  </a:lnTo>
                  <a:lnTo>
                    <a:pt x="431" y="54"/>
                  </a:lnTo>
                  <a:lnTo>
                    <a:pt x="433" y="52"/>
                  </a:lnTo>
                  <a:lnTo>
                    <a:pt x="438" y="50"/>
                  </a:lnTo>
                  <a:lnTo>
                    <a:pt x="440" y="50"/>
                  </a:lnTo>
                  <a:lnTo>
                    <a:pt x="442" y="50"/>
                  </a:lnTo>
                  <a:lnTo>
                    <a:pt x="444" y="52"/>
                  </a:lnTo>
                  <a:lnTo>
                    <a:pt x="446" y="52"/>
                  </a:lnTo>
                  <a:lnTo>
                    <a:pt x="446" y="50"/>
                  </a:lnTo>
                  <a:lnTo>
                    <a:pt x="447" y="48"/>
                  </a:lnTo>
                  <a:lnTo>
                    <a:pt x="449" y="48"/>
                  </a:lnTo>
                  <a:lnTo>
                    <a:pt x="453" y="45"/>
                  </a:lnTo>
                  <a:lnTo>
                    <a:pt x="456" y="43"/>
                  </a:lnTo>
                  <a:lnTo>
                    <a:pt x="460" y="41"/>
                  </a:lnTo>
                  <a:lnTo>
                    <a:pt x="462" y="36"/>
                  </a:lnTo>
                  <a:lnTo>
                    <a:pt x="463" y="34"/>
                  </a:lnTo>
                  <a:lnTo>
                    <a:pt x="467" y="36"/>
                  </a:lnTo>
                  <a:lnTo>
                    <a:pt x="472" y="34"/>
                  </a:lnTo>
                  <a:lnTo>
                    <a:pt x="474" y="31"/>
                  </a:lnTo>
                  <a:lnTo>
                    <a:pt x="480" y="31"/>
                  </a:lnTo>
                  <a:lnTo>
                    <a:pt x="483" y="29"/>
                  </a:lnTo>
                  <a:lnTo>
                    <a:pt x="485" y="31"/>
                  </a:lnTo>
                  <a:lnTo>
                    <a:pt x="485" y="32"/>
                  </a:lnTo>
                  <a:lnTo>
                    <a:pt x="483" y="34"/>
                  </a:lnTo>
                  <a:lnTo>
                    <a:pt x="481" y="36"/>
                  </a:lnTo>
                  <a:lnTo>
                    <a:pt x="478" y="36"/>
                  </a:lnTo>
                  <a:lnTo>
                    <a:pt x="478" y="38"/>
                  </a:lnTo>
                  <a:lnTo>
                    <a:pt x="480" y="39"/>
                  </a:lnTo>
                  <a:lnTo>
                    <a:pt x="481" y="41"/>
                  </a:lnTo>
                  <a:lnTo>
                    <a:pt x="501" y="59"/>
                  </a:lnTo>
                  <a:lnTo>
                    <a:pt x="537" y="123"/>
                  </a:lnTo>
                  <a:lnTo>
                    <a:pt x="540" y="120"/>
                  </a:lnTo>
                  <a:lnTo>
                    <a:pt x="542" y="118"/>
                  </a:lnTo>
                  <a:lnTo>
                    <a:pt x="542" y="116"/>
                  </a:lnTo>
                  <a:lnTo>
                    <a:pt x="544" y="113"/>
                  </a:lnTo>
                  <a:lnTo>
                    <a:pt x="547" y="111"/>
                  </a:lnTo>
                  <a:lnTo>
                    <a:pt x="547" y="114"/>
                  </a:lnTo>
                  <a:lnTo>
                    <a:pt x="551" y="114"/>
                  </a:lnTo>
                  <a:lnTo>
                    <a:pt x="554" y="116"/>
                  </a:lnTo>
                  <a:lnTo>
                    <a:pt x="553" y="118"/>
                  </a:lnTo>
                  <a:lnTo>
                    <a:pt x="554" y="122"/>
                  </a:lnTo>
                  <a:lnTo>
                    <a:pt x="556" y="122"/>
                  </a:lnTo>
                  <a:lnTo>
                    <a:pt x="558" y="125"/>
                  </a:lnTo>
                  <a:lnTo>
                    <a:pt x="565" y="125"/>
                  </a:lnTo>
                  <a:lnTo>
                    <a:pt x="571" y="125"/>
                  </a:lnTo>
                  <a:lnTo>
                    <a:pt x="572" y="125"/>
                  </a:lnTo>
                  <a:lnTo>
                    <a:pt x="576" y="125"/>
                  </a:lnTo>
                  <a:lnTo>
                    <a:pt x="578" y="123"/>
                  </a:lnTo>
                  <a:lnTo>
                    <a:pt x="579" y="122"/>
                  </a:lnTo>
                  <a:lnTo>
                    <a:pt x="581" y="122"/>
                  </a:lnTo>
                  <a:lnTo>
                    <a:pt x="583" y="122"/>
                  </a:lnTo>
                  <a:lnTo>
                    <a:pt x="585" y="120"/>
                  </a:lnTo>
                  <a:lnTo>
                    <a:pt x="587" y="118"/>
                  </a:lnTo>
                  <a:lnTo>
                    <a:pt x="592" y="120"/>
                  </a:lnTo>
                  <a:lnTo>
                    <a:pt x="594" y="120"/>
                  </a:lnTo>
                  <a:lnTo>
                    <a:pt x="594" y="122"/>
                  </a:lnTo>
                  <a:lnTo>
                    <a:pt x="595" y="123"/>
                  </a:lnTo>
                  <a:lnTo>
                    <a:pt x="599" y="127"/>
                  </a:lnTo>
                  <a:lnTo>
                    <a:pt x="601" y="129"/>
                  </a:lnTo>
                  <a:lnTo>
                    <a:pt x="603" y="130"/>
                  </a:lnTo>
                  <a:lnTo>
                    <a:pt x="603" y="132"/>
                  </a:lnTo>
                  <a:lnTo>
                    <a:pt x="603" y="136"/>
                  </a:lnTo>
                  <a:lnTo>
                    <a:pt x="603" y="138"/>
                  </a:lnTo>
                  <a:lnTo>
                    <a:pt x="606" y="138"/>
                  </a:lnTo>
                  <a:lnTo>
                    <a:pt x="612" y="141"/>
                  </a:lnTo>
                  <a:lnTo>
                    <a:pt x="613" y="143"/>
                  </a:lnTo>
                  <a:lnTo>
                    <a:pt x="613" y="145"/>
                  </a:lnTo>
                  <a:lnTo>
                    <a:pt x="615" y="147"/>
                  </a:lnTo>
                  <a:lnTo>
                    <a:pt x="617" y="148"/>
                  </a:lnTo>
                  <a:lnTo>
                    <a:pt x="619" y="152"/>
                  </a:lnTo>
                  <a:lnTo>
                    <a:pt x="620" y="154"/>
                  </a:lnTo>
                  <a:lnTo>
                    <a:pt x="626" y="154"/>
                  </a:lnTo>
                  <a:lnTo>
                    <a:pt x="628" y="155"/>
                  </a:lnTo>
                  <a:lnTo>
                    <a:pt x="635" y="155"/>
                  </a:lnTo>
                  <a:lnTo>
                    <a:pt x="635" y="154"/>
                  </a:lnTo>
                  <a:lnTo>
                    <a:pt x="637" y="152"/>
                  </a:lnTo>
                  <a:lnTo>
                    <a:pt x="642" y="150"/>
                  </a:lnTo>
                  <a:lnTo>
                    <a:pt x="642" y="154"/>
                  </a:lnTo>
                  <a:lnTo>
                    <a:pt x="644" y="155"/>
                  </a:lnTo>
                  <a:lnTo>
                    <a:pt x="645" y="157"/>
                  </a:lnTo>
                  <a:lnTo>
                    <a:pt x="647" y="161"/>
                  </a:lnTo>
                  <a:lnTo>
                    <a:pt x="649" y="163"/>
                  </a:lnTo>
                  <a:lnTo>
                    <a:pt x="649" y="164"/>
                  </a:lnTo>
                  <a:lnTo>
                    <a:pt x="647" y="171"/>
                  </a:lnTo>
                  <a:lnTo>
                    <a:pt x="644" y="177"/>
                  </a:lnTo>
                  <a:lnTo>
                    <a:pt x="638" y="182"/>
                  </a:lnTo>
                  <a:lnTo>
                    <a:pt x="633" y="184"/>
                  </a:lnTo>
                  <a:lnTo>
                    <a:pt x="628" y="184"/>
                  </a:lnTo>
                  <a:lnTo>
                    <a:pt x="626" y="189"/>
                  </a:lnTo>
                  <a:lnTo>
                    <a:pt x="624" y="214"/>
                  </a:lnTo>
                  <a:lnTo>
                    <a:pt x="617" y="216"/>
                  </a:lnTo>
                  <a:lnTo>
                    <a:pt x="613" y="220"/>
                  </a:lnTo>
                  <a:lnTo>
                    <a:pt x="606" y="214"/>
                  </a:lnTo>
                  <a:lnTo>
                    <a:pt x="597" y="216"/>
                  </a:lnTo>
                  <a:lnTo>
                    <a:pt x="592" y="214"/>
                  </a:lnTo>
                  <a:lnTo>
                    <a:pt x="588" y="213"/>
                  </a:lnTo>
                  <a:lnTo>
                    <a:pt x="581" y="213"/>
                  </a:lnTo>
                  <a:lnTo>
                    <a:pt x="571" y="246"/>
                  </a:lnTo>
                  <a:lnTo>
                    <a:pt x="572" y="255"/>
                  </a:lnTo>
                  <a:lnTo>
                    <a:pt x="571" y="257"/>
                  </a:lnTo>
                  <a:lnTo>
                    <a:pt x="537" y="263"/>
                  </a:lnTo>
                  <a:lnTo>
                    <a:pt x="535" y="266"/>
                  </a:lnTo>
                  <a:lnTo>
                    <a:pt x="537" y="268"/>
                  </a:lnTo>
                  <a:lnTo>
                    <a:pt x="546" y="298"/>
                  </a:lnTo>
                  <a:lnTo>
                    <a:pt x="546" y="304"/>
                  </a:lnTo>
                  <a:lnTo>
                    <a:pt x="542" y="305"/>
                  </a:lnTo>
                  <a:lnTo>
                    <a:pt x="542" y="309"/>
                  </a:lnTo>
                  <a:lnTo>
                    <a:pt x="540" y="312"/>
                  </a:lnTo>
                  <a:lnTo>
                    <a:pt x="538" y="316"/>
                  </a:lnTo>
                  <a:lnTo>
                    <a:pt x="538" y="321"/>
                  </a:lnTo>
                  <a:lnTo>
                    <a:pt x="537" y="321"/>
                  </a:lnTo>
                  <a:lnTo>
                    <a:pt x="531" y="318"/>
                  </a:lnTo>
                  <a:lnTo>
                    <a:pt x="526" y="316"/>
                  </a:lnTo>
                  <a:lnTo>
                    <a:pt x="522" y="311"/>
                  </a:lnTo>
                  <a:lnTo>
                    <a:pt x="513" y="309"/>
                  </a:lnTo>
                  <a:lnTo>
                    <a:pt x="512" y="309"/>
                  </a:lnTo>
                  <a:lnTo>
                    <a:pt x="492" y="307"/>
                  </a:lnTo>
                  <a:lnTo>
                    <a:pt x="488" y="305"/>
                  </a:lnTo>
                  <a:lnTo>
                    <a:pt x="485" y="305"/>
                  </a:lnTo>
                  <a:lnTo>
                    <a:pt x="481" y="307"/>
                  </a:lnTo>
                  <a:lnTo>
                    <a:pt x="458" y="307"/>
                  </a:lnTo>
                  <a:lnTo>
                    <a:pt x="456" y="305"/>
                  </a:lnTo>
                  <a:lnTo>
                    <a:pt x="455" y="305"/>
                  </a:lnTo>
                  <a:lnTo>
                    <a:pt x="449" y="305"/>
                  </a:lnTo>
                  <a:lnTo>
                    <a:pt x="440" y="300"/>
                  </a:lnTo>
                  <a:lnTo>
                    <a:pt x="438" y="302"/>
                  </a:lnTo>
                  <a:lnTo>
                    <a:pt x="437" y="302"/>
                  </a:lnTo>
                  <a:lnTo>
                    <a:pt x="435" y="304"/>
                  </a:lnTo>
                  <a:lnTo>
                    <a:pt x="431" y="305"/>
                  </a:lnTo>
                  <a:lnTo>
                    <a:pt x="431" y="309"/>
                  </a:lnTo>
                  <a:lnTo>
                    <a:pt x="430" y="311"/>
                  </a:lnTo>
                  <a:lnTo>
                    <a:pt x="428" y="314"/>
                  </a:lnTo>
                  <a:lnTo>
                    <a:pt x="428" y="318"/>
                  </a:lnTo>
                  <a:lnTo>
                    <a:pt x="403" y="311"/>
                  </a:lnTo>
                  <a:lnTo>
                    <a:pt x="401" y="311"/>
                  </a:lnTo>
                  <a:lnTo>
                    <a:pt x="399" y="309"/>
                  </a:lnTo>
                  <a:lnTo>
                    <a:pt x="392" y="311"/>
                  </a:lnTo>
                  <a:lnTo>
                    <a:pt x="390" y="312"/>
                  </a:lnTo>
                  <a:lnTo>
                    <a:pt x="390" y="316"/>
                  </a:lnTo>
                  <a:lnTo>
                    <a:pt x="385" y="325"/>
                  </a:lnTo>
                  <a:lnTo>
                    <a:pt x="383" y="327"/>
                  </a:lnTo>
                  <a:lnTo>
                    <a:pt x="381" y="325"/>
                  </a:lnTo>
                  <a:lnTo>
                    <a:pt x="378" y="330"/>
                  </a:lnTo>
                  <a:lnTo>
                    <a:pt x="376" y="332"/>
                  </a:lnTo>
                  <a:lnTo>
                    <a:pt x="365" y="337"/>
                  </a:lnTo>
                  <a:lnTo>
                    <a:pt x="365" y="339"/>
                  </a:lnTo>
                  <a:lnTo>
                    <a:pt x="360" y="341"/>
                  </a:lnTo>
                  <a:lnTo>
                    <a:pt x="358" y="345"/>
                  </a:lnTo>
                  <a:lnTo>
                    <a:pt x="355" y="348"/>
                  </a:lnTo>
                  <a:lnTo>
                    <a:pt x="342" y="343"/>
                  </a:lnTo>
                  <a:lnTo>
                    <a:pt x="324" y="345"/>
                  </a:lnTo>
                  <a:lnTo>
                    <a:pt x="322" y="330"/>
                  </a:lnTo>
                  <a:lnTo>
                    <a:pt x="312" y="329"/>
                  </a:lnTo>
                  <a:lnTo>
                    <a:pt x="312" y="320"/>
                  </a:lnTo>
                  <a:lnTo>
                    <a:pt x="315" y="320"/>
                  </a:lnTo>
                  <a:lnTo>
                    <a:pt x="314" y="307"/>
                  </a:lnTo>
                  <a:lnTo>
                    <a:pt x="310" y="307"/>
                  </a:lnTo>
                  <a:lnTo>
                    <a:pt x="305" y="298"/>
                  </a:lnTo>
                  <a:lnTo>
                    <a:pt x="294" y="289"/>
                  </a:lnTo>
                  <a:lnTo>
                    <a:pt x="290" y="291"/>
                  </a:lnTo>
                  <a:lnTo>
                    <a:pt x="248" y="295"/>
                  </a:lnTo>
                  <a:lnTo>
                    <a:pt x="192" y="248"/>
                  </a:lnTo>
                  <a:lnTo>
                    <a:pt x="151" y="26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5" name="Freeform 5764"/>
            <p:cNvSpPr>
              <a:spLocks/>
            </p:cNvSpPr>
            <p:nvPr/>
          </p:nvSpPr>
          <p:spPr bwMode="auto">
            <a:xfrm>
              <a:off x="2909" y="1861"/>
              <a:ext cx="51" cy="35"/>
            </a:xfrm>
            <a:custGeom>
              <a:avLst/>
              <a:gdLst/>
              <a:ahLst/>
              <a:cxnLst>
                <a:cxn ang="0">
                  <a:pos x="41" y="0"/>
                </a:cxn>
                <a:cxn ang="0">
                  <a:pos x="33" y="1"/>
                </a:cxn>
                <a:cxn ang="0">
                  <a:pos x="32" y="5"/>
                </a:cxn>
                <a:cxn ang="0">
                  <a:pos x="23" y="3"/>
                </a:cxn>
                <a:cxn ang="0">
                  <a:pos x="17" y="9"/>
                </a:cxn>
                <a:cxn ang="0">
                  <a:pos x="1" y="10"/>
                </a:cxn>
                <a:cxn ang="0">
                  <a:pos x="0" y="14"/>
                </a:cxn>
                <a:cxn ang="0">
                  <a:pos x="1" y="14"/>
                </a:cxn>
                <a:cxn ang="0">
                  <a:pos x="3" y="21"/>
                </a:cxn>
                <a:cxn ang="0">
                  <a:pos x="3" y="23"/>
                </a:cxn>
                <a:cxn ang="0">
                  <a:pos x="7" y="26"/>
                </a:cxn>
                <a:cxn ang="0">
                  <a:pos x="8" y="28"/>
                </a:cxn>
                <a:cxn ang="0">
                  <a:pos x="7" y="30"/>
                </a:cxn>
                <a:cxn ang="0">
                  <a:pos x="3" y="30"/>
                </a:cxn>
                <a:cxn ang="0">
                  <a:pos x="3" y="32"/>
                </a:cxn>
                <a:cxn ang="0">
                  <a:pos x="8" y="32"/>
                </a:cxn>
                <a:cxn ang="0">
                  <a:pos x="16" y="32"/>
                </a:cxn>
                <a:cxn ang="0">
                  <a:pos x="17" y="28"/>
                </a:cxn>
                <a:cxn ang="0">
                  <a:pos x="23" y="34"/>
                </a:cxn>
                <a:cxn ang="0">
                  <a:pos x="25" y="32"/>
                </a:cxn>
                <a:cxn ang="0">
                  <a:pos x="26" y="34"/>
                </a:cxn>
                <a:cxn ang="0">
                  <a:pos x="28" y="35"/>
                </a:cxn>
                <a:cxn ang="0">
                  <a:pos x="30" y="30"/>
                </a:cxn>
                <a:cxn ang="0">
                  <a:pos x="30" y="26"/>
                </a:cxn>
                <a:cxn ang="0">
                  <a:pos x="35" y="25"/>
                </a:cxn>
                <a:cxn ang="0">
                  <a:pos x="35" y="19"/>
                </a:cxn>
                <a:cxn ang="0">
                  <a:pos x="33" y="16"/>
                </a:cxn>
                <a:cxn ang="0">
                  <a:pos x="41" y="12"/>
                </a:cxn>
                <a:cxn ang="0">
                  <a:pos x="42" y="10"/>
                </a:cxn>
                <a:cxn ang="0">
                  <a:pos x="44" y="10"/>
                </a:cxn>
                <a:cxn ang="0">
                  <a:pos x="44" y="9"/>
                </a:cxn>
                <a:cxn ang="0">
                  <a:pos x="46" y="5"/>
                </a:cxn>
                <a:cxn ang="0">
                  <a:pos x="50" y="9"/>
                </a:cxn>
                <a:cxn ang="0">
                  <a:pos x="51" y="9"/>
                </a:cxn>
                <a:cxn ang="0">
                  <a:pos x="44" y="0"/>
                </a:cxn>
              </a:cxnLst>
              <a:rect l="0" t="0" r="r" b="b"/>
              <a:pathLst>
                <a:path w="51" h="35">
                  <a:moveTo>
                    <a:pt x="42" y="0"/>
                  </a:moveTo>
                  <a:lnTo>
                    <a:pt x="41" y="0"/>
                  </a:lnTo>
                  <a:lnTo>
                    <a:pt x="39" y="1"/>
                  </a:lnTo>
                  <a:lnTo>
                    <a:pt x="33" y="1"/>
                  </a:lnTo>
                  <a:lnTo>
                    <a:pt x="33" y="1"/>
                  </a:lnTo>
                  <a:lnTo>
                    <a:pt x="32" y="5"/>
                  </a:lnTo>
                  <a:lnTo>
                    <a:pt x="26" y="3"/>
                  </a:lnTo>
                  <a:lnTo>
                    <a:pt x="23" y="3"/>
                  </a:lnTo>
                  <a:lnTo>
                    <a:pt x="19" y="7"/>
                  </a:lnTo>
                  <a:lnTo>
                    <a:pt x="17" y="9"/>
                  </a:lnTo>
                  <a:lnTo>
                    <a:pt x="3" y="9"/>
                  </a:lnTo>
                  <a:lnTo>
                    <a:pt x="1" y="10"/>
                  </a:lnTo>
                  <a:lnTo>
                    <a:pt x="0" y="12"/>
                  </a:lnTo>
                  <a:lnTo>
                    <a:pt x="0" y="14"/>
                  </a:lnTo>
                  <a:lnTo>
                    <a:pt x="1" y="14"/>
                  </a:lnTo>
                  <a:lnTo>
                    <a:pt x="1" y="14"/>
                  </a:lnTo>
                  <a:lnTo>
                    <a:pt x="1" y="19"/>
                  </a:lnTo>
                  <a:lnTo>
                    <a:pt x="3" y="21"/>
                  </a:lnTo>
                  <a:lnTo>
                    <a:pt x="3" y="23"/>
                  </a:lnTo>
                  <a:lnTo>
                    <a:pt x="3" y="23"/>
                  </a:lnTo>
                  <a:lnTo>
                    <a:pt x="5" y="25"/>
                  </a:lnTo>
                  <a:lnTo>
                    <a:pt x="7" y="26"/>
                  </a:lnTo>
                  <a:lnTo>
                    <a:pt x="7" y="26"/>
                  </a:lnTo>
                  <a:lnTo>
                    <a:pt x="8" y="28"/>
                  </a:lnTo>
                  <a:lnTo>
                    <a:pt x="8" y="28"/>
                  </a:lnTo>
                  <a:lnTo>
                    <a:pt x="7" y="30"/>
                  </a:lnTo>
                  <a:lnTo>
                    <a:pt x="5" y="30"/>
                  </a:lnTo>
                  <a:lnTo>
                    <a:pt x="3" y="30"/>
                  </a:lnTo>
                  <a:lnTo>
                    <a:pt x="1" y="32"/>
                  </a:lnTo>
                  <a:lnTo>
                    <a:pt x="3" y="32"/>
                  </a:lnTo>
                  <a:lnTo>
                    <a:pt x="8" y="32"/>
                  </a:lnTo>
                  <a:lnTo>
                    <a:pt x="8" y="32"/>
                  </a:lnTo>
                  <a:lnTo>
                    <a:pt x="10" y="32"/>
                  </a:lnTo>
                  <a:lnTo>
                    <a:pt x="16" y="32"/>
                  </a:lnTo>
                  <a:lnTo>
                    <a:pt x="17" y="28"/>
                  </a:lnTo>
                  <a:lnTo>
                    <a:pt x="17" y="28"/>
                  </a:lnTo>
                  <a:lnTo>
                    <a:pt x="21" y="34"/>
                  </a:lnTo>
                  <a:lnTo>
                    <a:pt x="23" y="34"/>
                  </a:lnTo>
                  <a:lnTo>
                    <a:pt x="23" y="32"/>
                  </a:lnTo>
                  <a:lnTo>
                    <a:pt x="25" y="32"/>
                  </a:lnTo>
                  <a:lnTo>
                    <a:pt x="25" y="34"/>
                  </a:lnTo>
                  <a:lnTo>
                    <a:pt x="26" y="34"/>
                  </a:lnTo>
                  <a:lnTo>
                    <a:pt x="26" y="35"/>
                  </a:lnTo>
                  <a:lnTo>
                    <a:pt x="28" y="35"/>
                  </a:lnTo>
                  <a:lnTo>
                    <a:pt x="30" y="34"/>
                  </a:lnTo>
                  <a:lnTo>
                    <a:pt x="30" y="30"/>
                  </a:lnTo>
                  <a:lnTo>
                    <a:pt x="30" y="28"/>
                  </a:lnTo>
                  <a:lnTo>
                    <a:pt x="30" y="26"/>
                  </a:lnTo>
                  <a:lnTo>
                    <a:pt x="32" y="25"/>
                  </a:lnTo>
                  <a:lnTo>
                    <a:pt x="35" y="25"/>
                  </a:lnTo>
                  <a:lnTo>
                    <a:pt x="35" y="23"/>
                  </a:lnTo>
                  <a:lnTo>
                    <a:pt x="35" y="19"/>
                  </a:lnTo>
                  <a:lnTo>
                    <a:pt x="33" y="18"/>
                  </a:lnTo>
                  <a:lnTo>
                    <a:pt x="33" y="16"/>
                  </a:lnTo>
                  <a:lnTo>
                    <a:pt x="35" y="14"/>
                  </a:lnTo>
                  <a:lnTo>
                    <a:pt x="41" y="12"/>
                  </a:lnTo>
                  <a:lnTo>
                    <a:pt x="42" y="12"/>
                  </a:lnTo>
                  <a:lnTo>
                    <a:pt x="42" y="10"/>
                  </a:lnTo>
                  <a:lnTo>
                    <a:pt x="44" y="10"/>
                  </a:lnTo>
                  <a:lnTo>
                    <a:pt x="44" y="10"/>
                  </a:lnTo>
                  <a:lnTo>
                    <a:pt x="46" y="10"/>
                  </a:lnTo>
                  <a:lnTo>
                    <a:pt x="44" y="9"/>
                  </a:lnTo>
                  <a:lnTo>
                    <a:pt x="44" y="7"/>
                  </a:lnTo>
                  <a:lnTo>
                    <a:pt x="46" y="5"/>
                  </a:lnTo>
                  <a:lnTo>
                    <a:pt x="48" y="5"/>
                  </a:lnTo>
                  <a:lnTo>
                    <a:pt x="50" y="9"/>
                  </a:lnTo>
                  <a:lnTo>
                    <a:pt x="50" y="7"/>
                  </a:lnTo>
                  <a:lnTo>
                    <a:pt x="51" y="9"/>
                  </a:lnTo>
                  <a:lnTo>
                    <a:pt x="46" y="0"/>
                  </a:lnTo>
                  <a:lnTo>
                    <a:pt x="44" y="0"/>
                  </a:lnTo>
                  <a:lnTo>
                    <a:pt x="4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6" name="Freeform 5765"/>
            <p:cNvSpPr>
              <a:spLocks/>
            </p:cNvSpPr>
            <p:nvPr/>
          </p:nvSpPr>
          <p:spPr bwMode="auto">
            <a:xfrm>
              <a:off x="2909" y="1861"/>
              <a:ext cx="51" cy="35"/>
            </a:xfrm>
            <a:custGeom>
              <a:avLst/>
              <a:gdLst/>
              <a:ahLst/>
              <a:cxnLst>
                <a:cxn ang="0">
                  <a:pos x="41" y="0"/>
                </a:cxn>
                <a:cxn ang="0">
                  <a:pos x="33" y="1"/>
                </a:cxn>
                <a:cxn ang="0">
                  <a:pos x="32" y="5"/>
                </a:cxn>
                <a:cxn ang="0">
                  <a:pos x="23" y="3"/>
                </a:cxn>
                <a:cxn ang="0">
                  <a:pos x="17" y="9"/>
                </a:cxn>
                <a:cxn ang="0">
                  <a:pos x="1" y="10"/>
                </a:cxn>
                <a:cxn ang="0">
                  <a:pos x="0" y="14"/>
                </a:cxn>
                <a:cxn ang="0">
                  <a:pos x="1" y="14"/>
                </a:cxn>
                <a:cxn ang="0">
                  <a:pos x="3" y="21"/>
                </a:cxn>
                <a:cxn ang="0">
                  <a:pos x="3" y="23"/>
                </a:cxn>
                <a:cxn ang="0">
                  <a:pos x="7" y="26"/>
                </a:cxn>
                <a:cxn ang="0">
                  <a:pos x="8" y="28"/>
                </a:cxn>
                <a:cxn ang="0">
                  <a:pos x="7" y="30"/>
                </a:cxn>
                <a:cxn ang="0">
                  <a:pos x="3" y="30"/>
                </a:cxn>
                <a:cxn ang="0">
                  <a:pos x="3" y="32"/>
                </a:cxn>
                <a:cxn ang="0">
                  <a:pos x="8" y="32"/>
                </a:cxn>
                <a:cxn ang="0">
                  <a:pos x="16" y="32"/>
                </a:cxn>
                <a:cxn ang="0">
                  <a:pos x="17" y="28"/>
                </a:cxn>
                <a:cxn ang="0">
                  <a:pos x="23" y="34"/>
                </a:cxn>
                <a:cxn ang="0">
                  <a:pos x="25" y="32"/>
                </a:cxn>
                <a:cxn ang="0">
                  <a:pos x="26" y="34"/>
                </a:cxn>
                <a:cxn ang="0">
                  <a:pos x="28" y="35"/>
                </a:cxn>
                <a:cxn ang="0">
                  <a:pos x="30" y="30"/>
                </a:cxn>
                <a:cxn ang="0">
                  <a:pos x="30" y="26"/>
                </a:cxn>
                <a:cxn ang="0">
                  <a:pos x="35" y="25"/>
                </a:cxn>
                <a:cxn ang="0">
                  <a:pos x="35" y="19"/>
                </a:cxn>
                <a:cxn ang="0">
                  <a:pos x="33" y="16"/>
                </a:cxn>
                <a:cxn ang="0">
                  <a:pos x="41" y="12"/>
                </a:cxn>
                <a:cxn ang="0">
                  <a:pos x="42" y="10"/>
                </a:cxn>
                <a:cxn ang="0">
                  <a:pos x="44" y="10"/>
                </a:cxn>
                <a:cxn ang="0">
                  <a:pos x="44" y="9"/>
                </a:cxn>
                <a:cxn ang="0">
                  <a:pos x="46" y="5"/>
                </a:cxn>
                <a:cxn ang="0">
                  <a:pos x="50" y="9"/>
                </a:cxn>
                <a:cxn ang="0">
                  <a:pos x="51" y="9"/>
                </a:cxn>
                <a:cxn ang="0">
                  <a:pos x="44" y="0"/>
                </a:cxn>
              </a:cxnLst>
              <a:rect l="0" t="0" r="r" b="b"/>
              <a:pathLst>
                <a:path w="51" h="35">
                  <a:moveTo>
                    <a:pt x="42" y="0"/>
                  </a:moveTo>
                  <a:lnTo>
                    <a:pt x="41" y="0"/>
                  </a:lnTo>
                  <a:lnTo>
                    <a:pt x="39" y="1"/>
                  </a:lnTo>
                  <a:lnTo>
                    <a:pt x="33" y="1"/>
                  </a:lnTo>
                  <a:lnTo>
                    <a:pt x="33" y="1"/>
                  </a:lnTo>
                  <a:lnTo>
                    <a:pt x="32" y="5"/>
                  </a:lnTo>
                  <a:lnTo>
                    <a:pt x="26" y="3"/>
                  </a:lnTo>
                  <a:lnTo>
                    <a:pt x="23" y="3"/>
                  </a:lnTo>
                  <a:lnTo>
                    <a:pt x="19" y="7"/>
                  </a:lnTo>
                  <a:lnTo>
                    <a:pt x="17" y="9"/>
                  </a:lnTo>
                  <a:lnTo>
                    <a:pt x="3" y="9"/>
                  </a:lnTo>
                  <a:lnTo>
                    <a:pt x="1" y="10"/>
                  </a:lnTo>
                  <a:lnTo>
                    <a:pt x="0" y="12"/>
                  </a:lnTo>
                  <a:lnTo>
                    <a:pt x="0" y="14"/>
                  </a:lnTo>
                  <a:lnTo>
                    <a:pt x="1" y="14"/>
                  </a:lnTo>
                  <a:lnTo>
                    <a:pt x="1" y="14"/>
                  </a:lnTo>
                  <a:lnTo>
                    <a:pt x="1" y="19"/>
                  </a:lnTo>
                  <a:lnTo>
                    <a:pt x="3" y="21"/>
                  </a:lnTo>
                  <a:lnTo>
                    <a:pt x="3" y="23"/>
                  </a:lnTo>
                  <a:lnTo>
                    <a:pt x="3" y="23"/>
                  </a:lnTo>
                  <a:lnTo>
                    <a:pt x="5" y="25"/>
                  </a:lnTo>
                  <a:lnTo>
                    <a:pt x="7" y="26"/>
                  </a:lnTo>
                  <a:lnTo>
                    <a:pt x="7" y="26"/>
                  </a:lnTo>
                  <a:lnTo>
                    <a:pt x="8" y="28"/>
                  </a:lnTo>
                  <a:lnTo>
                    <a:pt x="8" y="28"/>
                  </a:lnTo>
                  <a:lnTo>
                    <a:pt x="7" y="30"/>
                  </a:lnTo>
                  <a:lnTo>
                    <a:pt x="5" y="30"/>
                  </a:lnTo>
                  <a:lnTo>
                    <a:pt x="3" y="30"/>
                  </a:lnTo>
                  <a:lnTo>
                    <a:pt x="1" y="32"/>
                  </a:lnTo>
                  <a:lnTo>
                    <a:pt x="3" y="32"/>
                  </a:lnTo>
                  <a:lnTo>
                    <a:pt x="8" y="32"/>
                  </a:lnTo>
                  <a:lnTo>
                    <a:pt x="8" y="32"/>
                  </a:lnTo>
                  <a:lnTo>
                    <a:pt x="10" y="32"/>
                  </a:lnTo>
                  <a:lnTo>
                    <a:pt x="16" y="32"/>
                  </a:lnTo>
                  <a:lnTo>
                    <a:pt x="17" y="28"/>
                  </a:lnTo>
                  <a:lnTo>
                    <a:pt x="17" y="28"/>
                  </a:lnTo>
                  <a:lnTo>
                    <a:pt x="21" y="34"/>
                  </a:lnTo>
                  <a:lnTo>
                    <a:pt x="23" y="34"/>
                  </a:lnTo>
                  <a:lnTo>
                    <a:pt x="23" y="32"/>
                  </a:lnTo>
                  <a:lnTo>
                    <a:pt x="25" y="32"/>
                  </a:lnTo>
                  <a:lnTo>
                    <a:pt x="25" y="34"/>
                  </a:lnTo>
                  <a:lnTo>
                    <a:pt x="26" y="34"/>
                  </a:lnTo>
                  <a:lnTo>
                    <a:pt x="26" y="35"/>
                  </a:lnTo>
                  <a:lnTo>
                    <a:pt x="28" y="35"/>
                  </a:lnTo>
                  <a:lnTo>
                    <a:pt x="30" y="34"/>
                  </a:lnTo>
                  <a:lnTo>
                    <a:pt x="30" y="30"/>
                  </a:lnTo>
                  <a:lnTo>
                    <a:pt x="30" y="28"/>
                  </a:lnTo>
                  <a:lnTo>
                    <a:pt x="30" y="26"/>
                  </a:lnTo>
                  <a:lnTo>
                    <a:pt x="32" y="25"/>
                  </a:lnTo>
                  <a:lnTo>
                    <a:pt x="35" y="25"/>
                  </a:lnTo>
                  <a:lnTo>
                    <a:pt x="35" y="23"/>
                  </a:lnTo>
                  <a:lnTo>
                    <a:pt x="35" y="19"/>
                  </a:lnTo>
                  <a:lnTo>
                    <a:pt x="33" y="18"/>
                  </a:lnTo>
                  <a:lnTo>
                    <a:pt x="33" y="16"/>
                  </a:lnTo>
                  <a:lnTo>
                    <a:pt x="35" y="14"/>
                  </a:lnTo>
                  <a:lnTo>
                    <a:pt x="41" y="12"/>
                  </a:lnTo>
                  <a:lnTo>
                    <a:pt x="42" y="12"/>
                  </a:lnTo>
                  <a:lnTo>
                    <a:pt x="42" y="10"/>
                  </a:lnTo>
                  <a:lnTo>
                    <a:pt x="44" y="10"/>
                  </a:lnTo>
                  <a:lnTo>
                    <a:pt x="44" y="10"/>
                  </a:lnTo>
                  <a:lnTo>
                    <a:pt x="46" y="10"/>
                  </a:lnTo>
                  <a:lnTo>
                    <a:pt x="44" y="9"/>
                  </a:lnTo>
                  <a:lnTo>
                    <a:pt x="44" y="7"/>
                  </a:lnTo>
                  <a:lnTo>
                    <a:pt x="46" y="5"/>
                  </a:lnTo>
                  <a:lnTo>
                    <a:pt x="48" y="5"/>
                  </a:lnTo>
                  <a:lnTo>
                    <a:pt x="50" y="9"/>
                  </a:lnTo>
                  <a:lnTo>
                    <a:pt x="50" y="7"/>
                  </a:lnTo>
                  <a:lnTo>
                    <a:pt x="51" y="9"/>
                  </a:lnTo>
                  <a:lnTo>
                    <a:pt x="46" y="0"/>
                  </a:lnTo>
                  <a:lnTo>
                    <a:pt x="44" y="0"/>
                  </a:lnTo>
                  <a:lnTo>
                    <a:pt x="4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7" name="Freeform 5766"/>
            <p:cNvSpPr>
              <a:spLocks/>
            </p:cNvSpPr>
            <p:nvPr/>
          </p:nvSpPr>
          <p:spPr bwMode="auto">
            <a:xfrm>
              <a:off x="3023" y="1962"/>
              <a:ext cx="39" cy="31"/>
            </a:xfrm>
            <a:custGeom>
              <a:avLst/>
              <a:gdLst/>
              <a:ahLst/>
              <a:cxnLst>
                <a:cxn ang="0">
                  <a:pos x="7" y="31"/>
                </a:cxn>
                <a:cxn ang="0">
                  <a:pos x="3" y="25"/>
                </a:cxn>
                <a:cxn ang="0">
                  <a:pos x="0" y="20"/>
                </a:cxn>
                <a:cxn ang="0">
                  <a:pos x="2" y="6"/>
                </a:cxn>
                <a:cxn ang="0">
                  <a:pos x="2" y="6"/>
                </a:cxn>
                <a:cxn ang="0">
                  <a:pos x="3" y="6"/>
                </a:cxn>
                <a:cxn ang="0">
                  <a:pos x="3" y="4"/>
                </a:cxn>
                <a:cxn ang="0">
                  <a:pos x="5" y="2"/>
                </a:cxn>
                <a:cxn ang="0">
                  <a:pos x="9" y="0"/>
                </a:cxn>
                <a:cxn ang="0">
                  <a:pos x="10" y="0"/>
                </a:cxn>
                <a:cxn ang="0">
                  <a:pos x="12" y="2"/>
                </a:cxn>
                <a:cxn ang="0">
                  <a:pos x="12" y="2"/>
                </a:cxn>
                <a:cxn ang="0">
                  <a:pos x="12" y="2"/>
                </a:cxn>
                <a:cxn ang="0">
                  <a:pos x="16" y="0"/>
                </a:cxn>
                <a:cxn ang="0">
                  <a:pos x="19" y="0"/>
                </a:cxn>
                <a:cxn ang="0">
                  <a:pos x="21" y="0"/>
                </a:cxn>
                <a:cxn ang="0">
                  <a:pos x="25" y="0"/>
                </a:cxn>
                <a:cxn ang="0">
                  <a:pos x="28" y="0"/>
                </a:cxn>
                <a:cxn ang="0">
                  <a:pos x="30" y="0"/>
                </a:cxn>
                <a:cxn ang="0">
                  <a:pos x="37" y="6"/>
                </a:cxn>
                <a:cxn ang="0">
                  <a:pos x="39" y="20"/>
                </a:cxn>
                <a:cxn ang="0">
                  <a:pos x="37" y="20"/>
                </a:cxn>
                <a:cxn ang="0">
                  <a:pos x="32" y="25"/>
                </a:cxn>
                <a:cxn ang="0">
                  <a:pos x="27" y="25"/>
                </a:cxn>
                <a:cxn ang="0">
                  <a:pos x="21" y="27"/>
                </a:cxn>
                <a:cxn ang="0">
                  <a:pos x="18" y="29"/>
                </a:cxn>
                <a:cxn ang="0">
                  <a:pos x="7" y="31"/>
                </a:cxn>
              </a:cxnLst>
              <a:rect l="0" t="0" r="r" b="b"/>
              <a:pathLst>
                <a:path w="39" h="31">
                  <a:moveTo>
                    <a:pt x="7" y="31"/>
                  </a:moveTo>
                  <a:lnTo>
                    <a:pt x="3" y="25"/>
                  </a:lnTo>
                  <a:lnTo>
                    <a:pt x="0" y="20"/>
                  </a:lnTo>
                  <a:lnTo>
                    <a:pt x="2" y="6"/>
                  </a:lnTo>
                  <a:lnTo>
                    <a:pt x="2"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7" y="25"/>
                  </a:lnTo>
                  <a:lnTo>
                    <a:pt x="21" y="27"/>
                  </a:lnTo>
                  <a:lnTo>
                    <a:pt x="18" y="29"/>
                  </a:lnTo>
                  <a:lnTo>
                    <a:pt x="7" y="3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8" name="Freeform 5767"/>
            <p:cNvSpPr>
              <a:spLocks/>
            </p:cNvSpPr>
            <p:nvPr/>
          </p:nvSpPr>
          <p:spPr bwMode="auto">
            <a:xfrm>
              <a:off x="3023" y="1962"/>
              <a:ext cx="39" cy="31"/>
            </a:xfrm>
            <a:custGeom>
              <a:avLst/>
              <a:gdLst/>
              <a:ahLst/>
              <a:cxnLst>
                <a:cxn ang="0">
                  <a:pos x="7" y="31"/>
                </a:cxn>
                <a:cxn ang="0">
                  <a:pos x="3" y="25"/>
                </a:cxn>
                <a:cxn ang="0">
                  <a:pos x="0" y="20"/>
                </a:cxn>
                <a:cxn ang="0">
                  <a:pos x="2" y="6"/>
                </a:cxn>
                <a:cxn ang="0">
                  <a:pos x="2" y="6"/>
                </a:cxn>
                <a:cxn ang="0">
                  <a:pos x="3" y="6"/>
                </a:cxn>
                <a:cxn ang="0">
                  <a:pos x="3" y="4"/>
                </a:cxn>
                <a:cxn ang="0">
                  <a:pos x="5" y="2"/>
                </a:cxn>
                <a:cxn ang="0">
                  <a:pos x="9" y="0"/>
                </a:cxn>
                <a:cxn ang="0">
                  <a:pos x="10" y="0"/>
                </a:cxn>
                <a:cxn ang="0">
                  <a:pos x="12" y="2"/>
                </a:cxn>
                <a:cxn ang="0">
                  <a:pos x="12" y="2"/>
                </a:cxn>
                <a:cxn ang="0">
                  <a:pos x="12" y="2"/>
                </a:cxn>
                <a:cxn ang="0">
                  <a:pos x="16" y="0"/>
                </a:cxn>
                <a:cxn ang="0">
                  <a:pos x="19" y="0"/>
                </a:cxn>
                <a:cxn ang="0">
                  <a:pos x="21" y="0"/>
                </a:cxn>
                <a:cxn ang="0">
                  <a:pos x="25" y="0"/>
                </a:cxn>
                <a:cxn ang="0">
                  <a:pos x="28" y="0"/>
                </a:cxn>
                <a:cxn ang="0">
                  <a:pos x="30" y="0"/>
                </a:cxn>
                <a:cxn ang="0">
                  <a:pos x="37" y="6"/>
                </a:cxn>
                <a:cxn ang="0">
                  <a:pos x="39" y="20"/>
                </a:cxn>
                <a:cxn ang="0">
                  <a:pos x="37" y="20"/>
                </a:cxn>
                <a:cxn ang="0">
                  <a:pos x="32" y="25"/>
                </a:cxn>
                <a:cxn ang="0">
                  <a:pos x="27" y="25"/>
                </a:cxn>
                <a:cxn ang="0">
                  <a:pos x="21" y="27"/>
                </a:cxn>
                <a:cxn ang="0">
                  <a:pos x="18" y="29"/>
                </a:cxn>
                <a:cxn ang="0">
                  <a:pos x="7" y="31"/>
                </a:cxn>
              </a:cxnLst>
              <a:rect l="0" t="0" r="r" b="b"/>
              <a:pathLst>
                <a:path w="39" h="31">
                  <a:moveTo>
                    <a:pt x="7" y="31"/>
                  </a:moveTo>
                  <a:lnTo>
                    <a:pt x="3" y="25"/>
                  </a:lnTo>
                  <a:lnTo>
                    <a:pt x="0" y="20"/>
                  </a:lnTo>
                  <a:lnTo>
                    <a:pt x="2" y="6"/>
                  </a:lnTo>
                  <a:lnTo>
                    <a:pt x="2"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7" y="25"/>
                  </a:lnTo>
                  <a:lnTo>
                    <a:pt x="21" y="27"/>
                  </a:lnTo>
                  <a:lnTo>
                    <a:pt x="18" y="29"/>
                  </a:lnTo>
                  <a:lnTo>
                    <a:pt x="7" y="3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49" name="Freeform 5768"/>
            <p:cNvSpPr>
              <a:spLocks/>
            </p:cNvSpPr>
            <p:nvPr/>
          </p:nvSpPr>
          <p:spPr bwMode="auto">
            <a:xfrm>
              <a:off x="3017" y="1827"/>
              <a:ext cx="152" cy="105"/>
            </a:xfrm>
            <a:custGeom>
              <a:avLst/>
              <a:gdLst/>
              <a:ahLst/>
              <a:cxnLst>
                <a:cxn ang="0">
                  <a:pos x="131" y="103"/>
                </a:cxn>
                <a:cxn ang="0">
                  <a:pos x="116" y="98"/>
                </a:cxn>
                <a:cxn ang="0">
                  <a:pos x="109" y="96"/>
                </a:cxn>
                <a:cxn ang="0">
                  <a:pos x="47" y="103"/>
                </a:cxn>
                <a:cxn ang="0">
                  <a:pos x="45" y="96"/>
                </a:cxn>
                <a:cxn ang="0">
                  <a:pos x="36" y="89"/>
                </a:cxn>
                <a:cxn ang="0">
                  <a:pos x="36" y="82"/>
                </a:cxn>
                <a:cxn ang="0">
                  <a:pos x="25" y="82"/>
                </a:cxn>
                <a:cxn ang="0">
                  <a:pos x="20" y="71"/>
                </a:cxn>
                <a:cxn ang="0">
                  <a:pos x="15" y="69"/>
                </a:cxn>
                <a:cxn ang="0">
                  <a:pos x="9" y="57"/>
                </a:cxn>
                <a:cxn ang="0">
                  <a:pos x="0" y="50"/>
                </a:cxn>
                <a:cxn ang="0">
                  <a:pos x="15" y="44"/>
                </a:cxn>
                <a:cxn ang="0">
                  <a:pos x="27" y="25"/>
                </a:cxn>
                <a:cxn ang="0">
                  <a:pos x="29" y="18"/>
                </a:cxn>
                <a:cxn ang="0">
                  <a:pos x="33" y="12"/>
                </a:cxn>
                <a:cxn ang="0">
                  <a:pos x="38" y="10"/>
                </a:cxn>
                <a:cxn ang="0">
                  <a:pos x="43" y="7"/>
                </a:cxn>
                <a:cxn ang="0">
                  <a:pos x="75" y="10"/>
                </a:cxn>
                <a:cxn ang="0">
                  <a:pos x="86" y="7"/>
                </a:cxn>
                <a:cxn ang="0">
                  <a:pos x="100" y="0"/>
                </a:cxn>
                <a:cxn ang="0">
                  <a:pos x="115" y="10"/>
                </a:cxn>
                <a:cxn ang="0">
                  <a:pos x="127" y="34"/>
                </a:cxn>
                <a:cxn ang="0">
                  <a:pos x="127" y="53"/>
                </a:cxn>
                <a:cxn ang="0">
                  <a:pos x="131" y="66"/>
                </a:cxn>
                <a:cxn ang="0">
                  <a:pos x="138" y="69"/>
                </a:cxn>
                <a:cxn ang="0">
                  <a:pos x="147" y="66"/>
                </a:cxn>
                <a:cxn ang="0">
                  <a:pos x="152" y="68"/>
                </a:cxn>
                <a:cxn ang="0">
                  <a:pos x="152" y="77"/>
                </a:cxn>
                <a:cxn ang="0">
                  <a:pos x="147" y="82"/>
                </a:cxn>
                <a:cxn ang="0">
                  <a:pos x="138" y="85"/>
                </a:cxn>
                <a:cxn ang="0">
                  <a:pos x="141" y="80"/>
                </a:cxn>
                <a:cxn ang="0">
                  <a:pos x="140" y="77"/>
                </a:cxn>
              </a:cxnLst>
              <a:rect l="0" t="0" r="r" b="b"/>
              <a:pathLst>
                <a:path w="152" h="105">
                  <a:moveTo>
                    <a:pt x="136" y="103"/>
                  </a:moveTo>
                  <a:lnTo>
                    <a:pt x="131" y="103"/>
                  </a:lnTo>
                  <a:lnTo>
                    <a:pt x="125" y="100"/>
                  </a:lnTo>
                  <a:lnTo>
                    <a:pt x="116" y="98"/>
                  </a:lnTo>
                  <a:lnTo>
                    <a:pt x="115" y="96"/>
                  </a:lnTo>
                  <a:lnTo>
                    <a:pt x="109" y="96"/>
                  </a:lnTo>
                  <a:lnTo>
                    <a:pt x="84" y="105"/>
                  </a:lnTo>
                  <a:lnTo>
                    <a:pt x="47" y="103"/>
                  </a:lnTo>
                  <a:lnTo>
                    <a:pt x="43" y="100"/>
                  </a:lnTo>
                  <a:lnTo>
                    <a:pt x="45" y="96"/>
                  </a:lnTo>
                  <a:lnTo>
                    <a:pt x="38" y="94"/>
                  </a:lnTo>
                  <a:lnTo>
                    <a:pt x="36" y="89"/>
                  </a:lnTo>
                  <a:lnTo>
                    <a:pt x="40" y="85"/>
                  </a:lnTo>
                  <a:lnTo>
                    <a:pt x="36" y="82"/>
                  </a:lnTo>
                  <a:lnTo>
                    <a:pt x="34" y="85"/>
                  </a:lnTo>
                  <a:lnTo>
                    <a:pt x="25" y="82"/>
                  </a:lnTo>
                  <a:lnTo>
                    <a:pt x="20" y="78"/>
                  </a:lnTo>
                  <a:lnTo>
                    <a:pt x="20" y="71"/>
                  </a:lnTo>
                  <a:lnTo>
                    <a:pt x="18" y="69"/>
                  </a:lnTo>
                  <a:lnTo>
                    <a:pt x="15" y="69"/>
                  </a:lnTo>
                  <a:lnTo>
                    <a:pt x="11" y="66"/>
                  </a:lnTo>
                  <a:lnTo>
                    <a:pt x="9" y="57"/>
                  </a:lnTo>
                  <a:lnTo>
                    <a:pt x="6" y="53"/>
                  </a:lnTo>
                  <a:lnTo>
                    <a:pt x="0" y="50"/>
                  </a:lnTo>
                  <a:lnTo>
                    <a:pt x="0" y="50"/>
                  </a:lnTo>
                  <a:lnTo>
                    <a:pt x="15" y="44"/>
                  </a:lnTo>
                  <a:lnTo>
                    <a:pt x="24" y="28"/>
                  </a:lnTo>
                  <a:lnTo>
                    <a:pt x="27" y="25"/>
                  </a:lnTo>
                  <a:lnTo>
                    <a:pt x="27" y="21"/>
                  </a:lnTo>
                  <a:lnTo>
                    <a:pt x="29" y="18"/>
                  </a:lnTo>
                  <a:lnTo>
                    <a:pt x="29" y="16"/>
                  </a:lnTo>
                  <a:lnTo>
                    <a:pt x="33" y="12"/>
                  </a:lnTo>
                  <a:lnTo>
                    <a:pt x="36" y="10"/>
                  </a:lnTo>
                  <a:lnTo>
                    <a:pt x="38" y="10"/>
                  </a:lnTo>
                  <a:lnTo>
                    <a:pt x="41" y="7"/>
                  </a:lnTo>
                  <a:lnTo>
                    <a:pt x="43" y="7"/>
                  </a:lnTo>
                  <a:lnTo>
                    <a:pt x="70" y="7"/>
                  </a:lnTo>
                  <a:lnTo>
                    <a:pt x="75" y="10"/>
                  </a:lnTo>
                  <a:lnTo>
                    <a:pt x="81" y="7"/>
                  </a:lnTo>
                  <a:lnTo>
                    <a:pt x="86" y="7"/>
                  </a:lnTo>
                  <a:lnTo>
                    <a:pt x="91" y="5"/>
                  </a:lnTo>
                  <a:lnTo>
                    <a:pt x="100" y="0"/>
                  </a:lnTo>
                  <a:lnTo>
                    <a:pt x="104" y="0"/>
                  </a:lnTo>
                  <a:lnTo>
                    <a:pt x="115" y="10"/>
                  </a:lnTo>
                  <a:lnTo>
                    <a:pt x="116" y="16"/>
                  </a:lnTo>
                  <a:lnTo>
                    <a:pt x="127" y="34"/>
                  </a:lnTo>
                  <a:lnTo>
                    <a:pt x="127" y="48"/>
                  </a:lnTo>
                  <a:lnTo>
                    <a:pt x="127" y="53"/>
                  </a:lnTo>
                  <a:lnTo>
                    <a:pt x="129" y="66"/>
                  </a:lnTo>
                  <a:lnTo>
                    <a:pt x="131" y="66"/>
                  </a:lnTo>
                  <a:lnTo>
                    <a:pt x="134" y="69"/>
                  </a:lnTo>
                  <a:lnTo>
                    <a:pt x="138" y="69"/>
                  </a:lnTo>
                  <a:lnTo>
                    <a:pt x="141" y="68"/>
                  </a:lnTo>
                  <a:lnTo>
                    <a:pt x="147" y="66"/>
                  </a:lnTo>
                  <a:lnTo>
                    <a:pt x="150" y="66"/>
                  </a:lnTo>
                  <a:lnTo>
                    <a:pt x="152" y="68"/>
                  </a:lnTo>
                  <a:lnTo>
                    <a:pt x="152" y="69"/>
                  </a:lnTo>
                  <a:lnTo>
                    <a:pt x="152" y="77"/>
                  </a:lnTo>
                  <a:lnTo>
                    <a:pt x="150" y="80"/>
                  </a:lnTo>
                  <a:lnTo>
                    <a:pt x="147" y="82"/>
                  </a:lnTo>
                  <a:lnTo>
                    <a:pt x="140" y="87"/>
                  </a:lnTo>
                  <a:lnTo>
                    <a:pt x="138" y="85"/>
                  </a:lnTo>
                  <a:lnTo>
                    <a:pt x="140" y="84"/>
                  </a:lnTo>
                  <a:lnTo>
                    <a:pt x="141" y="80"/>
                  </a:lnTo>
                  <a:lnTo>
                    <a:pt x="141" y="77"/>
                  </a:lnTo>
                  <a:lnTo>
                    <a:pt x="140" y="77"/>
                  </a:lnTo>
                  <a:lnTo>
                    <a:pt x="136" y="10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0" name="Freeform 5769"/>
            <p:cNvSpPr>
              <a:spLocks/>
            </p:cNvSpPr>
            <p:nvPr/>
          </p:nvSpPr>
          <p:spPr bwMode="auto">
            <a:xfrm>
              <a:off x="3017" y="1827"/>
              <a:ext cx="152" cy="105"/>
            </a:xfrm>
            <a:custGeom>
              <a:avLst/>
              <a:gdLst/>
              <a:ahLst/>
              <a:cxnLst>
                <a:cxn ang="0">
                  <a:pos x="131" y="103"/>
                </a:cxn>
                <a:cxn ang="0">
                  <a:pos x="116" y="98"/>
                </a:cxn>
                <a:cxn ang="0">
                  <a:pos x="109" y="96"/>
                </a:cxn>
                <a:cxn ang="0">
                  <a:pos x="47" y="103"/>
                </a:cxn>
                <a:cxn ang="0">
                  <a:pos x="45" y="96"/>
                </a:cxn>
                <a:cxn ang="0">
                  <a:pos x="36" y="89"/>
                </a:cxn>
                <a:cxn ang="0">
                  <a:pos x="36" y="82"/>
                </a:cxn>
                <a:cxn ang="0">
                  <a:pos x="25" y="82"/>
                </a:cxn>
                <a:cxn ang="0">
                  <a:pos x="20" y="71"/>
                </a:cxn>
                <a:cxn ang="0">
                  <a:pos x="15" y="69"/>
                </a:cxn>
                <a:cxn ang="0">
                  <a:pos x="9" y="57"/>
                </a:cxn>
                <a:cxn ang="0">
                  <a:pos x="0" y="50"/>
                </a:cxn>
                <a:cxn ang="0">
                  <a:pos x="15" y="44"/>
                </a:cxn>
                <a:cxn ang="0">
                  <a:pos x="27" y="25"/>
                </a:cxn>
                <a:cxn ang="0">
                  <a:pos x="29" y="18"/>
                </a:cxn>
                <a:cxn ang="0">
                  <a:pos x="33" y="12"/>
                </a:cxn>
                <a:cxn ang="0">
                  <a:pos x="38" y="10"/>
                </a:cxn>
                <a:cxn ang="0">
                  <a:pos x="43" y="7"/>
                </a:cxn>
                <a:cxn ang="0">
                  <a:pos x="75" y="10"/>
                </a:cxn>
                <a:cxn ang="0">
                  <a:pos x="86" y="7"/>
                </a:cxn>
                <a:cxn ang="0">
                  <a:pos x="100" y="0"/>
                </a:cxn>
                <a:cxn ang="0">
                  <a:pos x="115" y="10"/>
                </a:cxn>
                <a:cxn ang="0">
                  <a:pos x="127" y="34"/>
                </a:cxn>
                <a:cxn ang="0">
                  <a:pos x="127" y="53"/>
                </a:cxn>
                <a:cxn ang="0">
                  <a:pos x="131" y="66"/>
                </a:cxn>
                <a:cxn ang="0">
                  <a:pos x="138" y="69"/>
                </a:cxn>
                <a:cxn ang="0">
                  <a:pos x="147" y="66"/>
                </a:cxn>
                <a:cxn ang="0">
                  <a:pos x="152" y="68"/>
                </a:cxn>
                <a:cxn ang="0">
                  <a:pos x="152" y="77"/>
                </a:cxn>
                <a:cxn ang="0">
                  <a:pos x="147" y="82"/>
                </a:cxn>
                <a:cxn ang="0">
                  <a:pos x="138" y="85"/>
                </a:cxn>
                <a:cxn ang="0">
                  <a:pos x="141" y="80"/>
                </a:cxn>
                <a:cxn ang="0">
                  <a:pos x="140" y="77"/>
                </a:cxn>
              </a:cxnLst>
              <a:rect l="0" t="0" r="r" b="b"/>
              <a:pathLst>
                <a:path w="152" h="105">
                  <a:moveTo>
                    <a:pt x="136" y="103"/>
                  </a:moveTo>
                  <a:lnTo>
                    <a:pt x="131" y="103"/>
                  </a:lnTo>
                  <a:lnTo>
                    <a:pt x="125" y="100"/>
                  </a:lnTo>
                  <a:lnTo>
                    <a:pt x="116" y="98"/>
                  </a:lnTo>
                  <a:lnTo>
                    <a:pt x="115" y="96"/>
                  </a:lnTo>
                  <a:lnTo>
                    <a:pt x="109" y="96"/>
                  </a:lnTo>
                  <a:lnTo>
                    <a:pt x="84" y="105"/>
                  </a:lnTo>
                  <a:lnTo>
                    <a:pt x="47" y="103"/>
                  </a:lnTo>
                  <a:lnTo>
                    <a:pt x="43" y="100"/>
                  </a:lnTo>
                  <a:lnTo>
                    <a:pt x="45" y="96"/>
                  </a:lnTo>
                  <a:lnTo>
                    <a:pt x="38" y="94"/>
                  </a:lnTo>
                  <a:lnTo>
                    <a:pt x="36" y="89"/>
                  </a:lnTo>
                  <a:lnTo>
                    <a:pt x="40" y="85"/>
                  </a:lnTo>
                  <a:lnTo>
                    <a:pt x="36" y="82"/>
                  </a:lnTo>
                  <a:lnTo>
                    <a:pt x="34" y="85"/>
                  </a:lnTo>
                  <a:lnTo>
                    <a:pt x="25" y="82"/>
                  </a:lnTo>
                  <a:lnTo>
                    <a:pt x="20" y="78"/>
                  </a:lnTo>
                  <a:lnTo>
                    <a:pt x="20" y="71"/>
                  </a:lnTo>
                  <a:lnTo>
                    <a:pt x="18" y="69"/>
                  </a:lnTo>
                  <a:lnTo>
                    <a:pt x="15" y="69"/>
                  </a:lnTo>
                  <a:lnTo>
                    <a:pt x="11" y="66"/>
                  </a:lnTo>
                  <a:lnTo>
                    <a:pt x="9" y="57"/>
                  </a:lnTo>
                  <a:lnTo>
                    <a:pt x="6" y="53"/>
                  </a:lnTo>
                  <a:lnTo>
                    <a:pt x="0" y="50"/>
                  </a:lnTo>
                  <a:lnTo>
                    <a:pt x="0" y="50"/>
                  </a:lnTo>
                  <a:lnTo>
                    <a:pt x="15" y="44"/>
                  </a:lnTo>
                  <a:lnTo>
                    <a:pt x="24" y="28"/>
                  </a:lnTo>
                  <a:lnTo>
                    <a:pt x="27" y="25"/>
                  </a:lnTo>
                  <a:lnTo>
                    <a:pt x="27" y="21"/>
                  </a:lnTo>
                  <a:lnTo>
                    <a:pt x="29" y="18"/>
                  </a:lnTo>
                  <a:lnTo>
                    <a:pt x="29" y="16"/>
                  </a:lnTo>
                  <a:lnTo>
                    <a:pt x="33" y="12"/>
                  </a:lnTo>
                  <a:lnTo>
                    <a:pt x="36" y="10"/>
                  </a:lnTo>
                  <a:lnTo>
                    <a:pt x="38" y="10"/>
                  </a:lnTo>
                  <a:lnTo>
                    <a:pt x="41" y="7"/>
                  </a:lnTo>
                  <a:lnTo>
                    <a:pt x="43" y="7"/>
                  </a:lnTo>
                  <a:lnTo>
                    <a:pt x="70" y="7"/>
                  </a:lnTo>
                  <a:lnTo>
                    <a:pt x="75" y="10"/>
                  </a:lnTo>
                  <a:lnTo>
                    <a:pt x="81" y="7"/>
                  </a:lnTo>
                  <a:lnTo>
                    <a:pt x="86" y="7"/>
                  </a:lnTo>
                  <a:lnTo>
                    <a:pt x="91" y="5"/>
                  </a:lnTo>
                  <a:lnTo>
                    <a:pt x="100" y="0"/>
                  </a:lnTo>
                  <a:lnTo>
                    <a:pt x="104" y="0"/>
                  </a:lnTo>
                  <a:lnTo>
                    <a:pt x="115" y="10"/>
                  </a:lnTo>
                  <a:lnTo>
                    <a:pt x="116" y="16"/>
                  </a:lnTo>
                  <a:lnTo>
                    <a:pt x="127" y="34"/>
                  </a:lnTo>
                  <a:lnTo>
                    <a:pt x="127" y="48"/>
                  </a:lnTo>
                  <a:lnTo>
                    <a:pt x="127" y="53"/>
                  </a:lnTo>
                  <a:lnTo>
                    <a:pt x="129" y="66"/>
                  </a:lnTo>
                  <a:lnTo>
                    <a:pt x="131" y="66"/>
                  </a:lnTo>
                  <a:lnTo>
                    <a:pt x="134" y="69"/>
                  </a:lnTo>
                  <a:lnTo>
                    <a:pt x="138" y="69"/>
                  </a:lnTo>
                  <a:lnTo>
                    <a:pt x="141" y="68"/>
                  </a:lnTo>
                  <a:lnTo>
                    <a:pt x="147" y="66"/>
                  </a:lnTo>
                  <a:lnTo>
                    <a:pt x="150" y="66"/>
                  </a:lnTo>
                  <a:lnTo>
                    <a:pt x="152" y="68"/>
                  </a:lnTo>
                  <a:lnTo>
                    <a:pt x="152" y="69"/>
                  </a:lnTo>
                  <a:lnTo>
                    <a:pt x="152" y="77"/>
                  </a:lnTo>
                  <a:lnTo>
                    <a:pt x="150" y="80"/>
                  </a:lnTo>
                  <a:lnTo>
                    <a:pt x="147" y="82"/>
                  </a:lnTo>
                  <a:lnTo>
                    <a:pt x="140" y="87"/>
                  </a:lnTo>
                  <a:lnTo>
                    <a:pt x="138" y="85"/>
                  </a:lnTo>
                  <a:lnTo>
                    <a:pt x="140" y="84"/>
                  </a:lnTo>
                  <a:lnTo>
                    <a:pt x="141" y="80"/>
                  </a:lnTo>
                  <a:lnTo>
                    <a:pt x="141" y="77"/>
                  </a:lnTo>
                  <a:lnTo>
                    <a:pt x="140" y="77"/>
                  </a:lnTo>
                  <a:lnTo>
                    <a:pt x="136" y="10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1" name="Freeform 5770"/>
            <p:cNvSpPr>
              <a:spLocks/>
            </p:cNvSpPr>
            <p:nvPr/>
          </p:nvSpPr>
          <p:spPr bwMode="auto">
            <a:xfrm>
              <a:off x="3212" y="2098"/>
              <a:ext cx="37" cy="21"/>
            </a:xfrm>
            <a:custGeom>
              <a:avLst/>
              <a:gdLst/>
              <a:ahLst/>
              <a:cxnLst>
                <a:cxn ang="0">
                  <a:pos x="36" y="0"/>
                </a:cxn>
                <a:cxn ang="0">
                  <a:pos x="27" y="5"/>
                </a:cxn>
                <a:cxn ang="0">
                  <a:pos x="12" y="7"/>
                </a:cxn>
                <a:cxn ang="0">
                  <a:pos x="11" y="7"/>
                </a:cxn>
                <a:cxn ang="0">
                  <a:pos x="11" y="9"/>
                </a:cxn>
                <a:cxn ang="0">
                  <a:pos x="9" y="11"/>
                </a:cxn>
                <a:cxn ang="0">
                  <a:pos x="0" y="12"/>
                </a:cxn>
                <a:cxn ang="0">
                  <a:pos x="3" y="20"/>
                </a:cxn>
                <a:cxn ang="0">
                  <a:pos x="7" y="21"/>
                </a:cxn>
                <a:cxn ang="0">
                  <a:pos x="12" y="21"/>
                </a:cxn>
                <a:cxn ang="0">
                  <a:pos x="16" y="20"/>
                </a:cxn>
                <a:cxn ang="0">
                  <a:pos x="20" y="20"/>
                </a:cxn>
                <a:cxn ang="0">
                  <a:pos x="23" y="16"/>
                </a:cxn>
                <a:cxn ang="0">
                  <a:pos x="27" y="14"/>
                </a:cxn>
                <a:cxn ang="0">
                  <a:pos x="28" y="12"/>
                </a:cxn>
                <a:cxn ang="0">
                  <a:pos x="28" y="11"/>
                </a:cxn>
                <a:cxn ang="0">
                  <a:pos x="32" y="5"/>
                </a:cxn>
                <a:cxn ang="0">
                  <a:pos x="34" y="5"/>
                </a:cxn>
                <a:cxn ang="0">
                  <a:pos x="36" y="2"/>
                </a:cxn>
                <a:cxn ang="0">
                  <a:pos x="37" y="0"/>
                </a:cxn>
                <a:cxn ang="0">
                  <a:pos x="36" y="0"/>
                </a:cxn>
                <a:cxn ang="0">
                  <a:pos x="36" y="0"/>
                </a:cxn>
              </a:cxnLst>
              <a:rect l="0" t="0" r="r" b="b"/>
              <a:pathLst>
                <a:path w="37" h="21">
                  <a:moveTo>
                    <a:pt x="36" y="0"/>
                  </a:moveTo>
                  <a:lnTo>
                    <a:pt x="27" y="5"/>
                  </a:lnTo>
                  <a:lnTo>
                    <a:pt x="12" y="7"/>
                  </a:lnTo>
                  <a:lnTo>
                    <a:pt x="11" y="7"/>
                  </a:lnTo>
                  <a:lnTo>
                    <a:pt x="11" y="9"/>
                  </a:lnTo>
                  <a:lnTo>
                    <a:pt x="9" y="11"/>
                  </a:lnTo>
                  <a:lnTo>
                    <a:pt x="0" y="12"/>
                  </a:lnTo>
                  <a:lnTo>
                    <a:pt x="3" y="20"/>
                  </a:lnTo>
                  <a:lnTo>
                    <a:pt x="7" y="21"/>
                  </a:lnTo>
                  <a:lnTo>
                    <a:pt x="12" y="21"/>
                  </a:lnTo>
                  <a:lnTo>
                    <a:pt x="16" y="20"/>
                  </a:lnTo>
                  <a:lnTo>
                    <a:pt x="20" y="20"/>
                  </a:lnTo>
                  <a:lnTo>
                    <a:pt x="23" y="16"/>
                  </a:lnTo>
                  <a:lnTo>
                    <a:pt x="27" y="14"/>
                  </a:lnTo>
                  <a:lnTo>
                    <a:pt x="28" y="12"/>
                  </a:lnTo>
                  <a:lnTo>
                    <a:pt x="28" y="11"/>
                  </a:lnTo>
                  <a:lnTo>
                    <a:pt x="32" y="5"/>
                  </a:lnTo>
                  <a:lnTo>
                    <a:pt x="34" y="5"/>
                  </a:lnTo>
                  <a:lnTo>
                    <a:pt x="36" y="2"/>
                  </a:lnTo>
                  <a:lnTo>
                    <a:pt x="37" y="0"/>
                  </a:lnTo>
                  <a:lnTo>
                    <a:pt x="36" y="0"/>
                  </a:lnTo>
                  <a:lnTo>
                    <a:pt x="36" y="0"/>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2" name="Freeform 5771"/>
            <p:cNvSpPr>
              <a:spLocks/>
            </p:cNvSpPr>
            <p:nvPr/>
          </p:nvSpPr>
          <p:spPr bwMode="auto">
            <a:xfrm>
              <a:off x="3133" y="672"/>
              <a:ext cx="2606" cy="1312"/>
            </a:xfrm>
            <a:custGeom>
              <a:avLst/>
              <a:gdLst/>
              <a:ahLst/>
              <a:cxnLst>
                <a:cxn ang="0">
                  <a:pos x="2522" y="664"/>
                </a:cxn>
                <a:cxn ang="0">
                  <a:pos x="2566" y="659"/>
                </a:cxn>
                <a:cxn ang="0">
                  <a:pos x="2548" y="582"/>
                </a:cxn>
                <a:cxn ang="0">
                  <a:pos x="2515" y="555"/>
                </a:cxn>
                <a:cxn ang="0">
                  <a:pos x="2413" y="478"/>
                </a:cxn>
                <a:cxn ang="0">
                  <a:pos x="2220" y="473"/>
                </a:cxn>
                <a:cxn ang="0">
                  <a:pos x="2027" y="407"/>
                </a:cxn>
                <a:cxn ang="0">
                  <a:pos x="1894" y="323"/>
                </a:cxn>
                <a:cxn ang="0">
                  <a:pos x="1758" y="384"/>
                </a:cxn>
                <a:cxn ang="0">
                  <a:pos x="1631" y="389"/>
                </a:cxn>
                <a:cxn ang="0">
                  <a:pos x="1613" y="279"/>
                </a:cxn>
                <a:cxn ang="0">
                  <a:pos x="1508" y="300"/>
                </a:cxn>
                <a:cxn ang="0">
                  <a:pos x="1365" y="255"/>
                </a:cxn>
                <a:cxn ang="0">
                  <a:pos x="1282" y="291"/>
                </a:cxn>
                <a:cxn ang="0">
                  <a:pos x="1332" y="211"/>
                </a:cxn>
                <a:cxn ang="0">
                  <a:pos x="1376" y="147"/>
                </a:cxn>
                <a:cxn ang="0">
                  <a:pos x="1283" y="82"/>
                </a:cxn>
                <a:cxn ang="0">
                  <a:pos x="1242" y="13"/>
                </a:cxn>
                <a:cxn ang="0">
                  <a:pos x="1157" y="106"/>
                </a:cxn>
                <a:cxn ang="0">
                  <a:pos x="1073" y="113"/>
                </a:cxn>
                <a:cxn ang="0">
                  <a:pos x="969" y="173"/>
                </a:cxn>
                <a:cxn ang="0">
                  <a:pos x="946" y="241"/>
                </a:cxn>
                <a:cxn ang="0">
                  <a:pos x="853" y="314"/>
                </a:cxn>
                <a:cxn ang="0">
                  <a:pos x="862" y="363"/>
                </a:cxn>
                <a:cxn ang="0">
                  <a:pos x="766" y="355"/>
                </a:cxn>
                <a:cxn ang="0">
                  <a:pos x="812" y="555"/>
                </a:cxn>
                <a:cxn ang="0">
                  <a:pos x="702" y="607"/>
                </a:cxn>
                <a:cxn ang="0">
                  <a:pos x="723" y="464"/>
                </a:cxn>
                <a:cxn ang="0">
                  <a:pos x="637" y="412"/>
                </a:cxn>
                <a:cxn ang="0">
                  <a:pos x="532" y="464"/>
                </a:cxn>
                <a:cxn ang="0">
                  <a:pos x="421" y="503"/>
                </a:cxn>
                <a:cxn ang="0">
                  <a:pos x="282" y="568"/>
                </a:cxn>
                <a:cxn ang="0">
                  <a:pos x="218" y="623"/>
                </a:cxn>
                <a:cxn ang="0">
                  <a:pos x="116" y="678"/>
                </a:cxn>
                <a:cxn ang="0">
                  <a:pos x="182" y="619"/>
                </a:cxn>
                <a:cxn ang="0">
                  <a:pos x="79" y="471"/>
                </a:cxn>
                <a:cxn ang="0">
                  <a:pos x="41" y="557"/>
                </a:cxn>
                <a:cxn ang="0">
                  <a:pos x="16" y="839"/>
                </a:cxn>
                <a:cxn ang="0">
                  <a:pos x="41" y="957"/>
                </a:cxn>
                <a:cxn ang="0">
                  <a:pos x="79" y="1055"/>
                </a:cxn>
                <a:cxn ang="0">
                  <a:pos x="202" y="1135"/>
                </a:cxn>
                <a:cxn ang="0">
                  <a:pos x="156" y="1230"/>
                </a:cxn>
                <a:cxn ang="0">
                  <a:pos x="323" y="1255"/>
                </a:cxn>
                <a:cxn ang="0">
                  <a:pos x="306" y="1151"/>
                </a:cxn>
                <a:cxn ang="0">
                  <a:pos x="413" y="1073"/>
                </a:cxn>
                <a:cxn ang="0">
                  <a:pos x="543" y="1092"/>
                </a:cxn>
                <a:cxn ang="0">
                  <a:pos x="562" y="1010"/>
                </a:cxn>
                <a:cxn ang="0">
                  <a:pos x="702" y="991"/>
                </a:cxn>
                <a:cxn ang="0">
                  <a:pos x="768" y="1005"/>
                </a:cxn>
                <a:cxn ang="0">
                  <a:pos x="918" y="1110"/>
                </a:cxn>
                <a:cxn ang="0">
                  <a:pos x="1173" y="1071"/>
                </a:cxn>
                <a:cxn ang="0">
                  <a:pos x="1562" y="1035"/>
                </a:cxn>
                <a:cxn ang="0">
                  <a:pos x="1653" y="1289"/>
                </a:cxn>
                <a:cxn ang="0">
                  <a:pos x="1824" y="1058"/>
                </a:cxn>
                <a:cxn ang="0">
                  <a:pos x="1756" y="1003"/>
                </a:cxn>
                <a:cxn ang="0">
                  <a:pos x="1926" y="855"/>
                </a:cxn>
                <a:cxn ang="0">
                  <a:pos x="2038" y="862"/>
                </a:cxn>
                <a:cxn ang="0">
                  <a:pos x="2161" y="780"/>
                </a:cxn>
                <a:cxn ang="0">
                  <a:pos x="2079" y="903"/>
                </a:cxn>
                <a:cxn ang="0">
                  <a:pos x="2172" y="946"/>
                </a:cxn>
                <a:cxn ang="0">
                  <a:pos x="2217" y="837"/>
                </a:cxn>
                <a:cxn ang="0">
                  <a:pos x="2325" y="791"/>
                </a:cxn>
                <a:cxn ang="0">
                  <a:pos x="2427" y="752"/>
                </a:cxn>
              </a:cxnLst>
              <a:rect l="0" t="0" r="r" b="b"/>
              <a:pathLst>
                <a:path w="2606" h="1312">
                  <a:moveTo>
                    <a:pt x="2440" y="657"/>
                  </a:moveTo>
                  <a:lnTo>
                    <a:pt x="2449" y="646"/>
                  </a:lnTo>
                  <a:lnTo>
                    <a:pt x="2449" y="643"/>
                  </a:lnTo>
                  <a:lnTo>
                    <a:pt x="2450" y="639"/>
                  </a:lnTo>
                  <a:lnTo>
                    <a:pt x="2450" y="636"/>
                  </a:lnTo>
                  <a:lnTo>
                    <a:pt x="2441" y="627"/>
                  </a:lnTo>
                  <a:lnTo>
                    <a:pt x="2441" y="616"/>
                  </a:lnTo>
                  <a:lnTo>
                    <a:pt x="2443" y="616"/>
                  </a:lnTo>
                  <a:lnTo>
                    <a:pt x="2445" y="616"/>
                  </a:lnTo>
                  <a:lnTo>
                    <a:pt x="2447" y="618"/>
                  </a:lnTo>
                  <a:lnTo>
                    <a:pt x="2450" y="616"/>
                  </a:lnTo>
                  <a:lnTo>
                    <a:pt x="2450" y="609"/>
                  </a:lnTo>
                  <a:lnTo>
                    <a:pt x="2452" y="611"/>
                  </a:lnTo>
                  <a:lnTo>
                    <a:pt x="2454" y="609"/>
                  </a:lnTo>
                  <a:lnTo>
                    <a:pt x="2454" y="611"/>
                  </a:lnTo>
                  <a:lnTo>
                    <a:pt x="2457" y="616"/>
                  </a:lnTo>
                  <a:lnTo>
                    <a:pt x="2459" y="614"/>
                  </a:lnTo>
                  <a:lnTo>
                    <a:pt x="2461" y="607"/>
                  </a:lnTo>
                  <a:lnTo>
                    <a:pt x="2463" y="607"/>
                  </a:lnTo>
                  <a:lnTo>
                    <a:pt x="2465" y="609"/>
                  </a:lnTo>
                  <a:lnTo>
                    <a:pt x="2463" y="618"/>
                  </a:lnTo>
                  <a:lnTo>
                    <a:pt x="2461" y="619"/>
                  </a:lnTo>
                  <a:lnTo>
                    <a:pt x="2459" y="619"/>
                  </a:lnTo>
                  <a:lnTo>
                    <a:pt x="2456" y="619"/>
                  </a:lnTo>
                  <a:lnTo>
                    <a:pt x="2461" y="628"/>
                  </a:lnTo>
                  <a:lnTo>
                    <a:pt x="2463" y="628"/>
                  </a:lnTo>
                  <a:lnTo>
                    <a:pt x="2465" y="634"/>
                  </a:lnTo>
                  <a:lnTo>
                    <a:pt x="2465" y="639"/>
                  </a:lnTo>
                  <a:lnTo>
                    <a:pt x="2466" y="639"/>
                  </a:lnTo>
                  <a:lnTo>
                    <a:pt x="2472" y="639"/>
                  </a:lnTo>
                  <a:lnTo>
                    <a:pt x="2477" y="641"/>
                  </a:lnTo>
                  <a:lnTo>
                    <a:pt x="2482" y="639"/>
                  </a:lnTo>
                  <a:lnTo>
                    <a:pt x="2484" y="637"/>
                  </a:lnTo>
                  <a:lnTo>
                    <a:pt x="2486" y="637"/>
                  </a:lnTo>
                  <a:lnTo>
                    <a:pt x="2493" y="637"/>
                  </a:lnTo>
                  <a:lnTo>
                    <a:pt x="2495" y="637"/>
                  </a:lnTo>
                  <a:lnTo>
                    <a:pt x="2499" y="641"/>
                  </a:lnTo>
                  <a:lnTo>
                    <a:pt x="2502" y="641"/>
                  </a:lnTo>
                  <a:lnTo>
                    <a:pt x="2506" y="643"/>
                  </a:lnTo>
                  <a:lnTo>
                    <a:pt x="2506" y="648"/>
                  </a:lnTo>
                  <a:lnTo>
                    <a:pt x="2506" y="652"/>
                  </a:lnTo>
                  <a:lnTo>
                    <a:pt x="2506" y="659"/>
                  </a:lnTo>
                  <a:lnTo>
                    <a:pt x="2513" y="664"/>
                  </a:lnTo>
                  <a:lnTo>
                    <a:pt x="2513" y="666"/>
                  </a:lnTo>
                  <a:lnTo>
                    <a:pt x="2515" y="668"/>
                  </a:lnTo>
                  <a:lnTo>
                    <a:pt x="2516" y="669"/>
                  </a:lnTo>
                  <a:lnTo>
                    <a:pt x="2520" y="669"/>
                  </a:lnTo>
                  <a:lnTo>
                    <a:pt x="2522" y="669"/>
                  </a:lnTo>
                  <a:lnTo>
                    <a:pt x="2520" y="668"/>
                  </a:lnTo>
                  <a:lnTo>
                    <a:pt x="2522" y="664"/>
                  </a:lnTo>
                  <a:lnTo>
                    <a:pt x="2522" y="666"/>
                  </a:lnTo>
                  <a:lnTo>
                    <a:pt x="2525" y="668"/>
                  </a:lnTo>
                  <a:lnTo>
                    <a:pt x="2525" y="662"/>
                  </a:lnTo>
                  <a:lnTo>
                    <a:pt x="2525" y="661"/>
                  </a:lnTo>
                  <a:lnTo>
                    <a:pt x="2527" y="662"/>
                  </a:lnTo>
                  <a:lnTo>
                    <a:pt x="2525" y="666"/>
                  </a:lnTo>
                  <a:lnTo>
                    <a:pt x="2524" y="669"/>
                  </a:lnTo>
                  <a:lnTo>
                    <a:pt x="2529" y="673"/>
                  </a:lnTo>
                  <a:lnTo>
                    <a:pt x="2531" y="673"/>
                  </a:lnTo>
                  <a:lnTo>
                    <a:pt x="2532" y="675"/>
                  </a:lnTo>
                  <a:lnTo>
                    <a:pt x="2532" y="677"/>
                  </a:lnTo>
                  <a:lnTo>
                    <a:pt x="2536" y="678"/>
                  </a:lnTo>
                  <a:lnTo>
                    <a:pt x="2536" y="682"/>
                  </a:lnTo>
                  <a:lnTo>
                    <a:pt x="2540" y="682"/>
                  </a:lnTo>
                  <a:lnTo>
                    <a:pt x="2540" y="678"/>
                  </a:lnTo>
                  <a:lnTo>
                    <a:pt x="2540" y="684"/>
                  </a:lnTo>
                  <a:lnTo>
                    <a:pt x="2543" y="684"/>
                  </a:lnTo>
                  <a:lnTo>
                    <a:pt x="2545" y="684"/>
                  </a:lnTo>
                  <a:lnTo>
                    <a:pt x="2547" y="680"/>
                  </a:lnTo>
                  <a:lnTo>
                    <a:pt x="2547" y="675"/>
                  </a:lnTo>
                  <a:lnTo>
                    <a:pt x="2548" y="677"/>
                  </a:lnTo>
                  <a:lnTo>
                    <a:pt x="2545" y="685"/>
                  </a:lnTo>
                  <a:lnTo>
                    <a:pt x="2548" y="687"/>
                  </a:lnTo>
                  <a:lnTo>
                    <a:pt x="2550" y="689"/>
                  </a:lnTo>
                  <a:lnTo>
                    <a:pt x="2552" y="687"/>
                  </a:lnTo>
                  <a:lnTo>
                    <a:pt x="2554" y="685"/>
                  </a:lnTo>
                  <a:lnTo>
                    <a:pt x="2554" y="680"/>
                  </a:lnTo>
                  <a:lnTo>
                    <a:pt x="2552" y="680"/>
                  </a:lnTo>
                  <a:lnTo>
                    <a:pt x="2550" y="678"/>
                  </a:lnTo>
                  <a:lnTo>
                    <a:pt x="2554" y="678"/>
                  </a:lnTo>
                  <a:lnTo>
                    <a:pt x="2556" y="680"/>
                  </a:lnTo>
                  <a:lnTo>
                    <a:pt x="2559" y="682"/>
                  </a:lnTo>
                  <a:lnTo>
                    <a:pt x="2563" y="682"/>
                  </a:lnTo>
                  <a:lnTo>
                    <a:pt x="2559" y="677"/>
                  </a:lnTo>
                  <a:lnTo>
                    <a:pt x="2559" y="675"/>
                  </a:lnTo>
                  <a:lnTo>
                    <a:pt x="2557" y="673"/>
                  </a:lnTo>
                  <a:lnTo>
                    <a:pt x="2554" y="673"/>
                  </a:lnTo>
                  <a:lnTo>
                    <a:pt x="2554" y="673"/>
                  </a:lnTo>
                  <a:lnTo>
                    <a:pt x="2552" y="671"/>
                  </a:lnTo>
                  <a:lnTo>
                    <a:pt x="2552" y="671"/>
                  </a:lnTo>
                  <a:lnTo>
                    <a:pt x="2556" y="669"/>
                  </a:lnTo>
                  <a:lnTo>
                    <a:pt x="2556" y="669"/>
                  </a:lnTo>
                  <a:lnTo>
                    <a:pt x="2554" y="666"/>
                  </a:lnTo>
                  <a:lnTo>
                    <a:pt x="2550" y="668"/>
                  </a:lnTo>
                  <a:lnTo>
                    <a:pt x="2552" y="666"/>
                  </a:lnTo>
                  <a:lnTo>
                    <a:pt x="2557" y="666"/>
                  </a:lnTo>
                  <a:lnTo>
                    <a:pt x="2557" y="664"/>
                  </a:lnTo>
                  <a:lnTo>
                    <a:pt x="2557" y="662"/>
                  </a:lnTo>
                  <a:lnTo>
                    <a:pt x="2561" y="664"/>
                  </a:lnTo>
                  <a:lnTo>
                    <a:pt x="2566" y="659"/>
                  </a:lnTo>
                  <a:lnTo>
                    <a:pt x="2563" y="652"/>
                  </a:lnTo>
                  <a:lnTo>
                    <a:pt x="2561" y="652"/>
                  </a:lnTo>
                  <a:lnTo>
                    <a:pt x="2557" y="652"/>
                  </a:lnTo>
                  <a:lnTo>
                    <a:pt x="2565" y="650"/>
                  </a:lnTo>
                  <a:lnTo>
                    <a:pt x="2565" y="648"/>
                  </a:lnTo>
                  <a:lnTo>
                    <a:pt x="2566" y="644"/>
                  </a:lnTo>
                  <a:lnTo>
                    <a:pt x="2570" y="641"/>
                  </a:lnTo>
                  <a:lnTo>
                    <a:pt x="2573" y="639"/>
                  </a:lnTo>
                  <a:lnTo>
                    <a:pt x="2582" y="641"/>
                  </a:lnTo>
                  <a:lnTo>
                    <a:pt x="2584" y="639"/>
                  </a:lnTo>
                  <a:lnTo>
                    <a:pt x="2582" y="637"/>
                  </a:lnTo>
                  <a:lnTo>
                    <a:pt x="2577" y="634"/>
                  </a:lnTo>
                  <a:lnTo>
                    <a:pt x="2577" y="630"/>
                  </a:lnTo>
                  <a:lnTo>
                    <a:pt x="2579" y="628"/>
                  </a:lnTo>
                  <a:lnTo>
                    <a:pt x="2581" y="632"/>
                  </a:lnTo>
                  <a:lnTo>
                    <a:pt x="2584" y="634"/>
                  </a:lnTo>
                  <a:lnTo>
                    <a:pt x="2586" y="636"/>
                  </a:lnTo>
                  <a:lnTo>
                    <a:pt x="2590" y="637"/>
                  </a:lnTo>
                  <a:lnTo>
                    <a:pt x="2591" y="634"/>
                  </a:lnTo>
                  <a:lnTo>
                    <a:pt x="2591" y="630"/>
                  </a:lnTo>
                  <a:lnTo>
                    <a:pt x="2591" y="625"/>
                  </a:lnTo>
                  <a:lnTo>
                    <a:pt x="2595" y="623"/>
                  </a:lnTo>
                  <a:lnTo>
                    <a:pt x="2598" y="619"/>
                  </a:lnTo>
                  <a:lnTo>
                    <a:pt x="2600" y="619"/>
                  </a:lnTo>
                  <a:lnTo>
                    <a:pt x="2604" y="619"/>
                  </a:lnTo>
                  <a:lnTo>
                    <a:pt x="2606" y="618"/>
                  </a:lnTo>
                  <a:lnTo>
                    <a:pt x="2602" y="616"/>
                  </a:lnTo>
                  <a:lnTo>
                    <a:pt x="2600" y="618"/>
                  </a:lnTo>
                  <a:lnTo>
                    <a:pt x="2598" y="616"/>
                  </a:lnTo>
                  <a:lnTo>
                    <a:pt x="2597" y="614"/>
                  </a:lnTo>
                  <a:lnTo>
                    <a:pt x="2597" y="612"/>
                  </a:lnTo>
                  <a:lnTo>
                    <a:pt x="2595" y="611"/>
                  </a:lnTo>
                  <a:lnTo>
                    <a:pt x="2591" y="614"/>
                  </a:lnTo>
                  <a:lnTo>
                    <a:pt x="2590" y="612"/>
                  </a:lnTo>
                  <a:lnTo>
                    <a:pt x="2591" y="611"/>
                  </a:lnTo>
                  <a:lnTo>
                    <a:pt x="2591" y="609"/>
                  </a:lnTo>
                  <a:lnTo>
                    <a:pt x="2584" y="603"/>
                  </a:lnTo>
                  <a:lnTo>
                    <a:pt x="2582" y="600"/>
                  </a:lnTo>
                  <a:lnTo>
                    <a:pt x="2579" y="596"/>
                  </a:lnTo>
                  <a:lnTo>
                    <a:pt x="2577" y="593"/>
                  </a:lnTo>
                  <a:lnTo>
                    <a:pt x="2577" y="591"/>
                  </a:lnTo>
                  <a:lnTo>
                    <a:pt x="2573" y="589"/>
                  </a:lnTo>
                  <a:lnTo>
                    <a:pt x="2572" y="587"/>
                  </a:lnTo>
                  <a:lnTo>
                    <a:pt x="2572" y="584"/>
                  </a:lnTo>
                  <a:lnTo>
                    <a:pt x="2557" y="580"/>
                  </a:lnTo>
                  <a:lnTo>
                    <a:pt x="2556" y="582"/>
                  </a:lnTo>
                  <a:lnTo>
                    <a:pt x="2561" y="584"/>
                  </a:lnTo>
                  <a:lnTo>
                    <a:pt x="2559" y="586"/>
                  </a:lnTo>
                  <a:lnTo>
                    <a:pt x="2557" y="586"/>
                  </a:lnTo>
                  <a:lnTo>
                    <a:pt x="2548" y="582"/>
                  </a:lnTo>
                  <a:lnTo>
                    <a:pt x="2548" y="586"/>
                  </a:lnTo>
                  <a:lnTo>
                    <a:pt x="2548" y="589"/>
                  </a:lnTo>
                  <a:lnTo>
                    <a:pt x="2547" y="589"/>
                  </a:lnTo>
                  <a:lnTo>
                    <a:pt x="2547" y="586"/>
                  </a:lnTo>
                  <a:lnTo>
                    <a:pt x="2545" y="584"/>
                  </a:lnTo>
                  <a:lnTo>
                    <a:pt x="2545" y="580"/>
                  </a:lnTo>
                  <a:lnTo>
                    <a:pt x="2548" y="580"/>
                  </a:lnTo>
                  <a:lnTo>
                    <a:pt x="2545" y="578"/>
                  </a:lnTo>
                  <a:lnTo>
                    <a:pt x="2543" y="578"/>
                  </a:lnTo>
                  <a:lnTo>
                    <a:pt x="2541" y="577"/>
                  </a:lnTo>
                  <a:lnTo>
                    <a:pt x="2540" y="575"/>
                  </a:lnTo>
                  <a:lnTo>
                    <a:pt x="2540" y="578"/>
                  </a:lnTo>
                  <a:lnTo>
                    <a:pt x="2540" y="580"/>
                  </a:lnTo>
                  <a:lnTo>
                    <a:pt x="2538" y="580"/>
                  </a:lnTo>
                  <a:lnTo>
                    <a:pt x="2538" y="578"/>
                  </a:lnTo>
                  <a:lnTo>
                    <a:pt x="2532" y="577"/>
                  </a:lnTo>
                  <a:lnTo>
                    <a:pt x="2531" y="578"/>
                  </a:lnTo>
                  <a:lnTo>
                    <a:pt x="2527" y="578"/>
                  </a:lnTo>
                  <a:lnTo>
                    <a:pt x="2529" y="582"/>
                  </a:lnTo>
                  <a:lnTo>
                    <a:pt x="2529" y="578"/>
                  </a:lnTo>
                  <a:lnTo>
                    <a:pt x="2532" y="578"/>
                  </a:lnTo>
                  <a:lnTo>
                    <a:pt x="2532" y="580"/>
                  </a:lnTo>
                  <a:lnTo>
                    <a:pt x="2531" y="580"/>
                  </a:lnTo>
                  <a:lnTo>
                    <a:pt x="2534" y="582"/>
                  </a:lnTo>
                  <a:lnTo>
                    <a:pt x="2532" y="596"/>
                  </a:lnTo>
                  <a:lnTo>
                    <a:pt x="2536" y="598"/>
                  </a:lnTo>
                  <a:lnTo>
                    <a:pt x="2536" y="596"/>
                  </a:lnTo>
                  <a:lnTo>
                    <a:pt x="2538" y="596"/>
                  </a:lnTo>
                  <a:lnTo>
                    <a:pt x="2540" y="600"/>
                  </a:lnTo>
                  <a:lnTo>
                    <a:pt x="2540" y="607"/>
                  </a:lnTo>
                  <a:lnTo>
                    <a:pt x="2536" y="607"/>
                  </a:lnTo>
                  <a:lnTo>
                    <a:pt x="2536" y="609"/>
                  </a:lnTo>
                  <a:lnTo>
                    <a:pt x="2536" y="607"/>
                  </a:lnTo>
                  <a:lnTo>
                    <a:pt x="2536" y="605"/>
                  </a:lnTo>
                  <a:lnTo>
                    <a:pt x="2536" y="602"/>
                  </a:lnTo>
                  <a:lnTo>
                    <a:pt x="2532" y="600"/>
                  </a:lnTo>
                  <a:lnTo>
                    <a:pt x="2531" y="600"/>
                  </a:lnTo>
                  <a:lnTo>
                    <a:pt x="2529" y="596"/>
                  </a:lnTo>
                  <a:lnTo>
                    <a:pt x="2529" y="594"/>
                  </a:lnTo>
                  <a:lnTo>
                    <a:pt x="2525" y="593"/>
                  </a:lnTo>
                  <a:lnTo>
                    <a:pt x="2524" y="591"/>
                  </a:lnTo>
                  <a:lnTo>
                    <a:pt x="2525" y="587"/>
                  </a:lnTo>
                  <a:lnTo>
                    <a:pt x="2520" y="566"/>
                  </a:lnTo>
                  <a:lnTo>
                    <a:pt x="2520" y="562"/>
                  </a:lnTo>
                  <a:lnTo>
                    <a:pt x="2522" y="566"/>
                  </a:lnTo>
                  <a:lnTo>
                    <a:pt x="2522" y="569"/>
                  </a:lnTo>
                  <a:lnTo>
                    <a:pt x="2524" y="568"/>
                  </a:lnTo>
                  <a:lnTo>
                    <a:pt x="2522" y="564"/>
                  </a:lnTo>
                  <a:lnTo>
                    <a:pt x="2515" y="559"/>
                  </a:lnTo>
                  <a:lnTo>
                    <a:pt x="2515" y="555"/>
                  </a:lnTo>
                  <a:lnTo>
                    <a:pt x="2513" y="553"/>
                  </a:lnTo>
                  <a:lnTo>
                    <a:pt x="2506" y="550"/>
                  </a:lnTo>
                  <a:lnTo>
                    <a:pt x="2506" y="550"/>
                  </a:lnTo>
                  <a:lnTo>
                    <a:pt x="2506" y="553"/>
                  </a:lnTo>
                  <a:lnTo>
                    <a:pt x="2509" y="559"/>
                  </a:lnTo>
                  <a:lnTo>
                    <a:pt x="2511" y="559"/>
                  </a:lnTo>
                  <a:lnTo>
                    <a:pt x="2513" y="561"/>
                  </a:lnTo>
                  <a:lnTo>
                    <a:pt x="2513" y="562"/>
                  </a:lnTo>
                  <a:lnTo>
                    <a:pt x="2502" y="555"/>
                  </a:lnTo>
                  <a:lnTo>
                    <a:pt x="2499" y="555"/>
                  </a:lnTo>
                  <a:lnTo>
                    <a:pt x="2497" y="553"/>
                  </a:lnTo>
                  <a:lnTo>
                    <a:pt x="2499" y="552"/>
                  </a:lnTo>
                  <a:lnTo>
                    <a:pt x="2500" y="550"/>
                  </a:lnTo>
                  <a:lnTo>
                    <a:pt x="2500" y="548"/>
                  </a:lnTo>
                  <a:lnTo>
                    <a:pt x="2502" y="546"/>
                  </a:lnTo>
                  <a:lnTo>
                    <a:pt x="2495" y="545"/>
                  </a:lnTo>
                  <a:lnTo>
                    <a:pt x="2491" y="545"/>
                  </a:lnTo>
                  <a:lnTo>
                    <a:pt x="2490" y="543"/>
                  </a:lnTo>
                  <a:lnTo>
                    <a:pt x="2488" y="543"/>
                  </a:lnTo>
                  <a:lnTo>
                    <a:pt x="2488" y="539"/>
                  </a:lnTo>
                  <a:lnTo>
                    <a:pt x="2490" y="539"/>
                  </a:lnTo>
                  <a:lnTo>
                    <a:pt x="2490" y="537"/>
                  </a:lnTo>
                  <a:lnTo>
                    <a:pt x="2488" y="536"/>
                  </a:lnTo>
                  <a:lnTo>
                    <a:pt x="2484" y="536"/>
                  </a:lnTo>
                  <a:lnTo>
                    <a:pt x="2484" y="534"/>
                  </a:lnTo>
                  <a:lnTo>
                    <a:pt x="2482" y="530"/>
                  </a:lnTo>
                  <a:lnTo>
                    <a:pt x="2479" y="530"/>
                  </a:lnTo>
                  <a:lnTo>
                    <a:pt x="2479" y="528"/>
                  </a:lnTo>
                  <a:lnTo>
                    <a:pt x="2475" y="527"/>
                  </a:lnTo>
                  <a:lnTo>
                    <a:pt x="2470" y="528"/>
                  </a:lnTo>
                  <a:lnTo>
                    <a:pt x="2470" y="528"/>
                  </a:lnTo>
                  <a:lnTo>
                    <a:pt x="2470" y="525"/>
                  </a:lnTo>
                  <a:lnTo>
                    <a:pt x="2470" y="523"/>
                  </a:lnTo>
                  <a:lnTo>
                    <a:pt x="2468" y="521"/>
                  </a:lnTo>
                  <a:lnTo>
                    <a:pt x="2466" y="518"/>
                  </a:lnTo>
                  <a:lnTo>
                    <a:pt x="2468" y="521"/>
                  </a:lnTo>
                  <a:lnTo>
                    <a:pt x="2465" y="520"/>
                  </a:lnTo>
                  <a:lnTo>
                    <a:pt x="2463" y="520"/>
                  </a:lnTo>
                  <a:lnTo>
                    <a:pt x="2459" y="516"/>
                  </a:lnTo>
                  <a:lnTo>
                    <a:pt x="2457" y="507"/>
                  </a:lnTo>
                  <a:lnTo>
                    <a:pt x="2456" y="507"/>
                  </a:lnTo>
                  <a:lnTo>
                    <a:pt x="2449" y="503"/>
                  </a:lnTo>
                  <a:lnTo>
                    <a:pt x="2447" y="502"/>
                  </a:lnTo>
                  <a:lnTo>
                    <a:pt x="2443" y="502"/>
                  </a:lnTo>
                  <a:lnTo>
                    <a:pt x="2440" y="500"/>
                  </a:lnTo>
                  <a:lnTo>
                    <a:pt x="2440" y="500"/>
                  </a:lnTo>
                  <a:lnTo>
                    <a:pt x="2418" y="482"/>
                  </a:lnTo>
                  <a:lnTo>
                    <a:pt x="2416" y="480"/>
                  </a:lnTo>
                  <a:lnTo>
                    <a:pt x="2413" y="477"/>
                  </a:lnTo>
                  <a:lnTo>
                    <a:pt x="2413" y="478"/>
                  </a:lnTo>
                  <a:lnTo>
                    <a:pt x="2402" y="473"/>
                  </a:lnTo>
                  <a:lnTo>
                    <a:pt x="2397" y="468"/>
                  </a:lnTo>
                  <a:lnTo>
                    <a:pt x="2395" y="468"/>
                  </a:lnTo>
                  <a:lnTo>
                    <a:pt x="2390" y="466"/>
                  </a:lnTo>
                  <a:lnTo>
                    <a:pt x="2386" y="466"/>
                  </a:lnTo>
                  <a:lnTo>
                    <a:pt x="2377" y="457"/>
                  </a:lnTo>
                  <a:lnTo>
                    <a:pt x="2358" y="455"/>
                  </a:lnTo>
                  <a:lnTo>
                    <a:pt x="2358" y="457"/>
                  </a:lnTo>
                  <a:lnTo>
                    <a:pt x="2352" y="459"/>
                  </a:lnTo>
                  <a:lnTo>
                    <a:pt x="2350" y="457"/>
                  </a:lnTo>
                  <a:lnTo>
                    <a:pt x="2345" y="455"/>
                  </a:lnTo>
                  <a:lnTo>
                    <a:pt x="2341" y="457"/>
                  </a:lnTo>
                  <a:lnTo>
                    <a:pt x="2334" y="455"/>
                  </a:lnTo>
                  <a:lnTo>
                    <a:pt x="2331" y="457"/>
                  </a:lnTo>
                  <a:lnTo>
                    <a:pt x="2327" y="457"/>
                  </a:lnTo>
                  <a:lnTo>
                    <a:pt x="2318" y="452"/>
                  </a:lnTo>
                  <a:lnTo>
                    <a:pt x="2317" y="454"/>
                  </a:lnTo>
                  <a:lnTo>
                    <a:pt x="2290" y="448"/>
                  </a:lnTo>
                  <a:lnTo>
                    <a:pt x="2286" y="450"/>
                  </a:lnTo>
                  <a:lnTo>
                    <a:pt x="2286" y="454"/>
                  </a:lnTo>
                  <a:lnTo>
                    <a:pt x="2288" y="457"/>
                  </a:lnTo>
                  <a:lnTo>
                    <a:pt x="2286" y="462"/>
                  </a:lnTo>
                  <a:lnTo>
                    <a:pt x="2283" y="464"/>
                  </a:lnTo>
                  <a:lnTo>
                    <a:pt x="2281" y="468"/>
                  </a:lnTo>
                  <a:lnTo>
                    <a:pt x="2290" y="470"/>
                  </a:lnTo>
                  <a:lnTo>
                    <a:pt x="2292" y="480"/>
                  </a:lnTo>
                  <a:lnTo>
                    <a:pt x="2293" y="482"/>
                  </a:lnTo>
                  <a:lnTo>
                    <a:pt x="2293" y="486"/>
                  </a:lnTo>
                  <a:lnTo>
                    <a:pt x="2295" y="491"/>
                  </a:lnTo>
                  <a:lnTo>
                    <a:pt x="2286" y="503"/>
                  </a:lnTo>
                  <a:lnTo>
                    <a:pt x="2281" y="507"/>
                  </a:lnTo>
                  <a:lnTo>
                    <a:pt x="2274" y="505"/>
                  </a:lnTo>
                  <a:lnTo>
                    <a:pt x="2272" y="505"/>
                  </a:lnTo>
                  <a:lnTo>
                    <a:pt x="2268" y="495"/>
                  </a:lnTo>
                  <a:lnTo>
                    <a:pt x="2263" y="493"/>
                  </a:lnTo>
                  <a:lnTo>
                    <a:pt x="2263" y="491"/>
                  </a:lnTo>
                  <a:lnTo>
                    <a:pt x="2261" y="489"/>
                  </a:lnTo>
                  <a:lnTo>
                    <a:pt x="2254" y="487"/>
                  </a:lnTo>
                  <a:lnTo>
                    <a:pt x="2252" y="486"/>
                  </a:lnTo>
                  <a:lnTo>
                    <a:pt x="2250" y="470"/>
                  </a:lnTo>
                  <a:lnTo>
                    <a:pt x="2245" y="468"/>
                  </a:lnTo>
                  <a:lnTo>
                    <a:pt x="2245" y="466"/>
                  </a:lnTo>
                  <a:lnTo>
                    <a:pt x="2247" y="464"/>
                  </a:lnTo>
                  <a:lnTo>
                    <a:pt x="2247" y="464"/>
                  </a:lnTo>
                  <a:lnTo>
                    <a:pt x="2243" y="461"/>
                  </a:lnTo>
                  <a:lnTo>
                    <a:pt x="2242" y="462"/>
                  </a:lnTo>
                  <a:lnTo>
                    <a:pt x="2231" y="473"/>
                  </a:lnTo>
                  <a:lnTo>
                    <a:pt x="2229" y="475"/>
                  </a:lnTo>
                  <a:lnTo>
                    <a:pt x="2227" y="473"/>
                  </a:lnTo>
                  <a:lnTo>
                    <a:pt x="2220" y="473"/>
                  </a:lnTo>
                  <a:lnTo>
                    <a:pt x="2213" y="470"/>
                  </a:lnTo>
                  <a:lnTo>
                    <a:pt x="2204" y="470"/>
                  </a:lnTo>
                  <a:lnTo>
                    <a:pt x="2201" y="470"/>
                  </a:lnTo>
                  <a:lnTo>
                    <a:pt x="2201" y="471"/>
                  </a:lnTo>
                  <a:lnTo>
                    <a:pt x="2199" y="470"/>
                  </a:lnTo>
                  <a:lnTo>
                    <a:pt x="2193" y="471"/>
                  </a:lnTo>
                  <a:lnTo>
                    <a:pt x="2188" y="468"/>
                  </a:lnTo>
                  <a:lnTo>
                    <a:pt x="2184" y="461"/>
                  </a:lnTo>
                  <a:lnTo>
                    <a:pt x="2177" y="464"/>
                  </a:lnTo>
                  <a:lnTo>
                    <a:pt x="2170" y="464"/>
                  </a:lnTo>
                  <a:lnTo>
                    <a:pt x="2165" y="466"/>
                  </a:lnTo>
                  <a:lnTo>
                    <a:pt x="2159" y="464"/>
                  </a:lnTo>
                  <a:lnTo>
                    <a:pt x="2158" y="464"/>
                  </a:lnTo>
                  <a:lnTo>
                    <a:pt x="2156" y="466"/>
                  </a:lnTo>
                  <a:lnTo>
                    <a:pt x="2156" y="468"/>
                  </a:lnTo>
                  <a:lnTo>
                    <a:pt x="2152" y="468"/>
                  </a:lnTo>
                  <a:lnTo>
                    <a:pt x="2152" y="473"/>
                  </a:lnTo>
                  <a:lnTo>
                    <a:pt x="2147" y="473"/>
                  </a:lnTo>
                  <a:lnTo>
                    <a:pt x="2145" y="477"/>
                  </a:lnTo>
                  <a:lnTo>
                    <a:pt x="2142" y="480"/>
                  </a:lnTo>
                  <a:lnTo>
                    <a:pt x="2140" y="478"/>
                  </a:lnTo>
                  <a:lnTo>
                    <a:pt x="2140" y="473"/>
                  </a:lnTo>
                  <a:lnTo>
                    <a:pt x="2140" y="471"/>
                  </a:lnTo>
                  <a:lnTo>
                    <a:pt x="2136" y="471"/>
                  </a:lnTo>
                  <a:lnTo>
                    <a:pt x="2136" y="471"/>
                  </a:lnTo>
                  <a:lnTo>
                    <a:pt x="2131" y="466"/>
                  </a:lnTo>
                  <a:lnTo>
                    <a:pt x="2127" y="462"/>
                  </a:lnTo>
                  <a:lnTo>
                    <a:pt x="2120" y="462"/>
                  </a:lnTo>
                  <a:lnTo>
                    <a:pt x="2120" y="461"/>
                  </a:lnTo>
                  <a:lnTo>
                    <a:pt x="2115" y="459"/>
                  </a:lnTo>
                  <a:lnTo>
                    <a:pt x="2115" y="457"/>
                  </a:lnTo>
                  <a:lnTo>
                    <a:pt x="2120" y="439"/>
                  </a:lnTo>
                  <a:lnTo>
                    <a:pt x="2120" y="430"/>
                  </a:lnTo>
                  <a:lnTo>
                    <a:pt x="2117" y="425"/>
                  </a:lnTo>
                  <a:lnTo>
                    <a:pt x="2117" y="423"/>
                  </a:lnTo>
                  <a:lnTo>
                    <a:pt x="2106" y="411"/>
                  </a:lnTo>
                  <a:lnTo>
                    <a:pt x="2104" y="409"/>
                  </a:lnTo>
                  <a:lnTo>
                    <a:pt x="2101" y="405"/>
                  </a:lnTo>
                  <a:lnTo>
                    <a:pt x="2097" y="404"/>
                  </a:lnTo>
                  <a:lnTo>
                    <a:pt x="2086" y="404"/>
                  </a:lnTo>
                  <a:lnTo>
                    <a:pt x="2083" y="402"/>
                  </a:lnTo>
                  <a:lnTo>
                    <a:pt x="2056" y="404"/>
                  </a:lnTo>
                  <a:lnTo>
                    <a:pt x="2054" y="404"/>
                  </a:lnTo>
                  <a:lnTo>
                    <a:pt x="2049" y="404"/>
                  </a:lnTo>
                  <a:lnTo>
                    <a:pt x="2047" y="405"/>
                  </a:lnTo>
                  <a:lnTo>
                    <a:pt x="2044" y="405"/>
                  </a:lnTo>
                  <a:lnTo>
                    <a:pt x="2036" y="404"/>
                  </a:lnTo>
                  <a:lnTo>
                    <a:pt x="2033" y="404"/>
                  </a:lnTo>
                  <a:lnTo>
                    <a:pt x="2031" y="407"/>
                  </a:lnTo>
                  <a:lnTo>
                    <a:pt x="2027" y="407"/>
                  </a:lnTo>
                  <a:lnTo>
                    <a:pt x="2024" y="407"/>
                  </a:lnTo>
                  <a:lnTo>
                    <a:pt x="2019" y="407"/>
                  </a:lnTo>
                  <a:lnTo>
                    <a:pt x="2017" y="407"/>
                  </a:lnTo>
                  <a:lnTo>
                    <a:pt x="2013" y="407"/>
                  </a:lnTo>
                  <a:lnTo>
                    <a:pt x="2006" y="411"/>
                  </a:lnTo>
                  <a:lnTo>
                    <a:pt x="2004" y="411"/>
                  </a:lnTo>
                  <a:lnTo>
                    <a:pt x="2001" y="412"/>
                  </a:lnTo>
                  <a:lnTo>
                    <a:pt x="1994" y="405"/>
                  </a:lnTo>
                  <a:lnTo>
                    <a:pt x="1990" y="405"/>
                  </a:lnTo>
                  <a:lnTo>
                    <a:pt x="1988" y="404"/>
                  </a:lnTo>
                  <a:lnTo>
                    <a:pt x="1995" y="402"/>
                  </a:lnTo>
                  <a:lnTo>
                    <a:pt x="1997" y="398"/>
                  </a:lnTo>
                  <a:lnTo>
                    <a:pt x="1997" y="395"/>
                  </a:lnTo>
                  <a:lnTo>
                    <a:pt x="1988" y="386"/>
                  </a:lnTo>
                  <a:lnTo>
                    <a:pt x="1986" y="382"/>
                  </a:lnTo>
                  <a:lnTo>
                    <a:pt x="1986" y="380"/>
                  </a:lnTo>
                  <a:lnTo>
                    <a:pt x="1974" y="384"/>
                  </a:lnTo>
                  <a:lnTo>
                    <a:pt x="1972" y="384"/>
                  </a:lnTo>
                  <a:lnTo>
                    <a:pt x="1970" y="380"/>
                  </a:lnTo>
                  <a:lnTo>
                    <a:pt x="1970" y="379"/>
                  </a:lnTo>
                  <a:lnTo>
                    <a:pt x="1965" y="375"/>
                  </a:lnTo>
                  <a:lnTo>
                    <a:pt x="1963" y="371"/>
                  </a:lnTo>
                  <a:lnTo>
                    <a:pt x="1961" y="371"/>
                  </a:lnTo>
                  <a:lnTo>
                    <a:pt x="1956" y="368"/>
                  </a:lnTo>
                  <a:lnTo>
                    <a:pt x="1954" y="370"/>
                  </a:lnTo>
                  <a:lnTo>
                    <a:pt x="1951" y="370"/>
                  </a:lnTo>
                  <a:lnTo>
                    <a:pt x="1951" y="370"/>
                  </a:lnTo>
                  <a:lnTo>
                    <a:pt x="1945" y="368"/>
                  </a:lnTo>
                  <a:lnTo>
                    <a:pt x="1944" y="370"/>
                  </a:lnTo>
                  <a:lnTo>
                    <a:pt x="1944" y="366"/>
                  </a:lnTo>
                  <a:lnTo>
                    <a:pt x="1949" y="359"/>
                  </a:lnTo>
                  <a:lnTo>
                    <a:pt x="1951" y="357"/>
                  </a:lnTo>
                  <a:lnTo>
                    <a:pt x="1954" y="361"/>
                  </a:lnTo>
                  <a:lnTo>
                    <a:pt x="1956" y="363"/>
                  </a:lnTo>
                  <a:lnTo>
                    <a:pt x="1960" y="361"/>
                  </a:lnTo>
                  <a:lnTo>
                    <a:pt x="1960" y="354"/>
                  </a:lnTo>
                  <a:lnTo>
                    <a:pt x="1956" y="345"/>
                  </a:lnTo>
                  <a:lnTo>
                    <a:pt x="1947" y="338"/>
                  </a:lnTo>
                  <a:lnTo>
                    <a:pt x="1944" y="338"/>
                  </a:lnTo>
                  <a:lnTo>
                    <a:pt x="1942" y="336"/>
                  </a:lnTo>
                  <a:lnTo>
                    <a:pt x="1935" y="332"/>
                  </a:lnTo>
                  <a:lnTo>
                    <a:pt x="1929" y="334"/>
                  </a:lnTo>
                  <a:lnTo>
                    <a:pt x="1929" y="336"/>
                  </a:lnTo>
                  <a:lnTo>
                    <a:pt x="1928" y="334"/>
                  </a:lnTo>
                  <a:lnTo>
                    <a:pt x="1917" y="332"/>
                  </a:lnTo>
                  <a:lnTo>
                    <a:pt x="1915" y="334"/>
                  </a:lnTo>
                  <a:lnTo>
                    <a:pt x="1908" y="332"/>
                  </a:lnTo>
                  <a:lnTo>
                    <a:pt x="1904" y="329"/>
                  </a:lnTo>
                  <a:lnTo>
                    <a:pt x="1899" y="329"/>
                  </a:lnTo>
                  <a:lnTo>
                    <a:pt x="1894" y="323"/>
                  </a:lnTo>
                  <a:lnTo>
                    <a:pt x="1892" y="323"/>
                  </a:lnTo>
                  <a:lnTo>
                    <a:pt x="1879" y="321"/>
                  </a:lnTo>
                  <a:lnTo>
                    <a:pt x="1872" y="318"/>
                  </a:lnTo>
                  <a:lnTo>
                    <a:pt x="1860" y="318"/>
                  </a:lnTo>
                  <a:lnTo>
                    <a:pt x="1856" y="316"/>
                  </a:lnTo>
                  <a:lnTo>
                    <a:pt x="1828" y="314"/>
                  </a:lnTo>
                  <a:lnTo>
                    <a:pt x="1824" y="313"/>
                  </a:lnTo>
                  <a:lnTo>
                    <a:pt x="1824" y="311"/>
                  </a:lnTo>
                  <a:lnTo>
                    <a:pt x="1820" y="309"/>
                  </a:lnTo>
                  <a:lnTo>
                    <a:pt x="1815" y="307"/>
                  </a:lnTo>
                  <a:lnTo>
                    <a:pt x="1813" y="311"/>
                  </a:lnTo>
                  <a:lnTo>
                    <a:pt x="1813" y="313"/>
                  </a:lnTo>
                  <a:lnTo>
                    <a:pt x="1815" y="316"/>
                  </a:lnTo>
                  <a:lnTo>
                    <a:pt x="1817" y="318"/>
                  </a:lnTo>
                  <a:lnTo>
                    <a:pt x="1819" y="321"/>
                  </a:lnTo>
                  <a:lnTo>
                    <a:pt x="1817" y="323"/>
                  </a:lnTo>
                  <a:lnTo>
                    <a:pt x="1812" y="329"/>
                  </a:lnTo>
                  <a:lnTo>
                    <a:pt x="1810" y="336"/>
                  </a:lnTo>
                  <a:lnTo>
                    <a:pt x="1806" y="343"/>
                  </a:lnTo>
                  <a:lnTo>
                    <a:pt x="1803" y="343"/>
                  </a:lnTo>
                  <a:lnTo>
                    <a:pt x="1799" y="346"/>
                  </a:lnTo>
                  <a:lnTo>
                    <a:pt x="1795" y="352"/>
                  </a:lnTo>
                  <a:lnTo>
                    <a:pt x="1795" y="354"/>
                  </a:lnTo>
                  <a:lnTo>
                    <a:pt x="1797" y="357"/>
                  </a:lnTo>
                  <a:lnTo>
                    <a:pt x="1797" y="359"/>
                  </a:lnTo>
                  <a:lnTo>
                    <a:pt x="1795" y="359"/>
                  </a:lnTo>
                  <a:lnTo>
                    <a:pt x="1795" y="366"/>
                  </a:lnTo>
                  <a:lnTo>
                    <a:pt x="1797" y="370"/>
                  </a:lnTo>
                  <a:lnTo>
                    <a:pt x="1799" y="373"/>
                  </a:lnTo>
                  <a:lnTo>
                    <a:pt x="1801" y="375"/>
                  </a:lnTo>
                  <a:lnTo>
                    <a:pt x="1801" y="379"/>
                  </a:lnTo>
                  <a:lnTo>
                    <a:pt x="1799" y="380"/>
                  </a:lnTo>
                  <a:lnTo>
                    <a:pt x="1797" y="380"/>
                  </a:lnTo>
                  <a:lnTo>
                    <a:pt x="1792" y="377"/>
                  </a:lnTo>
                  <a:lnTo>
                    <a:pt x="1788" y="382"/>
                  </a:lnTo>
                  <a:lnTo>
                    <a:pt x="1785" y="380"/>
                  </a:lnTo>
                  <a:lnTo>
                    <a:pt x="1783" y="382"/>
                  </a:lnTo>
                  <a:lnTo>
                    <a:pt x="1783" y="382"/>
                  </a:lnTo>
                  <a:lnTo>
                    <a:pt x="1778" y="386"/>
                  </a:lnTo>
                  <a:lnTo>
                    <a:pt x="1776" y="387"/>
                  </a:lnTo>
                  <a:lnTo>
                    <a:pt x="1774" y="391"/>
                  </a:lnTo>
                  <a:lnTo>
                    <a:pt x="1772" y="393"/>
                  </a:lnTo>
                  <a:lnTo>
                    <a:pt x="1769" y="393"/>
                  </a:lnTo>
                  <a:lnTo>
                    <a:pt x="1767" y="395"/>
                  </a:lnTo>
                  <a:lnTo>
                    <a:pt x="1765" y="393"/>
                  </a:lnTo>
                  <a:lnTo>
                    <a:pt x="1763" y="393"/>
                  </a:lnTo>
                  <a:lnTo>
                    <a:pt x="1762" y="391"/>
                  </a:lnTo>
                  <a:lnTo>
                    <a:pt x="1762" y="387"/>
                  </a:lnTo>
                  <a:lnTo>
                    <a:pt x="1760" y="387"/>
                  </a:lnTo>
                  <a:lnTo>
                    <a:pt x="1758" y="384"/>
                  </a:lnTo>
                  <a:lnTo>
                    <a:pt x="1756" y="382"/>
                  </a:lnTo>
                  <a:lnTo>
                    <a:pt x="1754" y="382"/>
                  </a:lnTo>
                  <a:lnTo>
                    <a:pt x="1746" y="377"/>
                  </a:lnTo>
                  <a:lnTo>
                    <a:pt x="1742" y="377"/>
                  </a:lnTo>
                  <a:lnTo>
                    <a:pt x="1737" y="375"/>
                  </a:lnTo>
                  <a:lnTo>
                    <a:pt x="1735" y="373"/>
                  </a:lnTo>
                  <a:lnTo>
                    <a:pt x="1733" y="373"/>
                  </a:lnTo>
                  <a:lnTo>
                    <a:pt x="1729" y="370"/>
                  </a:lnTo>
                  <a:lnTo>
                    <a:pt x="1721" y="371"/>
                  </a:lnTo>
                  <a:lnTo>
                    <a:pt x="1717" y="377"/>
                  </a:lnTo>
                  <a:lnTo>
                    <a:pt x="1717" y="380"/>
                  </a:lnTo>
                  <a:lnTo>
                    <a:pt x="1717" y="384"/>
                  </a:lnTo>
                  <a:lnTo>
                    <a:pt x="1717" y="386"/>
                  </a:lnTo>
                  <a:lnTo>
                    <a:pt x="1713" y="382"/>
                  </a:lnTo>
                  <a:lnTo>
                    <a:pt x="1713" y="382"/>
                  </a:lnTo>
                  <a:lnTo>
                    <a:pt x="1704" y="382"/>
                  </a:lnTo>
                  <a:lnTo>
                    <a:pt x="1701" y="382"/>
                  </a:lnTo>
                  <a:lnTo>
                    <a:pt x="1699" y="382"/>
                  </a:lnTo>
                  <a:lnTo>
                    <a:pt x="1696" y="377"/>
                  </a:lnTo>
                  <a:lnTo>
                    <a:pt x="1692" y="375"/>
                  </a:lnTo>
                  <a:lnTo>
                    <a:pt x="1690" y="368"/>
                  </a:lnTo>
                  <a:lnTo>
                    <a:pt x="1687" y="364"/>
                  </a:lnTo>
                  <a:lnTo>
                    <a:pt x="1685" y="355"/>
                  </a:lnTo>
                  <a:lnTo>
                    <a:pt x="1683" y="354"/>
                  </a:lnTo>
                  <a:lnTo>
                    <a:pt x="1681" y="355"/>
                  </a:lnTo>
                  <a:lnTo>
                    <a:pt x="1674" y="375"/>
                  </a:lnTo>
                  <a:lnTo>
                    <a:pt x="1672" y="395"/>
                  </a:lnTo>
                  <a:lnTo>
                    <a:pt x="1671" y="396"/>
                  </a:lnTo>
                  <a:lnTo>
                    <a:pt x="1667" y="402"/>
                  </a:lnTo>
                  <a:lnTo>
                    <a:pt x="1667" y="404"/>
                  </a:lnTo>
                  <a:lnTo>
                    <a:pt x="1665" y="409"/>
                  </a:lnTo>
                  <a:lnTo>
                    <a:pt x="1662" y="412"/>
                  </a:lnTo>
                  <a:lnTo>
                    <a:pt x="1662" y="418"/>
                  </a:lnTo>
                  <a:lnTo>
                    <a:pt x="1658" y="416"/>
                  </a:lnTo>
                  <a:lnTo>
                    <a:pt x="1655" y="407"/>
                  </a:lnTo>
                  <a:lnTo>
                    <a:pt x="1655" y="405"/>
                  </a:lnTo>
                  <a:lnTo>
                    <a:pt x="1653" y="409"/>
                  </a:lnTo>
                  <a:lnTo>
                    <a:pt x="1651" y="409"/>
                  </a:lnTo>
                  <a:lnTo>
                    <a:pt x="1649" y="407"/>
                  </a:lnTo>
                  <a:lnTo>
                    <a:pt x="1647" y="407"/>
                  </a:lnTo>
                  <a:lnTo>
                    <a:pt x="1646" y="405"/>
                  </a:lnTo>
                  <a:lnTo>
                    <a:pt x="1644" y="404"/>
                  </a:lnTo>
                  <a:lnTo>
                    <a:pt x="1644" y="402"/>
                  </a:lnTo>
                  <a:lnTo>
                    <a:pt x="1640" y="398"/>
                  </a:lnTo>
                  <a:lnTo>
                    <a:pt x="1638" y="400"/>
                  </a:lnTo>
                  <a:lnTo>
                    <a:pt x="1638" y="398"/>
                  </a:lnTo>
                  <a:lnTo>
                    <a:pt x="1637" y="398"/>
                  </a:lnTo>
                  <a:lnTo>
                    <a:pt x="1635" y="391"/>
                  </a:lnTo>
                  <a:lnTo>
                    <a:pt x="1633" y="389"/>
                  </a:lnTo>
                  <a:lnTo>
                    <a:pt x="1631" y="389"/>
                  </a:lnTo>
                  <a:lnTo>
                    <a:pt x="1630" y="380"/>
                  </a:lnTo>
                  <a:lnTo>
                    <a:pt x="1628" y="379"/>
                  </a:lnTo>
                  <a:lnTo>
                    <a:pt x="1628" y="375"/>
                  </a:lnTo>
                  <a:lnTo>
                    <a:pt x="1626" y="370"/>
                  </a:lnTo>
                  <a:lnTo>
                    <a:pt x="1626" y="371"/>
                  </a:lnTo>
                  <a:lnTo>
                    <a:pt x="1622" y="373"/>
                  </a:lnTo>
                  <a:lnTo>
                    <a:pt x="1622" y="370"/>
                  </a:lnTo>
                  <a:lnTo>
                    <a:pt x="1622" y="368"/>
                  </a:lnTo>
                  <a:lnTo>
                    <a:pt x="1622" y="366"/>
                  </a:lnTo>
                  <a:lnTo>
                    <a:pt x="1621" y="364"/>
                  </a:lnTo>
                  <a:lnTo>
                    <a:pt x="1619" y="357"/>
                  </a:lnTo>
                  <a:lnTo>
                    <a:pt x="1626" y="350"/>
                  </a:lnTo>
                  <a:lnTo>
                    <a:pt x="1628" y="350"/>
                  </a:lnTo>
                  <a:lnTo>
                    <a:pt x="1628" y="350"/>
                  </a:lnTo>
                  <a:lnTo>
                    <a:pt x="1628" y="348"/>
                  </a:lnTo>
                  <a:lnTo>
                    <a:pt x="1628" y="346"/>
                  </a:lnTo>
                  <a:lnTo>
                    <a:pt x="1631" y="346"/>
                  </a:lnTo>
                  <a:lnTo>
                    <a:pt x="1633" y="343"/>
                  </a:lnTo>
                  <a:lnTo>
                    <a:pt x="1631" y="345"/>
                  </a:lnTo>
                  <a:lnTo>
                    <a:pt x="1631" y="343"/>
                  </a:lnTo>
                  <a:lnTo>
                    <a:pt x="1631" y="341"/>
                  </a:lnTo>
                  <a:lnTo>
                    <a:pt x="1631" y="341"/>
                  </a:lnTo>
                  <a:lnTo>
                    <a:pt x="1631" y="338"/>
                  </a:lnTo>
                  <a:lnTo>
                    <a:pt x="1635" y="332"/>
                  </a:lnTo>
                  <a:lnTo>
                    <a:pt x="1628" y="327"/>
                  </a:lnTo>
                  <a:lnTo>
                    <a:pt x="1628" y="327"/>
                  </a:lnTo>
                  <a:lnTo>
                    <a:pt x="1630" y="323"/>
                  </a:lnTo>
                  <a:lnTo>
                    <a:pt x="1628" y="321"/>
                  </a:lnTo>
                  <a:lnTo>
                    <a:pt x="1628" y="318"/>
                  </a:lnTo>
                  <a:lnTo>
                    <a:pt x="1630" y="318"/>
                  </a:lnTo>
                  <a:lnTo>
                    <a:pt x="1630" y="314"/>
                  </a:lnTo>
                  <a:lnTo>
                    <a:pt x="1631" y="313"/>
                  </a:lnTo>
                  <a:lnTo>
                    <a:pt x="1630" y="313"/>
                  </a:lnTo>
                  <a:lnTo>
                    <a:pt x="1630" y="311"/>
                  </a:lnTo>
                  <a:lnTo>
                    <a:pt x="1630" y="309"/>
                  </a:lnTo>
                  <a:lnTo>
                    <a:pt x="1630" y="305"/>
                  </a:lnTo>
                  <a:lnTo>
                    <a:pt x="1631" y="305"/>
                  </a:lnTo>
                  <a:lnTo>
                    <a:pt x="1631" y="304"/>
                  </a:lnTo>
                  <a:lnTo>
                    <a:pt x="1631" y="302"/>
                  </a:lnTo>
                  <a:lnTo>
                    <a:pt x="1633" y="300"/>
                  </a:lnTo>
                  <a:lnTo>
                    <a:pt x="1631" y="300"/>
                  </a:lnTo>
                  <a:lnTo>
                    <a:pt x="1631" y="298"/>
                  </a:lnTo>
                  <a:lnTo>
                    <a:pt x="1628" y="295"/>
                  </a:lnTo>
                  <a:lnTo>
                    <a:pt x="1626" y="291"/>
                  </a:lnTo>
                  <a:lnTo>
                    <a:pt x="1622" y="289"/>
                  </a:lnTo>
                  <a:lnTo>
                    <a:pt x="1622" y="288"/>
                  </a:lnTo>
                  <a:lnTo>
                    <a:pt x="1615" y="282"/>
                  </a:lnTo>
                  <a:lnTo>
                    <a:pt x="1617" y="280"/>
                  </a:lnTo>
                  <a:lnTo>
                    <a:pt x="1615" y="279"/>
                  </a:lnTo>
                  <a:lnTo>
                    <a:pt x="1613" y="279"/>
                  </a:lnTo>
                  <a:lnTo>
                    <a:pt x="1612" y="277"/>
                  </a:lnTo>
                  <a:lnTo>
                    <a:pt x="1612" y="275"/>
                  </a:lnTo>
                  <a:lnTo>
                    <a:pt x="1610" y="273"/>
                  </a:lnTo>
                  <a:lnTo>
                    <a:pt x="1605" y="272"/>
                  </a:lnTo>
                  <a:lnTo>
                    <a:pt x="1603" y="272"/>
                  </a:lnTo>
                  <a:lnTo>
                    <a:pt x="1597" y="272"/>
                  </a:lnTo>
                  <a:lnTo>
                    <a:pt x="1592" y="270"/>
                  </a:lnTo>
                  <a:lnTo>
                    <a:pt x="1592" y="270"/>
                  </a:lnTo>
                  <a:lnTo>
                    <a:pt x="1590" y="273"/>
                  </a:lnTo>
                  <a:lnTo>
                    <a:pt x="1588" y="273"/>
                  </a:lnTo>
                  <a:lnTo>
                    <a:pt x="1587" y="277"/>
                  </a:lnTo>
                  <a:lnTo>
                    <a:pt x="1585" y="275"/>
                  </a:lnTo>
                  <a:lnTo>
                    <a:pt x="1585" y="273"/>
                  </a:lnTo>
                  <a:lnTo>
                    <a:pt x="1580" y="268"/>
                  </a:lnTo>
                  <a:lnTo>
                    <a:pt x="1578" y="270"/>
                  </a:lnTo>
                  <a:lnTo>
                    <a:pt x="1574" y="268"/>
                  </a:lnTo>
                  <a:lnTo>
                    <a:pt x="1572" y="268"/>
                  </a:lnTo>
                  <a:lnTo>
                    <a:pt x="1571" y="266"/>
                  </a:lnTo>
                  <a:lnTo>
                    <a:pt x="1569" y="266"/>
                  </a:lnTo>
                  <a:lnTo>
                    <a:pt x="1567" y="264"/>
                  </a:lnTo>
                  <a:lnTo>
                    <a:pt x="1567" y="268"/>
                  </a:lnTo>
                  <a:lnTo>
                    <a:pt x="1564" y="264"/>
                  </a:lnTo>
                  <a:lnTo>
                    <a:pt x="1564" y="261"/>
                  </a:lnTo>
                  <a:lnTo>
                    <a:pt x="1562" y="259"/>
                  </a:lnTo>
                  <a:lnTo>
                    <a:pt x="1560" y="261"/>
                  </a:lnTo>
                  <a:lnTo>
                    <a:pt x="1556" y="257"/>
                  </a:lnTo>
                  <a:lnTo>
                    <a:pt x="1555" y="257"/>
                  </a:lnTo>
                  <a:lnTo>
                    <a:pt x="1553" y="255"/>
                  </a:lnTo>
                  <a:lnTo>
                    <a:pt x="1547" y="255"/>
                  </a:lnTo>
                  <a:lnTo>
                    <a:pt x="1544" y="252"/>
                  </a:lnTo>
                  <a:lnTo>
                    <a:pt x="1542" y="252"/>
                  </a:lnTo>
                  <a:lnTo>
                    <a:pt x="1542" y="255"/>
                  </a:lnTo>
                  <a:lnTo>
                    <a:pt x="1542" y="259"/>
                  </a:lnTo>
                  <a:lnTo>
                    <a:pt x="1540" y="261"/>
                  </a:lnTo>
                  <a:lnTo>
                    <a:pt x="1537" y="259"/>
                  </a:lnTo>
                  <a:lnTo>
                    <a:pt x="1533" y="255"/>
                  </a:lnTo>
                  <a:lnTo>
                    <a:pt x="1530" y="275"/>
                  </a:lnTo>
                  <a:lnTo>
                    <a:pt x="1531" y="275"/>
                  </a:lnTo>
                  <a:lnTo>
                    <a:pt x="1531" y="277"/>
                  </a:lnTo>
                  <a:lnTo>
                    <a:pt x="1531" y="279"/>
                  </a:lnTo>
                  <a:lnTo>
                    <a:pt x="1535" y="291"/>
                  </a:lnTo>
                  <a:lnTo>
                    <a:pt x="1535" y="295"/>
                  </a:lnTo>
                  <a:lnTo>
                    <a:pt x="1531" y="296"/>
                  </a:lnTo>
                  <a:lnTo>
                    <a:pt x="1524" y="298"/>
                  </a:lnTo>
                  <a:lnTo>
                    <a:pt x="1519" y="302"/>
                  </a:lnTo>
                  <a:lnTo>
                    <a:pt x="1517" y="300"/>
                  </a:lnTo>
                  <a:lnTo>
                    <a:pt x="1517" y="302"/>
                  </a:lnTo>
                  <a:lnTo>
                    <a:pt x="1515" y="300"/>
                  </a:lnTo>
                  <a:lnTo>
                    <a:pt x="1510" y="302"/>
                  </a:lnTo>
                  <a:lnTo>
                    <a:pt x="1508" y="300"/>
                  </a:lnTo>
                  <a:lnTo>
                    <a:pt x="1497" y="302"/>
                  </a:lnTo>
                  <a:lnTo>
                    <a:pt x="1497" y="304"/>
                  </a:lnTo>
                  <a:lnTo>
                    <a:pt x="1490" y="300"/>
                  </a:lnTo>
                  <a:lnTo>
                    <a:pt x="1480" y="298"/>
                  </a:lnTo>
                  <a:lnTo>
                    <a:pt x="1480" y="300"/>
                  </a:lnTo>
                  <a:lnTo>
                    <a:pt x="1480" y="302"/>
                  </a:lnTo>
                  <a:lnTo>
                    <a:pt x="1456" y="289"/>
                  </a:lnTo>
                  <a:lnTo>
                    <a:pt x="1455" y="288"/>
                  </a:lnTo>
                  <a:lnTo>
                    <a:pt x="1455" y="284"/>
                  </a:lnTo>
                  <a:lnTo>
                    <a:pt x="1456" y="282"/>
                  </a:lnTo>
                  <a:lnTo>
                    <a:pt x="1455" y="279"/>
                  </a:lnTo>
                  <a:lnTo>
                    <a:pt x="1455" y="275"/>
                  </a:lnTo>
                  <a:lnTo>
                    <a:pt x="1458" y="275"/>
                  </a:lnTo>
                  <a:lnTo>
                    <a:pt x="1460" y="275"/>
                  </a:lnTo>
                  <a:lnTo>
                    <a:pt x="1462" y="273"/>
                  </a:lnTo>
                  <a:lnTo>
                    <a:pt x="1464" y="273"/>
                  </a:lnTo>
                  <a:lnTo>
                    <a:pt x="1462" y="272"/>
                  </a:lnTo>
                  <a:lnTo>
                    <a:pt x="1460" y="270"/>
                  </a:lnTo>
                  <a:lnTo>
                    <a:pt x="1451" y="270"/>
                  </a:lnTo>
                  <a:lnTo>
                    <a:pt x="1449" y="268"/>
                  </a:lnTo>
                  <a:lnTo>
                    <a:pt x="1444" y="270"/>
                  </a:lnTo>
                  <a:lnTo>
                    <a:pt x="1437" y="268"/>
                  </a:lnTo>
                  <a:lnTo>
                    <a:pt x="1433" y="266"/>
                  </a:lnTo>
                  <a:lnTo>
                    <a:pt x="1430" y="266"/>
                  </a:lnTo>
                  <a:lnTo>
                    <a:pt x="1426" y="264"/>
                  </a:lnTo>
                  <a:lnTo>
                    <a:pt x="1423" y="264"/>
                  </a:lnTo>
                  <a:lnTo>
                    <a:pt x="1410" y="261"/>
                  </a:lnTo>
                  <a:lnTo>
                    <a:pt x="1405" y="263"/>
                  </a:lnTo>
                  <a:lnTo>
                    <a:pt x="1405" y="264"/>
                  </a:lnTo>
                  <a:lnTo>
                    <a:pt x="1394" y="268"/>
                  </a:lnTo>
                  <a:lnTo>
                    <a:pt x="1387" y="268"/>
                  </a:lnTo>
                  <a:lnTo>
                    <a:pt x="1378" y="272"/>
                  </a:lnTo>
                  <a:lnTo>
                    <a:pt x="1381" y="279"/>
                  </a:lnTo>
                  <a:lnTo>
                    <a:pt x="1381" y="282"/>
                  </a:lnTo>
                  <a:lnTo>
                    <a:pt x="1374" y="288"/>
                  </a:lnTo>
                  <a:lnTo>
                    <a:pt x="1371" y="286"/>
                  </a:lnTo>
                  <a:lnTo>
                    <a:pt x="1371" y="284"/>
                  </a:lnTo>
                  <a:lnTo>
                    <a:pt x="1374" y="286"/>
                  </a:lnTo>
                  <a:lnTo>
                    <a:pt x="1376" y="282"/>
                  </a:lnTo>
                  <a:lnTo>
                    <a:pt x="1373" y="280"/>
                  </a:lnTo>
                  <a:lnTo>
                    <a:pt x="1373" y="279"/>
                  </a:lnTo>
                  <a:lnTo>
                    <a:pt x="1371" y="275"/>
                  </a:lnTo>
                  <a:lnTo>
                    <a:pt x="1374" y="268"/>
                  </a:lnTo>
                  <a:lnTo>
                    <a:pt x="1374" y="264"/>
                  </a:lnTo>
                  <a:lnTo>
                    <a:pt x="1373" y="261"/>
                  </a:lnTo>
                  <a:lnTo>
                    <a:pt x="1371" y="259"/>
                  </a:lnTo>
                  <a:lnTo>
                    <a:pt x="1371" y="254"/>
                  </a:lnTo>
                  <a:lnTo>
                    <a:pt x="1365" y="243"/>
                  </a:lnTo>
                  <a:lnTo>
                    <a:pt x="1365" y="250"/>
                  </a:lnTo>
                  <a:lnTo>
                    <a:pt x="1365" y="255"/>
                  </a:lnTo>
                  <a:lnTo>
                    <a:pt x="1364" y="259"/>
                  </a:lnTo>
                  <a:lnTo>
                    <a:pt x="1358" y="261"/>
                  </a:lnTo>
                  <a:lnTo>
                    <a:pt x="1349" y="261"/>
                  </a:lnTo>
                  <a:lnTo>
                    <a:pt x="1348" y="261"/>
                  </a:lnTo>
                  <a:lnTo>
                    <a:pt x="1346" y="259"/>
                  </a:lnTo>
                  <a:lnTo>
                    <a:pt x="1340" y="254"/>
                  </a:lnTo>
                  <a:lnTo>
                    <a:pt x="1339" y="247"/>
                  </a:lnTo>
                  <a:lnTo>
                    <a:pt x="1340" y="243"/>
                  </a:lnTo>
                  <a:lnTo>
                    <a:pt x="1340" y="247"/>
                  </a:lnTo>
                  <a:lnTo>
                    <a:pt x="1344" y="243"/>
                  </a:lnTo>
                  <a:lnTo>
                    <a:pt x="1344" y="241"/>
                  </a:lnTo>
                  <a:lnTo>
                    <a:pt x="1337" y="243"/>
                  </a:lnTo>
                  <a:lnTo>
                    <a:pt x="1335" y="245"/>
                  </a:lnTo>
                  <a:lnTo>
                    <a:pt x="1333" y="248"/>
                  </a:lnTo>
                  <a:lnTo>
                    <a:pt x="1333" y="248"/>
                  </a:lnTo>
                  <a:lnTo>
                    <a:pt x="1332" y="247"/>
                  </a:lnTo>
                  <a:lnTo>
                    <a:pt x="1328" y="245"/>
                  </a:lnTo>
                  <a:lnTo>
                    <a:pt x="1324" y="241"/>
                  </a:lnTo>
                  <a:lnTo>
                    <a:pt x="1317" y="245"/>
                  </a:lnTo>
                  <a:lnTo>
                    <a:pt x="1315" y="248"/>
                  </a:lnTo>
                  <a:lnTo>
                    <a:pt x="1312" y="255"/>
                  </a:lnTo>
                  <a:lnTo>
                    <a:pt x="1312" y="257"/>
                  </a:lnTo>
                  <a:lnTo>
                    <a:pt x="1315" y="266"/>
                  </a:lnTo>
                  <a:lnTo>
                    <a:pt x="1317" y="264"/>
                  </a:lnTo>
                  <a:lnTo>
                    <a:pt x="1315" y="263"/>
                  </a:lnTo>
                  <a:lnTo>
                    <a:pt x="1315" y="261"/>
                  </a:lnTo>
                  <a:lnTo>
                    <a:pt x="1317" y="263"/>
                  </a:lnTo>
                  <a:lnTo>
                    <a:pt x="1323" y="263"/>
                  </a:lnTo>
                  <a:lnTo>
                    <a:pt x="1324" y="259"/>
                  </a:lnTo>
                  <a:lnTo>
                    <a:pt x="1328" y="259"/>
                  </a:lnTo>
                  <a:lnTo>
                    <a:pt x="1330" y="255"/>
                  </a:lnTo>
                  <a:lnTo>
                    <a:pt x="1332" y="257"/>
                  </a:lnTo>
                  <a:lnTo>
                    <a:pt x="1333" y="263"/>
                  </a:lnTo>
                  <a:lnTo>
                    <a:pt x="1324" y="266"/>
                  </a:lnTo>
                  <a:lnTo>
                    <a:pt x="1323" y="270"/>
                  </a:lnTo>
                  <a:lnTo>
                    <a:pt x="1321" y="270"/>
                  </a:lnTo>
                  <a:lnTo>
                    <a:pt x="1315" y="275"/>
                  </a:lnTo>
                  <a:lnTo>
                    <a:pt x="1312" y="275"/>
                  </a:lnTo>
                  <a:lnTo>
                    <a:pt x="1307" y="270"/>
                  </a:lnTo>
                  <a:lnTo>
                    <a:pt x="1310" y="277"/>
                  </a:lnTo>
                  <a:lnTo>
                    <a:pt x="1308" y="277"/>
                  </a:lnTo>
                  <a:lnTo>
                    <a:pt x="1307" y="275"/>
                  </a:lnTo>
                  <a:lnTo>
                    <a:pt x="1307" y="277"/>
                  </a:lnTo>
                  <a:lnTo>
                    <a:pt x="1307" y="280"/>
                  </a:lnTo>
                  <a:lnTo>
                    <a:pt x="1296" y="282"/>
                  </a:lnTo>
                  <a:lnTo>
                    <a:pt x="1292" y="282"/>
                  </a:lnTo>
                  <a:lnTo>
                    <a:pt x="1292" y="286"/>
                  </a:lnTo>
                  <a:lnTo>
                    <a:pt x="1292" y="288"/>
                  </a:lnTo>
                  <a:lnTo>
                    <a:pt x="1287" y="286"/>
                  </a:lnTo>
                  <a:lnTo>
                    <a:pt x="1282" y="291"/>
                  </a:lnTo>
                  <a:lnTo>
                    <a:pt x="1280" y="291"/>
                  </a:lnTo>
                  <a:lnTo>
                    <a:pt x="1273" y="289"/>
                  </a:lnTo>
                  <a:lnTo>
                    <a:pt x="1269" y="291"/>
                  </a:lnTo>
                  <a:lnTo>
                    <a:pt x="1262" y="289"/>
                  </a:lnTo>
                  <a:lnTo>
                    <a:pt x="1258" y="293"/>
                  </a:lnTo>
                  <a:lnTo>
                    <a:pt x="1258" y="296"/>
                  </a:lnTo>
                  <a:lnTo>
                    <a:pt x="1260" y="302"/>
                  </a:lnTo>
                  <a:lnTo>
                    <a:pt x="1271" y="307"/>
                  </a:lnTo>
                  <a:lnTo>
                    <a:pt x="1269" y="307"/>
                  </a:lnTo>
                  <a:lnTo>
                    <a:pt x="1258" y="304"/>
                  </a:lnTo>
                  <a:lnTo>
                    <a:pt x="1257" y="302"/>
                  </a:lnTo>
                  <a:lnTo>
                    <a:pt x="1255" y="305"/>
                  </a:lnTo>
                  <a:lnTo>
                    <a:pt x="1253" y="307"/>
                  </a:lnTo>
                  <a:lnTo>
                    <a:pt x="1251" y="309"/>
                  </a:lnTo>
                  <a:lnTo>
                    <a:pt x="1248" y="313"/>
                  </a:lnTo>
                  <a:lnTo>
                    <a:pt x="1244" y="313"/>
                  </a:lnTo>
                  <a:lnTo>
                    <a:pt x="1233" y="323"/>
                  </a:lnTo>
                  <a:lnTo>
                    <a:pt x="1235" y="321"/>
                  </a:lnTo>
                  <a:lnTo>
                    <a:pt x="1233" y="321"/>
                  </a:lnTo>
                  <a:lnTo>
                    <a:pt x="1230" y="321"/>
                  </a:lnTo>
                  <a:lnTo>
                    <a:pt x="1228" y="323"/>
                  </a:lnTo>
                  <a:lnTo>
                    <a:pt x="1226" y="323"/>
                  </a:lnTo>
                  <a:lnTo>
                    <a:pt x="1226" y="321"/>
                  </a:lnTo>
                  <a:lnTo>
                    <a:pt x="1233" y="314"/>
                  </a:lnTo>
                  <a:lnTo>
                    <a:pt x="1235" y="314"/>
                  </a:lnTo>
                  <a:lnTo>
                    <a:pt x="1237" y="313"/>
                  </a:lnTo>
                  <a:lnTo>
                    <a:pt x="1241" y="309"/>
                  </a:lnTo>
                  <a:lnTo>
                    <a:pt x="1244" y="311"/>
                  </a:lnTo>
                  <a:lnTo>
                    <a:pt x="1249" y="304"/>
                  </a:lnTo>
                  <a:lnTo>
                    <a:pt x="1255" y="293"/>
                  </a:lnTo>
                  <a:lnTo>
                    <a:pt x="1257" y="291"/>
                  </a:lnTo>
                  <a:lnTo>
                    <a:pt x="1258" y="284"/>
                  </a:lnTo>
                  <a:lnTo>
                    <a:pt x="1262" y="284"/>
                  </a:lnTo>
                  <a:lnTo>
                    <a:pt x="1269" y="280"/>
                  </a:lnTo>
                  <a:lnTo>
                    <a:pt x="1269" y="277"/>
                  </a:lnTo>
                  <a:lnTo>
                    <a:pt x="1273" y="270"/>
                  </a:lnTo>
                  <a:lnTo>
                    <a:pt x="1274" y="266"/>
                  </a:lnTo>
                  <a:lnTo>
                    <a:pt x="1289" y="264"/>
                  </a:lnTo>
                  <a:lnTo>
                    <a:pt x="1290" y="266"/>
                  </a:lnTo>
                  <a:lnTo>
                    <a:pt x="1299" y="252"/>
                  </a:lnTo>
                  <a:lnTo>
                    <a:pt x="1299" y="247"/>
                  </a:lnTo>
                  <a:lnTo>
                    <a:pt x="1308" y="239"/>
                  </a:lnTo>
                  <a:lnTo>
                    <a:pt x="1312" y="236"/>
                  </a:lnTo>
                  <a:lnTo>
                    <a:pt x="1319" y="229"/>
                  </a:lnTo>
                  <a:lnTo>
                    <a:pt x="1321" y="223"/>
                  </a:lnTo>
                  <a:lnTo>
                    <a:pt x="1326" y="218"/>
                  </a:lnTo>
                  <a:lnTo>
                    <a:pt x="1326" y="216"/>
                  </a:lnTo>
                  <a:lnTo>
                    <a:pt x="1326" y="214"/>
                  </a:lnTo>
                  <a:lnTo>
                    <a:pt x="1330" y="213"/>
                  </a:lnTo>
                  <a:lnTo>
                    <a:pt x="1332" y="211"/>
                  </a:lnTo>
                  <a:lnTo>
                    <a:pt x="1332" y="211"/>
                  </a:lnTo>
                  <a:lnTo>
                    <a:pt x="1333" y="211"/>
                  </a:lnTo>
                  <a:lnTo>
                    <a:pt x="1333" y="211"/>
                  </a:lnTo>
                  <a:lnTo>
                    <a:pt x="1337" y="209"/>
                  </a:lnTo>
                  <a:lnTo>
                    <a:pt x="1339" y="205"/>
                  </a:lnTo>
                  <a:lnTo>
                    <a:pt x="1340" y="205"/>
                  </a:lnTo>
                  <a:lnTo>
                    <a:pt x="1344" y="202"/>
                  </a:lnTo>
                  <a:lnTo>
                    <a:pt x="1349" y="205"/>
                  </a:lnTo>
                  <a:lnTo>
                    <a:pt x="1349" y="202"/>
                  </a:lnTo>
                  <a:lnTo>
                    <a:pt x="1351" y="200"/>
                  </a:lnTo>
                  <a:lnTo>
                    <a:pt x="1349" y="197"/>
                  </a:lnTo>
                  <a:lnTo>
                    <a:pt x="1358" y="193"/>
                  </a:lnTo>
                  <a:lnTo>
                    <a:pt x="1355" y="193"/>
                  </a:lnTo>
                  <a:lnTo>
                    <a:pt x="1355" y="191"/>
                  </a:lnTo>
                  <a:lnTo>
                    <a:pt x="1362" y="188"/>
                  </a:lnTo>
                  <a:lnTo>
                    <a:pt x="1360" y="191"/>
                  </a:lnTo>
                  <a:lnTo>
                    <a:pt x="1362" y="188"/>
                  </a:lnTo>
                  <a:lnTo>
                    <a:pt x="1365" y="188"/>
                  </a:lnTo>
                  <a:lnTo>
                    <a:pt x="1367" y="184"/>
                  </a:lnTo>
                  <a:lnTo>
                    <a:pt x="1365" y="184"/>
                  </a:lnTo>
                  <a:lnTo>
                    <a:pt x="1367" y="181"/>
                  </a:lnTo>
                  <a:lnTo>
                    <a:pt x="1371" y="181"/>
                  </a:lnTo>
                  <a:lnTo>
                    <a:pt x="1373" y="177"/>
                  </a:lnTo>
                  <a:lnTo>
                    <a:pt x="1373" y="173"/>
                  </a:lnTo>
                  <a:lnTo>
                    <a:pt x="1376" y="170"/>
                  </a:lnTo>
                  <a:lnTo>
                    <a:pt x="1378" y="166"/>
                  </a:lnTo>
                  <a:lnTo>
                    <a:pt x="1380" y="164"/>
                  </a:lnTo>
                  <a:lnTo>
                    <a:pt x="1380" y="159"/>
                  </a:lnTo>
                  <a:lnTo>
                    <a:pt x="1378" y="159"/>
                  </a:lnTo>
                  <a:lnTo>
                    <a:pt x="1378" y="156"/>
                  </a:lnTo>
                  <a:lnTo>
                    <a:pt x="1380" y="156"/>
                  </a:lnTo>
                  <a:lnTo>
                    <a:pt x="1380" y="150"/>
                  </a:lnTo>
                  <a:lnTo>
                    <a:pt x="1376" y="150"/>
                  </a:lnTo>
                  <a:lnTo>
                    <a:pt x="1373" y="147"/>
                  </a:lnTo>
                  <a:lnTo>
                    <a:pt x="1371" y="143"/>
                  </a:lnTo>
                  <a:lnTo>
                    <a:pt x="1369" y="143"/>
                  </a:lnTo>
                  <a:lnTo>
                    <a:pt x="1367" y="147"/>
                  </a:lnTo>
                  <a:lnTo>
                    <a:pt x="1367" y="147"/>
                  </a:lnTo>
                  <a:lnTo>
                    <a:pt x="1365" y="145"/>
                  </a:lnTo>
                  <a:lnTo>
                    <a:pt x="1365" y="143"/>
                  </a:lnTo>
                  <a:lnTo>
                    <a:pt x="1364" y="139"/>
                  </a:lnTo>
                  <a:lnTo>
                    <a:pt x="1365" y="138"/>
                  </a:lnTo>
                  <a:lnTo>
                    <a:pt x="1362" y="134"/>
                  </a:lnTo>
                  <a:lnTo>
                    <a:pt x="1358" y="132"/>
                  </a:lnTo>
                  <a:lnTo>
                    <a:pt x="1360" y="131"/>
                  </a:lnTo>
                  <a:lnTo>
                    <a:pt x="1362" y="131"/>
                  </a:lnTo>
                  <a:lnTo>
                    <a:pt x="1367" y="136"/>
                  </a:lnTo>
                  <a:lnTo>
                    <a:pt x="1376" y="143"/>
                  </a:lnTo>
                  <a:lnTo>
                    <a:pt x="1374" y="147"/>
                  </a:lnTo>
                  <a:lnTo>
                    <a:pt x="1376" y="147"/>
                  </a:lnTo>
                  <a:lnTo>
                    <a:pt x="1381" y="132"/>
                  </a:lnTo>
                  <a:lnTo>
                    <a:pt x="1381" y="129"/>
                  </a:lnTo>
                  <a:lnTo>
                    <a:pt x="1380" y="125"/>
                  </a:lnTo>
                  <a:lnTo>
                    <a:pt x="1378" y="125"/>
                  </a:lnTo>
                  <a:lnTo>
                    <a:pt x="1376" y="125"/>
                  </a:lnTo>
                  <a:lnTo>
                    <a:pt x="1374" y="116"/>
                  </a:lnTo>
                  <a:lnTo>
                    <a:pt x="1374" y="113"/>
                  </a:lnTo>
                  <a:lnTo>
                    <a:pt x="1371" y="104"/>
                  </a:lnTo>
                  <a:lnTo>
                    <a:pt x="1367" y="106"/>
                  </a:lnTo>
                  <a:lnTo>
                    <a:pt x="1369" y="109"/>
                  </a:lnTo>
                  <a:lnTo>
                    <a:pt x="1367" y="113"/>
                  </a:lnTo>
                  <a:lnTo>
                    <a:pt x="1367" y="114"/>
                  </a:lnTo>
                  <a:lnTo>
                    <a:pt x="1365" y="114"/>
                  </a:lnTo>
                  <a:lnTo>
                    <a:pt x="1364" y="109"/>
                  </a:lnTo>
                  <a:lnTo>
                    <a:pt x="1360" y="106"/>
                  </a:lnTo>
                  <a:lnTo>
                    <a:pt x="1362" y="104"/>
                  </a:lnTo>
                  <a:lnTo>
                    <a:pt x="1364" y="98"/>
                  </a:lnTo>
                  <a:lnTo>
                    <a:pt x="1355" y="91"/>
                  </a:lnTo>
                  <a:lnTo>
                    <a:pt x="1353" y="93"/>
                  </a:lnTo>
                  <a:lnTo>
                    <a:pt x="1353" y="90"/>
                  </a:lnTo>
                  <a:lnTo>
                    <a:pt x="1349" y="82"/>
                  </a:lnTo>
                  <a:lnTo>
                    <a:pt x="1342" y="79"/>
                  </a:lnTo>
                  <a:lnTo>
                    <a:pt x="1344" y="77"/>
                  </a:lnTo>
                  <a:lnTo>
                    <a:pt x="1342" y="75"/>
                  </a:lnTo>
                  <a:lnTo>
                    <a:pt x="1340" y="73"/>
                  </a:lnTo>
                  <a:lnTo>
                    <a:pt x="1339" y="75"/>
                  </a:lnTo>
                  <a:lnTo>
                    <a:pt x="1337" y="73"/>
                  </a:lnTo>
                  <a:lnTo>
                    <a:pt x="1337" y="70"/>
                  </a:lnTo>
                  <a:lnTo>
                    <a:pt x="1333" y="72"/>
                  </a:lnTo>
                  <a:lnTo>
                    <a:pt x="1324" y="70"/>
                  </a:lnTo>
                  <a:lnTo>
                    <a:pt x="1319" y="73"/>
                  </a:lnTo>
                  <a:lnTo>
                    <a:pt x="1317" y="73"/>
                  </a:lnTo>
                  <a:lnTo>
                    <a:pt x="1315" y="73"/>
                  </a:lnTo>
                  <a:lnTo>
                    <a:pt x="1310" y="70"/>
                  </a:lnTo>
                  <a:lnTo>
                    <a:pt x="1307" y="72"/>
                  </a:lnTo>
                  <a:lnTo>
                    <a:pt x="1303" y="72"/>
                  </a:lnTo>
                  <a:lnTo>
                    <a:pt x="1296" y="73"/>
                  </a:lnTo>
                  <a:lnTo>
                    <a:pt x="1294" y="72"/>
                  </a:lnTo>
                  <a:lnTo>
                    <a:pt x="1290" y="73"/>
                  </a:lnTo>
                  <a:lnTo>
                    <a:pt x="1292" y="72"/>
                  </a:lnTo>
                  <a:lnTo>
                    <a:pt x="1292" y="70"/>
                  </a:lnTo>
                  <a:lnTo>
                    <a:pt x="1292" y="68"/>
                  </a:lnTo>
                  <a:lnTo>
                    <a:pt x="1290" y="68"/>
                  </a:lnTo>
                  <a:lnTo>
                    <a:pt x="1290" y="70"/>
                  </a:lnTo>
                  <a:lnTo>
                    <a:pt x="1287" y="72"/>
                  </a:lnTo>
                  <a:lnTo>
                    <a:pt x="1285" y="77"/>
                  </a:lnTo>
                  <a:lnTo>
                    <a:pt x="1289" y="75"/>
                  </a:lnTo>
                  <a:lnTo>
                    <a:pt x="1287" y="79"/>
                  </a:lnTo>
                  <a:lnTo>
                    <a:pt x="1283" y="79"/>
                  </a:lnTo>
                  <a:lnTo>
                    <a:pt x="1283" y="82"/>
                  </a:lnTo>
                  <a:lnTo>
                    <a:pt x="1283" y="86"/>
                  </a:lnTo>
                  <a:lnTo>
                    <a:pt x="1280" y="86"/>
                  </a:lnTo>
                  <a:lnTo>
                    <a:pt x="1278" y="86"/>
                  </a:lnTo>
                  <a:lnTo>
                    <a:pt x="1278" y="90"/>
                  </a:lnTo>
                  <a:lnTo>
                    <a:pt x="1271" y="90"/>
                  </a:lnTo>
                  <a:lnTo>
                    <a:pt x="1269" y="90"/>
                  </a:lnTo>
                  <a:lnTo>
                    <a:pt x="1264" y="90"/>
                  </a:lnTo>
                  <a:lnTo>
                    <a:pt x="1258" y="90"/>
                  </a:lnTo>
                  <a:lnTo>
                    <a:pt x="1258" y="88"/>
                  </a:lnTo>
                  <a:lnTo>
                    <a:pt x="1258" y="86"/>
                  </a:lnTo>
                  <a:lnTo>
                    <a:pt x="1262" y="84"/>
                  </a:lnTo>
                  <a:lnTo>
                    <a:pt x="1264" y="84"/>
                  </a:lnTo>
                  <a:lnTo>
                    <a:pt x="1269" y="70"/>
                  </a:lnTo>
                  <a:lnTo>
                    <a:pt x="1274" y="68"/>
                  </a:lnTo>
                  <a:lnTo>
                    <a:pt x="1276" y="63"/>
                  </a:lnTo>
                  <a:lnTo>
                    <a:pt x="1276" y="61"/>
                  </a:lnTo>
                  <a:lnTo>
                    <a:pt x="1274" y="59"/>
                  </a:lnTo>
                  <a:lnTo>
                    <a:pt x="1274" y="59"/>
                  </a:lnTo>
                  <a:lnTo>
                    <a:pt x="1278" y="59"/>
                  </a:lnTo>
                  <a:lnTo>
                    <a:pt x="1278" y="57"/>
                  </a:lnTo>
                  <a:lnTo>
                    <a:pt x="1276" y="56"/>
                  </a:lnTo>
                  <a:lnTo>
                    <a:pt x="1276" y="54"/>
                  </a:lnTo>
                  <a:lnTo>
                    <a:pt x="1276" y="54"/>
                  </a:lnTo>
                  <a:lnTo>
                    <a:pt x="1269" y="50"/>
                  </a:lnTo>
                  <a:lnTo>
                    <a:pt x="1267" y="52"/>
                  </a:lnTo>
                  <a:lnTo>
                    <a:pt x="1266" y="48"/>
                  </a:lnTo>
                  <a:lnTo>
                    <a:pt x="1262" y="48"/>
                  </a:lnTo>
                  <a:lnTo>
                    <a:pt x="1260" y="48"/>
                  </a:lnTo>
                  <a:lnTo>
                    <a:pt x="1258" y="50"/>
                  </a:lnTo>
                  <a:lnTo>
                    <a:pt x="1257" y="47"/>
                  </a:lnTo>
                  <a:lnTo>
                    <a:pt x="1251" y="50"/>
                  </a:lnTo>
                  <a:lnTo>
                    <a:pt x="1253" y="45"/>
                  </a:lnTo>
                  <a:lnTo>
                    <a:pt x="1253" y="41"/>
                  </a:lnTo>
                  <a:lnTo>
                    <a:pt x="1251" y="47"/>
                  </a:lnTo>
                  <a:lnTo>
                    <a:pt x="1244" y="47"/>
                  </a:lnTo>
                  <a:lnTo>
                    <a:pt x="1228" y="54"/>
                  </a:lnTo>
                  <a:lnTo>
                    <a:pt x="1232" y="48"/>
                  </a:lnTo>
                  <a:lnTo>
                    <a:pt x="1233" y="48"/>
                  </a:lnTo>
                  <a:lnTo>
                    <a:pt x="1241" y="36"/>
                  </a:lnTo>
                  <a:lnTo>
                    <a:pt x="1244" y="34"/>
                  </a:lnTo>
                  <a:lnTo>
                    <a:pt x="1248" y="32"/>
                  </a:lnTo>
                  <a:lnTo>
                    <a:pt x="1249" y="27"/>
                  </a:lnTo>
                  <a:lnTo>
                    <a:pt x="1249" y="25"/>
                  </a:lnTo>
                  <a:lnTo>
                    <a:pt x="1255" y="25"/>
                  </a:lnTo>
                  <a:lnTo>
                    <a:pt x="1257" y="27"/>
                  </a:lnTo>
                  <a:lnTo>
                    <a:pt x="1255" y="23"/>
                  </a:lnTo>
                  <a:lnTo>
                    <a:pt x="1251" y="13"/>
                  </a:lnTo>
                  <a:lnTo>
                    <a:pt x="1249" y="11"/>
                  </a:lnTo>
                  <a:lnTo>
                    <a:pt x="1248" y="13"/>
                  </a:lnTo>
                  <a:lnTo>
                    <a:pt x="1242" y="13"/>
                  </a:lnTo>
                  <a:lnTo>
                    <a:pt x="1237" y="9"/>
                  </a:lnTo>
                  <a:lnTo>
                    <a:pt x="1233" y="2"/>
                  </a:lnTo>
                  <a:lnTo>
                    <a:pt x="1230" y="4"/>
                  </a:lnTo>
                  <a:lnTo>
                    <a:pt x="1228" y="4"/>
                  </a:lnTo>
                  <a:lnTo>
                    <a:pt x="1228" y="4"/>
                  </a:lnTo>
                  <a:lnTo>
                    <a:pt x="1228" y="0"/>
                  </a:lnTo>
                  <a:lnTo>
                    <a:pt x="1226" y="0"/>
                  </a:lnTo>
                  <a:lnTo>
                    <a:pt x="1223" y="0"/>
                  </a:lnTo>
                  <a:lnTo>
                    <a:pt x="1219" y="4"/>
                  </a:lnTo>
                  <a:lnTo>
                    <a:pt x="1217" y="6"/>
                  </a:lnTo>
                  <a:lnTo>
                    <a:pt x="1216" y="7"/>
                  </a:lnTo>
                  <a:lnTo>
                    <a:pt x="1208" y="6"/>
                  </a:lnTo>
                  <a:lnTo>
                    <a:pt x="1207" y="9"/>
                  </a:lnTo>
                  <a:lnTo>
                    <a:pt x="1196" y="25"/>
                  </a:lnTo>
                  <a:lnTo>
                    <a:pt x="1194" y="29"/>
                  </a:lnTo>
                  <a:lnTo>
                    <a:pt x="1187" y="34"/>
                  </a:lnTo>
                  <a:lnTo>
                    <a:pt x="1187" y="36"/>
                  </a:lnTo>
                  <a:lnTo>
                    <a:pt x="1180" y="48"/>
                  </a:lnTo>
                  <a:lnTo>
                    <a:pt x="1178" y="52"/>
                  </a:lnTo>
                  <a:lnTo>
                    <a:pt x="1180" y="54"/>
                  </a:lnTo>
                  <a:lnTo>
                    <a:pt x="1178" y="56"/>
                  </a:lnTo>
                  <a:lnTo>
                    <a:pt x="1176" y="56"/>
                  </a:lnTo>
                  <a:lnTo>
                    <a:pt x="1176" y="57"/>
                  </a:lnTo>
                  <a:lnTo>
                    <a:pt x="1173" y="65"/>
                  </a:lnTo>
                  <a:lnTo>
                    <a:pt x="1175" y="65"/>
                  </a:lnTo>
                  <a:lnTo>
                    <a:pt x="1175" y="66"/>
                  </a:lnTo>
                  <a:lnTo>
                    <a:pt x="1175" y="70"/>
                  </a:lnTo>
                  <a:lnTo>
                    <a:pt x="1180" y="70"/>
                  </a:lnTo>
                  <a:lnTo>
                    <a:pt x="1180" y="75"/>
                  </a:lnTo>
                  <a:lnTo>
                    <a:pt x="1182" y="75"/>
                  </a:lnTo>
                  <a:lnTo>
                    <a:pt x="1182" y="77"/>
                  </a:lnTo>
                  <a:lnTo>
                    <a:pt x="1178" y="77"/>
                  </a:lnTo>
                  <a:lnTo>
                    <a:pt x="1178" y="75"/>
                  </a:lnTo>
                  <a:lnTo>
                    <a:pt x="1178" y="82"/>
                  </a:lnTo>
                  <a:lnTo>
                    <a:pt x="1178" y="82"/>
                  </a:lnTo>
                  <a:lnTo>
                    <a:pt x="1178" y="82"/>
                  </a:lnTo>
                  <a:lnTo>
                    <a:pt x="1166" y="90"/>
                  </a:lnTo>
                  <a:lnTo>
                    <a:pt x="1160" y="88"/>
                  </a:lnTo>
                  <a:lnTo>
                    <a:pt x="1155" y="91"/>
                  </a:lnTo>
                  <a:lnTo>
                    <a:pt x="1141" y="88"/>
                  </a:lnTo>
                  <a:lnTo>
                    <a:pt x="1142" y="90"/>
                  </a:lnTo>
                  <a:lnTo>
                    <a:pt x="1142" y="91"/>
                  </a:lnTo>
                  <a:lnTo>
                    <a:pt x="1144" y="93"/>
                  </a:lnTo>
                  <a:lnTo>
                    <a:pt x="1144" y="97"/>
                  </a:lnTo>
                  <a:lnTo>
                    <a:pt x="1148" y="97"/>
                  </a:lnTo>
                  <a:lnTo>
                    <a:pt x="1150" y="100"/>
                  </a:lnTo>
                  <a:lnTo>
                    <a:pt x="1150" y="102"/>
                  </a:lnTo>
                  <a:lnTo>
                    <a:pt x="1155" y="102"/>
                  </a:lnTo>
                  <a:lnTo>
                    <a:pt x="1157" y="104"/>
                  </a:lnTo>
                  <a:lnTo>
                    <a:pt x="1157" y="106"/>
                  </a:lnTo>
                  <a:lnTo>
                    <a:pt x="1157" y="109"/>
                  </a:lnTo>
                  <a:lnTo>
                    <a:pt x="1157" y="114"/>
                  </a:lnTo>
                  <a:lnTo>
                    <a:pt x="1155" y="118"/>
                  </a:lnTo>
                  <a:lnTo>
                    <a:pt x="1151" y="116"/>
                  </a:lnTo>
                  <a:lnTo>
                    <a:pt x="1151" y="113"/>
                  </a:lnTo>
                  <a:lnTo>
                    <a:pt x="1150" y="111"/>
                  </a:lnTo>
                  <a:lnTo>
                    <a:pt x="1144" y="111"/>
                  </a:lnTo>
                  <a:lnTo>
                    <a:pt x="1144" y="109"/>
                  </a:lnTo>
                  <a:lnTo>
                    <a:pt x="1146" y="106"/>
                  </a:lnTo>
                  <a:lnTo>
                    <a:pt x="1144" y="106"/>
                  </a:lnTo>
                  <a:lnTo>
                    <a:pt x="1139" y="106"/>
                  </a:lnTo>
                  <a:lnTo>
                    <a:pt x="1141" y="102"/>
                  </a:lnTo>
                  <a:lnTo>
                    <a:pt x="1139" y="102"/>
                  </a:lnTo>
                  <a:lnTo>
                    <a:pt x="1128" y="111"/>
                  </a:lnTo>
                  <a:lnTo>
                    <a:pt x="1128" y="113"/>
                  </a:lnTo>
                  <a:lnTo>
                    <a:pt x="1128" y="114"/>
                  </a:lnTo>
                  <a:lnTo>
                    <a:pt x="1126" y="114"/>
                  </a:lnTo>
                  <a:lnTo>
                    <a:pt x="1126" y="113"/>
                  </a:lnTo>
                  <a:lnTo>
                    <a:pt x="1123" y="114"/>
                  </a:lnTo>
                  <a:lnTo>
                    <a:pt x="1121" y="118"/>
                  </a:lnTo>
                  <a:lnTo>
                    <a:pt x="1123" y="118"/>
                  </a:lnTo>
                  <a:lnTo>
                    <a:pt x="1125" y="118"/>
                  </a:lnTo>
                  <a:lnTo>
                    <a:pt x="1125" y="122"/>
                  </a:lnTo>
                  <a:lnTo>
                    <a:pt x="1123" y="122"/>
                  </a:lnTo>
                  <a:lnTo>
                    <a:pt x="1119" y="120"/>
                  </a:lnTo>
                  <a:lnTo>
                    <a:pt x="1114" y="125"/>
                  </a:lnTo>
                  <a:lnTo>
                    <a:pt x="1114" y="120"/>
                  </a:lnTo>
                  <a:lnTo>
                    <a:pt x="1114" y="120"/>
                  </a:lnTo>
                  <a:lnTo>
                    <a:pt x="1112" y="120"/>
                  </a:lnTo>
                  <a:lnTo>
                    <a:pt x="1110" y="125"/>
                  </a:lnTo>
                  <a:lnTo>
                    <a:pt x="1107" y="125"/>
                  </a:lnTo>
                  <a:lnTo>
                    <a:pt x="1103" y="129"/>
                  </a:lnTo>
                  <a:lnTo>
                    <a:pt x="1103" y="127"/>
                  </a:lnTo>
                  <a:lnTo>
                    <a:pt x="1105" y="123"/>
                  </a:lnTo>
                  <a:lnTo>
                    <a:pt x="1105" y="122"/>
                  </a:lnTo>
                  <a:lnTo>
                    <a:pt x="1103" y="122"/>
                  </a:lnTo>
                  <a:lnTo>
                    <a:pt x="1103" y="120"/>
                  </a:lnTo>
                  <a:lnTo>
                    <a:pt x="1101" y="122"/>
                  </a:lnTo>
                  <a:lnTo>
                    <a:pt x="1096" y="123"/>
                  </a:lnTo>
                  <a:lnTo>
                    <a:pt x="1094" y="127"/>
                  </a:lnTo>
                  <a:lnTo>
                    <a:pt x="1091" y="129"/>
                  </a:lnTo>
                  <a:lnTo>
                    <a:pt x="1091" y="127"/>
                  </a:lnTo>
                  <a:lnTo>
                    <a:pt x="1096" y="120"/>
                  </a:lnTo>
                  <a:lnTo>
                    <a:pt x="1098" y="114"/>
                  </a:lnTo>
                  <a:lnTo>
                    <a:pt x="1092" y="111"/>
                  </a:lnTo>
                  <a:lnTo>
                    <a:pt x="1084" y="111"/>
                  </a:lnTo>
                  <a:lnTo>
                    <a:pt x="1084" y="113"/>
                  </a:lnTo>
                  <a:lnTo>
                    <a:pt x="1082" y="114"/>
                  </a:lnTo>
                  <a:lnTo>
                    <a:pt x="1073" y="111"/>
                  </a:lnTo>
                  <a:lnTo>
                    <a:pt x="1073" y="113"/>
                  </a:lnTo>
                  <a:lnTo>
                    <a:pt x="1069" y="116"/>
                  </a:lnTo>
                  <a:lnTo>
                    <a:pt x="1067" y="113"/>
                  </a:lnTo>
                  <a:lnTo>
                    <a:pt x="1059" y="113"/>
                  </a:lnTo>
                  <a:lnTo>
                    <a:pt x="1059" y="114"/>
                  </a:lnTo>
                  <a:lnTo>
                    <a:pt x="1060" y="116"/>
                  </a:lnTo>
                  <a:lnTo>
                    <a:pt x="1060" y="116"/>
                  </a:lnTo>
                  <a:lnTo>
                    <a:pt x="1053" y="118"/>
                  </a:lnTo>
                  <a:lnTo>
                    <a:pt x="1053" y="118"/>
                  </a:lnTo>
                  <a:lnTo>
                    <a:pt x="1053" y="116"/>
                  </a:lnTo>
                  <a:lnTo>
                    <a:pt x="1051" y="116"/>
                  </a:lnTo>
                  <a:lnTo>
                    <a:pt x="1048" y="120"/>
                  </a:lnTo>
                  <a:lnTo>
                    <a:pt x="1046" y="116"/>
                  </a:lnTo>
                  <a:lnTo>
                    <a:pt x="1044" y="118"/>
                  </a:lnTo>
                  <a:lnTo>
                    <a:pt x="1044" y="123"/>
                  </a:lnTo>
                  <a:lnTo>
                    <a:pt x="1046" y="123"/>
                  </a:lnTo>
                  <a:lnTo>
                    <a:pt x="1051" y="122"/>
                  </a:lnTo>
                  <a:lnTo>
                    <a:pt x="1051" y="125"/>
                  </a:lnTo>
                  <a:lnTo>
                    <a:pt x="1053" y="127"/>
                  </a:lnTo>
                  <a:lnTo>
                    <a:pt x="1053" y="125"/>
                  </a:lnTo>
                  <a:lnTo>
                    <a:pt x="1053" y="123"/>
                  </a:lnTo>
                  <a:lnTo>
                    <a:pt x="1055" y="123"/>
                  </a:lnTo>
                  <a:lnTo>
                    <a:pt x="1055" y="125"/>
                  </a:lnTo>
                  <a:lnTo>
                    <a:pt x="1057" y="127"/>
                  </a:lnTo>
                  <a:lnTo>
                    <a:pt x="1055" y="129"/>
                  </a:lnTo>
                  <a:lnTo>
                    <a:pt x="1026" y="138"/>
                  </a:lnTo>
                  <a:lnTo>
                    <a:pt x="1026" y="138"/>
                  </a:lnTo>
                  <a:lnTo>
                    <a:pt x="1025" y="139"/>
                  </a:lnTo>
                  <a:lnTo>
                    <a:pt x="1025" y="143"/>
                  </a:lnTo>
                  <a:lnTo>
                    <a:pt x="1025" y="143"/>
                  </a:lnTo>
                  <a:lnTo>
                    <a:pt x="1021" y="141"/>
                  </a:lnTo>
                  <a:lnTo>
                    <a:pt x="1017" y="145"/>
                  </a:lnTo>
                  <a:lnTo>
                    <a:pt x="1014" y="143"/>
                  </a:lnTo>
                  <a:lnTo>
                    <a:pt x="1009" y="147"/>
                  </a:lnTo>
                  <a:lnTo>
                    <a:pt x="1001" y="147"/>
                  </a:lnTo>
                  <a:lnTo>
                    <a:pt x="998" y="150"/>
                  </a:lnTo>
                  <a:lnTo>
                    <a:pt x="1001" y="152"/>
                  </a:lnTo>
                  <a:lnTo>
                    <a:pt x="996" y="154"/>
                  </a:lnTo>
                  <a:lnTo>
                    <a:pt x="993" y="157"/>
                  </a:lnTo>
                  <a:lnTo>
                    <a:pt x="987" y="154"/>
                  </a:lnTo>
                  <a:lnTo>
                    <a:pt x="985" y="156"/>
                  </a:lnTo>
                  <a:lnTo>
                    <a:pt x="982" y="157"/>
                  </a:lnTo>
                  <a:lnTo>
                    <a:pt x="982" y="157"/>
                  </a:lnTo>
                  <a:lnTo>
                    <a:pt x="984" y="157"/>
                  </a:lnTo>
                  <a:lnTo>
                    <a:pt x="984" y="159"/>
                  </a:lnTo>
                  <a:lnTo>
                    <a:pt x="978" y="161"/>
                  </a:lnTo>
                  <a:lnTo>
                    <a:pt x="978" y="164"/>
                  </a:lnTo>
                  <a:lnTo>
                    <a:pt x="976" y="164"/>
                  </a:lnTo>
                  <a:lnTo>
                    <a:pt x="973" y="170"/>
                  </a:lnTo>
                  <a:lnTo>
                    <a:pt x="969" y="172"/>
                  </a:lnTo>
                  <a:lnTo>
                    <a:pt x="969" y="173"/>
                  </a:lnTo>
                  <a:lnTo>
                    <a:pt x="969" y="175"/>
                  </a:lnTo>
                  <a:lnTo>
                    <a:pt x="968" y="177"/>
                  </a:lnTo>
                  <a:lnTo>
                    <a:pt x="964" y="179"/>
                  </a:lnTo>
                  <a:lnTo>
                    <a:pt x="962" y="177"/>
                  </a:lnTo>
                  <a:lnTo>
                    <a:pt x="953" y="175"/>
                  </a:lnTo>
                  <a:lnTo>
                    <a:pt x="950" y="179"/>
                  </a:lnTo>
                  <a:lnTo>
                    <a:pt x="957" y="182"/>
                  </a:lnTo>
                  <a:lnTo>
                    <a:pt x="962" y="182"/>
                  </a:lnTo>
                  <a:lnTo>
                    <a:pt x="962" y="184"/>
                  </a:lnTo>
                  <a:lnTo>
                    <a:pt x="959" y="188"/>
                  </a:lnTo>
                  <a:lnTo>
                    <a:pt x="957" y="186"/>
                  </a:lnTo>
                  <a:lnTo>
                    <a:pt x="957" y="184"/>
                  </a:lnTo>
                  <a:lnTo>
                    <a:pt x="955" y="186"/>
                  </a:lnTo>
                  <a:lnTo>
                    <a:pt x="955" y="188"/>
                  </a:lnTo>
                  <a:lnTo>
                    <a:pt x="950" y="198"/>
                  </a:lnTo>
                  <a:lnTo>
                    <a:pt x="948" y="198"/>
                  </a:lnTo>
                  <a:lnTo>
                    <a:pt x="948" y="202"/>
                  </a:lnTo>
                  <a:lnTo>
                    <a:pt x="950" y="204"/>
                  </a:lnTo>
                  <a:lnTo>
                    <a:pt x="946" y="205"/>
                  </a:lnTo>
                  <a:lnTo>
                    <a:pt x="944" y="202"/>
                  </a:lnTo>
                  <a:lnTo>
                    <a:pt x="941" y="198"/>
                  </a:lnTo>
                  <a:lnTo>
                    <a:pt x="939" y="197"/>
                  </a:lnTo>
                  <a:lnTo>
                    <a:pt x="935" y="193"/>
                  </a:lnTo>
                  <a:lnTo>
                    <a:pt x="934" y="195"/>
                  </a:lnTo>
                  <a:lnTo>
                    <a:pt x="935" y="198"/>
                  </a:lnTo>
                  <a:lnTo>
                    <a:pt x="932" y="200"/>
                  </a:lnTo>
                  <a:lnTo>
                    <a:pt x="932" y="204"/>
                  </a:lnTo>
                  <a:lnTo>
                    <a:pt x="932" y="204"/>
                  </a:lnTo>
                  <a:lnTo>
                    <a:pt x="932" y="205"/>
                  </a:lnTo>
                  <a:lnTo>
                    <a:pt x="941" y="207"/>
                  </a:lnTo>
                  <a:lnTo>
                    <a:pt x="943" y="209"/>
                  </a:lnTo>
                  <a:lnTo>
                    <a:pt x="946" y="211"/>
                  </a:lnTo>
                  <a:lnTo>
                    <a:pt x="944" y="211"/>
                  </a:lnTo>
                  <a:lnTo>
                    <a:pt x="944" y="214"/>
                  </a:lnTo>
                  <a:lnTo>
                    <a:pt x="946" y="214"/>
                  </a:lnTo>
                  <a:lnTo>
                    <a:pt x="944" y="216"/>
                  </a:lnTo>
                  <a:lnTo>
                    <a:pt x="941" y="216"/>
                  </a:lnTo>
                  <a:lnTo>
                    <a:pt x="941" y="216"/>
                  </a:lnTo>
                  <a:lnTo>
                    <a:pt x="937" y="218"/>
                  </a:lnTo>
                  <a:lnTo>
                    <a:pt x="937" y="220"/>
                  </a:lnTo>
                  <a:lnTo>
                    <a:pt x="935" y="220"/>
                  </a:lnTo>
                  <a:lnTo>
                    <a:pt x="934" y="222"/>
                  </a:lnTo>
                  <a:lnTo>
                    <a:pt x="934" y="225"/>
                  </a:lnTo>
                  <a:lnTo>
                    <a:pt x="935" y="227"/>
                  </a:lnTo>
                  <a:lnTo>
                    <a:pt x="946" y="229"/>
                  </a:lnTo>
                  <a:lnTo>
                    <a:pt x="950" y="239"/>
                  </a:lnTo>
                  <a:lnTo>
                    <a:pt x="951" y="241"/>
                  </a:lnTo>
                  <a:lnTo>
                    <a:pt x="950" y="243"/>
                  </a:lnTo>
                  <a:lnTo>
                    <a:pt x="946" y="241"/>
                  </a:lnTo>
                  <a:lnTo>
                    <a:pt x="946" y="241"/>
                  </a:lnTo>
                  <a:lnTo>
                    <a:pt x="946" y="245"/>
                  </a:lnTo>
                  <a:lnTo>
                    <a:pt x="944" y="245"/>
                  </a:lnTo>
                  <a:lnTo>
                    <a:pt x="946" y="247"/>
                  </a:lnTo>
                  <a:lnTo>
                    <a:pt x="948" y="247"/>
                  </a:lnTo>
                  <a:lnTo>
                    <a:pt x="948" y="248"/>
                  </a:lnTo>
                  <a:lnTo>
                    <a:pt x="944" y="250"/>
                  </a:lnTo>
                  <a:lnTo>
                    <a:pt x="937" y="252"/>
                  </a:lnTo>
                  <a:lnTo>
                    <a:pt x="934" y="254"/>
                  </a:lnTo>
                  <a:lnTo>
                    <a:pt x="930" y="254"/>
                  </a:lnTo>
                  <a:lnTo>
                    <a:pt x="928" y="254"/>
                  </a:lnTo>
                  <a:lnTo>
                    <a:pt x="928" y="257"/>
                  </a:lnTo>
                  <a:lnTo>
                    <a:pt x="923" y="261"/>
                  </a:lnTo>
                  <a:lnTo>
                    <a:pt x="918" y="259"/>
                  </a:lnTo>
                  <a:lnTo>
                    <a:pt x="918" y="257"/>
                  </a:lnTo>
                  <a:lnTo>
                    <a:pt x="918" y="257"/>
                  </a:lnTo>
                  <a:lnTo>
                    <a:pt x="885" y="264"/>
                  </a:lnTo>
                  <a:lnTo>
                    <a:pt x="882" y="263"/>
                  </a:lnTo>
                  <a:lnTo>
                    <a:pt x="877" y="263"/>
                  </a:lnTo>
                  <a:lnTo>
                    <a:pt x="871" y="263"/>
                  </a:lnTo>
                  <a:lnTo>
                    <a:pt x="862" y="266"/>
                  </a:lnTo>
                  <a:lnTo>
                    <a:pt x="862" y="266"/>
                  </a:lnTo>
                  <a:lnTo>
                    <a:pt x="860" y="268"/>
                  </a:lnTo>
                  <a:lnTo>
                    <a:pt x="857" y="266"/>
                  </a:lnTo>
                  <a:lnTo>
                    <a:pt x="855" y="268"/>
                  </a:lnTo>
                  <a:lnTo>
                    <a:pt x="853" y="268"/>
                  </a:lnTo>
                  <a:lnTo>
                    <a:pt x="850" y="270"/>
                  </a:lnTo>
                  <a:lnTo>
                    <a:pt x="850" y="273"/>
                  </a:lnTo>
                  <a:lnTo>
                    <a:pt x="852" y="275"/>
                  </a:lnTo>
                  <a:lnTo>
                    <a:pt x="852" y="275"/>
                  </a:lnTo>
                  <a:lnTo>
                    <a:pt x="852" y="273"/>
                  </a:lnTo>
                  <a:lnTo>
                    <a:pt x="853" y="273"/>
                  </a:lnTo>
                  <a:lnTo>
                    <a:pt x="853" y="275"/>
                  </a:lnTo>
                  <a:lnTo>
                    <a:pt x="850" y="279"/>
                  </a:lnTo>
                  <a:lnTo>
                    <a:pt x="850" y="280"/>
                  </a:lnTo>
                  <a:lnTo>
                    <a:pt x="848" y="279"/>
                  </a:lnTo>
                  <a:lnTo>
                    <a:pt x="846" y="282"/>
                  </a:lnTo>
                  <a:lnTo>
                    <a:pt x="848" y="284"/>
                  </a:lnTo>
                  <a:lnTo>
                    <a:pt x="850" y="284"/>
                  </a:lnTo>
                  <a:lnTo>
                    <a:pt x="850" y="288"/>
                  </a:lnTo>
                  <a:lnTo>
                    <a:pt x="846" y="289"/>
                  </a:lnTo>
                  <a:lnTo>
                    <a:pt x="852" y="295"/>
                  </a:lnTo>
                  <a:lnTo>
                    <a:pt x="852" y="295"/>
                  </a:lnTo>
                  <a:lnTo>
                    <a:pt x="853" y="296"/>
                  </a:lnTo>
                  <a:lnTo>
                    <a:pt x="853" y="296"/>
                  </a:lnTo>
                  <a:lnTo>
                    <a:pt x="855" y="304"/>
                  </a:lnTo>
                  <a:lnTo>
                    <a:pt x="857" y="305"/>
                  </a:lnTo>
                  <a:lnTo>
                    <a:pt x="855" y="305"/>
                  </a:lnTo>
                  <a:lnTo>
                    <a:pt x="855" y="309"/>
                  </a:lnTo>
                  <a:lnTo>
                    <a:pt x="855" y="311"/>
                  </a:lnTo>
                  <a:lnTo>
                    <a:pt x="853" y="314"/>
                  </a:lnTo>
                  <a:lnTo>
                    <a:pt x="853" y="320"/>
                  </a:lnTo>
                  <a:lnTo>
                    <a:pt x="855" y="321"/>
                  </a:lnTo>
                  <a:lnTo>
                    <a:pt x="855" y="327"/>
                  </a:lnTo>
                  <a:lnTo>
                    <a:pt x="857" y="330"/>
                  </a:lnTo>
                  <a:lnTo>
                    <a:pt x="860" y="334"/>
                  </a:lnTo>
                  <a:lnTo>
                    <a:pt x="871" y="338"/>
                  </a:lnTo>
                  <a:lnTo>
                    <a:pt x="877" y="339"/>
                  </a:lnTo>
                  <a:lnTo>
                    <a:pt x="878" y="339"/>
                  </a:lnTo>
                  <a:lnTo>
                    <a:pt x="880" y="345"/>
                  </a:lnTo>
                  <a:lnTo>
                    <a:pt x="878" y="348"/>
                  </a:lnTo>
                  <a:lnTo>
                    <a:pt x="877" y="350"/>
                  </a:lnTo>
                  <a:lnTo>
                    <a:pt x="880" y="350"/>
                  </a:lnTo>
                  <a:lnTo>
                    <a:pt x="882" y="352"/>
                  </a:lnTo>
                  <a:lnTo>
                    <a:pt x="884" y="357"/>
                  </a:lnTo>
                  <a:lnTo>
                    <a:pt x="887" y="359"/>
                  </a:lnTo>
                  <a:lnTo>
                    <a:pt x="893" y="361"/>
                  </a:lnTo>
                  <a:lnTo>
                    <a:pt x="896" y="363"/>
                  </a:lnTo>
                  <a:lnTo>
                    <a:pt x="896" y="361"/>
                  </a:lnTo>
                  <a:lnTo>
                    <a:pt x="900" y="371"/>
                  </a:lnTo>
                  <a:lnTo>
                    <a:pt x="898" y="379"/>
                  </a:lnTo>
                  <a:lnTo>
                    <a:pt x="896" y="382"/>
                  </a:lnTo>
                  <a:lnTo>
                    <a:pt x="894" y="387"/>
                  </a:lnTo>
                  <a:lnTo>
                    <a:pt x="893" y="391"/>
                  </a:lnTo>
                  <a:lnTo>
                    <a:pt x="894" y="396"/>
                  </a:lnTo>
                  <a:lnTo>
                    <a:pt x="893" y="400"/>
                  </a:lnTo>
                  <a:lnTo>
                    <a:pt x="898" y="405"/>
                  </a:lnTo>
                  <a:lnTo>
                    <a:pt x="901" y="429"/>
                  </a:lnTo>
                  <a:lnTo>
                    <a:pt x="900" y="434"/>
                  </a:lnTo>
                  <a:lnTo>
                    <a:pt x="896" y="437"/>
                  </a:lnTo>
                  <a:lnTo>
                    <a:pt x="894" y="439"/>
                  </a:lnTo>
                  <a:lnTo>
                    <a:pt x="891" y="437"/>
                  </a:lnTo>
                  <a:lnTo>
                    <a:pt x="891" y="439"/>
                  </a:lnTo>
                  <a:lnTo>
                    <a:pt x="893" y="446"/>
                  </a:lnTo>
                  <a:lnTo>
                    <a:pt x="893" y="448"/>
                  </a:lnTo>
                  <a:lnTo>
                    <a:pt x="885" y="445"/>
                  </a:lnTo>
                  <a:lnTo>
                    <a:pt x="880" y="445"/>
                  </a:lnTo>
                  <a:lnTo>
                    <a:pt x="877" y="441"/>
                  </a:lnTo>
                  <a:lnTo>
                    <a:pt x="877" y="425"/>
                  </a:lnTo>
                  <a:lnTo>
                    <a:pt x="878" y="416"/>
                  </a:lnTo>
                  <a:lnTo>
                    <a:pt x="878" y="414"/>
                  </a:lnTo>
                  <a:lnTo>
                    <a:pt x="877" y="393"/>
                  </a:lnTo>
                  <a:lnTo>
                    <a:pt x="880" y="389"/>
                  </a:lnTo>
                  <a:lnTo>
                    <a:pt x="889" y="384"/>
                  </a:lnTo>
                  <a:lnTo>
                    <a:pt x="891" y="375"/>
                  </a:lnTo>
                  <a:lnTo>
                    <a:pt x="893" y="375"/>
                  </a:lnTo>
                  <a:lnTo>
                    <a:pt x="893" y="370"/>
                  </a:lnTo>
                  <a:lnTo>
                    <a:pt x="887" y="364"/>
                  </a:lnTo>
                  <a:lnTo>
                    <a:pt x="869" y="370"/>
                  </a:lnTo>
                  <a:lnTo>
                    <a:pt x="866" y="366"/>
                  </a:lnTo>
                  <a:lnTo>
                    <a:pt x="862" y="363"/>
                  </a:lnTo>
                  <a:lnTo>
                    <a:pt x="860" y="364"/>
                  </a:lnTo>
                  <a:lnTo>
                    <a:pt x="853" y="354"/>
                  </a:lnTo>
                  <a:lnTo>
                    <a:pt x="853" y="350"/>
                  </a:lnTo>
                  <a:lnTo>
                    <a:pt x="841" y="341"/>
                  </a:lnTo>
                  <a:lnTo>
                    <a:pt x="837" y="339"/>
                  </a:lnTo>
                  <a:lnTo>
                    <a:pt x="830" y="334"/>
                  </a:lnTo>
                  <a:lnTo>
                    <a:pt x="810" y="336"/>
                  </a:lnTo>
                  <a:lnTo>
                    <a:pt x="805" y="341"/>
                  </a:lnTo>
                  <a:lnTo>
                    <a:pt x="800" y="345"/>
                  </a:lnTo>
                  <a:lnTo>
                    <a:pt x="798" y="350"/>
                  </a:lnTo>
                  <a:lnTo>
                    <a:pt x="807" y="350"/>
                  </a:lnTo>
                  <a:lnTo>
                    <a:pt x="810" y="354"/>
                  </a:lnTo>
                  <a:lnTo>
                    <a:pt x="809" y="357"/>
                  </a:lnTo>
                  <a:lnTo>
                    <a:pt x="805" y="361"/>
                  </a:lnTo>
                  <a:lnTo>
                    <a:pt x="800" y="363"/>
                  </a:lnTo>
                  <a:lnTo>
                    <a:pt x="796" y="366"/>
                  </a:lnTo>
                  <a:lnTo>
                    <a:pt x="791" y="368"/>
                  </a:lnTo>
                  <a:lnTo>
                    <a:pt x="791" y="364"/>
                  </a:lnTo>
                  <a:lnTo>
                    <a:pt x="782" y="354"/>
                  </a:lnTo>
                  <a:lnTo>
                    <a:pt x="780" y="355"/>
                  </a:lnTo>
                  <a:lnTo>
                    <a:pt x="777" y="359"/>
                  </a:lnTo>
                  <a:lnTo>
                    <a:pt x="778" y="361"/>
                  </a:lnTo>
                  <a:lnTo>
                    <a:pt x="782" y="375"/>
                  </a:lnTo>
                  <a:lnTo>
                    <a:pt x="784" y="375"/>
                  </a:lnTo>
                  <a:lnTo>
                    <a:pt x="791" y="380"/>
                  </a:lnTo>
                  <a:lnTo>
                    <a:pt x="794" y="382"/>
                  </a:lnTo>
                  <a:lnTo>
                    <a:pt x="798" y="386"/>
                  </a:lnTo>
                  <a:lnTo>
                    <a:pt x="800" y="387"/>
                  </a:lnTo>
                  <a:lnTo>
                    <a:pt x="802" y="389"/>
                  </a:lnTo>
                  <a:lnTo>
                    <a:pt x="805" y="387"/>
                  </a:lnTo>
                  <a:lnTo>
                    <a:pt x="807" y="384"/>
                  </a:lnTo>
                  <a:lnTo>
                    <a:pt x="807" y="389"/>
                  </a:lnTo>
                  <a:lnTo>
                    <a:pt x="807" y="391"/>
                  </a:lnTo>
                  <a:lnTo>
                    <a:pt x="810" y="389"/>
                  </a:lnTo>
                  <a:lnTo>
                    <a:pt x="812" y="398"/>
                  </a:lnTo>
                  <a:lnTo>
                    <a:pt x="816" y="402"/>
                  </a:lnTo>
                  <a:lnTo>
                    <a:pt x="816" y="405"/>
                  </a:lnTo>
                  <a:lnTo>
                    <a:pt x="810" y="405"/>
                  </a:lnTo>
                  <a:lnTo>
                    <a:pt x="809" y="404"/>
                  </a:lnTo>
                  <a:lnTo>
                    <a:pt x="805" y="402"/>
                  </a:lnTo>
                  <a:lnTo>
                    <a:pt x="805" y="398"/>
                  </a:lnTo>
                  <a:lnTo>
                    <a:pt x="802" y="395"/>
                  </a:lnTo>
                  <a:lnTo>
                    <a:pt x="769" y="387"/>
                  </a:lnTo>
                  <a:lnTo>
                    <a:pt x="764" y="382"/>
                  </a:lnTo>
                  <a:lnTo>
                    <a:pt x="764" y="380"/>
                  </a:lnTo>
                  <a:lnTo>
                    <a:pt x="768" y="380"/>
                  </a:lnTo>
                  <a:lnTo>
                    <a:pt x="768" y="373"/>
                  </a:lnTo>
                  <a:lnTo>
                    <a:pt x="764" y="366"/>
                  </a:lnTo>
                  <a:lnTo>
                    <a:pt x="764" y="363"/>
                  </a:lnTo>
                  <a:lnTo>
                    <a:pt x="766" y="355"/>
                  </a:lnTo>
                  <a:lnTo>
                    <a:pt x="764" y="352"/>
                  </a:lnTo>
                  <a:lnTo>
                    <a:pt x="766" y="350"/>
                  </a:lnTo>
                  <a:lnTo>
                    <a:pt x="771" y="339"/>
                  </a:lnTo>
                  <a:lnTo>
                    <a:pt x="768" y="327"/>
                  </a:lnTo>
                  <a:lnTo>
                    <a:pt x="769" y="325"/>
                  </a:lnTo>
                  <a:lnTo>
                    <a:pt x="768" y="320"/>
                  </a:lnTo>
                  <a:lnTo>
                    <a:pt x="766" y="318"/>
                  </a:lnTo>
                  <a:lnTo>
                    <a:pt x="768" y="314"/>
                  </a:lnTo>
                  <a:lnTo>
                    <a:pt x="762" y="311"/>
                  </a:lnTo>
                  <a:lnTo>
                    <a:pt x="761" y="307"/>
                  </a:lnTo>
                  <a:lnTo>
                    <a:pt x="757" y="309"/>
                  </a:lnTo>
                  <a:lnTo>
                    <a:pt x="761" y="338"/>
                  </a:lnTo>
                  <a:lnTo>
                    <a:pt x="759" y="343"/>
                  </a:lnTo>
                  <a:lnTo>
                    <a:pt x="734" y="361"/>
                  </a:lnTo>
                  <a:lnTo>
                    <a:pt x="734" y="368"/>
                  </a:lnTo>
                  <a:lnTo>
                    <a:pt x="734" y="371"/>
                  </a:lnTo>
                  <a:lnTo>
                    <a:pt x="728" y="375"/>
                  </a:lnTo>
                  <a:lnTo>
                    <a:pt x="728" y="379"/>
                  </a:lnTo>
                  <a:lnTo>
                    <a:pt x="741" y="396"/>
                  </a:lnTo>
                  <a:lnTo>
                    <a:pt x="743" y="405"/>
                  </a:lnTo>
                  <a:lnTo>
                    <a:pt x="750" y="420"/>
                  </a:lnTo>
                  <a:lnTo>
                    <a:pt x="746" y="436"/>
                  </a:lnTo>
                  <a:lnTo>
                    <a:pt x="741" y="441"/>
                  </a:lnTo>
                  <a:lnTo>
                    <a:pt x="741" y="450"/>
                  </a:lnTo>
                  <a:lnTo>
                    <a:pt x="739" y="454"/>
                  </a:lnTo>
                  <a:lnTo>
                    <a:pt x="737" y="462"/>
                  </a:lnTo>
                  <a:lnTo>
                    <a:pt x="743" y="475"/>
                  </a:lnTo>
                  <a:lnTo>
                    <a:pt x="741" y="487"/>
                  </a:lnTo>
                  <a:lnTo>
                    <a:pt x="743" y="493"/>
                  </a:lnTo>
                  <a:lnTo>
                    <a:pt x="746" y="493"/>
                  </a:lnTo>
                  <a:lnTo>
                    <a:pt x="752" y="491"/>
                  </a:lnTo>
                  <a:lnTo>
                    <a:pt x="755" y="491"/>
                  </a:lnTo>
                  <a:lnTo>
                    <a:pt x="762" y="493"/>
                  </a:lnTo>
                  <a:lnTo>
                    <a:pt x="764" y="491"/>
                  </a:lnTo>
                  <a:lnTo>
                    <a:pt x="771" y="486"/>
                  </a:lnTo>
                  <a:lnTo>
                    <a:pt x="777" y="487"/>
                  </a:lnTo>
                  <a:lnTo>
                    <a:pt x="803" y="502"/>
                  </a:lnTo>
                  <a:lnTo>
                    <a:pt x="805" y="505"/>
                  </a:lnTo>
                  <a:lnTo>
                    <a:pt x="805" y="512"/>
                  </a:lnTo>
                  <a:lnTo>
                    <a:pt x="810" y="525"/>
                  </a:lnTo>
                  <a:lnTo>
                    <a:pt x="810" y="525"/>
                  </a:lnTo>
                  <a:lnTo>
                    <a:pt x="810" y="528"/>
                  </a:lnTo>
                  <a:lnTo>
                    <a:pt x="809" y="530"/>
                  </a:lnTo>
                  <a:lnTo>
                    <a:pt x="805" y="532"/>
                  </a:lnTo>
                  <a:lnTo>
                    <a:pt x="802" y="534"/>
                  </a:lnTo>
                  <a:lnTo>
                    <a:pt x="802" y="537"/>
                  </a:lnTo>
                  <a:lnTo>
                    <a:pt x="802" y="550"/>
                  </a:lnTo>
                  <a:lnTo>
                    <a:pt x="803" y="552"/>
                  </a:lnTo>
                  <a:lnTo>
                    <a:pt x="805" y="552"/>
                  </a:lnTo>
                  <a:lnTo>
                    <a:pt x="812" y="555"/>
                  </a:lnTo>
                  <a:lnTo>
                    <a:pt x="818" y="553"/>
                  </a:lnTo>
                  <a:lnTo>
                    <a:pt x="823" y="557"/>
                  </a:lnTo>
                  <a:lnTo>
                    <a:pt x="821" y="559"/>
                  </a:lnTo>
                  <a:lnTo>
                    <a:pt x="814" y="561"/>
                  </a:lnTo>
                  <a:lnTo>
                    <a:pt x="810" y="559"/>
                  </a:lnTo>
                  <a:lnTo>
                    <a:pt x="803" y="559"/>
                  </a:lnTo>
                  <a:lnTo>
                    <a:pt x="802" y="555"/>
                  </a:lnTo>
                  <a:lnTo>
                    <a:pt x="796" y="552"/>
                  </a:lnTo>
                  <a:lnTo>
                    <a:pt x="794" y="548"/>
                  </a:lnTo>
                  <a:lnTo>
                    <a:pt x="796" y="546"/>
                  </a:lnTo>
                  <a:lnTo>
                    <a:pt x="798" y="537"/>
                  </a:lnTo>
                  <a:lnTo>
                    <a:pt x="800" y="532"/>
                  </a:lnTo>
                  <a:lnTo>
                    <a:pt x="798" y="530"/>
                  </a:lnTo>
                  <a:lnTo>
                    <a:pt x="796" y="532"/>
                  </a:lnTo>
                  <a:lnTo>
                    <a:pt x="796" y="528"/>
                  </a:lnTo>
                  <a:lnTo>
                    <a:pt x="796" y="525"/>
                  </a:lnTo>
                  <a:lnTo>
                    <a:pt x="798" y="523"/>
                  </a:lnTo>
                  <a:lnTo>
                    <a:pt x="798" y="521"/>
                  </a:lnTo>
                  <a:lnTo>
                    <a:pt x="798" y="520"/>
                  </a:lnTo>
                  <a:lnTo>
                    <a:pt x="798" y="518"/>
                  </a:lnTo>
                  <a:lnTo>
                    <a:pt x="796" y="514"/>
                  </a:lnTo>
                  <a:lnTo>
                    <a:pt x="793" y="514"/>
                  </a:lnTo>
                  <a:lnTo>
                    <a:pt x="791" y="511"/>
                  </a:lnTo>
                  <a:lnTo>
                    <a:pt x="789" y="509"/>
                  </a:lnTo>
                  <a:lnTo>
                    <a:pt x="787" y="507"/>
                  </a:lnTo>
                  <a:lnTo>
                    <a:pt x="787" y="503"/>
                  </a:lnTo>
                  <a:lnTo>
                    <a:pt x="786" y="498"/>
                  </a:lnTo>
                  <a:lnTo>
                    <a:pt x="764" y="502"/>
                  </a:lnTo>
                  <a:lnTo>
                    <a:pt x="752" y="511"/>
                  </a:lnTo>
                  <a:lnTo>
                    <a:pt x="752" y="516"/>
                  </a:lnTo>
                  <a:lnTo>
                    <a:pt x="750" y="523"/>
                  </a:lnTo>
                  <a:lnTo>
                    <a:pt x="750" y="527"/>
                  </a:lnTo>
                  <a:lnTo>
                    <a:pt x="752" y="527"/>
                  </a:lnTo>
                  <a:lnTo>
                    <a:pt x="752" y="530"/>
                  </a:lnTo>
                  <a:lnTo>
                    <a:pt x="755" y="532"/>
                  </a:lnTo>
                  <a:lnTo>
                    <a:pt x="753" y="534"/>
                  </a:lnTo>
                  <a:lnTo>
                    <a:pt x="755" y="537"/>
                  </a:lnTo>
                  <a:lnTo>
                    <a:pt x="757" y="546"/>
                  </a:lnTo>
                  <a:lnTo>
                    <a:pt x="755" y="553"/>
                  </a:lnTo>
                  <a:lnTo>
                    <a:pt x="743" y="568"/>
                  </a:lnTo>
                  <a:lnTo>
                    <a:pt x="741" y="578"/>
                  </a:lnTo>
                  <a:lnTo>
                    <a:pt x="737" y="587"/>
                  </a:lnTo>
                  <a:lnTo>
                    <a:pt x="728" y="593"/>
                  </a:lnTo>
                  <a:lnTo>
                    <a:pt x="727" y="594"/>
                  </a:lnTo>
                  <a:lnTo>
                    <a:pt x="718" y="598"/>
                  </a:lnTo>
                  <a:lnTo>
                    <a:pt x="718" y="600"/>
                  </a:lnTo>
                  <a:lnTo>
                    <a:pt x="719" y="605"/>
                  </a:lnTo>
                  <a:lnTo>
                    <a:pt x="718" y="611"/>
                  </a:lnTo>
                  <a:lnTo>
                    <a:pt x="714" y="612"/>
                  </a:lnTo>
                  <a:lnTo>
                    <a:pt x="702" y="607"/>
                  </a:lnTo>
                  <a:lnTo>
                    <a:pt x="696" y="607"/>
                  </a:lnTo>
                  <a:lnTo>
                    <a:pt x="689" y="609"/>
                  </a:lnTo>
                  <a:lnTo>
                    <a:pt x="682" y="607"/>
                  </a:lnTo>
                  <a:lnTo>
                    <a:pt x="680" y="605"/>
                  </a:lnTo>
                  <a:lnTo>
                    <a:pt x="680" y="603"/>
                  </a:lnTo>
                  <a:lnTo>
                    <a:pt x="682" y="602"/>
                  </a:lnTo>
                  <a:lnTo>
                    <a:pt x="682" y="594"/>
                  </a:lnTo>
                  <a:lnTo>
                    <a:pt x="677" y="594"/>
                  </a:lnTo>
                  <a:lnTo>
                    <a:pt x="677" y="591"/>
                  </a:lnTo>
                  <a:lnTo>
                    <a:pt x="677" y="591"/>
                  </a:lnTo>
                  <a:lnTo>
                    <a:pt x="680" y="589"/>
                  </a:lnTo>
                  <a:lnTo>
                    <a:pt x="684" y="591"/>
                  </a:lnTo>
                  <a:lnTo>
                    <a:pt x="686" y="594"/>
                  </a:lnTo>
                  <a:lnTo>
                    <a:pt x="689" y="593"/>
                  </a:lnTo>
                  <a:lnTo>
                    <a:pt x="691" y="591"/>
                  </a:lnTo>
                  <a:lnTo>
                    <a:pt x="693" y="591"/>
                  </a:lnTo>
                  <a:lnTo>
                    <a:pt x="696" y="586"/>
                  </a:lnTo>
                  <a:lnTo>
                    <a:pt x="698" y="587"/>
                  </a:lnTo>
                  <a:lnTo>
                    <a:pt x="702" y="586"/>
                  </a:lnTo>
                  <a:lnTo>
                    <a:pt x="703" y="584"/>
                  </a:lnTo>
                  <a:lnTo>
                    <a:pt x="705" y="584"/>
                  </a:lnTo>
                  <a:lnTo>
                    <a:pt x="707" y="584"/>
                  </a:lnTo>
                  <a:lnTo>
                    <a:pt x="712" y="582"/>
                  </a:lnTo>
                  <a:lnTo>
                    <a:pt x="714" y="580"/>
                  </a:lnTo>
                  <a:lnTo>
                    <a:pt x="712" y="578"/>
                  </a:lnTo>
                  <a:lnTo>
                    <a:pt x="707" y="578"/>
                  </a:lnTo>
                  <a:lnTo>
                    <a:pt x="705" y="578"/>
                  </a:lnTo>
                  <a:lnTo>
                    <a:pt x="702" y="578"/>
                  </a:lnTo>
                  <a:lnTo>
                    <a:pt x="703" y="573"/>
                  </a:lnTo>
                  <a:lnTo>
                    <a:pt x="709" y="577"/>
                  </a:lnTo>
                  <a:lnTo>
                    <a:pt x="714" y="577"/>
                  </a:lnTo>
                  <a:lnTo>
                    <a:pt x="716" y="575"/>
                  </a:lnTo>
                  <a:lnTo>
                    <a:pt x="716" y="569"/>
                  </a:lnTo>
                  <a:lnTo>
                    <a:pt x="718" y="569"/>
                  </a:lnTo>
                  <a:lnTo>
                    <a:pt x="719" y="568"/>
                  </a:lnTo>
                  <a:lnTo>
                    <a:pt x="723" y="557"/>
                  </a:lnTo>
                  <a:lnTo>
                    <a:pt x="728" y="555"/>
                  </a:lnTo>
                  <a:lnTo>
                    <a:pt x="730" y="552"/>
                  </a:lnTo>
                  <a:lnTo>
                    <a:pt x="728" y="550"/>
                  </a:lnTo>
                  <a:lnTo>
                    <a:pt x="730" y="546"/>
                  </a:lnTo>
                  <a:lnTo>
                    <a:pt x="730" y="534"/>
                  </a:lnTo>
                  <a:lnTo>
                    <a:pt x="732" y="528"/>
                  </a:lnTo>
                  <a:lnTo>
                    <a:pt x="736" y="521"/>
                  </a:lnTo>
                  <a:lnTo>
                    <a:pt x="736" y="514"/>
                  </a:lnTo>
                  <a:lnTo>
                    <a:pt x="719" y="496"/>
                  </a:lnTo>
                  <a:lnTo>
                    <a:pt x="721" y="482"/>
                  </a:lnTo>
                  <a:lnTo>
                    <a:pt x="721" y="478"/>
                  </a:lnTo>
                  <a:lnTo>
                    <a:pt x="723" y="475"/>
                  </a:lnTo>
                  <a:lnTo>
                    <a:pt x="721" y="468"/>
                  </a:lnTo>
                  <a:lnTo>
                    <a:pt x="723" y="464"/>
                  </a:lnTo>
                  <a:lnTo>
                    <a:pt x="723" y="457"/>
                  </a:lnTo>
                  <a:lnTo>
                    <a:pt x="723" y="455"/>
                  </a:lnTo>
                  <a:lnTo>
                    <a:pt x="723" y="454"/>
                  </a:lnTo>
                  <a:lnTo>
                    <a:pt x="721" y="454"/>
                  </a:lnTo>
                  <a:lnTo>
                    <a:pt x="721" y="450"/>
                  </a:lnTo>
                  <a:lnTo>
                    <a:pt x="721" y="446"/>
                  </a:lnTo>
                  <a:lnTo>
                    <a:pt x="721" y="445"/>
                  </a:lnTo>
                  <a:lnTo>
                    <a:pt x="719" y="443"/>
                  </a:lnTo>
                  <a:lnTo>
                    <a:pt x="719" y="437"/>
                  </a:lnTo>
                  <a:lnTo>
                    <a:pt x="721" y="436"/>
                  </a:lnTo>
                  <a:lnTo>
                    <a:pt x="725" y="432"/>
                  </a:lnTo>
                  <a:lnTo>
                    <a:pt x="723" y="420"/>
                  </a:lnTo>
                  <a:lnTo>
                    <a:pt x="725" y="416"/>
                  </a:lnTo>
                  <a:lnTo>
                    <a:pt x="725" y="409"/>
                  </a:lnTo>
                  <a:lnTo>
                    <a:pt x="721" y="400"/>
                  </a:lnTo>
                  <a:lnTo>
                    <a:pt x="721" y="393"/>
                  </a:lnTo>
                  <a:lnTo>
                    <a:pt x="712" y="386"/>
                  </a:lnTo>
                  <a:lnTo>
                    <a:pt x="709" y="377"/>
                  </a:lnTo>
                  <a:lnTo>
                    <a:pt x="709" y="373"/>
                  </a:lnTo>
                  <a:lnTo>
                    <a:pt x="709" y="373"/>
                  </a:lnTo>
                  <a:lnTo>
                    <a:pt x="714" y="370"/>
                  </a:lnTo>
                  <a:lnTo>
                    <a:pt x="714" y="366"/>
                  </a:lnTo>
                  <a:lnTo>
                    <a:pt x="718" y="364"/>
                  </a:lnTo>
                  <a:lnTo>
                    <a:pt x="716" y="359"/>
                  </a:lnTo>
                  <a:lnTo>
                    <a:pt x="723" y="341"/>
                  </a:lnTo>
                  <a:lnTo>
                    <a:pt x="723" y="318"/>
                  </a:lnTo>
                  <a:lnTo>
                    <a:pt x="721" y="316"/>
                  </a:lnTo>
                  <a:lnTo>
                    <a:pt x="723" y="314"/>
                  </a:lnTo>
                  <a:lnTo>
                    <a:pt x="711" y="309"/>
                  </a:lnTo>
                  <a:lnTo>
                    <a:pt x="705" y="305"/>
                  </a:lnTo>
                  <a:lnTo>
                    <a:pt x="680" y="305"/>
                  </a:lnTo>
                  <a:lnTo>
                    <a:pt x="677" y="304"/>
                  </a:lnTo>
                  <a:lnTo>
                    <a:pt x="678" y="302"/>
                  </a:lnTo>
                  <a:lnTo>
                    <a:pt x="671" y="304"/>
                  </a:lnTo>
                  <a:lnTo>
                    <a:pt x="670" y="305"/>
                  </a:lnTo>
                  <a:lnTo>
                    <a:pt x="655" y="363"/>
                  </a:lnTo>
                  <a:lnTo>
                    <a:pt x="637" y="386"/>
                  </a:lnTo>
                  <a:lnTo>
                    <a:pt x="630" y="389"/>
                  </a:lnTo>
                  <a:lnTo>
                    <a:pt x="628" y="400"/>
                  </a:lnTo>
                  <a:lnTo>
                    <a:pt x="630" y="400"/>
                  </a:lnTo>
                  <a:lnTo>
                    <a:pt x="632" y="395"/>
                  </a:lnTo>
                  <a:lnTo>
                    <a:pt x="634" y="396"/>
                  </a:lnTo>
                  <a:lnTo>
                    <a:pt x="634" y="400"/>
                  </a:lnTo>
                  <a:lnTo>
                    <a:pt x="632" y="404"/>
                  </a:lnTo>
                  <a:lnTo>
                    <a:pt x="627" y="407"/>
                  </a:lnTo>
                  <a:lnTo>
                    <a:pt x="625" y="412"/>
                  </a:lnTo>
                  <a:lnTo>
                    <a:pt x="627" y="416"/>
                  </a:lnTo>
                  <a:lnTo>
                    <a:pt x="630" y="414"/>
                  </a:lnTo>
                  <a:lnTo>
                    <a:pt x="634" y="412"/>
                  </a:lnTo>
                  <a:lnTo>
                    <a:pt x="637" y="412"/>
                  </a:lnTo>
                  <a:lnTo>
                    <a:pt x="639" y="418"/>
                  </a:lnTo>
                  <a:lnTo>
                    <a:pt x="637" y="421"/>
                  </a:lnTo>
                  <a:lnTo>
                    <a:pt x="637" y="434"/>
                  </a:lnTo>
                  <a:lnTo>
                    <a:pt x="636" y="437"/>
                  </a:lnTo>
                  <a:lnTo>
                    <a:pt x="636" y="443"/>
                  </a:lnTo>
                  <a:lnTo>
                    <a:pt x="637" y="446"/>
                  </a:lnTo>
                  <a:lnTo>
                    <a:pt x="636" y="452"/>
                  </a:lnTo>
                  <a:lnTo>
                    <a:pt x="634" y="452"/>
                  </a:lnTo>
                  <a:lnTo>
                    <a:pt x="632" y="448"/>
                  </a:lnTo>
                  <a:lnTo>
                    <a:pt x="630" y="468"/>
                  </a:lnTo>
                  <a:lnTo>
                    <a:pt x="632" y="471"/>
                  </a:lnTo>
                  <a:lnTo>
                    <a:pt x="632" y="468"/>
                  </a:lnTo>
                  <a:lnTo>
                    <a:pt x="637" y="466"/>
                  </a:lnTo>
                  <a:lnTo>
                    <a:pt x="646" y="475"/>
                  </a:lnTo>
                  <a:lnTo>
                    <a:pt x="650" y="473"/>
                  </a:lnTo>
                  <a:lnTo>
                    <a:pt x="652" y="473"/>
                  </a:lnTo>
                  <a:lnTo>
                    <a:pt x="650" y="480"/>
                  </a:lnTo>
                  <a:lnTo>
                    <a:pt x="657" y="496"/>
                  </a:lnTo>
                  <a:lnTo>
                    <a:pt x="662" y="500"/>
                  </a:lnTo>
                  <a:lnTo>
                    <a:pt x="664" y="500"/>
                  </a:lnTo>
                  <a:lnTo>
                    <a:pt x="664" y="502"/>
                  </a:lnTo>
                  <a:lnTo>
                    <a:pt x="666" y="503"/>
                  </a:lnTo>
                  <a:lnTo>
                    <a:pt x="664" y="507"/>
                  </a:lnTo>
                  <a:lnTo>
                    <a:pt x="657" y="528"/>
                  </a:lnTo>
                  <a:lnTo>
                    <a:pt x="653" y="530"/>
                  </a:lnTo>
                  <a:lnTo>
                    <a:pt x="652" y="528"/>
                  </a:lnTo>
                  <a:lnTo>
                    <a:pt x="652" y="525"/>
                  </a:lnTo>
                  <a:lnTo>
                    <a:pt x="650" y="521"/>
                  </a:lnTo>
                  <a:lnTo>
                    <a:pt x="645" y="518"/>
                  </a:lnTo>
                  <a:lnTo>
                    <a:pt x="630" y="502"/>
                  </a:lnTo>
                  <a:lnTo>
                    <a:pt x="625" y="502"/>
                  </a:lnTo>
                  <a:lnTo>
                    <a:pt x="618" y="496"/>
                  </a:lnTo>
                  <a:lnTo>
                    <a:pt x="611" y="493"/>
                  </a:lnTo>
                  <a:lnTo>
                    <a:pt x="611" y="489"/>
                  </a:lnTo>
                  <a:lnTo>
                    <a:pt x="612" y="489"/>
                  </a:lnTo>
                  <a:lnTo>
                    <a:pt x="612" y="489"/>
                  </a:lnTo>
                  <a:lnTo>
                    <a:pt x="607" y="487"/>
                  </a:lnTo>
                  <a:lnTo>
                    <a:pt x="600" y="482"/>
                  </a:lnTo>
                  <a:lnTo>
                    <a:pt x="596" y="482"/>
                  </a:lnTo>
                  <a:lnTo>
                    <a:pt x="587" y="473"/>
                  </a:lnTo>
                  <a:lnTo>
                    <a:pt x="573" y="466"/>
                  </a:lnTo>
                  <a:lnTo>
                    <a:pt x="571" y="466"/>
                  </a:lnTo>
                  <a:lnTo>
                    <a:pt x="564" y="462"/>
                  </a:lnTo>
                  <a:lnTo>
                    <a:pt x="546" y="462"/>
                  </a:lnTo>
                  <a:lnTo>
                    <a:pt x="545" y="461"/>
                  </a:lnTo>
                  <a:lnTo>
                    <a:pt x="539" y="459"/>
                  </a:lnTo>
                  <a:lnTo>
                    <a:pt x="536" y="459"/>
                  </a:lnTo>
                  <a:lnTo>
                    <a:pt x="534" y="459"/>
                  </a:lnTo>
                  <a:lnTo>
                    <a:pt x="534" y="462"/>
                  </a:lnTo>
                  <a:lnTo>
                    <a:pt x="532" y="464"/>
                  </a:lnTo>
                  <a:lnTo>
                    <a:pt x="527" y="468"/>
                  </a:lnTo>
                  <a:lnTo>
                    <a:pt x="527" y="471"/>
                  </a:lnTo>
                  <a:lnTo>
                    <a:pt x="534" y="493"/>
                  </a:lnTo>
                  <a:lnTo>
                    <a:pt x="534" y="489"/>
                  </a:lnTo>
                  <a:lnTo>
                    <a:pt x="536" y="491"/>
                  </a:lnTo>
                  <a:lnTo>
                    <a:pt x="534" y="502"/>
                  </a:lnTo>
                  <a:lnTo>
                    <a:pt x="529" y="509"/>
                  </a:lnTo>
                  <a:lnTo>
                    <a:pt x="520" y="509"/>
                  </a:lnTo>
                  <a:lnTo>
                    <a:pt x="520" y="514"/>
                  </a:lnTo>
                  <a:lnTo>
                    <a:pt x="520" y="516"/>
                  </a:lnTo>
                  <a:lnTo>
                    <a:pt x="521" y="520"/>
                  </a:lnTo>
                  <a:lnTo>
                    <a:pt x="518" y="525"/>
                  </a:lnTo>
                  <a:lnTo>
                    <a:pt x="514" y="527"/>
                  </a:lnTo>
                  <a:lnTo>
                    <a:pt x="511" y="523"/>
                  </a:lnTo>
                  <a:lnTo>
                    <a:pt x="507" y="521"/>
                  </a:lnTo>
                  <a:lnTo>
                    <a:pt x="507" y="516"/>
                  </a:lnTo>
                  <a:lnTo>
                    <a:pt x="507" y="512"/>
                  </a:lnTo>
                  <a:lnTo>
                    <a:pt x="511" y="511"/>
                  </a:lnTo>
                  <a:lnTo>
                    <a:pt x="513" y="509"/>
                  </a:lnTo>
                  <a:lnTo>
                    <a:pt x="505" y="500"/>
                  </a:lnTo>
                  <a:lnTo>
                    <a:pt x="505" y="496"/>
                  </a:lnTo>
                  <a:lnTo>
                    <a:pt x="504" y="496"/>
                  </a:lnTo>
                  <a:lnTo>
                    <a:pt x="491" y="502"/>
                  </a:lnTo>
                  <a:lnTo>
                    <a:pt x="489" y="505"/>
                  </a:lnTo>
                  <a:lnTo>
                    <a:pt x="484" y="507"/>
                  </a:lnTo>
                  <a:lnTo>
                    <a:pt x="479" y="516"/>
                  </a:lnTo>
                  <a:lnTo>
                    <a:pt x="475" y="518"/>
                  </a:lnTo>
                  <a:lnTo>
                    <a:pt x="473" y="514"/>
                  </a:lnTo>
                  <a:lnTo>
                    <a:pt x="470" y="514"/>
                  </a:lnTo>
                  <a:lnTo>
                    <a:pt x="463" y="514"/>
                  </a:lnTo>
                  <a:lnTo>
                    <a:pt x="459" y="512"/>
                  </a:lnTo>
                  <a:lnTo>
                    <a:pt x="452" y="516"/>
                  </a:lnTo>
                  <a:lnTo>
                    <a:pt x="448" y="516"/>
                  </a:lnTo>
                  <a:lnTo>
                    <a:pt x="441" y="521"/>
                  </a:lnTo>
                  <a:lnTo>
                    <a:pt x="439" y="525"/>
                  </a:lnTo>
                  <a:lnTo>
                    <a:pt x="439" y="534"/>
                  </a:lnTo>
                  <a:lnTo>
                    <a:pt x="436" y="534"/>
                  </a:lnTo>
                  <a:lnTo>
                    <a:pt x="434" y="532"/>
                  </a:lnTo>
                  <a:lnTo>
                    <a:pt x="432" y="528"/>
                  </a:lnTo>
                  <a:lnTo>
                    <a:pt x="429" y="530"/>
                  </a:lnTo>
                  <a:lnTo>
                    <a:pt x="425" y="527"/>
                  </a:lnTo>
                  <a:lnTo>
                    <a:pt x="425" y="518"/>
                  </a:lnTo>
                  <a:lnTo>
                    <a:pt x="423" y="516"/>
                  </a:lnTo>
                  <a:lnTo>
                    <a:pt x="423" y="514"/>
                  </a:lnTo>
                  <a:lnTo>
                    <a:pt x="425" y="511"/>
                  </a:lnTo>
                  <a:lnTo>
                    <a:pt x="425" y="505"/>
                  </a:lnTo>
                  <a:lnTo>
                    <a:pt x="423" y="502"/>
                  </a:lnTo>
                  <a:lnTo>
                    <a:pt x="423" y="502"/>
                  </a:lnTo>
                  <a:lnTo>
                    <a:pt x="421" y="503"/>
                  </a:lnTo>
                  <a:lnTo>
                    <a:pt x="421" y="503"/>
                  </a:lnTo>
                  <a:lnTo>
                    <a:pt x="421" y="502"/>
                  </a:lnTo>
                  <a:lnTo>
                    <a:pt x="423" y="500"/>
                  </a:lnTo>
                  <a:lnTo>
                    <a:pt x="430" y="500"/>
                  </a:lnTo>
                  <a:lnTo>
                    <a:pt x="434" y="498"/>
                  </a:lnTo>
                  <a:lnTo>
                    <a:pt x="436" y="496"/>
                  </a:lnTo>
                  <a:lnTo>
                    <a:pt x="429" y="498"/>
                  </a:lnTo>
                  <a:lnTo>
                    <a:pt x="427" y="498"/>
                  </a:lnTo>
                  <a:lnTo>
                    <a:pt x="421" y="498"/>
                  </a:lnTo>
                  <a:lnTo>
                    <a:pt x="416" y="502"/>
                  </a:lnTo>
                  <a:lnTo>
                    <a:pt x="416" y="503"/>
                  </a:lnTo>
                  <a:lnTo>
                    <a:pt x="413" y="505"/>
                  </a:lnTo>
                  <a:lnTo>
                    <a:pt x="413" y="507"/>
                  </a:lnTo>
                  <a:lnTo>
                    <a:pt x="414" y="512"/>
                  </a:lnTo>
                  <a:lnTo>
                    <a:pt x="411" y="514"/>
                  </a:lnTo>
                  <a:lnTo>
                    <a:pt x="407" y="512"/>
                  </a:lnTo>
                  <a:lnTo>
                    <a:pt x="407" y="511"/>
                  </a:lnTo>
                  <a:lnTo>
                    <a:pt x="409" y="507"/>
                  </a:lnTo>
                  <a:lnTo>
                    <a:pt x="405" y="507"/>
                  </a:lnTo>
                  <a:lnTo>
                    <a:pt x="400" y="514"/>
                  </a:lnTo>
                  <a:lnTo>
                    <a:pt x="402" y="514"/>
                  </a:lnTo>
                  <a:lnTo>
                    <a:pt x="404" y="518"/>
                  </a:lnTo>
                  <a:lnTo>
                    <a:pt x="402" y="523"/>
                  </a:lnTo>
                  <a:lnTo>
                    <a:pt x="400" y="525"/>
                  </a:lnTo>
                  <a:lnTo>
                    <a:pt x="398" y="525"/>
                  </a:lnTo>
                  <a:lnTo>
                    <a:pt x="395" y="518"/>
                  </a:lnTo>
                  <a:lnTo>
                    <a:pt x="388" y="520"/>
                  </a:lnTo>
                  <a:lnTo>
                    <a:pt x="388" y="521"/>
                  </a:lnTo>
                  <a:lnTo>
                    <a:pt x="377" y="527"/>
                  </a:lnTo>
                  <a:lnTo>
                    <a:pt x="377" y="525"/>
                  </a:lnTo>
                  <a:lnTo>
                    <a:pt x="345" y="548"/>
                  </a:lnTo>
                  <a:lnTo>
                    <a:pt x="343" y="548"/>
                  </a:lnTo>
                  <a:lnTo>
                    <a:pt x="341" y="552"/>
                  </a:lnTo>
                  <a:lnTo>
                    <a:pt x="343" y="553"/>
                  </a:lnTo>
                  <a:lnTo>
                    <a:pt x="341" y="555"/>
                  </a:lnTo>
                  <a:lnTo>
                    <a:pt x="334" y="555"/>
                  </a:lnTo>
                  <a:lnTo>
                    <a:pt x="330" y="559"/>
                  </a:lnTo>
                  <a:lnTo>
                    <a:pt x="329" y="557"/>
                  </a:lnTo>
                  <a:lnTo>
                    <a:pt x="325" y="575"/>
                  </a:lnTo>
                  <a:lnTo>
                    <a:pt x="325" y="582"/>
                  </a:lnTo>
                  <a:lnTo>
                    <a:pt x="323" y="586"/>
                  </a:lnTo>
                  <a:lnTo>
                    <a:pt x="318" y="587"/>
                  </a:lnTo>
                  <a:lnTo>
                    <a:pt x="314" y="587"/>
                  </a:lnTo>
                  <a:lnTo>
                    <a:pt x="309" y="589"/>
                  </a:lnTo>
                  <a:lnTo>
                    <a:pt x="307" y="596"/>
                  </a:lnTo>
                  <a:lnTo>
                    <a:pt x="306" y="587"/>
                  </a:lnTo>
                  <a:lnTo>
                    <a:pt x="302" y="589"/>
                  </a:lnTo>
                  <a:lnTo>
                    <a:pt x="298" y="589"/>
                  </a:lnTo>
                  <a:lnTo>
                    <a:pt x="297" y="587"/>
                  </a:lnTo>
                  <a:lnTo>
                    <a:pt x="291" y="578"/>
                  </a:lnTo>
                  <a:lnTo>
                    <a:pt x="282" y="568"/>
                  </a:lnTo>
                  <a:lnTo>
                    <a:pt x="281" y="564"/>
                  </a:lnTo>
                  <a:lnTo>
                    <a:pt x="281" y="559"/>
                  </a:lnTo>
                  <a:lnTo>
                    <a:pt x="284" y="559"/>
                  </a:lnTo>
                  <a:lnTo>
                    <a:pt x="286" y="557"/>
                  </a:lnTo>
                  <a:lnTo>
                    <a:pt x="288" y="553"/>
                  </a:lnTo>
                  <a:lnTo>
                    <a:pt x="307" y="548"/>
                  </a:lnTo>
                  <a:lnTo>
                    <a:pt x="306" y="543"/>
                  </a:lnTo>
                  <a:lnTo>
                    <a:pt x="304" y="532"/>
                  </a:lnTo>
                  <a:lnTo>
                    <a:pt x="300" y="534"/>
                  </a:lnTo>
                  <a:lnTo>
                    <a:pt x="298" y="528"/>
                  </a:lnTo>
                  <a:lnTo>
                    <a:pt x="297" y="527"/>
                  </a:lnTo>
                  <a:lnTo>
                    <a:pt x="297" y="521"/>
                  </a:lnTo>
                  <a:lnTo>
                    <a:pt x="293" y="520"/>
                  </a:lnTo>
                  <a:lnTo>
                    <a:pt x="286" y="518"/>
                  </a:lnTo>
                  <a:lnTo>
                    <a:pt x="272" y="516"/>
                  </a:lnTo>
                  <a:lnTo>
                    <a:pt x="268" y="518"/>
                  </a:lnTo>
                  <a:lnTo>
                    <a:pt x="254" y="511"/>
                  </a:lnTo>
                  <a:lnTo>
                    <a:pt x="254" y="514"/>
                  </a:lnTo>
                  <a:lnTo>
                    <a:pt x="268" y="527"/>
                  </a:lnTo>
                  <a:lnTo>
                    <a:pt x="268" y="539"/>
                  </a:lnTo>
                  <a:lnTo>
                    <a:pt x="266" y="546"/>
                  </a:lnTo>
                  <a:lnTo>
                    <a:pt x="268" y="550"/>
                  </a:lnTo>
                  <a:lnTo>
                    <a:pt x="263" y="569"/>
                  </a:lnTo>
                  <a:lnTo>
                    <a:pt x="263" y="575"/>
                  </a:lnTo>
                  <a:lnTo>
                    <a:pt x="264" y="575"/>
                  </a:lnTo>
                  <a:lnTo>
                    <a:pt x="268" y="575"/>
                  </a:lnTo>
                  <a:lnTo>
                    <a:pt x="272" y="578"/>
                  </a:lnTo>
                  <a:lnTo>
                    <a:pt x="273" y="584"/>
                  </a:lnTo>
                  <a:lnTo>
                    <a:pt x="273" y="587"/>
                  </a:lnTo>
                  <a:lnTo>
                    <a:pt x="272" y="591"/>
                  </a:lnTo>
                  <a:lnTo>
                    <a:pt x="273" y="594"/>
                  </a:lnTo>
                  <a:lnTo>
                    <a:pt x="272" y="598"/>
                  </a:lnTo>
                  <a:lnTo>
                    <a:pt x="270" y="603"/>
                  </a:lnTo>
                  <a:lnTo>
                    <a:pt x="268" y="611"/>
                  </a:lnTo>
                  <a:lnTo>
                    <a:pt x="270" y="616"/>
                  </a:lnTo>
                  <a:lnTo>
                    <a:pt x="268" y="627"/>
                  </a:lnTo>
                  <a:lnTo>
                    <a:pt x="264" y="621"/>
                  </a:lnTo>
                  <a:lnTo>
                    <a:pt x="264" y="619"/>
                  </a:lnTo>
                  <a:lnTo>
                    <a:pt x="263" y="616"/>
                  </a:lnTo>
                  <a:lnTo>
                    <a:pt x="259" y="616"/>
                  </a:lnTo>
                  <a:lnTo>
                    <a:pt x="256" y="619"/>
                  </a:lnTo>
                  <a:lnTo>
                    <a:pt x="259" y="616"/>
                  </a:lnTo>
                  <a:lnTo>
                    <a:pt x="259" y="612"/>
                  </a:lnTo>
                  <a:lnTo>
                    <a:pt x="252" y="607"/>
                  </a:lnTo>
                  <a:lnTo>
                    <a:pt x="245" y="607"/>
                  </a:lnTo>
                  <a:lnTo>
                    <a:pt x="238" y="602"/>
                  </a:lnTo>
                  <a:lnTo>
                    <a:pt x="236" y="603"/>
                  </a:lnTo>
                  <a:lnTo>
                    <a:pt x="234" y="607"/>
                  </a:lnTo>
                  <a:lnTo>
                    <a:pt x="225" y="619"/>
                  </a:lnTo>
                  <a:lnTo>
                    <a:pt x="218" y="623"/>
                  </a:lnTo>
                  <a:lnTo>
                    <a:pt x="215" y="623"/>
                  </a:lnTo>
                  <a:lnTo>
                    <a:pt x="211" y="625"/>
                  </a:lnTo>
                  <a:lnTo>
                    <a:pt x="209" y="628"/>
                  </a:lnTo>
                  <a:lnTo>
                    <a:pt x="202" y="636"/>
                  </a:lnTo>
                  <a:lnTo>
                    <a:pt x="198" y="636"/>
                  </a:lnTo>
                  <a:lnTo>
                    <a:pt x="200" y="648"/>
                  </a:lnTo>
                  <a:lnTo>
                    <a:pt x="216" y="678"/>
                  </a:lnTo>
                  <a:lnTo>
                    <a:pt x="216" y="680"/>
                  </a:lnTo>
                  <a:lnTo>
                    <a:pt x="211" y="677"/>
                  </a:lnTo>
                  <a:lnTo>
                    <a:pt x="209" y="678"/>
                  </a:lnTo>
                  <a:lnTo>
                    <a:pt x="200" y="675"/>
                  </a:lnTo>
                  <a:lnTo>
                    <a:pt x="200" y="677"/>
                  </a:lnTo>
                  <a:lnTo>
                    <a:pt x="200" y="677"/>
                  </a:lnTo>
                  <a:lnTo>
                    <a:pt x="191" y="675"/>
                  </a:lnTo>
                  <a:lnTo>
                    <a:pt x="186" y="669"/>
                  </a:lnTo>
                  <a:lnTo>
                    <a:pt x="181" y="669"/>
                  </a:lnTo>
                  <a:lnTo>
                    <a:pt x="179" y="668"/>
                  </a:lnTo>
                  <a:lnTo>
                    <a:pt x="173" y="671"/>
                  </a:lnTo>
                  <a:lnTo>
                    <a:pt x="172" y="675"/>
                  </a:lnTo>
                  <a:lnTo>
                    <a:pt x="170" y="669"/>
                  </a:lnTo>
                  <a:lnTo>
                    <a:pt x="175" y="668"/>
                  </a:lnTo>
                  <a:lnTo>
                    <a:pt x="166" y="664"/>
                  </a:lnTo>
                  <a:lnTo>
                    <a:pt x="166" y="661"/>
                  </a:lnTo>
                  <a:lnTo>
                    <a:pt x="156" y="655"/>
                  </a:lnTo>
                  <a:lnTo>
                    <a:pt x="152" y="653"/>
                  </a:lnTo>
                  <a:lnTo>
                    <a:pt x="152" y="661"/>
                  </a:lnTo>
                  <a:lnTo>
                    <a:pt x="148" y="662"/>
                  </a:lnTo>
                  <a:lnTo>
                    <a:pt x="147" y="664"/>
                  </a:lnTo>
                  <a:lnTo>
                    <a:pt x="148" y="671"/>
                  </a:lnTo>
                  <a:lnTo>
                    <a:pt x="150" y="673"/>
                  </a:lnTo>
                  <a:lnTo>
                    <a:pt x="154" y="680"/>
                  </a:lnTo>
                  <a:lnTo>
                    <a:pt x="159" y="684"/>
                  </a:lnTo>
                  <a:lnTo>
                    <a:pt x="168" y="680"/>
                  </a:lnTo>
                  <a:lnTo>
                    <a:pt x="172" y="700"/>
                  </a:lnTo>
                  <a:lnTo>
                    <a:pt x="173" y="702"/>
                  </a:lnTo>
                  <a:lnTo>
                    <a:pt x="168" y="700"/>
                  </a:lnTo>
                  <a:lnTo>
                    <a:pt x="165" y="702"/>
                  </a:lnTo>
                  <a:lnTo>
                    <a:pt x="163" y="705"/>
                  </a:lnTo>
                  <a:lnTo>
                    <a:pt x="163" y="705"/>
                  </a:lnTo>
                  <a:lnTo>
                    <a:pt x="141" y="696"/>
                  </a:lnTo>
                  <a:lnTo>
                    <a:pt x="140" y="691"/>
                  </a:lnTo>
                  <a:lnTo>
                    <a:pt x="136" y="689"/>
                  </a:lnTo>
                  <a:lnTo>
                    <a:pt x="134" y="685"/>
                  </a:lnTo>
                  <a:lnTo>
                    <a:pt x="132" y="684"/>
                  </a:lnTo>
                  <a:lnTo>
                    <a:pt x="131" y="685"/>
                  </a:lnTo>
                  <a:lnTo>
                    <a:pt x="127" y="687"/>
                  </a:lnTo>
                  <a:lnTo>
                    <a:pt x="122" y="682"/>
                  </a:lnTo>
                  <a:lnTo>
                    <a:pt x="120" y="678"/>
                  </a:lnTo>
                  <a:lnTo>
                    <a:pt x="116" y="680"/>
                  </a:lnTo>
                  <a:lnTo>
                    <a:pt x="116" y="678"/>
                  </a:lnTo>
                  <a:lnTo>
                    <a:pt x="120" y="675"/>
                  </a:lnTo>
                  <a:lnTo>
                    <a:pt x="120" y="664"/>
                  </a:lnTo>
                  <a:lnTo>
                    <a:pt x="116" y="662"/>
                  </a:lnTo>
                  <a:lnTo>
                    <a:pt x="116" y="659"/>
                  </a:lnTo>
                  <a:lnTo>
                    <a:pt x="111" y="648"/>
                  </a:lnTo>
                  <a:lnTo>
                    <a:pt x="113" y="644"/>
                  </a:lnTo>
                  <a:lnTo>
                    <a:pt x="116" y="644"/>
                  </a:lnTo>
                  <a:lnTo>
                    <a:pt x="118" y="630"/>
                  </a:lnTo>
                  <a:lnTo>
                    <a:pt x="118" y="627"/>
                  </a:lnTo>
                  <a:lnTo>
                    <a:pt x="116" y="625"/>
                  </a:lnTo>
                  <a:lnTo>
                    <a:pt x="113" y="618"/>
                  </a:lnTo>
                  <a:lnTo>
                    <a:pt x="113" y="616"/>
                  </a:lnTo>
                  <a:lnTo>
                    <a:pt x="107" y="616"/>
                  </a:lnTo>
                  <a:lnTo>
                    <a:pt x="106" y="612"/>
                  </a:lnTo>
                  <a:lnTo>
                    <a:pt x="104" y="612"/>
                  </a:lnTo>
                  <a:lnTo>
                    <a:pt x="99" y="611"/>
                  </a:lnTo>
                  <a:lnTo>
                    <a:pt x="99" y="605"/>
                  </a:lnTo>
                  <a:lnTo>
                    <a:pt x="99" y="603"/>
                  </a:lnTo>
                  <a:lnTo>
                    <a:pt x="93" y="603"/>
                  </a:lnTo>
                  <a:lnTo>
                    <a:pt x="84" y="594"/>
                  </a:lnTo>
                  <a:lnTo>
                    <a:pt x="86" y="593"/>
                  </a:lnTo>
                  <a:lnTo>
                    <a:pt x="81" y="589"/>
                  </a:lnTo>
                  <a:lnTo>
                    <a:pt x="79" y="584"/>
                  </a:lnTo>
                  <a:lnTo>
                    <a:pt x="77" y="580"/>
                  </a:lnTo>
                  <a:lnTo>
                    <a:pt x="74" y="578"/>
                  </a:lnTo>
                  <a:lnTo>
                    <a:pt x="75" y="577"/>
                  </a:lnTo>
                  <a:lnTo>
                    <a:pt x="81" y="575"/>
                  </a:lnTo>
                  <a:lnTo>
                    <a:pt x="86" y="578"/>
                  </a:lnTo>
                  <a:lnTo>
                    <a:pt x="88" y="582"/>
                  </a:lnTo>
                  <a:lnTo>
                    <a:pt x="90" y="587"/>
                  </a:lnTo>
                  <a:lnTo>
                    <a:pt x="99" y="593"/>
                  </a:lnTo>
                  <a:lnTo>
                    <a:pt x="99" y="591"/>
                  </a:lnTo>
                  <a:lnTo>
                    <a:pt x="100" y="589"/>
                  </a:lnTo>
                  <a:lnTo>
                    <a:pt x="102" y="593"/>
                  </a:lnTo>
                  <a:lnTo>
                    <a:pt x="106" y="594"/>
                  </a:lnTo>
                  <a:lnTo>
                    <a:pt x="107" y="593"/>
                  </a:lnTo>
                  <a:lnTo>
                    <a:pt x="107" y="594"/>
                  </a:lnTo>
                  <a:lnTo>
                    <a:pt x="109" y="593"/>
                  </a:lnTo>
                  <a:lnTo>
                    <a:pt x="111" y="593"/>
                  </a:lnTo>
                  <a:lnTo>
                    <a:pt x="113" y="600"/>
                  </a:lnTo>
                  <a:lnTo>
                    <a:pt x="118" y="598"/>
                  </a:lnTo>
                  <a:lnTo>
                    <a:pt x="124" y="600"/>
                  </a:lnTo>
                  <a:lnTo>
                    <a:pt x="125" y="603"/>
                  </a:lnTo>
                  <a:lnTo>
                    <a:pt x="129" y="603"/>
                  </a:lnTo>
                  <a:lnTo>
                    <a:pt x="131" y="605"/>
                  </a:lnTo>
                  <a:lnTo>
                    <a:pt x="145" y="611"/>
                  </a:lnTo>
                  <a:lnTo>
                    <a:pt x="152" y="611"/>
                  </a:lnTo>
                  <a:lnTo>
                    <a:pt x="161" y="614"/>
                  </a:lnTo>
                  <a:lnTo>
                    <a:pt x="163" y="616"/>
                  </a:lnTo>
                  <a:lnTo>
                    <a:pt x="182" y="619"/>
                  </a:lnTo>
                  <a:lnTo>
                    <a:pt x="186" y="618"/>
                  </a:lnTo>
                  <a:lnTo>
                    <a:pt x="190" y="616"/>
                  </a:lnTo>
                  <a:lnTo>
                    <a:pt x="202" y="611"/>
                  </a:lnTo>
                  <a:lnTo>
                    <a:pt x="220" y="589"/>
                  </a:lnTo>
                  <a:lnTo>
                    <a:pt x="223" y="575"/>
                  </a:lnTo>
                  <a:lnTo>
                    <a:pt x="220" y="575"/>
                  </a:lnTo>
                  <a:lnTo>
                    <a:pt x="220" y="573"/>
                  </a:lnTo>
                  <a:lnTo>
                    <a:pt x="218" y="555"/>
                  </a:lnTo>
                  <a:lnTo>
                    <a:pt x="215" y="552"/>
                  </a:lnTo>
                  <a:lnTo>
                    <a:pt x="211" y="550"/>
                  </a:lnTo>
                  <a:lnTo>
                    <a:pt x="209" y="550"/>
                  </a:lnTo>
                  <a:lnTo>
                    <a:pt x="207" y="548"/>
                  </a:lnTo>
                  <a:lnTo>
                    <a:pt x="207" y="546"/>
                  </a:lnTo>
                  <a:lnTo>
                    <a:pt x="202" y="541"/>
                  </a:lnTo>
                  <a:lnTo>
                    <a:pt x="202" y="537"/>
                  </a:lnTo>
                  <a:lnTo>
                    <a:pt x="198" y="534"/>
                  </a:lnTo>
                  <a:lnTo>
                    <a:pt x="198" y="539"/>
                  </a:lnTo>
                  <a:lnTo>
                    <a:pt x="197" y="539"/>
                  </a:lnTo>
                  <a:lnTo>
                    <a:pt x="188" y="532"/>
                  </a:lnTo>
                  <a:lnTo>
                    <a:pt x="188" y="534"/>
                  </a:lnTo>
                  <a:lnTo>
                    <a:pt x="186" y="532"/>
                  </a:lnTo>
                  <a:lnTo>
                    <a:pt x="184" y="528"/>
                  </a:lnTo>
                  <a:lnTo>
                    <a:pt x="181" y="525"/>
                  </a:lnTo>
                  <a:lnTo>
                    <a:pt x="184" y="530"/>
                  </a:lnTo>
                  <a:lnTo>
                    <a:pt x="177" y="528"/>
                  </a:lnTo>
                  <a:lnTo>
                    <a:pt x="175" y="525"/>
                  </a:lnTo>
                  <a:lnTo>
                    <a:pt x="175" y="523"/>
                  </a:lnTo>
                  <a:lnTo>
                    <a:pt x="134" y="489"/>
                  </a:lnTo>
                  <a:lnTo>
                    <a:pt x="125" y="486"/>
                  </a:lnTo>
                  <a:lnTo>
                    <a:pt x="125" y="487"/>
                  </a:lnTo>
                  <a:lnTo>
                    <a:pt x="125" y="489"/>
                  </a:lnTo>
                  <a:lnTo>
                    <a:pt x="124" y="489"/>
                  </a:lnTo>
                  <a:lnTo>
                    <a:pt x="104" y="482"/>
                  </a:lnTo>
                  <a:lnTo>
                    <a:pt x="102" y="484"/>
                  </a:lnTo>
                  <a:lnTo>
                    <a:pt x="97" y="486"/>
                  </a:lnTo>
                  <a:lnTo>
                    <a:pt x="95" y="486"/>
                  </a:lnTo>
                  <a:lnTo>
                    <a:pt x="95" y="484"/>
                  </a:lnTo>
                  <a:lnTo>
                    <a:pt x="93" y="482"/>
                  </a:lnTo>
                  <a:lnTo>
                    <a:pt x="93" y="478"/>
                  </a:lnTo>
                  <a:lnTo>
                    <a:pt x="93" y="478"/>
                  </a:lnTo>
                  <a:lnTo>
                    <a:pt x="88" y="482"/>
                  </a:lnTo>
                  <a:lnTo>
                    <a:pt x="88" y="477"/>
                  </a:lnTo>
                  <a:lnTo>
                    <a:pt x="86" y="478"/>
                  </a:lnTo>
                  <a:lnTo>
                    <a:pt x="86" y="477"/>
                  </a:lnTo>
                  <a:lnTo>
                    <a:pt x="86" y="475"/>
                  </a:lnTo>
                  <a:lnTo>
                    <a:pt x="82" y="475"/>
                  </a:lnTo>
                  <a:lnTo>
                    <a:pt x="79" y="477"/>
                  </a:lnTo>
                  <a:lnTo>
                    <a:pt x="79" y="475"/>
                  </a:lnTo>
                  <a:lnTo>
                    <a:pt x="79" y="473"/>
                  </a:lnTo>
                  <a:lnTo>
                    <a:pt x="79" y="471"/>
                  </a:lnTo>
                  <a:lnTo>
                    <a:pt x="74" y="471"/>
                  </a:lnTo>
                  <a:lnTo>
                    <a:pt x="75" y="462"/>
                  </a:lnTo>
                  <a:lnTo>
                    <a:pt x="77" y="466"/>
                  </a:lnTo>
                  <a:lnTo>
                    <a:pt x="79" y="468"/>
                  </a:lnTo>
                  <a:lnTo>
                    <a:pt x="81" y="468"/>
                  </a:lnTo>
                  <a:lnTo>
                    <a:pt x="82" y="470"/>
                  </a:lnTo>
                  <a:lnTo>
                    <a:pt x="86" y="470"/>
                  </a:lnTo>
                  <a:lnTo>
                    <a:pt x="88" y="471"/>
                  </a:lnTo>
                  <a:lnTo>
                    <a:pt x="90" y="466"/>
                  </a:lnTo>
                  <a:lnTo>
                    <a:pt x="90" y="462"/>
                  </a:lnTo>
                  <a:lnTo>
                    <a:pt x="86" y="461"/>
                  </a:lnTo>
                  <a:lnTo>
                    <a:pt x="82" y="462"/>
                  </a:lnTo>
                  <a:lnTo>
                    <a:pt x="81" y="461"/>
                  </a:lnTo>
                  <a:lnTo>
                    <a:pt x="81" y="459"/>
                  </a:lnTo>
                  <a:lnTo>
                    <a:pt x="72" y="454"/>
                  </a:lnTo>
                  <a:lnTo>
                    <a:pt x="74" y="457"/>
                  </a:lnTo>
                  <a:lnTo>
                    <a:pt x="72" y="461"/>
                  </a:lnTo>
                  <a:lnTo>
                    <a:pt x="70" y="461"/>
                  </a:lnTo>
                  <a:lnTo>
                    <a:pt x="68" y="461"/>
                  </a:lnTo>
                  <a:lnTo>
                    <a:pt x="68" y="462"/>
                  </a:lnTo>
                  <a:lnTo>
                    <a:pt x="68" y="466"/>
                  </a:lnTo>
                  <a:lnTo>
                    <a:pt x="68" y="468"/>
                  </a:lnTo>
                  <a:lnTo>
                    <a:pt x="65" y="468"/>
                  </a:lnTo>
                  <a:lnTo>
                    <a:pt x="61" y="464"/>
                  </a:lnTo>
                  <a:lnTo>
                    <a:pt x="56" y="461"/>
                  </a:lnTo>
                  <a:lnTo>
                    <a:pt x="56" y="462"/>
                  </a:lnTo>
                  <a:lnTo>
                    <a:pt x="56" y="462"/>
                  </a:lnTo>
                  <a:lnTo>
                    <a:pt x="56" y="466"/>
                  </a:lnTo>
                  <a:lnTo>
                    <a:pt x="54" y="471"/>
                  </a:lnTo>
                  <a:lnTo>
                    <a:pt x="50" y="471"/>
                  </a:lnTo>
                  <a:lnTo>
                    <a:pt x="45" y="468"/>
                  </a:lnTo>
                  <a:lnTo>
                    <a:pt x="43" y="477"/>
                  </a:lnTo>
                  <a:lnTo>
                    <a:pt x="41" y="478"/>
                  </a:lnTo>
                  <a:lnTo>
                    <a:pt x="31" y="484"/>
                  </a:lnTo>
                  <a:lnTo>
                    <a:pt x="31" y="486"/>
                  </a:lnTo>
                  <a:lnTo>
                    <a:pt x="31" y="489"/>
                  </a:lnTo>
                  <a:lnTo>
                    <a:pt x="31" y="491"/>
                  </a:lnTo>
                  <a:lnTo>
                    <a:pt x="27" y="493"/>
                  </a:lnTo>
                  <a:lnTo>
                    <a:pt x="27" y="493"/>
                  </a:lnTo>
                  <a:lnTo>
                    <a:pt x="18" y="502"/>
                  </a:lnTo>
                  <a:lnTo>
                    <a:pt x="20" y="503"/>
                  </a:lnTo>
                  <a:lnTo>
                    <a:pt x="20" y="503"/>
                  </a:lnTo>
                  <a:lnTo>
                    <a:pt x="16" y="516"/>
                  </a:lnTo>
                  <a:lnTo>
                    <a:pt x="18" y="528"/>
                  </a:lnTo>
                  <a:lnTo>
                    <a:pt x="20" y="530"/>
                  </a:lnTo>
                  <a:lnTo>
                    <a:pt x="24" y="532"/>
                  </a:lnTo>
                  <a:lnTo>
                    <a:pt x="27" y="534"/>
                  </a:lnTo>
                  <a:lnTo>
                    <a:pt x="33" y="536"/>
                  </a:lnTo>
                  <a:lnTo>
                    <a:pt x="40" y="550"/>
                  </a:lnTo>
                  <a:lnTo>
                    <a:pt x="41" y="557"/>
                  </a:lnTo>
                  <a:lnTo>
                    <a:pt x="29" y="584"/>
                  </a:lnTo>
                  <a:lnTo>
                    <a:pt x="29" y="591"/>
                  </a:lnTo>
                  <a:lnTo>
                    <a:pt x="43" y="634"/>
                  </a:lnTo>
                  <a:lnTo>
                    <a:pt x="40" y="637"/>
                  </a:lnTo>
                  <a:lnTo>
                    <a:pt x="38" y="648"/>
                  </a:lnTo>
                  <a:lnTo>
                    <a:pt x="38" y="652"/>
                  </a:lnTo>
                  <a:lnTo>
                    <a:pt x="40" y="657"/>
                  </a:lnTo>
                  <a:lnTo>
                    <a:pt x="38" y="661"/>
                  </a:lnTo>
                  <a:lnTo>
                    <a:pt x="38" y="666"/>
                  </a:lnTo>
                  <a:lnTo>
                    <a:pt x="41" y="668"/>
                  </a:lnTo>
                  <a:lnTo>
                    <a:pt x="45" y="673"/>
                  </a:lnTo>
                  <a:lnTo>
                    <a:pt x="43" y="678"/>
                  </a:lnTo>
                  <a:lnTo>
                    <a:pt x="47" y="684"/>
                  </a:lnTo>
                  <a:lnTo>
                    <a:pt x="50" y="687"/>
                  </a:lnTo>
                  <a:lnTo>
                    <a:pt x="50" y="693"/>
                  </a:lnTo>
                  <a:lnTo>
                    <a:pt x="45" y="707"/>
                  </a:lnTo>
                  <a:lnTo>
                    <a:pt x="47" y="712"/>
                  </a:lnTo>
                  <a:lnTo>
                    <a:pt x="49" y="716"/>
                  </a:lnTo>
                  <a:lnTo>
                    <a:pt x="57" y="723"/>
                  </a:lnTo>
                  <a:lnTo>
                    <a:pt x="59" y="728"/>
                  </a:lnTo>
                  <a:lnTo>
                    <a:pt x="63" y="734"/>
                  </a:lnTo>
                  <a:lnTo>
                    <a:pt x="63" y="732"/>
                  </a:lnTo>
                  <a:lnTo>
                    <a:pt x="63" y="743"/>
                  </a:lnTo>
                  <a:lnTo>
                    <a:pt x="4" y="814"/>
                  </a:lnTo>
                  <a:lnTo>
                    <a:pt x="11" y="816"/>
                  </a:lnTo>
                  <a:lnTo>
                    <a:pt x="13" y="812"/>
                  </a:lnTo>
                  <a:lnTo>
                    <a:pt x="18" y="809"/>
                  </a:lnTo>
                  <a:lnTo>
                    <a:pt x="20" y="810"/>
                  </a:lnTo>
                  <a:lnTo>
                    <a:pt x="18" y="812"/>
                  </a:lnTo>
                  <a:lnTo>
                    <a:pt x="18" y="818"/>
                  </a:lnTo>
                  <a:lnTo>
                    <a:pt x="18" y="816"/>
                  </a:lnTo>
                  <a:lnTo>
                    <a:pt x="16" y="816"/>
                  </a:lnTo>
                  <a:lnTo>
                    <a:pt x="16" y="819"/>
                  </a:lnTo>
                  <a:lnTo>
                    <a:pt x="18" y="821"/>
                  </a:lnTo>
                  <a:lnTo>
                    <a:pt x="20" y="821"/>
                  </a:lnTo>
                  <a:lnTo>
                    <a:pt x="25" y="826"/>
                  </a:lnTo>
                  <a:lnTo>
                    <a:pt x="34" y="826"/>
                  </a:lnTo>
                  <a:lnTo>
                    <a:pt x="38" y="826"/>
                  </a:lnTo>
                  <a:lnTo>
                    <a:pt x="40" y="828"/>
                  </a:lnTo>
                  <a:lnTo>
                    <a:pt x="40" y="832"/>
                  </a:lnTo>
                  <a:lnTo>
                    <a:pt x="41" y="834"/>
                  </a:lnTo>
                  <a:lnTo>
                    <a:pt x="45" y="834"/>
                  </a:lnTo>
                  <a:lnTo>
                    <a:pt x="45" y="834"/>
                  </a:lnTo>
                  <a:lnTo>
                    <a:pt x="43" y="835"/>
                  </a:lnTo>
                  <a:lnTo>
                    <a:pt x="27" y="834"/>
                  </a:lnTo>
                  <a:lnTo>
                    <a:pt x="25" y="835"/>
                  </a:lnTo>
                  <a:lnTo>
                    <a:pt x="25" y="837"/>
                  </a:lnTo>
                  <a:lnTo>
                    <a:pt x="20" y="839"/>
                  </a:lnTo>
                  <a:lnTo>
                    <a:pt x="18" y="839"/>
                  </a:lnTo>
                  <a:lnTo>
                    <a:pt x="16" y="839"/>
                  </a:lnTo>
                  <a:lnTo>
                    <a:pt x="15" y="843"/>
                  </a:lnTo>
                  <a:lnTo>
                    <a:pt x="13" y="843"/>
                  </a:lnTo>
                  <a:lnTo>
                    <a:pt x="11" y="841"/>
                  </a:lnTo>
                  <a:lnTo>
                    <a:pt x="9" y="841"/>
                  </a:lnTo>
                  <a:lnTo>
                    <a:pt x="9" y="843"/>
                  </a:lnTo>
                  <a:lnTo>
                    <a:pt x="9" y="848"/>
                  </a:lnTo>
                  <a:lnTo>
                    <a:pt x="11" y="848"/>
                  </a:lnTo>
                  <a:lnTo>
                    <a:pt x="13" y="850"/>
                  </a:lnTo>
                  <a:lnTo>
                    <a:pt x="13" y="851"/>
                  </a:lnTo>
                  <a:lnTo>
                    <a:pt x="13" y="853"/>
                  </a:lnTo>
                  <a:lnTo>
                    <a:pt x="9" y="857"/>
                  </a:lnTo>
                  <a:lnTo>
                    <a:pt x="6" y="866"/>
                  </a:lnTo>
                  <a:lnTo>
                    <a:pt x="6" y="869"/>
                  </a:lnTo>
                  <a:lnTo>
                    <a:pt x="6" y="875"/>
                  </a:lnTo>
                  <a:lnTo>
                    <a:pt x="6" y="878"/>
                  </a:lnTo>
                  <a:lnTo>
                    <a:pt x="6" y="880"/>
                  </a:lnTo>
                  <a:lnTo>
                    <a:pt x="6" y="882"/>
                  </a:lnTo>
                  <a:lnTo>
                    <a:pt x="2" y="885"/>
                  </a:lnTo>
                  <a:lnTo>
                    <a:pt x="0" y="887"/>
                  </a:lnTo>
                  <a:lnTo>
                    <a:pt x="2" y="891"/>
                  </a:lnTo>
                  <a:lnTo>
                    <a:pt x="9" y="891"/>
                  </a:lnTo>
                  <a:lnTo>
                    <a:pt x="11" y="894"/>
                  </a:lnTo>
                  <a:lnTo>
                    <a:pt x="11" y="900"/>
                  </a:lnTo>
                  <a:lnTo>
                    <a:pt x="8" y="900"/>
                  </a:lnTo>
                  <a:lnTo>
                    <a:pt x="4" y="894"/>
                  </a:lnTo>
                  <a:lnTo>
                    <a:pt x="4" y="898"/>
                  </a:lnTo>
                  <a:lnTo>
                    <a:pt x="0" y="905"/>
                  </a:lnTo>
                  <a:lnTo>
                    <a:pt x="0" y="907"/>
                  </a:lnTo>
                  <a:lnTo>
                    <a:pt x="2" y="909"/>
                  </a:lnTo>
                  <a:lnTo>
                    <a:pt x="4" y="910"/>
                  </a:lnTo>
                  <a:lnTo>
                    <a:pt x="6" y="912"/>
                  </a:lnTo>
                  <a:lnTo>
                    <a:pt x="8" y="914"/>
                  </a:lnTo>
                  <a:lnTo>
                    <a:pt x="8" y="916"/>
                  </a:lnTo>
                  <a:lnTo>
                    <a:pt x="4" y="926"/>
                  </a:lnTo>
                  <a:lnTo>
                    <a:pt x="8" y="926"/>
                  </a:lnTo>
                  <a:lnTo>
                    <a:pt x="9" y="928"/>
                  </a:lnTo>
                  <a:lnTo>
                    <a:pt x="9" y="930"/>
                  </a:lnTo>
                  <a:lnTo>
                    <a:pt x="15" y="941"/>
                  </a:lnTo>
                  <a:lnTo>
                    <a:pt x="15" y="948"/>
                  </a:lnTo>
                  <a:lnTo>
                    <a:pt x="15" y="950"/>
                  </a:lnTo>
                  <a:lnTo>
                    <a:pt x="20" y="950"/>
                  </a:lnTo>
                  <a:lnTo>
                    <a:pt x="22" y="950"/>
                  </a:lnTo>
                  <a:lnTo>
                    <a:pt x="24" y="953"/>
                  </a:lnTo>
                  <a:lnTo>
                    <a:pt x="27" y="951"/>
                  </a:lnTo>
                  <a:lnTo>
                    <a:pt x="31" y="951"/>
                  </a:lnTo>
                  <a:lnTo>
                    <a:pt x="34" y="955"/>
                  </a:lnTo>
                  <a:lnTo>
                    <a:pt x="33" y="960"/>
                  </a:lnTo>
                  <a:lnTo>
                    <a:pt x="38" y="958"/>
                  </a:lnTo>
                  <a:lnTo>
                    <a:pt x="40" y="958"/>
                  </a:lnTo>
                  <a:lnTo>
                    <a:pt x="41" y="957"/>
                  </a:lnTo>
                  <a:lnTo>
                    <a:pt x="49" y="957"/>
                  </a:lnTo>
                  <a:lnTo>
                    <a:pt x="50" y="958"/>
                  </a:lnTo>
                  <a:lnTo>
                    <a:pt x="54" y="964"/>
                  </a:lnTo>
                  <a:lnTo>
                    <a:pt x="57" y="964"/>
                  </a:lnTo>
                  <a:lnTo>
                    <a:pt x="57" y="967"/>
                  </a:lnTo>
                  <a:lnTo>
                    <a:pt x="56" y="969"/>
                  </a:lnTo>
                  <a:lnTo>
                    <a:pt x="56" y="971"/>
                  </a:lnTo>
                  <a:lnTo>
                    <a:pt x="57" y="973"/>
                  </a:lnTo>
                  <a:lnTo>
                    <a:pt x="59" y="976"/>
                  </a:lnTo>
                  <a:lnTo>
                    <a:pt x="57" y="980"/>
                  </a:lnTo>
                  <a:lnTo>
                    <a:pt x="56" y="982"/>
                  </a:lnTo>
                  <a:lnTo>
                    <a:pt x="56" y="983"/>
                  </a:lnTo>
                  <a:lnTo>
                    <a:pt x="56" y="987"/>
                  </a:lnTo>
                  <a:lnTo>
                    <a:pt x="59" y="989"/>
                  </a:lnTo>
                  <a:lnTo>
                    <a:pt x="65" y="1003"/>
                  </a:lnTo>
                  <a:lnTo>
                    <a:pt x="70" y="1005"/>
                  </a:lnTo>
                  <a:lnTo>
                    <a:pt x="70" y="1007"/>
                  </a:lnTo>
                  <a:lnTo>
                    <a:pt x="72" y="1008"/>
                  </a:lnTo>
                  <a:lnTo>
                    <a:pt x="70" y="1012"/>
                  </a:lnTo>
                  <a:lnTo>
                    <a:pt x="72" y="1014"/>
                  </a:lnTo>
                  <a:lnTo>
                    <a:pt x="79" y="1012"/>
                  </a:lnTo>
                  <a:lnTo>
                    <a:pt x="81" y="1014"/>
                  </a:lnTo>
                  <a:lnTo>
                    <a:pt x="82" y="1016"/>
                  </a:lnTo>
                  <a:lnTo>
                    <a:pt x="82" y="1017"/>
                  </a:lnTo>
                  <a:lnTo>
                    <a:pt x="82" y="1019"/>
                  </a:lnTo>
                  <a:lnTo>
                    <a:pt x="86" y="1019"/>
                  </a:lnTo>
                  <a:lnTo>
                    <a:pt x="86" y="1023"/>
                  </a:lnTo>
                  <a:lnTo>
                    <a:pt x="77" y="1032"/>
                  </a:lnTo>
                  <a:lnTo>
                    <a:pt x="74" y="1030"/>
                  </a:lnTo>
                  <a:lnTo>
                    <a:pt x="70" y="1028"/>
                  </a:lnTo>
                  <a:lnTo>
                    <a:pt x="66" y="1026"/>
                  </a:lnTo>
                  <a:lnTo>
                    <a:pt x="65" y="1028"/>
                  </a:lnTo>
                  <a:lnTo>
                    <a:pt x="65" y="1030"/>
                  </a:lnTo>
                  <a:lnTo>
                    <a:pt x="63" y="1032"/>
                  </a:lnTo>
                  <a:lnTo>
                    <a:pt x="63" y="1033"/>
                  </a:lnTo>
                  <a:lnTo>
                    <a:pt x="66" y="1037"/>
                  </a:lnTo>
                  <a:lnTo>
                    <a:pt x="66" y="1039"/>
                  </a:lnTo>
                  <a:lnTo>
                    <a:pt x="66" y="1041"/>
                  </a:lnTo>
                  <a:lnTo>
                    <a:pt x="66" y="1042"/>
                  </a:lnTo>
                  <a:lnTo>
                    <a:pt x="66" y="1046"/>
                  </a:lnTo>
                  <a:lnTo>
                    <a:pt x="68" y="1046"/>
                  </a:lnTo>
                  <a:lnTo>
                    <a:pt x="70" y="1048"/>
                  </a:lnTo>
                  <a:lnTo>
                    <a:pt x="70" y="1051"/>
                  </a:lnTo>
                  <a:lnTo>
                    <a:pt x="72" y="1057"/>
                  </a:lnTo>
                  <a:lnTo>
                    <a:pt x="70" y="1057"/>
                  </a:lnTo>
                  <a:lnTo>
                    <a:pt x="72" y="1058"/>
                  </a:lnTo>
                  <a:lnTo>
                    <a:pt x="75" y="1060"/>
                  </a:lnTo>
                  <a:lnTo>
                    <a:pt x="77" y="1058"/>
                  </a:lnTo>
                  <a:lnTo>
                    <a:pt x="79" y="1057"/>
                  </a:lnTo>
                  <a:lnTo>
                    <a:pt x="79" y="1055"/>
                  </a:lnTo>
                  <a:lnTo>
                    <a:pt x="81" y="1053"/>
                  </a:lnTo>
                  <a:lnTo>
                    <a:pt x="88" y="1053"/>
                  </a:lnTo>
                  <a:lnTo>
                    <a:pt x="93" y="1053"/>
                  </a:lnTo>
                  <a:lnTo>
                    <a:pt x="99" y="1053"/>
                  </a:lnTo>
                  <a:lnTo>
                    <a:pt x="102" y="1051"/>
                  </a:lnTo>
                  <a:lnTo>
                    <a:pt x="106" y="1055"/>
                  </a:lnTo>
                  <a:lnTo>
                    <a:pt x="107" y="1057"/>
                  </a:lnTo>
                  <a:lnTo>
                    <a:pt x="107" y="1060"/>
                  </a:lnTo>
                  <a:lnTo>
                    <a:pt x="113" y="1066"/>
                  </a:lnTo>
                  <a:lnTo>
                    <a:pt x="113" y="1067"/>
                  </a:lnTo>
                  <a:lnTo>
                    <a:pt x="109" y="1069"/>
                  </a:lnTo>
                  <a:lnTo>
                    <a:pt x="107" y="1069"/>
                  </a:lnTo>
                  <a:lnTo>
                    <a:pt x="109" y="1071"/>
                  </a:lnTo>
                  <a:lnTo>
                    <a:pt x="109" y="1073"/>
                  </a:lnTo>
                  <a:lnTo>
                    <a:pt x="109" y="1078"/>
                  </a:lnTo>
                  <a:lnTo>
                    <a:pt x="115" y="1080"/>
                  </a:lnTo>
                  <a:lnTo>
                    <a:pt x="118" y="1082"/>
                  </a:lnTo>
                  <a:lnTo>
                    <a:pt x="122" y="1080"/>
                  </a:lnTo>
                  <a:lnTo>
                    <a:pt x="124" y="1080"/>
                  </a:lnTo>
                  <a:lnTo>
                    <a:pt x="124" y="1083"/>
                  </a:lnTo>
                  <a:lnTo>
                    <a:pt x="127" y="1087"/>
                  </a:lnTo>
                  <a:lnTo>
                    <a:pt x="129" y="1094"/>
                  </a:lnTo>
                  <a:lnTo>
                    <a:pt x="129" y="1096"/>
                  </a:lnTo>
                  <a:lnTo>
                    <a:pt x="129" y="1099"/>
                  </a:lnTo>
                  <a:lnTo>
                    <a:pt x="132" y="1101"/>
                  </a:lnTo>
                  <a:lnTo>
                    <a:pt x="136" y="1101"/>
                  </a:lnTo>
                  <a:lnTo>
                    <a:pt x="138" y="1099"/>
                  </a:lnTo>
                  <a:lnTo>
                    <a:pt x="140" y="1101"/>
                  </a:lnTo>
                  <a:lnTo>
                    <a:pt x="143" y="1103"/>
                  </a:lnTo>
                  <a:lnTo>
                    <a:pt x="147" y="1103"/>
                  </a:lnTo>
                  <a:lnTo>
                    <a:pt x="148" y="1105"/>
                  </a:lnTo>
                  <a:lnTo>
                    <a:pt x="159" y="1099"/>
                  </a:lnTo>
                  <a:lnTo>
                    <a:pt x="161" y="1101"/>
                  </a:lnTo>
                  <a:lnTo>
                    <a:pt x="170" y="1112"/>
                  </a:lnTo>
                  <a:lnTo>
                    <a:pt x="172" y="1112"/>
                  </a:lnTo>
                  <a:lnTo>
                    <a:pt x="173" y="1110"/>
                  </a:lnTo>
                  <a:lnTo>
                    <a:pt x="175" y="1110"/>
                  </a:lnTo>
                  <a:lnTo>
                    <a:pt x="177" y="1112"/>
                  </a:lnTo>
                  <a:lnTo>
                    <a:pt x="179" y="1112"/>
                  </a:lnTo>
                  <a:lnTo>
                    <a:pt x="181" y="1114"/>
                  </a:lnTo>
                  <a:lnTo>
                    <a:pt x="182" y="1116"/>
                  </a:lnTo>
                  <a:lnTo>
                    <a:pt x="188" y="1116"/>
                  </a:lnTo>
                  <a:lnTo>
                    <a:pt x="191" y="1117"/>
                  </a:lnTo>
                  <a:lnTo>
                    <a:pt x="193" y="1117"/>
                  </a:lnTo>
                  <a:lnTo>
                    <a:pt x="197" y="1121"/>
                  </a:lnTo>
                  <a:lnTo>
                    <a:pt x="202" y="1121"/>
                  </a:lnTo>
                  <a:lnTo>
                    <a:pt x="204" y="1123"/>
                  </a:lnTo>
                  <a:lnTo>
                    <a:pt x="202" y="1123"/>
                  </a:lnTo>
                  <a:lnTo>
                    <a:pt x="204" y="1130"/>
                  </a:lnTo>
                  <a:lnTo>
                    <a:pt x="202" y="1135"/>
                  </a:lnTo>
                  <a:lnTo>
                    <a:pt x="197" y="1135"/>
                  </a:lnTo>
                  <a:lnTo>
                    <a:pt x="198" y="1137"/>
                  </a:lnTo>
                  <a:lnTo>
                    <a:pt x="200" y="1139"/>
                  </a:lnTo>
                  <a:lnTo>
                    <a:pt x="202" y="1140"/>
                  </a:lnTo>
                  <a:lnTo>
                    <a:pt x="198" y="1140"/>
                  </a:lnTo>
                  <a:lnTo>
                    <a:pt x="197" y="1144"/>
                  </a:lnTo>
                  <a:lnTo>
                    <a:pt x="197" y="1146"/>
                  </a:lnTo>
                  <a:lnTo>
                    <a:pt x="198" y="1148"/>
                  </a:lnTo>
                  <a:lnTo>
                    <a:pt x="198" y="1149"/>
                  </a:lnTo>
                  <a:lnTo>
                    <a:pt x="198" y="1151"/>
                  </a:lnTo>
                  <a:lnTo>
                    <a:pt x="200" y="1153"/>
                  </a:lnTo>
                  <a:lnTo>
                    <a:pt x="197" y="1165"/>
                  </a:lnTo>
                  <a:lnTo>
                    <a:pt x="195" y="1165"/>
                  </a:lnTo>
                  <a:lnTo>
                    <a:pt x="191" y="1164"/>
                  </a:lnTo>
                  <a:lnTo>
                    <a:pt x="188" y="1165"/>
                  </a:lnTo>
                  <a:lnTo>
                    <a:pt x="184" y="1162"/>
                  </a:lnTo>
                  <a:lnTo>
                    <a:pt x="179" y="1169"/>
                  </a:lnTo>
                  <a:lnTo>
                    <a:pt x="175" y="1171"/>
                  </a:lnTo>
                  <a:lnTo>
                    <a:pt x="173" y="1174"/>
                  </a:lnTo>
                  <a:lnTo>
                    <a:pt x="173" y="1182"/>
                  </a:lnTo>
                  <a:lnTo>
                    <a:pt x="177" y="1180"/>
                  </a:lnTo>
                  <a:lnTo>
                    <a:pt x="181" y="1180"/>
                  </a:lnTo>
                  <a:lnTo>
                    <a:pt x="182" y="1178"/>
                  </a:lnTo>
                  <a:lnTo>
                    <a:pt x="186" y="1178"/>
                  </a:lnTo>
                  <a:lnTo>
                    <a:pt x="188" y="1178"/>
                  </a:lnTo>
                  <a:lnTo>
                    <a:pt x="188" y="1180"/>
                  </a:lnTo>
                  <a:lnTo>
                    <a:pt x="191" y="1180"/>
                  </a:lnTo>
                  <a:lnTo>
                    <a:pt x="191" y="1182"/>
                  </a:lnTo>
                  <a:lnTo>
                    <a:pt x="191" y="1183"/>
                  </a:lnTo>
                  <a:lnTo>
                    <a:pt x="188" y="1183"/>
                  </a:lnTo>
                  <a:lnTo>
                    <a:pt x="177" y="1189"/>
                  </a:lnTo>
                  <a:lnTo>
                    <a:pt x="177" y="1189"/>
                  </a:lnTo>
                  <a:lnTo>
                    <a:pt x="179" y="1190"/>
                  </a:lnTo>
                  <a:lnTo>
                    <a:pt x="177" y="1192"/>
                  </a:lnTo>
                  <a:lnTo>
                    <a:pt x="173" y="1190"/>
                  </a:lnTo>
                  <a:lnTo>
                    <a:pt x="166" y="1192"/>
                  </a:lnTo>
                  <a:lnTo>
                    <a:pt x="166" y="1194"/>
                  </a:lnTo>
                  <a:lnTo>
                    <a:pt x="168" y="1198"/>
                  </a:lnTo>
                  <a:lnTo>
                    <a:pt x="172" y="1199"/>
                  </a:lnTo>
                  <a:lnTo>
                    <a:pt x="177" y="1205"/>
                  </a:lnTo>
                  <a:lnTo>
                    <a:pt x="177" y="1207"/>
                  </a:lnTo>
                  <a:lnTo>
                    <a:pt x="173" y="1205"/>
                  </a:lnTo>
                  <a:lnTo>
                    <a:pt x="172" y="1208"/>
                  </a:lnTo>
                  <a:lnTo>
                    <a:pt x="170" y="1207"/>
                  </a:lnTo>
                  <a:lnTo>
                    <a:pt x="161" y="1221"/>
                  </a:lnTo>
                  <a:lnTo>
                    <a:pt x="152" y="1221"/>
                  </a:lnTo>
                  <a:lnTo>
                    <a:pt x="150" y="1223"/>
                  </a:lnTo>
                  <a:lnTo>
                    <a:pt x="150" y="1224"/>
                  </a:lnTo>
                  <a:lnTo>
                    <a:pt x="148" y="1226"/>
                  </a:lnTo>
                  <a:lnTo>
                    <a:pt x="156" y="1230"/>
                  </a:lnTo>
                  <a:lnTo>
                    <a:pt x="157" y="1235"/>
                  </a:lnTo>
                  <a:lnTo>
                    <a:pt x="159" y="1237"/>
                  </a:lnTo>
                  <a:lnTo>
                    <a:pt x="163" y="1239"/>
                  </a:lnTo>
                  <a:lnTo>
                    <a:pt x="165" y="1237"/>
                  </a:lnTo>
                  <a:lnTo>
                    <a:pt x="190" y="1253"/>
                  </a:lnTo>
                  <a:lnTo>
                    <a:pt x="193" y="1260"/>
                  </a:lnTo>
                  <a:lnTo>
                    <a:pt x="197" y="1260"/>
                  </a:lnTo>
                  <a:lnTo>
                    <a:pt x="200" y="1264"/>
                  </a:lnTo>
                  <a:lnTo>
                    <a:pt x="207" y="1262"/>
                  </a:lnTo>
                  <a:lnTo>
                    <a:pt x="209" y="1262"/>
                  </a:lnTo>
                  <a:lnTo>
                    <a:pt x="211" y="1262"/>
                  </a:lnTo>
                  <a:lnTo>
                    <a:pt x="216" y="1264"/>
                  </a:lnTo>
                  <a:lnTo>
                    <a:pt x="218" y="1265"/>
                  </a:lnTo>
                  <a:lnTo>
                    <a:pt x="229" y="1269"/>
                  </a:lnTo>
                  <a:lnTo>
                    <a:pt x="238" y="1269"/>
                  </a:lnTo>
                  <a:lnTo>
                    <a:pt x="243" y="1271"/>
                  </a:lnTo>
                  <a:lnTo>
                    <a:pt x="248" y="1271"/>
                  </a:lnTo>
                  <a:lnTo>
                    <a:pt x="261" y="1280"/>
                  </a:lnTo>
                  <a:lnTo>
                    <a:pt x="263" y="1281"/>
                  </a:lnTo>
                  <a:lnTo>
                    <a:pt x="264" y="1283"/>
                  </a:lnTo>
                  <a:lnTo>
                    <a:pt x="273" y="1280"/>
                  </a:lnTo>
                  <a:lnTo>
                    <a:pt x="275" y="1280"/>
                  </a:lnTo>
                  <a:lnTo>
                    <a:pt x="277" y="1280"/>
                  </a:lnTo>
                  <a:lnTo>
                    <a:pt x="281" y="1280"/>
                  </a:lnTo>
                  <a:lnTo>
                    <a:pt x="284" y="1281"/>
                  </a:lnTo>
                  <a:lnTo>
                    <a:pt x="286" y="1283"/>
                  </a:lnTo>
                  <a:lnTo>
                    <a:pt x="288" y="1283"/>
                  </a:lnTo>
                  <a:lnTo>
                    <a:pt x="289" y="1283"/>
                  </a:lnTo>
                  <a:lnTo>
                    <a:pt x="293" y="1285"/>
                  </a:lnTo>
                  <a:lnTo>
                    <a:pt x="293" y="1287"/>
                  </a:lnTo>
                  <a:lnTo>
                    <a:pt x="291" y="1292"/>
                  </a:lnTo>
                  <a:lnTo>
                    <a:pt x="297" y="1294"/>
                  </a:lnTo>
                  <a:lnTo>
                    <a:pt x="300" y="1296"/>
                  </a:lnTo>
                  <a:lnTo>
                    <a:pt x="306" y="1299"/>
                  </a:lnTo>
                  <a:lnTo>
                    <a:pt x="309" y="1299"/>
                  </a:lnTo>
                  <a:lnTo>
                    <a:pt x="311" y="1303"/>
                  </a:lnTo>
                  <a:lnTo>
                    <a:pt x="313" y="1305"/>
                  </a:lnTo>
                  <a:lnTo>
                    <a:pt x="314" y="1305"/>
                  </a:lnTo>
                  <a:lnTo>
                    <a:pt x="318" y="1312"/>
                  </a:lnTo>
                  <a:lnTo>
                    <a:pt x="325" y="1312"/>
                  </a:lnTo>
                  <a:lnTo>
                    <a:pt x="327" y="1312"/>
                  </a:lnTo>
                  <a:lnTo>
                    <a:pt x="329" y="1310"/>
                  </a:lnTo>
                  <a:lnTo>
                    <a:pt x="330" y="1306"/>
                  </a:lnTo>
                  <a:lnTo>
                    <a:pt x="334" y="1305"/>
                  </a:lnTo>
                  <a:lnTo>
                    <a:pt x="338" y="1299"/>
                  </a:lnTo>
                  <a:lnTo>
                    <a:pt x="334" y="1298"/>
                  </a:lnTo>
                  <a:lnTo>
                    <a:pt x="322" y="1273"/>
                  </a:lnTo>
                  <a:lnTo>
                    <a:pt x="322" y="1267"/>
                  </a:lnTo>
                  <a:lnTo>
                    <a:pt x="323" y="1258"/>
                  </a:lnTo>
                  <a:lnTo>
                    <a:pt x="323" y="1255"/>
                  </a:lnTo>
                  <a:lnTo>
                    <a:pt x="320" y="1260"/>
                  </a:lnTo>
                  <a:lnTo>
                    <a:pt x="320" y="1258"/>
                  </a:lnTo>
                  <a:lnTo>
                    <a:pt x="318" y="1255"/>
                  </a:lnTo>
                  <a:lnTo>
                    <a:pt x="313" y="1244"/>
                  </a:lnTo>
                  <a:lnTo>
                    <a:pt x="309" y="1244"/>
                  </a:lnTo>
                  <a:lnTo>
                    <a:pt x="307" y="1240"/>
                  </a:lnTo>
                  <a:lnTo>
                    <a:pt x="311" y="1235"/>
                  </a:lnTo>
                  <a:lnTo>
                    <a:pt x="311" y="1233"/>
                  </a:lnTo>
                  <a:lnTo>
                    <a:pt x="313" y="1230"/>
                  </a:lnTo>
                  <a:lnTo>
                    <a:pt x="314" y="1230"/>
                  </a:lnTo>
                  <a:lnTo>
                    <a:pt x="314" y="1228"/>
                  </a:lnTo>
                  <a:lnTo>
                    <a:pt x="314" y="1226"/>
                  </a:lnTo>
                  <a:lnTo>
                    <a:pt x="318" y="1223"/>
                  </a:lnTo>
                  <a:lnTo>
                    <a:pt x="320" y="1214"/>
                  </a:lnTo>
                  <a:lnTo>
                    <a:pt x="322" y="1214"/>
                  </a:lnTo>
                  <a:lnTo>
                    <a:pt x="323" y="1205"/>
                  </a:lnTo>
                  <a:lnTo>
                    <a:pt x="320" y="1199"/>
                  </a:lnTo>
                  <a:lnTo>
                    <a:pt x="327" y="1201"/>
                  </a:lnTo>
                  <a:lnTo>
                    <a:pt x="327" y="1203"/>
                  </a:lnTo>
                  <a:lnTo>
                    <a:pt x="330" y="1210"/>
                  </a:lnTo>
                  <a:lnTo>
                    <a:pt x="332" y="1210"/>
                  </a:lnTo>
                  <a:lnTo>
                    <a:pt x="334" y="1210"/>
                  </a:lnTo>
                  <a:lnTo>
                    <a:pt x="336" y="1210"/>
                  </a:lnTo>
                  <a:lnTo>
                    <a:pt x="339" y="1201"/>
                  </a:lnTo>
                  <a:lnTo>
                    <a:pt x="341" y="1201"/>
                  </a:lnTo>
                  <a:lnTo>
                    <a:pt x="338" y="1199"/>
                  </a:lnTo>
                  <a:lnTo>
                    <a:pt x="338" y="1198"/>
                  </a:lnTo>
                  <a:lnTo>
                    <a:pt x="336" y="1198"/>
                  </a:lnTo>
                  <a:lnTo>
                    <a:pt x="332" y="1198"/>
                  </a:lnTo>
                  <a:lnTo>
                    <a:pt x="330" y="1196"/>
                  </a:lnTo>
                  <a:lnTo>
                    <a:pt x="330" y="1194"/>
                  </a:lnTo>
                  <a:lnTo>
                    <a:pt x="332" y="1192"/>
                  </a:lnTo>
                  <a:lnTo>
                    <a:pt x="332" y="1190"/>
                  </a:lnTo>
                  <a:lnTo>
                    <a:pt x="334" y="1190"/>
                  </a:lnTo>
                  <a:lnTo>
                    <a:pt x="338" y="1190"/>
                  </a:lnTo>
                  <a:lnTo>
                    <a:pt x="341" y="1190"/>
                  </a:lnTo>
                  <a:lnTo>
                    <a:pt x="338" y="1174"/>
                  </a:lnTo>
                  <a:lnTo>
                    <a:pt x="336" y="1173"/>
                  </a:lnTo>
                  <a:lnTo>
                    <a:pt x="332" y="1167"/>
                  </a:lnTo>
                  <a:lnTo>
                    <a:pt x="330" y="1165"/>
                  </a:lnTo>
                  <a:lnTo>
                    <a:pt x="323" y="1165"/>
                  </a:lnTo>
                  <a:lnTo>
                    <a:pt x="320" y="1165"/>
                  </a:lnTo>
                  <a:lnTo>
                    <a:pt x="320" y="1167"/>
                  </a:lnTo>
                  <a:lnTo>
                    <a:pt x="316" y="1164"/>
                  </a:lnTo>
                  <a:lnTo>
                    <a:pt x="316" y="1162"/>
                  </a:lnTo>
                  <a:lnTo>
                    <a:pt x="314" y="1160"/>
                  </a:lnTo>
                  <a:lnTo>
                    <a:pt x="316" y="1158"/>
                  </a:lnTo>
                  <a:lnTo>
                    <a:pt x="314" y="1155"/>
                  </a:lnTo>
                  <a:lnTo>
                    <a:pt x="314" y="1153"/>
                  </a:lnTo>
                  <a:lnTo>
                    <a:pt x="306" y="1151"/>
                  </a:lnTo>
                  <a:lnTo>
                    <a:pt x="309" y="1137"/>
                  </a:lnTo>
                  <a:lnTo>
                    <a:pt x="313" y="1135"/>
                  </a:lnTo>
                  <a:lnTo>
                    <a:pt x="314" y="1133"/>
                  </a:lnTo>
                  <a:lnTo>
                    <a:pt x="314" y="1132"/>
                  </a:lnTo>
                  <a:lnTo>
                    <a:pt x="311" y="1128"/>
                  </a:lnTo>
                  <a:lnTo>
                    <a:pt x="313" y="1116"/>
                  </a:lnTo>
                  <a:lnTo>
                    <a:pt x="318" y="1112"/>
                  </a:lnTo>
                  <a:lnTo>
                    <a:pt x="318" y="1110"/>
                  </a:lnTo>
                  <a:lnTo>
                    <a:pt x="318" y="1108"/>
                  </a:lnTo>
                  <a:lnTo>
                    <a:pt x="320" y="1107"/>
                  </a:lnTo>
                  <a:lnTo>
                    <a:pt x="320" y="1103"/>
                  </a:lnTo>
                  <a:lnTo>
                    <a:pt x="320" y="1101"/>
                  </a:lnTo>
                  <a:lnTo>
                    <a:pt x="322" y="1099"/>
                  </a:lnTo>
                  <a:lnTo>
                    <a:pt x="323" y="1101"/>
                  </a:lnTo>
                  <a:lnTo>
                    <a:pt x="323" y="1103"/>
                  </a:lnTo>
                  <a:lnTo>
                    <a:pt x="329" y="1107"/>
                  </a:lnTo>
                  <a:lnTo>
                    <a:pt x="332" y="1117"/>
                  </a:lnTo>
                  <a:lnTo>
                    <a:pt x="336" y="1117"/>
                  </a:lnTo>
                  <a:lnTo>
                    <a:pt x="343" y="1112"/>
                  </a:lnTo>
                  <a:lnTo>
                    <a:pt x="338" y="1096"/>
                  </a:lnTo>
                  <a:lnTo>
                    <a:pt x="341" y="1098"/>
                  </a:lnTo>
                  <a:lnTo>
                    <a:pt x="350" y="1091"/>
                  </a:lnTo>
                  <a:lnTo>
                    <a:pt x="352" y="1089"/>
                  </a:lnTo>
                  <a:lnTo>
                    <a:pt x="352" y="1083"/>
                  </a:lnTo>
                  <a:lnTo>
                    <a:pt x="354" y="1083"/>
                  </a:lnTo>
                  <a:lnTo>
                    <a:pt x="357" y="1083"/>
                  </a:lnTo>
                  <a:lnTo>
                    <a:pt x="359" y="1083"/>
                  </a:lnTo>
                  <a:lnTo>
                    <a:pt x="361" y="1082"/>
                  </a:lnTo>
                  <a:lnTo>
                    <a:pt x="364" y="1080"/>
                  </a:lnTo>
                  <a:lnTo>
                    <a:pt x="366" y="1078"/>
                  </a:lnTo>
                  <a:lnTo>
                    <a:pt x="368" y="1076"/>
                  </a:lnTo>
                  <a:lnTo>
                    <a:pt x="370" y="1074"/>
                  </a:lnTo>
                  <a:lnTo>
                    <a:pt x="370" y="1073"/>
                  </a:lnTo>
                  <a:lnTo>
                    <a:pt x="372" y="1071"/>
                  </a:lnTo>
                  <a:lnTo>
                    <a:pt x="377" y="1069"/>
                  </a:lnTo>
                  <a:lnTo>
                    <a:pt x="380" y="1069"/>
                  </a:lnTo>
                  <a:lnTo>
                    <a:pt x="382" y="1074"/>
                  </a:lnTo>
                  <a:lnTo>
                    <a:pt x="388" y="1073"/>
                  </a:lnTo>
                  <a:lnTo>
                    <a:pt x="389" y="1074"/>
                  </a:lnTo>
                  <a:lnTo>
                    <a:pt x="389" y="1073"/>
                  </a:lnTo>
                  <a:lnTo>
                    <a:pt x="391" y="1071"/>
                  </a:lnTo>
                  <a:lnTo>
                    <a:pt x="391" y="1067"/>
                  </a:lnTo>
                  <a:lnTo>
                    <a:pt x="395" y="1069"/>
                  </a:lnTo>
                  <a:lnTo>
                    <a:pt x="397" y="1067"/>
                  </a:lnTo>
                  <a:lnTo>
                    <a:pt x="398" y="1067"/>
                  </a:lnTo>
                  <a:lnTo>
                    <a:pt x="400" y="1073"/>
                  </a:lnTo>
                  <a:lnTo>
                    <a:pt x="402" y="1074"/>
                  </a:lnTo>
                  <a:lnTo>
                    <a:pt x="407" y="1073"/>
                  </a:lnTo>
                  <a:lnTo>
                    <a:pt x="409" y="1074"/>
                  </a:lnTo>
                  <a:lnTo>
                    <a:pt x="413" y="1073"/>
                  </a:lnTo>
                  <a:lnTo>
                    <a:pt x="416" y="1073"/>
                  </a:lnTo>
                  <a:lnTo>
                    <a:pt x="420" y="1076"/>
                  </a:lnTo>
                  <a:lnTo>
                    <a:pt x="421" y="1080"/>
                  </a:lnTo>
                  <a:lnTo>
                    <a:pt x="427" y="1083"/>
                  </a:lnTo>
                  <a:lnTo>
                    <a:pt x="429" y="1085"/>
                  </a:lnTo>
                  <a:lnTo>
                    <a:pt x="429" y="1087"/>
                  </a:lnTo>
                  <a:lnTo>
                    <a:pt x="432" y="1091"/>
                  </a:lnTo>
                  <a:lnTo>
                    <a:pt x="432" y="1096"/>
                  </a:lnTo>
                  <a:lnTo>
                    <a:pt x="434" y="1098"/>
                  </a:lnTo>
                  <a:lnTo>
                    <a:pt x="436" y="1098"/>
                  </a:lnTo>
                  <a:lnTo>
                    <a:pt x="436" y="1091"/>
                  </a:lnTo>
                  <a:lnTo>
                    <a:pt x="434" y="1089"/>
                  </a:lnTo>
                  <a:lnTo>
                    <a:pt x="436" y="1087"/>
                  </a:lnTo>
                  <a:lnTo>
                    <a:pt x="439" y="1087"/>
                  </a:lnTo>
                  <a:lnTo>
                    <a:pt x="439" y="1089"/>
                  </a:lnTo>
                  <a:lnTo>
                    <a:pt x="441" y="1091"/>
                  </a:lnTo>
                  <a:lnTo>
                    <a:pt x="441" y="1092"/>
                  </a:lnTo>
                  <a:lnTo>
                    <a:pt x="443" y="1094"/>
                  </a:lnTo>
                  <a:lnTo>
                    <a:pt x="452" y="1098"/>
                  </a:lnTo>
                  <a:lnTo>
                    <a:pt x="455" y="1098"/>
                  </a:lnTo>
                  <a:lnTo>
                    <a:pt x="461" y="1092"/>
                  </a:lnTo>
                  <a:lnTo>
                    <a:pt x="461" y="1091"/>
                  </a:lnTo>
                  <a:lnTo>
                    <a:pt x="463" y="1089"/>
                  </a:lnTo>
                  <a:lnTo>
                    <a:pt x="464" y="1089"/>
                  </a:lnTo>
                  <a:lnTo>
                    <a:pt x="466" y="1087"/>
                  </a:lnTo>
                  <a:lnTo>
                    <a:pt x="468" y="1089"/>
                  </a:lnTo>
                  <a:lnTo>
                    <a:pt x="470" y="1085"/>
                  </a:lnTo>
                  <a:lnTo>
                    <a:pt x="473" y="1087"/>
                  </a:lnTo>
                  <a:lnTo>
                    <a:pt x="475" y="1085"/>
                  </a:lnTo>
                  <a:lnTo>
                    <a:pt x="480" y="1091"/>
                  </a:lnTo>
                  <a:lnTo>
                    <a:pt x="486" y="1087"/>
                  </a:lnTo>
                  <a:lnTo>
                    <a:pt x="486" y="1085"/>
                  </a:lnTo>
                  <a:lnTo>
                    <a:pt x="491" y="1085"/>
                  </a:lnTo>
                  <a:lnTo>
                    <a:pt x="493" y="1083"/>
                  </a:lnTo>
                  <a:lnTo>
                    <a:pt x="496" y="1085"/>
                  </a:lnTo>
                  <a:lnTo>
                    <a:pt x="498" y="1087"/>
                  </a:lnTo>
                  <a:lnTo>
                    <a:pt x="498" y="1092"/>
                  </a:lnTo>
                  <a:lnTo>
                    <a:pt x="502" y="1096"/>
                  </a:lnTo>
                  <a:lnTo>
                    <a:pt x="507" y="1096"/>
                  </a:lnTo>
                  <a:lnTo>
                    <a:pt x="511" y="1096"/>
                  </a:lnTo>
                  <a:lnTo>
                    <a:pt x="511" y="1096"/>
                  </a:lnTo>
                  <a:lnTo>
                    <a:pt x="513" y="1099"/>
                  </a:lnTo>
                  <a:lnTo>
                    <a:pt x="518" y="1099"/>
                  </a:lnTo>
                  <a:lnTo>
                    <a:pt x="520" y="1098"/>
                  </a:lnTo>
                  <a:lnTo>
                    <a:pt x="521" y="1091"/>
                  </a:lnTo>
                  <a:lnTo>
                    <a:pt x="525" y="1092"/>
                  </a:lnTo>
                  <a:lnTo>
                    <a:pt x="527" y="1096"/>
                  </a:lnTo>
                  <a:lnTo>
                    <a:pt x="537" y="1096"/>
                  </a:lnTo>
                  <a:lnTo>
                    <a:pt x="539" y="1094"/>
                  </a:lnTo>
                  <a:lnTo>
                    <a:pt x="543" y="1092"/>
                  </a:lnTo>
                  <a:lnTo>
                    <a:pt x="548" y="1080"/>
                  </a:lnTo>
                  <a:lnTo>
                    <a:pt x="546" y="1076"/>
                  </a:lnTo>
                  <a:lnTo>
                    <a:pt x="537" y="1074"/>
                  </a:lnTo>
                  <a:lnTo>
                    <a:pt x="534" y="1071"/>
                  </a:lnTo>
                  <a:lnTo>
                    <a:pt x="527" y="1069"/>
                  </a:lnTo>
                  <a:lnTo>
                    <a:pt x="527" y="1067"/>
                  </a:lnTo>
                  <a:lnTo>
                    <a:pt x="527" y="1066"/>
                  </a:lnTo>
                  <a:lnTo>
                    <a:pt x="521" y="1064"/>
                  </a:lnTo>
                  <a:lnTo>
                    <a:pt x="521" y="1062"/>
                  </a:lnTo>
                  <a:lnTo>
                    <a:pt x="523" y="1062"/>
                  </a:lnTo>
                  <a:lnTo>
                    <a:pt x="527" y="1058"/>
                  </a:lnTo>
                  <a:lnTo>
                    <a:pt x="536" y="1055"/>
                  </a:lnTo>
                  <a:lnTo>
                    <a:pt x="537" y="1053"/>
                  </a:lnTo>
                  <a:lnTo>
                    <a:pt x="537" y="1049"/>
                  </a:lnTo>
                  <a:lnTo>
                    <a:pt x="532" y="1042"/>
                  </a:lnTo>
                  <a:lnTo>
                    <a:pt x="534" y="1041"/>
                  </a:lnTo>
                  <a:lnTo>
                    <a:pt x="536" y="1039"/>
                  </a:lnTo>
                  <a:lnTo>
                    <a:pt x="537" y="1037"/>
                  </a:lnTo>
                  <a:lnTo>
                    <a:pt x="539" y="1035"/>
                  </a:lnTo>
                  <a:lnTo>
                    <a:pt x="541" y="1035"/>
                  </a:lnTo>
                  <a:lnTo>
                    <a:pt x="543" y="1035"/>
                  </a:lnTo>
                  <a:lnTo>
                    <a:pt x="546" y="1035"/>
                  </a:lnTo>
                  <a:lnTo>
                    <a:pt x="548" y="1035"/>
                  </a:lnTo>
                  <a:lnTo>
                    <a:pt x="552" y="1035"/>
                  </a:lnTo>
                  <a:lnTo>
                    <a:pt x="555" y="1035"/>
                  </a:lnTo>
                  <a:lnTo>
                    <a:pt x="555" y="1033"/>
                  </a:lnTo>
                  <a:lnTo>
                    <a:pt x="555" y="1032"/>
                  </a:lnTo>
                  <a:lnTo>
                    <a:pt x="550" y="1028"/>
                  </a:lnTo>
                  <a:lnTo>
                    <a:pt x="541" y="1028"/>
                  </a:lnTo>
                  <a:lnTo>
                    <a:pt x="539" y="1025"/>
                  </a:lnTo>
                  <a:lnTo>
                    <a:pt x="541" y="1023"/>
                  </a:lnTo>
                  <a:lnTo>
                    <a:pt x="543" y="1023"/>
                  </a:lnTo>
                  <a:lnTo>
                    <a:pt x="545" y="1023"/>
                  </a:lnTo>
                  <a:lnTo>
                    <a:pt x="546" y="1019"/>
                  </a:lnTo>
                  <a:lnTo>
                    <a:pt x="545" y="1017"/>
                  </a:lnTo>
                  <a:lnTo>
                    <a:pt x="543" y="1019"/>
                  </a:lnTo>
                  <a:lnTo>
                    <a:pt x="537" y="1019"/>
                  </a:lnTo>
                  <a:lnTo>
                    <a:pt x="537" y="1017"/>
                  </a:lnTo>
                  <a:lnTo>
                    <a:pt x="537" y="1016"/>
                  </a:lnTo>
                  <a:lnTo>
                    <a:pt x="539" y="1014"/>
                  </a:lnTo>
                  <a:lnTo>
                    <a:pt x="537" y="1010"/>
                  </a:lnTo>
                  <a:lnTo>
                    <a:pt x="541" y="1010"/>
                  </a:lnTo>
                  <a:lnTo>
                    <a:pt x="543" y="1007"/>
                  </a:lnTo>
                  <a:lnTo>
                    <a:pt x="545" y="1007"/>
                  </a:lnTo>
                  <a:lnTo>
                    <a:pt x="546" y="1010"/>
                  </a:lnTo>
                  <a:lnTo>
                    <a:pt x="548" y="1008"/>
                  </a:lnTo>
                  <a:lnTo>
                    <a:pt x="552" y="1008"/>
                  </a:lnTo>
                  <a:lnTo>
                    <a:pt x="554" y="1008"/>
                  </a:lnTo>
                  <a:lnTo>
                    <a:pt x="561" y="1008"/>
                  </a:lnTo>
                  <a:lnTo>
                    <a:pt x="562" y="1010"/>
                  </a:lnTo>
                  <a:lnTo>
                    <a:pt x="564" y="1007"/>
                  </a:lnTo>
                  <a:lnTo>
                    <a:pt x="568" y="1007"/>
                  </a:lnTo>
                  <a:lnTo>
                    <a:pt x="571" y="1007"/>
                  </a:lnTo>
                  <a:lnTo>
                    <a:pt x="573" y="1005"/>
                  </a:lnTo>
                  <a:lnTo>
                    <a:pt x="577" y="1005"/>
                  </a:lnTo>
                  <a:lnTo>
                    <a:pt x="580" y="1001"/>
                  </a:lnTo>
                  <a:lnTo>
                    <a:pt x="582" y="1003"/>
                  </a:lnTo>
                  <a:lnTo>
                    <a:pt x="584" y="1003"/>
                  </a:lnTo>
                  <a:lnTo>
                    <a:pt x="586" y="1003"/>
                  </a:lnTo>
                  <a:lnTo>
                    <a:pt x="587" y="1001"/>
                  </a:lnTo>
                  <a:lnTo>
                    <a:pt x="591" y="1000"/>
                  </a:lnTo>
                  <a:lnTo>
                    <a:pt x="593" y="1000"/>
                  </a:lnTo>
                  <a:lnTo>
                    <a:pt x="596" y="1000"/>
                  </a:lnTo>
                  <a:lnTo>
                    <a:pt x="598" y="998"/>
                  </a:lnTo>
                  <a:lnTo>
                    <a:pt x="600" y="998"/>
                  </a:lnTo>
                  <a:lnTo>
                    <a:pt x="602" y="1000"/>
                  </a:lnTo>
                  <a:lnTo>
                    <a:pt x="605" y="992"/>
                  </a:lnTo>
                  <a:lnTo>
                    <a:pt x="607" y="991"/>
                  </a:lnTo>
                  <a:lnTo>
                    <a:pt x="609" y="991"/>
                  </a:lnTo>
                  <a:lnTo>
                    <a:pt x="612" y="991"/>
                  </a:lnTo>
                  <a:lnTo>
                    <a:pt x="618" y="991"/>
                  </a:lnTo>
                  <a:lnTo>
                    <a:pt x="618" y="991"/>
                  </a:lnTo>
                  <a:lnTo>
                    <a:pt x="645" y="983"/>
                  </a:lnTo>
                  <a:lnTo>
                    <a:pt x="646" y="982"/>
                  </a:lnTo>
                  <a:lnTo>
                    <a:pt x="650" y="982"/>
                  </a:lnTo>
                  <a:lnTo>
                    <a:pt x="652" y="982"/>
                  </a:lnTo>
                  <a:lnTo>
                    <a:pt x="653" y="980"/>
                  </a:lnTo>
                  <a:lnTo>
                    <a:pt x="653" y="975"/>
                  </a:lnTo>
                  <a:lnTo>
                    <a:pt x="655" y="975"/>
                  </a:lnTo>
                  <a:lnTo>
                    <a:pt x="657" y="975"/>
                  </a:lnTo>
                  <a:lnTo>
                    <a:pt x="659" y="973"/>
                  </a:lnTo>
                  <a:lnTo>
                    <a:pt x="661" y="971"/>
                  </a:lnTo>
                  <a:lnTo>
                    <a:pt x="664" y="971"/>
                  </a:lnTo>
                  <a:lnTo>
                    <a:pt x="664" y="969"/>
                  </a:lnTo>
                  <a:lnTo>
                    <a:pt x="668" y="969"/>
                  </a:lnTo>
                  <a:lnTo>
                    <a:pt x="670" y="971"/>
                  </a:lnTo>
                  <a:lnTo>
                    <a:pt x="671" y="971"/>
                  </a:lnTo>
                  <a:lnTo>
                    <a:pt x="673" y="971"/>
                  </a:lnTo>
                  <a:lnTo>
                    <a:pt x="675" y="971"/>
                  </a:lnTo>
                  <a:lnTo>
                    <a:pt x="678" y="971"/>
                  </a:lnTo>
                  <a:lnTo>
                    <a:pt x="680" y="973"/>
                  </a:lnTo>
                  <a:lnTo>
                    <a:pt x="684" y="976"/>
                  </a:lnTo>
                  <a:lnTo>
                    <a:pt x="687" y="973"/>
                  </a:lnTo>
                  <a:lnTo>
                    <a:pt x="693" y="973"/>
                  </a:lnTo>
                  <a:lnTo>
                    <a:pt x="695" y="973"/>
                  </a:lnTo>
                  <a:lnTo>
                    <a:pt x="696" y="975"/>
                  </a:lnTo>
                  <a:lnTo>
                    <a:pt x="696" y="978"/>
                  </a:lnTo>
                  <a:lnTo>
                    <a:pt x="696" y="985"/>
                  </a:lnTo>
                  <a:lnTo>
                    <a:pt x="698" y="987"/>
                  </a:lnTo>
                  <a:lnTo>
                    <a:pt x="702" y="991"/>
                  </a:lnTo>
                  <a:lnTo>
                    <a:pt x="700" y="992"/>
                  </a:lnTo>
                  <a:lnTo>
                    <a:pt x="700" y="996"/>
                  </a:lnTo>
                  <a:lnTo>
                    <a:pt x="698" y="1001"/>
                  </a:lnTo>
                  <a:lnTo>
                    <a:pt x="698" y="1003"/>
                  </a:lnTo>
                  <a:lnTo>
                    <a:pt x="700" y="1005"/>
                  </a:lnTo>
                  <a:lnTo>
                    <a:pt x="703" y="1003"/>
                  </a:lnTo>
                  <a:lnTo>
                    <a:pt x="705" y="1005"/>
                  </a:lnTo>
                  <a:lnTo>
                    <a:pt x="709" y="1005"/>
                  </a:lnTo>
                  <a:lnTo>
                    <a:pt x="709" y="1003"/>
                  </a:lnTo>
                  <a:lnTo>
                    <a:pt x="712" y="1001"/>
                  </a:lnTo>
                  <a:lnTo>
                    <a:pt x="714" y="1003"/>
                  </a:lnTo>
                  <a:lnTo>
                    <a:pt x="714" y="998"/>
                  </a:lnTo>
                  <a:lnTo>
                    <a:pt x="716" y="1000"/>
                  </a:lnTo>
                  <a:lnTo>
                    <a:pt x="718" y="1003"/>
                  </a:lnTo>
                  <a:lnTo>
                    <a:pt x="719" y="1005"/>
                  </a:lnTo>
                  <a:lnTo>
                    <a:pt x="719" y="1007"/>
                  </a:lnTo>
                  <a:lnTo>
                    <a:pt x="719" y="1010"/>
                  </a:lnTo>
                  <a:lnTo>
                    <a:pt x="723" y="1010"/>
                  </a:lnTo>
                  <a:lnTo>
                    <a:pt x="723" y="1008"/>
                  </a:lnTo>
                  <a:lnTo>
                    <a:pt x="721" y="1007"/>
                  </a:lnTo>
                  <a:lnTo>
                    <a:pt x="723" y="1005"/>
                  </a:lnTo>
                  <a:lnTo>
                    <a:pt x="728" y="1007"/>
                  </a:lnTo>
                  <a:lnTo>
                    <a:pt x="730" y="1007"/>
                  </a:lnTo>
                  <a:lnTo>
                    <a:pt x="732" y="1008"/>
                  </a:lnTo>
                  <a:lnTo>
                    <a:pt x="734" y="1010"/>
                  </a:lnTo>
                  <a:lnTo>
                    <a:pt x="736" y="1010"/>
                  </a:lnTo>
                  <a:lnTo>
                    <a:pt x="737" y="1008"/>
                  </a:lnTo>
                  <a:lnTo>
                    <a:pt x="739" y="1007"/>
                  </a:lnTo>
                  <a:lnTo>
                    <a:pt x="741" y="1008"/>
                  </a:lnTo>
                  <a:lnTo>
                    <a:pt x="741" y="1012"/>
                  </a:lnTo>
                  <a:lnTo>
                    <a:pt x="737" y="1012"/>
                  </a:lnTo>
                  <a:lnTo>
                    <a:pt x="736" y="1014"/>
                  </a:lnTo>
                  <a:lnTo>
                    <a:pt x="734" y="1016"/>
                  </a:lnTo>
                  <a:lnTo>
                    <a:pt x="734" y="1017"/>
                  </a:lnTo>
                  <a:lnTo>
                    <a:pt x="734" y="1021"/>
                  </a:lnTo>
                  <a:lnTo>
                    <a:pt x="736" y="1023"/>
                  </a:lnTo>
                  <a:lnTo>
                    <a:pt x="737" y="1023"/>
                  </a:lnTo>
                  <a:lnTo>
                    <a:pt x="739" y="1021"/>
                  </a:lnTo>
                  <a:lnTo>
                    <a:pt x="744" y="1019"/>
                  </a:lnTo>
                  <a:lnTo>
                    <a:pt x="746" y="1019"/>
                  </a:lnTo>
                  <a:lnTo>
                    <a:pt x="748" y="1019"/>
                  </a:lnTo>
                  <a:lnTo>
                    <a:pt x="750" y="1021"/>
                  </a:lnTo>
                  <a:lnTo>
                    <a:pt x="752" y="1021"/>
                  </a:lnTo>
                  <a:lnTo>
                    <a:pt x="752" y="1019"/>
                  </a:lnTo>
                  <a:lnTo>
                    <a:pt x="753" y="1017"/>
                  </a:lnTo>
                  <a:lnTo>
                    <a:pt x="755" y="1017"/>
                  </a:lnTo>
                  <a:lnTo>
                    <a:pt x="759" y="1014"/>
                  </a:lnTo>
                  <a:lnTo>
                    <a:pt x="762" y="1012"/>
                  </a:lnTo>
                  <a:lnTo>
                    <a:pt x="766" y="1010"/>
                  </a:lnTo>
                  <a:lnTo>
                    <a:pt x="768" y="1005"/>
                  </a:lnTo>
                  <a:lnTo>
                    <a:pt x="769" y="1003"/>
                  </a:lnTo>
                  <a:lnTo>
                    <a:pt x="773" y="1005"/>
                  </a:lnTo>
                  <a:lnTo>
                    <a:pt x="778" y="1001"/>
                  </a:lnTo>
                  <a:lnTo>
                    <a:pt x="780" y="1000"/>
                  </a:lnTo>
                  <a:lnTo>
                    <a:pt x="786" y="1000"/>
                  </a:lnTo>
                  <a:lnTo>
                    <a:pt x="789" y="998"/>
                  </a:lnTo>
                  <a:lnTo>
                    <a:pt x="791" y="1000"/>
                  </a:lnTo>
                  <a:lnTo>
                    <a:pt x="791" y="1001"/>
                  </a:lnTo>
                  <a:lnTo>
                    <a:pt x="789" y="1003"/>
                  </a:lnTo>
                  <a:lnTo>
                    <a:pt x="787" y="1005"/>
                  </a:lnTo>
                  <a:lnTo>
                    <a:pt x="784" y="1005"/>
                  </a:lnTo>
                  <a:lnTo>
                    <a:pt x="784" y="1007"/>
                  </a:lnTo>
                  <a:lnTo>
                    <a:pt x="786" y="1008"/>
                  </a:lnTo>
                  <a:lnTo>
                    <a:pt x="787" y="1010"/>
                  </a:lnTo>
                  <a:lnTo>
                    <a:pt x="807" y="1028"/>
                  </a:lnTo>
                  <a:lnTo>
                    <a:pt x="843" y="1092"/>
                  </a:lnTo>
                  <a:lnTo>
                    <a:pt x="846" y="1089"/>
                  </a:lnTo>
                  <a:lnTo>
                    <a:pt x="848" y="1087"/>
                  </a:lnTo>
                  <a:lnTo>
                    <a:pt x="848" y="1085"/>
                  </a:lnTo>
                  <a:lnTo>
                    <a:pt x="850" y="1082"/>
                  </a:lnTo>
                  <a:lnTo>
                    <a:pt x="853" y="1080"/>
                  </a:lnTo>
                  <a:lnTo>
                    <a:pt x="855" y="1083"/>
                  </a:lnTo>
                  <a:lnTo>
                    <a:pt x="857" y="1083"/>
                  </a:lnTo>
                  <a:lnTo>
                    <a:pt x="860" y="1085"/>
                  </a:lnTo>
                  <a:lnTo>
                    <a:pt x="860" y="1087"/>
                  </a:lnTo>
                  <a:lnTo>
                    <a:pt x="860" y="1091"/>
                  </a:lnTo>
                  <a:lnTo>
                    <a:pt x="862" y="1091"/>
                  </a:lnTo>
                  <a:lnTo>
                    <a:pt x="864" y="1094"/>
                  </a:lnTo>
                  <a:lnTo>
                    <a:pt x="871" y="1092"/>
                  </a:lnTo>
                  <a:lnTo>
                    <a:pt x="877" y="1094"/>
                  </a:lnTo>
                  <a:lnTo>
                    <a:pt x="878" y="1094"/>
                  </a:lnTo>
                  <a:lnTo>
                    <a:pt x="882" y="1094"/>
                  </a:lnTo>
                  <a:lnTo>
                    <a:pt x="884" y="1092"/>
                  </a:lnTo>
                  <a:lnTo>
                    <a:pt x="885" y="1091"/>
                  </a:lnTo>
                  <a:lnTo>
                    <a:pt x="887" y="1091"/>
                  </a:lnTo>
                  <a:lnTo>
                    <a:pt x="889" y="1091"/>
                  </a:lnTo>
                  <a:lnTo>
                    <a:pt x="891" y="1089"/>
                  </a:lnTo>
                  <a:lnTo>
                    <a:pt x="893" y="1087"/>
                  </a:lnTo>
                  <a:lnTo>
                    <a:pt x="898" y="1089"/>
                  </a:lnTo>
                  <a:lnTo>
                    <a:pt x="900" y="1089"/>
                  </a:lnTo>
                  <a:lnTo>
                    <a:pt x="900" y="1091"/>
                  </a:lnTo>
                  <a:lnTo>
                    <a:pt x="901" y="1092"/>
                  </a:lnTo>
                  <a:lnTo>
                    <a:pt x="905" y="1096"/>
                  </a:lnTo>
                  <a:lnTo>
                    <a:pt x="907" y="1098"/>
                  </a:lnTo>
                  <a:lnTo>
                    <a:pt x="909" y="1099"/>
                  </a:lnTo>
                  <a:lnTo>
                    <a:pt x="909" y="1101"/>
                  </a:lnTo>
                  <a:lnTo>
                    <a:pt x="909" y="1105"/>
                  </a:lnTo>
                  <a:lnTo>
                    <a:pt x="909" y="1107"/>
                  </a:lnTo>
                  <a:lnTo>
                    <a:pt x="912" y="1107"/>
                  </a:lnTo>
                  <a:lnTo>
                    <a:pt x="918" y="1110"/>
                  </a:lnTo>
                  <a:lnTo>
                    <a:pt x="919" y="1112"/>
                  </a:lnTo>
                  <a:lnTo>
                    <a:pt x="919" y="1114"/>
                  </a:lnTo>
                  <a:lnTo>
                    <a:pt x="921" y="1116"/>
                  </a:lnTo>
                  <a:lnTo>
                    <a:pt x="923" y="1117"/>
                  </a:lnTo>
                  <a:lnTo>
                    <a:pt x="925" y="1121"/>
                  </a:lnTo>
                  <a:lnTo>
                    <a:pt x="926" y="1123"/>
                  </a:lnTo>
                  <a:lnTo>
                    <a:pt x="932" y="1123"/>
                  </a:lnTo>
                  <a:lnTo>
                    <a:pt x="935" y="1124"/>
                  </a:lnTo>
                  <a:lnTo>
                    <a:pt x="941" y="1124"/>
                  </a:lnTo>
                  <a:lnTo>
                    <a:pt x="941" y="1123"/>
                  </a:lnTo>
                  <a:lnTo>
                    <a:pt x="943" y="1121"/>
                  </a:lnTo>
                  <a:lnTo>
                    <a:pt x="948" y="1119"/>
                  </a:lnTo>
                  <a:lnTo>
                    <a:pt x="948" y="1123"/>
                  </a:lnTo>
                  <a:lnTo>
                    <a:pt x="950" y="1124"/>
                  </a:lnTo>
                  <a:lnTo>
                    <a:pt x="951" y="1126"/>
                  </a:lnTo>
                  <a:lnTo>
                    <a:pt x="953" y="1130"/>
                  </a:lnTo>
                  <a:lnTo>
                    <a:pt x="955" y="1132"/>
                  </a:lnTo>
                  <a:lnTo>
                    <a:pt x="955" y="1133"/>
                  </a:lnTo>
                  <a:lnTo>
                    <a:pt x="953" y="1140"/>
                  </a:lnTo>
                  <a:lnTo>
                    <a:pt x="959" y="1142"/>
                  </a:lnTo>
                  <a:lnTo>
                    <a:pt x="964" y="1139"/>
                  </a:lnTo>
                  <a:lnTo>
                    <a:pt x="966" y="1139"/>
                  </a:lnTo>
                  <a:lnTo>
                    <a:pt x="969" y="1132"/>
                  </a:lnTo>
                  <a:lnTo>
                    <a:pt x="975" y="1126"/>
                  </a:lnTo>
                  <a:lnTo>
                    <a:pt x="984" y="1123"/>
                  </a:lnTo>
                  <a:lnTo>
                    <a:pt x="1010" y="1105"/>
                  </a:lnTo>
                  <a:lnTo>
                    <a:pt x="1037" y="1098"/>
                  </a:lnTo>
                  <a:lnTo>
                    <a:pt x="1048" y="1099"/>
                  </a:lnTo>
                  <a:lnTo>
                    <a:pt x="1051" y="1103"/>
                  </a:lnTo>
                  <a:lnTo>
                    <a:pt x="1062" y="1101"/>
                  </a:lnTo>
                  <a:lnTo>
                    <a:pt x="1067" y="1103"/>
                  </a:lnTo>
                  <a:lnTo>
                    <a:pt x="1078" y="1114"/>
                  </a:lnTo>
                  <a:lnTo>
                    <a:pt x="1084" y="1114"/>
                  </a:lnTo>
                  <a:lnTo>
                    <a:pt x="1098" y="1112"/>
                  </a:lnTo>
                  <a:lnTo>
                    <a:pt x="1101" y="1114"/>
                  </a:lnTo>
                  <a:lnTo>
                    <a:pt x="1125" y="1112"/>
                  </a:lnTo>
                  <a:lnTo>
                    <a:pt x="1128" y="1110"/>
                  </a:lnTo>
                  <a:lnTo>
                    <a:pt x="1126" y="1105"/>
                  </a:lnTo>
                  <a:lnTo>
                    <a:pt x="1128" y="1101"/>
                  </a:lnTo>
                  <a:lnTo>
                    <a:pt x="1130" y="1096"/>
                  </a:lnTo>
                  <a:lnTo>
                    <a:pt x="1130" y="1092"/>
                  </a:lnTo>
                  <a:lnTo>
                    <a:pt x="1126" y="1087"/>
                  </a:lnTo>
                  <a:lnTo>
                    <a:pt x="1126" y="1082"/>
                  </a:lnTo>
                  <a:lnTo>
                    <a:pt x="1126" y="1076"/>
                  </a:lnTo>
                  <a:lnTo>
                    <a:pt x="1144" y="1058"/>
                  </a:lnTo>
                  <a:lnTo>
                    <a:pt x="1148" y="1058"/>
                  </a:lnTo>
                  <a:lnTo>
                    <a:pt x="1153" y="1060"/>
                  </a:lnTo>
                  <a:lnTo>
                    <a:pt x="1158" y="1064"/>
                  </a:lnTo>
                  <a:lnTo>
                    <a:pt x="1169" y="1066"/>
                  </a:lnTo>
                  <a:lnTo>
                    <a:pt x="1173" y="1071"/>
                  </a:lnTo>
                  <a:lnTo>
                    <a:pt x="1191" y="1074"/>
                  </a:lnTo>
                  <a:lnTo>
                    <a:pt x="1194" y="1080"/>
                  </a:lnTo>
                  <a:lnTo>
                    <a:pt x="1196" y="1094"/>
                  </a:lnTo>
                  <a:lnTo>
                    <a:pt x="1196" y="1094"/>
                  </a:lnTo>
                  <a:lnTo>
                    <a:pt x="1208" y="1103"/>
                  </a:lnTo>
                  <a:lnTo>
                    <a:pt x="1217" y="1107"/>
                  </a:lnTo>
                  <a:lnTo>
                    <a:pt x="1226" y="1105"/>
                  </a:lnTo>
                  <a:lnTo>
                    <a:pt x="1241" y="1098"/>
                  </a:lnTo>
                  <a:lnTo>
                    <a:pt x="1264" y="1105"/>
                  </a:lnTo>
                  <a:lnTo>
                    <a:pt x="1267" y="1107"/>
                  </a:lnTo>
                  <a:lnTo>
                    <a:pt x="1267" y="1107"/>
                  </a:lnTo>
                  <a:lnTo>
                    <a:pt x="1274" y="1112"/>
                  </a:lnTo>
                  <a:lnTo>
                    <a:pt x="1287" y="1117"/>
                  </a:lnTo>
                  <a:lnTo>
                    <a:pt x="1292" y="1123"/>
                  </a:lnTo>
                  <a:lnTo>
                    <a:pt x="1299" y="1128"/>
                  </a:lnTo>
                  <a:lnTo>
                    <a:pt x="1328" y="1130"/>
                  </a:lnTo>
                  <a:lnTo>
                    <a:pt x="1333" y="1133"/>
                  </a:lnTo>
                  <a:lnTo>
                    <a:pt x="1367" y="1124"/>
                  </a:lnTo>
                  <a:lnTo>
                    <a:pt x="1385" y="1110"/>
                  </a:lnTo>
                  <a:lnTo>
                    <a:pt x="1392" y="1108"/>
                  </a:lnTo>
                  <a:lnTo>
                    <a:pt x="1399" y="1110"/>
                  </a:lnTo>
                  <a:lnTo>
                    <a:pt x="1405" y="1116"/>
                  </a:lnTo>
                  <a:lnTo>
                    <a:pt x="1412" y="1116"/>
                  </a:lnTo>
                  <a:lnTo>
                    <a:pt x="1415" y="1116"/>
                  </a:lnTo>
                  <a:lnTo>
                    <a:pt x="1421" y="1114"/>
                  </a:lnTo>
                  <a:lnTo>
                    <a:pt x="1423" y="1114"/>
                  </a:lnTo>
                  <a:lnTo>
                    <a:pt x="1446" y="1124"/>
                  </a:lnTo>
                  <a:lnTo>
                    <a:pt x="1449" y="1123"/>
                  </a:lnTo>
                  <a:lnTo>
                    <a:pt x="1467" y="1110"/>
                  </a:lnTo>
                  <a:lnTo>
                    <a:pt x="1469" y="1108"/>
                  </a:lnTo>
                  <a:lnTo>
                    <a:pt x="1467" y="1105"/>
                  </a:lnTo>
                  <a:lnTo>
                    <a:pt x="1469" y="1101"/>
                  </a:lnTo>
                  <a:lnTo>
                    <a:pt x="1473" y="1094"/>
                  </a:lnTo>
                  <a:lnTo>
                    <a:pt x="1480" y="1074"/>
                  </a:lnTo>
                  <a:lnTo>
                    <a:pt x="1485" y="1071"/>
                  </a:lnTo>
                  <a:lnTo>
                    <a:pt x="1492" y="1064"/>
                  </a:lnTo>
                  <a:lnTo>
                    <a:pt x="1492" y="1062"/>
                  </a:lnTo>
                  <a:lnTo>
                    <a:pt x="1490" y="1058"/>
                  </a:lnTo>
                  <a:lnTo>
                    <a:pt x="1490" y="1051"/>
                  </a:lnTo>
                  <a:lnTo>
                    <a:pt x="1489" y="1049"/>
                  </a:lnTo>
                  <a:lnTo>
                    <a:pt x="1480" y="1051"/>
                  </a:lnTo>
                  <a:lnTo>
                    <a:pt x="1480" y="1049"/>
                  </a:lnTo>
                  <a:lnTo>
                    <a:pt x="1480" y="1046"/>
                  </a:lnTo>
                  <a:lnTo>
                    <a:pt x="1487" y="1039"/>
                  </a:lnTo>
                  <a:lnTo>
                    <a:pt x="1490" y="1035"/>
                  </a:lnTo>
                  <a:lnTo>
                    <a:pt x="1494" y="1032"/>
                  </a:lnTo>
                  <a:lnTo>
                    <a:pt x="1537" y="1025"/>
                  </a:lnTo>
                  <a:lnTo>
                    <a:pt x="1551" y="1033"/>
                  </a:lnTo>
                  <a:lnTo>
                    <a:pt x="1556" y="1035"/>
                  </a:lnTo>
                  <a:lnTo>
                    <a:pt x="1562" y="1035"/>
                  </a:lnTo>
                  <a:lnTo>
                    <a:pt x="1571" y="1037"/>
                  </a:lnTo>
                  <a:lnTo>
                    <a:pt x="1576" y="1048"/>
                  </a:lnTo>
                  <a:lnTo>
                    <a:pt x="1576" y="1049"/>
                  </a:lnTo>
                  <a:lnTo>
                    <a:pt x="1581" y="1055"/>
                  </a:lnTo>
                  <a:lnTo>
                    <a:pt x="1581" y="1057"/>
                  </a:lnTo>
                  <a:lnTo>
                    <a:pt x="1581" y="1055"/>
                  </a:lnTo>
                  <a:lnTo>
                    <a:pt x="1599" y="1108"/>
                  </a:lnTo>
                  <a:lnTo>
                    <a:pt x="1599" y="1110"/>
                  </a:lnTo>
                  <a:lnTo>
                    <a:pt x="1599" y="1110"/>
                  </a:lnTo>
                  <a:lnTo>
                    <a:pt x="1599" y="1123"/>
                  </a:lnTo>
                  <a:lnTo>
                    <a:pt x="1603" y="1124"/>
                  </a:lnTo>
                  <a:lnTo>
                    <a:pt x="1610" y="1126"/>
                  </a:lnTo>
                  <a:lnTo>
                    <a:pt x="1617" y="1124"/>
                  </a:lnTo>
                  <a:lnTo>
                    <a:pt x="1631" y="1130"/>
                  </a:lnTo>
                  <a:lnTo>
                    <a:pt x="1640" y="1137"/>
                  </a:lnTo>
                  <a:lnTo>
                    <a:pt x="1646" y="1139"/>
                  </a:lnTo>
                  <a:lnTo>
                    <a:pt x="1649" y="1140"/>
                  </a:lnTo>
                  <a:lnTo>
                    <a:pt x="1651" y="1142"/>
                  </a:lnTo>
                  <a:lnTo>
                    <a:pt x="1651" y="1144"/>
                  </a:lnTo>
                  <a:lnTo>
                    <a:pt x="1651" y="1144"/>
                  </a:lnTo>
                  <a:lnTo>
                    <a:pt x="1651" y="1148"/>
                  </a:lnTo>
                  <a:lnTo>
                    <a:pt x="1653" y="1151"/>
                  </a:lnTo>
                  <a:lnTo>
                    <a:pt x="1653" y="1160"/>
                  </a:lnTo>
                  <a:lnTo>
                    <a:pt x="1658" y="1169"/>
                  </a:lnTo>
                  <a:lnTo>
                    <a:pt x="1663" y="1169"/>
                  </a:lnTo>
                  <a:lnTo>
                    <a:pt x="1669" y="1171"/>
                  </a:lnTo>
                  <a:lnTo>
                    <a:pt x="1674" y="1169"/>
                  </a:lnTo>
                  <a:lnTo>
                    <a:pt x="1694" y="1158"/>
                  </a:lnTo>
                  <a:lnTo>
                    <a:pt x="1699" y="1158"/>
                  </a:lnTo>
                  <a:lnTo>
                    <a:pt x="1717" y="1151"/>
                  </a:lnTo>
                  <a:lnTo>
                    <a:pt x="1717" y="1151"/>
                  </a:lnTo>
                  <a:lnTo>
                    <a:pt x="1715" y="1155"/>
                  </a:lnTo>
                  <a:lnTo>
                    <a:pt x="1715" y="1160"/>
                  </a:lnTo>
                  <a:lnTo>
                    <a:pt x="1717" y="1165"/>
                  </a:lnTo>
                  <a:lnTo>
                    <a:pt x="1715" y="1171"/>
                  </a:lnTo>
                  <a:lnTo>
                    <a:pt x="1708" y="1178"/>
                  </a:lnTo>
                  <a:lnTo>
                    <a:pt x="1701" y="1207"/>
                  </a:lnTo>
                  <a:lnTo>
                    <a:pt x="1692" y="1223"/>
                  </a:lnTo>
                  <a:lnTo>
                    <a:pt x="1690" y="1228"/>
                  </a:lnTo>
                  <a:lnTo>
                    <a:pt x="1687" y="1232"/>
                  </a:lnTo>
                  <a:lnTo>
                    <a:pt x="1685" y="1230"/>
                  </a:lnTo>
                  <a:lnTo>
                    <a:pt x="1671" y="1226"/>
                  </a:lnTo>
                  <a:lnTo>
                    <a:pt x="1656" y="1239"/>
                  </a:lnTo>
                  <a:lnTo>
                    <a:pt x="1658" y="1242"/>
                  </a:lnTo>
                  <a:lnTo>
                    <a:pt x="1660" y="1267"/>
                  </a:lnTo>
                  <a:lnTo>
                    <a:pt x="1656" y="1274"/>
                  </a:lnTo>
                  <a:lnTo>
                    <a:pt x="1649" y="1280"/>
                  </a:lnTo>
                  <a:lnTo>
                    <a:pt x="1651" y="1287"/>
                  </a:lnTo>
                  <a:lnTo>
                    <a:pt x="1651" y="1289"/>
                  </a:lnTo>
                  <a:lnTo>
                    <a:pt x="1653" y="1289"/>
                  </a:lnTo>
                  <a:lnTo>
                    <a:pt x="1653" y="1285"/>
                  </a:lnTo>
                  <a:lnTo>
                    <a:pt x="1653" y="1285"/>
                  </a:lnTo>
                  <a:lnTo>
                    <a:pt x="1660" y="1285"/>
                  </a:lnTo>
                  <a:lnTo>
                    <a:pt x="1662" y="1281"/>
                  </a:lnTo>
                  <a:lnTo>
                    <a:pt x="1663" y="1280"/>
                  </a:lnTo>
                  <a:lnTo>
                    <a:pt x="1665" y="1278"/>
                  </a:lnTo>
                  <a:lnTo>
                    <a:pt x="1669" y="1273"/>
                  </a:lnTo>
                  <a:lnTo>
                    <a:pt x="1671" y="1267"/>
                  </a:lnTo>
                  <a:lnTo>
                    <a:pt x="1671" y="1269"/>
                  </a:lnTo>
                  <a:lnTo>
                    <a:pt x="1674" y="1269"/>
                  </a:lnTo>
                  <a:lnTo>
                    <a:pt x="1672" y="1273"/>
                  </a:lnTo>
                  <a:lnTo>
                    <a:pt x="1672" y="1274"/>
                  </a:lnTo>
                  <a:lnTo>
                    <a:pt x="1676" y="1271"/>
                  </a:lnTo>
                  <a:lnTo>
                    <a:pt x="1678" y="1271"/>
                  </a:lnTo>
                  <a:lnTo>
                    <a:pt x="1678" y="1278"/>
                  </a:lnTo>
                  <a:lnTo>
                    <a:pt x="1678" y="1280"/>
                  </a:lnTo>
                  <a:lnTo>
                    <a:pt x="1685" y="1280"/>
                  </a:lnTo>
                  <a:lnTo>
                    <a:pt x="1687" y="1281"/>
                  </a:lnTo>
                  <a:lnTo>
                    <a:pt x="1688" y="1281"/>
                  </a:lnTo>
                  <a:lnTo>
                    <a:pt x="1690" y="1281"/>
                  </a:lnTo>
                  <a:lnTo>
                    <a:pt x="1694" y="1283"/>
                  </a:lnTo>
                  <a:lnTo>
                    <a:pt x="1699" y="1280"/>
                  </a:lnTo>
                  <a:lnTo>
                    <a:pt x="1703" y="1280"/>
                  </a:lnTo>
                  <a:lnTo>
                    <a:pt x="1726" y="1262"/>
                  </a:lnTo>
                  <a:lnTo>
                    <a:pt x="1731" y="1253"/>
                  </a:lnTo>
                  <a:lnTo>
                    <a:pt x="1733" y="1251"/>
                  </a:lnTo>
                  <a:lnTo>
                    <a:pt x="1738" y="1244"/>
                  </a:lnTo>
                  <a:lnTo>
                    <a:pt x="1740" y="1242"/>
                  </a:lnTo>
                  <a:lnTo>
                    <a:pt x="1801" y="1155"/>
                  </a:lnTo>
                  <a:lnTo>
                    <a:pt x="1803" y="1153"/>
                  </a:lnTo>
                  <a:lnTo>
                    <a:pt x="1804" y="1151"/>
                  </a:lnTo>
                  <a:lnTo>
                    <a:pt x="1806" y="1140"/>
                  </a:lnTo>
                  <a:lnTo>
                    <a:pt x="1806" y="1137"/>
                  </a:lnTo>
                  <a:lnTo>
                    <a:pt x="1810" y="1128"/>
                  </a:lnTo>
                  <a:lnTo>
                    <a:pt x="1808" y="1116"/>
                  </a:lnTo>
                  <a:lnTo>
                    <a:pt x="1812" y="1112"/>
                  </a:lnTo>
                  <a:lnTo>
                    <a:pt x="1812" y="1110"/>
                  </a:lnTo>
                  <a:lnTo>
                    <a:pt x="1810" y="1108"/>
                  </a:lnTo>
                  <a:lnTo>
                    <a:pt x="1808" y="1096"/>
                  </a:lnTo>
                  <a:lnTo>
                    <a:pt x="1810" y="1092"/>
                  </a:lnTo>
                  <a:lnTo>
                    <a:pt x="1812" y="1082"/>
                  </a:lnTo>
                  <a:lnTo>
                    <a:pt x="1812" y="1082"/>
                  </a:lnTo>
                  <a:lnTo>
                    <a:pt x="1812" y="1080"/>
                  </a:lnTo>
                  <a:lnTo>
                    <a:pt x="1813" y="1080"/>
                  </a:lnTo>
                  <a:lnTo>
                    <a:pt x="1813" y="1078"/>
                  </a:lnTo>
                  <a:lnTo>
                    <a:pt x="1817" y="1071"/>
                  </a:lnTo>
                  <a:lnTo>
                    <a:pt x="1819" y="1071"/>
                  </a:lnTo>
                  <a:lnTo>
                    <a:pt x="1822" y="1066"/>
                  </a:lnTo>
                  <a:lnTo>
                    <a:pt x="1822" y="1062"/>
                  </a:lnTo>
                  <a:lnTo>
                    <a:pt x="1824" y="1058"/>
                  </a:lnTo>
                  <a:lnTo>
                    <a:pt x="1819" y="1051"/>
                  </a:lnTo>
                  <a:lnTo>
                    <a:pt x="1820" y="1046"/>
                  </a:lnTo>
                  <a:lnTo>
                    <a:pt x="1819" y="1039"/>
                  </a:lnTo>
                  <a:lnTo>
                    <a:pt x="1812" y="1035"/>
                  </a:lnTo>
                  <a:lnTo>
                    <a:pt x="1810" y="1035"/>
                  </a:lnTo>
                  <a:lnTo>
                    <a:pt x="1806" y="1032"/>
                  </a:lnTo>
                  <a:lnTo>
                    <a:pt x="1801" y="1032"/>
                  </a:lnTo>
                  <a:lnTo>
                    <a:pt x="1799" y="1032"/>
                  </a:lnTo>
                  <a:lnTo>
                    <a:pt x="1801" y="1030"/>
                  </a:lnTo>
                  <a:lnTo>
                    <a:pt x="1804" y="1030"/>
                  </a:lnTo>
                  <a:lnTo>
                    <a:pt x="1808" y="1032"/>
                  </a:lnTo>
                  <a:lnTo>
                    <a:pt x="1812" y="1033"/>
                  </a:lnTo>
                  <a:lnTo>
                    <a:pt x="1813" y="1032"/>
                  </a:lnTo>
                  <a:lnTo>
                    <a:pt x="1819" y="1035"/>
                  </a:lnTo>
                  <a:lnTo>
                    <a:pt x="1820" y="1035"/>
                  </a:lnTo>
                  <a:lnTo>
                    <a:pt x="1822" y="1032"/>
                  </a:lnTo>
                  <a:lnTo>
                    <a:pt x="1822" y="1028"/>
                  </a:lnTo>
                  <a:lnTo>
                    <a:pt x="1820" y="1028"/>
                  </a:lnTo>
                  <a:lnTo>
                    <a:pt x="1806" y="1016"/>
                  </a:lnTo>
                  <a:lnTo>
                    <a:pt x="1804" y="1014"/>
                  </a:lnTo>
                  <a:lnTo>
                    <a:pt x="1804" y="1010"/>
                  </a:lnTo>
                  <a:lnTo>
                    <a:pt x="1801" y="1007"/>
                  </a:lnTo>
                  <a:lnTo>
                    <a:pt x="1797" y="1005"/>
                  </a:lnTo>
                  <a:lnTo>
                    <a:pt x="1797" y="1003"/>
                  </a:lnTo>
                  <a:lnTo>
                    <a:pt x="1797" y="1003"/>
                  </a:lnTo>
                  <a:lnTo>
                    <a:pt x="1794" y="1003"/>
                  </a:lnTo>
                  <a:lnTo>
                    <a:pt x="1790" y="1005"/>
                  </a:lnTo>
                  <a:lnTo>
                    <a:pt x="1787" y="1005"/>
                  </a:lnTo>
                  <a:lnTo>
                    <a:pt x="1779" y="1001"/>
                  </a:lnTo>
                  <a:lnTo>
                    <a:pt x="1779" y="1008"/>
                  </a:lnTo>
                  <a:lnTo>
                    <a:pt x="1781" y="1008"/>
                  </a:lnTo>
                  <a:lnTo>
                    <a:pt x="1778" y="1021"/>
                  </a:lnTo>
                  <a:lnTo>
                    <a:pt x="1774" y="1023"/>
                  </a:lnTo>
                  <a:lnTo>
                    <a:pt x="1774" y="1019"/>
                  </a:lnTo>
                  <a:lnTo>
                    <a:pt x="1778" y="1014"/>
                  </a:lnTo>
                  <a:lnTo>
                    <a:pt x="1776" y="1012"/>
                  </a:lnTo>
                  <a:lnTo>
                    <a:pt x="1770" y="1017"/>
                  </a:lnTo>
                  <a:lnTo>
                    <a:pt x="1762" y="1021"/>
                  </a:lnTo>
                  <a:lnTo>
                    <a:pt x="1756" y="1021"/>
                  </a:lnTo>
                  <a:lnTo>
                    <a:pt x="1756" y="1019"/>
                  </a:lnTo>
                  <a:lnTo>
                    <a:pt x="1760" y="1019"/>
                  </a:lnTo>
                  <a:lnTo>
                    <a:pt x="1763" y="1014"/>
                  </a:lnTo>
                  <a:lnTo>
                    <a:pt x="1763" y="1012"/>
                  </a:lnTo>
                  <a:lnTo>
                    <a:pt x="1760" y="1010"/>
                  </a:lnTo>
                  <a:lnTo>
                    <a:pt x="1758" y="1007"/>
                  </a:lnTo>
                  <a:lnTo>
                    <a:pt x="1760" y="1007"/>
                  </a:lnTo>
                  <a:lnTo>
                    <a:pt x="1763" y="1003"/>
                  </a:lnTo>
                  <a:lnTo>
                    <a:pt x="1763" y="1001"/>
                  </a:lnTo>
                  <a:lnTo>
                    <a:pt x="1758" y="1001"/>
                  </a:lnTo>
                  <a:lnTo>
                    <a:pt x="1756" y="1003"/>
                  </a:lnTo>
                  <a:lnTo>
                    <a:pt x="1754" y="1007"/>
                  </a:lnTo>
                  <a:lnTo>
                    <a:pt x="1756" y="1008"/>
                  </a:lnTo>
                  <a:lnTo>
                    <a:pt x="1754" y="1012"/>
                  </a:lnTo>
                  <a:lnTo>
                    <a:pt x="1753" y="1014"/>
                  </a:lnTo>
                  <a:lnTo>
                    <a:pt x="1751" y="1014"/>
                  </a:lnTo>
                  <a:lnTo>
                    <a:pt x="1749" y="1016"/>
                  </a:lnTo>
                  <a:lnTo>
                    <a:pt x="1747" y="1016"/>
                  </a:lnTo>
                  <a:lnTo>
                    <a:pt x="1749" y="1001"/>
                  </a:lnTo>
                  <a:lnTo>
                    <a:pt x="1749" y="1000"/>
                  </a:lnTo>
                  <a:lnTo>
                    <a:pt x="1749" y="996"/>
                  </a:lnTo>
                  <a:lnTo>
                    <a:pt x="1749" y="992"/>
                  </a:lnTo>
                  <a:lnTo>
                    <a:pt x="1746" y="992"/>
                  </a:lnTo>
                  <a:lnTo>
                    <a:pt x="1731" y="994"/>
                  </a:lnTo>
                  <a:lnTo>
                    <a:pt x="1724" y="989"/>
                  </a:lnTo>
                  <a:lnTo>
                    <a:pt x="1726" y="983"/>
                  </a:lnTo>
                  <a:lnTo>
                    <a:pt x="1733" y="978"/>
                  </a:lnTo>
                  <a:lnTo>
                    <a:pt x="1735" y="976"/>
                  </a:lnTo>
                  <a:lnTo>
                    <a:pt x="1740" y="973"/>
                  </a:lnTo>
                  <a:lnTo>
                    <a:pt x="1744" y="967"/>
                  </a:lnTo>
                  <a:lnTo>
                    <a:pt x="1746" y="966"/>
                  </a:lnTo>
                  <a:lnTo>
                    <a:pt x="1747" y="966"/>
                  </a:lnTo>
                  <a:lnTo>
                    <a:pt x="1763" y="950"/>
                  </a:lnTo>
                  <a:lnTo>
                    <a:pt x="1767" y="944"/>
                  </a:lnTo>
                  <a:lnTo>
                    <a:pt x="1769" y="942"/>
                  </a:lnTo>
                  <a:lnTo>
                    <a:pt x="1770" y="941"/>
                  </a:lnTo>
                  <a:lnTo>
                    <a:pt x="1770" y="937"/>
                  </a:lnTo>
                  <a:lnTo>
                    <a:pt x="1774" y="934"/>
                  </a:lnTo>
                  <a:lnTo>
                    <a:pt x="1776" y="932"/>
                  </a:lnTo>
                  <a:lnTo>
                    <a:pt x="1778" y="932"/>
                  </a:lnTo>
                  <a:lnTo>
                    <a:pt x="1779" y="928"/>
                  </a:lnTo>
                  <a:lnTo>
                    <a:pt x="1788" y="917"/>
                  </a:lnTo>
                  <a:lnTo>
                    <a:pt x="1790" y="917"/>
                  </a:lnTo>
                  <a:lnTo>
                    <a:pt x="1795" y="910"/>
                  </a:lnTo>
                  <a:lnTo>
                    <a:pt x="1799" y="907"/>
                  </a:lnTo>
                  <a:lnTo>
                    <a:pt x="1799" y="907"/>
                  </a:lnTo>
                  <a:lnTo>
                    <a:pt x="1806" y="901"/>
                  </a:lnTo>
                  <a:lnTo>
                    <a:pt x="1808" y="898"/>
                  </a:lnTo>
                  <a:lnTo>
                    <a:pt x="1810" y="892"/>
                  </a:lnTo>
                  <a:lnTo>
                    <a:pt x="1851" y="855"/>
                  </a:lnTo>
                  <a:lnTo>
                    <a:pt x="1894" y="853"/>
                  </a:lnTo>
                  <a:lnTo>
                    <a:pt x="1894" y="857"/>
                  </a:lnTo>
                  <a:lnTo>
                    <a:pt x="1895" y="860"/>
                  </a:lnTo>
                  <a:lnTo>
                    <a:pt x="1897" y="860"/>
                  </a:lnTo>
                  <a:lnTo>
                    <a:pt x="1901" y="859"/>
                  </a:lnTo>
                  <a:lnTo>
                    <a:pt x="1903" y="859"/>
                  </a:lnTo>
                  <a:lnTo>
                    <a:pt x="1903" y="851"/>
                  </a:lnTo>
                  <a:lnTo>
                    <a:pt x="1904" y="851"/>
                  </a:lnTo>
                  <a:lnTo>
                    <a:pt x="1920" y="857"/>
                  </a:lnTo>
                  <a:lnTo>
                    <a:pt x="1926" y="857"/>
                  </a:lnTo>
                  <a:lnTo>
                    <a:pt x="1926" y="855"/>
                  </a:lnTo>
                  <a:lnTo>
                    <a:pt x="1928" y="853"/>
                  </a:lnTo>
                  <a:lnTo>
                    <a:pt x="1933" y="853"/>
                  </a:lnTo>
                  <a:lnTo>
                    <a:pt x="1936" y="859"/>
                  </a:lnTo>
                  <a:lnTo>
                    <a:pt x="1938" y="859"/>
                  </a:lnTo>
                  <a:lnTo>
                    <a:pt x="1942" y="857"/>
                  </a:lnTo>
                  <a:lnTo>
                    <a:pt x="1942" y="855"/>
                  </a:lnTo>
                  <a:lnTo>
                    <a:pt x="1942" y="855"/>
                  </a:lnTo>
                  <a:lnTo>
                    <a:pt x="1940" y="851"/>
                  </a:lnTo>
                  <a:lnTo>
                    <a:pt x="1942" y="850"/>
                  </a:lnTo>
                  <a:lnTo>
                    <a:pt x="1945" y="850"/>
                  </a:lnTo>
                  <a:lnTo>
                    <a:pt x="1945" y="848"/>
                  </a:lnTo>
                  <a:lnTo>
                    <a:pt x="1944" y="846"/>
                  </a:lnTo>
                  <a:lnTo>
                    <a:pt x="1945" y="844"/>
                  </a:lnTo>
                  <a:lnTo>
                    <a:pt x="1949" y="843"/>
                  </a:lnTo>
                  <a:lnTo>
                    <a:pt x="1951" y="843"/>
                  </a:lnTo>
                  <a:lnTo>
                    <a:pt x="1965" y="846"/>
                  </a:lnTo>
                  <a:lnTo>
                    <a:pt x="1969" y="846"/>
                  </a:lnTo>
                  <a:lnTo>
                    <a:pt x="1972" y="850"/>
                  </a:lnTo>
                  <a:lnTo>
                    <a:pt x="1972" y="850"/>
                  </a:lnTo>
                  <a:lnTo>
                    <a:pt x="1974" y="851"/>
                  </a:lnTo>
                  <a:lnTo>
                    <a:pt x="1976" y="848"/>
                  </a:lnTo>
                  <a:lnTo>
                    <a:pt x="1979" y="846"/>
                  </a:lnTo>
                  <a:lnTo>
                    <a:pt x="1983" y="848"/>
                  </a:lnTo>
                  <a:lnTo>
                    <a:pt x="1988" y="853"/>
                  </a:lnTo>
                  <a:lnTo>
                    <a:pt x="1990" y="855"/>
                  </a:lnTo>
                  <a:lnTo>
                    <a:pt x="1995" y="857"/>
                  </a:lnTo>
                  <a:lnTo>
                    <a:pt x="1997" y="859"/>
                  </a:lnTo>
                  <a:lnTo>
                    <a:pt x="1994" y="860"/>
                  </a:lnTo>
                  <a:lnTo>
                    <a:pt x="1981" y="860"/>
                  </a:lnTo>
                  <a:lnTo>
                    <a:pt x="1979" y="862"/>
                  </a:lnTo>
                  <a:lnTo>
                    <a:pt x="1979" y="864"/>
                  </a:lnTo>
                  <a:lnTo>
                    <a:pt x="1983" y="869"/>
                  </a:lnTo>
                  <a:lnTo>
                    <a:pt x="1992" y="869"/>
                  </a:lnTo>
                  <a:lnTo>
                    <a:pt x="1995" y="869"/>
                  </a:lnTo>
                  <a:lnTo>
                    <a:pt x="1997" y="866"/>
                  </a:lnTo>
                  <a:lnTo>
                    <a:pt x="2001" y="864"/>
                  </a:lnTo>
                  <a:lnTo>
                    <a:pt x="2002" y="866"/>
                  </a:lnTo>
                  <a:lnTo>
                    <a:pt x="2006" y="867"/>
                  </a:lnTo>
                  <a:lnTo>
                    <a:pt x="2008" y="866"/>
                  </a:lnTo>
                  <a:lnTo>
                    <a:pt x="2010" y="864"/>
                  </a:lnTo>
                  <a:lnTo>
                    <a:pt x="2013" y="862"/>
                  </a:lnTo>
                  <a:lnTo>
                    <a:pt x="2015" y="860"/>
                  </a:lnTo>
                  <a:lnTo>
                    <a:pt x="2019" y="859"/>
                  </a:lnTo>
                  <a:lnTo>
                    <a:pt x="2022" y="860"/>
                  </a:lnTo>
                  <a:lnTo>
                    <a:pt x="2024" y="864"/>
                  </a:lnTo>
                  <a:lnTo>
                    <a:pt x="2027" y="864"/>
                  </a:lnTo>
                  <a:lnTo>
                    <a:pt x="2031" y="862"/>
                  </a:lnTo>
                  <a:lnTo>
                    <a:pt x="2031" y="860"/>
                  </a:lnTo>
                  <a:lnTo>
                    <a:pt x="2036" y="860"/>
                  </a:lnTo>
                  <a:lnTo>
                    <a:pt x="2038" y="862"/>
                  </a:lnTo>
                  <a:lnTo>
                    <a:pt x="2038" y="860"/>
                  </a:lnTo>
                  <a:lnTo>
                    <a:pt x="2042" y="860"/>
                  </a:lnTo>
                  <a:lnTo>
                    <a:pt x="2042" y="857"/>
                  </a:lnTo>
                  <a:lnTo>
                    <a:pt x="2042" y="855"/>
                  </a:lnTo>
                  <a:lnTo>
                    <a:pt x="2040" y="851"/>
                  </a:lnTo>
                  <a:lnTo>
                    <a:pt x="2033" y="850"/>
                  </a:lnTo>
                  <a:lnTo>
                    <a:pt x="2027" y="850"/>
                  </a:lnTo>
                  <a:lnTo>
                    <a:pt x="2027" y="848"/>
                  </a:lnTo>
                  <a:lnTo>
                    <a:pt x="2029" y="846"/>
                  </a:lnTo>
                  <a:lnTo>
                    <a:pt x="2027" y="839"/>
                  </a:lnTo>
                  <a:lnTo>
                    <a:pt x="2027" y="837"/>
                  </a:lnTo>
                  <a:lnTo>
                    <a:pt x="2029" y="839"/>
                  </a:lnTo>
                  <a:lnTo>
                    <a:pt x="2031" y="839"/>
                  </a:lnTo>
                  <a:lnTo>
                    <a:pt x="2038" y="825"/>
                  </a:lnTo>
                  <a:lnTo>
                    <a:pt x="2042" y="821"/>
                  </a:lnTo>
                  <a:lnTo>
                    <a:pt x="2045" y="819"/>
                  </a:lnTo>
                  <a:lnTo>
                    <a:pt x="2054" y="809"/>
                  </a:lnTo>
                  <a:lnTo>
                    <a:pt x="2056" y="807"/>
                  </a:lnTo>
                  <a:lnTo>
                    <a:pt x="2067" y="794"/>
                  </a:lnTo>
                  <a:lnTo>
                    <a:pt x="2067" y="785"/>
                  </a:lnTo>
                  <a:lnTo>
                    <a:pt x="2076" y="778"/>
                  </a:lnTo>
                  <a:lnTo>
                    <a:pt x="2079" y="776"/>
                  </a:lnTo>
                  <a:lnTo>
                    <a:pt x="2081" y="775"/>
                  </a:lnTo>
                  <a:lnTo>
                    <a:pt x="2090" y="775"/>
                  </a:lnTo>
                  <a:lnTo>
                    <a:pt x="2101" y="773"/>
                  </a:lnTo>
                  <a:lnTo>
                    <a:pt x="2102" y="771"/>
                  </a:lnTo>
                  <a:lnTo>
                    <a:pt x="2104" y="769"/>
                  </a:lnTo>
                  <a:lnTo>
                    <a:pt x="2106" y="769"/>
                  </a:lnTo>
                  <a:lnTo>
                    <a:pt x="2110" y="773"/>
                  </a:lnTo>
                  <a:lnTo>
                    <a:pt x="2111" y="775"/>
                  </a:lnTo>
                  <a:lnTo>
                    <a:pt x="2113" y="778"/>
                  </a:lnTo>
                  <a:lnTo>
                    <a:pt x="2117" y="778"/>
                  </a:lnTo>
                  <a:lnTo>
                    <a:pt x="2126" y="769"/>
                  </a:lnTo>
                  <a:lnTo>
                    <a:pt x="2124" y="782"/>
                  </a:lnTo>
                  <a:lnTo>
                    <a:pt x="2122" y="785"/>
                  </a:lnTo>
                  <a:lnTo>
                    <a:pt x="2118" y="791"/>
                  </a:lnTo>
                  <a:lnTo>
                    <a:pt x="2118" y="794"/>
                  </a:lnTo>
                  <a:lnTo>
                    <a:pt x="2120" y="796"/>
                  </a:lnTo>
                  <a:lnTo>
                    <a:pt x="2120" y="798"/>
                  </a:lnTo>
                  <a:lnTo>
                    <a:pt x="2118" y="800"/>
                  </a:lnTo>
                  <a:lnTo>
                    <a:pt x="2117" y="801"/>
                  </a:lnTo>
                  <a:lnTo>
                    <a:pt x="2118" y="803"/>
                  </a:lnTo>
                  <a:lnTo>
                    <a:pt x="2127" y="800"/>
                  </a:lnTo>
                  <a:lnTo>
                    <a:pt x="2122" y="812"/>
                  </a:lnTo>
                  <a:lnTo>
                    <a:pt x="2122" y="816"/>
                  </a:lnTo>
                  <a:lnTo>
                    <a:pt x="2126" y="814"/>
                  </a:lnTo>
                  <a:lnTo>
                    <a:pt x="2129" y="810"/>
                  </a:lnTo>
                  <a:lnTo>
                    <a:pt x="2131" y="810"/>
                  </a:lnTo>
                  <a:lnTo>
                    <a:pt x="2158" y="780"/>
                  </a:lnTo>
                  <a:lnTo>
                    <a:pt x="2161" y="780"/>
                  </a:lnTo>
                  <a:lnTo>
                    <a:pt x="2163" y="780"/>
                  </a:lnTo>
                  <a:lnTo>
                    <a:pt x="2165" y="776"/>
                  </a:lnTo>
                  <a:lnTo>
                    <a:pt x="2167" y="778"/>
                  </a:lnTo>
                  <a:lnTo>
                    <a:pt x="2167" y="782"/>
                  </a:lnTo>
                  <a:lnTo>
                    <a:pt x="2167" y="784"/>
                  </a:lnTo>
                  <a:lnTo>
                    <a:pt x="2170" y="784"/>
                  </a:lnTo>
                  <a:lnTo>
                    <a:pt x="2172" y="778"/>
                  </a:lnTo>
                  <a:lnTo>
                    <a:pt x="2168" y="776"/>
                  </a:lnTo>
                  <a:lnTo>
                    <a:pt x="2168" y="775"/>
                  </a:lnTo>
                  <a:lnTo>
                    <a:pt x="2170" y="766"/>
                  </a:lnTo>
                  <a:lnTo>
                    <a:pt x="2170" y="762"/>
                  </a:lnTo>
                  <a:lnTo>
                    <a:pt x="2172" y="759"/>
                  </a:lnTo>
                  <a:lnTo>
                    <a:pt x="2172" y="755"/>
                  </a:lnTo>
                  <a:lnTo>
                    <a:pt x="2174" y="753"/>
                  </a:lnTo>
                  <a:lnTo>
                    <a:pt x="2177" y="748"/>
                  </a:lnTo>
                  <a:lnTo>
                    <a:pt x="2190" y="744"/>
                  </a:lnTo>
                  <a:lnTo>
                    <a:pt x="2195" y="744"/>
                  </a:lnTo>
                  <a:lnTo>
                    <a:pt x="2199" y="750"/>
                  </a:lnTo>
                  <a:lnTo>
                    <a:pt x="2197" y="753"/>
                  </a:lnTo>
                  <a:lnTo>
                    <a:pt x="2195" y="752"/>
                  </a:lnTo>
                  <a:lnTo>
                    <a:pt x="2186" y="760"/>
                  </a:lnTo>
                  <a:lnTo>
                    <a:pt x="2184" y="778"/>
                  </a:lnTo>
                  <a:lnTo>
                    <a:pt x="2181" y="782"/>
                  </a:lnTo>
                  <a:lnTo>
                    <a:pt x="2181" y="787"/>
                  </a:lnTo>
                  <a:lnTo>
                    <a:pt x="2181" y="789"/>
                  </a:lnTo>
                  <a:lnTo>
                    <a:pt x="2181" y="793"/>
                  </a:lnTo>
                  <a:lnTo>
                    <a:pt x="2179" y="794"/>
                  </a:lnTo>
                  <a:lnTo>
                    <a:pt x="2177" y="796"/>
                  </a:lnTo>
                  <a:lnTo>
                    <a:pt x="2177" y="801"/>
                  </a:lnTo>
                  <a:lnTo>
                    <a:pt x="2179" y="803"/>
                  </a:lnTo>
                  <a:lnTo>
                    <a:pt x="2179" y="805"/>
                  </a:lnTo>
                  <a:lnTo>
                    <a:pt x="2174" y="809"/>
                  </a:lnTo>
                  <a:lnTo>
                    <a:pt x="2170" y="809"/>
                  </a:lnTo>
                  <a:lnTo>
                    <a:pt x="2167" y="810"/>
                  </a:lnTo>
                  <a:lnTo>
                    <a:pt x="2163" y="816"/>
                  </a:lnTo>
                  <a:lnTo>
                    <a:pt x="2159" y="816"/>
                  </a:lnTo>
                  <a:lnTo>
                    <a:pt x="2151" y="819"/>
                  </a:lnTo>
                  <a:lnTo>
                    <a:pt x="2151" y="819"/>
                  </a:lnTo>
                  <a:lnTo>
                    <a:pt x="2151" y="823"/>
                  </a:lnTo>
                  <a:lnTo>
                    <a:pt x="2149" y="826"/>
                  </a:lnTo>
                  <a:lnTo>
                    <a:pt x="2135" y="844"/>
                  </a:lnTo>
                  <a:lnTo>
                    <a:pt x="2127" y="848"/>
                  </a:lnTo>
                  <a:lnTo>
                    <a:pt x="2126" y="853"/>
                  </a:lnTo>
                  <a:lnTo>
                    <a:pt x="2122" y="855"/>
                  </a:lnTo>
                  <a:lnTo>
                    <a:pt x="2117" y="862"/>
                  </a:lnTo>
                  <a:lnTo>
                    <a:pt x="2117" y="867"/>
                  </a:lnTo>
                  <a:lnTo>
                    <a:pt x="2093" y="892"/>
                  </a:lnTo>
                  <a:lnTo>
                    <a:pt x="2088" y="896"/>
                  </a:lnTo>
                  <a:lnTo>
                    <a:pt x="2083" y="896"/>
                  </a:lnTo>
                  <a:lnTo>
                    <a:pt x="2079" y="903"/>
                  </a:lnTo>
                  <a:lnTo>
                    <a:pt x="2072" y="901"/>
                  </a:lnTo>
                  <a:lnTo>
                    <a:pt x="2070" y="901"/>
                  </a:lnTo>
                  <a:lnTo>
                    <a:pt x="2072" y="910"/>
                  </a:lnTo>
                  <a:lnTo>
                    <a:pt x="2068" y="923"/>
                  </a:lnTo>
                  <a:lnTo>
                    <a:pt x="2056" y="930"/>
                  </a:lnTo>
                  <a:lnTo>
                    <a:pt x="2049" y="957"/>
                  </a:lnTo>
                  <a:lnTo>
                    <a:pt x="2054" y="1010"/>
                  </a:lnTo>
                  <a:lnTo>
                    <a:pt x="2054" y="1010"/>
                  </a:lnTo>
                  <a:lnTo>
                    <a:pt x="2068" y="1091"/>
                  </a:lnTo>
                  <a:lnTo>
                    <a:pt x="2092" y="1066"/>
                  </a:lnTo>
                  <a:lnTo>
                    <a:pt x="2095" y="1053"/>
                  </a:lnTo>
                  <a:lnTo>
                    <a:pt x="2095" y="1048"/>
                  </a:lnTo>
                  <a:lnTo>
                    <a:pt x="2097" y="1046"/>
                  </a:lnTo>
                  <a:lnTo>
                    <a:pt x="2097" y="1041"/>
                  </a:lnTo>
                  <a:lnTo>
                    <a:pt x="2095" y="1041"/>
                  </a:lnTo>
                  <a:lnTo>
                    <a:pt x="2097" y="1039"/>
                  </a:lnTo>
                  <a:lnTo>
                    <a:pt x="2099" y="1039"/>
                  </a:lnTo>
                  <a:lnTo>
                    <a:pt x="2101" y="1039"/>
                  </a:lnTo>
                  <a:lnTo>
                    <a:pt x="2108" y="1033"/>
                  </a:lnTo>
                  <a:lnTo>
                    <a:pt x="2115" y="1030"/>
                  </a:lnTo>
                  <a:lnTo>
                    <a:pt x="2120" y="1032"/>
                  </a:lnTo>
                  <a:lnTo>
                    <a:pt x="2120" y="1030"/>
                  </a:lnTo>
                  <a:lnTo>
                    <a:pt x="2118" y="1028"/>
                  </a:lnTo>
                  <a:lnTo>
                    <a:pt x="2118" y="1010"/>
                  </a:lnTo>
                  <a:lnTo>
                    <a:pt x="2129" y="998"/>
                  </a:lnTo>
                  <a:lnTo>
                    <a:pt x="2135" y="994"/>
                  </a:lnTo>
                  <a:lnTo>
                    <a:pt x="2140" y="994"/>
                  </a:lnTo>
                  <a:lnTo>
                    <a:pt x="2142" y="996"/>
                  </a:lnTo>
                  <a:lnTo>
                    <a:pt x="2145" y="996"/>
                  </a:lnTo>
                  <a:lnTo>
                    <a:pt x="2149" y="996"/>
                  </a:lnTo>
                  <a:lnTo>
                    <a:pt x="2152" y="991"/>
                  </a:lnTo>
                  <a:lnTo>
                    <a:pt x="2154" y="989"/>
                  </a:lnTo>
                  <a:lnTo>
                    <a:pt x="2149" y="980"/>
                  </a:lnTo>
                  <a:lnTo>
                    <a:pt x="2145" y="971"/>
                  </a:lnTo>
                  <a:lnTo>
                    <a:pt x="2151" y="957"/>
                  </a:lnTo>
                  <a:lnTo>
                    <a:pt x="2152" y="951"/>
                  </a:lnTo>
                  <a:lnTo>
                    <a:pt x="2158" y="950"/>
                  </a:lnTo>
                  <a:lnTo>
                    <a:pt x="2156" y="944"/>
                  </a:lnTo>
                  <a:lnTo>
                    <a:pt x="2156" y="944"/>
                  </a:lnTo>
                  <a:lnTo>
                    <a:pt x="2165" y="941"/>
                  </a:lnTo>
                  <a:lnTo>
                    <a:pt x="2167" y="939"/>
                  </a:lnTo>
                  <a:lnTo>
                    <a:pt x="2167" y="941"/>
                  </a:lnTo>
                  <a:lnTo>
                    <a:pt x="2165" y="944"/>
                  </a:lnTo>
                  <a:lnTo>
                    <a:pt x="2163" y="944"/>
                  </a:lnTo>
                  <a:lnTo>
                    <a:pt x="2161" y="948"/>
                  </a:lnTo>
                  <a:lnTo>
                    <a:pt x="2165" y="953"/>
                  </a:lnTo>
                  <a:lnTo>
                    <a:pt x="2167" y="955"/>
                  </a:lnTo>
                  <a:lnTo>
                    <a:pt x="2168" y="955"/>
                  </a:lnTo>
                  <a:lnTo>
                    <a:pt x="2172" y="950"/>
                  </a:lnTo>
                  <a:lnTo>
                    <a:pt x="2172" y="946"/>
                  </a:lnTo>
                  <a:lnTo>
                    <a:pt x="2170" y="935"/>
                  </a:lnTo>
                  <a:lnTo>
                    <a:pt x="2168" y="934"/>
                  </a:lnTo>
                  <a:lnTo>
                    <a:pt x="2165" y="934"/>
                  </a:lnTo>
                  <a:lnTo>
                    <a:pt x="2163" y="934"/>
                  </a:lnTo>
                  <a:lnTo>
                    <a:pt x="2163" y="917"/>
                  </a:lnTo>
                  <a:lnTo>
                    <a:pt x="2165" y="914"/>
                  </a:lnTo>
                  <a:lnTo>
                    <a:pt x="2168" y="910"/>
                  </a:lnTo>
                  <a:lnTo>
                    <a:pt x="2172" y="905"/>
                  </a:lnTo>
                  <a:lnTo>
                    <a:pt x="2170" y="903"/>
                  </a:lnTo>
                  <a:lnTo>
                    <a:pt x="2161" y="898"/>
                  </a:lnTo>
                  <a:lnTo>
                    <a:pt x="2158" y="898"/>
                  </a:lnTo>
                  <a:lnTo>
                    <a:pt x="2158" y="903"/>
                  </a:lnTo>
                  <a:lnTo>
                    <a:pt x="2156" y="903"/>
                  </a:lnTo>
                  <a:lnTo>
                    <a:pt x="2154" y="903"/>
                  </a:lnTo>
                  <a:lnTo>
                    <a:pt x="2152" y="901"/>
                  </a:lnTo>
                  <a:lnTo>
                    <a:pt x="2151" y="898"/>
                  </a:lnTo>
                  <a:lnTo>
                    <a:pt x="2151" y="892"/>
                  </a:lnTo>
                  <a:lnTo>
                    <a:pt x="2167" y="866"/>
                  </a:lnTo>
                  <a:lnTo>
                    <a:pt x="2165" y="862"/>
                  </a:lnTo>
                  <a:lnTo>
                    <a:pt x="2167" y="860"/>
                  </a:lnTo>
                  <a:lnTo>
                    <a:pt x="2170" y="862"/>
                  </a:lnTo>
                  <a:lnTo>
                    <a:pt x="2168" y="860"/>
                  </a:lnTo>
                  <a:lnTo>
                    <a:pt x="2168" y="857"/>
                  </a:lnTo>
                  <a:lnTo>
                    <a:pt x="2172" y="857"/>
                  </a:lnTo>
                  <a:lnTo>
                    <a:pt x="2172" y="855"/>
                  </a:lnTo>
                  <a:lnTo>
                    <a:pt x="2172" y="850"/>
                  </a:lnTo>
                  <a:lnTo>
                    <a:pt x="2172" y="846"/>
                  </a:lnTo>
                  <a:lnTo>
                    <a:pt x="2174" y="843"/>
                  </a:lnTo>
                  <a:lnTo>
                    <a:pt x="2174" y="841"/>
                  </a:lnTo>
                  <a:lnTo>
                    <a:pt x="2176" y="837"/>
                  </a:lnTo>
                  <a:lnTo>
                    <a:pt x="2179" y="837"/>
                  </a:lnTo>
                  <a:lnTo>
                    <a:pt x="2183" y="834"/>
                  </a:lnTo>
                  <a:lnTo>
                    <a:pt x="2184" y="835"/>
                  </a:lnTo>
                  <a:lnTo>
                    <a:pt x="2186" y="839"/>
                  </a:lnTo>
                  <a:lnTo>
                    <a:pt x="2188" y="835"/>
                  </a:lnTo>
                  <a:lnTo>
                    <a:pt x="2192" y="832"/>
                  </a:lnTo>
                  <a:lnTo>
                    <a:pt x="2195" y="835"/>
                  </a:lnTo>
                  <a:lnTo>
                    <a:pt x="2197" y="839"/>
                  </a:lnTo>
                  <a:lnTo>
                    <a:pt x="2199" y="839"/>
                  </a:lnTo>
                  <a:lnTo>
                    <a:pt x="2201" y="835"/>
                  </a:lnTo>
                  <a:lnTo>
                    <a:pt x="2201" y="832"/>
                  </a:lnTo>
                  <a:lnTo>
                    <a:pt x="2204" y="828"/>
                  </a:lnTo>
                  <a:lnTo>
                    <a:pt x="2213" y="823"/>
                  </a:lnTo>
                  <a:lnTo>
                    <a:pt x="2218" y="818"/>
                  </a:lnTo>
                  <a:lnTo>
                    <a:pt x="2220" y="818"/>
                  </a:lnTo>
                  <a:lnTo>
                    <a:pt x="2220" y="819"/>
                  </a:lnTo>
                  <a:lnTo>
                    <a:pt x="2218" y="823"/>
                  </a:lnTo>
                  <a:lnTo>
                    <a:pt x="2220" y="828"/>
                  </a:lnTo>
                  <a:lnTo>
                    <a:pt x="2218" y="837"/>
                  </a:lnTo>
                  <a:lnTo>
                    <a:pt x="2217" y="837"/>
                  </a:lnTo>
                  <a:lnTo>
                    <a:pt x="2217" y="839"/>
                  </a:lnTo>
                  <a:lnTo>
                    <a:pt x="2218" y="839"/>
                  </a:lnTo>
                  <a:lnTo>
                    <a:pt x="2231" y="826"/>
                  </a:lnTo>
                  <a:lnTo>
                    <a:pt x="2231" y="825"/>
                  </a:lnTo>
                  <a:lnTo>
                    <a:pt x="2231" y="821"/>
                  </a:lnTo>
                  <a:lnTo>
                    <a:pt x="2231" y="821"/>
                  </a:lnTo>
                  <a:lnTo>
                    <a:pt x="2233" y="823"/>
                  </a:lnTo>
                  <a:lnTo>
                    <a:pt x="2236" y="819"/>
                  </a:lnTo>
                  <a:lnTo>
                    <a:pt x="2240" y="819"/>
                  </a:lnTo>
                  <a:lnTo>
                    <a:pt x="2243" y="816"/>
                  </a:lnTo>
                  <a:lnTo>
                    <a:pt x="2247" y="816"/>
                  </a:lnTo>
                  <a:lnTo>
                    <a:pt x="2250" y="814"/>
                  </a:lnTo>
                  <a:lnTo>
                    <a:pt x="2250" y="814"/>
                  </a:lnTo>
                  <a:lnTo>
                    <a:pt x="2261" y="814"/>
                  </a:lnTo>
                  <a:lnTo>
                    <a:pt x="2270" y="818"/>
                  </a:lnTo>
                  <a:lnTo>
                    <a:pt x="2274" y="821"/>
                  </a:lnTo>
                  <a:lnTo>
                    <a:pt x="2274" y="825"/>
                  </a:lnTo>
                  <a:lnTo>
                    <a:pt x="2281" y="832"/>
                  </a:lnTo>
                  <a:lnTo>
                    <a:pt x="2281" y="834"/>
                  </a:lnTo>
                  <a:lnTo>
                    <a:pt x="2284" y="835"/>
                  </a:lnTo>
                  <a:lnTo>
                    <a:pt x="2286" y="834"/>
                  </a:lnTo>
                  <a:lnTo>
                    <a:pt x="2286" y="830"/>
                  </a:lnTo>
                  <a:lnTo>
                    <a:pt x="2288" y="821"/>
                  </a:lnTo>
                  <a:lnTo>
                    <a:pt x="2288" y="819"/>
                  </a:lnTo>
                  <a:lnTo>
                    <a:pt x="2288" y="819"/>
                  </a:lnTo>
                  <a:lnTo>
                    <a:pt x="2293" y="816"/>
                  </a:lnTo>
                  <a:lnTo>
                    <a:pt x="2295" y="816"/>
                  </a:lnTo>
                  <a:lnTo>
                    <a:pt x="2297" y="814"/>
                  </a:lnTo>
                  <a:lnTo>
                    <a:pt x="2299" y="814"/>
                  </a:lnTo>
                  <a:lnTo>
                    <a:pt x="2300" y="814"/>
                  </a:lnTo>
                  <a:lnTo>
                    <a:pt x="2304" y="810"/>
                  </a:lnTo>
                  <a:lnTo>
                    <a:pt x="2306" y="809"/>
                  </a:lnTo>
                  <a:lnTo>
                    <a:pt x="2306" y="809"/>
                  </a:lnTo>
                  <a:lnTo>
                    <a:pt x="2308" y="805"/>
                  </a:lnTo>
                  <a:lnTo>
                    <a:pt x="2309" y="805"/>
                  </a:lnTo>
                  <a:lnTo>
                    <a:pt x="2311" y="803"/>
                  </a:lnTo>
                  <a:lnTo>
                    <a:pt x="2313" y="803"/>
                  </a:lnTo>
                  <a:lnTo>
                    <a:pt x="2313" y="803"/>
                  </a:lnTo>
                  <a:lnTo>
                    <a:pt x="2313" y="801"/>
                  </a:lnTo>
                  <a:lnTo>
                    <a:pt x="2311" y="800"/>
                  </a:lnTo>
                  <a:lnTo>
                    <a:pt x="2311" y="798"/>
                  </a:lnTo>
                  <a:lnTo>
                    <a:pt x="2315" y="800"/>
                  </a:lnTo>
                  <a:lnTo>
                    <a:pt x="2317" y="801"/>
                  </a:lnTo>
                  <a:lnTo>
                    <a:pt x="2318" y="800"/>
                  </a:lnTo>
                  <a:lnTo>
                    <a:pt x="2318" y="796"/>
                  </a:lnTo>
                  <a:lnTo>
                    <a:pt x="2317" y="794"/>
                  </a:lnTo>
                  <a:lnTo>
                    <a:pt x="2320" y="794"/>
                  </a:lnTo>
                  <a:lnTo>
                    <a:pt x="2324" y="793"/>
                  </a:lnTo>
                  <a:lnTo>
                    <a:pt x="2324" y="793"/>
                  </a:lnTo>
                  <a:lnTo>
                    <a:pt x="2325" y="791"/>
                  </a:lnTo>
                  <a:lnTo>
                    <a:pt x="2324" y="787"/>
                  </a:lnTo>
                  <a:lnTo>
                    <a:pt x="2325" y="787"/>
                  </a:lnTo>
                  <a:lnTo>
                    <a:pt x="2327" y="789"/>
                  </a:lnTo>
                  <a:lnTo>
                    <a:pt x="2327" y="789"/>
                  </a:lnTo>
                  <a:lnTo>
                    <a:pt x="2329" y="787"/>
                  </a:lnTo>
                  <a:lnTo>
                    <a:pt x="2331" y="785"/>
                  </a:lnTo>
                  <a:lnTo>
                    <a:pt x="2333" y="784"/>
                  </a:lnTo>
                  <a:lnTo>
                    <a:pt x="2333" y="784"/>
                  </a:lnTo>
                  <a:lnTo>
                    <a:pt x="2334" y="782"/>
                  </a:lnTo>
                  <a:lnTo>
                    <a:pt x="2334" y="778"/>
                  </a:lnTo>
                  <a:lnTo>
                    <a:pt x="2334" y="776"/>
                  </a:lnTo>
                  <a:lnTo>
                    <a:pt x="2336" y="776"/>
                  </a:lnTo>
                  <a:lnTo>
                    <a:pt x="2338" y="778"/>
                  </a:lnTo>
                  <a:lnTo>
                    <a:pt x="2340" y="780"/>
                  </a:lnTo>
                  <a:lnTo>
                    <a:pt x="2341" y="778"/>
                  </a:lnTo>
                  <a:lnTo>
                    <a:pt x="2345" y="775"/>
                  </a:lnTo>
                  <a:lnTo>
                    <a:pt x="2352" y="773"/>
                  </a:lnTo>
                  <a:lnTo>
                    <a:pt x="2356" y="771"/>
                  </a:lnTo>
                  <a:lnTo>
                    <a:pt x="2359" y="768"/>
                  </a:lnTo>
                  <a:lnTo>
                    <a:pt x="2361" y="766"/>
                  </a:lnTo>
                  <a:lnTo>
                    <a:pt x="2361" y="764"/>
                  </a:lnTo>
                  <a:lnTo>
                    <a:pt x="2361" y="762"/>
                  </a:lnTo>
                  <a:lnTo>
                    <a:pt x="2363" y="762"/>
                  </a:lnTo>
                  <a:lnTo>
                    <a:pt x="2363" y="764"/>
                  </a:lnTo>
                  <a:lnTo>
                    <a:pt x="2363" y="764"/>
                  </a:lnTo>
                  <a:lnTo>
                    <a:pt x="2370" y="760"/>
                  </a:lnTo>
                  <a:lnTo>
                    <a:pt x="2372" y="760"/>
                  </a:lnTo>
                  <a:lnTo>
                    <a:pt x="2386" y="752"/>
                  </a:lnTo>
                  <a:lnTo>
                    <a:pt x="2393" y="750"/>
                  </a:lnTo>
                  <a:lnTo>
                    <a:pt x="2395" y="748"/>
                  </a:lnTo>
                  <a:lnTo>
                    <a:pt x="2395" y="746"/>
                  </a:lnTo>
                  <a:lnTo>
                    <a:pt x="2393" y="746"/>
                  </a:lnTo>
                  <a:lnTo>
                    <a:pt x="2390" y="739"/>
                  </a:lnTo>
                  <a:lnTo>
                    <a:pt x="2391" y="737"/>
                  </a:lnTo>
                  <a:lnTo>
                    <a:pt x="2395" y="744"/>
                  </a:lnTo>
                  <a:lnTo>
                    <a:pt x="2397" y="746"/>
                  </a:lnTo>
                  <a:lnTo>
                    <a:pt x="2397" y="746"/>
                  </a:lnTo>
                  <a:lnTo>
                    <a:pt x="2397" y="748"/>
                  </a:lnTo>
                  <a:lnTo>
                    <a:pt x="2400" y="748"/>
                  </a:lnTo>
                  <a:lnTo>
                    <a:pt x="2400" y="746"/>
                  </a:lnTo>
                  <a:lnTo>
                    <a:pt x="2399" y="744"/>
                  </a:lnTo>
                  <a:lnTo>
                    <a:pt x="2400" y="744"/>
                  </a:lnTo>
                  <a:lnTo>
                    <a:pt x="2402" y="746"/>
                  </a:lnTo>
                  <a:lnTo>
                    <a:pt x="2404" y="748"/>
                  </a:lnTo>
                  <a:lnTo>
                    <a:pt x="2411" y="750"/>
                  </a:lnTo>
                  <a:lnTo>
                    <a:pt x="2418" y="755"/>
                  </a:lnTo>
                  <a:lnTo>
                    <a:pt x="2422" y="757"/>
                  </a:lnTo>
                  <a:lnTo>
                    <a:pt x="2424" y="757"/>
                  </a:lnTo>
                  <a:lnTo>
                    <a:pt x="2425" y="752"/>
                  </a:lnTo>
                  <a:lnTo>
                    <a:pt x="2427" y="752"/>
                  </a:lnTo>
                  <a:lnTo>
                    <a:pt x="2431" y="746"/>
                  </a:lnTo>
                  <a:lnTo>
                    <a:pt x="2431" y="741"/>
                  </a:lnTo>
                  <a:lnTo>
                    <a:pt x="2431" y="739"/>
                  </a:lnTo>
                  <a:lnTo>
                    <a:pt x="2424" y="735"/>
                  </a:lnTo>
                  <a:lnTo>
                    <a:pt x="2424" y="734"/>
                  </a:lnTo>
                  <a:lnTo>
                    <a:pt x="2422" y="732"/>
                  </a:lnTo>
                  <a:lnTo>
                    <a:pt x="2424" y="732"/>
                  </a:lnTo>
                  <a:lnTo>
                    <a:pt x="2425" y="732"/>
                  </a:lnTo>
                  <a:lnTo>
                    <a:pt x="2429" y="732"/>
                  </a:lnTo>
                  <a:lnTo>
                    <a:pt x="2431" y="730"/>
                  </a:lnTo>
                  <a:lnTo>
                    <a:pt x="2427" y="727"/>
                  </a:lnTo>
                  <a:lnTo>
                    <a:pt x="2425" y="727"/>
                  </a:lnTo>
                  <a:lnTo>
                    <a:pt x="2420" y="718"/>
                  </a:lnTo>
                  <a:lnTo>
                    <a:pt x="2418" y="698"/>
                  </a:lnTo>
                  <a:lnTo>
                    <a:pt x="2415" y="700"/>
                  </a:lnTo>
                  <a:lnTo>
                    <a:pt x="2413" y="696"/>
                  </a:lnTo>
                  <a:lnTo>
                    <a:pt x="2413" y="694"/>
                  </a:lnTo>
                  <a:lnTo>
                    <a:pt x="2415" y="694"/>
                  </a:lnTo>
                  <a:lnTo>
                    <a:pt x="2416" y="694"/>
                  </a:lnTo>
                  <a:lnTo>
                    <a:pt x="2413" y="684"/>
                  </a:lnTo>
                  <a:lnTo>
                    <a:pt x="2411" y="687"/>
                  </a:lnTo>
                  <a:lnTo>
                    <a:pt x="2409" y="689"/>
                  </a:lnTo>
                  <a:lnTo>
                    <a:pt x="2406" y="687"/>
                  </a:lnTo>
                  <a:lnTo>
                    <a:pt x="2404" y="684"/>
                  </a:lnTo>
                  <a:lnTo>
                    <a:pt x="2400" y="684"/>
                  </a:lnTo>
                  <a:lnTo>
                    <a:pt x="2399" y="680"/>
                  </a:lnTo>
                  <a:lnTo>
                    <a:pt x="2399" y="669"/>
                  </a:lnTo>
                  <a:lnTo>
                    <a:pt x="2400" y="668"/>
                  </a:lnTo>
                  <a:lnTo>
                    <a:pt x="2402" y="669"/>
                  </a:lnTo>
                  <a:lnTo>
                    <a:pt x="2408" y="671"/>
                  </a:lnTo>
                  <a:lnTo>
                    <a:pt x="2411" y="669"/>
                  </a:lnTo>
                  <a:lnTo>
                    <a:pt x="2411" y="671"/>
                  </a:lnTo>
                  <a:lnTo>
                    <a:pt x="2413" y="673"/>
                  </a:lnTo>
                  <a:lnTo>
                    <a:pt x="2418" y="671"/>
                  </a:lnTo>
                  <a:lnTo>
                    <a:pt x="2416" y="675"/>
                  </a:lnTo>
                  <a:lnTo>
                    <a:pt x="2416" y="677"/>
                  </a:lnTo>
                  <a:lnTo>
                    <a:pt x="2420" y="673"/>
                  </a:lnTo>
                  <a:lnTo>
                    <a:pt x="2422" y="669"/>
                  </a:lnTo>
                  <a:lnTo>
                    <a:pt x="2431" y="668"/>
                  </a:lnTo>
                  <a:lnTo>
                    <a:pt x="2440" y="657"/>
                  </a:lnTo>
                  <a:lnTo>
                    <a:pt x="2440" y="657"/>
                  </a:lnTo>
                  <a:lnTo>
                    <a:pt x="2440" y="65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3" name="Freeform 5772"/>
            <p:cNvSpPr>
              <a:spLocks/>
            </p:cNvSpPr>
            <p:nvPr/>
          </p:nvSpPr>
          <p:spPr bwMode="auto">
            <a:xfrm>
              <a:off x="2989" y="1934"/>
              <a:ext cx="32" cy="37"/>
            </a:xfrm>
            <a:custGeom>
              <a:avLst/>
              <a:gdLst/>
              <a:ahLst/>
              <a:cxnLst>
                <a:cxn ang="0">
                  <a:pos x="27" y="23"/>
                </a:cxn>
                <a:cxn ang="0">
                  <a:pos x="28" y="21"/>
                </a:cxn>
                <a:cxn ang="0">
                  <a:pos x="27" y="19"/>
                </a:cxn>
                <a:cxn ang="0">
                  <a:pos x="28" y="18"/>
                </a:cxn>
                <a:cxn ang="0">
                  <a:pos x="30" y="19"/>
                </a:cxn>
                <a:cxn ang="0">
                  <a:pos x="32" y="18"/>
                </a:cxn>
                <a:cxn ang="0">
                  <a:pos x="32" y="16"/>
                </a:cxn>
                <a:cxn ang="0">
                  <a:pos x="30" y="14"/>
                </a:cxn>
                <a:cxn ang="0">
                  <a:pos x="30" y="14"/>
                </a:cxn>
                <a:cxn ang="0">
                  <a:pos x="28" y="14"/>
                </a:cxn>
                <a:cxn ang="0">
                  <a:pos x="27" y="12"/>
                </a:cxn>
                <a:cxn ang="0">
                  <a:pos x="25" y="11"/>
                </a:cxn>
                <a:cxn ang="0">
                  <a:pos x="25" y="11"/>
                </a:cxn>
                <a:cxn ang="0">
                  <a:pos x="25" y="11"/>
                </a:cxn>
                <a:cxn ang="0">
                  <a:pos x="23" y="11"/>
                </a:cxn>
                <a:cxn ang="0">
                  <a:pos x="23" y="11"/>
                </a:cxn>
                <a:cxn ang="0">
                  <a:pos x="21" y="9"/>
                </a:cxn>
                <a:cxn ang="0">
                  <a:pos x="21" y="9"/>
                </a:cxn>
                <a:cxn ang="0">
                  <a:pos x="21" y="9"/>
                </a:cxn>
                <a:cxn ang="0">
                  <a:pos x="19" y="9"/>
                </a:cxn>
                <a:cxn ang="0">
                  <a:pos x="19" y="7"/>
                </a:cxn>
                <a:cxn ang="0">
                  <a:pos x="18" y="7"/>
                </a:cxn>
                <a:cxn ang="0">
                  <a:pos x="18" y="5"/>
                </a:cxn>
                <a:cxn ang="0">
                  <a:pos x="16" y="3"/>
                </a:cxn>
                <a:cxn ang="0">
                  <a:pos x="14" y="2"/>
                </a:cxn>
                <a:cxn ang="0">
                  <a:pos x="14" y="2"/>
                </a:cxn>
                <a:cxn ang="0">
                  <a:pos x="12" y="0"/>
                </a:cxn>
                <a:cxn ang="0">
                  <a:pos x="11" y="0"/>
                </a:cxn>
                <a:cxn ang="0">
                  <a:pos x="9" y="0"/>
                </a:cxn>
                <a:cxn ang="0">
                  <a:pos x="9" y="2"/>
                </a:cxn>
                <a:cxn ang="0">
                  <a:pos x="11" y="3"/>
                </a:cxn>
                <a:cxn ang="0">
                  <a:pos x="11" y="7"/>
                </a:cxn>
                <a:cxn ang="0">
                  <a:pos x="11" y="7"/>
                </a:cxn>
                <a:cxn ang="0">
                  <a:pos x="9" y="5"/>
                </a:cxn>
                <a:cxn ang="0">
                  <a:pos x="7" y="3"/>
                </a:cxn>
                <a:cxn ang="0">
                  <a:pos x="3" y="7"/>
                </a:cxn>
                <a:cxn ang="0">
                  <a:pos x="3" y="11"/>
                </a:cxn>
                <a:cxn ang="0">
                  <a:pos x="2" y="11"/>
                </a:cxn>
                <a:cxn ang="0">
                  <a:pos x="2" y="14"/>
                </a:cxn>
                <a:cxn ang="0">
                  <a:pos x="0" y="16"/>
                </a:cxn>
                <a:cxn ang="0">
                  <a:pos x="2" y="19"/>
                </a:cxn>
                <a:cxn ang="0">
                  <a:pos x="0" y="25"/>
                </a:cxn>
                <a:cxn ang="0">
                  <a:pos x="12" y="36"/>
                </a:cxn>
                <a:cxn ang="0">
                  <a:pos x="16" y="34"/>
                </a:cxn>
                <a:cxn ang="0">
                  <a:pos x="16" y="25"/>
                </a:cxn>
                <a:cxn ang="0">
                  <a:pos x="21" y="21"/>
                </a:cxn>
                <a:cxn ang="0">
                  <a:pos x="27" y="23"/>
                </a:cxn>
                <a:cxn ang="0">
                  <a:pos x="27" y="23"/>
                </a:cxn>
              </a:cxnLst>
              <a:rect l="0" t="0" r="r" b="b"/>
              <a:pathLst>
                <a:path w="32" h="37">
                  <a:moveTo>
                    <a:pt x="27" y="23"/>
                  </a:moveTo>
                  <a:lnTo>
                    <a:pt x="27" y="23"/>
                  </a:lnTo>
                  <a:lnTo>
                    <a:pt x="28" y="21"/>
                  </a:lnTo>
                  <a:lnTo>
                    <a:pt x="28" y="21"/>
                  </a:lnTo>
                  <a:lnTo>
                    <a:pt x="27" y="19"/>
                  </a:lnTo>
                  <a:lnTo>
                    <a:pt x="27" y="19"/>
                  </a:lnTo>
                  <a:lnTo>
                    <a:pt x="27" y="18"/>
                  </a:lnTo>
                  <a:lnTo>
                    <a:pt x="28" y="18"/>
                  </a:lnTo>
                  <a:lnTo>
                    <a:pt x="28" y="19"/>
                  </a:lnTo>
                  <a:lnTo>
                    <a:pt x="30" y="19"/>
                  </a:lnTo>
                  <a:lnTo>
                    <a:pt x="30" y="18"/>
                  </a:lnTo>
                  <a:lnTo>
                    <a:pt x="32" y="18"/>
                  </a:lnTo>
                  <a:lnTo>
                    <a:pt x="32" y="16"/>
                  </a:lnTo>
                  <a:lnTo>
                    <a:pt x="32" y="16"/>
                  </a:lnTo>
                  <a:lnTo>
                    <a:pt x="32" y="14"/>
                  </a:lnTo>
                  <a:lnTo>
                    <a:pt x="30" y="14"/>
                  </a:lnTo>
                  <a:lnTo>
                    <a:pt x="30" y="14"/>
                  </a:lnTo>
                  <a:lnTo>
                    <a:pt x="30" y="14"/>
                  </a:lnTo>
                  <a:lnTo>
                    <a:pt x="28" y="14"/>
                  </a:lnTo>
                  <a:lnTo>
                    <a:pt x="28" y="14"/>
                  </a:lnTo>
                  <a:lnTo>
                    <a:pt x="27" y="12"/>
                  </a:lnTo>
                  <a:lnTo>
                    <a:pt x="27" y="12"/>
                  </a:lnTo>
                  <a:lnTo>
                    <a:pt x="27" y="11"/>
                  </a:lnTo>
                  <a:lnTo>
                    <a:pt x="25" y="11"/>
                  </a:lnTo>
                  <a:lnTo>
                    <a:pt x="25" y="11"/>
                  </a:lnTo>
                  <a:lnTo>
                    <a:pt x="25" y="11"/>
                  </a:lnTo>
                  <a:lnTo>
                    <a:pt x="25" y="11"/>
                  </a:lnTo>
                  <a:lnTo>
                    <a:pt x="25" y="11"/>
                  </a:lnTo>
                  <a:lnTo>
                    <a:pt x="23" y="11"/>
                  </a:lnTo>
                  <a:lnTo>
                    <a:pt x="23" y="11"/>
                  </a:lnTo>
                  <a:lnTo>
                    <a:pt x="23" y="11"/>
                  </a:lnTo>
                  <a:lnTo>
                    <a:pt x="23" y="11"/>
                  </a:lnTo>
                  <a:lnTo>
                    <a:pt x="23" y="11"/>
                  </a:lnTo>
                  <a:lnTo>
                    <a:pt x="21" y="9"/>
                  </a:lnTo>
                  <a:lnTo>
                    <a:pt x="21" y="9"/>
                  </a:lnTo>
                  <a:lnTo>
                    <a:pt x="21" y="9"/>
                  </a:lnTo>
                  <a:lnTo>
                    <a:pt x="21" y="9"/>
                  </a:lnTo>
                  <a:lnTo>
                    <a:pt x="21" y="9"/>
                  </a:lnTo>
                  <a:lnTo>
                    <a:pt x="19" y="9"/>
                  </a:lnTo>
                  <a:lnTo>
                    <a:pt x="19" y="9"/>
                  </a:lnTo>
                  <a:lnTo>
                    <a:pt x="19" y="7"/>
                  </a:lnTo>
                  <a:lnTo>
                    <a:pt x="19" y="7"/>
                  </a:lnTo>
                  <a:lnTo>
                    <a:pt x="19" y="7"/>
                  </a:lnTo>
                  <a:lnTo>
                    <a:pt x="18" y="7"/>
                  </a:lnTo>
                  <a:lnTo>
                    <a:pt x="18" y="5"/>
                  </a:lnTo>
                  <a:lnTo>
                    <a:pt x="18" y="5"/>
                  </a:lnTo>
                  <a:lnTo>
                    <a:pt x="18" y="3"/>
                  </a:lnTo>
                  <a:lnTo>
                    <a:pt x="16" y="3"/>
                  </a:lnTo>
                  <a:lnTo>
                    <a:pt x="16" y="3"/>
                  </a:lnTo>
                  <a:lnTo>
                    <a:pt x="14" y="2"/>
                  </a:lnTo>
                  <a:lnTo>
                    <a:pt x="14" y="2"/>
                  </a:lnTo>
                  <a:lnTo>
                    <a:pt x="14" y="2"/>
                  </a:lnTo>
                  <a:lnTo>
                    <a:pt x="14" y="0"/>
                  </a:lnTo>
                  <a:lnTo>
                    <a:pt x="12" y="0"/>
                  </a:lnTo>
                  <a:lnTo>
                    <a:pt x="12" y="0"/>
                  </a:lnTo>
                  <a:lnTo>
                    <a:pt x="11" y="0"/>
                  </a:lnTo>
                  <a:lnTo>
                    <a:pt x="11" y="0"/>
                  </a:lnTo>
                  <a:lnTo>
                    <a:pt x="9" y="0"/>
                  </a:lnTo>
                  <a:lnTo>
                    <a:pt x="9" y="2"/>
                  </a:lnTo>
                  <a:lnTo>
                    <a:pt x="9" y="2"/>
                  </a:lnTo>
                  <a:lnTo>
                    <a:pt x="11" y="2"/>
                  </a:lnTo>
                  <a:lnTo>
                    <a:pt x="11" y="3"/>
                  </a:lnTo>
                  <a:lnTo>
                    <a:pt x="11" y="5"/>
                  </a:lnTo>
                  <a:lnTo>
                    <a:pt x="11" y="7"/>
                  </a:lnTo>
                  <a:lnTo>
                    <a:pt x="11" y="7"/>
                  </a:lnTo>
                  <a:lnTo>
                    <a:pt x="11" y="7"/>
                  </a:lnTo>
                  <a:lnTo>
                    <a:pt x="9" y="7"/>
                  </a:lnTo>
                  <a:lnTo>
                    <a:pt x="9" y="5"/>
                  </a:lnTo>
                  <a:lnTo>
                    <a:pt x="9" y="3"/>
                  </a:lnTo>
                  <a:lnTo>
                    <a:pt x="7" y="3"/>
                  </a:lnTo>
                  <a:lnTo>
                    <a:pt x="5" y="7"/>
                  </a:lnTo>
                  <a:lnTo>
                    <a:pt x="3" y="7"/>
                  </a:lnTo>
                  <a:lnTo>
                    <a:pt x="3" y="9"/>
                  </a:lnTo>
                  <a:lnTo>
                    <a:pt x="3" y="11"/>
                  </a:lnTo>
                  <a:lnTo>
                    <a:pt x="3" y="11"/>
                  </a:lnTo>
                  <a:lnTo>
                    <a:pt x="2" y="11"/>
                  </a:lnTo>
                  <a:lnTo>
                    <a:pt x="2" y="12"/>
                  </a:lnTo>
                  <a:lnTo>
                    <a:pt x="2" y="14"/>
                  </a:lnTo>
                  <a:lnTo>
                    <a:pt x="0" y="16"/>
                  </a:lnTo>
                  <a:lnTo>
                    <a:pt x="0" y="16"/>
                  </a:lnTo>
                  <a:lnTo>
                    <a:pt x="2" y="18"/>
                  </a:lnTo>
                  <a:lnTo>
                    <a:pt x="2" y="19"/>
                  </a:lnTo>
                  <a:lnTo>
                    <a:pt x="0" y="21"/>
                  </a:lnTo>
                  <a:lnTo>
                    <a:pt x="0" y="25"/>
                  </a:lnTo>
                  <a:lnTo>
                    <a:pt x="11" y="32"/>
                  </a:lnTo>
                  <a:lnTo>
                    <a:pt x="12" y="36"/>
                  </a:lnTo>
                  <a:lnTo>
                    <a:pt x="14" y="37"/>
                  </a:lnTo>
                  <a:lnTo>
                    <a:pt x="16" y="34"/>
                  </a:lnTo>
                  <a:lnTo>
                    <a:pt x="16" y="30"/>
                  </a:lnTo>
                  <a:lnTo>
                    <a:pt x="16" y="25"/>
                  </a:lnTo>
                  <a:lnTo>
                    <a:pt x="19" y="23"/>
                  </a:lnTo>
                  <a:lnTo>
                    <a:pt x="21" y="21"/>
                  </a:lnTo>
                  <a:lnTo>
                    <a:pt x="23" y="23"/>
                  </a:lnTo>
                  <a:lnTo>
                    <a:pt x="27" y="23"/>
                  </a:lnTo>
                  <a:lnTo>
                    <a:pt x="27" y="23"/>
                  </a:lnTo>
                  <a:lnTo>
                    <a:pt x="27" y="23"/>
                  </a:lnTo>
                  <a:lnTo>
                    <a:pt x="27" y="23"/>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4" name="Freeform 5773"/>
            <p:cNvSpPr>
              <a:spLocks/>
            </p:cNvSpPr>
            <p:nvPr/>
          </p:nvSpPr>
          <p:spPr bwMode="auto">
            <a:xfrm>
              <a:off x="2994" y="1875"/>
              <a:ext cx="66" cy="93"/>
            </a:xfrm>
            <a:custGeom>
              <a:avLst/>
              <a:gdLst/>
              <a:ahLst/>
              <a:cxnLst>
                <a:cxn ang="0">
                  <a:pos x="64" y="46"/>
                </a:cxn>
                <a:cxn ang="0">
                  <a:pos x="63" y="37"/>
                </a:cxn>
                <a:cxn ang="0">
                  <a:pos x="48" y="34"/>
                </a:cxn>
                <a:cxn ang="0">
                  <a:pos x="41" y="21"/>
                </a:cxn>
                <a:cxn ang="0">
                  <a:pos x="32" y="9"/>
                </a:cxn>
                <a:cxn ang="0">
                  <a:pos x="22" y="0"/>
                </a:cxn>
                <a:cxn ang="0">
                  <a:pos x="9" y="4"/>
                </a:cxn>
                <a:cxn ang="0">
                  <a:pos x="0" y="7"/>
                </a:cxn>
                <a:cxn ang="0">
                  <a:pos x="2" y="11"/>
                </a:cxn>
                <a:cxn ang="0">
                  <a:pos x="2" y="12"/>
                </a:cxn>
                <a:cxn ang="0">
                  <a:pos x="4" y="14"/>
                </a:cxn>
                <a:cxn ang="0">
                  <a:pos x="6" y="14"/>
                </a:cxn>
                <a:cxn ang="0">
                  <a:pos x="4" y="16"/>
                </a:cxn>
                <a:cxn ang="0">
                  <a:pos x="4" y="18"/>
                </a:cxn>
                <a:cxn ang="0">
                  <a:pos x="7" y="20"/>
                </a:cxn>
                <a:cxn ang="0">
                  <a:pos x="11" y="20"/>
                </a:cxn>
                <a:cxn ang="0">
                  <a:pos x="7" y="21"/>
                </a:cxn>
                <a:cxn ang="0">
                  <a:pos x="6" y="23"/>
                </a:cxn>
                <a:cxn ang="0">
                  <a:pos x="7" y="29"/>
                </a:cxn>
                <a:cxn ang="0">
                  <a:pos x="11" y="30"/>
                </a:cxn>
                <a:cxn ang="0">
                  <a:pos x="7" y="37"/>
                </a:cxn>
                <a:cxn ang="0">
                  <a:pos x="6" y="39"/>
                </a:cxn>
                <a:cxn ang="0">
                  <a:pos x="9" y="43"/>
                </a:cxn>
                <a:cxn ang="0">
                  <a:pos x="11" y="46"/>
                </a:cxn>
                <a:cxn ang="0">
                  <a:pos x="13" y="46"/>
                </a:cxn>
                <a:cxn ang="0">
                  <a:pos x="14" y="48"/>
                </a:cxn>
                <a:cxn ang="0">
                  <a:pos x="9" y="48"/>
                </a:cxn>
                <a:cxn ang="0">
                  <a:pos x="9" y="50"/>
                </a:cxn>
                <a:cxn ang="0">
                  <a:pos x="13" y="57"/>
                </a:cxn>
                <a:cxn ang="0">
                  <a:pos x="11" y="57"/>
                </a:cxn>
                <a:cxn ang="0">
                  <a:pos x="9" y="59"/>
                </a:cxn>
                <a:cxn ang="0">
                  <a:pos x="9" y="61"/>
                </a:cxn>
                <a:cxn ang="0">
                  <a:pos x="13" y="62"/>
                </a:cxn>
                <a:cxn ang="0">
                  <a:pos x="13" y="66"/>
                </a:cxn>
                <a:cxn ang="0">
                  <a:pos x="14" y="66"/>
                </a:cxn>
                <a:cxn ang="0">
                  <a:pos x="16" y="68"/>
                </a:cxn>
                <a:cxn ang="0">
                  <a:pos x="16" y="68"/>
                </a:cxn>
                <a:cxn ang="0">
                  <a:pos x="18" y="70"/>
                </a:cxn>
                <a:cxn ang="0">
                  <a:pos x="18" y="70"/>
                </a:cxn>
                <a:cxn ang="0">
                  <a:pos x="20" y="70"/>
                </a:cxn>
                <a:cxn ang="0">
                  <a:pos x="22" y="70"/>
                </a:cxn>
                <a:cxn ang="0">
                  <a:pos x="23" y="73"/>
                </a:cxn>
                <a:cxn ang="0">
                  <a:pos x="25" y="73"/>
                </a:cxn>
                <a:cxn ang="0">
                  <a:pos x="27" y="75"/>
                </a:cxn>
                <a:cxn ang="0">
                  <a:pos x="25" y="77"/>
                </a:cxn>
                <a:cxn ang="0">
                  <a:pos x="23" y="77"/>
                </a:cxn>
                <a:cxn ang="0">
                  <a:pos x="22" y="78"/>
                </a:cxn>
                <a:cxn ang="0">
                  <a:pos x="22" y="82"/>
                </a:cxn>
                <a:cxn ang="0">
                  <a:pos x="22" y="82"/>
                </a:cxn>
                <a:cxn ang="0">
                  <a:pos x="31" y="93"/>
                </a:cxn>
                <a:cxn ang="0">
                  <a:pos x="34" y="89"/>
                </a:cxn>
                <a:cxn ang="0">
                  <a:pos x="41" y="89"/>
                </a:cxn>
                <a:cxn ang="0">
                  <a:pos x="45" y="87"/>
                </a:cxn>
                <a:cxn ang="0">
                  <a:pos x="54" y="87"/>
                </a:cxn>
                <a:cxn ang="0">
                  <a:pos x="59" y="80"/>
                </a:cxn>
                <a:cxn ang="0">
                  <a:pos x="59" y="61"/>
                </a:cxn>
              </a:cxnLst>
              <a:rect l="0" t="0" r="r" b="b"/>
              <a:pathLst>
                <a:path w="66" h="93">
                  <a:moveTo>
                    <a:pt x="59" y="61"/>
                  </a:moveTo>
                  <a:lnTo>
                    <a:pt x="59" y="48"/>
                  </a:lnTo>
                  <a:lnTo>
                    <a:pt x="64" y="46"/>
                  </a:lnTo>
                  <a:lnTo>
                    <a:pt x="61" y="46"/>
                  </a:lnTo>
                  <a:lnTo>
                    <a:pt x="59" y="41"/>
                  </a:lnTo>
                  <a:lnTo>
                    <a:pt x="63" y="37"/>
                  </a:lnTo>
                  <a:lnTo>
                    <a:pt x="59" y="34"/>
                  </a:lnTo>
                  <a:lnTo>
                    <a:pt x="57" y="37"/>
                  </a:lnTo>
                  <a:lnTo>
                    <a:pt x="48" y="34"/>
                  </a:lnTo>
                  <a:lnTo>
                    <a:pt x="43" y="30"/>
                  </a:lnTo>
                  <a:lnTo>
                    <a:pt x="43" y="23"/>
                  </a:lnTo>
                  <a:lnTo>
                    <a:pt x="41" y="21"/>
                  </a:lnTo>
                  <a:lnTo>
                    <a:pt x="38" y="21"/>
                  </a:lnTo>
                  <a:lnTo>
                    <a:pt x="34" y="18"/>
                  </a:lnTo>
                  <a:lnTo>
                    <a:pt x="32" y="9"/>
                  </a:lnTo>
                  <a:lnTo>
                    <a:pt x="29" y="5"/>
                  </a:lnTo>
                  <a:lnTo>
                    <a:pt x="23" y="2"/>
                  </a:lnTo>
                  <a:lnTo>
                    <a:pt x="22" y="0"/>
                  </a:lnTo>
                  <a:lnTo>
                    <a:pt x="18" y="2"/>
                  </a:lnTo>
                  <a:lnTo>
                    <a:pt x="14" y="2"/>
                  </a:lnTo>
                  <a:lnTo>
                    <a:pt x="9" y="4"/>
                  </a:lnTo>
                  <a:lnTo>
                    <a:pt x="6" y="5"/>
                  </a:lnTo>
                  <a:lnTo>
                    <a:pt x="4" y="5"/>
                  </a:lnTo>
                  <a:lnTo>
                    <a:pt x="0" y="7"/>
                  </a:lnTo>
                  <a:lnTo>
                    <a:pt x="2" y="9"/>
                  </a:lnTo>
                  <a:lnTo>
                    <a:pt x="2" y="9"/>
                  </a:lnTo>
                  <a:lnTo>
                    <a:pt x="2" y="11"/>
                  </a:lnTo>
                  <a:lnTo>
                    <a:pt x="2" y="11"/>
                  </a:lnTo>
                  <a:lnTo>
                    <a:pt x="2" y="12"/>
                  </a:lnTo>
                  <a:lnTo>
                    <a:pt x="2" y="12"/>
                  </a:lnTo>
                  <a:lnTo>
                    <a:pt x="2" y="14"/>
                  </a:lnTo>
                  <a:lnTo>
                    <a:pt x="2" y="14"/>
                  </a:lnTo>
                  <a:lnTo>
                    <a:pt x="4" y="14"/>
                  </a:lnTo>
                  <a:lnTo>
                    <a:pt x="4" y="14"/>
                  </a:lnTo>
                  <a:lnTo>
                    <a:pt x="6" y="14"/>
                  </a:lnTo>
                  <a:lnTo>
                    <a:pt x="6" y="14"/>
                  </a:lnTo>
                  <a:lnTo>
                    <a:pt x="4" y="16"/>
                  </a:lnTo>
                  <a:lnTo>
                    <a:pt x="4" y="16"/>
                  </a:lnTo>
                  <a:lnTo>
                    <a:pt x="4" y="16"/>
                  </a:lnTo>
                  <a:lnTo>
                    <a:pt x="4" y="16"/>
                  </a:lnTo>
                  <a:lnTo>
                    <a:pt x="4" y="18"/>
                  </a:lnTo>
                  <a:lnTo>
                    <a:pt x="4" y="18"/>
                  </a:lnTo>
                  <a:lnTo>
                    <a:pt x="6" y="18"/>
                  </a:lnTo>
                  <a:lnTo>
                    <a:pt x="6" y="20"/>
                  </a:lnTo>
                  <a:lnTo>
                    <a:pt x="7" y="20"/>
                  </a:lnTo>
                  <a:lnTo>
                    <a:pt x="9" y="20"/>
                  </a:lnTo>
                  <a:lnTo>
                    <a:pt x="9" y="20"/>
                  </a:lnTo>
                  <a:lnTo>
                    <a:pt x="11" y="20"/>
                  </a:lnTo>
                  <a:lnTo>
                    <a:pt x="11" y="21"/>
                  </a:lnTo>
                  <a:lnTo>
                    <a:pt x="9" y="21"/>
                  </a:lnTo>
                  <a:lnTo>
                    <a:pt x="7" y="21"/>
                  </a:lnTo>
                  <a:lnTo>
                    <a:pt x="7" y="21"/>
                  </a:lnTo>
                  <a:lnTo>
                    <a:pt x="7" y="23"/>
                  </a:lnTo>
                  <a:lnTo>
                    <a:pt x="6" y="23"/>
                  </a:lnTo>
                  <a:lnTo>
                    <a:pt x="6" y="27"/>
                  </a:lnTo>
                  <a:lnTo>
                    <a:pt x="7" y="27"/>
                  </a:lnTo>
                  <a:lnTo>
                    <a:pt x="7" y="29"/>
                  </a:lnTo>
                  <a:lnTo>
                    <a:pt x="9" y="29"/>
                  </a:lnTo>
                  <a:lnTo>
                    <a:pt x="11" y="29"/>
                  </a:lnTo>
                  <a:lnTo>
                    <a:pt x="11" y="30"/>
                  </a:lnTo>
                  <a:lnTo>
                    <a:pt x="11" y="32"/>
                  </a:lnTo>
                  <a:lnTo>
                    <a:pt x="7" y="37"/>
                  </a:lnTo>
                  <a:lnTo>
                    <a:pt x="7" y="37"/>
                  </a:lnTo>
                  <a:lnTo>
                    <a:pt x="7" y="37"/>
                  </a:lnTo>
                  <a:lnTo>
                    <a:pt x="7" y="39"/>
                  </a:lnTo>
                  <a:lnTo>
                    <a:pt x="6" y="39"/>
                  </a:lnTo>
                  <a:lnTo>
                    <a:pt x="7" y="43"/>
                  </a:lnTo>
                  <a:lnTo>
                    <a:pt x="7" y="43"/>
                  </a:lnTo>
                  <a:lnTo>
                    <a:pt x="9" y="43"/>
                  </a:lnTo>
                  <a:lnTo>
                    <a:pt x="9" y="43"/>
                  </a:lnTo>
                  <a:lnTo>
                    <a:pt x="11" y="45"/>
                  </a:lnTo>
                  <a:lnTo>
                    <a:pt x="11" y="46"/>
                  </a:lnTo>
                  <a:lnTo>
                    <a:pt x="13" y="45"/>
                  </a:lnTo>
                  <a:lnTo>
                    <a:pt x="13" y="46"/>
                  </a:lnTo>
                  <a:lnTo>
                    <a:pt x="13" y="46"/>
                  </a:lnTo>
                  <a:lnTo>
                    <a:pt x="14" y="46"/>
                  </a:lnTo>
                  <a:lnTo>
                    <a:pt x="14" y="48"/>
                  </a:lnTo>
                  <a:lnTo>
                    <a:pt x="14" y="48"/>
                  </a:lnTo>
                  <a:lnTo>
                    <a:pt x="13" y="50"/>
                  </a:lnTo>
                  <a:lnTo>
                    <a:pt x="11" y="50"/>
                  </a:lnTo>
                  <a:lnTo>
                    <a:pt x="9" y="48"/>
                  </a:lnTo>
                  <a:lnTo>
                    <a:pt x="9" y="48"/>
                  </a:lnTo>
                  <a:lnTo>
                    <a:pt x="9" y="50"/>
                  </a:lnTo>
                  <a:lnTo>
                    <a:pt x="9" y="50"/>
                  </a:lnTo>
                  <a:lnTo>
                    <a:pt x="13" y="53"/>
                  </a:lnTo>
                  <a:lnTo>
                    <a:pt x="13" y="55"/>
                  </a:lnTo>
                  <a:lnTo>
                    <a:pt x="13" y="57"/>
                  </a:lnTo>
                  <a:lnTo>
                    <a:pt x="13" y="57"/>
                  </a:lnTo>
                  <a:lnTo>
                    <a:pt x="11" y="59"/>
                  </a:lnTo>
                  <a:lnTo>
                    <a:pt x="11" y="57"/>
                  </a:lnTo>
                  <a:lnTo>
                    <a:pt x="11" y="57"/>
                  </a:lnTo>
                  <a:lnTo>
                    <a:pt x="9" y="59"/>
                  </a:lnTo>
                  <a:lnTo>
                    <a:pt x="9" y="59"/>
                  </a:lnTo>
                  <a:lnTo>
                    <a:pt x="9" y="61"/>
                  </a:lnTo>
                  <a:lnTo>
                    <a:pt x="9" y="61"/>
                  </a:lnTo>
                  <a:lnTo>
                    <a:pt x="9" y="61"/>
                  </a:lnTo>
                  <a:lnTo>
                    <a:pt x="11" y="62"/>
                  </a:lnTo>
                  <a:lnTo>
                    <a:pt x="11" y="62"/>
                  </a:lnTo>
                  <a:lnTo>
                    <a:pt x="13" y="62"/>
                  </a:lnTo>
                  <a:lnTo>
                    <a:pt x="13" y="64"/>
                  </a:lnTo>
                  <a:lnTo>
                    <a:pt x="13" y="64"/>
                  </a:lnTo>
                  <a:lnTo>
                    <a:pt x="13" y="66"/>
                  </a:lnTo>
                  <a:lnTo>
                    <a:pt x="14" y="66"/>
                  </a:lnTo>
                  <a:lnTo>
                    <a:pt x="14" y="66"/>
                  </a:lnTo>
                  <a:lnTo>
                    <a:pt x="14" y="66"/>
                  </a:lnTo>
                  <a:lnTo>
                    <a:pt x="14" y="68"/>
                  </a:lnTo>
                  <a:lnTo>
                    <a:pt x="14" y="68"/>
                  </a:lnTo>
                  <a:lnTo>
                    <a:pt x="16" y="68"/>
                  </a:lnTo>
                  <a:lnTo>
                    <a:pt x="16" y="68"/>
                  </a:lnTo>
                  <a:lnTo>
                    <a:pt x="16" y="68"/>
                  </a:lnTo>
                  <a:lnTo>
                    <a:pt x="16" y="68"/>
                  </a:lnTo>
                  <a:lnTo>
                    <a:pt x="16" y="68"/>
                  </a:lnTo>
                  <a:lnTo>
                    <a:pt x="18" y="70"/>
                  </a:lnTo>
                  <a:lnTo>
                    <a:pt x="18" y="70"/>
                  </a:lnTo>
                  <a:lnTo>
                    <a:pt x="18" y="70"/>
                  </a:lnTo>
                  <a:lnTo>
                    <a:pt x="18" y="70"/>
                  </a:lnTo>
                  <a:lnTo>
                    <a:pt x="18" y="70"/>
                  </a:lnTo>
                  <a:lnTo>
                    <a:pt x="20" y="70"/>
                  </a:lnTo>
                  <a:lnTo>
                    <a:pt x="20" y="70"/>
                  </a:lnTo>
                  <a:lnTo>
                    <a:pt x="20" y="70"/>
                  </a:lnTo>
                  <a:lnTo>
                    <a:pt x="20" y="70"/>
                  </a:lnTo>
                  <a:lnTo>
                    <a:pt x="20" y="70"/>
                  </a:lnTo>
                  <a:lnTo>
                    <a:pt x="22" y="70"/>
                  </a:lnTo>
                  <a:lnTo>
                    <a:pt x="22" y="71"/>
                  </a:lnTo>
                  <a:lnTo>
                    <a:pt x="22" y="71"/>
                  </a:lnTo>
                  <a:lnTo>
                    <a:pt x="23" y="73"/>
                  </a:lnTo>
                  <a:lnTo>
                    <a:pt x="23" y="73"/>
                  </a:lnTo>
                  <a:lnTo>
                    <a:pt x="25" y="73"/>
                  </a:lnTo>
                  <a:lnTo>
                    <a:pt x="25" y="73"/>
                  </a:lnTo>
                  <a:lnTo>
                    <a:pt x="25" y="73"/>
                  </a:lnTo>
                  <a:lnTo>
                    <a:pt x="27" y="73"/>
                  </a:lnTo>
                  <a:lnTo>
                    <a:pt x="27" y="75"/>
                  </a:lnTo>
                  <a:lnTo>
                    <a:pt x="27" y="75"/>
                  </a:lnTo>
                  <a:lnTo>
                    <a:pt x="27" y="77"/>
                  </a:lnTo>
                  <a:lnTo>
                    <a:pt x="25" y="77"/>
                  </a:lnTo>
                  <a:lnTo>
                    <a:pt x="25" y="78"/>
                  </a:lnTo>
                  <a:lnTo>
                    <a:pt x="23" y="78"/>
                  </a:lnTo>
                  <a:lnTo>
                    <a:pt x="23" y="77"/>
                  </a:lnTo>
                  <a:lnTo>
                    <a:pt x="22" y="77"/>
                  </a:lnTo>
                  <a:lnTo>
                    <a:pt x="22" y="78"/>
                  </a:lnTo>
                  <a:lnTo>
                    <a:pt x="22" y="78"/>
                  </a:lnTo>
                  <a:lnTo>
                    <a:pt x="23" y="80"/>
                  </a:lnTo>
                  <a:lnTo>
                    <a:pt x="23" y="80"/>
                  </a:lnTo>
                  <a:lnTo>
                    <a:pt x="22" y="82"/>
                  </a:lnTo>
                  <a:lnTo>
                    <a:pt x="22" y="82"/>
                  </a:lnTo>
                  <a:lnTo>
                    <a:pt x="22" y="82"/>
                  </a:lnTo>
                  <a:lnTo>
                    <a:pt x="22" y="82"/>
                  </a:lnTo>
                  <a:lnTo>
                    <a:pt x="23" y="86"/>
                  </a:lnTo>
                  <a:lnTo>
                    <a:pt x="27" y="87"/>
                  </a:lnTo>
                  <a:lnTo>
                    <a:pt x="31" y="93"/>
                  </a:lnTo>
                  <a:lnTo>
                    <a:pt x="32" y="93"/>
                  </a:lnTo>
                  <a:lnTo>
                    <a:pt x="32" y="91"/>
                  </a:lnTo>
                  <a:lnTo>
                    <a:pt x="34" y="89"/>
                  </a:lnTo>
                  <a:lnTo>
                    <a:pt x="38" y="87"/>
                  </a:lnTo>
                  <a:lnTo>
                    <a:pt x="39" y="87"/>
                  </a:lnTo>
                  <a:lnTo>
                    <a:pt x="41" y="89"/>
                  </a:lnTo>
                  <a:lnTo>
                    <a:pt x="41" y="89"/>
                  </a:lnTo>
                  <a:lnTo>
                    <a:pt x="41" y="89"/>
                  </a:lnTo>
                  <a:lnTo>
                    <a:pt x="45" y="87"/>
                  </a:lnTo>
                  <a:lnTo>
                    <a:pt x="48" y="87"/>
                  </a:lnTo>
                  <a:lnTo>
                    <a:pt x="50" y="87"/>
                  </a:lnTo>
                  <a:lnTo>
                    <a:pt x="54" y="87"/>
                  </a:lnTo>
                  <a:lnTo>
                    <a:pt x="57" y="87"/>
                  </a:lnTo>
                  <a:lnTo>
                    <a:pt x="59" y="87"/>
                  </a:lnTo>
                  <a:lnTo>
                    <a:pt x="59" y="80"/>
                  </a:lnTo>
                  <a:lnTo>
                    <a:pt x="63" y="73"/>
                  </a:lnTo>
                  <a:lnTo>
                    <a:pt x="66" y="70"/>
                  </a:lnTo>
                  <a:lnTo>
                    <a:pt x="59" y="61"/>
                  </a:lnTo>
                  <a:lnTo>
                    <a:pt x="59" y="61"/>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5" name="Freeform 5774"/>
            <p:cNvSpPr>
              <a:spLocks/>
            </p:cNvSpPr>
            <p:nvPr/>
          </p:nvSpPr>
          <p:spPr bwMode="auto">
            <a:xfrm>
              <a:off x="3030" y="1611"/>
              <a:ext cx="93" cy="71"/>
            </a:xfrm>
            <a:custGeom>
              <a:avLst/>
              <a:gdLst/>
              <a:ahLst/>
              <a:cxnLst>
                <a:cxn ang="0">
                  <a:pos x="2" y="23"/>
                </a:cxn>
                <a:cxn ang="0">
                  <a:pos x="3" y="30"/>
                </a:cxn>
                <a:cxn ang="0">
                  <a:pos x="3" y="32"/>
                </a:cxn>
                <a:cxn ang="0">
                  <a:pos x="7" y="34"/>
                </a:cxn>
                <a:cxn ang="0">
                  <a:pos x="11" y="36"/>
                </a:cxn>
                <a:cxn ang="0">
                  <a:pos x="20" y="39"/>
                </a:cxn>
                <a:cxn ang="0">
                  <a:pos x="27" y="41"/>
                </a:cxn>
                <a:cxn ang="0">
                  <a:pos x="28" y="52"/>
                </a:cxn>
                <a:cxn ang="0">
                  <a:pos x="39" y="66"/>
                </a:cxn>
                <a:cxn ang="0">
                  <a:pos x="44" y="71"/>
                </a:cxn>
                <a:cxn ang="0">
                  <a:pos x="53" y="71"/>
                </a:cxn>
                <a:cxn ang="0">
                  <a:pos x="57" y="69"/>
                </a:cxn>
                <a:cxn ang="0">
                  <a:pos x="62" y="69"/>
                </a:cxn>
                <a:cxn ang="0">
                  <a:pos x="62" y="64"/>
                </a:cxn>
                <a:cxn ang="0">
                  <a:pos x="66" y="62"/>
                </a:cxn>
                <a:cxn ang="0">
                  <a:pos x="71" y="62"/>
                </a:cxn>
                <a:cxn ang="0">
                  <a:pos x="75" y="66"/>
                </a:cxn>
                <a:cxn ang="0">
                  <a:pos x="77" y="62"/>
                </a:cxn>
                <a:cxn ang="0">
                  <a:pos x="73" y="59"/>
                </a:cxn>
                <a:cxn ang="0">
                  <a:pos x="77" y="52"/>
                </a:cxn>
                <a:cxn ang="0">
                  <a:pos x="77" y="46"/>
                </a:cxn>
                <a:cxn ang="0">
                  <a:pos x="78" y="43"/>
                </a:cxn>
                <a:cxn ang="0">
                  <a:pos x="82" y="41"/>
                </a:cxn>
                <a:cxn ang="0">
                  <a:pos x="86" y="37"/>
                </a:cxn>
                <a:cxn ang="0">
                  <a:pos x="93" y="32"/>
                </a:cxn>
                <a:cxn ang="0">
                  <a:pos x="87" y="32"/>
                </a:cxn>
                <a:cxn ang="0">
                  <a:pos x="91" y="25"/>
                </a:cxn>
                <a:cxn ang="0">
                  <a:pos x="91" y="23"/>
                </a:cxn>
                <a:cxn ang="0">
                  <a:pos x="87" y="21"/>
                </a:cxn>
                <a:cxn ang="0">
                  <a:pos x="75" y="9"/>
                </a:cxn>
                <a:cxn ang="0">
                  <a:pos x="68" y="9"/>
                </a:cxn>
                <a:cxn ang="0">
                  <a:pos x="62" y="0"/>
                </a:cxn>
                <a:cxn ang="0">
                  <a:pos x="57" y="5"/>
                </a:cxn>
                <a:cxn ang="0">
                  <a:pos x="44" y="2"/>
                </a:cxn>
                <a:cxn ang="0">
                  <a:pos x="34" y="2"/>
                </a:cxn>
                <a:cxn ang="0">
                  <a:pos x="30" y="2"/>
                </a:cxn>
                <a:cxn ang="0">
                  <a:pos x="25" y="2"/>
                </a:cxn>
                <a:cxn ang="0">
                  <a:pos x="7" y="5"/>
                </a:cxn>
                <a:cxn ang="0">
                  <a:pos x="3" y="11"/>
                </a:cxn>
              </a:cxnLst>
              <a:rect l="0" t="0" r="r" b="b"/>
              <a:pathLst>
                <a:path w="93" h="71">
                  <a:moveTo>
                    <a:pt x="0" y="11"/>
                  </a:moveTo>
                  <a:lnTo>
                    <a:pt x="2" y="23"/>
                  </a:lnTo>
                  <a:lnTo>
                    <a:pt x="2" y="16"/>
                  </a:lnTo>
                  <a:lnTo>
                    <a:pt x="3" y="30"/>
                  </a:lnTo>
                  <a:lnTo>
                    <a:pt x="3" y="32"/>
                  </a:lnTo>
                  <a:lnTo>
                    <a:pt x="3" y="32"/>
                  </a:lnTo>
                  <a:lnTo>
                    <a:pt x="5" y="34"/>
                  </a:lnTo>
                  <a:lnTo>
                    <a:pt x="7" y="34"/>
                  </a:lnTo>
                  <a:lnTo>
                    <a:pt x="9" y="36"/>
                  </a:lnTo>
                  <a:lnTo>
                    <a:pt x="11" y="36"/>
                  </a:lnTo>
                  <a:lnTo>
                    <a:pt x="12" y="37"/>
                  </a:lnTo>
                  <a:lnTo>
                    <a:pt x="20" y="39"/>
                  </a:lnTo>
                  <a:lnTo>
                    <a:pt x="25" y="39"/>
                  </a:lnTo>
                  <a:lnTo>
                    <a:pt x="27" y="41"/>
                  </a:lnTo>
                  <a:lnTo>
                    <a:pt x="30" y="46"/>
                  </a:lnTo>
                  <a:lnTo>
                    <a:pt x="28" y="52"/>
                  </a:lnTo>
                  <a:lnTo>
                    <a:pt x="28" y="59"/>
                  </a:lnTo>
                  <a:lnTo>
                    <a:pt x="39" y="66"/>
                  </a:lnTo>
                  <a:lnTo>
                    <a:pt x="39" y="69"/>
                  </a:lnTo>
                  <a:lnTo>
                    <a:pt x="44" y="71"/>
                  </a:lnTo>
                  <a:lnTo>
                    <a:pt x="48" y="71"/>
                  </a:lnTo>
                  <a:lnTo>
                    <a:pt x="53" y="71"/>
                  </a:lnTo>
                  <a:lnTo>
                    <a:pt x="55" y="69"/>
                  </a:lnTo>
                  <a:lnTo>
                    <a:pt x="57" y="69"/>
                  </a:lnTo>
                  <a:lnTo>
                    <a:pt x="59" y="69"/>
                  </a:lnTo>
                  <a:lnTo>
                    <a:pt x="62" y="69"/>
                  </a:lnTo>
                  <a:lnTo>
                    <a:pt x="61" y="66"/>
                  </a:lnTo>
                  <a:lnTo>
                    <a:pt x="62" y="64"/>
                  </a:lnTo>
                  <a:lnTo>
                    <a:pt x="66" y="64"/>
                  </a:lnTo>
                  <a:lnTo>
                    <a:pt x="66" y="62"/>
                  </a:lnTo>
                  <a:lnTo>
                    <a:pt x="69" y="61"/>
                  </a:lnTo>
                  <a:lnTo>
                    <a:pt x="71" y="62"/>
                  </a:lnTo>
                  <a:lnTo>
                    <a:pt x="73" y="64"/>
                  </a:lnTo>
                  <a:lnTo>
                    <a:pt x="75" y="66"/>
                  </a:lnTo>
                  <a:lnTo>
                    <a:pt x="77" y="64"/>
                  </a:lnTo>
                  <a:lnTo>
                    <a:pt x="77" y="62"/>
                  </a:lnTo>
                  <a:lnTo>
                    <a:pt x="75" y="61"/>
                  </a:lnTo>
                  <a:lnTo>
                    <a:pt x="73" y="59"/>
                  </a:lnTo>
                  <a:lnTo>
                    <a:pt x="75" y="55"/>
                  </a:lnTo>
                  <a:lnTo>
                    <a:pt x="77" y="52"/>
                  </a:lnTo>
                  <a:lnTo>
                    <a:pt x="77" y="50"/>
                  </a:lnTo>
                  <a:lnTo>
                    <a:pt x="77" y="46"/>
                  </a:lnTo>
                  <a:lnTo>
                    <a:pt x="77" y="44"/>
                  </a:lnTo>
                  <a:lnTo>
                    <a:pt x="78" y="43"/>
                  </a:lnTo>
                  <a:lnTo>
                    <a:pt x="80" y="41"/>
                  </a:lnTo>
                  <a:lnTo>
                    <a:pt x="82" y="41"/>
                  </a:lnTo>
                  <a:lnTo>
                    <a:pt x="84" y="39"/>
                  </a:lnTo>
                  <a:lnTo>
                    <a:pt x="86" y="37"/>
                  </a:lnTo>
                  <a:lnTo>
                    <a:pt x="89" y="37"/>
                  </a:lnTo>
                  <a:lnTo>
                    <a:pt x="93" y="32"/>
                  </a:lnTo>
                  <a:lnTo>
                    <a:pt x="91" y="32"/>
                  </a:lnTo>
                  <a:lnTo>
                    <a:pt x="87" y="32"/>
                  </a:lnTo>
                  <a:lnTo>
                    <a:pt x="87" y="27"/>
                  </a:lnTo>
                  <a:lnTo>
                    <a:pt x="91" y="25"/>
                  </a:lnTo>
                  <a:lnTo>
                    <a:pt x="91" y="25"/>
                  </a:lnTo>
                  <a:lnTo>
                    <a:pt x="91" y="23"/>
                  </a:lnTo>
                  <a:lnTo>
                    <a:pt x="89" y="21"/>
                  </a:lnTo>
                  <a:lnTo>
                    <a:pt x="87" y="21"/>
                  </a:lnTo>
                  <a:lnTo>
                    <a:pt x="82" y="14"/>
                  </a:lnTo>
                  <a:lnTo>
                    <a:pt x="75" y="9"/>
                  </a:lnTo>
                  <a:lnTo>
                    <a:pt x="69" y="9"/>
                  </a:lnTo>
                  <a:lnTo>
                    <a:pt x="68" y="9"/>
                  </a:lnTo>
                  <a:lnTo>
                    <a:pt x="64" y="2"/>
                  </a:lnTo>
                  <a:lnTo>
                    <a:pt x="62" y="0"/>
                  </a:lnTo>
                  <a:lnTo>
                    <a:pt x="61" y="2"/>
                  </a:lnTo>
                  <a:lnTo>
                    <a:pt x="57" y="5"/>
                  </a:lnTo>
                  <a:lnTo>
                    <a:pt x="53" y="5"/>
                  </a:lnTo>
                  <a:lnTo>
                    <a:pt x="44" y="2"/>
                  </a:lnTo>
                  <a:lnTo>
                    <a:pt x="37" y="2"/>
                  </a:lnTo>
                  <a:lnTo>
                    <a:pt x="34" y="2"/>
                  </a:lnTo>
                  <a:lnTo>
                    <a:pt x="32" y="2"/>
                  </a:lnTo>
                  <a:lnTo>
                    <a:pt x="30" y="2"/>
                  </a:lnTo>
                  <a:lnTo>
                    <a:pt x="28" y="2"/>
                  </a:lnTo>
                  <a:lnTo>
                    <a:pt x="25" y="2"/>
                  </a:lnTo>
                  <a:lnTo>
                    <a:pt x="18" y="2"/>
                  </a:lnTo>
                  <a:lnTo>
                    <a:pt x="7" y="5"/>
                  </a:lnTo>
                  <a:lnTo>
                    <a:pt x="5" y="11"/>
                  </a:lnTo>
                  <a:lnTo>
                    <a:pt x="3" y="11"/>
                  </a:lnTo>
                  <a:lnTo>
                    <a:pt x="0"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6" name="Freeform 5775"/>
            <p:cNvSpPr>
              <a:spLocks/>
            </p:cNvSpPr>
            <p:nvPr/>
          </p:nvSpPr>
          <p:spPr bwMode="auto">
            <a:xfrm>
              <a:off x="3030" y="1611"/>
              <a:ext cx="93" cy="71"/>
            </a:xfrm>
            <a:custGeom>
              <a:avLst/>
              <a:gdLst/>
              <a:ahLst/>
              <a:cxnLst>
                <a:cxn ang="0">
                  <a:pos x="2" y="23"/>
                </a:cxn>
                <a:cxn ang="0">
                  <a:pos x="3" y="30"/>
                </a:cxn>
                <a:cxn ang="0">
                  <a:pos x="3" y="32"/>
                </a:cxn>
                <a:cxn ang="0">
                  <a:pos x="7" y="34"/>
                </a:cxn>
                <a:cxn ang="0">
                  <a:pos x="11" y="36"/>
                </a:cxn>
                <a:cxn ang="0">
                  <a:pos x="20" y="39"/>
                </a:cxn>
                <a:cxn ang="0">
                  <a:pos x="27" y="41"/>
                </a:cxn>
                <a:cxn ang="0">
                  <a:pos x="28" y="52"/>
                </a:cxn>
                <a:cxn ang="0">
                  <a:pos x="39" y="66"/>
                </a:cxn>
                <a:cxn ang="0">
                  <a:pos x="44" y="71"/>
                </a:cxn>
                <a:cxn ang="0">
                  <a:pos x="53" y="71"/>
                </a:cxn>
                <a:cxn ang="0">
                  <a:pos x="57" y="69"/>
                </a:cxn>
                <a:cxn ang="0">
                  <a:pos x="62" y="69"/>
                </a:cxn>
                <a:cxn ang="0">
                  <a:pos x="62" y="64"/>
                </a:cxn>
                <a:cxn ang="0">
                  <a:pos x="66" y="62"/>
                </a:cxn>
                <a:cxn ang="0">
                  <a:pos x="71" y="62"/>
                </a:cxn>
                <a:cxn ang="0">
                  <a:pos x="75" y="66"/>
                </a:cxn>
                <a:cxn ang="0">
                  <a:pos x="77" y="62"/>
                </a:cxn>
                <a:cxn ang="0">
                  <a:pos x="73" y="59"/>
                </a:cxn>
                <a:cxn ang="0">
                  <a:pos x="77" y="52"/>
                </a:cxn>
                <a:cxn ang="0">
                  <a:pos x="77" y="46"/>
                </a:cxn>
                <a:cxn ang="0">
                  <a:pos x="78" y="43"/>
                </a:cxn>
                <a:cxn ang="0">
                  <a:pos x="82" y="41"/>
                </a:cxn>
                <a:cxn ang="0">
                  <a:pos x="86" y="37"/>
                </a:cxn>
                <a:cxn ang="0">
                  <a:pos x="93" y="32"/>
                </a:cxn>
                <a:cxn ang="0">
                  <a:pos x="87" y="32"/>
                </a:cxn>
                <a:cxn ang="0">
                  <a:pos x="91" y="25"/>
                </a:cxn>
                <a:cxn ang="0">
                  <a:pos x="91" y="23"/>
                </a:cxn>
                <a:cxn ang="0">
                  <a:pos x="87" y="21"/>
                </a:cxn>
                <a:cxn ang="0">
                  <a:pos x="75" y="9"/>
                </a:cxn>
                <a:cxn ang="0">
                  <a:pos x="68" y="9"/>
                </a:cxn>
                <a:cxn ang="0">
                  <a:pos x="62" y="0"/>
                </a:cxn>
                <a:cxn ang="0">
                  <a:pos x="57" y="5"/>
                </a:cxn>
                <a:cxn ang="0">
                  <a:pos x="44" y="2"/>
                </a:cxn>
                <a:cxn ang="0">
                  <a:pos x="34" y="2"/>
                </a:cxn>
                <a:cxn ang="0">
                  <a:pos x="30" y="2"/>
                </a:cxn>
                <a:cxn ang="0">
                  <a:pos x="25" y="2"/>
                </a:cxn>
                <a:cxn ang="0">
                  <a:pos x="7" y="5"/>
                </a:cxn>
                <a:cxn ang="0">
                  <a:pos x="3" y="11"/>
                </a:cxn>
              </a:cxnLst>
              <a:rect l="0" t="0" r="r" b="b"/>
              <a:pathLst>
                <a:path w="93" h="71">
                  <a:moveTo>
                    <a:pt x="0" y="11"/>
                  </a:moveTo>
                  <a:lnTo>
                    <a:pt x="2" y="23"/>
                  </a:lnTo>
                  <a:lnTo>
                    <a:pt x="2" y="16"/>
                  </a:lnTo>
                  <a:lnTo>
                    <a:pt x="3" y="30"/>
                  </a:lnTo>
                  <a:lnTo>
                    <a:pt x="3" y="32"/>
                  </a:lnTo>
                  <a:lnTo>
                    <a:pt x="3" y="32"/>
                  </a:lnTo>
                  <a:lnTo>
                    <a:pt x="5" y="34"/>
                  </a:lnTo>
                  <a:lnTo>
                    <a:pt x="7" y="34"/>
                  </a:lnTo>
                  <a:lnTo>
                    <a:pt x="9" y="36"/>
                  </a:lnTo>
                  <a:lnTo>
                    <a:pt x="11" y="36"/>
                  </a:lnTo>
                  <a:lnTo>
                    <a:pt x="12" y="37"/>
                  </a:lnTo>
                  <a:lnTo>
                    <a:pt x="20" y="39"/>
                  </a:lnTo>
                  <a:lnTo>
                    <a:pt x="25" y="39"/>
                  </a:lnTo>
                  <a:lnTo>
                    <a:pt x="27" y="41"/>
                  </a:lnTo>
                  <a:lnTo>
                    <a:pt x="30" y="46"/>
                  </a:lnTo>
                  <a:lnTo>
                    <a:pt x="28" y="52"/>
                  </a:lnTo>
                  <a:lnTo>
                    <a:pt x="28" y="59"/>
                  </a:lnTo>
                  <a:lnTo>
                    <a:pt x="39" y="66"/>
                  </a:lnTo>
                  <a:lnTo>
                    <a:pt x="39" y="69"/>
                  </a:lnTo>
                  <a:lnTo>
                    <a:pt x="44" y="71"/>
                  </a:lnTo>
                  <a:lnTo>
                    <a:pt x="48" y="71"/>
                  </a:lnTo>
                  <a:lnTo>
                    <a:pt x="53" y="71"/>
                  </a:lnTo>
                  <a:lnTo>
                    <a:pt x="55" y="69"/>
                  </a:lnTo>
                  <a:lnTo>
                    <a:pt x="57" y="69"/>
                  </a:lnTo>
                  <a:lnTo>
                    <a:pt x="59" y="69"/>
                  </a:lnTo>
                  <a:lnTo>
                    <a:pt x="62" y="69"/>
                  </a:lnTo>
                  <a:lnTo>
                    <a:pt x="61" y="66"/>
                  </a:lnTo>
                  <a:lnTo>
                    <a:pt x="62" y="64"/>
                  </a:lnTo>
                  <a:lnTo>
                    <a:pt x="66" y="64"/>
                  </a:lnTo>
                  <a:lnTo>
                    <a:pt x="66" y="62"/>
                  </a:lnTo>
                  <a:lnTo>
                    <a:pt x="69" y="61"/>
                  </a:lnTo>
                  <a:lnTo>
                    <a:pt x="71" y="62"/>
                  </a:lnTo>
                  <a:lnTo>
                    <a:pt x="73" y="64"/>
                  </a:lnTo>
                  <a:lnTo>
                    <a:pt x="75" y="66"/>
                  </a:lnTo>
                  <a:lnTo>
                    <a:pt x="77" y="64"/>
                  </a:lnTo>
                  <a:lnTo>
                    <a:pt x="77" y="62"/>
                  </a:lnTo>
                  <a:lnTo>
                    <a:pt x="75" y="61"/>
                  </a:lnTo>
                  <a:lnTo>
                    <a:pt x="73" y="59"/>
                  </a:lnTo>
                  <a:lnTo>
                    <a:pt x="75" y="55"/>
                  </a:lnTo>
                  <a:lnTo>
                    <a:pt x="77" y="52"/>
                  </a:lnTo>
                  <a:lnTo>
                    <a:pt x="77" y="50"/>
                  </a:lnTo>
                  <a:lnTo>
                    <a:pt x="77" y="46"/>
                  </a:lnTo>
                  <a:lnTo>
                    <a:pt x="77" y="44"/>
                  </a:lnTo>
                  <a:lnTo>
                    <a:pt x="78" y="43"/>
                  </a:lnTo>
                  <a:lnTo>
                    <a:pt x="80" y="41"/>
                  </a:lnTo>
                  <a:lnTo>
                    <a:pt x="82" y="41"/>
                  </a:lnTo>
                  <a:lnTo>
                    <a:pt x="84" y="39"/>
                  </a:lnTo>
                  <a:lnTo>
                    <a:pt x="86" y="37"/>
                  </a:lnTo>
                  <a:lnTo>
                    <a:pt x="89" y="37"/>
                  </a:lnTo>
                  <a:lnTo>
                    <a:pt x="93" y="32"/>
                  </a:lnTo>
                  <a:lnTo>
                    <a:pt x="91" y="32"/>
                  </a:lnTo>
                  <a:lnTo>
                    <a:pt x="87" y="32"/>
                  </a:lnTo>
                  <a:lnTo>
                    <a:pt x="87" y="27"/>
                  </a:lnTo>
                  <a:lnTo>
                    <a:pt x="91" y="25"/>
                  </a:lnTo>
                  <a:lnTo>
                    <a:pt x="91" y="25"/>
                  </a:lnTo>
                  <a:lnTo>
                    <a:pt x="91" y="23"/>
                  </a:lnTo>
                  <a:lnTo>
                    <a:pt x="89" y="21"/>
                  </a:lnTo>
                  <a:lnTo>
                    <a:pt x="87" y="21"/>
                  </a:lnTo>
                  <a:lnTo>
                    <a:pt x="82" y="14"/>
                  </a:lnTo>
                  <a:lnTo>
                    <a:pt x="75" y="9"/>
                  </a:lnTo>
                  <a:lnTo>
                    <a:pt x="69" y="9"/>
                  </a:lnTo>
                  <a:lnTo>
                    <a:pt x="68" y="9"/>
                  </a:lnTo>
                  <a:lnTo>
                    <a:pt x="64" y="2"/>
                  </a:lnTo>
                  <a:lnTo>
                    <a:pt x="62" y="0"/>
                  </a:lnTo>
                  <a:lnTo>
                    <a:pt x="61" y="2"/>
                  </a:lnTo>
                  <a:lnTo>
                    <a:pt x="57" y="5"/>
                  </a:lnTo>
                  <a:lnTo>
                    <a:pt x="53" y="5"/>
                  </a:lnTo>
                  <a:lnTo>
                    <a:pt x="44" y="2"/>
                  </a:lnTo>
                  <a:lnTo>
                    <a:pt x="37" y="2"/>
                  </a:lnTo>
                  <a:lnTo>
                    <a:pt x="34" y="2"/>
                  </a:lnTo>
                  <a:lnTo>
                    <a:pt x="32" y="2"/>
                  </a:lnTo>
                  <a:lnTo>
                    <a:pt x="30" y="2"/>
                  </a:lnTo>
                  <a:lnTo>
                    <a:pt x="28" y="2"/>
                  </a:lnTo>
                  <a:lnTo>
                    <a:pt x="25" y="2"/>
                  </a:lnTo>
                  <a:lnTo>
                    <a:pt x="18" y="2"/>
                  </a:lnTo>
                  <a:lnTo>
                    <a:pt x="7" y="5"/>
                  </a:lnTo>
                  <a:lnTo>
                    <a:pt x="5" y="11"/>
                  </a:lnTo>
                  <a:lnTo>
                    <a:pt x="3" y="11"/>
                  </a:lnTo>
                  <a:lnTo>
                    <a:pt x="0"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7" name="Freeform 5776"/>
            <p:cNvSpPr>
              <a:spLocks/>
            </p:cNvSpPr>
            <p:nvPr/>
          </p:nvSpPr>
          <p:spPr bwMode="auto">
            <a:xfrm>
              <a:off x="3016" y="1945"/>
              <a:ext cx="25" cy="23"/>
            </a:xfrm>
            <a:custGeom>
              <a:avLst/>
              <a:gdLst/>
              <a:ahLst/>
              <a:cxnLst>
                <a:cxn ang="0">
                  <a:pos x="23" y="17"/>
                </a:cxn>
                <a:cxn ang="0">
                  <a:pos x="23" y="17"/>
                </a:cxn>
                <a:cxn ang="0">
                  <a:pos x="23" y="16"/>
                </a:cxn>
                <a:cxn ang="0">
                  <a:pos x="23" y="16"/>
                </a:cxn>
                <a:cxn ang="0">
                  <a:pos x="23" y="14"/>
                </a:cxn>
                <a:cxn ang="0">
                  <a:pos x="25" y="12"/>
                </a:cxn>
                <a:cxn ang="0">
                  <a:pos x="25" y="12"/>
                </a:cxn>
                <a:cxn ang="0">
                  <a:pos x="23" y="12"/>
                </a:cxn>
                <a:cxn ang="0">
                  <a:pos x="21" y="12"/>
                </a:cxn>
                <a:cxn ang="0">
                  <a:pos x="21" y="12"/>
                </a:cxn>
                <a:cxn ang="0">
                  <a:pos x="19" y="12"/>
                </a:cxn>
                <a:cxn ang="0">
                  <a:pos x="19" y="10"/>
                </a:cxn>
                <a:cxn ang="0">
                  <a:pos x="19" y="10"/>
                </a:cxn>
                <a:cxn ang="0">
                  <a:pos x="16" y="7"/>
                </a:cxn>
                <a:cxn ang="0">
                  <a:pos x="16" y="7"/>
                </a:cxn>
                <a:cxn ang="0">
                  <a:pos x="16" y="5"/>
                </a:cxn>
                <a:cxn ang="0">
                  <a:pos x="16" y="5"/>
                </a:cxn>
                <a:cxn ang="0">
                  <a:pos x="14" y="1"/>
                </a:cxn>
                <a:cxn ang="0">
                  <a:pos x="14" y="1"/>
                </a:cxn>
                <a:cxn ang="0">
                  <a:pos x="14" y="0"/>
                </a:cxn>
                <a:cxn ang="0">
                  <a:pos x="14" y="0"/>
                </a:cxn>
                <a:cxn ang="0">
                  <a:pos x="12" y="0"/>
                </a:cxn>
                <a:cxn ang="0">
                  <a:pos x="12" y="0"/>
                </a:cxn>
                <a:cxn ang="0">
                  <a:pos x="10" y="0"/>
                </a:cxn>
                <a:cxn ang="0">
                  <a:pos x="10" y="1"/>
                </a:cxn>
                <a:cxn ang="0">
                  <a:pos x="10" y="1"/>
                </a:cxn>
                <a:cxn ang="0">
                  <a:pos x="7" y="3"/>
                </a:cxn>
                <a:cxn ang="0">
                  <a:pos x="7" y="3"/>
                </a:cxn>
                <a:cxn ang="0">
                  <a:pos x="5" y="5"/>
                </a:cxn>
                <a:cxn ang="0">
                  <a:pos x="5" y="7"/>
                </a:cxn>
                <a:cxn ang="0">
                  <a:pos x="3" y="7"/>
                </a:cxn>
                <a:cxn ang="0">
                  <a:pos x="3" y="8"/>
                </a:cxn>
                <a:cxn ang="0">
                  <a:pos x="1" y="8"/>
                </a:cxn>
                <a:cxn ang="0">
                  <a:pos x="1" y="7"/>
                </a:cxn>
                <a:cxn ang="0">
                  <a:pos x="0" y="7"/>
                </a:cxn>
                <a:cxn ang="0">
                  <a:pos x="0" y="8"/>
                </a:cxn>
                <a:cxn ang="0">
                  <a:pos x="0" y="8"/>
                </a:cxn>
                <a:cxn ang="0">
                  <a:pos x="1" y="10"/>
                </a:cxn>
                <a:cxn ang="0">
                  <a:pos x="1" y="10"/>
                </a:cxn>
                <a:cxn ang="0">
                  <a:pos x="0" y="12"/>
                </a:cxn>
                <a:cxn ang="0">
                  <a:pos x="0" y="12"/>
                </a:cxn>
                <a:cxn ang="0">
                  <a:pos x="0" y="12"/>
                </a:cxn>
                <a:cxn ang="0">
                  <a:pos x="0" y="12"/>
                </a:cxn>
                <a:cxn ang="0">
                  <a:pos x="1" y="16"/>
                </a:cxn>
                <a:cxn ang="0">
                  <a:pos x="5" y="17"/>
                </a:cxn>
                <a:cxn ang="0">
                  <a:pos x="9" y="23"/>
                </a:cxn>
                <a:cxn ang="0">
                  <a:pos x="10" y="23"/>
                </a:cxn>
                <a:cxn ang="0">
                  <a:pos x="10" y="21"/>
                </a:cxn>
                <a:cxn ang="0">
                  <a:pos x="12" y="19"/>
                </a:cxn>
                <a:cxn ang="0">
                  <a:pos x="16" y="17"/>
                </a:cxn>
                <a:cxn ang="0">
                  <a:pos x="17" y="17"/>
                </a:cxn>
                <a:cxn ang="0">
                  <a:pos x="19" y="19"/>
                </a:cxn>
                <a:cxn ang="0">
                  <a:pos x="19" y="19"/>
                </a:cxn>
                <a:cxn ang="0">
                  <a:pos x="19" y="19"/>
                </a:cxn>
                <a:cxn ang="0">
                  <a:pos x="21" y="17"/>
                </a:cxn>
                <a:cxn ang="0">
                  <a:pos x="23" y="17"/>
                </a:cxn>
              </a:cxnLst>
              <a:rect l="0" t="0" r="r" b="b"/>
              <a:pathLst>
                <a:path w="25" h="23">
                  <a:moveTo>
                    <a:pt x="23" y="17"/>
                  </a:moveTo>
                  <a:lnTo>
                    <a:pt x="23" y="17"/>
                  </a:lnTo>
                  <a:lnTo>
                    <a:pt x="23" y="16"/>
                  </a:lnTo>
                  <a:lnTo>
                    <a:pt x="23" y="16"/>
                  </a:lnTo>
                  <a:lnTo>
                    <a:pt x="23" y="14"/>
                  </a:lnTo>
                  <a:lnTo>
                    <a:pt x="25" y="12"/>
                  </a:lnTo>
                  <a:lnTo>
                    <a:pt x="25" y="12"/>
                  </a:lnTo>
                  <a:lnTo>
                    <a:pt x="23" y="12"/>
                  </a:lnTo>
                  <a:lnTo>
                    <a:pt x="21" y="12"/>
                  </a:lnTo>
                  <a:lnTo>
                    <a:pt x="21" y="12"/>
                  </a:lnTo>
                  <a:lnTo>
                    <a:pt x="19" y="12"/>
                  </a:lnTo>
                  <a:lnTo>
                    <a:pt x="19" y="10"/>
                  </a:lnTo>
                  <a:lnTo>
                    <a:pt x="19" y="10"/>
                  </a:lnTo>
                  <a:lnTo>
                    <a:pt x="16" y="7"/>
                  </a:lnTo>
                  <a:lnTo>
                    <a:pt x="16" y="7"/>
                  </a:lnTo>
                  <a:lnTo>
                    <a:pt x="16" y="5"/>
                  </a:lnTo>
                  <a:lnTo>
                    <a:pt x="16" y="5"/>
                  </a:lnTo>
                  <a:lnTo>
                    <a:pt x="14" y="1"/>
                  </a:lnTo>
                  <a:lnTo>
                    <a:pt x="14" y="1"/>
                  </a:lnTo>
                  <a:lnTo>
                    <a:pt x="14" y="0"/>
                  </a:lnTo>
                  <a:lnTo>
                    <a:pt x="14" y="0"/>
                  </a:lnTo>
                  <a:lnTo>
                    <a:pt x="12" y="0"/>
                  </a:lnTo>
                  <a:lnTo>
                    <a:pt x="12" y="0"/>
                  </a:lnTo>
                  <a:lnTo>
                    <a:pt x="10" y="0"/>
                  </a:lnTo>
                  <a:lnTo>
                    <a:pt x="10" y="1"/>
                  </a:lnTo>
                  <a:lnTo>
                    <a:pt x="10" y="1"/>
                  </a:lnTo>
                  <a:lnTo>
                    <a:pt x="7" y="3"/>
                  </a:lnTo>
                  <a:lnTo>
                    <a:pt x="7" y="3"/>
                  </a:lnTo>
                  <a:lnTo>
                    <a:pt x="5" y="5"/>
                  </a:lnTo>
                  <a:lnTo>
                    <a:pt x="5" y="7"/>
                  </a:lnTo>
                  <a:lnTo>
                    <a:pt x="3" y="7"/>
                  </a:lnTo>
                  <a:lnTo>
                    <a:pt x="3" y="8"/>
                  </a:lnTo>
                  <a:lnTo>
                    <a:pt x="1" y="8"/>
                  </a:lnTo>
                  <a:lnTo>
                    <a:pt x="1" y="7"/>
                  </a:lnTo>
                  <a:lnTo>
                    <a:pt x="0" y="7"/>
                  </a:lnTo>
                  <a:lnTo>
                    <a:pt x="0" y="8"/>
                  </a:lnTo>
                  <a:lnTo>
                    <a:pt x="0" y="8"/>
                  </a:lnTo>
                  <a:lnTo>
                    <a:pt x="1" y="10"/>
                  </a:lnTo>
                  <a:lnTo>
                    <a:pt x="1" y="10"/>
                  </a:lnTo>
                  <a:lnTo>
                    <a:pt x="0" y="12"/>
                  </a:lnTo>
                  <a:lnTo>
                    <a:pt x="0" y="12"/>
                  </a:lnTo>
                  <a:lnTo>
                    <a:pt x="0" y="12"/>
                  </a:lnTo>
                  <a:lnTo>
                    <a:pt x="0" y="12"/>
                  </a:lnTo>
                  <a:lnTo>
                    <a:pt x="1" y="16"/>
                  </a:lnTo>
                  <a:lnTo>
                    <a:pt x="5" y="17"/>
                  </a:lnTo>
                  <a:lnTo>
                    <a:pt x="9" y="23"/>
                  </a:lnTo>
                  <a:lnTo>
                    <a:pt x="10" y="23"/>
                  </a:lnTo>
                  <a:lnTo>
                    <a:pt x="10" y="21"/>
                  </a:lnTo>
                  <a:lnTo>
                    <a:pt x="12" y="19"/>
                  </a:lnTo>
                  <a:lnTo>
                    <a:pt x="16" y="17"/>
                  </a:lnTo>
                  <a:lnTo>
                    <a:pt x="17" y="17"/>
                  </a:lnTo>
                  <a:lnTo>
                    <a:pt x="19" y="19"/>
                  </a:lnTo>
                  <a:lnTo>
                    <a:pt x="19" y="19"/>
                  </a:lnTo>
                  <a:lnTo>
                    <a:pt x="19" y="19"/>
                  </a:lnTo>
                  <a:lnTo>
                    <a:pt x="21" y="17"/>
                  </a:lnTo>
                  <a:lnTo>
                    <a:pt x="23" y="17"/>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8" name="Freeform 5777"/>
            <p:cNvSpPr>
              <a:spLocks/>
            </p:cNvSpPr>
            <p:nvPr/>
          </p:nvSpPr>
          <p:spPr bwMode="auto">
            <a:xfrm>
              <a:off x="2994" y="1875"/>
              <a:ext cx="66" cy="87"/>
            </a:xfrm>
            <a:custGeom>
              <a:avLst/>
              <a:gdLst/>
              <a:ahLst/>
              <a:cxnLst>
                <a:cxn ang="0">
                  <a:pos x="29" y="73"/>
                </a:cxn>
                <a:cxn ang="0">
                  <a:pos x="32" y="71"/>
                </a:cxn>
                <a:cxn ang="0">
                  <a:pos x="34" y="70"/>
                </a:cxn>
                <a:cxn ang="0">
                  <a:pos x="36" y="71"/>
                </a:cxn>
                <a:cxn ang="0">
                  <a:pos x="38" y="75"/>
                </a:cxn>
                <a:cxn ang="0">
                  <a:pos x="41" y="80"/>
                </a:cxn>
                <a:cxn ang="0">
                  <a:pos x="43" y="82"/>
                </a:cxn>
                <a:cxn ang="0">
                  <a:pos x="47" y="82"/>
                </a:cxn>
                <a:cxn ang="0">
                  <a:pos x="45" y="86"/>
                </a:cxn>
                <a:cxn ang="0">
                  <a:pos x="45" y="87"/>
                </a:cxn>
                <a:cxn ang="0">
                  <a:pos x="54" y="87"/>
                </a:cxn>
                <a:cxn ang="0">
                  <a:pos x="59" y="80"/>
                </a:cxn>
                <a:cxn ang="0">
                  <a:pos x="59" y="61"/>
                </a:cxn>
                <a:cxn ang="0">
                  <a:pos x="64" y="46"/>
                </a:cxn>
                <a:cxn ang="0">
                  <a:pos x="63" y="37"/>
                </a:cxn>
                <a:cxn ang="0">
                  <a:pos x="48" y="34"/>
                </a:cxn>
                <a:cxn ang="0">
                  <a:pos x="41" y="21"/>
                </a:cxn>
                <a:cxn ang="0">
                  <a:pos x="32" y="9"/>
                </a:cxn>
                <a:cxn ang="0">
                  <a:pos x="22" y="0"/>
                </a:cxn>
                <a:cxn ang="0">
                  <a:pos x="9" y="4"/>
                </a:cxn>
                <a:cxn ang="0">
                  <a:pos x="0" y="7"/>
                </a:cxn>
                <a:cxn ang="0">
                  <a:pos x="2" y="11"/>
                </a:cxn>
                <a:cxn ang="0">
                  <a:pos x="2" y="12"/>
                </a:cxn>
                <a:cxn ang="0">
                  <a:pos x="4" y="14"/>
                </a:cxn>
                <a:cxn ang="0">
                  <a:pos x="6" y="14"/>
                </a:cxn>
                <a:cxn ang="0">
                  <a:pos x="4" y="16"/>
                </a:cxn>
                <a:cxn ang="0">
                  <a:pos x="4" y="18"/>
                </a:cxn>
                <a:cxn ang="0">
                  <a:pos x="7" y="20"/>
                </a:cxn>
                <a:cxn ang="0">
                  <a:pos x="11" y="20"/>
                </a:cxn>
                <a:cxn ang="0">
                  <a:pos x="7" y="21"/>
                </a:cxn>
                <a:cxn ang="0">
                  <a:pos x="6" y="23"/>
                </a:cxn>
                <a:cxn ang="0">
                  <a:pos x="7" y="29"/>
                </a:cxn>
                <a:cxn ang="0">
                  <a:pos x="11" y="30"/>
                </a:cxn>
                <a:cxn ang="0">
                  <a:pos x="7" y="37"/>
                </a:cxn>
                <a:cxn ang="0">
                  <a:pos x="6" y="39"/>
                </a:cxn>
                <a:cxn ang="0">
                  <a:pos x="9" y="43"/>
                </a:cxn>
                <a:cxn ang="0">
                  <a:pos x="11" y="46"/>
                </a:cxn>
                <a:cxn ang="0">
                  <a:pos x="13" y="46"/>
                </a:cxn>
                <a:cxn ang="0">
                  <a:pos x="14" y="48"/>
                </a:cxn>
                <a:cxn ang="0">
                  <a:pos x="9" y="48"/>
                </a:cxn>
                <a:cxn ang="0">
                  <a:pos x="9" y="50"/>
                </a:cxn>
                <a:cxn ang="0">
                  <a:pos x="13" y="57"/>
                </a:cxn>
                <a:cxn ang="0">
                  <a:pos x="11" y="57"/>
                </a:cxn>
                <a:cxn ang="0">
                  <a:pos x="9" y="59"/>
                </a:cxn>
                <a:cxn ang="0">
                  <a:pos x="9" y="61"/>
                </a:cxn>
                <a:cxn ang="0">
                  <a:pos x="13" y="62"/>
                </a:cxn>
                <a:cxn ang="0">
                  <a:pos x="13" y="66"/>
                </a:cxn>
                <a:cxn ang="0">
                  <a:pos x="14" y="66"/>
                </a:cxn>
                <a:cxn ang="0">
                  <a:pos x="16" y="68"/>
                </a:cxn>
                <a:cxn ang="0">
                  <a:pos x="16" y="68"/>
                </a:cxn>
                <a:cxn ang="0">
                  <a:pos x="18" y="70"/>
                </a:cxn>
                <a:cxn ang="0">
                  <a:pos x="18" y="70"/>
                </a:cxn>
                <a:cxn ang="0">
                  <a:pos x="20" y="70"/>
                </a:cxn>
                <a:cxn ang="0">
                  <a:pos x="22" y="70"/>
                </a:cxn>
                <a:cxn ang="0">
                  <a:pos x="23" y="73"/>
                </a:cxn>
                <a:cxn ang="0">
                  <a:pos x="25" y="73"/>
                </a:cxn>
                <a:cxn ang="0">
                  <a:pos x="27" y="75"/>
                </a:cxn>
              </a:cxnLst>
              <a:rect l="0" t="0" r="r" b="b"/>
              <a:pathLst>
                <a:path w="66" h="87">
                  <a:moveTo>
                    <a:pt x="27" y="75"/>
                  </a:moveTo>
                  <a:lnTo>
                    <a:pt x="27" y="75"/>
                  </a:lnTo>
                  <a:lnTo>
                    <a:pt x="29" y="73"/>
                  </a:lnTo>
                  <a:lnTo>
                    <a:pt x="29" y="73"/>
                  </a:lnTo>
                  <a:lnTo>
                    <a:pt x="32" y="71"/>
                  </a:lnTo>
                  <a:lnTo>
                    <a:pt x="32" y="71"/>
                  </a:lnTo>
                  <a:lnTo>
                    <a:pt x="32" y="70"/>
                  </a:lnTo>
                  <a:lnTo>
                    <a:pt x="34" y="70"/>
                  </a:lnTo>
                  <a:lnTo>
                    <a:pt x="34" y="70"/>
                  </a:lnTo>
                  <a:lnTo>
                    <a:pt x="36" y="70"/>
                  </a:lnTo>
                  <a:lnTo>
                    <a:pt x="36" y="70"/>
                  </a:lnTo>
                  <a:lnTo>
                    <a:pt x="36" y="71"/>
                  </a:lnTo>
                  <a:lnTo>
                    <a:pt x="36" y="71"/>
                  </a:lnTo>
                  <a:lnTo>
                    <a:pt x="38" y="75"/>
                  </a:lnTo>
                  <a:lnTo>
                    <a:pt x="38" y="75"/>
                  </a:lnTo>
                  <a:lnTo>
                    <a:pt x="38" y="77"/>
                  </a:lnTo>
                  <a:lnTo>
                    <a:pt x="38" y="77"/>
                  </a:lnTo>
                  <a:lnTo>
                    <a:pt x="41" y="80"/>
                  </a:lnTo>
                  <a:lnTo>
                    <a:pt x="41" y="80"/>
                  </a:lnTo>
                  <a:lnTo>
                    <a:pt x="41" y="82"/>
                  </a:lnTo>
                  <a:lnTo>
                    <a:pt x="43" y="82"/>
                  </a:lnTo>
                  <a:lnTo>
                    <a:pt x="43" y="82"/>
                  </a:lnTo>
                  <a:lnTo>
                    <a:pt x="45" y="82"/>
                  </a:lnTo>
                  <a:lnTo>
                    <a:pt x="47" y="82"/>
                  </a:lnTo>
                  <a:lnTo>
                    <a:pt x="47" y="82"/>
                  </a:lnTo>
                  <a:lnTo>
                    <a:pt x="45" y="84"/>
                  </a:lnTo>
                  <a:lnTo>
                    <a:pt x="45" y="86"/>
                  </a:lnTo>
                  <a:lnTo>
                    <a:pt x="45" y="86"/>
                  </a:lnTo>
                  <a:lnTo>
                    <a:pt x="45" y="87"/>
                  </a:lnTo>
                  <a:lnTo>
                    <a:pt x="45" y="87"/>
                  </a:lnTo>
                  <a:lnTo>
                    <a:pt x="48" y="87"/>
                  </a:lnTo>
                  <a:lnTo>
                    <a:pt x="50" y="87"/>
                  </a:lnTo>
                  <a:lnTo>
                    <a:pt x="54" y="87"/>
                  </a:lnTo>
                  <a:lnTo>
                    <a:pt x="57" y="87"/>
                  </a:lnTo>
                  <a:lnTo>
                    <a:pt x="59" y="87"/>
                  </a:lnTo>
                  <a:lnTo>
                    <a:pt x="59" y="80"/>
                  </a:lnTo>
                  <a:lnTo>
                    <a:pt x="63" y="73"/>
                  </a:lnTo>
                  <a:lnTo>
                    <a:pt x="66" y="70"/>
                  </a:lnTo>
                  <a:lnTo>
                    <a:pt x="59" y="61"/>
                  </a:lnTo>
                  <a:lnTo>
                    <a:pt x="59" y="61"/>
                  </a:lnTo>
                  <a:lnTo>
                    <a:pt x="59" y="48"/>
                  </a:lnTo>
                  <a:lnTo>
                    <a:pt x="64" y="46"/>
                  </a:lnTo>
                  <a:lnTo>
                    <a:pt x="61" y="46"/>
                  </a:lnTo>
                  <a:lnTo>
                    <a:pt x="59" y="41"/>
                  </a:lnTo>
                  <a:lnTo>
                    <a:pt x="63" y="37"/>
                  </a:lnTo>
                  <a:lnTo>
                    <a:pt x="59" y="34"/>
                  </a:lnTo>
                  <a:lnTo>
                    <a:pt x="57" y="37"/>
                  </a:lnTo>
                  <a:lnTo>
                    <a:pt x="48" y="34"/>
                  </a:lnTo>
                  <a:lnTo>
                    <a:pt x="43" y="30"/>
                  </a:lnTo>
                  <a:lnTo>
                    <a:pt x="43" y="23"/>
                  </a:lnTo>
                  <a:lnTo>
                    <a:pt x="41" y="21"/>
                  </a:lnTo>
                  <a:lnTo>
                    <a:pt x="38" y="21"/>
                  </a:lnTo>
                  <a:lnTo>
                    <a:pt x="34" y="18"/>
                  </a:lnTo>
                  <a:lnTo>
                    <a:pt x="32" y="9"/>
                  </a:lnTo>
                  <a:lnTo>
                    <a:pt x="29" y="5"/>
                  </a:lnTo>
                  <a:lnTo>
                    <a:pt x="23" y="2"/>
                  </a:lnTo>
                  <a:lnTo>
                    <a:pt x="22" y="0"/>
                  </a:lnTo>
                  <a:lnTo>
                    <a:pt x="18" y="2"/>
                  </a:lnTo>
                  <a:lnTo>
                    <a:pt x="14" y="2"/>
                  </a:lnTo>
                  <a:lnTo>
                    <a:pt x="9" y="4"/>
                  </a:lnTo>
                  <a:lnTo>
                    <a:pt x="6" y="5"/>
                  </a:lnTo>
                  <a:lnTo>
                    <a:pt x="4" y="5"/>
                  </a:lnTo>
                  <a:lnTo>
                    <a:pt x="0" y="7"/>
                  </a:lnTo>
                  <a:lnTo>
                    <a:pt x="2" y="9"/>
                  </a:lnTo>
                  <a:lnTo>
                    <a:pt x="2" y="9"/>
                  </a:lnTo>
                  <a:lnTo>
                    <a:pt x="2" y="11"/>
                  </a:lnTo>
                  <a:lnTo>
                    <a:pt x="2" y="11"/>
                  </a:lnTo>
                  <a:lnTo>
                    <a:pt x="2" y="12"/>
                  </a:lnTo>
                  <a:lnTo>
                    <a:pt x="2" y="12"/>
                  </a:lnTo>
                  <a:lnTo>
                    <a:pt x="2" y="14"/>
                  </a:lnTo>
                  <a:lnTo>
                    <a:pt x="2" y="14"/>
                  </a:lnTo>
                  <a:lnTo>
                    <a:pt x="4" y="14"/>
                  </a:lnTo>
                  <a:lnTo>
                    <a:pt x="4" y="14"/>
                  </a:lnTo>
                  <a:lnTo>
                    <a:pt x="6" y="14"/>
                  </a:lnTo>
                  <a:lnTo>
                    <a:pt x="6" y="14"/>
                  </a:lnTo>
                  <a:lnTo>
                    <a:pt x="4" y="16"/>
                  </a:lnTo>
                  <a:lnTo>
                    <a:pt x="4" y="16"/>
                  </a:lnTo>
                  <a:lnTo>
                    <a:pt x="4" y="16"/>
                  </a:lnTo>
                  <a:lnTo>
                    <a:pt x="4" y="16"/>
                  </a:lnTo>
                  <a:lnTo>
                    <a:pt x="4" y="18"/>
                  </a:lnTo>
                  <a:lnTo>
                    <a:pt x="4" y="18"/>
                  </a:lnTo>
                  <a:lnTo>
                    <a:pt x="6" y="18"/>
                  </a:lnTo>
                  <a:lnTo>
                    <a:pt x="6" y="20"/>
                  </a:lnTo>
                  <a:lnTo>
                    <a:pt x="7" y="20"/>
                  </a:lnTo>
                  <a:lnTo>
                    <a:pt x="9" y="20"/>
                  </a:lnTo>
                  <a:lnTo>
                    <a:pt x="9" y="20"/>
                  </a:lnTo>
                  <a:lnTo>
                    <a:pt x="11" y="20"/>
                  </a:lnTo>
                  <a:lnTo>
                    <a:pt x="11" y="21"/>
                  </a:lnTo>
                  <a:lnTo>
                    <a:pt x="9" y="21"/>
                  </a:lnTo>
                  <a:lnTo>
                    <a:pt x="7" y="21"/>
                  </a:lnTo>
                  <a:lnTo>
                    <a:pt x="7" y="21"/>
                  </a:lnTo>
                  <a:lnTo>
                    <a:pt x="7" y="23"/>
                  </a:lnTo>
                  <a:lnTo>
                    <a:pt x="6" y="23"/>
                  </a:lnTo>
                  <a:lnTo>
                    <a:pt x="6" y="27"/>
                  </a:lnTo>
                  <a:lnTo>
                    <a:pt x="7" y="27"/>
                  </a:lnTo>
                  <a:lnTo>
                    <a:pt x="7" y="29"/>
                  </a:lnTo>
                  <a:lnTo>
                    <a:pt x="9" y="29"/>
                  </a:lnTo>
                  <a:lnTo>
                    <a:pt x="11" y="29"/>
                  </a:lnTo>
                  <a:lnTo>
                    <a:pt x="11" y="30"/>
                  </a:lnTo>
                  <a:lnTo>
                    <a:pt x="11" y="32"/>
                  </a:lnTo>
                  <a:lnTo>
                    <a:pt x="7" y="37"/>
                  </a:lnTo>
                  <a:lnTo>
                    <a:pt x="7" y="37"/>
                  </a:lnTo>
                  <a:lnTo>
                    <a:pt x="7" y="37"/>
                  </a:lnTo>
                  <a:lnTo>
                    <a:pt x="7" y="39"/>
                  </a:lnTo>
                  <a:lnTo>
                    <a:pt x="6" y="39"/>
                  </a:lnTo>
                  <a:lnTo>
                    <a:pt x="7" y="43"/>
                  </a:lnTo>
                  <a:lnTo>
                    <a:pt x="7" y="43"/>
                  </a:lnTo>
                  <a:lnTo>
                    <a:pt x="9" y="43"/>
                  </a:lnTo>
                  <a:lnTo>
                    <a:pt x="9" y="43"/>
                  </a:lnTo>
                  <a:lnTo>
                    <a:pt x="11" y="45"/>
                  </a:lnTo>
                  <a:lnTo>
                    <a:pt x="11" y="46"/>
                  </a:lnTo>
                  <a:lnTo>
                    <a:pt x="13" y="45"/>
                  </a:lnTo>
                  <a:lnTo>
                    <a:pt x="13" y="46"/>
                  </a:lnTo>
                  <a:lnTo>
                    <a:pt x="13" y="46"/>
                  </a:lnTo>
                  <a:lnTo>
                    <a:pt x="14" y="46"/>
                  </a:lnTo>
                  <a:lnTo>
                    <a:pt x="14" y="48"/>
                  </a:lnTo>
                  <a:lnTo>
                    <a:pt x="14" y="48"/>
                  </a:lnTo>
                  <a:lnTo>
                    <a:pt x="13" y="50"/>
                  </a:lnTo>
                  <a:lnTo>
                    <a:pt x="11" y="50"/>
                  </a:lnTo>
                  <a:lnTo>
                    <a:pt x="9" y="48"/>
                  </a:lnTo>
                  <a:lnTo>
                    <a:pt x="9" y="48"/>
                  </a:lnTo>
                  <a:lnTo>
                    <a:pt x="9" y="50"/>
                  </a:lnTo>
                  <a:lnTo>
                    <a:pt x="9" y="50"/>
                  </a:lnTo>
                  <a:lnTo>
                    <a:pt x="13" y="53"/>
                  </a:lnTo>
                  <a:lnTo>
                    <a:pt x="13" y="55"/>
                  </a:lnTo>
                  <a:lnTo>
                    <a:pt x="13" y="57"/>
                  </a:lnTo>
                  <a:lnTo>
                    <a:pt x="13" y="57"/>
                  </a:lnTo>
                  <a:lnTo>
                    <a:pt x="11" y="59"/>
                  </a:lnTo>
                  <a:lnTo>
                    <a:pt x="11" y="57"/>
                  </a:lnTo>
                  <a:lnTo>
                    <a:pt x="11" y="57"/>
                  </a:lnTo>
                  <a:lnTo>
                    <a:pt x="9" y="59"/>
                  </a:lnTo>
                  <a:lnTo>
                    <a:pt x="9" y="59"/>
                  </a:lnTo>
                  <a:lnTo>
                    <a:pt x="9" y="61"/>
                  </a:lnTo>
                  <a:lnTo>
                    <a:pt x="9" y="61"/>
                  </a:lnTo>
                  <a:lnTo>
                    <a:pt x="9" y="61"/>
                  </a:lnTo>
                  <a:lnTo>
                    <a:pt x="11" y="62"/>
                  </a:lnTo>
                  <a:lnTo>
                    <a:pt x="11" y="62"/>
                  </a:lnTo>
                  <a:lnTo>
                    <a:pt x="13" y="62"/>
                  </a:lnTo>
                  <a:lnTo>
                    <a:pt x="13" y="64"/>
                  </a:lnTo>
                  <a:lnTo>
                    <a:pt x="13" y="64"/>
                  </a:lnTo>
                  <a:lnTo>
                    <a:pt x="13" y="66"/>
                  </a:lnTo>
                  <a:lnTo>
                    <a:pt x="14" y="66"/>
                  </a:lnTo>
                  <a:lnTo>
                    <a:pt x="14" y="66"/>
                  </a:lnTo>
                  <a:lnTo>
                    <a:pt x="14" y="66"/>
                  </a:lnTo>
                  <a:lnTo>
                    <a:pt x="14" y="68"/>
                  </a:lnTo>
                  <a:lnTo>
                    <a:pt x="14" y="68"/>
                  </a:lnTo>
                  <a:lnTo>
                    <a:pt x="16" y="68"/>
                  </a:lnTo>
                  <a:lnTo>
                    <a:pt x="16" y="68"/>
                  </a:lnTo>
                  <a:lnTo>
                    <a:pt x="16" y="68"/>
                  </a:lnTo>
                  <a:lnTo>
                    <a:pt x="16" y="68"/>
                  </a:lnTo>
                  <a:lnTo>
                    <a:pt x="16" y="68"/>
                  </a:lnTo>
                  <a:lnTo>
                    <a:pt x="18" y="70"/>
                  </a:lnTo>
                  <a:lnTo>
                    <a:pt x="18" y="70"/>
                  </a:lnTo>
                  <a:lnTo>
                    <a:pt x="18" y="70"/>
                  </a:lnTo>
                  <a:lnTo>
                    <a:pt x="18" y="70"/>
                  </a:lnTo>
                  <a:lnTo>
                    <a:pt x="18" y="70"/>
                  </a:lnTo>
                  <a:lnTo>
                    <a:pt x="20" y="70"/>
                  </a:lnTo>
                  <a:lnTo>
                    <a:pt x="20" y="70"/>
                  </a:lnTo>
                  <a:lnTo>
                    <a:pt x="20" y="70"/>
                  </a:lnTo>
                  <a:lnTo>
                    <a:pt x="20" y="70"/>
                  </a:lnTo>
                  <a:lnTo>
                    <a:pt x="20" y="70"/>
                  </a:lnTo>
                  <a:lnTo>
                    <a:pt x="22" y="70"/>
                  </a:lnTo>
                  <a:lnTo>
                    <a:pt x="22" y="71"/>
                  </a:lnTo>
                  <a:lnTo>
                    <a:pt x="22" y="71"/>
                  </a:lnTo>
                  <a:lnTo>
                    <a:pt x="23" y="73"/>
                  </a:lnTo>
                  <a:lnTo>
                    <a:pt x="23" y="73"/>
                  </a:lnTo>
                  <a:lnTo>
                    <a:pt x="25" y="73"/>
                  </a:lnTo>
                  <a:lnTo>
                    <a:pt x="25" y="73"/>
                  </a:lnTo>
                  <a:lnTo>
                    <a:pt x="25" y="73"/>
                  </a:lnTo>
                  <a:lnTo>
                    <a:pt x="27" y="73"/>
                  </a:lnTo>
                  <a:lnTo>
                    <a:pt x="27" y="75"/>
                  </a:lnTo>
                  <a:lnTo>
                    <a:pt x="27" y="75"/>
                  </a:lnTo>
                  <a:close/>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59" name="Freeform 5778"/>
            <p:cNvSpPr>
              <a:spLocks/>
            </p:cNvSpPr>
            <p:nvPr/>
          </p:nvSpPr>
          <p:spPr bwMode="auto">
            <a:xfrm>
              <a:off x="1385" y="2583"/>
              <a:ext cx="3" cy="7"/>
            </a:xfrm>
            <a:custGeom>
              <a:avLst/>
              <a:gdLst/>
              <a:ahLst/>
              <a:cxnLst>
                <a:cxn ang="0">
                  <a:pos x="1" y="0"/>
                </a:cxn>
                <a:cxn ang="0">
                  <a:pos x="3" y="0"/>
                </a:cxn>
                <a:cxn ang="0">
                  <a:pos x="3" y="0"/>
                </a:cxn>
                <a:cxn ang="0">
                  <a:pos x="1" y="2"/>
                </a:cxn>
                <a:cxn ang="0">
                  <a:pos x="0" y="6"/>
                </a:cxn>
                <a:cxn ang="0">
                  <a:pos x="3" y="7"/>
                </a:cxn>
                <a:cxn ang="0">
                  <a:pos x="3" y="0"/>
                </a:cxn>
                <a:cxn ang="0">
                  <a:pos x="1" y="0"/>
                </a:cxn>
              </a:cxnLst>
              <a:rect l="0" t="0" r="r" b="b"/>
              <a:pathLst>
                <a:path w="3" h="7">
                  <a:moveTo>
                    <a:pt x="1" y="0"/>
                  </a:moveTo>
                  <a:lnTo>
                    <a:pt x="3" y="0"/>
                  </a:lnTo>
                  <a:lnTo>
                    <a:pt x="3" y="0"/>
                  </a:lnTo>
                  <a:lnTo>
                    <a:pt x="1" y="2"/>
                  </a:lnTo>
                  <a:lnTo>
                    <a:pt x="0" y="6"/>
                  </a:lnTo>
                  <a:lnTo>
                    <a:pt x="3" y="7"/>
                  </a:lnTo>
                  <a:lnTo>
                    <a:pt x="3"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0" name="Freeform 5779"/>
            <p:cNvSpPr>
              <a:spLocks/>
            </p:cNvSpPr>
            <p:nvPr/>
          </p:nvSpPr>
          <p:spPr bwMode="auto">
            <a:xfrm>
              <a:off x="1385" y="2583"/>
              <a:ext cx="3" cy="7"/>
            </a:xfrm>
            <a:custGeom>
              <a:avLst/>
              <a:gdLst/>
              <a:ahLst/>
              <a:cxnLst>
                <a:cxn ang="0">
                  <a:pos x="1" y="0"/>
                </a:cxn>
                <a:cxn ang="0">
                  <a:pos x="3" y="0"/>
                </a:cxn>
                <a:cxn ang="0">
                  <a:pos x="3" y="0"/>
                </a:cxn>
                <a:cxn ang="0">
                  <a:pos x="1" y="2"/>
                </a:cxn>
                <a:cxn ang="0">
                  <a:pos x="0" y="6"/>
                </a:cxn>
                <a:cxn ang="0">
                  <a:pos x="3" y="7"/>
                </a:cxn>
                <a:cxn ang="0">
                  <a:pos x="3" y="0"/>
                </a:cxn>
                <a:cxn ang="0">
                  <a:pos x="1" y="0"/>
                </a:cxn>
              </a:cxnLst>
              <a:rect l="0" t="0" r="r" b="b"/>
              <a:pathLst>
                <a:path w="3" h="7">
                  <a:moveTo>
                    <a:pt x="1" y="0"/>
                  </a:moveTo>
                  <a:lnTo>
                    <a:pt x="3" y="0"/>
                  </a:lnTo>
                  <a:lnTo>
                    <a:pt x="3" y="0"/>
                  </a:lnTo>
                  <a:lnTo>
                    <a:pt x="1" y="2"/>
                  </a:lnTo>
                  <a:lnTo>
                    <a:pt x="0" y="6"/>
                  </a:lnTo>
                  <a:lnTo>
                    <a:pt x="3" y="7"/>
                  </a:lnTo>
                  <a:lnTo>
                    <a:pt x="3"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1" name="Freeform 5780"/>
            <p:cNvSpPr>
              <a:spLocks/>
            </p:cNvSpPr>
            <p:nvPr/>
          </p:nvSpPr>
          <p:spPr bwMode="auto">
            <a:xfrm>
              <a:off x="1659" y="2160"/>
              <a:ext cx="2" cy="4"/>
            </a:xfrm>
            <a:custGeom>
              <a:avLst/>
              <a:gdLst/>
              <a:ahLst/>
              <a:cxnLst>
                <a:cxn ang="0">
                  <a:pos x="2" y="2"/>
                </a:cxn>
                <a:cxn ang="0">
                  <a:pos x="2" y="0"/>
                </a:cxn>
                <a:cxn ang="0">
                  <a:pos x="2" y="2"/>
                </a:cxn>
                <a:cxn ang="0">
                  <a:pos x="0" y="4"/>
                </a:cxn>
                <a:cxn ang="0">
                  <a:pos x="0" y="4"/>
                </a:cxn>
                <a:cxn ang="0">
                  <a:pos x="2" y="4"/>
                </a:cxn>
                <a:cxn ang="0">
                  <a:pos x="2" y="2"/>
                </a:cxn>
              </a:cxnLst>
              <a:rect l="0" t="0" r="r" b="b"/>
              <a:pathLst>
                <a:path w="2" h="4">
                  <a:moveTo>
                    <a:pt x="2" y="2"/>
                  </a:moveTo>
                  <a:lnTo>
                    <a:pt x="2" y="0"/>
                  </a:lnTo>
                  <a:lnTo>
                    <a:pt x="2" y="2"/>
                  </a:lnTo>
                  <a:lnTo>
                    <a:pt x="0" y="4"/>
                  </a:lnTo>
                  <a:lnTo>
                    <a:pt x="0" y="4"/>
                  </a:lnTo>
                  <a:lnTo>
                    <a:pt x="2" y="4"/>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2" name="Freeform 5781"/>
            <p:cNvSpPr>
              <a:spLocks/>
            </p:cNvSpPr>
            <p:nvPr/>
          </p:nvSpPr>
          <p:spPr bwMode="auto">
            <a:xfrm>
              <a:off x="1659" y="2160"/>
              <a:ext cx="2" cy="4"/>
            </a:xfrm>
            <a:custGeom>
              <a:avLst/>
              <a:gdLst/>
              <a:ahLst/>
              <a:cxnLst>
                <a:cxn ang="0">
                  <a:pos x="2" y="2"/>
                </a:cxn>
                <a:cxn ang="0">
                  <a:pos x="2" y="0"/>
                </a:cxn>
                <a:cxn ang="0">
                  <a:pos x="2" y="2"/>
                </a:cxn>
                <a:cxn ang="0">
                  <a:pos x="0" y="4"/>
                </a:cxn>
                <a:cxn ang="0">
                  <a:pos x="0" y="4"/>
                </a:cxn>
                <a:cxn ang="0">
                  <a:pos x="2" y="4"/>
                </a:cxn>
                <a:cxn ang="0">
                  <a:pos x="2" y="2"/>
                </a:cxn>
              </a:cxnLst>
              <a:rect l="0" t="0" r="r" b="b"/>
              <a:pathLst>
                <a:path w="2" h="4">
                  <a:moveTo>
                    <a:pt x="2" y="2"/>
                  </a:moveTo>
                  <a:lnTo>
                    <a:pt x="2" y="0"/>
                  </a:lnTo>
                  <a:lnTo>
                    <a:pt x="2" y="2"/>
                  </a:lnTo>
                  <a:lnTo>
                    <a:pt x="0" y="4"/>
                  </a:lnTo>
                  <a:lnTo>
                    <a:pt x="0" y="4"/>
                  </a:lnTo>
                  <a:lnTo>
                    <a:pt x="2" y="4"/>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3" name="Freeform 5782"/>
            <p:cNvSpPr>
              <a:spLocks/>
            </p:cNvSpPr>
            <p:nvPr/>
          </p:nvSpPr>
          <p:spPr bwMode="auto">
            <a:xfrm>
              <a:off x="1442" y="2407"/>
              <a:ext cx="34" cy="12"/>
            </a:xfrm>
            <a:custGeom>
              <a:avLst/>
              <a:gdLst/>
              <a:ahLst/>
              <a:cxnLst>
                <a:cxn ang="0">
                  <a:pos x="19" y="1"/>
                </a:cxn>
                <a:cxn ang="0">
                  <a:pos x="21" y="1"/>
                </a:cxn>
                <a:cxn ang="0">
                  <a:pos x="23" y="3"/>
                </a:cxn>
                <a:cxn ang="0">
                  <a:pos x="25" y="5"/>
                </a:cxn>
                <a:cxn ang="0">
                  <a:pos x="30" y="5"/>
                </a:cxn>
                <a:cxn ang="0">
                  <a:pos x="34" y="10"/>
                </a:cxn>
                <a:cxn ang="0">
                  <a:pos x="30" y="10"/>
                </a:cxn>
                <a:cxn ang="0">
                  <a:pos x="27" y="9"/>
                </a:cxn>
                <a:cxn ang="0">
                  <a:pos x="23" y="10"/>
                </a:cxn>
                <a:cxn ang="0">
                  <a:pos x="19" y="10"/>
                </a:cxn>
                <a:cxn ang="0">
                  <a:pos x="19" y="12"/>
                </a:cxn>
                <a:cxn ang="0">
                  <a:pos x="16" y="12"/>
                </a:cxn>
                <a:cxn ang="0">
                  <a:pos x="14" y="10"/>
                </a:cxn>
                <a:cxn ang="0">
                  <a:pos x="10" y="10"/>
                </a:cxn>
                <a:cxn ang="0">
                  <a:pos x="5" y="7"/>
                </a:cxn>
                <a:cxn ang="0">
                  <a:pos x="2" y="5"/>
                </a:cxn>
                <a:cxn ang="0">
                  <a:pos x="0" y="3"/>
                </a:cxn>
                <a:cxn ang="0">
                  <a:pos x="2" y="1"/>
                </a:cxn>
                <a:cxn ang="0">
                  <a:pos x="7" y="0"/>
                </a:cxn>
                <a:cxn ang="0">
                  <a:pos x="19" y="1"/>
                </a:cxn>
              </a:cxnLst>
              <a:rect l="0" t="0" r="r" b="b"/>
              <a:pathLst>
                <a:path w="34" h="12">
                  <a:moveTo>
                    <a:pt x="19" y="1"/>
                  </a:moveTo>
                  <a:lnTo>
                    <a:pt x="21" y="1"/>
                  </a:lnTo>
                  <a:lnTo>
                    <a:pt x="23" y="3"/>
                  </a:lnTo>
                  <a:lnTo>
                    <a:pt x="25" y="5"/>
                  </a:lnTo>
                  <a:lnTo>
                    <a:pt x="30" y="5"/>
                  </a:lnTo>
                  <a:lnTo>
                    <a:pt x="34" y="10"/>
                  </a:lnTo>
                  <a:lnTo>
                    <a:pt x="30" y="10"/>
                  </a:lnTo>
                  <a:lnTo>
                    <a:pt x="27" y="9"/>
                  </a:lnTo>
                  <a:lnTo>
                    <a:pt x="23" y="10"/>
                  </a:lnTo>
                  <a:lnTo>
                    <a:pt x="19" y="10"/>
                  </a:lnTo>
                  <a:lnTo>
                    <a:pt x="19" y="12"/>
                  </a:lnTo>
                  <a:lnTo>
                    <a:pt x="16" y="12"/>
                  </a:lnTo>
                  <a:lnTo>
                    <a:pt x="14" y="10"/>
                  </a:lnTo>
                  <a:lnTo>
                    <a:pt x="10" y="10"/>
                  </a:lnTo>
                  <a:lnTo>
                    <a:pt x="5" y="7"/>
                  </a:lnTo>
                  <a:lnTo>
                    <a:pt x="2" y="5"/>
                  </a:lnTo>
                  <a:lnTo>
                    <a:pt x="0" y="3"/>
                  </a:lnTo>
                  <a:lnTo>
                    <a:pt x="2" y="1"/>
                  </a:lnTo>
                  <a:lnTo>
                    <a:pt x="7" y="0"/>
                  </a:lnTo>
                  <a:lnTo>
                    <a:pt x="19"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4" name="Freeform 5783"/>
            <p:cNvSpPr>
              <a:spLocks/>
            </p:cNvSpPr>
            <p:nvPr/>
          </p:nvSpPr>
          <p:spPr bwMode="auto">
            <a:xfrm>
              <a:off x="1442" y="2407"/>
              <a:ext cx="34" cy="12"/>
            </a:xfrm>
            <a:custGeom>
              <a:avLst/>
              <a:gdLst/>
              <a:ahLst/>
              <a:cxnLst>
                <a:cxn ang="0">
                  <a:pos x="19" y="1"/>
                </a:cxn>
                <a:cxn ang="0">
                  <a:pos x="21" y="1"/>
                </a:cxn>
                <a:cxn ang="0">
                  <a:pos x="23" y="3"/>
                </a:cxn>
                <a:cxn ang="0">
                  <a:pos x="25" y="5"/>
                </a:cxn>
                <a:cxn ang="0">
                  <a:pos x="30" y="5"/>
                </a:cxn>
                <a:cxn ang="0">
                  <a:pos x="34" y="10"/>
                </a:cxn>
                <a:cxn ang="0">
                  <a:pos x="30" y="10"/>
                </a:cxn>
                <a:cxn ang="0">
                  <a:pos x="27" y="9"/>
                </a:cxn>
                <a:cxn ang="0">
                  <a:pos x="23" y="10"/>
                </a:cxn>
                <a:cxn ang="0">
                  <a:pos x="19" y="10"/>
                </a:cxn>
                <a:cxn ang="0">
                  <a:pos x="19" y="12"/>
                </a:cxn>
                <a:cxn ang="0">
                  <a:pos x="16" y="12"/>
                </a:cxn>
                <a:cxn ang="0">
                  <a:pos x="14" y="10"/>
                </a:cxn>
                <a:cxn ang="0">
                  <a:pos x="10" y="10"/>
                </a:cxn>
                <a:cxn ang="0">
                  <a:pos x="5" y="7"/>
                </a:cxn>
                <a:cxn ang="0">
                  <a:pos x="2" y="5"/>
                </a:cxn>
                <a:cxn ang="0">
                  <a:pos x="0" y="3"/>
                </a:cxn>
                <a:cxn ang="0">
                  <a:pos x="2" y="1"/>
                </a:cxn>
                <a:cxn ang="0">
                  <a:pos x="7" y="0"/>
                </a:cxn>
                <a:cxn ang="0">
                  <a:pos x="19" y="1"/>
                </a:cxn>
              </a:cxnLst>
              <a:rect l="0" t="0" r="r" b="b"/>
              <a:pathLst>
                <a:path w="34" h="12">
                  <a:moveTo>
                    <a:pt x="19" y="1"/>
                  </a:moveTo>
                  <a:lnTo>
                    <a:pt x="21" y="1"/>
                  </a:lnTo>
                  <a:lnTo>
                    <a:pt x="23" y="3"/>
                  </a:lnTo>
                  <a:lnTo>
                    <a:pt x="25" y="5"/>
                  </a:lnTo>
                  <a:lnTo>
                    <a:pt x="30" y="5"/>
                  </a:lnTo>
                  <a:lnTo>
                    <a:pt x="34" y="10"/>
                  </a:lnTo>
                  <a:lnTo>
                    <a:pt x="30" y="10"/>
                  </a:lnTo>
                  <a:lnTo>
                    <a:pt x="27" y="9"/>
                  </a:lnTo>
                  <a:lnTo>
                    <a:pt x="23" y="10"/>
                  </a:lnTo>
                  <a:lnTo>
                    <a:pt x="19" y="10"/>
                  </a:lnTo>
                  <a:lnTo>
                    <a:pt x="19" y="12"/>
                  </a:lnTo>
                  <a:lnTo>
                    <a:pt x="16" y="12"/>
                  </a:lnTo>
                  <a:lnTo>
                    <a:pt x="14" y="10"/>
                  </a:lnTo>
                  <a:lnTo>
                    <a:pt x="10" y="10"/>
                  </a:lnTo>
                  <a:lnTo>
                    <a:pt x="5" y="7"/>
                  </a:lnTo>
                  <a:lnTo>
                    <a:pt x="2" y="5"/>
                  </a:lnTo>
                  <a:lnTo>
                    <a:pt x="0" y="3"/>
                  </a:lnTo>
                  <a:lnTo>
                    <a:pt x="2" y="1"/>
                  </a:lnTo>
                  <a:lnTo>
                    <a:pt x="7" y="0"/>
                  </a:lnTo>
                  <a:lnTo>
                    <a:pt x="19"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5" name="Freeform 5784"/>
            <p:cNvSpPr>
              <a:spLocks/>
            </p:cNvSpPr>
            <p:nvPr/>
          </p:nvSpPr>
          <p:spPr bwMode="auto">
            <a:xfrm>
              <a:off x="1506" y="3438"/>
              <a:ext cx="16" cy="38"/>
            </a:xfrm>
            <a:custGeom>
              <a:avLst/>
              <a:gdLst/>
              <a:ahLst/>
              <a:cxnLst>
                <a:cxn ang="0">
                  <a:pos x="7" y="0"/>
                </a:cxn>
                <a:cxn ang="0">
                  <a:pos x="9" y="0"/>
                </a:cxn>
                <a:cxn ang="0">
                  <a:pos x="9" y="4"/>
                </a:cxn>
                <a:cxn ang="0">
                  <a:pos x="11" y="4"/>
                </a:cxn>
                <a:cxn ang="0">
                  <a:pos x="13" y="4"/>
                </a:cxn>
                <a:cxn ang="0">
                  <a:pos x="16" y="14"/>
                </a:cxn>
                <a:cxn ang="0">
                  <a:pos x="13" y="14"/>
                </a:cxn>
                <a:cxn ang="0">
                  <a:pos x="11" y="18"/>
                </a:cxn>
                <a:cxn ang="0">
                  <a:pos x="11" y="18"/>
                </a:cxn>
                <a:cxn ang="0">
                  <a:pos x="9" y="20"/>
                </a:cxn>
                <a:cxn ang="0">
                  <a:pos x="9" y="20"/>
                </a:cxn>
                <a:cxn ang="0">
                  <a:pos x="11" y="21"/>
                </a:cxn>
                <a:cxn ang="0">
                  <a:pos x="13" y="23"/>
                </a:cxn>
                <a:cxn ang="0">
                  <a:pos x="13" y="25"/>
                </a:cxn>
                <a:cxn ang="0">
                  <a:pos x="11" y="25"/>
                </a:cxn>
                <a:cxn ang="0">
                  <a:pos x="13" y="29"/>
                </a:cxn>
                <a:cxn ang="0">
                  <a:pos x="13" y="32"/>
                </a:cxn>
                <a:cxn ang="0">
                  <a:pos x="9" y="32"/>
                </a:cxn>
                <a:cxn ang="0">
                  <a:pos x="11" y="36"/>
                </a:cxn>
                <a:cxn ang="0">
                  <a:pos x="9" y="38"/>
                </a:cxn>
                <a:cxn ang="0">
                  <a:pos x="2" y="36"/>
                </a:cxn>
                <a:cxn ang="0">
                  <a:pos x="0" y="32"/>
                </a:cxn>
                <a:cxn ang="0">
                  <a:pos x="5" y="4"/>
                </a:cxn>
                <a:cxn ang="0">
                  <a:pos x="5" y="4"/>
                </a:cxn>
                <a:cxn ang="0">
                  <a:pos x="7" y="0"/>
                </a:cxn>
              </a:cxnLst>
              <a:rect l="0" t="0" r="r" b="b"/>
              <a:pathLst>
                <a:path w="16" h="38">
                  <a:moveTo>
                    <a:pt x="7" y="0"/>
                  </a:moveTo>
                  <a:lnTo>
                    <a:pt x="9" y="0"/>
                  </a:lnTo>
                  <a:lnTo>
                    <a:pt x="9" y="4"/>
                  </a:lnTo>
                  <a:lnTo>
                    <a:pt x="11" y="4"/>
                  </a:lnTo>
                  <a:lnTo>
                    <a:pt x="13" y="4"/>
                  </a:lnTo>
                  <a:lnTo>
                    <a:pt x="16" y="14"/>
                  </a:lnTo>
                  <a:lnTo>
                    <a:pt x="13" y="14"/>
                  </a:lnTo>
                  <a:lnTo>
                    <a:pt x="11" y="18"/>
                  </a:lnTo>
                  <a:lnTo>
                    <a:pt x="11" y="18"/>
                  </a:lnTo>
                  <a:lnTo>
                    <a:pt x="9" y="20"/>
                  </a:lnTo>
                  <a:lnTo>
                    <a:pt x="9" y="20"/>
                  </a:lnTo>
                  <a:lnTo>
                    <a:pt x="11" y="21"/>
                  </a:lnTo>
                  <a:lnTo>
                    <a:pt x="13" y="23"/>
                  </a:lnTo>
                  <a:lnTo>
                    <a:pt x="13" y="25"/>
                  </a:lnTo>
                  <a:lnTo>
                    <a:pt x="11" y="25"/>
                  </a:lnTo>
                  <a:lnTo>
                    <a:pt x="13" y="29"/>
                  </a:lnTo>
                  <a:lnTo>
                    <a:pt x="13" y="32"/>
                  </a:lnTo>
                  <a:lnTo>
                    <a:pt x="9" y="32"/>
                  </a:lnTo>
                  <a:lnTo>
                    <a:pt x="11" y="36"/>
                  </a:lnTo>
                  <a:lnTo>
                    <a:pt x="9" y="38"/>
                  </a:lnTo>
                  <a:lnTo>
                    <a:pt x="2" y="36"/>
                  </a:lnTo>
                  <a:lnTo>
                    <a:pt x="0" y="32"/>
                  </a:lnTo>
                  <a:lnTo>
                    <a:pt x="5" y="4"/>
                  </a:lnTo>
                  <a:lnTo>
                    <a:pt x="5" y="4"/>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6" name="Freeform 5785"/>
            <p:cNvSpPr>
              <a:spLocks/>
            </p:cNvSpPr>
            <p:nvPr/>
          </p:nvSpPr>
          <p:spPr bwMode="auto">
            <a:xfrm>
              <a:off x="1506" y="3438"/>
              <a:ext cx="16" cy="38"/>
            </a:xfrm>
            <a:custGeom>
              <a:avLst/>
              <a:gdLst/>
              <a:ahLst/>
              <a:cxnLst>
                <a:cxn ang="0">
                  <a:pos x="7" y="0"/>
                </a:cxn>
                <a:cxn ang="0">
                  <a:pos x="9" y="0"/>
                </a:cxn>
                <a:cxn ang="0">
                  <a:pos x="9" y="4"/>
                </a:cxn>
                <a:cxn ang="0">
                  <a:pos x="11" y="4"/>
                </a:cxn>
                <a:cxn ang="0">
                  <a:pos x="13" y="4"/>
                </a:cxn>
                <a:cxn ang="0">
                  <a:pos x="16" y="14"/>
                </a:cxn>
                <a:cxn ang="0">
                  <a:pos x="13" y="14"/>
                </a:cxn>
                <a:cxn ang="0">
                  <a:pos x="11" y="18"/>
                </a:cxn>
                <a:cxn ang="0">
                  <a:pos x="11" y="18"/>
                </a:cxn>
                <a:cxn ang="0">
                  <a:pos x="9" y="20"/>
                </a:cxn>
                <a:cxn ang="0">
                  <a:pos x="9" y="20"/>
                </a:cxn>
                <a:cxn ang="0">
                  <a:pos x="11" y="21"/>
                </a:cxn>
                <a:cxn ang="0">
                  <a:pos x="13" y="23"/>
                </a:cxn>
                <a:cxn ang="0">
                  <a:pos x="13" y="25"/>
                </a:cxn>
                <a:cxn ang="0">
                  <a:pos x="11" y="25"/>
                </a:cxn>
                <a:cxn ang="0">
                  <a:pos x="13" y="29"/>
                </a:cxn>
                <a:cxn ang="0">
                  <a:pos x="13" y="32"/>
                </a:cxn>
                <a:cxn ang="0">
                  <a:pos x="9" y="32"/>
                </a:cxn>
                <a:cxn ang="0">
                  <a:pos x="11" y="36"/>
                </a:cxn>
                <a:cxn ang="0">
                  <a:pos x="9" y="38"/>
                </a:cxn>
                <a:cxn ang="0">
                  <a:pos x="2" y="36"/>
                </a:cxn>
                <a:cxn ang="0">
                  <a:pos x="0" y="32"/>
                </a:cxn>
                <a:cxn ang="0">
                  <a:pos x="5" y="4"/>
                </a:cxn>
                <a:cxn ang="0">
                  <a:pos x="5" y="4"/>
                </a:cxn>
                <a:cxn ang="0">
                  <a:pos x="7" y="0"/>
                </a:cxn>
              </a:cxnLst>
              <a:rect l="0" t="0" r="r" b="b"/>
              <a:pathLst>
                <a:path w="16" h="38">
                  <a:moveTo>
                    <a:pt x="7" y="0"/>
                  </a:moveTo>
                  <a:lnTo>
                    <a:pt x="9" y="0"/>
                  </a:lnTo>
                  <a:lnTo>
                    <a:pt x="9" y="4"/>
                  </a:lnTo>
                  <a:lnTo>
                    <a:pt x="11" y="4"/>
                  </a:lnTo>
                  <a:lnTo>
                    <a:pt x="13" y="4"/>
                  </a:lnTo>
                  <a:lnTo>
                    <a:pt x="16" y="14"/>
                  </a:lnTo>
                  <a:lnTo>
                    <a:pt x="13" y="14"/>
                  </a:lnTo>
                  <a:lnTo>
                    <a:pt x="11" y="18"/>
                  </a:lnTo>
                  <a:lnTo>
                    <a:pt x="11" y="18"/>
                  </a:lnTo>
                  <a:lnTo>
                    <a:pt x="9" y="20"/>
                  </a:lnTo>
                  <a:lnTo>
                    <a:pt x="9" y="20"/>
                  </a:lnTo>
                  <a:lnTo>
                    <a:pt x="11" y="21"/>
                  </a:lnTo>
                  <a:lnTo>
                    <a:pt x="13" y="23"/>
                  </a:lnTo>
                  <a:lnTo>
                    <a:pt x="13" y="25"/>
                  </a:lnTo>
                  <a:lnTo>
                    <a:pt x="11" y="25"/>
                  </a:lnTo>
                  <a:lnTo>
                    <a:pt x="13" y="29"/>
                  </a:lnTo>
                  <a:lnTo>
                    <a:pt x="13" y="32"/>
                  </a:lnTo>
                  <a:lnTo>
                    <a:pt x="9" y="32"/>
                  </a:lnTo>
                  <a:lnTo>
                    <a:pt x="11" y="36"/>
                  </a:lnTo>
                  <a:lnTo>
                    <a:pt x="9" y="38"/>
                  </a:lnTo>
                  <a:lnTo>
                    <a:pt x="2" y="36"/>
                  </a:lnTo>
                  <a:lnTo>
                    <a:pt x="0" y="32"/>
                  </a:lnTo>
                  <a:lnTo>
                    <a:pt x="5" y="4"/>
                  </a:lnTo>
                  <a:lnTo>
                    <a:pt x="5" y="4"/>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7" name="Freeform 5786"/>
            <p:cNvSpPr>
              <a:spLocks/>
            </p:cNvSpPr>
            <p:nvPr/>
          </p:nvSpPr>
          <p:spPr bwMode="auto">
            <a:xfrm>
              <a:off x="1520" y="3497"/>
              <a:ext cx="11" cy="12"/>
            </a:xfrm>
            <a:custGeom>
              <a:avLst/>
              <a:gdLst/>
              <a:ahLst/>
              <a:cxnLst>
                <a:cxn ang="0">
                  <a:pos x="7" y="0"/>
                </a:cxn>
                <a:cxn ang="0">
                  <a:pos x="7" y="0"/>
                </a:cxn>
                <a:cxn ang="0">
                  <a:pos x="11" y="2"/>
                </a:cxn>
                <a:cxn ang="0">
                  <a:pos x="11" y="4"/>
                </a:cxn>
                <a:cxn ang="0">
                  <a:pos x="11" y="4"/>
                </a:cxn>
                <a:cxn ang="0">
                  <a:pos x="11" y="5"/>
                </a:cxn>
                <a:cxn ang="0">
                  <a:pos x="11" y="9"/>
                </a:cxn>
                <a:cxn ang="0">
                  <a:pos x="7" y="11"/>
                </a:cxn>
                <a:cxn ang="0">
                  <a:pos x="6" y="12"/>
                </a:cxn>
                <a:cxn ang="0">
                  <a:pos x="4" y="11"/>
                </a:cxn>
                <a:cxn ang="0">
                  <a:pos x="0" y="7"/>
                </a:cxn>
                <a:cxn ang="0">
                  <a:pos x="0" y="4"/>
                </a:cxn>
                <a:cxn ang="0">
                  <a:pos x="7" y="0"/>
                </a:cxn>
              </a:cxnLst>
              <a:rect l="0" t="0" r="r" b="b"/>
              <a:pathLst>
                <a:path w="11" h="12">
                  <a:moveTo>
                    <a:pt x="7" y="0"/>
                  </a:moveTo>
                  <a:lnTo>
                    <a:pt x="7" y="0"/>
                  </a:lnTo>
                  <a:lnTo>
                    <a:pt x="11" y="2"/>
                  </a:lnTo>
                  <a:lnTo>
                    <a:pt x="11" y="4"/>
                  </a:lnTo>
                  <a:lnTo>
                    <a:pt x="11" y="4"/>
                  </a:lnTo>
                  <a:lnTo>
                    <a:pt x="11" y="5"/>
                  </a:lnTo>
                  <a:lnTo>
                    <a:pt x="11" y="9"/>
                  </a:lnTo>
                  <a:lnTo>
                    <a:pt x="7" y="11"/>
                  </a:lnTo>
                  <a:lnTo>
                    <a:pt x="6" y="12"/>
                  </a:lnTo>
                  <a:lnTo>
                    <a:pt x="4" y="11"/>
                  </a:lnTo>
                  <a:lnTo>
                    <a:pt x="0" y="7"/>
                  </a:lnTo>
                  <a:lnTo>
                    <a:pt x="0" y="4"/>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8" name="Freeform 5787"/>
            <p:cNvSpPr>
              <a:spLocks/>
            </p:cNvSpPr>
            <p:nvPr/>
          </p:nvSpPr>
          <p:spPr bwMode="auto">
            <a:xfrm>
              <a:off x="1520" y="3497"/>
              <a:ext cx="11" cy="12"/>
            </a:xfrm>
            <a:custGeom>
              <a:avLst/>
              <a:gdLst/>
              <a:ahLst/>
              <a:cxnLst>
                <a:cxn ang="0">
                  <a:pos x="7" y="0"/>
                </a:cxn>
                <a:cxn ang="0">
                  <a:pos x="7" y="0"/>
                </a:cxn>
                <a:cxn ang="0">
                  <a:pos x="11" y="2"/>
                </a:cxn>
                <a:cxn ang="0">
                  <a:pos x="11" y="4"/>
                </a:cxn>
                <a:cxn ang="0">
                  <a:pos x="11" y="4"/>
                </a:cxn>
                <a:cxn ang="0">
                  <a:pos x="11" y="5"/>
                </a:cxn>
                <a:cxn ang="0">
                  <a:pos x="11" y="9"/>
                </a:cxn>
                <a:cxn ang="0">
                  <a:pos x="7" y="11"/>
                </a:cxn>
                <a:cxn ang="0">
                  <a:pos x="6" y="12"/>
                </a:cxn>
                <a:cxn ang="0">
                  <a:pos x="4" y="11"/>
                </a:cxn>
                <a:cxn ang="0">
                  <a:pos x="0" y="7"/>
                </a:cxn>
                <a:cxn ang="0">
                  <a:pos x="0" y="4"/>
                </a:cxn>
                <a:cxn ang="0">
                  <a:pos x="7" y="0"/>
                </a:cxn>
              </a:cxnLst>
              <a:rect l="0" t="0" r="r" b="b"/>
              <a:pathLst>
                <a:path w="11" h="12">
                  <a:moveTo>
                    <a:pt x="7" y="0"/>
                  </a:moveTo>
                  <a:lnTo>
                    <a:pt x="7" y="0"/>
                  </a:lnTo>
                  <a:lnTo>
                    <a:pt x="11" y="2"/>
                  </a:lnTo>
                  <a:lnTo>
                    <a:pt x="11" y="4"/>
                  </a:lnTo>
                  <a:lnTo>
                    <a:pt x="11" y="4"/>
                  </a:lnTo>
                  <a:lnTo>
                    <a:pt x="11" y="5"/>
                  </a:lnTo>
                  <a:lnTo>
                    <a:pt x="11" y="9"/>
                  </a:lnTo>
                  <a:lnTo>
                    <a:pt x="7" y="11"/>
                  </a:lnTo>
                  <a:lnTo>
                    <a:pt x="6" y="12"/>
                  </a:lnTo>
                  <a:lnTo>
                    <a:pt x="4" y="11"/>
                  </a:lnTo>
                  <a:lnTo>
                    <a:pt x="0" y="7"/>
                  </a:lnTo>
                  <a:lnTo>
                    <a:pt x="0" y="4"/>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69" name="Freeform 5788"/>
            <p:cNvSpPr>
              <a:spLocks/>
            </p:cNvSpPr>
            <p:nvPr/>
          </p:nvSpPr>
          <p:spPr bwMode="auto">
            <a:xfrm>
              <a:off x="1506" y="3502"/>
              <a:ext cx="7" cy="2"/>
            </a:xfrm>
            <a:custGeom>
              <a:avLst/>
              <a:gdLst/>
              <a:ahLst/>
              <a:cxnLst>
                <a:cxn ang="0">
                  <a:pos x="0" y="0"/>
                </a:cxn>
                <a:cxn ang="0">
                  <a:pos x="4" y="0"/>
                </a:cxn>
                <a:cxn ang="0">
                  <a:pos x="5" y="0"/>
                </a:cxn>
                <a:cxn ang="0">
                  <a:pos x="7" y="2"/>
                </a:cxn>
                <a:cxn ang="0">
                  <a:pos x="2" y="2"/>
                </a:cxn>
                <a:cxn ang="0">
                  <a:pos x="2" y="2"/>
                </a:cxn>
                <a:cxn ang="0">
                  <a:pos x="0" y="0"/>
                </a:cxn>
              </a:cxnLst>
              <a:rect l="0" t="0" r="r" b="b"/>
              <a:pathLst>
                <a:path w="7" h="2">
                  <a:moveTo>
                    <a:pt x="0" y="0"/>
                  </a:moveTo>
                  <a:lnTo>
                    <a:pt x="4" y="0"/>
                  </a:lnTo>
                  <a:lnTo>
                    <a:pt x="5" y="0"/>
                  </a:lnTo>
                  <a:lnTo>
                    <a:pt x="7"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0" name="Freeform 5789"/>
            <p:cNvSpPr>
              <a:spLocks/>
            </p:cNvSpPr>
            <p:nvPr/>
          </p:nvSpPr>
          <p:spPr bwMode="auto">
            <a:xfrm>
              <a:off x="1506" y="3502"/>
              <a:ext cx="7" cy="2"/>
            </a:xfrm>
            <a:custGeom>
              <a:avLst/>
              <a:gdLst/>
              <a:ahLst/>
              <a:cxnLst>
                <a:cxn ang="0">
                  <a:pos x="0" y="0"/>
                </a:cxn>
                <a:cxn ang="0">
                  <a:pos x="4" y="0"/>
                </a:cxn>
                <a:cxn ang="0">
                  <a:pos x="5" y="0"/>
                </a:cxn>
                <a:cxn ang="0">
                  <a:pos x="7" y="2"/>
                </a:cxn>
                <a:cxn ang="0">
                  <a:pos x="2" y="2"/>
                </a:cxn>
                <a:cxn ang="0">
                  <a:pos x="2" y="2"/>
                </a:cxn>
                <a:cxn ang="0">
                  <a:pos x="0" y="0"/>
                </a:cxn>
              </a:cxnLst>
              <a:rect l="0" t="0" r="r" b="b"/>
              <a:pathLst>
                <a:path w="7" h="2">
                  <a:moveTo>
                    <a:pt x="0" y="0"/>
                  </a:moveTo>
                  <a:lnTo>
                    <a:pt x="4" y="0"/>
                  </a:lnTo>
                  <a:lnTo>
                    <a:pt x="5" y="0"/>
                  </a:lnTo>
                  <a:lnTo>
                    <a:pt x="7"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1" name="Freeform 5790"/>
            <p:cNvSpPr>
              <a:spLocks/>
            </p:cNvSpPr>
            <p:nvPr/>
          </p:nvSpPr>
          <p:spPr bwMode="auto">
            <a:xfrm>
              <a:off x="1506" y="3508"/>
              <a:ext cx="5" cy="3"/>
            </a:xfrm>
            <a:custGeom>
              <a:avLst/>
              <a:gdLst/>
              <a:ahLst/>
              <a:cxnLst>
                <a:cxn ang="0">
                  <a:pos x="2" y="3"/>
                </a:cxn>
                <a:cxn ang="0">
                  <a:pos x="0" y="3"/>
                </a:cxn>
                <a:cxn ang="0">
                  <a:pos x="0" y="1"/>
                </a:cxn>
                <a:cxn ang="0">
                  <a:pos x="4" y="0"/>
                </a:cxn>
                <a:cxn ang="0">
                  <a:pos x="5" y="0"/>
                </a:cxn>
                <a:cxn ang="0">
                  <a:pos x="5" y="1"/>
                </a:cxn>
                <a:cxn ang="0">
                  <a:pos x="5" y="1"/>
                </a:cxn>
                <a:cxn ang="0">
                  <a:pos x="2" y="3"/>
                </a:cxn>
              </a:cxnLst>
              <a:rect l="0" t="0" r="r" b="b"/>
              <a:pathLst>
                <a:path w="5" h="3">
                  <a:moveTo>
                    <a:pt x="2" y="3"/>
                  </a:moveTo>
                  <a:lnTo>
                    <a:pt x="0" y="3"/>
                  </a:lnTo>
                  <a:lnTo>
                    <a:pt x="0" y="1"/>
                  </a:lnTo>
                  <a:lnTo>
                    <a:pt x="4" y="0"/>
                  </a:lnTo>
                  <a:lnTo>
                    <a:pt x="5" y="0"/>
                  </a:lnTo>
                  <a:lnTo>
                    <a:pt x="5" y="1"/>
                  </a:lnTo>
                  <a:lnTo>
                    <a:pt x="5" y="1"/>
                  </a:lnTo>
                  <a:lnTo>
                    <a:pt x="2"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2" name="Freeform 5791"/>
            <p:cNvSpPr>
              <a:spLocks/>
            </p:cNvSpPr>
            <p:nvPr/>
          </p:nvSpPr>
          <p:spPr bwMode="auto">
            <a:xfrm>
              <a:off x="1506" y="3508"/>
              <a:ext cx="5" cy="3"/>
            </a:xfrm>
            <a:custGeom>
              <a:avLst/>
              <a:gdLst/>
              <a:ahLst/>
              <a:cxnLst>
                <a:cxn ang="0">
                  <a:pos x="2" y="3"/>
                </a:cxn>
                <a:cxn ang="0">
                  <a:pos x="0" y="3"/>
                </a:cxn>
                <a:cxn ang="0">
                  <a:pos x="0" y="1"/>
                </a:cxn>
                <a:cxn ang="0">
                  <a:pos x="4" y="0"/>
                </a:cxn>
                <a:cxn ang="0">
                  <a:pos x="5" y="0"/>
                </a:cxn>
                <a:cxn ang="0">
                  <a:pos x="5" y="1"/>
                </a:cxn>
                <a:cxn ang="0">
                  <a:pos x="5" y="1"/>
                </a:cxn>
                <a:cxn ang="0">
                  <a:pos x="2" y="3"/>
                </a:cxn>
              </a:cxnLst>
              <a:rect l="0" t="0" r="r" b="b"/>
              <a:pathLst>
                <a:path w="5" h="3">
                  <a:moveTo>
                    <a:pt x="2" y="3"/>
                  </a:moveTo>
                  <a:lnTo>
                    <a:pt x="0" y="3"/>
                  </a:lnTo>
                  <a:lnTo>
                    <a:pt x="0" y="1"/>
                  </a:lnTo>
                  <a:lnTo>
                    <a:pt x="4" y="0"/>
                  </a:lnTo>
                  <a:lnTo>
                    <a:pt x="5" y="0"/>
                  </a:lnTo>
                  <a:lnTo>
                    <a:pt x="5" y="1"/>
                  </a:lnTo>
                  <a:lnTo>
                    <a:pt x="5" y="1"/>
                  </a:lnTo>
                  <a:lnTo>
                    <a:pt x="2"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3" name="Freeform 5792"/>
            <p:cNvSpPr>
              <a:spLocks/>
            </p:cNvSpPr>
            <p:nvPr/>
          </p:nvSpPr>
          <p:spPr bwMode="auto">
            <a:xfrm>
              <a:off x="1508" y="3511"/>
              <a:ext cx="7" cy="6"/>
            </a:xfrm>
            <a:custGeom>
              <a:avLst/>
              <a:gdLst/>
              <a:ahLst/>
              <a:cxnLst>
                <a:cxn ang="0">
                  <a:pos x="2" y="2"/>
                </a:cxn>
                <a:cxn ang="0">
                  <a:pos x="0" y="2"/>
                </a:cxn>
                <a:cxn ang="0">
                  <a:pos x="0" y="2"/>
                </a:cxn>
                <a:cxn ang="0">
                  <a:pos x="7" y="0"/>
                </a:cxn>
                <a:cxn ang="0">
                  <a:pos x="7" y="4"/>
                </a:cxn>
                <a:cxn ang="0">
                  <a:pos x="7" y="6"/>
                </a:cxn>
                <a:cxn ang="0">
                  <a:pos x="3" y="2"/>
                </a:cxn>
                <a:cxn ang="0">
                  <a:pos x="2" y="2"/>
                </a:cxn>
              </a:cxnLst>
              <a:rect l="0" t="0" r="r" b="b"/>
              <a:pathLst>
                <a:path w="7" h="6">
                  <a:moveTo>
                    <a:pt x="2" y="2"/>
                  </a:moveTo>
                  <a:lnTo>
                    <a:pt x="0" y="2"/>
                  </a:lnTo>
                  <a:lnTo>
                    <a:pt x="0" y="2"/>
                  </a:lnTo>
                  <a:lnTo>
                    <a:pt x="7" y="0"/>
                  </a:lnTo>
                  <a:lnTo>
                    <a:pt x="7" y="4"/>
                  </a:lnTo>
                  <a:lnTo>
                    <a:pt x="7" y="6"/>
                  </a:lnTo>
                  <a:lnTo>
                    <a:pt x="3"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4" name="Freeform 5793"/>
            <p:cNvSpPr>
              <a:spLocks/>
            </p:cNvSpPr>
            <p:nvPr/>
          </p:nvSpPr>
          <p:spPr bwMode="auto">
            <a:xfrm>
              <a:off x="1508" y="3511"/>
              <a:ext cx="7" cy="6"/>
            </a:xfrm>
            <a:custGeom>
              <a:avLst/>
              <a:gdLst/>
              <a:ahLst/>
              <a:cxnLst>
                <a:cxn ang="0">
                  <a:pos x="2" y="2"/>
                </a:cxn>
                <a:cxn ang="0">
                  <a:pos x="0" y="2"/>
                </a:cxn>
                <a:cxn ang="0">
                  <a:pos x="0" y="2"/>
                </a:cxn>
                <a:cxn ang="0">
                  <a:pos x="7" y="0"/>
                </a:cxn>
                <a:cxn ang="0">
                  <a:pos x="7" y="4"/>
                </a:cxn>
                <a:cxn ang="0">
                  <a:pos x="7" y="6"/>
                </a:cxn>
                <a:cxn ang="0">
                  <a:pos x="3" y="2"/>
                </a:cxn>
                <a:cxn ang="0">
                  <a:pos x="2" y="2"/>
                </a:cxn>
              </a:cxnLst>
              <a:rect l="0" t="0" r="r" b="b"/>
              <a:pathLst>
                <a:path w="7" h="6">
                  <a:moveTo>
                    <a:pt x="2" y="2"/>
                  </a:moveTo>
                  <a:lnTo>
                    <a:pt x="0" y="2"/>
                  </a:lnTo>
                  <a:lnTo>
                    <a:pt x="0" y="2"/>
                  </a:lnTo>
                  <a:lnTo>
                    <a:pt x="7" y="0"/>
                  </a:lnTo>
                  <a:lnTo>
                    <a:pt x="7" y="4"/>
                  </a:lnTo>
                  <a:lnTo>
                    <a:pt x="7" y="6"/>
                  </a:lnTo>
                  <a:lnTo>
                    <a:pt x="3"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5" name="Freeform 5794"/>
            <p:cNvSpPr>
              <a:spLocks/>
            </p:cNvSpPr>
            <p:nvPr/>
          </p:nvSpPr>
          <p:spPr bwMode="auto">
            <a:xfrm>
              <a:off x="1510" y="3515"/>
              <a:ext cx="3" cy="3"/>
            </a:xfrm>
            <a:custGeom>
              <a:avLst/>
              <a:gdLst/>
              <a:ahLst/>
              <a:cxnLst>
                <a:cxn ang="0">
                  <a:pos x="0" y="0"/>
                </a:cxn>
                <a:cxn ang="0">
                  <a:pos x="1" y="2"/>
                </a:cxn>
                <a:cxn ang="0">
                  <a:pos x="3" y="3"/>
                </a:cxn>
                <a:cxn ang="0">
                  <a:pos x="1" y="2"/>
                </a:cxn>
                <a:cxn ang="0">
                  <a:pos x="0" y="0"/>
                </a:cxn>
              </a:cxnLst>
              <a:rect l="0" t="0" r="r" b="b"/>
              <a:pathLst>
                <a:path w="3" h="3">
                  <a:moveTo>
                    <a:pt x="0" y="0"/>
                  </a:moveTo>
                  <a:lnTo>
                    <a:pt x="1" y="2"/>
                  </a:lnTo>
                  <a:lnTo>
                    <a:pt x="3" y="3"/>
                  </a:lnTo>
                  <a:lnTo>
                    <a:pt x="1"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6" name="Freeform 5795"/>
            <p:cNvSpPr>
              <a:spLocks/>
            </p:cNvSpPr>
            <p:nvPr/>
          </p:nvSpPr>
          <p:spPr bwMode="auto">
            <a:xfrm>
              <a:off x="1510" y="3515"/>
              <a:ext cx="3" cy="3"/>
            </a:xfrm>
            <a:custGeom>
              <a:avLst/>
              <a:gdLst/>
              <a:ahLst/>
              <a:cxnLst>
                <a:cxn ang="0">
                  <a:pos x="0" y="0"/>
                </a:cxn>
                <a:cxn ang="0">
                  <a:pos x="1" y="2"/>
                </a:cxn>
                <a:cxn ang="0">
                  <a:pos x="3" y="3"/>
                </a:cxn>
                <a:cxn ang="0">
                  <a:pos x="1" y="2"/>
                </a:cxn>
                <a:cxn ang="0">
                  <a:pos x="0" y="0"/>
                </a:cxn>
              </a:cxnLst>
              <a:rect l="0" t="0" r="r" b="b"/>
              <a:pathLst>
                <a:path w="3" h="3">
                  <a:moveTo>
                    <a:pt x="0" y="0"/>
                  </a:moveTo>
                  <a:lnTo>
                    <a:pt x="1" y="2"/>
                  </a:lnTo>
                  <a:lnTo>
                    <a:pt x="3" y="3"/>
                  </a:lnTo>
                  <a:lnTo>
                    <a:pt x="1"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7" name="Freeform 5796"/>
            <p:cNvSpPr>
              <a:spLocks/>
            </p:cNvSpPr>
            <p:nvPr/>
          </p:nvSpPr>
          <p:spPr bwMode="auto">
            <a:xfrm>
              <a:off x="1513" y="3527"/>
              <a:ext cx="2" cy="4"/>
            </a:xfrm>
            <a:custGeom>
              <a:avLst/>
              <a:gdLst/>
              <a:ahLst/>
              <a:cxnLst>
                <a:cxn ang="0">
                  <a:pos x="0" y="0"/>
                </a:cxn>
                <a:cxn ang="0">
                  <a:pos x="2" y="0"/>
                </a:cxn>
                <a:cxn ang="0">
                  <a:pos x="2" y="2"/>
                </a:cxn>
                <a:cxn ang="0">
                  <a:pos x="2" y="4"/>
                </a:cxn>
                <a:cxn ang="0">
                  <a:pos x="0" y="4"/>
                </a:cxn>
                <a:cxn ang="0">
                  <a:pos x="0" y="2"/>
                </a:cxn>
                <a:cxn ang="0">
                  <a:pos x="0" y="0"/>
                </a:cxn>
              </a:cxnLst>
              <a:rect l="0" t="0" r="r" b="b"/>
              <a:pathLst>
                <a:path w="2" h="4">
                  <a:moveTo>
                    <a:pt x="0" y="0"/>
                  </a:moveTo>
                  <a:lnTo>
                    <a:pt x="2" y="0"/>
                  </a:lnTo>
                  <a:lnTo>
                    <a:pt x="2" y="2"/>
                  </a:lnTo>
                  <a:lnTo>
                    <a:pt x="2" y="4"/>
                  </a:lnTo>
                  <a:lnTo>
                    <a:pt x="0"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8" name="Freeform 5797"/>
            <p:cNvSpPr>
              <a:spLocks/>
            </p:cNvSpPr>
            <p:nvPr/>
          </p:nvSpPr>
          <p:spPr bwMode="auto">
            <a:xfrm>
              <a:off x="1513" y="3527"/>
              <a:ext cx="2" cy="4"/>
            </a:xfrm>
            <a:custGeom>
              <a:avLst/>
              <a:gdLst/>
              <a:ahLst/>
              <a:cxnLst>
                <a:cxn ang="0">
                  <a:pos x="0" y="0"/>
                </a:cxn>
                <a:cxn ang="0">
                  <a:pos x="2" y="0"/>
                </a:cxn>
                <a:cxn ang="0">
                  <a:pos x="2" y="2"/>
                </a:cxn>
                <a:cxn ang="0">
                  <a:pos x="2" y="4"/>
                </a:cxn>
                <a:cxn ang="0">
                  <a:pos x="0" y="4"/>
                </a:cxn>
                <a:cxn ang="0">
                  <a:pos x="0" y="2"/>
                </a:cxn>
                <a:cxn ang="0">
                  <a:pos x="0" y="0"/>
                </a:cxn>
              </a:cxnLst>
              <a:rect l="0" t="0" r="r" b="b"/>
              <a:pathLst>
                <a:path w="2" h="4">
                  <a:moveTo>
                    <a:pt x="0" y="0"/>
                  </a:moveTo>
                  <a:lnTo>
                    <a:pt x="2" y="0"/>
                  </a:lnTo>
                  <a:lnTo>
                    <a:pt x="2" y="2"/>
                  </a:lnTo>
                  <a:lnTo>
                    <a:pt x="2" y="4"/>
                  </a:lnTo>
                  <a:lnTo>
                    <a:pt x="0"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79" name="Freeform 5798"/>
            <p:cNvSpPr>
              <a:spLocks/>
            </p:cNvSpPr>
            <p:nvPr/>
          </p:nvSpPr>
          <p:spPr bwMode="auto">
            <a:xfrm>
              <a:off x="1502" y="3568"/>
              <a:ext cx="6" cy="6"/>
            </a:xfrm>
            <a:custGeom>
              <a:avLst/>
              <a:gdLst/>
              <a:ahLst/>
              <a:cxnLst>
                <a:cxn ang="0">
                  <a:pos x="4" y="6"/>
                </a:cxn>
                <a:cxn ang="0">
                  <a:pos x="2" y="6"/>
                </a:cxn>
                <a:cxn ang="0">
                  <a:pos x="0" y="6"/>
                </a:cxn>
                <a:cxn ang="0">
                  <a:pos x="0" y="2"/>
                </a:cxn>
                <a:cxn ang="0">
                  <a:pos x="0" y="2"/>
                </a:cxn>
                <a:cxn ang="0">
                  <a:pos x="2" y="0"/>
                </a:cxn>
                <a:cxn ang="0">
                  <a:pos x="4" y="4"/>
                </a:cxn>
                <a:cxn ang="0">
                  <a:pos x="6" y="6"/>
                </a:cxn>
                <a:cxn ang="0">
                  <a:pos x="4" y="6"/>
                </a:cxn>
              </a:cxnLst>
              <a:rect l="0" t="0" r="r" b="b"/>
              <a:pathLst>
                <a:path w="6" h="6">
                  <a:moveTo>
                    <a:pt x="4" y="6"/>
                  </a:moveTo>
                  <a:lnTo>
                    <a:pt x="2" y="6"/>
                  </a:lnTo>
                  <a:lnTo>
                    <a:pt x="0" y="6"/>
                  </a:lnTo>
                  <a:lnTo>
                    <a:pt x="0" y="2"/>
                  </a:lnTo>
                  <a:lnTo>
                    <a:pt x="0" y="2"/>
                  </a:lnTo>
                  <a:lnTo>
                    <a:pt x="2" y="0"/>
                  </a:lnTo>
                  <a:lnTo>
                    <a:pt x="4" y="4"/>
                  </a:lnTo>
                  <a:lnTo>
                    <a:pt x="6" y="6"/>
                  </a:lnTo>
                  <a:lnTo>
                    <a:pt x="4"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0" name="Freeform 5799"/>
            <p:cNvSpPr>
              <a:spLocks/>
            </p:cNvSpPr>
            <p:nvPr/>
          </p:nvSpPr>
          <p:spPr bwMode="auto">
            <a:xfrm>
              <a:off x="1502" y="3568"/>
              <a:ext cx="6" cy="6"/>
            </a:xfrm>
            <a:custGeom>
              <a:avLst/>
              <a:gdLst/>
              <a:ahLst/>
              <a:cxnLst>
                <a:cxn ang="0">
                  <a:pos x="4" y="6"/>
                </a:cxn>
                <a:cxn ang="0">
                  <a:pos x="2" y="6"/>
                </a:cxn>
                <a:cxn ang="0">
                  <a:pos x="0" y="6"/>
                </a:cxn>
                <a:cxn ang="0">
                  <a:pos x="0" y="2"/>
                </a:cxn>
                <a:cxn ang="0">
                  <a:pos x="0" y="2"/>
                </a:cxn>
                <a:cxn ang="0">
                  <a:pos x="2" y="0"/>
                </a:cxn>
                <a:cxn ang="0">
                  <a:pos x="4" y="4"/>
                </a:cxn>
                <a:cxn ang="0">
                  <a:pos x="6" y="6"/>
                </a:cxn>
                <a:cxn ang="0">
                  <a:pos x="4" y="6"/>
                </a:cxn>
              </a:cxnLst>
              <a:rect l="0" t="0" r="r" b="b"/>
              <a:pathLst>
                <a:path w="6" h="6">
                  <a:moveTo>
                    <a:pt x="4" y="6"/>
                  </a:moveTo>
                  <a:lnTo>
                    <a:pt x="2" y="6"/>
                  </a:lnTo>
                  <a:lnTo>
                    <a:pt x="0" y="6"/>
                  </a:lnTo>
                  <a:lnTo>
                    <a:pt x="0" y="2"/>
                  </a:lnTo>
                  <a:lnTo>
                    <a:pt x="0" y="2"/>
                  </a:lnTo>
                  <a:lnTo>
                    <a:pt x="2" y="0"/>
                  </a:lnTo>
                  <a:lnTo>
                    <a:pt x="4" y="4"/>
                  </a:lnTo>
                  <a:lnTo>
                    <a:pt x="6" y="6"/>
                  </a:lnTo>
                  <a:lnTo>
                    <a:pt x="4"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1" name="Freeform 5800"/>
            <p:cNvSpPr>
              <a:spLocks/>
            </p:cNvSpPr>
            <p:nvPr/>
          </p:nvSpPr>
          <p:spPr bwMode="auto">
            <a:xfrm>
              <a:off x="1490" y="3572"/>
              <a:ext cx="5" cy="3"/>
            </a:xfrm>
            <a:custGeom>
              <a:avLst/>
              <a:gdLst/>
              <a:ahLst/>
              <a:cxnLst>
                <a:cxn ang="0">
                  <a:pos x="5" y="0"/>
                </a:cxn>
                <a:cxn ang="0">
                  <a:pos x="5" y="2"/>
                </a:cxn>
                <a:cxn ang="0">
                  <a:pos x="5" y="3"/>
                </a:cxn>
                <a:cxn ang="0">
                  <a:pos x="2" y="3"/>
                </a:cxn>
                <a:cxn ang="0">
                  <a:pos x="0" y="3"/>
                </a:cxn>
                <a:cxn ang="0">
                  <a:pos x="2" y="2"/>
                </a:cxn>
                <a:cxn ang="0">
                  <a:pos x="4" y="0"/>
                </a:cxn>
                <a:cxn ang="0">
                  <a:pos x="5" y="0"/>
                </a:cxn>
              </a:cxnLst>
              <a:rect l="0" t="0" r="r" b="b"/>
              <a:pathLst>
                <a:path w="5" h="3">
                  <a:moveTo>
                    <a:pt x="5" y="0"/>
                  </a:moveTo>
                  <a:lnTo>
                    <a:pt x="5" y="2"/>
                  </a:lnTo>
                  <a:lnTo>
                    <a:pt x="5" y="3"/>
                  </a:lnTo>
                  <a:lnTo>
                    <a:pt x="2" y="3"/>
                  </a:lnTo>
                  <a:lnTo>
                    <a:pt x="0" y="3"/>
                  </a:lnTo>
                  <a:lnTo>
                    <a:pt x="2" y="2"/>
                  </a:lnTo>
                  <a:lnTo>
                    <a:pt x="4" y="0"/>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2" name="Freeform 5801"/>
            <p:cNvSpPr>
              <a:spLocks/>
            </p:cNvSpPr>
            <p:nvPr/>
          </p:nvSpPr>
          <p:spPr bwMode="auto">
            <a:xfrm>
              <a:off x="1490" y="3572"/>
              <a:ext cx="5" cy="3"/>
            </a:xfrm>
            <a:custGeom>
              <a:avLst/>
              <a:gdLst/>
              <a:ahLst/>
              <a:cxnLst>
                <a:cxn ang="0">
                  <a:pos x="5" y="0"/>
                </a:cxn>
                <a:cxn ang="0">
                  <a:pos x="5" y="2"/>
                </a:cxn>
                <a:cxn ang="0">
                  <a:pos x="5" y="3"/>
                </a:cxn>
                <a:cxn ang="0">
                  <a:pos x="2" y="3"/>
                </a:cxn>
                <a:cxn ang="0">
                  <a:pos x="0" y="3"/>
                </a:cxn>
                <a:cxn ang="0">
                  <a:pos x="2" y="2"/>
                </a:cxn>
                <a:cxn ang="0">
                  <a:pos x="4" y="0"/>
                </a:cxn>
                <a:cxn ang="0">
                  <a:pos x="5" y="0"/>
                </a:cxn>
              </a:cxnLst>
              <a:rect l="0" t="0" r="r" b="b"/>
              <a:pathLst>
                <a:path w="5" h="3">
                  <a:moveTo>
                    <a:pt x="5" y="0"/>
                  </a:moveTo>
                  <a:lnTo>
                    <a:pt x="5" y="2"/>
                  </a:lnTo>
                  <a:lnTo>
                    <a:pt x="5" y="3"/>
                  </a:lnTo>
                  <a:lnTo>
                    <a:pt x="2" y="3"/>
                  </a:lnTo>
                  <a:lnTo>
                    <a:pt x="0" y="3"/>
                  </a:lnTo>
                  <a:lnTo>
                    <a:pt x="2" y="2"/>
                  </a:lnTo>
                  <a:lnTo>
                    <a:pt x="4" y="0"/>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3" name="Freeform 5802"/>
            <p:cNvSpPr>
              <a:spLocks/>
            </p:cNvSpPr>
            <p:nvPr/>
          </p:nvSpPr>
          <p:spPr bwMode="auto">
            <a:xfrm>
              <a:off x="1494" y="3581"/>
              <a:ext cx="5" cy="7"/>
            </a:xfrm>
            <a:custGeom>
              <a:avLst/>
              <a:gdLst/>
              <a:ahLst/>
              <a:cxnLst>
                <a:cxn ang="0">
                  <a:pos x="0" y="0"/>
                </a:cxn>
                <a:cxn ang="0">
                  <a:pos x="0" y="0"/>
                </a:cxn>
                <a:cxn ang="0">
                  <a:pos x="5" y="2"/>
                </a:cxn>
                <a:cxn ang="0">
                  <a:pos x="5" y="3"/>
                </a:cxn>
                <a:cxn ang="0">
                  <a:pos x="5" y="5"/>
                </a:cxn>
                <a:cxn ang="0">
                  <a:pos x="5" y="7"/>
                </a:cxn>
                <a:cxn ang="0">
                  <a:pos x="3" y="7"/>
                </a:cxn>
                <a:cxn ang="0">
                  <a:pos x="0" y="0"/>
                </a:cxn>
              </a:cxnLst>
              <a:rect l="0" t="0" r="r" b="b"/>
              <a:pathLst>
                <a:path w="5" h="7">
                  <a:moveTo>
                    <a:pt x="0" y="0"/>
                  </a:moveTo>
                  <a:lnTo>
                    <a:pt x="0" y="0"/>
                  </a:lnTo>
                  <a:lnTo>
                    <a:pt x="5" y="2"/>
                  </a:lnTo>
                  <a:lnTo>
                    <a:pt x="5" y="3"/>
                  </a:lnTo>
                  <a:lnTo>
                    <a:pt x="5" y="5"/>
                  </a:lnTo>
                  <a:lnTo>
                    <a:pt x="5" y="7"/>
                  </a:lnTo>
                  <a:lnTo>
                    <a:pt x="3" y="7"/>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4" name="Freeform 5803"/>
            <p:cNvSpPr>
              <a:spLocks/>
            </p:cNvSpPr>
            <p:nvPr/>
          </p:nvSpPr>
          <p:spPr bwMode="auto">
            <a:xfrm>
              <a:off x="1494" y="3581"/>
              <a:ext cx="5" cy="7"/>
            </a:xfrm>
            <a:custGeom>
              <a:avLst/>
              <a:gdLst/>
              <a:ahLst/>
              <a:cxnLst>
                <a:cxn ang="0">
                  <a:pos x="0" y="0"/>
                </a:cxn>
                <a:cxn ang="0">
                  <a:pos x="0" y="0"/>
                </a:cxn>
                <a:cxn ang="0">
                  <a:pos x="5" y="2"/>
                </a:cxn>
                <a:cxn ang="0">
                  <a:pos x="5" y="3"/>
                </a:cxn>
                <a:cxn ang="0">
                  <a:pos x="5" y="5"/>
                </a:cxn>
                <a:cxn ang="0">
                  <a:pos x="5" y="7"/>
                </a:cxn>
                <a:cxn ang="0">
                  <a:pos x="3" y="7"/>
                </a:cxn>
                <a:cxn ang="0">
                  <a:pos x="0" y="0"/>
                </a:cxn>
              </a:cxnLst>
              <a:rect l="0" t="0" r="r" b="b"/>
              <a:pathLst>
                <a:path w="5" h="7">
                  <a:moveTo>
                    <a:pt x="0" y="0"/>
                  </a:moveTo>
                  <a:lnTo>
                    <a:pt x="0" y="0"/>
                  </a:lnTo>
                  <a:lnTo>
                    <a:pt x="5" y="2"/>
                  </a:lnTo>
                  <a:lnTo>
                    <a:pt x="5" y="3"/>
                  </a:lnTo>
                  <a:lnTo>
                    <a:pt x="5" y="5"/>
                  </a:lnTo>
                  <a:lnTo>
                    <a:pt x="5" y="7"/>
                  </a:lnTo>
                  <a:lnTo>
                    <a:pt x="3" y="7"/>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5" name="Freeform 5804"/>
            <p:cNvSpPr>
              <a:spLocks/>
            </p:cNvSpPr>
            <p:nvPr/>
          </p:nvSpPr>
          <p:spPr bwMode="auto">
            <a:xfrm>
              <a:off x="1488" y="3579"/>
              <a:ext cx="7" cy="14"/>
            </a:xfrm>
            <a:custGeom>
              <a:avLst/>
              <a:gdLst/>
              <a:ahLst/>
              <a:cxnLst>
                <a:cxn ang="0">
                  <a:pos x="0" y="4"/>
                </a:cxn>
                <a:cxn ang="0">
                  <a:pos x="0" y="2"/>
                </a:cxn>
                <a:cxn ang="0">
                  <a:pos x="2" y="0"/>
                </a:cxn>
                <a:cxn ang="0">
                  <a:pos x="7" y="13"/>
                </a:cxn>
                <a:cxn ang="0">
                  <a:pos x="7" y="14"/>
                </a:cxn>
                <a:cxn ang="0">
                  <a:pos x="6" y="14"/>
                </a:cxn>
                <a:cxn ang="0">
                  <a:pos x="6" y="13"/>
                </a:cxn>
                <a:cxn ang="0">
                  <a:pos x="4" y="11"/>
                </a:cxn>
                <a:cxn ang="0">
                  <a:pos x="2" y="7"/>
                </a:cxn>
                <a:cxn ang="0">
                  <a:pos x="0" y="4"/>
                </a:cxn>
              </a:cxnLst>
              <a:rect l="0" t="0" r="r" b="b"/>
              <a:pathLst>
                <a:path w="7" h="14">
                  <a:moveTo>
                    <a:pt x="0" y="4"/>
                  </a:moveTo>
                  <a:lnTo>
                    <a:pt x="0" y="2"/>
                  </a:lnTo>
                  <a:lnTo>
                    <a:pt x="2" y="0"/>
                  </a:lnTo>
                  <a:lnTo>
                    <a:pt x="7" y="13"/>
                  </a:lnTo>
                  <a:lnTo>
                    <a:pt x="7" y="14"/>
                  </a:lnTo>
                  <a:lnTo>
                    <a:pt x="6" y="14"/>
                  </a:lnTo>
                  <a:lnTo>
                    <a:pt x="6" y="13"/>
                  </a:lnTo>
                  <a:lnTo>
                    <a:pt x="4" y="11"/>
                  </a:lnTo>
                  <a:lnTo>
                    <a:pt x="2" y="7"/>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6" name="Freeform 5805"/>
            <p:cNvSpPr>
              <a:spLocks/>
            </p:cNvSpPr>
            <p:nvPr/>
          </p:nvSpPr>
          <p:spPr bwMode="auto">
            <a:xfrm>
              <a:off x="1488" y="3579"/>
              <a:ext cx="7" cy="14"/>
            </a:xfrm>
            <a:custGeom>
              <a:avLst/>
              <a:gdLst/>
              <a:ahLst/>
              <a:cxnLst>
                <a:cxn ang="0">
                  <a:pos x="0" y="4"/>
                </a:cxn>
                <a:cxn ang="0">
                  <a:pos x="0" y="2"/>
                </a:cxn>
                <a:cxn ang="0">
                  <a:pos x="2" y="0"/>
                </a:cxn>
                <a:cxn ang="0">
                  <a:pos x="7" y="13"/>
                </a:cxn>
                <a:cxn ang="0">
                  <a:pos x="7" y="14"/>
                </a:cxn>
                <a:cxn ang="0">
                  <a:pos x="6" y="14"/>
                </a:cxn>
                <a:cxn ang="0">
                  <a:pos x="6" y="13"/>
                </a:cxn>
                <a:cxn ang="0">
                  <a:pos x="4" y="11"/>
                </a:cxn>
                <a:cxn ang="0">
                  <a:pos x="2" y="7"/>
                </a:cxn>
                <a:cxn ang="0">
                  <a:pos x="0" y="4"/>
                </a:cxn>
              </a:cxnLst>
              <a:rect l="0" t="0" r="r" b="b"/>
              <a:pathLst>
                <a:path w="7" h="14">
                  <a:moveTo>
                    <a:pt x="0" y="4"/>
                  </a:moveTo>
                  <a:lnTo>
                    <a:pt x="0" y="2"/>
                  </a:lnTo>
                  <a:lnTo>
                    <a:pt x="2" y="0"/>
                  </a:lnTo>
                  <a:lnTo>
                    <a:pt x="7" y="13"/>
                  </a:lnTo>
                  <a:lnTo>
                    <a:pt x="7" y="14"/>
                  </a:lnTo>
                  <a:lnTo>
                    <a:pt x="6" y="14"/>
                  </a:lnTo>
                  <a:lnTo>
                    <a:pt x="6" y="13"/>
                  </a:lnTo>
                  <a:lnTo>
                    <a:pt x="4" y="11"/>
                  </a:lnTo>
                  <a:lnTo>
                    <a:pt x="2" y="7"/>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7" name="Freeform 5806"/>
            <p:cNvSpPr>
              <a:spLocks/>
            </p:cNvSpPr>
            <p:nvPr/>
          </p:nvSpPr>
          <p:spPr bwMode="auto">
            <a:xfrm>
              <a:off x="1497" y="3590"/>
              <a:ext cx="7" cy="5"/>
            </a:xfrm>
            <a:custGeom>
              <a:avLst/>
              <a:gdLst/>
              <a:ahLst/>
              <a:cxnLst>
                <a:cxn ang="0">
                  <a:pos x="0" y="0"/>
                </a:cxn>
                <a:cxn ang="0">
                  <a:pos x="4" y="0"/>
                </a:cxn>
                <a:cxn ang="0">
                  <a:pos x="4" y="2"/>
                </a:cxn>
                <a:cxn ang="0">
                  <a:pos x="5" y="3"/>
                </a:cxn>
                <a:cxn ang="0">
                  <a:pos x="7" y="5"/>
                </a:cxn>
                <a:cxn ang="0">
                  <a:pos x="0" y="2"/>
                </a:cxn>
                <a:cxn ang="0">
                  <a:pos x="0" y="2"/>
                </a:cxn>
                <a:cxn ang="0">
                  <a:pos x="0" y="0"/>
                </a:cxn>
                <a:cxn ang="0">
                  <a:pos x="0" y="0"/>
                </a:cxn>
              </a:cxnLst>
              <a:rect l="0" t="0" r="r" b="b"/>
              <a:pathLst>
                <a:path w="7" h="5">
                  <a:moveTo>
                    <a:pt x="0" y="0"/>
                  </a:moveTo>
                  <a:lnTo>
                    <a:pt x="4" y="0"/>
                  </a:lnTo>
                  <a:lnTo>
                    <a:pt x="4" y="2"/>
                  </a:lnTo>
                  <a:lnTo>
                    <a:pt x="5" y="3"/>
                  </a:lnTo>
                  <a:lnTo>
                    <a:pt x="7" y="5"/>
                  </a:lnTo>
                  <a:lnTo>
                    <a:pt x="0"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8" name="Freeform 5807"/>
            <p:cNvSpPr>
              <a:spLocks/>
            </p:cNvSpPr>
            <p:nvPr/>
          </p:nvSpPr>
          <p:spPr bwMode="auto">
            <a:xfrm>
              <a:off x="1497" y="3590"/>
              <a:ext cx="7" cy="5"/>
            </a:xfrm>
            <a:custGeom>
              <a:avLst/>
              <a:gdLst/>
              <a:ahLst/>
              <a:cxnLst>
                <a:cxn ang="0">
                  <a:pos x="0" y="0"/>
                </a:cxn>
                <a:cxn ang="0">
                  <a:pos x="4" y="0"/>
                </a:cxn>
                <a:cxn ang="0">
                  <a:pos x="4" y="2"/>
                </a:cxn>
                <a:cxn ang="0">
                  <a:pos x="5" y="3"/>
                </a:cxn>
                <a:cxn ang="0">
                  <a:pos x="7" y="5"/>
                </a:cxn>
                <a:cxn ang="0">
                  <a:pos x="0" y="2"/>
                </a:cxn>
                <a:cxn ang="0">
                  <a:pos x="0" y="2"/>
                </a:cxn>
                <a:cxn ang="0">
                  <a:pos x="0" y="0"/>
                </a:cxn>
                <a:cxn ang="0">
                  <a:pos x="0" y="0"/>
                </a:cxn>
              </a:cxnLst>
              <a:rect l="0" t="0" r="r" b="b"/>
              <a:pathLst>
                <a:path w="7" h="5">
                  <a:moveTo>
                    <a:pt x="0" y="0"/>
                  </a:moveTo>
                  <a:lnTo>
                    <a:pt x="4" y="0"/>
                  </a:lnTo>
                  <a:lnTo>
                    <a:pt x="4" y="2"/>
                  </a:lnTo>
                  <a:lnTo>
                    <a:pt x="5" y="3"/>
                  </a:lnTo>
                  <a:lnTo>
                    <a:pt x="7" y="5"/>
                  </a:lnTo>
                  <a:lnTo>
                    <a:pt x="0"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89" name="Freeform 5808"/>
            <p:cNvSpPr>
              <a:spLocks/>
            </p:cNvSpPr>
            <p:nvPr/>
          </p:nvSpPr>
          <p:spPr bwMode="auto">
            <a:xfrm>
              <a:off x="1488" y="3590"/>
              <a:ext cx="4" cy="7"/>
            </a:xfrm>
            <a:custGeom>
              <a:avLst/>
              <a:gdLst/>
              <a:ahLst/>
              <a:cxnLst>
                <a:cxn ang="0">
                  <a:pos x="0" y="3"/>
                </a:cxn>
                <a:cxn ang="0">
                  <a:pos x="0" y="2"/>
                </a:cxn>
                <a:cxn ang="0">
                  <a:pos x="2" y="0"/>
                </a:cxn>
                <a:cxn ang="0">
                  <a:pos x="2" y="2"/>
                </a:cxn>
                <a:cxn ang="0">
                  <a:pos x="4" y="5"/>
                </a:cxn>
                <a:cxn ang="0">
                  <a:pos x="2" y="7"/>
                </a:cxn>
                <a:cxn ang="0">
                  <a:pos x="0" y="7"/>
                </a:cxn>
                <a:cxn ang="0">
                  <a:pos x="0" y="5"/>
                </a:cxn>
                <a:cxn ang="0">
                  <a:pos x="0" y="3"/>
                </a:cxn>
              </a:cxnLst>
              <a:rect l="0" t="0" r="r" b="b"/>
              <a:pathLst>
                <a:path w="4" h="7">
                  <a:moveTo>
                    <a:pt x="0" y="3"/>
                  </a:moveTo>
                  <a:lnTo>
                    <a:pt x="0" y="2"/>
                  </a:lnTo>
                  <a:lnTo>
                    <a:pt x="2" y="0"/>
                  </a:lnTo>
                  <a:lnTo>
                    <a:pt x="2" y="2"/>
                  </a:lnTo>
                  <a:lnTo>
                    <a:pt x="4" y="5"/>
                  </a:lnTo>
                  <a:lnTo>
                    <a:pt x="2" y="7"/>
                  </a:lnTo>
                  <a:lnTo>
                    <a:pt x="0" y="7"/>
                  </a:lnTo>
                  <a:lnTo>
                    <a:pt x="0" y="5"/>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0" name="Freeform 5809"/>
            <p:cNvSpPr>
              <a:spLocks/>
            </p:cNvSpPr>
            <p:nvPr/>
          </p:nvSpPr>
          <p:spPr bwMode="auto">
            <a:xfrm>
              <a:off x="1488" y="3590"/>
              <a:ext cx="4" cy="7"/>
            </a:xfrm>
            <a:custGeom>
              <a:avLst/>
              <a:gdLst/>
              <a:ahLst/>
              <a:cxnLst>
                <a:cxn ang="0">
                  <a:pos x="0" y="3"/>
                </a:cxn>
                <a:cxn ang="0">
                  <a:pos x="0" y="2"/>
                </a:cxn>
                <a:cxn ang="0">
                  <a:pos x="2" y="0"/>
                </a:cxn>
                <a:cxn ang="0">
                  <a:pos x="2" y="2"/>
                </a:cxn>
                <a:cxn ang="0">
                  <a:pos x="4" y="5"/>
                </a:cxn>
                <a:cxn ang="0">
                  <a:pos x="2" y="7"/>
                </a:cxn>
                <a:cxn ang="0">
                  <a:pos x="0" y="7"/>
                </a:cxn>
                <a:cxn ang="0">
                  <a:pos x="0" y="5"/>
                </a:cxn>
                <a:cxn ang="0">
                  <a:pos x="0" y="3"/>
                </a:cxn>
              </a:cxnLst>
              <a:rect l="0" t="0" r="r" b="b"/>
              <a:pathLst>
                <a:path w="4" h="7">
                  <a:moveTo>
                    <a:pt x="0" y="3"/>
                  </a:moveTo>
                  <a:lnTo>
                    <a:pt x="0" y="2"/>
                  </a:lnTo>
                  <a:lnTo>
                    <a:pt x="2" y="0"/>
                  </a:lnTo>
                  <a:lnTo>
                    <a:pt x="2" y="2"/>
                  </a:lnTo>
                  <a:lnTo>
                    <a:pt x="4" y="5"/>
                  </a:lnTo>
                  <a:lnTo>
                    <a:pt x="2" y="7"/>
                  </a:lnTo>
                  <a:lnTo>
                    <a:pt x="0" y="7"/>
                  </a:lnTo>
                  <a:lnTo>
                    <a:pt x="0" y="5"/>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1" name="Freeform 5810"/>
            <p:cNvSpPr>
              <a:spLocks/>
            </p:cNvSpPr>
            <p:nvPr/>
          </p:nvSpPr>
          <p:spPr bwMode="auto">
            <a:xfrm>
              <a:off x="1492" y="3595"/>
              <a:ext cx="12" cy="34"/>
            </a:xfrm>
            <a:custGeom>
              <a:avLst/>
              <a:gdLst/>
              <a:ahLst/>
              <a:cxnLst>
                <a:cxn ang="0">
                  <a:pos x="3" y="7"/>
                </a:cxn>
                <a:cxn ang="0">
                  <a:pos x="3" y="7"/>
                </a:cxn>
                <a:cxn ang="0">
                  <a:pos x="3" y="5"/>
                </a:cxn>
                <a:cxn ang="0">
                  <a:pos x="3" y="4"/>
                </a:cxn>
                <a:cxn ang="0">
                  <a:pos x="5" y="2"/>
                </a:cxn>
                <a:cxn ang="0">
                  <a:pos x="7" y="0"/>
                </a:cxn>
                <a:cxn ang="0">
                  <a:pos x="10" y="4"/>
                </a:cxn>
                <a:cxn ang="0">
                  <a:pos x="12" y="30"/>
                </a:cxn>
                <a:cxn ang="0">
                  <a:pos x="10" y="34"/>
                </a:cxn>
                <a:cxn ang="0">
                  <a:pos x="9" y="34"/>
                </a:cxn>
                <a:cxn ang="0">
                  <a:pos x="5" y="30"/>
                </a:cxn>
                <a:cxn ang="0">
                  <a:pos x="5" y="23"/>
                </a:cxn>
                <a:cxn ang="0">
                  <a:pos x="7" y="22"/>
                </a:cxn>
                <a:cxn ang="0">
                  <a:pos x="7" y="22"/>
                </a:cxn>
                <a:cxn ang="0">
                  <a:pos x="2" y="20"/>
                </a:cxn>
                <a:cxn ang="0">
                  <a:pos x="0" y="16"/>
                </a:cxn>
                <a:cxn ang="0">
                  <a:pos x="0" y="14"/>
                </a:cxn>
                <a:cxn ang="0">
                  <a:pos x="2" y="14"/>
                </a:cxn>
                <a:cxn ang="0">
                  <a:pos x="3" y="16"/>
                </a:cxn>
                <a:cxn ang="0">
                  <a:pos x="5" y="13"/>
                </a:cxn>
                <a:cxn ang="0">
                  <a:pos x="3" y="13"/>
                </a:cxn>
                <a:cxn ang="0">
                  <a:pos x="2" y="11"/>
                </a:cxn>
                <a:cxn ang="0">
                  <a:pos x="2" y="9"/>
                </a:cxn>
                <a:cxn ang="0">
                  <a:pos x="3" y="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2" y="20"/>
                  </a:lnTo>
                  <a:lnTo>
                    <a:pt x="0" y="16"/>
                  </a:lnTo>
                  <a:lnTo>
                    <a:pt x="0" y="14"/>
                  </a:lnTo>
                  <a:lnTo>
                    <a:pt x="2" y="14"/>
                  </a:lnTo>
                  <a:lnTo>
                    <a:pt x="3" y="16"/>
                  </a:lnTo>
                  <a:lnTo>
                    <a:pt x="5" y="13"/>
                  </a:lnTo>
                  <a:lnTo>
                    <a:pt x="3" y="13"/>
                  </a:lnTo>
                  <a:lnTo>
                    <a:pt x="2" y="11"/>
                  </a:lnTo>
                  <a:lnTo>
                    <a:pt x="2" y="9"/>
                  </a:lnTo>
                  <a:lnTo>
                    <a:pt x="3"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2" name="Freeform 5811"/>
            <p:cNvSpPr>
              <a:spLocks/>
            </p:cNvSpPr>
            <p:nvPr/>
          </p:nvSpPr>
          <p:spPr bwMode="auto">
            <a:xfrm>
              <a:off x="1492" y="3595"/>
              <a:ext cx="12" cy="34"/>
            </a:xfrm>
            <a:custGeom>
              <a:avLst/>
              <a:gdLst/>
              <a:ahLst/>
              <a:cxnLst>
                <a:cxn ang="0">
                  <a:pos x="3" y="7"/>
                </a:cxn>
                <a:cxn ang="0">
                  <a:pos x="3" y="7"/>
                </a:cxn>
                <a:cxn ang="0">
                  <a:pos x="3" y="5"/>
                </a:cxn>
                <a:cxn ang="0">
                  <a:pos x="3" y="4"/>
                </a:cxn>
                <a:cxn ang="0">
                  <a:pos x="5" y="2"/>
                </a:cxn>
                <a:cxn ang="0">
                  <a:pos x="7" y="0"/>
                </a:cxn>
                <a:cxn ang="0">
                  <a:pos x="10" y="4"/>
                </a:cxn>
                <a:cxn ang="0">
                  <a:pos x="12" y="30"/>
                </a:cxn>
                <a:cxn ang="0">
                  <a:pos x="10" y="34"/>
                </a:cxn>
                <a:cxn ang="0">
                  <a:pos x="9" y="34"/>
                </a:cxn>
                <a:cxn ang="0">
                  <a:pos x="5" y="30"/>
                </a:cxn>
                <a:cxn ang="0">
                  <a:pos x="5" y="23"/>
                </a:cxn>
                <a:cxn ang="0">
                  <a:pos x="7" y="22"/>
                </a:cxn>
                <a:cxn ang="0">
                  <a:pos x="7" y="22"/>
                </a:cxn>
                <a:cxn ang="0">
                  <a:pos x="2" y="20"/>
                </a:cxn>
                <a:cxn ang="0">
                  <a:pos x="0" y="16"/>
                </a:cxn>
                <a:cxn ang="0">
                  <a:pos x="0" y="14"/>
                </a:cxn>
                <a:cxn ang="0">
                  <a:pos x="2" y="14"/>
                </a:cxn>
                <a:cxn ang="0">
                  <a:pos x="3" y="16"/>
                </a:cxn>
                <a:cxn ang="0">
                  <a:pos x="5" y="13"/>
                </a:cxn>
                <a:cxn ang="0">
                  <a:pos x="3" y="13"/>
                </a:cxn>
                <a:cxn ang="0">
                  <a:pos x="2" y="11"/>
                </a:cxn>
                <a:cxn ang="0">
                  <a:pos x="2" y="9"/>
                </a:cxn>
                <a:cxn ang="0">
                  <a:pos x="3" y="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2" y="20"/>
                  </a:lnTo>
                  <a:lnTo>
                    <a:pt x="0" y="16"/>
                  </a:lnTo>
                  <a:lnTo>
                    <a:pt x="0" y="14"/>
                  </a:lnTo>
                  <a:lnTo>
                    <a:pt x="2" y="14"/>
                  </a:lnTo>
                  <a:lnTo>
                    <a:pt x="3" y="16"/>
                  </a:lnTo>
                  <a:lnTo>
                    <a:pt x="5" y="13"/>
                  </a:lnTo>
                  <a:lnTo>
                    <a:pt x="3" y="13"/>
                  </a:lnTo>
                  <a:lnTo>
                    <a:pt x="2" y="11"/>
                  </a:lnTo>
                  <a:lnTo>
                    <a:pt x="2" y="9"/>
                  </a:lnTo>
                  <a:lnTo>
                    <a:pt x="3"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3" name="Freeform 5812"/>
            <p:cNvSpPr>
              <a:spLocks/>
            </p:cNvSpPr>
            <p:nvPr/>
          </p:nvSpPr>
          <p:spPr bwMode="auto">
            <a:xfrm>
              <a:off x="1486" y="3618"/>
              <a:ext cx="6" cy="6"/>
            </a:xfrm>
            <a:custGeom>
              <a:avLst/>
              <a:gdLst/>
              <a:ahLst/>
              <a:cxnLst>
                <a:cxn ang="0">
                  <a:pos x="0" y="2"/>
                </a:cxn>
                <a:cxn ang="0">
                  <a:pos x="0" y="2"/>
                </a:cxn>
                <a:cxn ang="0">
                  <a:pos x="2" y="0"/>
                </a:cxn>
                <a:cxn ang="0">
                  <a:pos x="4" y="0"/>
                </a:cxn>
                <a:cxn ang="0">
                  <a:pos x="6" y="6"/>
                </a:cxn>
                <a:cxn ang="0">
                  <a:pos x="6" y="6"/>
                </a:cxn>
                <a:cxn ang="0">
                  <a:pos x="2" y="6"/>
                </a:cxn>
                <a:cxn ang="0">
                  <a:pos x="0" y="4"/>
                </a:cxn>
                <a:cxn ang="0">
                  <a:pos x="0" y="2"/>
                </a:cxn>
              </a:cxnLst>
              <a:rect l="0" t="0" r="r" b="b"/>
              <a:pathLst>
                <a:path w="6" h="6">
                  <a:moveTo>
                    <a:pt x="0" y="2"/>
                  </a:moveTo>
                  <a:lnTo>
                    <a:pt x="0" y="2"/>
                  </a:lnTo>
                  <a:lnTo>
                    <a:pt x="2" y="0"/>
                  </a:lnTo>
                  <a:lnTo>
                    <a:pt x="4" y="0"/>
                  </a:lnTo>
                  <a:lnTo>
                    <a:pt x="6" y="6"/>
                  </a:lnTo>
                  <a:lnTo>
                    <a:pt x="6" y="6"/>
                  </a:lnTo>
                  <a:lnTo>
                    <a:pt x="2" y="6"/>
                  </a:lnTo>
                  <a:lnTo>
                    <a:pt x="0"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4" name="Freeform 5813"/>
            <p:cNvSpPr>
              <a:spLocks/>
            </p:cNvSpPr>
            <p:nvPr/>
          </p:nvSpPr>
          <p:spPr bwMode="auto">
            <a:xfrm>
              <a:off x="1486" y="3618"/>
              <a:ext cx="6" cy="6"/>
            </a:xfrm>
            <a:custGeom>
              <a:avLst/>
              <a:gdLst/>
              <a:ahLst/>
              <a:cxnLst>
                <a:cxn ang="0">
                  <a:pos x="0" y="2"/>
                </a:cxn>
                <a:cxn ang="0">
                  <a:pos x="0" y="2"/>
                </a:cxn>
                <a:cxn ang="0">
                  <a:pos x="2" y="0"/>
                </a:cxn>
                <a:cxn ang="0">
                  <a:pos x="4" y="0"/>
                </a:cxn>
                <a:cxn ang="0">
                  <a:pos x="6" y="6"/>
                </a:cxn>
                <a:cxn ang="0">
                  <a:pos x="6" y="6"/>
                </a:cxn>
                <a:cxn ang="0">
                  <a:pos x="2" y="6"/>
                </a:cxn>
                <a:cxn ang="0">
                  <a:pos x="0" y="4"/>
                </a:cxn>
                <a:cxn ang="0">
                  <a:pos x="0" y="2"/>
                </a:cxn>
              </a:cxnLst>
              <a:rect l="0" t="0" r="r" b="b"/>
              <a:pathLst>
                <a:path w="6" h="6">
                  <a:moveTo>
                    <a:pt x="0" y="2"/>
                  </a:moveTo>
                  <a:lnTo>
                    <a:pt x="0" y="2"/>
                  </a:lnTo>
                  <a:lnTo>
                    <a:pt x="2" y="0"/>
                  </a:lnTo>
                  <a:lnTo>
                    <a:pt x="4" y="0"/>
                  </a:lnTo>
                  <a:lnTo>
                    <a:pt x="6" y="6"/>
                  </a:lnTo>
                  <a:lnTo>
                    <a:pt x="6" y="6"/>
                  </a:lnTo>
                  <a:lnTo>
                    <a:pt x="2" y="6"/>
                  </a:lnTo>
                  <a:lnTo>
                    <a:pt x="0"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5" name="Freeform 5814"/>
            <p:cNvSpPr>
              <a:spLocks/>
            </p:cNvSpPr>
            <p:nvPr/>
          </p:nvSpPr>
          <p:spPr bwMode="auto">
            <a:xfrm>
              <a:off x="1490" y="3633"/>
              <a:ext cx="7" cy="7"/>
            </a:xfrm>
            <a:custGeom>
              <a:avLst/>
              <a:gdLst/>
              <a:ahLst/>
              <a:cxnLst>
                <a:cxn ang="0">
                  <a:pos x="0" y="3"/>
                </a:cxn>
                <a:cxn ang="0">
                  <a:pos x="0" y="1"/>
                </a:cxn>
                <a:cxn ang="0">
                  <a:pos x="0" y="0"/>
                </a:cxn>
                <a:cxn ang="0">
                  <a:pos x="4" y="1"/>
                </a:cxn>
                <a:cxn ang="0">
                  <a:pos x="5" y="0"/>
                </a:cxn>
                <a:cxn ang="0">
                  <a:pos x="7" y="0"/>
                </a:cxn>
                <a:cxn ang="0">
                  <a:pos x="7" y="1"/>
                </a:cxn>
                <a:cxn ang="0">
                  <a:pos x="7" y="3"/>
                </a:cxn>
                <a:cxn ang="0">
                  <a:pos x="7" y="7"/>
                </a:cxn>
                <a:cxn ang="0">
                  <a:pos x="4" y="5"/>
                </a:cxn>
                <a:cxn ang="0">
                  <a:pos x="2" y="3"/>
                </a:cxn>
                <a:cxn ang="0">
                  <a:pos x="0" y="5"/>
                </a:cxn>
                <a:cxn ang="0">
                  <a:pos x="0" y="3"/>
                </a:cxn>
              </a:cxnLst>
              <a:rect l="0" t="0" r="r" b="b"/>
              <a:pathLst>
                <a:path w="7" h="7">
                  <a:moveTo>
                    <a:pt x="0" y="3"/>
                  </a:moveTo>
                  <a:lnTo>
                    <a:pt x="0" y="1"/>
                  </a:lnTo>
                  <a:lnTo>
                    <a:pt x="0" y="0"/>
                  </a:lnTo>
                  <a:lnTo>
                    <a:pt x="4" y="1"/>
                  </a:lnTo>
                  <a:lnTo>
                    <a:pt x="5" y="0"/>
                  </a:lnTo>
                  <a:lnTo>
                    <a:pt x="7" y="0"/>
                  </a:lnTo>
                  <a:lnTo>
                    <a:pt x="7" y="1"/>
                  </a:lnTo>
                  <a:lnTo>
                    <a:pt x="7" y="3"/>
                  </a:lnTo>
                  <a:lnTo>
                    <a:pt x="7" y="7"/>
                  </a:lnTo>
                  <a:lnTo>
                    <a:pt x="4" y="5"/>
                  </a:lnTo>
                  <a:lnTo>
                    <a:pt x="2" y="3"/>
                  </a:lnTo>
                  <a:lnTo>
                    <a:pt x="0" y="5"/>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6" name="Freeform 5815"/>
            <p:cNvSpPr>
              <a:spLocks/>
            </p:cNvSpPr>
            <p:nvPr/>
          </p:nvSpPr>
          <p:spPr bwMode="auto">
            <a:xfrm>
              <a:off x="1490" y="3633"/>
              <a:ext cx="7" cy="7"/>
            </a:xfrm>
            <a:custGeom>
              <a:avLst/>
              <a:gdLst/>
              <a:ahLst/>
              <a:cxnLst>
                <a:cxn ang="0">
                  <a:pos x="0" y="3"/>
                </a:cxn>
                <a:cxn ang="0">
                  <a:pos x="0" y="1"/>
                </a:cxn>
                <a:cxn ang="0">
                  <a:pos x="0" y="0"/>
                </a:cxn>
                <a:cxn ang="0">
                  <a:pos x="4" y="1"/>
                </a:cxn>
                <a:cxn ang="0">
                  <a:pos x="5" y="0"/>
                </a:cxn>
                <a:cxn ang="0">
                  <a:pos x="7" y="0"/>
                </a:cxn>
                <a:cxn ang="0">
                  <a:pos x="7" y="1"/>
                </a:cxn>
                <a:cxn ang="0">
                  <a:pos x="7" y="3"/>
                </a:cxn>
                <a:cxn ang="0">
                  <a:pos x="7" y="7"/>
                </a:cxn>
                <a:cxn ang="0">
                  <a:pos x="4" y="5"/>
                </a:cxn>
                <a:cxn ang="0">
                  <a:pos x="2" y="3"/>
                </a:cxn>
                <a:cxn ang="0">
                  <a:pos x="0" y="5"/>
                </a:cxn>
                <a:cxn ang="0">
                  <a:pos x="0" y="3"/>
                </a:cxn>
              </a:cxnLst>
              <a:rect l="0" t="0" r="r" b="b"/>
              <a:pathLst>
                <a:path w="7" h="7">
                  <a:moveTo>
                    <a:pt x="0" y="3"/>
                  </a:moveTo>
                  <a:lnTo>
                    <a:pt x="0" y="1"/>
                  </a:lnTo>
                  <a:lnTo>
                    <a:pt x="0" y="0"/>
                  </a:lnTo>
                  <a:lnTo>
                    <a:pt x="4" y="1"/>
                  </a:lnTo>
                  <a:lnTo>
                    <a:pt x="5" y="0"/>
                  </a:lnTo>
                  <a:lnTo>
                    <a:pt x="7" y="0"/>
                  </a:lnTo>
                  <a:lnTo>
                    <a:pt x="7" y="1"/>
                  </a:lnTo>
                  <a:lnTo>
                    <a:pt x="7" y="3"/>
                  </a:lnTo>
                  <a:lnTo>
                    <a:pt x="7" y="7"/>
                  </a:lnTo>
                  <a:lnTo>
                    <a:pt x="4" y="5"/>
                  </a:lnTo>
                  <a:lnTo>
                    <a:pt x="2" y="3"/>
                  </a:lnTo>
                  <a:lnTo>
                    <a:pt x="0" y="5"/>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7" name="Freeform 5816"/>
            <p:cNvSpPr>
              <a:spLocks/>
            </p:cNvSpPr>
            <p:nvPr/>
          </p:nvSpPr>
          <p:spPr bwMode="auto">
            <a:xfrm>
              <a:off x="1501" y="3638"/>
              <a:ext cx="9" cy="11"/>
            </a:xfrm>
            <a:custGeom>
              <a:avLst/>
              <a:gdLst/>
              <a:ahLst/>
              <a:cxnLst>
                <a:cxn ang="0">
                  <a:pos x="3" y="7"/>
                </a:cxn>
                <a:cxn ang="0">
                  <a:pos x="1" y="7"/>
                </a:cxn>
                <a:cxn ang="0">
                  <a:pos x="1" y="5"/>
                </a:cxn>
                <a:cxn ang="0">
                  <a:pos x="0" y="0"/>
                </a:cxn>
                <a:cxn ang="0">
                  <a:pos x="0" y="0"/>
                </a:cxn>
                <a:cxn ang="0">
                  <a:pos x="1" y="0"/>
                </a:cxn>
                <a:cxn ang="0">
                  <a:pos x="7" y="5"/>
                </a:cxn>
                <a:cxn ang="0">
                  <a:pos x="9" y="11"/>
                </a:cxn>
                <a:cxn ang="0">
                  <a:pos x="7" y="11"/>
                </a:cxn>
                <a:cxn ang="0">
                  <a:pos x="3" y="7"/>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8" name="Freeform 5817"/>
            <p:cNvSpPr>
              <a:spLocks/>
            </p:cNvSpPr>
            <p:nvPr/>
          </p:nvSpPr>
          <p:spPr bwMode="auto">
            <a:xfrm>
              <a:off x="1501" y="3638"/>
              <a:ext cx="9" cy="11"/>
            </a:xfrm>
            <a:custGeom>
              <a:avLst/>
              <a:gdLst/>
              <a:ahLst/>
              <a:cxnLst>
                <a:cxn ang="0">
                  <a:pos x="3" y="7"/>
                </a:cxn>
                <a:cxn ang="0">
                  <a:pos x="1" y="7"/>
                </a:cxn>
                <a:cxn ang="0">
                  <a:pos x="1" y="5"/>
                </a:cxn>
                <a:cxn ang="0">
                  <a:pos x="0" y="0"/>
                </a:cxn>
                <a:cxn ang="0">
                  <a:pos x="0" y="0"/>
                </a:cxn>
                <a:cxn ang="0">
                  <a:pos x="1" y="0"/>
                </a:cxn>
                <a:cxn ang="0">
                  <a:pos x="7" y="5"/>
                </a:cxn>
                <a:cxn ang="0">
                  <a:pos x="9" y="11"/>
                </a:cxn>
                <a:cxn ang="0">
                  <a:pos x="7" y="11"/>
                </a:cxn>
                <a:cxn ang="0">
                  <a:pos x="3" y="7"/>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399" name="Freeform 5818"/>
            <p:cNvSpPr>
              <a:spLocks/>
            </p:cNvSpPr>
            <p:nvPr/>
          </p:nvSpPr>
          <p:spPr bwMode="auto">
            <a:xfrm>
              <a:off x="1499" y="3645"/>
              <a:ext cx="5" cy="13"/>
            </a:xfrm>
            <a:custGeom>
              <a:avLst/>
              <a:gdLst/>
              <a:ahLst/>
              <a:cxnLst>
                <a:cxn ang="0">
                  <a:pos x="5" y="7"/>
                </a:cxn>
                <a:cxn ang="0">
                  <a:pos x="5" y="11"/>
                </a:cxn>
                <a:cxn ang="0">
                  <a:pos x="5" y="13"/>
                </a:cxn>
                <a:cxn ang="0">
                  <a:pos x="3" y="13"/>
                </a:cxn>
                <a:cxn ang="0">
                  <a:pos x="0" y="5"/>
                </a:cxn>
                <a:cxn ang="0">
                  <a:pos x="0" y="0"/>
                </a:cxn>
                <a:cxn ang="0">
                  <a:pos x="0" y="0"/>
                </a:cxn>
                <a:cxn ang="0">
                  <a:pos x="5" y="2"/>
                </a:cxn>
                <a:cxn ang="0">
                  <a:pos x="5" y="7"/>
                </a:cxn>
              </a:cxnLst>
              <a:rect l="0" t="0" r="r" b="b"/>
              <a:pathLst>
                <a:path w="5" h="13">
                  <a:moveTo>
                    <a:pt x="5" y="7"/>
                  </a:moveTo>
                  <a:lnTo>
                    <a:pt x="5" y="11"/>
                  </a:lnTo>
                  <a:lnTo>
                    <a:pt x="5" y="13"/>
                  </a:lnTo>
                  <a:lnTo>
                    <a:pt x="3" y="13"/>
                  </a:lnTo>
                  <a:lnTo>
                    <a:pt x="0" y="5"/>
                  </a:lnTo>
                  <a:lnTo>
                    <a:pt x="0" y="0"/>
                  </a:lnTo>
                  <a:lnTo>
                    <a:pt x="0" y="0"/>
                  </a:lnTo>
                  <a:lnTo>
                    <a:pt x="5" y="2"/>
                  </a:lnTo>
                  <a:lnTo>
                    <a:pt x="5"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0" name="Freeform 5819"/>
            <p:cNvSpPr>
              <a:spLocks/>
            </p:cNvSpPr>
            <p:nvPr/>
          </p:nvSpPr>
          <p:spPr bwMode="auto">
            <a:xfrm>
              <a:off x="1499" y="3645"/>
              <a:ext cx="5" cy="13"/>
            </a:xfrm>
            <a:custGeom>
              <a:avLst/>
              <a:gdLst/>
              <a:ahLst/>
              <a:cxnLst>
                <a:cxn ang="0">
                  <a:pos x="5" y="7"/>
                </a:cxn>
                <a:cxn ang="0">
                  <a:pos x="5" y="11"/>
                </a:cxn>
                <a:cxn ang="0">
                  <a:pos x="5" y="13"/>
                </a:cxn>
                <a:cxn ang="0">
                  <a:pos x="3" y="13"/>
                </a:cxn>
                <a:cxn ang="0">
                  <a:pos x="0" y="5"/>
                </a:cxn>
                <a:cxn ang="0">
                  <a:pos x="0" y="0"/>
                </a:cxn>
                <a:cxn ang="0">
                  <a:pos x="0" y="0"/>
                </a:cxn>
                <a:cxn ang="0">
                  <a:pos x="5" y="2"/>
                </a:cxn>
                <a:cxn ang="0">
                  <a:pos x="5" y="7"/>
                </a:cxn>
              </a:cxnLst>
              <a:rect l="0" t="0" r="r" b="b"/>
              <a:pathLst>
                <a:path w="5" h="13">
                  <a:moveTo>
                    <a:pt x="5" y="7"/>
                  </a:moveTo>
                  <a:lnTo>
                    <a:pt x="5" y="11"/>
                  </a:lnTo>
                  <a:lnTo>
                    <a:pt x="5" y="13"/>
                  </a:lnTo>
                  <a:lnTo>
                    <a:pt x="3" y="13"/>
                  </a:lnTo>
                  <a:lnTo>
                    <a:pt x="0" y="5"/>
                  </a:lnTo>
                  <a:lnTo>
                    <a:pt x="0" y="0"/>
                  </a:lnTo>
                  <a:lnTo>
                    <a:pt x="0" y="0"/>
                  </a:lnTo>
                  <a:lnTo>
                    <a:pt x="5" y="2"/>
                  </a:lnTo>
                  <a:lnTo>
                    <a:pt x="5"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1" name="Freeform 5820"/>
            <p:cNvSpPr>
              <a:spLocks/>
            </p:cNvSpPr>
            <p:nvPr/>
          </p:nvSpPr>
          <p:spPr bwMode="auto">
            <a:xfrm>
              <a:off x="1497" y="3658"/>
              <a:ext cx="5" cy="7"/>
            </a:xfrm>
            <a:custGeom>
              <a:avLst/>
              <a:gdLst/>
              <a:ahLst/>
              <a:cxnLst>
                <a:cxn ang="0">
                  <a:pos x="0" y="7"/>
                </a:cxn>
                <a:cxn ang="0">
                  <a:pos x="0" y="3"/>
                </a:cxn>
                <a:cxn ang="0">
                  <a:pos x="4" y="0"/>
                </a:cxn>
                <a:cxn ang="0">
                  <a:pos x="5" y="0"/>
                </a:cxn>
                <a:cxn ang="0">
                  <a:pos x="5" y="5"/>
                </a:cxn>
                <a:cxn ang="0">
                  <a:pos x="2" y="7"/>
                </a:cxn>
                <a:cxn ang="0">
                  <a:pos x="0" y="5"/>
                </a:cxn>
                <a:cxn ang="0">
                  <a:pos x="0" y="7"/>
                </a:cxn>
              </a:cxnLst>
              <a:rect l="0" t="0" r="r" b="b"/>
              <a:pathLst>
                <a:path w="5" h="7">
                  <a:moveTo>
                    <a:pt x="0" y="7"/>
                  </a:moveTo>
                  <a:lnTo>
                    <a:pt x="0" y="3"/>
                  </a:lnTo>
                  <a:lnTo>
                    <a:pt x="4" y="0"/>
                  </a:lnTo>
                  <a:lnTo>
                    <a:pt x="5" y="0"/>
                  </a:lnTo>
                  <a:lnTo>
                    <a:pt x="5" y="5"/>
                  </a:lnTo>
                  <a:lnTo>
                    <a:pt x="2" y="7"/>
                  </a:lnTo>
                  <a:lnTo>
                    <a:pt x="0" y="5"/>
                  </a:lnTo>
                  <a:lnTo>
                    <a:pt x="0"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2" name="Freeform 5821"/>
            <p:cNvSpPr>
              <a:spLocks/>
            </p:cNvSpPr>
            <p:nvPr/>
          </p:nvSpPr>
          <p:spPr bwMode="auto">
            <a:xfrm>
              <a:off x="1497" y="3658"/>
              <a:ext cx="5" cy="7"/>
            </a:xfrm>
            <a:custGeom>
              <a:avLst/>
              <a:gdLst/>
              <a:ahLst/>
              <a:cxnLst>
                <a:cxn ang="0">
                  <a:pos x="0" y="7"/>
                </a:cxn>
                <a:cxn ang="0">
                  <a:pos x="0" y="3"/>
                </a:cxn>
                <a:cxn ang="0">
                  <a:pos x="4" y="0"/>
                </a:cxn>
                <a:cxn ang="0">
                  <a:pos x="5" y="0"/>
                </a:cxn>
                <a:cxn ang="0">
                  <a:pos x="5" y="5"/>
                </a:cxn>
                <a:cxn ang="0">
                  <a:pos x="2" y="7"/>
                </a:cxn>
                <a:cxn ang="0">
                  <a:pos x="0" y="5"/>
                </a:cxn>
                <a:cxn ang="0">
                  <a:pos x="0" y="7"/>
                </a:cxn>
              </a:cxnLst>
              <a:rect l="0" t="0" r="r" b="b"/>
              <a:pathLst>
                <a:path w="5" h="7">
                  <a:moveTo>
                    <a:pt x="0" y="7"/>
                  </a:moveTo>
                  <a:lnTo>
                    <a:pt x="0" y="3"/>
                  </a:lnTo>
                  <a:lnTo>
                    <a:pt x="4" y="0"/>
                  </a:lnTo>
                  <a:lnTo>
                    <a:pt x="5" y="0"/>
                  </a:lnTo>
                  <a:lnTo>
                    <a:pt x="5" y="5"/>
                  </a:lnTo>
                  <a:lnTo>
                    <a:pt x="2" y="7"/>
                  </a:lnTo>
                  <a:lnTo>
                    <a:pt x="0" y="5"/>
                  </a:lnTo>
                  <a:lnTo>
                    <a:pt x="0"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3" name="Freeform 5822"/>
            <p:cNvSpPr>
              <a:spLocks/>
            </p:cNvSpPr>
            <p:nvPr/>
          </p:nvSpPr>
          <p:spPr bwMode="auto">
            <a:xfrm>
              <a:off x="1495" y="3670"/>
              <a:ext cx="4" cy="13"/>
            </a:xfrm>
            <a:custGeom>
              <a:avLst/>
              <a:gdLst/>
              <a:ahLst/>
              <a:cxnLst>
                <a:cxn ang="0">
                  <a:pos x="2" y="13"/>
                </a:cxn>
                <a:cxn ang="0">
                  <a:pos x="0" y="13"/>
                </a:cxn>
                <a:cxn ang="0">
                  <a:pos x="2" y="4"/>
                </a:cxn>
                <a:cxn ang="0">
                  <a:pos x="2" y="4"/>
                </a:cxn>
                <a:cxn ang="0">
                  <a:pos x="2" y="0"/>
                </a:cxn>
                <a:cxn ang="0">
                  <a:pos x="4" y="2"/>
                </a:cxn>
                <a:cxn ang="0">
                  <a:pos x="2" y="13"/>
                </a:cxn>
                <a:cxn ang="0">
                  <a:pos x="2" y="13"/>
                </a:cxn>
              </a:cxnLst>
              <a:rect l="0" t="0" r="r" b="b"/>
              <a:pathLst>
                <a:path w="4" h="13">
                  <a:moveTo>
                    <a:pt x="2" y="13"/>
                  </a:moveTo>
                  <a:lnTo>
                    <a:pt x="0" y="13"/>
                  </a:lnTo>
                  <a:lnTo>
                    <a:pt x="2" y="4"/>
                  </a:lnTo>
                  <a:lnTo>
                    <a:pt x="2" y="4"/>
                  </a:lnTo>
                  <a:lnTo>
                    <a:pt x="2" y="0"/>
                  </a:lnTo>
                  <a:lnTo>
                    <a:pt x="4" y="2"/>
                  </a:lnTo>
                  <a:lnTo>
                    <a:pt x="2" y="13"/>
                  </a:lnTo>
                  <a:lnTo>
                    <a:pt x="2" y="1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4" name="Freeform 5823"/>
            <p:cNvSpPr>
              <a:spLocks/>
            </p:cNvSpPr>
            <p:nvPr/>
          </p:nvSpPr>
          <p:spPr bwMode="auto">
            <a:xfrm>
              <a:off x="1495" y="3670"/>
              <a:ext cx="4" cy="13"/>
            </a:xfrm>
            <a:custGeom>
              <a:avLst/>
              <a:gdLst/>
              <a:ahLst/>
              <a:cxnLst>
                <a:cxn ang="0">
                  <a:pos x="2" y="13"/>
                </a:cxn>
                <a:cxn ang="0">
                  <a:pos x="0" y="13"/>
                </a:cxn>
                <a:cxn ang="0">
                  <a:pos x="2" y="4"/>
                </a:cxn>
                <a:cxn ang="0">
                  <a:pos x="2" y="4"/>
                </a:cxn>
                <a:cxn ang="0">
                  <a:pos x="2" y="0"/>
                </a:cxn>
                <a:cxn ang="0">
                  <a:pos x="4" y="2"/>
                </a:cxn>
                <a:cxn ang="0">
                  <a:pos x="2" y="13"/>
                </a:cxn>
                <a:cxn ang="0">
                  <a:pos x="2" y="13"/>
                </a:cxn>
              </a:cxnLst>
              <a:rect l="0" t="0" r="r" b="b"/>
              <a:pathLst>
                <a:path w="4" h="13">
                  <a:moveTo>
                    <a:pt x="2" y="13"/>
                  </a:moveTo>
                  <a:lnTo>
                    <a:pt x="0" y="13"/>
                  </a:lnTo>
                  <a:lnTo>
                    <a:pt x="2" y="4"/>
                  </a:lnTo>
                  <a:lnTo>
                    <a:pt x="2" y="4"/>
                  </a:lnTo>
                  <a:lnTo>
                    <a:pt x="2" y="0"/>
                  </a:lnTo>
                  <a:lnTo>
                    <a:pt x="4" y="2"/>
                  </a:lnTo>
                  <a:lnTo>
                    <a:pt x="2" y="13"/>
                  </a:lnTo>
                  <a:lnTo>
                    <a:pt x="2" y="1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5" name="Freeform 5824"/>
            <p:cNvSpPr>
              <a:spLocks/>
            </p:cNvSpPr>
            <p:nvPr/>
          </p:nvSpPr>
          <p:spPr bwMode="auto">
            <a:xfrm>
              <a:off x="1510" y="3668"/>
              <a:ext cx="3" cy="7"/>
            </a:xfrm>
            <a:custGeom>
              <a:avLst/>
              <a:gdLst/>
              <a:ahLst/>
              <a:cxnLst>
                <a:cxn ang="0">
                  <a:pos x="1" y="2"/>
                </a:cxn>
                <a:cxn ang="0">
                  <a:pos x="3" y="7"/>
                </a:cxn>
                <a:cxn ang="0">
                  <a:pos x="1" y="7"/>
                </a:cxn>
                <a:cxn ang="0">
                  <a:pos x="0" y="6"/>
                </a:cxn>
                <a:cxn ang="0">
                  <a:pos x="0" y="4"/>
                </a:cxn>
                <a:cxn ang="0">
                  <a:pos x="0" y="0"/>
                </a:cxn>
                <a:cxn ang="0">
                  <a:pos x="0" y="0"/>
                </a:cxn>
                <a:cxn ang="0">
                  <a:pos x="1" y="2"/>
                </a:cxn>
              </a:cxnLst>
              <a:rect l="0" t="0" r="r" b="b"/>
              <a:pathLst>
                <a:path w="3" h="7">
                  <a:moveTo>
                    <a:pt x="1" y="2"/>
                  </a:moveTo>
                  <a:lnTo>
                    <a:pt x="3" y="7"/>
                  </a:lnTo>
                  <a:lnTo>
                    <a:pt x="1" y="7"/>
                  </a:lnTo>
                  <a:lnTo>
                    <a:pt x="0" y="6"/>
                  </a:lnTo>
                  <a:lnTo>
                    <a:pt x="0" y="4"/>
                  </a:lnTo>
                  <a:lnTo>
                    <a:pt x="0" y="0"/>
                  </a:lnTo>
                  <a:lnTo>
                    <a:pt x="0" y="0"/>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6" name="Freeform 5825"/>
            <p:cNvSpPr>
              <a:spLocks/>
            </p:cNvSpPr>
            <p:nvPr/>
          </p:nvSpPr>
          <p:spPr bwMode="auto">
            <a:xfrm>
              <a:off x="1510" y="3668"/>
              <a:ext cx="3" cy="7"/>
            </a:xfrm>
            <a:custGeom>
              <a:avLst/>
              <a:gdLst/>
              <a:ahLst/>
              <a:cxnLst>
                <a:cxn ang="0">
                  <a:pos x="1" y="2"/>
                </a:cxn>
                <a:cxn ang="0">
                  <a:pos x="3" y="7"/>
                </a:cxn>
                <a:cxn ang="0">
                  <a:pos x="1" y="7"/>
                </a:cxn>
                <a:cxn ang="0">
                  <a:pos x="0" y="6"/>
                </a:cxn>
                <a:cxn ang="0">
                  <a:pos x="0" y="4"/>
                </a:cxn>
                <a:cxn ang="0">
                  <a:pos x="0" y="0"/>
                </a:cxn>
                <a:cxn ang="0">
                  <a:pos x="0" y="0"/>
                </a:cxn>
                <a:cxn ang="0">
                  <a:pos x="1" y="2"/>
                </a:cxn>
              </a:cxnLst>
              <a:rect l="0" t="0" r="r" b="b"/>
              <a:pathLst>
                <a:path w="3" h="7">
                  <a:moveTo>
                    <a:pt x="1" y="2"/>
                  </a:moveTo>
                  <a:lnTo>
                    <a:pt x="3" y="7"/>
                  </a:lnTo>
                  <a:lnTo>
                    <a:pt x="1" y="7"/>
                  </a:lnTo>
                  <a:lnTo>
                    <a:pt x="0" y="6"/>
                  </a:lnTo>
                  <a:lnTo>
                    <a:pt x="0" y="4"/>
                  </a:lnTo>
                  <a:lnTo>
                    <a:pt x="0" y="0"/>
                  </a:lnTo>
                  <a:lnTo>
                    <a:pt x="0" y="0"/>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7" name="Freeform 5826"/>
            <p:cNvSpPr>
              <a:spLocks/>
            </p:cNvSpPr>
            <p:nvPr/>
          </p:nvSpPr>
          <p:spPr bwMode="auto">
            <a:xfrm>
              <a:off x="1513" y="3663"/>
              <a:ext cx="4" cy="9"/>
            </a:xfrm>
            <a:custGeom>
              <a:avLst/>
              <a:gdLst/>
              <a:ahLst/>
              <a:cxnLst>
                <a:cxn ang="0">
                  <a:pos x="4" y="3"/>
                </a:cxn>
                <a:cxn ang="0">
                  <a:pos x="4" y="5"/>
                </a:cxn>
                <a:cxn ang="0">
                  <a:pos x="4" y="9"/>
                </a:cxn>
                <a:cxn ang="0">
                  <a:pos x="2" y="5"/>
                </a:cxn>
                <a:cxn ang="0">
                  <a:pos x="0" y="2"/>
                </a:cxn>
                <a:cxn ang="0">
                  <a:pos x="0" y="0"/>
                </a:cxn>
                <a:cxn ang="0">
                  <a:pos x="2" y="3"/>
                </a:cxn>
                <a:cxn ang="0">
                  <a:pos x="4" y="3"/>
                </a:cxn>
              </a:cxnLst>
              <a:rect l="0" t="0" r="r" b="b"/>
              <a:pathLst>
                <a:path w="4" h="9">
                  <a:moveTo>
                    <a:pt x="4" y="3"/>
                  </a:moveTo>
                  <a:lnTo>
                    <a:pt x="4" y="5"/>
                  </a:lnTo>
                  <a:lnTo>
                    <a:pt x="4" y="9"/>
                  </a:lnTo>
                  <a:lnTo>
                    <a:pt x="2" y="5"/>
                  </a:lnTo>
                  <a:lnTo>
                    <a:pt x="0" y="2"/>
                  </a:lnTo>
                  <a:lnTo>
                    <a:pt x="0" y="0"/>
                  </a:lnTo>
                  <a:lnTo>
                    <a:pt x="2" y="3"/>
                  </a:lnTo>
                  <a:lnTo>
                    <a:pt x="4"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8" name="Freeform 5827"/>
            <p:cNvSpPr>
              <a:spLocks/>
            </p:cNvSpPr>
            <p:nvPr/>
          </p:nvSpPr>
          <p:spPr bwMode="auto">
            <a:xfrm>
              <a:off x="1513" y="3663"/>
              <a:ext cx="4" cy="9"/>
            </a:xfrm>
            <a:custGeom>
              <a:avLst/>
              <a:gdLst/>
              <a:ahLst/>
              <a:cxnLst>
                <a:cxn ang="0">
                  <a:pos x="4" y="3"/>
                </a:cxn>
                <a:cxn ang="0">
                  <a:pos x="4" y="5"/>
                </a:cxn>
                <a:cxn ang="0">
                  <a:pos x="4" y="9"/>
                </a:cxn>
                <a:cxn ang="0">
                  <a:pos x="2" y="5"/>
                </a:cxn>
                <a:cxn ang="0">
                  <a:pos x="0" y="2"/>
                </a:cxn>
                <a:cxn ang="0">
                  <a:pos x="0" y="0"/>
                </a:cxn>
                <a:cxn ang="0">
                  <a:pos x="2" y="3"/>
                </a:cxn>
                <a:cxn ang="0">
                  <a:pos x="4" y="3"/>
                </a:cxn>
              </a:cxnLst>
              <a:rect l="0" t="0" r="r" b="b"/>
              <a:pathLst>
                <a:path w="4" h="9">
                  <a:moveTo>
                    <a:pt x="4" y="3"/>
                  </a:moveTo>
                  <a:lnTo>
                    <a:pt x="4" y="5"/>
                  </a:lnTo>
                  <a:lnTo>
                    <a:pt x="4" y="9"/>
                  </a:lnTo>
                  <a:lnTo>
                    <a:pt x="2" y="5"/>
                  </a:lnTo>
                  <a:lnTo>
                    <a:pt x="0" y="2"/>
                  </a:lnTo>
                  <a:lnTo>
                    <a:pt x="0" y="0"/>
                  </a:lnTo>
                  <a:lnTo>
                    <a:pt x="2" y="3"/>
                  </a:lnTo>
                  <a:lnTo>
                    <a:pt x="4"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09" name="Freeform 5828"/>
            <p:cNvSpPr>
              <a:spLocks/>
            </p:cNvSpPr>
            <p:nvPr/>
          </p:nvSpPr>
          <p:spPr bwMode="auto">
            <a:xfrm>
              <a:off x="1519" y="3679"/>
              <a:ext cx="33" cy="39"/>
            </a:xfrm>
            <a:custGeom>
              <a:avLst/>
              <a:gdLst/>
              <a:ahLst/>
              <a:cxnLst>
                <a:cxn ang="0">
                  <a:pos x="0" y="5"/>
                </a:cxn>
                <a:cxn ang="0">
                  <a:pos x="0" y="5"/>
                </a:cxn>
                <a:cxn ang="0">
                  <a:pos x="1" y="4"/>
                </a:cxn>
                <a:cxn ang="0">
                  <a:pos x="1" y="4"/>
                </a:cxn>
                <a:cxn ang="0">
                  <a:pos x="3" y="5"/>
                </a:cxn>
                <a:cxn ang="0">
                  <a:pos x="5" y="5"/>
                </a:cxn>
                <a:cxn ang="0">
                  <a:pos x="5" y="4"/>
                </a:cxn>
                <a:cxn ang="0">
                  <a:pos x="7" y="4"/>
                </a:cxn>
                <a:cxn ang="0">
                  <a:pos x="8" y="4"/>
                </a:cxn>
                <a:cxn ang="0">
                  <a:pos x="8" y="9"/>
                </a:cxn>
                <a:cxn ang="0">
                  <a:pos x="10" y="7"/>
                </a:cxn>
                <a:cxn ang="0">
                  <a:pos x="12" y="4"/>
                </a:cxn>
                <a:cxn ang="0">
                  <a:pos x="12" y="2"/>
                </a:cxn>
                <a:cxn ang="0">
                  <a:pos x="10" y="0"/>
                </a:cxn>
                <a:cxn ang="0">
                  <a:pos x="12" y="0"/>
                </a:cxn>
                <a:cxn ang="0">
                  <a:pos x="14" y="2"/>
                </a:cxn>
                <a:cxn ang="0">
                  <a:pos x="16" y="9"/>
                </a:cxn>
                <a:cxn ang="0">
                  <a:pos x="12" y="12"/>
                </a:cxn>
                <a:cxn ang="0">
                  <a:pos x="10" y="16"/>
                </a:cxn>
                <a:cxn ang="0">
                  <a:pos x="12" y="18"/>
                </a:cxn>
                <a:cxn ang="0">
                  <a:pos x="14" y="20"/>
                </a:cxn>
                <a:cxn ang="0">
                  <a:pos x="14" y="21"/>
                </a:cxn>
                <a:cxn ang="0">
                  <a:pos x="17" y="23"/>
                </a:cxn>
                <a:cxn ang="0">
                  <a:pos x="23" y="18"/>
                </a:cxn>
                <a:cxn ang="0">
                  <a:pos x="32" y="18"/>
                </a:cxn>
                <a:cxn ang="0">
                  <a:pos x="33" y="21"/>
                </a:cxn>
                <a:cxn ang="0">
                  <a:pos x="33" y="23"/>
                </a:cxn>
                <a:cxn ang="0">
                  <a:pos x="24" y="30"/>
                </a:cxn>
                <a:cxn ang="0">
                  <a:pos x="21" y="29"/>
                </a:cxn>
                <a:cxn ang="0">
                  <a:pos x="21" y="30"/>
                </a:cxn>
                <a:cxn ang="0">
                  <a:pos x="21" y="32"/>
                </a:cxn>
                <a:cxn ang="0">
                  <a:pos x="19" y="32"/>
                </a:cxn>
                <a:cxn ang="0">
                  <a:pos x="19" y="32"/>
                </a:cxn>
                <a:cxn ang="0">
                  <a:pos x="17" y="32"/>
                </a:cxn>
                <a:cxn ang="0">
                  <a:pos x="17" y="34"/>
                </a:cxn>
                <a:cxn ang="0">
                  <a:pos x="16" y="36"/>
                </a:cxn>
                <a:cxn ang="0">
                  <a:pos x="16" y="37"/>
                </a:cxn>
                <a:cxn ang="0">
                  <a:pos x="17" y="39"/>
                </a:cxn>
                <a:cxn ang="0">
                  <a:pos x="14" y="39"/>
                </a:cxn>
                <a:cxn ang="0">
                  <a:pos x="7" y="32"/>
                </a:cxn>
                <a:cxn ang="0">
                  <a:pos x="7" y="30"/>
                </a:cxn>
                <a:cxn ang="0">
                  <a:pos x="8" y="30"/>
                </a:cxn>
                <a:cxn ang="0">
                  <a:pos x="12" y="32"/>
                </a:cxn>
                <a:cxn ang="0">
                  <a:pos x="14" y="30"/>
                </a:cxn>
                <a:cxn ang="0">
                  <a:pos x="14" y="29"/>
                </a:cxn>
                <a:cxn ang="0">
                  <a:pos x="12" y="29"/>
                </a:cxn>
                <a:cxn ang="0">
                  <a:pos x="10" y="25"/>
                </a:cxn>
                <a:cxn ang="0">
                  <a:pos x="10" y="27"/>
                </a:cxn>
                <a:cxn ang="0">
                  <a:pos x="8" y="27"/>
                </a:cxn>
                <a:cxn ang="0">
                  <a:pos x="5" y="27"/>
                </a:cxn>
                <a:cxn ang="0">
                  <a:pos x="5" y="25"/>
                </a:cxn>
                <a:cxn ang="0">
                  <a:pos x="5" y="23"/>
                </a:cxn>
                <a:cxn ang="0">
                  <a:pos x="1" y="23"/>
                </a:cxn>
                <a:cxn ang="0">
                  <a:pos x="1" y="21"/>
                </a:cxn>
                <a:cxn ang="0">
                  <a:pos x="1" y="20"/>
                </a:cxn>
                <a:cxn ang="0">
                  <a:pos x="1" y="20"/>
                </a:cxn>
                <a:cxn ang="0">
                  <a:pos x="0" y="20"/>
                </a:cxn>
                <a:cxn ang="0">
                  <a:pos x="0" y="5"/>
                </a:cxn>
              </a:cxnLst>
              <a:rect l="0" t="0" r="r" b="b"/>
              <a:pathLst>
                <a:path w="33" h="39">
                  <a:moveTo>
                    <a:pt x="0" y="5"/>
                  </a:moveTo>
                  <a:lnTo>
                    <a:pt x="0" y="5"/>
                  </a:lnTo>
                  <a:lnTo>
                    <a:pt x="1" y="4"/>
                  </a:lnTo>
                  <a:lnTo>
                    <a:pt x="1" y="4"/>
                  </a:lnTo>
                  <a:lnTo>
                    <a:pt x="3" y="5"/>
                  </a:lnTo>
                  <a:lnTo>
                    <a:pt x="5" y="5"/>
                  </a:lnTo>
                  <a:lnTo>
                    <a:pt x="5" y="4"/>
                  </a:lnTo>
                  <a:lnTo>
                    <a:pt x="7" y="4"/>
                  </a:lnTo>
                  <a:lnTo>
                    <a:pt x="8" y="4"/>
                  </a:lnTo>
                  <a:lnTo>
                    <a:pt x="8" y="9"/>
                  </a:lnTo>
                  <a:lnTo>
                    <a:pt x="10" y="7"/>
                  </a:lnTo>
                  <a:lnTo>
                    <a:pt x="12" y="4"/>
                  </a:lnTo>
                  <a:lnTo>
                    <a:pt x="12" y="2"/>
                  </a:lnTo>
                  <a:lnTo>
                    <a:pt x="10" y="0"/>
                  </a:lnTo>
                  <a:lnTo>
                    <a:pt x="12" y="0"/>
                  </a:lnTo>
                  <a:lnTo>
                    <a:pt x="14" y="2"/>
                  </a:lnTo>
                  <a:lnTo>
                    <a:pt x="16" y="9"/>
                  </a:lnTo>
                  <a:lnTo>
                    <a:pt x="12" y="12"/>
                  </a:lnTo>
                  <a:lnTo>
                    <a:pt x="10" y="16"/>
                  </a:lnTo>
                  <a:lnTo>
                    <a:pt x="12" y="18"/>
                  </a:lnTo>
                  <a:lnTo>
                    <a:pt x="14" y="20"/>
                  </a:lnTo>
                  <a:lnTo>
                    <a:pt x="14" y="21"/>
                  </a:lnTo>
                  <a:lnTo>
                    <a:pt x="17" y="23"/>
                  </a:lnTo>
                  <a:lnTo>
                    <a:pt x="23" y="18"/>
                  </a:lnTo>
                  <a:lnTo>
                    <a:pt x="32" y="18"/>
                  </a:lnTo>
                  <a:lnTo>
                    <a:pt x="33" y="21"/>
                  </a:lnTo>
                  <a:lnTo>
                    <a:pt x="33" y="23"/>
                  </a:lnTo>
                  <a:lnTo>
                    <a:pt x="24" y="30"/>
                  </a:lnTo>
                  <a:lnTo>
                    <a:pt x="21" y="29"/>
                  </a:lnTo>
                  <a:lnTo>
                    <a:pt x="21" y="30"/>
                  </a:lnTo>
                  <a:lnTo>
                    <a:pt x="21" y="32"/>
                  </a:lnTo>
                  <a:lnTo>
                    <a:pt x="19" y="32"/>
                  </a:lnTo>
                  <a:lnTo>
                    <a:pt x="19" y="32"/>
                  </a:lnTo>
                  <a:lnTo>
                    <a:pt x="17" y="32"/>
                  </a:lnTo>
                  <a:lnTo>
                    <a:pt x="17" y="34"/>
                  </a:lnTo>
                  <a:lnTo>
                    <a:pt x="16" y="36"/>
                  </a:lnTo>
                  <a:lnTo>
                    <a:pt x="16" y="37"/>
                  </a:lnTo>
                  <a:lnTo>
                    <a:pt x="17" y="39"/>
                  </a:lnTo>
                  <a:lnTo>
                    <a:pt x="14" y="39"/>
                  </a:lnTo>
                  <a:lnTo>
                    <a:pt x="7" y="32"/>
                  </a:lnTo>
                  <a:lnTo>
                    <a:pt x="7" y="30"/>
                  </a:lnTo>
                  <a:lnTo>
                    <a:pt x="8" y="30"/>
                  </a:lnTo>
                  <a:lnTo>
                    <a:pt x="12" y="32"/>
                  </a:lnTo>
                  <a:lnTo>
                    <a:pt x="14" y="30"/>
                  </a:lnTo>
                  <a:lnTo>
                    <a:pt x="14" y="29"/>
                  </a:lnTo>
                  <a:lnTo>
                    <a:pt x="12" y="29"/>
                  </a:lnTo>
                  <a:lnTo>
                    <a:pt x="10" y="25"/>
                  </a:lnTo>
                  <a:lnTo>
                    <a:pt x="10" y="27"/>
                  </a:lnTo>
                  <a:lnTo>
                    <a:pt x="8" y="27"/>
                  </a:lnTo>
                  <a:lnTo>
                    <a:pt x="5" y="27"/>
                  </a:lnTo>
                  <a:lnTo>
                    <a:pt x="5" y="25"/>
                  </a:lnTo>
                  <a:lnTo>
                    <a:pt x="5" y="23"/>
                  </a:lnTo>
                  <a:lnTo>
                    <a:pt x="1" y="23"/>
                  </a:lnTo>
                  <a:lnTo>
                    <a:pt x="1" y="21"/>
                  </a:lnTo>
                  <a:lnTo>
                    <a:pt x="1" y="20"/>
                  </a:lnTo>
                  <a:lnTo>
                    <a:pt x="1" y="20"/>
                  </a:lnTo>
                  <a:lnTo>
                    <a:pt x="0" y="20"/>
                  </a:lnTo>
                  <a:lnTo>
                    <a:pt x="0"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0" name="Freeform 5829"/>
            <p:cNvSpPr>
              <a:spLocks/>
            </p:cNvSpPr>
            <p:nvPr/>
          </p:nvSpPr>
          <p:spPr bwMode="auto">
            <a:xfrm>
              <a:off x="1519" y="3679"/>
              <a:ext cx="33" cy="39"/>
            </a:xfrm>
            <a:custGeom>
              <a:avLst/>
              <a:gdLst/>
              <a:ahLst/>
              <a:cxnLst>
                <a:cxn ang="0">
                  <a:pos x="0" y="5"/>
                </a:cxn>
                <a:cxn ang="0">
                  <a:pos x="0" y="5"/>
                </a:cxn>
                <a:cxn ang="0">
                  <a:pos x="1" y="4"/>
                </a:cxn>
                <a:cxn ang="0">
                  <a:pos x="1" y="4"/>
                </a:cxn>
                <a:cxn ang="0">
                  <a:pos x="3" y="5"/>
                </a:cxn>
                <a:cxn ang="0">
                  <a:pos x="5" y="5"/>
                </a:cxn>
                <a:cxn ang="0">
                  <a:pos x="5" y="4"/>
                </a:cxn>
                <a:cxn ang="0">
                  <a:pos x="7" y="4"/>
                </a:cxn>
                <a:cxn ang="0">
                  <a:pos x="8" y="4"/>
                </a:cxn>
                <a:cxn ang="0">
                  <a:pos x="8" y="9"/>
                </a:cxn>
                <a:cxn ang="0">
                  <a:pos x="10" y="7"/>
                </a:cxn>
                <a:cxn ang="0">
                  <a:pos x="12" y="4"/>
                </a:cxn>
                <a:cxn ang="0">
                  <a:pos x="12" y="2"/>
                </a:cxn>
                <a:cxn ang="0">
                  <a:pos x="10" y="0"/>
                </a:cxn>
                <a:cxn ang="0">
                  <a:pos x="12" y="0"/>
                </a:cxn>
                <a:cxn ang="0">
                  <a:pos x="14" y="2"/>
                </a:cxn>
                <a:cxn ang="0">
                  <a:pos x="16" y="9"/>
                </a:cxn>
                <a:cxn ang="0">
                  <a:pos x="12" y="12"/>
                </a:cxn>
                <a:cxn ang="0">
                  <a:pos x="10" y="16"/>
                </a:cxn>
                <a:cxn ang="0">
                  <a:pos x="12" y="18"/>
                </a:cxn>
                <a:cxn ang="0">
                  <a:pos x="14" y="20"/>
                </a:cxn>
                <a:cxn ang="0">
                  <a:pos x="14" y="21"/>
                </a:cxn>
                <a:cxn ang="0">
                  <a:pos x="17" y="23"/>
                </a:cxn>
                <a:cxn ang="0">
                  <a:pos x="23" y="18"/>
                </a:cxn>
                <a:cxn ang="0">
                  <a:pos x="32" y="18"/>
                </a:cxn>
                <a:cxn ang="0">
                  <a:pos x="33" y="21"/>
                </a:cxn>
                <a:cxn ang="0">
                  <a:pos x="33" y="23"/>
                </a:cxn>
                <a:cxn ang="0">
                  <a:pos x="24" y="30"/>
                </a:cxn>
                <a:cxn ang="0">
                  <a:pos x="21" y="29"/>
                </a:cxn>
                <a:cxn ang="0">
                  <a:pos x="21" y="30"/>
                </a:cxn>
                <a:cxn ang="0">
                  <a:pos x="21" y="32"/>
                </a:cxn>
                <a:cxn ang="0">
                  <a:pos x="19" y="32"/>
                </a:cxn>
                <a:cxn ang="0">
                  <a:pos x="19" y="32"/>
                </a:cxn>
                <a:cxn ang="0">
                  <a:pos x="17" y="32"/>
                </a:cxn>
                <a:cxn ang="0">
                  <a:pos x="17" y="34"/>
                </a:cxn>
                <a:cxn ang="0">
                  <a:pos x="16" y="36"/>
                </a:cxn>
                <a:cxn ang="0">
                  <a:pos x="16" y="37"/>
                </a:cxn>
                <a:cxn ang="0">
                  <a:pos x="17" y="39"/>
                </a:cxn>
                <a:cxn ang="0">
                  <a:pos x="14" y="39"/>
                </a:cxn>
                <a:cxn ang="0">
                  <a:pos x="7" y="32"/>
                </a:cxn>
                <a:cxn ang="0">
                  <a:pos x="7" y="30"/>
                </a:cxn>
                <a:cxn ang="0">
                  <a:pos x="8" y="30"/>
                </a:cxn>
                <a:cxn ang="0">
                  <a:pos x="12" y="32"/>
                </a:cxn>
                <a:cxn ang="0">
                  <a:pos x="14" y="30"/>
                </a:cxn>
                <a:cxn ang="0">
                  <a:pos x="14" y="29"/>
                </a:cxn>
                <a:cxn ang="0">
                  <a:pos x="12" y="29"/>
                </a:cxn>
                <a:cxn ang="0">
                  <a:pos x="10" y="25"/>
                </a:cxn>
                <a:cxn ang="0">
                  <a:pos x="10" y="27"/>
                </a:cxn>
                <a:cxn ang="0">
                  <a:pos x="8" y="27"/>
                </a:cxn>
                <a:cxn ang="0">
                  <a:pos x="5" y="27"/>
                </a:cxn>
                <a:cxn ang="0">
                  <a:pos x="5" y="25"/>
                </a:cxn>
                <a:cxn ang="0">
                  <a:pos x="5" y="23"/>
                </a:cxn>
                <a:cxn ang="0">
                  <a:pos x="1" y="23"/>
                </a:cxn>
                <a:cxn ang="0">
                  <a:pos x="1" y="21"/>
                </a:cxn>
                <a:cxn ang="0">
                  <a:pos x="1" y="20"/>
                </a:cxn>
                <a:cxn ang="0">
                  <a:pos x="1" y="20"/>
                </a:cxn>
                <a:cxn ang="0">
                  <a:pos x="0" y="20"/>
                </a:cxn>
                <a:cxn ang="0">
                  <a:pos x="0" y="5"/>
                </a:cxn>
              </a:cxnLst>
              <a:rect l="0" t="0" r="r" b="b"/>
              <a:pathLst>
                <a:path w="33" h="39">
                  <a:moveTo>
                    <a:pt x="0" y="5"/>
                  </a:moveTo>
                  <a:lnTo>
                    <a:pt x="0" y="5"/>
                  </a:lnTo>
                  <a:lnTo>
                    <a:pt x="1" y="4"/>
                  </a:lnTo>
                  <a:lnTo>
                    <a:pt x="1" y="4"/>
                  </a:lnTo>
                  <a:lnTo>
                    <a:pt x="3" y="5"/>
                  </a:lnTo>
                  <a:lnTo>
                    <a:pt x="5" y="5"/>
                  </a:lnTo>
                  <a:lnTo>
                    <a:pt x="5" y="4"/>
                  </a:lnTo>
                  <a:lnTo>
                    <a:pt x="7" y="4"/>
                  </a:lnTo>
                  <a:lnTo>
                    <a:pt x="8" y="4"/>
                  </a:lnTo>
                  <a:lnTo>
                    <a:pt x="8" y="9"/>
                  </a:lnTo>
                  <a:lnTo>
                    <a:pt x="10" y="7"/>
                  </a:lnTo>
                  <a:lnTo>
                    <a:pt x="12" y="4"/>
                  </a:lnTo>
                  <a:lnTo>
                    <a:pt x="12" y="2"/>
                  </a:lnTo>
                  <a:lnTo>
                    <a:pt x="10" y="0"/>
                  </a:lnTo>
                  <a:lnTo>
                    <a:pt x="12" y="0"/>
                  </a:lnTo>
                  <a:lnTo>
                    <a:pt x="14" y="2"/>
                  </a:lnTo>
                  <a:lnTo>
                    <a:pt x="16" y="9"/>
                  </a:lnTo>
                  <a:lnTo>
                    <a:pt x="12" y="12"/>
                  </a:lnTo>
                  <a:lnTo>
                    <a:pt x="10" y="16"/>
                  </a:lnTo>
                  <a:lnTo>
                    <a:pt x="12" y="18"/>
                  </a:lnTo>
                  <a:lnTo>
                    <a:pt x="14" y="20"/>
                  </a:lnTo>
                  <a:lnTo>
                    <a:pt x="14" y="21"/>
                  </a:lnTo>
                  <a:lnTo>
                    <a:pt x="17" y="23"/>
                  </a:lnTo>
                  <a:lnTo>
                    <a:pt x="23" y="18"/>
                  </a:lnTo>
                  <a:lnTo>
                    <a:pt x="32" y="18"/>
                  </a:lnTo>
                  <a:lnTo>
                    <a:pt x="33" y="21"/>
                  </a:lnTo>
                  <a:lnTo>
                    <a:pt x="33" y="23"/>
                  </a:lnTo>
                  <a:lnTo>
                    <a:pt x="24" y="30"/>
                  </a:lnTo>
                  <a:lnTo>
                    <a:pt x="21" y="29"/>
                  </a:lnTo>
                  <a:lnTo>
                    <a:pt x="21" y="30"/>
                  </a:lnTo>
                  <a:lnTo>
                    <a:pt x="21" y="32"/>
                  </a:lnTo>
                  <a:lnTo>
                    <a:pt x="19" y="32"/>
                  </a:lnTo>
                  <a:lnTo>
                    <a:pt x="19" y="32"/>
                  </a:lnTo>
                  <a:lnTo>
                    <a:pt x="17" y="32"/>
                  </a:lnTo>
                  <a:lnTo>
                    <a:pt x="17" y="34"/>
                  </a:lnTo>
                  <a:lnTo>
                    <a:pt x="16" y="36"/>
                  </a:lnTo>
                  <a:lnTo>
                    <a:pt x="16" y="37"/>
                  </a:lnTo>
                  <a:lnTo>
                    <a:pt x="17" y="39"/>
                  </a:lnTo>
                  <a:lnTo>
                    <a:pt x="14" y="39"/>
                  </a:lnTo>
                  <a:lnTo>
                    <a:pt x="7" y="32"/>
                  </a:lnTo>
                  <a:lnTo>
                    <a:pt x="7" y="30"/>
                  </a:lnTo>
                  <a:lnTo>
                    <a:pt x="8" y="30"/>
                  </a:lnTo>
                  <a:lnTo>
                    <a:pt x="12" y="32"/>
                  </a:lnTo>
                  <a:lnTo>
                    <a:pt x="14" y="30"/>
                  </a:lnTo>
                  <a:lnTo>
                    <a:pt x="14" y="29"/>
                  </a:lnTo>
                  <a:lnTo>
                    <a:pt x="12" y="29"/>
                  </a:lnTo>
                  <a:lnTo>
                    <a:pt x="10" y="25"/>
                  </a:lnTo>
                  <a:lnTo>
                    <a:pt x="10" y="27"/>
                  </a:lnTo>
                  <a:lnTo>
                    <a:pt x="8" y="27"/>
                  </a:lnTo>
                  <a:lnTo>
                    <a:pt x="5" y="27"/>
                  </a:lnTo>
                  <a:lnTo>
                    <a:pt x="5" y="25"/>
                  </a:lnTo>
                  <a:lnTo>
                    <a:pt x="5" y="23"/>
                  </a:lnTo>
                  <a:lnTo>
                    <a:pt x="1" y="23"/>
                  </a:lnTo>
                  <a:lnTo>
                    <a:pt x="1" y="21"/>
                  </a:lnTo>
                  <a:lnTo>
                    <a:pt x="1" y="20"/>
                  </a:lnTo>
                  <a:lnTo>
                    <a:pt x="1" y="20"/>
                  </a:lnTo>
                  <a:lnTo>
                    <a:pt x="0" y="20"/>
                  </a:lnTo>
                  <a:lnTo>
                    <a:pt x="0"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1" name="Freeform 5830"/>
            <p:cNvSpPr>
              <a:spLocks/>
            </p:cNvSpPr>
            <p:nvPr/>
          </p:nvSpPr>
          <p:spPr bwMode="auto">
            <a:xfrm>
              <a:off x="1513" y="3690"/>
              <a:ext cx="4" cy="7"/>
            </a:xfrm>
            <a:custGeom>
              <a:avLst/>
              <a:gdLst/>
              <a:ahLst/>
              <a:cxnLst>
                <a:cxn ang="0">
                  <a:pos x="4" y="0"/>
                </a:cxn>
                <a:cxn ang="0">
                  <a:pos x="4" y="1"/>
                </a:cxn>
                <a:cxn ang="0">
                  <a:pos x="4" y="5"/>
                </a:cxn>
                <a:cxn ang="0">
                  <a:pos x="2" y="7"/>
                </a:cxn>
                <a:cxn ang="0">
                  <a:pos x="0" y="7"/>
                </a:cxn>
                <a:cxn ang="0">
                  <a:pos x="0" y="7"/>
                </a:cxn>
                <a:cxn ang="0">
                  <a:pos x="2" y="5"/>
                </a:cxn>
                <a:cxn ang="0">
                  <a:pos x="2" y="3"/>
                </a:cxn>
                <a:cxn ang="0">
                  <a:pos x="0" y="5"/>
                </a:cxn>
                <a:cxn ang="0">
                  <a:pos x="0" y="5"/>
                </a:cxn>
                <a:cxn ang="0">
                  <a:pos x="0" y="3"/>
                </a:cxn>
                <a:cxn ang="0">
                  <a:pos x="0" y="1"/>
                </a:cxn>
                <a:cxn ang="0">
                  <a:pos x="4" y="0"/>
                </a:cxn>
              </a:cxnLst>
              <a:rect l="0" t="0" r="r" b="b"/>
              <a:pathLst>
                <a:path w="4" h="7">
                  <a:moveTo>
                    <a:pt x="4" y="0"/>
                  </a:moveTo>
                  <a:lnTo>
                    <a:pt x="4" y="1"/>
                  </a:lnTo>
                  <a:lnTo>
                    <a:pt x="4" y="5"/>
                  </a:lnTo>
                  <a:lnTo>
                    <a:pt x="2" y="7"/>
                  </a:lnTo>
                  <a:lnTo>
                    <a:pt x="0" y="7"/>
                  </a:lnTo>
                  <a:lnTo>
                    <a:pt x="0" y="7"/>
                  </a:lnTo>
                  <a:lnTo>
                    <a:pt x="2" y="5"/>
                  </a:lnTo>
                  <a:lnTo>
                    <a:pt x="2" y="3"/>
                  </a:lnTo>
                  <a:lnTo>
                    <a:pt x="0" y="5"/>
                  </a:lnTo>
                  <a:lnTo>
                    <a:pt x="0" y="5"/>
                  </a:lnTo>
                  <a:lnTo>
                    <a:pt x="0" y="3"/>
                  </a:lnTo>
                  <a:lnTo>
                    <a:pt x="0" y="1"/>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2" name="Freeform 5831"/>
            <p:cNvSpPr>
              <a:spLocks/>
            </p:cNvSpPr>
            <p:nvPr/>
          </p:nvSpPr>
          <p:spPr bwMode="auto">
            <a:xfrm>
              <a:off x="1513" y="3690"/>
              <a:ext cx="4" cy="7"/>
            </a:xfrm>
            <a:custGeom>
              <a:avLst/>
              <a:gdLst/>
              <a:ahLst/>
              <a:cxnLst>
                <a:cxn ang="0">
                  <a:pos x="4" y="0"/>
                </a:cxn>
                <a:cxn ang="0">
                  <a:pos x="4" y="1"/>
                </a:cxn>
                <a:cxn ang="0">
                  <a:pos x="4" y="5"/>
                </a:cxn>
                <a:cxn ang="0">
                  <a:pos x="2" y="7"/>
                </a:cxn>
                <a:cxn ang="0">
                  <a:pos x="0" y="7"/>
                </a:cxn>
                <a:cxn ang="0">
                  <a:pos x="0" y="7"/>
                </a:cxn>
                <a:cxn ang="0">
                  <a:pos x="2" y="5"/>
                </a:cxn>
                <a:cxn ang="0">
                  <a:pos x="2" y="3"/>
                </a:cxn>
                <a:cxn ang="0">
                  <a:pos x="0" y="5"/>
                </a:cxn>
                <a:cxn ang="0">
                  <a:pos x="0" y="5"/>
                </a:cxn>
                <a:cxn ang="0">
                  <a:pos x="0" y="3"/>
                </a:cxn>
                <a:cxn ang="0">
                  <a:pos x="0" y="1"/>
                </a:cxn>
                <a:cxn ang="0">
                  <a:pos x="4" y="0"/>
                </a:cxn>
              </a:cxnLst>
              <a:rect l="0" t="0" r="r" b="b"/>
              <a:pathLst>
                <a:path w="4" h="7">
                  <a:moveTo>
                    <a:pt x="4" y="0"/>
                  </a:moveTo>
                  <a:lnTo>
                    <a:pt x="4" y="1"/>
                  </a:lnTo>
                  <a:lnTo>
                    <a:pt x="4" y="5"/>
                  </a:lnTo>
                  <a:lnTo>
                    <a:pt x="2" y="7"/>
                  </a:lnTo>
                  <a:lnTo>
                    <a:pt x="0" y="7"/>
                  </a:lnTo>
                  <a:lnTo>
                    <a:pt x="0" y="7"/>
                  </a:lnTo>
                  <a:lnTo>
                    <a:pt x="2" y="5"/>
                  </a:lnTo>
                  <a:lnTo>
                    <a:pt x="2" y="3"/>
                  </a:lnTo>
                  <a:lnTo>
                    <a:pt x="0" y="5"/>
                  </a:lnTo>
                  <a:lnTo>
                    <a:pt x="0" y="5"/>
                  </a:lnTo>
                  <a:lnTo>
                    <a:pt x="0" y="3"/>
                  </a:lnTo>
                  <a:lnTo>
                    <a:pt x="0" y="1"/>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3" name="Freeform 5832"/>
            <p:cNvSpPr>
              <a:spLocks/>
            </p:cNvSpPr>
            <p:nvPr/>
          </p:nvSpPr>
          <p:spPr bwMode="auto">
            <a:xfrm>
              <a:off x="1501" y="3699"/>
              <a:ext cx="25" cy="16"/>
            </a:xfrm>
            <a:custGeom>
              <a:avLst/>
              <a:gdLst/>
              <a:ahLst/>
              <a:cxnLst>
                <a:cxn ang="0">
                  <a:pos x="0" y="0"/>
                </a:cxn>
                <a:cxn ang="0">
                  <a:pos x="1" y="0"/>
                </a:cxn>
                <a:cxn ang="0">
                  <a:pos x="3" y="3"/>
                </a:cxn>
                <a:cxn ang="0">
                  <a:pos x="18" y="10"/>
                </a:cxn>
                <a:cxn ang="0">
                  <a:pos x="19" y="12"/>
                </a:cxn>
                <a:cxn ang="0">
                  <a:pos x="19" y="12"/>
                </a:cxn>
                <a:cxn ang="0">
                  <a:pos x="19" y="12"/>
                </a:cxn>
                <a:cxn ang="0">
                  <a:pos x="21" y="12"/>
                </a:cxn>
                <a:cxn ang="0">
                  <a:pos x="21" y="14"/>
                </a:cxn>
                <a:cxn ang="0">
                  <a:pos x="25" y="16"/>
                </a:cxn>
                <a:cxn ang="0">
                  <a:pos x="25" y="16"/>
                </a:cxn>
                <a:cxn ang="0">
                  <a:pos x="21" y="16"/>
                </a:cxn>
                <a:cxn ang="0">
                  <a:pos x="19" y="16"/>
                </a:cxn>
                <a:cxn ang="0">
                  <a:pos x="18" y="14"/>
                </a:cxn>
                <a:cxn ang="0">
                  <a:pos x="14" y="9"/>
                </a:cxn>
                <a:cxn ang="0">
                  <a:pos x="14" y="10"/>
                </a:cxn>
                <a:cxn ang="0">
                  <a:pos x="14" y="12"/>
                </a:cxn>
                <a:cxn ang="0">
                  <a:pos x="12" y="12"/>
                </a:cxn>
                <a:cxn ang="0">
                  <a:pos x="3" y="7"/>
                </a:cxn>
                <a:cxn ang="0">
                  <a:pos x="0" y="0"/>
                </a:cxn>
              </a:cxnLst>
              <a:rect l="0" t="0" r="r" b="b"/>
              <a:pathLst>
                <a:path w="25" h="16">
                  <a:moveTo>
                    <a:pt x="0" y="0"/>
                  </a:moveTo>
                  <a:lnTo>
                    <a:pt x="1" y="0"/>
                  </a:lnTo>
                  <a:lnTo>
                    <a:pt x="3" y="3"/>
                  </a:lnTo>
                  <a:lnTo>
                    <a:pt x="18" y="10"/>
                  </a:lnTo>
                  <a:lnTo>
                    <a:pt x="19" y="12"/>
                  </a:lnTo>
                  <a:lnTo>
                    <a:pt x="19" y="12"/>
                  </a:lnTo>
                  <a:lnTo>
                    <a:pt x="19" y="12"/>
                  </a:lnTo>
                  <a:lnTo>
                    <a:pt x="21" y="12"/>
                  </a:lnTo>
                  <a:lnTo>
                    <a:pt x="21" y="14"/>
                  </a:lnTo>
                  <a:lnTo>
                    <a:pt x="25" y="16"/>
                  </a:lnTo>
                  <a:lnTo>
                    <a:pt x="25" y="16"/>
                  </a:lnTo>
                  <a:lnTo>
                    <a:pt x="21" y="16"/>
                  </a:lnTo>
                  <a:lnTo>
                    <a:pt x="19" y="16"/>
                  </a:lnTo>
                  <a:lnTo>
                    <a:pt x="18" y="14"/>
                  </a:lnTo>
                  <a:lnTo>
                    <a:pt x="14" y="9"/>
                  </a:lnTo>
                  <a:lnTo>
                    <a:pt x="14" y="10"/>
                  </a:lnTo>
                  <a:lnTo>
                    <a:pt x="14" y="12"/>
                  </a:lnTo>
                  <a:lnTo>
                    <a:pt x="12" y="12"/>
                  </a:lnTo>
                  <a:lnTo>
                    <a:pt x="3" y="7"/>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4" name="Freeform 5833"/>
            <p:cNvSpPr>
              <a:spLocks/>
            </p:cNvSpPr>
            <p:nvPr/>
          </p:nvSpPr>
          <p:spPr bwMode="auto">
            <a:xfrm>
              <a:off x="1501" y="3699"/>
              <a:ext cx="25" cy="16"/>
            </a:xfrm>
            <a:custGeom>
              <a:avLst/>
              <a:gdLst/>
              <a:ahLst/>
              <a:cxnLst>
                <a:cxn ang="0">
                  <a:pos x="0" y="0"/>
                </a:cxn>
                <a:cxn ang="0">
                  <a:pos x="1" y="0"/>
                </a:cxn>
                <a:cxn ang="0">
                  <a:pos x="3" y="3"/>
                </a:cxn>
                <a:cxn ang="0">
                  <a:pos x="18" y="10"/>
                </a:cxn>
                <a:cxn ang="0">
                  <a:pos x="19" y="12"/>
                </a:cxn>
                <a:cxn ang="0">
                  <a:pos x="19" y="12"/>
                </a:cxn>
                <a:cxn ang="0">
                  <a:pos x="19" y="12"/>
                </a:cxn>
                <a:cxn ang="0">
                  <a:pos x="21" y="12"/>
                </a:cxn>
                <a:cxn ang="0">
                  <a:pos x="21" y="14"/>
                </a:cxn>
                <a:cxn ang="0">
                  <a:pos x="25" y="16"/>
                </a:cxn>
                <a:cxn ang="0">
                  <a:pos x="25" y="16"/>
                </a:cxn>
                <a:cxn ang="0">
                  <a:pos x="21" y="16"/>
                </a:cxn>
                <a:cxn ang="0">
                  <a:pos x="19" y="16"/>
                </a:cxn>
                <a:cxn ang="0">
                  <a:pos x="18" y="14"/>
                </a:cxn>
                <a:cxn ang="0">
                  <a:pos x="14" y="9"/>
                </a:cxn>
                <a:cxn ang="0">
                  <a:pos x="14" y="10"/>
                </a:cxn>
                <a:cxn ang="0">
                  <a:pos x="14" y="12"/>
                </a:cxn>
                <a:cxn ang="0">
                  <a:pos x="12" y="12"/>
                </a:cxn>
                <a:cxn ang="0">
                  <a:pos x="3" y="7"/>
                </a:cxn>
                <a:cxn ang="0">
                  <a:pos x="0" y="0"/>
                </a:cxn>
              </a:cxnLst>
              <a:rect l="0" t="0" r="r" b="b"/>
              <a:pathLst>
                <a:path w="25" h="16">
                  <a:moveTo>
                    <a:pt x="0" y="0"/>
                  </a:moveTo>
                  <a:lnTo>
                    <a:pt x="1" y="0"/>
                  </a:lnTo>
                  <a:lnTo>
                    <a:pt x="3" y="3"/>
                  </a:lnTo>
                  <a:lnTo>
                    <a:pt x="18" y="10"/>
                  </a:lnTo>
                  <a:lnTo>
                    <a:pt x="19" y="12"/>
                  </a:lnTo>
                  <a:lnTo>
                    <a:pt x="19" y="12"/>
                  </a:lnTo>
                  <a:lnTo>
                    <a:pt x="19" y="12"/>
                  </a:lnTo>
                  <a:lnTo>
                    <a:pt x="21" y="12"/>
                  </a:lnTo>
                  <a:lnTo>
                    <a:pt x="21" y="14"/>
                  </a:lnTo>
                  <a:lnTo>
                    <a:pt x="25" y="16"/>
                  </a:lnTo>
                  <a:lnTo>
                    <a:pt x="25" y="16"/>
                  </a:lnTo>
                  <a:lnTo>
                    <a:pt x="21" y="16"/>
                  </a:lnTo>
                  <a:lnTo>
                    <a:pt x="19" y="16"/>
                  </a:lnTo>
                  <a:lnTo>
                    <a:pt x="18" y="14"/>
                  </a:lnTo>
                  <a:lnTo>
                    <a:pt x="14" y="9"/>
                  </a:lnTo>
                  <a:lnTo>
                    <a:pt x="14" y="10"/>
                  </a:lnTo>
                  <a:lnTo>
                    <a:pt x="14" y="12"/>
                  </a:lnTo>
                  <a:lnTo>
                    <a:pt x="12" y="12"/>
                  </a:lnTo>
                  <a:lnTo>
                    <a:pt x="3" y="7"/>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5" name="Freeform 5834"/>
            <p:cNvSpPr>
              <a:spLocks/>
            </p:cNvSpPr>
            <p:nvPr/>
          </p:nvSpPr>
          <p:spPr bwMode="auto">
            <a:xfrm>
              <a:off x="1501" y="3672"/>
              <a:ext cx="1" cy="11"/>
            </a:xfrm>
            <a:custGeom>
              <a:avLst/>
              <a:gdLst/>
              <a:ahLst/>
              <a:cxnLst>
                <a:cxn ang="0">
                  <a:pos x="1" y="0"/>
                </a:cxn>
                <a:cxn ang="0">
                  <a:pos x="1" y="2"/>
                </a:cxn>
                <a:cxn ang="0">
                  <a:pos x="1" y="7"/>
                </a:cxn>
                <a:cxn ang="0">
                  <a:pos x="1" y="9"/>
                </a:cxn>
                <a:cxn ang="0">
                  <a:pos x="0" y="11"/>
                </a:cxn>
                <a:cxn ang="0">
                  <a:pos x="0" y="9"/>
                </a:cxn>
                <a:cxn ang="0">
                  <a:pos x="0" y="5"/>
                </a:cxn>
                <a:cxn ang="0">
                  <a:pos x="0" y="3"/>
                </a:cxn>
                <a:cxn ang="0">
                  <a:pos x="0" y="0"/>
                </a:cxn>
                <a:cxn ang="0">
                  <a:pos x="0" y="0"/>
                </a:cxn>
                <a:cxn ang="0">
                  <a:pos x="1" y="0"/>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6" name="Freeform 5835"/>
            <p:cNvSpPr>
              <a:spLocks/>
            </p:cNvSpPr>
            <p:nvPr/>
          </p:nvSpPr>
          <p:spPr bwMode="auto">
            <a:xfrm>
              <a:off x="1501" y="3672"/>
              <a:ext cx="1" cy="11"/>
            </a:xfrm>
            <a:custGeom>
              <a:avLst/>
              <a:gdLst/>
              <a:ahLst/>
              <a:cxnLst>
                <a:cxn ang="0">
                  <a:pos x="1" y="0"/>
                </a:cxn>
                <a:cxn ang="0">
                  <a:pos x="1" y="2"/>
                </a:cxn>
                <a:cxn ang="0">
                  <a:pos x="1" y="7"/>
                </a:cxn>
                <a:cxn ang="0">
                  <a:pos x="1" y="9"/>
                </a:cxn>
                <a:cxn ang="0">
                  <a:pos x="0" y="11"/>
                </a:cxn>
                <a:cxn ang="0">
                  <a:pos x="0" y="9"/>
                </a:cxn>
                <a:cxn ang="0">
                  <a:pos x="0" y="5"/>
                </a:cxn>
                <a:cxn ang="0">
                  <a:pos x="0" y="3"/>
                </a:cxn>
                <a:cxn ang="0">
                  <a:pos x="0" y="0"/>
                </a:cxn>
                <a:cxn ang="0">
                  <a:pos x="0" y="0"/>
                </a:cxn>
                <a:cxn ang="0">
                  <a:pos x="1" y="0"/>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7" name="Freeform 5836"/>
            <p:cNvSpPr>
              <a:spLocks/>
            </p:cNvSpPr>
            <p:nvPr/>
          </p:nvSpPr>
          <p:spPr bwMode="auto">
            <a:xfrm>
              <a:off x="1517" y="3715"/>
              <a:ext cx="23" cy="21"/>
            </a:xfrm>
            <a:custGeom>
              <a:avLst/>
              <a:gdLst/>
              <a:ahLst/>
              <a:cxnLst>
                <a:cxn ang="0">
                  <a:pos x="2" y="0"/>
                </a:cxn>
                <a:cxn ang="0">
                  <a:pos x="2" y="0"/>
                </a:cxn>
                <a:cxn ang="0">
                  <a:pos x="3" y="1"/>
                </a:cxn>
                <a:cxn ang="0">
                  <a:pos x="3" y="1"/>
                </a:cxn>
                <a:cxn ang="0">
                  <a:pos x="7" y="3"/>
                </a:cxn>
                <a:cxn ang="0">
                  <a:pos x="9" y="3"/>
                </a:cxn>
                <a:cxn ang="0">
                  <a:pos x="9" y="3"/>
                </a:cxn>
                <a:cxn ang="0">
                  <a:pos x="9" y="1"/>
                </a:cxn>
                <a:cxn ang="0">
                  <a:pos x="10" y="1"/>
                </a:cxn>
                <a:cxn ang="0">
                  <a:pos x="10" y="1"/>
                </a:cxn>
                <a:cxn ang="0">
                  <a:pos x="12" y="3"/>
                </a:cxn>
                <a:cxn ang="0">
                  <a:pos x="14" y="3"/>
                </a:cxn>
                <a:cxn ang="0">
                  <a:pos x="16" y="7"/>
                </a:cxn>
                <a:cxn ang="0">
                  <a:pos x="18" y="5"/>
                </a:cxn>
                <a:cxn ang="0">
                  <a:pos x="19" y="7"/>
                </a:cxn>
                <a:cxn ang="0">
                  <a:pos x="19" y="7"/>
                </a:cxn>
                <a:cxn ang="0">
                  <a:pos x="19" y="9"/>
                </a:cxn>
                <a:cxn ang="0">
                  <a:pos x="23" y="10"/>
                </a:cxn>
                <a:cxn ang="0">
                  <a:pos x="23" y="10"/>
                </a:cxn>
                <a:cxn ang="0">
                  <a:pos x="23" y="12"/>
                </a:cxn>
                <a:cxn ang="0">
                  <a:pos x="21" y="12"/>
                </a:cxn>
                <a:cxn ang="0">
                  <a:pos x="21" y="17"/>
                </a:cxn>
                <a:cxn ang="0">
                  <a:pos x="19" y="19"/>
                </a:cxn>
                <a:cxn ang="0">
                  <a:pos x="18" y="19"/>
                </a:cxn>
                <a:cxn ang="0">
                  <a:pos x="18" y="17"/>
                </a:cxn>
                <a:cxn ang="0">
                  <a:pos x="16" y="17"/>
                </a:cxn>
                <a:cxn ang="0">
                  <a:pos x="18" y="21"/>
                </a:cxn>
                <a:cxn ang="0">
                  <a:pos x="16" y="21"/>
                </a:cxn>
                <a:cxn ang="0">
                  <a:pos x="14" y="19"/>
                </a:cxn>
                <a:cxn ang="0">
                  <a:pos x="12" y="19"/>
                </a:cxn>
                <a:cxn ang="0">
                  <a:pos x="10" y="19"/>
                </a:cxn>
                <a:cxn ang="0">
                  <a:pos x="14" y="19"/>
                </a:cxn>
                <a:cxn ang="0">
                  <a:pos x="7" y="17"/>
                </a:cxn>
                <a:cxn ang="0">
                  <a:pos x="5" y="16"/>
                </a:cxn>
                <a:cxn ang="0">
                  <a:pos x="7" y="10"/>
                </a:cxn>
                <a:cxn ang="0">
                  <a:pos x="3" y="10"/>
                </a:cxn>
                <a:cxn ang="0">
                  <a:pos x="2" y="5"/>
                </a:cxn>
                <a:cxn ang="0">
                  <a:pos x="0" y="1"/>
                </a:cxn>
                <a:cxn ang="0">
                  <a:pos x="0" y="1"/>
                </a:cxn>
                <a:cxn ang="0">
                  <a:pos x="2" y="0"/>
                </a:cxn>
              </a:cxnLst>
              <a:rect l="0" t="0" r="r" b="b"/>
              <a:pathLst>
                <a:path w="23" h="21">
                  <a:moveTo>
                    <a:pt x="2" y="0"/>
                  </a:moveTo>
                  <a:lnTo>
                    <a:pt x="2" y="0"/>
                  </a:lnTo>
                  <a:lnTo>
                    <a:pt x="3" y="1"/>
                  </a:lnTo>
                  <a:lnTo>
                    <a:pt x="3" y="1"/>
                  </a:lnTo>
                  <a:lnTo>
                    <a:pt x="7" y="3"/>
                  </a:lnTo>
                  <a:lnTo>
                    <a:pt x="9" y="3"/>
                  </a:lnTo>
                  <a:lnTo>
                    <a:pt x="9" y="3"/>
                  </a:lnTo>
                  <a:lnTo>
                    <a:pt x="9" y="1"/>
                  </a:lnTo>
                  <a:lnTo>
                    <a:pt x="10" y="1"/>
                  </a:lnTo>
                  <a:lnTo>
                    <a:pt x="10" y="1"/>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7"/>
                  </a:lnTo>
                  <a:lnTo>
                    <a:pt x="19" y="19"/>
                  </a:lnTo>
                  <a:lnTo>
                    <a:pt x="18" y="19"/>
                  </a:lnTo>
                  <a:lnTo>
                    <a:pt x="18" y="17"/>
                  </a:lnTo>
                  <a:lnTo>
                    <a:pt x="16" y="17"/>
                  </a:lnTo>
                  <a:lnTo>
                    <a:pt x="18" y="21"/>
                  </a:lnTo>
                  <a:lnTo>
                    <a:pt x="16" y="21"/>
                  </a:lnTo>
                  <a:lnTo>
                    <a:pt x="14" y="19"/>
                  </a:lnTo>
                  <a:lnTo>
                    <a:pt x="12" y="19"/>
                  </a:lnTo>
                  <a:lnTo>
                    <a:pt x="10" y="19"/>
                  </a:lnTo>
                  <a:lnTo>
                    <a:pt x="14" y="19"/>
                  </a:lnTo>
                  <a:lnTo>
                    <a:pt x="7" y="17"/>
                  </a:lnTo>
                  <a:lnTo>
                    <a:pt x="5" y="16"/>
                  </a:lnTo>
                  <a:lnTo>
                    <a:pt x="7" y="10"/>
                  </a:lnTo>
                  <a:lnTo>
                    <a:pt x="3" y="10"/>
                  </a:lnTo>
                  <a:lnTo>
                    <a:pt x="2" y="5"/>
                  </a:lnTo>
                  <a:lnTo>
                    <a:pt x="0" y="1"/>
                  </a:lnTo>
                  <a:lnTo>
                    <a:pt x="0"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8" name="Freeform 5837"/>
            <p:cNvSpPr>
              <a:spLocks/>
            </p:cNvSpPr>
            <p:nvPr/>
          </p:nvSpPr>
          <p:spPr bwMode="auto">
            <a:xfrm>
              <a:off x="1517" y="3715"/>
              <a:ext cx="23" cy="21"/>
            </a:xfrm>
            <a:custGeom>
              <a:avLst/>
              <a:gdLst/>
              <a:ahLst/>
              <a:cxnLst>
                <a:cxn ang="0">
                  <a:pos x="2" y="0"/>
                </a:cxn>
                <a:cxn ang="0">
                  <a:pos x="2" y="0"/>
                </a:cxn>
                <a:cxn ang="0">
                  <a:pos x="3" y="1"/>
                </a:cxn>
                <a:cxn ang="0">
                  <a:pos x="3" y="1"/>
                </a:cxn>
                <a:cxn ang="0">
                  <a:pos x="7" y="3"/>
                </a:cxn>
                <a:cxn ang="0">
                  <a:pos x="9" y="3"/>
                </a:cxn>
                <a:cxn ang="0">
                  <a:pos x="9" y="3"/>
                </a:cxn>
                <a:cxn ang="0">
                  <a:pos x="9" y="1"/>
                </a:cxn>
                <a:cxn ang="0">
                  <a:pos x="10" y="1"/>
                </a:cxn>
                <a:cxn ang="0">
                  <a:pos x="10" y="1"/>
                </a:cxn>
                <a:cxn ang="0">
                  <a:pos x="12" y="3"/>
                </a:cxn>
                <a:cxn ang="0">
                  <a:pos x="14" y="3"/>
                </a:cxn>
                <a:cxn ang="0">
                  <a:pos x="16" y="7"/>
                </a:cxn>
                <a:cxn ang="0">
                  <a:pos x="18" y="5"/>
                </a:cxn>
                <a:cxn ang="0">
                  <a:pos x="19" y="7"/>
                </a:cxn>
                <a:cxn ang="0">
                  <a:pos x="19" y="7"/>
                </a:cxn>
                <a:cxn ang="0">
                  <a:pos x="19" y="9"/>
                </a:cxn>
                <a:cxn ang="0">
                  <a:pos x="23" y="10"/>
                </a:cxn>
                <a:cxn ang="0">
                  <a:pos x="23" y="10"/>
                </a:cxn>
                <a:cxn ang="0">
                  <a:pos x="23" y="12"/>
                </a:cxn>
                <a:cxn ang="0">
                  <a:pos x="21" y="12"/>
                </a:cxn>
                <a:cxn ang="0">
                  <a:pos x="21" y="17"/>
                </a:cxn>
                <a:cxn ang="0">
                  <a:pos x="19" y="19"/>
                </a:cxn>
                <a:cxn ang="0">
                  <a:pos x="18" y="19"/>
                </a:cxn>
                <a:cxn ang="0">
                  <a:pos x="18" y="17"/>
                </a:cxn>
                <a:cxn ang="0">
                  <a:pos x="16" y="17"/>
                </a:cxn>
                <a:cxn ang="0">
                  <a:pos x="18" y="21"/>
                </a:cxn>
                <a:cxn ang="0">
                  <a:pos x="16" y="21"/>
                </a:cxn>
                <a:cxn ang="0">
                  <a:pos x="14" y="19"/>
                </a:cxn>
                <a:cxn ang="0">
                  <a:pos x="12" y="19"/>
                </a:cxn>
                <a:cxn ang="0">
                  <a:pos x="10" y="19"/>
                </a:cxn>
                <a:cxn ang="0">
                  <a:pos x="14" y="19"/>
                </a:cxn>
                <a:cxn ang="0">
                  <a:pos x="7" y="17"/>
                </a:cxn>
                <a:cxn ang="0">
                  <a:pos x="5" y="16"/>
                </a:cxn>
                <a:cxn ang="0">
                  <a:pos x="7" y="10"/>
                </a:cxn>
                <a:cxn ang="0">
                  <a:pos x="3" y="10"/>
                </a:cxn>
                <a:cxn ang="0">
                  <a:pos x="2" y="5"/>
                </a:cxn>
                <a:cxn ang="0">
                  <a:pos x="0" y="1"/>
                </a:cxn>
                <a:cxn ang="0">
                  <a:pos x="0" y="1"/>
                </a:cxn>
                <a:cxn ang="0">
                  <a:pos x="2" y="0"/>
                </a:cxn>
              </a:cxnLst>
              <a:rect l="0" t="0" r="r" b="b"/>
              <a:pathLst>
                <a:path w="23" h="21">
                  <a:moveTo>
                    <a:pt x="2" y="0"/>
                  </a:moveTo>
                  <a:lnTo>
                    <a:pt x="2" y="0"/>
                  </a:lnTo>
                  <a:lnTo>
                    <a:pt x="3" y="1"/>
                  </a:lnTo>
                  <a:lnTo>
                    <a:pt x="3" y="1"/>
                  </a:lnTo>
                  <a:lnTo>
                    <a:pt x="7" y="3"/>
                  </a:lnTo>
                  <a:lnTo>
                    <a:pt x="9" y="3"/>
                  </a:lnTo>
                  <a:lnTo>
                    <a:pt x="9" y="3"/>
                  </a:lnTo>
                  <a:lnTo>
                    <a:pt x="9" y="1"/>
                  </a:lnTo>
                  <a:lnTo>
                    <a:pt x="10" y="1"/>
                  </a:lnTo>
                  <a:lnTo>
                    <a:pt x="10" y="1"/>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7"/>
                  </a:lnTo>
                  <a:lnTo>
                    <a:pt x="19" y="19"/>
                  </a:lnTo>
                  <a:lnTo>
                    <a:pt x="18" y="19"/>
                  </a:lnTo>
                  <a:lnTo>
                    <a:pt x="18" y="17"/>
                  </a:lnTo>
                  <a:lnTo>
                    <a:pt x="16" y="17"/>
                  </a:lnTo>
                  <a:lnTo>
                    <a:pt x="18" y="21"/>
                  </a:lnTo>
                  <a:lnTo>
                    <a:pt x="16" y="21"/>
                  </a:lnTo>
                  <a:lnTo>
                    <a:pt x="14" y="19"/>
                  </a:lnTo>
                  <a:lnTo>
                    <a:pt x="12" y="19"/>
                  </a:lnTo>
                  <a:lnTo>
                    <a:pt x="10" y="19"/>
                  </a:lnTo>
                  <a:lnTo>
                    <a:pt x="14" y="19"/>
                  </a:lnTo>
                  <a:lnTo>
                    <a:pt x="7" y="17"/>
                  </a:lnTo>
                  <a:lnTo>
                    <a:pt x="5" y="16"/>
                  </a:lnTo>
                  <a:lnTo>
                    <a:pt x="7" y="10"/>
                  </a:lnTo>
                  <a:lnTo>
                    <a:pt x="3" y="10"/>
                  </a:lnTo>
                  <a:lnTo>
                    <a:pt x="2" y="5"/>
                  </a:lnTo>
                  <a:lnTo>
                    <a:pt x="0" y="1"/>
                  </a:lnTo>
                  <a:lnTo>
                    <a:pt x="0"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19" name="Freeform 5838"/>
            <p:cNvSpPr>
              <a:spLocks/>
            </p:cNvSpPr>
            <p:nvPr/>
          </p:nvSpPr>
          <p:spPr bwMode="auto">
            <a:xfrm>
              <a:off x="1540" y="3727"/>
              <a:ext cx="20" cy="14"/>
            </a:xfrm>
            <a:custGeom>
              <a:avLst/>
              <a:gdLst/>
              <a:ahLst/>
              <a:cxnLst>
                <a:cxn ang="0">
                  <a:pos x="5" y="0"/>
                </a:cxn>
                <a:cxn ang="0">
                  <a:pos x="5" y="0"/>
                </a:cxn>
                <a:cxn ang="0">
                  <a:pos x="7" y="2"/>
                </a:cxn>
                <a:cxn ang="0">
                  <a:pos x="7" y="4"/>
                </a:cxn>
                <a:cxn ang="0">
                  <a:pos x="9" y="4"/>
                </a:cxn>
                <a:cxn ang="0">
                  <a:pos x="9" y="5"/>
                </a:cxn>
                <a:cxn ang="0">
                  <a:pos x="9" y="7"/>
                </a:cxn>
                <a:cxn ang="0">
                  <a:pos x="9" y="7"/>
                </a:cxn>
                <a:cxn ang="0">
                  <a:pos x="9" y="5"/>
                </a:cxn>
                <a:cxn ang="0">
                  <a:pos x="11" y="4"/>
                </a:cxn>
                <a:cxn ang="0">
                  <a:pos x="12" y="5"/>
                </a:cxn>
                <a:cxn ang="0">
                  <a:pos x="14" y="5"/>
                </a:cxn>
                <a:cxn ang="0">
                  <a:pos x="14" y="5"/>
                </a:cxn>
                <a:cxn ang="0">
                  <a:pos x="16" y="11"/>
                </a:cxn>
                <a:cxn ang="0">
                  <a:pos x="18" y="9"/>
                </a:cxn>
                <a:cxn ang="0">
                  <a:pos x="18" y="9"/>
                </a:cxn>
                <a:cxn ang="0">
                  <a:pos x="20" y="11"/>
                </a:cxn>
                <a:cxn ang="0">
                  <a:pos x="20" y="13"/>
                </a:cxn>
                <a:cxn ang="0">
                  <a:pos x="18" y="14"/>
                </a:cxn>
                <a:cxn ang="0">
                  <a:pos x="16" y="14"/>
                </a:cxn>
                <a:cxn ang="0">
                  <a:pos x="14" y="13"/>
                </a:cxn>
                <a:cxn ang="0">
                  <a:pos x="9" y="11"/>
                </a:cxn>
                <a:cxn ang="0">
                  <a:pos x="9" y="13"/>
                </a:cxn>
                <a:cxn ang="0">
                  <a:pos x="9" y="13"/>
                </a:cxn>
                <a:cxn ang="0">
                  <a:pos x="9" y="13"/>
                </a:cxn>
                <a:cxn ang="0">
                  <a:pos x="5" y="13"/>
                </a:cxn>
                <a:cxn ang="0">
                  <a:pos x="5" y="11"/>
                </a:cxn>
                <a:cxn ang="0">
                  <a:pos x="3" y="9"/>
                </a:cxn>
                <a:cxn ang="0">
                  <a:pos x="2" y="9"/>
                </a:cxn>
                <a:cxn ang="0">
                  <a:pos x="0" y="4"/>
                </a:cxn>
                <a:cxn ang="0">
                  <a:pos x="2" y="4"/>
                </a:cxn>
                <a:cxn ang="0">
                  <a:pos x="3" y="2"/>
                </a:cxn>
                <a:cxn ang="0">
                  <a:pos x="5" y="2"/>
                </a:cxn>
                <a:cxn ang="0">
                  <a:pos x="5" y="0"/>
                </a:cxn>
              </a:cxnLst>
              <a:rect l="0" t="0" r="r" b="b"/>
              <a:pathLst>
                <a:path w="20" h="14">
                  <a:moveTo>
                    <a:pt x="5" y="0"/>
                  </a:moveTo>
                  <a:lnTo>
                    <a:pt x="5" y="0"/>
                  </a:lnTo>
                  <a:lnTo>
                    <a:pt x="7" y="2"/>
                  </a:lnTo>
                  <a:lnTo>
                    <a:pt x="7" y="4"/>
                  </a:lnTo>
                  <a:lnTo>
                    <a:pt x="9" y="4"/>
                  </a:lnTo>
                  <a:lnTo>
                    <a:pt x="9" y="5"/>
                  </a:lnTo>
                  <a:lnTo>
                    <a:pt x="9" y="7"/>
                  </a:lnTo>
                  <a:lnTo>
                    <a:pt x="9" y="7"/>
                  </a:lnTo>
                  <a:lnTo>
                    <a:pt x="9" y="5"/>
                  </a:lnTo>
                  <a:lnTo>
                    <a:pt x="11" y="4"/>
                  </a:lnTo>
                  <a:lnTo>
                    <a:pt x="12" y="5"/>
                  </a:lnTo>
                  <a:lnTo>
                    <a:pt x="14" y="5"/>
                  </a:lnTo>
                  <a:lnTo>
                    <a:pt x="14" y="5"/>
                  </a:lnTo>
                  <a:lnTo>
                    <a:pt x="16" y="11"/>
                  </a:lnTo>
                  <a:lnTo>
                    <a:pt x="18" y="9"/>
                  </a:lnTo>
                  <a:lnTo>
                    <a:pt x="18" y="9"/>
                  </a:lnTo>
                  <a:lnTo>
                    <a:pt x="20" y="11"/>
                  </a:lnTo>
                  <a:lnTo>
                    <a:pt x="20" y="13"/>
                  </a:lnTo>
                  <a:lnTo>
                    <a:pt x="18" y="14"/>
                  </a:lnTo>
                  <a:lnTo>
                    <a:pt x="16" y="14"/>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0" name="Freeform 5839"/>
            <p:cNvSpPr>
              <a:spLocks/>
            </p:cNvSpPr>
            <p:nvPr/>
          </p:nvSpPr>
          <p:spPr bwMode="auto">
            <a:xfrm>
              <a:off x="1540" y="3727"/>
              <a:ext cx="20" cy="14"/>
            </a:xfrm>
            <a:custGeom>
              <a:avLst/>
              <a:gdLst/>
              <a:ahLst/>
              <a:cxnLst>
                <a:cxn ang="0">
                  <a:pos x="5" y="0"/>
                </a:cxn>
                <a:cxn ang="0">
                  <a:pos x="5" y="0"/>
                </a:cxn>
                <a:cxn ang="0">
                  <a:pos x="7" y="2"/>
                </a:cxn>
                <a:cxn ang="0">
                  <a:pos x="7" y="4"/>
                </a:cxn>
                <a:cxn ang="0">
                  <a:pos x="9" y="4"/>
                </a:cxn>
                <a:cxn ang="0">
                  <a:pos x="9" y="5"/>
                </a:cxn>
                <a:cxn ang="0">
                  <a:pos x="9" y="7"/>
                </a:cxn>
                <a:cxn ang="0">
                  <a:pos x="9" y="7"/>
                </a:cxn>
                <a:cxn ang="0">
                  <a:pos x="9" y="5"/>
                </a:cxn>
                <a:cxn ang="0">
                  <a:pos x="11" y="4"/>
                </a:cxn>
                <a:cxn ang="0">
                  <a:pos x="12" y="5"/>
                </a:cxn>
                <a:cxn ang="0">
                  <a:pos x="14" y="5"/>
                </a:cxn>
                <a:cxn ang="0">
                  <a:pos x="14" y="5"/>
                </a:cxn>
                <a:cxn ang="0">
                  <a:pos x="16" y="11"/>
                </a:cxn>
                <a:cxn ang="0">
                  <a:pos x="18" y="9"/>
                </a:cxn>
                <a:cxn ang="0">
                  <a:pos x="18" y="9"/>
                </a:cxn>
                <a:cxn ang="0">
                  <a:pos x="20" y="11"/>
                </a:cxn>
                <a:cxn ang="0">
                  <a:pos x="20" y="13"/>
                </a:cxn>
                <a:cxn ang="0">
                  <a:pos x="18" y="14"/>
                </a:cxn>
                <a:cxn ang="0">
                  <a:pos x="16" y="14"/>
                </a:cxn>
                <a:cxn ang="0">
                  <a:pos x="14" y="13"/>
                </a:cxn>
                <a:cxn ang="0">
                  <a:pos x="9" y="11"/>
                </a:cxn>
                <a:cxn ang="0">
                  <a:pos x="9" y="13"/>
                </a:cxn>
                <a:cxn ang="0">
                  <a:pos x="9" y="13"/>
                </a:cxn>
                <a:cxn ang="0">
                  <a:pos x="9" y="13"/>
                </a:cxn>
                <a:cxn ang="0">
                  <a:pos x="5" y="13"/>
                </a:cxn>
                <a:cxn ang="0">
                  <a:pos x="5" y="11"/>
                </a:cxn>
                <a:cxn ang="0">
                  <a:pos x="3" y="9"/>
                </a:cxn>
                <a:cxn ang="0">
                  <a:pos x="2" y="9"/>
                </a:cxn>
                <a:cxn ang="0">
                  <a:pos x="0" y="4"/>
                </a:cxn>
                <a:cxn ang="0">
                  <a:pos x="2" y="4"/>
                </a:cxn>
                <a:cxn ang="0">
                  <a:pos x="3" y="2"/>
                </a:cxn>
                <a:cxn ang="0">
                  <a:pos x="5" y="2"/>
                </a:cxn>
                <a:cxn ang="0">
                  <a:pos x="5" y="0"/>
                </a:cxn>
              </a:cxnLst>
              <a:rect l="0" t="0" r="r" b="b"/>
              <a:pathLst>
                <a:path w="20" h="14">
                  <a:moveTo>
                    <a:pt x="5" y="0"/>
                  </a:moveTo>
                  <a:lnTo>
                    <a:pt x="5" y="0"/>
                  </a:lnTo>
                  <a:lnTo>
                    <a:pt x="7" y="2"/>
                  </a:lnTo>
                  <a:lnTo>
                    <a:pt x="7" y="4"/>
                  </a:lnTo>
                  <a:lnTo>
                    <a:pt x="9" y="4"/>
                  </a:lnTo>
                  <a:lnTo>
                    <a:pt x="9" y="5"/>
                  </a:lnTo>
                  <a:lnTo>
                    <a:pt x="9" y="7"/>
                  </a:lnTo>
                  <a:lnTo>
                    <a:pt x="9" y="7"/>
                  </a:lnTo>
                  <a:lnTo>
                    <a:pt x="9" y="5"/>
                  </a:lnTo>
                  <a:lnTo>
                    <a:pt x="11" y="4"/>
                  </a:lnTo>
                  <a:lnTo>
                    <a:pt x="12" y="5"/>
                  </a:lnTo>
                  <a:lnTo>
                    <a:pt x="14" y="5"/>
                  </a:lnTo>
                  <a:lnTo>
                    <a:pt x="14" y="5"/>
                  </a:lnTo>
                  <a:lnTo>
                    <a:pt x="16" y="11"/>
                  </a:lnTo>
                  <a:lnTo>
                    <a:pt x="18" y="9"/>
                  </a:lnTo>
                  <a:lnTo>
                    <a:pt x="18" y="9"/>
                  </a:lnTo>
                  <a:lnTo>
                    <a:pt x="20" y="11"/>
                  </a:lnTo>
                  <a:lnTo>
                    <a:pt x="20" y="13"/>
                  </a:lnTo>
                  <a:lnTo>
                    <a:pt x="18" y="14"/>
                  </a:lnTo>
                  <a:lnTo>
                    <a:pt x="16" y="14"/>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1" name="Freeform 5840"/>
            <p:cNvSpPr>
              <a:spLocks/>
            </p:cNvSpPr>
            <p:nvPr/>
          </p:nvSpPr>
          <p:spPr bwMode="auto">
            <a:xfrm>
              <a:off x="1561" y="3720"/>
              <a:ext cx="9" cy="20"/>
            </a:xfrm>
            <a:custGeom>
              <a:avLst/>
              <a:gdLst/>
              <a:ahLst/>
              <a:cxnLst>
                <a:cxn ang="0">
                  <a:pos x="6" y="0"/>
                </a:cxn>
                <a:cxn ang="0">
                  <a:pos x="7" y="2"/>
                </a:cxn>
                <a:cxn ang="0">
                  <a:pos x="9" y="14"/>
                </a:cxn>
                <a:cxn ang="0">
                  <a:pos x="7" y="14"/>
                </a:cxn>
                <a:cxn ang="0">
                  <a:pos x="6" y="12"/>
                </a:cxn>
                <a:cxn ang="0">
                  <a:pos x="4" y="11"/>
                </a:cxn>
                <a:cxn ang="0">
                  <a:pos x="4" y="14"/>
                </a:cxn>
                <a:cxn ang="0">
                  <a:pos x="6" y="16"/>
                </a:cxn>
                <a:cxn ang="0">
                  <a:pos x="6" y="18"/>
                </a:cxn>
                <a:cxn ang="0">
                  <a:pos x="9" y="18"/>
                </a:cxn>
                <a:cxn ang="0">
                  <a:pos x="9" y="20"/>
                </a:cxn>
                <a:cxn ang="0">
                  <a:pos x="7" y="20"/>
                </a:cxn>
                <a:cxn ang="0">
                  <a:pos x="6" y="18"/>
                </a:cxn>
                <a:cxn ang="0">
                  <a:pos x="2" y="12"/>
                </a:cxn>
                <a:cxn ang="0">
                  <a:pos x="0" y="9"/>
                </a:cxn>
                <a:cxn ang="0">
                  <a:pos x="2" y="9"/>
                </a:cxn>
                <a:cxn ang="0">
                  <a:pos x="4" y="9"/>
                </a:cxn>
                <a:cxn ang="0">
                  <a:pos x="4" y="7"/>
                </a:cxn>
                <a:cxn ang="0">
                  <a:pos x="4" y="5"/>
                </a:cxn>
                <a:cxn ang="0">
                  <a:pos x="4" y="5"/>
                </a:cxn>
                <a:cxn ang="0">
                  <a:pos x="6" y="0"/>
                </a:cxn>
              </a:cxnLst>
              <a:rect l="0" t="0" r="r" b="b"/>
              <a:pathLst>
                <a:path w="9" h="20">
                  <a:moveTo>
                    <a:pt x="6" y="0"/>
                  </a:moveTo>
                  <a:lnTo>
                    <a:pt x="7" y="2"/>
                  </a:lnTo>
                  <a:lnTo>
                    <a:pt x="9" y="14"/>
                  </a:lnTo>
                  <a:lnTo>
                    <a:pt x="7" y="14"/>
                  </a:lnTo>
                  <a:lnTo>
                    <a:pt x="6" y="12"/>
                  </a:lnTo>
                  <a:lnTo>
                    <a:pt x="4" y="11"/>
                  </a:lnTo>
                  <a:lnTo>
                    <a:pt x="4" y="14"/>
                  </a:lnTo>
                  <a:lnTo>
                    <a:pt x="6" y="16"/>
                  </a:lnTo>
                  <a:lnTo>
                    <a:pt x="6" y="18"/>
                  </a:lnTo>
                  <a:lnTo>
                    <a:pt x="9" y="18"/>
                  </a:lnTo>
                  <a:lnTo>
                    <a:pt x="9" y="20"/>
                  </a:lnTo>
                  <a:lnTo>
                    <a:pt x="7" y="20"/>
                  </a:lnTo>
                  <a:lnTo>
                    <a:pt x="6" y="18"/>
                  </a:lnTo>
                  <a:lnTo>
                    <a:pt x="2" y="12"/>
                  </a:lnTo>
                  <a:lnTo>
                    <a:pt x="0" y="9"/>
                  </a:lnTo>
                  <a:lnTo>
                    <a:pt x="2" y="9"/>
                  </a:lnTo>
                  <a:lnTo>
                    <a:pt x="4" y="9"/>
                  </a:lnTo>
                  <a:lnTo>
                    <a:pt x="4" y="7"/>
                  </a:lnTo>
                  <a:lnTo>
                    <a:pt x="4" y="5"/>
                  </a:lnTo>
                  <a:lnTo>
                    <a:pt x="4" y="5"/>
                  </a:lnTo>
                  <a:lnTo>
                    <a:pt x="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2" name="Freeform 5841"/>
            <p:cNvSpPr>
              <a:spLocks/>
            </p:cNvSpPr>
            <p:nvPr/>
          </p:nvSpPr>
          <p:spPr bwMode="auto">
            <a:xfrm>
              <a:off x="1561" y="3720"/>
              <a:ext cx="9" cy="20"/>
            </a:xfrm>
            <a:custGeom>
              <a:avLst/>
              <a:gdLst/>
              <a:ahLst/>
              <a:cxnLst>
                <a:cxn ang="0">
                  <a:pos x="6" y="0"/>
                </a:cxn>
                <a:cxn ang="0">
                  <a:pos x="7" y="2"/>
                </a:cxn>
                <a:cxn ang="0">
                  <a:pos x="9" y="14"/>
                </a:cxn>
                <a:cxn ang="0">
                  <a:pos x="7" y="14"/>
                </a:cxn>
                <a:cxn ang="0">
                  <a:pos x="6" y="12"/>
                </a:cxn>
                <a:cxn ang="0">
                  <a:pos x="4" y="11"/>
                </a:cxn>
                <a:cxn ang="0">
                  <a:pos x="4" y="14"/>
                </a:cxn>
                <a:cxn ang="0">
                  <a:pos x="6" y="16"/>
                </a:cxn>
                <a:cxn ang="0">
                  <a:pos x="6" y="18"/>
                </a:cxn>
                <a:cxn ang="0">
                  <a:pos x="9" y="18"/>
                </a:cxn>
                <a:cxn ang="0">
                  <a:pos x="9" y="20"/>
                </a:cxn>
                <a:cxn ang="0">
                  <a:pos x="7" y="20"/>
                </a:cxn>
                <a:cxn ang="0">
                  <a:pos x="6" y="18"/>
                </a:cxn>
                <a:cxn ang="0">
                  <a:pos x="2" y="12"/>
                </a:cxn>
                <a:cxn ang="0">
                  <a:pos x="0" y="9"/>
                </a:cxn>
                <a:cxn ang="0">
                  <a:pos x="2" y="9"/>
                </a:cxn>
                <a:cxn ang="0">
                  <a:pos x="4" y="9"/>
                </a:cxn>
                <a:cxn ang="0">
                  <a:pos x="4" y="7"/>
                </a:cxn>
                <a:cxn ang="0">
                  <a:pos x="4" y="5"/>
                </a:cxn>
                <a:cxn ang="0">
                  <a:pos x="4" y="5"/>
                </a:cxn>
                <a:cxn ang="0">
                  <a:pos x="6" y="0"/>
                </a:cxn>
              </a:cxnLst>
              <a:rect l="0" t="0" r="r" b="b"/>
              <a:pathLst>
                <a:path w="9" h="20">
                  <a:moveTo>
                    <a:pt x="6" y="0"/>
                  </a:moveTo>
                  <a:lnTo>
                    <a:pt x="7" y="2"/>
                  </a:lnTo>
                  <a:lnTo>
                    <a:pt x="9" y="14"/>
                  </a:lnTo>
                  <a:lnTo>
                    <a:pt x="7" y="14"/>
                  </a:lnTo>
                  <a:lnTo>
                    <a:pt x="6" y="12"/>
                  </a:lnTo>
                  <a:lnTo>
                    <a:pt x="4" y="11"/>
                  </a:lnTo>
                  <a:lnTo>
                    <a:pt x="4" y="14"/>
                  </a:lnTo>
                  <a:lnTo>
                    <a:pt x="6" y="16"/>
                  </a:lnTo>
                  <a:lnTo>
                    <a:pt x="6" y="18"/>
                  </a:lnTo>
                  <a:lnTo>
                    <a:pt x="9" y="18"/>
                  </a:lnTo>
                  <a:lnTo>
                    <a:pt x="9" y="20"/>
                  </a:lnTo>
                  <a:lnTo>
                    <a:pt x="7" y="20"/>
                  </a:lnTo>
                  <a:lnTo>
                    <a:pt x="6" y="18"/>
                  </a:lnTo>
                  <a:lnTo>
                    <a:pt x="2" y="12"/>
                  </a:lnTo>
                  <a:lnTo>
                    <a:pt x="0" y="9"/>
                  </a:lnTo>
                  <a:lnTo>
                    <a:pt x="2" y="9"/>
                  </a:lnTo>
                  <a:lnTo>
                    <a:pt x="4" y="9"/>
                  </a:lnTo>
                  <a:lnTo>
                    <a:pt x="4" y="7"/>
                  </a:lnTo>
                  <a:lnTo>
                    <a:pt x="4" y="5"/>
                  </a:lnTo>
                  <a:lnTo>
                    <a:pt x="4" y="5"/>
                  </a:lnTo>
                  <a:lnTo>
                    <a:pt x="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3" name="Freeform 5842"/>
            <p:cNvSpPr>
              <a:spLocks/>
            </p:cNvSpPr>
            <p:nvPr/>
          </p:nvSpPr>
          <p:spPr bwMode="auto">
            <a:xfrm>
              <a:off x="1560" y="3759"/>
              <a:ext cx="3" cy="6"/>
            </a:xfrm>
            <a:custGeom>
              <a:avLst/>
              <a:gdLst/>
              <a:ahLst/>
              <a:cxnLst>
                <a:cxn ang="0">
                  <a:pos x="0" y="4"/>
                </a:cxn>
                <a:cxn ang="0">
                  <a:pos x="0" y="2"/>
                </a:cxn>
                <a:cxn ang="0">
                  <a:pos x="0" y="2"/>
                </a:cxn>
                <a:cxn ang="0">
                  <a:pos x="1" y="0"/>
                </a:cxn>
                <a:cxn ang="0">
                  <a:pos x="3" y="0"/>
                </a:cxn>
                <a:cxn ang="0">
                  <a:pos x="3" y="2"/>
                </a:cxn>
                <a:cxn ang="0">
                  <a:pos x="3" y="4"/>
                </a:cxn>
                <a:cxn ang="0">
                  <a:pos x="3" y="4"/>
                </a:cxn>
                <a:cxn ang="0">
                  <a:pos x="1" y="6"/>
                </a:cxn>
                <a:cxn ang="0">
                  <a:pos x="0" y="4"/>
                </a:cxn>
              </a:cxnLst>
              <a:rect l="0" t="0" r="r" b="b"/>
              <a:pathLst>
                <a:path w="3" h="6">
                  <a:moveTo>
                    <a:pt x="0" y="4"/>
                  </a:moveTo>
                  <a:lnTo>
                    <a:pt x="0" y="2"/>
                  </a:lnTo>
                  <a:lnTo>
                    <a:pt x="0" y="2"/>
                  </a:lnTo>
                  <a:lnTo>
                    <a:pt x="1" y="0"/>
                  </a:lnTo>
                  <a:lnTo>
                    <a:pt x="3" y="0"/>
                  </a:lnTo>
                  <a:lnTo>
                    <a:pt x="3" y="2"/>
                  </a:lnTo>
                  <a:lnTo>
                    <a:pt x="3" y="4"/>
                  </a:lnTo>
                  <a:lnTo>
                    <a:pt x="3" y="4"/>
                  </a:lnTo>
                  <a:lnTo>
                    <a:pt x="1" y="6"/>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4" name="Freeform 5843"/>
            <p:cNvSpPr>
              <a:spLocks/>
            </p:cNvSpPr>
            <p:nvPr/>
          </p:nvSpPr>
          <p:spPr bwMode="auto">
            <a:xfrm>
              <a:off x="1560" y="3759"/>
              <a:ext cx="3" cy="6"/>
            </a:xfrm>
            <a:custGeom>
              <a:avLst/>
              <a:gdLst/>
              <a:ahLst/>
              <a:cxnLst>
                <a:cxn ang="0">
                  <a:pos x="0" y="4"/>
                </a:cxn>
                <a:cxn ang="0">
                  <a:pos x="0" y="2"/>
                </a:cxn>
                <a:cxn ang="0">
                  <a:pos x="0" y="2"/>
                </a:cxn>
                <a:cxn ang="0">
                  <a:pos x="1" y="0"/>
                </a:cxn>
                <a:cxn ang="0">
                  <a:pos x="3" y="0"/>
                </a:cxn>
                <a:cxn ang="0">
                  <a:pos x="3" y="2"/>
                </a:cxn>
                <a:cxn ang="0">
                  <a:pos x="3" y="4"/>
                </a:cxn>
                <a:cxn ang="0">
                  <a:pos x="3" y="4"/>
                </a:cxn>
                <a:cxn ang="0">
                  <a:pos x="1" y="6"/>
                </a:cxn>
                <a:cxn ang="0">
                  <a:pos x="0" y="4"/>
                </a:cxn>
              </a:cxnLst>
              <a:rect l="0" t="0" r="r" b="b"/>
              <a:pathLst>
                <a:path w="3" h="6">
                  <a:moveTo>
                    <a:pt x="0" y="4"/>
                  </a:moveTo>
                  <a:lnTo>
                    <a:pt x="0" y="2"/>
                  </a:lnTo>
                  <a:lnTo>
                    <a:pt x="0" y="2"/>
                  </a:lnTo>
                  <a:lnTo>
                    <a:pt x="1" y="0"/>
                  </a:lnTo>
                  <a:lnTo>
                    <a:pt x="3" y="0"/>
                  </a:lnTo>
                  <a:lnTo>
                    <a:pt x="3" y="2"/>
                  </a:lnTo>
                  <a:lnTo>
                    <a:pt x="3" y="4"/>
                  </a:lnTo>
                  <a:lnTo>
                    <a:pt x="3" y="4"/>
                  </a:lnTo>
                  <a:lnTo>
                    <a:pt x="1" y="6"/>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5" name="Freeform 5844"/>
            <p:cNvSpPr>
              <a:spLocks/>
            </p:cNvSpPr>
            <p:nvPr/>
          </p:nvSpPr>
          <p:spPr bwMode="auto">
            <a:xfrm>
              <a:off x="1565" y="3763"/>
              <a:ext cx="5" cy="3"/>
            </a:xfrm>
            <a:custGeom>
              <a:avLst/>
              <a:gdLst/>
              <a:ahLst/>
              <a:cxnLst>
                <a:cxn ang="0">
                  <a:pos x="5" y="3"/>
                </a:cxn>
                <a:cxn ang="0">
                  <a:pos x="3" y="3"/>
                </a:cxn>
                <a:cxn ang="0">
                  <a:pos x="2" y="3"/>
                </a:cxn>
                <a:cxn ang="0">
                  <a:pos x="2" y="2"/>
                </a:cxn>
                <a:cxn ang="0">
                  <a:pos x="0" y="0"/>
                </a:cxn>
                <a:cxn ang="0">
                  <a:pos x="2" y="0"/>
                </a:cxn>
                <a:cxn ang="0">
                  <a:pos x="3" y="0"/>
                </a:cxn>
                <a:cxn ang="0">
                  <a:pos x="5" y="0"/>
                </a:cxn>
                <a:cxn ang="0">
                  <a:pos x="5" y="2"/>
                </a:cxn>
                <a:cxn ang="0">
                  <a:pos x="5" y="3"/>
                </a:cxn>
              </a:cxnLst>
              <a:rect l="0" t="0" r="r" b="b"/>
              <a:pathLst>
                <a:path w="5" h="3">
                  <a:moveTo>
                    <a:pt x="5" y="3"/>
                  </a:moveTo>
                  <a:lnTo>
                    <a:pt x="3" y="3"/>
                  </a:lnTo>
                  <a:lnTo>
                    <a:pt x="2" y="3"/>
                  </a:lnTo>
                  <a:lnTo>
                    <a:pt x="2" y="2"/>
                  </a:lnTo>
                  <a:lnTo>
                    <a:pt x="0" y="0"/>
                  </a:lnTo>
                  <a:lnTo>
                    <a:pt x="2" y="0"/>
                  </a:lnTo>
                  <a:lnTo>
                    <a:pt x="3" y="0"/>
                  </a:lnTo>
                  <a:lnTo>
                    <a:pt x="5" y="0"/>
                  </a:lnTo>
                  <a:lnTo>
                    <a:pt x="5" y="2"/>
                  </a:lnTo>
                  <a:lnTo>
                    <a:pt x="5"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6" name="Freeform 5845"/>
            <p:cNvSpPr>
              <a:spLocks/>
            </p:cNvSpPr>
            <p:nvPr/>
          </p:nvSpPr>
          <p:spPr bwMode="auto">
            <a:xfrm>
              <a:off x="1565" y="3763"/>
              <a:ext cx="5" cy="3"/>
            </a:xfrm>
            <a:custGeom>
              <a:avLst/>
              <a:gdLst/>
              <a:ahLst/>
              <a:cxnLst>
                <a:cxn ang="0">
                  <a:pos x="5" y="3"/>
                </a:cxn>
                <a:cxn ang="0">
                  <a:pos x="3" y="3"/>
                </a:cxn>
                <a:cxn ang="0">
                  <a:pos x="2" y="3"/>
                </a:cxn>
                <a:cxn ang="0">
                  <a:pos x="2" y="2"/>
                </a:cxn>
                <a:cxn ang="0">
                  <a:pos x="0" y="0"/>
                </a:cxn>
                <a:cxn ang="0">
                  <a:pos x="2" y="0"/>
                </a:cxn>
                <a:cxn ang="0">
                  <a:pos x="3" y="0"/>
                </a:cxn>
                <a:cxn ang="0">
                  <a:pos x="5" y="0"/>
                </a:cxn>
                <a:cxn ang="0">
                  <a:pos x="5" y="2"/>
                </a:cxn>
                <a:cxn ang="0">
                  <a:pos x="5" y="3"/>
                </a:cxn>
              </a:cxnLst>
              <a:rect l="0" t="0" r="r" b="b"/>
              <a:pathLst>
                <a:path w="5" h="3">
                  <a:moveTo>
                    <a:pt x="5" y="3"/>
                  </a:moveTo>
                  <a:lnTo>
                    <a:pt x="3" y="3"/>
                  </a:lnTo>
                  <a:lnTo>
                    <a:pt x="2" y="3"/>
                  </a:lnTo>
                  <a:lnTo>
                    <a:pt x="2" y="2"/>
                  </a:lnTo>
                  <a:lnTo>
                    <a:pt x="0" y="0"/>
                  </a:lnTo>
                  <a:lnTo>
                    <a:pt x="2" y="0"/>
                  </a:lnTo>
                  <a:lnTo>
                    <a:pt x="3" y="0"/>
                  </a:lnTo>
                  <a:lnTo>
                    <a:pt x="5" y="0"/>
                  </a:lnTo>
                  <a:lnTo>
                    <a:pt x="5" y="2"/>
                  </a:lnTo>
                  <a:lnTo>
                    <a:pt x="5"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7" name="Freeform 5846"/>
            <p:cNvSpPr>
              <a:spLocks/>
            </p:cNvSpPr>
            <p:nvPr/>
          </p:nvSpPr>
          <p:spPr bwMode="auto">
            <a:xfrm>
              <a:off x="1577" y="3757"/>
              <a:ext cx="13" cy="4"/>
            </a:xfrm>
            <a:custGeom>
              <a:avLst/>
              <a:gdLst/>
              <a:ahLst/>
              <a:cxnLst>
                <a:cxn ang="0">
                  <a:pos x="13" y="2"/>
                </a:cxn>
                <a:cxn ang="0">
                  <a:pos x="13" y="2"/>
                </a:cxn>
                <a:cxn ang="0">
                  <a:pos x="2" y="4"/>
                </a:cxn>
                <a:cxn ang="0">
                  <a:pos x="2" y="4"/>
                </a:cxn>
                <a:cxn ang="0">
                  <a:pos x="0" y="2"/>
                </a:cxn>
                <a:cxn ang="0">
                  <a:pos x="0" y="0"/>
                </a:cxn>
                <a:cxn ang="0">
                  <a:pos x="2" y="0"/>
                </a:cxn>
                <a:cxn ang="0">
                  <a:pos x="2" y="0"/>
                </a:cxn>
                <a:cxn ang="0">
                  <a:pos x="6" y="0"/>
                </a:cxn>
                <a:cxn ang="0">
                  <a:pos x="11" y="0"/>
                </a:cxn>
                <a:cxn ang="0">
                  <a:pos x="13" y="2"/>
                </a:cxn>
              </a:cxnLst>
              <a:rect l="0" t="0" r="r" b="b"/>
              <a:pathLst>
                <a:path w="13" h="4">
                  <a:moveTo>
                    <a:pt x="13" y="2"/>
                  </a:moveTo>
                  <a:lnTo>
                    <a:pt x="13" y="2"/>
                  </a:lnTo>
                  <a:lnTo>
                    <a:pt x="2" y="4"/>
                  </a:lnTo>
                  <a:lnTo>
                    <a:pt x="2" y="4"/>
                  </a:lnTo>
                  <a:lnTo>
                    <a:pt x="0" y="2"/>
                  </a:lnTo>
                  <a:lnTo>
                    <a:pt x="0" y="0"/>
                  </a:lnTo>
                  <a:lnTo>
                    <a:pt x="2" y="0"/>
                  </a:lnTo>
                  <a:lnTo>
                    <a:pt x="2" y="0"/>
                  </a:lnTo>
                  <a:lnTo>
                    <a:pt x="6" y="0"/>
                  </a:lnTo>
                  <a:lnTo>
                    <a:pt x="11" y="0"/>
                  </a:lnTo>
                  <a:lnTo>
                    <a:pt x="1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8" name="Freeform 5847"/>
            <p:cNvSpPr>
              <a:spLocks/>
            </p:cNvSpPr>
            <p:nvPr/>
          </p:nvSpPr>
          <p:spPr bwMode="auto">
            <a:xfrm>
              <a:off x="1577" y="3757"/>
              <a:ext cx="13" cy="4"/>
            </a:xfrm>
            <a:custGeom>
              <a:avLst/>
              <a:gdLst/>
              <a:ahLst/>
              <a:cxnLst>
                <a:cxn ang="0">
                  <a:pos x="13" y="2"/>
                </a:cxn>
                <a:cxn ang="0">
                  <a:pos x="13" y="2"/>
                </a:cxn>
                <a:cxn ang="0">
                  <a:pos x="2" y="4"/>
                </a:cxn>
                <a:cxn ang="0">
                  <a:pos x="2" y="4"/>
                </a:cxn>
                <a:cxn ang="0">
                  <a:pos x="0" y="2"/>
                </a:cxn>
                <a:cxn ang="0">
                  <a:pos x="0" y="0"/>
                </a:cxn>
                <a:cxn ang="0">
                  <a:pos x="2" y="0"/>
                </a:cxn>
                <a:cxn ang="0">
                  <a:pos x="2" y="0"/>
                </a:cxn>
                <a:cxn ang="0">
                  <a:pos x="6" y="0"/>
                </a:cxn>
                <a:cxn ang="0">
                  <a:pos x="11" y="0"/>
                </a:cxn>
                <a:cxn ang="0">
                  <a:pos x="13" y="2"/>
                </a:cxn>
              </a:cxnLst>
              <a:rect l="0" t="0" r="r" b="b"/>
              <a:pathLst>
                <a:path w="13" h="4">
                  <a:moveTo>
                    <a:pt x="13" y="2"/>
                  </a:moveTo>
                  <a:lnTo>
                    <a:pt x="13" y="2"/>
                  </a:lnTo>
                  <a:lnTo>
                    <a:pt x="2" y="4"/>
                  </a:lnTo>
                  <a:lnTo>
                    <a:pt x="2" y="4"/>
                  </a:lnTo>
                  <a:lnTo>
                    <a:pt x="0" y="2"/>
                  </a:lnTo>
                  <a:lnTo>
                    <a:pt x="0" y="0"/>
                  </a:lnTo>
                  <a:lnTo>
                    <a:pt x="2" y="0"/>
                  </a:lnTo>
                  <a:lnTo>
                    <a:pt x="2" y="0"/>
                  </a:lnTo>
                  <a:lnTo>
                    <a:pt x="6" y="0"/>
                  </a:lnTo>
                  <a:lnTo>
                    <a:pt x="11" y="0"/>
                  </a:lnTo>
                  <a:lnTo>
                    <a:pt x="1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29" name="Freeform 5848"/>
            <p:cNvSpPr>
              <a:spLocks/>
            </p:cNvSpPr>
            <p:nvPr/>
          </p:nvSpPr>
          <p:spPr bwMode="auto">
            <a:xfrm>
              <a:off x="1576" y="3759"/>
              <a:ext cx="34" cy="20"/>
            </a:xfrm>
            <a:custGeom>
              <a:avLst/>
              <a:gdLst/>
              <a:ahLst/>
              <a:cxnLst>
                <a:cxn ang="0">
                  <a:pos x="0" y="6"/>
                </a:cxn>
                <a:cxn ang="0">
                  <a:pos x="1" y="4"/>
                </a:cxn>
                <a:cxn ang="0">
                  <a:pos x="23" y="0"/>
                </a:cxn>
                <a:cxn ang="0">
                  <a:pos x="25" y="0"/>
                </a:cxn>
                <a:cxn ang="0">
                  <a:pos x="26" y="2"/>
                </a:cxn>
                <a:cxn ang="0">
                  <a:pos x="28" y="4"/>
                </a:cxn>
                <a:cxn ang="0">
                  <a:pos x="25" y="4"/>
                </a:cxn>
                <a:cxn ang="0">
                  <a:pos x="23" y="4"/>
                </a:cxn>
                <a:cxn ang="0">
                  <a:pos x="17" y="2"/>
                </a:cxn>
                <a:cxn ang="0">
                  <a:pos x="17" y="4"/>
                </a:cxn>
                <a:cxn ang="0">
                  <a:pos x="21" y="6"/>
                </a:cxn>
                <a:cxn ang="0">
                  <a:pos x="26" y="6"/>
                </a:cxn>
                <a:cxn ang="0">
                  <a:pos x="28" y="7"/>
                </a:cxn>
                <a:cxn ang="0">
                  <a:pos x="28" y="7"/>
                </a:cxn>
                <a:cxn ang="0">
                  <a:pos x="30" y="9"/>
                </a:cxn>
                <a:cxn ang="0">
                  <a:pos x="25" y="9"/>
                </a:cxn>
                <a:cxn ang="0">
                  <a:pos x="23" y="9"/>
                </a:cxn>
                <a:cxn ang="0">
                  <a:pos x="23" y="11"/>
                </a:cxn>
                <a:cxn ang="0">
                  <a:pos x="28" y="11"/>
                </a:cxn>
                <a:cxn ang="0">
                  <a:pos x="30" y="13"/>
                </a:cxn>
                <a:cxn ang="0">
                  <a:pos x="30" y="15"/>
                </a:cxn>
                <a:cxn ang="0">
                  <a:pos x="32" y="15"/>
                </a:cxn>
                <a:cxn ang="0">
                  <a:pos x="32" y="18"/>
                </a:cxn>
                <a:cxn ang="0">
                  <a:pos x="34" y="20"/>
                </a:cxn>
                <a:cxn ang="0">
                  <a:pos x="34" y="20"/>
                </a:cxn>
                <a:cxn ang="0">
                  <a:pos x="32" y="20"/>
                </a:cxn>
                <a:cxn ang="0">
                  <a:pos x="30" y="18"/>
                </a:cxn>
                <a:cxn ang="0">
                  <a:pos x="30" y="18"/>
                </a:cxn>
                <a:cxn ang="0">
                  <a:pos x="30" y="15"/>
                </a:cxn>
                <a:cxn ang="0">
                  <a:pos x="28" y="15"/>
                </a:cxn>
                <a:cxn ang="0">
                  <a:pos x="26" y="13"/>
                </a:cxn>
                <a:cxn ang="0">
                  <a:pos x="21" y="15"/>
                </a:cxn>
                <a:cxn ang="0">
                  <a:pos x="19" y="13"/>
                </a:cxn>
                <a:cxn ang="0">
                  <a:pos x="19" y="11"/>
                </a:cxn>
                <a:cxn ang="0">
                  <a:pos x="17" y="9"/>
                </a:cxn>
                <a:cxn ang="0">
                  <a:pos x="17" y="9"/>
                </a:cxn>
                <a:cxn ang="0">
                  <a:pos x="16" y="7"/>
                </a:cxn>
                <a:cxn ang="0">
                  <a:pos x="12" y="7"/>
                </a:cxn>
                <a:cxn ang="0">
                  <a:pos x="10" y="9"/>
                </a:cxn>
                <a:cxn ang="0">
                  <a:pos x="12" y="11"/>
                </a:cxn>
                <a:cxn ang="0">
                  <a:pos x="16" y="16"/>
                </a:cxn>
                <a:cxn ang="0">
                  <a:pos x="10" y="15"/>
                </a:cxn>
                <a:cxn ang="0">
                  <a:pos x="9" y="15"/>
                </a:cxn>
                <a:cxn ang="0">
                  <a:pos x="9" y="13"/>
                </a:cxn>
                <a:cxn ang="0">
                  <a:pos x="5" y="11"/>
                </a:cxn>
                <a:cxn ang="0">
                  <a:pos x="7" y="9"/>
                </a:cxn>
                <a:cxn ang="0">
                  <a:pos x="10" y="7"/>
                </a:cxn>
                <a:cxn ang="0">
                  <a:pos x="10" y="7"/>
                </a:cxn>
                <a:cxn ang="0">
                  <a:pos x="10" y="6"/>
                </a:cxn>
                <a:cxn ang="0">
                  <a:pos x="9" y="7"/>
                </a:cxn>
                <a:cxn ang="0">
                  <a:pos x="7" y="7"/>
                </a:cxn>
                <a:cxn ang="0">
                  <a:pos x="1" y="9"/>
                </a:cxn>
                <a:cxn ang="0">
                  <a:pos x="0" y="7"/>
                </a:cxn>
                <a:cxn ang="0">
                  <a:pos x="0" y="6"/>
                </a:cxn>
                <a:cxn ang="0">
                  <a:pos x="0" y="6"/>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7"/>
                  </a:lnTo>
                  <a:lnTo>
                    <a:pt x="28" y="7"/>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7"/>
                  </a:lnTo>
                  <a:lnTo>
                    <a:pt x="12" y="7"/>
                  </a:lnTo>
                  <a:lnTo>
                    <a:pt x="10" y="9"/>
                  </a:lnTo>
                  <a:lnTo>
                    <a:pt x="12" y="11"/>
                  </a:lnTo>
                  <a:lnTo>
                    <a:pt x="16" y="16"/>
                  </a:lnTo>
                  <a:lnTo>
                    <a:pt x="10" y="15"/>
                  </a:lnTo>
                  <a:lnTo>
                    <a:pt x="9" y="15"/>
                  </a:lnTo>
                  <a:lnTo>
                    <a:pt x="9" y="13"/>
                  </a:lnTo>
                  <a:lnTo>
                    <a:pt x="5" y="11"/>
                  </a:lnTo>
                  <a:lnTo>
                    <a:pt x="7" y="9"/>
                  </a:lnTo>
                  <a:lnTo>
                    <a:pt x="10" y="7"/>
                  </a:lnTo>
                  <a:lnTo>
                    <a:pt x="10" y="7"/>
                  </a:lnTo>
                  <a:lnTo>
                    <a:pt x="10" y="6"/>
                  </a:lnTo>
                  <a:lnTo>
                    <a:pt x="9" y="7"/>
                  </a:lnTo>
                  <a:lnTo>
                    <a:pt x="7" y="7"/>
                  </a:lnTo>
                  <a:lnTo>
                    <a:pt x="1" y="9"/>
                  </a:lnTo>
                  <a:lnTo>
                    <a:pt x="0" y="7"/>
                  </a:lnTo>
                  <a:lnTo>
                    <a:pt x="0" y="6"/>
                  </a:lnTo>
                  <a:lnTo>
                    <a:pt x="0"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0" name="Freeform 5849"/>
            <p:cNvSpPr>
              <a:spLocks/>
            </p:cNvSpPr>
            <p:nvPr/>
          </p:nvSpPr>
          <p:spPr bwMode="auto">
            <a:xfrm>
              <a:off x="1576" y="3759"/>
              <a:ext cx="34" cy="20"/>
            </a:xfrm>
            <a:custGeom>
              <a:avLst/>
              <a:gdLst/>
              <a:ahLst/>
              <a:cxnLst>
                <a:cxn ang="0">
                  <a:pos x="0" y="6"/>
                </a:cxn>
                <a:cxn ang="0">
                  <a:pos x="1" y="4"/>
                </a:cxn>
                <a:cxn ang="0">
                  <a:pos x="23" y="0"/>
                </a:cxn>
                <a:cxn ang="0">
                  <a:pos x="25" y="0"/>
                </a:cxn>
                <a:cxn ang="0">
                  <a:pos x="26" y="2"/>
                </a:cxn>
                <a:cxn ang="0">
                  <a:pos x="28" y="4"/>
                </a:cxn>
                <a:cxn ang="0">
                  <a:pos x="25" y="4"/>
                </a:cxn>
                <a:cxn ang="0">
                  <a:pos x="23" y="4"/>
                </a:cxn>
                <a:cxn ang="0">
                  <a:pos x="17" y="2"/>
                </a:cxn>
                <a:cxn ang="0">
                  <a:pos x="17" y="4"/>
                </a:cxn>
                <a:cxn ang="0">
                  <a:pos x="21" y="6"/>
                </a:cxn>
                <a:cxn ang="0">
                  <a:pos x="26" y="6"/>
                </a:cxn>
                <a:cxn ang="0">
                  <a:pos x="28" y="7"/>
                </a:cxn>
                <a:cxn ang="0">
                  <a:pos x="28" y="7"/>
                </a:cxn>
                <a:cxn ang="0">
                  <a:pos x="30" y="9"/>
                </a:cxn>
                <a:cxn ang="0">
                  <a:pos x="25" y="9"/>
                </a:cxn>
                <a:cxn ang="0">
                  <a:pos x="23" y="9"/>
                </a:cxn>
                <a:cxn ang="0">
                  <a:pos x="23" y="11"/>
                </a:cxn>
                <a:cxn ang="0">
                  <a:pos x="28" y="11"/>
                </a:cxn>
                <a:cxn ang="0">
                  <a:pos x="30" y="13"/>
                </a:cxn>
                <a:cxn ang="0">
                  <a:pos x="30" y="15"/>
                </a:cxn>
                <a:cxn ang="0">
                  <a:pos x="32" y="15"/>
                </a:cxn>
                <a:cxn ang="0">
                  <a:pos x="32" y="18"/>
                </a:cxn>
                <a:cxn ang="0">
                  <a:pos x="34" y="20"/>
                </a:cxn>
                <a:cxn ang="0">
                  <a:pos x="34" y="20"/>
                </a:cxn>
                <a:cxn ang="0">
                  <a:pos x="32" y="20"/>
                </a:cxn>
                <a:cxn ang="0">
                  <a:pos x="30" y="18"/>
                </a:cxn>
                <a:cxn ang="0">
                  <a:pos x="30" y="18"/>
                </a:cxn>
                <a:cxn ang="0">
                  <a:pos x="30" y="15"/>
                </a:cxn>
                <a:cxn ang="0">
                  <a:pos x="28" y="15"/>
                </a:cxn>
                <a:cxn ang="0">
                  <a:pos x="26" y="13"/>
                </a:cxn>
                <a:cxn ang="0">
                  <a:pos x="21" y="15"/>
                </a:cxn>
                <a:cxn ang="0">
                  <a:pos x="19" y="13"/>
                </a:cxn>
                <a:cxn ang="0">
                  <a:pos x="19" y="11"/>
                </a:cxn>
                <a:cxn ang="0">
                  <a:pos x="17" y="9"/>
                </a:cxn>
                <a:cxn ang="0">
                  <a:pos x="17" y="9"/>
                </a:cxn>
                <a:cxn ang="0">
                  <a:pos x="16" y="7"/>
                </a:cxn>
                <a:cxn ang="0">
                  <a:pos x="12" y="7"/>
                </a:cxn>
                <a:cxn ang="0">
                  <a:pos x="10" y="9"/>
                </a:cxn>
                <a:cxn ang="0">
                  <a:pos x="12" y="11"/>
                </a:cxn>
                <a:cxn ang="0">
                  <a:pos x="16" y="16"/>
                </a:cxn>
                <a:cxn ang="0">
                  <a:pos x="10" y="15"/>
                </a:cxn>
                <a:cxn ang="0">
                  <a:pos x="9" y="15"/>
                </a:cxn>
                <a:cxn ang="0">
                  <a:pos x="9" y="13"/>
                </a:cxn>
                <a:cxn ang="0">
                  <a:pos x="5" y="11"/>
                </a:cxn>
                <a:cxn ang="0">
                  <a:pos x="7" y="9"/>
                </a:cxn>
                <a:cxn ang="0">
                  <a:pos x="10" y="7"/>
                </a:cxn>
                <a:cxn ang="0">
                  <a:pos x="10" y="7"/>
                </a:cxn>
                <a:cxn ang="0">
                  <a:pos x="10" y="6"/>
                </a:cxn>
                <a:cxn ang="0">
                  <a:pos x="9" y="7"/>
                </a:cxn>
                <a:cxn ang="0">
                  <a:pos x="7" y="7"/>
                </a:cxn>
                <a:cxn ang="0">
                  <a:pos x="1" y="9"/>
                </a:cxn>
                <a:cxn ang="0">
                  <a:pos x="0" y="7"/>
                </a:cxn>
                <a:cxn ang="0">
                  <a:pos x="0" y="6"/>
                </a:cxn>
                <a:cxn ang="0">
                  <a:pos x="0" y="6"/>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7"/>
                  </a:lnTo>
                  <a:lnTo>
                    <a:pt x="28" y="7"/>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7"/>
                  </a:lnTo>
                  <a:lnTo>
                    <a:pt x="12" y="7"/>
                  </a:lnTo>
                  <a:lnTo>
                    <a:pt x="10" y="9"/>
                  </a:lnTo>
                  <a:lnTo>
                    <a:pt x="12" y="11"/>
                  </a:lnTo>
                  <a:lnTo>
                    <a:pt x="16" y="16"/>
                  </a:lnTo>
                  <a:lnTo>
                    <a:pt x="10" y="15"/>
                  </a:lnTo>
                  <a:lnTo>
                    <a:pt x="9" y="15"/>
                  </a:lnTo>
                  <a:lnTo>
                    <a:pt x="9" y="13"/>
                  </a:lnTo>
                  <a:lnTo>
                    <a:pt x="5" y="11"/>
                  </a:lnTo>
                  <a:lnTo>
                    <a:pt x="7" y="9"/>
                  </a:lnTo>
                  <a:lnTo>
                    <a:pt x="10" y="7"/>
                  </a:lnTo>
                  <a:lnTo>
                    <a:pt x="10" y="7"/>
                  </a:lnTo>
                  <a:lnTo>
                    <a:pt x="10" y="6"/>
                  </a:lnTo>
                  <a:lnTo>
                    <a:pt x="9" y="7"/>
                  </a:lnTo>
                  <a:lnTo>
                    <a:pt x="7" y="7"/>
                  </a:lnTo>
                  <a:lnTo>
                    <a:pt x="1" y="9"/>
                  </a:lnTo>
                  <a:lnTo>
                    <a:pt x="0" y="7"/>
                  </a:lnTo>
                  <a:lnTo>
                    <a:pt x="0" y="6"/>
                  </a:lnTo>
                  <a:lnTo>
                    <a:pt x="0"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1" name="Freeform 5850"/>
            <p:cNvSpPr>
              <a:spLocks/>
            </p:cNvSpPr>
            <p:nvPr/>
          </p:nvSpPr>
          <p:spPr bwMode="auto">
            <a:xfrm>
              <a:off x="1602" y="3757"/>
              <a:ext cx="20" cy="11"/>
            </a:xfrm>
            <a:custGeom>
              <a:avLst/>
              <a:gdLst/>
              <a:ahLst/>
              <a:cxnLst>
                <a:cxn ang="0">
                  <a:pos x="4" y="2"/>
                </a:cxn>
                <a:cxn ang="0">
                  <a:pos x="4" y="4"/>
                </a:cxn>
                <a:cxn ang="0">
                  <a:pos x="2" y="2"/>
                </a:cxn>
                <a:cxn ang="0">
                  <a:pos x="0" y="0"/>
                </a:cxn>
                <a:cxn ang="0">
                  <a:pos x="9" y="0"/>
                </a:cxn>
                <a:cxn ang="0">
                  <a:pos x="18" y="2"/>
                </a:cxn>
                <a:cxn ang="0">
                  <a:pos x="20" y="2"/>
                </a:cxn>
                <a:cxn ang="0">
                  <a:pos x="20" y="8"/>
                </a:cxn>
                <a:cxn ang="0">
                  <a:pos x="20" y="9"/>
                </a:cxn>
                <a:cxn ang="0">
                  <a:pos x="20" y="11"/>
                </a:cxn>
                <a:cxn ang="0">
                  <a:pos x="18" y="11"/>
                </a:cxn>
                <a:cxn ang="0">
                  <a:pos x="16" y="11"/>
                </a:cxn>
                <a:cxn ang="0">
                  <a:pos x="16" y="11"/>
                </a:cxn>
                <a:cxn ang="0">
                  <a:pos x="15" y="9"/>
                </a:cxn>
                <a:cxn ang="0">
                  <a:pos x="13" y="9"/>
                </a:cxn>
                <a:cxn ang="0">
                  <a:pos x="13" y="9"/>
                </a:cxn>
                <a:cxn ang="0">
                  <a:pos x="13" y="9"/>
                </a:cxn>
                <a:cxn ang="0">
                  <a:pos x="11" y="9"/>
                </a:cxn>
                <a:cxn ang="0">
                  <a:pos x="9" y="9"/>
                </a:cxn>
                <a:cxn ang="0">
                  <a:pos x="11" y="9"/>
                </a:cxn>
                <a:cxn ang="0">
                  <a:pos x="6" y="8"/>
                </a:cxn>
                <a:cxn ang="0">
                  <a:pos x="4" y="2"/>
                </a:cxn>
              </a:cxnLst>
              <a:rect l="0" t="0" r="r" b="b"/>
              <a:pathLst>
                <a:path w="20" h="11">
                  <a:moveTo>
                    <a:pt x="4" y="2"/>
                  </a:moveTo>
                  <a:lnTo>
                    <a:pt x="4" y="4"/>
                  </a:lnTo>
                  <a:lnTo>
                    <a:pt x="2" y="2"/>
                  </a:lnTo>
                  <a:lnTo>
                    <a:pt x="0" y="0"/>
                  </a:lnTo>
                  <a:lnTo>
                    <a:pt x="9" y="0"/>
                  </a:lnTo>
                  <a:lnTo>
                    <a:pt x="18" y="2"/>
                  </a:lnTo>
                  <a:lnTo>
                    <a:pt x="20" y="2"/>
                  </a:lnTo>
                  <a:lnTo>
                    <a:pt x="20" y="8"/>
                  </a:lnTo>
                  <a:lnTo>
                    <a:pt x="20" y="9"/>
                  </a:lnTo>
                  <a:lnTo>
                    <a:pt x="20" y="11"/>
                  </a:lnTo>
                  <a:lnTo>
                    <a:pt x="18" y="11"/>
                  </a:lnTo>
                  <a:lnTo>
                    <a:pt x="16" y="11"/>
                  </a:lnTo>
                  <a:lnTo>
                    <a:pt x="16" y="11"/>
                  </a:lnTo>
                  <a:lnTo>
                    <a:pt x="15" y="9"/>
                  </a:lnTo>
                  <a:lnTo>
                    <a:pt x="13" y="9"/>
                  </a:lnTo>
                  <a:lnTo>
                    <a:pt x="13" y="9"/>
                  </a:lnTo>
                  <a:lnTo>
                    <a:pt x="13" y="9"/>
                  </a:lnTo>
                  <a:lnTo>
                    <a:pt x="11" y="9"/>
                  </a:lnTo>
                  <a:lnTo>
                    <a:pt x="9" y="9"/>
                  </a:lnTo>
                  <a:lnTo>
                    <a:pt x="11" y="9"/>
                  </a:lnTo>
                  <a:lnTo>
                    <a:pt x="6" y="8"/>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2" name="Freeform 5851"/>
            <p:cNvSpPr>
              <a:spLocks/>
            </p:cNvSpPr>
            <p:nvPr/>
          </p:nvSpPr>
          <p:spPr bwMode="auto">
            <a:xfrm>
              <a:off x="1602" y="3757"/>
              <a:ext cx="20" cy="11"/>
            </a:xfrm>
            <a:custGeom>
              <a:avLst/>
              <a:gdLst/>
              <a:ahLst/>
              <a:cxnLst>
                <a:cxn ang="0">
                  <a:pos x="4" y="2"/>
                </a:cxn>
                <a:cxn ang="0">
                  <a:pos x="4" y="4"/>
                </a:cxn>
                <a:cxn ang="0">
                  <a:pos x="2" y="2"/>
                </a:cxn>
                <a:cxn ang="0">
                  <a:pos x="0" y="0"/>
                </a:cxn>
                <a:cxn ang="0">
                  <a:pos x="9" y="0"/>
                </a:cxn>
                <a:cxn ang="0">
                  <a:pos x="18" y="2"/>
                </a:cxn>
                <a:cxn ang="0">
                  <a:pos x="20" y="2"/>
                </a:cxn>
                <a:cxn ang="0">
                  <a:pos x="20" y="8"/>
                </a:cxn>
                <a:cxn ang="0">
                  <a:pos x="20" y="9"/>
                </a:cxn>
                <a:cxn ang="0">
                  <a:pos x="20" y="11"/>
                </a:cxn>
                <a:cxn ang="0">
                  <a:pos x="18" y="11"/>
                </a:cxn>
                <a:cxn ang="0">
                  <a:pos x="16" y="11"/>
                </a:cxn>
                <a:cxn ang="0">
                  <a:pos x="16" y="11"/>
                </a:cxn>
                <a:cxn ang="0">
                  <a:pos x="15" y="9"/>
                </a:cxn>
                <a:cxn ang="0">
                  <a:pos x="13" y="9"/>
                </a:cxn>
                <a:cxn ang="0">
                  <a:pos x="13" y="9"/>
                </a:cxn>
                <a:cxn ang="0">
                  <a:pos x="13" y="9"/>
                </a:cxn>
                <a:cxn ang="0">
                  <a:pos x="11" y="9"/>
                </a:cxn>
                <a:cxn ang="0">
                  <a:pos x="9" y="9"/>
                </a:cxn>
                <a:cxn ang="0">
                  <a:pos x="11" y="9"/>
                </a:cxn>
                <a:cxn ang="0">
                  <a:pos x="6" y="8"/>
                </a:cxn>
                <a:cxn ang="0">
                  <a:pos x="4" y="2"/>
                </a:cxn>
              </a:cxnLst>
              <a:rect l="0" t="0" r="r" b="b"/>
              <a:pathLst>
                <a:path w="20" h="11">
                  <a:moveTo>
                    <a:pt x="4" y="2"/>
                  </a:moveTo>
                  <a:lnTo>
                    <a:pt x="4" y="4"/>
                  </a:lnTo>
                  <a:lnTo>
                    <a:pt x="2" y="2"/>
                  </a:lnTo>
                  <a:lnTo>
                    <a:pt x="0" y="0"/>
                  </a:lnTo>
                  <a:lnTo>
                    <a:pt x="9" y="0"/>
                  </a:lnTo>
                  <a:lnTo>
                    <a:pt x="18" y="2"/>
                  </a:lnTo>
                  <a:lnTo>
                    <a:pt x="20" y="2"/>
                  </a:lnTo>
                  <a:lnTo>
                    <a:pt x="20" y="8"/>
                  </a:lnTo>
                  <a:lnTo>
                    <a:pt x="20" y="9"/>
                  </a:lnTo>
                  <a:lnTo>
                    <a:pt x="20" y="11"/>
                  </a:lnTo>
                  <a:lnTo>
                    <a:pt x="18" y="11"/>
                  </a:lnTo>
                  <a:lnTo>
                    <a:pt x="16" y="11"/>
                  </a:lnTo>
                  <a:lnTo>
                    <a:pt x="16" y="11"/>
                  </a:lnTo>
                  <a:lnTo>
                    <a:pt x="15" y="9"/>
                  </a:lnTo>
                  <a:lnTo>
                    <a:pt x="13" y="9"/>
                  </a:lnTo>
                  <a:lnTo>
                    <a:pt x="13" y="9"/>
                  </a:lnTo>
                  <a:lnTo>
                    <a:pt x="13" y="9"/>
                  </a:lnTo>
                  <a:lnTo>
                    <a:pt x="11" y="9"/>
                  </a:lnTo>
                  <a:lnTo>
                    <a:pt x="9" y="9"/>
                  </a:lnTo>
                  <a:lnTo>
                    <a:pt x="11" y="9"/>
                  </a:lnTo>
                  <a:lnTo>
                    <a:pt x="6" y="8"/>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3" name="Freeform 5852"/>
            <p:cNvSpPr>
              <a:spLocks/>
            </p:cNvSpPr>
            <p:nvPr/>
          </p:nvSpPr>
          <p:spPr bwMode="auto">
            <a:xfrm>
              <a:off x="1629" y="3765"/>
              <a:ext cx="4" cy="3"/>
            </a:xfrm>
            <a:custGeom>
              <a:avLst/>
              <a:gdLst/>
              <a:ahLst/>
              <a:cxnLst>
                <a:cxn ang="0">
                  <a:pos x="0" y="1"/>
                </a:cxn>
                <a:cxn ang="0">
                  <a:pos x="2" y="0"/>
                </a:cxn>
                <a:cxn ang="0">
                  <a:pos x="4" y="1"/>
                </a:cxn>
                <a:cxn ang="0">
                  <a:pos x="4" y="1"/>
                </a:cxn>
                <a:cxn ang="0">
                  <a:pos x="2" y="3"/>
                </a:cxn>
                <a:cxn ang="0">
                  <a:pos x="2" y="3"/>
                </a:cxn>
                <a:cxn ang="0">
                  <a:pos x="0" y="1"/>
                </a:cxn>
                <a:cxn ang="0">
                  <a:pos x="0" y="1"/>
                </a:cxn>
              </a:cxnLst>
              <a:rect l="0" t="0" r="r" b="b"/>
              <a:pathLst>
                <a:path w="4" h="3">
                  <a:moveTo>
                    <a:pt x="0" y="1"/>
                  </a:moveTo>
                  <a:lnTo>
                    <a:pt x="2" y="0"/>
                  </a:lnTo>
                  <a:lnTo>
                    <a:pt x="4" y="1"/>
                  </a:lnTo>
                  <a:lnTo>
                    <a:pt x="4" y="1"/>
                  </a:lnTo>
                  <a:lnTo>
                    <a:pt x="2" y="3"/>
                  </a:lnTo>
                  <a:lnTo>
                    <a:pt x="2" y="3"/>
                  </a:lnTo>
                  <a:lnTo>
                    <a:pt x="0" y="1"/>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4" name="Freeform 5853"/>
            <p:cNvSpPr>
              <a:spLocks/>
            </p:cNvSpPr>
            <p:nvPr/>
          </p:nvSpPr>
          <p:spPr bwMode="auto">
            <a:xfrm>
              <a:off x="1629" y="3765"/>
              <a:ext cx="4" cy="3"/>
            </a:xfrm>
            <a:custGeom>
              <a:avLst/>
              <a:gdLst/>
              <a:ahLst/>
              <a:cxnLst>
                <a:cxn ang="0">
                  <a:pos x="0" y="1"/>
                </a:cxn>
                <a:cxn ang="0">
                  <a:pos x="2" y="0"/>
                </a:cxn>
                <a:cxn ang="0">
                  <a:pos x="4" y="1"/>
                </a:cxn>
                <a:cxn ang="0">
                  <a:pos x="4" y="1"/>
                </a:cxn>
                <a:cxn ang="0">
                  <a:pos x="2" y="3"/>
                </a:cxn>
                <a:cxn ang="0">
                  <a:pos x="2" y="3"/>
                </a:cxn>
                <a:cxn ang="0">
                  <a:pos x="0" y="1"/>
                </a:cxn>
                <a:cxn ang="0">
                  <a:pos x="0" y="1"/>
                </a:cxn>
              </a:cxnLst>
              <a:rect l="0" t="0" r="r" b="b"/>
              <a:pathLst>
                <a:path w="4" h="3">
                  <a:moveTo>
                    <a:pt x="0" y="1"/>
                  </a:moveTo>
                  <a:lnTo>
                    <a:pt x="2" y="0"/>
                  </a:lnTo>
                  <a:lnTo>
                    <a:pt x="4" y="1"/>
                  </a:lnTo>
                  <a:lnTo>
                    <a:pt x="4" y="1"/>
                  </a:lnTo>
                  <a:lnTo>
                    <a:pt x="2" y="3"/>
                  </a:lnTo>
                  <a:lnTo>
                    <a:pt x="2" y="3"/>
                  </a:lnTo>
                  <a:lnTo>
                    <a:pt x="0" y="1"/>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5" name="Freeform 5854"/>
            <p:cNvSpPr>
              <a:spLocks/>
            </p:cNvSpPr>
            <p:nvPr/>
          </p:nvSpPr>
          <p:spPr bwMode="auto">
            <a:xfrm>
              <a:off x="1624" y="3759"/>
              <a:ext cx="3" cy="4"/>
            </a:xfrm>
            <a:custGeom>
              <a:avLst/>
              <a:gdLst/>
              <a:ahLst/>
              <a:cxnLst>
                <a:cxn ang="0">
                  <a:pos x="3" y="4"/>
                </a:cxn>
                <a:cxn ang="0">
                  <a:pos x="2" y="4"/>
                </a:cxn>
                <a:cxn ang="0">
                  <a:pos x="0" y="0"/>
                </a:cxn>
                <a:cxn ang="0">
                  <a:pos x="0" y="0"/>
                </a:cxn>
                <a:cxn ang="0">
                  <a:pos x="2" y="0"/>
                </a:cxn>
                <a:cxn ang="0">
                  <a:pos x="3" y="2"/>
                </a:cxn>
                <a:cxn ang="0">
                  <a:pos x="3" y="4"/>
                </a:cxn>
              </a:cxnLst>
              <a:rect l="0" t="0" r="r" b="b"/>
              <a:pathLst>
                <a:path w="3" h="4">
                  <a:moveTo>
                    <a:pt x="3" y="4"/>
                  </a:moveTo>
                  <a:lnTo>
                    <a:pt x="2" y="4"/>
                  </a:lnTo>
                  <a:lnTo>
                    <a:pt x="0" y="0"/>
                  </a:lnTo>
                  <a:lnTo>
                    <a:pt x="0" y="0"/>
                  </a:lnTo>
                  <a:lnTo>
                    <a:pt x="2" y="0"/>
                  </a:lnTo>
                  <a:lnTo>
                    <a:pt x="3" y="2"/>
                  </a:lnTo>
                  <a:lnTo>
                    <a:pt x="3"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6" name="Freeform 5855"/>
            <p:cNvSpPr>
              <a:spLocks/>
            </p:cNvSpPr>
            <p:nvPr/>
          </p:nvSpPr>
          <p:spPr bwMode="auto">
            <a:xfrm>
              <a:off x="1624" y="3759"/>
              <a:ext cx="3" cy="4"/>
            </a:xfrm>
            <a:custGeom>
              <a:avLst/>
              <a:gdLst/>
              <a:ahLst/>
              <a:cxnLst>
                <a:cxn ang="0">
                  <a:pos x="3" y="4"/>
                </a:cxn>
                <a:cxn ang="0">
                  <a:pos x="2" y="4"/>
                </a:cxn>
                <a:cxn ang="0">
                  <a:pos x="0" y="0"/>
                </a:cxn>
                <a:cxn ang="0">
                  <a:pos x="0" y="0"/>
                </a:cxn>
                <a:cxn ang="0">
                  <a:pos x="2" y="0"/>
                </a:cxn>
                <a:cxn ang="0">
                  <a:pos x="3" y="2"/>
                </a:cxn>
                <a:cxn ang="0">
                  <a:pos x="3" y="4"/>
                </a:cxn>
              </a:cxnLst>
              <a:rect l="0" t="0" r="r" b="b"/>
              <a:pathLst>
                <a:path w="3" h="4">
                  <a:moveTo>
                    <a:pt x="3" y="4"/>
                  </a:moveTo>
                  <a:lnTo>
                    <a:pt x="2" y="4"/>
                  </a:lnTo>
                  <a:lnTo>
                    <a:pt x="0" y="0"/>
                  </a:lnTo>
                  <a:lnTo>
                    <a:pt x="0" y="0"/>
                  </a:lnTo>
                  <a:lnTo>
                    <a:pt x="2" y="0"/>
                  </a:lnTo>
                  <a:lnTo>
                    <a:pt x="3" y="2"/>
                  </a:lnTo>
                  <a:lnTo>
                    <a:pt x="3"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7" name="Freeform 5856"/>
            <p:cNvSpPr>
              <a:spLocks/>
            </p:cNvSpPr>
            <p:nvPr/>
          </p:nvSpPr>
          <p:spPr bwMode="auto">
            <a:xfrm>
              <a:off x="1624" y="3766"/>
              <a:ext cx="2" cy="4"/>
            </a:xfrm>
            <a:custGeom>
              <a:avLst/>
              <a:gdLst/>
              <a:ahLst/>
              <a:cxnLst>
                <a:cxn ang="0">
                  <a:pos x="2" y="4"/>
                </a:cxn>
                <a:cxn ang="0">
                  <a:pos x="0" y="4"/>
                </a:cxn>
                <a:cxn ang="0">
                  <a:pos x="0" y="2"/>
                </a:cxn>
                <a:cxn ang="0">
                  <a:pos x="0" y="0"/>
                </a:cxn>
                <a:cxn ang="0">
                  <a:pos x="0" y="0"/>
                </a:cxn>
                <a:cxn ang="0">
                  <a:pos x="2" y="0"/>
                </a:cxn>
                <a:cxn ang="0">
                  <a:pos x="2" y="2"/>
                </a:cxn>
                <a:cxn ang="0">
                  <a:pos x="2" y="4"/>
                </a:cxn>
              </a:cxnLst>
              <a:rect l="0" t="0" r="r" b="b"/>
              <a:pathLst>
                <a:path w="2" h="4">
                  <a:moveTo>
                    <a:pt x="2" y="4"/>
                  </a:moveTo>
                  <a:lnTo>
                    <a:pt x="0" y="4"/>
                  </a:lnTo>
                  <a:lnTo>
                    <a:pt x="0" y="2"/>
                  </a:lnTo>
                  <a:lnTo>
                    <a:pt x="0" y="0"/>
                  </a:lnTo>
                  <a:lnTo>
                    <a:pt x="0" y="0"/>
                  </a:lnTo>
                  <a:lnTo>
                    <a:pt x="2" y="0"/>
                  </a:lnTo>
                  <a:lnTo>
                    <a:pt x="2" y="2"/>
                  </a:lnTo>
                  <a:lnTo>
                    <a:pt x="2"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8" name="Freeform 5857"/>
            <p:cNvSpPr>
              <a:spLocks/>
            </p:cNvSpPr>
            <p:nvPr/>
          </p:nvSpPr>
          <p:spPr bwMode="auto">
            <a:xfrm>
              <a:off x="1624" y="3766"/>
              <a:ext cx="2" cy="4"/>
            </a:xfrm>
            <a:custGeom>
              <a:avLst/>
              <a:gdLst/>
              <a:ahLst/>
              <a:cxnLst>
                <a:cxn ang="0">
                  <a:pos x="2" y="4"/>
                </a:cxn>
                <a:cxn ang="0">
                  <a:pos x="0" y="4"/>
                </a:cxn>
                <a:cxn ang="0">
                  <a:pos x="0" y="2"/>
                </a:cxn>
                <a:cxn ang="0">
                  <a:pos x="0" y="0"/>
                </a:cxn>
                <a:cxn ang="0">
                  <a:pos x="0" y="0"/>
                </a:cxn>
                <a:cxn ang="0">
                  <a:pos x="2" y="0"/>
                </a:cxn>
                <a:cxn ang="0">
                  <a:pos x="2" y="2"/>
                </a:cxn>
                <a:cxn ang="0">
                  <a:pos x="2" y="4"/>
                </a:cxn>
              </a:cxnLst>
              <a:rect l="0" t="0" r="r" b="b"/>
              <a:pathLst>
                <a:path w="2" h="4">
                  <a:moveTo>
                    <a:pt x="2" y="4"/>
                  </a:moveTo>
                  <a:lnTo>
                    <a:pt x="0" y="4"/>
                  </a:lnTo>
                  <a:lnTo>
                    <a:pt x="0" y="2"/>
                  </a:lnTo>
                  <a:lnTo>
                    <a:pt x="0" y="0"/>
                  </a:lnTo>
                  <a:lnTo>
                    <a:pt x="0" y="0"/>
                  </a:lnTo>
                  <a:lnTo>
                    <a:pt x="2" y="0"/>
                  </a:lnTo>
                  <a:lnTo>
                    <a:pt x="2" y="2"/>
                  </a:lnTo>
                  <a:lnTo>
                    <a:pt x="2"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39" name="Freeform 5858"/>
            <p:cNvSpPr>
              <a:spLocks/>
            </p:cNvSpPr>
            <p:nvPr/>
          </p:nvSpPr>
          <p:spPr bwMode="auto">
            <a:xfrm>
              <a:off x="1231" y="2705"/>
              <a:ext cx="9" cy="19"/>
            </a:xfrm>
            <a:custGeom>
              <a:avLst/>
              <a:gdLst/>
              <a:ahLst/>
              <a:cxnLst>
                <a:cxn ang="0">
                  <a:pos x="4" y="0"/>
                </a:cxn>
                <a:cxn ang="0">
                  <a:pos x="6" y="7"/>
                </a:cxn>
                <a:cxn ang="0">
                  <a:pos x="7" y="9"/>
                </a:cxn>
                <a:cxn ang="0">
                  <a:pos x="9" y="16"/>
                </a:cxn>
                <a:cxn ang="0">
                  <a:pos x="9" y="16"/>
                </a:cxn>
                <a:cxn ang="0">
                  <a:pos x="7" y="19"/>
                </a:cxn>
                <a:cxn ang="0">
                  <a:pos x="4" y="19"/>
                </a:cxn>
                <a:cxn ang="0">
                  <a:pos x="2" y="18"/>
                </a:cxn>
                <a:cxn ang="0">
                  <a:pos x="0" y="18"/>
                </a:cxn>
                <a:cxn ang="0">
                  <a:pos x="0" y="16"/>
                </a:cxn>
                <a:cxn ang="0">
                  <a:pos x="2" y="14"/>
                </a:cxn>
                <a:cxn ang="0">
                  <a:pos x="4" y="12"/>
                </a:cxn>
                <a:cxn ang="0">
                  <a:pos x="6" y="10"/>
                </a:cxn>
                <a:cxn ang="0">
                  <a:pos x="6" y="9"/>
                </a:cxn>
                <a:cxn ang="0">
                  <a:pos x="2" y="5"/>
                </a:cxn>
                <a:cxn ang="0">
                  <a:pos x="2" y="3"/>
                </a:cxn>
                <a:cxn ang="0">
                  <a:pos x="0" y="3"/>
                </a:cxn>
                <a:cxn ang="0">
                  <a:pos x="0" y="3"/>
                </a:cxn>
                <a:cxn ang="0">
                  <a:pos x="0" y="1"/>
                </a:cxn>
                <a:cxn ang="0">
                  <a:pos x="4" y="0"/>
                </a:cxn>
              </a:cxnLst>
              <a:rect l="0" t="0" r="r" b="b"/>
              <a:pathLst>
                <a:path w="9" h="19">
                  <a:moveTo>
                    <a:pt x="4" y="0"/>
                  </a:moveTo>
                  <a:lnTo>
                    <a:pt x="6" y="7"/>
                  </a:lnTo>
                  <a:lnTo>
                    <a:pt x="7" y="9"/>
                  </a:lnTo>
                  <a:lnTo>
                    <a:pt x="9" y="16"/>
                  </a:lnTo>
                  <a:lnTo>
                    <a:pt x="9" y="16"/>
                  </a:lnTo>
                  <a:lnTo>
                    <a:pt x="7" y="19"/>
                  </a:lnTo>
                  <a:lnTo>
                    <a:pt x="4" y="19"/>
                  </a:lnTo>
                  <a:lnTo>
                    <a:pt x="2" y="18"/>
                  </a:lnTo>
                  <a:lnTo>
                    <a:pt x="0" y="18"/>
                  </a:lnTo>
                  <a:lnTo>
                    <a:pt x="0" y="16"/>
                  </a:lnTo>
                  <a:lnTo>
                    <a:pt x="2" y="14"/>
                  </a:lnTo>
                  <a:lnTo>
                    <a:pt x="4" y="12"/>
                  </a:lnTo>
                  <a:lnTo>
                    <a:pt x="6" y="10"/>
                  </a:lnTo>
                  <a:lnTo>
                    <a:pt x="6" y="9"/>
                  </a:lnTo>
                  <a:lnTo>
                    <a:pt x="2" y="5"/>
                  </a:lnTo>
                  <a:lnTo>
                    <a:pt x="2" y="3"/>
                  </a:lnTo>
                  <a:lnTo>
                    <a:pt x="0" y="3"/>
                  </a:lnTo>
                  <a:lnTo>
                    <a:pt x="0" y="3"/>
                  </a:lnTo>
                  <a:lnTo>
                    <a:pt x="0" y="1"/>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0" name="Freeform 5859"/>
            <p:cNvSpPr>
              <a:spLocks/>
            </p:cNvSpPr>
            <p:nvPr/>
          </p:nvSpPr>
          <p:spPr bwMode="auto">
            <a:xfrm>
              <a:off x="1231" y="2705"/>
              <a:ext cx="9" cy="19"/>
            </a:xfrm>
            <a:custGeom>
              <a:avLst/>
              <a:gdLst/>
              <a:ahLst/>
              <a:cxnLst>
                <a:cxn ang="0">
                  <a:pos x="4" y="0"/>
                </a:cxn>
                <a:cxn ang="0">
                  <a:pos x="6" y="7"/>
                </a:cxn>
                <a:cxn ang="0">
                  <a:pos x="7" y="9"/>
                </a:cxn>
                <a:cxn ang="0">
                  <a:pos x="9" y="16"/>
                </a:cxn>
                <a:cxn ang="0">
                  <a:pos x="9" y="16"/>
                </a:cxn>
                <a:cxn ang="0">
                  <a:pos x="7" y="19"/>
                </a:cxn>
                <a:cxn ang="0">
                  <a:pos x="4" y="19"/>
                </a:cxn>
                <a:cxn ang="0">
                  <a:pos x="2" y="18"/>
                </a:cxn>
                <a:cxn ang="0">
                  <a:pos x="0" y="18"/>
                </a:cxn>
                <a:cxn ang="0">
                  <a:pos x="0" y="16"/>
                </a:cxn>
                <a:cxn ang="0">
                  <a:pos x="2" y="14"/>
                </a:cxn>
                <a:cxn ang="0">
                  <a:pos x="4" y="12"/>
                </a:cxn>
                <a:cxn ang="0">
                  <a:pos x="6" y="10"/>
                </a:cxn>
                <a:cxn ang="0">
                  <a:pos x="6" y="9"/>
                </a:cxn>
                <a:cxn ang="0">
                  <a:pos x="2" y="5"/>
                </a:cxn>
                <a:cxn ang="0">
                  <a:pos x="2" y="3"/>
                </a:cxn>
                <a:cxn ang="0">
                  <a:pos x="0" y="3"/>
                </a:cxn>
                <a:cxn ang="0">
                  <a:pos x="0" y="3"/>
                </a:cxn>
                <a:cxn ang="0">
                  <a:pos x="0" y="1"/>
                </a:cxn>
                <a:cxn ang="0">
                  <a:pos x="4" y="0"/>
                </a:cxn>
              </a:cxnLst>
              <a:rect l="0" t="0" r="r" b="b"/>
              <a:pathLst>
                <a:path w="9" h="19">
                  <a:moveTo>
                    <a:pt x="4" y="0"/>
                  </a:moveTo>
                  <a:lnTo>
                    <a:pt x="6" y="7"/>
                  </a:lnTo>
                  <a:lnTo>
                    <a:pt x="7" y="9"/>
                  </a:lnTo>
                  <a:lnTo>
                    <a:pt x="9" y="16"/>
                  </a:lnTo>
                  <a:lnTo>
                    <a:pt x="9" y="16"/>
                  </a:lnTo>
                  <a:lnTo>
                    <a:pt x="7" y="19"/>
                  </a:lnTo>
                  <a:lnTo>
                    <a:pt x="4" y="19"/>
                  </a:lnTo>
                  <a:lnTo>
                    <a:pt x="2" y="18"/>
                  </a:lnTo>
                  <a:lnTo>
                    <a:pt x="0" y="18"/>
                  </a:lnTo>
                  <a:lnTo>
                    <a:pt x="0" y="16"/>
                  </a:lnTo>
                  <a:lnTo>
                    <a:pt x="2" y="14"/>
                  </a:lnTo>
                  <a:lnTo>
                    <a:pt x="4" y="12"/>
                  </a:lnTo>
                  <a:lnTo>
                    <a:pt x="6" y="10"/>
                  </a:lnTo>
                  <a:lnTo>
                    <a:pt x="6" y="9"/>
                  </a:lnTo>
                  <a:lnTo>
                    <a:pt x="2" y="5"/>
                  </a:lnTo>
                  <a:lnTo>
                    <a:pt x="2" y="3"/>
                  </a:lnTo>
                  <a:lnTo>
                    <a:pt x="0" y="3"/>
                  </a:lnTo>
                  <a:lnTo>
                    <a:pt x="0" y="3"/>
                  </a:lnTo>
                  <a:lnTo>
                    <a:pt x="0" y="1"/>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1" name="Freeform 5860"/>
            <p:cNvSpPr>
              <a:spLocks/>
            </p:cNvSpPr>
            <p:nvPr/>
          </p:nvSpPr>
          <p:spPr bwMode="auto">
            <a:xfrm>
              <a:off x="1242" y="2710"/>
              <a:ext cx="4" cy="4"/>
            </a:xfrm>
            <a:custGeom>
              <a:avLst/>
              <a:gdLst/>
              <a:ahLst/>
              <a:cxnLst>
                <a:cxn ang="0">
                  <a:pos x="2" y="0"/>
                </a:cxn>
                <a:cxn ang="0">
                  <a:pos x="0" y="0"/>
                </a:cxn>
                <a:cxn ang="0">
                  <a:pos x="0" y="2"/>
                </a:cxn>
                <a:cxn ang="0">
                  <a:pos x="0" y="2"/>
                </a:cxn>
                <a:cxn ang="0">
                  <a:pos x="2" y="4"/>
                </a:cxn>
                <a:cxn ang="0">
                  <a:pos x="4" y="4"/>
                </a:cxn>
                <a:cxn ang="0">
                  <a:pos x="4" y="2"/>
                </a:cxn>
                <a:cxn ang="0">
                  <a:pos x="4" y="0"/>
                </a:cxn>
                <a:cxn ang="0">
                  <a:pos x="2" y="0"/>
                </a:cxn>
              </a:cxnLst>
              <a:rect l="0" t="0" r="r" b="b"/>
              <a:pathLst>
                <a:path w="4" h="4">
                  <a:moveTo>
                    <a:pt x="2" y="0"/>
                  </a:moveTo>
                  <a:lnTo>
                    <a:pt x="0" y="0"/>
                  </a:lnTo>
                  <a:lnTo>
                    <a:pt x="0" y="2"/>
                  </a:lnTo>
                  <a:lnTo>
                    <a:pt x="0" y="2"/>
                  </a:lnTo>
                  <a:lnTo>
                    <a:pt x="2" y="4"/>
                  </a:lnTo>
                  <a:lnTo>
                    <a:pt x="4" y="4"/>
                  </a:lnTo>
                  <a:lnTo>
                    <a:pt x="4" y="2"/>
                  </a:lnTo>
                  <a:lnTo>
                    <a:pt x="4"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2" name="Freeform 5861"/>
            <p:cNvSpPr>
              <a:spLocks/>
            </p:cNvSpPr>
            <p:nvPr/>
          </p:nvSpPr>
          <p:spPr bwMode="auto">
            <a:xfrm>
              <a:off x="1242" y="2710"/>
              <a:ext cx="4" cy="4"/>
            </a:xfrm>
            <a:custGeom>
              <a:avLst/>
              <a:gdLst/>
              <a:ahLst/>
              <a:cxnLst>
                <a:cxn ang="0">
                  <a:pos x="2" y="0"/>
                </a:cxn>
                <a:cxn ang="0">
                  <a:pos x="0" y="0"/>
                </a:cxn>
                <a:cxn ang="0">
                  <a:pos x="0" y="2"/>
                </a:cxn>
                <a:cxn ang="0">
                  <a:pos x="0" y="2"/>
                </a:cxn>
                <a:cxn ang="0">
                  <a:pos x="2" y="4"/>
                </a:cxn>
                <a:cxn ang="0">
                  <a:pos x="4" y="4"/>
                </a:cxn>
                <a:cxn ang="0">
                  <a:pos x="4" y="2"/>
                </a:cxn>
                <a:cxn ang="0">
                  <a:pos x="4" y="0"/>
                </a:cxn>
                <a:cxn ang="0">
                  <a:pos x="2" y="0"/>
                </a:cxn>
              </a:cxnLst>
              <a:rect l="0" t="0" r="r" b="b"/>
              <a:pathLst>
                <a:path w="4" h="4">
                  <a:moveTo>
                    <a:pt x="2" y="0"/>
                  </a:moveTo>
                  <a:lnTo>
                    <a:pt x="0" y="0"/>
                  </a:lnTo>
                  <a:lnTo>
                    <a:pt x="0" y="2"/>
                  </a:lnTo>
                  <a:lnTo>
                    <a:pt x="0" y="2"/>
                  </a:lnTo>
                  <a:lnTo>
                    <a:pt x="2" y="4"/>
                  </a:lnTo>
                  <a:lnTo>
                    <a:pt x="4" y="4"/>
                  </a:lnTo>
                  <a:lnTo>
                    <a:pt x="4" y="2"/>
                  </a:lnTo>
                  <a:lnTo>
                    <a:pt x="4"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3" name="Freeform 5862"/>
            <p:cNvSpPr>
              <a:spLocks/>
            </p:cNvSpPr>
            <p:nvPr/>
          </p:nvSpPr>
          <p:spPr bwMode="auto">
            <a:xfrm>
              <a:off x="1247" y="2714"/>
              <a:ext cx="6" cy="5"/>
            </a:xfrm>
            <a:custGeom>
              <a:avLst/>
              <a:gdLst/>
              <a:ahLst/>
              <a:cxnLst>
                <a:cxn ang="0">
                  <a:pos x="6" y="1"/>
                </a:cxn>
                <a:cxn ang="0">
                  <a:pos x="6" y="3"/>
                </a:cxn>
                <a:cxn ang="0">
                  <a:pos x="4" y="5"/>
                </a:cxn>
                <a:cxn ang="0">
                  <a:pos x="2" y="5"/>
                </a:cxn>
                <a:cxn ang="0">
                  <a:pos x="2" y="3"/>
                </a:cxn>
                <a:cxn ang="0">
                  <a:pos x="0" y="1"/>
                </a:cxn>
                <a:cxn ang="0">
                  <a:pos x="2" y="1"/>
                </a:cxn>
                <a:cxn ang="0">
                  <a:pos x="4" y="1"/>
                </a:cxn>
                <a:cxn ang="0">
                  <a:pos x="6" y="0"/>
                </a:cxn>
                <a:cxn ang="0">
                  <a:pos x="6" y="1"/>
                </a:cxn>
              </a:cxnLst>
              <a:rect l="0" t="0" r="r" b="b"/>
              <a:pathLst>
                <a:path w="6" h="5">
                  <a:moveTo>
                    <a:pt x="6" y="1"/>
                  </a:moveTo>
                  <a:lnTo>
                    <a:pt x="6" y="3"/>
                  </a:lnTo>
                  <a:lnTo>
                    <a:pt x="4" y="5"/>
                  </a:lnTo>
                  <a:lnTo>
                    <a:pt x="2" y="5"/>
                  </a:lnTo>
                  <a:lnTo>
                    <a:pt x="2" y="3"/>
                  </a:lnTo>
                  <a:lnTo>
                    <a:pt x="0" y="1"/>
                  </a:lnTo>
                  <a:lnTo>
                    <a:pt x="2" y="1"/>
                  </a:lnTo>
                  <a:lnTo>
                    <a:pt x="4" y="1"/>
                  </a:lnTo>
                  <a:lnTo>
                    <a:pt x="6" y="0"/>
                  </a:lnTo>
                  <a:lnTo>
                    <a:pt x="6"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4" name="Freeform 5863"/>
            <p:cNvSpPr>
              <a:spLocks/>
            </p:cNvSpPr>
            <p:nvPr/>
          </p:nvSpPr>
          <p:spPr bwMode="auto">
            <a:xfrm>
              <a:off x="1247" y="2714"/>
              <a:ext cx="6" cy="5"/>
            </a:xfrm>
            <a:custGeom>
              <a:avLst/>
              <a:gdLst/>
              <a:ahLst/>
              <a:cxnLst>
                <a:cxn ang="0">
                  <a:pos x="6" y="1"/>
                </a:cxn>
                <a:cxn ang="0">
                  <a:pos x="6" y="3"/>
                </a:cxn>
                <a:cxn ang="0">
                  <a:pos x="4" y="5"/>
                </a:cxn>
                <a:cxn ang="0">
                  <a:pos x="2" y="5"/>
                </a:cxn>
                <a:cxn ang="0">
                  <a:pos x="2" y="3"/>
                </a:cxn>
                <a:cxn ang="0">
                  <a:pos x="0" y="1"/>
                </a:cxn>
                <a:cxn ang="0">
                  <a:pos x="2" y="1"/>
                </a:cxn>
                <a:cxn ang="0">
                  <a:pos x="4" y="1"/>
                </a:cxn>
                <a:cxn ang="0">
                  <a:pos x="6" y="0"/>
                </a:cxn>
                <a:cxn ang="0">
                  <a:pos x="6" y="1"/>
                </a:cxn>
              </a:cxnLst>
              <a:rect l="0" t="0" r="r" b="b"/>
              <a:pathLst>
                <a:path w="6" h="5">
                  <a:moveTo>
                    <a:pt x="6" y="1"/>
                  </a:moveTo>
                  <a:lnTo>
                    <a:pt x="6" y="3"/>
                  </a:lnTo>
                  <a:lnTo>
                    <a:pt x="4" y="5"/>
                  </a:lnTo>
                  <a:lnTo>
                    <a:pt x="2" y="5"/>
                  </a:lnTo>
                  <a:lnTo>
                    <a:pt x="2" y="3"/>
                  </a:lnTo>
                  <a:lnTo>
                    <a:pt x="0" y="1"/>
                  </a:lnTo>
                  <a:lnTo>
                    <a:pt x="2" y="1"/>
                  </a:lnTo>
                  <a:lnTo>
                    <a:pt x="4" y="1"/>
                  </a:lnTo>
                  <a:lnTo>
                    <a:pt x="6" y="0"/>
                  </a:lnTo>
                  <a:lnTo>
                    <a:pt x="6"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5" name="Freeform 5864"/>
            <p:cNvSpPr>
              <a:spLocks/>
            </p:cNvSpPr>
            <p:nvPr/>
          </p:nvSpPr>
          <p:spPr bwMode="auto">
            <a:xfrm>
              <a:off x="1262" y="2717"/>
              <a:ext cx="5" cy="6"/>
            </a:xfrm>
            <a:custGeom>
              <a:avLst/>
              <a:gdLst/>
              <a:ahLst/>
              <a:cxnLst>
                <a:cxn ang="0">
                  <a:pos x="5" y="2"/>
                </a:cxn>
                <a:cxn ang="0">
                  <a:pos x="5" y="0"/>
                </a:cxn>
                <a:cxn ang="0">
                  <a:pos x="5" y="2"/>
                </a:cxn>
                <a:cxn ang="0">
                  <a:pos x="5" y="4"/>
                </a:cxn>
                <a:cxn ang="0">
                  <a:pos x="3" y="6"/>
                </a:cxn>
                <a:cxn ang="0">
                  <a:pos x="1" y="6"/>
                </a:cxn>
                <a:cxn ang="0">
                  <a:pos x="0" y="6"/>
                </a:cxn>
                <a:cxn ang="0">
                  <a:pos x="0" y="4"/>
                </a:cxn>
                <a:cxn ang="0">
                  <a:pos x="3" y="2"/>
                </a:cxn>
                <a:cxn ang="0">
                  <a:pos x="5" y="2"/>
                </a:cxn>
              </a:cxnLst>
              <a:rect l="0" t="0" r="r" b="b"/>
              <a:pathLst>
                <a:path w="5" h="6">
                  <a:moveTo>
                    <a:pt x="5" y="2"/>
                  </a:moveTo>
                  <a:lnTo>
                    <a:pt x="5" y="0"/>
                  </a:lnTo>
                  <a:lnTo>
                    <a:pt x="5" y="2"/>
                  </a:lnTo>
                  <a:lnTo>
                    <a:pt x="5" y="4"/>
                  </a:lnTo>
                  <a:lnTo>
                    <a:pt x="3" y="6"/>
                  </a:lnTo>
                  <a:lnTo>
                    <a:pt x="1" y="6"/>
                  </a:lnTo>
                  <a:lnTo>
                    <a:pt x="0" y="6"/>
                  </a:lnTo>
                  <a:lnTo>
                    <a:pt x="0" y="4"/>
                  </a:lnTo>
                  <a:lnTo>
                    <a:pt x="3" y="2"/>
                  </a:lnTo>
                  <a:lnTo>
                    <a:pt x="5"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6" name="Freeform 5865"/>
            <p:cNvSpPr>
              <a:spLocks/>
            </p:cNvSpPr>
            <p:nvPr/>
          </p:nvSpPr>
          <p:spPr bwMode="auto">
            <a:xfrm>
              <a:off x="1262" y="2717"/>
              <a:ext cx="5" cy="6"/>
            </a:xfrm>
            <a:custGeom>
              <a:avLst/>
              <a:gdLst/>
              <a:ahLst/>
              <a:cxnLst>
                <a:cxn ang="0">
                  <a:pos x="5" y="2"/>
                </a:cxn>
                <a:cxn ang="0">
                  <a:pos x="5" y="0"/>
                </a:cxn>
                <a:cxn ang="0">
                  <a:pos x="5" y="2"/>
                </a:cxn>
                <a:cxn ang="0">
                  <a:pos x="5" y="4"/>
                </a:cxn>
                <a:cxn ang="0">
                  <a:pos x="3" y="6"/>
                </a:cxn>
                <a:cxn ang="0">
                  <a:pos x="1" y="6"/>
                </a:cxn>
                <a:cxn ang="0">
                  <a:pos x="0" y="6"/>
                </a:cxn>
                <a:cxn ang="0">
                  <a:pos x="0" y="4"/>
                </a:cxn>
                <a:cxn ang="0">
                  <a:pos x="3" y="2"/>
                </a:cxn>
                <a:cxn ang="0">
                  <a:pos x="5" y="2"/>
                </a:cxn>
              </a:cxnLst>
              <a:rect l="0" t="0" r="r" b="b"/>
              <a:pathLst>
                <a:path w="5" h="6">
                  <a:moveTo>
                    <a:pt x="5" y="2"/>
                  </a:moveTo>
                  <a:lnTo>
                    <a:pt x="5" y="0"/>
                  </a:lnTo>
                  <a:lnTo>
                    <a:pt x="5" y="2"/>
                  </a:lnTo>
                  <a:lnTo>
                    <a:pt x="5" y="4"/>
                  </a:lnTo>
                  <a:lnTo>
                    <a:pt x="3" y="6"/>
                  </a:lnTo>
                  <a:lnTo>
                    <a:pt x="1" y="6"/>
                  </a:lnTo>
                  <a:lnTo>
                    <a:pt x="0" y="6"/>
                  </a:lnTo>
                  <a:lnTo>
                    <a:pt x="0" y="4"/>
                  </a:lnTo>
                  <a:lnTo>
                    <a:pt x="3" y="2"/>
                  </a:lnTo>
                  <a:lnTo>
                    <a:pt x="5"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7" name="Freeform 5866"/>
            <p:cNvSpPr>
              <a:spLocks/>
            </p:cNvSpPr>
            <p:nvPr/>
          </p:nvSpPr>
          <p:spPr bwMode="auto">
            <a:xfrm>
              <a:off x="944" y="3153"/>
              <a:ext cx="2" cy="3"/>
            </a:xfrm>
            <a:custGeom>
              <a:avLst/>
              <a:gdLst/>
              <a:ahLst/>
              <a:cxnLst>
                <a:cxn ang="0">
                  <a:pos x="0" y="3"/>
                </a:cxn>
                <a:cxn ang="0">
                  <a:pos x="2" y="1"/>
                </a:cxn>
                <a:cxn ang="0">
                  <a:pos x="2" y="1"/>
                </a:cxn>
                <a:cxn ang="0">
                  <a:pos x="2" y="1"/>
                </a:cxn>
                <a:cxn ang="0">
                  <a:pos x="0" y="0"/>
                </a:cxn>
                <a:cxn ang="0">
                  <a:pos x="0" y="1"/>
                </a:cxn>
                <a:cxn ang="0">
                  <a:pos x="0" y="3"/>
                </a:cxn>
              </a:cxnLst>
              <a:rect l="0" t="0" r="r" b="b"/>
              <a:pathLst>
                <a:path w="2" h="3">
                  <a:moveTo>
                    <a:pt x="0" y="3"/>
                  </a:moveTo>
                  <a:lnTo>
                    <a:pt x="2" y="1"/>
                  </a:lnTo>
                  <a:lnTo>
                    <a:pt x="2" y="1"/>
                  </a:lnTo>
                  <a:lnTo>
                    <a:pt x="2" y="1"/>
                  </a:lnTo>
                  <a:lnTo>
                    <a:pt x="0" y="0"/>
                  </a:lnTo>
                  <a:lnTo>
                    <a:pt x="0" y="1"/>
                  </a:lnTo>
                  <a:lnTo>
                    <a:pt x="0"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8" name="Freeform 5867"/>
            <p:cNvSpPr>
              <a:spLocks/>
            </p:cNvSpPr>
            <p:nvPr/>
          </p:nvSpPr>
          <p:spPr bwMode="auto">
            <a:xfrm>
              <a:off x="944" y="3153"/>
              <a:ext cx="2" cy="3"/>
            </a:xfrm>
            <a:custGeom>
              <a:avLst/>
              <a:gdLst/>
              <a:ahLst/>
              <a:cxnLst>
                <a:cxn ang="0">
                  <a:pos x="0" y="3"/>
                </a:cxn>
                <a:cxn ang="0">
                  <a:pos x="2" y="1"/>
                </a:cxn>
                <a:cxn ang="0">
                  <a:pos x="2" y="1"/>
                </a:cxn>
                <a:cxn ang="0">
                  <a:pos x="2" y="1"/>
                </a:cxn>
                <a:cxn ang="0">
                  <a:pos x="0" y="0"/>
                </a:cxn>
                <a:cxn ang="0">
                  <a:pos x="0" y="1"/>
                </a:cxn>
                <a:cxn ang="0">
                  <a:pos x="0" y="3"/>
                </a:cxn>
              </a:cxnLst>
              <a:rect l="0" t="0" r="r" b="b"/>
              <a:pathLst>
                <a:path w="2" h="3">
                  <a:moveTo>
                    <a:pt x="0" y="3"/>
                  </a:moveTo>
                  <a:lnTo>
                    <a:pt x="2" y="1"/>
                  </a:lnTo>
                  <a:lnTo>
                    <a:pt x="2" y="1"/>
                  </a:lnTo>
                  <a:lnTo>
                    <a:pt x="2" y="1"/>
                  </a:lnTo>
                  <a:lnTo>
                    <a:pt x="0" y="0"/>
                  </a:lnTo>
                  <a:lnTo>
                    <a:pt x="0" y="1"/>
                  </a:lnTo>
                  <a:lnTo>
                    <a:pt x="0"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49" name="Freeform 5868"/>
            <p:cNvSpPr>
              <a:spLocks/>
            </p:cNvSpPr>
            <p:nvPr/>
          </p:nvSpPr>
          <p:spPr bwMode="auto">
            <a:xfrm>
              <a:off x="1229" y="2712"/>
              <a:ext cx="4" cy="3"/>
            </a:xfrm>
            <a:custGeom>
              <a:avLst/>
              <a:gdLst/>
              <a:ahLst/>
              <a:cxnLst>
                <a:cxn ang="0">
                  <a:pos x="4" y="0"/>
                </a:cxn>
                <a:cxn ang="0">
                  <a:pos x="4" y="0"/>
                </a:cxn>
                <a:cxn ang="0">
                  <a:pos x="4" y="3"/>
                </a:cxn>
                <a:cxn ang="0">
                  <a:pos x="2" y="3"/>
                </a:cxn>
                <a:cxn ang="0">
                  <a:pos x="0" y="2"/>
                </a:cxn>
                <a:cxn ang="0">
                  <a:pos x="0" y="2"/>
                </a:cxn>
                <a:cxn ang="0">
                  <a:pos x="0" y="0"/>
                </a:cxn>
                <a:cxn ang="0">
                  <a:pos x="4" y="0"/>
                </a:cxn>
              </a:cxnLst>
              <a:rect l="0" t="0" r="r" b="b"/>
              <a:pathLst>
                <a:path w="4" h="3">
                  <a:moveTo>
                    <a:pt x="4" y="0"/>
                  </a:moveTo>
                  <a:lnTo>
                    <a:pt x="4" y="0"/>
                  </a:lnTo>
                  <a:lnTo>
                    <a:pt x="4" y="3"/>
                  </a:lnTo>
                  <a:lnTo>
                    <a:pt x="2" y="3"/>
                  </a:lnTo>
                  <a:lnTo>
                    <a:pt x="0" y="2"/>
                  </a:lnTo>
                  <a:lnTo>
                    <a:pt x="0" y="2"/>
                  </a:lnTo>
                  <a:lnTo>
                    <a:pt x="0" y="0"/>
                  </a:lnTo>
                  <a:lnTo>
                    <a:pt x="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0" name="Freeform 5869"/>
            <p:cNvSpPr>
              <a:spLocks/>
            </p:cNvSpPr>
            <p:nvPr/>
          </p:nvSpPr>
          <p:spPr bwMode="auto">
            <a:xfrm>
              <a:off x="1229" y="2712"/>
              <a:ext cx="4" cy="3"/>
            </a:xfrm>
            <a:custGeom>
              <a:avLst/>
              <a:gdLst/>
              <a:ahLst/>
              <a:cxnLst>
                <a:cxn ang="0">
                  <a:pos x="4" y="0"/>
                </a:cxn>
                <a:cxn ang="0">
                  <a:pos x="4" y="0"/>
                </a:cxn>
                <a:cxn ang="0">
                  <a:pos x="4" y="3"/>
                </a:cxn>
                <a:cxn ang="0">
                  <a:pos x="2" y="3"/>
                </a:cxn>
                <a:cxn ang="0">
                  <a:pos x="0" y="2"/>
                </a:cxn>
                <a:cxn ang="0">
                  <a:pos x="0" y="2"/>
                </a:cxn>
                <a:cxn ang="0">
                  <a:pos x="0" y="0"/>
                </a:cxn>
                <a:cxn ang="0">
                  <a:pos x="4" y="0"/>
                </a:cxn>
              </a:cxnLst>
              <a:rect l="0" t="0" r="r" b="b"/>
              <a:pathLst>
                <a:path w="4" h="3">
                  <a:moveTo>
                    <a:pt x="4" y="0"/>
                  </a:moveTo>
                  <a:lnTo>
                    <a:pt x="4" y="0"/>
                  </a:lnTo>
                  <a:lnTo>
                    <a:pt x="4" y="3"/>
                  </a:lnTo>
                  <a:lnTo>
                    <a:pt x="2" y="3"/>
                  </a:lnTo>
                  <a:lnTo>
                    <a:pt x="0" y="2"/>
                  </a:lnTo>
                  <a:lnTo>
                    <a:pt x="0" y="2"/>
                  </a:lnTo>
                  <a:lnTo>
                    <a:pt x="0" y="0"/>
                  </a:lnTo>
                  <a:lnTo>
                    <a:pt x="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1" name="Freeform 5870"/>
            <p:cNvSpPr>
              <a:spLocks/>
            </p:cNvSpPr>
            <p:nvPr/>
          </p:nvSpPr>
          <p:spPr bwMode="auto">
            <a:xfrm>
              <a:off x="1294" y="2466"/>
              <a:ext cx="69" cy="67"/>
            </a:xfrm>
            <a:custGeom>
              <a:avLst/>
              <a:gdLst/>
              <a:ahLst/>
              <a:cxnLst>
                <a:cxn ang="0">
                  <a:pos x="69" y="0"/>
                </a:cxn>
                <a:cxn ang="0">
                  <a:pos x="66" y="0"/>
                </a:cxn>
                <a:cxn ang="0">
                  <a:pos x="62" y="1"/>
                </a:cxn>
                <a:cxn ang="0">
                  <a:pos x="60" y="3"/>
                </a:cxn>
                <a:cxn ang="0">
                  <a:pos x="59" y="3"/>
                </a:cxn>
                <a:cxn ang="0">
                  <a:pos x="55" y="3"/>
                </a:cxn>
                <a:cxn ang="0">
                  <a:pos x="53" y="5"/>
                </a:cxn>
                <a:cxn ang="0">
                  <a:pos x="48" y="5"/>
                </a:cxn>
                <a:cxn ang="0">
                  <a:pos x="48" y="5"/>
                </a:cxn>
                <a:cxn ang="0">
                  <a:pos x="46" y="3"/>
                </a:cxn>
                <a:cxn ang="0">
                  <a:pos x="44" y="3"/>
                </a:cxn>
                <a:cxn ang="0">
                  <a:pos x="44" y="3"/>
                </a:cxn>
                <a:cxn ang="0">
                  <a:pos x="43" y="5"/>
                </a:cxn>
                <a:cxn ang="0">
                  <a:pos x="43" y="5"/>
                </a:cxn>
                <a:cxn ang="0">
                  <a:pos x="41" y="7"/>
                </a:cxn>
                <a:cxn ang="0">
                  <a:pos x="41" y="10"/>
                </a:cxn>
                <a:cxn ang="0">
                  <a:pos x="39" y="10"/>
                </a:cxn>
                <a:cxn ang="0">
                  <a:pos x="37" y="12"/>
                </a:cxn>
                <a:cxn ang="0">
                  <a:pos x="35" y="14"/>
                </a:cxn>
                <a:cxn ang="0">
                  <a:pos x="35" y="14"/>
                </a:cxn>
                <a:cxn ang="0">
                  <a:pos x="34" y="14"/>
                </a:cxn>
                <a:cxn ang="0">
                  <a:pos x="32" y="16"/>
                </a:cxn>
                <a:cxn ang="0">
                  <a:pos x="30" y="16"/>
                </a:cxn>
                <a:cxn ang="0">
                  <a:pos x="30" y="17"/>
                </a:cxn>
                <a:cxn ang="0">
                  <a:pos x="30" y="17"/>
                </a:cxn>
                <a:cxn ang="0">
                  <a:pos x="28" y="17"/>
                </a:cxn>
                <a:cxn ang="0">
                  <a:pos x="25" y="16"/>
                </a:cxn>
                <a:cxn ang="0">
                  <a:pos x="23" y="16"/>
                </a:cxn>
                <a:cxn ang="0">
                  <a:pos x="19" y="21"/>
                </a:cxn>
                <a:cxn ang="0">
                  <a:pos x="14" y="21"/>
                </a:cxn>
                <a:cxn ang="0">
                  <a:pos x="14" y="23"/>
                </a:cxn>
                <a:cxn ang="0">
                  <a:pos x="14" y="26"/>
                </a:cxn>
                <a:cxn ang="0">
                  <a:pos x="12" y="26"/>
                </a:cxn>
                <a:cxn ang="0">
                  <a:pos x="10" y="28"/>
                </a:cxn>
                <a:cxn ang="0">
                  <a:pos x="10" y="30"/>
                </a:cxn>
                <a:cxn ang="0">
                  <a:pos x="9" y="32"/>
                </a:cxn>
                <a:cxn ang="0">
                  <a:pos x="1" y="32"/>
                </a:cxn>
                <a:cxn ang="0">
                  <a:pos x="0" y="33"/>
                </a:cxn>
                <a:cxn ang="0">
                  <a:pos x="28" y="60"/>
                </a:cxn>
                <a:cxn ang="0">
                  <a:pos x="28" y="62"/>
                </a:cxn>
                <a:cxn ang="0">
                  <a:pos x="28" y="64"/>
                </a:cxn>
                <a:cxn ang="0">
                  <a:pos x="30" y="64"/>
                </a:cxn>
                <a:cxn ang="0">
                  <a:pos x="32" y="62"/>
                </a:cxn>
                <a:cxn ang="0">
                  <a:pos x="32" y="62"/>
                </a:cxn>
                <a:cxn ang="0">
                  <a:pos x="43" y="66"/>
                </a:cxn>
                <a:cxn ang="0">
                  <a:pos x="48" y="64"/>
                </a:cxn>
                <a:cxn ang="0">
                  <a:pos x="55" y="67"/>
                </a:cxn>
                <a:cxn ang="0">
                  <a:pos x="62" y="67"/>
                </a:cxn>
                <a:cxn ang="0">
                  <a:pos x="62" y="64"/>
                </a:cxn>
                <a:cxn ang="0">
                  <a:pos x="60" y="60"/>
                </a:cxn>
                <a:cxn ang="0">
                  <a:pos x="60" y="57"/>
                </a:cxn>
                <a:cxn ang="0">
                  <a:pos x="62" y="55"/>
                </a:cxn>
                <a:cxn ang="0">
                  <a:pos x="69" y="0"/>
                </a:cxn>
              </a:cxnLst>
              <a:rect l="0" t="0" r="r" b="b"/>
              <a:pathLst>
                <a:path w="69" h="67">
                  <a:moveTo>
                    <a:pt x="69" y="0"/>
                  </a:moveTo>
                  <a:lnTo>
                    <a:pt x="66" y="0"/>
                  </a:lnTo>
                  <a:lnTo>
                    <a:pt x="62" y="1"/>
                  </a:lnTo>
                  <a:lnTo>
                    <a:pt x="60" y="3"/>
                  </a:lnTo>
                  <a:lnTo>
                    <a:pt x="59" y="3"/>
                  </a:lnTo>
                  <a:lnTo>
                    <a:pt x="55" y="3"/>
                  </a:lnTo>
                  <a:lnTo>
                    <a:pt x="53" y="5"/>
                  </a:lnTo>
                  <a:lnTo>
                    <a:pt x="48" y="5"/>
                  </a:lnTo>
                  <a:lnTo>
                    <a:pt x="48" y="5"/>
                  </a:lnTo>
                  <a:lnTo>
                    <a:pt x="46" y="3"/>
                  </a:lnTo>
                  <a:lnTo>
                    <a:pt x="44" y="3"/>
                  </a:lnTo>
                  <a:lnTo>
                    <a:pt x="44" y="3"/>
                  </a:lnTo>
                  <a:lnTo>
                    <a:pt x="43" y="5"/>
                  </a:lnTo>
                  <a:lnTo>
                    <a:pt x="43" y="5"/>
                  </a:lnTo>
                  <a:lnTo>
                    <a:pt x="41" y="7"/>
                  </a:lnTo>
                  <a:lnTo>
                    <a:pt x="41" y="10"/>
                  </a:lnTo>
                  <a:lnTo>
                    <a:pt x="39" y="10"/>
                  </a:lnTo>
                  <a:lnTo>
                    <a:pt x="37" y="12"/>
                  </a:lnTo>
                  <a:lnTo>
                    <a:pt x="35" y="14"/>
                  </a:lnTo>
                  <a:lnTo>
                    <a:pt x="35" y="14"/>
                  </a:lnTo>
                  <a:lnTo>
                    <a:pt x="34" y="14"/>
                  </a:lnTo>
                  <a:lnTo>
                    <a:pt x="32" y="16"/>
                  </a:lnTo>
                  <a:lnTo>
                    <a:pt x="30" y="16"/>
                  </a:lnTo>
                  <a:lnTo>
                    <a:pt x="30" y="17"/>
                  </a:lnTo>
                  <a:lnTo>
                    <a:pt x="30" y="17"/>
                  </a:lnTo>
                  <a:lnTo>
                    <a:pt x="28" y="17"/>
                  </a:lnTo>
                  <a:lnTo>
                    <a:pt x="25" y="16"/>
                  </a:lnTo>
                  <a:lnTo>
                    <a:pt x="23" y="16"/>
                  </a:lnTo>
                  <a:lnTo>
                    <a:pt x="19" y="21"/>
                  </a:lnTo>
                  <a:lnTo>
                    <a:pt x="14" y="21"/>
                  </a:lnTo>
                  <a:lnTo>
                    <a:pt x="14" y="23"/>
                  </a:lnTo>
                  <a:lnTo>
                    <a:pt x="14" y="26"/>
                  </a:lnTo>
                  <a:lnTo>
                    <a:pt x="12" y="26"/>
                  </a:lnTo>
                  <a:lnTo>
                    <a:pt x="10" y="28"/>
                  </a:lnTo>
                  <a:lnTo>
                    <a:pt x="10" y="30"/>
                  </a:lnTo>
                  <a:lnTo>
                    <a:pt x="9" y="32"/>
                  </a:lnTo>
                  <a:lnTo>
                    <a:pt x="1" y="32"/>
                  </a:lnTo>
                  <a:lnTo>
                    <a:pt x="0" y="33"/>
                  </a:lnTo>
                  <a:lnTo>
                    <a:pt x="28" y="60"/>
                  </a:lnTo>
                  <a:lnTo>
                    <a:pt x="28" y="62"/>
                  </a:lnTo>
                  <a:lnTo>
                    <a:pt x="28" y="64"/>
                  </a:lnTo>
                  <a:lnTo>
                    <a:pt x="30" y="64"/>
                  </a:lnTo>
                  <a:lnTo>
                    <a:pt x="32" y="62"/>
                  </a:lnTo>
                  <a:lnTo>
                    <a:pt x="32" y="62"/>
                  </a:lnTo>
                  <a:lnTo>
                    <a:pt x="43" y="66"/>
                  </a:lnTo>
                  <a:lnTo>
                    <a:pt x="48" y="64"/>
                  </a:lnTo>
                  <a:lnTo>
                    <a:pt x="55" y="67"/>
                  </a:lnTo>
                  <a:lnTo>
                    <a:pt x="62" y="67"/>
                  </a:lnTo>
                  <a:lnTo>
                    <a:pt x="62" y="64"/>
                  </a:lnTo>
                  <a:lnTo>
                    <a:pt x="60" y="60"/>
                  </a:lnTo>
                  <a:lnTo>
                    <a:pt x="60" y="57"/>
                  </a:lnTo>
                  <a:lnTo>
                    <a:pt x="62" y="55"/>
                  </a:lnTo>
                  <a:lnTo>
                    <a:pt x="6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2" name="Freeform 5871"/>
            <p:cNvSpPr>
              <a:spLocks/>
            </p:cNvSpPr>
            <p:nvPr/>
          </p:nvSpPr>
          <p:spPr bwMode="auto">
            <a:xfrm>
              <a:off x="1294" y="2466"/>
              <a:ext cx="69" cy="67"/>
            </a:xfrm>
            <a:custGeom>
              <a:avLst/>
              <a:gdLst/>
              <a:ahLst/>
              <a:cxnLst>
                <a:cxn ang="0">
                  <a:pos x="69" y="0"/>
                </a:cxn>
                <a:cxn ang="0">
                  <a:pos x="66" y="0"/>
                </a:cxn>
                <a:cxn ang="0">
                  <a:pos x="62" y="1"/>
                </a:cxn>
                <a:cxn ang="0">
                  <a:pos x="60" y="3"/>
                </a:cxn>
                <a:cxn ang="0">
                  <a:pos x="59" y="3"/>
                </a:cxn>
                <a:cxn ang="0">
                  <a:pos x="55" y="3"/>
                </a:cxn>
                <a:cxn ang="0">
                  <a:pos x="53" y="5"/>
                </a:cxn>
                <a:cxn ang="0">
                  <a:pos x="48" y="5"/>
                </a:cxn>
                <a:cxn ang="0">
                  <a:pos x="48" y="5"/>
                </a:cxn>
                <a:cxn ang="0">
                  <a:pos x="46" y="3"/>
                </a:cxn>
                <a:cxn ang="0">
                  <a:pos x="44" y="3"/>
                </a:cxn>
                <a:cxn ang="0">
                  <a:pos x="44" y="3"/>
                </a:cxn>
                <a:cxn ang="0">
                  <a:pos x="43" y="5"/>
                </a:cxn>
                <a:cxn ang="0">
                  <a:pos x="43" y="5"/>
                </a:cxn>
                <a:cxn ang="0">
                  <a:pos x="41" y="7"/>
                </a:cxn>
                <a:cxn ang="0">
                  <a:pos x="41" y="10"/>
                </a:cxn>
                <a:cxn ang="0">
                  <a:pos x="39" y="10"/>
                </a:cxn>
                <a:cxn ang="0">
                  <a:pos x="37" y="12"/>
                </a:cxn>
                <a:cxn ang="0">
                  <a:pos x="35" y="14"/>
                </a:cxn>
                <a:cxn ang="0">
                  <a:pos x="35" y="14"/>
                </a:cxn>
                <a:cxn ang="0">
                  <a:pos x="34" y="14"/>
                </a:cxn>
                <a:cxn ang="0">
                  <a:pos x="32" y="16"/>
                </a:cxn>
                <a:cxn ang="0">
                  <a:pos x="30" y="16"/>
                </a:cxn>
                <a:cxn ang="0">
                  <a:pos x="30" y="17"/>
                </a:cxn>
                <a:cxn ang="0">
                  <a:pos x="30" y="17"/>
                </a:cxn>
                <a:cxn ang="0">
                  <a:pos x="28" y="17"/>
                </a:cxn>
                <a:cxn ang="0">
                  <a:pos x="25" y="16"/>
                </a:cxn>
                <a:cxn ang="0">
                  <a:pos x="23" y="16"/>
                </a:cxn>
                <a:cxn ang="0">
                  <a:pos x="19" y="21"/>
                </a:cxn>
                <a:cxn ang="0">
                  <a:pos x="14" y="21"/>
                </a:cxn>
                <a:cxn ang="0">
                  <a:pos x="14" y="23"/>
                </a:cxn>
                <a:cxn ang="0">
                  <a:pos x="14" y="26"/>
                </a:cxn>
                <a:cxn ang="0">
                  <a:pos x="12" y="26"/>
                </a:cxn>
                <a:cxn ang="0">
                  <a:pos x="10" y="28"/>
                </a:cxn>
                <a:cxn ang="0">
                  <a:pos x="10" y="30"/>
                </a:cxn>
                <a:cxn ang="0">
                  <a:pos x="9" y="32"/>
                </a:cxn>
                <a:cxn ang="0">
                  <a:pos x="1" y="32"/>
                </a:cxn>
                <a:cxn ang="0">
                  <a:pos x="0" y="33"/>
                </a:cxn>
                <a:cxn ang="0">
                  <a:pos x="28" y="60"/>
                </a:cxn>
                <a:cxn ang="0">
                  <a:pos x="28" y="62"/>
                </a:cxn>
                <a:cxn ang="0">
                  <a:pos x="28" y="64"/>
                </a:cxn>
                <a:cxn ang="0">
                  <a:pos x="30" y="64"/>
                </a:cxn>
                <a:cxn ang="0">
                  <a:pos x="32" y="62"/>
                </a:cxn>
                <a:cxn ang="0">
                  <a:pos x="32" y="62"/>
                </a:cxn>
                <a:cxn ang="0">
                  <a:pos x="43" y="66"/>
                </a:cxn>
                <a:cxn ang="0">
                  <a:pos x="48" y="64"/>
                </a:cxn>
                <a:cxn ang="0">
                  <a:pos x="55" y="67"/>
                </a:cxn>
                <a:cxn ang="0">
                  <a:pos x="62" y="67"/>
                </a:cxn>
                <a:cxn ang="0">
                  <a:pos x="62" y="64"/>
                </a:cxn>
                <a:cxn ang="0">
                  <a:pos x="60" y="60"/>
                </a:cxn>
                <a:cxn ang="0">
                  <a:pos x="60" y="57"/>
                </a:cxn>
                <a:cxn ang="0">
                  <a:pos x="62" y="55"/>
                </a:cxn>
                <a:cxn ang="0">
                  <a:pos x="69" y="0"/>
                </a:cxn>
              </a:cxnLst>
              <a:rect l="0" t="0" r="r" b="b"/>
              <a:pathLst>
                <a:path w="69" h="67">
                  <a:moveTo>
                    <a:pt x="69" y="0"/>
                  </a:moveTo>
                  <a:lnTo>
                    <a:pt x="66" y="0"/>
                  </a:lnTo>
                  <a:lnTo>
                    <a:pt x="62" y="1"/>
                  </a:lnTo>
                  <a:lnTo>
                    <a:pt x="60" y="3"/>
                  </a:lnTo>
                  <a:lnTo>
                    <a:pt x="59" y="3"/>
                  </a:lnTo>
                  <a:lnTo>
                    <a:pt x="55" y="3"/>
                  </a:lnTo>
                  <a:lnTo>
                    <a:pt x="53" y="5"/>
                  </a:lnTo>
                  <a:lnTo>
                    <a:pt x="48" y="5"/>
                  </a:lnTo>
                  <a:lnTo>
                    <a:pt x="48" y="5"/>
                  </a:lnTo>
                  <a:lnTo>
                    <a:pt x="46" y="3"/>
                  </a:lnTo>
                  <a:lnTo>
                    <a:pt x="44" y="3"/>
                  </a:lnTo>
                  <a:lnTo>
                    <a:pt x="44" y="3"/>
                  </a:lnTo>
                  <a:lnTo>
                    <a:pt x="43" y="5"/>
                  </a:lnTo>
                  <a:lnTo>
                    <a:pt x="43" y="5"/>
                  </a:lnTo>
                  <a:lnTo>
                    <a:pt x="41" y="7"/>
                  </a:lnTo>
                  <a:lnTo>
                    <a:pt x="41" y="10"/>
                  </a:lnTo>
                  <a:lnTo>
                    <a:pt x="39" y="10"/>
                  </a:lnTo>
                  <a:lnTo>
                    <a:pt x="37" y="12"/>
                  </a:lnTo>
                  <a:lnTo>
                    <a:pt x="35" y="14"/>
                  </a:lnTo>
                  <a:lnTo>
                    <a:pt x="35" y="14"/>
                  </a:lnTo>
                  <a:lnTo>
                    <a:pt x="34" y="14"/>
                  </a:lnTo>
                  <a:lnTo>
                    <a:pt x="32" y="16"/>
                  </a:lnTo>
                  <a:lnTo>
                    <a:pt x="30" y="16"/>
                  </a:lnTo>
                  <a:lnTo>
                    <a:pt x="30" y="17"/>
                  </a:lnTo>
                  <a:lnTo>
                    <a:pt x="30" y="17"/>
                  </a:lnTo>
                  <a:lnTo>
                    <a:pt x="28" y="17"/>
                  </a:lnTo>
                  <a:lnTo>
                    <a:pt x="25" y="16"/>
                  </a:lnTo>
                  <a:lnTo>
                    <a:pt x="23" y="16"/>
                  </a:lnTo>
                  <a:lnTo>
                    <a:pt x="19" y="21"/>
                  </a:lnTo>
                  <a:lnTo>
                    <a:pt x="14" y="21"/>
                  </a:lnTo>
                  <a:lnTo>
                    <a:pt x="14" y="23"/>
                  </a:lnTo>
                  <a:lnTo>
                    <a:pt x="14" y="26"/>
                  </a:lnTo>
                  <a:lnTo>
                    <a:pt x="12" y="26"/>
                  </a:lnTo>
                  <a:lnTo>
                    <a:pt x="10" y="28"/>
                  </a:lnTo>
                  <a:lnTo>
                    <a:pt x="10" y="30"/>
                  </a:lnTo>
                  <a:lnTo>
                    <a:pt x="9" y="32"/>
                  </a:lnTo>
                  <a:lnTo>
                    <a:pt x="1" y="32"/>
                  </a:lnTo>
                  <a:lnTo>
                    <a:pt x="0" y="33"/>
                  </a:lnTo>
                  <a:lnTo>
                    <a:pt x="28" y="60"/>
                  </a:lnTo>
                  <a:lnTo>
                    <a:pt x="28" y="62"/>
                  </a:lnTo>
                  <a:lnTo>
                    <a:pt x="28" y="64"/>
                  </a:lnTo>
                  <a:lnTo>
                    <a:pt x="30" y="64"/>
                  </a:lnTo>
                  <a:lnTo>
                    <a:pt x="32" y="62"/>
                  </a:lnTo>
                  <a:lnTo>
                    <a:pt x="32" y="62"/>
                  </a:lnTo>
                  <a:lnTo>
                    <a:pt x="43" y="66"/>
                  </a:lnTo>
                  <a:lnTo>
                    <a:pt x="48" y="64"/>
                  </a:lnTo>
                  <a:lnTo>
                    <a:pt x="55" y="67"/>
                  </a:lnTo>
                  <a:lnTo>
                    <a:pt x="62" y="67"/>
                  </a:lnTo>
                  <a:lnTo>
                    <a:pt x="62" y="64"/>
                  </a:lnTo>
                  <a:lnTo>
                    <a:pt x="60" y="60"/>
                  </a:lnTo>
                  <a:lnTo>
                    <a:pt x="60" y="57"/>
                  </a:lnTo>
                  <a:lnTo>
                    <a:pt x="62" y="55"/>
                  </a:lnTo>
                  <a:lnTo>
                    <a:pt x="6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3" name="Freeform 5872"/>
            <p:cNvSpPr>
              <a:spLocks/>
            </p:cNvSpPr>
            <p:nvPr/>
          </p:nvSpPr>
          <p:spPr bwMode="auto">
            <a:xfrm>
              <a:off x="1367" y="2553"/>
              <a:ext cx="93" cy="39"/>
            </a:xfrm>
            <a:custGeom>
              <a:avLst/>
              <a:gdLst/>
              <a:ahLst/>
              <a:cxnLst>
                <a:cxn ang="0">
                  <a:pos x="7" y="0"/>
                </a:cxn>
                <a:cxn ang="0">
                  <a:pos x="5" y="0"/>
                </a:cxn>
                <a:cxn ang="0">
                  <a:pos x="2" y="2"/>
                </a:cxn>
                <a:cxn ang="0">
                  <a:pos x="3" y="7"/>
                </a:cxn>
                <a:cxn ang="0">
                  <a:pos x="5" y="11"/>
                </a:cxn>
                <a:cxn ang="0">
                  <a:pos x="3" y="13"/>
                </a:cxn>
                <a:cxn ang="0">
                  <a:pos x="2" y="20"/>
                </a:cxn>
                <a:cxn ang="0">
                  <a:pos x="2" y="23"/>
                </a:cxn>
                <a:cxn ang="0">
                  <a:pos x="3" y="21"/>
                </a:cxn>
                <a:cxn ang="0">
                  <a:pos x="12" y="21"/>
                </a:cxn>
                <a:cxn ang="0">
                  <a:pos x="19" y="23"/>
                </a:cxn>
                <a:cxn ang="0">
                  <a:pos x="27" y="32"/>
                </a:cxn>
                <a:cxn ang="0">
                  <a:pos x="30" y="30"/>
                </a:cxn>
                <a:cxn ang="0">
                  <a:pos x="34" y="39"/>
                </a:cxn>
                <a:cxn ang="0">
                  <a:pos x="46" y="34"/>
                </a:cxn>
                <a:cxn ang="0">
                  <a:pos x="41" y="27"/>
                </a:cxn>
                <a:cxn ang="0">
                  <a:pos x="41" y="25"/>
                </a:cxn>
                <a:cxn ang="0">
                  <a:pos x="46" y="21"/>
                </a:cxn>
                <a:cxn ang="0">
                  <a:pos x="52" y="16"/>
                </a:cxn>
                <a:cxn ang="0">
                  <a:pos x="55" y="11"/>
                </a:cxn>
                <a:cxn ang="0">
                  <a:pos x="61" y="11"/>
                </a:cxn>
                <a:cxn ang="0">
                  <a:pos x="73" y="20"/>
                </a:cxn>
                <a:cxn ang="0">
                  <a:pos x="78" y="18"/>
                </a:cxn>
                <a:cxn ang="0">
                  <a:pos x="80" y="20"/>
                </a:cxn>
                <a:cxn ang="0">
                  <a:pos x="77" y="23"/>
                </a:cxn>
                <a:cxn ang="0">
                  <a:pos x="75" y="30"/>
                </a:cxn>
                <a:cxn ang="0">
                  <a:pos x="82" y="37"/>
                </a:cxn>
                <a:cxn ang="0">
                  <a:pos x="82" y="36"/>
                </a:cxn>
                <a:cxn ang="0">
                  <a:pos x="85" y="32"/>
                </a:cxn>
                <a:cxn ang="0">
                  <a:pos x="87" y="32"/>
                </a:cxn>
                <a:cxn ang="0">
                  <a:pos x="93" y="25"/>
                </a:cxn>
                <a:cxn ang="0">
                  <a:pos x="91" y="25"/>
                </a:cxn>
                <a:cxn ang="0">
                  <a:pos x="91" y="20"/>
                </a:cxn>
                <a:cxn ang="0">
                  <a:pos x="89" y="20"/>
                </a:cxn>
                <a:cxn ang="0">
                  <a:pos x="89" y="16"/>
                </a:cxn>
                <a:cxn ang="0">
                  <a:pos x="64" y="2"/>
                </a:cxn>
                <a:cxn ang="0">
                  <a:pos x="53" y="0"/>
                </a:cxn>
                <a:cxn ang="0">
                  <a:pos x="52" y="7"/>
                </a:cxn>
                <a:cxn ang="0">
                  <a:pos x="48" y="9"/>
                </a:cxn>
                <a:cxn ang="0">
                  <a:pos x="46" y="5"/>
                </a:cxn>
                <a:cxn ang="0">
                  <a:pos x="41" y="9"/>
                </a:cxn>
                <a:cxn ang="0">
                  <a:pos x="32" y="13"/>
                </a:cxn>
                <a:cxn ang="0">
                  <a:pos x="27" y="13"/>
                </a:cxn>
                <a:cxn ang="0">
                  <a:pos x="14" y="11"/>
                </a:cxn>
                <a:cxn ang="0">
                  <a:pos x="14" y="7"/>
                </a:cxn>
                <a:cxn ang="0">
                  <a:pos x="11" y="2"/>
                </a:cxn>
                <a:cxn ang="0">
                  <a:pos x="9" y="2"/>
                </a:cxn>
              </a:cxnLst>
              <a:rect l="0" t="0" r="r" b="b"/>
              <a:pathLst>
                <a:path w="93" h="39">
                  <a:moveTo>
                    <a:pt x="7" y="0"/>
                  </a:moveTo>
                  <a:lnTo>
                    <a:pt x="7" y="0"/>
                  </a:lnTo>
                  <a:lnTo>
                    <a:pt x="7" y="0"/>
                  </a:lnTo>
                  <a:lnTo>
                    <a:pt x="5" y="0"/>
                  </a:lnTo>
                  <a:lnTo>
                    <a:pt x="3" y="0"/>
                  </a:lnTo>
                  <a:lnTo>
                    <a:pt x="2" y="2"/>
                  </a:lnTo>
                  <a:lnTo>
                    <a:pt x="2" y="7"/>
                  </a:lnTo>
                  <a:lnTo>
                    <a:pt x="3" y="7"/>
                  </a:lnTo>
                  <a:lnTo>
                    <a:pt x="5" y="9"/>
                  </a:lnTo>
                  <a:lnTo>
                    <a:pt x="5" y="11"/>
                  </a:lnTo>
                  <a:lnTo>
                    <a:pt x="3" y="13"/>
                  </a:lnTo>
                  <a:lnTo>
                    <a:pt x="3" y="13"/>
                  </a:lnTo>
                  <a:lnTo>
                    <a:pt x="3" y="16"/>
                  </a:lnTo>
                  <a:lnTo>
                    <a:pt x="2" y="20"/>
                  </a:lnTo>
                  <a:lnTo>
                    <a:pt x="0" y="20"/>
                  </a:lnTo>
                  <a:lnTo>
                    <a:pt x="2" y="23"/>
                  </a:lnTo>
                  <a:lnTo>
                    <a:pt x="2" y="23"/>
                  </a:lnTo>
                  <a:lnTo>
                    <a:pt x="3" y="21"/>
                  </a:lnTo>
                  <a:lnTo>
                    <a:pt x="3" y="21"/>
                  </a:lnTo>
                  <a:lnTo>
                    <a:pt x="12" y="21"/>
                  </a:lnTo>
                  <a:lnTo>
                    <a:pt x="18" y="23"/>
                  </a:lnTo>
                  <a:lnTo>
                    <a:pt x="19" y="23"/>
                  </a:lnTo>
                  <a:lnTo>
                    <a:pt x="21" y="23"/>
                  </a:lnTo>
                  <a:lnTo>
                    <a:pt x="27" y="32"/>
                  </a:lnTo>
                  <a:lnTo>
                    <a:pt x="28" y="32"/>
                  </a:lnTo>
                  <a:lnTo>
                    <a:pt x="30" y="30"/>
                  </a:lnTo>
                  <a:lnTo>
                    <a:pt x="32" y="30"/>
                  </a:lnTo>
                  <a:lnTo>
                    <a:pt x="34" y="39"/>
                  </a:lnTo>
                  <a:lnTo>
                    <a:pt x="39" y="39"/>
                  </a:lnTo>
                  <a:lnTo>
                    <a:pt x="46" y="34"/>
                  </a:lnTo>
                  <a:lnTo>
                    <a:pt x="46" y="32"/>
                  </a:lnTo>
                  <a:lnTo>
                    <a:pt x="41" y="27"/>
                  </a:lnTo>
                  <a:lnTo>
                    <a:pt x="41" y="27"/>
                  </a:lnTo>
                  <a:lnTo>
                    <a:pt x="41" y="25"/>
                  </a:lnTo>
                  <a:lnTo>
                    <a:pt x="41" y="23"/>
                  </a:lnTo>
                  <a:lnTo>
                    <a:pt x="46" y="21"/>
                  </a:lnTo>
                  <a:lnTo>
                    <a:pt x="46" y="21"/>
                  </a:lnTo>
                  <a:lnTo>
                    <a:pt x="52" y="16"/>
                  </a:lnTo>
                  <a:lnTo>
                    <a:pt x="55" y="11"/>
                  </a:lnTo>
                  <a:lnTo>
                    <a:pt x="55" y="11"/>
                  </a:lnTo>
                  <a:lnTo>
                    <a:pt x="59" y="11"/>
                  </a:lnTo>
                  <a:lnTo>
                    <a:pt x="61" y="11"/>
                  </a:lnTo>
                  <a:lnTo>
                    <a:pt x="71" y="16"/>
                  </a:lnTo>
                  <a:lnTo>
                    <a:pt x="73" y="20"/>
                  </a:lnTo>
                  <a:lnTo>
                    <a:pt x="77" y="18"/>
                  </a:lnTo>
                  <a:lnTo>
                    <a:pt x="78" y="18"/>
                  </a:lnTo>
                  <a:lnTo>
                    <a:pt x="80" y="20"/>
                  </a:lnTo>
                  <a:lnTo>
                    <a:pt x="80" y="20"/>
                  </a:lnTo>
                  <a:lnTo>
                    <a:pt x="78" y="21"/>
                  </a:lnTo>
                  <a:lnTo>
                    <a:pt x="77" y="23"/>
                  </a:lnTo>
                  <a:lnTo>
                    <a:pt x="75" y="27"/>
                  </a:lnTo>
                  <a:lnTo>
                    <a:pt x="75" y="30"/>
                  </a:lnTo>
                  <a:lnTo>
                    <a:pt x="80" y="36"/>
                  </a:lnTo>
                  <a:lnTo>
                    <a:pt x="82" y="37"/>
                  </a:lnTo>
                  <a:lnTo>
                    <a:pt x="82" y="37"/>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5"/>
                  </a:lnTo>
                  <a:lnTo>
                    <a:pt x="64" y="2"/>
                  </a:lnTo>
                  <a:lnTo>
                    <a:pt x="61" y="0"/>
                  </a:lnTo>
                  <a:lnTo>
                    <a:pt x="53" y="0"/>
                  </a:lnTo>
                  <a:lnTo>
                    <a:pt x="52" y="4"/>
                  </a:lnTo>
                  <a:lnTo>
                    <a:pt x="52" y="7"/>
                  </a:lnTo>
                  <a:lnTo>
                    <a:pt x="50" y="9"/>
                  </a:lnTo>
                  <a:lnTo>
                    <a:pt x="48" y="9"/>
                  </a:lnTo>
                  <a:lnTo>
                    <a:pt x="48" y="5"/>
                  </a:lnTo>
                  <a:lnTo>
                    <a:pt x="46" y="5"/>
                  </a:lnTo>
                  <a:lnTo>
                    <a:pt x="46" y="5"/>
                  </a:lnTo>
                  <a:lnTo>
                    <a:pt x="41" y="9"/>
                  </a:lnTo>
                  <a:lnTo>
                    <a:pt x="34" y="11"/>
                  </a:lnTo>
                  <a:lnTo>
                    <a:pt x="32" y="13"/>
                  </a:lnTo>
                  <a:lnTo>
                    <a:pt x="32" y="13"/>
                  </a:lnTo>
                  <a:lnTo>
                    <a:pt x="27" y="13"/>
                  </a:lnTo>
                  <a:lnTo>
                    <a:pt x="21" y="11"/>
                  </a:lnTo>
                  <a:lnTo>
                    <a:pt x="14" y="11"/>
                  </a:lnTo>
                  <a:lnTo>
                    <a:pt x="14" y="9"/>
                  </a:lnTo>
                  <a:lnTo>
                    <a:pt x="14" y="7"/>
                  </a:lnTo>
                  <a:lnTo>
                    <a:pt x="12" y="5"/>
                  </a:lnTo>
                  <a:lnTo>
                    <a:pt x="11" y="2"/>
                  </a:lnTo>
                  <a:lnTo>
                    <a:pt x="11" y="2"/>
                  </a:lnTo>
                  <a:lnTo>
                    <a:pt x="9" y="2"/>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4" name="Freeform 5873"/>
            <p:cNvSpPr>
              <a:spLocks/>
            </p:cNvSpPr>
            <p:nvPr/>
          </p:nvSpPr>
          <p:spPr bwMode="auto">
            <a:xfrm>
              <a:off x="1367" y="2553"/>
              <a:ext cx="93" cy="39"/>
            </a:xfrm>
            <a:custGeom>
              <a:avLst/>
              <a:gdLst/>
              <a:ahLst/>
              <a:cxnLst>
                <a:cxn ang="0">
                  <a:pos x="7" y="0"/>
                </a:cxn>
                <a:cxn ang="0">
                  <a:pos x="5" y="0"/>
                </a:cxn>
                <a:cxn ang="0">
                  <a:pos x="2" y="2"/>
                </a:cxn>
                <a:cxn ang="0">
                  <a:pos x="3" y="7"/>
                </a:cxn>
                <a:cxn ang="0">
                  <a:pos x="5" y="11"/>
                </a:cxn>
                <a:cxn ang="0">
                  <a:pos x="3" y="13"/>
                </a:cxn>
                <a:cxn ang="0">
                  <a:pos x="2" y="20"/>
                </a:cxn>
                <a:cxn ang="0">
                  <a:pos x="2" y="23"/>
                </a:cxn>
                <a:cxn ang="0">
                  <a:pos x="3" y="21"/>
                </a:cxn>
                <a:cxn ang="0">
                  <a:pos x="12" y="21"/>
                </a:cxn>
                <a:cxn ang="0">
                  <a:pos x="19" y="23"/>
                </a:cxn>
                <a:cxn ang="0">
                  <a:pos x="27" y="32"/>
                </a:cxn>
                <a:cxn ang="0">
                  <a:pos x="30" y="30"/>
                </a:cxn>
                <a:cxn ang="0">
                  <a:pos x="34" y="39"/>
                </a:cxn>
                <a:cxn ang="0">
                  <a:pos x="46" y="34"/>
                </a:cxn>
                <a:cxn ang="0">
                  <a:pos x="41" y="27"/>
                </a:cxn>
                <a:cxn ang="0">
                  <a:pos x="41" y="25"/>
                </a:cxn>
                <a:cxn ang="0">
                  <a:pos x="46" y="21"/>
                </a:cxn>
                <a:cxn ang="0">
                  <a:pos x="52" y="16"/>
                </a:cxn>
                <a:cxn ang="0">
                  <a:pos x="55" y="11"/>
                </a:cxn>
                <a:cxn ang="0">
                  <a:pos x="61" y="11"/>
                </a:cxn>
                <a:cxn ang="0">
                  <a:pos x="73" y="20"/>
                </a:cxn>
                <a:cxn ang="0">
                  <a:pos x="78" y="18"/>
                </a:cxn>
                <a:cxn ang="0">
                  <a:pos x="80" y="20"/>
                </a:cxn>
                <a:cxn ang="0">
                  <a:pos x="77" y="23"/>
                </a:cxn>
                <a:cxn ang="0">
                  <a:pos x="75" y="30"/>
                </a:cxn>
                <a:cxn ang="0">
                  <a:pos x="82" y="37"/>
                </a:cxn>
                <a:cxn ang="0">
                  <a:pos x="82" y="36"/>
                </a:cxn>
                <a:cxn ang="0">
                  <a:pos x="85" y="32"/>
                </a:cxn>
                <a:cxn ang="0">
                  <a:pos x="87" y="32"/>
                </a:cxn>
                <a:cxn ang="0">
                  <a:pos x="93" y="25"/>
                </a:cxn>
                <a:cxn ang="0">
                  <a:pos x="91" y="25"/>
                </a:cxn>
                <a:cxn ang="0">
                  <a:pos x="91" y="20"/>
                </a:cxn>
                <a:cxn ang="0">
                  <a:pos x="89" y="20"/>
                </a:cxn>
                <a:cxn ang="0">
                  <a:pos x="89" y="16"/>
                </a:cxn>
                <a:cxn ang="0">
                  <a:pos x="64" y="2"/>
                </a:cxn>
                <a:cxn ang="0">
                  <a:pos x="53" y="0"/>
                </a:cxn>
                <a:cxn ang="0">
                  <a:pos x="52" y="7"/>
                </a:cxn>
                <a:cxn ang="0">
                  <a:pos x="48" y="9"/>
                </a:cxn>
                <a:cxn ang="0">
                  <a:pos x="46" y="5"/>
                </a:cxn>
                <a:cxn ang="0">
                  <a:pos x="41" y="9"/>
                </a:cxn>
                <a:cxn ang="0">
                  <a:pos x="32" y="13"/>
                </a:cxn>
                <a:cxn ang="0">
                  <a:pos x="27" y="13"/>
                </a:cxn>
                <a:cxn ang="0">
                  <a:pos x="14" y="11"/>
                </a:cxn>
                <a:cxn ang="0">
                  <a:pos x="14" y="7"/>
                </a:cxn>
                <a:cxn ang="0">
                  <a:pos x="11" y="2"/>
                </a:cxn>
                <a:cxn ang="0">
                  <a:pos x="9" y="2"/>
                </a:cxn>
              </a:cxnLst>
              <a:rect l="0" t="0" r="r" b="b"/>
              <a:pathLst>
                <a:path w="93" h="39">
                  <a:moveTo>
                    <a:pt x="7" y="0"/>
                  </a:moveTo>
                  <a:lnTo>
                    <a:pt x="7" y="0"/>
                  </a:lnTo>
                  <a:lnTo>
                    <a:pt x="7" y="0"/>
                  </a:lnTo>
                  <a:lnTo>
                    <a:pt x="5" y="0"/>
                  </a:lnTo>
                  <a:lnTo>
                    <a:pt x="3" y="0"/>
                  </a:lnTo>
                  <a:lnTo>
                    <a:pt x="2" y="2"/>
                  </a:lnTo>
                  <a:lnTo>
                    <a:pt x="2" y="7"/>
                  </a:lnTo>
                  <a:lnTo>
                    <a:pt x="3" y="7"/>
                  </a:lnTo>
                  <a:lnTo>
                    <a:pt x="5" y="9"/>
                  </a:lnTo>
                  <a:lnTo>
                    <a:pt x="5" y="11"/>
                  </a:lnTo>
                  <a:lnTo>
                    <a:pt x="3" y="13"/>
                  </a:lnTo>
                  <a:lnTo>
                    <a:pt x="3" y="13"/>
                  </a:lnTo>
                  <a:lnTo>
                    <a:pt x="3" y="16"/>
                  </a:lnTo>
                  <a:lnTo>
                    <a:pt x="2" y="20"/>
                  </a:lnTo>
                  <a:lnTo>
                    <a:pt x="0" y="20"/>
                  </a:lnTo>
                  <a:lnTo>
                    <a:pt x="2" y="23"/>
                  </a:lnTo>
                  <a:lnTo>
                    <a:pt x="2" y="23"/>
                  </a:lnTo>
                  <a:lnTo>
                    <a:pt x="3" y="21"/>
                  </a:lnTo>
                  <a:lnTo>
                    <a:pt x="3" y="21"/>
                  </a:lnTo>
                  <a:lnTo>
                    <a:pt x="12" y="21"/>
                  </a:lnTo>
                  <a:lnTo>
                    <a:pt x="18" y="23"/>
                  </a:lnTo>
                  <a:lnTo>
                    <a:pt x="19" y="23"/>
                  </a:lnTo>
                  <a:lnTo>
                    <a:pt x="21" y="23"/>
                  </a:lnTo>
                  <a:lnTo>
                    <a:pt x="27" y="32"/>
                  </a:lnTo>
                  <a:lnTo>
                    <a:pt x="28" y="32"/>
                  </a:lnTo>
                  <a:lnTo>
                    <a:pt x="30" y="30"/>
                  </a:lnTo>
                  <a:lnTo>
                    <a:pt x="32" y="30"/>
                  </a:lnTo>
                  <a:lnTo>
                    <a:pt x="34" y="39"/>
                  </a:lnTo>
                  <a:lnTo>
                    <a:pt x="39" y="39"/>
                  </a:lnTo>
                  <a:lnTo>
                    <a:pt x="46" y="34"/>
                  </a:lnTo>
                  <a:lnTo>
                    <a:pt x="46" y="32"/>
                  </a:lnTo>
                  <a:lnTo>
                    <a:pt x="41" y="27"/>
                  </a:lnTo>
                  <a:lnTo>
                    <a:pt x="41" y="27"/>
                  </a:lnTo>
                  <a:lnTo>
                    <a:pt x="41" y="25"/>
                  </a:lnTo>
                  <a:lnTo>
                    <a:pt x="41" y="23"/>
                  </a:lnTo>
                  <a:lnTo>
                    <a:pt x="46" y="21"/>
                  </a:lnTo>
                  <a:lnTo>
                    <a:pt x="46" y="21"/>
                  </a:lnTo>
                  <a:lnTo>
                    <a:pt x="52" y="16"/>
                  </a:lnTo>
                  <a:lnTo>
                    <a:pt x="55" y="11"/>
                  </a:lnTo>
                  <a:lnTo>
                    <a:pt x="55" y="11"/>
                  </a:lnTo>
                  <a:lnTo>
                    <a:pt x="59" y="11"/>
                  </a:lnTo>
                  <a:lnTo>
                    <a:pt x="61" y="11"/>
                  </a:lnTo>
                  <a:lnTo>
                    <a:pt x="71" y="16"/>
                  </a:lnTo>
                  <a:lnTo>
                    <a:pt x="73" y="20"/>
                  </a:lnTo>
                  <a:lnTo>
                    <a:pt x="77" y="18"/>
                  </a:lnTo>
                  <a:lnTo>
                    <a:pt x="78" y="18"/>
                  </a:lnTo>
                  <a:lnTo>
                    <a:pt x="80" y="20"/>
                  </a:lnTo>
                  <a:lnTo>
                    <a:pt x="80" y="20"/>
                  </a:lnTo>
                  <a:lnTo>
                    <a:pt x="78" y="21"/>
                  </a:lnTo>
                  <a:lnTo>
                    <a:pt x="77" y="23"/>
                  </a:lnTo>
                  <a:lnTo>
                    <a:pt x="75" y="27"/>
                  </a:lnTo>
                  <a:lnTo>
                    <a:pt x="75" y="30"/>
                  </a:lnTo>
                  <a:lnTo>
                    <a:pt x="80" y="36"/>
                  </a:lnTo>
                  <a:lnTo>
                    <a:pt x="82" y="37"/>
                  </a:lnTo>
                  <a:lnTo>
                    <a:pt x="82" y="37"/>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5"/>
                  </a:lnTo>
                  <a:lnTo>
                    <a:pt x="64" y="2"/>
                  </a:lnTo>
                  <a:lnTo>
                    <a:pt x="61" y="0"/>
                  </a:lnTo>
                  <a:lnTo>
                    <a:pt x="53" y="0"/>
                  </a:lnTo>
                  <a:lnTo>
                    <a:pt x="52" y="4"/>
                  </a:lnTo>
                  <a:lnTo>
                    <a:pt x="52" y="7"/>
                  </a:lnTo>
                  <a:lnTo>
                    <a:pt x="50" y="9"/>
                  </a:lnTo>
                  <a:lnTo>
                    <a:pt x="48" y="9"/>
                  </a:lnTo>
                  <a:lnTo>
                    <a:pt x="48" y="5"/>
                  </a:lnTo>
                  <a:lnTo>
                    <a:pt x="46" y="5"/>
                  </a:lnTo>
                  <a:lnTo>
                    <a:pt x="46" y="5"/>
                  </a:lnTo>
                  <a:lnTo>
                    <a:pt x="41" y="9"/>
                  </a:lnTo>
                  <a:lnTo>
                    <a:pt x="34" y="11"/>
                  </a:lnTo>
                  <a:lnTo>
                    <a:pt x="32" y="13"/>
                  </a:lnTo>
                  <a:lnTo>
                    <a:pt x="32" y="13"/>
                  </a:lnTo>
                  <a:lnTo>
                    <a:pt x="27" y="13"/>
                  </a:lnTo>
                  <a:lnTo>
                    <a:pt x="21" y="11"/>
                  </a:lnTo>
                  <a:lnTo>
                    <a:pt x="14" y="11"/>
                  </a:lnTo>
                  <a:lnTo>
                    <a:pt x="14" y="9"/>
                  </a:lnTo>
                  <a:lnTo>
                    <a:pt x="14" y="7"/>
                  </a:lnTo>
                  <a:lnTo>
                    <a:pt x="12" y="5"/>
                  </a:lnTo>
                  <a:lnTo>
                    <a:pt x="11" y="2"/>
                  </a:lnTo>
                  <a:lnTo>
                    <a:pt x="11" y="2"/>
                  </a:lnTo>
                  <a:lnTo>
                    <a:pt x="9" y="2"/>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455" name="Freeform 5874"/>
            <p:cNvSpPr>
              <a:spLocks/>
            </p:cNvSpPr>
            <p:nvPr/>
          </p:nvSpPr>
          <p:spPr bwMode="auto">
            <a:xfrm>
              <a:off x="1221" y="2417"/>
              <a:ext cx="62" cy="70"/>
            </a:xfrm>
            <a:custGeom>
              <a:avLst/>
              <a:gdLst/>
              <a:ahLst/>
              <a:cxnLst>
                <a:cxn ang="0">
                  <a:pos x="19" y="0"/>
                </a:cxn>
                <a:cxn ang="0">
                  <a:pos x="10" y="9"/>
                </a:cxn>
                <a:cxn ang="0">
                  <a:pos x="23" y="18"/>
                </a:cxn>
                <a:cxn ang="0">
                  <a:pos x="26" y="24"/>
                </a:cxn>
                <a:cxn ang="0">
                  <a:pos x="26" y="29"/>
                </a:cxn>
                <a:cxn ang="0">
                  <a:pos x="26" y="29"/>
                </a:cxn>
                <a:cxn ang="0">
                  <a:pos x="3" y="41"/>
                </a:cxn>
                <a:cxn ang="0">
                  <a:pos x="1" y="47"/>
                </a:cxn>
                <a:cxn ang="0">
                  <a:pos x="1" y="49"/>
                </a:cxn>
                <a:cxn ang="0">
                  <a:pos x="0" y="50"/>
                </a:cxn>
                <a:cxn ang="0">
                  <a:pos x="0" y="56"/>
                </a:cxn>
                <a:cxn ang="0">
                  <a:pos x="1" y="58"/>
                </a:cxn>
                <a:cxn ang="0">
                  <a:pos x="3" y="59"/>
                </a:cxn>
                <a:cxn ang="0">
                  <a:pos x="12" y="65"/>
                </a:cxn>
                <a:cxn ang="0">
                  <a:pos x="33" y="70"/>
                </a:cxn>
                <a:cxn ang="0">
                  <a:pos x="35" y="65"/>
                </a:cxn>
                <a:cxn ang="0">
                  <a:pos x="39" y="63"/>
                </a:cxn>
                <a:cxn ang="0">
                  <a:pos x="42" y="61"/>
                </a:cxn>
                <a:cxn ang="0">
                  <a:pos x="44" y="58"/>
                </a:cxn>
                <a:cxn ang="0">
                  <a:pos x="44" y="56"/>
                </a:cxn>
                <a:cxn ang="0">
                  <a:pos x="48" y="52"/>
                </a:cxn>
                <a:cxn ang="0">
                  <a:pos x="46" y="52"/>
                </a:cxn>
                <a:cxn ang="0">
                  <a:pos x="46" y="49"/>
                </a:cxn>
                <a:cxn ang="0">
                  <a:pos x="49" y="47"/>
                </a:cxn>
                <a:cxn ang="0">
                  <a:pos x="60" y="40"/>
                </a:cxn>
                <a:cxn ang="0">
                  <a:pos x="62" y="36"/>
                </a:cxn>
                <a:cxn ang="0">
                  <a:pos x="60" y="36"/>
                </a:cxn>
                <a:cxn ang="0">
                  <a:pos x="58" y="34"/>
                </a:cxn>
                <a:cxn ang="0">
                  <a:pos x="55" y="36"/>
                </a:cxn>
                <a:cxn ang="0">
                  <a:pos x="53" y="33"/>
                </a:cxn>
                <a:cxn ang="0">
                  <a:pos x="49" y="33"/>
                </a:cxn>
                <a:cxn ang="0">
                  <a:pos x="48" y="31"/>
                </a:cxn>
              </a:cxnLst>
              <a:rect l="0" t="0" r="r" b="b"/>
              <a:pathLst>
                <a:path w="62" h="70">
                  <a:moveTo>
                    <a:pt x="48" y="0"/>
                  </a:moveTo>
                  <a:lnTo>
                    <a:pt x="19" y="0"/>
                  </a:lnTo>
                  <a:lnTo>
                    <a:pt x="19" y="9"/>
                  </a:lnTo>
                  <a:lnTo>
                    <a:pt x="10" y="9"/>
                  </a:lnTo>
                  <a:lnTo>
                    <a:pt x="10" y="8"/>
                  </a:lnTo>
                  <a:lnTo>
                    <a:pt x="23" y="18"/>
                  </a:lnTo>
                  <a:lnTo>
                    <a:pt x="23" y="22"/>
                  </a:lnTo>
                  <a:lnTo>
                    <a:pt x="26" y="24"/>
                  </a:lnTo>
                  <a:lnTo>
                    <a:pt x="26" y="25"/>
                  </a:lnTo>
                  <a:lnTo>
                    <a:pt x="26" y="29"/>
                  </a:lnTo>
                  <a:lnTo>
                    <a:pt x="26" y="29"/>
                  </a:lnTo>
                  <a:lnTo>
                    <a:pt x="26" y="29"/>
                  </a:lnTo>
                  <a:lnTo>
                    <a:pt x="10" y="31"/>
                  </a:lnTo>
                  <a:lnTo>
                    <a:pt x="3" y="41"/>
                  </a:lnTo>
                  <a:lnTo>
                    <a:pt x="3" y="41"/>
                  </a:lnTo>
                  <a:lnTo>
                    <a:pt x="1" y="47"/>
                  </a:lnTo>
                  <a:lnTo>
                    <a:pt x="1" y="47"/>
                  </a:lnTo>
                  <a:lnTo>
                    <a:pt x="1" y="49"/>
                  </a:lnTo>
                  <a:lnTo>
                    <a:pt x="1" y="50"/>
                  </a:lnTo>
                  <a:lnTo>
                    <a:pt x="0" y="50"/>
                  </a:lnTo>
                  <a:lnTo>
                    <a:pt x="0" y="56"/>
                  </a:lnTo>
                  <a:lnTo>
                    <a:pt x="0" y="56"/>
                  </a:lnTo>
                  <a:lnTo>
                    <a:pt x="0" y="56"/>
                  </a:lnTo>
                  <a:lnTo>
                    <a:pt x="1" y="58"/>
                  </a:lnTo>
                  <a:lnTo>
                    <a:pt x="1" y="58"/>
                  </a:lnTo>
                  <a:lnTo>
                    <a:pt x="3" y="59"/>
                  </a:lnTo>
                  <a:lnTo>
                    <a:pt x="5" y="59"/>
                  </a:lnTo>
                  <a:lnTo>
                    <a:pt x="12" y="65"/>
                  </a:lnTo>
                  <a:lnTo>
                    <a:pt x="32" y="68"/>
                  </a:lnTo>
                  <a:lnTo>
                    <a:pt x="33" y="70"/>
                  </a:lnTo>
                  <a:lnTo>
                    <a:pt x="33" y="68"/>
                  </a:lnTo>
                  <a:lnTo>
                    <a:pt x="35" y="65"/>
                  </a:lnTo>
                  <a:lnTo>
                    <a:pt x="39" y="65"/>
                  </a:lnTo>
                  <a:lnTo>
                    <a:pt x="39" y="63"/>
                  </a:lnTo>
                  <a:lnTo>
                    <a:pt x="41" y="63"/>
                  </a:lnTo>
                  <a:lnTo>
                    <a:pt x="42" y="61"/>
                  </a:lnTo>
                  <a:lnTo>
                    <a:pt x="42" y="59"/>
                  </a:lnTo>
                  <a:lnTo>
                    <a:pt x="44" y="58"/>
                  </a:lnTo>
                  <a:lnTo>
                    <a:pt x="44" y="58"/>
                  </a:lnTo>
                  <a:lnTo>
                    <a:pt x="44" y="56"/>
                  </a:lnTo>
                  <a:lnTo>
                    <a:pt x="48" y="54"/>
                  </a:lnTo>
                  <a:lnTo>
                    <a:pt x="48" y="52"/>
                  </a:lnTo>
                  <a:lnTo>
                    <a:pt x="46" y="52"/>
                  </a:lnTo>
                  <a:lnTo>
                    <a:pt x="46" y="52"/>
                  </a:lnTo>
                  <a:lnTo>
                    <a:pt x="46" y="50"/>
                  </a:lnTo>
                  <a:lnTo>
                    <a:pt x="46" y="49"/>
                  </a:lnTo>
                  <a:lnTo>
                    <a:pt x="49" y="47"/>
                  </a:lnTo>
                  <a:lnTo>
                    <a:pt x="49" y="47"/>
                  </a:lnTo>
                  <a:lnTo>
                    <a:pt x="51" y="47"/>
                  </a:lnTo>
                  <a:lnTo>
                    <a:pt x="60" y="40"/>
                  </a:lnTo>
                  <a:lnTo>
                    <a:pt x="62" y="36"/>
                  </a:lnTo>
                  <a:lnTo>
                    <a:pt x="62" y="36"/>
                  </a:lnTo>
                  <a:lnTo>
                    <a:pt x="60" y="36"/>
                  </a:lnTo>
                  <a:lnTo>
                    <a:pt x="60" y="36"/>
                  </a:lnTo>
                  <a:lnTo>
                    <a:pt x="60" y="34"/>
                  </a:lnTo>
                  <a:lnTo>
                    <a:pt x="58" y="34"/>
                  </a:lnTo>
                  <a:lnTo>
                    <a:pt x="57" y="36"/>
                  </a:lnTo>
                  <a:lnTo>
                    <a:pt x="55" y="36"/>
                  </a:lnTo>
                  <a:lnTo>
                    <a:pt x="53" y="34"/>
                  </a:lnTo>
                  <a:lnTo>
                    <a:pt x="53" y="33"/>
                  </a:lnTo>
                  <a:lnTo>
                    <a:pt x="53" y="33"/>
                  </a:lnTo>
                  <a:lnTo>
                    <a:pt x="49" y="33"/>
                  </a:lnTo>
                  <a:lnTo>
                    <a:pt x="46" y="33"/>
                  </a:lnTo>
                  <a:lnTo>
                    <a:pt x="48" y="31"/>
                  </a:lnTo>
                  <a:lnTo>
                    <a:pt x="48"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6" name="Freeform 5875"/>
            <p:cNvSpPr>
              <a:spLocks/>
            </p:cNvSpPr>
            <p:nvPr/>
          </p:nvSpPr>
          <p:spPr bwMode="auto">
            <a:xfrm>
              <a:off x="1221" y="2417"/>
              <a:ext cx="62" cy="70"/>
            </a:xfrm>
            <a:custGeom>
              <a:avLst/>
              <a:gdLst/>
              <a:ahLst/>
              <a:cxnLst>
                <a:cxn ang="0">
                  <a:pos x="19" y="0"/>
                </a:cxn>
                <a:cxn ang="0">
                  <a:pos x="10" y="9"/>
                </a:cxn>
                <a:cxn ang="0">
                  <a:pos x="23" y="18"/>
                </a:cxn>
                <a:cxn ang="0">
                  <a:pos x="26" y="24"/>
                </a:cxn>
                <a:cxn ang="0">
                  <a:pos x="26" y="29"/>
                </a:cxn>
                <a:cxn ang="0">
                  <a:pos x="26" y="29"/>
                </a:cxn>
                <a:cxn ang="0">
                  <a:pos x="3" y="41"/>
                </a:cxn>
                <a:cxn ang="0">
                  <a:pos x="1" y="47"/>
                </a:cxn>
                <a:cxn ang="0">
                  <a:pos x="1" y="49"/>
                </a:cxn>
                <a:cxn ang="0">
                  <a:pos x="0" y="50"/>
                </a:cxn>
                <a:cxn ang="0">
                  <a:pos x="0" y="56"/>
                </a:cxn>
                <a:cxn ang="0">
                  <a:pos x="1" y="58"/>
                </a:cxn>
                <a:cxn ang="0">
                  <a:pos x="3" y="59"/>
                </a:cxn>
                <a:cxn ang="0">
                  <a:pos x="12" y="65"/>
                </a:cxn>
                <a:cxn ang="0">
                  <a:pos x="33" y="70"/>
                </a:cxn>
                <a:cxn ang="0">
                  <a:pos x="35" y="65"/>
                </a:cxn>
                <a:cxn ang="0">
                  <a:pos x="39" y="63"/>
                </a:cxn>
                <a:cxn ang="0">
                  <a:pos x="42" y="61"/>
                </a:cxn>
                <a:cxn ang="0">
                  <a:pos x="44" y="58"/>
                </a:cxn>
                <a:cxn ang="0">
                  <a:pos x="44" y="56"/>
                </a:cxn>
                <a:cxn ang="0">
                  <a:pos x="48" y="52"/>
                </a:cxn>
                <a:cxn ang="0">
                  <a:pos x="46" y="52"/>
                </a:cxn>
                <a:cxn ang="0">
                  <a:pos x="46" y="49"/>
                </a:cxn>
                <a:cxn ang="0">
                  <a:pos x="49" y="47"/>
                </a:cxn>
                <a:cxn ang="0">
                  <a:pos x="60" y="40"/>
                </a:cxn>
                <a:cxn ang="0">
                  <a:pos x="62" y="36"/>
                </a:cxn>
                <a:cxn ang="0">
                  <a:pos x="60" y="36"/>
                </a:cxn>
                <a:cxn ang="0">
                  <a:pos x="58" y="34"/>
                </a:cxn>
                <a:cxn ang="0">
                  <a:pos x="55" y="36"/>
                </a:cxn>
                <a:cxn ang="0">
                  <a:pos x="53" y="33"/>
                </a:cxn>
                <a:cxn ang="0">
                  <a:pos x="49" y="33"/>
                </a:cxn>
                <a:cxn ang="0">
                  <a:pos x="48" y="31"/>
                </a:cxn>
              </a:cxnLst>
              <a:rect l="0" t="0" r="r" b="b"/>
              <a:pathLst>
                <a:path w="62" h="70">
                  <a:moveTo>
                    <a:pt x="48" y="0"/>
                  </a:moveTo>
                  <a:lnTo>
                    <a:pt x="19" y="0"/>
                  </a:lnTo>
                  <a:lnTo>
                    <a:pt x="19" y="9"/>
                  </a:lnTo>
                  <a:lnTo>
                    <a:pt x="10" y="9"/>
                  </a:lnTo>
                  <a:lnTo>
                    <a:pt x="10" y="8"/>
                  </a:lnTo>
                  <a:lnTo>
                    <a:pt x="23" y="18"/>
                  </a:lnTo>
                  <a:lnTo>
                    <a:pt x="23" y="22"/>
                  </a:lnTo>
                  <a:lnTo>
                    <a:pt x="26" y="24"/>
                  </a:lnTo>
                  <a:lnTo>
                    <a:pt x="26" y="25"/>
                  </a:lnTo>
                  <a:lnTo>
                    <a:pt x="26" y="29"/>
                  </a:lnTo>
                  <a:lnTo>
                    <a:pt x="26" y="29"/>
                  </a:lnTo>
                  <a:lnTo>
                    <a:pt x="26" y="29"/>
                  </a:lnTo>
                  <a:lnTo>
                    <a:pt x="10" y="31"/>
                  </a:lnTo>
                  <a:lnTo>
                    <a:pt x="3" y="41"/>
                  </a:lnTo>
                  <a:lnTo>
                    <a:pt x="3" y="41"/>
                  </a:lnTo>
                  <a:lnTo>
                    <a:pt x="1" y="47"/>
                  </a:lnTo>
                  <a:lnTo>
                    <a:pt x="1" y="47"/>
                  </a:lnTo>
                  <a:lnTo>
                    <a:pt x="1" y="49"/>
                  </a:lnTo>
                  <a:lnTo>
                    <a:pt x="1" y="50"/>
                  </a:lnTo>
                  <a:lnTo>
                    <a:pt x="0" y="50"/>
                  </a:lnTo>
                  <a:lnTo>
                    <a:pt x="0" y="56"/>
                  </a:lnTo>
                  <a:lnTo>
                    <a:pt x="0" y="56"/>
                  </a:lnTo>
                  <a:lnTo>
                    <a:pt x="0" y="56"/>
                  </a:lnTo>
                  <a:lnTo>
                    <a:pt x="1" y="58"/>
                  </a:lnTo>
                  <a:lnTo>
                    <a:pt x="1" y="58"/>
                  </a:lnTo>
                  <a:lnTo>
                    <a:pt x="3" y="59"/>
                  </a:lnTo>
                  <a:lnTo>
                    <a:pt x="5" y="59"/>
                  </a:lnTo>
                  <a:lnTo>
                    <a:pt x="12" y="65"/>
                  </a:lnTo>
                  <a:lnTo>
                    <a:pt x="32" y="68"/>
                  </a:lnTo>
                  <a:lnTo>
                    <a:pt x="33" y="70"/>
                  </a:lnTo>
                  <a:lnTo>
                    <a:pt x="33" y="68"/>
                  </a:lnTo>
                  <a:lnTo>
                    <a:pt x="35" y="65"/>
                  </a:lnTo>
                  <a:lnTo>
                    <a:pt x="39" y="65"/>
                  </a:lnTo>
                  <a:lnTo>
                    <a:pt x="39" y="63"/>
                  </a:lnTo>
                  <a:lnTo>
                    <a:pt x="41" y="63"/>
                  </a:lnTo>
                  <a:lnTo>
                    <a:pt x="42" y="61"/>
                  </a:lnTo>
                  <a:lnTo>
                    <a:pt x="42" y="59"/>
                  </a:lnTo>
                  <a:lnTo>
                    <a:pt x="44" y="58"/>
                  </a:lnTo>
                  <a:lnTo>
                    <a:pt x="44" y="58"/>
                  </a:lnTo>
                  <a:lnTo>
                    <a:pt x="44" y="56"/>
                  </a:lnTo>
                  <a:lnTo>
                    <a:pt x="48" y="54"/>
                  </a:lnTo>
                  <a:lnTo>
                    <a:pt x="48" y="52"/>
                  </a:lnTo>
                  <a:lnTo>
                    <a:pt x="46" y="52"/>
                  </a:lnTo>
                  <a:lnTo>
                    <a:pt x="46" y="52"/>
                  </a:lnTo>
                  <a:lnTo>
                    <a:pt x="46" y="50"/>
                  </a:lnTo>
                  <a:lnTo>
                    <a:pt x="46" y="49"/>
                  </a:lnTo>
                  <a:lnTo>
                    <a:pt x="49" y="47"/>
                  </a:lnTo>
                  <a:lnTo>
                    <a:pt x="49" y="47"/>
                  </a:lnTo>
                  <a:lnTo>
                    <a:pt x="51" y="47"/>
                  </a:lnTo>
                  <a:lnTo>
                    <a:pt x="60" y="40"/>
                  </a:lnTo>
                  <a:lnTo>
                    <a:pt x="62" y="36"/>
                  </a:lnTo>
                  <a:lnTo>
                    <a:pt x="62" y="36"/>
                  </a:lnTo>
                  <a:lnTo>
                    <a:pt x="60" y="36"/>
                  </a:lnTo>
                  <a:lnTo>
                    <a:pt x="60" y="36"/>
                  </a:lnTo>
                  <a:lnTo>
                    <a:pt x="60" y="34"/>
                  </a:lnTo>
                  <a:lnTo>
                    <a:pt x="58" y="34"/>
                  </a:lnTo>
                  <a:lnTo>
                    <a:pt x="57" y="36"/>
                  </a:lnTo>
                  <a:lnTo>
                    <a:pt x="55" y="36"/>
                  </a:lnTo>
                  <a:lnTo>
                    <a:pt x="53" y="34"/>
                  </a:lnTo>
                  <a:lnTo>
                    <a:pt x="53" y="33"/>
                  </a:lnTo>
                  <a:lnTo>
                    <a:pt x="53" y="33"/>
                  </a:lnTo>
                  <a:lnTo>
                    <a:pt x="49" y="33"/>
                  </a:lnTo>
                  <a:lnTo>
                    <a:pt x="46" y="33"/>
                  </a:lnTo>
                  <a:lnTo>
                    <a:pt x="48" y="31"/>
                  </a:lnTo>
                  <a:lnTo>
                    <a:pt x="48"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7" name="Freeform 5876"/>
            <p:cNvSpPr>
              <a:spLocks/>
            </p:cNvSpPr>
            <p:nvPr/>
          </p:nvSpPr>
          <p:spPr bwMode="auto">
            <a:xfrm>
              <a:off x="1545" y="2383"/>
              <a:ext cx="56" cy="38"/>
            </a:xfrm>
            <a:custGeom>
              <a:avLst/>
              <a:gdLst/>
              <a:ahLst/>
              <a:cxnLst>
                <a:cxn ang="0">
                  <a:pos x="2" y="2"/>
                </a:cxn>
                <a:cxn ang="0">
                  <a:pos x="2" y="0"/>
                </a:cxn>
                <a:cxn ang="0">
                  <a:pos x="4" y="0"/>
                </a:cxn>
                <a:cxn ang="0">
                  <a:pos x="18" y="0"/>
                </a:cxn>
                <a:cxn ang="0">
                  <a:pos x="27" y="4"/>
                </a:cxn>
                <a:cxn ang="0">
                  <a:pos x="31" y="4"/>
                </a:cxn>
                <a:cxn ang="0">
                  <a:pos x="32" y="6"/>
                </a:cxn>
                <a:cxn ang="0">
                  <a:pos x="32" y="9"/>
                </a:cxn>
                <a:cxn ang="0">
                  <a:pos x="34" y="9"/>
                </a:cxn>
                <a:cxn ang="0">
                  <a:pos x="41" y="9"/>
                </a:cxn>
                <a:cxn ang="0">
                  <a:pos x="43" y="11"/>
                </a:cxn>
                <a:cxn ang="0">
                  <a:pos x="43" y="11"/>
                </a:cxn>
                <a:cxn ang="0">
                  <a:pos x="41" y="13"/>
                </a:cxn>
                <a:cxn ang="0">
                  <a:pos x="38" y="13"/>
                </a:cxn>
                <a:cxn ang="0">
                  <a:pos x="38" y="15"/>
                </a:cxn>
                <a:cxn ang="0">
                  <a:pos x="41" y="15"/>
                </a:cxn>
                <a:cxn ang="0">
                  <a:pos x="48" y="15"/>
                </a:cxn>
                <a:cxn ang="0">
                  <a:pos x="54" y="20"/>
                </a:cxn>
                <a:cxn ang="0">
                  <a:pos x="56" y="22"/>
                </a:cxn>
                <a:cxn ang="0">
                  <a:pos x="56" y="22"/>
                </a:cxn>
                <a:cxn ang="0">
                  <a:pos x="56" y="24"/>
                </a:cxn>
                <a:cxn ang="0">
                  <a:pos x="54" y="27"/>
                </a:cxn>
                <a:cxn ang="0">
                  <a:pos x="52" y="29"/>
                </a:cxn>
                <a:cxn ang="0">
                  <a:pos x="50" y="29"/>
                </a:cxn>
                <a:cxn ang="0">
                  <a:pos x="48" y="27"/>
                </a:cxn>
                <a:cxn ang="0">
                  <a:pos x="45" y="25"/>
                </a:cxn>
                <a:cxn ang="0">
                  <a:pos x="31" y="25"/>
                </a:cxn>
                <a:cxn ang="0">
                  <a:pos x="29" y="27"/>
                </a:cxn>
                <a:cxn ang="0">
                  <a:pos x="29" y="29"/>
                </a:cxn>
                <a:cxn ang="0">
                  <a:pos x="27" y="29"/>
                </a:cxn>
                <a:cxn ang="0">
                  <a:pos x="22" y="31"/>
                </a:cxn>
                <a:cxn ang="0">
                  <a:pos x="20" y="27"/>
                </a:cxn>
                <a:cxn ang="0">
                  <a:pos x="20" y="27"/>
                </a:cxn>
                <a:cxn ang="0">
                  <a:pos x="18" y="25"/>
                </a:cxn>
                <a:cxn ang="0">
                  <a:pos x="15" y="27"/>
                </a:cxn>
                <a:cxn ang="0">
                  <a:pos x="9" y="34"/>
                </a:cxn>
                <a:cxn ang="0">
                  <a:pos x="9" y="36"/>
                </a:cxn>
                <a:cxn ang="0">
                  <a:pos x="7" y="38"/>
                </a:cxn>
                <a:cxn ang="0">
                  <a:pos x="6" y="38"/>
                </a:cxn>
                <a:cxn ang="0">
                  <a:pos x="6" y="38"/>
                </a:cxn>
                <a:cxn ang="0">
                  <a:pos x="4" y="36"/>
                </a:cxn>
                <a:cxn ang="0">
                  <a:pos x="4" y="36"/>
                </a:cxn>
                <a:cxn ang="0">
                  <a:pos x="4" y="33"/>
                </a:cxn>
                <a:cxn ang="0">
                  <a:pos x="2" y="33"/>
                </a:cxn>
                <a:cxn ang="0">
                  <a:pos x="2" y="31"/>
                </a:cxn>
                <a:cxn ang="0">
                  <a:pos x="4" y="27"/>
                </a:cxn>
                <a:cxn ang="0">
                  <a:pos x="2" y="25"/>
                </a:cxn>
                <a:cxn ang="0">
                  <a:pos x="0" y="24"/>
                </a:cxn>
                <a:cxn ang="0">
                  <a:pos x="0" y="22"/>
                </a:cxn>
                <a:cxn ang="0">
                  <a:pos x="2" y="22"/>
                </a:cxn>
                <a:cxn ang="0">
                  <a:pos x="4" y="20"/>
                </a:cxn>
                <a:cxn ang="0">
                  <a:pos x="4" y="15"/>
                </a:cxn>
                <a:cxn ang="0">
                  <a:pos x="4" y="15"/>
                </a:cxn>
                <a:cxn ang="0">
                  <a:pos x="6" y="13"/>
                </a:cxn>
                <a:cxn ang="0">
                  <a:pos x="4" y="11"/>
                </a:cxn>
                <a:cxn ang="0">
                  <a:pos x="4" y="8"/>
                </a:cxn>
                <a:cxn ang="0">
                  <a:pos x="4" y="4"/>
                </a:cxn>
                <a:cxn ang="0">
                  <a:pos x="2" y="2"/>
                </a:cxn>
                <a:cxn ang="0">
                  <a:pos x="2" y="2"/>
                </a:cxn>
              </a:cxnLst>
              <a:rect l="0" t="0" r="r" b="b"/>
              <a:pathLst>
                <a:path w="56" h="38">
                  <a:moveTo>
                    <a:pt x="2" y="2"/>
                  </a:moveTo>
                  <a:lnTo>
                    <a:pt x="2" y="0"/>
                  </a:lnTo>
                  <a:lnTo>
                    <a:pt x="4" y="0"/>
                  </a:lnTo>
                  <a:lnTo>
                    <a:pt x="18" y="0"/>
                  </a:lnTo>
                  <a:lnTo>
                    <a:pt x="27" y="4"/>
                  </a:lnTo>
                  <a:lnTo>
                    <a:pt x="31" y="4"/>
                  </a:lnTo>
                  <a:lnTo>
                    <a:pt x="32" y="6"/>
                  </a:lnTo>
                  <a:lnTo>
                    <a:pt x="32" y="9"/>
                  </a:lnTo>
                  <a:lnTo>
                    <a:pt x="34" y="9"/>
                  </a:lnTo>
                  <a:lnTo>
                    <a:pt x="41" y="9"/>
                  </a:lnTo>
                  <a:lnTo>
                    <a:pt x="43" y="11"/>
                  </a:lnTo>
                  <a:lnTo>
                    <a:pt x="43" y="11"/>
                  </a:lnTo>
                  <a:lnTo>
                    <a:pt x="41" y="13"/>
                  </a:lnTo>
                  <a:lnTo>
                    <a:pt x="38" y="13"/>
                  </a:lnTo>
                  <a:lnTo>
                    <a:pt x="38" y="15"/>
                  </a:lnTo>
                  <a:lnTo>
                    <a:pt x="41" y="15"/>
                  </a:lnTo>
                  <a:lnTo>
                    <a:pt x="48" y="15"/>
                  </a:lnTo>
                  <a:lnTo>
                    <a:pt x="54" y="20"/>
                  </a:lnTo>
                  <a:lnTo>
                    <a:pt x="56" y="22"/>
                  </a:lnTo>
                  <a:lnTo>
                    <a:pt x="56" y="22"/>
                  </a:lnTo>
                  <a:lnTo>
                    <a:pt x="56" y="24"/>
                  </a:lnTo>
                  <a:lnTo>
                    <a:pt x="54" y="27"/>
                  </a:lnTo>
                  <a:lnTo>
                    <a:pt x="52" y="29"/>
                  </a:lnTo>
                  <a:lnTo>
                    <a:pt x="50" y="29"/>
                  </a:lnTo>
                  <a:lnTo>
                    <a:pt x="48" y="27"/>
                  </a:lnTo>
                  <a:lnTo>
                    <a:pt x="45" y="25"/>
                  </a:lnTo>
                  <a:lnTo>
                    <a:pt x="31" y="25"/>
                  </a:lnTo>
                  <a:lnTo>
                    <a:pt x="29" y="27"/>
                  </a:lnTo>
                  <a:lnTo>
                    <a:pt x="29" y="29"/>
                  </a:lnTo>
                  <a:lnTo>
                    <a:pt x="27" y="29"/>
                  </a:lnTo>
                  <a:lnTo>
                    <a:pt x="22" y="31"/>
                  </a:lnTo>
                  <a:lnTo>
                    <a:pt x="20" y="27"/>
                  </a:lnTo>
                  <a:lnTo>
                    <a:pt x="20" y="27"/>
                  </a:lnTo>
                  <a:lnTo>
                    <a:pt x="18" y="25"/>
                  </a:lnTo>
                  <a:lnTo>
                    <a:pt x="15" y="27"/>
                  </a:lnTo>
                  <a:lnTo>
                    <a:pt x="9" y="34"/>
                  </a:lnTo>
                  <a:lnTo>
                    <a:pt x="9" y="36"/>
                  </a:lnTo>
                  <a:lnTo>
                    <a:pt x="7" y="38"/>
                  </a:lnTo>
                  <a:lnTo>
                    <a:pt x="6" y="38"/>
                  </a:lnTo>
                  <a:lnTo>
                    <a:pt x="6" y="38"/>
                  </a:lnTo>
                  <a:lnTo>
                    <a:pt x="4" y="36"/>
                  </a:lnTo>
                  <a:lnTo>
                    <a:pt x="4" y="36"/>
                  </a:lnTo>
                  <a:lnTo>
                    <a:pt x="4" y="33"/>
                  </a:lnTo>
                  <a:lnTo>
                    <a:pt x="2" y="33"/>
                  </a:lnTo>
                  <a:lnTo>
                    <a:pt x="2" y="31"/>
                  </a:lnTo>
                  <a:lnTo>
                    <a:pt x="4" y="27"/>
                  </a:lnTo>
                  <a:lnTo>
                    <a:pt x="2" y="25"/>
                  </a:lnTo>
                  <a:lnTo>
                    <a:pt x="0" y="24"/>
                  </a:lnTo>
                  <a:lnTo>
                    <a:pt x="0" y="22"/>
                  </a:lnTo>
                  <a:lnTo>
                    <a:pt x="2" y="22"/>
                  </a:lnTo>
                  <a:lnTo>
                    <a:pt x="4" y="20"/>
                  </a:lnTo>
                  <a:lnTo>
                    <a:pt x="4" y="15"/>
                  </a:lnTo>
                  <a:lnTo>
                    <a:pt x="4" y="15"/>
                  </a:lnTo>
                  <a:lnTo>
                    <a:pt x="6" y="13"/>
                  </a:lnTo>
                  <a:lnTo>
                    <a:pt x="4" y="11"/>
                  </a:lnTo>
                  <a:lnTo>
                    <a:pt x="4" y="8"/>
                  </a:lnTo>
                  <a:lnTo>
                    <a:pt x="4" y="4"/>
                  </a:lnTo>
                  <a:lnTo>
                    <a:pt x="2" y="2"/>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58" name="Freeform 5877"/>
            <p:cNvSpPr>
              <a:spLocks/>
            </p:cNvSpPr>
            <p:nvPr/>
          </p:nvSpPr>
          <p:spPr bwMode="auto">
            <a:xfrm>
              <a:off x="1545" y="2383"/>
              <a:ext cx="56" cy="38"/>
            </a:xfrm>
            <a:custGeom>
              <a:avLst/>
              <a:gdLst/>
              <a:ahLst/>
              <a:cxnLst>
                <a:cxn ang="0">
                  <a:pos x="2" y="2"/>
                </a:cxn>
                <a:cxn ang="0">
                  <a:pos x="2" y="0"/>
                </a:cxn>
                <a:cxn ang="0">
                  <a:pos x="4" y="0"/>
                </a:cxn>
                <a:cxn ang="0">
                  <a:pos x="18" y="0"/>
                </a:cxn>
                <a:cxn ang="0">
                  <a:pos x="27" y="4"/>
                </a:cxn>
                <a:cxn ang="0">
                  <a:pos x="31" y="4"/>
                </a:cxn>
                <a:cxn ang="0">
                  <a:pos x="32" y="6"/>
                </a:cxn>
                <a:cxn ang="0">
                  <a:pos x="32" y="9"/>
                </a:cxn>
                <a:cxn ang="0">
                  <a:pos x="34" y="9"/>
                </a:cxn>
                <a:cxn ang="0">
                  <a:pos x="41" y="9"/>
                </a:cxn>
                <a:cxn ang="0">
                  <a:pos x="43" y="11"/>
                </a:cxn>
                <a:cxn ang="0">
                  <a:pos x="43" y="11"/>
                </a:cxn>
                <a:cxn ang="0">
                  <a:pos x="41" y="13"/>
                </a:cxn>
                <a:cxn ang="0">
                  <a:pos x="38" y="13"/>
                </a:cxn>
                <a:cxn ang="0">
                  <a:pos x="38" y="15"/>
                </a:cxn>
                <a:cxn ang="0">
                  <a:pos x="41" y="15"/>
                </a:cxn>
                <a:cxn ang="0">
                  <a:pos x="48" y="15"/>
                </a:cxn>
                <a:cxn ang="0">
                  <a:pos x="54" y="20"/>
                </a:cxn>
                <a:cxn ang="0">
                  <a:pos x="56" y="22"/>
                </a:cxn>
                <a:cxn ang="0">
                  <a:pos x="56" y="22"/>
                </a:cxn>
                <a:cxn ang="0">
                  <a:pos x="56" y="24"/>
                </a:cxn>
                <a:cxn ang="0">
                  <a:pos x="54" y="27"/>
                </a:cxn>
                <a:cxn ang="0">
                  <a:pos x="52" y="29"/>
                </a:cxn>
                <a:cxn ang="0">
                  <a:pos x="50" y="29"/>
                </a:cxn>
                <a:cxn ang="0">
                  <a:pos x="48" y="27"/>
                </a:cxn>
                <a:cxn ang="0">
                  <a:pos x="45" y="25"/>
                </a:cxn>
                <a:cxn ang="0">
                  <a:pos x="31" y="25"/>
                </a:cxn>
                <a:cxn ang="0">
                  <a:pos x="29" y="27"/>
                </a:cxn>
                <a:cxn ang="0">
                  <a:pos x="29" y="29"/>
                </a:cxn>
                <a:cxn ang="0">
                  <a:pos x="27" y="29"/>
                </a:cxn>
                <a:cxn ang="0">
                  <a:pos x="22" y="31"/>
                </a:cxn>
                <a:cxn ang="0">
                  <a:pos x="20" y="27"/>
                </a:cxn>
                <a:cxn ang="0">
                  <a:pos x="20" y="27"/>
                </a:cxn>
                <a:cxn ang="0">
                  <a:pos x="18" y="25"/>
                </a:cxn>
                <a:cxn ang="0">
                  <a:pos x="15" y="27"/>
                </a:cxn>
                <a:cxn ang="0">
                  <a:pos x="9" y="34"/>
                </a:cxn>
                <a:cxn ang="0">
                  <a:pos x="9" y="36"/>
                </a:cxn>
                <a:cxn ang="0">
                  <a:pos x="7" y="38"/>
                </a:cxn>
                <a:cxn ang="0">
                  <a:pos x="6" y="38"/>
                </a:cxn>
                <a:cxn ang="0">
                  <a:pos x="6" y="38"/>
                </a:cxn>
                <a:cxn ang="0">
                  <a:pos x="4" y="36"/>
                </a:cxn>
                <a:cxn ang="0">
                  <a:pos x="4" y="36"/>
                </a:cxn>
                <a:cxn ang="0">
                  <a:pos x="4" y="33"/>
                </a:cxn>
                <a:cxn ang="0">
                  <a:pos x="2" y="33"/>
                </a:cxn>
                <a:cxn ang="0">
                  <a:pos x="2" y="31"/>
                </a:cxn>
                <a:cxn ang="0">
                  <a:pos x="4" y="27"/>
                </a:cxn>
                <a:cxn ang="0">
                  <a:pos x="2" y="25"/>
                </a:cxn>
                <a:cxn ang="0">
                  <a:pos x="0" y="24"/>
                </a:cxn>
                <a:cxn ang="0">
                  <a:pos x="0" y="22"/>
                </a:cxn>
                <a:cxn ang="0">
                  <a:pos x="2" y="22"/>
                </a:cxn>
                <a:cxn ang="0">
                  <a:pos x="4" y="20"/>
                </a:cxn>
                <a:cxn ang="0">
                  <a:pos x="4" y="15"/>
                </a:cxn>
                <a:cxn ang="0">
                  <a:pos x="4" y="15"/>
                </a:cxn>
                <a:cxn ang="0">
                  <a:pos x="6" y="13"/>
                </a:cxn>
                <a:cxn ang="0">
                  <a:pos x="4" y="11"/>
                </a:cxn>
                <a:cxn ang="0">
                  <a:pos x="4" y="8"/>
                </a:cxn>
                <a:cxn ang="0">
                  <a:pos x="4" y="4"/>
                </a:cxn>
                <a:cxn ang="0">
                  <a:pos x="2" y="2"/>
                </a:cxn>
                <a:cxn ang="0">
                  <a:pos x="2" y="2"/>
                </a:cxn>
              </a:cxnLst>
              <a:rect l="0" t="0" r="r" b="b"/>
              <a:pathLst>
                <a:path w="56" h="38">
                  <a:moveTo>
                    <a:pt x="2" y="2"/>
                  </a:moveTo>
                  <a:lnTo>
                    <a:pt x="2" y="0"/>
                  </a:lnTo>
                  <a:lnTo>
                    <a:pt x="4" y="0"/>
                  </a:lnTo>
                  <a:lnTo>
                    <a:pt x="18" y="0"/>
                  </a:lnTo>
                  <a:lnTo>
                    <a:pt x="27" y="4"/>
                  </a:lnTo>
                  <a:lnTo>
                    <a:pt x="31" y="4"/>
                  </a:lnTo>
                  <a:lnTo>
                    <a:pt x="32" y="6"/>
                  </a:lnTo>
                  <a:lnTo>
                    <a:pt x="32" y="9"/>
                  </a:lnTo>
                  <a:lnTo>
                    <a:pt x="34" y="9"/>
                  </a:lnTo>
                  <a:lnTo>
                    <a:pt x="41" y="9"/>
                  </a:lnTo>
                  <a:lnTo>
                    <a:pt x="43" y="11"/>
                  </a:lnTo>
                  <a:lnTo>
                    <a:pt x="43" y="11"/>
                  </a:lnTo>
                  <a:lnTo>
                    <a:pt x="41" y="13"/>
                  </a:lnTo>
                  <a:lnTo>
                    <a:pt x="38" y="13"/>
                  </a:lnTo>
                  <a:lnTo>
                    <a:pt x="38" y="15"/>
                  </a:lnTo>
                  <a:lnTo>
                    <a:pt x="41" y="15"/>
                  </a:lnTo>
                  <a:lnTo>
                    <a:pt x="48" y="15"/>
                  </a:lnTo>
                  <a:lnTo>
                    <a:pt x="54" y="20"/>
                  </a:lnTo>
                  <a:lnTo>
                    <a:pt x="56" y="22"/>
                  </a:lnTo>
                  <a:lnTo>
                    <a:pt x="56" y="22"/>
                  </a:lnTo>
                  <a:lnTo>
                    <a:pt x="56" y="24"/>
                  </a:lnTo>
                  <a:lnTo>
                    <a:pt x="54" y="27"/>
                  </a:lnTo>
                  <a:lnTo>
                    <a:pt x="52" y="29"/>
                  </a:lnTo>
                  <a:lnTo>
                    <a:pt x="50" y="29"/>
                  </a:lnTo>
                  <a:lnTo>
                    <a:pt x="48" y="27"/>
                  </a:lnTo>
                  <a:lnTo>
                    <a:pt x="45" y="25"/>
                  </a:lnTo>
                  <a:lnTo>
                    <a:pt x="31" y="25"/>
                  </a:lnTo>
                  <a:lnTo>
                    <a:pt x="29" y="27"/>
                  </a:lnTo>
                  <a:lnTo>
                    <a:pt x="29" y="29"/>
                  </a:lnTo>
                  <a:lnTo>
                    <a:pt x="27" y="29"/>
                  </a:lnTo>
                  <a:lnTo>
                    <a:pt x="22" y="31"/>
                  </a:lnTo>
                  <a:lnTo>
                    <a:pt x="20" y="27"/>
                  </a:lnTo>
                  <a:lnTo>
                    <a:pt x="20" y="27"/>
                  </a:lnTo>
                  <a:lnTo>
                    <a:pt x="18" y="25"/>
                  </a:lnTo>
                  <a:lnTo>
                    <a:pt x="15" y="27"/>
                  </a:lnTo>
                  <a:lnTo>
                    <a:pt x="9" y="34"/>
                  </a:lnTo>
                  <a:lnTo>
                    <a:pt x="9" y="36"/>
                  </a:lnTo>
                  <a:lnTo>
                    <a:pt x="7" y="38"/>
                  </a:lnTo>
                  <a:lnTo>
                    <a:pt x="6" y="38"/>
                  </a:lnTo>
                  <a:lnTo>
                    <a:pt x="6" y="38"/>
                  </a:lnTo>
                  <a:lnTo>
                    <a:pt x="4" y="36"/>
                  </a:lnTo>
                  <a:lnTo>
                    <a:pt x="4" y="36"/>
                  </a:lnTo>
                  <a:lnTo>
                    <a:pt x="4" y="33"/>
                  </a:lnTo>
                  <a:lnTo>
                    <a:pt x="2" y="33"/>
                  </a:lnTo>
                  <a:lnTo>
                    <a:pt x="2" y="31"/>
                  </a:lnTo>
                  <a:lnTo>
                    <a:pt x="4" y="27"/>
                  </a:lnTo>
                  <a:lnTo>
                    <a:pt x="2" y="25"/>
                  </a:lnTo>
                  <a:lnTo>
                    <a:pt x="0" y="24"/>
                  </a:lnTo>
                  <a:lnTo>
                    <a:pt x="0" y="22"/>
                  </a:lnTo>
                  <a:lnTo>
                    <a:pt x="2" y="22"/>
                  </a:lnTo>
                  <a:lnTo>
                    <a:pt x="4" y="20"/>
                  </a:lnTo>
                  <a:lnTo>
                    <a:pt x="4" y="15"/>
                  </a:lnTo>
                  <a:lnTo>
                    <a:pt x="4" y="15"/>
                  </a:lnTo>
                  <a:lnTo>
                    <a:pt x="6" y="13"/>
                  </a:lnTo>
                  <a:lnTo>
                    <a:pt x="4" y="11"/>
                  </a:lnTo>
                  <a:lnTo>
                    <a:pt x="4" y="8"/>
                  </a:lnTo>
                  <a:lnTo>
                    <a:pt x="4" y="4"/>
                  </a:lnTo>
                  <a:lnTo>
                    <a:pt x="2" y="2"/>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459" name="Freeform 5878"/>
            <p:cNvSpPr>
              <a:spLocks/>
            </p:cNvSpPr>
            <p:nvPr/>
          </p:nvSpPr>
          <p:spPr bwMode="auto">
            <a:xfrm>
              <a:off x="1522" y="2512"/>
              <a:ext cx="216" cy="184"/>
            </a:xfrm>
            <a:custGeom>
              <a:avLst/>
              <a:gdLst/>
              <a:ahLst/>
              <a:cxnLst>
                <a:cxn ang="0">
                  <a:pos x="23" y="11"/>
                </a:cxn>
                <a:cxn ang="0">
                  <a:pos x="27" y="20"/>
                </a:cxn>
                <a:cxn ang="0">
                  <a:pos x="21" y="32"/>
                </a:cxn>
                <a:cxn ang="0">
                  <a:pos x="25" y="43"/>
                </a:cxn>
                <a:cxn ang="0">
                  <a:pos x="32" y="50"/>
                </a:cxn>
                <a:cxn ang="0">
                  <a:pos x="30" y="21"/>
                </a:cxn>
                <a:cxn ang="0">
                  <a:pos x="36" y="18"/>
                </a:cxn>
                <a:cxn ang="0">
                  <a:pos x="57" y="9"/>
                </a:cxn>
                <a:cxn ang="0">
                  <a:pos x="50" y="7"/>
                </a:cxn>
                <a:cxn ang="0">
                  <a:pos x="54" y="0"/>
                </a:cxn>
                <a:cxn ang="0">
                  <a:pos x="59" y="7"/>
                </a:cxn>
                <a:cxn ang="0">
                  <a:pos x="82" y="25"/>
                </a:cxn>
                <a:cxn ang="0">
                  <a:pos x="118" y="29"/>
                </a:cxn>
                <a:cxn ang="0">
                  <a:pos x="139" y="32"/>
                </a:cxn>
                <a:cxn ang="0">
                  <a:pos x="154" y="25"/>
                </a:cxn>
                <a:cxn ang="0">
                  <a:pos x="148" y="23"/>
                </a:cxn>
                <a:cxn ang="0">
                  <a:pos x="177" y="25"/>
                </a:cxn>
                <a:cxn ang="0">
                  <a:pos x="168" y="27"/>
                </a:cxn>
                <a:cxn ang="0">
                  <a:pos x="171" y="32"/>
                </a:cxn>
                <a:cxn ang="0">
                  <a:pos x="177" y="37"/>
                </a:cxn>
                <a:cxn ang="0">
                  <a:pos x="196" y="43"/>
                </a:cxn>
                <a:cxn ang="0">
                  <a:pos x="202" y="57"/>
                </a:cxn>
                <a:cxn ang="0">
                  <a:pos x="198" y="59"/>
                </a:cxn>
                <a:cxn ang="0">
                  <a:pos x="211" y="57"/>
                </a:cxn>
                <a:cxn ang="0">
                  <a:pos x="216" y="64"/>
                </a:cxn>
                <a:cxn ang="0">
                  <a:pos x="212" y="68"/>
                </a:cxn>
                <a:cxn ang="0">
                  <a:pos x="202" y="71"/>
                </a:cxn>
                <a:cxn ang="0">
                  <a:pos x="202" y="80"/>
                </a:cxn>
                <a:cxn ang="0">
                  <a:pos x="205" y="84"/>
                </a:cxn>
                <a:cxn ang="0">
                  <a:pos x="193" y="96"/>
                </a:cxn>
                <a:cxn ang="0">
                  <a:pos x="204" y="111"/>
                </a:cxn>
                <a:cxn ang="0">
                  <a:pos x="198" y="123"/>
                </a:cxn>
                <a:cxn ang="0">
                  <a:pos x="186" y="128"/>
                </a:cxn>
                <a:cxn ang="0">
                  <a:pos x="159" y="134"/>
                </a:cxn>
                <a:cxn ang="0">
                  <a:pos x="137" y="130"/>
                </a:cxn>
                <a:cxn ang="0">
                  <a:pos x="145" y="146"/>
                </a:cxn>
                <a:cxn ang="0">
                  <a:pos x="159" y="157"/>
                </a:cxn>
                <a:cxn ang="0">
                  <a:pos x="154" y="162"/>
                </a:cxn>
                <a:cxn ang="0">
                  <a:pos x="148" y="166"/>
                </a:cxn>
                <a:cxn ang="0">
                  <a:pos x="141" y="171"/>
                </a:cxn>
                <a:cxn ang="0">
                  <a:pos x="123" y="182"/>
                </a:cxn>
                <a:cxn ang="0">
                  <a:pos x="107" y="178"/>
                </a:cxn>
                <a:cxn ang="0">
                  <a:pos x="95" y="145"/>
                </a:cxn>
                <a:cxn ang="0">
                  <a:pos x="96" y="141"/>
                </a:cxn>
                <a:cxn ang="0">
                  <a:pos x="93" y="134"/>
                </a:cxn>
                <a:cxn ang="0">
                  <a:pos x="88" y="121"/>
                </a:cxn>
                <a:cxn ang="0">
                  <a:pos x="89" y="111"/>
                </a:cxn>
                <a:cxn ang="0">
                  <a:pos x="95" y="100"/>
                </a:cxn>
                <a:cxn ang="0">
                  <a:pos x="91" y="95"/>
                </a:cxn>
                <a:cxn ang="0">
                  <a:pos x="68" y="96"/>
                </a:cxn>
                <a:cxn ang="0">
                  <a:pos x="63" y="96"/>
                </a:cxn>
                <a:cxn ang="0">
                  <a:pos x="30" y="84"/>
                </a:cxn>
                <a:cxn ang="0">
                  <a:pos x="16" y="77"/>
                </a:cxn>
                <a:cxn ang="0">
                  <a:pos x="13" y="61"/>
                </a:cxn>
                <a:cxn ang="0">
                  <a:pos x="7" y="48"/>
                </a:cxn>
                <a:cxn ang="0">
                  <a:pos x="27" y="5"/>
                </a:cxn>
              </a:cxnLst>
              <a:rect l="0" t="0" r="r" b="b"/>
              <a:pathLst>
                <a:path w="216" h="184">
                  <a:moveTo>
                    <a:pt x="32" y="5"/>
                  </a:moveTo>
                  <a:lnTo>
                    <a:pt x="29" y="7"/>
                  </a:lnTo>
                  <a:lnTo>
                    <a:pt x="23" y="9"/>
                  </a:lnTo>
                  <a:lnTo>
                    <a:pt x="23" y="11"/>
                  </a:lnTo>
                  <a:lnTo>
                    <a:pt x="25" y="16"/>
                  </a:lnTo>
                  <a:lnTo>
                    <a:pt x="29" y="18"/>
                  </a:lnTo>
                  <a:lnTo>
                    <a:pt x="29" y="20"/>
                  </a:lnTo>
                  <a:lnTo>
                    <a:pt x="27" y="20"/>
                  </a:lnTo>
                  <a:lnTo>
                    <a:pt x="27" y="21"/>
                  </a:lnTo>
                  <a:lnTo>
                    <a:pt x="29" y="21"/>
                  </a:lnTo>
                  <a:lnTo>
                    <a:pt x="27" y="27"/>
                  </a:lnTo>
                  <a:lnTo>
                    <a:pt x="21" y="32"/>
                  </a:lnTo>
                  <a:lnTo>
                    <a:pt x="21" y="34"/>
                  </a:lnTo>
                  <a:lnTo>
                    <a:pt x="21" y="41"/>
                  </a:lnTo>
                  <a:lnTo>
                    <a:pt x="23" y="41"/>
                  </a:lnTo>
                  <a:lnTo>
                    <a:pt x="25" y="43"/>
                  </a:lnTo>
                  <a:lnTo>
                    <a:pt x="29" y="50"/>
                  </a:lnTo>
                  <a:lnTo>
                    <a:pt x="29" y="50"/>
                  </a:lnTo>
                  <a:lnTo>
                    <a:pt x="30" y="50"/>
                  </a:lnTo>
                  <a:lnTo>
                    <a:pt x="32" y="50"/>
                  </a:lnTo>
                  <a:lnTo>
                    <a:pt x="36" y="46"/>
                  </a:lnTo>
                  <a:lnTo>
                    <a:pt x="36" y="37"/>
                  </a:lnTo>
                  <a:lnTo>
                    <a:pt x="30" y="29"/>
                  </a:lnTo>
                  <a:lnTo>
                    <a:pt x="30" y="21"/>
                  </a:lnTo>
                  <a:lnTo>
                    <a:pt x="32" y="21"/>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0"/>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0"/>
                  </a:lnTo>
                  <a:lnTo>
                    <a:pt x="171" y="32"/>
                  </a:lnTo>
                  <a:lnTo>
                    <a:pt x="173" y="34"/>
                  </a:lnTo>
                  <a:lnTo>
                    <a:pt x="175" y="36"/>
                  </a:lnTo>
                  <a:lnTo>
                    <a:pt x="175" y="37"/>
                  </a:lnTo>
                  <a:lnTo>
                    <a:pt x="177" y="37"/>
                  </a:lnTo>
                  <a:lnTo>
                    <a:pt x="180" y="37"/>
                  </a:lnTo>
                  <a:lnTo>
                    <a:pt x="186" y="39"/>
                  </a:lnTo>
                  <a:lnTo>
                    <a:pt x="193" y="43"/>
                  </a:lnTo>
                  <a:lnTo>
                    <a:pt x="196" y="43"/>
                  </a:lnTo>
                  <a:lnTo>
                    <a:pt x="198" y="45"/>
                  </a:lnTo>
                  <a:lnTo>
                    <a:pt x="200" y="50"/>
                  </a:lnTo>
                  <a:lnTo>
                    <a:pt x="202" y="55"/>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2"/>
                  </a:lnTo>
                  <a:lnTo>
                    <a:pt x="216" y="64"/>
                  </a:lnTo>
                  <a:lnTo>
                    <a:pt x="216" y="66"/>
                  </a:lnTo>
                  <a:lnTo>
                    <a:pt x="214" y="66"/>
                  </a:lnTo>
                  <a:lnTo>
                    <a:pt x="212" y="66"/>
                  </a:lnTo>
                  <a:lnTo>
                    <a:pt x="212" y="68"/>
                  </a:lnTo>
                  <a:lnTo>
                    <a:pt x="207" y="70"/>
                  </a:lnTo>
                  <a:lnTo>
                    <a:pt x="205" y="71"/>
                  </a:lnTo>
                  <a:lnTo>
                    <a:pt x="205" y="71"/>
                  </a:lnTo>
                  <a:lnTo>
                    <a:pt x="202" y="71"/>
                  </a:lnTo>
                  <a:lnTo>
                    <a:pt x="202" y="73"/>
                  </a:lnTo>
                  <a:lnTo>
                    <a:pt x="200" y="75"/>
                  </a:lnTo>
                  <a:lnTo>
                    <a:pt x="202" y="80"/>
                  </a:lnTo>
                  <a:lnTo>
                    <a:pt x="202" y="80"/>
                  </a:lnTo>
                  <a:lnTo>
                    <a:pt x="204" y="80"/>
                  </a:lnTo>
                  <a:lnTo>
                    <a:pt x="205" y="80"/>
                  </a:lnTo>
                  <a:lnTo>
                    <a:pt x="207" y="82"/>
                  </a:lnTo>
                  <a:lnTo>
                    <a:pt x="205" y="84"/>
                  </a:lnTo>
                  <a:lnTo>
                    <a:pt x="196" y="87"/>
                  </a:lnTo>
                  <a:lnTo>
                    <a:pt x="196" y="89"/>
                  </a:lnTo>
                  <a:lnTo>
                    <a:pt x="196" y="93"/>
                  </a:lnTo>
                  <a:lnTo>
                    <a:pt x="193" y="96"/>
                  </a:lnTo>
                  <a:lnTo>
                    <a:pt x="193" y="98"/>
                  </a:lnTo>
                  <a:lnTo>
                    <a:pt x="193" y="98"/>
                  </a:lnTo>
                  <a:lnTo>
                    <a:pt x="193" y="100"/>
                  </a:lnTo>
                  <a:lnTo>
                    <a:pt x="204" y="111"/>
                  </a:lnTo>
                  <a:lnTo>
                    <a:pt x="204" y="112"/>
                  </a:lnTo>
                  <a:lnTo>
                    <a:pt x="204" y="116"/>
                  </a:lnTo>
                  <a:lnTo>
                    <a:pt x="198" y="121"/>
                  </a:lnTo>
                  <a:lnTo>
                    <a:pt x="198" y="123"/>
                  </a:lnTo>
                  <a:lnTo>
                    <a:pt x="193" y="123"/>
                  </a:lnTo>
                  <a:lnTo>
                    <a:pt x="189" y="125"/>
                  </a:lnTo>
                  <a:lnTo>
                    <a:pt x="187" y="127"/>
                  </a:lnTo>
                  <a:lnTo>
                    <a:pt x="186" y="128"/>
                  </a:lnTo>
                  <a:lnTo>
                    <a:pt x="166" y="132"/>
                  </a:lnTo>
                  <a:lnTo>
                    <a:pt x="166" y="134"/>
                  </a:lnTo>
                  <a:lnTo>
                    <a:pt x="166" y="134"/>
                  </a:lnTo>
                  <a:lnTo>
                    <a:pt x="159" y="134"/>
                  </a:lnTo>
                  <a:lnTo>
                    <a:pt x="139" y="127"/>
                  </a:lnTo>
                  <a:lnTo>
                    <a:pt x="137" y="127"/>
                  </a:lnTo>
                  <a:lnTo>
                    <a:pt x="137" y="127"/>
                  </a:lnTo>
                  <a:lnTo>
                    <a:pt x="137" y="130"/>
                  </a:lnTo>
                  <a:lnTo>
                    <a:pt x="139" y="132"/>
                  </a:lnTo>
                  <a:lnTo>
                    <a:pt x="145" y="136"/>
                  </a:lnTo>
                  <a:lnTo>
                    <a:pt x="146" y="136"/>
                  </a:lnTo>
                  <a:lnTo>
                    <a:pt x="145" y="146"/>
                  </a:lnTo>
                  <a:lnTo>
                    <a:pt x="146" y="157"/>
                  </a:lnTo>
                  <a:lnTo>
                    <a:pt x="152" y="157"/>
                  </a:lnTo>
                  <a:lnTo>
                    <a:pt x="152" y="157"/>
                  </a:lnTo>
                  <a:lnTo>
                    <a:pt x="159" y="157"/>
                  </a:lnTo>
                  <a:lnTo>
                    <a:pt x="159" y="159"/>
                  </a:lnTo>
                  <a:lnTo>
                    <a:pt x="159" y="161"/>
                  </a:lnTo>
                  <a:lnTo>
                    <a:pt x="155" y="161"/>
                  </a:lnTo>
                  <a:lnTo>
                    <a:pt x="154" y="162"/>
                  </a:lnTo>
                  <a:lnTo>
                    <a:pt x="154" y="162"/>
                  </a:lnTo>
                  <a:lnTo>
                    <a:pt x="152" y="164"/>
                  </a:lnTo>
                  <a:lnTo>
                    <a:pt x="150" y="164"/>
                  </a:lnTo>
                  <a:lnTo>
                    <a:pt x="148" y="166"/>
                  </a:lnTo>
                  <a:lnTo>
                    <a:pt x="146" y="169"/>
                  </a:lnTo>
                  <a:lnTo>
                    <a:pt x="145" y="171"/>
                  </a:lnTo>
                  <a:lnTo>
                    <a:pt x="143" y="171"/>
                  </a:lnTo>
                  <a:lnTo>
                    <a:pt x="141" y="171"/>
                  </a:lnTo>
                  <a:lnTo>
                    <a:pt x="139" y="173"/>
                  </a:lnTo>
                  <a:lnTo>
                    <a:pt x="139" y="175"/>
                  </a:lnTo>
                  <a:lnTo>
                    <a:pt x="127" y="178"/>
                  </a:lnTo>
                  <a:lnTo>
                    <a:pt x="123" y="182"/>
                  </a:lnTo>
                  <a:lnTo>
                    <a:pt x="112" y="184"/>
                  </a:lnTo>
                  <a:lnTo>
                    <a:pt x="112" y="182"/>
                  </a:lnTo>
                  <a:lnTo>
                    <a:pt x="111" y="182"/>
                  </a:lnTo>
                  <a:lnTo>
                    <a:pt x="107" y="178"/>
                  </a:lnTo>
                  <a:lnTo>
                    <a:pt x="95" y="155"/>
                  </a:lnTo>
                  <a:lnTo>
                    <a:pt x="89" y="150"/>
                  </a:lnTo>
                  <a:lnTo>
                    <a:pt x="89" y="150"/>
                  </a:lnTo>
                  <a:lnTo>
                    <a:pt x="95" y="145"/>
                  </a:lnTo>
                  <a:lnTo>
                    <a:pt x="95" y="145"/>
                  </a:lnTo>
                  <a:lnTo>
                    <a:pt x="96" y="143"/>
                  </a:lnTo>
                  <a:lnTo>
                    <a:pt x="96" y="143"/>
                  </a:lnTo>
                  <a:lnTo>
                    <a:pt x="96" y="141"/>
                  </a:lnTo>
                  <a:lnTo>
                    <a:pt x="96" y="139"/>
                  </a:lnTo>
                  <a:lnTo>
                    <a:pt x="96" y="137"/>
                  </a:lnTo>
                  <a:lnTo>
                    <a:pt x="95" y="136"/>
                  </a:lnTo>
                  <a:lnTo>
                    <a:pt x="93" y="134"/>
                  </a:lnTo>
                  <a:lnTo>
                    <a:pt x="89" y="132"/>
                  </a:lnTo>
                  <a:lnTo>
                    <a:pt x="89" y="130"/>
                  </a:lnTo>
                  <a:lnTo>
                    <a:pt x="89" y="123"/>
                  </a:lnTo>
                  <a:lnTo>
                    <a:pt x="88" y="121"/>
                  </a:lnTo>
                  <a:lnTo>
                    <a:pt x="88" y="118"/>
                  </a:lnTo>
                  <a:lnTo>
                    <a:pt x="88" y="116"/>
                  </a:lnTo>
                  <a:lnTo>
                    <a:pt x="89" y="112"/>
                  </a:lnTo>
                  <a:lnTo>
                    <a:pt x="89" y="111"/>
                  </a:lnTo>
                  <a:lnTo>
                    <a:pt x="91" y="107"/>
                  </a:lnTo>
                  <a:lnTo>
                    <a:pt x="91" y="103"/>
                  </a:lnTo>
                  <a:lnTo>
                    <a:pt x="93" y="102"/>
                  </a:lnTo>
                  <a:lnTo>
                    <a:pt x="95" y="100"/>
                  </a:lnTo>
                  <a:lnTo>
                    <a:pt x="95" y="98"/>
                  </a:lnTo>
                  <a:lnTo>
                    <a:pt x="93" y="96"/>
                  </a:lnTo>
                  <a:lnTo>
                    <a:pt x="93" y="95"/>
                  </a:lnTo>
                  <a:lnTo>
                    <a:pt x="91" y="95"/>
                  </a:lnTo>
                  <a:lnTo>
                    <a:pt x="80" y="98"/>
                  </a:lnTo>
                  <a:lnTo>
                    <a:pt x="75" y="98"/>
                  </a:lnTo>
                  <a:lnTo>
                    <a:pt x="71" y="96"/>
                  </a:lnTo>
                  <a:lnTo>
                    <a:pt x="68" y="96"/>
                  </a:lnTo>
                  <a:lnTo>
                    <a:pt x="68" y="98"/>
                  </a:lnTo>
                  <a:lnTo>
                    <a:pt x="63" y="98"/>
                  </a:lnTo>
                  <a:lnTo>
                    <a:pt x="63" y="96"/>
                  </a:lnTo>
                  <a:lnTo>
                    <a:pt x="63" y="96"/>
                  </a:lnTo>
                  <a:lnTo>
                    <a:pt x="54" y="86"/>
                  </a:lnTo>
                  <a:lnTo>
                    <a:pt x="54" y="84"/>
                  </a:lnTo>
                  <a:lnTo>
                    <a:pt x="45" y="80"/>
                  </a:lnTo>
                  <a:lnTo>
                    <a:pt x="30" y="84"/>
                  </a:lnTo>
                  <a:lnTo>
                    <a:pt x="21" y="80"/>
                  </a:lnTo>
                  <a:lnTo>
                    <a:pt x="20" y="78"/>
                  </a:lnTo>
                  <a:lnTo>
                    <a:pt x="20" y="78"/>
                  </a:lnTo>
                  <a:lnTo>
                    <a:pt x="16" y="77"/>
                  </a:lnTo>
                  <a:lnTo>
                    <a:pt x="16" y="75"/>
                  </a:lnTo>
                  <a:lnTo>
                    <a:pt x="14" y="64"/>
                  </a:lnTo>
                  <a:lnTo>
                    <a:pt x="14" y="62"/>
                  </a:lnTo>
                  <a:lnTo>
                    <a:pt x="13" y="61"/>
                  </a:lnTo>
                  <a:lnTo>
                    <a:pt x="13" y="61"/>
                  </a:lnTo>
                  <a:lnTo>
                    <a:pt x="11" y="57"/>
                  </a:lnTo>
                  <a:lnTo>
                    <a:pt x="7" y="48"/>
                  </a:lnTo>
                  <a:lnTo>
                    <a:pt x="7" y="48"/>
                  </a:lnTo>
                  <a:lnTo>
                    <a:pt x="0" y="48"/>
                  </a:lnTo>
                  <a:lnTo>
                    <a:pt x="7" y="27"/>
                  </a:lnTo>
                  <a:lnTo>
                    <a:pt x="23" y="7"/>
                  </a:lnTo>
                  <a:lnTo>
                    <a:pt x="27" y="5"/>
                  </a:lnTo>
                  <a:lnTo>
                    <a:pt x="32"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0" name="Freeform 5879"/>
            <p:cNvSpPr>
              <a:spLocks/>
            </p:cNvSpPr>
            <p:nvPr/>
          </p:nvSpPr>
          <p:spPr bwMode="auto">
            <a:xfrm>
              <a:off x="1522" y="2512"/>
              <a:ext cx="216" cy="184"/>
            </a:xfrm>
            <a:custGeom>
              <a:avLst/>
              <a:gdLst/>
              <a:ahLst/>
              <a:cxnLst>
                <a:cxn ang="0">
                  <a:pos x="23" y="11"/>
                </a:cxn>
                <a:cxn ang="0">
                  <a:pos x="27" y="20"/>
                </a:cxn>
                <a:cxn ang="0">
                  <a:pos x="21" y="32"/>
                </a:cxn>
                <a:cxn ang="0">
                  <a:pos x="25" y="43"/>
                </a:cxn>
                <a:cxn ang="0">
                  <a:pos x="32" y="50"/>
                </a:cxn>
                <a:cxn ang="0">
                  <a:pos x="30" y="21"/>
                </a:cxn>
                <a:cxn ang="0">
                  <a:pos x="36" y="18"/>
                </a:cxn>
                <a:cxn ang="0">
                  <a:pos x="57" y="9"/>
                </a:cxn>
                <a:cxn ang="0">
                  <a:pos x="50" y="7"/>
                </a:cxn>
                <a:cxn ang="0">
                  <a:pos x="54" y="0"/>
                </a:cxn>
                <a:cxn ang="0">
                  <a:pos x="59" y="7"/>
                </a:cxn>
                <a:cxn ang="0">
                  <a:pos x="82" y="25"/>
                </a:cxn>
                <a:cxn ang="0">
                  <a:pos x="118" y="29"/>
                </a:cxn>
                <a:cxn ang="0">
                  <a:pos x="139" y="32"/>
                </a:cxn>
                <a:cxn ang="0">
                  <a:pos x="154" y="25"/>
                </a:cxn>
                <a:cxn ang="0">
                  <a:pos x="148" y="23"/>
                </a:cxn>
                <a:cxn ang="0">
                  <a:pos x="177" y="25"/>
                </a:cxn>
                <a:cxn ang="0">
                  <a:pos x="168" y="27"/>
                </a:cxn>
                <a:cxn ang="0">
                  <a:pos x="171" y="32"/>
                </a:cxn>
                <a:cxn ang="0">
                  <a:pos x="177" y="37"/>
                </a:cxn>
                <a:cxn ang="0">
                  <a:pos x="196" y="43"/>
                </a:cxn>
                <a:cxn ang="0">
                  <a:pos x="202" y="57"/>
                </a:cxn>
                <a:cxn ang="0">
                  <a:pos x="198" y="59"/>
                </a:cxn>
                <a:cxn ang="0">
                  <a:pos x="211" y="57"/>
                </a:cxn>
                <a:cxn ang="0">
                  <a:pos x="216" y="64"/>
                </a:cxn>
                <a:cxn ang="0">
                  <a:pos x="212" y="68"/>
                </a:cxn>
                <a:cxn ang="0">
                  <a:pos x="202" y="71"/>
                </a:cxn>
                <a:cxn ang="0">
                  <a:pos x="202" y="80"/>
                </a:cxn>
                <a:cxn ang="0">
                  <a:pos x="205" y="84"/>
                </a:cxn>
                <a:cxn ang="0">
                  <a:pos x="193" y="96"/>
                </a:cxn>
                <a:cxn ang="0">
                  <a:pos x="204" y="111"/>
                </a:cxn>
                <a:cxn ang="0">
                  <a:pos x="198" y="123"/>
                </a:cxn>
                <a:cxn ang="0">
                  <a:pos x="186" y="128"/>
                </a:cxn>
                <a:cxn ang="0">
                  <a:pos x="159" y="134"/>
                </a:cxn>
                <a:cxn ang="0">
                  <a:pos x="137" y="130"/>
                </a:cxn>
                <a:cxn ang="0">
                  <a:pos x="145" y="146"/>
                </a:cxn>
                <a:cxn ang="0">
                  <a:pos x="159" y="157"/>
                </a:cxn>
                <a:cxn ang="0">
                  <a:pos x="154" y="162"/>
                </a:cxn>
                <a:cxn ang="0">
                  <a:pos x="148" y="166"/>
                </a:cxn>
                <a:cxn ang="0">
                  <a:pos x="141" y="171"/>
                </a:cxn>
                <a:cxn ang="0">
                  <a:pos x="123" y="182"/>
                </a:cxn>
                <a:cxn ang="0">
                  <a:pos x="107" y="178"/>
                </a:cxn>
                <a:cxn ang="0">
                  <a:pos x="95" y="145"/>
                </a:cxn>
                <a:cxn ang="0">
                  <a:pos x="96" y="141"/>
                </a:cxn>
                <a:cxn ang="0">
                  <a:pos x="93" y="134"/>
                </a:cxn>
                <a:cxn ang="0">
                  <a:pos x="88" y="121"/>
                </a:cxn>
                <a:cxn ang="0">
                  <a:pos x="89" y="111"/>
                </a:cxn>
                <a:cxn ang="0">
                  <a:pos x="95" y="100"/>
                </a:cxn>
                <a:cxn ang="0">
                  <a:pos x="91" y="95"/>
                </a:cxn>
                <a:cxn ang="0">
                  <a:pos x="68" y="96"/>
                </a:cxn>
                <a:cxn ang="0">
                  <a:pos x="63" y="96"/>
                </a:cxn>
                <a:cxn ang="0">
                  <a:pos x="30" y="84"/>
                </a:cxn>
                <a:cxn ang="0">
                  <a:pos x="16" y="77"/>
                </a:cxn>
                <a:cxn ang="0">
                  <a:pos x="13" y="61"/>
                </a:cxn>
                <a:cxn ang="0">
                  <a:pos x="7" y="48"/>
                </a:cxn>
                <a:cxn ang="0">
                  <a:pos x="27" y="5"/>
                </a:cxn>
              </a:cxnLst>
              <a:rect l="0" t="0" r="r" b="b"/>
              <a:pathLst>
                <a:path w="216" h="184">
                  <a:moveTo>
                    <a:pt x="32" y="5"/>
                  </a:moveTo>
                  <a:lnTo>
                    <a:pt x="29" y="7"/>
                  </a:lnTo>
                  <a:lnTo>
                    <a:pt x="23" y="9"/>
                  </a:lnTo>
                  <a:lnTo>
                    <a:pt x="23" y="11"/>
                  </a:lnTo>
                  <a:lnTo>
                    <a:pt x="25" y="16"/>
                  </a:lnTo>
                  <a:lnTo>
                    <a:pt x="29" y="18"/>
                  </a:lnTo>
                  <a:lnTo>
                    <a:pt x="29" y="20"/>
                  </a:lnTo>
                  <a:lnTo>
                    <a:pt x="27" y="20"/>
                  </a:lnTo>
                  <a:lnTo>
                    <a:pt x="27" y="21"/>
                  </a:lnTo>
                  <a:lnTo>
                    <a:pt x="29" y="21"/>
                  </a:lnTo>
                  <a:lnTo>
                    <a:pt x="27" y="27"/>
                  </a:lnTo>
                  <a:lnTo>
                    <a:pt x="21" y="32"/>
                  </a:lnTo>
                  <a:lnTo>
                    <a:pt x="21" y="34"/>
                  </a:lnTo>
                  <a:lnTo>
                    <a:pt x="21" y="41"/>
                  </a:lnTo>
                  <a:lnTo>
                    <a:pt x="23" y="41"/>
                  </a:lnTo>
                  <a:lnTo>
                    <a:pt x="25" y="43"/>
                  </a:lnTo>
                  <a:lnTo>
                    <a:pt x="29" y="50"/>
                  </a:lnTo>
                  <a:lnTo>
                    <a:pt x="29" y="50"/>
                  </a:lnTo>
                  <a:lnTo>
                    <a:pt x="30" y="50"/>
                  </a:lnTo>
                  <a:lnTo>
                    <a:pt x="32" y="50"/>
                  </a:lnTo>
                  <a:lnTo>
                    <a:pt x="36" y="46"/>
                  </a:lnTo>
                  <a:lnTo>
                    <a:pt x="36" y="37"/>
                  </a:lnTo>
                  <a:lnTo>
                    <a:pt x="30" y="29"/>
                  </a:lnTo>
                  <a:lnTo>
                    <a:pt x="30" y="21"/>
                  </a:lnTo>
                  <a:lnTo>
                    <a:pt x="32" y="21"/>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0"/>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0"/>
                  </a:lnTo>
                  <a:lnTo>
                    <a:pt x="171" y="32"/>
                  </a:lnTo>
                  <a:lnTo>
                    <a:pt x="173" y="34"/>
                  </a:lnTo>
                  <a:lnTo>
                    <a:pt x="175" y="36"/>
                  </a:lnTo>
                  <a:lnTo>
                    <a:pt x="175" y="37"/>
                  </a:lnTo>
                  <a:lnTo>
                    <a:pt x="177" y="37"/>
                  </a:lnTo>
                  <a:lnTo>
                    <a:pt x="180" y="37"/>
                  </a:lnTo>
                  <a:lnTo>
                    <a:pt x="186" y="39"/>
                  </a:lnTo>
                  <a:lnTo>
                    <a:pt x="193" y="43"/>
                  </a:lnTo>
                  <a:lnTo>
                    <a:pt x="196" y="43"/>
                  </a:lnTo>
                  <a:lnTo>
                    <a:pt x="198" y="45"/>
                  </a:lnTo>
                  <a:lnTo>
                    <a:pt x="200" y="50"/>
                  </a:lnTo>
                  <a:lnTo>
                    <a:pt x="202" y="55"/>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2"/>
                  </a:lnTo>
                  <a:lnTo>
                    <a:pt x="216" y="64"/>
                  </a:lnTo>
                  <a:lnTo>
                    <a:pt x="216" y="66"/>
                  </a:lnTo>
                  <a:lnTo>
                    <a:pt x="214" y="66"/>
                  </a:lnTo>
                  <a:lnTo>
                    <a:pt x="212" y="66"/>
                  </a:lnTo>
                  <a:lnTo>
                    <a:pt x="212" y="68"/>
                  </a:lnTo>
                  <a:lnTo>
                    <a:pt x="207" y="70"/>
                  </a:lnTo>
                  <a:lnTo>
                    <a:pt x="205" y="71"/>
                  </a:lnTo>
                  <a:lnTo>
                    <a:pt x="205" y="71"/>
                  </a:lnTo>
                  <a:lnTo>
                    <a:pt x="202" y="71"/>
                  </a:lnTo>
                  <a:lnTo>
                    <a:pt x="202" y="73"/>
                  </a:lnTo>
                  <a:lnTo>
                    <a:pt x="200" y="75"/>
                  </a:lnTo>
                  <a:lnTo>
                    <a:pt x="202" y="80"/>
                  </a:lnTo>
                  <a:lnTo>
                    <a:pt x="202" y="80"/>
                  </a:lnTo>
                  <a:lnTo>
                    <a:pt x="204" y="80"/>
                  </a:lnTo>
                  <a:lnTo>
                    <a:pt x="205" y="80"/>
                  </a:lnTo>
                  <a:lnTo>
                    <a:pt x="207" y="82"/>
                  </a:lnTo>
                  <a:lnTo>
                    <a:pt x="205" y="84"/>
                  </a:lnTo>
                  <a:lnTo>
                    <a:pt x="196" y="87"/>
                  </a:lnTo>
                  <a:lnTo>
                    <a:pt x="196" y="89"/>
                  </a:lnTo>
                  <a:lnTo>
                    <a:pt x="196" y="93"/>
                  </a:lnTo>
                  <a:lnTo>
                    <a:pt x="193" y="96"/>
                  </a:lnTo>
                  <a:lnTo>
                    <a:pt x="193" y="98"/>
                  </a:lnTo>
                  <a:lnTo>
                    <a:pt x="193" y="98"/>
                  </a:lnTo>
                  <a:lnTo>
                    <a:pt x="193" y="100"/>
                  </a:lnTo>
                  <a:lnTo>
                    <a:pt x="204" y="111"/>
                  </a:lnTo>
                  <a:lnTo>
                    <a:pt x="204" y="112"/>
                  </a:lnTo>
                  <a:lnTo>
                    <a:pt x="204" y="116"/>
                  </a:lnTo>
                  <a:lnTo>
                    <a:pt x="198" y="121"/>
                  </a:lnTo>
                  <a:lnTo>
                    <a:pt x="198" y="123"/>
                  </a:lnTo>
                  <a:lnTo>
                    <a:pt x="193" y="123"/>
                  </a:lnTo>
                  <a:lnTo>
                    <a:pt x="189" y="125"/>
                  </a:lnTo>
                  <a:lnTo>
                    <a:pt x="187" y="127"/>
                  </a:lnTo>
                  <a:lnTo>
                    <a:pt x="186" y="128"/>
                  </a:lnTo>
                  <a:lnTo>
                    <a:pt x="166" y="132"/>
                  </a:lnTo>
                  <a:lnTo>
                    <a:pt x="166" y="134"/>
                  </a:lnTo>
                  <a:lnTo>
                    <a:pt x="166" y="134"/>
                  </a:lnTo>
                  <a:lnTo>
                    <a:pt x="159" y="134"/>
                  </a:lnTo>
                  <a:lnTo>
                    <a:pt x="139" y="127"/>
                  </a:lnTo>
                  <a:lnTo>
                    <a:pt x="137" y="127"/>
                  </a:lnTo>
                  <a:lnTo>
                    <a:pt x="137" y="127"/>
                  </a:lnTo>
                  <a:lnTo>
                    <a:pt x="137" y="130"/>
                  </a:lnTo>
                  <a:lnTo>
                    <a:pt x="139" y="132"/>
                  </a:lnTo>
                  <a:lnTo>
                    <a:pt x="145" y="136"/>
                  </a:lnTo>
                  <a:lnTo>
                    <a:pt x="146" y="136"/>
                  </a:lnTo>
                  <a:lnTo>
                    <a:pt x="145" y="146"/>
                  </a:lnTo>
                  <a:lnTo>
                    <a:pt x="146" y="157"/>
                  </a:lnTo>
                  <a:lnTo>
                    <a:pt x="152" y="157"/>
                  </a:lnTo>
                  <a:lnTo>
                    <a:pt x="152" y="157"/>
                  </a:lnTo>
                  <a:lnTo>
                    <a:pt x="159" y="157"/>
                  </a:lnTo>
                  <a:lnTo>
                    <a:pt x="159" y="159"/>
                  </a:lnTo>
                  <a:lnTo>
                    <a:pt x="159" y="161"/>
                  </a:lnTo>
                  <a:lnTo>
                    <a:pt x="155" y="161"/>
                  </a:lnTo>
                  <a:lnTo>
                    <a:pt x="154" y="162"/>
                  </a:lnTo>
                  <a:lnTo>
                    <a:pt x="154" y="162"/>
                  </a:lnTo>
                  <a:lnTo>
                    <a:pt x="152" y="164"/>
                  </a:lnTo>
                  <a:lnTo>
                    <a:pt x="150" y="164"/>
                  </a:lnTo>
                  <a:lnTo>
                    <a:pt x="148" y="166"/>
                  </a:lnTo>
                  <a:lnTo>
                    <a:pt x="146" y="169"/>
                  </a:lnTo>
                  <a:lnTo>
                    <a:pt x="145" y="171"/>
                  </a:lnTo>
                  <a:lnTo>
                    <a:pt x="143" y="171"/>
                  </a:lnTo>
                  <a:lnTo>
                    <a:pt x="141" y="171"/>
                  </a:lnTo>
                  <a:lnTo>
                    <a:pt x="139" y="173"/>
                  </a:lnTo>
                  <a:lnTo>
                    <a:pt x="139" y="175"/>
                  </a:lnTo>
                  <a:lnTo>
                    <a:pt x="127" y="178"/>
                  </a:lnTo>
                  <a:lnTo>
                    <a:pt x="123" y="182"/>
                  </a:lnTo>
                  <a:lnTo>
                    <a:pt x="112" y="184"/>
                  </a:lnTo>
                  <a:lnTo>
                    <a:pt x="112" y="182"/>
                  </a:lnTo>
                  <a:lnTo>
                    <a:pt x="111" y="182"/>
                  </a:lnTo>
                  <a:lnTo>
                    <a:pt x="107" y="178"/>
                  </a:lnTo>
                  <a:lnTo>
                    <a:pt x="95" y="155"/>
                  </a:lnTo>
                  <a:lnTo>
                    <a:pt x="89" y="150"/>
                  </a:lnTo>
                  <a:lnTo>
                    <a:pt x="89" y="150"/>
                  </a:lnTo>
                  <a:lnTo>
                    <a:pt x="95" y="145"/>
                  </a:lnTo>
                  <a:lnTo>
                    <a:pt x="95" y="145"/>
                  </a:lnTo>
                  <a:lnTo>
                    <a:pt x="96" y="143"/>
                  </a:lnTo>
                  <a:lnTo>
                    <a:pt x="96" y="143"/>
                  </a:lnTo>
                  <a:lnTo>
                    <a:pt x="96" y="141"/>
                  </a:lnTo>
                  <a:lnTo>
                    <a:pt x="96" y="139"/>
                  </a:lnTo>
                  <a:lnTo>
                    <a:pt x="96" y="137"/>
                  </a:lnTo>
                  <a:lnTo>
                    <a:pt x="95" y="136"/>
                  </a:lnTo>
                  <a:lnTo>
                    <a:pt x="93" y="134"/>
                  </a:lnTo>
                  <a:lnTo>
                    <a:pt x="89" y="132"/>
                  </a:lnTo>
                  <a:lnTo>
                    <a:pt x="89" y="130"/>
                  </a:lnTo>
                  <a:lnTo>
                    <a:pt x="89" y="123"/>
                  </a:lnTo>
                  <a:lnTo>
                    <a:pt x="88" y="121"/>
                  </a:lnTo>
                  <a:lnTo>
                    <a:pt x="88" y="118"/>
                  </a:lnTo>
                  <a:lnTo>
                    <a:pt x="88" y="116"/>
                  </a:lnTo>
                  <a:lnTo>
                    <a:pt x="89" y="112"/>
                  </a:lnTo>
                  <a:lnTo>
                    <a:pt x="89" y="111"/>
                  </a:lnTo>
                  <a:lnTo>
                    <a:pt x="91" y="107"/>
                  </a:lnTo>
                  <a:lnTo>
                    <a:pt x="91" y="103"/>
                  </a:lnTo>
                  <a:lnTo>
                    <a:pt x="93" y="102"/>
                  </a:lnTo>
                  <a:lnTo>
                    <a:pt x="95" y="100"/>
                  </a:lnTo>
                  <a:lnTo>
                    <a:pt x="95" y="98"/>
                  </a:lnTo>
                  <a:lnTo>
                    <a:pt x="93" y="96"/>
                  </a:lnTo>
                  <a:lnTo>
                    <a:pt x="93" y="95"/>
                  </a:lnTo>
                  <a:lnTo>
                    <a:pt x="91" y="95"/>
                  </a:lnTo>
                  <a:lnTo>
                    <a:pt x="80" y="98"/>
                  </a:lnTo>
                  <a:lnTo>
                    <a:pt x="75" y="98"/>
                  </a:lnTo>
                  <a:lnTo>
                    <a:pt x="71" y="96"/>
                  </a:lnTo>
                  <a:lnTo>
                    <a:pt x="68" y="96"/>
                  </a:lnTo>
                  <a:lnTo>
                    <a:pt x="68" y="98"/>
                  </a:lnTo>
                  <a:lnTo>
                    <a:pt x="63" y="98"/>
                  </a:lnTo>
                  <a:lnTo>
                    <a:pt x="63" y="96"/>
                  </a:lnTo>
                  <a:lnTo>
                    <a:pt x="63" y="96"/>
                  </a:lnTo>
                  <a:lnTo>
                    <a:pt x="54" y="86"/>
                  </a:lnTo>
                  <a:lnTo>
                    <a:pt x="54" y="84"/>
                  </a:lnTo>
                  <a:lnTo>
                    <a:pt x="45" y="80"/>
                  </a:lnTo>
                  <a:lnTo>
                    <a:pt x="30" y="84"/>
                  </a:lnTo>
                  <a:lnTo>
                    <a:pt x="21" y="80"/>
                  </a:lnTo>
                  <a:lnTo>
                    <a:pt x="20" y="78"/>
                  </a:lnTo>
                  <a:lnTo>
                    <a:pt x="20" y="78"/>
                  </a:lnTo>
                  <a:lnTo>
                    <a:pt x="16" y="77"/>
                  </a:lnTo>
                  <a:lnTo>
                    <a:pt x="16" y="75"/>
                  </a:lnTo>
                  <a:lnTo>
                    <a:pt x="14" y="64"/>
                  </a:lnTo>
                  <a:lnTo>
                    <a:pt x="14" y="62"/>
                  </a:lnTo>
                  <a:lnTo>
                    <a:pt x="13" y="61"/>
                  </a:lnTo>
                  <a:lnTo>
                    <a:pt x="13" y="61"/>
                  </a:lnTo>
                  <a:lnTo>
                    <a:pt x="11" y="57"/>
                  </a:lnTo>
                  <a:lnTo>
                    <a:pt x="7" y="48"/>
                  </a:lnTo>
                  <a:lnTo>
                    <a:pt x="7" y="48"/>
                  </a:lnTo>
                  <a:lnTo>
                    <a:pt x="0" y="48"/>
                  </a:lnTo>
                  <a:lnTo>
                    <a:pt x="7" y="27"/>
                  </a:lnTo>
                  <a:lnTo>
                    <a:pt x="23" y="7"/>
                  </a:lnTo>
                  <a:lnTo>
                    <a:pt x="27" y="5"/>
                  </a:lnTo>
                  <a:lnTo>
                    <a:pt x="32"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1" name="Freeform 5880"/>
            <p:cNvSpPr>
              <a:spLocks/>
            </p:cNvSpPr>
            <p:nvPr/>
          </p:nvSpPr>
          <p:spPr bwMode="auto">
            <a:xfrm>
              <a:off x="1403" y="2685"/>
              <a:ext cx="89" cy="102"/>
            </a:xfrm>
            <a:custGeom>
              <a:avLst/>
              <a:gdLst/>
              <a:ahLst/>
              <a:cxnLst>
                <a:cxn ang="0">
                  <a:pos x="32" y="2"/>
                </a:cxn>
                <a:cxn ang="0">
                  <a:pos x="57" y="18"/>
                </a:cxn>
                <a:cxn ang="0">
                  <a:pos x="73" y="18"/>
                </a:cxn>
                <a:cxn ang="0">
                  <a:pos x="76" y="16"/>
                </a:cxn>
                <a:cxn ang="0">
                  <a:pos x="87" y="23"/>
                </a:cxn>
                <a:cxn ang="0">
                  <a:pos x="83" y="23"/>
                </a:cxn>
                <a:cxn ang="0">
                  <a:pos x="85" y="27"/>
                </a:cxn>
                <a:cxn ang="0">
                  <a:pos x="87" y="32"/>
                </a:cxn>
                <a:cxn ang="0">
                  <a:pos x="89" y="38"/>
                </a:cxn>
                <a:cxn ang="0">
                  <a:pos x="80" y="48"/>
                </a:cxn>
                <a:cxn ang="0">
                  <a:pos x="44" y="71"/>
                </a:cxn>
                <a:cxn ang="0">
                  <a:pos x="42" y="75"/>
                </a:cxn>
                <a:cxn ang="0">
                  <a:pos x="41" y="79"/>
                </a:cxn>
                <a:cxn ang="0">
                  <a:pos x="39" y="79"/>
                </a:cxn>
                <a:cxn ang="0">
                  <a:pos x="37" y="79"/>
                </a:cxn>
                <a:cxn ang="0">
                  <a:pos x="32" y="96"/>
                </a:cxn>
                <a:cxn ang="0">
                  <a:pos x="30" y="98"/>
                </a:cxn>
                <a:cxn ang="0">
                  <a:pos x="25" y="102"/>
                </a:cxn>
                <a:cxn ang="0">
                  <a:pos x="17" y="95"/>
                </a:cxn>
                <a:cxn ang="0">
                  <a:pos x="12" y="93"/>
                </a:cxn>
                <a:cxn ang="0">
                  <a:pos x="8" y="93"/>
                </a:cxn>
                <a:cxn ang="0">
                  <a:pos x="5" y="95"/>
                </a:cxn>
                <a:cxn ang="0">
                  <a:pos x="3" y="89"/>
                </a:cxn>
                <a:cxn ang="0">
                  <a:pos x="3" y="87"/>
                </a:cxn>
                <a:cxn ang="0">
                  <a:pos x="7" y="86"/>
                </a:cxn>
                <a:cxn ang="0">
                  <a:pos x="8" y="82"/>
                </a:cxn>
                <a:cxn ang="0">
                  <a:pos x="7" y="79"/>
                </a:cxn>
                <a:cxn ang="0">
                  <a:pos x="7" y="77"/>
                </a:cxn>
                <a:cxn ang="0">
                  <a:pos x="12" y="73"/>
                </a:cxn>
                <a:cxn ang="0">
                  <a:pos x="16" y="63"/>
                </a:cxn>
                <a:cxn ang="0">
                  <a:pos x="14" y="61"/>
                </a:cxn>
                <a:cxn ang="0">
                  <a:pos x="7" y="64"/>
                </a:cxn>
                <a:cxn ang="0">
                  <a:pos x="5" y="63"/>
                </a:cxn>
                <a:cxn ang="0">
                  <a:pos x="0" y="59"/>
                </a:cxn>
                <a:cxn ang="0">
                  <a:pos x="0" y="38"/>
                </a:cxn>
                <a:cxn ang="0">
                  <a:pos x="7" y="34"/>
                </a:cxn>
                <a:cxn ang="0">
                  <a:pos x="12" y="20"/>
                </a:cxn>
                <a:cxn ang="0">
                  <a:pos x="12" y="9"/>
                </a:cxn>
                <a:cxn ang="0">
                  <a:pos x="25" y="4"/>
                </a:cxn>
                <a:cxn ang="0">
                  <a:pos x="30" y="0"/>
                </a:cxn>
              </a:cxnLst>
              <a:rect l="0" t="0" r="r" b="b"/>
              <a:pathLst>
                <a:path w="89" h="102">
                  <a:moveTo>
                    <a:pt x="30" y="0"/>
                  </a:moveTo>
                  <a:lnTo>
                    <a:pt x="32" y="2"/>
                  </a:lnTo>
                  <a:lnTo>
                    <a:pt x="53" y="13"/>
                  </a:lnTo>
                  <a:lnTo>
                    <a:pt x="57" y="18"/>
                  </a:lnTo>
                  <a:lnTo>
                    <a:pt x="73" y="20"/>
                  </a:lnTo>
                  <a:lnTo>
                    <a:pt x="73" y="18"/>
                  </a:lnTo>
                  <a:lnTo>
                    <a:pt x="74" y="16"/>
                  </a:lnTo>
                  <a:lnTo>
                    <a:pt x="76" y="16"/>
                  </a:lnTo>
                  <a:lnTo>
                    <a:pt x="85" y="23"/>
                  </a:lnTo>
                  <a:lnTo>
                    <a:pt x="87" y="23"/>
                  </a:lnTo>
                  <a:lnTo>
                    <a:pt x="87" y="23"/>
                  </a:lnTo>
                  <a:lnTo>
                    <a:pt x="83" y="23"/>
                  </a:lnTo>
                  <a:lnTo>
                    <a:pt x="83" y="27"/>
                  </a:lnTo>
                  <a:lnTo>
                    <a:pt x="85" y="27"/>
                  </a:lnTo>
                  <a:lnTo>
                    <a:pt x="87" y="30"/>
                  </a:lnTo>
                  <a:lnTo>
                    <a:pt x="87" y="32"/>
                  </a:lnTo>
                  <a:lnTo>
                    <a:pt x="89" y="38"/>
                  </a:lnTo>
                  <a:lnTo>
                    <a:pt x="89" y="38"/>
                  </a:lnTo>
                  <a:lnTo>
                    <a:pt x="87" y="38"/>
                  </a:lnTo>
                  <a:lnTo>
                    <a:pt x="80" y="48"/>
                  </a:lnTo>
                  <a:lnTo>
                    <a:pt x="66" y="63"/>
                  </a:lnTo>
                  <a:lnTo>
                    <a:pt x="44" y="71"/>
                  </a:lnTo>
                  <a:lnTo>
                    <a:pt x="42" y="73"/>
                  </a:lnTo>
                  <a:lnTo>
                    <a:pt x="42" y="75"/>
                  </a:lnTo>
                  <a:lnTo>
                    <a:pt x="41" y="79"/>
                  </a:lnTo>
                  <a:lnTo>
                    <a:pt x="41" y="79"/>
                  </a:lnTo>
                  <a:lnTo>
                    <a:pt x="39" y="79"/>
                  </a:lnTo>
                  <a:lnTo>
                    <a:pt x="39" y="79"/>
                  </a:lnTo>
                  <a:lnTo>
                    <a:pt x="37" y="79"/>
                  </a:lnTo>
                  <a:lnTo>
                    <a:pt x="37" y="79"/>
                  </a:lnTo>
                  <a:lnTo>
                    <a:pt x="33" y="84"/>
                  </a:lnTo>
                  <a:lnTo>
                    <a:pt x="32" y="96"/>
                  </a:lnTo>
                  <a:lnTo>
                    <a:pt x="32" y="96"/>
                  </a:lnTo>
                  <a:lnTo>
                    <a:pt x="30" y="98"/>
                  </a:lnTo>
                  <a:lnTo>
                    <a:pt x="26" y="100"/>
                  </a:lnTo>
                  <a:lnTo>
                    <a:pt x="25" y="102"/>
                  </a:lnTo>
                  <a:lnTo>
                    <a:pt x="21" y="102"/>
                  </a:lnTo>
                  <a:lnTo>
                    <a:pt x="17" y="95"/>
                  </a:lnTo>
                  <a:lnTo>
                    <a:pt x="14" y="95"/>
                  </a:lnTo>
                  <a:lnTo>
                    <a:pt x="12" y="93"/>
                  </a:lnTo>
                  <a:lnTo>
                    <a:pt x="12" y="93"/>
                  </a:lnTo>
                  <a:lnTo>
                    <a:pt x="8" y="93"/>
                  </a:lnTo>
                  <a:lnTo>
                    <a:pt x="7" y="95"/>
                  </a:lnTo>
                  <a:lnTo>
                    <a:pt x="5" y="95"/>
                  </a:lnTo>
                  <a:lnTo>
                    <a:pt x="5" y="93"/>
                  </a:lnTo>
                  <a:lnTo>
                    <a:pt x="3" y="89"/>
                  </a:lnTo>
                  <a:lnTo>
                    <a:pt x="3" y="87"/>
                  </a:lnTo>
                  <a:lnTo>
                    <a:pt x="3" y="87"/>
                  </a:lnTo>
                  <a:lnTo>
                    <a:pt x="5" y="86"/>
                  </a:lnTo>
                  <a:lnTo>
                    <a:pt x="7" y="86"/>
                  </a:lnTo>
                  <a:lnTo>
                    <a:pt x="8" y="84"/>
                  </a:lnTo>
                  <a:lnTo>
                    <a:pt x="8" y="82"/>
                  </a:lnTo>
                  <a:lnTo>
                    <a:pt x="7" y="80"/>
                  </a:lnTo>
                  <a:lnTo>
                    <a:pt x="7" y="79"/>
                  </a:lnTo>
                  <a:lnTo>
                    <a:pt x="7" y="79"/>
                  </a:lnTo>
                  <a:lnTo>
                    <a:pt x="7" y="77"/>
                  </a:lnTo>
                  <a:lnTo>
                    <a:pt x="8" y="77"/>
                  </a:lnTo>
                  <a:lnTo>
                    <a:pt x="12" y="73"/>
                  </a:lnTo>
                  <a:lnTo>
                    <a:pt x="14" y="71"/>
                  </a:lnTo>
                  <a:lnTo>
                    <a:pt x="16" y="63"/>
                  </a:lnTo>
                  <a:lnTo>
                    <a:pt x="16" y="61"/>
                  </a:lnTo>
                  <a:lnTo>
                    <a:pt x="14" y="61"/>
                  </a:lnTo>
                  <a:lnTo>
                    <a:pt x="14" y="57"/>
                  </a:lnTo>
                  <a:lnTo>
                    <a:pt x="7" y="64"/>
                  </a:lnTo>
                  <a:lnTo>
                    <a:pt x="7" y="64"/>
                  </a:lnTo>
                  <a:lnTo>
                    <a:pt x="5" y="63"/>
                  </a:lnTo>
                  <a:lnTo>
                    <a:pt x="1" y="61"/>
                  </a:lnTo>
                  <a:lnTo>
                    <a:pt x="0" y="59"/>
                  </a:lnTo>
                  <a:lnTo>
                    <a:pt x="0" y="39"/>
                  </a:lnTo>
                  <a:lnTo>
                    <a:pt x="0" y="38"/>
                  </a:lnTo>
                  <a:lnTo>
                    <a:pt x="3" y="36"/>
                  </a:lnTo>
                  <a:lnTo>
                    <a:pt x="7" y="34"/>
                  </a:lnTo>
                  <a:lnTo>
                    <a:pt x="7" y="27"/>
                  </a:lnTo>
                  <a:lnTo>
                    <a:pt x="12" y="20"/>
                  </a:lnTo>
                  <a:lnTo>
                    <a:pt x="10" y="11"/>
                  </a:lnTo>
                  <a:lnTo>
                    <a:pt x="12" y="9"/>
                  </a:lnTo>
                  <a:lnTo>
                    <a:pt x="19" y="9"/>
                  </a:lnTo>
                  <a:lnTo>
                    <a:pt x="25" y="4"/>
                  </a:lnTo>
                  <a:lnTo>
                    <a:pt x="28" y="4"/>
                  </a:lnTo>
                  <a:lnTo>
                    <a:pt x="3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2" name="Freeform 5881"/>
            <p:cNvSpPr>
              <a:spLocks/>
            </p:cNvSpPr>
            <p:nvPr/>
          </p:nvSpPr>
          <p:spPr bwMode="auto">
            <a:xfrm>
              <a:off x="1403" y="2685"/>
              <a:ext cx="89" cy="102"/>
            </a:xfrm>
            <a:custGeom>
              <a:avLst/>
              <a:gdLst/>
              <a:ahLst/>
              <a:cxnLst>
                <a:cxn ang="0">
                  <a:pos x="32" y="2"/>
                </a:cxn>
                <a:cxn ang="0">
                  <a:pos x="57" y="18"/>
                </a:cxn>
                <a:cxn ang="0">
                  <a:pos x="73" y="18"/>
                </a:cxn>
                <a:cxn ang="0">
                  <a:pos x="76" y="16"/>
                </a:cxn>
                <a:cxn ang="0">
                  <a:pos x="87" y="23"/>
                </a:cxn>
                <a:cxn ang="0">
                  <a:pos x="83" y="23"/>
                </a:cxn>
                <a:cxn ang="0">
                  <a:pos x="85" y="27"/>
                </a:cxn>
                <a:cxn ang="0">
                  <a:pos x="87" y="32"/>
                </a:cxn>
                <a:cxn ang="0">
                  <a:pos x="89" y="38"/>
                </a:cxn>
                <a:cxn ang="0">
                  <a:pos x="80" y="48"/>
                </a:cxn>
                <a:cxn ang="0">
                  <a:pos x="44" y="71"/>
                </a:cxn>
                <a:cxn ang="0">
                  <a:pos x="42" y="75"/>
                </a:cxn>
                <a:cxn ang="0">
                  <a:pos x="41" y="79"/>
                </a:cxn>
                <a:cxn ang="0">
                  <a:pos x="39" y="79"/>
                </a:cxn>
                <a:cxn ang="0">
                  <a:pos x="37" y="79"/>
                </a:cxn>
                <a:cxn ang="0">
                  <a:pos x="32" y="96"/>
                </a:cxn>
                <a:cxn ang="0">
                  <a:pos x="30" y="98"/>
                </a:cxn>
                <a:cxn ang="0">
                  <a:pos x="25" y="102"/>
                </a:cxn>
                <a:cxn ang="0">
                  <a:pos x="17" y="95"/>
                </a:cxn>
                <a:cxn ang="0">
                  <a:pos x="12" y="93"/>
                </a:cxn>
                <a:cxn ang="0">
                  <a:pos x="8" y="93"/>
                </a:cxn>
                <a:cxn ang="0">
                  <a:pos x="5" y="95"/>
                </a:cxn>
                <a:cxn ang="0">
                  <a:pos x="3" y="89"/>
                </a:cxn>
                <a:cxn ang="0">
                  <a:pos x="3" y="87"/>
                </a:cxn>
                <a:cxn ang="0">
                  <a:pos x="7" y="86"/>
                </a:cxn>
                <a:cxn ang="0">
                  <a:pos x="8" y="82"/>
                </a:cxn>
                <a:cxn ang="0">
                  <a:pos x="7" y="79"/>
                </a:cxn>
                <a:cxn ang="0">
                  <a:pos x="7" y="77"/>
                </a:cxn>
                <a:cxn ang="0">
                  <a:pos x="12" y="73"/>
                </a:cxn>
                <a:cxn ang="0">
                  <a:pos x="16" y="63"/>
                </a:cxn>
                <a:cxn ang="0">
                  <a:pos x="14" y="61"/>
                </a:cxn>
                <a:cxn ang="0">
                  <a:pos x="7" y="64"/>
                </a:cxn>
                <a:cxn ang="0">
                  <a:pos x="5" y="63"/>
                </a:cxn>
                <a:cxn ang="0">
                  <a:pos x="0" y="59"/>
                </a:cxn>
                <a:cxn ang="0">
                  <a:pos x="0" y="38"/>
                </a:cxn>
                <a:cxn ang="0">
                  <a:pos x="7" y="34"/>
                </a:cxn>
                <a:cxn ang="0">
                  <a:pos x="12" y="20"/>
                </a:cxn>
                <a:cxn ang="0">
                  <a:pos x="12" y="9"/>
                </a:cxn>
                <a:cxn ang="0">
                  <a:pos x="25" y="4"/>
                </a:cxn>
                <a:cxn ang="0">
                  <a:pos x="30" y="0"/>
                </a:cxn>
              </a:cxnLst>
              <a:rect l="0" t="0" r="r" b="b"/>
              <a:pathLst>
                <a:path w="89" h="102">
                  <a:moveTo>
                    <a:pt x="30" y="0"/>
                  </a:moveTo>
                  <a:lnTo>
                    <a:pt x="32" y="2"/>
                  </a:lnTo>
                  <a:lnTo>
                    <a:pt x="53" y="13"/>
                  </a:lnTo>
                  <a:lnTo>
                    <a:pt x="57" y="18"/>
                  </a:lnTo>
                  <a:lnTo>
                    <a:pt x="73" y="20"/>
                  </a:lnTo>
                  <a:lnTo>
                    <a:pt x="73" y="18"/>
                  </a:lnTo>
                  <a:lnTo>
                    <a:pt x="74" y="16"/>
                  </a:lnTo>
                  <a:lnTo>
                    <a:pt x="76" y="16"/>
                  </a:lnTo>
                  <a:lnTo>
                    <a:pt x="85" y="23"/>
                  </a:lnTo>
                  <a:lnTo>
                    <a:pt x="87" y="23"/>
                  </a:lnTo>
                  <a:lnTo>
                    <a:pt x="87" y="23"/>
                  </a:lnTo>
                  <a:lnTo>
                    <a:pt x="83" y="23"/>
                  </a:lnTo>
                  <a:lnTo>
                    <a:pt x="83" y="27"/>
                  </a:lnTo>
                  <a:lnTo>
                    <a:pt x="85" y="27"/>
                  </a:lnTo>
                  <a:lnTo>
                    <a:pt x="87" y="30"/>
                  </a:lnTo>
                  <a:lnTo>
                    <a:pt x="87" y="32"/>
                  </a:lnTo>
                  <a:lnTo>
                    <a:pt x="89" y="38"/>
                  </a:lnTo>
                  <a:lnTo>
                    <a:pt x="89" y="38"/>
                  </a:lnTo>
                  <a:lnTo>
                    <a:pt x="87" y="38"/>
                  </a:lnTo>
                  <a:lnTo>
                    <a:pt x="80" y="48"/>
                  </a:lnTo>
                  <a:lnTo>
                    <a:pt x="66" y="63"/>
                  </a:lnTo>
                  <a:lnTo>
                    <a:pt x="44" y="71"/>
                  </a:lnTo>
                  <a:lnTo>
                    <a:pt x="42" y="73"/>
                  </a:lnTo>
                  <a:lnTo>
                    <a:pt x="42" y="75"/>
                  </a:lnTo>
                  <a:lnTo>
                    <a:pt x="41" y="79"/>
                  </a:lnTo>
                  <a:lnTo>
                    <a:pt x="41" y="79"/>
                  </a:lnTo>
                  <a:lnTo>
                    <a:pt x="39" y="79"/>
                  </a:lnTo>
                  <a:lnTo>
                    <a:pt x="39" y="79"/>
                  </a:lnTo>
                  <a:lnTo>
                    <a:pt x="37" y="79"/>
                  </a:lnTo>
                  <a:lnTo>
                    <a:pt x="37" y="79"/>
                  </a:lnTo>
                  <a:lnTo>
                    <a:pt x="33" y="84"/>
                  </a:lnTo>
                  <a:lnTo>
                    <a:pt x="32" y="96"/>
                  </a:lnTo>
                  <a:lnTo>
                    <a:pt x="32" y="96"/>
                  </a:lnTo>
                  <a:lnTo>
                    <a:pt x="30" y="98"/>
                  </a:lnTo>
                  <a:lnTo>
                    <a:pt x="26" y="100"/>
                  </a:lnTo>
                  <a:lnTo>
                    <a:pt x="25" y="102"/>
                  </a:lnTo>
                  <a:lnTo>
                    <a:pt x="21" y="102"/>
                  </a:lnTo>
                  <a:lnTo>
                    <a:pt x="17" y="95"/>
                  </a:lnTo>
                  <a:lnTo>
                    <a:pt x="14" y="95"/>
                  </a:lnTo>
                  <a:lnTo>
                    <a:pt x="12" y="93"/>
                  </a:lnTo>
                  <a:lnTo>
                    <a:pt x="12" y="93"/>
                  </a:lnTo>
                  <a:lnTo>
                    <a:pt x="8" y="93"/>
                  </a:lnTo>
                  <a:lnTo>
                    <a:pt x="7" y="95"/>
                  </a:lnTo>
                  <a:lnTo>
                    <a:pt x="5" y="95"/>
                  </a:lnTo>
                  <a:lnTo>
                    <a:pt x="5" y="93"/>
                  </a:lnTo>
                  <a:lnTo>
                    <a:pt x="3" y="89"/>
                  </a:lnTo>
                  <a:lnTo>
                    <a:pt x="3" y="87"/>
                  </a:lnTo>
                  <a:lnTo>
                    <a:pt x="3" y="87"/>
                  </a:lnTo>
                  <a:lnTo>
                    <a:pt x="5" y="86"/>
                  </a:lnTo>
                  <a:lnTo>
                    <a:pt x="7" y="86"/>
                  </a:lnTo>
                  <a:lnTo>
                    <a:pt x="8" y="84"/>
                  </a:lnTo>
                  <a:lnTo>
                    <a:pt x="8" y="82"/>
                  </a:lnTo>
                  <a:lnTo>
                    <a:pt x="7" y="80"/>
                  </a:lnTo>
                  <a:lnTo>
                    <a:pt x="7" y="79"/>
                  </a:lnTo>
                  <a:lnTo>
                    <a:pt x="7" y="79"/>
                  </a:lnTo>
                  <a:lnTo>
                    <a:pt x="7" y="77"/>
                  </a:lnTo>
                  <a:lnTo>
                    <a:pt x="8" y="77"/>
                  </a:lnTo>
                  <a:lnTo>
                    <a:pt x="12" y="73"/>
                  </a:lnTo>
                  <a:lnTo>
                    <a:pt x="14" y="71"/>
                  </a:lnTo>
                  <a:lnTo>
                    <a:pt x="16" y="63"/>
                  </a:lnTo>
                  <a:lnTo>
                    <a:pt x="16" y="61"/>
                  </a:lnTo>
                  <a:lnTo>
                    <a:pt x="14" y="61"/>
                  </a:lnTo>
                  <a:lnTo>
                    <a:pt x="14" y="57"/>
                  </a:lnTo>
                  <a:lnTo>
                    <a:pt x="7" y="64"/>
                  </a:lnTo>
                  <a:lnTo>
                    <a:pt x="7" y="64"/>
                  </a:lnTo>
                  <a:lnTo>
                    <a:pt x="5" y="63"/>
                  </a:lnTo>
                  <a:lnTo>
                    <a:pt x="1" y="61"/>
                  </a:lnTo>
                  <a:lnTo>
                    <a:pt x="0" y="59"/>
                  </a:lnTo>
                  <a:lnTo>
                    <a:pt x="0" y="39"/>
                  </a:lnTo>
                  <a:lnTo>
                    <a:pt x="0" y="38"/>
                  </a:lnTo>
                  <a:lnTo>
                    <a:pt x="3" y="36"/>
                  </a:lnTo>
                  <a:lnTo>
                    <a:pt x="7" y="34"/>
                  </a:lnTo>
                  <a:lnTo>
                    <a:pt x="7" y="27"/>
                  </a:lnTo>
                  <a:lnTo>
                    <a:pt x="12" y="20"/>
                  </a:lnTo>
                  <a:lnTo>
                    <a:pt x="10" y="11"/>
                  </a:lnTo>
                  <a:lnTo>
                    <a:pt x="12" y="9"/>
                  </a:lnTo>
                  <a:lnTo>
                    <a:pt x="19" y="9"/>
                  </a:lnTo>
                  <a:lnTo>
                    <a:pt x="25" y="4"/>
                  </a:lnTo>
                  <a:lnTo>
                    <a:pt x="28" y="4"/>
                  </a:lnTo>
                  <a:lnTo>
                    <a:pt x="3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3" name="Freeform 5882"/>
            <p:cNvSpPr>
              <a:spLocks/>
            </p:cNvSpPr>
            <p:nvPr/>
          </p:nvSpPr>
          <p:spPr bwMode="auto">
            <a:xfrm>
              <a:off x="1692" y="3019"/>
              <a:ext cx="133" cy="142"/>
            </a:xfrm>
            <a:custGeom>
              <a:avLst/>
              <a:gdLst/>
              <a:ahLst/>
              <a:cxnLst>
                <a:cxn ang="0">
                  <a:pos x="0" y="51"/>
                </a:cxn>
                <a:cxn ang="0">
                  <a:pos x="5" y="35"/>
                </a:cxn>
                <a:cxn ang="0">
                  <a:pos x="5" y="25"/>
                </a:cxn>
                <a:cxn ang="0">
                  <a:pos x="12" y="14"/>
                </a:cxn>
                <a:cxn ang="0">
                  <a:pos x="14" y="9"/>
                </a:cxn>
                <a:cxn ang="0">
                  <a:pos x="44" y="0"/>
                </a:cxn>
                <a:cxn ang="0">
                  <a:pos x="62" y="0"/>
                </a:cxn>
                <a:cxn ang="0">
                  <a:pos x="75" y="14"/>
                </a:cxn>
                <a:cxn ang="0">
                  <a:pos x="73" y="16"/>
                </a:cxn>
                <a:cxn ang="0">
                  <a:pos x="73" y="16"/>
                </a:cxn>
                <a:cxn ang="0">
                  <a:pos x="76" y="19"/>
                </a:cxn>
                <a:cxn ang="0">
                  <a:pos x="76" y="44"/>
                </a:cxn>
                <a:cxn ang="0">
                  <a:pos x="78" y="46"/>
                </a:cxn>
                <a:cxn ang="0">
                  <a:pos x="85" y="50"/>
                </a:cxn>
                <a:cxn ang="0">
                  <a:pos x="98" y="50"/>
                </a:cxn>
                <a:cxn ang="0">
                  <a:pos x="100" y="50"/>
                </a:cxn>
                <a:cxn ang="0">
                  <a:pos x="101" y="48"/>
                </a:cxn>
                <a:cxn ang="0">
                  <a:pos x="103" y="50"/>
                </a:cxn>
                <a:cxn ang="0">
                  <a:pos x="110" y="51"/>
                </a:cxn>
                <a:cxn ang="0">
                  <a:pos x="112" y="55"/>
                </a:cxn>
                <a:cxn ang="0">
                  <a:pos x="114" y="75"/>
                </a:cxn>
                <a:cxn ang="0">
                  <a:pos x="116" y="76"/>
                </a:cxn>
                <a:cxn ang="0">
                  <a:pos x="119" y="80"/>
                </a:cxn>
                <a:cxn ang="0">
                  <a:pos x="123" y="80"/>
                </a:cxn>
                <a:cxn ang="0">
                  <a:pos x="125" y="78"/>
                </a:cxn>
                <a:cxn ang="0">
                  <a:pos x="132" y="78"/>
                </a:cxn>
                <a:cxn ang="0">
                  <a:pos x="132" y="80"/>
                </a:cxn>
                <a:cxn ang="0">
                  <a:pos x="133" y="82"/>
                </a:cxn>
                <a:cxn ang="0">
                  <a:pos x="130" y="121"/>
                </a:cxn>
                <a:cxn ang="0">
                  <a:pos x="126" y="126"/>
                </a:cxn>
                <a:cxn ang="0">
                  <a:pos x="114" y="137"/>
                </a:cxn>
                <a:cxn ang="0">
                  <a:pos x="114" y="139"/>
                </a:cxn>
                <a:cxn ang="0">
                  <a:pos x="112" y="139"/>
                </a:cxn>
                <a:cxn ang="0">
                  <a:pos x="110" y="139"/>
                </a:cxn>
                <a:cxn ang="0">
                  <a:pos x="107" y="139"/>
                </a:cxn>
                <a:cxn ang="0">
                  <a:pos x="103" y="141"/>
                </a:cxn>
                <a:cxn ang="0">
                  <a:pos x="103" y="142"/>
                </a:cxn>
                <a:cxn ang="0">
                  <a:pos x="98" y="142"/>
                </a:cxn>
                <a:cxn ang="0">
                  <a:pos x="96" y="142"/>
                </a:cxn>
                <a:cxn ang="0">
                  <a:pos x="94" y="142"/>
                </a:cxn>
                <a:cxn ang="0">
                  <a:pos x="85" y="137"/>
                </a:cxn>
                <a:cxn ang="0">
                  <a:pos x="69" y="135"/>
                </a:cxn>
                <a:cxn ang="0">
                  <a:pos x="67" y="135"/>
                </a:cxn>
                <a:cxn ang="0">
                  <a:pos x="67" y="130"/>
                </a:cxn>
                <a:cxn ang="0">
                  <a:pos x="80" y="110"/>
                </a:cxn>
                <a:cxn ang="0">
                  <a:pos x="80" y="107"/>
                </a:cxn>
                <a:cxn ang="0">
                  <a:pos x="78" y="103"/>
                </a:cxn>
                <a:cxn ang="0">
                  <a:pos x="78" y="103"/>
                </a:cxn>
                <a:cxn ang="0">
                  <a:pos x="76" y="101"/>
                </a:cxn>
                <a:cxn ang="0">
                  <a:pos x="73" y="100"/>
                </a:cxn>
                <a:cxn ang="0">
                  <a:pos x="69" y="98"/>
                </a:cxn>
                <a:cxn ang="0">
                  <a:pos x="67" y="94"/>
                </a:cxn>
                <a:cxn ang="0">
                  <a:pos x="48" y="84"/>
                </a:cxn>
                <a:cxn ang="0">
                  <a:pos x="32" y="80"/>
                </a:cxn>
                <a:cxn ang="0">
                  <a:pos x="30" y="80"/>
                </a:cxn>
                <a:cxn ang="0">
                  <a:pos x="26" y="75"/>
                </a:cxn>
                <a:cxn ang="0">
                  <a:pos x="14" y="66"/>
                </a:cxn>
                <a:cxn ang="0">
                  <a:pos x="5" y="53"/>
                </a:cxn>
                <a:cxn ang="0">
                  <a:pos x="0" y="51"/>
                </a:cxn>
              </a:cxnLst>
              <a:rect l="0" t="0" r="r" b="b"/>
              <a:pathLst>
                <a:path w="133" h="142">
                  <a:moveTo>
                    <a:pt x="0" y="51"/>
                  </a:moveTo>
                  <a:lnTo>
                    <a:pt x="5" y="35"/>
                  </a:lnTo>
                  <a:lnTo>
                    <a:pt x="5" y="25"/>
                  </a:lnTo>
                  <a:lnTo>
                    <a:pt x="12" y="14"/>
                  </a:lnTo>
                  <a:lnTo>
                    <a:pt x="14" y="9"/>
                  </a:lnTo>
                  <a:lnTo>
                    <a:pt x="44" y="0"/>
                  </a:lnTo>
                  <a:lnTo>
                    <a:pt x="62" y="0"/>
                  </a:lnTo>
                  <a:lnTo>
                    <a:pt x="75" y="14"/>
                  </a:lnTo>
                  <a:lnTo>
                    <a:pt x="73" y="16"/>
                  </a:lnTo>
                  <a:lnTo>
                    <a:pt x="73" y="16"/>
                  </a:lnTo>
                  <a:lnTo>
                    <a:pt x="76" y="19"/>
                  </a:lnTo>
                  <a:lnTo>
                    <a:pt x="76" y="44"/>
                  </a:lnTo>
                  <a:lnTo>
                    <a:pt x="78" y="46"/>
                  </a:lnTo>
                  <a:lnTo>
                    <a:pt x="85" y="50"/>
                  </a:lnTo>
                  <a:lnTo>
                    <a:pt x="98" y="50"/>
                  </a:lnTo>
                  <a:lnTo>
                    <a:pt x="100" y="50"/>
                  </a:lnTo>
                  <a:lnTo>
                    <a:pt x="101" y="48"/>
                  </a:lnTo>
                  <a:lnTo>
                    <a:pt x="103" y="50"/>
                  </a:lnTo>
                  <a:lnTo>
                    <a:pt x="110" y="51"/>
                  </a:lnTo>
                  <a:lnTo>
                    <a:pt x="112" y="55"/>
                  </a:lnTo>
                  <a:lnTo>
                    <a:pt x="114" y="75"/>
                  </a:lnTo>
                  <a:lnTo>
                    <a:pt x="116" y="76"/>
                  </a:lnTo>
                  <a:lnTo>
                    <a:pt x="119" y="80"/>
                  </a:lnTo>
                  <a:lnTo>
                    <a:pt x="123" y="80"/>
                  </a:lnTo>
                  <a:lnTo>
                    <a:pt x="125" y="78"/>
                  </a:lnTo>
                  <a:lnTo>
                    <a:pt x="132" y="78"/>
                  </a:lnTo>
                  <a:lnTo>
                    <a:pt x="132" y="80"/>
                  </a:lnTo>
                  <a:lnTo>
                    <a:pt x="133" y="82"/>
                  </a:lnTo>
                  <a:lnTo>
                    <a:pt x="130" y="121"/>
                  </a:lnTo>
                  <a:lnTo>
                    <a:pt x="126" y="126"/>
                  </a:lnTo>
                  <a:lnTo>
                    <a:pt x="114" y="137"/>
                  </a:lnTo>
                  <a:lnTo>
                    <a:pt x="114" y="139"/>
                  </a:lnTo>
                  <a:lnTo>
                    <a:pt x="112" y="139"/>
                  </a:lnTo>
                  <a:lnTo>
                    <a:pt x="110" y="139"/>
                  </a:lnTo>
                  <a:lnTo>
                    <a:pt x="107" y="139"/>
                  </a:lnTo>
                  <a:lnTo>
                    <a:pt x="103" y="141"/>
                  </a:lnTo>
                  <a:lnTo>
                    <a:pt x="103" y="142"/>
                  </a:lnTo>
                  <a:lnTo>
                    <a:pt x="98" y="142"/>
                  </a:lnTo>
                  <a:lnTo>
                    <a:pt x="96" y="142"/>
                  </a:lnTo>
                  <a:lnTo>
                    <a:pt x="94" y="142"/>
                  </a:lnTo>
                  <a:lnTo>
                    <a:pt x="85" y="137"/>
                  </a:lnTo>
                  <a:lnTo>
                    <a:pt x="69" y="135"/>
                  </a:lnTo>
                  <a:lnTo>
                    <a:pt x="67" y="135"/>
                  </a:lnTo>
                  <a:lnTo>
                    <a:pt x="67" y="130"/>
                  </a:lnTo>
                  <a:lnTo>
                    <a:pt x="80" y="110"/>
                  </a:lnTo>
                  <a:lnTo>
                    <a:pt x="80" y="107"/>
                  </a:lnTo>
                  <a:lnTo>
                    <a:pt x="78" y="103"/>
                  </a:lnTo>
                  <a:lnTo>
                    <a:pt x="78" y="103"/>
                  </a:lnTo>
                  <a:lnTo>
                    <a:pt x="76" y="101"/>
                  </a:lnTo>
                  <a:lnTo>
                    <a:pt x="73" y="100"/>
                  </a:lnTo>
                  <a:lnTo>
                    <a:pt x="69" y="98"/>
                  </a:lnTo>
                  <a:lnTo>
                    <a:pt x="67" y="94"/>
                  </a:lnTo>
                  <a:lnTo>
                    <a:pt x="48" y="84"/>
                  </a:lnTo>
                  <a:lnTo>
                    <a:pt x="32" y="80"/>
                  </a:lnTo>
                  <a:lnTo>
                    <a:pt x="30" y="80"/>
                  </a:lnTo>
                  <a:lnTo>
                    <a:pt x="26" y="75"/>
                  </a:lnTo>
                  <a:lnTo>
                    <a:pt x="14" y="66"/>
                  </a:lnTo>
                  <a:lnTo>
                    <a:pt x="5" y="53"/>
                  </a:lnTo>
                  <a:lnTo>
                    <a:pt x="0" y="5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4" name="Freeform 5883"/>
            <p:cNvSpPr>
              <a:spLocks/>
            </p:cNvSpPr>
            <p:nvPr/>
          </p:nvSpPr>
          <p:spPr bwMode="auto">
            <a:xfrm>
              <a:off x="1692" y="3019"/>
              <a:ext cx="133" cy="142"/>
            </a:xfrm>
            <a:custGeom>
              <a:avLst/>
              <a:gdLst/>
              <a:ahLst/>
              <a:cxnLst>
                <a:cxn ang="0">
                  <a:pos x="0" y="51"/>
                </a:cxn>
                <a:cxn ang="0">
                  <a:pos x="5" y="35"/>
                </a:cxn>
                <a:cxn ang="0">
                  <a:pos x="5" y="25"/>
                </a:cxn>
                <a:cxn ang="0">
                  <a:pos x="12" y="14"/>
                </a:cxn>
                <a:cxn ang="0">
                  <a:pos x="14" y="9"/>
                </a:cxn>
                <a:cxn ang="0">
                  <a:pos x="44" y="0"/>
                </a:cxn>
                <a:cxn ang="0">
                  <a:pos x="62" y="0"/>
                </a:cxn>
                <a:cxn ang="0">
                  <a:pos x="75" y="14"/>
                </a:cxn>
                <a:cxn ang="0">
                  <a:pos x="73" y="16"/>
                </a:cxn>
                <a:cxn ang="0">
                  <a:pos x="73" y="16"/>
                </a:cxn>
                <a:cxn ang="0">
                  <a:pos x="76" y="19"/>
                </a:cxn>
                <a:cxn ang="0">
                  <a:pos x="76" y="44"/>
                </a:cxn>
                <a:cxn ang="0">
                  <a:pos x="78" y="46"/>
                </a:cxn>
                <a:cxn ang="0">
                  <a:pos x="85" y="50"/>
                </a:cxn>
                <a:cxn ang="0">
                  <a:pos x="98" y="50"/>
                </a:cxn>
                <a:cxn ang="0">
                  <a:pos x="100" y="50"/>
                </a:cxn>
                <a:cxn ang="0">
                  <a:pos x="101" y="48"/>
                </a:cxn>
                <a:cxn ang="0">
                  <a:pos x="103" y="50"/>
                </a:cxn>
                <a:cxn ang="0">
                  <a:pos x="110" y="51"/>
                </a:cxn>
                <a:cxn ang="0">
                  <a:pos x="112" y="55"/>
                </a:cxn>
                <a:cxn ang="0">
                  <a:pos x="114" y="75"/>
                </a:cxn>
                <a:cxn ang="0">
                  <a:pos x="116" y="76"/>
                </a:cxn>
                <a:cxn ang="0">
                  <a:pos x="119" y="80"/>
                </a:cxn>
                <a:cxn ang="0">
                  <a:pos x="123" y="80"/>
                </a:cxn>
                <a:cxn ang="0">
                  <a:pos x="125" y="78"/>
                </a:cxn>
                <a:cxn ang="0">
                  <a:pos x="132" y="78"/>
                </a:cxn>
                <a:cxn ang="0">
                  <a:pos x="132" y="80"/>
                </a:cxn>
                <a:cxn ang="0">
                  <a:pos x="133" y="82"/>
                </a:cxn>
                <a:cxn ang="0">
                  <a:pos x="130" y="121"/>
                </a:cxn>
                <a:cxn ang="0">
                  <a:pos x="126" y="126"/>
                </a:cxn>
                <a:cxn ang="0">
                  <a:pos x="114" y="137"/>
                </a:cxn>
                <a:cxn ang="0">
                  <a:pos x="114" y="139"/>
                </a:cxn>
                <a:cxn ang="0">
                  <a:pos x="112" y="139"/>
                </a:cxn>
                <a:cxn ang="0">
                  <a:pos x="110" y="139"/>
                </a:cxn>
                <a:cxn ang="0">
                  <a:pos x="107" y="139"/>
                </a:cxn>
                <a:cxn ang="0">
                  <a:pos x="103" y="141"/>
                </a:cxn>
                <a:cxn ang="0">
                  <a:pos x="103" y="142"/>
                </a:cxn>
                <a:cxn ang="0">
                  <a:pos x="98" y="142"/>
                </a:cxn>
                <a:cxn ang="0">
                  <a:pos x="96" y="142"/>
                </a:cxn>
                <a:cxn ang="0">
                  <a:pos x="94" y="142"/>
                </a:cxn>
                <a:cxn ang="0">
                  <a:pos x="85" y="137"/>
                </a:cxn>
                <a:cxn ang="0">
                  <a:pos x="69" y="135"/>
                </a:cxn>
                <a:cxn ang="0">
                  <a:pos x="67" y="135"/>
                </a:cxn>
                <a:cxn ang="0">
                  <a:pos x="67" y="130"/>
                </a:cxn>
                <a:cxn ang="0">
                  <a:pos x="80" y="110"/>
                </a:cxn>
                <a:cxn ang="0">
                  <a:pos x="80" y="107"/>
                </a:cxn>
                <a:cxn ang="0">
                  <a:pos x="78" y="103"/>
                </a:cxn>
                <a:cxn ang="0">
                  <a:pos x="78" y="103"/>
                </a:cxn>
                <a:cxn ang="0">
                  <a:pos x="76" y="101"/>
                </a:cxn>
                <a:cxn ang="0">
                  <a:pos x="73" y="100"/>
                </a:cxn>
                <a:cxn ang="0">
                  <a:pos x="69" y="98"/>
                </a:cxn>
                <a:cxn ang="0">
                  <a:pos x="67" y="94"/>
                </a:cxn>
                <a:cxn ang="0">
                  <a:pos x="48" y="84"/>
                </a:cxn>
                <a:cxn ang="0">
                  <a:pos x="32" y="80"/>
                </a:cxn>
                <a:cxn ang="0">
                  <a:pos x="30" y="80"/>
                </a:cxn>
                <a:cxn ang="0">
                  <a:pos x="26" y="75"/>
                </a:cxn>
                <a:cxn ang="0">
                  <a:pos x="14" y="66"/>
                </a:cxn>
                <a:cxn ang="0">
                  <a:pos x="5" y="53"/>
                </a:cxn>
                <a:cxn ang="0">
                  <a:pos x="0" y="51"/>
                </a:cxn>
              </a:cxnLst>
              <a:rect l="0" t="0" r="r" b="b"/>
              <a:pathLst>
                <a:path w="133" h="142">
                  <a:moveTo>
                    <a:pt x="0" y="51"/>
                  </a:moveTo>
                  <a:lnTo>
                    <a:pt x="5" y="35"/>
                  </a:lnTo>
                  <a:lnTo>
                    <a:pt x="5" y="25"/>
                  </a:lnTo>
                  <a:lnTo>
                    <a:pt x="12" y="14"/>
                  </a:lnTo>
                  <a:lnTo>
                    <a:pt x="14" y="9"/>
                  </a:lnTo>
                  <a:lnTo>
                    <a:pt x="44" y="0"/>
                  </a:lnTo>
                  <a:lnTo>
                    <a:pt x="62" y="0"/>
                  </a:lnTo>
                  <a:lnTo>
                    <a:pt x="75" y="14"/>
                  </a:lnTo>
                  <a:lnTo>
                    <a:pt x="73" y="16"/>
                  </a:lnTo>
                  <a:lnTo>
                    <a:pt x="73" y="16"/>
                  </a:lnTo>
                  <a:lnTo>
                    <a:pt x="76" y="19"/>
                  </a:lnTo>
                  <a:lnTo>
                    <a:pt x="76" y="44"/>
                  </a:lnTo>
                  <a:lnTo>
                    <a:pt x="78" y="46"/>
                  </a:lnTo>
                  <a:lnTo>
                    <a:pt x="85" y="50"/>
                  </a:lnTo>
                  <a:lnTo>
                    <a:pt x="98" y="50"/>
                  </a:lnTo>
                  <a:lnTo>
                    <a:pt x="100" y="50"/>
                  </a:lnTo>
                  <a:lnTo>
                    <a:pt x="101" y="48"/>
                  </a:lnTo>
                  <a:lnTo>
                    <a:pt x="103" y="50"/>
                  </a:lnTo>
                  <a:lnTo>
                    <a:pt x="110" y="51"/>
                  </a:lnTo>
                  <a:lnTo>
                    <a:pt x="112" y="55"/>
                  </a:lnTo>
                  <a:lnTo>
                    <a:pt x="114" y="75"/>
                  </a:lnTo>
                  <a:lnTo>
                    <a:pt x="116" y="76"/>
                  </a:lnTo>
                  <a:lnTo>
                    <a:pt x="119" y="80"/>
                  </a:lnTo>
                  <a:lnTo>
                    <a:pt x="123" y="80"/>
                  </a:lnTo>
                  <a:lnTo>
                    <a:pt x="125" y="78"/>
                  </a:lnTo>
                  <a:lnTo>
                    <a:pt x="132" y="78"/>
                  </a:lnTo>
                  <a:lnTo>
                    <a:pt x="132" y="80"/>
                  </a:lnTo>
                  <a:lnTo>
                    <a:pt x="133" y="82"/>
                  </a:lnTo>
                  <a:lnTo>
                    <a:pt x="130" y="121"/>
                  </a:lnTo>
                  <a:lnTo>
                    <a:pt x="126" y="126"/>
                  </a:lnTo>
                  <a:lnTo>
                    <a:pt x="114" y="137"/>
                  </a:lnTo>
                  <a:lnTo>
                    <a:pt x="114" y="139"/>
                  </a:lnTo>
                  <a:lnTo>
                    <a:pt x="112" y="139"/>
                  </a:lnTo>
                  <a:lnTo>
                    <a:pt x="110" y="139"/>
                  </a:lnTo>
                  <a:lnTo>
                    <a:pt x="107" y="139"/>
                  </a:lnTo>
                  <a:lnTo>
                    <a:pt x="103" y="141"/>
                  </a:lnTo>
                  <a:lnTo>
                    <a:pt x="103" y="142"/>
                  </a:lnTo>
                  <a:lnTo>
                    <a:pt x="98" y="142"/>
                  </a:lnTo>
                  <a:lnTo>
                    <a:pt x="96" y="142"/>
                  </a:lnTo>
                  <a:lnTo>
                    <a:pt x="94" y="142"/>
                  </a:lnTo>
                  <a:lnTo>
                    <a:pt x="85" y="137"/>
                  </a:lnTo>
                  <a:lnTo>
                    <a:pt x="69" y="135"/>
                  </a:lnTo>
                  <a:lnTo>
                    <a:pt x="67" y="135"/>
                  </a:lnTo>
                  <a:lnTo>
                    <a:pt x="67" y="130"/>
                  </a:lnTo>
                  <a:lnTo>
                    <a:pt x="80" y="110"/>
                  </a:lnTo>
                  <a:lnTo>
                    <a:pt x="80" y="107"/>
                  </a:lnTo>
                  <a:lnTo>
                    <a:pt x="78" y="103"/>
                  </a:lnTo>
                  <a:lnTo>
                    <a:pt x="78" y="103"/>
                  </a:lnTo>
                  <a:lnTo>
                    <a:pt x="76" y="101"/>
                  </a:lnTo>
                  <a:lnTo>
                    <a:pt x="73" y="100"/>
                  </a:lnTo>
                  <a:lnTo>
                    <a:pt x="69" y="98"/>
                  </a:lnTo>
                  <a:lnTo>
                    <a:pt x="67" y="94"/>
                  </a:lnTo>
                  <a:lnTo>
                    <a:pt x="48" y="84"/>
                  </a:lnTo>
                  <a:lnTo>
                    <a:pt x="32" y="80"/>
                  </a:lnTo>
                  <a:lnTo>
                    <a:pt x="30" y="80"/>
                  </a:lnTo>
                  <a:lnTo>
                    <a:pt x="26" y="75"/>
                  </a:lnTo>
                  <a:lnTo>
                    <a:pt x="14" y="66"/>
                  </a:lnTo>
                  <a:lnTo>
                    <a:pt x="5" y="53"/>
                  </a:lnTo>
                  <a:lnTo>
                    <a:pt x="0" y="5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5" name="Freeform 5884"/>
            <p:cNvSpPr>
              <a:spLocks/>
            </p:cNvSpPr>
            <p:nvPr/>
          </p:nvSpPr>
          <p:spPr bwMode="auto">
            <a:xfrm>
              <a:off x="1486" y="2990"/>
              <a:ext cx="136" cy="737"/>
            </a:xfrm>
            <a:custGeom>
              <a:avLst/>
              <a:gdLst/>
              <a:ahLst/>
              <a:cxnLst>
                <a:cxn ang="0">
                  <a:pos x="113" y="32"/>
                </a:cxn>
                <a:cxn ang="0">
                  <a:pos x="107" y="45"/>
                </a:cxn>
                <a:cxn ang="0">
                  <a:pos x="122" y="89"/>
                </a:cxn>
                <a:cxn ang="0">
                  <a:pos x="136" y="93"/>
                </a:cxn>
                <a:cxn ang="0">
                  <a:pos x="111" y="163"/>
                </a:cxn>
                <a:cxn ang="0">
                  <a:pos x="82" y="236"/>
                </a:cxn>
                <a:cxn ang="0">
                  <a:pos x="91" y="295"/>
                </a:cxn>
                <a:cxn ang="0">
                  <a:pos x="77" y="337"/>
                </a:cxn>
                <a:cxn ang="0">
                  <a:pos x="72" y="386"/>
                </a:cxn>
                <a:cxn ang="0">
                  <a:pos x="56" y="475"/>
                </a:cxn>
                <a:cxn ang="0">
                  <a:pos x="61" y="507"/>
                </a:cxn>
                <a:cxn ang="0">
                  <a:pos x="63" y="519"/>
                </a:cxn>
                <a:cxn ang="0">
                  <a:pos x="50" y="591"/>
                </a:cxn>
                <a:cxn ang="0">
                  <a:pos x="36" y="653"/>
                </a:cxn>
                <a:cxn ang="0">
                  <a:pos x="50" y="655"/>
                </a:cxn>
                <a:cxn ang="0">
                  <a:pos x="77" y="691"/>
                </a:cxn>
                <a:cxn ang="0">
                  <a:pos x="99" y="698"/>
                </a:cxn>
                <a:cxn ang="0">
                  <a:pos x="72" y="737"/>
                </a:cxn>
                <a:cxn ang="0">
                  <a:pos x="52" y="725"/>
                </a:cxn>
                <a:cxn ang="0">
                  <a:pos x="70" y="718"/>
                </a:cxn>
                <a:cxn ang="0">
                  <a:pos x="50" y="703"/>
                </a:cxn>
                <a:cxn ang="0">
                  <a:pos x="50" y="687"/>
                </a:cxn>
                <a:cxn ang="0">
                  <a:pos x="43" y="684"/>
                </a:cxn>
                <a:cxn ang="0">
                  <a:pos x="38" y="691"/>
                </a:cxn>
                <a:cxn ang="0">
                  <a:pos x="24" y="660"/>
                </a:cxn>
                <a:cxn ang="0">
                  <a:pos x="24" y="653"/>
                </a:cxn>
                <a:cxn ang="0">
                  <a:pos x="20" y="639"/>
                </a:cxn>
                <a:cxn ang="0">
                  <a:pos x="27" y="627"/>
                </a:cxn>
                <a:cxn ang="0">
                  <a:pos x="22" y="607"/>
                </a:cxn>
                <a:cxn ang="0">
                  <a:pos x="20" y="602"/>
                </a:cxn>
                <a:cxn ang="0">
                  <a:pos x="24" y="591"/>
                </a:cxn>
                <a:cxn ang="0">
                  <a:pos x="24" y="582"/>
                </a:cxn>
                <a:cxn ang="0">
                  <a:pos x="25" y="566"/>
                </a:cxn>
                <a:cxn ang="0">
                  <a:pos x="8" y="557"/>
                </a:cxn>
                <a:cxn ang="0">
                  <a:pos x="6" y="553"/>
                </a:cxn>
                <a:cxn ang="0">
                  <a:pos x="9" y="543"/>
                </a:cxn>
                <a:cxn ang="0">
                  <a:pos x="24" y="546"/>
                </a:cxn>
                <a:cxn ang="0">
                  <a:pos x="29" y="555"/>
                </a:cxn>
                <a:cxn ang="0">
                  <a:pos x="36" y="541"/>
                </a:cxn>
                <a:cxn ang="0">
                  <a:pos x="36" y="534"/>
                </a:cxn>
                <a:cxn ang="0">
                  <a:pos x="43" y="532"/>
                </a:cxn>
                <a:cxn ang="0">
                  <a:pos x="41" y="521"/>
                </a:cxn>
                <a:cxn ang="0">
                  <a:pos x="38" y="503"/>
                </a:cxn>
                <a:cxn ang="0">
                  <a:pos x="43" y="491"/>
                </a:cxn>
                <a:cxn ang="0">
                  <a:pos x="45" y="469"/>
                </a:cxn>
                <a:cxn ang="0">
                  <a:pos x="50" y="455"/>
                </a:cxn>
                <a:cxn ang="0">
                  <a:pos x="50" y="448"/>
                </a:cxn>
                <a:cxn ang="0">
                  <a:pos x="34" y="450"/>
                </a:cxn>
                <a:cxn ang="0">
                  <a:pos x="31" y="411"/>
                </a:cxn>
                <a:cxn ang="0">
                  <a:pos x="33" y="382"/>
                </a:cxn>
                <a:cxn ang="0">
                  <a:pos x="40" y="343"/>
                </a:cxn>
                <a:cxn ang="0">
                  <a:pos x="63" y="277"/>
                </a:cxn>
                <a:cxn ang="0">
                  <a:pos x="72" y="177"/>
                </a:cxn>
                <a:cxn ang="0">
                  <a:pos x="81" y="102"/>
                </a:cxn>
                <a:cxn ang="0">
                  <a:pos x="84" y="9"/>
                </a:cxn>
                <a:cxn ang="0">
                  <a:pos x="95" y="0"/>
                </a:cxn>
              </a:cxnLst>
              <a:rect l="0" t="0" r="r" b="b"/>
              <a:pathLst>
                <a:path w="136" h="737">
                  <a:moveTo>
                    <a:pt x="95" y="0"/>
                  </a:moveTo>
                  <a:lnTo>
                    <a:pt x="97" y="0"/>
                  </a:lnTo>
                  <a:lnTo>
                    <a:pt x="99" y="4"/>
                  </a:lnTo>
                  <a:lnTo>
                    <a:pt x="100" y="6"/>
                  </a:lnTo>
                  <a:lnTo>
                    <a:pt x="102" y="7"/>
                  </a:lnTo>
                  <a:lnTo>
                    <a:pt x="104" y="22"/>
                  </a:lnTo>
                  <a:lnTo>
                    <a:pt x="113" y="29"/>
                  </a:lnTo>
                  <a:lnTo>
                    <a:pt x="113" y="32"/>
                  </a:lnTo>
                  <a:lnTo>
                    <a:pt x="111" y="32"/>
                  </a:lnTo>
                  <a:lnTo>
                    <a:pt x="111" y="36"/>
                  </a:lnTo>
                  <a:lnTo>
                    <a:pt x="111" y="36"/>
                  </a:lnTo>
                  <a:lnTo>
                    <a:pt x="111" y="38"/>
                  </a:lnTo>
                  <a:lnTo>
                    <a:pt x="111" y="38"/>
                  </a:lnTo>
                  <a:lnTo>
                    <a:pt x="109" y="39"/>
                  </a:lnTo>
                  <a:lnTo>
                    <a:pt x="109" y="39"/>
                  </a:lnTo>
                  <a:lnTo>
                    <a:pt x="107" y="45"/>
                  </a:lnTo>
                  <a:lnTo>
                    <a:pt x="109" y="47"/>
                  </a:lnTo>
                  <a:lnTo>
                    <a:pt x="111" y="47"/>
                  </a:lnTo>
                  <a:lnTo>
                    <a:pt x="111" y="52"/>
                  </a:lnTo>
                  <a:lnTo>
                    <a:pt x="113" y="54"/>
                  </a:lnTo>
                  <a:lnTo>
                    <a:pt x="116" y="56"/>
                  </a:lnTo>
                  <a:lnTo>
                    <a:pt x="116" y="63"/>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9"/>
                  </a:lnTo>
                  <a:lnTo>
                    <a:pt x="113" y="130"/>
                  </a:lnTo>
                  <a:lnTo>
                    <a:pt x="113" y="130"/>
                  </a:lnTo>
                  <a:lnTo>
                    <a:pt x="116" y="159"/>
                  </a:lnTo>
                  <a:lnTo>
                    <a:pt x="116" y="161"/>
                  </a:lnTo>
                  <a:lnTo>
                    <a:pt x="111" y="163"/>
                  </a:lnTo>
                  <a:lnTo>
                    <a:pt x="106" y="168"/>
                  </a:lnTo>
                  <a:lnTo>
                    <a:pt x="104" y="175"/>
                  </a:lnTo>
                  <a:lnTo>
                    <a:pt x="97" y="182"/>
                  </a:lnTo>
                  <a:lnTo>
                    <a:pt x="90" y="221"/>
                  </a:lnTo>
                  <a:lnTo>
                    <a:pt x="88" y="223"/>
                  </a:lnTo>
                  <a:lnTo>
                    <a:pt x="88" y="225"/>
                  </a:lnTo>
                  <a:lnTo>
                    <a:pt x="86" y="229"/>
                  </a:lnTo>
                  <a:lnTo>
                    <a:pt x="82" y="236"/>
                  </a:lnTo>
                  <a:lnTo>
                    <a:pt x="82" y="238"/>
                  </a:lnTo>
                  <a:lnTo>
                    <a:pt x="81" y="248"/>
                  </a:lnTo>
                  <a:lnTo>
                    <a:pt x="82" y="252"/>
                  </a:lnTo>
                  <a:lnTo>
                    <a:pt x="82" y="261"/>
                  </a:lnTo>
                  <a:lnTo>
                    <a:pt x="88" y="270"/>
                  </a:lnTo>
                  <a:lnTo>
                    <a:pt x="88" y="275"/>
                  </a:lnTo>
                  <a:lnTo>
                    <a:pt x="90" y="279"/>
                  </a:lnTo>
                  <a:lnTo>
                    <a:pt x="91" y="295"/>
                  </a:lnTo>
                  <a:lnTo>
                    <a:pt x="86" y="304"/>
                  </a:lnTo>
                  <a:lnTo>
                    <a:pt x="84" y="312"/>
                  </a:lnTo>
                  <a:lnTo>
                    <a:pt x="84" y="314"/>
                  </a:lnTo>
                  <a:lnTo>
                    <a:pt x="81" y="316"/>
                  </a:lnTo>
                  <a:lnTo>
                    <a:pt x="82" y="332"/>
                  </a:lnTo>
                  <a:lnTo>
                    <a:pt x="79" y="334"/>
                  </a:lnTo>
                  <a:lnTo>
                    <a:pt x="79" y="336"/>
                  </a:lnTo>
                  <a:lnTo>
                    <a:pt x="77" y="337"/>
                  </a:lnTo>
                  <a:lnTo>
                    <a:pt x="77" y="337"/>
                  </a:lnTo>
                  <a:lnTo>
                    <a:pt x="75" y="337"/>
                  </a:lnTo>
                  <a:lnTo>
                    <a:pt x="74" y="339"/>
                  </a:lnTo>
                  <a:lnTo>
                    <a:pt x="72" y="341"/>
                  </a:lnTo>
                  <a:lnTo>
                    <a:pt x="72" y="375"/>
                  </a:lnTo>
                  <a:lnTo>
                    <a:pt x="72" y="378"/>
                  </a:lnTo>
                  <a:lnTo>
                    <a:pt x="72" y="382"/>
                  </a:lnTo>
                  <a:lnTo>
                    <a:pt x="72" y="386"/>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1"/>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1"/>
                  </a:lnTo>
                  <a:lnTo>
                    <a:pt x="91" y="701"/>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6"/>
                  </a:lnTo>
                  <a:lnTo>
                    <a:pt x="52" y="725"/>
                  </a:lnTo>
                  <a:lnTo>
                    <a:pt x="56" y="723"/>
                  </a:lnTo>
                  <a:lnTo>
                    <a:pt x="56" y="725"/>
                  </a:lnTo>
                  <a:lnTo>
                    <a:pt x="56" y="726"/>
                  </a:lnTo>
                  <a:lnTo>
                    <a:pt x="57" y="726"/>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1"/>
                  </a:lnTo>
                  <a:lnTo>
                    <a:pt x="47" y="701"/>
                  </a:lnTo>
                  <a:lnTo>
                    <a:pt x="50" y="700"/>
                  </a:lnTo>
                  <a:lnTo>
                    <a:pt x="50" y="696"/>
                  </a:lnTo>
                  <a:lnTo>
                    <a:pt x="50" y="693"/>
                  </a:lnTo>
                  <a:lnTo>
                    <a:pt x="47" y="689"/>
                  </a:lnTo>
                  <a:lnTo>
                    <a:pt x="50" y="687"/>
                  </a:lnTo>
                  <a:lnTo>
                    <a:pt x="50" y="684"/>
                  </a:lnTo>
                  <a:lnTo>
                    <a:pt x="43" y="676"/>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3"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1"/>
                  </a:lnTo>
                  <a:lnTo>
                    <a:pt x="27" y="651"/>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3"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8"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3" y="550"/>
                  </a:lnTo>
                  <a:lnTo>
                    <a:pt x="34" y="548"/>
                  </a:lnTo>
                  <a:lnTo>
                    <a:pt x="34" y="548"/>
                  </a:lnTo>
                  <a:lnTo>
                    <a:pt x="38" y="541"/>
                  </a:lnTo>
                  <a:lnTo>
                    <a:pt x="38" y="539"/>
                  </a:lnTo>
                  <a:lnTo>
                    <a:pt x="36" y="541"/>
                  </a:lnTo>
                  <a:lnTo>
                    <a:pt x="33" y="548"/>
                  </a:lnTo>
                  <a:lnTo>
                    <a:pt x="33" y="541"/>
                  </a:lnTo>
                  <a:lnTo>
                    <a:pt x="34" y="539"/>
                  </a:lnTo>
                  <a:lnTo>
                    <a:pt x="34" y="539"/>
                  </a:lnTo>
                  <a:lnTo>
                    <a:pt x="38" y="537"/>
                  </a:lnTo>
                  <a:lnTo>
                    <a:pt x="36" y="537"/>
                  </a:lnTo>
                  <a:lnTo>
                    <a:pt x="36" y="535"/>
                  </a:lnTo>
                  <a:lnTo>
                    <a:pt x="36" y="534"/>
                  </a:lnTo>
                  <a:lnTo>
                    <a:pt x="40" y="534"/>
                  </a:lnTo>
                  <a:lnTo>
                    <a:pt x="40" y="532"/>
                  </a:lnTo>
                  <a:lnTo>
                    <a:pt x="36" y="532"/>
                  </a:lnTo>
                  <a:lnTo>
                    <a:pt x="33"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1"/>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6"/>
                  </a:lnTo>
                  <a:lnTo>
                    <a:pt x="41" y="484"/>
                  </a:lnTo>
                  <a:lnTo>
                    <a:pt x="41" y="482"/>
                  </a:lnTo>
                  <a:lnTo>
                    <a:pt x="43" y="482"/>
                  </a:lnTo>
                  <a:lnTo>
                    <a:pt x="45" y="477"/>
                  </a:lnTo>
                  <a:lnTo>
                    <a:pt x="45" y="469"/>
                  </a:lnTo>
                  <a:lnTo>
                    <a:pt x="47" y="466"/>
                  </a:lnTo>
                  <a:lnTo>
                    <a:pt x="49" y="468"/>
                  </a:lnTo>
                  <a:lnTo>
                    <a:pt x="47" y="466"/>
                  </a:lnTo>
                  <a:lnTo>
                    <a:pt x="45" y="462"/>
                  </a:lnTo>
                  <a:lnTo>
                    <a:pt x="47" y="461"/>
                  </a:lnTo>
                  <a:lnTo>
                    <a:pt x="49" y="461"/>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1"/>
                  </a:lnTo>
                  <a:lnTo>
                    <a:pt x="33" y="409"/>
                  </a:lnTo>
                  <a:lnTo>
                    <a:pt x="34" y="407"/>
                  </a:lnTo>
                  <a:lnTo>
                    <a:pt x="34" y="405"/>
                  </a:lnTo>
                  <a:lnTo>
                    <a:pt x="36" y="402"/>
                  </a:lnTo>
                  <a:lnTo>
                    <a:pt x="34" y="387"/>
                  </a:lnTo>
                  <a:lnTo>
                    <a:pt x="33" y="382"/>
                  </a:lnTo>
                  <a:lnTo>
                    <a:pt x="33" y="382"/>
                  </a:lnTo>
                  <a:lnTo>
                    <a:pt x="33" y="382"/>
                  </a:lnTo>
                  <a:lnTo>
                    <a:pt x="33" y="375"/>
                  </a:lnTo>
                  <a:lnTo>
                    <a:pt x="31" y="368"/>
                  </a:lnTo>
                  <a:lnTo>
                    <a:pt x="31" y="357"/>
                  </a:lnTo>
                  <a:lnTo>
                    <a:pt x="34" y="353"/>
                  </a:lnTo>
                  <a:lnTo>
                    <a:pt x="36" y="355"/>
                  </a:lnTo>
                  <a:lnTo>
                    <a:pt x="38" y="353"/>
                  </a:lnTo>
                  <a:lnTo>
                    <a:pt x="38" y="345"/>
                  </a:lnTo>
                  <a:lnTo>
                    <a:pt x="40" y="343"/>
                  </a:lnTo>
                  <a:lnTo>
                    <a:pt x="41" y="345"/>
                  </a:lnTo>
                  <a:lnTo>
                    <a:pt x="41" y="345"/>
                  </a:lnTo>
                  <a:lnTo>
                    <a:pt x="57" y="302"/>
                  </a:lnTo>
                  <a:lnTo>
                    <a:pt x="57" y="298"/>
                  </a:lnTo>
                  <a:lnTo>
                    <a:pt x="57" y="298"/>
                  </a:lnTo>
                  <a:lnTo>
                    <a:pt x="59" y="289"/>
                  </a:lnTo>
                  <a:lnTo>
                    <a:pt x="63" y="287"/>
                  </a:lnTo>
                  <a:lnTo>
                    <a:pt x="63" y="277"/>
                  </a:lnTo>
                  <a:lnTo>
                    <a:pt x="65" y="270"/>
                  </a:lnTo>
                  <a:lnTo>
                    <a:pt x="63" y="221"/>
                  </a:lnTo>
                  <a:lnTo>
                    <a:pt x="66" y="220"/>
                  </a:lnTo>
                  <a:lnTo>
                    <a:pt x="66" y="214"/>
                  </a:lnTo>
                  <a:lnTo>
                    <a:pt x="65" y="202"/>
                  </a:lnTo>
                  <a:lnTo>
                    <a:pt x="65" y="200"/>
                  </a:lnTo>
                  <a:lnTo>
                    <a:pt x="68" y="193"/>
                  </a:lnTo>
                  <a:lnTo>
                    <a:pt x="72" y="177"/>
                  </a:lnTo>
                  <a:lnTo>
                    <a:pt x="74" y="171"/>
                  </a:lnTo>
                  <a:lnTo>
                    <a:pt x="74" y="166"/>
                  </a:lnTo>
                  <a:lnTo>
                    <a:pt x="75" y="163"/>
                  </a:lnTo>
                  <a:lnTo>
                    <a:pt x="77" y="148"/>
                  </a:lnTo>
                  <a:lnTo>
                    <a:pt x="77" y="141"/>
                  </a:lnTo>
                  <a:lnTo>
                    <a:pt x="79" y="136"/>
                  </a:lnTo>
                  <a:lnTo>
                    <a:pt x="81" y="134"/>
                  </a:lnTo>
                  <a:lnTo>
                    <a:pt x="81" y="102"/>
                  </a:lnTo>
                  <a:lnTo>
                    <a:pt x="79" y="100"/>
                  </a:lnTo>
                  <a:lnTo>
                    <a:pt x="81" y="95"/>
                  </a:lnTo>
                  <a:lnTo>
                    <a:pt x="82" y="93"/>
                  </a:lnTo>
                  <a:lnTo>
                    <a:pt x="82" y="93"/>
                  </a:lnTo>
                  <a:lnTo>
                    <a:pt x="84" y="89"/>
                  </a:lnTo>
                  <a:lnTo>
                    <a:pt x="88" y="64"/>
                  </a:lnTo>
                  <a:lnTo>
                    <a:pt x="81" y="11"/>
                  </a:lnTo>
                  <a:lnTo>
                    <a:pt x="84" y="9"/>
                  </a:lnTo>
                  <a:lnTo>
                    <a:pt x="84" y="9"/>
                  </a:lnTo>
                  <a:lnTo>
                    <a:pt x="90" y="7"/>
                  </a:lnTo>
                  <a:lnTo>
                    <a:pt x="91" y="7"/>
                  </a:lnTo>
                  <a:lnTo>
                    <a:pt x="91" y="7"/>
                  </a:lnTo>
                  <a:lnTo>
                    <a:pt x="91" y="4"/>
                  </a:lnTo>
                  <a:lnTo>
                    <a:pt x="93" y="2"/>
                  </a:lnTo>
                  <a:lnTo>
                    <a:pt x="95" y="0"/>
                  </a:lnTo>
                  <a:lnTo>
                    <a:pt x="9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6" name="Freeform 5885"/>
            <p:cNvSpPr>
              <a:spLocks/>
            </p:cNvSpPr>
            <p:nvPr/>
          </p:nvSpPr>
          <p:spPr bwMode="auto">
            <a:xfrm>
              <a:off x="1486" y="2990"/>
              <a:ext cx="136" cy="737"/>
            </a:xfrm>
            <a:custGeom>
              <a:avLst/>
              <a:gdLst/>
              <a:ahLst/>
              <a:cxnLst>
                <a:cxn ang="0">
                  <a:pos x="113" y="32"/>
                </a:cxn>
                <a:cxn ang="0">
                  <a:pos x="107" y="45"/>
                </a:cxn>
                <a:cxn ang="0">
                  <a:pos x="122" y="89"/>
                </a:cxn>
                <a:cxn ang="0">
                  <a:pos x="136" y="93"/>
                </a:cxn>
                <a:cxn ang="0">
                  <a:pos x="111" y="163"/>
                </a:cxn>
                <a:cxn ang="0">
                  <a:pos x="82" y="236"/>
                </a:cxn>
                <a:cxn ang="0">
                  <a:pos x="91" y="295"/>
                </a:cxn>
                <a:cxn ang="0">
                  <a:pos x="77" y="337"/>
                </a:cxn>
                <a:cxn ang="0">
                  <a:pos x="72" y="386"/>
                </a:cxn>
                <a:cxn ang="0">
                  <a:pos x="56" y="475"/>
                </a:cxn>
                <a:cxn ang="0">
                  <a:pos x="61" y="507"/>
                </a:cxn>
                <a:cxn ang="0">
                  <a:pos x="63" y="519"/>
                </a:cxn>
                <a:cxn ang="0">
                  <a:pos x="50" y="591"/>
                </a:cxn>
                <a:cxn ang="0">
                  <a:pos x="36" y="653"/>
                </a:cxn>
                <a:cxn ang="0">
                  <a:pos x="50" y="655"/>
                </a:cxn>
                <a:cxn ang="0">
                  <a:pos x="77" y="691"/>
                </a:cxn>
                <a:cxn ang="0">
                  <a:pos x="99" y="698"/>
                </a:cxn>
                <a:cxn ang="0">
                  <a:pos x="72" y="737"/>
                </a:cxn>
                <a:cxn ang="0">
                  <a:pos x="52" y="725"/>
                </a:cxn>
                <a:cxn ang="0">
                  <a:pos x="70" y="718"/>
                </a:cxn>
                <a:cxn ang="0">
                  <a:pos x="50" y="703"/>
                </a:cxn>
                <a:cxn ang="0">
                  <a:pos x="50" y="687"/>
                </a:cxn>
                <a:cxn ang="0">
                  <a:pos x="43" y="684"/>
                </a:cxn>
                <a:cxn ang="0">
                  <a:pos x="38" y="691"/>
                </a:cxn>
                <a:cxn ang="0">
                  <a:pos x="24" y="660"/>
                </a:cxn>
                <a:cxn ang="0">
                  <a:pos x="24" y="653"/>
                </a:cxn>
                <a:cxn ang="0">
                  <a:pos x="20" y="639"/>
                </a:cxn>
                <a:cxn ang="0">
                  <a:pos x="27" y="627"/>
                </a:cxn>
                <a:cxn ang="0">
                  <a:pos x="22" y="607"/>
                </a:cxn>
                <a:cxn ang="0">
                  <a:pos x="20" y="602"/>
                </a:cxn>
                <a:cxn ang="0">
                  <a:pos x="24" y="591"/>
                </a:cxn>
                <a:cxn ang="0">
                  <a:pos x="24" y="582"/>
                </a:cxn>
                <a:cxn ang="0">
                  <a:pos x="25" y="566"/>
                </a:cxn>
                <a:cxn ang="0">
                  <a:pos x="8" y="557"/>
                </a:cxn>
                <a:cxn ang="0">
                  <a:pos x="6" y="553"/>
                </a:cxn>
                <a:cxn ang="0">
                  <a:pos x="9" y="543"/>
                </a:cxn>
                <a:cxn ang="0">
                  <a:pos x="24" y="546"/>
                </a:cxn>
                <a:cxn ang="0">
                  <a:pos x="29" y="555"/>
                </a:cxn>
                <a:cxn ang="0">
                  <a:pos x="36" y="541"/>
                </a:cxn>
                <a:cxn ang="0">
                  <a:pos x="36" y="534"/>
                </a:cxn>
                <a:cxn ang="0">
                  <a:pos x="43" y="532"/>
                </a:cxn>
                <a:cxn ang="0">
                  <a:pos x="41" y="521"/>
                </a:cxn>
                <a:cxn ang="0">
                  <a:pos x="38" y="503"/>
                </a:cxn>
                <a:cxn ang="0">
                  <a:pos x="43" y="491"/>
                </a:cxn>
                <a:cxn ang="0">
                  <a:pos x="45" y="469"/>
                </a:cxn>
                <a:cxn ang="0">
                  <a:pos x="50" y="455"/>
                </a:cxn>
                <a:cxn ang="0">
                  <a:pos x="50" y="448"/>
                </a:cxn>
                <a:cxn ang="0">
                  <a:pos x="34" y="450"/>
                </a:cxn>
                <a:cxn ang="0">
                  <a:pos x="31" y="411"/>
                </a:cxn>
                <a:cxn ang="0">
                  <a:pos x="33" y="382"/>
                </a:cxn>
                <a:cxn ang="0">
                  <a:pos x="40" y="343"/>
                </a:cxn>
                <a:cxn ang="0">
                  <a:pos x="63" y="277"/>
                </a:cxn>
                <a:cxn ang="0">
                  <a:pos x="72" y="177"/>
                </a:cxn>
                <a:cxn ang="0">
                  <a:pos x="81" y="102"/>
                </a:cxn>
                <a:cxn ang="0">
                  <a:pos x="84" y="9"/>
                </a:cxn>
                <a:cxn ang="0">
                  <a:pos x="95" y="0"/>
                </a:cxn>
              </a:cxnLst>
              <a:rect l="0" t="0" r="r" b="b"/>
              <a:pathLst>
                <a:path w="136" h="737">
                  <a:moveTo>
                    <a:pt x="95" y="0"/>
                  </a:moveTo>
                  <a:lnTo>
                    <a:pt x="97" y="0"/>
                  </a:lnTo>
                  <a:lnTo>
                    <a:pt x="99" y="4"/>
                  </a:lnTo>
                  <a:lnTo>
                    <a:pt x="100" y="6"/>
                  </a:lnTo>
                  <a:lnTo>
                    <a:pt x="102" y="7"/>
                  </a:lnTo>
                  <a:lnTo>
                    <a:pt x="104" y="22"/>
                  </a:lnTo>
                  <a:lnTo>
                    <a:pt x="113" y="29"/>
                  </a:lnTo>
                  <a:lnTo>
                    <a:pt x="113" y="32"/>
                  </a:lnTo>
                  <a:lnTo>
                    <a:pt x="111" y="32"/>
                  </a:lnTo>
                  <a:lnTo>
                    <a:pt x="111" y="36"/>
                  </a:lnTo>
                  <a:lnTo>
                    <a:pt x="111" y="36"/>
                  </a:lnTo>
                  <a:lnTo>
                    <a:pt x="111" y="38"/>
                  </a:lnTo>
                  <a:lnTo>
                    <a:pt x="111" y="38"/>
                  </a:lnTo>
                  <a:lnTo>
                    <a:pt x="109" y="39"/>
                  </a:lnTo>
                  <a:lnTo>
                    <a:pt x="109" y="39"/>
                  </a:lnTo>
                  <a:lnTo>
                    <a:pt x="107" y="45"/>
                  </a:lnTo>
                  <a:lnTo>
                    <a:pt x="109" y="47"/>
                  </a:lnTo>
                  <a:lnTo>
                    <a:pt x="111" y="47"/>
                  </a:lnTo>
                  <a:lnTo>
                    <a:pt x="111" y="52"/>
                  </a:lnTo>
                  <a:lnTo>
                    <a:pt x="113" y="54"/>
                  </a:lnTo>
                  <a:lnTo>
                    <a:pt x="116" y="56"/>
                  </a:lnTo>
                  <a:lnTo>
                    <a:pt x="116" y="63"/>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9"/>
                  </a:lnTo>
                  <a:lnTo>
                    <a:pt x="113" y="130"/>
                  </a:lnTo>
                  <a:lnTo>
                    <a:pt x="113" y="130"/>
                  </a:lnTo>
                  <a:lnTo>
                    <a:pt x="116" y="159"/>
                  </a:lnTo>
                  <a:lnTo>
                    <a:pt x="116" y="161"/>
                  </a:lnTo>
                  <a:lnTo>
                    <a:pt x="111" y="163"/>
                  </a:lnTo>
                  <a:lnTo>
                    <a:pt x="106" y="168"/>
                  </a:lnTo>
                  <a:lnTo>
                    <a:pt x="104" y="175"/>
                  </a:lnTo>
                  <a:lnTo>
                    <a:pt x="97" y="182"/>
                  </a:lnTo>
                  <a:lnTo>
                    <a:pt x="90" y="221"/>
                  </a:lnTo>
                  <a:lnTo>
                    <a:pt x="88" y="223"/>
                  </a:lnTo>
                  <a:lnTo>
                    <a:pt x="88" y="225"/>
                  </a:lnTo>
                  <a:lnTo>
                    <a:pt x="86" y="229"/>
                  </a:lnTo>
                  <a:lnTo>
                    <a:pt x="82" y="236"/>
                  </a:lnTo>
                  <a:lnTo>
                    <a:pt x="82" y="238"/>
                  </a:lnTo>
                  <a:lnTo>
                    <a:pt x="81" y="248"/>
                  </a:lnTo>
                  <a:lnTo>
                    <a:pt x="82" y="252"/>
                  </a:lnTo>
                  <a:lnTo>
                    <a:pt x="82" y="261"/>
                  </a:lnTo>
                  <a:lnTo>
                    <a:pt x="88" y="270"/>
                  </a:lnTo>
                  <a:lnTo>
                    <a:pt x="88" y="275"/>
                  </a:lnTo>
                  <a:lnTo>
                    <a:pt x="90" y="279"/>
                  </a:lnTo>
                  <a:lnTo>
                    <a:pt x="91" y="295"/>
                  </a:lnTo>
                  <a:lnTo>
                    <a:pt x="86" y="304"/>
                  </a:lnTo>
                  <a:lnTo>
                    <a:pt x="84" y="312"/>
                  </a:lnTo>
                  <a:lnTo>
                    <a:pt x="84" y="314"/>
                  </a:lnTo>
                  <a:lnTo>
                    <a:pt x="81" y="316"/>
                  </a:lnTo>
                  <a:lnTo>
                    <a:pt x="82" y="332"/>
                  </a:lnTo>
                  <a:lnTo>
                    <a:pt x="79" y="334"/>
                  </a:lnTo>
                  <a:lnTo>
                    <a:pt x="79" y="336"/>
                  </a:lnTo>
                  <a:lnTo>
                    <a:pt x="77" y="337"/>
                  </a:lnTo>
                  <a:lnTo>
                    <a:pt x="77" y="337"/>
                  </a:lnTo>
                  <a:lnTo>
                    <a:pt x="75" y="337"/>
                  </a:lnTo>
                  <a:lnTo>
                    <a:pt x="74" y="339"/>
                  </a:lnTo>
                  <a:lnTo>
                    <a:pt x="72" y="341"/>
                  </a:lnTo>
                  <a:lnTo>
                    <a:pt x="72" y="375"/>
                  </a:lnTo>
                  <a:lnTo>
                    <a:pt x="72" y="378"/>
                  </a:lnTo>
                  <a:lnTo>
                    <a:pt x="72" y="382"/>
                  </a:lnTo>
                  <a:lnTo>
                    <a:pt x="72" y="386"/>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1"/>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1"/>
                  </a:lnTo>
                  <a:lnTo>
                    <a:pt x="91" y="701"/>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6"/>
                  </a:lnTo>
                  <a:lnTo>
                    <a:pt x="52" y="725"/>
                  </a:lnTo>
                  <a:lnTo>
                    <a:pt x="56" y="723"/>
                  </a:lnTo>
                  <a:lnTo>
                    <a:pt x="56" y="725"/>
                  </a:lnTo>
                  <a:lnTo>
                    <a:pt x="56" y="726"/>
                  </a:lnTo>
                  <a:lnTo>
                    <a:pt x="57" y="726"/>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1"/>
                  </a:lnTo>
                  <a:lnTo>
                    <a:pt x="47" y="701"/>
                  </a:lnTo>
                  <a:lnTo>
                    <a:pt x="50" y="700"/>
                  </a:lnTo>
                  <a:lnTo>
                    <a:pt x="50" y="696"/>
                  </a:lnTo>
                  <a:lnTo>
                    <a:pt x="50" y="693"/>
                  </a:lnTo>
                  <a:lnTo>
                    <a:pt x="47" y="689"/>
                  </a:lnTo>
                  <a:lnTo>
                    <a:pt x="50" y="687"/>
                  </a:lnTo>
                  <a:lnTo>
                    <a:pt x="50" y="684"/>
                  </a:lnTo>
                  <a:lnTo>
                    <a:pt x="43" y="676"/>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3"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1"/>
                  </a:lnTo>
                  <a:lnTo>
                    <a:pt x="27" y="651"/>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3"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8"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3" y="550"/>
                  </a:lnTo>
                  <a:lnTo>
                    <a:pt x="34" y="548"/>
                  </a:lnTo>
                  <a:lnTo>
                    <a:pt x="34" y="548"/>
                  </a:lnTo>
                  <a:lnTo>
                    <a:pt x="38" y="541"/>
                  </a:lnTo>
                  <a:lnTo>
                    <a:pt x="38" y="539"/>
                  </a:lnTo>
                  <a:lnTo>
                    <a:pt x="36" y="541"/>
                  </a:lnTo>
                  <a:lnTo>
                    <a:pt x="33" y="548"/>
                  </a:lnTo>
                  <a:lnTo>
                    <a:pt x="33" y="541"/>
                  </a:lnTo>
                  <a:lnTo>
                    <a:pt x="34" y="539"/>
                  </a:lnTo>
                  <a:lnTo>
                    <a:pt x="34" y="539"/>
                  </a:lnTo>
                  <a:lnTo>
                    <a:pt x="38" y="537"/>
                  </a:lnTo>
                  <a:lnTo>
                    <a:pt x="36" y="537"/>
                  </a:lnTo>
                  <a:lnTo>
                    <a:pt x="36" y="535"/>
                  </a:lnTo>
                  <a:lnTo>
                    <a:pt x="36" y="534"/>
                  </a:lnTo>
                  <a:lnTo>
                    <a:pt x="40" y="534"/>
                  </a:lnTo>
                  <a:lnTo>
                    <a:pt x="40" y="532"/>
                  </a:lnTo>
                  <a:lnTo>
                    <a:pt x="36" y="532"/>
                  </a:lnTo>
                  <a:lnTo>
                    <a:pt x="33"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1"/>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6"/>
                  </a:lnTo>
                  <a:lnTo>
                    <a:pt x="41" y="484"/>
                  </a:lnTo>
                  <a:lnTo>
                    <a:pt x="41" y="482"/>
                  </a:lnTo>
                  <a:lnTo>
                    <a:pt x="43" y="482"/>
                  </a:lnTo>
                  <a:lnTo>
                    <a:pt x="45" y="477"/>
                  </a:lnTo>
                  <a:lnTo>
                    <a:pt x="45" y="469"/>
                  </a:lnTo>
                  <a:lnTo>
                    <a:pt x="47" y="466"/>
                  </a:lnTo>
                  <a:lnTo>
                    <a:pt x="49" y="468"/>
                  </a:lnTo>
                  <a:lnTo>
                    <a:pt x="47" y="466"/>
                  </a:lnTo>
                  <a:lnTo>
                    <a:pt x="45" y="462"/>
                  </a:lnTo>
                  <a:lnTo>
                    <a:pt x="47" y="461"/>
                  </a:lnTo>
                  <a:lnTo>
                    <a:pt x="49" y="461"/>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1"/>
                  </a:lnTo>
                  <a:lnTo>
                    <a:pt x="33" y="409"/>
                  </a:lnTo>
                  <a:lnTo>
                    <a:pt x="34" y="407"/>
                  </a:lnTo>
                  <a:lnTo>
                    <a:pt x="34" y="405"/>
                  </a:lnTo>
                  <a:lnTo>
                    <a:pt x="36" y="402"/>
                  </a:lnTo>
                  <a:lnTo>
                    <a:pt x="34" y="387"/>
                  </a:lnTo>
                  <a:lnTo>
                    <a:pt x="33" y="382"/>
                  </a:lnTo>
                  <a:lnTo>
                    <a:pt x="33" y="382"/>
                  </a:lnTo>
                  <a:lnTo>
                    <a:pt x="33" y="382"/>
                  </a:lnTo>
                  <a:lnTo>
                    <a:pt x="33" y="375"/>
                  </a:lnTo>
                  <a:lnTo>
                    <a:pt x="31" y="368"/>
                  </a:lnTo>
                  <a:lnTo>
                    <a:pt x="31" y="357"/>
                  </a:lnTo>
                  <a:lnTo>
                    <a:pt x="34" y="353"/>
                  </a:lnTo>
                  <a:lnTo>
                    <a:pt x="36" y="355"/>
                  </a:lnTo>
                  <a:lnTo>
                    <a:pt x="38" y="353"/>
                  </a:lnTo>
                  <a:lnTo>
                    <a:pt x="38" y="345"/>
                  </a:lnTo>
                  <a:lnTo>
                    <a:pt x="40" y="343"/>
                  </a:lnTo>
                  <a:lnTo>
                    <a:pt x="41" y="345"/>
                  </a:lnTo>
                  <a:lnTo>
                    <a:pt x="41" y="345"/>
                  </a:lnTo>
                  <a:lnTo>
                    <a:pt x="57" y="302"/>
                  </a:lnTo>
                  <a:lnTo>
                    <a:pt x="57" y="298"/>
                  </a:lnTo>
                  <a:lnTo>
                    <a:pt x="57" y="298"/>
                  </a:lnTo>
                  <a:lnTo>
                    <a:pt x="59" y="289"/>
                  </a:lnTo>
                  <a:lnTo>
                    <a:pt x="63" y="287"/>
                  </a:lnTo>
                  <a:lnTo>
                    <a:pt x="63" y="277"/>
                  </a:lnTo>
                  <a:lnTo>
                    <a:pt x="65" y="270"/>
                  </a:lnTo>
                  <a:lnTo>
                    <a:pt x="63" y="221"/>
                  </a:lnTo>
                  <a:lnTo>
                    <a:pt x="66" y="220"/>
                  </a:lnTo>
                  <a:lnTo>
                    <a:pt x="66" y="214"/>
                  </a:lnTo>
                  <a:lnTo>
                    <a:pt x="65" y="202"/>
                  </a:lnTo>
                  <a:lnTo>
                    <a:pt x="65" y="200"/>
                  </a:lnTo>
                  <a:lnTo>
                    <a:pt x="68" y="193"/>
                  </a:lnTo>
                  <a:lnTo>
                    <a:pt x="72" y="177"/>
                  </a:lnTo>
                  <a:lnTo>
                    <a:pt x="74" y="171"/>
                  </a:lnTo>
                  <a:lnTo>
                    <a:pt x="74" y="166"/>
                  </a:lnTo>
                  <a:lnTo>
                    <a:pt x="75" y="163"/>
                  </a:lnTo>
                  <a:lnTo>
                    <a:pt x="77" y="148"/>
                  </a:lnTo>
                  <a:lnTo>
                    <a:pt x="77" y="141"/>
                  </a:lnTo>
                  <a:lnTo>
                    <a:pt x="79" y="136"/>
                  </a:lnTo>
                  <a:lnTo>
                    <a:pt x="81" y="134"/>
                  </a:lnTo>
                  <a:lnTo>
                    <a:pt x="81" y="102"/>
                  </a:lnTo>
                  <a:lnTo>
                    <a:pt x="79" y="100"/>
                  </a:lnTo>
                  <a:lnTo>
                    <a:pt x="81" y="95"/>
                  </a:lnTo>
                  <a:lnTo>
                    <a:pt x="82" y="93"/>
                  </a:lnTo>
                  <a:lnTo>
                    <a:pt x="82" y="93"/>
                  </a:lnTo>
                  <a:lnTo>
                    <a:pt x="84" y="89"/>
                  </a:lnTo>
                  <a:lnTo>
                    <a:pt x="88" y="64"/>
                  </a:lnTo>
                  <a:lnTo>
                    <a:pt x="81" y="11"/>
                  </a:lnTo>
                  <a:lnTo>
                    <a:pt x="84" y="9"/>
                  </a:lnTo>
                  <a:lnTo>
                    <a:pt x="84" y="9"/>
                  </a:lnTo>
                  <a:lnTo>
                    <a:pt x="90" y="7"/>
                  </a:lnTo>
                  <a:lnTo>
                    <a:pt x="91" y="7"/>
                  </a:lnTo>
                  <a:lnTo>
                    <a:pt x="91" y="7"/>
                  </a:lnTo>
                  <a:lnTo>
                    <a:pt x="91" y="4"/>
                  </a:lnTo>
                  <a:lnTo>
                    <a:pt x="93" y="2"/>
                  </a:lnTo>
                  <a:lnTo>
                    <a:pt x="95" y="0"/>
                  </a:lnTo>
                  <a:lnTo>
                    <a:pt x="95" y="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467" name="Freeform 5886"/>
            <p:cNvSpPr>
              <a:spLocks/>
            </p:cNvSpPr>
            <p:nvPr/>
          </p:nvSpPr>
          <p:spPr bwMode="auto">
            <a:xfrm>
              <a:off x="1554" y="3691"/>
              <a:ext cx="45" cy="68"/>
            </a:xfrm>
            <a:custGeom>
              <a:avLst/>
              <a:gdLst/>
              <a:ahLst/>
              <a:cxnLst>
                <a:cxn ang="0">
                  <a:pos x="41" y="65"/>
                </a:cxn>
                <a:cxn ang="0">
                  <a:pos x="39" y="66"/>
                </a:cxn>
                <a:cxn ang="0">
                  <a:pos x="32" y="65"/>
                </a:cxn>
                <a:cxn ang="0">
                  <a:pos x="22" y="65"/>
                </a:cxn>
                <a:cxn ang="0">
                  <a:pos x="11" y="63"/>
                </a:cxn>
                <a:cxn ang="0">
                  <a:pos x="7" y="63"/>
                </a:cxn>
                <a:cxn ang="0">
                  <a:pos x="9" y="61"/>
                </a:cxn>
                <a:cxn ang="0">
                  <a:pos x="7" y="61"/>
                </a:cxn>
                <a:cxn ang="0">
                  <a:pos x="4" y="58"/>
                </a:cxn>
                <a:cxn ang="0">
                  <a:pos x="0" y="59"/>
                </a:cxn>
                <a:cxn ang="0">
                  <a:pos x="0" y="56"/>
                </a:cxn>
                <a:cxn ang="0">
                  <a:pos x="4" y="54"/>
                </a:cxn>
                <a:cxn ang="0">
                  <a:pos x="7" y="52"/>
                </a:cxn>
                <a:cxn ang="0">
                  <a:pos x="9" y="52"/>
                </a:cxn>
                <a:cxn ang="0">
                  <a:pos x="9" y="49"/>
                </a:cxn>
                <a:cxn ang="0">
                  <a:pos x="6" y="43"/>
                </a:cxn>
                <a:cxn ang="0">
                  <a:pos x="18" y="54"/>
                </a:cxn>
                <a:cxn ang="0">
                  <a:pos x="22" y="52"/>
                </a:cxn>
                <a:cxn ang="0">
                  <a:pos x="18" y="50"/>
                </a:cxn>
                <a:cxn ang="0">
                  <a:pos x="23" y="52"/>
                </a:cxn>
                <a:cxn ang="0">
                  <a:pos x="27" y="49"/>
                </a:cxn>
                <a:cxn ang="0">
                  <a:pos x="29" y="50"/>
                </a:cxn>
                <a:cxn ang="0">
                  <a:pos x="31" y="49"/>
                </a:cxn>
                <a:cxn ang="0">
                  <a:pos x="20" y="43"/>
                </a:cxn>
                <a:cxn ang="0">
                  <a:pos x="20" y="33"/>
                </a:cxn>
                <a:cxn ang="0">
                  <a:pos x="23" y="31"/>
                </a:cxn>
                <a:cxn ang="0">
                  <a:pos x="32" y="25"/>
                </a:cxn>
                <a:cxn ang="0">
                  <a:pos x="29" y="22"/>
                </a:cxn>
                <a:cxn ang="0">
                  <a:pos x="18" y="25"/>
                </a:cxn>
                <a:cxn ang="0">
                  <a:pos x="14" y="20"/>
                </a:cxn>
                <a:cxn ang="0">
                  <a:pos x="16" y="13"/>
                </a:cxn>
                <a:cxn ang="0">
                  <a:pos x="18" y="15"/>
                </a:cxn>
                <a:cxn ang="0">
                  <a:pos x="18" y="9"/>
                </a:cxn>
                <a:cxn ang="0">
                  <a:pos x="14" y="8"/>
                </a:cxn>
                <a:cxn ang="0">
                  <a:pos x="22" y="9"/>
                </a:cxn>
                <a:cxn ang="0">
                  <a:pos x="25" y="8"/>
                </a:cxn>
                <a:cxn ang="0">
                  <a:pos x="31" y="0"/>
                </a:cxn>
                <a:cxn ang="0">
                  <a:pos x="36" y="4"/>
                </a:cxn>
                <a:cxn ang="0">
                  <a:pos x="41" y="2"/>
                </a:cxn>
                <a:cxn ang="0">
                  <a:pos x="45" y="65"/>
                </a:cxn>
              </a:cxnLst>
              <a:rect l="0" t="0" r="r" b="b"/>
              <a:pathLst>
                <a:path w="45" h="68">
                  <a:moveTo>
                    <a:pt x="45" y="65"/>
                  </a:moveTo>
                  <a:lnTo>
                    <a:pt x="41" y="65"/>
                  </a:lnTo>
                  <a:lnTo>
                    <a:pt x="41" y="66"/>
                  </a:lnTo>
                  <a:lnTo>
                    <a:pt x="39" y="66"/>
                  </a:lnTo>
                  <a:lnTo>
                    <a:pt x="38" y="68"/>
                  </a:lnTo>
                  <a:lnTo>
                    <a:pt x="32" y="65"/>
                  </a:lnTo>
                  <a:lnTo>
                    <a:pt x="22" y="65"/>
                  </a:lnTo>
                  <a:lnTo>
                    <a:pt x="22" y="65"/>
                  </a:lnTo>
                  <a:lnTo>
                    <a:pt x="18" y="65"/>
                  </a:lnTo>
                  <a:lnTo>
                    <a:pt x="11" y="63"/>
                  </a:lnTo>
                  <a:lnTo>
                    <a:pt x="9" y="63"/>
                  </a:lnTo>
                  <a:lnTo>
                    <a:pt x="7" y="63"/>
                  </a:lnTo>
                  <a:lnTo>
                    <a:pt x="9" y="63"/>
                  </a:lnTo>
                  <a:lnTo>
                    <a:pt x="9" y="61"/>
                  </a:lnTo>
                  <a:lnTo>
                    <a:pt x="6" y="61"/>
                  </a:lnTo>
                  <a:lnTo>
                    <a:pt x="7" y="61"/>
                  </a:lnTo>
                  <a:lnTo>
                    <a:pt x="9" y="59"/>
                  </a:lnTo>
                  <a:lnTo>
                    <a:pt x="4" y="58"/>
                  </a:lnTo>
                  <a:lnTo>
                    <a:pt x="4" y="59"/>
                  </a:lnTo>
                  <a:lnTo>
                    <a:pt x="0" y="59"/>
                  </a:lnTo>
                  <a:lnTo>
                    <a:pt x="0" y="58"/>
                  </a:lnTo>
                  <a:lnTo>
                    <a:pt x="0" y="56"/>
                  </a:lnTo>
                  <a:lnTo>
                    <a:pt x="0" y="54"/>
                  </a:lnTo>
                  <a:lnTo>
                    <a:pt x="4" y="54"/>
                  </a:lnTo>
                  <a:lnTo>
                    <a:pt x="4" y="52"/>
                  </a:lnTo>
                  <a:lnTo>
                    <a:pt x="7" y="52"/>
                  </a:lnTo>
                  <a:lnTo>
                    <a:pt x="7" y="50"/>
                  </a:lnTo>
                  <a:lnTo>
                    <a:pt x="9" y="52"/>
                  </a:lnTo>
                  <a:lnTo>
                    <a:pt x="11" y="50"/>
                  </a:lnTo>
                  <a:lnTo>
                    <a:pt x="9" y="49"/>
                  </a:lnTo>
                  <a:lnTo>
                    <a:pt x="6" y="47"/>
                  </a:lnTo>
                  <a:lnTo>
                    <a:pt x="6" y="43"/>
                  </a:lnTo>
                  <a:lnTo>
                    <a:pt x="16" y="52"/>
                  </a:lnTo>
                  <a:lnTo>
                    <a:pt x="18" y="54"/>
                  </a:lnTo>
                  <a:lnTo>
                    <a:pt x="20" y="52"/>
                  </a:lnTo>
                  <a:lnTo>
                    <a:pt x="22" y="52"/>
                  </a:lnTo>
                  <a:lnTo>
                    <a:pt x="18" y="50"/>
                  </a:lnTo>
                  <a:lnTo>
                    <a:pt x="18" y="50"/>
                  </a:lnTo>
                  <a:lnTo>
                    <a:pt x="20" y="47"/>
                  </a:lnTo>
                  <a:lnTo>
                    <a:pt x="23" y="52"/>
                  </a:lnTo>
                  <a:lnTo>
                    <a:pt x="23" y="49"/>
                  </a:lnTo>
                  <a:lnTo>
                    <a:pt x="27" y="49"/>
                  </a:lnTo>
                  <a:lnTo>
                    <a:pt x="29" y="52"/>
                  </a:lnTo>
                  <a:lnTo>
                    <a:pt x="29" y="50"/>
                  </a:lnTo>
                  <a:lnTo>
                    <a:pt x="32" y="50"/>
                  </a:lnTo>
                  <a:lnTo>
                    <a:pt x="31" y="49"/>
                  </a:lnTo>
                  <a:lnTo>
                    <a:pt x="22" y="45"/>
                  </a:lnTo>
                  <a:lnTo>
                    <a:pt x="20" y="43"/>
                  </a:lnTo>
                  <a:lnTo>
                    <a:pt x="20" y="34"/>
                  </a:lnTo>
                  <a:lnTo>
                    <a:pt x="20" y="33"/>
                  </a:lnTo>
                  <a:lnTo>
                    <a:pt x="23" y="33"/>
                  </a:lnTo>
                  <a:lnTo>
                    <a:pt x="23" y="31"/>
                  </a:lnTo>
                  <a:lnTo>
                    <a:pt x="31" y="29"/>
                  </a:lnTo>
                  <a:lnTo>
                    <a:pt x="32" y="25"/>
                  </a:lnTo>
                  <a:lnTo>
                    <a:pt x="31" y="24"/>
                  </a:lnTo>
                  <a:lnTo>
                    <a:pt x="29" y="22"/>
                  </a:lnTo>
                  <a:lnTo>
                    <a:pt x="25" y="24"/>
                  </a:lnTo>
                  <a:lnTo>
                    <a:pt x="18" y="25"/>
                  </a:lnTo>
                  <a:lnTo>
                    <a:pt x="14" y="24"/>
                  </a:lnTo>
                  <a:lnTo>
                    <a:pt x="14" y="20"/>
                  </a:lnTo>
                  <a:lnTo>
                    <a:pt x="14" y="15"/>
                  </a:lnTo>
                  <a:lnTo>
                    <a:pt x="16" y="13"/>
                  </a:lnTo>
                  <a:lnTo>
                    <a:pt x="16" y="15"/>
                  </a:lnTo>
                  <a:lnTo>
                    <a:pt x="18" y="15"/>
                  </a:lnTo>
                  <a:lnTo>
                    <a:pt x="20" y="13"/>
                  </a:lnTo>
                  <a:lnTo>
                    <a:pt x="18" y="9"/>
                  </a:lnTo>
                  <a:lnTo>
                    <a:pt x="18" y="8"/>
                  </a:lnTo>
                  <a:lnTo>
                    <a:pt x="14" y="8"/>
                  </a:lnTo>
                  <a:lnTo>
                    <a:pt x="20" y="8"/>
                  </a:lnTo>
                  <a:lnTo>
                    <a:pt x="22" y="9"/>
                  </a:lnTo>
                  <a:lnTo>
                    <a:pt x="22" y="8"/>
                  </a:lnTo>
                  <a:lnTo>
                    <a:pt x="25" y="8"/>
                  </a:lnTo>
                  <a:lnTo>
                    <a:pt x="27" y="0"/>
                  </a:lnTo>
                  <a:lnTo>
                    <a:pt x="31" y="0"/>
                  </a:lnTo>
                  <a:lnTo>
                    <a:pt x="32" y="4"/>
                  </a:lnTo>
                  <a:lnTo>
                    <a:pt x="36" y="4"/>
                  </a:lnTo>
                  <a:lnTo>
                    <a:pt x="39" y="4"/>
                  </a:lnTo>
                  <a:lnTo>
                    <a:pt x="41" y="2"/>
                  </a:lnTo>
                  <a:lnTo>
                    <a:pt x="43" y="4"/>
                  </a:lnTo>
                  <a:lnTo>
                    <a:pt x="45" y="6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468" name="Freeform 5887"/>
            <p:cNvSpPr>
              <a:spLocks/>
            </p:cNvSpPr>
            <p:nvPr/>
          </p:nvSpPr>
          <p:spPr bwMode="auto">
            <a:xfrm>
              <a:off x="1554" y="3691"/>
              <a:ext cx="45" cy="68"/>
            </a:xfrm>
            <a:custGeom>
              <a:avLst/>
              <a:gdLst/>
              <a:ahLst/>
              <a:cxnLst>
                <a:cxn ang="0">
                  <a:pos x="41" y="65"/>
                </a:cxn>
                <a:cxn ang="0">
                  <a:pos x="39" y="66"/>
                </a:cxn>
                <a:cxn ang="0">
                  <a:pos x="32" y="65"/>
                </a:cxn>
                <a:cxn ang="0">
                  <a:pos x="22" y="65"/>
                </a:cxn>
                <a:cxn ang="0">
                  <a:pos x="11" y="63"/>
                </a:cxn>
                <a:cxn ang="0">
                  <a:pos x="7" y="63"/>
                </a:cxn>
                <a:cxn ang="0">
                  <a:pos x="9" y="61"/>
                </a:cxn>
                <a:cxn ang="0">
                  <a:pos x="7" y="61"/>
                </a:cxn>
                <a:cxn ang="0">
                  <a:pos x="4" y="58"/>
                </a:cxn>
                <a:cxn ang="0">
                  <a:pos x="0" y="59"/>
                </a:cxn>
                <a:cxn ang="0">
                  <a:pos x="0" y="56"/>
                </a:cxn>
                <a:cxn ang="0">
                  <a:pos x="4" y="54"/>
                </a:cxn>
                <a:cxn ang="0">
                  <a:pos x="7" y="52"/>
                </a:cxn>
                <a:cxn ang="0">
                  <a:pos x="9" y="52"/>
                </a:cxn>
                <a:cxn ang="0">
                  <a:pos x="9" y="49"/>
                </a:cxn>
                <a:cxn ang="0">
                  <a:pos x="6" y="43"/>
                </a:cxn>
                <a:cxn ang="0">
                  <a:pos x="18" y="54"/>
                </a:cxn>
                <a:cxn ang="0">
                  <a:pos x="22" y="52"/>
                </a:cxn>
                <a:cxn ang="0">
                  <a:pos x="18" y="50"/>
                </a:cxn>
                <a:cxn ang="0">
                  <a:pos x="23" y="52"/>
                </a:cxn>
                <a:cxn ang="0">
                  <a:pos x="27" y="49"/>
                </a:cxn>
                <a:cxn ang="0">
                  <a:pos x="29" y="50"/>
                </a:cxn>
                <a:cxn ang="0">
                  <a:pos x="31" y="49"/>
                </a:cxn>
                <a:cxn ang="0">
                  <a:pos x="20" y="43"/>
                </a:cxn>
                <a:cxn ang="0">
                  <a:pos x="20" y="33"/>
                </a:cxn>
                <a:cxn ang="0">
                  <a:pos x="23" y="31"/>
                </a:cxn>
                <a:cxn ang="0">
                  <a:pos x="32" y="25"/>
                </a:cxn>
                <a:cxn ang="0">
                  <a:pos x="29" y="22"/>
                </a:cxn>
                <a:cxn ang="0">
                  <a:pos x="18" y="25"/>
                </a:cxn>
                <a:cxn ang="0">
                  <a:pos x="14" y="20"/>
                </a:cxn>
                <a:cxn ang="0">
                  <a:pos x="16" y="13"/>
                </a:cxn>
                <a:cxn ang="0">
                  <a:pos x="18" y="15"/>
                </a:cxn>
                <a:cxn ang="0">
                  <a:pos x="18" y="9"/>
                </a:cxn>
                <a:cxn ang="0">
                  <a:pos x="14" y="8"/>
                </a:cxn>
                <a:cxn ang="0">
                  <a:pos x="22" y="9"/>
                </a:cxn>
                <a:cxn ang="0">
                  <a:pos x="25" y="8"/>
                </a:cxn>
                <a:cxn ang="0">
                  <a:pos x="31" y="0"/>
                </a:cxn>
                <a:cxn ang="0">
                  <a:pos x="36" y="4"/>
                </a:cxn>
                <a:cxn ang="0">
                  <a:pos x="41" y="2"/>
                </a:cxn>
                <a:cxn ang="0">
                  <a:pos x="45" y="65"/>
                </a:cxn>
              </a:cxnLst>
              <a:rect l="0" t="0" r="r" b="b"/>
              <a:pathLst>
                <a:path w="45" h="68">
                  <a:moveTo>
                    <a:pt x="45" y="65"/>
                  </a:moveTo>
                  <a:lnTo>
                    <a:pt x="41" y="65"/>
                  </a:lnTo>
                  <a:lnTo>
                    <a:pt x="41" y="66"/>
                  </a:lnTo>
                  <a:lnTo>
                    <a:pt x="39" y="66"/>
                  </a:lnTo>
                  <a:lnTo>
                    <a:pt x="38" y="68"/>
                  </a:lnTo>
                  <a:lnTo>
                    <a:pt x="32" y="65"/>
                  </a:lnTo>
                  <a:lnTo>
                    <a:pt x="22" y="65"/>
                  </a:lnTo>
                  <a:lnTo>
                    <a:pt x="22" y="65"/>
                  </a:lnTo>
                  <a:lnTo>
                    <a:pt x="18" y="65"/>
                  </a:lnTo>
                  <a:lnTo>
                    <a:pt x="11" y="63"/>
                  </a:lnTo>
                  <a:lnTo>
                    <a:pt x="9" y="63"/>
                  </a:lnTo>
                  <a:lnTo>
                    <a:pt x="7" y="63"/>
                  </a:lnTo>
                  <a:lnTo>
                    <a:pt x="9" y="63"/>
                  </a:lnTo>
                  <a:lnTo>
                    <a:pt x="9" y="61"/>
                  </a:lnTo>
                  <a:lnTo>
                    <a:pt x="6" y="61"/>
                  </a:lnTo>
                  <a:lnTo>
                    <a:pt x="7" y="61"/>
                  </a:lnTo>
                  <a:lnTo>
                    <a:pt x="9" y="59"/>
                  </a:lnTo>
                  <a:lnTo>
                    <a:pt x="4" y="58"/>
                  </a:lnTo>
                  <a:lnTo>
                    <a:pt x="4" y="59"/>
                  </a:lnTo>
                  <a:lnTo>
                    <a:pt x="0" y="59"/>
                  </a:lnTo>
                  <a:lnTo>
                    <a:pt x="0" y="58"/>
                  </a:lnTo>
                  <a:lnTo>
                    <a:pt x="0" y="56"/>
                  </a:lnTo>
                  <a:lnTo>
                    <a:pt x="0" y="54"/>
                  </a:lnTo>
                  <a:lnTo>
                    <a:pt x="4" y="54"/>
                  </a:lnTo>
                  <a:lnTo>
                    <a:pt x="4" y="52"/>
                  </a:lnTo>
                  <a:lnTo>
                    <a:pt x="7" y="52"/>
                  </a:lnTo>
                  <a:lnTo>
                    <a:pt x="7" y="50"/>
                  </a:lnTo>
                  <a:lnTo>
                    <a:pt x="9" y="52"/>
                  </a:lnTo>
                  <a:lnTo>
                    <a:pt x="11" y="50"/>
                  </a:lnTo>
                  <a:lnTo>
                    <a:pt x="9" y="49"/>
                  </a:lnTo>
                  <a:lnTo>
                    <a:pt x="6" y="47"/>
                  </a:lnTo>
                  <a:lnTo>
                    <a:pt x="6" y="43"/>
                  </a:lnTo>
                  <a:lnTo>
                    <a:pt x="16" y="52"/>
                  </a:lnTo>
                  <a:lnTo>
                    <a:pt x="18" y="54"/>
                  </a:lnTo>
                  <a:lnTo>
                    <a:pt x="20" y="52"/>
                  </a:lnTo>
                  <a:lnTo>
                    <a:pt x="22" y="52"/>
                  </a:lnTo>
                  <a:lnTo>
                    <a:pt x="18" y="50"/>
                  </a:lnTo>
                  <a:lnTo>
                    <a:pt x="18" y="50"/>
                  </a:lnTo>
                  <a:lnTo>
                    <a:pt x="20" y="47"/>
                  </a:lnTo>
                  <a:lnTo>
                    <a:pt x="23" y="52"/>
                  </a:lnTo>
                  <a:lnTo>
                    <a:pt x="23" y="49"/>
                  </a:lnTo>
                  <a:lnTo>
                    <a:pt x="27" y="49"/>
                  </a:lnTo>
                  <a:lnTo>
                    <a:pt x="29" y="52"/>
                  </a:lnTo>
                  <a:lnTo>
                    <a:pt x="29" y="50"/>
                  </a:lnTo>
                  <a:lnTo>
                    <a:pt x="32" y="50"/>
                  </a:lnTo>
                  <a:lnTo>
                    <a:pt x="31" y="49"/>
                  </a:lnTo>
                  <a:lnTo>
                    <a:pt x="22" y="45"/>
                  </a:lnTo>
                  <a:lnTo>
                    <a:pt x="20" y="43"/>
                  </a:lnTo>
                  <a:lnTo>
                    <a:pt x="20" y="34"/>
                  </a:lnTo>
                  <a:lnTo>
                    <a:pt x="20" y="33"/>
                  </a:lnTo>
                  <a:lnTo>
                    <a:pt x="23" y="33"/>
                  </a:lnTo>
                  <a:lnTo>
                    <a:pt x="23" y="31"/>
                  </a:lnTo>
                  <a:lnTo>
                    <a:pt x="31" y="29"/>
                  </a:lnTo>
                  <a:lnTo>
                    <a:pt x="32" y="25"/>
                  </a:lnTo>
                  <a:lnTo>
                    <a:pt x="31" y="24"/>
                  </a:lnTo>
                  <a:lnTo>
                    <a:pt x="29" y="22"/>
                  </a:lnTo>
                  <a:lnTo>
                    <a:pt x="25" y="24"/>
                  </a:lnTo>
                  <a:lnTo>
                    <a:pt x="18" y="25"/>
                  </a:lnTo>
                  <a:lnTo>
                    <a:pt x="14" y="24"/>
                  </a:lnTo>
                  <a:lnTo>
                    <a:pt x="14" y="20"/>
                  </a:lnTo>
                  <a:lnTo>
                    <a:pt x="14" y="15"/>
                  </a:lnTo>
                  <a:lnTo>
                    <a:pt x="16" y="13"/>
                  </a:lnTo>
                  <a:lnTo>
                    <a:pt x="16" y="15"/>
                  </a:lnTo>
                  <a:lnTo>
                    <a:pt x="18" y="15"/>
                  </a:lnTo>
                  <a:lnTo>
                    <a:pt x="20" y="13"/>
                  </a:lnTo>
                  <a:lnTo>
                    <a:pt x="18" y="9"/>
                  </a:lnTo>
                  <a:lnTo>
                    <a:pt x="18" y="8"/>
                  </a:lnTo>
                  <a:lnTo>
                    <a:pt x="14" y="8"/>
                  </a:lnTo>
                  <a:lnTo>
                    <a:pt x="20" y="8"/>
                  </a:lnTo>
                  <a:lnTo>
                    <a:pt x="22" y="9"/>
                  </a:lnTo>
                  <a:lnTo>
                    <a:pt x="22" y="8"/>
                  </a:lnTo>
                  <a:lnTo>
                    <a:pt x="25" y="8"/>
                  </a:lnTo>
                  <a:lnTo>
                    <a:pt x="27" y="0"/>
                  </a:lnTo>
                  <a:lnTo>
                    <a:pt x="31" y="0"/>
                  </a:lnTo>
                  <a:lnTo>
                    <a:pt x="32" y="4"/>
                  </a:lnTo>
                  <a:lnTo>
                    <a:pt x="36" y="4"/>
                  </a:lnTo>
                  <a:lnTo>
                    <a:pt x="39" y="4"/>
                  </a:lnTo>
                  <a:lnTo>
                    <a:pt x="41" y="2"/>
                  </a:lnTo>
                  <a:lnTo>
                    <a:pt x="43" y="4"/>
                  </a:lnTo>
                  <a:lnTo>
                    <a:pt x="45" y="6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grpSp>
        <p:nvGrpSpPr>
          <p:cNvPr id="19" name="Group 6089"/>
          <p:cNvGrpSpPr>
            <a:grpSpLocks/>
          </p:cNvGrpSpPr>
          <p:nvPr/>
        </p:nvGrpSpPr>
        <p:grpSpPr bwMode="auto">
          <a:xfrm>
            <a:off x="556801" y="3489601"/>
            <a:ext cx="3074908" cy="2609517"/>
            <a:chOff x="103" y="2034"/>
            <a:chExt cx="2035" cy="1727"/>
          </a:xfrm>
          <a:solidFill>
            <a:schemeClr val="bg1">
              <a:lumMod val="85000"/>
            </a:schemeClr>
          </a:solidFill>
        </p:grpSpPr>
        <p:sp>
          <p:nvSpPr>
            <p:cNvPr id="69" name="Freeform 5889"/>
            <p:cNvSpPr>
              <a:spLocks/>
            </p:cNvSpPr>
            <p:nvPr/>
          </p:nvSpPr>
          <p:spPr bwMode="auto">
            <a:xfrm>
              <a:off x="1706" y="2430"/>
              <a:ext cx="2" cy="2"/>
            </a:xfrm>
            <a:custGeom>
              <a:avLst/>
              <a:gdLst/>
              <a:ahLst/>
              <a:cxnLst>
                <a:cxn ang="0">
                  <a:pos x="0" y="0"/>
                </a:cxn>
                <a:cxn ang="0">
                  <a:pos x="0" y="0"/>
                </a:cxn>
                <a:cxn ang="0">
                  <a:pos x="0" y="2"/>
                </a:cxn>
                <a:cxn ang="0">
                  <a:pos x="0" y="2"/>
                </a:cxn>
                <a:cxn ang="0">
                  <a:pos x="0" y="2"/>
                </a:cxn>
                <a:cxn ang="0">
                  <a:pos x="2" y="2"/>
                </a:cxn>
                <a:cxn ang="0">
                  <a:pos x="2" y="2"/>
                </a:cxn>
                <a:cxn ang="0">
                  <a:pos x="0" y="0"/>
                </a:cxn>
              </a:cxnLst>
              <a:rect l="0" t="0" r="r" b="b"/>
              <a:pathLst>
                <a:path w="2" h="2">
                  <a:moveTo>
                    <a:pt x="0" y="0"/>
                  </a:moveTo>
                  <a:lnTo>
                    <a:pt x="0" y="0"/>
                  </a:lnTo>
                  <a:lnTo>
                    <a:pt x="0" y="2"/>
                  </a:lnTo>
                  <a:lnTo>
                    <a:pt x="0" y="2"/>
                  </a:lnTo>
                  <a:lnTo>
                    <a:pt x="0" y="2"/>
                  </a:lnTo>
                  <a:lnTo>
                    <a:pt x="2" y="2"/>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0" name="Freeform 5890"/>
            <p:cNvSpPr>
              <a:spLocks/>
            </p:cNvSpPr>
            <p:nvPr/>
          </p:nvSpPr>
          <p:spPr bwMode="auto">
            <a:xfrm>
              <a:off x="1706" y="2430"/>
              <a:ext cx="2" cy="2"/>
            </a:xfrm>
            <a:custGeom>
              <a:avLst/>
              <a:gdLst/>
              <a:ahLst/>
              <a:cxnLst>
                <a:cxn ang="0">
                  <a:pos x="0" y="0"/>
                </a:cxn>
                <a:cxn ang="0">
                  <a:pos x="0" y="0"/>
                </a:cxn>
                <a:cxn ang="0">
                  <a:pos x="0" y="2"/>
                </a:cxn>
                <a:cxn ang="0">
                  <a:pos x="0" y="2"/>
                </a:cxn>
                <a:cxn ang="0">
                  <a:pos x="0" y="2"/>
                </a:cxn>
                <a:cxn ang="0">
                  <a:pos x="2" y="2"/>
                </a:cxn>
                <a:cxn ang="0">
                  <a:pos x="2" y="2"/>
                </a:cxn>
                <a:cxn ang="0">
                  <a:pos x="0" y="0"/>
                </a:cxn>
              </a:cxnLst>
              <a:rect l="0" t="0" r="r" b="b"/>
              <a:pathLst>
                <a:path w="2" h="2">
                  <a:moveTo>
                    <a:pt x="0" y="0"/>
                  </a:moveTo>
                  <a:lnTo>
                    <a:pt x="0" y="0"/>
                  </a:lnTo>
                  <a:lnTo>
                    <a:pt x="0" y="2"/>
                  </a:lnTo>
                  <a:lnTo>
                    <a:pt x="0" y="2"/>
                  </a:lnTo>
                  <a:lnTo>
                    <a:pt x="0" y="2"/>
                  </a:lnTo>
                  <a:lnTo>
                    <a:pt x="2" y="2"/>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1" name="Freeform 5891"/>
            <p:cNvSpPr>
              <a:spLocks/>
            </p:cNvSpPr>
            <p:nvPr/>
          </p:nvSpPr>
          <p:spPr bwMode="auto">
            <a:xfrm>
              <a:off x="1717" y="2467"/>
              <a:ext cx="5" cy="8"/>
            </a:xfrm>
            <a:custGeom>
              <a:avLst/>
              <a:gdLst/>
              <a:ahLst/>
              <a:cxnLst>
                <a:cxn ang="0">
                  <a:pos x="0" y="0"/>
                </a:cxn>
                <a:cxn ang="0">
                  <a:pos x="1" y="0"/>
                </a:cxn>
                <a:cxn ang="0">
                  <a:pos x="3" y="2"/>
                </a:cxn>
                <a:cxn ang="0">
                  <a:pos x="5" y="8"/>
                </a:cxn>
                <a:cxn ang="0">
                  <a:pos x="5" y="8"/>
                </a:cxn>
                <a:cxn ang="0">
                  <a:pos x="3" y="8"/>
                </a:cxn>
                <a:cxn ang="0">
                  <a:pos x="1" y="8"/>
                </a:cxn>
                <a:cxn ang="0">
                  <a:pos x="0" y="0"/>
                </a:cxn>
                <a:cxn ang="0">
                  <a:pos x="0" y="0"/>
                </a:cxn>
              </a:cxnLst>
              <a:rect l="0" t="0" r="r" b="b"/>
              <a:pathLst>
                <a:path w="5" h="8">
                  <a:moveTo>
                    <a:pt x="0" y="0"/>
                  </a:moveTo>
                  <a:lnTo>
                    <a:pt x="1" y="0"/>
                  </a:lnTo>
                  <a:lnTo>
                    <a:pt x="3" y="2"/>
                  </a:lnTo>
                  <a:lnTo>
                    <a:pt x="5" y="8"/>
                  </a:lnTo>
                  <a:lnTo>
                    <a:pt x="5" y="8"/>
                  </a:lnTo>
                  <a:lnTo>
                    <a:pt x="3" y="8"/>
                  </a:lnTo>
                  <a:lnTo>
                    <a:pt x="1" y="8"/>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2" name="Freeform 5892"/>
            <p:cNvSpPr>
              <a:spLocks/>
            </p:cNvSpPr>
            <p:nvPr/>
          </p:nvSpPr>
          <p:spPr bwMode="auto">
            <a:xfrm>
              <a:off x="1717" y="2467"/>
              <a:ext cx="5" cy="8"/>
            </a:xfrm>
            <a:custGeom>
              <a:avLst/>
              <a:gdLst/>
              <a:ahLst/>
              <a:cxnLst>
                <a:cxn ang="0">
                  <a:pos x="0" y="0"/>
                </a:cxn>
                <a:cxn ang="0">
                  <a:pos x="1" y="0"/>
                </a:cxn>
                <a:cxn ang="0">
                  <a:pos x="3" y="2"/>
                </a:cxn>
                <a:cxn ang="0">
                  <a:pos x="5" y="8"/>
                </a:cxn>
                <a:cxn ang="0">
                  <a:pos x="5" y="8"/>
                </a:cxn>
                <a:cxn ang="0">
                  <a:pos x="3" y="8"/>
                </a:cxn>
                <a:cxn ang="0">
                  <a:pos x="1" y="8"/>
                </a:cxn>
                <a:cxn ang="0">
                  <a:pos x="0" y="0"/>
                </a:cxn>
                <a:cxn ang="0">
                  <a:pos x="0" y="0"/>
                </a:cxn>
              </a:cxnLst>
              <a:rect l="0" t="0" r="r" b="b"/>
              <a:pathLst>
                <a:path w="5" h="8">
                  <a:moveTo>
                    <a:pt x="0" y="0"/>
                  </a:moveTo>
                  <a:lnTo>
                    <a:pt x="1" y="0"/>
                  </a:lnTo>
                  <a:lnTo>
                    <a:pt x="3" y="2"/>
                  </a:lnTo>
                  <a:lnTo>
                    <a:pt x="5" y="8"/>
                  </a:lnTo>
                  <a:lnTo>
                    <a:pt x="5" y="8"/>
                  </a:lnTo>
                  <a:lnTo>
                    <a:pt x="3" y="8"/>
                  </a:lnTo>
                  <a:lnTo>
                    <a:pt x="1" y="8"/>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3" name="Freeform 5893"/>
            <p:cNvSpPr>
              <a:spLocks/>
            </p:cNvSpPr>
            <p:nvPr/>
          </p:nvSpPr>
          <p:spPr bwMode="auto">
            <a:xfrm>
              <a:off x="1665" y="2528"/>
              <a:ext cx="11" cy="5"/>
            </a:xfrm>
            <a:custGeom>
              <a:avLst/>
              <a:gdLst/>
              <a:ahLst/>
              <a:cxnLst>
                <a:cxn ang="0">
                  <a:pos x="9" y="0"/>
                </a:cxn>
                <a:cxn ang="0">
                  <a:pos x="9" y="0"/>
                </a:cxn>
                <a:cxn ang="0">
                  <a:pos x="11" y="4"/>
                </a:cxn>
                <a:cxn ang="0">
                  <a:pos x="7" y="5"/>
                </a:cxn>
                <a:cxn ang="0">
                  <a:pos x="5" y="4"/>
                </a:cxn>
                <a:cxn ang="0">
                  <a:pos x="3" y="4"/>
                </a:cxn>
                <a:cxn ang="0">
                  <a:pos x="2" y="4"/>
                </a:cxn>
                <a:cxn ang="0">
                  <a:pos x="0" y="2"/>
                </a:cxn>
                <a:cxn ang="0">
                  <a:pos x="2" y="2"/>
                </a:cxn>
                <a:cxn ang="0">
                  <a:pos x="3" y="2"/>
                </a:cxn>
                <a:cxn ang="0">
                  <a:pos x="5" y="2"/>
                </a:cxn>
                <a:cxn ang="0">
                  <a:pos x="9" y="0"/>
                </a:cxn>
              </a:cxnLst>
              <a:rect l="0" t="0" r="r" b="b"/>
              <a:pathLst>
                <a:path w="11" h="5">
                  <a:moveTo>
                    <a:pt x="9" y="0"/>
                  </a:moveTo>
                  <a:lnTo>
                    <a:pt x="9" y="0"/>
                  </a:lnTo>
                  <a:lnTo>
                    <a:pt x="11" y="4"/>
                  </a:lnTo>
                  <a:lnTo>
                    <a:pt x="7" y="5"/>
                  </a:lnTo>
                  <a:lnTo>
                    <a:pt x="5" y="4"/>
                  </a:lnTo>
                  <a:lnTo>
                    <a:pt x="3" y="4"/>
                  </a:lnTo>
                  <a:lnTo>
                    <a:pt x="2" y="4"/>
                  </a:lnTo>
                  <a:lnTo>
                    <a:pt x="0" y="2"/>
                  </a:lnTo>
                  <a:lnTo>
                    <a:pt x="2" y="2"/>
                  </a:lnTo>
                  <a:lnTo>
                    <a:pt x="3" y="2"/>
                  </a:lnTo>
                  <a:lnTo>
                    <a:pt x="5" y="2"/>
                  </a:lnTo>
                  <a:lnTo>
                    <a:pt x="9"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4" name="Freeform 5894"/>
            <p:cNvSpPr>
              <a:spLocks/>
            </p:cNvSpPr>
            <p:nvPr/>
          </p:nvSpPr>
          <p:spPr bwMode="auto">
            <a:xfrm>
              <a:off x="1665" y="2528"/>
              <a:ext cx="11" cy="5"/>
            </a:xfrm>
            <a:custGeom>
              <a:avLst/>
              <a:gdLst/>
              <a:ahLst/>
              <a:cxnLst>
                <a:cxn ang="0">
                  <a:pos x="9" y="0"/>
                </a:cxn>
                <a:cxn ang="0">
                  <a:pos x="9" y="0"/>
                </a:cxn>
                <a:cxn ang="0">
                  <a:pos x="11" y="4"/>
                </a:cxn>
                <a:cxn ang="0">
                  <a:pos x="7" y="5"/>
                </a:cxn>
                <a:cxn ang="0">
                  <a:pos x="5" y="4"/>
                </a:cxn>
                <a:cxn ang="0">
                  <a:pos x="3" y="4"/>
                </a:cxn>
                <a:cxn ang="0">
                  <a:pos x="2" y="4"/>
                </a:cxn>
                <a:cxn ang="0">
                  <a:pos x="0" y="2"/>
                </a:cxn>
                <a:cxn ang="0">
                  <a:pos x="2" y="2"/>
                </a:cxn>
                <a:cxn ang="0">
                  <a:pos x="3" y="2"/>
                </a:cxn>
                <a:cxn ang="0">
                  <a:pos x="5" y="2"/>
                </a:cxn>
                <a:cxn ang="0">
                  <a:pos x="9" y="0"/>
                </a:cxn>
              </a:cxnLst>
              <a:rect l="0" t="0" r="r" b="b"/>
              <a:pathLst>
                <a:path w="11" h="5">
                  <a:moveTo>
                    <a:pt x="9" y="0"/>
                  </a:moveTo>
                  <a:lnTo>
                    <a:pt x="9" y="0"/>
                  </a:lnTo>
                  <a:lnTo>
                    <a:pt x="11" y="4"/>
                  </a:lnTo>
                  <a:lnTo>
                    <a:pt x="7" y="5"/>
                  </a:lnTo>
                  <a:lnTo>
                    <a:pt x="5" y="4"/>
                  </a:lnTo>
                  <a:lnTo>
                    <a:pt x="3" y="4"/>
                  </a:lnTo>
                  <a:lnTo>
                    <a:pt x="2" y="4"/>
                  </a:lnTo>
                  <a:lnTo>
                    <a:pt x="0" y="2"/>
                  </a:lnTo>
                  <a:lnTo>
                    <a:pt x="2" y="2"/>
                  </a:lnTo>
                  <a:lnTo>
                    <a:pt x="3" y="2"/>
                  </a:lnTo>
                  <a:lnTo>
                    <a:pt x="5" y="2"/>
                  </a:lnTo>
                  <a:lnTo>
                    <a:pt x="9"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5" name="Freeform 5895"/>
            <p:cNvSpPr>
              <a:spLocks/>
            </p:cNvSpPr>
            <p:nvPr/>
          </p:nvSpPr>
          <p:spPr bwMode="auto">
            <a:xfrm>
              <a:off x="805" y="2223"/>
              <a:ext cx="2" cy="5"/>
            </a:xfrm>
            <a:custGeom>
              <a:avLst/>
              <a:gdLst/>
              <a:ahLst/>
              <a:cxnLst>
                <a:cxn ang="0">
                  <a:pos x="0" y="2"/>
                </a:cxn>
                <a:cxn ang="0">
                  <a:pos x="0" y="2"/>
                </a:cxn>
                <a:cxn ang="0">
                  <a:pos x="0" y="0"/>
                </a:cxn>
                <a:cxn ang="0">
                  <a:pos x="0" y="0"/>
                </a:cxn>
                <a:cxn ang="0">
                  <a:pos x="2" y="5"/>
                </a:cxn>
                <a:cxn ang="0">
                  <a:pos x="0" y="3"/>
                </a:cxn>
                <a:cxn ang="0">
                  <a:pos x="0" y="2"/>
                </a:cxn>
              </a:cxnLst>
              <a:rect l="0" t="0" r="r" b="b"/>
              <a:pathLst>
                <a:path w="2" h="5">
                  <a:moveTo>
                    <a:pt x="0" y="2"/>
                  </a:moveTo>
                  <a:lnTo>
                    <a:pt x="0" y="2"/>
                  </a:lnTo>
                  <a:lnTo>
                    <a:pt x="0" y="0"/>
                  </a:lnTo>
                  <a:lnTo>
                    <a:pt x="0" y="0"/>
                  </a:lnTo>
                  <a:lnTo>
                    <a:pt x="2" y="5"/>
                  </a:lnTo>
                  <a:lnTo>
                    <a:pt x="0" y="3"/>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6" name="Freeform 5896"/>
            <p:cNvSpPr>
              <a:spLocks/>
            </p:cNvSpPr>
            <p:nvPr/>
          </p:nvSpPr>
          <p:spPr bwMode="auto">
            <a:xfrm>
              <a:off x="805" y="2223"/>
              <a:ext cx="2" cy="5"/>
            </a:xfrm>
            <a:custGeom>
              <a:avLst/>
              <a:gdLst/>
              <a:ahLst/>
              <a:cxnLst>
                <a:cxn ang="0">
                  <a:pos x="0" y="2"/>
                </a:cxn>
                <a:cxn ang="0">
                  <a:pos x="0" y="2"/>
                </a:cxn>
                <a:cxn ang="0">
                  <a:pos x="0" y="0"/>
                </a:cxn>
                <a:cxn ang="0">
                  <a:pos x="0" y="0"/>
                </a:cxn>
                <a:cxn ang="0">
                  <a:pos x="2" y="5"/>
                </a:cxn>
                <a:cxn ang="0">
                  <a:pos x="0" y="3"/>
                </a:cxn>
                <a:cxn ang="0">
                  <a:pos x="0" y="2"/>
                </a:cxn>
              </a:cxnLst>
              <a:rect l="0" t="0" r="r" b="b"/>
              <a:pathLst>
                <a:path w="2" h="5">
                  <a:moveTo>
                    <a:pt x="0" y="2"/>
                  </a:moveTo>
                  <a:lnTo>
                    <a:pt x="0" y="2"/>
                  </a:lnTo>
                  <a:lnTo>
                    <a:pt x="0" y="0"/>
                  </a:lnTo>
                  <a:lnTo>
                    <a:pt x="0" y="0"/>
                  </a:lnTo>
                  <a:lnTo>
                    <a:pt x="2" y="5"/>
                  </a:lnTo>
                  <a:lnTo>
                    <a:pt x="0" y="3"/>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7" name="Freeform 5897"/>
            <p:cNvSpPr>
              <a:spLocks/>
            </p:cNvSpPr>
            <p:nvPr/>
          </p:nvSpPr>
          <p:spPr bwMode="auto">
            <a:xfrm>
              <a:off x="853" y="2237"/>
              <a:ext cx="4" cy="6"/>
            </a:xfrm>
            <a:custGeom>
              <a:avLst/>
              <a:gdLst/>
              <a:ahLst/>
              <a:cxnLst>
                <a:cxn ang="0">
                  <a:pos x="2" y="6"/>
                </a:cxn>
                <a:cxn ang="0">
                  <a:pos x="2" y="6"/>
                </a:cxn>
                <a:cxn ang="0">
                  <a:pos x="2" y="6"/>
                </a:cxn>
                <a:cxn ang="0">
                  <a:pos x="0" y="6"/>
                </a:cxn>
                <a:cxn ang="0">
                  <a:pos x="0" y="4"/>
                </a:cxn>
                <a:cxn ang="0">
                  <a:pos x="0" y="4"/>
                </a:cxn>
                <a:cxn ang="0">
                  <a:pos x="2" y="0"/>
                </a:cxn>
                <a:cxn ang="0">
                  <a:pos x="2" y="0"/>
                </a:cxn>
                <a:cxn ang="0">
                  <a:pos x="4" y="6"/>
                </a:cxn>
                <a:cxn ang="0">
                  <a:pos x="2" y="6"/>
                </a:cxn>
                <a:cxn ang="0">
                  <a:pos x="2" y="6"/>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8" name="Freeform 5898"/>
            <p:cNvSpPr>
              <a:spLocks/>
            </p:cNvSpPr>
            <p:nvPr/>
          </p:nvSpPr>
          <p:spPr bwMode="auto">
            <a:xfrm>
              <a:off x="853" y="2237"/>
              <a:ext cx="4" cy="6"/>
            </a:xfrm>
            <a:custGeom>
              <a:avLst/>
              <a:gdLst/>
              <a:ahLst/>
              <a:cxnLst>
                <a:cxn ang="0">
                  <a:pos x="2" y="6"/>
                </a:cxn>
                <a:cxn ang="0">
                  <a:pos x="2" y="6"/>
                </a:cxn>
                <a:cxn ang="0">
                  <a:pos x="2" y="6"/>
                </a:cxn>
                <a:cxn ang="0">
                  <a:pos x="0" y="6"/>
                </a:cxn>
                <a:cxn ang="0">
                  <a:pos x="0" y="4"/>
                </a:cxn>
                <a:cxn ang="0">
                  <a:pos x="0" y="4"/>
                </a:cxn>
                <a:cxn ang="0">
                  <a:pos x="2" y="0"/>
                </a:cxn>
                <a:cxn ang="0">
                  <a:pos x="2" y="0"/>
                </a:cxn>
                <a:cxn ang="0">
                  <a:pos x="4" y="6"/>
                </a:cxn>
                <a:cxn ang="0">
                  <a:pos x="2" y="6"/>
                </a:cxn>
                <a:cxn ang="0">
                  <a:pos x="2" y="6"/>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79" name="Freeform 5899"/>
            <p:cNvSpPr>
              <a:spLocks/>
            </p:cNvSpPr>
            <p:nvPr/>
          </p:nvSpPr>
          <p:spPr bwMode="auto">
            <a:xfrm>
              <a:off x="881" y="2216"/>
              <a:ext cx="8" cy="9"/>
            </a:xfrm>
            <a:custGeom>
              <a:avLst/>
              <a:gdLst/>
              <a:ahLst/>
              <a:cxnLst>
                <a:cxn ang="0">
                  <a:pos x="8" y="9"/>
                </a:cxn>
                <a:cxn ang="0">
                  <a:pos x="6" y="9"/>
                </a:cxn>
                <a:cxn ang="0">
                  <a:pos x="0" y="2"/>
                </a:cxn>
                <a:cxn ang="0">
                  <a:pos x="0" y="0"/>
                </a:cxn>
                <a:cxn ang="0">
                  <a:pos x="0" y="0"/>
                </a:cxn>
                <a:cxn ang="0">
                  <a:pos x="4" y="5"/>
                </a:cxn>
                <a:cxn ang="0">
                  <a:pos x="6" y="5"/>
                </a:cxn>
                <a:cxn ang="0">
                  <a:pos x="6" y="7"/>
                </a:cxn>
                <a:cxn ang="0">
                  <a:pos x="8" y="9"/>
                </a:cxn>
                <a:cxn ang="0">
                  <a:pos x="8" y="9"/>
                </a:cxn>
              </a:cxnLst>
              <a:rect l="0" t="0" r="r" b="b"/>
              <a:pathLst>
                <a:path w="8" h="9">
                  <a:moveTo>
                    <a:pt x="8" y="9"/>
                  </a:moveTo>
                  <a:lnTo>
                    <a:pt x="6" y="9"/>
                  </a:lnTo>
                  <a:lnTo>
                    <a:pt x="0" y="2"/>
                  </a:lnTo>
                  <a:lnTo>
                    <a:pt x="0" y="0"/>
                  </a:lnTo>
                  <a:lnTo>
                    <a:pt x="0" y="0"/>
                  </a:lnTo>
                  <a:lnTo>
                    <a:pt x="4" y="5"/>
                  </a:lnTo>
                  <a:lnTo>
                    <a:pt x="6" y="5"/>
                  </a:lnTo>
                  <a:lnTo>
                    <a:pt x="6" y="7"/>
                  </a:lnTo>
                  <a:lnTo>
                    <a:pt x="8" y="9"/>
                  </a:lnTo>
                  <a:lnTo>
                    <a:pt x="8"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0" name="Freeform 5900"/>
            <p:cNvSpPr>
              <a:spLocks/>
            </p:cNvSpPr>
            <p:nvPr/>
          </p:nvSpPr>
          <p:spPr bwMode="auto">
            <a:xfrm>
              <a:off x="881" y="2216"/>
              <a:ext cx="8" cy="9"/>
            </a:xfrm>
            <a:custGeom>
              <a:avLst/>
              <a:gdLst/>
              <a:ahLst/>
              <a:cxnLst>
                <a:cxn ang="0">
                  <a:pos x="8" y="9"/>
                </a:cxn>
                <a:cxn ang="0">
                  <a:pos x="6" y="9"/>
                </a:cxn>
                <a:cxn ang="0">
                  <a:pos x="0" y="2"/>
                </a:cxn>
                <a:cxn ang="0">
                  <a:pos x="0" y="0"/>
                </a:cxn>
                <a:cxn ang="0">
                  <a:pos x="0" y="0"/>
                </a:cxn>
                <a:cxn ang="0">
                  <a:pos x="4" y="5"/>
                </a:cxn>
                <a:cxn ang="0">
                  <a:pos x="6" y="5"/>
                </a:cxn>
                <a:cxn ang="0">
                  <a:pos x="6" y="7"/>
                </a:cxn>
                <a:cxn ang="0">
                  <a:pos x="8" y="9"/>
                </a:cxn>
                <a:cxn ang="0">
                  <a:pos x="8" y="9"/>
                </a:cxn>
              </a:cxnLst>
              <a:rect l="0" t="0" r="r" b="b"/>
              <a:pathLst>
                <a:path w="8" h="9">
                  <a:moveTo>
                    <a:pt x="8" y="9"/>
                  </a:moveTo>
                  <a:lnTo>
                    <a:pt x="6" y="9"/>
                  </a:lnTo>
                  <a:lnTo>
                    <a:pt x="0" y="2"/>
                  </a:lnTo>
                  <a:lnTo>
                    <a:pt x="0" y="0"/>
                  </a:lnTo>
                  <a:lnTo>
                    <a:pt x="0" y="0"/>
                  </a:lnTo>
                  <a:lnTo>
                    <a:pt x="4" y="5"/>
                  </a:lnTo>
                  <a:lnTo>
                    <a:pt x="6" y="5"/>
                  </a:lnTo>
                  <a:lnTo>
                    <a:pt x="6" y="7"/>
                  </a:lnTo>
                  <a:lnTo>
                    <a:pt x="8" y="9"/>
                  </a:lnTo>
                  <a:lnTo>
                    <a:pt x="8" y="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1" name="Freeform 5901"/>
            <p:cNvSpPr>
              <a:spLocks/>
            </p:cNvSpPr>
            <p:nvPr/>
          </p:nvSpPr>
          <p:spPr bwMode="auto">
            <a:xfrm>
              <a:off x="898" y="2221"/>
              <a:ext cx="3" cy="9"/>
            </a:xfrm>
            <a:custGeom>
              <a:avLst/>
              <a:gdLst/>
              <a:ahLst/>
              <a:cxnLst>
                <a:cxn ang="0">
                  <a:pos x="0" y="4"/>
                </a:cxn>
                <a:cxn ang="0">
                  <a:pos x="1" y="0"/>
                </a:cxn>
                <a:cxn ang="0">
                  <a:pos x="1" y="0"/>
                </a:cxn>
                <a:cxn ang="0">
                  <a:pos x="3" y="2"/>
                </a:cxn>
                <a:cxn ang="0">
                  <a:pos x="3" y="5"/>
                </a:cxn>
                <a:cxn ang="0">
                  <a:pos x="3" y="9"/>
                </a:cxn>
                <a:cxn ang="0">
                  <a:pos x="1" y="9"/>
                </a:cxn>
                <a:cxn ang="0">
                  <a:pos x="0" y="7"/>
                </a:cxn>
                <a:cxn ang="0">
                  <a:pos x="0" y="5"/>
                </a:cxn>
                <a:cxn ang="0">
                  <a:pos x="0" y="4"/>
                </a:cxn>
              </a:cxnLst>
              <a:rect l="0" t="0" r="r" b="b"/>
              <a:pathLst>
                <a:path w="3" h="9">
                  <a:moveTo>
                    <a:pt x="0" y="4"/>
                  </a:moveTo>
                  <a:lnTo>
                    <a:pt x="1" y="0"/>
                  </a:lnTo>
                  <a:lnTo>
                    <a:pt x="1" y="0"/>
                  </a:lnTo>
                  <a:lnTo>
                    <a:pt x="3" y="2"/>
                  </a:lnTo>
                  <a:lnTo>
                    <a:pt x="3" y="5"/>
                  </a:lnTo>
                  <a:lnTo>
                    <a:pt x="3" y="9"/>
                  </a:lnTo>
                  <a:lnTo>
                    <a:pt x="1" y="9"/>
                  </a:lnTo>
                  <a:lnTo>
                    <a:pt x="0" y="7"/>
                  </a:lnTo>
                  <a:lnTo>
                    <a:pt x="0" y="5"/>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2" name="Freeform 5902"/>
            <p:cNvSpPr>
              <a:spLocks/>
            </p:cNvSpPr>
            <p:nvPr/>
          </p:nvSpPr>
          <p:spPr bwMode="auto">
            <a:xfrm>
              <a:off x="898" y="2221"/>
              <a:ext cx="3" cy="9"/>
            </a:xfrm>
            <a:custGeom>
              <a:avLst/>
              <a:gdLst/>
              <a:ahLst/>
              <a:cxnLst>
                <a:cxn ang="0">
                  <a:pos x="0" y="4"/>
                </a:cxn>
                <a:cxn ang="0">
                  <a:pos x="1" y="0"/>
                </a:cxn>
                <a:cxn ang="0">
                  <a:pos x="1" y="0"/>
                </a:cxn>
                <a:cxn ang="0">
                  <a:pos x="3" y="2"/>
                </a:cxn>
                <a:cxn ang="0">
                  <a:pos x="3" y="5"/>
                </a:cxn>
                <a:cxn ang="0">
                  <a:pos x="3" y="9"/>
                </a:cxn>
                <a:cxn ang="0">
                  <a:pos x="1" y="9"/>
                </a:cxn>
                <a:cxn ang="0">
                  <a:pos x="0" y="7"/>
                </a:cxn>
                <a:cxn ang="0">
                  <a:pos x="0" y="5"/>
                </a:cxn>
                <a:cxn ang="0">
                  <a:pos x="0" y="4"/>
                </a:cxn>
              </a:cxnLst>
              <a:rect l="0" t="0" r="r" b="b"/>
              <a:pathLst>
                <a:path w="3" h="9">
                  <a:moveTo>
                    <a:pt x="0" y="4"/>
                  </a:moveTo>
                  <a:lnTo>
                    <a:pt x="1" y="0"/>
                  </a:lnTo>
                  <a:lnTo>
                    <a:pt x="1" y="0"/>
                  </a:lnTo>
                  <a:lnTo>
                    <a:pt x="3" y="2"/>
                  </a:lnTo>
                  <a:lnTo>
                    <a:pt x="3" y="5"/>
                  </a:lnTo>
                  <a:lnTo>
                    <a:pt x="3" y="9"/>
                  </a:lnTo>
                  <a:lnTo>
                    <a:pt x="1" y="9"/>
                  </a:lnTo>
                  <a:lnTo>
                    <a:pt x="0" y="7"/>
                  </a:lnTo>
                  <a:lnTo>
                    <a:pt x="0" y="5"/>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3" name="Freeform 5903"/>
            <p:cNvSpPr>
              <a:spLocks/>
            </p:cNvSpPr>
            <p:nvPr/>
          </p:nvSpPr>
          <p:spPr bwMode="auto">
            <a:xfrm>
              <a:off x="1137" y="2291"/>
              <a:ext cx="3" cy="5"/>
            </a:xfrm>
            <a:custGeom>
              <a:avLst/>
              <a:gdLst/>
              <a:ahLst/>
              <a:cxnLst>
                <a:cxn ang="0">
                  <a:pos x="1" y="0"/>
                </a:cxn>
                <a:cxn ang="0">
                  <a:pos x="3" y="0"/>
                </a:cxn>
                <a:cxn ang="0">
                  <a:pos x="3" y="3"/>
                </a:cxn>
                <a:cxn ang="0">
                  <a:pos x="1" y="3"/>
                </a:cxn>
                <a:cxn ang="0">
                  <a:pos x="1" y="5"/>
                </a:cxn>
                <a:cxn ang="0">
                  <a:pos x="1" y="3"/>
                </a:cxn>
                <a:cxn ang="0">
                  <a:pos x="0" y="3"/>
                </a:cxn>
                <a:cxn ang="0">
                  <a:pos x="1" y="1"/>
                </a:cxn>
                <a:cxn ang="0">
                  <a:pos x="1" y="0"/>
                </a:cxn>
              </a:cxnLst>
              <a:rect l="0" t="0" r="r" b="b"/>
              <a:pathLst>
                <a:path w="3" h="5">
                  <a:moveTo>
                    <a:pt x="1" y="0"/>
                  </a:moveTo>
                  <a:lnTo>
                    <a:pt x="3" y="0"/>
                  </a:lnTo>
                  <a:lnTo>
                    <a:pt x="3" y="3"/>
                  </a:lnTo>
                  <a:lnTo>
                    <a:pt x="1" y="3"/>
                  </a:lnTo>
                  <a:lnTo>
                    <a:pt x="1" y="5"/>
                  </a:lnTo>
                  <a:lnTo>
                    <a:pt x="1" y="3"/>
                  </a:lnTo>
                  <a:lnTo>
                    <a:pt x="0" y="3"/>
                  </a:lnTo>
                  <a:lnTo>
                    <a:pt x="1" y="1"/>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4" name="Freeform 5904"/>
            <p:cNvSpPr>
              <a:spLocks/>
            </p:cNvSpPr>
            <p:nvPr/>
          </p:nvSpPr>
          <p:spPr bwMode="auto">
            <a:xfrm>
              <a:off x="1137" y="2291"/>
              <a:ext cx="3" cy="5"/>
            </a:xfrm>
            <a:custGeom>
              <a:avLst/>
              <a:gdLst/>
              <a:ahLst/>
              <a:cxnLst>
                <a:cxn ang="0">
                  <a:pos x="1" y="0"/>
                </a:cxn>
                <a:cxn ang="0">
                  <a:pos x="3" y="0"/>
                </a:cxn>
                <a:cxn ang="0">
                  <a:pos x="3" y="3"/>
                </a:cxn>
                <a:cxn ang="0">
                  <a:pos x="1" y="3"/>
                </a:cxn>
                <a:cxn ang="0">
                  <a:pos x="1" y="5"/>
                </a:cxn>
                <a:cxn ang="0">
                  <a:pos x="1" y="3"/>
                </a:cxn>
                <a:cxn ang="0">
                  <a:pos x="0" y="3"/>
                </a:cxn>
                <a:cxn ang="0">
                  <a:pos x="1" y="1"/>
                </a:cxn>
                <a:cxn ang="0">
                  <a:pos x="1" y="0"/>
                </a:cxn>
              </a:cxnLst>
              <a:rect l="0" t="0" r="r" b="b"/>
              <a:pathLst>
                <a:path w="3" h="5">
                  <a:moveTo>
                    <a:pt x="1" y="0"/>
                  </a:moveTo>
                  <a:lnTo>
                    <a:pt x="3" y="0"/>
                  </a:lnTo>
                  <a:lnTo>
                    <a:pt x="3" y="3"/>
                  </a:lnTo>
                  <a:lnTo>
                    <a:pt x="1" y="3"/>
                  </a:lnTo>
                  <a:lnTo>
                    <a:pt x="1" y="5"/>
                  </a:lnTo>
                  <a:lnTo>
                    <a:pt x="1" y="3"/>
                  </a:lnTo>
                  <a:lnTo>
                    <a:pt x="0" y="3"/>
                  </a:lnTo>
                  <a:lnTo>
                    <a:pt x="1" y="1"/>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5" name="Freeform 5905"/>
            <p:cNvSpPr>
              <a:spLocks/>
            </p:cNvSpPr>
            <p:nvPr/>
          </p:nvSpPr>
          <p:spPr bwMode="auto">
            <a:xfrm>
              <a:off x="1303" y="2371"/>
              <a:ext cx="3" cy="5"/>
            </a:xfrm>
            <a:custGeom>
              <a:avLst/>
              <a:gdLst/>
              <a:ahLst/>
              <a:cxnLst>
                <a:cxn ang="0">
                  <a:pos x="3" y="0"/>
                </a:cxn>
                <a:cxn ang="0">
                  <a:pos x="1" y="2"/>
                </a:cxn>
                <a:cxn ang="0">
                  <a:pos x="0" y="4"/>
                </a:cxn>
                <a:cxn ang="0">
                  <a:pos x="0" y="5"/>
                </a:cxn>
                <a:cxn ang="0">
                  <a:pos x="1" y="4"/>
                </a:cxn>
                <a:cxn ang="0">
                  <a:pos x="3" y="0"/>
                </a:cxn>
              </a:cxnLst>
              <a:rect l="0" t="0" r="r" b="b"/>
              <a:pathLst>
                <a:path w="3" h="5">
                  <a:moveTo>
                    <a:pt x="3" y="0"/>
                  </a:moveTo>
                  <a:lnTo>
                    <a:pt x="1" y="2"/>
                  </a:lnTo>
                  <a:lnTo>
                    <a:pt x="0" y="4"/>
                  </a:lnTo>
                  <a:lnTo>
                    <a:pt x="0" y="5"/>
                  </a:lnTo>
                  <a:lnTo>
                    <a:pt x="1" y="4"/>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6" name="Freeform 5906"/>
            <p:cNvSpPr>
              <a:spLocks/>
            </p:cNvSpPr>
            <p:nvPr/>
          </p:nvSpPr>
          <p:spPr bwMode="auto">
            <a:xfrm>
              <a:off x="1303" y="2371"/>
              <a:ext cx="3" cy="5"/>
            </a:xfrm>
            <a:custGeom>
              <a:avLst/>
              <a:gdLst/>
              <a:ahLst/>
              <a:cxnLst>
                <a:cxn ang="0">
                  <a:pos x="3" y="0"/>
                </a:cxn>
                <a:cxn ang="0">
                  <a:pos x="1" y="2"/>
                </a:cxn>
                <a:cxn ang="0">
                  <a:pos x="0" y="4"/>
                </a:cxn>
                <a:cxn ang="0">
                  <a:pos x="0" y="5"/>
                </a:cxn>
                <a:cxn ang="0">
                  <a:pos x="1" y="4"/>
                </a:cxn>
                <a:cxn ang="0">
                  <a:pos x="3" y="0"/>
                </a:cxn>
              </a:cxnLst>
              <a:rect l="0" t="0" r="r" b="b"/>
              <a:pathLst>
                <a:path w="3" h="5">
                  <a:moveTo>
                    <a:pt x="3" y="0"/>
                  </a:moveTo>
                  <a:lnTo>
                    <a:pt x="1" y="2"/>
                  </a:lnTo>
                  <a:lnTo>
                    <a:pt x="0" y="4"/>
                  </a:lnTo>
                  <a:lnTo>
                    <a:pt x="0" y="5"/>
                  </a:lnTo>
                  <a:lnTo>
                    <a:pt x="1" y="4"/>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7" name="Freeform 5907"/>
            <p:cNvSpPr>
              <a:spLocks/>
            </p:cNvSpPr>
            <p:nvPr/>
          </p:nvSpPr>
          <p:spPr bwMode="auto">
            <a:xfrm>
              <a:off x="1431" y="2264"/>
              <a:ext cx="18" cy="4"/>
            </a:xfrm>
            <a:custGeom>
              <a:avLst/>
              <a:gdLst/>
              <a:ahLst/>
              <a:cxnLst>
                <a:cxn ang="0">
                  <a:pos x="16" y="0"/>
                </a:cxn>
                <a:cxn ang="0">
                  <a:pos x="14" y="0"/>
                </a:cxn>
                <a:cxn ang="0">
                  <a:pos x="16" y="0"/>
                </a:cxn>
                <a:cxn ang="0">
                  <a:pos x="16" y="0"/>
                </a:cxn>
                <a:cxn ang="0">
                  <a:pos x="18" y="2"/>
                </a:cxn>
                <a:cxn ang="0">
                  <a:pos x="18" y="4"/>
                </a:cxn>
                <a:cxn ang="0">
                  <a:pos x="16" y="4"/>
                </a:cxn>
                <a:cxn ang="0">
                  <a:pos x="14" y="2"/>
                </a:cxn>
                <a:cxn ang="0">
                  <a:pos x="5" y="4"/>
                </a:cxn>
                <a:cxn ang="0">
                  <a:pos x="2" y="4"/>
                </a:cxn>
                <a:cxn ang="0">
                  <a:pos x="0" y="2"/>
                </a:cxn>
                <a:cxn ang="0">
                  <a:pos x="5" y="2"/>
                </a:cxn>
                <a:cxn ang="0">
                  <a:pos x="11" y="0"/>
                </a:cxn>
                <a:cxn ang="0">
                  <a:pos x="14" y="0"/>
                </a:cxn>
                <a:cxn ang="0">
                  <a:pos x="16" y="0"/>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8" name="Freeform 5908"/>
            <p:cNvSpPr>
              <a:spLocks/>
            </p:cNvSpPr>
            <p:nvPr/>
          </p:nvSpPr>
          <p:spPr bwMode="auto">
            <a:xfrm>
              <a:off x="1431" y="2264"/>
              <a:ext cx="18" cy="4"/>
            </a:xfrm>
            <a:custGeom>
              <a:avLst/>
              <a:gdLst/>
              <a:ahLst/>
              <a:cxnLst>
                <a:cxn ang="0">
                  <a:pos x="16" y="0"/>
                </a:cxn>
                <a:cxn ang="0">
                  <a:pos x="14" y="0"/>
                </a:cxn>
                <a:cxn ang="0">
                  <a:pos x="16" y="0"/>
                </a:cxn>
                <a:cxn ang="0">
                  <a:pos x="16" y="0"/>
                </a:cxn>
                <a:cxn ang="0">
                  <a:pos x="18" y="2"/>
                </a:cxn>
                <a:cxn ang="0">
                  <a:pos x="18" y="4"/>
                </a:cxn>
                <a:cxn ang="0">
                  <a:pos x="16" y="4"/>
                </a:cxn>
                <a:cxn ang="0">
                  <a:pos x="14" y="2"/>
                </a:cxn>
                <a:cxn ang="0">
                  <a:pos x="5" y="4"/>
                </a:cxn>
                <a:cxn ang="0">
                  <a:pos x="2" y="4"/>
                </a:cxn>
                <a:cxn ang="0">
                  <a:pos x="0" y="2"/>
                </a:cxn>
                <a:cxn ang="0">
                  <a:pos x="5" y="2"/>
                </a:cxn>
                <a:cxn ang="0">
                  <a:pos x="11" y="0"/>
                </a:cxn>
                <a:cxn ang="0">
                  <a:pos x="14" y="0"/>
                </a:cxn>
                <a:cxn ang="0">
                  <a:pos x="16" y="0"/>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89" name="Freeform 5909"/>
            <p:cNvSpPr>
              <a:spLocks/>
            </p:cNvSpPr>
            <p:nvPr/>
          </p:nvSpPr>
          <p:spPr bwMode="auto">
            <a:xfrm>
              <a:off x="1458" y="2268"/>
              <a:ext cx="3" cy="12"/>
            </a:xfrm>
            <a:custGeom>
              <a:avLst/>
              <a:gdLst/>
              <a:ahLst/>
              <a:cxnLst>
                <a:cxn ang="0">
                  <a:pos x="3" y="5"/>
                </a:cxn>
                <a:cxn ang="0">
                  <a:pos x="3" y="1"/>
                </a:cxn>
                <a:cxn ang="0">
                  <a:pos x="3" y="3"/>
                </a:cxn>
                <a:cxn ang="0">
                  <a:pos x="2" y="12"/>
                </a:cxn>
                <a:cxn ang="0">
                  <a:pos x="0" y="8"/>
                </a:cxn>
                <a:cxn ang="0">
                  <a:pos x="0" y="8"/>
                </a:cxn>
                <a:cxn ang="0">
                  <a:pos x="2" y="7"/>
                </a:cxn>
                <a:cxn ang="0">
                  <a:pos x="0" y="5"/>
                </a:cxn>
                <a:cxn ang="0">
                  <a:pos x="2" y="1"/>
                </a:cxn>
                <a:cxn ang="0">
                  <a:pos x="2" y="0"/>
                </a:cxn>
                <a:cxn ang="0">
                  <a:pos x="3" y="3"/>
                </a:cxn>
                <a:cxn ang="0">
                  <a:pos x="3" y="5"/>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0" name="Freeform 5910"/>
            <p:cNvSpPr>
              <a:spLocks/>
            </p:cNvSpPr>
            <p:nvPr/>
          </p:nvSpPr>
          <p:spPr bwMode="auto">
            <a:xfrm>
              <a:off x="1458" y="2268"/>
              <a:ext cx="3" cy="12"/>
            </a:xfrm>
            <a:custGeom>
              <a:avLst/>
              <a:gdLst/>
              <a:ahLst/>
              <a:cxnLst>
                <a:cxn ang="0">
                  <a:pos x="3" y="5"/>
                </a:cxn>
                <a:cxn ang="0">
                  <a:pos x="3" y="1"/>
                </a:cxn>
                <a:cxn ang="0">
                  <a:pos x="3" y="3"/>
                </a:cxn>
                <a:cxn ang="0">
                  <a:pos x="2" y="12"/>
                </a:cxn>
                <a:cxn ang="0">
                  <a:pos x="0" y="8"/>
                </a:cxn>
                <a:cxn ang="0">
                  <a:pos x="0" y="8"/>
                </a:cxn>
                <a:cxn ang="0">
                  <a:pos x="2" y="7"/>
                </a:cxn>
                <a:cxn ang="0">
                  <a:pos x="0" y="5"/>
                </a:cxn>
                <a:cxn ang="0">
                  <a:pos x="2" y="1"/>
                </a:cxn>
                <a:cxn ang="0">
                  <a:pos x="2" y="0"/>
                </a:cxn>
                <a:cxn ang="0">
                  <a:pos x="3" y="3"/>
                </a:cxn>
                <a:cxn ang="0">
                  <a:pos x="3" y="5"/>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1" name="Freeform 5911"/>
            <p:cNvSpPr>
              <a:spLocks/>
            </p:cNvSpPr>
            <p:nvPr/>
          </p:nvSpPr>
          <p:spPr bwMode="auto">
            <a:xfrm>
              <a:off x="1454" y="2294"/>
              <a:ext cx="4" cy="2"/>
            </a:xfrm>
            <a:custGeom>
              <a:avLst/>
              <a:gdLst/>
              <a:ahLst/>
              <a:cxnLst>
                <a:cxn ang="0">
                  <a:pos x="4" y="2"/>
                </a:cxn>
                <a:cxn ang="0">
                  <a:pos x="4" y="0"/>
                </a:cxn>
                <a:cxn ang="0">
                  <a:pos x="4" y="0"/>
                </a:cxn>
                <a:cxn ang="0">
                  <a:pos x="0" y="0"/>
                </a:cxn>
                <a:cxn ang="0">
                  <a:pos x="0" y="2"/>
                </a:cxn>
                <a:cxn ang="0">
                  <a:pos x="4" y="2"/>
                </a:cxn>
              </a:cxnLst>
              <a:rect l="0" t="0" r="r" b="b"/>
              <a:pathLst>
                <a:path w="4" h="2">
                  <a:moveTo>
                    <a:pt x="4" y="2"/>
                  </a:moveTo>
                  <a:lnTo>
                    <a:pt x="4" y="0"/>
                  </a:lnTo>
                  <a:lnTo>
                    <a:pt x="4" y="0"/>
                  </a:lnTo>
                  <a:lnTo>
                    <a:pt x="0" y="0"/>
                  </a:lnTo>
                  <a:lnTo>
                    <a:pt x="0" y="2"/>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2" name="Freeform 5912"/>
            <p:cNvSpPr>
              <a:spLocks/>
            </p:cNvSpPr>
            <p:nvPr/>
          </p:nvSpPr>
          <p:spPr bwMode="auto">
            <a:xfrm>
              <a:off x="1454" y="2294"/>
              <a:ext cx="4" cy="2"/>
            </a:xfrm>
            <a:custGeom>
              <a:avLst/>
              <a:gdLst/>
              <a:ahLst/>
              <a:cxnLst>
                <a:cxn ang="0">
                  <a:pos x="4" y="2"/>
                </a:cxn>
                <a:cxn ang="0">
                  <a:pos x="4" y="0"/>
                </a:cxn>
                <a:cxn ang="0">
                  <a:pos x="4" y="0"/>
                </a:cxn>
                <a:cxn ang="0">
                  <a:pos x="0" y="0"/>
                </a:cxn>
                <a:cxn ang="0">
                  <a:pos x="0" y="2"/>
                </a:cxn>
                <a:cxn ang="0">
                  <a:pos x="4" y="2"/>
                </a:cxn>
              </a:cxnLst>
              <a:rect l="0" t="0" r="r" b="b"/>
              <a:pathLst>
                <a:path w="4" h="2">
                  <a:moveTo>
                    <a:pt x="4" y="2"/>
                  </a:moveTo>
                  <a:lnTo>
                    <a:pt x="4" y="0"/>
                  </a:lnTo>
                  <a:lnTo>
                    <a:pt x="4" y="0"/>
                  </a:lnTo>
                  <a:lnTo>
                    <a:pt x="0" y="0"/>
                  </a:lnTo>
                  <a:lnTo>
                    <a:pt x="0" y="2"/>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3" name="Freeform 5913"/>
            <p:cNvSpPr>
              <a:spLocks/>
            </p:cNvSpPr>
            <p:nvPr/>
          </p:nvSpPr>
          <p:spPr bwMode="auto">
            <a:xfrm>
              <a:off x="1442" y="2292"/>
              <a:ext cx="9" cy="15"/>
            </a:xfrm>
            <a:custGeom>
              <a:avLst/>
              <a:gdLst/>
              <a:ahLst/>
              <a:cxnLst>
                <a:cxn ang="0">
                  <a:pos x="3" y="2"/>
                </a:cxn>
                <a:cxn ang="0">
                  <a:pos x="5" y="2"/>
                </a:cxn>
                <a:cxn ang="0">
                  <a:pos x="5" y="4"/>
                </a:cxn>
                <a:cxn ang="0">
                  <a:pos x="9" y="9"/>
                </a:cxn>
                <a:cxn ang="0">
                  <a:pos x="9" y="13"/>
                </a:cxn>
                <a:cxn ang="0">
                  <a:pos x="7" y="15"/>
                </a:cxn>
                <a:cxn ang="0">
                  <a:pos x="7" y="15"/>
                </a:cxn>
                <a:cxn ang="0">
                  <a:pos x="5" y="15"/>
                </a:cxn>
                <a:cxn ang="0">
                  <a:pos x="2" y="13"/>
                </a:cxn>
                <a:cxn ang="0">
                  <a:pos x="0" y="11"/>
                </a:cxn>
                <a:cxn ang="0">
                  <a:pos x="0" y="9"/>
                </a:cxn>
                <a:cxn ang="0">
                  <a:pos x="2" y="2"/>
                </a:cxn>
                <a:cxn ang="0">
                  <a:pos x="2" y="0"/>
                </a:cxn>
                <a:cxn ang="0">
                  <a:pos x="3" y="0"/>
                </a:cxn>
                <a:cxn ang="0">
                  <a:pos x="3" y="2"/>
                </a:cxn>
              </a:cxnLst>
              <a:rect l="0" t="0" r="r" b="b"/>
              <a:pathLst>
                <a:path w="9" h="15">
                  <a:moveTo>
                    <a:pt x="3" y="2"/>
                  </a:moveTo>
                  <a:lnTo>
                    <a:pt x="5" y="2"/>
                  </a:lnTo>
                  <a:lnTo>
                    <a:pt x="5" y="4"/>
                  </a:lnTo>
                  <a:lnTo>
                    <a:pt x="9" y="9"/>
                  </a:lnTo>
                  <a:lnTo>
                    <a:pt x="9" y="13"/>
                  </a:lnTo>
                  <a:lnTo>
                    <a:pt x="7" y="15"/>
                  </a:lnTo>
                  <a:lnTo>
                    <a:pt x="7" y="15"/>
                  </a:lnTo>
                  <a:lnTo>
                    <a:pt x="5" y="15"/>
                  </a:lnTo>
                  <a:lnTo>
                    <a:pt x="2" y="13"/>
                  </a:lnTo>
                  <a:lnTo>
                    <a:pt x="0" y="11"/>
                  </a:lnTo>
                  <a:lnTo>
                    <a:pt x="0" y="9"/>
                  </a:lnTo>
                  <a:lnTo>
                    <a:pt x="2" y="2"/>
                  </a:lnTo>
                  <a:lnTo>
                    <a:pt x="2" y="0"/>
                  </a:lnTo>
                  <a:lnTo>
                    <a:pt x="3"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4" name="Freeform 5914"/>
            <p:cNvSpPr>
              <a:spLocks/>
            </p:cNvSpPr>
            <p:nvPr/>
          </p:nvSpPr>
          <p:spPr bwMode="auto">
            <a:xfrm>
              <a:off x="1442" y="2292"/>
              <a:ext cx="9" cy="15"/>
            </a:xfrm>
            <a:custGeom>
              <a:avLst/>
              <a:gdLst/>
              <a:ahLst/>
              <a:cxnLst>
                <a:cxn ang="0">
                  <a:pos x="3" y="2"/>
                </a:cxn>
                <a:cxn ang="0">
                  <a:pos x="5" y="2"/>
                </a:cxn>
                <a:cxn ang="0">
                  <a:pos x="5" y="4"/>
                </a:cxn>
                <a:cxn ang="0">
                  <a:pos x="9" y="9"/>
                </a:cxn>
                <a:cxn ang="0">
                  <a:pos x="9" y="13"/>
                </a:cxn>
                <a:cxn ang="0">
                  <a:pos x="7" y="15"/>
                </a:cxn>
                <a:cxn ang="0">
                  <a:pos x="7" y="15"/>
                </a:cxn>
                <a:cxn ang="0">
                  <a:pos x="5" y="15"/>
                </a:cxn>
                <a:cxn ang="0">
                  <a:pos x="2" y="13"/>
                </a:cxn>
                <a:cxn ang="0">
                  <a:pos x="0" y="11"/>
                </a:cxn>
                <a:cxn ang="0">
                  <a:pos x="0" y="9"/>
                </a:cxn>
                <a:cxn ang="0">
                  <a:pos x="2" y="2"/>
                </a:cxn>
                <a:cxn ang="0">
                  <a:pos x="2" y="0"/>
                </a:cxn>
                <a:cxn ang="0">
                  <a:pos x="3" y="0"/>
                </a:cxn>
                <a:cxn ang="0">
                  <a:pos x="3" y="2"/>
                </a:cxn>
              </a:cxnLst>
              <a:rect l="0" t="0" r="r" b="b"/>
              <a:pathLst>
                <a:path w="9" h="15">
                  <a:moveTo>
                    <a:pt x="3" y="2"/>
                  </a:moveTo>
                  <a:lnTo>
                    <a:pt x="5" y="2"/>
                  </a:lnTo>
                  <a:lnTo>
                    <a:pt x="5" y="4"/>
                  </a:lnTo>
                  <a:lnTo>
                    <a:pt x="9" y="9"/>
                  </a:lnTo>
                  <a:lnTo>
                    <a:pt x="9" y="13"/>
                  </a:lnTo>
                  <a:lnTo>
                    <a:pt x="7" y="15"/>
                  </a:lnTo>
                  <a:lnTo>
                    <a:pt x="7" y="15"/>
                  </a:lnTo>
                  <a:lnTo>
                    <a:pt x="5" y="15"/>
                  </a:lnTo>
                  <a:lnTo>
                    <a:pt x="2" y="13"/>
                  </a:lnTo>
                  <a:lnTo>
                    <a:pt x="0" y="11"/>
                  </a:lnTo>
                  <a:lnTo>
                    <a:pt x="0" y="9"/>
                  </a:lnTo>
                  <a:lnTo>
                    <a:pt x="2" y="2"/>
                  </a:lnTo>
                  <a:lnTo>
                    <a:pt x="2" y="0"/>
                  </a:lnTo>
                  <a:lnTo>
                    <a:pt x="3"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5" name="Freeform 5915"/>
            <p:cNvSpPr>
              <a:spLocks/>
            </p:cNvSpPr>
            <p:nvPr/>
          </p:nvSpPr>
          <p:spPr bwMode="auto">
            <a:xfrm>
              <a:off x="1451" y="2310"/>
              <a:ext cx="3" cy="7"/>
            </a:xfrm>
            <a:custGeom>
              <a:avLst/>
              <a:gdLst/>
              <a:ahLst/>
              <a:cxnLst>
                <a:cxn ang="0">
                  <a:pos x="0" y="4"/>
                </a:cxn>
                <a:cxn ang="0">
                  <a:pos x="1" y="0"/>
                </a:cxn>
                <a:cxn ang="0">
                  <a:pos x="3" y="6"/>
                </a:cxn>
                <a:cxn ang="0">
                  <a:pos x="3" y="7"/>
                </a:cxn>
                <a:cxn ang="0">
                  <a:pos x="0" y="6"/>
                </a:cxn>
                <a:cxn ang="0">
                  <a:pos x="0" y="4"/>
                </a:cxn>
              </a:cxnLst>
              <a:rect l="0" t="0" r="r" b="b"/>
              <a:pathLst>
                <a:path w="3" h="7">
                  <a:moveTo>
                    <a:pt x="0" y="4"/>
                  </a:moveTo>
                  <a:lnTo>
                    <a:pt x="1" y="0"/>
                  </a:lnTo>
                  <a:lnTo>
                    <a:pt x="3" y="6"/>
                  </a:lnTo>
                  <a:lnTo>
                    <a:pt x="3" y="7"/>
                  </a:lnTo>
                  <a:lnTo>
                    <a:pt x="0" y="6"/>
                  </a:lnTo>
                  <a:lnTo>
                    <a:pt x="0"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6" name="Freeform 5916"/>
            <p:cNvSpPr>
              <a:spLocks/>
            </p:cNvSpPr>
            <p:nvPr/>
          </p:nvSpPr>
          <p:spPr bwMode="auto">
            <a:xfrm>
              <a:off x="1451" y="2310"/>
              <a:ext cx="3" cy="7"/>
            </a:xfrm>
            <a:custGeom>
              <a:avLst/>
              <a:gdLst/>
              <a:ahLst/>
              <a:cxnLst>
                <a:cxn ang="0">
                  <a:pos x="0" y="4"/>
                </a:cxn>
                <a:cxn ang="0">
                  <a:pos x="1" y="0"/>
                </a:cxn>
                <a:cxn ang="0">
                  <a:pos x="3" y="6"/>
                </a:cxn>
                <a:cxn ang="0">
                  <a:pos x="3" y="7"/>
                </a:cxn>
                <a:cxn ang="0">
                  <a:pos x="0" y="6"/>
                </a:cxn>
                <a:cxn ang="0">
                  <a:pos x="0" y="4"/>
                </a:cxn>
              </a:cxnLst>
              <a:rect l="0" t="0" r="r" b="b"/>
              <a:pathLst>
                <a:path w="3" h="7">
                  <a:moveTo>
                    <a:pt x="0" y="4"/>
                  </a:moveTo>
                  <a:lnTo>
                    <a:pt x="1" y="0"/>
                  </a:lnTo>
                  <a:lnTo>
                    <a:pt x="3" y="6"/>
                  </a:lnTo>
                  <a:lnTo>
                    <a:pt x="3" y="7"/>
                  </a:lnTo>
                  <a:lnTo>
                    <a:pt x="0" y="6"/>
                  </a:lnTo>
                  <a:lnTo>
                    <a:pt x="0"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7" name="Freeform 5917"/>
            <p:cNvSpPr>
              <a:spLocks/>
            </p:cNvSpPr>
            <p:nvPr/>
          </p:nvSpPr>
          <p:spPr bwMode="auto">
            <a:xfrm>
              <a:off x="1474" y="2291"/>
              <a:ext cx="2" cy="10"/>
            </a:xfrm>
            <a:custGeom>
              <a:avLst/>
              <a:gdLst/>
              <a:ahLst/>
              <a:cxnLst>
                <a:cxn ang="0">
                  <a:pos x="2" y="1"/>
                </a:cxn>
                <a:cxn ang="0">
                  <a:pos x="2" y="0"/>
                </a:cxn>
                <a:cxn ang="0">
                  <a:pos x="2" y="3"/>
                </a:cxn>
                <a:cxn ang="0">
                  <a:pos x="2" y="10"/>
                </a:cxn>
                <a:cxn ang="0">
                  <a:pos x="0" y="9"/>
                </a:cxn>
                <a:cxn ang="0">
                  <a:pos x="0" y="7"/>
                </a:cxn>
                <a:cxn ang="0">
                  <a:pos x="2" y="5"/>
                </a:cxn>
                <a:cxn ang="0">
                  <a:pos x="2" y="1"/>
                </a:cxn>
              </a:cxnLst>
              <a:rect l="0" t="0" r="r" b="b"/>
              <a:pathLst>
                <a:path w="2" h="10">
                  <a:moveTo>
                    <a:pt x="2" y="1"/>
                  </a:moveTo>
                  <a:lnTo>
                    <a:pt x="2" y="0"/>
                  </a:lnTo>
                  <a:lnTo>
                    <a:pt x="2" y="3"/>
                  </a:lnTo>
                  <a:lnTo>
                    <a:pt x="2" y="10"/>
                  </a:lnTo>
                  <a:lnTo>
                    <a:pt x="0" y="9"/>
                  </a:lnTo>
                  <a:lnTo>
                    <a:pt x="0" y="7"/>
                  </a:lnTo>
                  <a:lnTo>
                    <a:pt x="2" y="5"/>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8" name="Freeform 5918"/>
            <p:cNvSpPr>
              <a:spLocks/>
            </p:cNvSpPr>
            <p:nvPr/>
          </p:nvSpPr>
          <p:spPr bwMode="auto">
            <a:xfrm>
              <a:off x="1474" y="2291"/>
              <a:ext cx="2" cy="10"/>
            </a:xfrm>
            <a:custGeom>
              <a:avLst/>
              <a:gdLst/>
              <a:ahLst/>
              <a:cxnLst>
                <a:cxn ang="0">
                  <a:pos x="2" y="1"/>
                </a:cxn>
                <a:cxn ang="0">
                  <a:pos x="2" y="0"/>
                </a:cxn>
                <a:cxn ang="0">
                  <a:pos x="2" y="3"/>
                </a:cxn>
                <a:cxn ang="0">
                  <a:pos x="2" y="10"/>
                </a:cxn>
                <a:cxn ang="0">
                  <a:pos x="0" y="9"/>
                </a:cxn>
                <a:cxn ang="0">
                  <a:pos x="0" y="7"/>
                </a:cxn>
                <a:cxn ang="0">
                  <a:pos x="2" y="5"/>
                </a:cxn>
                <a:cxn ang="0">
                  <a:pos x="2" y="1"/>
                </a:cxn>
              </a:cxnLst>
              <a:rect l="0" t="0" r="r" b="b"/>
              <a:pathLst>
                <a:path w="2" h="10">
                  <a:moveTo>
                    <a:pt x="2" y="1"/>
                  </a:moveTo>
                  <a:lnTo>
                    <a:pt x="2" y="0"/>
                  </a:lnTo>
                  <a:lnTo>
                    <a:pt x="2" y="3"/>
                  </a:lnTo>
                  <a:lnTo>
                    <a:pt x="2" y="10"/>
                  </a:lnTo>
                  <a:lnTo>
                    <a:pt x="0" y="9"/>
                  </a:lnTo>
                  <a:lnTo>
                    <a:pt x="0" y="7"/>
                  </a:lnTo>
                  <a:lnTo>
                    <a:pt x="2" y="5"/>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99" name="Freeform 5919"/>
            <p:cNvSpPr>
              <a:spLocks/>
            </p:cNvSpPr>
            <p:nvPr/>
          </p:nvSpPr>
          <p:spPr bwMode="auto">
            <a:xfrm>
              <a:off x="1483" y="2300"/>
              <a:ext cx="7" cy="10"/>
            </a:xfrm>
            <a:custGeom>
              <a:avLst/>
              <a:gdLst/>
              <a:ahLst/>
              <a:cxnLst>
                <a:cxn ang="0">
                  <a:pos x="5" y="7"/>
                </a:cxn>
                <a:cxn ang="0">
                  <a:pos x="7" y="7"/>
                </a:cxn>
                <a:cxn ang="0">
                  <a:pos x="7" y="10"/>
                </a:cxn>
                <a:cxn ang="0">
                  <a:pos x="5" y="10"/>
                </a:cxn>
                <a:cxn ang="0">
                  <a:pos x="3" y="10"/>
                </a:cxn>
                <a:cxn ang="0">
                  <a:pos x="5" y="9"/>
                </a:cxn>
                <a:cxn ang="0">
                  <a:pos x="0" y="0"/>
                </a:cxn>
                <a:cxn ang="0">
                  <a:pos x="2" y="0"/>
                </a:cxn>
                <a:cxn ang="0">
                  <a:pos x="5" y="7"/>
                </a:cxn>
              </a:cxnLst>
              <a:rect l="0" t="0" r="r" b="b"/>
              <a:pathLst>
                <a:path w="7" h="10">
                  <a:moveTo>
                    <a:pt x="5" y="7"/>
                  </a:moveTo>
                  <a:lnTo>
                    <a:pt x="7" y="7"/>
                  </a:lnTo>
                  <a:lnTo>
                    <a:pt x="7" y="10"/>
                  </a:lnTo>
                  <a:lnTo>
                    <a:pt x="5" y="10"/>
                  </a:lnTo>
                  <a:lnTo>
                    <a:pt x="3" y="10"/>
                  </a:lnTo>
                  <a:lnTo>
                    <a:pt x="5" y="9"/>
                  </a:lnTo>
                  <a:lnTo>
                    <a:pt x="0" y="0"/>
                  </a:lnTo>
                  <a:lnTo>
                    <a:pt x="2" y="0"/>
                  </a:lnTo>
                  <a:lnTo>
                    <a:pt x="5" y="7"/>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0" name="Freeform 5920"/>
            <p:cNvSpPr>
              <a:spLocks/>
            </p:cNvSpPr>
            <p:nvPr/>
          </p:nvSpPr>
          <p:spPr bwMode="auto">
            <a:xfrm>
              <a:off x="1483" y="2300"/>
              <a:ext cx="7" cy="10"/>
            </a:xfrm>
            <a:custGeom>
              <a:avLst/>
              <a:gdLst/>
              <a:ahLst/>
              <a:cxnLst>
                <a:cxn ang="0">
                  <a:pos x="5" y="7"/>
                </a:cxn>
                <a:cxn ang="0">
                  <a:pos x="7" y="7"/>
                </a:cxn>
                <a:cxn ang="0">
                  <a:pos x="7" y="10"/>
                </a:cxn>
                <a:cxn ang="0">
                  <a:pos x="5" y="10"/>
                </a:cxn>
                <a:cxn ang="0">
                  <a:pos x="3" y="10"/>
                </a:cxn>
                <a:cxn ang="0">
                  <a:pos x="5" y="9"/>
                </a:cxn>
                <a:cxn ang="0">
                  <a:pos x="0" y="0"/>
                </a:cxn>
                <a:cxn ang="0">
                  <a:pos x="2" y="0"/>
                </a:cxn>
                <a:cxn ang="0">
                  <a:pos x="5" y="7"/>
                </a:cxn>
              </a:cxnLst>
              <a:rect l="0" t="0" r="r" b="b"/>
              <a:pathLst>
                <a:path w="7" h="10">
                  <a:moveTo>
                    <a:pt x="5" y="7"/>
                  </a:moveTo>
                  <a:lnTo>
                    <a:pt x="7" y="7"/>
                  </a:lnTo>
                  <a:lnTo>
                    <a:pt x="7" y="10"/>
                  </a:lnTo>
                  <a:lnTo>
                    <a:pt x="5" y="10"/>
                  </a:lnTo>
                  <a:lnTo>
                    <a:pt x="3" y="10"/>
                  </a:lnTo>
                  <a:lnTo>
                    <a:pt x="5" y="9"/>
                  </a:lnTo>
                  <a:lnTo>
                    <a:pt x="0" y="0"/>
                  </a:lnTo>
                  <a:lnTo>
                    <a:pt x="2" y="0"/>
                  </a:lnTo>
                  <a:lnTo>
                    <a:pt x="5" y="7"/>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1" name="Freeform 5921"/>
            <p:cNvSpPr>
              <a:spLocks/>
            </p:cNvSpPr>
            <p:nvPr/>
          </p:nvSpPr>
          <p:spPr bwMode="auto">
            <a:xfrm>
              <a:off x="1502" y="2310"/>
              <a:ext cx="2" cy="4"/>
            </a:xfrm>
            <a:custGeom>
              <a:avLst/>
              <a:gdLst/>
              <a:ahLst/>
              <a:cxnLst>
                <a:cxn ang="0">
                  <a:pos x="0" y="0"/>
                </a:cxn>
                <a:cxn ang="0">
                  <a:pos x="0" y="2"/>
                </a:cxn>
                <a:cxn ang="0">
                  <a:pos x="0" y="4"/>
                </a:cxn>
                <a:cxn ang="0">
                  <a:pos x="2" y="4"/>
                </a:cxn>
                <a:cxn ang="0">
                  <a:pos x="2" y="0"/>
                </a:cxn>
                <a:cxn ang="0">
                  <a:pos x="0" y="0"/>
                </a:cxn>
              </a:cxnLst>
              <a:rect l="0" t="0" r="r" b="b"/>
              <a:pathLst>
                <a:path w="2" h="4">
                  <a:moveTo>
                    <a:pt x="0" y="0"/>
                  </a:moveTo>
                  <a:lnTo>
                    <a:pt x="0" y="2"/>
                  </a:lnTo>
                  <a:lnTo>
                    <a:pt x="0" y="4"/>
                  </a:lnTo>
                  <a:lnTo>
                    <a:pt x="2" y="4"/>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2" name="Freeform 5922"/>
            <p:cNvSpPr>
              <a:spLocks/>
            </p:cNvSpPr>
            <p:nvPr/>
          </p:nvSpPr>
          <p:spPr bwMode="auto">
            <a:xfrm>
              <a:off x="1502" y="2310"/>
              <a:ext cx="2" cy="4"/>
            </a:xfrm>
            <a:custGeom>
              <a:avLst/>
              <a:gdLst/>
              <a:ahLst/>
              <a:cxnLst>
                <a:cxn ang="0">
                  <a:pos x="0" y="0"/>
                </a:cxn>
                <a:cxn ang="0">
                  <a:pos x="0" y="2"/>
                </a:cxn>
                <a:cxn ang="0">
                  <a:pos x="0" y="4"/>
                </a:cxn>
                <a:cxn ang="0">
                  <a:pos x="2" y="4"/>
                </a:cxn>
                <a:cxn ang="0">
                  <a:pos x="2" y="0"/>
                </a:cxn>
                <a:cxn ang="0">
                  <a:pos x="0" y="0"/>
                </a:cxn>
              </a:cxnLst>
              <a:rect l="0" t="0" r="r" b="b"/>
              <a:pathLst>
                <a:path w="2" h="4">
                  <a:moveTo>
                    <a:pt x="0" y="0"/>
                  </a:moveTo>
                  <a:lnTo>
                    <a:pt x="0" y="2"/>
                  </a:lnTo>
                  <a:lnTo>
                    <a:pt x="0" y="4"/>
                  </a:lnTo>
                  <a:lnTo>
                    <a:pt x="2" y="4"/>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3" name="Freeform 5923"/>
            <p:cNvSpPr>
              <a:spLocks/>
            </p:cNvSpPr>
            <p:nvPr/>
          </p:nvSpPr>
          <p:spPr bwMode="auto">
            <a:xfrm>
              <a:off x="1492" y="2321"/>
              <a:ext cx="5" cy="11"/>
            </a:xfrm>
            <a:custGeom>
              <a:avLst/>
              <a:gdLst/>
              <a:ahLst/>
              <a:cxnLst>
                <a:cxn ang="0">
                  <a:pos x="0" y="0"/>
                </a:cxn>
                <a:cxn ang="0">
                  <a:pos x="2" y="7"/>
                </a:cxn>
                <a:cxn ang="0">
                  <a:pos x="3" y="7"/>
                </a:cxn>
                <a:cxn ang="0">
                  <a:pos x="5" y="11"/>
                </a:cxn>
                <a:cxn ang="0">
                  <a:pos x="5" y="11"/>
                </a:cxn>
                <a:cxn ang="0">
                  <a:pos x="3" y="9"/>
                </a:cxn>
                <a:cxn ang="0">
                  <a:pos x="2" y="7"/>
                </a:cxn>
                <a:cxn ang="0">
                  <a:pos x="0" y="2"/>
                </a:cxn>
                <a:cxn ang="0">
                  <a:pos x="0" y="0"/>
                </a:cxn>
              </a:cxnLst>
              <a:rect l="0" t="0" r="r" b="b"/>
              <a:pathLst>
                <a:path w="5" h="11">
                  <a:moveTo>
                    <a:pt x="0" y="0"/>
                  </a:moveTo>
                  <a:lnTo>
                    <a:pt x="2" y="7"/>
                  </a:lnTo>
                  <a:lnTo>
                    <a:pt x="3" y="7"/>
                  </a:lnTo>
                  <a:lnTo>
                    <a:pt x="5" y="11"/>
                  </a:lnTo>
                  <a:lnTo>
                    <a:pt x="5" y="11"/>
                  </a:lnTo>
                  <a:lnTo>
                    <a:pt x="3" y="9"/>
                  </a:lnTo>
                  <a:lnTo>
                    <a:pt x="2" y="7"/>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4" name="Freeform 5924"/>
            <p:cNvSpPr>
              <a:spLocks/>
            </p:cNvSpPr>
            <p:nvPr/>
          </p:nvSpPr>
          <p:spPr bwMode="auto">
            <a:xfrm>
              <a:off x="1492" y="2321"/>
              <a:ext cx="5" cy="11"/>
            </a:xfrm>
            <a:custGeom>
              <a:avLst/>
              <a:gdLst/>
              <a:ahLst/>
              <a:cxnLst>
                <a:cxn ang="0">
                  <a:pos x="0" y="0"/>
                </a:cxn>
                <a:cxn ang="0">
                  <a:pos x="2" y="7"/>
                </a:cxn>
                <a:cxn ang="0">
                  <a:pos x="3" y="7"/>
                </a:cxn>
                <a:cxn ang="0">
                  <a:pos x="5" y="11"/>
                </a:cxn>
                <a:cxn ang="0">
                  <a:pos x="5" y="11"/>
                </a:cxn>
                <a:cxn ang="0">
                  <a:pos x="3" y="9"/>
                </a:cxn>
                <a:cxn ang="0">
                  <a:pos x="2" y="7"/>
                </a:cxn>
                <a:cxn ang="0">
                  <a:pos x="0" y="2"/>
                </a:cxn>
                <a:cxn ang="0">
                  <a:pos x="0" y="0"/>
                </a:cxn>
              </a:cxnLst>
              <a:rect l="0" t="0" r="r" b="b"/>
              <a:pathLst>
                <a:path w="5" h="11">
                  <a:moveTo>
                    <a:pt x="0" y="0"/>
                  </a:moveTo>
                  <a:lnTo>
                    <a:pt x="2" y="7"/>
                  </a:lnTo>
                  <a:lnTo>
                    <a:pt x="3" y="7"/>
                  </a:lnTo>
                  <a:lnTo>
                    <a:pt x="5" y="11"/>
                  </a:lnTo>
                  <a:lnTo>
                    <a:pt x="5" y="11"/>
                  </a:lnTo>
                  <a:lnTo>
                    <a:pt x="3" y="9"/>
                  </a:lnTo>
                  <a:lnTo>
                    <a:pt x="2" y="7"/>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5" name="Freeform 5925"/>
            <p:cNvSpPr>
              <a:spLocks/>
            </p:cNvSpPr>
            <p:nvPr/>
          </p:nvSpPr>
          <p:spPr bwMode="auto">
            <a:xfrm>
              <a:off x="1504" y="2334"/>
              <a:ext cx="9" cy="10"/>
            </a:xfrm>
            <a:custGeom>
              <a:avLst/>
              <a:gdLst/>
              <a:ahLst/>
              <a:cxnLst>
                <a:cxn ang="0">
                  <a:pos x="6" y="3"/>
                </a:cxn>
                <a:cxn ang="0">
                  <a:pos x="6" y="1"/>
                </a:cxn>
                <a:cxn ang="0">
                  <a:pos x="6" y="1"/>
                </a:cxn>
                <a:cxn ang="0">
                  <a:pos x="6" y="1"/>
                </a:cxn>
                <a:cxn ang="0">
                  <a:pos x="2" y="1"/>
                </a:cxn>
                <a:cxn ang="0">
                  <a:pos x="0" y="1"/>
                </a:cxn>
                <a:cxn ang="0">
                  <a:pos x="0" y="0"/>
                </a:cxn>
                <a:cxn ang="0">
                  <a:pos x="2" y="0"/>
                </a:cxn>
                <a:cxn ang="0">
                  <a:pos x="4" y="0"/>
                </a:cxn>
                <a:cxn ang="0">
                  <a:pos x="6" y="1"/>
                </a:cxn>
                <a:cxn ang="0">
                  <a:pos x="7" y="1"/>
                </a:cxn>
                <a:cxn ang="0">
                  <a:pos x="9" y="1"/>
                </a:cxn>
                <a:cxn ang="0">
                  <a:pos x="9" y="5"/>
                </a:cxn>
                <a:cxn ang="0">
                  <a:pos x="4" y="10"/>
                </a:cxn>
                <a:cxn ang="0">
                  <a:pos x="2" y="8"/>
                </a:cxn>
                <a:cxn ang="0">
                  <a:pos x="7" y="5"/>
                </a:cxn>
                <a:cxn ang="0">
                  <a:pos x="6" y="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8"/>
                  </a:lnTo>
                  <a:lnTo>
                    <a:pt x="7" y="5"/>
                  </a:lnTo>
                  <a:lnTo>
                    <a:pt x="6"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6" name="Freeform 5926"/>
            <p:cNvSpPr>
              <a:spLocks/>
            </p:cNvSpPr>
            <p:nvPr/>
          </p:nvSpPr>
          <p:spPr bwMode="auto">
            <a:xfrm>
              <a:off x="1504" y="2334"/>
              <a:ext cx="9" cy="10"/>
            </a:xfrm>
            <a:custGeom>
              <a:avLst/>
              <a:gdLst/>
              <a:ahLst/>
              <a:cxnLst>
                <a:cxn ang="0">
                  <a:pos x="6" y="3"/>
                </a:cxn>
                <a:cxn ang="0">
                  <a:pos x="6" y="1"/>
                </a:cxn>
                <a:cxn ang="0">
                  <a:pos x="6" y="1"/>
                </a:cxn>
                <a:cxn ang="0">
                  <a:pos x="6" y="1"/>
                </a:cxn>
                <a:cxn ang="0">
                  <a:pos x="2" y="1"/>
                </a:cxn>
                <a:cxn ang="0">
                  <a:pos x="0" y="1"/>
                </a:cxn>
                <a:cxn ang="0">
                  <a:pos x="0" y="0"/>
                </a:cxn>
                <a:cxn ang="0">
                  <a:pos x="2" y="0"/>
                </a:cxn>
                <a:cxn ang="0">
                  <a:pos x="4" y="0"/>
                </a:cxn>
                <a:cxn ang="0">
                  <a:pos x="6" y="1"/>
                </a:cxn>
                <a:cxn ang="0">
                  <a:pos x="7" y="1"/>
                </a:cxn>
                <a:cxn ang="0">
                  <a:pos x="9" y="1"/>
                </a:cxn>
                <a:cxn ang="0">
                  <a:pos x="9" y="5"/>
                </a:cxn>
                <a:cxn ang="0">
                  <a:pos x="4" y="10"/>
                </a:cxn>
                <a:cxn ang="0">
                  <a:pos x="2" y="8"/>
                </a:cxn>
                <a:cxn ang="0">
                  <a:pos x="7" y="5"/>
                </a:cxn>
                <a:cxn ang="0">
                  <a:pos x="6" y="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8"/>
                  </a:lnTo>
                  <a:lnTo>
                    <a:pt x="7" y="5"/>
                  </a:lnTo>
                  <a:lnTo>
                    <a:pt x="6"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7" name="Freeform 5927"/>
            <p:cNvSpPr>
              <a:spLocks/>
            </p:cNvSpPr>
            <p:nvPr/>
          </p:nvSpPr>
          <p:spPr bwMode="auto">
            <a:xfrm>
              <a:off x="1526" y="2341"/>
              <a:ext cx="5" cy="1"/>
            </a:xfrm>
            <a:custGeom>
              <a:avLst/>
              <a:gdLst/>
              <a:ahLst/>
              <a:cxnLst>
                <a:cxn ang="0">
                  <a:pos x="5" y="1"/>
                </a:cxn>
                <a:cxn ang="0">
                  <a:pos x="5" y="0"/>
                </a:cxn>
                <a:cxn ang="0">
                  <a:pos x="1" y="0"/>
                </a:cxn>
                <a:cxn ang="0">
                  <a:pos x="0" y="1"/>
                </a:cxn>
                <a:cxn ang="0">
                  <a:pos x="1" y="0"/>
                </a:cxn>
                <a:cxn ang="0">
                  <a:pos x="3" y="1"/>
                </a:cxn>
                <a:cxn ang="0">
                  <a:pos x="5" y="1"/>
                </a:cxn>
              </a:cxnLst>
              <a:rect l="0" t="0" r="r" b="b"/>
              <a:pathLst>
                <a:path w="5" h="1">
                  <a:moveTo>
                    <a:pt x="5" y="1"/>
                  </a:moveTo>
                  <a:lnTo>
                    <a:pt x="5" y="0"/>
                  </a:lnTo>
                  <a:lnTo>
                    <a:pt x="1" y="0"/>
                  </a:lnTo>
                  <a:lnTo>
                    <a:pt x="0" y="1"/>
                  </a:lnTo>
                  <a:lnTo>
                    <a:pt x="1" y="0"/>
                  </a:lnTo>
                  <a:lnTo>
                    <a:pt x="3" y="1"/>
                  </a:lnTo>
                  <a:lnTo>
                    <a:pt x="5"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8" name="Freeform 5928"/>
            <p:cNvSpPr>
              <a:spLocks/>
            </p:cNvSpPr>
            <p:nvPr/>
          </p:nvSpPr>
          <p:spPr bwMode="auto">
            <a:xfrm>
              <a:off x="1526" y="2341"/>
              <a:ext cx="5" cy="1"/>
            </a:xfrm>
            <a:custGeom>
              <a:avLst/>
              <a:gdLst/>
              <a:ahLst/>
              <a:cxnLst>
                <a:cxn ang="0">
                  <a:pos x="5" y="1"/>
                </a:cxn>
                <a:cxn ang="0">
                  <a:pos x="5" y="0"/>
                </a:cxn>
                <a:cxn ang="0">
                  <a:pos x="1" y="0"/>
                </a:cxn>
                <a:cxn ang="0">
                  <a:pos x="0" y="1"/>
                </a:cxn>
                <a:cxn ang="0">
                  <a:pos x="1" y="0"/>
                </a:cxn>
                <a:cxn ang="0">
                  <a:pos x="3" y="1"/>
                </a:cxn>
                <a:cxn ang="0">
                  <a:pos x="5" y="1"/>
                </a:cxn>
              </a:cxnLst>
              <a:rect l="0" t="0" r="r" b="b"/>
              <a:pathLst>
                <a:path w="5" h="1">
                  <a:moveTo>
                    <a:pt x="5" y="1"/>
                  </a:moveTo>
                  <a:lnTo>
                    <a:pt x="5" y="0"/>
                  </a:lnTo>
                  <a:lnTo>
                    <a:pt x="1" y="0"/>
                  </a:lnTo>
                  <a:lnTo>
                    <a:pt x="0" y="1"/>
                  </a:lnTo>
                  <a:lnTo>
                    <a:pt x="1" y="0"/>
                  </a:lnTo>
                  <a:lnTo>
                    <a:pt x="3" y="1"/>
                  </a:lnTo>
                  <a:lnTo>
                    <a:pt x="5"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09" name="Freeform 5929"/>
            <p:cNvSpPr>
              <a:spLocks/>
            </p:cNvSpPr>
            <p:nvPr/>
          </p:nvSpPr>
          <p:spPr bwMode="auto">
            <a:xfrm>
              <a:off x="1538" y="2348"/>
              <a:ext cx="13" cy="5"/>
            </a:xfrm>
            <a:custGeom>
              <a:avLst/>
              <a:gdLst/>
              <a:ahLst/>
              <a:cxnLst>
                <a:cxn ang="0">
                  <a:pos x="2" y="0"/>
                </a:cxn>
                <a:cxn ang="0">
                  <a:pos x="4" y="0"/>
                </a:cxn>
                <a:cxn ang="0">
                  <a:pos x="13" y="3"/>
                </a:cxn>
                <a:cxn ang="0">
                  <a:pos x="13" y="5"/>
                </a:cxn>
                <a:cxn ang="0">
                  <a:pos x="11" y="5"/>
                </a:cxn>
                <a:cxn ang="0">
                  <a:pos x="5" y="2"/>
                </a:cxn>
                <a:cxn ang="0">
                  <a:pos x="2" y="3"/>
                </a:cxn>
                <a:cxn ang="0">
                  <a:pos x="0" y="3"/>
                </a:cxn>
                <a:cxn ang="0">
                  <a:pos x="0" y="2"/>
                </a:cxn>
                <a:cxn ang="0">
                  <a:pos x="2" y="0"/>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0" name="Freeform 5930"/>
            <p:cNvSpPr>
              <a:spLocks/>
            </p:cNvSpPr>
            <p:nvPr/>
          </p:nvSpPr>
          <p:spPr bwMode="auto">
            <a:xfrm>
              <a:off x="1538" y="2348"/>
              <a:ext cx="13" cy="5"/>
            </a:xfrm>
            <a:custGeom>
              <a:avLst/>
              <a:gdLst/>
              <a:ahLst/>
              <a:cxnLst>
                <a:cxn ang="0">
                  <a:pos x="2" y="0"/>
                </a:cxn>
                <a:cxn ang="0">
                  <a:pos x="4" y="0"/>
                </a:cxn>
                <a:cxn ang="0">
                  <a:pos x="13" y="3"/>
                </a:cxn>
                <a:cxn ang="0">
                  <a:pos x="13" y="5"/>
                </a:cxn>
                <a:cxn ang="0">
                  <a:pos x="11" y="5"/>
                </a:cxn>
                <a:cxn ang="0">
                  <a:pos x="5" y="2"/>
                </a:cxn>
                <a:cxn ang="0">
                  <a:pos x="2" y="3"/>
                </a:cxn>
                <a:cxn ang="0">
                  <a:pos x="0" y="3"/>
                </a:cxn>
                <a:cxn ang="0">
                  <a:pos x="0" y="2"/>
                </a:cxn>
                <a:cxn ang="0">
                  <a:pos x="2" y="0"/>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1" name="Freeform 5931"/>
            <p:cNvSpPr>
              <a:spLocks/>
            </p:cNvSpPr>
            <p:nvPr/>
          </p:nvSpPr>
          <p:spPr bwMode="auto">
            <a:xfrm>
              <a:off x="1517" y="2359"/>
              <a:ext cx="10" cy="7"/>
            </a:xfrm>
            <a:custGeom>
              <a:avLst/>
              <a:gdLst/>
              <a:ahLst/>
              <a:cxnLst>
                <a:cxn ang="0">
                  <a:pos x="10" y="0"/>
                </a:cxn>
                <a:cxn ang="0">
                  <a:pos x="9" y="0"/>
                </a:cxn>
                <a:cxn ang="0">
                  <a:pos x="9" y="5"/>
                </a:cxn>
                <a:cxn ang="0">
                  <a:pos x="7" y="7"/>
                </a:cxn>
                <a:cxn ang="0">
                  <a:pos x="0" y="7"/>
                </a:cxn>
                <a:cxn ang="0">
                  <a:pos x="0" y="3"/>
                </a:cxn>
                <a:cxn ang="0">
                  <a:pos x="3" y="1"/>
                </a:cxn>
                <a:cxn ang="0">
                  <a:pos x="5" y="3"/>
                </a:cxn>
                <a:cxn ang="0">
                  <a:pos x="10" y="0"/>
                </a:cxn>
              </a:cxnLst>
              <a:rect l="0" t="0" r="r" b="b"/>
              <a:pathLst>
                <a:path w="10" h="7">
                  <a:moveTo>
                    <a:pt x="10" y="0"/>
                  </a:moveTo>
                  <a:lnTo>
                    <a:pt x="9" y="0"/>
                  </a:lnTo>
                  <a:lnTo>
                    <a:pt x="9" y="5"/>
                  </a:lnTo>
                  <a:lnTo>
                    <a:pt x="7" y="7"/>
                  </a:lnTo>
                  <a:lnTo>
                    <a:pt x="0" y="7"/>
                  </a:lnTo>
                  <a:lnTo>
                    <a:pt x="0" y="3"/>
                  </a:lnTo>
                  <a:lnTo>
                    <a:pt x="3" y="1"/>
                  </a:lnTo>
                  <a:lnTo>
                    <a:pt x="5" y="3"/>
                  </a:lnTo>
                  <a:lnTo>
                    <a:pt x="1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2" name="Freeform 5932"/>
            <p:cNvSpPr>
              <a:spLocks/>
            </p:cNvSpPr>
            <p:nvPr/>
          </p:nvSpPr>
          <p:spPr bwMode="auto">
            <a:xfrm>
              <a:off x="1517" y="2359"/>
              <a:ext cx="10" cy="7"/>
            </a:xfrm>
            <a:custGeom>
              <a:avLst/>
              <a:gdLst/>
              <a:ahLst/>
              <a:cxnLst>
                <a:cxn ang="0">
                  <a:pos x="10" y="0"/>
                </a:cxn>
                <a:cxn ang="0">
                  <a:pos x="9" y="0"/>
                </a:cxn>
                <a:cxn ang="0">
                  <a:pos x="9" y="5"/>
                </a:cxn>
                <a:cxn ang="0">
                  <a:pos x="7" y="7"/>
                </a:cxn>
                <a:cxn ang="0">
                  <a:pos x="0" y="7"/>
                </a:cxn>
                <a:cxn ang="0">
                  <a:pos x="0" y="3"/>
                </a:cxn>
                <a:cxn ang="0">
                  <a:pos x="3" y="1"/>
                </a:cxn>
                <a:cxn ang="0">
                  <a:pos x="5" y="3"/>
                </a:cxn>
                <a:cxn ang="0">
                  <a:pos x="10" y="0"/>
                </a:cxn>
              </a:cxnLst>
              <a:rect l="0" t="0" r="r" b="b"/>
              <a:pathLst>
                <a:path w="10" h="7">
                  <a:moveTo>
                    <a:pt x="10" y="0"/>
                  </a:moveTo>
                  <a:lnTo>
                    <a:pt x="9" y="0"/>
                  </a:lnTo>
                  <a:lnTo>
                    <a:pt x="9" y="5"/>
                  </a:lnTo>
                  <a:lnTo>
                    <a:pt x="7" y="7"/>
                  </a:lnTo>
                  <a:lnTo>
                    <a:pt x="0" y="7"/>
                  </a:lnTo>
                  <a:lnTo>
                    <a:pt x="0" y="3"/>
                  </a:lnTo>
                  <a:lnTo>
                    <a:pt x="3" y="1"/>
                  </a:lnTo>
                  <a:lnTo>
                    <a:pt x="5" y="3"/>
                  </a:lnTo>
                  <a:lnTo>
                    <a:pt x="1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3" name="Freeform 5933"/>
            <p:cNvSpPr>
              <a:spLocks/>
            </p:cNvSpPr>
            <p:nvPr/>
          </p:nvSpPr>
          <p:spPr bwMode="auto">
            <a:xfrm>
              <a:off x="1449" y="2309"/>
              <a:ext cx="3" cy="3"/>
            </a:xfrm>
            <a:custGeom>
              <a:avLst/>
              <a:gdLst/>
              <a:ahLst/>
              <a:cxnLst>
                <a:cxn ang="0">
                  <a:pos x="2" y="0"/>
                </a:cxn>
                <a:cxn ang="0">
                  <a:pos x="0" y="1"/>
                </a:cxn>
                <a:cxn ang="0">
                  <a:pos x="0" y="3"/>
                </a:cxn>
                <a:cxn ang="0">
                  <a:pos x="2" y="1"/>
                </a:cxn>
                <a:cxn ang="0">
                  <a:pos x="3" y="0"/>
                </a:cxn>
                <a:cxn ang="0">
                  <a:pos x="2" y="0"/>
                </a:cxn>
              </a:cxnLst>
              <a:rect l="0" t="0" r="r" b="b"/>
              <a:pathLst>
                <a:path w="3" h="3">
                  <a:moveTo>
                    <a:pt x="2" y="0"/>
                  </a:moveTo>
                  <a:lnTo>
                    <a:pt x="0" y="1"/>
                  </a:lnTo>
                  <a:lnTo>
                    <a:pt x="0" y="3"/>
                  </a:lnTo>
                  <a:lnTo>
                    <a:pt x="2" y="1"/>
                  </a:lnTo>
                  <a:lnTo>
                    <a:pt x="3"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4" name="Freeform 5934"/>
            <p:cNvSpPr>
              <a:spLocks/>
            </p:cNvSpPr>
            <p:nvPr/>
          </p:nvSpPr>
          <p:spPr bwMode="auto">
            <a:xfrm>
              <a:off x="1449" y="2309"/>
              <a:ext cx="3" cy="3"/>
            </a:xfrm>
            <a:custGeom>
              <a:avLst/>
              <a:gdLst/>
              <a:ahLst/>
              <a:cxnLst>
                <a:cxn ang="0">
                  <a:pos x="2" y="0"/>
                </a:cxn>
                <a:cxn ang="0">
                  <a:pos x="0" y="1"/>
                </a:cxn>
                <a:cxn ang="0">
                  <a:pos x="0" y="3"/>
                </a:cxn>
                <a:cxn ang="0">
                  <a:pos x="2" y="1"/>
                </a:cxn>
                <a:cxn ang="0">
                  <a:pos x="3" y="0"/>
                </a:cxn>
                <a:cxn ang="0">
                  <a:pos x="2" y="0"/>
                </a:cxn>
              </a:cxnLst>
              <a:rect l="0" t="0" r="r" b="b"/>
              <a:pathLst>
                <a:path w="3" h="3">
                  <a:moveTo>
                    <a:pt x="2" y="0"/>
                  </a:moveTo>
                  <a:lnTo>
                    <a:pt x="0" y="1"/>
                  </a:lnTo>
                  <a:lnTo>
                    <a:pt x="0" y="3"/>
                  </a:lnTo>
                  <a:lnTo>
                    <a:pt x="2" y="1"/>
                  </a:lnTo>
                  <a:lnTo>
                    <a:pt x="3"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5" name="Freeform 5935"/>
            <p:cNvSpPr>
              <a:spLocks/>
            </p:cNvSpPr>
            <p:nvPr/>
          </p:nvSpPr>
          <p:spPr bwMode="auto">
            <a:xfrm>
              <a:off x="1717" y="3670"/>
              <a:ext cx="7" cy="9"/>
            </a:xfrm>
            <a:custGeom>
              <a:avLst/>
              <a:gdLst/>
              <a:ahLst/>
              <a:cxnLst>
                <a:cxn ang="0">
                  <a:pos x="5" y="4"/>
                </a:cxn>
                <a:cxn ang="0">
                  <a:pos x="5" y="4"/>
                </a:cxn>
                <a:cxn ang="0">
                  <a:pos x="5" y="4"/>
                </a:cxn>
                <a:cxn ang="0">
                  <a:pos x="7" y="4"/>
                </a:cxn>
                <a:cxn ang="0">
                  <a:pos x="5" y="7"/>
                </a:cxn>
                <a:cxn ang="0">
                  <a:pos x="5" y="9"/>
                </a:cxn>
                <a:cxn ang="0">
                  <a:pos x="3" y="7"/>
                </a:cxn>
                <a:cxn ang="0">
                  <a:pos x="0" y="4"/>
                </a:cxn>
                <a:cxn ang="0">
                  <a:pos x="0" y="2"/>
                </a:cxn>
                <a:cxn ang="0">
                  <a:pos x="0" y="0"/>
                </a:cxn>
                <a:cxn ang="0">
                  <a:pos x="0" y="2"/>
                </a:cxn>
                <a:cxn ang="0">
                  <a:pos x="0" y="4"/>
                </a:cxn>
                <a:cxn ang="0">
                  <a:pos x="0" y="5"/>
                </a:cxn>
                <a:cxn ang="0">
                  <a:pos x="1" y="5"/>
                </a:cxn>
                <a:cxn ang="0">
                  <a:pos x="1" y="4"/>
                </a:cxn>
                <a:cxn ang="0">
                  <a:pos x="1" y="4"/>
                </a:cxn>
                <a:cxn ang="0">
                  <a:pos x="3" y="4"/>
                </a:cxn>
                <a:cxn ang="0">
                  <a:pos x="5" y="4"/>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6" name="Freeform 5936"/>
            <p:cNvSpPr>
              <a:spLocks/>
            </p:cNvSpPr>
            <p:nvPr/>
          </p:nvSpPr>
          <p:spPr bwMode="auto">
            <a:xfrm>
              <a:off x="1717" y="3670"/>
              <a:ext cx="7" cy="9"/>
            </a:xfrm>
            <a:custGeom>
              <a:avLst/>
              <a:gdLst/>
              <a:ahLst/>
              <a:cxnLst>
                <a:cxn ang="0">
                  <a:pos x="5" y="4"/>
                </a:cxn>
                <a:cxn ang="0">
                  <a:pos x="5" y="4"/>
                </a:cxn>
                <a:cxn ang="0">
                  <a:pos x="5" y="4"/>
                </a:cxn>
                <a:cxn ang="0">
                  <a:pos x="7" y="4"/>
                </a:cxn>
                <a:cxn ang="0">
                  <a:pos x="5" y="7"/>
                </a:cxn>
                <a:cxn ang="0">
                  <a:pos x="5" y="9"/>
                </a:cxn>
                <a:cxn ang="0">
                  <a:pos x="3" y="7"/>
                </a:cxn>
                <a:cxn ang="0">
                  <a:pos x="0" y="4"/>
                </a:cxn>
                <a:cxn ang="0">
                  <a:pos x="0" y="2"/>
                </a:cxn>
                <a:cxn ang="0">
                  <a:pos x="0" y="0"/>
                </a:cxn>
                <a:cxn ang="0">
                  <a:pos x="0" y="2"/>
                </a:cxn>
                <a:cxn ang="0">
                  <a:pos x="0" y="4"/>
                </a:cxn>
                <a:cxn ang="0">
                  <a:pos x="0" y="5"/>
                </a:cxn>
                <a:cxn ang="0">
                  <a:pos x="1" y="5"/>
                </a:cxn>
                <a:cxn ang="0">
                  <a:pos x="1" y="4"/>
                </a:cxn>
                <a:cxn ang="0">
                  <a:pos x="1" y="4"/>
                </a:cxn>
                <a:cxn ang="0">
                  <a:pos x="3" y="4"/>
                </a:cxn>
                <a:cxn ang="0">
                  <a:pos x="5" y="4"/>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7" name="Freeform 5937"/>
            <p:cNvSpPr>
              <a:spLocks/>
            </p:cNvSpPr>
            <p:nvPr/>
          </p:nvSpPr>
          <p:spPr bwMode="auto">
            <a:xfrm>
              <a:off x="1722" y="3663"/>
              <a:ext cx="27" cy="21"/>
            </a:xfrm>
            <a:custGeom>
              <a:avLst/>
              <a:gdLst/>
              <a:ahLst/>
              <a:cxnLst>
                <a:cxn ang="0">
                  <a:pos x="25" y="0"/>
                </a:cxn>
                <a:cxn ang="0">
                  <a:pos x="25" y="0"/>
                </a:cxn>
                <a:cxn ang="0">
                  <a:pos x="25" y="0"/>
                </a:cxn>
                <a:cxn ang="0">
                  <a:pos x="27" y="2"/>
                </a:cxn>
                <a:cxn ang="0">
                  <a:pos x="27" y="2"/>
                </a:cxn>
                <a:cxn ang="0">
                  <a:pos x="27" y="3"/>
                </a:cxn>
                <a:cxn ang="0">
                  <a:pos x="25" y="5"/>
                </a:cxn>
                <a:cxn ang="0">
                  <a:pos x="23" y="7"/>
                </a:cxn>
                <a:cxn ang="0">
                  <a:pos x="21" y="11"/>
                </a:cxn>
                <a:cxn ang="0">
                  <a:pos x="20" y="12"/>
                </a:cxn>
                <a:cxn ang="0">
                  <a:pos x="18" y="16"/>
                </a:cxn>
                <a:cxn ang="0">
                  <a:pos x="16" y="16"/>
                </a:cxn>
                <a:cxn ang="0">
                  <a:pos x="14" y="16"/>
                </a:cxn>
                <a:cxn ang="0">
                  <a:pos x="12" y="16"/>
                </a:cxn>
                <a:cxn ang="0">
                  <a:pos x="11" y="16"/>
                </a:cxn>
                <a:cxn ang="0">
                  <a:pos x="11" y="16"/>
                </a:cxn>
                <a:cxn ang="0">
                  <a:pos x="11" y="20"/>
                </a:cxn>
                <a:cxn ang="0">
                  <a:pos x="9" y="20"/>
                </a:cxn>
                <a:cxn ang="0">
                  <a:pos x="9" y="20"/>
                </a:cxn>
                <a:cxn ang="0">
                  <a:pos x="5" y="21"/>
                </a:cxn>
                <a:cxn ang="0">
                  <a:pos x="4" y="20"/>
                </a:cxn>
                <a:cxn ang="0">
                  <a:pos x="2" y="20"/>
                </a:cxn>
                <a:cxn ang="0">
                  <a:pos x="2" y="20"/>
                </a:cxn>
                <a:cxn ang="0">
                  <a:pos x="4" y="21"/>
                </a:cxn>
                <a:cxn ang="0">
                  <a:pos x="0" y="18"/>
                </a:cxn>
                <a:cxn ang="0">
                  <a:pos x="0" y="16"/>
                </a:cxn>
                <a:cxn ang="0">
                  <a:pos x="2" y="16"/>
                </a:cxn>
                <a:cxn ang="0">
                  <a:pos x="2" y="14"/>
                </a:cxn>
                <a:cxn ang="0">
                  <a:pos x="4" y="16"/>
                </a:cxn>
                <a:cxn ang="0">
                  <a:pos x="7" y="16"/>
                </a:cxn>
                <a:cxn ang="0">
                  <a:pos x="9" y="14"/>
                </a:cxn>
                <a:cxn ang="0">
                  <a:pos x="5" y="14"/>
                </a:cxn>
                <a:cxn ang="0">
                  <a:pos x="5" y="14"/>
                </a:cxn>
                <a:cxn ang="0">
                  <a:pos x="7" y="11"/>
                </a:cxn>
                <a:cxn ang="0">
                  <a:pos x="9" y="12"/>
                </a:cxn>
                <a:cxn ang="0">
                  <a:pos x="11" y="9"/>
                </a:cxn>
                <a:cxn ang="0">
                  <a:pos x="14" y="9"/>
                </a:cxn>
                <a:cxn ang="0">
                  <a:pos x="11" y="3"/>
                </a:cxn>
                <a:cxn ang="0">
                  <a:pos x="7" y="3"/>
                </a:cxn>
                <a:cxn ang="0">
                  <a:pos x="7" y="3"/>
                </a:cxn>
                <a:cxn ang="0">
                  <a:pos x="9" y="3"/>
                </a:cxn>
                <a:cxn ang="0">
                  <a:pos x="9" y="3"/>
                </a:cxn>
                <a:cxn ang="0">
                  <a:pos x="7" y="2"/>
                </a:cxn>
                <a:cxn ang="0">
                  <a:pos x="5" y="2"/>
                </a:cxn>
                <a:cxn ang="0">
                  <a:pos x="5" y="0"/>
                </a:cxn>
                <a:cxn ang="0">
                  <a:pos x="9" y="2"/>
                </a:cxn>
                <a:cxn ang="0">
                  <a:pos x="12" y="3"/>
                </a:cxn>
                <a:cxn ang="0">
                  <a:pos x="14" y="2"/>
                </a:cxn>
                <a:cxn ang="0">
                  <a:pos x="25" y="2"/>
                </a:cxn>
                <a:cxn ang="0">
                  <a:pos x="25" y="0"/>
                </a:cxn>
              </a:cxnLst>
              <a:rect l="0" t="0" r="r" b="b"/>
              <a:pathLst>
                <a:path w="27" h="21">
                  <a:moveTo>
                    <a:pt x="25" y="0"/>
                  </a:moveTo>
                  <a:lnTo>
                    <a:pt x="25" y="0"/>
                  </a:lnTo>
                  <a:lnTo>
                    <a:pt x="25" y="0"/>
                  </a:lnTo>
                  <a:lnTo>
                    <a:pt x="27" y="2"/>
                  </a:lnTo>
                  <a:lnTo>
                    <a:pt x="27" y="2"/>
                  </a:lnTo>
                  <a:lnTo>
                    <a:pt x="27" y="3"/>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3"/>
                  </a:lnTo>
                  <a:lnTo>
                    <a:pt x="7" y="3"/>
                  </a:lnTo>
                  <a:lnTo>
                    <a:pt x="7" y="3"/>
                  </a:lnTo>
                  <a:lnTo>
                    <a:pt x="9" y="3"/>
                  </a:lnTo>
                  <a:lnTo>
                    <a:pt x="9" y="3"/>
                  </a:lnTo>
                  <a:lnTo>
                    <a:pt x="7" y="2"/>
                  </a:lnTo>
                  <a:lnTo>
                    <a:pt x="5" y="2"/>
                  </a:lnTo>
                  <a:lnTo>
                    <a:pt x="5" y="0"/>
                  </a:lnTo>
                  <a:lnTo>
                    <a:pt x="9" y="2"/>
                  </a:lnTo>
                  <a:lnTo>
                    <a:pt x="12" y="3"/>
                  </a:lnTo>
                  <a:lnTo>
                    <a:pt x="14" y="2"/>
                  </a:lnTo>
                  <a:lnTo>
                    <a:pt x="25" y="2"/>
                  </a:lnTo>
                  <a:lnTo>
                    <a:pt x="2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8" name="Freeform 5938"/>
            <p:cNvSpPr>
              <a:spLocks/>
            </p:cNvSpPr>
            <p:nvPr/>
          </p:nvSpPr>
          <p:spPr bwMode="auto">
            <a:xfrm>
              <a:off x="1722" y="3663"/>
              <a:ext cx="27" cy="21"/>
            </a:xfrm>
            <a:custGeom>
              <a:avLst/>
              <a:gdLst/>
              <a:ahLst/>
              <a:cxnLst>
                <a:cxn ang="0">
                  <a:pos x="25" y="0"/>
                </a:cxn>
                <a:cxn ang="0">
                  <a:pos x="25" y="0"/>
                </a:cxn>
                <a:cxn ang="0">
                  <a:pos x="25" y="0"/>
                </a:cxn>
                <a:cxn ang="0">
                  <a:pos x="27" y="2"/>
                </a:cxn>
                <a:cxn ang="0">
                  <a:pos x="27" y="2"/>
                </a:cxn>
                <a:cxn ang="0">
                  <a:pos x="27" y="3"/>
                </a:cxn>
                <a:cxn ang="0">
                  <a:pos x="25" y="5"/>
                </a:cxn>
                <a:cxn ang="0">
                  <a:pos x="23" y="7"/>
                </a:cxn>
                <a:cxn ang="0">
                  <a:pos x="21" y="11"/>
                </a:cxn>
                <a:cxn ang="0">
                  <a:pos x="20" y="12"/>
                </a:cxn>
                <a:cxn ang="0">
                  <a:pos x="18" y="16"/>
                </a:cxn>
                <a:cxn ang="0">
                  <a:pos x="16" y="16"/>
                </a:cxn>
                <a:cxn ang="0">
                  <a:pos x="14" y="16"/>
                </a:cxn>
                <a:cxn ang="0">
                  <a:pos x="12" y="16"/>
                </a:cxn>
                <a:cxn ang="0">
                  <a:pos x="11" y="16"/>
                </a:cxn>
                <a:cxn ang="0">
                  <a:pos x="11" y="16"/>
                </a:cxn>
                <a:cxn ang="0">
                  <a:pos x="11" y="20"/>
                </a:cxn>
                <a:cxn ang="0">
                  <a:pos x="9" y="20"/>
                </a:cxn>
                <a:cxn ang="0">
                  <a:pos x="9" y="20"/>
                </a:cxn>
                <a:cxn ang="0">
                  <a:pos x="5" y="21"/>
                </a:cxn>
                <a:cxn ang="0">
                  <a:pos x="4" y="20"/>
                </a:cxn>
                <a:cxn ang="0">
                  <a:pos x="2" y="20"/>
                </a:cxn>
                <a:cxn ang="0">
                  <a:pos x="2" y="20"/>
                </a:cxn>
                <a:cxn ang="0">
                  <a:pos x="4" y="21"/>
                </a:cxn>
                <a:cxn ang="0">
                  <a:pos x="0" y="18"/>
                </a:cxn>
                <a:cxn ang="0">
                  <a:pos x="0" y="16"/>
                </a:cxn>
                <a:cxn ang="0">
                  <a:pos x="2" y="16"/>
                </a:cxn>
                <a:cxn ang="0">
                  <a:pos x="2" y="14"/>
                </a:cxn>
                <a:cxn ang="0">
                  <a:pos x="4" y="16"/>
                </a:cxn>
                <a:cxn ang="0">
                  <a:pos x="7" y="16"/>
                </a:cxn>
                <a:cxn ang="0">
                  <a:pos x="9" y="14"/>
                </a:cxn>
                <a:cxn ang="0">
                  <a:pos x="5" y="14"/>
                </a:cxn>
                <a:cxn ang="0">
                  <a:pos x="5" y="14"/>
                </a:cxn>
                <a:cxn ang="0">
                  <a:pos x="7" y="11"/>
                </a:cxn>
                <a:cxn ang="0">
                  <a:pos x="9" y="12"/>
                </a:cxn>
                <a:cxn ang="0">
                  <a:pos x="11" y="9"/>
                </a:cxn>
                <a:cxn ang="0">
                  <a:pos x="14" y="9"/>
                </a:cxn>
                <a:cxn ang="0">
                  <a:pos x="11" y="3"/>
                </a:cxn>
                <a:cxn ang="0">
                  <a:pos x="7" y="3"/>
                </a:cxn>
                <a:cxn ang="0">
                  <a:pos x="7" y="3"/>
                </a:cxn>
                <a:cxn ang="0">
                  <a:pos x="9" y="3"/>
                </a:cxn>
                <a:cxn ang="0">
                  <a:pos x="9" y="3"/>
                </a:cxn>
                <a:cxn ang="0">
                  <a:pos x="7" y="2"/>
                </a:cxn>
                <a:cxn ang="0">
                  <a:pos x="5" y="2"/>
                </a:cxn>
                <a:cxn ang="0">
                  <a:pos x="5" y="0"/>
                </a:cxn>
                <a:cxn ang="0">
                  <a:pos x="9" y="2"/>
                </a:cxn>
                <a:cxn ang="0">
                  <a:pos x="12" y="3"/>
                </a:cxn>
                <a:cxn ang="0">
                  <a:pos x="14" y="2"/>
                </a:cxn>
                <a:cxn ang="0">
                  <a:pos x="25" y="2"/>
                </a:cxn>
                <a:cxn ang="0">
                  <a:pos x="25" y="0"/>
                </a:cxn>
              </a:cxnLst>
              <a:rect l="0" t="0" r="r" b="b"/>
              <a:pathLst>
                <a:path w="27" h="21">
                  <a:moveTo>
                    <a:pt x="25" y="0"/>
                  </a:moveTo>
                  <a:lnTo>
                    <a:pt x="25" y="0"/>
                  </a:lnTo>
                  <a:lnTo>
                    <a:pt x="25" y="0"/>
                  </a:lnTo>
                  <a:lnTo>
                    <a:pt x="27" y="2"/>
                  </a:lnTo>
                  <a:lnTo>
                    <a:pt x="27" y="2"/>
                  </a:lnTo>
                  <a:lnTo>
                    <a:pt x="27" y="3"/>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3"/>
                  </a:lnTo>
                  <a:lnTo>
                    <a:pt x="7" y="3"/>
                  </a:lnTo>
                  <a:lnTo>
                    <a:pt x="7" y="3"/>
                  </a:lnTo>
                  <a:lnTo>
                    <a:pt x="9" y="3"/>
                  </a:lnTo>
                  <a:lnTo>
                    <a:pt x="9" y="3"/>
                  </a:lnTo>
                  <a:lnTo>
                    <a:pt x="7" y="2"/>
                  </a:lnTo>
                  <a:lnTo>
                    <a:pt x="5" y="2"/>
                  </a:lnTo>
                  <a:lnTo>
                    <a:pt x="5" y="0"/>
                  </a:lnTo>
                  <a:lnTo>
                    <a:pt x="9" y="2"/>
                  </a:lnTo>
                  <a:lnTo>
                    <a:pt x="12" y="3"/>
                  </a:lnTo>
                  <a:lnTo>
                    <a:pt x="14" y="2"/>
                  </a:lnTo>
                  <a:lnTo>
                    <a:pt x="25" y="2"/>
                  </a:lnTo>
                  <a:lnTo>
                    <a:pt x="2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19" name="Freeform 5939"/>
            <p:cNvSpPr>
              <a:spLocks/>
            </p:cNvSpPr>
            <p:nvPr/>
          </p:nvSpPr>
          <p:spPr bwMode="auto">
            <a:xfrm>
              <a:off x="1742" y="3661"/>
              <a:ext cx="30" cy="27"/>
            </a:xfrm>
            <a:custGeom>
              <a:avLst/>
              <a:gdLst/>
              <a:ahLst/>
              <a:cxnLst>
                <a:cxn ang="0">
                  <a:pos x="28" y="11"/>
                </a:cxn>
                <a:cxn ang="0">
                  <a:pos x="26" y="11"/>
                </a:cxn>
                <a:cxn ang="0">
                  <a:pos x="25" y="14"/>
                </a:cxn>
                <a:cxn ang="0">
                  <a:pos x="23" y="14"/>
                </a:cxn>
                <a:cxn ang="0">
                  <a:pos x="14" y="14"/>
                </a:cxn>
                <a:cxn ang="0">
                  <a:pos x="12" y="14"/>
                </a:cxn>
                <a:cxn ang="0">
                  <a:pos x="12" y="14"/>
                </a:cxn>
                <a:cxn ang="0">
                  <a:pos x="16" y="18"/>
                </a:cxn>
                <a:cxn ang="0">
                  <a:pos x="16" y="22"/>
                </a:cxn>
                <a:cxn ang="0">
                  <a:pos x="14" y="20"/>
                </a:cxn>
                <a:cxn ang="0">
                  <a:pos x="12" y="20"/>
                </a:cxn>
                <a:cxn ang="0">
                  <a:pos x="10" y="20"/>
                </a:cxn>
                <a:cxn ang="0">
                  <a:pos x="10" y="20"/>
                </a:cxn>
                <a:cxn ang="0">
                  <a:pos x="8" y="22"/>
                </a:cxn>
                <a:cxn ang="0">
                  <a:pos x="10" y="23"/>
                </a:cxn>
                <a:cxn ang="0">
                  <a:pos x="10" y="25"/>
                </a:cxn>
                <a:cxn ang="0">
                  <a:pos x="8" y="23"/>
                </a:cxn>
                <a:cxn ang="0">
                  <a:pos x="5" y="22"/>
                </a:cxn>
                <a:cxn ang="0">
                  <a:pos x="5" y="27"/>
                </a:cxn>
                <a:cxn ang="0">
                  <a:pos x="3" y="27"/>
                </a:cxn>
                <a:cxn ang="0">
                  <a:pos x="0" y="22"/>
                </a:cxn>
                <a:cxn ang="0">
                  <a:pos x="0" y="20"/>
                </a:cxn>
                <a:cxn ang="0">
                  <a:pos x="1" y="14"/>
                </a:cxn>
                <a:cxn ang="0">
                  <a:pos x="3" y="14"/>
                </a:cxn>
                <a:cxn ang="0">
                  <a:pos x="5" y="13"/>
                </a:cxn>
                <a:cxn ang="0">
                  <a:pos x="5" y="13"/>
                </a:cxn>
                <a:cxn ang="0">
                  <a:pos x="7" y="11"/>
                </a:cxn>
                <a:cxn ang="0">
                  <a:pos x="8" y="11"/>
                </a:cxn>
                <a:cxn ang="0">
                  <a:pos x="10" y="13"/>
                </a:cxn>
                <a:cxn ang="0">
                  <a:pos x="10" y="13"/>
                </a:cxn>
                <a:cxn ang="0">
                  <a:pos x="8" y="4"/>
                </a:cxn>
                <a:cxn ang="0">
                  <a:pos x="10" y="4"/>
                </a:cxn>
                <a:cxn ang="0">
                  <a:pos x="12" y="4"/>
                </a:cxn>
                <a:cxn ang="0">
                  <a:pos x="12" y="0"/>
                </a:cxn>
                <a:cxn ang="0">
                  <a:pos x="14" y="0"/>
                </a:cxn>
                <a:cxn ang="0">
                  <a:pos x="16" y="0"/>
                </a:cxn>
                <a:cxn ang="0">
                  <a:pos x="17" y="0"/>
                </a:cxn>
                <a:cxn ang="0">
                  <a:pos x="21" y="4"/>
                </a:cxn>
                <a:cxn ang="0">
                  <a:pos x="26" y="4"/>
                </a:cxn>
                <a:cxn ang="0">
                  <a:pos x="28" y="4"/>
                </a:cxn>
                <a:cxn ang="0">
                  <a:pos x="30" y="5"/>
                </a:cxn>
                <a:cxn ang="0">
                  <a:pos x="30" y="5"/>
                </a:cxn>
                <a:cxn ang="0">
                  <a:pos x="28" y="5"/>
                </a:cxn>
                <a:cxn ang="0">
                  <a:pos x="28" y="7"/>
                </a:cxn>
                <a:cxn ang="0">
                  <a:pos x="28" y="7"/>
                </a:cxn>
                <a:cxn ang="0">
                  <a:pos x="30" y="9"/>
                </a:cxn>
                <a:cxn ang="0">
                  <a:pos x="30" y="11"/>
                </a:cxn>
                <a:cxn ang="0">
                  <a:pos x="28" y="11"/>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8" y="22"/>
                  </a:lnTo>
                  <a:lnTo>
                    <a:pt x="10" y="23"/>
                  </a:lnTo>
                  <a:lnTo>
                    <a:pt x="10" y="25"/>
                  </a:lnTo>
                  <a:lnTo>
                    <a:pt x="8" y="23"/>
                  </a:lnTo>
                  <a:lnTo>
                    <a:pt x="5" y="22"/>
                  </a:lnTo>
                  <a:lnTo>
                    <a:pt x="5" y="27"/>
                  </a:lnTo>
                  <a:lnTo>
                    <a:pt x="3" y="27"/>
                  </a:lnTo>
                  <a:lnTo>
                    <a:pt x="0" y="22"/>
                  </a:lnTo>
                  <a:lnTo>
                    <a:pt x="0" y="20"/>
                  </a:lnTo>
                  <a:lnTo>
                    <a:pt x="1" y="14"/>
                  </a:lnTo>
                  <a:lnTo>
                    <a:pt x="3" y="14"/>
                  </a:lnTo>
                  <a:lnTo>
                    <a:pt x="5" y="13"/>
                  </a:lnTo>
                  <a:lnTo>
                    <a:pt x="5" y="13"/>
                  </a:lnTo>
                  <a:lnTo>
                    <a:pt x="7" y="11"/>
                  </a:lnTo>
                  <a:lnTo>
                    <a:pt x="8" y="11"/>
                  </a:lnTo>
                  <a:lnTo>
                    <a:pt x="10" y="13"/>
                  </a:lnTo>
                  <a:lnTo>
                    <a:pt x="10" y="13"/>
                  </a:lnTo>
                  <a:lnTo>
                    <a:pt x="8" y="4"/>
                  </a:lnTo>
                  <a:lnTo>
                    <a:pt x="10" y="4"/>
                  </a:lnTo>
                  <a:lnTo>
                    <a:pt x="12" y="4"/>
                  </a:lnTo>
                  <a:lnTo>
                    <a:pt x="12" y="0"/>
                  </a:lnTo>
                  <a:lnTo>
                    <a:pt x="14" y="0"/>
                  </a:lnTo>
                  <a:lnTo>
                    <a:pt x="16" y="0"/>
                  </a:lnTo>
                  <a:lnTo>
                    <a:pt x="17" y="0"/>
                  </a:lnTo>
                  <a:lnTo>
                    <a:pt x="21" y="4"/>
                  </a:lnTo>
                  <a:lnTo>
                    <a:pt x="26" y="4"/>
                  </a:lnTo>
                  <a:lnTo>
                    <a:pt x="28" y="4"/>
                  </a:lnTo>
                  <a:lnTo>
                    <a:pt x="30" y="5"/>
                  </a:lnTo>
                  <a:lnTo>
                    <a:pt x="30" y="5"/>
                  </a:lnTo>
                  <a:lnTo>
                    <a:pt x="28" y="5"/>
                  </a:lnTo>
                  <a:lnTo>
                    <a:pt x="28" y="7"/>
                  </a:lnTo>
                  <a:lnTo>
                    <a:pt x="28" y="7"/>
                  </a:lnTo>
                  <a:lnTo>
                    <a:pt x="30" y="9"/>
                  </a:lnTo>
                  <a:lnTo>
                    <a:pt x="30" y="11"/>
                  </a:lnTo>
                  <a:lnTo>
                    <a:pt x="28" y="1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0" name="Freeform 5940"/>
            <p:cNvSpPr>
              <a:spLocks/>
            </p:cNvSpPr>
            <p:nvPr/>
          </p:nvSpPr>
          <p:spPr bwMode="auto">
            <a:xfrm>
              <a:off x="1742" y="3661"/>
              <a:ext cx="30" cy="27"/>
            </a:xfrm>
            <a:custGeom>
              <a:avLst/>
              <a:gdLst/>
              <a:ahLst/>
              <a:cxnLst>
                <a:cxn ang="0">
                  <a:pos x="28" y="11"/>
                </a:cxn>
                <a:cxn ang="0">
                  <a:pos x="26" y="11"/>
                </a:cxn>
                <a:cxn ang="0">
                  <a:pos x="25" y="14"/>
                </a:cxn>
                <a:cxn ang="0">
                  <a:pos x="23" y="14"/>
                </a:cxn>
                <a:cxn ang="0">
                  <a:pos x="14" y="14"/>
                </a:cxn>
                <a:cxn ang="0">
                  <a:pos x="12" y="14"/>
                </a:cxn>
                <a:cxn ang="0">
                  <a:pos x="12" y="14"/>
                </a:cxn>
                <a:cxn ang="0">
                  <a:pos x="16" y="18"/>
                </a:cxn>
                <a:cxn ang="0">
                  <a:pos x="16" y="22"/>
                </a:cxn>
                <a:cxn ang="0">
                  <a:pos x="14" y="20"/>
                </a:cxn>
                <a:cxn ang="0">
                  <a:pos x="12" y="20"/>
                </a:cxn>
                <a:cxn ang="0">
                  <a:pos x="10" y="20"/>
                </a:cxn>
                <a:cxn ang="0">
                  <a:pos x="10" y="20"/>
                </a:cxn>
                <a:cxn ang="0">
                  <a:pos x="8" y="22"/>
                </a:cxn>
                <a:cxn ang="0">
                  <a:pos x="10" y="23"/>
                </a:cxn>
                <a:cxn ang="0">
                  <a:pos x="10" y="25"/>
                </a:cxn>
                <a:cxn ang="0">
                  <a:pos x="8" y="23"/>
                </a:cxn>
                <a:cxn ang="0">
                  <a:pos x="5" y="22"/>
                </a:cxn>
                <a:cxn ang="0">
                  <a:pos x="5" y="27"/>
                </a:cxn>
                <a:cxn ang="0">
                  <a:pos x="3" y="27"/>
                </a:cxn>
                <a:cxn ang="0">
                  <a:pos x="0" y="22"/>
                </a:cxn>
                <a:cxn ang="0">
                  <a:pos x="0" y="20"/>
                </a:cxn>
                <a:cxn ang="0">
                  <a:pos x="1" y="14"/>
                </a:cxn>
                <a:cxn ang="0">
                  <a:pos x="3" y="14"/>
                </a:cxn>
                <a:cxn ang="0">
                  <a:pos x="5" y="13"/>
                </a:cxn>
                <a:cxn ang="0">
                  <a:pos x="5" y="13"/>
                </a:cxn>
                <a:cxn ang="0">
                  <a:pos x="7" y="11"/>
                </a:cxn>
                <a:cxn ang="0">
                  <a:pos x="8" y="11"/>
                </a:cxn>
                <a:cxn ang="0">
                  <a:pos x="10" y="13"/>
                </a:cxn>
                <a:cxn ang="0">
                  <a:pos x="10" y="13"/>
                </a:cxn>
                <a:cxn ang="0">
                  <a:pos x="8" y="4"/>
                </a:cxn>
                <a:cxn ang="0">
                  <a:pos x="10" y="4"/>
                </a:cxn>
                <a:cxn ang="0">
                  <a:pos x="12" y="4"/>
                </a:cxn>
                <a:cxn ang="0">
                  <a:pos x="12" y="0"/>
                </a:cxn>
                <a:cxn ang="0">
                  <a:pos x="14" y="0"/>
                </a:cxn>
                <a:cxn ang="0">
                  <a:pos x="16" y="0"/>
                </a:cxn>
                <a:cxn ang="0">
                  <a:pos x="17" y="0"/>
                </a:cxn>
                <a:cxn ang="0">
                  <a:pos x="21" y="4"/>
                </a:cxn>
                <a:cxn ang="0">
                  <a:pos x="26" y="4"/>
                </a:cxn>
                <a:cxn ang="0">
                  <a:pos x="28" y="4"/>
                </a:cxn>
                <a:cxn ang="0">
                  <a:pos x="30" y="5"/>
                </a:cxn>
                <a:cxn ang="0">
                  <a:pos x="30" y="5"/>
                </a:cxn>
                <a:cxn ang="0">
                  <a:pos x="28" y="5"/>
                </a:cxn>
                <a:cxn ang="0">
                  <a:pos x="28" y="7"/>
                </a:cxn>
                <a:cxn ang="0">
                  <a:pos x="28" y="7"/>
                </a:cxn>
                <a:cxn ang="0">
                  <a:pos x="30" y="9"/>
                </a:cxn>
                <a:cxn ang="0">
                  <a:pos x="30" y="11"/>
                </a:cxn>
                <a:cxn ang="0">
                  <a:pos x="28" y="11"/>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8" y="22"/>
                  </a:lnTo>
                  <a:lnTo>
                    <a:pt x="10" y="23"/>
                  </a:lnTo>
                  <a:lnTo>
                    <a:pt x="10" y="25"/>
                  </a:lnTo>
                  <a:lnTo>
                    <a:pt x="8" y="23"/>
                  </a:lnTo>
                  <a:lnTo>
                    <a:pt x="5" y="22"/>
                  </a:lnTo>
                  <a:lnTo>
                    <a:pt x="5" y="27"/>
                  </a:lnTo>
                  <a:lnTo>
                    <a:pt x="3" y="27"/>
                  </a:lnTo>
                  <a:lnTo>
                    <a:pt x="0" y="22"/>
                  </a:lnTo>
                  <a:lnTo>
                    <a:pt x="0" y="20"/>
                  </a:lnTo>
                  <a:lnTo>
                    <a:pt x="1" y="14"/>
                  </a:lnTo>
                  <a:lnTo>
                    <a:pt x="3" y="14"/>
                  </a:lnTo>
                  <a:lnTo>
                    <a:pt x="5" y="13"/>
                  </a:lnTo>
                  <a:lnTo>
                    <a:pt x="5" y="13"/>
                  </a:lnTo>
                  <a:lnTo>
                    <a:pt x="7" y="11"/>
                  </a:lnTo>
                  <a:lnTo>
                    <a:pt x="8" y="11"/>
                  </a:lnTo>
                  <a:lnTo>
                    <a:pt x="10" y="13"/>
                  </a:lnTo>
                  <a:lnTo>
                    <a:pt x="10" y="13"/>
                  </a:lnTo>
                  <a:lnTo>
                    <a:pt x="8" y="4"/>
                  </a:lnTo>
                  <a:lnTo>
                    <a:pt x="10" y="4"/>
                  </a:lnTo>
                  <a:lnTo>
                    <a:pt x="12" y="4"/>
                  </a:lnTo>
                  <a:lnTo>
                    <a:pt x="12" y="0"/>
                  </a:lnTo>
                  <a:lnTo>
                    <a:pt x="14" y="0"/>
                  </a:lnTo>
                  <a:lnTo>
                    <a:pt x="16" y="0"/>
                  </a:lnTo>
                  <a:lnTo>
                    <a:pt x="17" y="0"/>
                  </a:lnTo>
                  <a:lnTo>
                    <a:pt x="21" y="4"/>
                  </a:lnTo>
                  <a:lnTo>
                    <a:pt x="26" y="4"/>
                  </a:lnTo>
                  <a:lnTo>
                    <a:pt x="28" y="4"/>
                  </a:lnTo>
                  <a:lnTo>
                    <a:pt x="30" y="5"/>
                  </a:lnTo>
                  <a:lnTo>
                    <a:pt x="30" y="5"/>
                  </a:lnTo>
                  <a:lnTo>
                    <a:pt x="28" y="5"/>
                  </a:lnTo>
                  <a:lnTo>
                    <a:pt x="28" y="7"/>
                  </a:lnTo>
                  <a:lnTo>
                    <a:pt x="28" y="7"/>
                  </a:lnTo>
                  <a:lnTo>
                    <a:pt x="30" y="9"/>
                  </a:lnTo>
                  <a:lnTo>
                    <a:pt x="30" y="11"/>
                  </a:lnTo>
                  <a:lnTo>
                    <a:pt x="28" y="1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1" name="Freeform 5941"/>
            <p:cNvSpPr>
              <a:spLocks/>
            </p:cNvSpPr>
            <p:nvPr/>
          </p:nvSpPr>
          <p:spPr bwMode="auto">
            <a:xfrm>
              <a:off x="805" y="2223"/>
              <a:ext cx="2" cy="5"/>
            </a:xfrm>
            <a:custGeom>
              <a:avLst/>
              <a:gdLst/>
              <a:ahLst/>
              <a:cxnLst>
                <a:cxn ang="0">
                  <a:pos x="0" y="2"/>
                </a:cxn>
                <a:cxn ang="0">
                  <a:pos x="0" y="2"/>
                </a:cxn>
                <a:cxn ang="0">
                  <a:pos x="0" y="0"/>
                </a:cxn>
                <a:cxn ang="0">
                  <a:pos x="0" y="0"/>
                </a:cxn>
                <a:cxn ang="0">
                  <a:pos x="2" y="5"/>
                </a:cxn>
                <a:cxn ang="0">
                  <a:pos x="0" y="3"/>
                </a:cxn>
                <a:cxn ang="0">
                  <a:pos x="0" y="2"/>
                </a:cxn>
              </a:cxnLst>
              <a:rect l="0" t="0" r="r" b="b"/>
              <a:pathLst>
                <a:path w="2" h="5">
                  <a:moveTo>
                    <a:pt x="0" y="2"/>
                  </a:moveTo>
                  <a:lnTo>
                    <a:pt x="0" y="2"/>
                  </a:lnTo>
                  <a:lnTo>
                    <a:pt x="0" y="0"/>
                  </a:lnTo>
                  <a:lnTo>
                    <a:pt x="0" y="0"/>
                  </a:lnTo>
                  <a:lnTo>
                    <a:pt x="2" y="5"/>
                  </a:lnTo>
                  <a:lnTo>
                    <a:pt x="0" y="3"/>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2" name="Freeform 5942"/>
            <p:cNvSpPr>
              <a:spLocks/>
            </p:cNvSpPr>
            <p:nvPr/>
          </p:nvSpPr>
          <p:spPr bwMode="auto">
            <a:xfrm>
              <a:off x="805" y="2223"/>
              <a:ext cx="2" cy="5"/>
            </a:xfrm>
            <a:custGeom>
              <a:avLst/>
              <a:gdLst/>
              <a:ahLst/>
              <a:cxnLst>
                <a:cxn ang="0">
                  <a:pos x="0" y="2"/>
                </a:cxn>
                <a:cxn ang="0">
                  <a:pos x="0" y="2"/>
                </a:cxn>
                <a:cxn ang="0">
                  <a:pos x="0" y="0"/>
                </a:cxn>
                <a:cxn ang="0">
                  <a:pos x="0" y="0"/>
                </a:cxn>
                <a:cxn ang="0">
                  <a:pos x="2" y="5"/>
                </a:cxn>
                <a:cxn ang="0">
                  <a:pos x="0" y="3"/>
                </a:cxn>
                <a:cxn ang="0">
                  <a:pos x="0" y="2"/>
                </a:cxn>
              </a:cxnLst>
              <a:rect l="0" t="0" r="r" b="b"/>
              <a:pathLst>
                <a:path w="2" h="5">
                  <a:moveTo>
                    <a:pt x="0" y="2"/>
                  </a:moveTo>
                  <a:lnTo>
                    <a:pt x="0" y="2"/>
                  </a:lnTo>
                  <a:lnTo>
                    <a:pt x="0" y="0"/>
                  </a:lnTo>
                  <a:lnTo>
                    <a:pt x="0" y="0"/>
                  </a:lnTo>
                  <a:lnTo>
                    <a:pt x="2" y="5"/>
                  </a:lnTo>
                  <a:lnTo>
                    <a:pt x="0" y="3"/>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3" name="Rectangle 5943"/>
            <p:cNvSpPr>
              <a:spLocks noChangeArrowheads="1"/>
            </p:cNvSpPr>
            <p:nvPr/>
          </p:nvSpPr>
          <p:spPr bwMode="auto">
            <a:xfrm>
              <a:off x="612" y="3117"/>
              <a:ext cx="1" cy="2"/>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4" name="Rectangle 5944"/>
            <p:cNvSpPr>
              <a:spLocks noChangeArrowheads="1"/>
            </p:cNvSpPr>
            <p:nvPr/>
          </p:nvSpPr>
          <p:spPr bwMode="auto">
            <a:xfrm>
              <a:off x="612" y="3117"/>
              <a:ext cx="1" cy="2"/>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5" name="Freeform 5945"/>
            <p:cNvSpPr>
              <a:spLocks/>
            </p:cNvSpPr>
            <p:nvPr/>
          </p:nvSpPr>
          <p:spPr bwMode="auto">
            <a:xfrm>
              <a:off x="696" y="3112"/>
              <a:ext cx="2" cy="1"/>
            </a:xfrm>
            <a:custGeom>
              <a:avLst/>
              <a:gdLst/>
              <a:ahLst/>
              <a:cxnLst>
                <a:cxn ang="0">
                  <a:pos x="2" y="0"/>
                </a:cxn>
                <a:cxn ang="0">
                  <a:pos x="0" y="0"/>
                </a:cxn>
                <a:cxn ang="0">
                  <a:pos x="2" y="0"/>
                </a:cxn>
                <a:cxn ang="0">
                  <a:pos x="2" y="0"/>
                </a:cxn>
                <a:cxn ang="0">
                  <a:pos x="2" y="0"/>
                </a:cxn>
                <a:cxn ang="0">
                  <a:pos x="2" y="0"/>
                </a:cxn>
              </a:cxnLst>
              <a:rect l="0" t="0" r="r" b="b"/>
              <a:pathLst>
                <a:path w="2">
                  <a:moveTo>
                    <a:pt x="2" y="0"/>
                  </a:moveTo>
                  <a:lnTo>
                    <a:pt x="0" y="0"/>
                  </a:lnTo>
                  <a:lnTo>
                    <a:pt x="2" y="0"/>
                  </a:lnTo>
                  <a:lnTo>
                    <a:pt x="2" y="0"/>
                  </a:lnTo>
                  <a:lnTo>
                    <a:pt x="2"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6" name="Freeform 5946"/>
            <p:cNvSpPr>
              <a:spLocks/>
            </p:cNvSpPr>
            <p:nvPr/>
          </p:nvSpPr>
          <p:spPr bwMode="auto">
            <a:xfrm>
              <a:off x="696" y="3112"/>
              <a:ext cx="2" cy="1"/>
            </a:xfrm>
            <a:custGeom>
              <a:avLst/>
              <a:gdLst/>
              <a:ahLst/>
              <a:cxnLst>
                <a:cxn ang="0">
                  <a:pos x="2" y="0"/>
                </a:cxn>
                <a:cxn ang="0">
                  <a:pos x="0" y="0"/>
                </a:cxn>
                <a:cxn ang="0">
                  <a:pos x="2" y="0"/>
                </a:cxn>
                <a:cxn ang="0">
                  <a:pos x="2" y="0"/>
                </a:cxn>
                <a:cxn ang="0">
                  <a:pos x="2" y="0"/>
                </a:cxn>
                <a:cxn ang="0">
                  <a:pos x="2" y="0"/>
                </a:cxn>
              </a:cxnLst>
              <a:rect l="0" t="0" r="r" b="b"/>
              <a:pathLst>
                <a:path w="2">
                  <a:moveTo>
                    <a:pt x="2" y="0"/>
                  </a:moveTo>
                  <a:lnTo>
                    <a:pt x="0" y="0"/>
                  </a:lnTo>
                  <a:lnTo>
                    <a:pt x="2" y="0"/>
                  </a:lnTo>
                  <a:lnTo>
                    <a:pt x="2" y="0"/>
                  </a:lnTo>
                  <a:lnTo>
                    <a:pt x="2"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7" name="Freeform 5947"/>
            <p:cNvSpPr>
              <a:spLocks/>
            </p:cNvSpPr>
            <p:nvPr/>
          </p:nvSpPr>
          <p:spPr bwMode="auto">
            <a:xfrm>
              <a:off x="121" y="2871"/>
              <a:ext cx="2" cy="1"/>
            </a:xfrm>
            <a:custGeom>
              <a:avLst/>
              <a:gdLst/>
              <a:ahLst/>
              <a:cxnLst>
                <a:cxn ang="0">
                  <a:pos x="0" y="1"/>
                </a:cxn>
                <a:cxn ang="0">
                  <a:pos x="2" y="0"/>
                </a:cxn>
                <a:cxn ang="0">
                  <a:pos x="2" y="1"/>
                </a:cxn>
                <a:cxn ang="0">
                  <a:pos x="2" y="1"/>
                </a:cxn>
                <a:cxn ang="0">
                  <a:pos x="2" y="1"/>
                </a:cxn>
                <a:cxn ang="0">
                  <a:pos x="2" y="1"/>
                </a:cxn>
                <a:cxn ang="0">
                  <a:pos x="0" y="1"/>
                </a:cxn>
                <a:cxn ang="0">
                  <a:pos x="0" y="1"/>
                </a:cxn>
              </a:cxnLst>
              <a:rect l="0" t="0" r="r" b="b"/>
              <a:pathLst>
                <a:path w="2" h="1">
                  <a:moveTo>
                    <a:pt x="0" y="1"/>
                  </a:moveTo>
                  <a:lnTo>
                    <a:pt x="2" y="0"/>
                  </a:lnTo>
                  <a:lnTo>
                    <a:pt x="2" y="1"/>
                  </a:lnTo>
                  <a:lnTo>
                    <a:pt x="2" y="1"/>
                  </a:lnTo>
                  <a:lnTo>
                    <a:pt x="2" y="1"/>
                  </a:lnTo>
                  <a:lnTo>
                    <a:pt x="2" y="1"/>
                  </a:lnTo>
                  <a:lnTo>
                    <a:pt x="0" y="1"/>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8" name="Freeform 5948"/>
            <p:cNvSpPr>
              <a:spLocks/>
            </p:cNvSpPr>
            <p:nvPr/>
          </p:nvSpPr>
          <p:spPr bwMode="auto">
            <a:xfrm>
              <a:off x="121" y="2871"/>
              <a:ext cx="2" cy="1"/>
            </a:xfrm>
            <a:custGeom>
              <a:avLst/>
              <a:gdLst/>
              <a:ahLst/>
              <a:cxnLst>
                <a:cxn ang="0">
                  <a:pos x="0" y="1"/>
                </a:cxn>
                <a:cxn ang="0">
                  <a:pos x="2" y="0"/>
                </a:cxn>
                <a:cxn ang="0">
                  <a:pos x="2" y="1"/>
                </a:cxn>
                <a:cxn ang="0">
                  <a:pos x="2" y="1"/>
                </a:cxn>
                <a:cxn ang="0">
                  <a:pos x="2" y="1"/>
                </a:cxn>
                <a:cxn ang="0">
                  <a:pos x="2" y="1"/>
                </a:cxn>
                <a:cxn ang="0">
                  <a:pos x="0" y="1"/>
                </a:cxn>
                <a:cxn ang="0">
                  <a:pos x="0" y="1"/>
                </a:cxn>
              </a:cxnLst>
              <a:rect l="0" t="0" r="r" b="b"/>
              <a:pathLst>
                <a:path w="2" h="1">
                  <a:moveTo>
                    <a:pt x="0" y="1"/>
                  </a:moveTo>
                  <a:lnTo>
                    <a:pt x="2" y="0"/>
                  </a:lnTo>
                  <a:lnTo>
                    <a:pt x="2" y="1"/>
                  </a:lnTo>
                  <a:lnTo>
                    <a:pt x="2" y="1"/>
                  </a:lnTo>
                  <a:lnTo>
                    <a:pt x="2" y="1"/>
                  </a:lnTo>
                  <a:lnTo>
                    <a:pt x="2" y="1"/>
                  </a:lnTo>
                  <a:lnTo>
                    <a:pt x="0" y="1"/>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29" name="Freeform 5949"/>
            <p:cNvSpPr>
              <a:spLocks/>
            </p:cNvSpPr>
            <p:nvPr/>
          </p:nvSpPr>
          <p:spPr bwMode="auto">
            <a:xfrm>
              <a:off x="170" y="2849"/>
              <a:ext cx="3" cy="2"/>
            </a:xfrm>
            <a:custGeom>
              <a:avLst/>
              <a:gdLst/>
              <a:ahLst/>
              <a:cxnLst>
                <a:cxn ang="0">
                  <a:pos x="0" y="2"/>
                </a:cxn>
                <a:cxn ang="0">
                  <a:pos x="1" y="0"/>
                </a:cxn>
                <a:cxn ang="0">
                  <a:pos x="1" y="2"/>
                </a:cxn>
                <a:cxn ang="0">
                  <a:pos x="3" y="2"/>
                </a:cxn>
                <a:cxn ang="0">
                  <a:pos x="3" y="2"/>
                </a:cxn>
                <a:cxn ang="0">
                  <a:pos x="1" y="2"/>
                </a:cxn>
                <a:cxn ang="0">
                  <a:pos x="1" y="2"/>
                </a:cxn>
                <a:cxn ang="0">
                  <a:pos x="0" y="2"/>
                </a:cxn>
              </a:cxnLst>
              <a:rect l="0" t="0" r="r" b="b"/>
              <a:pathLst>
                <a:path w="3" h="2">
                  <a:moveTo>
                    <a:pt x="0" y="2"/>
                  </a:moveTo>
                  <a:lnTo>
                    <a:pt x="1" y="0"/>
                  </a:lnTo>
                  <a:lnTo>
                    <a:pt x="1" y="2"/>
                  </a:lnTo>
                  <a:lnTo>
                    <a:pt x="3" y="2"/>
                  </a:lnTo>
                  <a:lnTo>
                    <a:pt x="3" y="2"/>
                  </a:lnTo>
                  <a:lnTo>
                    <a:pt x="1" y="2"/>
                  </a:lnTo>
                  <a:lnTo>
                    <a:pt x="1"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0" name="Freeform 5950"/>
            <p:cNvSpPr>
              <a:spLocks/>
            </p:cNvSpPr>
            <p:nvPr/>
          </p:nvSpPr>
          <p:spPr bwMode="auto">
            <a:xfrm>
              <a:off x="170" y="2849"/>
              <a:ext cx="3" cy="2"/>
            </a:xfrm>
            <a:custGeom>
              <a:avLst/>
              <a:gdLst/>
              <a:ahLst/>
              <a:cxnLst>
                <a:cxn ang="0">
                  <a:pos x="0" y="2"/>
                </a:cxn>
                <a:cxn ang="0">
                  <a:pos x="1" y="0"/>
                </a:cxn>
                <a:cxn ang="0">
                  <a:pos x="1" y="2"/>
                </a:cxn>
                <a:cxn ang="0">
                  <a:pos x="3" y="2"/>
                </a:cxn>
                <a:cxn ang="0">
                  <a:pos x="3" y="2"/>
                </a:cxn>
                <a:cxn ang="0">
                  <a:pos x="1" y="2"/>
                </a:cxn>
                <a:cxn ang="0">
                  <a:pos x="1" y="2"/>
                </a:cxn>
                <a:cxn ang="0">
                  <a:pos x="0" y="2"/>
                </a:cxn>
              </a:cxnLst>
              <a:rect l="0" t="0" r="r" b="b"/>
              <a:pathLst>
                <a:path w="3" h="2">
                  <a:moveTo>
                    <a:pt x="0" y="2"/>
                  </a:moveTo>
                  <a:lnTo>
                    <a:pt x="1" y="0"/>
                  </a:lnTo>
                  <a:lnTo>
                    <a:pt x="1" y="2"/>
                  </a:lnTo>
                  <a:lnTo>
                    <a:pt x="3" y="2"/>
                  </a:lnTo>
                  <a:lnTo>
                    <a:pt x="3" y="2"/>
                  </a:lnTo>
                  <a:lnTo>
                    <a:pt x="1" y="2"/>
                  </a:lnTo>
                  <a:lnTo>
                    <a:pt x="1"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1" name="Freeform 5951"/>
            <p:cNvSpPr>
              <a:spLocks/>
            </p:cNvSpPr>
            <p:nvPr/>
          </p:nvSpPr>
          <p:spPr bwMode="auto">
            <a:xfrm>
              <a:off x="823" y="2157"/>
              <a:ext cx="483" cy="316"/>
            </a:xfrm>
            <a:custGeom>
              <a:avLst/>
              <a:gdLst/>
              <a:ahLst/>
              <a:cxnLst>
                <a:cxn ang="0">
                  <a:pos x="53" y="21"/>
                </a:cxn>
                <a:cxn ang="0">
                  <a:pos x="67" y="41"/>
                </a:cxn>
                <a:cxn ang="0">
                  <a:pos x="75" y="55"/>
                </a:cxn>
                <a:cxn ang="0">
                  <a:pos x="85" y="75"/>
                </a:cxn>
                <a:cxn ang="0">
                  <a:pos x="105" y="93"/>
                </a:cxn>
                <a:cxn ang="0">
                  <a:pos x="119" y="111"/>
                </a:cxn>
                <a:cxn ang="0">
                  <a:pos x="125" y="119"/>
                </a:cxn>
                <a:cxn ang="0">
                  <a:pos x="132" y="132"/>
                </a:cxn>
                <a:cxn ang="0">
                  <a:pos x="148" y="148"/>
                </a:cxn>
                <a:cxn ang="0">
                  <a:pos x="183" y="182"/>
                </a:cxn>
                <a:cxn ang="0">
                  <a:pos x="191" y="200"/>
                </a:cxn>
                <a:cxn ang="0">
                  <a:pos x="191" y="216"/>
                </a:cxn>
                <a:cxn ang="0">
                  <a:pos x="203" y="241"/>
                </a:cxn>
                <a:cxn ang="0">
                  <a:pos x="217" y="250"/>
                </a:cxn>
                <a:cxn ang="0">
                  <a:pos x="228" y="257"/>
                </a:cxn>
                <a:cxn ang="0">
                  <a:pos x="258" y="269"/>
                </a:cxn>
                <a:cxn ang="0">
                  <a:pos x="307" y="291"/>
                </a:cxn>
                <a:cxn ang="0">
                  <a:pos x="339" y="296"/>
                </a:cxn>
                <a:cxn ang="0">
                  <a:pos x="398" y="316"/>
                </a:cxn>
                <a:cxn ang="0">
                  <a:pos x="401" y="301"/>
                </a:cxn>
                <a:cxn ang="0">
                  <a:pos x="421" y="282"/>
                </a:cxn>
                <a:cxn ang="0">
                  <a:pos x="455" y="251"/>
                </a:cxn>
                <a:cxn ang="0">
                  <a:pos x="465" y="250"/>
                </a:cxn>
                <a:cxn ang="0">
                  <a:pos x="469" y="235"/>
                </a:cxn>
                <a:cxn ang="0">
                  <a:pos x="481" y="210"/>
                </a:cxn>
                <a:cxn ang="0">
                  <a:pos x="464" y="196"/>
                </a:cxn>
                <a:cxn ang="0">
                  <a:pos x="419" y="237"/>
                </a:cxn>
                <a:cxn ang="0">
                  <a:pos x="401" y="248"/>
                </a:cxn>
                <a:cxn ang="0">
                  <a:pos x="365" y="255"/>
                </a:cxn>
                <a:cxn ang="0">
                  <a:pos x="340" y="244"/>
                </a:cxn>
                <a:cxn ang="0">
                  <a:pos x="317" y="205"/>
                </a:cxn>
                <a:cxn ang="0">
                  <a:pos x="310" y="160"/>
                </a:cxn>
                <a:cxn ang="0">
                  <a:pos x="312" y="134"/>
                </a:cxn>
                <a:cxn ang="0">
                  <a:pos x="319" y="128"/>
                </a:cxn>
                <a:cxn ang="0">
                  <a:pos x="308" y="121"/>
                </a:cxn>
                <a:cxn ang="0">
                  <a:pos x="274" y="89"/>
                </a:cxn>
                <a:cxn ang="0">
                  <a:pos x="230" y="53"/>
                </a:cxn>
                <a:cxn ang="0">
                  <a:pos x="173" y="21"/>
                </a:cxn>
                <a:cxn ang="0">
                  <a:pos x="35" y="0"/>
                </a:cxn>
                <a:cxn ang="0">
                  <a:pos x="7" y="14"/>
                </a:cxn>
                <a:cxn ang="0">
                  <a:pos x="16" y="34"/>
                </a:cxn>
                <a:cxn ang="0">
                  <a:pos x="25" y="53"/>
                </a:cxn>
                <a:cxn ang="0">
                  <a:pos x="39" y="66"/>
                </a:cxn>
                <a:cxn ang="0">
                  <a:pos x="51" y="84"/>
                </a:cxn>
                <a:cxn ang="0">
                  <a:pos x="48" y="91"/>
                </a:cxn>
                <a:cxn ang="0">
                  <a:pos x="41" y="94"/>
                </a:cxn>
                <a:cxn ang="0">
                  <a:pos x="51" y="103"/>
                </a:cxn>
                <a:cxn ang="0">
                  <a:pos x="66" y="109"/>
                </a:cxn>
                <a:cxn ang="0">
                  <a:pos x="80" y="144"/>
                </a:cxn>
                <a:cxn ang="0">
                  <a:pos x="85" y="148"/>
                </a:cxn>
                <a:cxn ang="0">
                  <a:pos x="116" y="177"/>
                </a:cxn>
                <a:cxn ang="0">
                  <a:pos x="117" y="159"/>
                </a:cxn>
                <a:cxn ang="0">
                  <a:pos x="103" y="143"/>
                </a:cxn>
                <a:cxn ang="0">
                  <a:pos x="92" y="118"/>
                </a:cxn>
                <a:cxn ang="0">
                  <a:pos x="87" y="112"/>
                </a:cxn>
                <a:cxn ang="0">
                  <a:pos x="80" y="98"/>
                </a:cxn>
                <a:cxn ang="0">
                  <a:pos x="67" y="78"/>
                </a:cxn>
                <a:cxn ang="0">
                  <a:pos x="57" y="62"/>
                </a:cxn>
                <a:cxn ang="0">
                  <a:pos x="39" y="30"/>
                </a:cxn>
              </a:cxnLst>
              <a:rect l="0" t="0" r="r" b="b"/>
              <a:pathLst>
                <a:path w="483" h="316">
                  <a:moveTo>
                    <a:pt x="37" y="16"/>
                  </a:moveTo>
                  <a:lnTo>
                    <a:pt x="41" y="18"/>
                  </a:lnTo>
                  <a:lnTo>
                    <a:pt x="42" y="20"/>
                  </a:lnTo>
                  <a:lnTo>
                    <a:pt x="44" y="20"/>
                  </a:lnTo>
                  <a:lnTo>
                    <a:pt x="44" y="21"/>
                  </a:lnTo>
                  <a:lnTo>
                    <a:pt x="50" y="23"/>
                  </a:lnTo>
                  <a:lnTo>
                    <a:pt x="53" y="21"/>
                  </a:lnTo>
                  <a:lnTo>
                    <a:pt x="55" y="23"/>
                  </a:lnTo>
                  <a:lnTo>
                    <a:pt x="55" y="25"/>
                  </a:lnTo>
                  <a:lnTo>
                    <a:pt x="62" y="27"/>
                  </a:lnTo>
                  <a:lnTo>
                    <a:pt x="64" y="28"/>
                  </a:lnTo>
                  <a:lnTo>
                    <a:pt x="66" y="30"/>
                  </a:lnTo>
                  <a:lnTo>
                    <a:pt x="66" y="37"/>
                  </a:lnTo>
                  <a:lnTo>
                    <a:pt x="67" y="41"/>
                  </a:lnTo>
                  <a:lnTo>
                    <a:pt x="69" y="44"/>
                  </a:lnTo>
                  <a:lnTo>
                    <a:pt x="69" y="44"/>
                  </a:lnTo>
                  <a:lnTo>
                    <a:pt x="71" y="46"/>
                  </a:lnTo>
                  <a:lnTo>
                    <a:pt x="71" y="52"/>
                  </a:lnTo>
                  <a:lnTo>
                    <a:pt x="73" y="53"/>
                  </a:lnTo>
                  <a:lnTo>
                    <a:pt x="73" y="53"/>
                  </a:lnTo>
                  <a:lnTo>
                    <a:pt x="75" y="55"/>
                  </a:lnTo>
                  <a:lnTo>
                    <a:pt x="75" y="61"/>
                  </a:lnTo>
                  <a:lnTo>
                    <a:pt x="76" y="62"/>
                  </a:lnTo>
                  <a:lnTo>
                    <a:pt x="78" y="64"/>
                  </a:lnTo>
                  <a:lnTo>
                    <a:pt x="80" y="64"/>
                  </a:lnTo>
                  <a:lnTo>
                    <a:pt x="82" y="69"/>
                  </a:lnTo>
                  <a:lnTo>
                    <a:pt x="83" y="71"/>
                  </a:lnTo>
                  <a:lnTo>
                    <a:pt x="85" y="75"/>
                  </a:lnTo>
                  <a:lnTo>
                    <a:pt x="87" y="78"/>
                  </a:lnTo>
                  <a:lnTo>
                    <a:pt x="91" y="78"/>
                  </a:lnTo>
                  <a:lnTo>
                    <a:pt x="94" y="84"/>
                  </a:lnTo>
                  <a:lnTo>
                    <a:pt x="98" y="87"/>
                  </a:lnTo>
                  <a:lnTo>
                    <a:pt x="105" y="89"/>
                  </a:lnTo>
                  <a:lnTo>
                    <a:pt x="105" y="89"/>
                  </a:lnTo>
                  <a:lnTo>
                    <a:pt x="105" y="93"/>
                  </a:lnTo>
                  <a:lnTo>
                    <a:pt x="105" y="94"/>
                  </a:lnTo>
                  <a:lnTo>
                    <a:pt x="105" y="98"/>
                  </a:lnTo>
                  <a:lnTo>
                    <a:pt x="108" y="102"/>
                  </a:lnTo>
                  <a:lnTo>
                    <a:pt x="114" y="103"/>
                  </a:lnTo>
                  <a:lnTo>
                    <a:pt x="117" y="109"/>
                  </a:lnTo>
                  <a:lnTo>
                    <a:pt x="119" y="109"/>
                  </a:lnTo>
                  <a:lnTo>
                    <a:pt x="119" y="111"/>
                  </a:lnTo>
                  <a:lnTo>
                    <a:pt x="123" y="111"/>
                  </a:lnTo>
                  <a:lnTo>
                    <a:pt x="125" y="112"/>
                  </a:lnTo>
                  <a:lnTo>
                    <a:pt x="126" y="114"/>
                  </a:lnTo>
                  <a:lnTo>
                    <a:pt x="128" y="116"/>
                  </a:lnTo>
                  <a:lnTo>
                    <a:pt x="128" y="116"/>
                  </a:lnTo>
                  <a:lnTo>
                    <a:pt x="126" y="119"/>
                  </a:lnTo>
                  <a:lnTo>
                    <a:pt x="125" y="119"/>
                  </a:lnTo>
                  <a:lnTo>
                    <a:pt x="125" y="127"/>
                  </a:lnTo>
                  <a:lnTo>
                    <a:pt x="125" y="127"/>
                  </a:lnTo>
                  <a:lnTo>
                    <a:pt x="126" y="130"/>
                  </a:lnTo>
                  <a:lnTo>
                    <a:pt x="130" y="130"/>
                  </a:lnTo>
                  <a:lnTo>
                    <a:pt x="132" y="128"/>
                  </a:lnTo>
                  <a:lnTo>
                    <a:pt x="132" y="128"/>
                  </a:lnTo>
                  <a:lnTo>
                    <a:pt x="132" y="132"/>
                  </a:lnTo>
                  <a:lnTo>
                    <a:pt x="132" y="132"/>
                  </a:lnTo>
                  <a:lnTo>
                    <a:pt x="139" y="135"/>
                  </a:lnTo>
                  <a:lnTo>
                    <a:pt x="141" y="137"/>
                  </a:lnTo>
                  <a:lnTo>
                    <a:pt x="142" y="135"/>
                  </a:lnTo>
                  <a:lnTo>
                    <a:pt x="148" y="141"/>
                  </a:lnTo>
                  <a:lnTo>
                    <a:pt x="148" y="146"/>
                  </a:lnTo>
                  <a:lnTo>
                    <a:pt x="148" y="148"/>
                  </a:lnTo>
                  <a:lnTo>
                    <a:pt x="166" y="160"/>
                  </a:lnTo>
                  <a:lnTo>
                    <a:pt x="166" y="162"/>
                  </a:lnTo>
                  <a:lnTo>
                    <a:pt x="166" y="164"/>
                  </a:lnTo>
                  <a:lnTo>
                    <a:pt x="166" y="166"/>
                  </a:lnTo>
                  <a:lnTo>
                    <a:pt x="167" y="166"/>
                  </a:lnTo>
                  <a:lnTo>
                    <a:pt x="171" y="171"/>
                  </a:lnTo>
                  <a:lnTo>
                    <a:pt x="183" y="182"/>
                  </a:lnTo>
                  <a:lnTo>
                    <a:pt x="183" y="184"/>
                  </a:lnTo>
                  <a:lnTo>
                    <a:pt x="183" y="185"/>
                  </a:lnTo>
                  <a:lnTo>
                    <a:pt x="183" y="187"/>
                  </a:lnTo>
                  <a:lnTo>
                    <a:pt x="187" y="193"/>
                  </a:lnTo>
                  <a:lnTo>
                    <a:pt x="189" y="196"/>
                  </a:lnTo>
                  <a:lnTo>
                    <a:pt x="189" y="198"/>
                  </a:lnTo>
                  <a:lnTo>
                    <a:pt x="191" y="200"/>
                  </a:lnTo>
                  <a:lnTo>
                    <a:pt x="192" y="205"/>
                  </a:lnTo>
                  <a:lnTo>
                    <a:pt x="192" y="207"/>
                  </a:lnTo>
                  <a:lnTo>
                    <a:pt x="191" y="209"/>
                  </a:lnTo>
                  <a:lnTo>
                    <a:pt x="189" y="212"/>
                  </a:lnTo>
                  <a:lnTo>
                    <a:pt x="189" y="212"/>
                  </a:lnTo>
                  <a:lnTo>
                    <a:pt x="189" y="212"/>
                  </a:lnTo>
                  <a:lnTo>
                    <a:pt x="191" y="216"/>
                  </a:lnTo>
                  <a:lnTo>
                    <a:pt x="191" y="216"/>
                  </a:lnTo>
                  <a:lnTo>
                    <a:pt x="185" y="219"/>
                  </a:lnTo>
                  <a:lnTo>
                    <a:pt x="185" y="219"/>
                  </a:lnTo>
                  <a:lnTo>
                    <a:pt x="185" y="221"/>
                  </a:lnTo>
                  <a:lnTo>
                    <a:pt x="189" y="230"/>
                  </a:lnTo>
                  <a:lnTo>
                    <a:pt x="201" y="239"/>
                  </a:lnTo>
                  <a:lnTo>
                    <a:pt x="203" y="241"/>
                  </a:lnTo>
                  <a:lnTo>
                    <a:pt x="207" y="241"/>
                  </a:lnTo>
                  <a:lnTo>
                    <a:pt x="210" y="244"/>
                  </a:lnTo>
                  <a:lnTo>
                    <a:pt x="214" y="246"/>
                  </a:lnTo>
                  <a:lnTo>
                    <a:pt x="216" y="248"/>
                  </a:lnTo>
                  <a:lnTo>
                    <a:pt x="216" y="250"/>
                  </a:lnTo>
                  <a:lnTo>
                    <a:pt x="216" y="250"/>
                  </a:lnTo>
                  <a:lnTo>
                    <a:pt x="217" y="250"/>
                  </a:lnTo>
                  <a:lnTo>
                    <a:pt x="217" y="251"/>
                  </a:lnTo>
                  <a:lnTo>
                    <a:pt x="217" y="251"/>
                  </a:lnTo>
                  <a:lnTo>
                    <a:pt x="219" y="253"/>
                  </a:lnTo>
                  <a:lnTo>
                    <a:pt x="221" y="255"/>
                  </a:lnTo>
                  <a:lnTo>
                    <a:pt x="224" y="255"/>
                  </a:lnTo>
                  <a:lnTo>
                    <a:pt x="226" y="255"/>
                  </a:lnTo>
                  <a:lnTo>
                    <a:pt x="228" y="257"/>
                  </a:lnTo>
                  <a:lnTo>
                    <a:pt x="228" y="257"/>
                  </a:lnTo>
                  <a:lnTo>
                    <a:pt x="242" y="260"/>
                  </a:lnTo>
                  <a:lnTo>
                    <a:pt x="242" y="260"/>
                  </a:lnTo>
                  <a:lnTo>
                    <a:pt x="248" y="262"/>
                  </a:lnTo>
                  <a:lnTo>
                    <a:pt x="249" y="264"/>
                  </a:lnTo>
                  <a:lnTo>
                    <a:pt x="249" y="266"/>
                  </a:lnTo>
                  <a:lnTo>
                    <a:pt x="258" y="269"/>
                  </a:lnTo>
                  <a:lnTo>
                    <a:pt x="258" y="271"/>
                  </a:lnTo>
                  <a:lnTo>
                    <a:pt x="260" y="273"/>
                  </a:lnTo>
                  <a:lnTo>
                    <a:pt x="260" y="273"/>
                  </a:lnTo>
                  <a:lnTo>
                    <a:pt x="292" y="284"/>
                  </a:lnTo>
                  <a:lnTo>
                    <a:pt x="294" y="284"/>
                  </a:lnTo>
                  <a:lnTo>
                    <a:pt x="305" y="291"/>
                  </a:lnTo>
                  <a:lnTo>
                    <a:pt x="307" y="291"/>
                  </a:lnTo>
                  <a:lnTo>
                    <a:pt x="308" y="293"/>
                  </a:lnTo>
                  <a:lnTo>
                    <a:pt x="326" y="296"/>
                  </a:lnTo>
                  <a:lnTo>
                    <a:pt x="328" y="296"/>
                  </a:lnTo>
                  <a:lnTo>
                    <a:pt x="330" y="298"/>
                  </a:lnTo>
                  <a:lnTo>
                    <a:pt x="335" y="298"/>
                  </a:lnTo>
                  <a:lnTo>
                    <a:pt x="337" y="298"/>
                  </a:lnTo>
                  <a:lnTo>
                    <a:pt x="339" y="296"/>
                  </a:lnTo>
                  <a:lnTo>
                    <a:pt x="344" y="294"/>
                  </a:lnTo>
                  <a:lnTo>
                    <a:pt x="351" y="291"/>
                  </a:lnTo>
                  <a:lnTo>
                    <a:pt x="355" y="289"/>
                  </a:lnTo>
                  <a:lnTo>
                    <a:pt x="360" y="289"/>
                  </a:lnTo>
                  <a:lnTo>
                    <a:pt x="376" y="296"/>
                  </a:lnTo>
                  <a:lnTo>
                    <a:pt x="398" y="316"/>
                  </a:lnTo>
                  <a:lnTo>
                    <a:pt x="398" y="316"/>
                  </a:lnTo>
                  <a:lnTo>
                    <a:pt x="398" y="310"/>
                  </a:lnTo>
                  <a:lnTo>
                    <a:pt x="399" y="310"/>
                  </a:lnTo>
                  <a:lnTo>
                    <a:pt x="399" y="309"/>
                  </a:lnTo>
                  <a:lnTo>
                    <a:pt x="399" y="307"/>
                  </a:lnTo>
                  <a:lnTo>
                    <a:pt x="399" y="307"/>
                  </a:lnTo>
                  <a:lnTo>
                    <a:pt x="401" y="301"/>
                  </a:lnTo>
                  <a:lnTo>
                    <a:pt x="401" y="301"/>
                  </a:lnTo>
                  <a:lnTo>
                    <a:pt x="408" y="291"/>
                  </a:lnTo>
                  <a:lnTo>
                    <a:pt x="424" y="289"/>
                  </a:lnTo>
                  <a:lnTo>
                    <a:pt x="424" y="289"/>
                  </a:lnTo>
                  <a:lnTo>
                    <a:pt x="424" y="289"/>
                  </a:lnTo>
                  <a:lnTo>
                    <a:pt x="424" y="285"/>
                  </a:lnTo>
                  <a:lnTo>
                    <a:pt x="424" y="284"/>
                  </a:lnTo>
                  <a:lnTo>
                    <a:pt x="421" y="282"/>
                  </a:lnTo>
                  <a:lnTo>
                    <a:pt x="421" y="278"/>
                  </a:lnTo>
                  <a:lnTo>
                    <a:pt x="408" y="268"/>
                  </a:lnTo>
                  <a:lnTo>
                    <a:pt x="408" y="269"/>
                  </a:lnTo>
                  <a:lnTo>
                    <a:pt x="417" y="269"/>
                  </a:lnTo>
                  <a:lnTo>
                    <a:pt x="417" y="260"/>
                  </a:lnTo>
                  <a:lnTo>
                    <a:pt x="451" y="260"/>
                  </a:lnTo>
                  <a:lnTo>
                    <a:pt x="455" y="251"/>
                  </a:lnTo>
                  <a:lnTo>
                    <a:pt x="456" y="251"/>
                  </a:lnTo>
                  <a:lnTo>
                    <a:pt x="458" y="251"/>
                  </a:lnTo>
                  <a:lnTo>
                    <a:pt x="458" y="250"/>
                  </a:lnTo>
                  <a:lnTo>
                    <a:pt x="462" y="244"/>
                  </a:lnTo>
                  <a:lnTo>
                    <a:pt x="464" y="244"/>
                  </a:lnTo>
                  <a:lnTo>
                    <a:pt x="464" y="250"/>
                  </a:lnTo>
                  <a:lnTo>
                    <a:pt x="465" y="250"/>
                  </a:lnTo>
                  <a:lnTo>
                    <a:pt x="465" y="251"/>
                  </a:lnTo>
                  <a:lnTo>
                    <a:pt x="465" y="255"/>
                  </a:lnTo>
                  <a:lnTo>
                    <a:pt x="465" y="259"/>
                  </a:lnTo>
                  <a:lnTo>
                    <a:pt x="467" y="257"/>
                  </a:lnTo>
                  <a:lnTo>
                    <a:pt x="472" y="237"/>
                  </a:lnTo>
                  <a:lnTo>
                    <a:pt x="471" y="235"/>
                  </a:lnTo>
                  <a:lnTo>
                    <a:pt x="469" y="235"/>
                  </a:lnTo>
                  <a:lnTo>
                    <a:pt x="472" y="234"/>
                  </a:lnTo>
                  <a:lnTo>
                    <a:pt x="472" y="232"/>
                  </a:lnTo>
                  <a:lnTo>
                    <a:pt x="469" y="230"/>
                  </a:lnTo>
                  <a:lnTo>
                    <a:pt x="472" y="225"/>
                  </a:lnTo>
                  <a:lnTo>
                    <a:pt x="472" y="223"/>
                  </a:lnTo>
                  <a:lnTo>
                    <a:pt x="476" y="216"/>
                  </a:lnTo>
                  <a:lnTo>
                    <a:pt x="481" y="210"/>
                  </a:lnTo>
                  <a:lnTo>
                    <a:pt x="483" y="205"/>
                  </a:lnTo>
                  <a:lnTo>
                    <a:pt x="483" y="202"/>
                  </a:lnTo>
                  <a:lnTo>
                    <a:pt x="480" y="200"/>
                  </a:lnTo>
                  <a:lnTo>
                    <a:pt x="472" y="198"/>
                  </a:lnTo>
                  <a:lnTo>
                    <a:pt x="467" y="202"/>
                  </a:lnTo>
                  <a:lnTo>
                    <a:pt x="467" y="198"/>
                  </a:lnTo>
                  <a:lnTo>
                    <a:pt x="464" y="196"/>
                  </a:lnTo>
                  <a:lnTo>
                    <a:pt x="453" y="198"/>
                  </a:lnTo>
                  <a:lnTo>
                    <a:pt x="449" y="200"/>
                  </a:lnTo>
                  <a:lnTo>
                    <a:pt x="430" y="203"/>
                  </a:lnTo>
                  <a:lnTo>
                    <a:pt x="426" y="205"/>
                  </a:lnTo>
                  <a:lnTo>
                    <a:pt x="423" y="226"/>
                  </a:lnTo>
                  <a:lnTo>
                    <a:pt x="421" y="230"/>
                  </a:lnTo>
                  <a:lnTo>
                    <a:pt x="419" y="237"/>
                  </a:lnTo>
                  <a:lnTo>
                    <a:pt x="415" y="239"/>
                  </a:lnTo>
                  <a:lnTo>
                    <a:pt x="412" y="241"/>
                  </a:lnTo>
                  <a:lnTo>
                    <a:pt x="412" y="248"/>
                  </a:lnTo>
                  <a:lnTo>
                    <a:pt x="406" y="250"/>
                  </a:lnTo>
                  <a:lnTo>
                    <a:pt x="405" y="250"/>
                  </a:lnTo>
                  <a:lnTo>
                    <a:pt x="403" y="250"/>
                  </a:lnTo>
                  <a:lnTo>
                    <a:pt x="401" y="248"/>
                  </a:lnTo>
                  <a:lnTo>
                    <a:pt x="401" y="246"/>
                  </a:lnTo>
                  <a:lnTo>
                    <a:pt x="399" y="246"/>
                  </a:lnTo>
                  <a:lnTo>
                    <a:pt x="394" y="246"/>
                  </a:lnTo>
                  <a:lnTo>
                    <a:pt x="381" y="250"/>
                  </a:lnTo>
                  <a:lnTo>
                    <a:pt x="380" y="250"/>
                  </a:lnTo>
                  <a:lnTo>
                    <a:pt x="371" y="251"/>
                  </a:lnTo>
                  <a:lnTo>
                    <a:pt x="365" y="255"/>
                  </a:lnTo>
                  <a:lnTo>
                    <a:pt x="362" y="255"/>
                  </a:lnTo>
                  <a:lnTo>
                    <a:pt x="356" y="253"/>
                  </a:lnTo>
                  <a:lnTo>
                    <a:pt x="355" y="248"/>
                  </a:lnTo>
                  <a:lnTo>
                    <a:pt x="353" y="248"/>
                  </a:lnTo>
                  <a:lnTo>
                    <a:pt x="353" y="248"/>
                  </a:lnTo>
                  <a:lnTo>
                    <a:pt x="348" y="248"/>
                  </a:lnTo>
                  <a:lnTo>
                    <a:pt x="340" y="244"/>
                  </a:lnTo>
                  <a:lnTo>
                    <a:pt x="335" y="239"/>
                  </a:lnTo>
                  <a:lnTo>
                    <a:pt x="335" y="239"/>
                  </a:lnTo>
                  <a:lnTo>
                    <a:pt x="335" y="239"/>
                  </a:lnTo>
                  <a:lnTo>
                    <a:pt x="328" y="223"/>
                  </a:lnTo>
                  <a:lnTo>
                    <a:pt x="323" y="218"/>
                  </a:lnTo>
                  <a:lnTo>
                    <a:pt x="315" y="205"/>
                  </a:lnTo>
                  <a:lnTo>
                    <a:pt x="317" y="205"/>
                  </a:lnTo>
                  <a:lnTo>
                    <a:pt x="317" y="202"/>
                  </a:lnTo>
                  <a:lnTo>
                    <a:pt x="317" y="200"/>
                  </a:lnTo>
                  <a:lnTo>
                    <a:pt x="317" y="200"/>
                  </a:lnTo>
                  <a:lnTo>
                    <a:pt x="312" y="193"/>
                  </a:lnTo>
                  <a:lnTo>
                    <a:pt x="310" y="187"/>
                  </a:lnTo>
                  <a:lnTo>
                    <a:pt x="312" y="164"/>
                  </a:lnTo>
                  <a:lnTo>
                    <a:pt x="310" y="160"/>
                  </a:lnTo>
                  <a:lnTo>
                    <a:pt x="310" y="159"/>
                  </a:lnTo>
                  <a:lnTo>
                    <a:pt x="308" y="146"/>
                  </a:lnTo>
                  <a:lnTo>
                    <a:pt x="308" y="146"/>
                  </a:lnTo>
                  <a:lnTo>
                    <a:pt x="308" y="144"/>
                  </a:lnTo>
                  <a:lnTo>
                    <a:pt x="310" y="141"/>
                  </a:lnTo>
                  <a:lnTo>
                    <a:pt x="312" y="139"/>
                  </a:lnTo>
                  <a:lnTo>
                    <a:pt x="312" y="134"/>
                  </a:lnTo>
                  <a:lnTo>
                    <a:pt x="314" y="132"/>
                  </a:lnTo>
                  <a:lnTo>
                    <a:pt x="317" y="134"/>
                  </a:lnTo>
                  <a:lnTo>
                    <a:pt x="317" y="134"/>
                  </a:lnTo>
                  <a:lnTo>
                    <a:pt x="321" y="128"/>
                  </a:lnTo>
                  <a:lnTo>
                    <a:pt x="321" y="127"/>
                  </a:lnTo>
                  <a:lnTo>
                    <a:pt x="321" y="127"/>
                  </a:lnTo>
                  <a:lnTo>
                    <a:pt x="319" y="128"/>
                  </a:lnTo>
                  <a:lnTo>
                    <a:pt x="319" y="128"/>
                  </a:lnTo>
                  <a:lnTo>
                    <a:pt x="317" y="128"/>
                  </a:lnTo>
                  <a:lnTo>
                    <a:pt x="317" y="128"/>
                  </a:lnTo>
                  <a:lnTo>
                    <a:pt x="317" y="127"/>
                  </a:lnTo>
                  <a:lnTo>
                    <a:pt x="319" y="123"/>
                  </a:lnTo>
                  <a:lnTo>
                    <a:pt x="314" y="123"/>
                  </a:lnTo>
                  <a:lnTo>
                    <a:pt x="308" y="121"/>
                  </a:lnTo>
                  <a:lnTo>
                    <a:pt x="301" y="119"/>
                  </a:lnTo>
                  <a:lnTo>
                    <a:pt x="298" y="118"/>
                  </a:lnTo>
                  <a:lnTo>
                    <a:pt x="292" y="118"/>
                  </a:lnTo>
                  <a:lnTo>
                    <a:pt x="289" y="114"/>
                  </a:lnTo>
                  <a:lnTo>
                    <a:pt x="283" y="107"/>
                  </a:lnTo>
                  <a:lnTo>
                    <a:pt x="278" y="93"/>
                  </a:lnTo>
                  <a:lnTo>
                    <a:pt x="274" y="89"/>
                  </a:lnTo>
                  <a:lnTo>
                    <a:pt x="271" y="84"/>
                  </a:lnTo>
                  <a:lnTo>
                    <a:pt x="265" y="78"/>
                  </a:lnTo>
                  <a:lnTo>
                    <a:pt x="260" y="66"/>
                  </a:lnTo>
                  <a:lnTo>
                    <a:pt x="248" y="52"/>
                  </a:lnTo>
                  <a:lnTo>
                    <a:pt x="235" y="53"/>
                  </a:lnTo>
                  <a:lnTo>
                    <a:pt x="232" y="52"/>
                  </a:lnTo>
                  <a:lnTo>
                    <a:pt x="230" y="53"/>
                  </a:lnTo>
                  <a:lnTo>
                    <a:pt x="221" y="68"/>
                  </a:lnTo>
                  <a:lnTo>
                    <a:pt x="214" y="66"/>
                  </a:lnTo>
                  <a:lnTo>
                    <a:pt x="198" y="52"/>
                  </a:lnTo>
                  <a:lnTo>
                    <a:pt x="194" y="37"/>
                  </a:lnTo>
                  <a:lnTo>
                    <a:pt x="180" y="27"/>
                  </a:lnTo>
                  <a:lnTo>
                    <a:pt x="176" y="23"/>
                  </a:lnTo>
                  <a:lnTo>
                    <a:pt x="173" y="21"/>
                  </a:lnTo>
                  <a:lnTo>
                    <a:pt x="171" y="18"/>
                  </a:lnTo>
                  <a:lnTo>
                    <a:pt x="167" y="16"/>
                  </a:lnTo>
                  <a:lnTo>
                    <a:pt x="141" y="16"/>
                  </a:lnTo>
                  <a:lnTo>
                    <a:pt x="141" y="25"/>
                  </a:lnTo>
                  <a:lnTo>
                    <a:pt x="98" y="25"/>
                  </a:lnTo>
                  <a:lnTo>
                    <a:pt x="37" y="2"/>
                  </a:lnTo>
                  <a:lnTo>
                    <a:pt x="35" y="0"/>
                  </a:lnTo>
                  <a:lnTo>
                    <a:pt x="0" y="3"/>
                  </a:lnTo>
                  <a:lnTo>
                    <a:pt x="1" y="5"/>
                  </a:lnTo>
                  <a:lnTo>
                    <a:pt x="3" y="7"/>
                  </a:lnTo>
                  <a:lnTo>
                    <a:pt x="3" y="9"/>
                  </a:lnTo>
                  <a:lnTo>
                    <a:pt x="5" y="11"/>
                  </a:lnTo>
                  <a:lnTo>
                    <a:pt x="7" y="14"/>
                  </a:lnTo>
                  <a:lnTo>
                    <a:pt x="7" y="14"/>
                  </a:lnTo>
                  <a:lnTo>
                    <a:pt x="7" y="14"/>
                  </a:lnTo>
                  <a:lnTo>
                    <a:pt x="9" y="16"/>
                  </a:lnTo>
                  <a:lnTo>
                    <a:pt x="9" y="21"/>
                  </a:lnTo>
                  <a:lnTo>
                    <a:pt x="14" y="30"/>
                  </a:lnTo>
                  <a:lnTo>
                    <a:pt x="14" y="32"/>
                  </a:lnTo>
                  <a:lnTo>
                    <a:pt x="16" y="32"/>
                  </a:lnTo>
                  <a:lnTo>
                    <a:pt x="16" y="34"/>
                  </a:lnTo>
                  <a:lnTo>
                    <a:pt x="17" y="34"/>
                  </a:lnTo>
                  <a:lnTo>
                    <a:pt x="19" y="39"/>
                  </a:lnTo>
                  <a:lnTo>
                    <a:pt x="19" y="43"/>
                  </a:lnTo>
                  <a:lnTo>
                    <a:pt x="19" y="43"/>
                  </a:lnTo>
                  <a:lnTo>
                    <a:pt x="21" y="43"/>
                  </a:lnTo>
                  <a:lnTo>
                    <a:pt x="21" y="43"/>
                  </a:lnTo>
                  <a:lnTo>
                    <a:pt x="25" y="53"/>
                  </a:lnTo>
                  <a:lnTo>
                    <a:pt x="25" y="55"/>
                  </a:lnTo>
                  <a:lnTo>
                    <a:pt x="28" y="57"/>
                  </a:lnTo>
                  <a:lnTo>
                    <a:pt x="28" y="57"/>
                  </a:lnTo>
                  <a:lnTo>
                    <a:pt x="30" y="57"/>
                  </a:lnTo>
                  <a:lnTo>
                    <a:pt x="34" y="61"/>
                  </a:lnTo>
                  <a:lnTo>
                    <a:pt x="35" y="61"/>
                  </a:lnTo>
                  <a:lnTo>
                    <a:pt x="39" y="66"/>
                  </a:lnTo>
                  <a:lnTo>
                    <a:pt x="39" y="66"/>
                  </a:lnTo>
                  <a:lnTo>
                    <a:pt x="42" y="69"/>
                  </a:lnTo>
                  <a:lnTo>
                    <a:pt x="44" y="71"/>
                  </a:lnTo>
                  <a:lnTo>
                    <a:pt x="50" y="78"/>
                  </a:lnTo>
                  <a:lnTo>
                    <a:pt x="50" y="80"/>
                  </a:lnTo>
                  <a:lnTo>
                    <a:pt x="50" y="82"/>
                  </a:lnTo>
                  <a:lnTo>
                    <a:pt x="51" y="84"/>
                  </a:lnTo>
                  <a:lnTo>
                    <a:pt x="50" y="84"/>
                  </a:lnTo>
                  <a:lnTo>
                    <a:pt x="50" y="86"/>
                  </a:lnTo>
                  <a:lnTo>
                    <a:pt x="50" y="86"/>
                  </a:lnTo>
                  <a:lnTo>
                    <a:pt x="48" y="87"/>
                  </a:lnTo>
                  <a:lnTo>
                    <a:pt x="48" y="89"/>
                  </a:lnTo>
                  <a:lnTo>
                    <a:pt x="48" y="89"/>
                  </a:lnTo>
                  <a:lnTo>
                    <a:pt x="48" y="91"/>
                  </a:lnTo>
                  <a:lnTo>
                    <a:pt x="46" y="89"/>
                  </a:lnTo>
                  <a:lnTo>
                    <a:pt x="41" y="91"/>
                  </a:lnTo>
                  <a:lnTo>
                    <a:pt x="35" y="89"/>
                  </a:lnTo>
                  <a:lnTo>
                    <a:pt x="35" y="93"/>
                  </a:lnTo>
                  <a:lnTo>
                    <a:pt x="35" y="93"/>
                  </a:lnTo>
                  <a:lnTo>
                    <a:pt x="37" y="91"/>
                  </a:lnTo>
                  <a:lnTo>
                    <a:pt x="41" y="94"/>
                  </a:lnTo>
                  <a:lnTo>
                    <a:pt x="42" y="96"/>
                  </a:lnTo>
                  <a:lnTo>
                    <a:pt x="44" y="96"/>
                  </a:lnTo>
                  <a:lnTo>
                    <a:pt x="44" y="100"/>
                  </a:lnTo>
                  <a:lnTo>
                    <a:pt x="46" y="102"/>
                  </a:lnTo>
                  <a:lnTo>
                    <a:pt x="48" y="102"/>
                  </a:lnTo>
                  <a:lnTo>
                    <a:pt x="50" y="102"/>
                  </a:lnTo>
                  <a:lnTo>
                    <a:pt x="51" y="103"/>
                  </a:lnTo>
                  <a:lnTo>
                    <a:pt x="55" y="105"/>
                  </a:lnTo>
                  <a:lnTo>
                    <a:pt x="57" y="107"/>
                  </a:lnTo>
                  <a:lnTo>
                    <a:pt x="58" y="109"/>
                  </a:lnTo>
                  <a:lnTo>
                    <a:pt x="62" y="109"/>
                  </a:lnTo>
                  <a:lnTo>
                    <a:pt x="66" y="105"/>
                  </a:lnTo>
                  <a:lnTo>
                    <a:pt x="66" y="107"/>
                  </a:lnTo>
                  <a:lnTo>
                    <a:pt x="66" y="109"/>
                  </a:lnTo>
                  <a:lnTo>
                    <a:pt x="69" y="116"/>
                  </a:lnTo>
                  <a:lnTo>
                    <a:pt x="75" y="118"/>
                  </a:lnTo>
                  <a:lnTo>
                    <a:pt x="76" y="118"/>
                  </a:lnTo>
                  <a:lnTo>
                    <a:pt x="80" y="127"/>
                  </a:lnTo>
                  <a:lnTo>
                    <a:pt x="82" y="135"/>
                  </a:lnTo>
                  <a:lnTo>
                    <a:pt x="80" y="143"/>
                  </a:lnTo>
                  <a:lnTo>
                    <a:pt x="80" y="144"/>
                  </a:lnTo>
                  <a:lnTo>
                    <a:pt x="80" y="143"/>
                  </a:lnTo>
                  <a:lnTo>
                    <a:pt x="80" y="143"/>
                  </a:lnTo>
                  <a:lnTo>
                    <a:pt x="82" y="144"/>
                  </a:lnTo>
                  <a:lnTo>
                    <a:pt x="83" y="144"/>
                  </a:lnTo>
                  <a:lnTo>
                    <a:pt x="85" y="144"/>
                  </a:lnTo>
                  <a:lnTo>
                    <a:pt x="85" y="146"/>
                  </a:lnTo>
                  <a:lnTo>
                    <a:pt x="85" y="148"/>
                  </a:lnTo>
                  <a:lnTo>
                    <a:pt x="89" y="148"/>
                  </a:lnTo>
                  <a:lnTo>
                    <a:pt x="89" y="150"/>
                  </a:lnTo>
                  <a:lnTo>
                    <a:pt x="105" y="162"/>
                  </a:lnTo>
                  <a:lnTo>
                    <a:pt x="107" y="164"/>
                  </a:lnTo>
                  <a:lnTo>
                    <a:pt x="110" y="168"/>
                  </a:lnTo>
                  <a:lnTo>
                    <a:pt x="114" y="175"/>
                  </a:lnTo>
                  <a:lnTo>
                    <a:pt x="116" y="177"/>
                  </a:lnTo>
                  <a:lnTo>
                    <a:pt x="116" y="177"/>
                  </a:lnTo>
                  <a:lnTo>
                    <a:pt x="117" y="175"/>
                  </a:lnTo>
                  <a:lnTo>
                    <a:pt x="121" y="173"/>
                  </a:lnTo>
                  <a:lnTo>
                    <a:pt x="123" y="169"/>
                  </a:lnTo>
                  <a:lnTo>
                    <a:pt x="125" y="168"/>
                  </a:lnTo>
                  <a:lnTo>
                    <a:pt x="123" y="166"/>
                  </a:lnTo>
                  <a:lnTo>
                    <a:pt x="117" y="159"/>
                  </a:lnTo>
                  <a:lnTo>
                    <a:pt x="117" y="157"/>
                  </a:lnTo>
                  <a:lnTo>
                    <a:pt x="112" y="152"/>
                  </a:lnTo>
                  <a:lnTo>
                    <a:pt x="108" y="155"/>
                  </a:lnTo>
                  <a:lnTo>
                    <a:pt x="107" y="153"/>
                  </a:lnTo>
                  <a:lnTo>
                    <a:pt x="105" y="152"/>
                  </a:lnTo>
                  <a:lnTo>
                    <a:pt x="103" y="148"/>
                  </a:lnTo>
                  <a:lnTo>
                    <a:pt x="103" y="143"/>
                  </a:lnTo>
                  <a:lnTo>
                    <a:pt x="100" y="135"/>
                  </a:lnTo>
                  <a:lnTo>
                    <a:pt x="100" y="137"/>
                  </a:lnTo>
                  <a:lnTo>
                    <a:pt x="100" y="132"/>
                  </a:lnTo>
                  <a:lnTo>
                    <a:pt x="98" y="130"/>
                  </a:lnTo>
                  <a:lnTo>
                    <a:pt x="94" y="127"/>
                  </a:lnTo>
                  <a:lnTo>
                    <a:pt x="94" y="118"/>
                  </a:lnTo>
                  <a:lnTo>
                    <a:pt x="92" y="118"/>
                  </a:lnTo>
                  <a:lnTo>
                    <a:pt x="92" y="114"/>
                  </a:lnTo>
                  <a:lnTo>
                    <a:pt x="91" y="111"/>
                  </a:lnTo>
                  <a:lnTo>
                    <a:pt x="87" y="107"/>
                  </a:lnTo>
                  <a:lnTo>
                    <a:pt x="85" y="107"/>
                  </a:lnTo>
                  <a:lnTo>
                    <a:pt x="87" y="111"/>
                  </a:lnTo>
                  <a:lnTo>
                    <a:pt x="87" y="112"/>
                  </a:lnTo>
                  <a:lnTo>
                    <a:pt x="87" y="112"/>
                  </a:lnTo>
                  <a:lnTo>
                    <a:pt x="85" y="111"/>
                  </a:lnTo>
                  <a:lnTo>
                    <a:pt x="85" y="109"/>
                  </a:lnTo>
                  <a:lnTo>
                    <a:pt x="83" y="105"/>
                  </a:lnTo>
                  <a:lnTo>
                    <a:pt x="83" y="103"/>
                  </a:lnTo>
                  <a:lnTo>
                    <a:pt x="82" y="103"/>
                  </a:lnTo>
                  <a:lnTo>
                    <a:pt x="80" y="102"/>
                  </a:lnTo>
                  <a:lnTo>
                    <a:pt x="80" y="98"/>
                  </a:lnTo>
                  <a:lnTo>
                    <a:pt x="78" y="96"/>
                  </a:lnTo>
                  <a:lnTo>
                    <a:pt x="73" y="89"/>
                  </a:lnTo>
                  <a:lnTo>
                    <a:pt x="69" y="80"/>
                  </a:lnTo>
                  <a:lnTo>
                    <a:pt x="69" y="80"/>
                  </a:lnTo>
                  <a:lnTo>
                    <a:pt x="69" y="78"/>
                  </a:lnTo>
                  <a:lnTo>
                    <a:pt x="67" y="78"/>
                  </a:lnTo>
                  <a:lnTo>
                    <a:pt x="67" y="78"/>
                  </a:lnTo>
                  <a:lnTo>
                    <a:pt x="64" y="71"/>
                  </a:lnTo>
                  <a:lnTo>
                    <a:pt x="64" y="71"/>
                  </a:lnTo>
                  <a:lnTo>
                    <a:pt x="62" y="71"/>
                  </a:lnTo>
                  <a:lnTo>
                    <a:pt x="60" y="69"/>
                  </a:lnTo>
                  <a:lnTo>
                    <a:pt x="60" y="69"/>
                  </a:lnTo>
                  <a:lnTo>
                    <a:pt x="57" y="66"/>
                  </a:lnTo>
                  <a:lnTo>
                    <a:pt x="57" y="62"/>
                  </a:lnTo>
                  <a:lnTo>
                    <a:pt x="50" y="57"/>
                  </a:lnTo>
                  <a:lnTo>
                    <a:pt x="50" y="55"/>
                  </a:lnTo>
                  <a:lnTo>
                    <a:pt x="48" y="55"/>
                  </a:lnTo>
                  <a:lnTo>
                    <a:pt x="46" y="55"/>
                  </a:lnTo>
                  <a:lnTo>
                    <a:pt x="42" y="48"/>
                  </a:lnTo>
                  <a:lnTo>
                    <a:pt x="41" y="34"/>
                  </a:lnTo>
                  <a:lnTo>
                    <a:pt x="39" y="30"/>
                  </a:lnTo>
                  <a:lnTo>
                    <a:pt x="37" y="21"/>
                  </a:lnTo>
                  <a:lnTo>
                    <a:pt x="37" y="18"/>
                  </a:lnTo>
                  <a:lnTo>
                    <a:pt x="37"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2" name="Freeform 5952"/>
            <p:cNvSpPr>
              <a:spLocks/>
            </p:cNvSpPr>
            <p:nvPr/>
          </p:nvSpPr>
          <p:spPr bwMode="auto">
            <a:xfrm>
              <a:off x="823" y="2157"/>
              <a:ext cx="483" cy="316"/>
            </a:xfrm>
            <a:custGeom>
              <a:avLst/>
              <a:gdLst/>
              <a:ahLst/>
              <a:cxnLst>
                <a:cxn ang="0">
                  <a:pos x="53" y="21"/>
                </a:cxn>
                <a:cxn ang="0">
                  <a:pos x="67" y="41"/>
                </a:cxn>
                <a:cxn ang="0">
                  <a:pos x="75" y="55"/>
                </a:cxn>
                <a:cxn ang="0">
                  <a:pos x="85" y="75"/>
                </a:cxn>
                <a:cxn ang="0">
                  <a:pos x="105" y="93"/>
                </a:cxn>
                <a:cxn ang="0">
                  <a:pos x="119" y="111"/>
                </a:cxn>
                <a:cxn ang="0">
                  <a:pos x="125" y="119"/>
                </a:cxn>
                <a:cxn ang="0">
                  <a:pos x="132" y="132"/>
                </a:cxn>
                <a:cxn ang="0">
                  <a:pos x="148" y="148"/>
                </a:cxn>
                <a:cxn ang="0">
                  <a:pos x="183" y="182"/>
                </a:cxn>
                <a:cxn ang="0">
                  <a:pos x="191" y="200"/>
                </a:cxn>
                <a:cxn ang="0">
                  <a:pos x="191" y="216"/>
                </a:cxn>
                <a:cxn ang="0">
                  <a:pos x="203" y="241"/>
                </a:cxn>
                <a:cxn ang="0">
                  <a:pos x="217" y="250"/>
                </a:cxn>
                <a:cxn ang="0">
                  <a:pos x="228" y="257"/>
                </a:cxn>
                <a:cxn ang="0">
                  <a:pos x="258" y="269"/>
                </a:cxn>
                <a:cxn ang="0">
                  <a:pos x="307" y="291"/>
                </a:cxn>
                <a:cxn ang="0">
                  <a:pos x="339" y="296"/>
                </a:cxn>
                <a:cxn ang="0">
                  <a:pos x="398" y="316"/>
                </a:cxn>
                <a:cxn ang="0">
                  <a:pos x="401" y="301"/>
                </a:cxn>
                <a:cxn ang="0">
                  <a:pos x="421" y="282"/>
                </a:cxn>
                <a:cxn ang="0">
                  <a:pos x="455" y="251"/>
                </a:cxn>
                <a:cxn ang="0">
                  <a:pos x="465" y="250"/>
                </a:cxn>
                <a:cxn ang="0">
                  <a:pos x="469" y="235"/>
                </a:cxn>
                <a:cxn ang="0">
                  <a:pos x="481" y="210"/>
                </a:cxn>
                <a:cxn ang="0">
                  <a:pos x="464" y="196"/>
                </a:cxn>
                <a:cxn ang="0">
                  <a:pos x="419" y="237"/>
                </a:cxn>
                <a:cxn ang="0">
                  <a:pos x="401" y="248"/>
                </a:cxn>
                <a:cxn ang="0">
                  <a:pos x="365" y="255"/>
                </a:cxn>
                <a:cxn ang="0">
                  <a:pos x="340" y="244"/>
                </a:cxn>
                <a:cxn ang="0">
                  <a:pos x="317" y="205"/>
                </a:cxn>
                <a:cxn ang="0">
                  <a:pos x="310" y="160"/>
                </a:cxn>
                <a:cxn ang="0">
                  <a:pos x="312" y="134"/>
                </a:cxn>
                <a:cxn ang="0">
                  <a:pos x="319" y="128"/>
                </a:cxn>
                <a:cxn ang="0">
                  <a:pos x="308" y="121"/>
                </a:cxn>
                <a:cxn ang="0">
                  <a:pos x="274" y="89"/>
                </a:cxn>
                <a:cxn ang="0">
                  <a:pos x="230" y="53"/>
                </a:cxn>
                <a:cxn ang="0">
                  <a:pos x="173" y="21"/>
                </a:cxn>
                <a:cxn ang="0">
                  <a:pos x="35" y="0"/>
                </a:cxn>
                <a:cxn ang="0">
                  <a:pos x="7" y="14"/>
                </a:cxn>
                <a:cxn ang="0">
                  <a:pos x="16" y="34"/>
                </a:cxn>
                <a:cxn ang="0">
                  <a:pos x="25" y="53"/>
                </a:cxn>
                <a:cxn ang="0">
                  <a:pos x="39" y="66"/>
                </a:cxn>
                <a:cxn ang="0">
                  <a:pos x="51" y="84"/>
                </a:cxn>
                <a:cxn ang="0">
                  <a:pos x="48" y="91"/>
                </a:cxn>
                <a:cxn ang="0">
                  <a:pos x="41" y="94"/>
                </a:cxn>
                <a:cxn ang="0">
                  <a:pos x="51" y="103"/>
                </a:cxn>
                <a:cxn ang="0">
                  <a:pos x="66" y="109"/>
                </a:cxn>
                <a:cxn ang="0">
                  <a:pos x="80" y="144"/>
                </a:cxn>
                <a:cxn ang="0">
                  <a:pos x="85" y="148"/>
                </a:cxn>
                <a:cxn ang="0">
                  <a:pos x="116" y="177"/>
                </a:cxn>
                <a:cxn ang="0">
                  <a:pos x="117" y="159"/>
                </a:cxn>
                <a:cxn ang="0">
                  <a:pos x="103" y="143"/>
                </a:cxn>
                <a:cxn ang="0">
                  <a:pos x="92" y="118"/>
                </a:cxn>
                <a:cxn ang="0">
                  <a:pos x="87" y="112"/>
                </a:cxn>
                <a:cxn ang="0">
                  <a:pos x="80" y="98"/>
                </a:cxn>
                <a:cxn ang="0">
                  <a:pos x="67" y="78"/>
                </a:cxn>
                <a:cxn ang="0">
                  <a:pos x="57" y="62"/>
                </a:cxn>
                <a:cxn ang="0">
                  <a:pos x="39" y="30"/>
                </a:cxn>
              </a:cxnLst>
              <a:rect l="0" t="0" r="r" b="b"/>
              <a:pathLst>
                <a:path w="483" h="316">
                  <a:moveTo>
                    <a:pt x="37" y="16"/>
                  </a:moveTo>
                  <a:lnTo>
                    <a:pt x="41" y="18"/>
                  </a:lnTo>
                  <a:lnTo>
                    <a:pt x="42" y="20"/>
                  </a:lnTo>
                  <a:lnTo>
                    <a:pt x="44" y="20"/>
                  </a:lnTo>
                  <a:lnTo>
                    <a:pt x="44" y="21"/>
                  </a:lnTo>
                  <a:lnTo>
                    <a:pt x="50" y="23"/>
                  </a:lnTo>
                  <a:lnTo>
                    <a:pt x="53" y="21"/>
                  </a:lnTo>
                  <a:lnTo>
                    <a:pt x="55" y="23"/>
                  </a:lnTo>
                  <a:lnTo>
                    <a:pt x="55" y="25"/>
                  </a:lnTo>
                  <a:lnTo>
                    <a:pt x="62" y="27"/>
                  </a:lnTo>
                  <a:lnTo>
                    <a:pt x="64" y="28"/>
                  </a:lnTo>
                  <a:lnTo>
                    <a:pt x="66" y="30"/>
                  </a:lnTo>
                  <a:lnTo>
                    <a:pt x="66" y="37"/>
                  </a:lnTo>
                  <a:lnTo>
                    <a:pt x="67" y="41"/>
                  </a:lnTo>
                  <a:lnTo>
                    <a:pt x="69" y="44"/>
                  </a:lnTo>
                  <a:lnTo>
                    <a:pt x="69" y="44"/>
                  </a:lnTo>
                  <a:lnTo>
                    <a:pt x="71" y="46"/>
                  </a:lnTo>
                  <a:lnTo>
                    <a:pt x="71" y="52"/>
                  </a:lnTo>
                  <a:lnTo>
                    <a:pt x="73" y="53"/>
                  </a:lnTo>
                  <a:lnTo>
                    <a:pt x="73" y="53"/>
                  </a:lnTo>
                  <a:lnTo>
                    <a:pt x="75" y="55"/>
                  </a:lnTo>
                  <a:lnTo>
                    <a:pt x="75" y="61"/>
                  </a:lnTo>
                  <a:lnTo>
                    <a:pt x="76" y="62"/>
                  </a:lnTo>
                  <a:lnTo>
                    <a:pt x="78" y="64"/>
                  </a:lnTo>
                  <a:lnTo>
                    <a:pt x="80" y="64"/>
                  </a:lnTo>
                  <a:lnTo>
                    <a:pt x="82" y="69"/>
                  </a:lnTo>
                  <a:lnTo>
                    <a:pt x="83" y="71"/>
                  </a:lnTo>
                  <a:lnTo>
                    <a:pt x="85" y="75"/>
                  </a:lnTo>
                  <a:lnTo>
                    <a:pt x="87" y="78"/>
                  </a:lnTo>
                  <a:lnTo>
                    <a:pt x="91" y="78"/>
                  </a:lnTo>
                  <a:lnTo>
                    <a:pt x="94" y="84"/>
                  </a:lnTo>
                  <a:lnTo>
                    <a:pt x="98" y="87"/>
                  </a:lnTo>
                  <a:lnTo>
                    <a:pt x="105" y="89"/>
                  </a:lnTo>
                  <a:lnTo>
                    <a:pt x="105" y="89"/>
                  </a:lnTo>
                  <a:lnTo>
                    <a:pt x="105" y="93"/>
                  </a:lnTo>
                  <a:lnTo>
                    <a:pt x="105" y="94"/>
                  </a:lnTo>
                  <a:lnTo>
                    <a:pt x="105" y="98"/>
                  </a:lnTo>
                  <a:lnTo>
                    <a:pt x="108" y="102"/>
                  </a:lnTo>
                  <a:lnTo>
                    <a:pt x="114" y="103"/>
                  </a:lnTo>
                  <a:lnTo>
                    <a:pt x="117" y="109"/>
                  </a:lnTo>
                  <a:lnTo>
                    <a:pt x="119" y="109"/>
                  </a:lnTo>
                  <a:lnTo>
                    <a:pt x="119" y="111"/>
                  </a:lnTo>
                  <a:lnTo>
                    <a:pt x="123" y="111"/>
                  </a:lnTo>
                  <a:lnTo>
                    <a:pt x="125" y="112"/>
                  </a:lnTo>
                  <a:lnTo>
                    <a:pt x="126" y="114"/>
                  </a:lnTo>
                  <a:lnTo>
                    <a:pt x="128" y="116"/>
                  </a:lnTo>
                  <a:lnTo>
                    <a:pt x="128" y="116"/>
                  </a:lnTo>
                  <a:lnTo>
                    <a:pt x="126" y="119"/>
                  </a:lnTo>
                  <a:lnTo>
                    <a:pt x="125" y="119"/>
                  </a:lnTo>
                  <a:lnTo>
                    <a:pt x="125" y="127"/>
                  </a:lnTo>
                  <a:lnTo>
                    <a:pt x="125" y="127"/>
                  </a:lnTo>
                  <a:lnTo>
                    <a:pt x="126" y="130"/>
                  </a:lnTo>
                  <a:lnTo>
                    <a:pt x="130" y="130"/>
                  </a:lnTo>
                  <a:lnTo>
                    <a:pt x="132" y="128"/>
                  </a:lnTo>
                  <a:lnTo>
                    <a:pt x="132" y="128"/>
                  </a:lnTo>
                  <a:lnTo>
                    <a:pt x="132" y="132"/>
                  </a:lnTo>
                  <a:lnTo>
                    <a:pt x="132" y="132"/>
                  </a:lnTo>
                  <a:lnTo>
                    <a:pt x="139" y="135"/>
                  </a:lnTo>
                  <a:lnTo>
                    <a:pt x="141" y="137"/>
                  </a:lnTo>
                  <a:lnTo>
                    <a:pt x="142" y="135"/>
                  </a:lnTo>
                  <a:lnTo>
                    <a:pt x="148" y="141"/>
                  </a:lnTo>
                  <a:lnTo>
                    <a:pt x="148" y="146"/>
                  </a:lnTo>
                  <a:lnTo>
                    <a:pt x="148" y="148"/>
                  </a:lnTo>
                  <a:lnTo>
                    <a:pt x="166" y="160"/>
                  </a:lnTo>
                  <a:lnTo>
                    <a:pt x="166" y="162"/>
                  </a:lnTo>
                  <a:lnTo>
                    <a:pt x="166" y="164"/>
                  </a:lnTo>
                  <a:lnTo>
                    <a:pt x="166" y="166"/>
                  </a:lnTo>
                  <a:lnTo>
                    <a:pt x="167" y="166"/>
                  </a:lnTo>
                  <a:lnTo>
                    <a:pt x="171" y="171"/>
                  </a:lnTo>
                  <a:lnTo>
                    <a:pt x="183" y="182"/>
                  </a:lnTo>
                  <a:lnTo>
                    <a:pt x="183" y="184"/>
                  </a:lnTo>
                  <a:lnTo>
                    <a:pt x="183" y="185"/>
                  </a:lnTo>
                  <a:lnTo>
                    <a:pt x="183" y="187"/>
                  </a:lnTo>
                  <a:lnTo>
                    <a:pt x="187" y="193"/>
                  </a:lnTo>
                  <a:lnTo>
                    <a:pt x="189" y="196"/>
                  </a:lnTo>
                  <a:lnTo>
                    <a:pt x="189" y="198"/>
                  </a:lnTo>
                  <a:lnTo>
                    <a:pt x="191" y="200"/>
                  </a:lnTo>
                  <a:lnTo>
                    <a:pt x="192" y="205"/>
                  </a:lnTo>
                  <a:lnTo>
                    <a:pt x="192" y="207"/>
                  </a:lnTo>
                  <a:lnTo>
                    <a:pt x="191" y="209"/>
                  </a:lnTo>
                  <a:lnTo>
                    <a:pt x="189" y="212"/>
                  </a:lnTo>
                  <a:lnTo>
                    <a:pt x="189" y="212"/>
                  </a:lnTo>
                  <a:lnTo>
                    <a:pt x="189" y="212"/>
                  </a:lnTo>
                  <a:lnTo>
                    <a:pt x="191" y="216"/>
                  </a:lnTo>
                  <a:lnTo>
                    <a:pt x="191" y="216"/>
                  </a:lnTo>
                  <a:lnTo>
                    <a:pt x="185" y="219"/>
                  </a:lnTo>
                  <a:lnTo>
                    <a:pt x="185" y="219"/>
                  </a:lnTo>
                  <a:lnTo>
                    <a:pt x="185" y="221"/>
                  </a:lnTo>
                  <a:lnTo>
                    <a:pt x="189" y="230"/>
                  </a:lnTo>
                  <a:lnTo>
                    <a:pt x="201" y="239"/>
                  </a:lnTo>
                  <a:lnTo>
                    <a:pt x="203" y="241"/>
                  </a:lnTo>
                  <a:lnTo>
                    <a:pt x="207" y="241"/>
                  </a:lnTo>
                  <a:lnTo>
                    <a:pt x="210" y="244"/>
                  </a:lnTo>
                  <a:lnTo>
                    <a:pt x="214" y="246"/>
                  </a:lnTo>
                  <a:lnTo>
                    <a:pt x="216" y="248"/>
                  </a:lnTo>
                  <a:lnTo>
                    <a:pt x="216" y="250"/>
                  </a:lnTo>
                  <a:lnTo>
                    <a:pt x="216" y="250"/>
                  </a:lnTo>
                  <a:lnTo>
                    <a:pt x="217" y="250"/>
                  </a:lnTo>
                  <a:lnTo>
                    <a:pt x="217" y="251"/>
                  </a:lnTo>
                  <a:lnTo>
                    <a:pt x="217" y="251"/>
                  </a:lnTo>
                  <a:lnTo>
                    <a:pt x="219" y="253"/>
                  </a:lnTo>
                  <a:lnTo>
                    <a:pt x="221" y="255"/>
                  </a:lnTo>
                  <a:lnTo>
                    <a:pt x="224" y="255"/>
                  </a:lnTo>
                  <a:lnTo>
                    <a:pt x="226" y="255"/>
                  </a:lnTo>
                  <a:lnTo>
                    <a:pt x="228" y="257"/>
                  </a:lnTo>
                  <a:lnTo>
                    <a:pt x="228" y="257"/>
                  </a:lnTo>
                  <a:lnTo>
                    <a:pt x="242" y="260"/>
                  </a:lnTo>
                  <a:lnTo>
                    <a:pt x="242" y="260"/>
                  </a:lnTo>
                  <a:lnTo>
                    <a:pt x="248" y="262"/>
                  </a:lnTo>
                  <a:lnTo>
                    <a:pt x="249" y="264"/>
                  </a:lnTo>
                  <a:lnTo>
                    <a:pt x="249" y="266"/>
                  </a:lnTo>
                  <a:lnTo>
                    <a:pt x="258" y="269"/>
                  </a:lnTo>
                  <a:lnTo>
                    <a:pt x="258" y="271"/>
                  </a:lnTo>
                  <a:lnTo>
                    <a:pt x="260" y="273"/>
                  </a:lnTo>
                  <a:lnTo>
                    <a:pt x="260" y="273"/>
                  </a:lnTo>
                  <a:lnTo>
                    <a:pt x="292" y="284"/>
                  </a:lnTo>
                  <a:lnTo>
                    <a:pt x="294" y="284"/>
                  </a:lnTo>
                  <a:lnTo>
                    <a:pt x="305" y="291"/>
                  </a:lnTo>
                  <a:lnTo>
                    <a:pt x="307" y="291"/>
                  </a:lnTo>
                  <a:lnTo>
                    <a:pt x="308" y="293"/>
                  </a:lnTo>
                  <a:lnTo>
                    <a:pt x="326" y="296"/>
                  </a:lnTo>
                  <a:lnTo>
                    <a:pt x="328" y="296"/>
                  </a:lnTo>
                  <a:lnTo>
                    <a:pt x="330" y="298"/>
                  </a:lnTo>
                  <a:lnTo>
                    <a:pt x="335" y="298"/>
                  </a:lnTo>
                  <a:lnTo>
                    <a:pt x="337" y="298"/>
                  </a:lnTo>
                  <a:lnTo>
                    <a:pt x="339" y="296"/>
                  </a:lnTo>
                  <a:lnTo>
                    <a:pt x="344" y="294"/>
                  </a:lnTo>
                  <a:lnTo>
                    <a:pt x="351" y="291"/>
                  </a:lnTo>
                  <a:lnTo>
                    <a:pt x="355" y="289"/>
                  </a:lnTo>
                  <a:lnTo>
                    <a:pt x="360" y="289"/>
                  </a:lnTo>
                  <a:lnTo>
                    <a:pt x="376" y="296"/>
                  </a:lnTo>
                  <a:lnTo>
                    <a:pt x="398" y="316"/>
                  </a:lnTo>
                  <a:lnTo>
                    <a:pt x="398" y="316"/>
                  </a:lnTo>
                  <a:lnTo>
                    <a:pt x="398" y="310"/>
                  </a:lnTo>
                  <a:lnTo>
                    <a:pt x="399" y="310"/>
                  </a:lnTo>
                  <a:lnTo>
                    <a:pt x="399" y="309"/>
                  </a:lnTo>
                  <a:lnTo>
                    <a:pt x="399" y="307"/>
                  </a:lnTo>
                  <a:lnTo>
                    <a:pt x="399" y="307"/>
                  </a:lnTo>
                  <a:lnTo>
                    <a:pt x="401" y="301"/>
                  </a:lnTo>
                  <a:lnTo>
                    <a:pt x="401" y="301"/>
                  </a:lnTo>
                  <a:lnTo>
                    <a:pt x="408" y="291"/>
                  </a:lnTo>
                  <a:lnTo>
                    <a:pt x="424" y="289"/>
                  </a:lnTo>
                  <a:lnTo>
                    <a:pt x="424" y="289"/>
                  </a:lnTo>
                  <a:lnTo>
                    <a:pt x="424" y="289"/>
                  </a:lnTo>
                  <a:lnTo>
                    <a:pt x="424" y="285"/>
                  </a:lnTo>
                  <a:lnTo>
                    <a:pt x="424" y="284"/>
                  </a:lnTo>
                  <a:lnTo>
                    <a:pt x="421" y="282"/>
                  </a:lnTo>
                  <a:lnTo>
                    <a:pt x="421" y="278"/>
                  </a:lnTo>
                  <a:lnTo>
                    <a:pt x="408" y="268"/>
                  </a:lnTo>
                  <a:lnTo>
                    <a:pt x="408" y="269"/>
                  </a:lnTo>
                  <a:lnTo>
                    <a:pt x="417" y="269"/>
                  </a:lnTo>
                  <a:lnTo>
                    <a:pt x="417" y="260"/>
                  </a:lnTo>
                  <a:lnTo>
                    <a:pt x="451" y="260"/>
                  </a:lnTo>
                  <a:lnTo>
                    <a:pt x="455" y="251"/>
                  </a:lnTo>
                  <a:lnTo>
                    <a:pt x="456" y="251"/>
                  </a:lnTo>
                  <a:lnTo>
                    <a:pt x="458" y="251"/>
                  </a:lnTo>
                  <a:lnTo>
                    <a:pt x="458" y="250"/>
                  </a:lnTo>
                  <a:lnTo>
                    <a:pt x="462" y="244"/>
                  </a:lnTo>
                  <a:lnTo>
                    <a:pt x="464" y="244"/>
                  </a:lnTo>
                  <a:lnTo>
                    <a:pt x="464" y="250"/>
                  </a:lnTo>
                  <a:lnTo>
                    <a:pt x="465" y="250"/>
                  </a:lnTo>
                  <a:lnTo>
                    <a:pt x="465" y="251"/>
                  </a:lnTo>
                  <a:lnTo>
                    <a:pt x="465" y="255"/>
                  </a:lnTo>
                  <a:lnTo>
                    <a:pt x="465" y="259"/>
                  </a:lnTo>
                  <a:lnTo>
                    <a:pt x="467" y="257"/>
                  </a:lnTo>
                  <a:lnTo>
                    <a:pt x="472" y="237"/>
                  </a:lnTo>
                  <a:lnTo>
                    <a:pt x="471" y="235"/>
                  </a:lnTo>
                  <a:lnTo>
                    <a:pt x="469" y="235"/>
                  </a:lnTo>
                  <a:lnTo>
                    <a:pt x="472" y="234"/>
                  </a:lnTo>
                  <a:lnTo>
                    <a:pt x="472" y="232"/>
                  </a:lnTo>
                  <a:lnTo>
                    <a:pt x="469" y="230"/>
                  </a:lnTo>
                  <a:lnTo>
                    <a:pt x="472" y="225"/>
                  </a:lnTo>
                  <a:lnTo>
                    <a:pt x="472" y="223"/>
                  </a:lnTo>
                  <a:lnTo>
                    <a:pt x="476" y="216"/>
                  </a:lnTo>
                  <a:lnTo>
                    <a:pt x="481" y="210"/>
                  </a:lnTo>
                  <a:lnTo>
                    <a:pt x="483" y="205"/>
                  </a:lnTo>
                  <a:lnTo>
                    <a:pt x="483" y="202"/>
                  </a:lnTo>
                  <a:lnTo>
                    <a:pt x="480" y="200"/>
                  </a:lnTo>
                  <a:lnTo>
                    <a:pt x="472" y="198"/>
                  </a:lnTo>
                  <a:lnTo>
                    <a:pt x="467" y="202"/>
                  </a:lnTo>
                  <a:lnTo>
                    <a:pt x="467" y="198"/>
                  </a:lnTo>
                  <a:lnTo>
                    <a:pt x="464" y="196"/>
                  </a:lnTo>
                  <a:lnTo>
                    <a:pt x="453" y="198"/>
                  </a:lnTo>
                  <a:lnTo>
                    <a:pt x="449" y="200"/>
                  </a:lnTo>
                  <a:lnTo>
                    <a:pt x="430" y="203"/>
                  </a:lnTo>
                  <a:lnTo>
                    <a:pt x="426" y="205"/>
                  </a:lnTo>
                  <a:lnTo>
                    <a:pt x="423" y="226"/>
                  </a:lnTo>
                  <a:lnTo>
                    <a:pt x="421" y="230"/>
                  </a:lnTo>
                  <a:lnTo>
                    <a:pt x="419" y="237"/>
                  </a:lnTo>
                  <a:lnTo>
                    <a:pt x="415" y="239"/>
                  </a:lnTo>
                  <a:lnTo>
                    <a:pt x="412" y="241"/>
                  </a:lnTo>
                  <a:lnTo>
                    <a:pt x="412" y="248"/>
                  </a:lnTo>
                  <a:lnTo>
                    <a:pt x="406" y="250"/>
                  </a:lnTo>
                  <a:lnTo>
                    <a:pt x="405" y="250"/>
                  </a:lnTo>
                  <a:lnTo>
                    <a:pt x="403" y="250"/>
                  </a:lnTo>
                  <a:lnTo>
                    <a:pt x="401" y="248"/>
                  </a:lnTo>
                  <a:lnTo>
                    <a:pt x="401" y="246"/>
                  </a:lnTo>
                  <a:lnTo>
                    <a:pt x="399" y="246"/>
                  </a:lnTo>
                  <a:lnTo>
                    <a:pt x="394" y="246"/>
                  </a:lnTo>
                  <a:lnTo>
                    <a:pt x="381" y="250"/>
                  </a:lnTo>
                  <a:lnTo>
                    <a:pt x="380" y="250"/>
                  </a:lnTo>
                  <a:lnTo>
                    <a:pt x="371" y="251"/>
                  </a:lnTo>
                  <a:lnTo>
                    <a:pt x="365" y="255"/>
                  </a:lnTo>
                  <a:lnTo>
                    <a:pt x="362" y="255"/>
                  </a:lnTo>
                  <a:lnTo>
                    <a:pt x="356" y="253"/>
                  </a:lnTo>
                  <a:lnTo>
                    <a:pt x="355" y="248"/>
                  </a:lnTo>
                  <a:lnTo>
                    <a:pt x="353" y="248"/>
                  </a:lnTo>
                  <a:lnTo>
                    <a:pt x="353" y="248"/>
                  </a:lnTo>
                  <a:lnTo>
                    <a:pt x="348" y="248"/>
                  </a:lnTo>
                  <a:lnTo>
                    <a:pt x="340" y="244"/>
                  </a:lnTo>
                  <a:lnTo>
                    <a:pt x="335" y="239"/>
                  </a:lnTo>
                  <a:lnTo>
                    <a:pt x="335" y="239"/>
                  </a:lnTo>
                  <a:lnTo>
                    <a:pt x="335" y="239"/>
                  </a:lnTo>
                  <a:lnTo>
                    <a:pt x="328" y="223"/>
                  </a:lnTo>
                  <a:lnTo>
                    <a:pt x="323" y="218"/>
                  </a:lnTo>
                  <a:lnTo>
                    <a:pt x="315" y="205"/>
                  </a:lnTo>
                  <a:lnTo>
                    <a:pt x="317" y="205"/>
                  </a:lnTo>
                  <a:lnTo>
                    <a:pt x="317" y="202"/>
                  </a:lnTo>
                  <a:lnTo>
                    <a:pt x="317" y="200"/>
                  </a:lnTo>
                  <a:lnTo>
                    <a:pt x="317" y="200"/>
                  </a:lnTo>
                  <a:lnTo>
                    <a:pt x="312" y="193"/>
                  </a:lnTo>
                  <a:lnTo>
                    <a:pt x="310" y="187"/>
                  </a:lnTo>
                  <a:lnTo>
                    <a:pt x="312" y="164"/>
                  </a:lnTo>
                  <a:lnTo>
                    <a:pt x="310" y="160"/>
                  </a:lnTo>
                  <a:lnTo>
                    <a:pt x="310" y="159"/>
                  </a:lnTo>
                  <a:lnTo>
                    <a:pt x="308" y="146"/>
                  </a:lnTo>
                  <a:lnTo>
                    <a:pt x="308" y="146"/>
                  </a:lnTo>
                  <a:lnTo>
                    <a:pt x="308" y="144"/>
                  </a:lnTo>
                  <a:lnTo>
                    <a:pt x="310" y="141"/>
                  </a:lnTo>
                  <a:lnTo>
                    <a:pt x="312" y="139"/>
                  </a:lnTo>
                  <a:lnTo>
                    <a:pt x="312" y="134"/>
                  </a:lnTo>
                  <a:lnTo>
                    <a:pt x="314" y="132"/>
                  </a:lnTo>
                  <a:lnTo>
                    <a:pt x="317" y="134"/>
                  </a:lnTo>
                  <a:lnTo>
                    <a:pt x="317" y="134"/>
                  </a:lnTo>
                  <a:lnTo>
                    <a:pt x="321" y="128"/>
                  </a:lnTo>
                  <a:lnTo>
                    <a:pt x="321" y="127"/>
                  </a:lnTo>
                  <a:lnTo>
                    <a:pt x="321" y="127"/>
                  </a:lnTo>
                  <a:lnTo>
                    <a:pt x="319" y="128"/>
                  </a:lnTo>
                  <a:lnTo>
                    <a:pt x="319" y="128"/>
                  </a:lnTo>
                  <a:lnTo>
                    <a:pt x="317" y="128"/>
                  </a:lnTo>
                  <a:lnTo>
                    <a:pt x="317" y="128"/>
                  </a:lnTo>
                  <a:lnTo>
                    <a:pt x="317" y="127"/>
                  </a:lnTo>
                  <a:lnTo>
                    <a:pt x="319" y="123"/>
                  </a:lnTo>
                  <a:lnTo>
                    <a:pt x="314" y="123"/>
                  </a:lnTo>
                  <a:lnTo>
                    <a:pt x="308" y="121"/>
                  </a:lnTo>
                  <a:lnTo>
                    <a:pt x="301" y="119"/>
                  </a:lnTo>
                  <a:lnTo>
                    <a:pt x="298" y="118"/>
                  </a:lnTo>
                  <a:lnTo>
                    <a:pt x="292" y="118"/>
                  </a:lnTo>
                  <a:lnTo>
                    <a:pt x="289" y="114"/>
                  </a:lnTo>
                  <a:lnTo>
                    <a:pt x="283" y="107"/>
                  </a:lnTo>
                  <a:lnTo>
                    <a:pt x="278" y="93"/>
                  </a:lnTo>
                  <a:lnTo>
                    <a:pt x="274" y="89"/>
                  </a:lnTo>
                  <a:lnTo>
                    <a:pt x="271" y="84"/>
                  </a:lnTo>
                  <a:lnTo>
                    <a:pt x="265" y="78"/>
                  </a:lnTo>
                  <a:lnTo>
                    <a:pt x="260" y="66"/>
                  </a:lnTo>
                  <a:lnTo>
                    <a:pt x="248" y="52"/>
                  </a:lnTo>
                  <a:lnTo>
                    <a:pt x="235" y="53"/>
                  </a:lnTo>
                  <a:lnTo>
                    <a:pt x="232" y="52"/>
                  </a:lnTo>
                  <a:lnTo>
                    <a:pt x="230" y="53"/>
                  </a:lnTo>
                  <a:lnTo>
                    <a:pt x="221" y="68"/>
                  </a:lnTo>
                  <a:lnTo>
                    <a:pt x="214" y="66"/>
                  </a:lnTo>
                  <a:lnTo>
                    <a:pt x="198" y="52"/>
                  </a:lnTo>
                  <a:lnTo>
                    <a:pt x="194" y="37"/>
                  </a:lnTo>
                  <a:lnTo>
                    <a:pt x="180" y="27"/>
                  </a:lnTo>
                  <a:lnTo>
                    <a:pt x="176" y="23"/>
                  </a:lnTo>
                  <a:lnTo>
                    <a:pt x="173" y="21"/>
                  </a:lnTo>
                  <a:lnTo>
                    <a:pt x="171" y="18"/>
                  </a:lnTo>
                  <a:lnTo>
                    <a:pt x="167" y="16"/>
                  </a:lnTo>
                  <a:lnTo>
                    <a:pt x="141" y="16"/>
                  </a:lnTo>
                  <a:lnTo>
                    <a:pt x="141" y="25"/>
                  </a:lnTo>
                  <a:lnTo>
                    <a:pt x="98" y="25"/>
                  </a:lnTo>
                  <a:lnTo>
                    <a:pt x="37" y="2"/>
                  </a:lnTo>
                  <a:lnTo>
                    <a:pt x="35" y="0"/>
                  </a:lnTo>
                  <a:lnTo>
                    <a:pt x="0" y="3"/>
                  </a:lnTo>
                  <a:lnTo>
                    <a:pt x="1" y="5"/>
                  </a:lnTo>
                  <a:lnTo>
                    <a:pt x="3" y="7"/>
                  </a:lnTo>
                  <a:lnTo>
                    <a:pt x="3" y="9"/>
                  </a:lnTo>
                  <a:lnTo>
                    <a:pt x="5" y="11"/>
                  </a:lnTo>
                  <a:lnTo>
                    <a:pt x="7" y="14"/>
                  </a:lnTo>
                  <a:lnTo>
                    <a:pt x="7" y="14"/>
                  </a:lnTo>
                  <a:lnTo>
                    <a:pt x="7" y="14"/>
                  </a:lnTo>
                  <a:lnTo>
                    <a:pt x="9" y="16"/>
                  </a:lnTo>
                  <a:lnTo>
                    <a:pt x="9" y="21"/>
                  </a:lnTo>
                  <a:lnTo>
                    <a:pt x="14" y="30"/>
                  </a:lnTo>
                  <a:lnTo>
                    <a:pt x="14" y="32"/>
                  </a:lnTo>
                  <a:lnTo>
                    <a:pt x="16" y="32"/>
                  </a:lnTo>
                  <a:lnTo>
                    <a:pt x="16" y="34"/>
                  </a:lnTo>
                  <a:lnTo>
                    <a:pt x="17" y="34"/>
                  </a:lnTo>
                  <a:lnTo>
                    <a:pt x="19" y="39"/>
                  </a:lnTo>
                  <a:lnTo>
                    <a:pt x="19" y="43"/>
                  </a:lnTo>
                  <a:lnTo>
                    <a:pt x="19" y="43"/>
                  </a:lnTo>
                  <a:lnTo>
                    <a:pt x="21" y="43"/>
                  </a:lnTo>
                  <a:lnTo>
                    <a:pt x="21" y="43"/>
                  </a:lnTo>
                  <a:lnTo>
                    <a:pt x="25" y="53"/>
                  </a:lnTo>
                  <a:lnTo>
                    <a:pt x="25" y="55"/>
                  </a:lnTo>
                  <a:lnTo>
                    <a:pt x="28" y="57"/>
                  </a:lnTo>
                  <a:lnTo>
                    <a:pt x="28" y="57"/>
                  </a:lnTo>
                  <a:lnTo>
                    <a:pt x="30" y="57"/>
                  </a:lnTo>
                  <a:lnTo>
                    <a:pt x="34" y="61"/>
                  </a:lnTo>
                  <a:lnTo>
                    <a:pt x="35" y="61"/>
                  </a:lnTo>
                  <a:lnTo>
                    <a:pt x="39" y="66"/>
                  </a:lnTo>
                  <a:lnTo>
                    <a:pt x="39" y="66"/>
                  </a:lnTo>
                  <a:lnTo>
                    <a:pt x="42" y="69"/>
                  </a:lnTo>
                  <a:lnTo>
                    <a:pt x="44" y="71"/>
                  </a:lnTo>
                  <a:lnTo>
                    <a:pt x="50" y="78"/>
                  </a:lnTo>
                  <a:lnTo>
                    <a:pt x="50" y="80"/>
                  </a:lnTo>
                  <a:lnTo>
                    <a:pt x="50" y="82"/>
                  </a:lnTo>
                  <a:lnTo>
                    <a:pt x="51" y="84"/>
                  </a:lnTo>
                  <a:lnTo>
                    <a:pt x="50" y="84"/>
                  </a:lnTo>
                  <a:lnTo>
                    <a:pt x="50" y="86"/>
                  </a:lnTo>
                  <a:lnTo>
                    <a:pt x="50" y="86"/>
                  </a:lnTo>
                  <a:lnTo>
                    <a:pt x="48" y="87"/>
                  </a:lnTo>
                  <a:lnTo>
                    <a:pt x="48" y="89"/>
                  </a:lnTo>
                  <a:lnTo>
                    <a:pt x="48" y="89"/>
                  </a:lnTo>
                  <a:lnTo>
                    <a:pt x="48" y="91"/>
                  </a:lnTo>
                  <a:lnTo>
                    <a:pt x="46" y="89"/>
                  </a:lnTo>
                  <a:lnTo>
                    <a:pt x="41" y="91"/>
                  </a:lnTo>
                  <a:lnTo>
                    <a:pt x="35" y="89"/>
                  </a:lnTo>
                  <a:lnTo>
                    <a:pt x="35" y="93"/>
                  </a:lnTo>
                  <a:lnTo>
                    <a:pt x="35" y="93"/>
                  </a:lnTo>
                  <a:lnTo>
                    <a:pt x="37" y="91"/>
                  </a:lnTo>
                  <a:lnTo>
                    <a:pt x="41" y="94"/>
                  </a:lnTo>
                  <a:lnTo>
                    <a:pt x="42" y="96"/>
                  </a:lnTo>
                  <a:lnTo>
                    <a:pt x="44" y="96"/>
                  </a:lnTo>
                  <a:lnTo>
                    <a:pt x="44" y="100"/>
                  </a:lnTo>
                  <a:lnTo>
                    <a:pt x="46" y="102"/>
                  </a:lnTo>
                  <a:lnTo>
                    <a:pt x="48" y="102"/>
                  </a:lnTo>
                  <a:lnTo>
                    <a:pt x="50" y="102"/>
                  </a:lnTo>
                  <a:lnTo>
                    <a:pt x="51" y="103"/>
                  </a:lnTo>
                  <a:lnTo>
                    <a:pt x="55" y="105"/>
                  </a:lnTo>
                  <a:lnTo>
                    <a:pt x="57" y="107"/>
                  </a:lnTo>
                  <a:lnTo>
                    <a:pt x="58" y="109"/>
                  </a:lnTo>
                  <a:lnTo>
                    <a:pt x="62" y="109"/>
                  </a:lnTo>
                  <a:lnTo>
                    <a:pt x="66" y="105"/>
                  </a:lnTo>
                  <a:lnTo>
                    <a:pt x="66" y="107"/>
                  </a:lnTo>
                  <a:lnTo>
                    <a:pt x="66" y="109"/>
                  </a:lnTo>
                  <a:lnTo>
                    <a:pt x="69" y="116"/>
                  </a:lnTo>
                  <a:lnTo>
                    <a:pt x="75" y="118"/>
                  </a:lnTo>
                  <a:lnTo>
                    <a:pt x="76" y="118"/>
                  </a:lnTo>
                  <a:lnTo>
                    <a:pt x="80" y="127"/>
                  </a:lnTo>
                  <a:lnTo>
                    <a:pt x="82" y="135"/>
                  </a:lnTo>
                  <a:lnTo>
                    <a:pt x="80" y="143"/>
                  </a:lnTo>
                  <a:lnTo>
                    <a:pt x="80" y="144"/>
                  </a:lnTo>
                  <a:lnTo>
                    <a:pt x="80" y="143"/>
                  </a:lnTo>
                  <a:lnTo>
                    <a:pt x="80" y="143"/>
                  </a:lnTo>
                  <a:lnTo>
                    <a:pt x="82" y="144"/>
                  </a:lnTo>
                  <a:lnTo>
                    <a:pt x="83" y="144"/>
                  </a:lnTo>
                  <a:lnTo>
                    <a:pt x="85" y="144"/>
                  </a:lnTo>
                  <a:lnTo>
                    <a:pt x="85" y="146"/>
                  </a:lnTo>
                  <a:lnTo>
                    <a:pt x="85" y="148"/>
                  </a:lnTo>
                  <a:lnTo>
                    <a:pt x="89" y="148"/>
                  </a:lnTo>
                  <a:lnTo>
                    <a:pt x="89" y="150"/>
                  </a:lnTo>
                  <a:lnTo>
                    <a:pt x="105" y="162"/>
                  </a:lnTo>
                  <a:lnTo>
                    <a:pt x="107" y="164"/>
                  </a:lnTo>
                  <a:lnTo>
                    <a:pt x="110" y="168"/>
                  </a:lnTo>
                  <a:lnTo>
                    <a:pt x="114" y="175"/>
                  </a:lnTo>
                  <a:lnTo>
                    <a:pt x="116" y="177"/>
                  </a:lnTo>
                  <a:lnTo>
                    <a:pt x="116" y="177"/>
                  </a:lnTo>
                  <a:lnTo>
                    <a:pt x="117" y="175"/>
                  </a:lnTo>
                  <a:lnTo>
                    <a:pt x="121" y="173"/>
                  </a:lnTo>
                  <a:lnTo>
                    <a:pt x="123" y="169"/>
                  </a:lnTo>
                  <a:lnTo>
                    <a:pt x="125" y="168"/>
                  </a:lnTo>
                  <a:lnTo>
                    <a:pt x="123" y="166"/>
                  </a:lnTo>
                  <a:lnTo>
                    <a:pt x="117" y="159"/>
                  </a:lnTo>
                  <a:lnTo>
                    <a:pt x="117" y="157"/>
                  </a:lnTo>
                  <a:lnTo>
                    <a:pt x="112" y="152"/>
                  </a:lnTo>
                  <a:lnTo>
                    <a:pt x="108" y="155"/>
                  </a:lnTo>
                  <a:lnTo>
                    <a:pt x="107" y="153"/>
                  </a:lnTo>
                  <a:lnTo>
                    <a:pt x="105" y="152"/>
                  </a:lnTo>
                  <a:lnTo>
                    <a:pt x="103" y="148"/>
                  </a:lnTo>
                  <a:lnTo>
                    <a:pt x="103" y="143"/>
                  </a:lnTo>
                  <a:lnTo>
                    <a:pt x="100" y="135"/>
                  </a:lnTo>
                  <a:lnTo>
                    <a:pt x="100" y="137"/>
                  </a:lnTo>
                  <a:lnTo>
                    <a:pt x="100" y="132"/>
                  </a:lnTo>
                  <a:lnTo>
                    <a:pt x="98" y="130"/>
                  </a:lnTo>
                  <a:lnTo>
                    <a:pt x="94" y="127"/>
                  </a:lnTo>
                  <a:lnTo>
                    <a:pt x="94" y="118"/>
                  </a:lnTo>
                  <a:lnTo>
                    <a:pt x="92" y="118"/>
                  </a:lnTo>
                  <a:lnTo>
                    <a:pt x="92" y="114"/>
                  </a:lnTo>
                  <a:lnTo>
                    <a:pt x="91" y="111"/>
                  </a:lnTo>
                  <a:lnTo>
                    <a:pt x="87" y="107"/>
                  </a:lnTo>
                  <a:lnTo>
                    <a:pt x="85" y="107"/>
                  </a:lnTo>
                  <a:lnTo>
                    <a:pt x="87" y="111"/>
                  </a:lnTo>
                  <a:lnTo>
                    <a:pt x="87" y="112"/>
                  </a:lnTo>
                  <a:lnTo>
                    <a:pt x="87" y="112"/>
                  </a:lnTo>
                  <a:lnTo>
                    <a:pt x="85" y="111"/>
                  </a:lnTo>
                  <a:lnTo>
                    <a:pt x="85" y="109"/>
                  </a:lnTo>
                  <a:lnTo>
                    <a:pt x="83" y="105"/>
                  </a:lnTo>
                  <a:lnTo>
                    <a:pt x="83" y="103"/>
                  </a:lnTo>
                  <a:lnTo>
                    <a:pt x="82" y="103"/>
                  </a:lnTo>
                  <a:lnTo>
                    <a:pt x="80" y="102"/>
                  </a:lnTo>
                  <a:lnTo>
                    <a:pt x="80" y="98"/>
                  </a:lnTo>
                  <a:lnTo>
                    <a:pt x="78" y="96"/>
                  </a:lnTo>
                  <a:lnTo>
                    <a:pt x="73" y="89"/>
                  </a:lnTo>
                  <a:lnTo>
                    <a:pt x="69" y="80"/>
                  </a:lnTo>
                  <a:lnTo>
                    <a:pt x="69" y="80"/>
                  </a:lnTo>
                  <a:lnTo>
                    <a:pt x="69" y="78"/>
                  </a:lnTo>
                  <a:lnTo>
                    <a:pt x="67" y="78"/>
                  </a:lnTo>
                  <a:lnTo>
                    <a:pt x="67" y="78"/>
                  </a:lnTo>
                  <a:lnTo>
                    <a:pt x="64" y="71"/>
                  </a:lnTo>
                  <a:lnTo>
                    <a:pt x="64" y="71"/>
                  </a:lnTo>
                  <a:lnTo>
                    <a:pt x="62" y="71"/>
                  </a:lnTo>
                  <a:lnTo>
                    <a:pt x="60" y="69"/>
                  </a:lnTo>
                  <a:lnTo>
                    <a:pt x="60" y="69"/>
                  </a:lnTo>
                  <a:lnTo>
                    <a:pt x="57" y="66"/>
                  </a:lnTo>
                  <a:lnTo>
                    <a:pt x="57" y="62"/>
                  </a:lnTo>
                  <a:lnTo>
                    <a:pt x="50" y="57"/>
                  </a:lnTo>
                  <a:lnTo>
                    <a:pt x="50" y="55"/>
                  </a:lnTo>
                  <a:lnTo>
                    <a:pt x="48" y="55"/>
                  </a:lnTo>
                  <a:lnTo>
                    <a:pt x="46" y="55"/>
                  </a:lnTo>
                  <a:lnTo>
                    <a:pt x="42" y="48"/>
                  </a:lnTo>
                  <a:lnTo>
                    <a:pt x="41" y="34"/>
                  </a:lnTo>
                  <a:lnTo>
                    <a:pt x="39" y="30"/>
                  </a:lnTo>
                  <a:lnTo>
                    <a:pt x="37" y="21"/>
                  </a:lnTo>
                  <a:lnTo>
                    <a:pt x="37" y="18"/>
                  </a:lnTo>
                  <a:lnTo>
                    <a:pt x="37" y="16"/>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33" name="Freeform 5953"/>
            <p:cNvSpPr>
              <a:spLocks/>
            </p:cNvSpPr>
            <p:nvPr/>
          </p:nvSpPr>
          <p:spPr bwMode="auto">
            <a:xfrm>
              <a:off x="1431" y="2508"/>
              <a:ext cx="195" cy="264"/>
            </a:xfrm>
            <a:custGeom>
              <a:avLst/>
              <a:gdLst/>
              <a:ahLst/>
              <a:cxnLst>
                <a:cxn ang="0">
                  <a:pos x="125" y="4"/>
                </a:cxn>
                <a:cxn ang="0">
                  <a:pos x="116" y="0"/>
                </a:cxn>
                <a:cxn ang="0">
                  <a:pos x="112" y="4"/>
                </a:cxn>
                <a:cxn ang="0">
                  <a:pos x="86" y="18"/>
                </a:cxn>
                <a:cxn ang="0">
                  <a:pos x="73" y="27"/>
                </a:cxn>
                <a:cxn ang="0">
                  <a:pos x="64" y="24"/>
                </a:cxn>
                <a:cxn ang="0">
                  <a:pos x="54" y="47"/>
                </a:cxn>
                <a:cxn ang="0">
                  <a:pos x="36" y="61"/>
                </a:cxn>
                <a:cxn ang="0">
                  <a:pos x="36" y="70"/>
                </a:cxn>
                <a:cxn ang="0">
                  <a:pos x="25" y="61"/>
                </a:cxn>
                <a:cxn ang="0">
                  <a:pos x="27" y="65"/>
                </a:cxn>
                <a:cxn ang="0">
                  <a:pos x="29" y="70"/>
                </a:cxn>
                <a:cxn ang="0">
                  <a:pos x="21" y="77"/>
                </a:cxn>
                <a:cxn ang="0">
                  <a:pos x="18" y="82"/>
                </a:cxn>
                <a:cxn ang="0">
                  <a:pos x="27" y="107"/>
                </a:cxn>
                <a:cxn ang="0">
                  <a:pos x="25" y="134"/>
                </a:cxn>
                <a:cxn ang="0">
                  <a:pos x="34" y="136"/>
                </a:cxn>
                <a:cxn ang="0">
                  <a:pos x="21" y="154"/>
                </a:cxn>
                <a:cxn ang="0">
                  <a:pos x="9" y="159"/>
                </a:cxn>
                <a:cxn ang="0">
                  <a:pos x="4" y="170"/>
                </a:cxn>
                <a:cxn ang="0">
                  <a:pos x="2" y="177"/>
                </a:cxn>
                <a:cxn ang="0">
                  <a:pos x="29" y="195"/>
                </a:cxn>
                <a:cxn ang="0">
                  <a:pos x="48" y="193"/>
                </a:cxn>
                <a:cxn ang="0">
                  <a:pos x="70" y="206"/>
                </a:cxn>
                <a:cxn ang="0">
                  <a:pos x="79" y="215"/>
                </a:cxn>
                <a:cxn ang="0">
                  <a:pos x="84" y="216"/>
                </a:cxn>
                <a:cxn ang="0">
                  <a:pos x="88" y="227"/>
                </a:cxn>
                <a:cxn ang="0">
                  <a:pos x="93" y="234"/>
                </a:cxn>
                <a:cxn ang="0">
                  <a:pos x="104" y="238"/>
                </a:cxn>
                <a:cxn ang="0">
                  <a:pos x="111" y="238"/>
                </a:cxn>
                <a:cxn ang="0">
                  <a:pos x="120" y="236"/>
                </a:cxn>
                <a:cxn ang="0">
                  <a:pos x="127" y="234"/>
                </a:cxn>
                <a:cxn ang="0">
                  <a:pos x="143" y="245"/>
                </a:cxn>
                <a:cxn ang="0">
                  <a:pos x="136" y="261"/>
                </a:cxn>
                <a:cxn ang="0">
                  <a:pos x="145" y="264"/>
                </a:cxn>
                <a:cxn ang="0">
                  <a:pos x="146" y="254"/>
                </a:cxn>
                <a:cxn ang="0">
                  <a:pos x="152" y="211"/>
                </a:cxn>
                <a:cxn ang="0">
                  <a:pos x="155" y="190"/>
                </a:cxn>
                <a:cxn ang="0">
                  <a:pos x="157" y="190"/>
                </a:cxn>
                <a:cxn ang="0">
                  <a:pos x="152" y="182"/>
                </a:cxn>
                <a:cxn ang="0">
                  <a:pos x="146" y="181"/>
                </a:cxn>
                <a:cxn ang="0">
                  <a:pos x="171" y="172"/>
                </a:cxn>
                <a:cxn ang="0">
                  <a:pos x="173" y="168"/>
                </a:cxn>
                <a:cxn ang="0">
                  <a:pos x="182" y="166"/>
                </a:cxn>
                <a:cxn ang="0">
                  <a:pos x="191" y="181"/>
                </a:cxn>
                <a:cxn ang="0">
                  <a:pos x="180" y="154"/>
                </a:cxn>
                <a:cxn ang="0">
                  <a:pos x="187" y="147"/>
                </a:cxn>
                <a:cxn ang="0">
                  <a:pos x="187" y="141"/>
                </a:cxn>
                <a:cxn ang="0">
                  <a:pos x="180" y="134"/>
                </a:cxn>
                <a:cxn ang="0">
                  <a:pos x="179" y="120"/>
                </a:cxn>
                <a:cxn ang="0">
                  <a:pos x="182" y="107"/>
                </a:cxn>
                <a:cxn ang="0">
                  <a:pos x="184" y="100"/>
                </a:cxn>
                <a:cxn ang="0">
                  <a:pos x="166" y="102"/>
                </a:cxn>
                <a:cxn ang="0">
                  <a:pos x="154" y="102"/>
                </a:cxn>
                <a:cxn ang="0">
                  <a:pos x="145" y="88"/>
                </a:cxn>
                <a:cxn ang="0">
                  <a:pos x="111" y="82"/>
                </a:cxn>
                <a:cxn ang="0">
                  <a:pos x="105" y="68"/>
                </a:cxn>
                <a:cxn ang="0">
                  <a:pos x="102" y="61"/>
                </a:cxn>
                <a:cxn ang="0">
                  <a:pos x="98" y="31"/>
                </a:cxn>
              </a:cxnLst>
              <a:rect l="0" t="0" r="r" b="b"/>
              <a:pathLst>
                <a:path w="195" h="264">
                  <a:moveTo>
                    <a:pt x="123" y="9"/>
                  </a:moveTo>
                  <a:lnTo>
                    <a:pt x="125" y="8"/>
                  </a:lnTo>
                  <a:lnTo>
                    <a:pt x="125" y="6"/>
                  </a:lnTo>
                  <a:lnTo>
                    <a:pt x="125" y="4"/>
                  </a:lnTo>
                  <a:lnTo>
                    <a:pt x="123" y="2"/>
                  </a:lnTo>
                  <a:lnTo>
                    <a:pt x="118" y="0"/>
                  </a:lnTo>
                  <a:lnTo>
                    <a:pt x="116" y="0"/>
                  </a:lnTo>
                  <a:lnTo>
                    <a:pt x="116" y="0"/>
                  </a:lnTo>
                  <a:lnTo>
                    <a:pt x="114" y="0"/>
                  </a:lnTo>
                  <a:lnTo>
                    <a:pt x="114" y="4"/>
                  </a:lnTo>
                  <a:lnTo>
                    <a:pt x="112" y="4"/>
                  </a:lnTo>
                  <a:lnTo>
                    <a:pt x="112" y="4"/>
                  </a:lnTo>
                  <a:lnTo>
                    <a:pt x="111" y="4"/>
                  </a:lnTo>
                  <a:lnTo>
                    <a:pt x="111" y="6"/>
                  </a:lnTo>
                  <a:lnTo>
                    <a:pt x="109" y="9"/>
                  </a:lnTo>
                  <a:lnTo>
                    <a:pt x="86" y="18"/>
                  </a:lnTo>
                  <a:lnTo>
                    <a:pt x="77" y="18"/>
                  </a:lnTo>
                  <a:lnTo>
                    <a:pt x="77" y="18"/>
                  </a:lnTo>
                  <a:lnTo>
                    <a:pt x="73" y="25"/>
                  </a:lnTo>
                  <a:lnTo>
                    <a:pt x="73" y="27"/>
                  </a:lnTo>
                  <a:lnTo>
                    <a:pt x="71" y="27"/>
                  </a:lnTo>
                  <a:lnTo>
                    <a:pt x="71" y="24"/>
                  </a:lnTo>
                  <a:lnTo>
                    <a:pt x="71" y="24"/>
                  </a:lnTo>
                  <a:lnTo>
                    <a:pt x="64" y="24"/>
                  </a:lnTo>
                  <a:lnTo>
                    <a:pt x="64" y="24"/>
                  </a:lnTo>
                  <a:lnTo>
                    <a:pt x="55" y="29"/>
                  </a:lnTo>
                  <a:lnTo>
                    <a:pt x="55" y="31"/>
                  </a:lnTo>
                  <a:lnTo>
                    <a:pt x="54" y="47"/>
                  </a:lnTo>
                  <a:lnTo>
                    <a:pt x="52" y="49"/>
                  </a:lnTo>
                  <a:lnTo>
                    <a:pt x="46" y="49"/>
                  </a:lnTo>
                  <a:lnTo>
                    <a:pt x="39" y="58"/>
                  </a:lnTo>
                  <a:lnTo>
                    <a:pt x="36" y="61"/>
                  </a:lnTo>
                  <a:lnTo>
                    <a:pt x="34" y="61"/>
                  </a:lnTo>
                  <a:lnTo>
                    <a:pt x="34" y="63"/>
                  </a:lnTo>
                  <a:lnTo>
                    <a:pt x="36" y="63"/>
                  </a:lnTo>
                  <a:lnTo>
                    <a:pt x="36" y="70"/>
                  </a:lnTo>
                  <a:lnTo>
                    <a:pt x="36" y="72"/>
                  </a:lnTo>
                  <a:lnTo>
                    <a:pt x="36" y="72"/>
                  </a:lnTo>
                  <a:lnTo>
                    <a:pt x="34" y="70"/>
                  </a:lnTo>
                  <a:lnTo>
                    <a:pt x="25" y="61"/>
                  </a:lnTo>
                  <a:lnTo>
                    <a:pt x="25" y="61"/>
                  </a:lnTo>
                  <a:lnTo>
                    <a:pt x="25" y="65"/>
                  </a:lnTo>
                  <a:lnTo>
                    <a:pt x="25" y="65"/>
                  </a:lnTo>
                  <a:lnTo>
                    <a:pt x="27" y="65"/>
                  </a:lnTo>
                  <a:lnTo>
                    <a:pt x="27" y="68"/>
                  </a:lnTo>
                  <a:lnTo>
                    <a:pt x="27" y="70"/>
                  </a:lnTo>
                  <a:lnTo>
                    <a:pt x="29" y="70"/>
                  </a:lnTo>
                  <a:lnTo>
                    <a:pt x="29" y="70"/>
                  </a:lnTo>
                  <a:lnTo>
                    <a:pt x="29" y="72"/>
                  </a:lnTo>
                  <a:lnTo>
                    <a:pt x="23" y="77"/>
                  </a:lnTo>
                  <a:lnTo>
                    <a:pt x="21" y="77"/>
                  </a:lnTo>
                  <a:lnTo>
                    <a:pt x="21" y="77"/>
                  </a:lnTo>
                  <a:lnTo>
                    <a:pt x="21" y="79"/>
                  </a:lnTo>
                  <a:lnTo>
                    <a:pt x="18" y="81"/>
                  </a:lnTo>
                  <a:lnTo>
                    <a:pt x="18" y="82"/>
                  </a:lnTo>
                  <a:lnTo>
                    <a:pt x="18" y="82"/>
                  </a:lnTo>
                  <a:lnTo>
                    <a:pt x="21" y="90"/>
                  </a:lnTo>
                  <a:lnTo>
                    <a:pt x="25" y="93"/>
                  </a:lnTo>
                  <a:lnTo>
                    <a:pt x="25" y="95"/>
                  </a:lnTo>
                  <a:lnTo>
                    <a:pt x="27" y="107"/>
                  </a:lnTo>
                  <a:lnTo>
                    <a:pt x="25" y="111"/>
                  </a:lnTo>
                  <a:lnTo>
                    <a:pt x="25" y="113"/>
                  </a:lnTo>
                  <a:lnTo>
                    <a:pt x="27" y="127"/>
                  </a:lnTo>
                  <a:lnTo>
                    <a:pt x="25" y="134"/>
                  </a:lnTo>
                  <a:lnTo>
                    <a:pt x="25" y="136"/>
                  </a:lnTo>
                  <a:lnTo>
                    <a:pt x="27" y="138"/>
                  </a:lnTo>
                  <a:lnTo>
                    <a:pt x="30" y="138"/>
                  </a:lnTo>
                  <a:lnTo>
                    <a:pt x="34" y="136"/>
                  </a:lnTo>
                  <a:lnTo>
                    <a:pt x="34" y="138"/>
                  </a:lnTo>
                  <a:lnTo>
                    <a:pt x="32" y="140"/>
                  </a:lnTo>
                  <a:lnTo>
                    <a:pt x="25" y="147"/>
                  </a:lnTo>
                  <a:lnTo>
                    <a:pt x="21" y="154"/>
                  </a:lnTo>
                  <a:lnTo>
                    <a:pt x="21" y="156"/>
                  </a:lnTo>
                  <a:lnTo>
                    <a:pt x="16" y="157"/>
                  </a:lnTo>
                  <a:lnTo>
                    <a:pt x="13" y="157"/>
                  </a:lnTo>
                  <a:lnTo>
                    <a:pt x="9" y="159"/>
                  </a:lnTo>
                  <a:lnTo>
                    <a:pt x="5" y="166"/>
                  </a:lnTo>
                  <a:lnTo>
                    <a:pt x="7" y="168"/>
                  </a:lnTo>
                  <a:lnTo>
                    <a:pt x="7" y="170"/>
                  </a:lnTo>
                  <a:lnTo>
                    <a:pt x="4" y="170"/>
                  </a:lnTo>
                  <a:lnTo>
                    <a:pt x="2" y="172"/>
                  </a:lnTo>
                  <a:lnTo>
                    <a:pt x="0" y="173"/>
                  </a:lnTo>
                  <a:lnTo>
                    <a:pt x="0" y="175"/>
                  </a:lnTo>
                  <a:lnTo>
                    <a:pt x="2" y="177"/>
                  </a:lnTo>
                  <a:lnTo>
                    <a:pt x="2" y="177"/>
                  </a:lnTo>
                  <a:lnTo>
                    <a:pt x="4" y="179"/>
                  </a:lnTo>
                  <a:lnTo>
                    <a:pt x="25" y="190"/>
                  </a:lnTo>
                  <a:lnTo>
                    <a:pt x="29" y="195"/>
                  </a:lnTo>
                  <a:lnTo>
                    <a:pt x="45" y="197"/>
                  </a:lnTo>
                  <a:lnTo>
                    <a:pt x="45" y="195"/>
                  </a:lnTo>
                  <a:lnTo>
                    <a:pt x="46" y="193"/>
                  </a:lnTo>
                  <a:lnTo>
                    <a:pt x="48" y="193"/>
                  </a:lnTo>
                  <a:lnTo>
                    <a:pt x="57" y="200"/>
                  </a:lnTo>
                  <a:lnTo>
                    <a:pt x="66" y="202"/>
                  </a:lnTo>
                  <a:lnTo>
                    <a:pt x="68" y="202"/>
                  </a:lnTo>
                  <a:lnTo>
                    <a:pt x="70" y="206"/>
                  </a:lnTo>
                  <a:lnTo>
                    <a:pt x="70" y="206"/>
                  </a:lnTo>
                  <a:lnTo>
                    <a:pt x="73" y="207"/>
                  </a:lnTo>
                  <a:lnTo>
                    <a:pt x="77" y="213"/>
                  </a:lnTo>
                  <a:lnTo>
                    <a:pt x="79" y="215"/>
                  </a:lnTo>
                  <a:lnTo>
                    <a:pt x="79" y="216"/>
                  </a:lnTo>
                  <a:lnTo>
                    <a:pt x="80" y="216"/>
                  </a:lnTo>
                  <a:lnTo>
                    <a:pt x="82" y="216"/>
                  </a:lnTo>
                  <a:lnTo>
                    <a:pt x="84" y="216"/>
                  </a:lnTo>
                  <a:lnTo>
                    <a:pt x="86" y="218"/>
                  </a:lnTo>
                  <a:lnTo>
                    <a:pt x="86" y="220"/>
                  </a:lnTo>
                  <a:lnTo>
                    <a:pt x="88" y="227"/>
                  </a:lnTo>
                  <a:lnTo>
                    <a:pt x="88" y="227"/>
                  </a:lnTo>
                  <a:lnTo>
                    <a:pt x="89" y="227"/>
                  </a:lnTo>
                  <a:lnTo>
                    <a:pt x="91" y="227"/>
                  </a:lnTo>
                  <a:lnTo>
                    <a:pt x="93" y="229"/>
                  </a:lnTo>
                  <a:lnTo>
                    <a:pt x="93" y="234"/>
                  </a:lnTo>
                  <a:lnTo>
                    <a:pt x="95" y="238"/>
                  </a:lnTo>
                  <a:lnTo>
                    <a:pt x="98" y="238"/>
                  </a:lnTo>
                  <a:lnTo>
                    <a:pt x="100" y="238"/>
                  </a:lnTo>
                  <a:lnTo>
                    <a:pt x="104" y="238"/>
                  </a:lnTo>
                  <a:lnTo>
                    <a:pt x="105" y="240"/>
                  </a:lnTo>
                  <a:lnTo>
                    <a:pt x="109" y="240"/>
                  </a:lnTo>
                  <a:lnTo>
                    <a:pt x="111" y="238"/>
                  </a:lnTo>
                  <a:lnTo>
                    <a:pt x="111" y="238"/>
                  </a:lnTo>
                  <a:lnTo>
                    <a:pt x="112" y="236"/>
                  </a:lnTo>
                  <a:lnTo>
                    <a:pt x="112" y="236"/>
                  </a:lnTo>
                  <a:lnTo>
                    <a:pt x="114" y="234"/>
                  </a:lnTo>
                  <a:lnTo>
                    <a:pt x="120" y="236"/>
                  </a:lnTo>
                  <a:lnTo>
                    <a:pt x="121" y="236"/>
                  </a:lnTo>
                  <a:lnTo>
                    <a:pt x="123" y="238"/>
                  </a:lnTo>
                  <a:lnTo>
                    <a:pt x="125" y="236"/>
                  </a:lnTo>
                  <a:lnTo>
                    <a:pt x="127" y="234"/>
                  </a:lnTo>
                  <a:lnTo>
                    <a:pt x="130" y="236"/>
                  </a:lnTo>
                  <a:lnTo>
                    <a:pt x="139" y="240"/>
                  </a:lnTo>
                  <a:lnTo>
                    <a:pt x="143" y="243"/>
                  </a:lnTo>
                  <a:lnTo>
                    <a:pt x="143" y="245"/>
                  </a:lnTo>
                  <a:lnTo>
                    <a:pt x="134" y="256"/>
                  </a:lnTo>
                  <a:lnTo>
                    <a:pt x="134" y="259"/>
                  </a:lnTo>
                  <a:lnTo>
                    <a:pt x="134" y="259"/>
                  </a:lnTo>
                  <a:lnTo>
                    <a:pt x="136" y="261"/>
                  </a:lnTo>
                  <a:lnTo>
                    <a:pt x="137" y="259"/>
                  </a:lnTo>
                  <a:lnTo>
                    <a:pt x="139" y="261"/>
                  </a:lnTo>
                  <a:lnTo>
                    <a:pt x="143" y="264"/>
                  </a:lnTo>
                  <a:lnTo>
                    <a:pt x="145" y="264"/>
                  </a:lnTo>
                  <a:lnTo>
                    <a:pt x="145" y="263"/>
                  </a:lnTo>
                  <a:lnTo>
                    <a:pt x="146" y="261"/>
                  </a:lnTo>
                  <a:lnTo>
                    <a:pt x="146" y="254"/>
                  </a:lnTo>
                  <a:lnTo>
                    <a:pt x="146" y="254"/>
                  </a:lnTo>
                  <a:lnTo>
                    <a:pt x="150" y="243"/>
                  </a:lnTo>
                  <a:lnTo>
                    <a:pt x="150" y="241"/>
                  </a:lnTo>
                  <a:lnTo>
                    <a:pt x="154" y="220"/>
                  </a:lnTo>
                  <a:lnTo>
                    <a:pt x="152" y="211"/>
                  </a:lnTo>
                  <a:lnTo>
                    <a:pt x="143" y="202"/>
                  </a:lnTo>
                  <a:lnTo>
                    <a:pt x="143" y="191"/>
                  </a:lnTo>
                  <a:lnTo>
                    <a:pt x="152" y="188"/>
                  </a:lnTo>
                  <a:lnTo>
                    <a:pt x="155" y="190"/>
                  </a:lnTo>
                  <a:lnTo>
                    <a:pt x="155" y="190"/>
                  </a:lnTo>
                  <a:lnTo>
                    <a:pt x="155" y="190"/>
                  </a:lnTo>
                  <a:lnTo>
                    <a:pt x="157" y="190"/>
                  </a:lnTo>
                  <a:lnTo>
                    <a:pt x="157" y="190"/>
                  </a:lnTo>
                  <a:lnTo>
                    <a:pt x="157" y="184"/>
                  </a:lnTo>
                  <a:lnTo>
                    <a:pt x="155" y="182"/>
                  </a:lnTo>
                  <a:lnTo>
                    <a:pt x="152" y="182"/>
                  </a:lnTo>
                  <a:lnTo>
                    <a:pt x="152" y="182"/>
                  </a:lnTo>
                  <a:lnTo>
                    <a:pt x="148" y="182"/>
                  </a:lnTo>
                  <a:lnTo>
                    <a:pt x="148" y="182"/>
                  </a:lnTo>
                  <a:lnTo>
                    <a:pt x="146" y="181"/>
                  </a:lnTo>
                  <a:lnTo>
                    <a:pt x="146" y="181"/>
                  </a:lnTo>
                  <a:lnTo>
                    <a:pt x="146" y="181"/>
                  </a:lnTo>
                  <a:lnTo>
                    <a:pt x="146" y="172"/>
                  </a:lnTo>
                  <a:lnTo>
                    <a:pt x="146" y="172"/>
                  </a:lnTo>
                  <a:lnTo>
                    <a:pt x="171" y="172"/>
                  </a:lnTo>
                  <a:lnTo>
                    <a:pt x="171" y="170"/>
                  </a:lnTo>
                  <a:lnTo>
                    <a:pt x="171" y="168"/>
                  </a:lnTo>
                  <a:lnTo>
                    <a:pt x="173" y="168"/>
                  </a:lnTo>
                  <a:lnTo>
                    <a:pt x="173" y="168"/>
                  </a:lnTo>
                  <a:lnTo>
                    <a:pt x="175" y="168"/>
                  </a:lnTo>
                  <a:lnTo>
                    <a:pt x="177" y="170"/>
                  </a:lnTo>
                  <a:lnTo>
                    <a:pt x="177" y="170"/>
                  </a:lnTo>
                  <a:lnTo>
                    <a:pt x="182" y="166"/>
                  </a:lnTo>
                  <a:lnTo>
                    <a:pt x="186" y="166"/>
                  </a:lnTo>
                  <a:lnTo>
                    <a:pt x="187" y="168"/>
                  </a:lnTo>
                  <a:lnTo>
                    <a:pt x="189" y="172"/>
                  </a:lnTo>
                  <a:lnTo>
                    <a:pt x="191" y="181"/>
                  </a:lnTo>
                  <a:lnTo>
                    <a:pt x="195" y="179"/>
                  </a:lnTo>
                  <a:lnTo>
                    <a:pt x="195" y="179"/>
                  </a:lnTo>
                  <a:lnTo>
                    <a:pt x="186" y="159"/>
                  </a:lnTo>
                  <a:lnTo>
                    <a:pt x="180" y="154"/>
                  </a:lnTo>
                  <a:lnTo>
                    <a:pt x="180" y="154"/>
                  </a:lnTo>
                  <a:lnTo>
                    <a:pt x="186" y="149"/>
                  </a:lnTo>
                  <a:lnTo>
                    <a:pt x="186" y="149"/>
                  </a:lnTo>
                  <a:lnTo>
                    <a:pt x="187" y="147"/>
                  </a:lnTo>
                  <a:lnTo>
                    <a:pt x="187" y="147"/>
                  </a:lnTo>
                  <a:lnTo>
                    <a:pt x="187" y="145"/>
                  </a:lnTo>
                  <a:lnTo>
                    <a:pt x="187" y="143"/>
                  </a:lnTo>
                  <a:lnTo>
                    <a:pt x="187" y="141"/>
                  </a:lnTo>
                  <a:lnTo>
                    <a:pt x="186" y="140"/>
                  </a:lnTo>
                  <a:lnTo>
                    <a:pt x="184" y="138"/>
                  </a:lnTo>
                  <a:lnTo>
                    <a:pt x="180" y="136"/>
                  </a:lnTo>
                  <a:lnTo>
                    <a:pt x="180" y="134"/>
                  </a:lnTo>
                  <a:lnTo>
                    <a:pt x="180" y="127"/>
                  </a:lnTo>
                  <a:lnTo>
                    <a:pt x="179" y="125"/>
                  </a:lnTo>
                  <a:lnTo>
                    <a:pt x="179" y="122"/>
                  </a:lnTo>
                  <a:lnTo>
                    <a:pt x="179" y="120"/>
                  </a:lnTo>
                  <a:lnTo>
                    <a:pt x="180" y="116"/>
                  </a:lnTo>
                  <a:lnTo>
                    <a:pt x="180" y="115"/>
                  </a:lnTo>
                  <a:lnTo>
                    <a:pt x="182" y="111"/>
                  </a:lnTo>
                  <a:lnTo>
                    <a:pt x="182" y="107"/>
                  </a:lnTo>
                  <a:lnTo>
                    <a:pt x="184" y="106"/>
                  </a:lnTo>
                  <a:lnTo>
                    <a:pt x="186" y="104"/>
                  </a:lnTo>
                  <a:lnTo>
                    <a:pt x="186" y="102"/>
                  </a:lnTo>
                  <a:lnTo>
                    <a:pt x="184" y="100"/>
                  </a:lnTo>
                  <a:lnTo>
                    <a:pt x="184" y="99"/>
                  </a:lnTo>
                  <a:lnTo>
                    <a:pt x="182" y="99"/>
                  </a:lnTo>
                  <a:lnTo>
                    <a:pt x="171" y="102"/>
                  </a:lnTo>
                  <a:lnTo>
                    <a:pt x="166" y="102"/>
                  </a:lnTo>
                  <a:lnTo>
                    <a:pt x="162" y="100"/>
                  </a:lnTo>
                  <a:lnTo>
                    <a:pt x="159" y="100"/>
                  </a:lnTo>
                  <a:lnTo>
                    <a:pt x="159" y="102"/>
                  </a:lnTo>
                  <a:lnTo>
                    <a:pt x="154" y="102"/>
                  </a:lnTo>
                  <a:lnTo>
                    <a:pt x="154" y="100"/>
                  </a:lnTo>
                  <a:lnTo>
                    <a:pt x="154" y="100"/>
                  </a:lnTo>
                  <a:lnTo>
                    <a:pt x="145" y="90"/>
                  </a:lnTo>
                  <a:lnTo>
                    <a:pt x="145" y="88"/>
                  </a:lnTo>
                  <a:lnTo>
                    <a:pt x="136" y="84"/>
                  </a:lnTo>
                  <a:lnTo>
                    <a:pt x="121" y="88"/>
                  </a:lnTo>
                  <a:lnTo>
                    <a:pt x="112" y="84"/>
                  </a:lnTo>
                  <a:lnTo>
                    <a:pt x="111" y="82"/>
                  </a:lnTo>
                  <a:lnTo>
                    <a:pt x="111" y="82"/>
                  </a:lnTo>
                  <a:lnTo>
                    <a:pt x="107" y="81"/>
                  </a:lnTo>
                  <a:lnTo>
                    <a:pt x="107" y="79"/>
                  </a:lnTo>
                  <a:lnTo>
                    <a:pt x="105" y="68"/>
                  </a:lnTo>
                  <a:lnTo>
                    <a:pt x="105" y="66"/>
                  </a:lnTo>
                  <a:lnTo>
                    <a:pt x="104" y="65"/>
                  </a:lnTo>
                  <a:lnTo>
                    <a:pt x="104" y="65"/>
                  </a:lnTo>
                  <a:lnTo>
                    <a:pt x="102" y="61"/>
                  </a:lnTo>
                  <a:lnTo>
                    <a:pt x="98" y="52"/>
                  </a:lnTo>
                  <a:lnTo>
                    <a:pt x="98" y="52"/>
                  </a:lnTo>
                  <a:lnTo>
                    <a:pt x="91" y="52"/>
                  </a:lnTo>
                  <a:lnTo>
                    <a:pt x="98" y="31"/>
                  </a:lnTo>
                  <a:lnTo>
                    <a:pt x="114" y="11"/>
                  </a:lnTo>
                  <a:lnTo>
                    <a:pt x="118" y="9"/>
                  </a:lnTo>
                  <a:lnTo>
                    <a:pt x="123" y="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4" name="Freeform 5954"/>
            <p:cNvSpPr>
              <a:spLocks/>
            </p:cNvSpPr>
            <p:nvPr/>
          </p:nvSpPr>
          <p:spPr bwMode="auto">
            <a:xfrm>
              <a:off x="1431" y="2508"/>
              <a:ext cx="195" cy="264"/>
            </a:xfrm>
            <a:custGeom>
              <a:avLst/>
              <a:gdLst/>
              <a:ahLst/>
              <a:cxnLst>
                <a:cxn ang="0">
                  <a:pos x="125" y="4"/>
                </a:cxn>
                <a:cxn ang="0">
                  <a:pos x="116" y="0"/>
                </a:cxn>
                <a:cxn ang="0">
                  <a:pos x="112" y="4"/>
                </a:cxn>
                <a:cxn ang="0">
                  <a:pos x="86" y="18"/>
                </a:cxn>
                <a:cxn ang="0">
                  <a:pos x="73" y="27"/>
                </a:cxn>
                <a:cxn ang="0">
                  <a:pos x="64" y="24"/>
                </a:cxn>
                <a:cxn ang="0">
                  <a:pos x="54" y="47"/>
                </a:cxn>
                <a:cxn ang="0">
                  <a:pos x="36" y="61"/>
                </a:cxn>
                <a:cxn ang="0">
                  <a:pos x="36" y="70"/>
                </a:cxn>
                <a:cxn ang="0">
                  <a:pos x="25" y="61"/>
                </a:cxn>
                <a:cxn ang="0">
                  <a:pos x="27" y="65"/>
                </a:cxn>
                <a:cxn ang="0">
                  <a:pos x="29" y="70"/>
                </a:cxn>
                <a:cxn ang="0">
                  <a:pos x="21" y="77"/>
                </a:cxn>
                <a:cxn ang="0">
                  <a:pos x="18" y="82"/>
                </a:cxn>
                <a:cxn ang="0">
                  <a:pos x="27" y="107"/>
                </a:cxn>
                <a:cxn ang="0">
                  <a:pos x="25" y="134"/>
                </a:cxn>
                <a:cxn ang="0">
                  <a:pos x="34" y="136"/>
                </a:cxn>
                <a:cxn ang="0">
                  <a:pos x="21" y="154"/>
                </a:cxn>
                <a:cxn ang="0">
                  <a:pos x="9" y="159"/>
                </a:cxn>
                <a:cxn ang="0">
                  <a:pos x="4" y="170"/>
                </a:cxn>
                <a:cxn ang="0">
                  <a:pos x="2" y="177"/>
                </a:cxn>
                <a:cxn ang="0">
                  <a:pos x="29" y="195"/>
                </a:cxn>
                <a:cxn ang="0">
                  <a:pos x="48" y="193"/>
                </a:cxn>
                <a:cxn ang="0">
                  <a:pos x="70" y="206"/>
                </a:cxn>
                <a:cxn ang="0">
                  <a:pos x="79" y="215"/>
                </a:cxn>
                <a:cxn ang="0">
                  <a:pos x="84" y="216"/>
                </a:cxn>
                <a:cxn ang="0">
                  <a:pos x="88" y="227"/>
                </a:cxn>
                <a:cxn ang="0">
                  <a:pos x="93" y="234"/>
                </a:cxn>
                <a:cxn ang="0">
                  <a:pos x="104" y="238"/>
                </a:cxn>
                <a:cxn ang="0">
                  <a:pos x="111" y="238"/>
                </a:cxn>
                <a:cxn ang="0">
                  <a:pos x="120" y="236"/>
                </a:cxn>
                <a:cxn ang="0">
                  <a:pos x="127" y="234"/>
                </a:cxn>
                <a:cxn ang="0">
                  <a:pos x="143" y="245"/>
                </a:cxn>
                <a:cxn ang="0">
                  <a:pos x="136" y="261"/>
                </a:cxn>
                <a:cxn ang="0">
                  <a:pos x="145" y="264"/>
                </a:cxn>
                <a:cxn ang="0">
                  <a:pos x="146" y="254"/>
                </a:cxn>
                <a:cxn ang="0">
                  <a:pos x="152" y="211"/>
                </a:cxn>
                <a:cxn ang="0">
                  <a:pos x="155" y="190"/>
                </a:cxn>
                <a:cxn ang="0">
                  <a:pos x="157" y="190"/>
                </a:cxn>
                <a:cxn ang="0">
                  <a:pos x="152" y="182"/>
                </a:cxn>
                <a:cxn ang="0">
                  <a:pos x="146" y="181"/>
                </a:cxn>
                <a:cxn ang="0">
                  <a:pos x="171" y="172"/>
                </a:cxn>
                <a:cxn ang="0">
                  <a:pos x="173" y="168"/>
                </a:cxn>
                <a:cxn ang="0">
                  <a:pos x="182" y="166"/>
                </a:cxn>
                <a:cxn ang="0">
                  <a:pos x="191" y="181"/>
                </a:cxn>
                <a:cxn ang="0">
                  <a:pos x="180" y="154"/>
                </a:cxn>
                <a:cxn ang="0">
                  <a:pos x="187" y="147"/>
                </a:cxn>
                <a:cxn ang="0">
                  <a:pos x="187" y="141"/>
                </a:cxn>
                <a:cxn ang="0">
                  <a:pos x="180" y="134"/>
                </a:cxn>
                <a:cxn ang="0">
                  <a:pos x="179" y="120"/>
                </a:cxn>
                <a:cxn ang="0">
                  <a:pos x="182" y="107"/>
                </a:cxn>
                <a:cxn ang="0">
                  <a:pos x="184" y="100"/>
                </a:cxn>
                <a:cxn ang="0">
                  <a:pos x="166" y="102"/>
                </a:cxn>
                <a:cxn ang="0">
                  <a:pos x="154" y="102"/>
                </a:cxn>
                <a:cxn ang="0">
                  <a:pos x="145" y="88"/>
                </a:cxn>
                <a:cxn ang="0">
                  <a:pos x="111" y="82"/>
                </a:cxn>
                <a:cxn ang="0">
                  <a:pos x="105" y="68"/>
                </a:cxn>
                <a:cxn ang="0">
                  <a:pos x="102" y="61"/>
                </a:cxn>
                <a:cxn ang="0">
                  <a:pos x="98" y="31"/>
                </a:cxn>
              </a:cxnLst>
              <a:rect l="0" t="0" r="r" b="b"/>
              <a:pathLst>
                <a:path w="195" h="264">
                  <a:moveTo>
                    <a:pt x="123" y="9"/>
                  </a:moveTo>
                  <a:lnTo>
                    <a:pt x="125" y="8"/>
                  </a:lnTo>
                  <a:lnTo>
                    <a:pt x="125" y="6"/>
                  </a:lnTo>
                  <a:lnTo>
                    <a:pt x="125" y="4"/>
                  </a:lnTo>
                  <a:lnTo>
                    <a:pt x="123" y="2"/>
                  </a:lnTo>
                  <a:lnTo>
                    <a:pt x="118" y="0"/>
                  </a:lnTo>
                  <a:lnTo>
                    <a:pt x="116" y="0"/>
                  </a:lnTo>
                  <a:lnTo>
                    <a:pt x="116" y="0"/>
                  </a:lnTo>
                  <a:lnTo>
                    <a:pt x="114" y="0"/>
                  </a:lnTo>
                  <a:lnTo>
                    <a:pt x="114" y="4"/>
                  </a:lnTo>
                  <a:lnTo>
                    <a:pt x="112" y="4"/>
                  </a:lnTo>
                  <a:lnTo>
                    <a:pt x="112" y="4"/>
                  </a:lnTo>
                  <a:lnTo>
                    <a:pt x="111" y="4"/>
                  </a:lnTo>
                  <a:lnTo>
                    <a:pt x="111" y="6"/>
                  </a:lnTo>
                  <a:lnTo>
                    <a:pt x="109" y="9"/>
                  </a:lnTo>
                  <a:lnTo>
                    <a:pt x="86" y="18"/>
                  </a:lnTo>
                  <a:lnTo>
                    <a:pt x="77" y="18"/>
                  </a:lnTo>
                  <a:lnTo>
                    <a:pt x="77" y="18"/>
                  </a:lnTo>
                  <a:lnTo>
                    <a:pt x="73" y="25"/>
                  </a:lnTo>
                  <a:lnTo>
                    <a:pt x="73" y="27"/>
                  </a:lnTo>
                  <a:lnTo>
                    <a:pt x="71" y="27"/>
                  </a:lnTo>
                  <a:lnTo>
                    <a:pt x="71" y="24"/>
                  </a:lnTo>
                  <a:lnTo>
                    <a:pt x="71" y="24"/>
                  </a:lnTo>
                  <a:lnTo>
                    <a:pt x="64" y="24"/>
                  </a:lnTo>
                  <a:lnTo>
                    <a:pt x="64" y="24"/>
                  </a:lnTo>
                  <a:lnTo>
                    <a:pt x="55" y="29"/>
                  </a:lnTo>
                  <a:lnTo>
                    <a:pt x="55" y="31"/>
                  </a:lnTo>
                  <a:lnTo>
                    <a:pt x="54" y="47"/>
                  </a:lnTo>
                  <a:lnTo>
                    <a:pt x="52" y="49"/>
                  </a:lnTo>
                  <a:lnTo>
                    <a:pt x="46" y="49"/>
                  </a:lnTo>
                  <a:lnTo>
                    <a:pt x="39" y="58"/>
                  </a:lnTo>
                  <a:lnTo>
                    <a:pt x="36" y="61"/>
                  </a:lnTo>
                  <a:lnTo>
                    <a:pt x="34" y="61"/>
                  </a:lnTo>
                  <a:lnTo>
                    <a:pt x="34" y="63"/>
                  </a:lnTo>
                  <a:lnTo>
                    <a:pt x="36" y="63"/>
                  </a:lnTo>
                  <a:lnTo>
                    <a:pt x="36" y="70"/>
                  </a:lnTo>
                  <a:lnTo>
                    <a:pt x="36" y="72"/>
                  </a:lnTo>
                  <a:lnTo>
                    <a:pt x="36" y="72"/>
                  </a:lnTo>
                  <a:lnTo>
                    <a:pt x="34" y="70"/>
                  </a:lnTo>
                  <a:lnTo>
                    <a:pt x="25" y="61"/>
                  </a:lnTo>
                  <a:lnTo>
                    <a:pt x="25" y="61"/>
                  </a:lnTo>
                  <a:lnTo>
                    <a:pt x="25" y="65"/>
                  </a:lnTo>
                  <a:lnTo>
                    <a:pt x="25" y="65"/>
                  </a:lnTo>
                  <a:lnTo>
                    <a:pt x="27" y="65"/>
                  </a:lnTo>
                  <a:lnTo>
                    <a:pt x="27" y="68"/>
                  </a:lnTo>
                  <a:lnTo>
                    <a:pt x="27" y="70"/>
                  </a:lnTo>
                  <a:lnTo>
                    <a:pt x="29" y="70"/>
                  </a:lnTo>
                  <a:lnTo>
                    <a:pt x="29" y="70"/>
                  </a:lnTo>
                  <a:lnTo>
                    <a:pt x="29" y="72"/>
                  </a:lnTo>
                  <a:lnTo>
                    <a:pt x="23" y="77"/>
                  </a:lnTo>
                  <a:lnTo>
                    <a:pt x="21" y="77"/>
                  </a:lnTo>
                  <a:lnTo>
                    <a:pt x="21" y="77"/>
                  </a:lnTo>
                  <a:lnTo>
                    <a:pt x="21" y="79"/>
                  </a:lnTo>
                  <a:lnTo>
                    <a:pt x="18" y="81"/>
                  </a:lnTo>
                  <a:lnTo>
                    <a:pt x="18" y="82"/>
                  </a:lnTo>
                  <a:lnTo>
                    <a:pt x="18" y="82"/>
                  </a:lnTo>
                  <a:lnTo>
                    <a:pt x="21" y="90"/>
                  </a:lnTo>
                  <a:lnTo>
                    <a:pt x="25" y="93"/>
                  </a:lnTo>
                  <a:lnTo>
                    <a:pt x="25" y="95"/>
                  </a:lnTo>
                  <a:lnTo>
                    <a:pt x="27" y="107"/>
                  </a:lnTo>
                  <a:lnTo>
                    <a:pt x="25" y="111"/>
                  </a:lnTo>
                  <a:lnTo>
                    <a:pt x="25" y="113"/>
                  </a:lnTo>
                  <a:lnTo>
                    <a:pt x="27" y="127"/>
                  </a:lnTo>
                  <a:lnTo>
                    <a:pt x="25" y="134"/>
                  </a:lnTo>
                  <a:lnTo>
                    <a:pt x="25" y="136"/>
                  </a:lnTo>
                  <a:lnTo>
                    <a:pt x="27" y="138"/>
                  </a:lnTo>
                  <a:lnTo>
                    <a:pt x="30" y="138"/>
                  </a:lnTo>
                  <a:lnTo>
                    <a:pt x="34" y="136"/>
                  </a:lnTo>
                  <a:lnTo>
                    <a:pt x="34" y="138"/>
                  </a:lnTo>
                  <a:lnTo>
                    <a:pt x="32" y="140"/>
                  </a:lnTo>
                  <a:lnTo>
                    <a:pt x="25" y="147"/>
                  </a:lnTo>
                  <a:lnTo>
                    <a:pt x="21" y="154"/>
                  </a:lnTo>
                  <a:lnTo>
                    <a:pt x="21" y="156"/>
                  </a:lnTo>
                  <a:lnTo>
                    <a:pt x="16" y="157"/>
                  </a:lnTo>
                  <a:lnTo>
                    <a:pt x="13" y="157"/>
                  </a:lnTo>
                  <a:lnTo>
                    <a:pt x="9" y="159"/>
                  </a:lnTo>
                  <a:lnTo>
                    <a:pt x="5" y="166"/>
                  </a:lnTo>
                  <a:lnTo>
                    <a:pt x="7" y="168"/>
                  </a:lnTo>
                  <a:lnTo>
                    <a:pt x="7" y="170"/>
                  </a:lnTo>
                  <a:lnTo>
                    <a:pt x="4" y="170"/>
                  </a:lnTo>
                  <a:lnTo>
                    <a:pt x="2" y="172"/>
                  </a:lnTo>
                  <a:lnTo>
                    <a:pt x="0" y="173"/>
                  </a:lnTo>
                  <a:lnTo>
                    <a:pt x="0" y="175"/>
                  </a:lnTo>
                  <a:lnTo>
                    <a:pt x="2" y="177"/>
                  </a:lnTo>
                  <a:lnTo>
                    <a:pt x="2" y="177"/>
                  </a:lnTo>
                  <a:lnTo>
                    <a:pt x="4" y="179"/>
                  </a:lnTo>
                  <a:lnTo>
                    <a:pt x="25" y="190"/>
                  </a:lnTo>
                  <a:lnTo>
                    <a:pt x="29" y="195"/>
                  </a:lnTo>
                  <a:lnTo>
                    <a:pt x="45" y="197"/>
                  </a:lnTo>
                  <a:lnTo>
                    <a:pt x="45" y="195"/>
                  </a:lnTo>
                  <a:lnTo>
                    <a:pt x="46" y="193"/>
                  </a:lnTo>
                  <a:lnTo>
                    <a:pt x="48" y="193"/>
                  </a:lnTo>
                  <a:lnTo>
                    <a:pt x="57" y="200"/>
                  </a:lnTo>
                  <a:lnTo>
                    <a:pt x="66" y="202"/>
                  </a:lnTo>
                  <a:lnTo>
                    <a:pt x="68" y="202"/>
                  </a:lnTo>
                  <a:lnTo>
                    <a:pt x="70" y="206"/>
                  </a:lnTo>
                  <a:lnTo>
                    <a:pt x="70" y="206"/>
                  </a:lnTo>
                  <a:lnTo>
                    <a:pt x="73" y="207"/>
                  </a:lnTo>
                  <a:lnTo>
                    <a:pt x="77" y="213"/>
                  </a:lnTo>
                  <a:lnTo>
                    <a:pt x="79" y="215"/>
                  </a:lnTo>
                  <a:lnTo>
                    <a:pt x="79" y="216"/>
                  </a:lnTo>
                  <a:lnTo>
                    <a:pt x="80" y="216"/>
                  </a:lnTo>
                  <a:lnTo>
                    <a:pt x="82" y="216"/>
                  </a:lnTo>
                  <a:lnTo>
                    <a:pt x="84" y="216"/>
                  </a:lnTo>
                  <a:lnTo>
                    <a:pt x="86" y="218"/>
                  </a:lnTo>
                  <a:lnTo>
                    <a:pt x="86" y="220"/>
                  </a:lnTo>
                  <a:lnTo>
                    <a:pt x="88" y="227"/>
                  </a:lnTo>
                  <a:lnTo>
                    <a:pt x="88" y="227"/>
                  </a:lnTo>
                  <a:lnTo>
                    <a:pt x="89" y="227"/>
                  </a:lnTo>
                  <a:lnTo>
                    <a:pt x="91" y="227"/>
                  </a:lnTo>
                  <a:lnTo>
                    <a:pt x="93" y="229"/>
                  </a:lnTo>
                  <a:lnTo>
                    <a:pt x="93" y="234"/>
                  </a:lnTo>
                  <a:lnTo>
                    <a:pt x="95" y="238"/>
                  </a:lnTo>
                  <a:lnTo>
                    <a:pt x="98" y="238"/>
                  </a:lnTo>
                  <a:lnTo>
                    <a:pt x="100" y="238"/>
                  </a:lnTo>
                  <a:lnTo>
                    <a:pt x="104" y="238"/>
                  </a:lnTo>
                  <a:lnTo>
                    <a:pt x="105" y="240"/>
                  </a:lnTo>
                  <a:lnTo>
                    <a:pt x="109" y="240"/>
                  </a:lnTo>
                  <a:lnTo>
                    <a:pt x="111" y="238"/>
                  </a:lnTo>
                  <a:lnTo>
                    <a:pt x="111" y="238"/>
                  </a:lnTo>
                  <a:lnTo>
                    <a:pt x="112" y="236"/>
                  </a:lnTo>
                  <a:lnTo>
                    <a:pt x="112" y="236"/>
                  </a:lnTo>
                  <a:lnTo>
                    <a:pt x="114" y="234"/>
                  </a:lnTo>
                  <a:lnTo>
                    <a:pt x="120" y="236"/>
                  </a:lnTo>
                  <a:lnTo>
                    <a:pt x="121" y="236"/>
                  </a:lnTo>
                  <a:lnTo>
                    <a:pt x="123" y="238"/>
                  </a:lnTo>
                  <a:lnTo>
                    <a:pt x="125" y="236"/>
                  </a:lnTo>
                  <a:lnTo>
                    <a:pt x="127" y="234"/>
                  </a:lnTo>
                  <a:lnTo>
                    <a:pt x="130" y="236"/>
                  </a:lnTo>
                  <a:lnTo>
                    <a:pt x="139" y="240"/>
                  </a:lnTo>
                  <a:lnTo>
                    <a:pt x="143" y="243"/>
                  </a:lnTo>
                  <a:lnTo>
                    <a:pt x="143" y="245"/>
                  </a:lnTo>
                  <a:lnTo>
                    <a:pt x="134" y="256"/>
                  </a:lnTo>
                  <a:lnTo>
                    <a:pt x="134" y="259"/>
                  </a:lnTo>
                  <a:lnTo>
                    <a:pt x="134" y="259"/>
                  </a:lnTo>
                  <a:lnTo>
                    <a:pt x="136" y="261"/>
                  </a:lnTo>
                  <a:lnTo>
                    <a:pt x="137" y="259"/>
                  </a:lnTo>
                  <a:lnTo>
                    <a:pt x="139" y="261"/>
                  </a:lnTo>
                  <a:lnTo>
                    <a:pt x="143" y="264"/>
                  </a:lnTo>
                  <a:lnTo>
                    <a:pt x="145" y="264"/>
                  </a:lnTo>
                  <a:lnTo>
                    <a:pt x="145" y="263"/>
                  </a:lnTo>
                  <a:lnTo>
                    <a:pt x="146" y="261"/>
                  </a:lnTo>
                  <a:lnTo>
                    <a:pt x="146" y="254"/>
                  </a:lnTo>
                  <a:lnTo>
                    <a:pt x="146" y="254"/>
                  </a:lnTo>
                  <a:lnTo>
                    <a:pt x="150" y="243"/>
                  </a:lnTo>
                  <a:lnTo>
                    <a:pt x="150" y="241"/>
                  </a:lnTo>
                  <a:lnTo>
                    <a:pt x="154" y="220"/>
                  </a:lnTo>
                  <a:lnTo>
                    <a:pt x="152" y="211"/>
                  </a:lnTo>
                  <a:lnTo>
                    <a:pt x="143" y="202"/>
                  </a:lnTo>
                  <a:lnTo>
                    <a:pt x="143" y="191"/>
                  </a:lnTo>
                  <a:lnTo>
                    <a:pt x="152" y="188"/>
                  </a:lnTo>
                  <a:lnTo>
                    <a:pt x="155" y="190"/>
                  </a:lnTo>
                  <a:lnTo>
                    <a:pt x="155" y="190"/>
                  </a:lnTo>
                  <a:lnTo>
                    <a:pt x="155" y="190"/>
                  </a:lnTo>
                  <a:lnTo>
                    <a:pt x="157" y="190"/>
                  </a:lnTo>
                  <a:lnTo>
                    <a:pt x="157" y="190"/>
                  </a:lnTo>
                  <a:lnTo>
                    <a:pt x="157" y="184"/>
                  </a:lnTo>
                  <a:lnTo>
                    <a:pt x="155" y="182"/>
                  </a:lnTo>
                  <a:lnTo>
                    <a:pt x="152" y="182"/>
                  </a:lnTo>
                  <a:lnTo>
                    <a:pt x="152" y="182"/>
                  </a:lnTo>
                  <a:lnTo>
                    <a:pt x="148" y="182"/>
                  </a:lnTo>
                  <a:lnTo>
                    <a:pt x="148" y="182"/>
                  </a:lnTo>
                  <a:lnTo>
                    <a:pt x="146" y="181"/>
                  </a:lnTo>
                  <a:lnTo>
                    <a:pt x="146" y="181"/>
                  </a:lnTo>
                  <a:lnTo>
                    <a:pt x="146" y="181"/>
                  </a:lnTo>
                  <a:lnTo>
                    <a:pt x="146" y="172"/>
                  </a:lnTo>
                  <a:lnTo>
                    <a:pt x="146" y="172"/>
                  </a:lnTo>
                  <a:lnTo>
                    <a:pt x="171" y="172"/>
                  </a:lnTo>
                  <a:lnTo>
                    <a:pt x="171" y="170"/>
                  </a:lnTo>
                  <a:lnTo>
                    <a:pt x="171" y="168"/>
                  </a:lnTo>
                  <a:lnTo>
                    <a:pt x="173" y="168"/>
                  </a:lnTo>
                  <a:lnTo>
                    <a:pt x="173" y="168"/>
                  </a:lnTo>
                  <a:lnTo>
                    <a:pt x="175" y="168"/>
                  </a:lnTo>
                  <a:lnTo>
                    <a:pt x="177" y="170"/>
                  </a:lnTo>
                  <a:lnTo>
                    <a:pt x="177" y="170"/>
                  </a:lnTo>
                  <a:lnTo>
                    <a:pt x="182" y="166"/>
                  </a:lnTo>
                  <a:lnTo>
                    <a:pt x="186" y="166"/>
                  </a:lnTo>
                  <a:lnTo>
                    <a:pt x="187" y="168"/>
                  </a:lnTo>
                  <a:lnTo>
                    <a:pt x="189" y="172"/>
                  </a:lnTo>
                  <a:lnTo>
                    <a:pt x="191" y="181"/>
                  </a:lnTo>
                  <a:lnTo>
                    <a:pt x="195" y="179"/>
                  </a:lnTo>
                  <a:lnTo>
                    <a:pt x="195" y="179"/>
                  </a:lnTo>
                  <a:lnTo>
                    <a:pt x="186" y="159"/>
                  </a:lnTo>
                  <a:lnTo>
                    <a:pt x="180" y="154"/>
                  </a:lnTo>
                  <a:lnTo>
                    <a:pt x="180" y="154"/>
                  </a:lnTo>
                  <a:lnTo>
                    <a:pt x="186" y="149"/>
                  </a:lnTo>
                  <a:lnTo>
                    <a:pt x="186" y="149"/>
                  </a:lnTo>
                  <a:lnTo>
                    <a:pt x="187" y="147"/>
                  </a:lnTo>
                  <a:lnTo>
                    <a:pt x="187" y="147"/>
                  </a:lnTo>
                  <a:lnTo>
                    <a:pt x="187" y="145"/>
                  </a:lnTo>
                  <a:lnTo>
                    <a:pt x="187" y="143"/>
                  </a:lnTo>
                  <a:lnTo>
                    <a:pt x="187" y="141"/>
                  </a:lnTo>
                  <a:lnTo>
                    <a:pt x="186" y="140"/>
                  </a:lnTo>
                  <a:lnTo>
                    <a:pt x="184" y="138"/>
                  </a:lnTo>
                  <a:lnTo>
                    <a:pt x="180" y="136"/>
                  </a:lnTo>
                  <a:lnTo>
                    <a:pt x="180" y="134"/>
                  </a:lnTo>
                  <a:lnTo>
                    <a:pt x="180" y="127"/>
                  </a:lnTo>
                  <a:lnTo>
                    <a:pt x="179" y="125"/>
                  </a:lnTo>
                  <a:lnTo>
                    <a:pt x="179" y="122"/>
                  </a:lnTo>
                  <a:lnTo>
                    <a:pt x="179" y="120"/>
                  </a:lnTo>
                  <a:lnTo>
                    <a:pt x="180" y="116"/>
                  </a:lnTo>
                  <a:lnTo>
                    <a:pt x="180" y="115"/>
                  </a:lnTo>
                  <a:lnTo>
                    <a:pt x="182" y="111"/>
                  </a:lnTo>
                  <a:lnTo>
                    <a:pt x="182" y="107"/>
                  </a:lnTo>
                  <a:lnTo>
                    <a:pt x="184" y="106"/>
                  </a:lnTo>
                  <a:lnTo>
                    <a:pt x="186" y="104"/>
                  </a:lnTo>
                  <a:lnTo>
                    <a:pt x="186" y="102"/>
                  </a:lnTo>
                  <a:lnTo>
                    <a:pt x="184" y="100"/>
                  </a:lnTo>
                  <a:lnTo>
                    <a:pt x="184" y="99"/>
                  </a:lnTo>
                  <a:lnTo>
                    <a:pt x="182" y="99"/>
                  </a:lnTo>
                  <a:lnTo>
                    <a:pt x="171" y="102"/>
                  </a:lnTo>
                  <a:lnTo>
                    <a:pt x="166" y="102"/>
                  </a:lnTo>
                  <a:lnTo>
                    <a:pt x="162" y="100"/>
                  </a:lnTo>
                  <a:lnTo>
                    <a:pt x="159" y="100"/>
                  </a:lnTo>
                  <a:lnTo>
                    <a:pt x="159" y="102"/>
                  </a:lnTo>
                  <a:lnTo>
                    <a:pt x="154" y="102"/>
                  </a:lnTo>
                  <a:lnTo>
                    <a:pt x="154" y="100"/>
                  </a:lnTo>
                  <a:lnTo>
                    <a:pt x="154" y="100"/>
                  </a:lnTo>
                  <a:lnTo>
                    <a:pt x="145" y="90"/>
                  </a:lnTo>
                  <a:lnTo>
                    <a:pt x="145" y="88"/>
                  </a:lnTo>
                  <a:lnTo>
                    <a:pt x="136" y="84"/>
                  </a:lnTo>
                  <a:lnTo>
                    <a:pt x="121" y="88"/>
                  </a:lnTo>
                  <a:lnTo>
                    <a:pt x="112" y="84"/>
                  </a:lnTo>
                  <a:lnTo>
                    <a:pt x="111" y="82"/>
                  </a:lnTo>
                  <a:lnTo>
                    <a:pt x="111" y="82"/>
                  </a:lnTo>
                  <a:lnTo>
                    <a:pt x="107" y="81"/>
                  </a:lnTo>
                  <a:lnTo>
                    <a:pt x="107" y="79"/>
                  </a:lnTo>
                  <a:lnTo>
                    <a:pt x="105" y="68"/>
                  </a:lnTo>
                  <a:lnTo>
                    <a:pt x="105" y="66"/>
                  </a:lnTo>
                  <a:lnTo>
                    <a:pt x="104" y="65"/>
                  </a:lnTo>
                  <a:lnTo>
                    <a:pt x="104" y="65"/>
                  </a:lnTo>
                  <a:lnTo>
                    <a:pt x="102" y="61"/>
                  </a:lnTo>
                  <a:lnTo>
                    <a:pt x="98" y="52"/>
                  </a:lnTo>
                  <a:lnTo>
                    <a:pt x="98" y="52"/>
                  </a:lnTo>
                  <a:lnTo>
                    <a:pt x="91" y="52"/>
                  </a:lnTo>
                  <a:lnTo>
                    <a:pt x="98" y="31"/>
                  </a:lnTo>
                  <a:lnTo>
                    <a:pt x="114" y="11"/>
                  </a:lnTo>
                  <a:lnTo>
                    <a:pt x="118" y="9"/>
                  </a:lnTo>
                  <a:lnTo>
                    <a:pt x="123" y="9"/>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35" name="Freeform 5955"/>
            <p:cNvSpPr>
              <a:spLocks/>
            </p:cNvSpPr>
            <p:nvPr/>
          </p:nvSpPr>
          <p:spPr bwMode="auto">
            <a:xfrm>
              <a:off x="1581" y="2860"/>
              <a:ext cx="191" cy="221"/>
            </a:xfrm>
            <a:custGeom>
              <a:avLst/>
              <a:gdLst/>
              <a:ahLst/>
              <a:cxnLst>
                <a:cxn ang="0">
                  <a:pos x="0" y="20"/>
                </a:cxn>
                <a:cxn ang="0">
                  <a:pos x="7" y="21"/>
                </a:cxn>
                <a:cxn ang="0">
                  <a:pos x="34" y="16"/>
                </a:cxn>
                <a:cxn ang="0">
                  <a:pos x="66" y="0"/>
                </a:cxn>
                <a:cxn ang="0">
                  <a:pos x="70" y="3"/>
                </a:cxn>
                <a:cxn ang="0">
                  <a:pos x="68" y="25"/>
                </a:cxn>
                <a:cxn ang="0">
                  <a:pos x="70" y="34"/>
                </a:cxn>
                <a:cxn ang="0">
                  <a:pos x="82" y="45"/>
                </a:cxn>
                <a:cxn ang="0">
                  <a:pos x="102" y="50"/>
                </a:cxn>
                <a:cxn ang="0">
                  <a:pos x="105" y="53"/>
                </a:cxn>
                <a:cxn ang="0">
                  <a:pos x="125" y="62"/>
                </a:cxn>
                <a:cxn ang="0">
                  <a:pos x="143" y="68"/>
                </a:cxn>
                <a:cxn ang="0">
                  <a:pos x="146" y="78"/>
                </a:cxn>
                <a:cxn ang="0">
                  <a:pos x="148" y="89"/>
                </a:cxn>
                <a:cxn ang="0">
                  <a:pos x="146" y="93"/>
                </a:cxn>
                <a:cxn ang="0">
                  <a:pos x="178" y="109"/>
                </a:cxn>
                <a:cxn ang="0">
                  <a:pos x="180" y="111"/>
                </a:cxn>
                <a:cxn ang="0">
                  <a:pos x="178" y="118"/>
                </a:cxn>
                <a:cxn ang="0">
                  <a:pos x="186" y="127"/>
                </a:cxn>
                <a:cxn ang="0">
                  <a:pos x="191" y="137"/>
                </a:cxn>
                <a:cxn ang="0">
                  <a:pos x="187" y="162"/>
                </a:cxn>
                <a:cxn ang="0">
                  <a:pos x="187" y="168"/>
                </a:cxn>
                <a:cxn ang="0">
                  <a:pos x="187" y="171"/>
                </a:cxn>
                <a:cxn ang="0">
                  <a:pos x="186" y="173"/>
                </a:cxn>
                <a:cxn ang="0">
                  <a:pos x="157" y="159"/>
                </a:cxn>
                <a:cxn ang="0">
                  <a:pos x="123" y="173"/>
                </a:cxn>
                <a:cxn ang="0">
                  <a:pos x="116" y="194"/>
                </a:cxn>
                <a:cxn ang="0">
                  <a:pos x="109" y="209"/>
                </a:cxn>
                <a:cxn ang="0">
                  <a:pos x="89" y="205"/>
                </a:cxn>
                <a:cxn ang="0">
                  <a:pos x="84" y="216"/>
                </a:cxn>
                <a:cxn ang="0">
                  <a:pos x="82" y="212"/>
                </a:cxn>
                <a:cxn ang="0">
                  <a:pos x="78" y="210"/>
                </a:cxn>
                <a:cxn ang="0">
                  <a:pos x="61" y="207"/>
                </a:cxn>
                <a:cxn ang="0">
                  <a:pos x="55" y="202"/>
                </a:cxn>
                <a:cxn ang="0">
                  <a:pos x="43" y="216"/>
                </a:cxn>
                <a:cxn ang="0">
                  <a:pos x="39" y="219"/>
                </a:cxn>
                <a:cxn ang="0">
                  <a:pos x="36" y="219"/>
                </a:cxn>
                <a:cxn ang="0">
                  <a:pos x="29" y="221"/>
                </a:cxn>
                <a:cxn ang="0">
                  <a:pos x="23" y="196"/>
                </a:cxn>
                <a:cxn ang="0">
                  <a:pos x="21" y="186"/>
                </a:cxn>
                <a:cxn ang="0">
                  <a:pos x="16" y="182"/>
                </a:cxn>
                <a:cxn ang="0">
                  <a:pos x="14" y="177"/>
                </a:cxn>
                <a:cxn ang="0">
                  <a:pos x="14" y="169"/>
                </a:cxn>
                <a:cxn ang="0">
                  <a:pos x="16" y="168"/>
                </a:cxn>
                <a:cxn ang="0">
                  <a:pos x="16" y="166"/>
                </a:cxn>
                <a:cxn ang="0">
                  <a:pos x="16" y="162"/>
                </a:cxn>
                <a:cxn ang="0">
                  <a:pos x="18" y="159"/>
                </a:cxn>
                <a:cxn ang="0">
                  <a:pos x="7" y="137"/>
                </a:cxn>
                <a:cxn ang="0">
                  <a:pos x="4" y="134"/>
                </a:cxn>
                <a:cxn ang="0">
                  <a:pos x="0" y="130"/>
                </a:cxn>
                <a:cxn ang="0">
                  <a:pos x="0" y="128"/>
                </a:cxn>
                <a:cxn ang="0">
                  <a:pos x="9" y="112"/>
                </a:cxn>
                <a:cxn ang="0">
                  <a:pos x="9" y="109"/>
                </a:cxn>
                <a:cxn ang="0">
                  <a:pos x="7" y="107"/>
                </a:cxn>
                <a:cxn ang="0">
                  <a:pos x="5" y="105"/>
                </a:cxn>
                <a:cxn ang="0">
                  <a:pos x="5" y="93"/>
                </a:cxn>
                <a:cxn ang="0">
                  <a:pos x="7" y="91"/>
                </a:cxn>
                <a:cxn ang="0">
                  <a:pos x="7" y="87"/>
                </a:cxn>
                <a:cxn ang="0">
                  <a:pos x="4" y="82"/>
                </a:cxn>
                <a:cxn ang="0">
                  <a:pos x="9" y="78"/>
                </a:cxn>
                <a:cxn ang="0">
                  <a:pos x="9" y="52"/>
                </a:cxn>
                <a:cxn ang="0">
                  <a:pos x="14" y="46"/>
                </a:cxn>
                <a:cxn ang="0">
                  <a:pos x="0" y="21"/>
                </a:cxn>
              </a:cxnLst>
              <a:rect l="0" t="0" r="r" b="b"/>
              <a:pathLst>
                <a:path w="191" h="221">
                  <a:moveTo>
                    <a:pt x="0" y="21"/>
                  </a:moveTo>
                  <a:lnTo>
                    <a:pt x="0" y="20"/>
                  </a:lnTo>
                  <a:lnTo>
                    <a:pt x="2" y="20"/>
                  </a:lnTo>
                  <a:lnTo>
                    <a:pt x="7" y="21"/>
                  </a:lnTo>
                  <a:lnTo>
                    <a:pt x="20" y="23"/>
                  </a:lnTo>
                  <a:lnTo>
                    <a:pt x="34" y="16"/>
                  </a:lnTo>
                  <a:lnTo>
                    <a:pt x="46" y="3"/>
                  </a:lnTo>
                  <a:lnTo>
                    <a:pt x="66" y="0"/>
                  </a:lnTo>
                  <a:lnTo>
                    <a:pt x="68" y="2"/>
                  </a:lnTo>
                  <a:lnTo>
                    <a:pt x="70" y="3"/>
                  </a:lnTo>
                  <a:lnTo>
                    <a:pt x="70" y="21"/>
                  </a:lnTo>
                  <a:lnTo>
                    <a:pt x="68" y="25"/>
                  </a:lnTo>
                  <a:lnTo>
                    <a:pt x="68" y="27"/>
                  </a:lnTo>
                  <a:lnTo>
                    <a:pt x="70" y="34"/>
                  </a:lnTo>
                  <a:lnTo>
                    <a:pt x="73" y="39"/>
                  </a:lnTo>
                  <a:lnTo>
                    <a:pt x="82" y="45"/>
                  </a:lnTo>
                  <a:lnTo>
                    <a:pt x="102" y="48"/>
                  </a:lnTo>
                  <a:lnTo>
                    <a:pt x="102" y="50"/>
                  </a:lnTo>
                  <a:lnTo>
                    <a:pt x="103" y="50"/>
                  </a:lnTo>
                  <a:lnTo>
                    <a:pt x="105" y="53"/>
                  </a:lnTo>
                  <a:lnTo>
                    <a:pt x="120" y="57"/>
                  </a:lnTo>
                  <a:lnTo>
                    <a:pt x="125" y="62"/>
                  </a:lnTo>
                  <a:lnTo>
                    <a:pt x="136" y="62"/>
                  </a:lnTo>
                  <a:lnTo>
                    <a:pt x="143" y="68"/>
                  </a:lnTo>
                  <a:lnTo>
                    <a:pt x="146" y="75"/>
                  </a:lnTo>
                  <a:lnTo>
                    <a:pt x="146" y="78"/>
                  </a:lnTo>
                  <a:lnTo>
                    <a:pt x="150" y="82"/>
                  </a:lnTo>
                  <a:lnTo>
                    <a:pt x="148" y="89"/>
                  </a:lnTo>
                  <a:lnTo>
                    <a:pt x="146" y="91"/>
                  </a:lnTo>
                  <a:lnTo>
                    <a:pt x="146" y="93"/>
                  </a:lnTo>
                  <a:lnTo>
                    <a:pt x="152" y="107"/>
                  </a:lnTo>
                  <a:lnTo>
                    <a:pt x="178" y="109"/>
                  </a:lnTo>
                  <a:lnTo>
                    <a:pt x="178" y="109"/>
                  </a:lnTo>
                  <a:lnTo>
                    <a:pt x="180" y="111"/>
                  </a:lnTo>
                  <a:lnTo>
                    <a:pt x="180" y="112"/>
                  </a:lnTo>
                  <a:lnTo>
                    <a:pt x="178" y="118"/>
                  </a:lnTo>
                  <a:lnTo>
                    <a:pt x="180" y="125"/>
                  </a:lnTo>
                  <a:lnTo>
                    <a:pt x="186" y="127"/>
                  </a:lnTo>
                  <a:lnTo>
                    <a:pt x="186" y="127"/>
                  </a:lnTo>
                  <a:lnTo>
                    <a:pt x="191" y="137"/>
                  </a:lnTo>
                  <a:lnTo>
                    <a:pt x="191" y="157"/>
                  </a:lnTo>
                  <a:lnTo>
                    <a:pt x="187" y="162"/>
                  </a:lnTo>
                  <a:lnTo>
                    <a:pt x="187" y="166"/>
                  </a:lnTo>
                  <a:lnTo>
                    <a:pt x="187" y="168"/>
                  </a:lnTo>
                  <a:lnTo>
                    <a:pt x="187" y="171"/>
                  </a:lnTo>
                  <a:lnTo>
                    <a:pt x="187" y="171"/>
                  </a:lnTo>
                  <a:lnTo>
                    <a:pt x="186" y="173"/>
                  </a:lnTo>
                  <a:lnTo>
                    <a:pt x="186" y="173"/>
                  </a:lnTo>
                  <a:lnTo>
                    <a:pt x="173" y="159"/>
                  </a:lnTo>
                  <a:lnTo>
                    <a:pt x="157" y="159"/>
                  </a:lnTo>
                  <a:lnTo>
                    <a:pt x="125" y="168"/>
                  </a:lnTo>
                  <a:lnTo>
                    <a:pt x="123" y="173"/>
                  </a:lnTo>
                  <a:lnTo>
                    <a:pt x="116" y="184"/>
                  </a:lnTo>
                  <a:lnTo>
                    <a:pt x="116" y="194"/>
                  </a:lnTo>
                  <a:lnTo>
                    <a:pt x="111" y="210"/>
                  </a:lnTo>
                  <a:lnTo>
                    <a:pt x="109" y="209"/>
                  </a:lnTo>
                  <a:lnTo>
                    <a:pt x="105" y="207"/>
                  </a:lnTo>
                  <a:lnTo>
                    <a:pt x="89" y="205"/>
                  </a:lnTo>
                  <a:lnTo>
                    <a:pt x="86" y="216"/>
                  </a:lnTo>
                  <a:lnTo>
                    <a:pt x="84" y="216"/>
                  </a:lnTo>
                  <a:lnTo>
                    <a:pt x="82" y="214"/>
                  </a:lnTo>
                  <a:lnTo>
                    <a:pt x="82" y="212"/>
                  </a:lnTo>
                  <a:lnTo>
                    <a:pt x="80" y="212"/>
                  </a:lnTo>
                  <a:lnTo>
                    <a:pt x="78" y="210"/>
                  </a:lnTo>
                  <a:lnTo>
                    <a:pt x="78" y="209"/>
                  </a:lnTo>
                  <a:lnTo>
                    <a:pt x="61" y="207"/>
                  </a:lnTo>
                  <a:lnTo>
                    <a:pt x="57" y="202"/>
                  </a:lnTo>
                  <a:lnTo>
                    <a:pt x="55" y="202"/>
                  </a:lnTo>
                  <a:lnTo>
                    <a:pt x="43" y="214"/>
                  </a:lnTo>
                  <a:lnTo>
                    <a:pt x="43" y="216"/>
                  </a:lnTo>
                  <a:lnTo>
                    <a:pt x="41" y="218"/>
                  </a:lnTo>
                  <a:lnTo>
                    <a:pt x="39" y="219"/>
                  </a:lnTo>
                  <a:lnTo>
                    <a:pt x="39" y="219"/>
                  </a:lnTo>
                  <a:lnTo>
                    <a:pt x="36" y="219"/>
                  </a:lnTo>
                  <a:lnTo>
                    <a:pt x="34" y="221"/>
                  </a:lnTo>
                  <a:lnTo>
                    <a:pt x="29" y="221"/>
                  </a:lnTo>
                  <a:lnTo>
                    <a:pt x="27" y="219"/>
                  </a:lnTo>
                  <a:lnTo>
                    <a:pt x="23" y="196"/>
                  </a:lnTo>
                  <a:lnTo>
                    <a:pt x="21" y="193"/>
                  </a:lnTo>
                  <a:lnTo>
                    <a:pt x="21" y="186"/>
                  </a:lnTo>
                  <a:lnTo>
                    <a:pt x="18" y="184"/>
                  </a:lnTo>
                  <a:lnTo>
                    <a:pt x="16" y="182"/>
                  </a:lnTo>
                  <a:lnTo>
                    <a:pt x="16" y="177"/>
                  </a:lnTo>
                  <a:lnTo>
                    <a:pt x="14" y="177"/>
                  </a:lnTo>
                  <a:lnTo>
                    <a:pt x="12" y="175"/>
                  </a:lnTo>
                  <a:lnTo>
                    <a:pt x="14" y="169"/>
                  </a:lnTo>
                  <a:lnTo>
                    <a:pt x="14" y="169"/>
                  </a:lnTo>
                  <a:lnTo>
                    <a:pt x="16" y="168"/>
                  </a:lnTo>
                  <a:lnTo>
                    <a:pt x="16" y="168"/>
                  </a:lnTo>
                  <a:lnTo>
                    <a:pt x="16" y="166"/>
                  </a:lnTo>
                  <a:lnTo>
                    <a:pt x="16" y="166"/>
                  </a:lnTo>
                  <a:lnTo>
                    <a:pt x="16" y="162"/>
                  </a:lnTo>
                  <a:lnTo>
                    <a:pt x="18" y="162"/>
                  </a:lnTo>
                  <a:lnTo>
                    <a:pt x="18" y="159"/>
                  </a:lnTo>
                  <a:lnTo>
                    <a:pt x="9" y="152"/>
                  </a:lnTo>
                  <a:lnTo>
                    <a:pt x="7" y="137"/>
                  </a:lnTo>
                  <a:lnTo>
                    <a:pt x="5" y="136"/>
                  </a:lnTo>
                  <a:lnTo>
                    <a:pt x="4" y="134"/>
                  </a:lnTo>
                  <a:lnTo>
                    <a:pt x="2" y="130"/>
                  </a:lnTo>
                  <a:lnTo>
                    <a:pt x="0" y="130"/>
                  </a:lnTo>
                  <a:lnTo>
                    <a:pt x="0" y="128"/>
                  </a:lnTo>
                  <a:lnTo>
                    <a:pt x="0" y="128"/>
                  </a:lnTo>
                  <a:lnTo>
                    <a:pt x="0" y="127"/>
                  </a:lnTo>
                  <a:lnTo>
                    <a:pt x="9" y="112"/>
                  </a:lnTo>
                  <a:lnTo>
                    <a:pt x="9" y="109"/>
                  </a:lnTo>
                  <a:lnTo>
                    <a:pt x="9" y="109"/>
                  </a:lnTo>
                  <a:lnTo>
                    <a:pt x="7" y="107"/>
                  </a:lnTo>
                  <a:lnTo>
                    <a:pt x="7" y="107"/>
                  </a:lnTo>
                  <a:lnTo>
                    <a:pt x="5" y="105"/>
                  </a:lnTo>
                  <a:lnTo>
                    <a:pt x="5" y="105"/>
                  </a:lnTo>
                  <a:lnTo>
                    <a:pt x="4" y="96"/>
                  </a:lnTo>
                  <a:lnTo>
                    <a:pt x="5" y="93"/>
                  </a:lnTo>
                  <a:lnTo>
                    <a:pt x="7" y="93"/>
                  </a:lnTo>
                  <a:lnTo>
                    <a:pt x="7" y="91"/>
                  </a:lnTo>
                  <a:lnTo>
                    <a:pt x="7" y="89"/>
                  </a:lnTo>
                  <a:lnTo>
                    <a:pt x="7" y="87"/>
                  </a:lnTo>
                  <a:lnTo>
                    <a:pt x="4" y="84"/>
                  </a:lnTo>
                  <a:lnTo>
                    <a:pt x="4" y="82"/>
                  </a:lnTo>
                  <a:lnTo>
                    <a:pt x="5" y="80"/>
                  </a:lnTo>
                  <a:lnTo>
                    <a:pt x="9" y="78"/>
                  </a:lnTo>
                  <a:lnTo>
                    <a:pt x="9" y="78"/>
                  </a:lnTo>
                  <a:lnTo>
                    <a:pt x="9" y="52"/>
                  </a:lnTo>
                  <a:lnTo>
                    <a:pt x="11" y="48"/>
                  </a:lnTo>
                  <a:lnTo>
                    <a:pt x="14" y="46"/>
                  </a:lnTo>
                  <a:lnTo>
                    <a:pt x="14" y="45"/>
                  </a:lnTo>
                  <a:lnTo>
                    <a:pt x="0" y="2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6" name="Freeform 5956"/>
            <p:cNvSpPr>
              <a:spLocks/>
            </p:cNvSpPr>
            <p:nvPr/>
          </p:nvSpPr>
          <p:spPr bwMode="auto">
            <a:xfrm>
              <a:off x="1581" y="2860"/>
              <a:ext cx="191" cy="221"/>
            </a:xfrm>
            <a:custGeom>
              <a:avLst/>
              <a:gdLst/>
              <a:ahLst/>
              <a:cxnLst>
                <a:cxn ang="0">
                  <a:pos x="0" y="20"/>
                </a:cxn>
                <a:cxn ang="0">
                  <a:pos x="7" y="21"/>
                </a:cxn>
                <a:cxn ang="0">
                  <a:pos x="34" y="16"/>
                </a:cxn>
                <a:cxn ang="0">
                  <a:pos x="66" y="0"/>
                </a:cxn>
                <a:cxn ang="0">
                  <a:pos x="70" y="3"/>
                </a:cxn>
                <a:cxn ang="0">
                  <a:pos x="68" y="25"/>
                </a:cxn>
                <a:cxn ang="0">
                  <a:pos x="70" y="34"/>
                </a:cxn>
                <a:cxn ang="0">
                  <a:pos x="82" y="45"/>
                </a:cxn>
                <a:cxn ang="0">
                  <a:pos x="102" y="50"/>
                </a:cxn>
                <a:cxn ang="0">
                  <a:pos x="105" y="53"/>
                </a:cxn>
                <a:cxn ang="0">
                  <a:pos x="125" y="62"/>
                </a:cxn>
                <a:cxn ang="0">
                  <a:pos x="143" y="68"/>
                </a:cxn>
                <a:cxn ang="0">
                  <a:pos x="146" y="78"/>
                </a:cxn>
                <a:cxn ang="0">
                  <a:pos x="148" y="89"/>
                </a:cxn>
                <a:cxn ang="0">
                  <a:pos x="146" y="93"/>
                </a:cxn>
                <a:cxn ang="0">
                  <a:pos x="178" y="109"/>
                </a:cxn>
                <a:cxn ang="0">
                  <a:pos x="180" y="111"/>
                </a:cxn>
                <a:cxn ang="0">
                  <a:pos x="178" y="118"/>
                </a:cxn>
                <a:cxn ang="0">
                  <a:pos x="186" y="127"/>
                </a:cxn>
                <a:cxn ang="0">
                  <a:pos x="191" y="137"/>
                </a:cxn>
                <a:cxn ang="0">
                  <a:pos x="187" y="162"/>
                </a:cxn>
                <a:cxn ang="0">
                  <a:pos x="187" y="168"/>
                </a:cxn>
                <a:cxn ang="0">
                  <a:pos x="187" y="171"/>
                </a:cxn>
                <a:cxn ang="0">
                  <a:pos x="186" y="173"/>
                </a:cxn>
                <a:cxn ang="0">
                  <a:pos x="157" y="159"/>
                </a:cxn>
                <a:cxn ang="0">
                  <a:pos x="123" y="173"/>
                </a:cxn>
                <a:cxn ang="0">
                  <a:pos x="116" y="194"/>
                </a:cxn>
                <a:cxn ang="0">
                  <a:pos x="109" y="209"/>
                </a:cxn>
                <a:cxn ang="0">
                  <a:pos x="89" y="205"/>
                </a:cxn>
                <a:cxn ang="0">
                  <a:pos x="84" y="216"/>
                </a:cxn>
                <a:cxn ang="0">
                  <a:pos x="82" y="212"/>
                </a:cxn>
                <a:cxn ang="0">
                  <a:pos x="78" y="210"/>
                </a:cxn>
                <a:cxn ang="0">
                  <a:pos x="61" y="207"/>
                </a:cxn>
                <a:cxn ang="0">
                  <a:pos x="55" y="202"/>
                </a:cxn>
                <a:cxn ang="0">
                  <a:pos x="43" y="216"/>
                </a:cxn>
                <a:cxn ang="0">
                  <a:pos x="39" y="219"/>
                </a:cxn>
                <a:cxn ang="0">
                  <a:pos x="36" y="219"/>
                </a:cxn>
                <a:cxn ang="0">
                  <a:pos x="29" y="221"/>
                </a:cxn>
                <a:cxn ang="0">
                  <a:pos x="23" y="196"/>
                </a:cxn>
                <a:cxn ang="0">
                  <a:pos x="21" y="186"/>
                </a:cxn>
                <a:cxn ang="0">
                  <a:pos x="16" y="182"/>
                </a:cxn>
                <a:cxn ang="0">
                  <a:pos x="14" y="177"/>
                </a:cxn>
                <a:cxn ang="0">
                  <a:pos x="14" y="169"/>
                </a:cxn>
                <a:cxn ang="0">
                  <a:pos x="16" y="168"/>
                </a:cxn>
                <a:cxn ang="0">
                  <a:pos x="16" y="166"/>
                </a:cxn>
                <a:cxn ang="0">
                  <a:pos x="16" y="162"/>
                </a:cxn>
                <a:cxn ang="0">
                  <a:pos x="18" y="159"/>
                </a:cxn>
                <a:cxn ang="0">
                  <a:pos x="7" y="137"/>
                </a:cxn>
                <a:cxn ang="0">
                  <a:pos x="4" y="134"/>
                </a:cxn>
                <a:cxn ang="0">
                  <a:pos x="0" y="130"/>
                </a:cxn>
                <a:cxn ang="0">
                  <a:pos x="0" y="128"/>
                </a:cxn>
                <a:cxn ang="0">
                  <a:pos x="9" y="112"/>
                </a:cxn>
                <a:cxn ang="0">
                  <a:pos x="9" y="109"/>
                </a:cxn>
                <a:cxn ang="0">
                  <a:pos x="7" y="107"/>
                </a:cxn>
                <a:cxn ang="0">
                  <a:pos x="5" y="105"/>
                </a:cxn>
                <a:cxn ang="0">
                  <a:pos x="5" y="93"/>
                </a:cxn>
                <a:cxn ang="0">
                  <a:pos x="7" y="91"/>
                </a:cxn>
                <a:cxn ang="0">
                  <a:pos x="7" y="87"/>
                </a:cxn>
                <a:cxn ang="0">
                  <a:pos x="4" y="82"/>
                </a:cxn>
                <a:cxn ang="0">
                  <a:pos x="9" y="78"/>
                </a:cxn>
                <a:cxn ang="0">
                  <a:pos x="9" y="52"/>
                </a:cxn>
                <a:cxn ang="0">
                  <a:pos x="14" y="46"/>
                </a:cxn>
                <a:cxn ang="0">
                  <a:pos x="0" y="21"/>
                </a:cxn>
              </a:cxnLst>
              <a:rect l="0" t="0" r="r" b="b"/>
              <a:pathLst>
                <a:path w="191" h="221">
                  <a:moveTo>
                    <a:pt x="0" y="21"/>
                  </a:moveTo>
                  <a:lnTo>
                    <a:pt x="0" y="20"/>
                  </a:lnTo>
                  <a:lnTo>
                    <a:pt x="2" y="20"/>
                  </a:lnTo>
                  <a:lnTo>
                    <a:pt x="7" y="21"/>
                  </a:lnTo>
                  <a:lnTo>
                    <a:pt x="20" y="23"/>
                  </a:lnTo>
                  <a:lnTo>
                    <a:pt x="34" y="16"/>
                  </a:lnTo>
                  <a:lnTo>
                    <a:pt x="46" y="3"/>
                  </a:lnTo>
                  <a:lnTo>
                    <a:pt x="66" y="0"/>
                  </a:lnTo>
                  <a:lnTo>
                    <a:pt x="68" y="2"/>
                  </a:lnTo>
                  <a:lnTo>
                    <a:pt x="70" y="3"/>
                  </a:lnTo>
                  <a:lnTo>
                    <a:pt x="70" y="21"/>
                  </a:lnTo>
                  <a:lnTo>
                    <a:pt x="68" y="25"/>
                  </a:lnTo>
                  <a:lnTo>
                    <a:pt x="68" y="27"/>
                  </a:lnTo>
                  <a:lnTo>
                    <a:pt x="70" y="34"/>
                  </a:lnTo>
                  <a:lnTo>
                    <a:pt x="73" y="39"/>
                  </a:lnTo>
                  <a:lnTo>
                    <a:pt x="82" y="45"/>
                  </a:lnTo>
                  <a:lnTo>
                    <a:pt x="102" y="48"/>
                  </a:lnTo>
                  <a:lnTo>
                    <a:pt x="102" y="50"/>
                  </a:lnTo>
                  <a:lnTo>
                    <a:pt x="103" y="50"/>
                  </a:lnTo>
                  <a:lnTo>
                    <a:pt x="105" y="53"/>
                  </a:lnTo>
                  <a:lnTo>
                    <a:pt x="120" y="57"/>
                  </a:lnTo>
                  <a:lnTo>
                    <a:pt x="125" y="62"/>
                  </a:lnTo>
                  <a:lnTo>
                    <a:pt x="136" y="62"/>
                  </a:lnTo>
                  <a:lnTo>
                    <a:pt x="143" y="68"/>
                  </a:lnTo>
                  <a:lnTo>
                    <a:pt x="146" y="75"/>
                  </a:lnTo>
                  <a:lnTo>
                    <a:pt x="146" y="78"/>
                  </a:lnTo>
                  <a:lnTo>
                    <a:pt x="150" y="82"/>
                  </a:lnTo>
                  <a:lnTo>
                    <a:pt x="148" y="89"/>
                  </a:lnTo>
                  <a:lnTo>
                    <a:pt x="146" y="91"/>
                  </a:lnTo>
                  <a:lnTo>
                    <a:pt x="146" y="93"/>
                  </a:lnTo>
                  <a:lnTo>
                    <a:pt x="152" y="107"/>
                  </a:lnTo>
                  <a:lnTo>
                    <a:pt x="178" y="109"/>
                  </a:lnTo>
                  <a:lnTo>
                    <a:pt x="178" y="109"/>
                  </a:lnTo>
                  <a:lnTo>
                    <a:pt x="180" y="111"/>
                  </a:lnTo>
                  <a:lnTo>
                    <a:pt x="180" y="112"/>
                  </a:lnTo>
                  <a:lnTo>
                    <a:pt x="178" y="118"/>
                  </a:lnTo>
                  <a:lnTo>
                    <a:pt x="180" y="125"/>
                  </a:lnTo>
                  <a:lnTo>
                    <a:pt x="186" y="127"/>
                  </a:lnTo>
                  <a:lnTo>
                    <a:pt x="186" y="127"/>
                  </a:lnTo>
                  <a:lnTo>
                    <a:pt x="191" y="137"/>
                  </a:lnTo>
                  <a:lnTo>
                    <a:pt x="191" y="157"/>
                  </a:lnTo>
                  <a:lnTo>
                    <a:pt x="187" y="162"/>
                  </a:lnTo>
                  <a:lnTo>
                    <a:pt x="187" y="166"/>
                  </a:lnTo>
                  <a:lnTo>
                    <a:pt x="187" y="168"/>
                  </a:lnTo>
                  <a:lnTo>
                    <a:pt x="187" y="171"/>
                  </a:lnTo>
                  <a:lnTo>
                    <a:pt x="187" y="171"/>
                  </a:lnTo>
                  <a:lnTo>
                    <a:pt x="186" y="173"/>
                  </a:lnTo>
                  <a:lnTo>
                    <a:pt x="186" y="173"/>
                  </a:lnTo>
                  <a:lnTo>
                    <a:pt x="173" y="159"/>
                  </a:lnTo>
                  <a:lnTo>
                    <a:pt x="157" y="159"/>
                  </a:lnTo>
                  <a:lnTo>
                    <a:pt x="125" y="168"/>
                  </a:lnTo>
                  <a:lnTo>
                    <a:pt x="123" y="173"/>
                  </a:lnTo>
                  <a:lnTo>
                    <a:pt x="116" y="184"/>
                  </a:lnTo>
                  <a:lnTo>
                    <a:pt x="116" y="194"/>
                  </a:lnTo>
                  <a:lnTo>
                    <a:pt x="111" y="210"/>
                  </a:lnTo>
                  <a:lnTo>
                    <a:pt x="109" y="209"/>
                  </a:lnTo>
                  <a:lnTo>
                    <a:pt x="105" y="207"/>
                  </a:lnTo>
                  <a:lnTo>
                    <a:pt x="89" y="205"/>
                  </a:lnTo>
                  <a:lnTo>
                    <a:pt x="86" y="216"/>
                  </a:lnTo>
                  <a:lnTo>
                    <a:pt x="84" y="216"/>
                  </a:lnTo>
                  <a:lnTo>
                    <a:pt x="82" y="214"/>
                  </a:lnTo>
                  <a:lnTo>
                    <a:pt x="82" y="212"/>
                  </a:lnTo>
                  <a:lnTo>
                    <a:pt x="80" y="212"/>
                  </a:lnTo>
                  <a:lnTo>
                    <a:pt x="78" y="210"/>
                  </a:lnTo>
                  <a:lnTo>
                    <a:pt x="78" y="209"/>
                  </a:lnTo>
                  <a:lnTo>
                    <a:pt x="61" y="207"/>
                  </a:lnTo>
                  <a:lnTo>
                    <a:pt x="57" y="202"/>
                  </a:lnTo>
                  <a:lnTo>
                    <a:pt x="55" y="202"/>
                  </a:lnTo>
                  <a:lnTo>
                    <a:pt x="43" y="214"/>
                  </a:lnTo>
                  <a:lnTo>
                    <a:pt x="43" y="216"/>
                  </a:lnTo>
                  <a:lnTo>
                    <a:pt x="41" y="218"/>
                  </a:lnTo>
                  <a:lnTo>
                    <a:pt x="39" y="219"/>
                  </a:lnTo>
                  <a:lnTo>
                    <a:pt x="39" y="219"/>
                  </a:lnTo>
                  <a:lnTo>
                    <a:pt x="36" y="219"/>
                  </a:lnTo>
                  <a:lnTo>
                    <a:pt x="34" y="221"/>
                  </a:lnTo>
                  <a:lnTo>
                    <a:pt x="29" y="221"/>
                  </a:lnTo>
                  <a:lnTo>
                    <a:pt x="27" y="219"/>
                  </a:lnTo>
                  <a:lnTo>
                    <a:pt x="23" y="196"/>
                  </a:lnTo>
                  <a:lnTo>
                    <a:pt x="21" y="193"/>
                  </a:lnTo>
                  <a:lnTo>
                    <a:pt x="21" y="186"/>
                  </a:lnTo>
                  <a:lnTo>
                    <a:pt x="18" y="184"/>
                  </a:lnTo>
                  <a:lnTo>
                    <a:pt x="16" y="182"/>
                  </a:lnTo>
                  <a:lnTo>
                    <a:pt x="16" y="177"/>
                  </a:lnTo>
                  <a:lnTo>
                    <a:pt x="14" y="177"/>
                  </a:lnTo>
                  <a:lnTo>
                    <a:pt x="12" y="175"/>
                  </a:lnTo>
                  <a:lnTo>
                    <a:pt x="14" y="169"/>
                  </a:lnTo>
                  <a:lnTo>
                    <a:pt x="14" y="169"/>
                  </a:lnTo>
                  <a:lnTo>
                    <a:pt x="16" y="168"/>
                  </a:lnTo>
                  <a:lnTo>
                    <a:pt x="16" y="168"/>
                  </a:lnTo>
                  <a:lnTo>
                    <a:pt x="16" y="166"/>
                  </a:lnTo>
                  <a:lnTo>
                    <a:pt x="16" y="166"/>
                  </a:lnTo>
                  <a:lnTo>
                    <a:pt x="16" y="162"/>
                  </a:lnTo>
                  <a:lnTo>
                    <a:pt x="18" y="162"/>
                  </a:lnTo>
                  <a:lnTo>
                    <a:pt x="18" y="159"/>
                  </a:lnTo>
                  <a:lnTo>
                    <a:pt x="9" y="152"/>
                  </a:lnTo>
                  <a:lnTo>
                    <a:pt x="7" y="137"/>
                  </a:lnTo>
                  <a:lnTo>
                    <a:pt x="5" y="136"/>
                  </a:lnTo>
                  <a:lnTo>
                    <a:pt x="4" y="134"/>
                  </a:lnTo>
                  <a:lnTo>
                    <a:pt x="2" y="130"/>
                  </a:lnTo>
                  <a:lnTo>
                    <a:pt x="0" y="130"/>
                  </a:lnTo>
                  <a:lnTo>
                    <a:pt x="0" y="128"/>
                  </a:lnTo>
                  <a:lnTo>
                    <a:pt x="0" y="128"/>
                  </a:lnTo>
                  <a:lnTo>
                    <a:pt x="0" y="127"/>
                  </a:lnTo>
                  <a:lnTo>
                    <a:pt x="9" y="112"/>
                  </a:lnTo>
                  <a:lnTo>
                    <a:pt x="9" y="109"/>
                  </a:lnTo>
                  <a:lnTo>
                    <a:pt x="9" y="109"/>
                  </a:lnTo>
                  <a:lnTo>
                    <a:pt x="7" y="107"/>
                  </a:lnTo>
                  <a:lnTo>
                    <a:pt x="7" y="107"/>
                  </a:lnTo>
                  <a:lnTo>
                    <a:pt x="5" y="105"/>
                  </a:lnTo>
                  <a:lnTo>
                    <a:pt x="5" y="105"/>
                  </a:lnTo>
                  <a:lnTo>
                    <a:pt x="4" y="96"/>
                  </a:lnTo>
                  <a:lnTo>
                    <a:pt x="5" y="93"/>
                  </a:lnTo>
                  <a:lnTo>
                    <a:pt x="7" y="93"/>
                  </a:lnTo>
                  <a:lnTo>
                    <a:pt x="7" y="91"/>
                  </a:lnTo>
                  <a:lnTo>
                    <a:pt x="7" y="89"/>
                  </a:lnTo>
                  <a:lnTo>
                    <a:pt x="7" y="87"/>
                  </a:lnTo>
                  <a:lnTo>
                    <a:pt x="4" y="84"/>
                  </a:lnTo>
                  <a:lnTo>
                    <a:pt x="4" y="82"/>
                  </a:lnTo>
                  <a:lnTo>
                    <a:pt x="5" y="80"/>
                  </a:lnTo>
                  <a:lnTo>
                    <a:pt x="9" y="78"/>
                  </a:lnTo>
                  <a:lnTo>
                    <a:pt x="9" y="78"/>
                  </a:lnTo>
                  <a:lnTo>
                    <a:pt x="9" y="52"/>
                  </a:lnTo>
                  <a:lnTo>
                    <a:pt x="11" y="48"/>
                  </a:lnTo>
                  <a:lnTo>
                    <a:pt x="14" y="46"/>
                  </a:lnTo>
                  <a:lnTo>
                    <a:pt x="14" y="45"/>
                  </a:lnTo>
                  <a:lnTo>
                    <a:pt x="0" y="2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7" name="Freeform 5957"/>
            <p:cNvSpPr>
              <a:spLocks/>
            </p:cNvSpPr>
            <p:nvPr/>
          </p:nvSpPr>
          <p:spPr bwMode="auto">
            <a:xfrm>
              <a:off x="1759" y="3208"/>
              <a:ext cx="86" cy="93"/>
            </a:xfrm>
            <a:custGeom>
              <a:avLst/>
              <a:gdLst/>
              <a:ahLst/>
              <a:cxnLst>
                <a:cxn ang="0">
                  <a:pos x="0" y="73"/>
                </a:cxn>
                <a:cxn ang="0">
                  <a:pos x="0" y="73"/>
                </a:cxn>
                <a:cxn ang="0">
                  <a:pos x="2" y="75"/>
                </a:cxn>
                <a:cxn ang="0">
                  <a:pos x="8" y="80"/>
                </a:cxn>
                <a:cxn ang="0">
                  <a:pos x="9" y="82"/>
                </a:cxn>
                <a:cxn ang="0">
                  <a:pos x="20" y="84"/>
                </a:cxn>
                <a:cxn ang="0">
                  <a:pos x="36" y="91"/>
                </a:cxn>
                <a:cxn ang="0">
                  <a:pos x="49" y="89"/>
                </a:cxn>
                <a:cxn ang="0">
                  <a:pos x="58" y="93"/>
                </a:cxn>
                <a:cxn ang="0">
                  <a:pos x="66" y="89"/>
                </a:cxn>
                <a:cxn ang="0">
                  <a:pos x="74" y="82"/>
                </a:cxn>
                <a:cxn ang="0">
                  <a:pos x="74" y="80"/>
                </a:cxn>
                <a:cxn ang="0">
                  <a:pos x="79" y="75"/>
                </a:cxn>
                <a:cxn ang="0">
                  <a:pos x="79" y="71"/>
                </a:cxn>
                <a:cxn ang="0">
                  <a:pos x="81" y="69"/>
                </a:cxn>
                <a:cxn ang="0">
                  <a:pos x="81" y="68"/>
                </a:cxn>
                <a:cxn ang="0">
                  <a:pos x="79" y="68"/>
                </a:cxn>
                <a:cxn ang="0">
                  <a:pos x="81" y="59"/>
                </a:cxn>
                <a:cxn ang="0">
                  <a:pos x="82" y="53"/>
                </a:cxn>
                <a:cxn ang="0">
                  <a:pos x="82" y="53"/>
                </a:cxn>
                <a:cxn ang="0">
                  <a:pos x="84" y="52"/>
                </a:cxn>
                <a:cxn ang="0">
                  <a:pos x="86" y="52"/>
                </a:cxn>
                <a:cxn ang="0">
                  <a:pos x="86" y="50"/>
                </a:cxn>
                <a:cxn ang="0">
                  <a:pos x="84" y="48"/>
                </a:cxn>
                <a:cxn ang="0">
                  <a:pos x="79" y="44"/>
                </a:cxn>
                <a:cxn ang="0">
                  <a:pos x="77" y="37"/>
                </a:cxn>
                <a:cxn ang="0">
                  <a:pos x="75" y="36"/>
                </a:cxn>
                <a:cxn ang="0">
                  <a:pos x="72" y="34"/>
                </a:cxn>
                <a:cxn ang="0">
                  <a:pos x="70" y="34"/>
                </a:cxn>
                <a:cxn ang="0">
                  <a:pos x="66" y="32"/>
                </a:cxn>
                <a:cxn ang="0">
                  <a:pos x="65" y="30"/>
                </a:cxn>
                <a:cxn ang="0">
                  <a:pos x="63" y="27"/>
                </a:cxn>
                <a:cxn ang="0">
                  <a:pos x="63" y="27"/>
                </a:cxn>
                <a:cxn ang="0">
                  <a:pos x="59" y="25"/>
                </a:cxn>
                <a:cxn ang="0">
                  <a:pos x="58" y="23"/>
                </a:cxn>
                <a:cxn ang="0">
                  <a:pos x="54" y="23"/>
                </a:cxn>
                <a:cxn ang="0">
                  <a:pos x="54" y="23"/>
                </a:cxn>
                <a:cxn ang="0">
                  <a:pos x="52" y="21"/>
                </a:cxn>
                <a:cxn ang="0">
                  <a:pos x="49" y="16"/>
                </a:cxn>
                <a:cxn ang="0">
                  <a:pos x="49" y="16"/>
                </a:cxn>
                <a:cxn ang="0">
                  <a:pos x="47" y="14"/>
                </a:cxn>
                <a:cxn ang="0">
                  <a:pos x="43" y="18"/>
                </a:cxn>
                <a:cxn ang="0">
                  <a:pos x="41" y="18"/>
                </a:cxn>
                <a:cxn ang="0">
                  <a:pos x="40" y="18"/>
                </a:cxn>
                <a:cxn ang="0">
                  <a:pos x="38" y="11"/>
                </a:cxn>
                <a:cxn ang="0">
                  <a:pos x="27" y="2"/>
                </a:cxn>
                <a:cxn ang="0">
                  <a:pos x="25" y="0"/>
                </a:cxn>
                <a:cxn ang="0">
                  <a:pos x="24" y="0"/>
                </a:cxn>
                <a:cxn ang="0">
                  <a:pos x="22" y="2"/>
                </a:cxn>
                <a:cxn ang="0">
                  <a:pos x="22" y="3"/>
                </a:cxn>
                <a:cxn ang="0">
                  <a:pos x="20" y="3"/>
                </a:cxn>
                <a:cxn ang="0">
                  <a:pos x="13" y="3"/>
                </a:cxn>
                <a:cxn ang="0">
                  <a:pos x="13" y="5"/>
                </a:cxn>
                <a:cxn ang="0">
                  <a:pos x="11" y="7"/>
                </a:cxn>
                <a:cxn ang="0">
                  <a:pos x="9" y="28"/>
                </a:cxn>
                <a:cxn ang="0">
                  <a:pos x="6" y="36"/>
                </a:cxn>
                <a:cxn ang="0">
                  <a:pos x="6" y="53"/>
                </a:cxn>
                <a:cxn ang="0">
                  <a:pos x="6" y="55"/>
                </a:cxn>
                <a:cxn ang="0">
                  <a:pos x="2" y="59"/>
                </a:cxn>
                <a:cxn ang="0">
                  <a:pos x="0" y="73"/>
                </a:cxn>
              </a:cxnLst>
              <a:rect l="0" t="0" r="r" b="b"/>
              <a:pathLst>
                <a:path w="86" h="93">
                  <a:moveTo>
                    <a:pt x="0" y="73"/>
                  </a:moveTo>
                  <a:lnTo>
                    <a:pt x="0" y="73"/>
                  </a:lnTo>
                  <a:lnTo>
                    <a:pt x="2" y="75"/>
                  </a:lnTo>
                  <a:lnTo>
                    <a:pt x="8" y="80"/>
                  </a:lnTo>
                  <a:lnTo>
                    <a:pt x="9" y="82"/>
                  </a:lnTo>
                  <a:lnTo>
                    <a:pt x="20" y="84"/>
                  </a:lnTo>
                  <a:lnTo>
                    <a:pt x="36" y="91"/>
                  </a:lnTo>
                  <a:lnTo>
                    <a:pt x="49" y="89"/>
                  </a:lnTo>
                  <a:lnTo>
                    <a:pt x="58" y="93"/>
                  </a:lnTo>
                  <a:lnTo>
                    <a:pt x="66" y="89"/>
                  </a:lnTo>
                  <a:lnTo>
                    <a:pt x="74" y="82"/>
                  </a:lnTo>
                  <a:lnTo>
                    <a:pt x="74" y="80"/>
                  </a:lnTo>
                  <a:lnTo>
                    <a:pt x="79" y="75"/>
                  </a:lnTo>
                  <a:lnTo>
                    <a:pt x="79" y="71"/>
                  </a:lnTo>
                  <a:lnTo>
                    <a:pt x="81" y="69"/>
                  </a:lnTo>
                  <a:lnTo>
                    <a:pt x="81" y="68"/>
                  </a:lnTo>
                  <a:lnTo>
                    <a:pt x="79" y="68"/>
                  </a:lnTo>
                  <a:lnTo>
                    <a:pt x="81" y="59"/>
                  </a:lnTo>
                  <a:lnTo>
                    <a:pt x="82" y="53"/>
                  </a:lnTo>
                  <a:lnTo>
                    <a:pt x="82" y="53"/>
                  </a:lnTo>
                  <a:lnTo>
                    <a:pt x="84" y="52"/>
                  </a:lnTo>
                  <a:lnTo>
                    <a:pt x="86" y="52"/>
                  </a:lnTo>
                  <a:lnTo>
                    <a:pt x="86" y="50"/>
                  </a:lnTo>
                  <a:lnTo>
                    <a:pt x="84" y="48"/>
                  </a:lnTo>
                  <a:lnTo>
                    <a:pt x="79" y="44"/>
                  </a:lnTo>
                  <a:lnTo>
                    <a:pt x="77" y="37"/>
                  </a:lnTo>
                  <a:lnTo>
                    <a:pt x="75" y="36"/>
                  </a:lnTo>
                  <a:lnTo>
                    <a:pt x="72" y="34"/>
                  </a:lnTo>
                  <a:lnTo>
                    <a:pt x="70" y="34"/>
                  </a:lnTo>
                  <a:lnTo>
                    <a:pt x="66" y="32"/>
                  </a:lnTo>
                  <a:lnTo>
                    <a:pt x="65" y="30"/>
                  </a:lnTo>
                  <a:lnTo>
                    <a:pt x="63" y="27"/>
                  </a:lnTo>
                  <a:lnTo>
                    <a:pt x="63" y="27"/>
                  </a:lnTo>
                  <a:lnTo>
                    <a:pt x="59" y="25"/>
                  </a:lnTo>
                  <a:lnTo>
                    <a:pt x="58" y="23"/>
                  </a:lnTo>
                  <a:lnTo>
                    <a:pt x="54" y="23"/>
                  </a:lnTo>
                  <a:lnTo>
                    <a:pt x="54" y="23"/>
                  </a:lnTo>
                  <a:lnTo>
                    <a:pt x="52" y="21"/>
                  </a:lnTo>
                  <a:lnTo>
                    <a:pt x="49" y="16"/>
                  </a:lnTo>
                  <a:lnTo>
                    <a:pt x="49" y="16"/>
                  </a:lnTo>
                  <a:lnTo>
                    <a:pt x="47" y="14"/>
                  </a:lnTo>
                  <a:lnTo>
                    <a:pt x="43" y="18"/>
                  </a:lnTo>
                  <a:lnTo>
                    <a:pt x="41" y="18"/>
                  </a:lnTo>
                  <a:lnTo>
                    <a:pt x="40" y="18"/>
                  </a:lnTo>
                  <a:lnTo>
                    <a:pt x="38" y="11"/>
                  </a:lnTo>
                  <a:lnTo>
                    <a:pt x="27" y="2"/>
                  </a:lnTo>
                  <a:lnTo>
                    <a:pt x="25" y="0"/>
                  </a:lnTo>
                  <a:lnTo>
                    <a:pt x="24" y="0"/>
                  </a:lnTo>
                  <a:lnTo>
                    <a:pt x="22" y="2"/>
                  </a:lnTo>
                  <a:lnTo>
                    <a:pt x="22" y="3"/>
                  </a:lnTo>
                  <a:lnTo>
                    <a:pt x="20" y="3"/>
                  </a:lnTo>
                  <a:lnTo>
                    <a:pt x="13" y="3"/>
                  </a:lnTo>
                  <a:lnTo>
                    <a:pt x="13" y="5"/>
                  </a:lnTo>
                  <a:lnTo>
                    <a:pt x="11" y="7"/>
                  </a:lnTo>
                  <a:lnTo>
                    <a:pt x="9" y="28"/>
                  </a:lnTo>
                  <a:lnTo>
                    <a:pt x="6" y="36"/>
                  </a:lnTo>
                  <a:lnTo>
                    <a:pt x="6" y="53"/>
                  </a:lnTo>
                  <a:lnTo>
                    <a:pt x="6" y="55"/>
                  </a:lnTo>
                  <a:lnTo>
                    <a:pt x="2" y="59"/>
                  </a:lnTo>
                  <a:lnTo>
                    <a:pt x="0" y="7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8" name="Freeform 5958"/>
            <p:cNvSpPr>
              <a:spLocks/>
            </p:cNvSpPr>
            <p:nvPr/>
          </p:nvSpPr>
          <p:spPr bwMode="auto">
            <a:xfrm>
              <a:off x="1759" y="3208"/>
              <a:ext cx="86" cy="93"/>
            </a:xfrm>
            <a:custGeom>
              <a:avLst/>
              <a:gdLst/>
              <a:ahLst/>
              <a:cxnLst>
                <a:cxn ang="0">
                  <a:pos x="0" y="73"/>
                </a:cxn>
                <a:cxn ang="0">
                  <a:pos x="0" y="73"/>
                </a:cxn>
                <a:cxn ang="0">
                  <a:pos x="2" y="75"/>
                </a:cxn>
                <a:cxn ang="0">
                  <a:pos x="8" y="80"/>
                </a:cxn>
                <a:cxn ang="0">
                  <a:pos x="9" y="82"/>
                </a:cxn>
                <a:cxn ang="0">
                  <a:pos x="20" y="84"/>
                </a:cxn>
                <a:cxn ang="0">
                  <a:pos x="36" y="91"/>
                </a:cxn>
                <a:cxn ang="0">
                  <a:pos x="49" y="89"/>
                </a:cxn>
                <a:cxn ang="0">
                  <a:pos x="58" y="93"/>
                </a:cxn>
                <a:cxn ang="0">
                  <a:pos x="66" y="89"/>
                </a:cxn>
                <a:cxn ang="0">
                  <a:pos x="74" y="82"/>
                </a:cxn>
                <a:cxn ang="0">
                  <a:pos x="74" y="80"/>
                </a:cxn>
                <a:cxn ang="0">
                  <a:pos x="79" y="75"/>
                </a:cxn>
                <a:cxn ang="0">
                  <a:pos x="79" y="71"/>
                </a:cxn>
                <a:cxn ang="0">
                  <a:pos x="81" y="69"/>
                </a:cxn>
                <a:cxn ang="0">
                  <a:pos x="81" y="68"/>
                </a:cxn>
                <a:cxn ang="0">
                  <a:pos x="79" y="68"/>
                </a:cxn>
                <a:cxn ang="0">
                  <a:pos x="81" y="59"/>
                </a:cxn>
                <a:cxn ang="0">
                  <a:pos x="82" y="53"/>
                </a:cxn>
                <a:cxn ang="0">
                  <a:pos x="82" y="53"/>
                </a:cxn>
                <a:cxn ang="0">
                  <a:pos x="84" y="52"/>
                </a:cxn>
                <a:cxn ang="0">
                  <a:pos x="86" y="52"/>
                </a:cxn>
                <a:cxn ang="0">
                  <a:pos x="86" y="50"/>
                </a:cxn>
                <a:cxn ang="0">
                  <a:pos x="84" y="48"/>
                </a:cxn>
                <a:cxn ang="0">
                  <a:pos x="79" y="44"/>
                </a:cxn>
                <a:cxn ang="0">
                  <a:pos x="77" y="37"/>
                </a:cxn>
                <a:cxn ang="0">
                  <a:pos x="75" y="36"/>
                </a:cxn>
                <a:cxn ang="0">
                  <a:pos x="72" y="34"/>
                </a:cxn>
                <a:cxn ang="0">
                  <a:pos x="70" y="34"/>
                </a:cxn>
                <a:cxn ang="0">
                  <a:pos x="66" y="32"/>
                </a:cxn>
                <a:cxn ang="0">
                  <a:pos x="65" y="30"/>
                </a:cxn>
                <a:cxn ang="0">
                  <a:pos x="63" y="27"/>
                </a:cxn>
                <a:cxn ang="0">
                  <a:pos x="63" y="27"/>
                </a:cxn>
                <a:cxn ang="0">
                  <a:pos x="59" y="25"/>
                </a:cxn>
                <a:cxn ang="0">
                  <a:pos x="58" y="23"/>
                </a:cxn>
                <a:cxn ang="0">
                  <a:pos x="54" y="23"/>
                </a:cxn>
                <a:cxn ang="0">
                  <a:pos x="54" y="23"/>
                </a:cxn>
                <a:cxn ang="0">
                  <a:pos x="52" y="21"/>
                </a:cxn>
                <a:cxn ang="0">
                  <a:pos x="49" y="16"/>
                </a:cxn>
                <a:cxn ang="0">
                  <a:pos x="49" y="16"/>
                </a:cxn>
                <a:cxn ang="0">
                  <a:pos x="47" y="14"/>
                </a:cxn>
                <a:cxn ang="0">
                  <a:pos x="43" y="18"/>
                </a:cxn>
                <a:cxn ang="0">
                  <a:pos x="41" y="18"/>
                </a:cxn>
                <a:cxn ang="0">
                  <a:pos x="40" y="18"/>
                </a:cxn>
                <a:cxn ang="0">
                  <a:pos x="38" y="11"/>
                </a:cxn>
                <a:cxn ang="0">
                  <a:pos x="27" y="2"/>
                </a:cxn>
                <a:cxn ang="0">
                  <a:pos x="25" y="0"/>
                </a:cxn>
                <a:cxn ang="0">
                  <a:pos x="24" y="0"/>
                </a:cxn>
                <a:cxn ang="0">
                  <a:pos x="22" y="2"/>
                </a:cxn>
                <a:cxn ang="0">
                  <a:pos x="22" y="3"/>
                </a:cxn>
                <a:cxn ang="0">
                  <a:pos x="20" y="3"/>
                </a:cxn>
                <a:cxn ang="0">
                  <a:pos x="13" y="3"/>
                </a:cxn>
                <a:cxn ang="0">
                  <a:pos x="13" y="5"/>
                </a:cxn>
                <a:cxn ang="0">
                  <a:pos x="11" y="7"/>
                </a:cxn>
                <a:cxn ang="0">
                  <a:pos x="9" y="28"/>
                </a:cxn>
                <a:cxn ang="0">
                  <a:pos x="6" y="36"/>
                </a:cxn>
                <a:cxn ang="0">
                  <a:pos x="6" y="53"/>
                </a:cxn>
                <a:cxn ang="0">
                  <a:pos x="6" y="55"/>
                </a:cxn>
                <a:cxn ang="0">
                  <a:pos x="2" y="59"/>
                </a:cxn>
                <a:cxn ang="0">
                  <a:pos x="0" y="73"/>
                </a:cxn>
              </a:cxnLst>
              <a:rect l="0" t="0" r="r" b="b"/>
              <a:pathLst>
                <a:path w="86" h="93">
                  <a:moveTo>
                    <a:pt x="0" y="73"/>
                  </a:moveTo>
                  <a:lnTo>
                    <a:pt x="0" y="73"/>
                  </a:lnTo>
                  <a:lnTo>
                    <a:pt x="2" y="75"/>
                  </a:lnTo>
                  <a:lnTo>
                    <a:pt x="8" y="80"/>
                  </a:lnTo>
                  <a:lnTo>
                    <a:pt x="9" y="82"/>
                  </a:lnTo>
                  <a:lnTo>
                    <a:pt x="20" y="84"/>
                  </a:lnTo>
                  <a:lnTo>
                    <a:pt x="36" y="91"/>
                  </a:lnTo>
                  <a:lnTo>
                    <a:pt x="49" y="89"/>
                  </a:lnTo>
                  <a:lnTo>
                    <a:pt x="58" y="93"/>
                  </a:lnTo>
                  <a:lnTo>
                    <a:pt x="66" y="89"/>
                  </a:lnTo>
                  <a:lnTo>
                    <a:pt x="74" y="82"/>
                  </a:lnTo>
                  <a:lnTo>
                    <a:pt x="74" y="80"/>
                  </a:lnTo>
                  <a:lnTo>
                    <a:pt x="79" y="75"/>
                  </a:lnTo>
                  <a:lnTo>
                    <a:pt x="79" y="71"/>
                  </a:lnTo>
                  <a:lnTo>
                    <a:pt x="81" y="69"/>
                  </a:lnTo>
                  <a:lnTo>
                    <a:pt x="81" y="68"/>
                  </a:lnTo>
                  <a:lnTo>
                    <a:pt x="79" y="68"/>
                  </a:lnTo>
                  <a:lnTo>
                    <a:pt x="81" y="59"/>
                  </a:lnTo>
                  <a:lnTo>
                    <a:pt x="82" y="53"/>
                  </a:lnTo>
                  <a:lnTo>
                    <a:pt x="82" y="53"/>
                  </a:lnTo>
                  <a:lnTo>
                    <a:pt x="84" y="52"/>
                  </a:lnTo>
                  <a:lnTo>
                    <a:pt x="86" y="52"/>
                  </a:lnTo>
                  <a:lnTo>
                    <a:pt x="86" y="50"/>
                  </a:lnTo>
                  <a:lnTo>
                    <a:pt x="84" y="48"/>
                  </a:lnTo>
                  <a:lnTo>
                    <a:pt x="79" y="44"/>
                  </a:lnTo>
                  <a:lnTo>
                    <a:pt x="77" y="37"/>
                  </a:lnTo>
                  <a:lnTo>
                    <a:pt x="75" y="36"/>
                  </a:lnTo>
                  <a:lnTo>
                    <a:pt x="72" y="34"/>
                  </a:lnTo>
                  <a:lnTo>
                    <a:pt x="70" y="34"/>
                  </a:lnTo>
                  <a:lnTo>
                    <a:pt x="66" y="32"/>
                  </a:lnTo>
                  <a:lnTo>
                    <a:pt x="65" y="30"/>
                  </a:lnTo>
                  <a:lnTo>
                    <a:pt x="63" y="27"/>
                  </a:lnTo>
                  <a:lnTo>
                    <a:pt x="63" y="27"/>
                  </a:lnTo>
                  <a:lnTo>
                    <a:pt x="59" y="25"/>
                  </a:lnTo>
                  <a:lnTo>
                    <a:pt x="58" y="23"/>
                  </a:lnTo>
                  <a:lnTo>
                    <a:pt x="54" y="23"/>
                  </a:lnTo>
                  <a:lnTo>
                    <a:pt x="54" y="23"/>
                  </a:lnTo>
                  <a:lnTo>
                    <a:pt x="52" y="21"/>
                  </a:lnTo>
                  <a:lnTo>
                    <a:pt x="49" y="16"/>
                  </a:lnTo>
                  <a:lnTo>
                    <a:pt x="49" y="16"/>
                  </a:lnTo>
                  <a:lnTo>
                    <a:pt x="47" y="14"/>
                  </a:lnTo>
                  <a:lnTo>
                    <a:pt x="43" y="18"/>
                  </a:lnTo>
                  <a:lnTo>
                    <a:pt x="41" y="18"/>
                  </a:lnTo>
                  <a:lnTo>
                    <a:pt x="40" y="18"/>
                  </a:lnTo>
                  <a:lnTo>
                    <a:pt x="38" y="11"/>
                  </a:lnTo>
                  <a:lnTo>
                    <a:pt x="27" y="2"/>
                  </a:lnTo>
                  <a:lnTo>
                    <a:pt x="25" y="0"/>
                  </a:lnTo>
                  <a:lnTo>
                    <a:pt x="24" y="0"/>
                  </a:lnTo>
                  <a:lnTo>
                    <a:pt x="22" y="2"/>
                  </a:lnTo>
                  <a:lnTo>
                    <a:pt x="22" y="3"/>
                  </a:lnTo>
                  <a:lnTo>
                    <a:pt x="20" y="3"/>
                  </a:lnTo>
                  <a:lnTo>
                    <a:pt x="13" y="3"/>
                  </a:lnTo>
                  <a:lnTo>
                    <a:pt x="13" y="5"/>
                  </a:lnTo>
                  <a:lnTo>
                    <a:pt x="11" y="7"/>
                  </a:lnTo>
                  <a:lnTo>
                    <a:pt x="9" y="28"/>
                  </a:lnTo>
                  <a:lnTo>
                    <a:pt x="6" y="36"/>
                  </a:lnTo>
                  <a:lnTo>
                    <a:pt x="6" y="53"/>
                  </a:lnTo>
                  <a:lnTo>
                    <a:pt x="6" y="55"/>
                  </a:lnTo>
                  <a:lnTo>
                    <a:pt x="2" y="59"/>
                  </a:lnTo>
                  <a:lnTo>
                    <a:pt x="0" y="7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39" name="Freeform 5959"/>
            <p:cNvSpPr>
              <a:spLocks/>
            </p:cNvSpPr>
            <p:nvPr/>
          </p:nvSpPr>
          <p:spPr bwMode="auto">
            <a:xfrm>
              <a:off x="1715" y="2574"/>
              <a:ext cx="78" cy="113"/>
            </a:xfrm>
            <a:custGeom>
              <a:avLst/>
              <a:gdLst/>
              <a:ahLst/>
              <a:cxnLst>
                <a:cxn ang="0">
                  <a:pos x="25" y="0"/>
                </a:cxn>
                <a:cxn ang="0">
                  <a:pos x="28" y="0"/>
                </a:cxn>
                <a:cxn ang="0">
                  <a:pos x="44" y="15"/>
                </a:cxn>
                <a:cxn ang="0">
                  <a:pos x="53" y="25"/>
                </a:cxn>
                <a:cxn ang="0">
                  <a:pos x="62" y="33"/>
                </a:cxn>
                <a:cxn ang="0">
                  <a:pos x="68" y="40"/>
                </a:cxn>
                <a:cxn ang="0">
                  <a:pos x="64" y="47"/>
                </a:cxn>
                <a:cxn ang="0">
                  <a:pos x="64" y="49"/>
                </a:cxn>
                <a:cxn ang="0">
                  <a:pos x="64" y="50"/>
                </a:cxn>
                <a:cxn ang="0">
                  <a:pos x="62" y="52"/>
                </a:cxn>
                <a:cxn ang="0">
                  <a:pos x="55" y="54"/>
                </a:cxn>
                <a:cxn ang="0">
                  <a:pos x="53" y="56"/>
                </a:cxn>
                <a:cxn ang="0">
                  <a:pos x="52" y="66"/>
                </a:cxn>
                <a:cxn ang="0">
                  <a:pos x="55" y="74"/>
                </a:cxn>
                <a:cxn ang="0">
                  <a:pos x="59" y="77"/>
                </a:cxn>
                <a:cxn ang="0">
                  <a:pos x="59" y="79"/>
                </a:cxn>
                <a:cxn ang="0">
                  <a:pos x="64" y="79"/>
                </a:cxn>
                <a:cxn ang="0">
                  <a:pos x="64" y="83"/>
                </a:cxn>
                <a:cxn ang="0">
                  <a:pos x="66" y="86"/>
                </a:cxn>
                <a:cxn ang="0">
                  <a:pos x="77" y="100"/>
                </a:cxn>
                <a:cxn ang="0">
                  <a:pos x="69" y="102"/>
                </a:cxn>
                <a:cxn ang="0">
                  <a:pos x="68" y="102"/>
                </a:cxn>
                <a:cxn ang="0">
                  <a:pos x="66" y="100"/>
                </a:cxn>
                <a:cxn ang="0">
                  <a:pos x="60" y="106"/>
                </a:cxn>
                <a:cxn ang="0">
                  <a:pos x="52" y="107"/>
                </a:cxn>
                <a:cxn ang="0">
                  <a:pos x="46" y="109"/>
                </a:cxn>
                <a:cxn ang="0">
                  <a:pos x="43" y="113"/>
                </a:cxn>
                <a:cxn ang="0">
                  <a:pos x="32" y="109"/>
                </a:cxn>
                <a:cxn ang="0">
                  <a:pos x="28" y="106"/>
                </a:cxn>
                <a:cxn ang="0">
                  <a:pos x="27" y="102"/>
                </a:cxn>
                <a:cxn ang="0">
                  <a:pos x="23" y="93"/>
                </a:cxn>
                <a:cxn ang="0">
                  <a:pos x="23" y="84"/>
                </a:cxn>
                <a:cxn ang="0">
                  <a:pos x="25" y="75"/>
                </a:cxn>
                <a:cxn ang="0">
                  <a:pos x="28" y="70"/>
                </a:cxn>
                <a:cxn ang="0">
                  <a:pos x="27" y="66"/>
                </a:cxn>
                <a:cxn ang="0">
                  <a:pos x="23" y="61"/>
                </a:cxn>
                <a:cxn ang="0">
                  <a:pos x="19" y="59"/>
                </a:cxn>
                <a:cxn ang="0">
                  <a:pos x="21" y="52"/>
                </a:cxn>
                <a:cxn ang="0">
                  <a:pos x="18" y="50"/>
                </a:cxn>
                <a:cxn ang="0">
                  <a:pos x="11" y="50"/>
                </a:cxn>
                <a:cxn ang="0">
                  <a:pos x="11" y="49"/>
                </a:cxn>
                <a:cxn ang="0">
                  <a:pos x="0" y="36"/>
                </a:cxn>
                <a:cxn ang="0">
                  <a:pos x="0" y="34"/>
                </a:cxn>
                <a:cxn ang="0">
                  <a:pos x="3" y="27"/>
                </a:cxn>
                <a:cxn ang="0">
                  <a:pos x="12" y="22"/>
                </a:cxn>
                <a:cxn ang="0">
                  <a:pos x="12" y="18"/>
                </a:cxn>
                <a:cxn ang="0">
                  <a:pos x="9" y="18"/>
                </a:cxn>
                <a:cxn ang="0">
                  <a:pos x="7" y="13"/>
                </a:cxn>
                <a:cxn ang="0">
                  <a:pos x="9" y="9"/>
                </a:cxn>
                <a:cxn ang="0">
                  <a:pos x="12" y="9"/>
                </a:cxn>
                <a:cxn ang="0">
                  <a:pos x="19" y="6"/>
                </a:cxn>
                <a:cxn ang="0">
                  <a:pos x="21" y="4"/>
                </a:cxn>
                <a:cxn ang="0">
                  <a:pos x="23" y="2"/>
                </a:cxn>
              </a:cxnLst>
              <a:rect l="0" t="0" r="r" b="b"/>
              <a:pathLst>
                <a:path w="78" h="113">
                  <a:moveTo>
                    <a:pt x="23" y="0"/>
                  </a:moveTo>
                  <a:lnTo>
                    <a:pt x="25" y="0"/>
                  </a:lnTo>
                  <a:lnTo>
                    <a:pt x="27" y="0"/>
                  </a:lnTo>
                  <a:lnTo>
                    <a:pt x="28" y="0"/>
                  </a:lnTo>
                  <a:lnTo>
                    <a:pt x="41" y="11"/>
                  </a:lnTo>
                  <a:lnTo>
                    <a:pt x="44" y="15"/>
                  </a:lnTo>
                  <a:lnTo>
                    <a:pt x="44" y="24"/>
                  </a:lnTo>
                  <a:lnTo>
                    <a:pt x="53" y="25"/>
                  </a:lnTo>
                  <a:lnTo>
                    <a:pt x="59" y="27"/>
                  </a:lnTo>
                  <a:lnTo>
                    <a:pt x="62" y="33"/>
                  </a:lnTo>
                  <a:lnTo>
                    <a:pt x="64" y="34"/>
                  </a:lnTo>
                  <a:lnTo>
                    <a:pt x="68" y="40"/>
                  </a:lnTo>
                  <a:lnTo>
                    <a:pt x="68" y="40"/>
                  </a:lnTo>
                  <a:lnTo>
                    <a:pt x="64" y="47"/>
                  </a:lnTo>
                  <a:lnTo>
                    <a:pt x="64" y="47"/>
                  </a:lnTo>
                  <a:lnTo>
                    <a:pt x="64" y="49"/>
                  </a:lnTo>
                  <a:lnTo>
                    <a:pt x="64" y="49"/>
                  </a:lnTo>
                  <a:lnTo>
                    <a:pt x="64" y="50"/>
                  </a:lnTo>
                  <a:lnTo>
                    <a:pt x="62" y="52"/>
                  </a:lnTo>
                  <a:lnTo>
                    <a:pt x="62" y="52"/>
                  </a:lnTo>
                  <a:lnTo>
                    <a:pt x="57" y="54"/>
                  </a:lnTo>
                  <a:lnTo>
                    <a:pt x="55" y="54"/>
                  </a:lnTo>
                  <a:lnTo>
                    <a:pt x="53" y="56"/>
                  </a:lnTo>
                  <a:lnTo>
                    <a:pt x="53" y="56"/>
                  </a:lnTo>
                  <a:lnTo>
                    <a:pt x="53" y="61"/>
                  </a:lnTo>
                  <a:lnTo>
                    <a:pt x="52" y="66"/>
                  </a:lnTo>
                  <a:lnTo>
                    <a:pt x="52" y="68"/>
                  </a:lnTo>
                  <a:lnTo>
                    <a:pt x="55" y="74"/>
                  </a:lnTo>
                  <a:lnTo>
                    <a:pt x="57" y="74"/>
                  </a:lnTo>
                  <a:lnTo>
                    <a:pt x="59" y="77"/>
                  </a:lnTo>
                  <a:lnTo>
                    <a:pt x="59" y="77"/>
                  </a:lnTo>
                  <a:lnTo>
                    <a:pt x="59" y="79"/>
                  </a:lnTo>
                  <a:lnTo>
                    <a:pt x="60" y="79"/>
                  </a:lnTo>
                  <a:lnTo>
                    <a:pt x="64" y="79"/>
                  </a:lnTo>
                  <a:lnTo>
                    <a:pt x="64" y="81"/>
                  </a:lnTo>
                  <a:lnTo>
                    <a:pt x="64" y="83"/>
                  </a:lnTo>
                  <a:lnTo>
                    <a:pt x="66" y="84"/>
                  </a:lnTo>
                  <a:lnTo>
                    <a:pt x="66" y="86"/>
                  </a:lnTo>
                  <a:lnTo>
                    <a:pt x="77" y="100"/>
                  </a:lnTo>
                  <a:lnTo>
                    <a:pt x="77" y="100"/>
                  </a:lnTo>
                  <a:lnTo>
                    <a:pt x="78" y="102"/>
                  </a:lnTo>
                  <a:lnTo>
                    <a:pt x="69" y="102"/>
                  </a:lnTo>
                  <a:lnTo>
                    <a:pt x="69" y="102"/>
                  </a:lnTo>
                  <a:lnTo>
                    <a:pt x="68" y="102"/>
                  </a:lnTo>
                  <a:lnTo>
                    <a:pt x="68" y="100"/>
                  </a:lnTo>
                  <a:lnTo>
                    <a:pt x="66" y="100"/>
                  </a:lnTo>
                  <a:lnTo>
                    <a:pt x="62" y="102"/>
                  </a:lnTo>
                  <a:lnTo>
                    <a:pt x="60" y="106"/>
                  </a:lnTo>
                  <a:lnTo>
                    <a:pt x="55" y="106"/>
                  </a:lnTo>
                  <a:lnTo>
                    <a:pt x="52" y="107"/>
                  </a:lnTo>
                  <a:lnTo>
                    <a:pt x="48" y="107"/>
                  </a:lnTo>
                  <a:lnTo>
                    <a:pt x="46" y="109"/>
                  </a:lnTo>
                  <a:lnTo>
                    <a:pt x="44" y="111"/>
                  </a:lnTo>
                  <a:lnTo>
                    <a:pt x="43" y="113"/>
                  </a:lnTo>
                  <a:lnTo>
                    <a:pt x="39" y="113"/>
                  </a:lnTo>
                  <a:lnTo>
                    <a:pt x="32" y="109"/>
                  </a:lnTo>
                  <a:lnTo>
                    <a:pt x="28" y="106"/>
                  </a:lnTo>
                  <a:lnTo>
                    <a:pt x="28" y="106"/>
                  </a:lnTo>
                  <a:lnTo>
                    <a:pt x="27" y="104"/>
                  </a:lnTo>
                  <a:lnTo>
                    <a:pt x="27" y="102"/>
                  </a:lnTo>
                  <a:lnTo>
                    <a:pt x="27" y="97"/>
                  </a:lnTo>
                  <a:lnTo>
                    <a:pt x="23" y="93"/>
                  </a:lnTo>
                  <a:lnTo>
                    <a:pt x="23" y="93"/>
                  </a:lnTo>
                  <a:lnTo>
                    <a:pt x="23" y="84"/>
                  </a:lnTo>
                  <a:lnTo>
                    <a:pt x="25" y="77"/>
                  </a:lnTo>
                  <a:lnTo>
                    <a:pt x="25" y="75"/>
                  </a:lnTo>
                  <a:lnTo>
                    <a:pt x="28" y="72"/>
                  </a:lnTo>
                  <a:lnTo>
                    <a:pt x="28" y="70"/>
                  </a:lnTo>
                  <a:lnTo>
                    <a:pt x="28" y="68"/>
                  </a:lnTo>
                  <a:lnTo>
                    <a:pt x="27" y="66"/>
                  </a:lnTo>
                  <a:lnTo>
                    <a:pt x="27" y="61"/>
                  </a:lnTo>
                  <a:lnTo>
                    <a:pt x="23" y="61"/>
                  </a:lnTo>
                  <a:lnTo>
                    <a:pt x="23" y="61"/>
                  </a:lnTo>
                  <a:lnTo>
                    <a:pt x="19" y="59"/>
                  </a:lnTo>
                  <a:lnTo>
                    <a:pt x="21" y="54"/>
                  </a:lnTo>
                  <a:lnTo>
                    <a:pt x="21" y="52"/>
                  </a:lnTo>
                  <a:lnTo>
                    <a:pt x="19" y="50"/>
                  </a:lnTo>
                  <a:lnTo>
                    <a:pt x="18" y="50"/>
                  </a:lnTo>
                  <a:lnTo>
                    <a:pt x="14" y="50"/>
                  </a:lnTo>
                  <a:lnTo>
                    <a:pt x="11" y="50"/>
                  </a:lnTo>
                  <a:lnTo>
                    <a:pt x="11" y="50"/>
                  </a:lnTo>
                  <a:lnTo>
                    <a:pt x="11" y="49"/>
                  </a:lnTo>
                  <a:lnTo>
                    <a:pt x="0" y="38"/>
                  </a:lnTo>
                  <a:lnTo>
                    <a:pt x="0" y="36"/>
                  </a:lnTo>
                  <a:lnTo>
                    <a:pt x="0" y="36"/>
                  </a:lnTo>
                  <a:lnTo>
                    <a:pt x="0" y="34"/>
                  </a:lnTo>
                  <a:lnTo>
                    <a:pt x="3" y="31"/>
                  </a:lnTo>
                  <a:lnTo>
                    <a:pt x="3" y="27"/>
                  </a:lnTo>
                  <a:lnTo>
                    <a:pt x="3" y="25"/>
                  </a:lnTo>
                  <a:lnTo>
                    <a:pt x="12" y="22"/>
                  </a:lnTo>
                  <a:lnTo>
                    <a:pt x="14" y="20"/>
                  </a:lnTo>
                  <a:lnTo>
                    <a:pt x="12" y="18"/>
                  </a:lnTo>
                  <a:lnTo>
                    <a:pt x="11" y="18"/>
                  </a:lnTo>
                  <a:lnTo>
                    <a:pt x="9" y="18"/>
                  </a:lnTo>
                  <a:lnTo>
                    <a:pt x="9" y="18"/>
                  </a:lnTo>
                  <a:lnTo>
                    <a:pt x="7" y="13"/>
                  </a:lnTo>
                  <a:lnTo>
                    <a:pt x="9" y="11"/>
                  </a:lnTo>
                  <a:lnTo>
                    <a:pt x="9" y="9"/>
                  </a:lnTo>
                  <a:lnTo>
                    <a:pt x="12" y="9"/>
                  </a:lnTo>
                  <a:lnTo>
                    <a:pt x="12" y="9"/>
                  </a:lnTo>
                  <a:lnTo>
                    <a:pt x="14" y="8"/>
                  </a:lnTo>
                  <a:lnTo>
                    <a:pt x="19" y="6"/>
                  </a:lnTo>
                  <a:lnTo>
                    <a:pt x="19" y="4"/>
                  </a:lnTo>
                  <a:lnTo>
                    <a:pt x="21" y="4"/>
                  </a:lnTo>
                  <a:lnTo>
                    <a:pt x="23" y="4"/>
                  </a:lnTo>
                  <a:lnTo>
                    <a:pt x="23" y="2"/>
                  </a:lnTo>
                  <a:lnTo>
                    <a:pt x="2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0" name="Freeform 5960"/>
            <p:cNvSpPr>
              <a:spLocks/>
            </p:cNvSpPr>
            <p:nvPr/>
          </p:nvSpPr>
          <p:spPr bwMode="auto">
            <a:xfrm>
              <a:off x="1715" y="2574"/>
              <a:ext cx="78" cy="113"/>
            </a:xfrm>
            <a:custGeom>
              <a:avLst/>
              <a:gdLst/>
              <a:ahLst/>
              <a:cxnLst>
                <a:cxn ang="0">
                  <a:pos x="25" y="0"/>
                </a:cxn>
                <a:cxn ang="0">
                  <a:pos x="28" y="0"/>
                </a:cxn>
                <a:cxn ang="0">
                  <a:pos x="44" y="15"/>
                </a:cxn>
                <a:cxn ang="0">
                  <a:pos x="53" y="25"/>
                </a:cxn>
                <a:cxn ang="0">
                  <a:pos x="62" y="33"/>
                </a:cxn>
                <a:cxn ang="0">
                  <a:pos x="68" y="40"/>
                </a:cxn>
                <a:cxn ang="0">
                  <a:pos x="64" y="47"/>
                </a:cxn>
                <a:cxn ang="0">
                  <a:pos x="64" y="49"/>
                </a:cxn>
                <a:cxn ang="0">
                  <a:pos x="64" y="50"/>
                </a:cxn>
                <a:cxn ang="0">
                  <a:pos x="62" y="52"/>
                </a:cxn>
                <a:cxn ang="0">
                  <a:pos x="55" y="54"/>
                </a:cxn>
                <a:cxn ang="0">
                  <a:pos x="53" y="56"/>
                </a:cxn>
                <a:cxn ang="0">
                  <a:pos x="52" y="66"/>
                </a:cxn>
                <a:cxn ang="0">
                  <a:pos x="55" y="74"/>
                </a:cxn>
                <a:cxn ang="0">
                  <a:pos x="59" y="77"/>
                </a:cxn>
                <a:cxn ang="0">
                  <a:pos x="59" y="79"/>
                </a:cxn>
                <a:cxn ang="0">
                  <a:pos x="64" y="79"/>
                </a:cxn>
                <a:cxn ang="0">
                  <a:pos x="64" y="83"/>
                </a:cxn>
                <a:cxn ang="0">
                  <a:pos x="66" y="86"/>
                </a:cxn>
                <a:cxn ang="0">
                  <a:pos x="77" y="100"/>
                </a:cxn>
                <a:cxn ang="0">
                  <a:pos x="69" y="102"/>
                </a:cxn>
                <a:cxn ang="0">
                  <a:pos x="68" y="102"/>
                </a:cxn>
                <a:cxn ang="0">
                  <a:pos x="66" y="100"/>
                </a:cxn>
                <a:cxn ang="0">
                  <a:pos x="60" y="106"/>
                </a:cxn>
                <a:cxn ang="0">
                  <a:pos x="52" y="107"/>
                </a:cxn>
                <a:cxn ang="0">
                  <a:pos x="46" y="109"/>
                </a:cxn>
                <a:cxn ang="0">
                  <a:pos x="43" y="113"/>
                </a:cxn>
                <a:cxn ang="0">
                  <a:pos x="32" y="109"/>
                </a:cxn>
                <a:cxn ang="0">
                  <a:pos x="28" y="106"/>
                </a:cxn>
                <a:cxn ang="0">
                  <a:pos x="27" y="102"/>
                </a:cxn>
                <a:cxn ang="0">
                  <a:pos x="23" y="93"/>
                </a:cxn>
                <a:cxn ang="0">
                  <a:pos x="23" y="84"/>
                </a:cxn>
                <a:cxn ang="0">
                  <a:pos x="25" y="75"/>
                </a:cxn>
                <a:cxn ang="0">
                  <a:pos x="28" y="70"/>
                </a:cxn>
                <a:cxn ang="0">
                  <a:pos x="27" y="66"/>
                </a:cxn>
                <a:cxn ang="0">
                  <a:pos x="23" y="61"/>
                </a:cxn>
                <a:cxn ang="0">
                  <a:pos x="19" y="59"/>
                </a:cxn>
                <a:cxn ang="0">
                  <a:pos x="21" y="52"/>
                </a:cxn>
                <a:cxn ang="0">
                  <a:pos x="18" y="50"/>
                </a:cxn>
                <a:cxn ang="0">
                  <a:pos x="11" y="50"/>
                </a:cxn>
                <a:cxn ang="0">
                  <a:pos x="11" y="49"/>
                </a:cxn>
                <a:cxn ang="0">
                  <a:pos x="0" y="36"/>
                </a:cxn>
                <a:cxn ang="0">
                  <a:pos x="0" y="34"/>
                </a:cxn>
                <a:cxn ang="0">
                  <a:pos x="3" y="27"/>
                </a:cxn>
                <a:cxn ang="0">
                  <a:pos x="12" y="22"/>
                </a:cxn>
                <a:cxn ang="0">
                  <a:pos x="12" y="18"/>
                </a:cxn>
                <a:cxn ang="0">
                  <a:pos x="9" y="18"/>
                </a:cxn>
                <a:cxn ang="0">
                  <a:pos x="7" y="13"/>
                </a:cxn>
                <a:cxn ang="0">
                  <a:pos x="9" y="9"/>
                </a:cxn>
                <a:cxn ang="0">
                  <a:pos x="12" y="9"/>
                </a:cxn>
                <a:cxn ang="0">
                  <a:pos x="19" y="6"/>
                </a:cxn>
                <a:cxn ang="0">
                  <a:pos x="21" y="4"/>
                </a:cxn>
                <a:cxn ang="0">
                  <a:pos x="23" y="2"/>
                </a:cxn>
              </a:cxnLst>
              <a:rect l="0" t="0" r="r" b="b"/>
              <a:pathLst>
                <a:path w="78" h="113">
                  <a:moveTo>
                    <a:pt x="23" y="0"/>
                  </a:moveTo>
                  <a:lnTo>
                    <a:pt x="25" y="0"/>
                  </a:lnTo>
                  <a:lnTo>
                    <a:pt x="27" y="0"/>
                  </a:lnTo>
                  <a:lnTo>
                    <a:pt x="28" y="0"/>
                  </a:lnTo>
                  <a:lnTo>
                    <a:pt x="41" y="11"/>
                  </a:lnTo>
                  <a:lnTo>
                    <a:pt x="44" y="15"/>
                  </a:lnTo>
                  <a:lnTo>
                    <a:pt x="44" y="24"/>
                  </a:lnTo>
                  <a:lnTo>
                    <a:pt x="53" y="25"/>
                  </a:lnTo>
                  <a:lnTo>
                    <a:pt x="59" y="27"/>
                  </a:lnTo>
                  <a:lnTo>
                    <a:pt x="62" y="33"/>
                  </a:lnTo>
                  <a:lnTo>
                    <a:pt x="64" y="34"/>
                  </a:lnTo>
                  <a:lnTo>
                    <a:pt x="68" y="40"/>
                  </a:lnTo>
                  <a:lnTo>
                    <a:pt x="68" y="40"/>
                  </a:lnTo>
                  <a:lnTo>
                    <a:pt x="64" y="47"/>
                  </a:lnTo>
                  <a:lnTo>
                    <a:pt x="64" y="47"/>
                  </a:lnTo>
                  <a:lnTo>
                    <a:pt x="64" y="49"/>
                  </a:lnTo>
                  <a:lnTo>
                    <a:pt x="64" y="49"/>
                  </a:lnTo>
                  <a:lnTo>
                    <a:pt x="64" y="50"/>
                  </a:lnTo>
                  <a:lnTo>
                    <a:pt x="62" y="52"/>
                  </a:lnTo>
                  <a:lnTo>
                    <a:pt x="62" y="52"/>
                  </a:lnTo>
                  <a:lnTo>
                    <a:pt x="57" y="54"/>
                  </a:lnTo>
                  <a:lnTo>
                    <a:pt x="55" y="54"/>
                  </a:lnTo>
                  <a:lnTo>
                    <a:pt x="53" y="56"/>
                  </a:lnTo>
                  <a:lnTo>
                    <a:pt x="53" y="56"/>
                  </a:lnTo>
                  <a:lnTo>
                    <a:pt x="53" y="61"/>
                  </a:lnTo>
                  <a:lnTo>
                    <a:pt x="52" y="66"/>
                  </a:lnTo>
                  <a:lnTo>
                    <a:pt x="52" y="68"/>
                  </a:lnTo>
                  <a:lnTo>
                    <a:pt x="55" y="74"/>
                  </a:lnTo>
                  <a:lnTo>
                    <a:pt x="57" y="74"/>
                  </a:lnTo>
                  <a:lnTo>
                    <a:pt x="59" y="77"/>
                  </a:lnTo>
                  <a:lnTo>
                    <a:pt x="59" y="77"/>
                  </a:lnTo>
                  <a:lnTo>
                    <a:pt x="59" y="79"/>
                  </a:lnTo>
                  <a:lnTo>
                    <a:pt x="60" y="79"/>
                  </a:lnTo>
                  <a:lnTo>
                    <a:pt x="64" y="79"/>
                  </a:lnTo>
                  <a:lnTo>
                    <a:pt x="64" y="81"/>
                  </a:lnTo>
                  <a:lnTo>
                    <a:pt x="64" y="83"/>
                  </a:lnTo>
                  <a:lnTo>
                    <a:pt x="66" y="84"/>
                  </a:lnTo>
                  <a:lnTo>
                    <a:pt x="66" y="86"/>
                  </a:lnTo>
                  <a:lnTo>
                    <a:pt x="77" y="100"/>
                  </a:lnTo>
                  <a:lnTo>
                    <a:pt x="77" y="100"/>
                  </a:lnTo>
                  <a:lnTo>
                    <a:pt x="78" y="102"/>
                  </a:lnTo>
                  <a:lnTo>
                    <a:pt x="69" y="102"/>
                  </a:lnTo>
                  <a:lnTo>
                    <a:pt x="69" y="102"/>
                  </a:lnTo>
                  <a:lnTo>
                    <a:pt x="68" y="102"/>
                  </a:lnTo>
                  <a:lnTo>
                    <a:pt x="68" y="100"/>
                  </a:lnTo>
                  <a:lnTo>
                    <a:pt x="66" y="100"/>
                  </a:lnTo>
                  <a:lnTo>
                    <a:pt x="62" y="102"/>
                  </a:lnTo>
                  <a:lnTo>
                    <a:pt x="60" y="106"/>
                  </a:lnTo>
                  <a:lnTo>
                    <a:pt x="55" y="106"/>
                  </a:lnTo>
                  <a:lnTo>
                    <a:pt x="52" y="107"/>
                  </a:lnTo>
                  <a:lnTo>
                    <a:pt x="48" y="107"/>
                  </a:lnTo>
                  <a:lnTo>
                    <a:pt x="46" y="109"/>
                  </a:lnTo>
                  <a:lnTo>
                    <a:pt x="44" y="111"/>
                  </a:lnTo>
                  <a:lnTo>
                    <a:pt x="43" y="113"/>
                  </a:lnTo>
                  <a:lnTo>
                    <a:pt x="39" y="113"/>
                  </a:lnTo>
                  <a:lnTo>
                    <a:pt x="32" y="109"/>
                  </a:lnTo>
                  <a:lnTo>
                    <a:pt x="28" y="106"/>
                  </a:lnTo>
                  <a:lnTo>
                    <a:pt x="28" y="106"/>
                  </a:lnTo>
                  <a:lnTo>
                    <a:pt x="27" y="104"/>
                  </a:lnTo>
                  <a:lnTo>
                    <a:pt x="27" y="102"/>
                  </a:lnTo>
                  <a:lnTo>
                    <a:pt x="27" y="97"/>
                  </a:lnTo>
                  <a:lnTo>
                    <a:pt x="23" y="93"/>
                  </a:lnTo>
                  <a:lnTo>
                    <a:pt x="23" y="93"/>
                  </a:lnTo>
                  <a:lnTo>
                    <a:pt x="23" y="84"/>
                  </a:lnTo>
                  <a:lnTo>
                    <a:pt x="25" y="77"/>
                  </a:lnTo>
                  <a:lnTo>
                    <a:pt x="25" y="75"/>
                  </a:lnTo>
                  <a:lnTo>
                    <a:pt x="28" y="72"/>
                  </a:lnTo>
                  <a:lnTo>
                    <a:pt x="28" y="70"/>
                  </a:lnTo>
                  <a:lnTo>
                    <a:pt x="28" y="68"/>
                  </a:lnTo>
                  <a:lnTo>
                    <a:pt x="27" y="66"/>
                  </a:lnTo>
                  <a:lnTo>
                    <a:pt x="27" y="61"/>
                  </a:lnTo>
                  <a:lnTo>
                    <a:pt x="23" y="61"/>
                  </a:lnTo>
                  <a:lnTo>
                    <a:pt x="23" y="61"/>
                  </a:lnTo>
                  <a:lnTo>
                    <a:pt x="19" y="59"/>
                  </a:lnTo>
                  <a:lnTo>
                    <a:pt x="21" y="54"/>
                  </a:lnTo>
                  <a:lnTo>
                    <a:pt x="21" y="52"/>
                  </a:lnTo>
                  <a:lnTo>
                    <a:pt x="19" y="50"/>
                  </a:lnTo>
                  <a:lnTo>
                    <a:pt x="18" y="50"/>
                  </a:lnTo>
                  <a:lnTo>
                    <a:pt x="14" y="50"/>
                  </a:lnTo>
                  <a:lnTo>
                    <a:pt x="11" y="50"/>
                  </a:lnTo>
                  <a:lnTo>
                    <a:pt x="11" y="50"/>
                  </a:lnTo>
                  <a:lnTo>
                    <a:pt x="11" y="49"/>
                  </a:lnTo>
                  <a:lnTo>
                    <a:pt x="0" y="38"/>
                  </a:lnTo>
                  <a:lnTo>
                    <a:pt x="0" y="36"/>
                  </a:lnTo>
                  <a:lnTo>
                    <a:pt x="0" y="36"/>
                  </a:lnTo>
                  <a:lnTo>
                    <a:pt x="0" y="34"/>
                  </a:lnTo>
                  <a:lnTo>
                    <a:pt x="3" y="31"/>
                  </a:lnTo>
                  <a:lnTo>
                    <a:pt x="3" y="27"/>
                  </a:lnTo>
                  <a:lnTo>
                    <a:pt x="3" y="25"/>
                  </a:lnTo>
                  <a:lnTo>
                    <a:pt x="12" y="22"/>
                  </a:lnTo>
                  <a:lnTo>
                    <a:pt x="14" y="20"/>
                  </a:lnTo>
                  <a:lnTo>
                    <a:pt x="12" y="18"/>
                  </a:lnTo>
                  <a:lnTo>
                    <a:pt x="11" y="18"/>
                  </a:lnTo>
                  <a:lnTo>
                    <a:pt x="9" y="18"/>
                  </a:lnTo>
                  <a:lnTo>
                    <a:pt x="9" y="18"/>
                  </a:lnTo>
                  <a:lnTo>
                    <a:pt x="7" y="13"/>
                  </a:lnTo>
                  <a:lnTo>
                    <a:pt x="9" y="11"/>
                  </a:lnTo>
                  <a:lnTo>
                    <a:pt x="9" y="9"/>
                  </a:lnTo>
                  <a:lnTo>
                    <a:pt x="12" y="9"/>
                  </a:lnTo>
                  <a:lnTo>
                    <a:pt x="12" y="9"/>
                  </a:lnTo>
                  <a:lnTo>
                    <a:pt x="14" y="8"/>
                  </a:lnTo>
                  <a:lnTo>
                    <a:pt x="19" y="6"/>
                  </a:lnTo>
                  <a:lnTo>
                    <a:pt x="19" y="4"/>
                  </a:lnTo>
                  <a:lnTo>
                    <a:pt x="21" y="4"/>
                  </a:lnTo>
                  <a:lnTo>
                    <a:pt x="23" y="4"/>
                  </a:lnTo>
                  <a:lnTo>
                    <a:pt x="23" y="2"/>
                  </a:lnTo>
                  <a:lnTo>
                    <a:pt x="2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1" name="Freeform 5961"/>
            <p:cNvSpPr>
              <a:spLocks/>
            </p:cNvSpPr>
            <p:nvPr/>
          </p:nvSpPr>
          <p:spPr bwMode="auto">
            <a:xfrm>
              <a:off x="1825" y="2617"/>
              <a:ext cx="45" cy="59"/>
            </a:xfrm>
            <a:custGeom>
              <a:avLst/>
              <a:gdLst/>
              <a:ahLst/>
              <a:cxnLst>
                <a:cxn ang="0">
                  <a:pos x="0" y="54"/>
                </a:cxn>
                <a:cxn ang="0">
                  <a:pos x="4" y="50"/>
                </a:cxn>
                <a:cxn ang="0">
                  <a:pos x="8" y="32"/>
                </a:cxn>
                <a:cxn ang="0">
                  <a:pos x="6" y="29"/>
                </a:cxn>
                <a:cxn ang="0">
                  <a:pos x="6" y="29"/>
                </a:cxn>
                <a:cxn ang="0">
                  <a:pos x="6" y="29"/>
                </a:cxn>
                <a:cxn ang="0">
                  <a:pos x="2" y="22"/>
                </a:cxn>
                <a:cxn ang="0">
                  <a:pos x="0" y="9"/>
                </a:cxn>
                <a:cxn ang="0">
                  <a:pos x="2" y="7"/>
                </a:cxn>
                <a:cxn ang="0">
                  <a:pos x="6" y="4"/>
                </a:cxn>
                <a:cxn ang="0">
                  <a:pos x="6" y="2"/>
                </a:cxn>
                <a:cxn ang="0">
                  <a:pos x="6" y="2"/>
                </a:cxn>
                <a:cxn ang="0">
                  <a:pos x="8" y="2"/>
                </a:cxn>
                <a:cxn ang="0">
                  <a:pos x="9" y="0"/>
                </a:cxn>
                <a:cxn ang="0">
                  <a:pos x="11" y="0"/>
                </a:cxn>
                <a:cxn ang="0">
                  <a:pos x="22" y="6"/>
                </a:cxn>
                <a:cxn ang="0">
                  <a:pos x="25" y="6"/>
                </a:cxn>
                <a:cxn ang="0">
                  <a:pos x="45" y="22"/>
                </a:cxn>
                <a:cxn ang="0">
                  <a:pos x="45" y="25"/>
                </a:cxn>
                <a:cxn ang="0">
                  <a:pos x="45" y="25"/>
                </a:cxn>
                <a:cxn ang="0">
                  <a:pos x="33" y="41"/>
                </a:cxn>
                <a:cxn ang="0">
                  <a:pos x="31" y="48"/>
                </a:cxn>
                <a:cxn ang="0">
                  <a:pos x="22" y="56"/>
                </a:cxn>
                <a:cxn ang="0">
                  <a:pos x="20" y="57"/>
                </a:cxn>
                <a:cxn ang="0">
                  <a:pos x="18" y="57"/>
                </a:cxn>
                <a:cxn ang="0">
                  <a:pos x="16" y="56"/>
                </a:cxn>
                <a:cxn ang="0">
                  <a:pos x="13" y="56"/>
                </a:cxn>
                <a:cxn ang="0">
                  <a:pos x="8" y="59"/>
                </a:cxn>
                <a:cxn ang="0">
                  <a:pos x="6" y="57"/>
                </a:cxn>
                <a:cxn ang="0">
                  <a:pos x="2" y="56"/>
                </a:cxn>
                <a:cxn ang="0">
                  <a:pos x="0" y="54"/>
                </a:cxn>
              </a:cxnLst>
              <a:rect l="0" t="0" r="r" b="b"/>
              <a:pathLst>
                <a:path w="45" h="59">
                  <a:moveTo>
                    <a:pt x="0" y="54"/>
                  </a:moveTo>
                  <a:lnTo>
                    <a:pt x="4" y="50"/>
                  </a:lnTo>
                  <a:lnTo>
                    <a:pt x="8" y="32"/>
                  </a:lnTo>
                  <a:lnTo>
                    <a:pt x="6" y="29"/>
                  </a:lnTo>
                  <a:lnTo>
                    <a:pt x="6" y="29"/>
                  </a:lnTo>
                  <a:lnTo>
                    <a:pt x="6" y="29"/>
                  </a:lnTo>
                  <a:lnTo>
                    <a:pt x="2" y="22"/>
                  </a:lnTo>
                  <a:lnTo>
                    <a:pt x="0" y="9"/>
                  </a:lnTo>
                  <a:lnTo>
                    <a:pt x="2" y="7"/>
                  </a:lnTo>
                  <a:lnTo>
                    <a:pt x="6" y="4"/>
                  </a:lnTo>
                  <a:lnTo>
                    <a:pt x="6" y="2"/>
                  </a:lnTo>
                  <a:lnTo>
                    <a:pt x="6" y="2"/>
                  </a:lnTo>
                  <a:lnTo>
                    <a:pt x="8" y="2"/>
                  </a:lnTo>
                  <a:lnTo>
                    <a:pt x="9" y="0"/>
                  </a:lnTo>
                  <a:lnTo>
                    <a:pt x="11" y="0"/>
                  </a:lnTo>
                  <a:lnTo>
                    <a:pt x="22" y="6"/>
                  </a:lnTo>
                  <a:lnTo>
                    <a:pt x="25" y="6"/>
                  </a:lnTo>
                  <a:lnTo>
                    <a:pt x="45" y="22"/>
                  </a:lnTo>
                  <a:lnTo>
                    <a:pt x="45" y="25"/>
                  </a:lnTo>
                  <a:lnTo>
                    <a:pt x="45" y="25"/>
                  </a:lnTo>
                  <a:lnTo>
                    <a:pt x="33" y="41"/>
                  </a:lnTo>
                  <a:lnTo>
                    <a:pt x="31" y="48"/>
                  </a:lnTo>
                  <a:lnTo>
                    <a:pt x="22" y="56"/>
                  </a:lnTo>
                  <a:lnTo>
                    <a:pt x="20" y="57"/>
                  </a:lnTo>
                  <a:lnTo>
                    <a:pt x="18" y="57"/>
                  </a:lnTo>
                  <a:lnTo>
                    <a:pt x="16" y="56"/>
                  </a:lnTo>
                  <a:lnTo>
                    <a:pt x="13" y="56"/>
                  </a:lnTo>
                  <a:lnTo>
                    <a:pt x="8" y="59"/>
                  </a:lnTo>
                  <a:lnTo>
                    <a:pt x="6" y="57"/>
                  </a:lnTo>
                  <a:lnTo>
                    <a:pt x="2" y="56"/>
                  </a:lnTo>
                  <a:lnTo>
                    <a:pt x="0" y="54"/>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2" name="Freeform 5962"/>
            <p:cNvSpPr>
              <a:spLocks/>
            </p:cNvSpPr>
            <p:nvPr/>
          </p:nvSpPr>
          <p:spPr bwMode="auto">
            <a:xfrm>
              <a:off x="1825" y="2617"/>
              <a:ext cx="45" cy="59"/>
            </a:xfrm>
            <a:custGeom>
              <a:avLst/>
              <a:gdLst/>
              <a:ahLst/>
              <a:cxnLst>
                <a:cxn ang="0">
                  <a:pos x="0" y="54"/>
                </a:cxn>
                <a:cxn ang="0">
                  <a:pos x="4" y="50"/>
                </a:cxn>
                <a:cxn ang="0">
                  <a:pos x="8" y="32"/>
                </a:cxn>
                <a:cxn ang="0">
                  <a:pos x="6" y="29"/>
                </a:cxn>
                <a:cxn ang="0">
                  <a:pos x="6" y="29"/>
                </a:cxn>
                <a:cxn ang="0">
                  <a:pos x="6" y="29"/>
                </a:cxn>
                <a:cxn ang="0">
                  <a:pos x="2" y="22"/>
                </a:cxn>
                <a:cxn ang="0">
                  <a:pos x="0" y="9"/>
                </a:cxn>
                <a:cxn ang="0">
                  <a:pos x="2" y="7"/>
                </a:cxn>
                <a:cxn ang="0">
                  <a:pos x="6" y="4"/>
                </a:cxn>
                <a:cxn ang="0">
                  <a:pos x="6" y="2"/>
                </a:cxn>
                <a:cxn ang="0">
                  <a:pos x="6" y="2"/>
                </a:cxn>
                <a:cxn ang="0">
                  <a:pos x="8" y="2"/>
                </a:cxn>
                <a:cxn ang="0">
                  <a:pos x="9" y="0"/>
                </a:cxn>
                <a:cxn ang="0">
                  <a:pos x="11" y="0"/>
                </a:cxn>
                <a:cxn ang="0">
                  <a:pos x="22" y="6"/>
                </a:cxn>
                <a:cxn ang="0">
                  <a:pos x="25" y="6"/>
                </a:cxn>
                <a:cxn ang="0">
                  <a:pos x="45" y="22"/>
                </a:cxn>
                <a:cxn ang="0">
                  <a:pos x="45" y="25"/>
                </a:cxn>
                <a:cxn ang="0">
                  <a:pos x="45" y="25"/>
                </a:cxn>
                <a:cxn ang="0">
                  <a:pos x="33" y="41"/>
                </a:cxn>
                <a:cxn ang="0">
                  <a:pos x="31" y="48"/>
                </a:cxn>
                <a:cxn ang="0">
                  <a:pos x="22" y="56"/>
                </a:cxn>
                <a:cxn ang="0">
                  <a:pos x="20" y="57"/>
                </a:cxn>
                <a:cxn ang="0">
                  <a:pos x="18" y="57"/>
                </a:cxn>
                <a:cxn ang="0">
                  <a:pos x="16" y="56"/>
                </a:cxn>
                <a:cxn ang="0">
                  <a:pos x="13" y="56"/>
                </a:cxn>
                <a:cxn ang="0">
                  <a:pos x="8" y="59"/>
                </a:cxn>
                <a:cxn ang="0">
                  <a:pos x="6" y="57"/>
                </a:cxn>
                <a:cxn ang="0">
                  <a:pos x="2" y="56"/>
                </a:cxn>
                <a:cxn ang="0">
                  <a:pos x="0" y="54"/>
                </a:cxn>
              </a:cxnLst>
              <a:rect l="0" t="0" r="r" b="b"/>
              <a:pathLst>
                <a:path w="45" h="59">
                  <a:moveTo>
                    <a:pt x="0" y="54"/>
                  </a:moveTo>
                  <a:lnTo>
                    <a:pt x="4" y="50"/>
                  </a:lnTo>
                  <a:lnTo>
                    <a:pt x="8" y="32"/>
                  </a:lnTo>
                  <a:lnTo>
                    <a:pt x="6" y="29"/>
                  </a:lnTo>
                  <a:lnTo>
                    <a:pt x="6" y="29"/>
                  </a:lnTo>
                  <a:lnTo>
                    <a:pt x="6" y="29"/>
                  </a:lnTo>
                  <a:lnTo>
                    <a:pt x="2" y="22"/>
                  </a:lnTo>
                  <a:lnTo>
                    <a:pt x="0" y="9"/>
                  </a:lnTo>
                  <a:lnTo>
                    <a:pt x="2" y="7"/>
                  </a:lnTo>
                  <a:lnTo>
                    <a:pt x="6" y="4"/>
                  </a:lnTo>
                  <a:lnTo>
                    <a:pt x="6" y="2"/>
                  </a:lnTo>
                  <a:lnTo>
                    <a:pt x="6" y="2"/>
                  </a:lnTo>
                  <a:lnTo>
                    <a:pt x="8" y="2"/>
                  </a:lnTo>
                  <a:lnTo>
                    <a:pt x="9" y="0"/>
                  </a:lnTo>
                  <a:lnTo>
                    <a:pt x="11" y="0"/>
                  </a:lnTo>
                  <a:lnTo>
                    <a:pt x="22" y="6"/>
                  </a:lnTo>
                  <a:lnTo>
                    <a:pt x="25" y="6"/>
                  </a:lnTo>
                  <a:lnTo>
                    <a:pt x="45" y="22"/>
                  </a:lnTo>
                  <a:lnTo>
                    <a:pt x="45" y="25"/>
                  </a:lnTo>
                  <a:lnTo>
                    <a:pt x="45" y="25"/>
                  </a:lnTo>
                  <a:lnTo>
                    <a:pt x="33" y="41"/>
                  </a:lnTo>
                  <a:lnTo>
                    <a:pt x="31" y="48"/>
                  </a:lnTo>
                  <a:lnTo>
                    <a:pt x="22" y="56"/>
                  </a:lnTo>
                  <a:lnTo>
                    <a:pt x="20" y="57"/>
                  </a:lnTo>
                  <a:lnTo>
                    <a:pt x="18" y="57"/>
                  </a:lnTo>
                  <a:lnTo>
                    <a:pt x="16" y="56"/>
                  </a:lnTo>
                  <a:lnTo>
                    <a:pt x="13" y="56"/>
                  </a:lnTo>
                  <a:lnTo>
                    <a:pt x="8" y="59"/>
                  </a:lnTo>
                  <a:lnTo>
                    <a:pt x="6" y="57"/>
                  </a:lnTo>
                  <a:lnTo>
                    <a:pt x="2" y="56"/>
                  </a:lnTo>
                  <a:lnTo>
                    <a:pt x="0" y="54"/>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3" name="Freeform 5963"/>
            <p:cNvSpPr>
              <a:spLocks/>
            </p:cNvSpPr>
            <p:nvPr/>
          </p:nvSpPr>
          <p:spPr bwMode="auto">
            <a:xfrm>
              <a:off x="2084" y="3731"/>
              <a:ext cx="38" cy="25"/>
            </a:xfrm>
            <a:custGeom>
              <a:avLst/>
              <a:gdLst/>
              <a:ahLst/>
              <a:cxnLst>
                <a:cxn ang="0">
                  <a:pos x="2" y="1"/>
                </a:cxn>
                <a:cxn ang="0">
                  <a:pos x="0" y="1"/>
                </a:cxn>
                <a:cxn ang="0">
                  <a:pos x="7" y="0"/>
                </a:cxn>
                <a:cxn ang="0">
                  <a:pos x="7" y="1"/>
                </a:cxn>
                <a:cxn ang="0">
                  <a:pos x="9" y="1"/>
                </a:cxn>
                <a:cxn ang="0">
                  <a:pos x="13" y="0"/>
                </a:cxn>
                <a:cxn ang="0">
                  <a:pos x="13" y="1"/>
                </a:cxn>
                <a:cxn ang="0">
                  <a:pos x="14" y="1"/>
                </a:cxn>
                <a:cxn ang="0">
                  <a:pos x="16" y="3"/>
                </a:cxn>
                <a:cxn ang="0">
                  <a:pos x="18" y="3"/>
                </a:cxn>
                <a:cxn ang="0">
                  <a:pos x="25" y="5"/>
                </a:cxn>
                <a:cxn ang="0">
                  <a:pos x="23" y="7"/>
                </a:cxn>
                <a:cxn ang="0">
                  <a:pos x="25" y="7"/>
                </a:cxn>
                <a:cxn ang="0">
                  <a:pos x="27" y="10"/>
                </a:cxn>
                <a:cxn ang="0">
                  <a:pos x="29" y="10"/>
                </a:cxn>
                <a:cxn ang="0">
                  <a:pos x="29" y="9"/>
                </a:cxn>
                <a:cxn ang="0">
                  <a:pos x="30" y="10"/>
                </a:cxn>
                <a:cxn ang="0">
                  <a:pos x="32" y="14"/>
                </a:cxn>
                <a:cxn ang="0">
                  <a:pos x="34" y="14"/>
                </a:cxn>
                <a:cxn ang="0">
                  <a:pos x="34" y="16"/>
                </a:cxn>
                <a:cxn ang="0">
                  <a:pos x="36" y="18"/>
                </a:cxn>
                <a:cxn ang="0">
                  <a:pos x="36" y="16"/>
                </a:cxn>
                <a:cxn ang="0">
                  <a:pos x="36" y="18"/>
                </a:cxn>
                <a:cxn ang="0">
                  <a:pos x="38" y="21"/>
                </a:cxn>
                <a:cxn ang="0">
                  <a:pos x="38" y="21"/>
                </a:cxn>
                <a:cxn ang="0">
                  <a:pos x="36" y="21"/>
                </a:cxn>
                <a:cxn ang="0">
                  <a:pos x="36" y="23"/>
                </a:cxn>
                <a:cxn ang="0">
                  <a:pos x="36" y="25"/>
                </a:cxn>
                <a:cxn ang="0">
                  <a:pos x="34" y="25"/>
                </a:cxn>
                <a:cxn ang="0">
                  <a:pos x="32" y="25"/>
                </a:cxn>
                <a:cxn ang="0">
                  <a:pos x="30" y="21"/>
                </a:cxn>
                <a:cxn ang="0">
                  <a:pos x="30" y="19"/>
                </a:cxn>
                <a:cxn ang="0">
                  <a:pos x="27" y="18"/>
                </a:cxn>
                <a:cxn ang="0">
                  <a:pos x="27" y="16"/>
                </a:cxn>
                <a:cxn ang="0">
                  <a:pos x="25" y="14"/>
                </a:cxn>
                <a:cxn ang="0">
                  <a:pos x="23" y="14"/>
                </a:cxn>
                <a:cxn ang="0">
                  <a:pos x="23" y="12"/>
                </a:cxn>
                <a:cxn ang="0">
                  <a:pos x="14" y="9"/>
                </a:cxn>
                <a:cxn ang="0">
                  <a:pos x="13" y="9"/>
                </a:cxn>
                <a:cxn ang="0">
                  <a:pos x="13" y="7"/>
                </a:cxn>
                <a:cxn ang="0">
                  <a:pos x="13" y="7"/>
                </a:cxn>
                <a:cxn ang="0">
                  <a:pos x="13" y="5"/>
                </a:cxn>
                <a:cxn ang="0">
                  <a:pos x="9" y="5"/>
                </a:cxn>
                <a:cxn ang="0">
                  <a:pos x="7" y="5"/>
                </a:cxn>
                <a:cxn ang="0">
                  <a:pos x="7" y="3"/>
                </a:cxn>
                <a:cxn ang="0">
                  <a:pos x="6" y="3"/>
                </a:cxn>
                <a:cxn ang="0">
                  <a:pos x="4" y="1"/>
                </a:cxn>
                <a:cxn ang="0">
                  <a:pos x="2" y="1"/>
                </a:cxn>
                <a:cxn ang="0">
                  <a:pos x="2" y="1"/>
                </a:cxn>
              </a:cxnLst>
              <a:rect l="0" t="0" r="r" b="b"/>
              <a:pathLst>
                <a:path w="38" h="25">
                  <a:moveTo>
                    <a:pt x="2" y="1"/>
                  </a:moveTo>
                  <a:lnTo>
                    <a:pt x="0" y="1"/>
                  </a:lnTo>
                  <a:lnTo>
                    <a:pt x="7" y="0"/>
                  </a:lnTo>
                  <a:lnTo>
                    <a:pt x="7" y="1"/>
                  </a:lnTo>
                  <a:lnTo>
                    <a:pt x="9" y="1"/>
                  </a:lnTo>
                  <a:lnTo>
                    <a:pt x="13" y="0"/>
                  </a:lnTo>
                  <a:lnTo>
                    <a:pt x="13" y="1"/>
                  </a:lnTo>
                  <a:lnTo>
                    <a:pt x="14" y="1"/>
                  </a:lnTo>
                  <a:lnTo>
                    <a:pt x="16" y="3"/>
                  </a:lnTo>
                  <a:lnTo>
                    <a:pt x="18" y="3"/>
                  </a:lnTo>
                  <a:lnTo>
                    <a:pt x="25" y="5"/>
                  </a:lnTo>
                  <a:lnTo>
                    <a:pt x="23" y="7"/>
                  </a:lnTo>
                  <a:lnTo>
                    <a:pt x="25" y="7"/>
                  </a:lnTo>
                  <a:lnTo>
                    <a:pt x="27" y="10"/>
                  </a:lnTo>
                  <a:lnTo>
                    <a:pt x="29" y="10"/>
                  </a:lnTo>
                  <a:lnTo>
                    <a:pt x="29" y="9"/>
                  </a:lnTo>
                  <a:lnTo>
                    <a:pt x="30" y="10"/>
                  </a:lnTo>
                  <a:lnTo>
                    <a:pt x="32"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2" y="25"/>
                  </a:lnTo>
                  <a:lnTo>
                    <a:pt x="30" y="21"/>
                  </a:lnTo>
                  <a:lnTo>
                    <a:pt x="30" y="19"/>
                  </a:lnTo>
                  <a:lnTo>
                    <a:pt x="27" y="18"/>
                  </a:lnTo>
                  <a:lnTo>
                    <a:pt x="27" y="16"/>
                  </a:lnTo>
                  <a:lnTo>
                    <a:pt x="25" y="14"/>
                  </a:lnTo>
                  <a:lnTo>
                    <a:pt x="23" y="14"/>
                  </a:lnTo>
                  <a:lnTo>
                    <a:pt x="23" y="12"/>
                  </a:lnTo>
                  <a:lnTo>
                    <a:pt x="14" y="9"/>
                  </a:lnTo>
                  <a:lnTo>
                    <a:pt x="13" y="9"/>
                  </a:lnTo>
                  <a:lnTo>
                    <a:pt x="13" y="7"/>
                  </a:lnTo>
                  <a:lnTo>
                    <a:pt x="13" y="7"/>
                  </a:lnTo>
                  <a:lnTo>
                    <a:pt x="13" y="5"/>
                  </a:lnTo>
                  <a:lnTo>
                    <a:pt x="9" y="5"/>
                  </a:lnTo>
                  <a:lnTo>
                    <a:pt x="7" y="5"/>
                  </a:lnTo>
                  <a:lnTo>
                    <a:pt x="7" y="3"/>
                  </a:lnTo>
                  <a:lnTo>
                    <a:pt x="6" y="3"/>
                  </a:lnTo>
                  <a:lnTo>
                    <a:pt x="4" y="1"/>
                  </a:lnTo>
                  <a:lnTo>
                    <a:pt x="2" y="1"/>
                  </a:lnTo>
                  <a:lnTo>
                    <a:pt x="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4" name="Freeform 5964"/>
            <p:cNvSpPr>
              <a:spLocks/>
            </p:cNvSpPr>
            <p:nvPr/>
          </p:nvSpPr>
          <p:spPr bwMode="auto">
            <a:xfrm>
              <a:off x="2084" y="3731"/>
              <a:ext cx="38" cy="25"/>
            </a:xfrm>
            <a:custGeom>
              <a:avLst/>
              <a:gdLst/>
              <a:ahLst/>
              <a:cxnLst>
                <a:cxn ang="0">
                  <a:pos x="2" y="1"/>
                </a:cxn>
                <a:cxn ang="0">
                  <a:pos x="0" y="1"/>
                </a:cxn>
                <a:cxn ang="0">
                  <a:pos x="7" y="0"/>
                </a:cxn>
                <a:cxn ang="0">
                  <a:pos x="7" y="1"/>
                </a:cxn>
                <a:cxn ang="0">
                  <a:pos x="9" y="1"/>
                </a:cxn>
                <a:cxn ang="0">
                  <a:pos x="13" y="0"/>
                </a:cxn>
                <a:cxn ang="0">
                  <a:pos x="13" y="1"/>
                </a:cxn>
                <a:cxn ang="0">
                  <a:pos x="14" y="1"/>
                </a:cxn>
                <a:cxn ang="0">
                  <a:pos x="16" y="3"/>
                </a:cxn>
                <a:cxn ang="0">
                  <a:pos x="18" y="3"/>
                </a:cxn>
                <a:cxn ang="0">
                  <a:pos x="25" y="5"/>
                </a:cxn>
                <a:cxn ang="0">
                  <a:pos x="23" y="7"/>
                </a:cxn>
                <a:cxn ang="0">
                  <a:pos x="25" y="7"/>
                </a:cxn>
                <a:cxn ang="0">
                  <a:pos x="27" y="10"/>
                </a:cxn>
                <a:cxn ang="0">
                  <a:pos x="29" y="10"/>
                </a:cxn>
                <a:cxn ang="0">
                  <a:pos x="29" y="9"/>
                </a:cxn>
                <a:cxn ang="0">
                  <a:pos x="30" y="10"/>
                </a:cxn>
                <a:cxn ang="0">
                  <a:pos x="32" y="14"/>
                </a:cxn>
                <a:cxn ang="0">
                  <a:pos x="34" y="14"/>
                </a:cxn>
                <a:cxn ang="0">
                  <a:pos x="34" y="16"/>
                </a:cxn>
                <a:cxn ang="0">
                  <a:pos x="36" y="18"/>
                </a:cxn>
                <a:cxn ang="0">
                  <a:pos x="36" y="16"/>
                </a:cxn>
                <a:cxn ang="0">
                  <a:pos x="36" y="18"/>
                </a:cxn>
                <a:cxn ang="0">
                  <a:pos x="38" y="21"/>
                </a:cxn>
                <a:cxn ang="0">
                  <a:pos x="38" y="21"/>
                </a:cxn>
                <a:cxn ang="0">
                  <a:pos x="36" y="21"/>
                </a:cxn>
                <a:cxn ang="0">
                  <a:pos x="36" y="23"/>
                </a:cxn>
                <a:cxn ang="0">
                  <a:pos x="36" y="25"/>
                </a:cxn>
                <a:cxn ang="0">
                  <a:pos x="34" y="25"/>
                </a:cxn>
                <a:cxn ang="0">
                  <a:pos x="32" y="25"/>
                </a:cxn>
                <a:cxn ang="0">
                  <a:pos x="30" y="21"/>
                </a:cxn>
                <a:cxn ang="0">
                  <a:pos x="30" y="19"/>
                </a:cxn>
                <a:cxn ang="0">
                  <a:pos x="27" y="18"/>
                </a:cxn>
                <a:cxn ang="0">
                  <a:pos x="27" y="16"/>
                </a:cxn>
                <a:cxn ang="0">
                  <a:pos x="25" y="14"/>
                </a:cxn>
                <a:cxn ang="0">
                  <a:pos x="23" y="14"/>
                </a:cxn>
                <a:cxn ang="0">
                  <a:pos x="23" y="12"/>
                </a:cxn>
                <a:cxn ang="0">
                  <a:pos x="14" y="9"/>
                </a:cxn>
                <a:cxn ang="0">
                  <a:pos x="13" y="9"/>
                </a:cxn>
                <a:cxn ang="0">
                  <a:pos x="13" y="7"/>
                </a:cxn>
                <a:cxn ang="0">
                  <a:pos x="13" y="7"/>
                </a:cxn>
                <a:cxn ang="0">
                  <a:pos x="13" y="5"/>
                </a:cxn>
                <a:cxn ang="0">
                  <a:pos x="9" y="5"/>
                </a:cxn>
                <a:cxn ang="0">
                  <a:pos x="7" y="5"/>
                </a:cxn>
                <a:cxn ang="0">
                  <a:pos x="7" y="3"/>
                </a:cxn>
                <a:cxn ang="0">
                  <a:pos x="6" y="3"/>
                </a:cxn>
                <a:cxn ang="0">
                  <a:pos x="4" y="1"/>
                </a:cxn>
                <a:cxn ang="0">
                  <a:pos x="2" y="1"/>
                </a:cxn>
                <a:cxn ang="0">
                  <a:pos x="2" y="1"/>
                </a:cxn>
              </a:cxnLst>
              <a:rect l="0" t="0" r="r" b="b"/>
              <a:pathLst>
                <a:path w="38" h="25">
                  <a:moveTo>
                    <a:pt x="2" y="1"/>
                  </a:moveTo>
                  <a:lnTo>
                    <a:pt x="0" y="1"/>
                  </a:lnTo>
                  <a:lnTo>
                    <a:pt x="7" y="0"/>
                  </a:lnTo>
                  <a:lnTo>
                    <a:pt x="7" y="1"/>
                  </a:lnTo>
                  <a:lnTo>
                    <a:pt x="9" y="1"/>
                  </a:lnTo>
                  <a:lnTo>
                    <a:pt x="13" y="0"/>
                  </a:lnTo>
                  <a:lnTo>
                    <a:pt x="13" y="1"/>
                  </a:lnTo>
                  <a:lnTo>
                    <a:pt x="14" y="1"/>
                  </a:lnTo>
                  <a:lnTo>
                    <a:pt x="16" y="3"/>
                  </a:lnTo>
                  <a:lnTo>
                    <a:pt x="18" y="3"/>
                  </a:lnTo>
                  <a:lnTo>
                    <a:pt x="25" y="5"/>
                  </a:lnTo>
                  <a:lnTo>
                    <a:pt x="23" y="7"/>
                  </a:lnTo>
                  <a:lnTo>
                    <a:pt x="25" y="7"/>
                  </a:lnTo>
                  <a:lnTo>
                    <a:pt x="27" y="10"/>
                  </a:lnTo>
                  <a:lnTo>
                    <a:pt x="29" y="10"/>
                  </a:lnTo>
                  <a:lnTo>
                    <a:pt x="29" y="9"/>
                  </a:lnTo>
                  <a:lnTo>
                    <a:pt x="30" y="10"/>
                  </a:lnTo>
                  <a:lnTo>
                    <a:pt x="32"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2" y="25"/>
                  </a:lnTo>
                  <a:lnTo>
                    <a:pt x="30" y="21"/>
                  </a:lnTo>
                  <a:lnTo>
                    <a:pt x="30" y="19"/>
                  </a:lnTo>
                  <a:lnTo>
                    <a:pt x="27" y="18"/>
                  </a:lnTo>
                  <a:lnTo>
                    <a:pt x="27" y="16"/>
                  </a:lnTo>
                  <a:lnTo>
                    <a:pt x="25" y="14"/>
                  </a:lnTo>
                  <a:lnTo>
                    <a:pt x="23" y="14"/>
                  </a:lnTo>
                  <a:lnTo>
                    <a:pt x="23" y="12"/>
                  </a:lnTo>
                  <a:lnTo>
                    <a:pt x="14" y="9"/>
                  </a:lnTo>
                  <a:lnTo>
                    <a:pt x="13" y="9"/>
                  </a:lnTo>
                  <a:lnTo>
                    <a:pt x="13" y="7"/>
                  </a:lnTo>
                  <a:lnTo>
                    <a:pt x="13" y="7"/>
                  </a:lnTo>
                  <a:lnTo>
                    <a:pt x="13" y="5"/>
                  </a:lnTo>
                  <a:lnTo>
                    <a:pt x="9" y="5"/>
                  </a:lnTo>
                  <a:lnTo>
                    <a:pt x="7" y="5"/>
                  </a:lnTo>
                  <a:lnTo>
                    <a:pt x="7" y="3"/>
                  </a:lnTo>
                  <a:lnTo>
                    <a:pt x="6" y="3"/>
                  </a:lnTo>
                  <a:lnTo>
                    <a:pt x="4" y="1"/>
                  </a:lnTo>
                  <a:lnTo>
                    <a:pt x="2" y="1"/>
                  </a:lnTo>
                  <a:lnTo>
                    <a:pt x="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5" name="Freeform 5965"/>
            <p:cNvSpPr>
              <a:spLocks/>
            </p:cNvSpPr>
            <p:nvPr/>
          </p:nvSpPr>
          <p:spPr bwMode="auto">
            <a:xfrm>
              <a:off x="1656" y="2408"/>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6" name="Freeform 5966"/>
            <p:cNvSpPr>
              <a:spLocks/>
            </p:cNvSpPr>
            <p:nvPr/>
          </p:nvSpPr>
          <p:spPr bwMode="auto">
            <a:xfrm>
              <a:off x="1656" y="2408"/>
              <a:ext cx="1" cy="2"/>
            </a:xfrm>
            <a:custGeom>
              <a:avLst/>
              <a:gdLst/>
              <a:ahLst/>
              <a:cxnLst>
                <a:cxn ang="0">
                  <a:pos x="0" y="0"/>
                </a:cxn>
                <a:cxn ang="0">
                  <a:pos x="0" y="2"/>
                </a:cxn>
                <a:cxn ang="0">
                  <a:pos x="0" y="2"/>
                </a:cxn>
                <a:cxn ang="0">
                  <a:pos x="0" y="2"/>
                </a:cxn>
                <a:cxn ang="0">
                  <a:pos x="0" y="0"/>
                </a:cxn>
              </a:cxnLst>
              <a:rect l="0" t="0" r="r" b="b"/>
              <a:pathLst>
                <a:path h="2">
                  <a:moveTo>
                    <a:pt x="0" y="0"/>
                  </a:moveTo>
                  <a:lnTo>
                    <a:pt x="0"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7" name="Freeform 5967"/>
            <p:cNvSpPr>
              <a:spLocks/>
            </p:cNvSpPr>
            <p:nvPr/>
          </p:nvSpPr>
          <p:spPr bwMode="auto">
            <a:xfrm>
              <a:off x="1658" y="2419"/>
              <a:ext cx="1" cy="2"/>
            </a:xfrm>
            <a:custGeom>
              <a:avLst/>
              <a:gdLst/>
              <a:ahLst/>
              <a:cxnLst>
                <a:cxn ang="0">
                  <a:pos x="0" y="0"/>
                </a:cxn>
                <a:cxn ang="0">
                  <a:pos x="0" y="2"/>
                </a:cxn>
                <a:cxn ang="0">
                  <a:pos x="0" y="2"/>
                </a:cxn>
                <a:cxn ang="0">
                  <a:pos x="1" y="0"/>
                </a:cxn>
                <a:cxn ang="0">
                  <a:pos x="0" y="0"/>
                </a:cxn>
              </a:cxnLst>
              <a:rect l="0" t="0" r="r" b="b"/>
              <a:pathLst>
                <a:path w="1" h="2">
                  <a:moveTo>
                    <a:pt x="0" y="0"/>
                  </a:moveTo>
                  <a:lnTo>
                    <a:pt x="0" y="2"/>
                  </a:lnTo>
                  <a:lnTo>
                    <a:pt x="0" y="2"/>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8" name="Freeform 5968"/>
            <p:cNvSpPr>
              <a:spLocks/>
            </p:cNvSpPr>
            <p:nvPr/>
          </p:nvSpPr>
          <p:spPr bwMode="auto">
            <a:xfrm>
              <a:off x="1658" y="2419"/>
              <a:ext cx="1" cy="2"/>
            </a:xfrm>
            <a:custGeom>
              <a:avLst/>
              <a:gdLst/>
              <a:ahLst/>
              <a:cxnLst>
                <a:cxn ang="0">
                  <a:pos x="0" y="0"/>
                </a:cxn>
                <a:cxn ang="0">
                  <a:pos x="0" y="2"/>
                </a:cxn>
                <a:cxn ang="0">
                  <a:pos x="0" y="2"/>
                </a:cxn>
                <a:cxn ang="0">
                  <a:pos x="1" y="0"/>
                </a:cxn>
                <a:cxn ang="0">
                  <a:pos x="0" y="0"/>
                </a:cxn>
              </a:cxnLst>
              <a:rect l="0" t="0" r="r" b="b"/>
              <a:pathLst>
                <a:path w="1" h="2">
                  <a:moveTo>
                    <a:pt x="0" y="0"/>
                  </a:moveTo>
                  <a:lnTo>
                    <a:pt x="0" y="2"/>
                  </a:lnTo>
                  <a:lnTo>
                    <a:pt x="0" y="2"/>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49" name="Freeform 5969"/>
            <p:cNvSpPr>
              <a:spLocks/>
            </p:cNvSpPr>
            <p:nvPr/>
          </p:nvSpPr>
          <p:spPr bwMode="auto">
            <a:xfrm>
              <a:off x="1713" y="2455"/>
              <a:ext cx="4" cy="7"/>
            </a:xfrm>
            <a:custGeom>
              <a:avLst/>
              <a:gdLst/>
              <a:ahLst/>
              <a:cxnLst>
                <a:cxn ang="0">
                  <a:pos x="2" y="0"/>
                </a:cxn>
                <a:cxn ang="0">
                  <a:pos x="0" y="0"/>
                </a:cxn>
                <a:cxn ang="0">
                  <a:pos x="0" y="5"/>
                </a:cxn>
                <a:cxn ang="0">
                  <a:pos x="2" y="7"/>
                </a:cxn>
                <a:cxn ang="0">
                  <a:pos x="2" y="7"/>
                </a:cxn>
                <a:cxn ang="0">
                  <a:pos x="4" y="5"/>
                </a:cxn>
                <a:cxn ang="0">
                  <a:pos x="4" y="2"/>
                </a:cxn>
                <a:cxn ang="0">
                  <a:pos x="2" y="0"/>
                </a:cxn>
              </a:cxnLst>
              <a:rect l="0" t="0" r="r" b="b"/>
              <a:pathLst>
                <a:path w="4" h="7">
                  <a:moveTo>
                    <a:pt x="2" y="0"/>
                  </a:moveTo>
                  <a:lnTo>
                    <a:pt x="0" y="0"/>
                  </a:lnTo>
                  <a:lnTo>
                    <a:pt x="0" y="5"/>
                  </a:lnTo>
                  <a:lnTo>
                    <a:pt x="2" y="7"/>
                  </a:lnTo>
                  <a:lnTo>
                    <a:pt x="2" y="7"/>
                  </a:lnTo>
                  <a:lnTo>
                    <a:pt x="4" y="5"/>
                  </a:lnTo>
                  <a:lnTo>
                    <a:pt x="4"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0" name="Freeform 5970"/>
            <p:cNvSpPr>
              <a:spLocks/>
            </p:cNvSpPr>
            <p:nvPr/>
          </p:nvSpPr>
          <p:spPr bwMode="auto">
            <a:xfrm>
              <a:off x="1713" y="2455"/>
              <a:ext cx="4" cy="7"/>
            </a:xfrm>
            <a:custGeom>
              <a:avLst/>
              <a:gdLst/>
              <a:ahLst/>
              <a:cxnLst>
                <a:cxn ang="0">
                  <a:pos x="2" y="0"/>
                </a:cxn>
                <a:cxn ang="0">
                  <a:pos x="0" y="0"/>
                </a:cxn>
                <a:cxn ang="0">
                  <a:pos x="0" y="5"/>
                </a:cxn>
                <a:cxn ang="0">
                  <a:pos x="2" y="7"/>
                </a:cxn>
                <a:cxn ang="0">
                  <a:pos x="2" y="7"/>
                </a:cxn>
                <a:cxn ang="0">
                  <a:pos x="4" y="5"/>
                </a:cxn>
                <a:cxn ang="0">
                  <a:pos x="4" y="2"/>
                </a:cxn>
                <a:cxn ang="0">
                  <a:pos x="2" y="0"/>
                </a:cxn>
              </a:cxnLst>
              <a:rect l="0" t="0" r="r" b="b"/>
              <a:pathLst>
                <a:path w="4" h="7">
                  <a:moveTo>
                    <a:pt x="2" y="0"/>
                  </a:moveTo>
                  <a:lnTo>
                    <a:pt x="0" y="0"/>
                  </a:lnTo>
                  <a:lnTo>
                    <a:pt x="0" y="5"/>
                  </a:lnTo>
                  <a:lnTo>
                    <a:pt x="2" y="7"/>
                  </a:lnTo>
                  <a:lnTo>
                    <a:pt x="2" y="7"/>
                  </a:lnTo>
                  <a:lnTo>
                    <a:pt x="4" y="5"/>
                  </a:lnTo>
                  <a:lnTo>
                    <a:pt x="4"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1" name="Freeform 5971"/>
            <p:cNvSpPr>
              <a:spLocks/>
            </p:cNvSpPr>
            <p:nvPr/>
          </p:nvSpPr>
          <p:spPr bwMode="auto">
            <a:xfrm>
              <a:off x="1708" y="2512"/>
              <a:ext cx="3" cy="4"/>
            </a:xfrm>
            <a:custGeom>
              <a:avLst/>
              <a:gdLst/>
              <a:ahLst/>
              <a:cxnLst>
                <a:cxn ang="0">
                  <a:pos x="3" y="0"/>
                </a:cxn>
                <a:cxn ang="0">
                  <a:pos x="1" y="0"/>
                </a:cxn>
                <a:cxn ang="0">
                  <a:pos x="0" y="4"/>
                </a:cxn>
                <a:cxn ang="0">
                  <a:pos x="1" y="2"/>
                </a:cxn>
                <a:cxn ang="0">
                  <a:pos x="3" y="0"/>
                </a:cxn>
              </a:cxnLst>
              <a:rect l="0" t="0" r="r" b="b"/>
              <a:pathLst>
                <a:path w="3" h="4">
                  <a:moveTo>
                    <a:pt x="3" y="0"/>
                  </a:moveTo>
                  <a:lnTo>
                    <a:pt x="1" y="0"/>
                  </a:lnTo>
                  <a:lnTo>
                    <a:pt x="0" y="4"/>
                  </a:lnTo>
                  <a:lnTo>
                    <a:pt x="1" y="2"/>
                  </a:lnTo>
                  <a:lnTo>
                    <a:pt x="3"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2" name="Freeform 5972"/>
            <p:cNvSpPr>
              <a:spLocks/>
            </p:cNvSpPr>
            <p:nvPr/>
          </p:nvSpPr>
          <p:spPr bwMode="auto">
            <a:xfrm>
              <a:off x="1708" y="2512"/>
              <a:ext cx="3" cy="4"/>
            </a:xfrm>
            <a:custGeom>
              <a:avLst/>
              <a:gdLst/>
              <a:ahLst/>
              <a:cxnLst>
                <a:cxn ang="0">
                  <a:pos x="3" y="0"/>
                </a:cxn>
                <a:cxn ang="0">
                  <a:pos x="1" y="0"/>
                </a:cxn>
                <a:cxn ang="0">
                  <a:pos x="0" y="4"/>
                </a:cxn>
                <a:cxn ang="0">
                  <a:pos x="1" y="2"/>
                </a:cxn>
                <a:cxn ang="0">
                  <a:pos x="3" y="0"/>
                </a:cxn>
              </a:cxnLst>
              <a:rect l="0" t="0" r="r" b="b"/>
              <a:pathLst>
                <a:path w="3" h="4">
                  <a:moveTo>
                    <a:pt x="3" y="0"/>
                  </a:moveTo>
                  <a:lnTo>
                    <a:pt x="1" y="0"/>
                  </a:lnTo>
                  <a:lnTo>
                    <a:pt x="0" y="4"/>
                  </a:lnTo>
                  <a:lnTo>
                    <a:pt x="1" y="2"/>
                  </a:lnTo>
                  <a:lnTo>
                    <a:pt x="3"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3" name="Freeform 5973"/>
            <p:cNvSpPr>
              <a:spLocks/>
            </p:cNvSpPr>
            <p:nvPr/>
          </p:nvSpPr>
          <p:spPr bwMode="auto">
            <a:xfrm>
              <a:off x="1590" y="2508"/>
              <a:ext cx="5" cy="6"/>
            </a:xfrm>
            <a:custGeom>
              <a:avLst/>
              <a:gdLst/>
              <a:ahLst/>
              <a:cxnLst>
                <a:cxn ang="0">
                  <a:pos x="2" y="2"/>
                </a:cxn>
                <a:cxn ang="0">
                  <a:pos x="0" y="0"/>
                </a:cxn>
                <a:cxn ang="0">
                  <a:pos x="0" y="2"/>
                </a:cxn>
                <a:cxn ang="0">
                  <a:pos x="2" y="4"/>
                </a:cxn>
                <a:cxn ang="0">
                  <a:pos x="5" y="6"/>
                </a:cxn>
                <a:cxn ang="0">
                  <a:pos x="5" y="4"/>
                </a:cxn>
                <a:cxn ang="0">
                  <a:pos x="2" y="4"/>
                </a:cxn>
                <a:cxn ang="0">
                  <a:pos x="2" y="2"/>
                </a:cxn>
              </a:cxnLst>
              <a:rect l="0" t="0" r="r" b="b"/>
              <a:pathLst>
                <a:path w="5" h="6">
                  <a:moveTo>
                    <a:pt x="2" y="2"/>
                  </a:moveTo>
                  <a:lnTo>
                    <a:pt x="0" y="0"/>
                  </a:lnTo>
                  <a:lnTo>
                    <a:pt x="0" y="2"/>
                  </a:lnTo>
                  <a:lnTo>
                    <a:pt x="2" y="4"/>
                  </a:lnTo>
                  <a:lnTo>
                    <a:pt x="5" y="6"/>
                  </a:lnTo>
                  <a:lnTo>
                    <a:pt x="5" y="4"/>
                  </a:lnTo>
                  <a:lnTo>
                    <a:pt x="2" y="4"/>
                  </a:lnTo>
                  <a:lnTo>
                    <a:pt x="2"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4" name="Freeform 5974"/>
            <p:cNvSpPr>
              <a:spLocks/>
            </p:cNvSpPr>
            <p:nvPr/>
          </p:nvSpPr>
          <p:spPr bwMode="auto">
            <a:xfrm>
              <a:off x="1590" y="2508"/>
              <a:ext cx="5" cy="6"/>
            </a:xfrm>
            <a:custGeom>
              <a:avLst/>
              <a:gdLst/>
              <a:ahLst/>
              <a:cxnLst>
                <a:cxn ang="0">
                  <a:pos x="2" y="2"/>
                </a:cxn>
                <a:cxn ang="0">
                  <a:pos x="0" y="0"/>
                </a:cxn>
                <a:cxn ang="0">
                  <a:pos x="0" y="2"/>
                </a:cxn>
                <a:cxn ang="0">
                  <a:pos x="2" y="4"/>
                </a:cxn>
                <a:cxn ang="0">
                  <a:pos x="5" y="6"/>
                </a:cxn>
                <a:cxn ang="0">
                  <a:pos x="5" y="4"/>
                </a:cxn>
                <a:cxn ang="0">
                  <a:pos x="2" y="4"/>
                </a:cxn>
                <a:cxn ang="0">
                  <a:pos x="2" y="2"/>
                </a:cxn>
              </a:cxnLst>
              <a:rect l="0" t="0" r="r" b="b"/>
              <a:pathLst>
                <a:path w="5" h="6">
                  <a:moveTo>
                    <a:pt x="2" y="2"/>
                  </a:moveTo>
                  <a:lnTo>
                    <a:pt x="0" y="0"/>
                  </a:lnTo>
                  <a:lnTo>
                    <a:pt x="0" y="2"/>
                  </a:lnTo>
                  <a:lnTo>
                    <a:pt x="2" y="4"/>
                  </a:lnTo>
                  <a:lnTo>
                    <a:pt x="5" y="6"/>
                  </a:lnTo>
                  <a:lnTo>
                    <a:pt x="5" y="4"/>
                  </a:lnTo>
                  <a:lnTo>
                    <a:pt x="2" y="4"/>
                  </a:lnTo>
                  <a:lnTo>
                    <a:pt x="2"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5" name="Freeform 5975"/>
            <p:cNvSpPr>
              <a:spLocks/>
            </p:cNvSpPr>
            <p:nvPr/>
          </p:nvSpPr>
          <p:spPr bwMode="auto">
            <a:xfrm>
              <a:off x="1601" y="2508"/>
              <a:ext cx="3" cy="6"/>
            </a:xfrm>
            <a:custGeom>
              <a:avLst/>
              <a:gdLst/>
              <a:ahLst/>
              <a:cxnLst>
                <a:cxn ang="0">
                  <a:pos x="1" y="2"/>
                </a:cxn>
                <a:cxn ang="0">
                  <a:pos x="0" y="0"/>
                </a:cxn>
                <a:cxn ang="0">
                  <a:pos x="0" y="2"/>
                </a:cxn>
                <a:cxn ang="0">
                  <a:pos x="1" y="4"/>
                </a:cxn>
                <a:cxn ang="0">
                  <a:pos x="1" y="6"/>
                </a:cxn>
                <a:cxn ang="0">
                  <a:pos x="3" y="6"/>
                </a:cxn>
                <a:cxn ang="0">
                  <a:pos x="3" y="2"/>
                </a:cxn>
                <a:cxn ang="0">
                  <a:pos x="1" y="2"/>
                </a:cxn>
                <a:cxn ang="0">
                  <a:pos x="1" y="2"/>
                </a:cxn>
              </a:cxnLst>
              <a:rect l="0" t="0" r="r" b="b"/>
              <a:pathLst>
                <a:path w="3" h="6">
                  <a:moveTo>
                    <a:pt x="1" y="2"/>
                  </a:moveTo>
                  <a:lnTo>
                    <a:pt x="0" y="0"/>
                  </a:lnTo>
                  <a:lnTo>
                    <a:pt x="0" y="2"/>
                  </a:lnTo>
                  <a:lnTo>
                    <a:pt x="1" y="4"/>
                  </a:lnTo>
                  <a:lnTo>
                    <a:pt x="1" y="6"/>
                  </a:lnTo>
                  <a:lnTo>
                    <a:pt x="3" y="6"/>
                  </a:lnTo>
                  <a:lnTo>
                    <a:pt x="3" y="2"/>
                  </a:lnTo>
                  <a:lnTo>
                    <a:pt x="1" y="2"/>
                  </a:lnTo>
                  <a:lnTo>
                    <a:pt x="1"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6" name="Freeform 5976"/>
            <p:cNvSpPr>
              <a:spLocks/>
            </p:cNvSpPr>
            <p:nvPr/>
          </p:nvSpPr>
          <p:spPr bwMode="auto">
            <a:xfrm>
              <a:off x="1601" y="2508"/>
              <a:ext cx="3" cy="6"/>
            </a:xfrm>
            <a:custGeom>
              <a:avLst/>
              <a:gdLst/>
              <a:ahLst/>
              <a:cxnLst>
                <a:cxn ang="0">
                  <a:pos x="1" y="2"/>
                </a:cxn>
                <a:cxn ang="0">
                  <a:pos x="0" y="0"/>
                </a:cxn>
                <a:cxn ang="0">
                  <a:pos x="0" y="2"/>
                </a:cxn>
                <a:cxn ang="0">
                  <a:pos x="1" y="4"/>
                </a:cxn>
                <a:cxn ang="0">
                  <a:pos x="1" y="6"/>
                </a:cxn>
                <a:cxn ang="0">
                  <a:pos x="3" y="6"/>
                </a:cxn>
                <a:cxn ang="0">
                  <a:pos x="3" y="2"/>
                </a:cxn>
                <a:cxn ang="0">
                  <a:pos x="1" y="2"/>
                </a:cxn>
                <a:cxn ang="0">
                  <a:pos x="1" y="2"/>
                </a:cxn>
              </a:cxnLst>
              <a:rect l="0" t="0" r="r" b="b"/>
              <a:pathLst>
                <a:path w="3" h="6">
                  <a:moveTo>
                    <a:pt x="1" y="2"/>
                  </a:moveTo>
                  <a:lnTo>
                    <a:pt x="0" y="0"/>
                  </a:lnTo>
                  <a:lnTo>
                    <a:pt x="0" y="2"/>
                  </a:lnTo>
                  <a:lnTo>
                    <a:pt x="1" y="4"/>
                  </a:lnTo>
                  <a:lnTo>
                    <a:pt x="1" y="6"/>
                  </a:lnTo>
                  <a:lnTo>
                    <a:pt x="3" y="6"/>
                  </a:lnTo>
                  <a:lnTo>
                    <a:pt x="3" y="2"/>
                  </a:lnTo>
                  <a:lnTo>
                    <a:pt x="1" y="2"/>
                  </a:lnTo>
                  <a:lnTo>
                    <a:pt x="1"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7" name="Freeform 5977"/>
            <p:cNvSpPr>
              <a:spLocks/>
            </p:cNvSpPr>
            <p:nvPr/>
          </p:nvSpPr>
          <p:spPr bwMode="auto">
            <a:xfrm>
              <a:off x="1722" y="2524"/>
              <a:ext cx="5" cy="4"/>
            </a:xfrm>
            <a:custGeom>
              <a:avLst/>
              <a:gdLst/>
              <a:ahLst/>
              <a:cxnLst>
                <a:cxn ang="0">
                  <a:pos x="5" y="0"/>
                </a:cxn>
                <a:cxn ang="0">
                  <a:pos x="4" y="2"/>
                </a:cxn>
                <a:cxn ang="0">
                  <a:pos x="0" y="4"/>
                </a:cxn>
                <a:cxn ang="0">
                  <a:pos x="2" y="4"/>
                </a:cxn>
                <a:cxn ang="0">
                  <a:pos x="4" y="2"/>
                </a:cxn>
                <a:cxn ang="0">
                  <a:pos x="5" y="0"/>
                </a:cxn>
              </a:cxnLst>
              <a:rect l="0" t="0" r="r" b="b"/>
              <a:pathLst>
                <a:path w="5" h="4">
                  <a:moveTo>
                    <a:pt x="5" y="0"/>
                  </a:moveTo>
                  <a:lnTo>
                    <a:pt x="4" y="2"/>
                  </a:lnTo>
                  <a:lnTo>
                    <a:pt x="0" y="4"/>
                  </a:lnTo>
                  <a:lnTo>
                    <a:pt x="2" y="4"/>
                  </a:lnTo>
                  <a:lnTo>
                    <a:pt x="4" y="2"/>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8" name="Freeform 5978"/>
            <p:cNvSpPr>
              <a:spLocks/>
            </p:cNvSpPr>
            <p:nvPr/>
          </p:nvSpPr>
          <p:spPr bwMode="auto">
            <a:xfrm>
              <a:off x="1722" y="2524"/>
              <a:ext cx="5" cy="4"/>
            </a:xfrm>
            <a:custGeom>
              <a:avLst/>
              <a:gdLst/>
              <a:ahLst/>
              <a:cxnLst>
                <a:cxn ang="0">
                  <a:pos x="5" y="0"/>
                </a:cxn>
                <a:cxn ang="0">
                  <a:pos x="4" y="2"/>
                </a:cxn>
                <a:cxn ang="0">
                  <a:pos x="0" y="4"/>
                </a:cxn>
                <a:cxn ang="0">
                  <a:pos x="2" y="4"/>
                </a:cxn>
                <a:cxn ang="0">
                  <a:pos x="4" y="2"/>
                </a:cxn>
                <a:cxn ang="0">
                  <a:pos x="5" y="0"/>
                </a:cxn>
              </a:cxnLst>
              <a:rect l="0" t="0" r="r" b="b"/>
              <a:pathLst>
                <a:path w="5" h="4">
                  <a:moveTo>
                    <a:pt x="5" y="0"/>
                  </a:moveTo>
                  <a:lnTo>
                    <a:pt x="4" y="2"/>
                  </a:lnTo>
                  <a:lnTo>
                    <a:pt x="0" y="4"/>
                  </a:lnTo>
                  <a:lnTo>
                    <a:pt x="2" y="4"/>
                  </a:lnTo>
                  <a:lnTo>
                    <a:pt x="4" y="2"/>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59" name="Freeform 5979"/>
            <p:cNvSpPr>
              <a:spLocks/>
            </p:cNvSpPr>
            <p:nvPr/>
          </p:nvSpPr>
          <p:spPr bwMode="auto">
            <a:xfrm>
              <a:off x="1706" y="2533"/>
              <a:ext cx="14" cy="13"/>
            </a:xfrm>
            <a:custGeom>
              <a:avLst/>
              <a:gdLst/>
              <a:ahLst/>
              <a:cxnLst>
                <a:cxn ang="0">
                  <a:pos x="14" y="2"/>
                </a:cxn>
                <a:cxn ang="0">
                  <a:pos x="12" y="2"/>
                </a:cxn>
                <a:cxn ang="0">
                  <a:pos x="12" y="6"/>
                </a:cxn>
                <a:cxn ang="0">
                  <a:pos x="12" y="8"/>
                </a:cxn>
                <a:cxn ang="0">
                  <a:pos x="14" y="8"/>
                </a:cxn>
                <a:cxn ang="0">
                  <a:pos x="12" y="11"/>
                </a:cxn>
                <a:cxn ang="0">
                  <a:pos x="11" y="13"/>
                </a:cxn>
                <a:cxn ang="0">
                  <a:pos x="0" y="13"/>
                </a:cxn>
                <a:cxn ang="0">
                  <a:pos x="0" y="13"/>
                </a:cxn>
                <a:cxn ang="0">
                  <a:pos x="5" y="11"/>
                </a:cxn>
                <a:cxn ang="0">
                  <a:pos x="5" y="9"/>
                </a:cxn>
                <a:cxn ang="0">
                  <a:pos x="5" y="6"/>
                </a:cxn>
                <a:cxn ang="0">
                  <a:pos x="5" y="4"/>
                </a:cxn>
                <a:cxn ang="0">
                  <a:pos x="5" y="4"/>
                </a:cxn>
                <a:cxn ang="0">
                  <a:pos x="3" y="4"/>
                </a:cxn>
                <a:cxn ang="0">
                  <a:pos x="3" y="2"/>
                </a:cxn>
                <a:cxn ang="0">
                  <a:pos x="3" y="2"/>
                </a:cxn>
                <a:cxn ang="0">
                  <a:pos x="5" y="2"/>
                </a:cxn>
                <a:cxn ang="0">
                  <a:pos x="14" y="0"/>
                </a:cxn>
                <a:cxn ang="0">
                  <a:pos x="14" y="2"/>
                </a:cxn>
              </a:cxnLst>
              <a:rect l="0" t="0" r="r" b="b"/>
              <a:pathLst>
                <a:path w="14" h="13">
                  <a:moveTo>
                    <a:pt x="14" y="2"/>
                  </a:moveTo>
                  <a:lnTo>
                    <a:pt x="12" y="2"/>
                  </a:lnTo>
                  <a:lnTo>
                    <a:pt x="12" y="6"/>
                  </a:lnTo>
                  <a:lnTo>
                    <a:pt x="12" y="8"/>
                  </a:lnTo>
                  <a:lnTo>
                    <a:pt x="14" y="8"/>
                  </a:lnTo>
                  <a:lnTo>
                    <a:pt x="12" y="11"/>
                  </a:lnTo>
                  <a:lnTo>
                    <a:pt x="11" y="13"/>
                  </a:lnTo>
                  <a:lnTo>
                    <a:pt x="0" y="13"/>
                  </a:lnTo>
                  <a:lnTo>
                    <a:pt x="0" y="13"/>
                  </a:lnTo>
                  <a:lnTo>
                    <a:pt x="5" y="11"/>
                  </a:lnTo>
                  <a:lnTo>
                    <a:pt x="5" y="9"/>
                  </a:lnTo>
                  <a:lnTo>
                    <a:pt x="5" y="6"/>
                  </a:lnTo>
                  <a:lnTo>
                    <a:pt x="5" y="4"/>
                  </a:lnTo>
                  <a:lnTo>
                    <a:pt x="5" y="4"/>
                  </a:lnTo>
                  <a:lnTo>
                    <a:pt x="3" y="4"/>
                  </a:lnTo>
                  <a:lnTo>
                    <a:pt x="3" y="2"/>
                  </a:lnTo>
                  <a:lnTo>
                    <a:pt x="3" y="2"/>
                  </a:lnTo>
                  <a:lnTo>
                    <a:pt x="5" y="2"/>
                  </a:lnTo>
                  <a:lnTo>
                    <a:pt x="14" y="0"/>
                  </a:lnTo>
                  <a:lnTo>
                    <a:pt x="1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0" name="Freeform 5980"/>
            <p:cNvSpPr>
              <a:spLocks/>
            </p:cNvSpPr>
            <p:nvPr/>
          </p:nvSpPr>
          <p:spPr bwMode="auto">
            <a:xfrm>
              <a:off x="1706" y="2533"/>
              <a:ext cx="14" cy="13"/>
            </a:xfrm>
            <a:custGeom>
              <a:avLst/>
              <a:gdLst/>
              <a:ahLst/>
              <a:cxnLst>
                <a:cxn ang="0">
                  <a:pos x="14" y="2"/>
                </a:cxn>
                <a:cxn ang="0">
                  <a:pos x="12" y="2"/>
                </a:cxn>
                <a:cxn ang="0">
                  <a:pos x="12" y="6"/>
                </a:cxn>
                <a:cxn ang="0">
                  <a:pos x="12" y="8"/>
                </a:cxn>
                <a:cxn ang="0">
                  <a:pos x="14" y="8"/>
                </a:cxn>
                <a:cxn ang="0">
                  <a:pos x="12" y="11"/>
                </a:cxn>
                <a:cxn ang="0">
                  <a:pos x="11" y="13"/>
                </a:cxn>
                <a:cxn ang="0">
                  <a:pos x="0" y="13"/>
                </a:cxn>
                <a:cxn ang="0">
                  <a:pos x="0" y="13"/>
                </a:cxn>
                <a:cxn ang="0">
                  <a:pos x="5" y="11"/>
                </a:cxn>
                <a:cxn ang="0">
                  <a:pos x="5" y="9"/>
                </a:cxn>
                <a:cxn ang="0">
                  <a:pos x="5" y="6"/>
                </a:cxn>
                <a:cxn ang="0">
                  <a:pos x="5" y="4"/>
                </a:cxn>
                <a:cxn ang="0">
                  <a:pos x="5" y="4"/>
                </a:cxn>
                <a:cxn ang="0">
                  <a:pos x="3" y="4"/>
                </a:cxn>
                <a:cxn ang="0">
                  <a:pos x="3" y="2"/>
                </a:cxn>
                <a:cxn ang="0">
                  <a:pos x="3" y="2"/>
                </a:cxn>
                <a:cxn ang="0">
                  <a:pos x="5" y="2"/>
                </a:cxn>
                <a:cxn ang="0">
                  <a:pos x="14" y="0"/>
                </a:cxn>
                <a:cxn ang="0">
                  <a:pos x="14" y="2"/>
                </a:cxn>
              </a:cxnLst>
              <a:rect l="0" t="0" r="r" b="b"/>
              <a:pathLst>
                <a:path w="14" h="13">
                  <a:moveTo>
                    <a:pt x="14" y="2"/>
                  </a:moveTo>
                  <a:lnTo>
                    <a:pt x="12" y="2"/>
                  </a:lnTo>
                  <a:lnTo>
                    <a:pt x="12" y="6"/>
                  </a:lnTo>
                  <a:lnTo>
                    <a:pt x="12" y="8"/>
                  </a:lnTo>
                  <a:lnTo>
                    <a:pt x="14" y="8"/>
                  </a:lnTo>
                  <a:lnTo>
                    <a:pt x="12" y="11"/>
                  </a:lnTo>
                  <a:lnTo>
                    <a:pt x="11" y="13"/>
                  </a:lnTo>
                  <a:lnTo>
                    <a:pt x="0" y="13"/>
                  </a:lnTo>
                  <a:lnTo>
                    <a:pt x="0" y="13"/>
                  </a:lnTo>
                  <a:lnTo>
                    <a:pt x="5" y="11"/>
                  </a:lnTo>
                  <a:lnTo>
                    <a:pt x="5" y="9"/>
                  </a:lnTo>
                  <a:lnTo>
                    <a:pt x="5" y="6"/>
                  </a:lnTo>
                  <a:lnTo>
                    <a:pt x="5" y="4"/>
                  </a:lnTo>
                  <a:lnTo>
                    <a:pt x="5" y="4"/>
                  </a:lnTo>
                  <a:lnTo>
                    <a:pt x="3" y="4"/>
                  </a:lnTo>
                  <a:lnTo>
                    <a:pt x="3" y="2"/>
                  </a:lnTo>
                  <a:lnTo>
                    <a:pt x="3" y="2"/>
                  </a:lnTo>
                  <a:lnTo>
                    <a:pt x="5" y="2"/>
                  </a:lnTo>
                  <a:lnTo>
                    <a:pt x="14" y="0"/>
                  </a:lnTo>
                  <a:lnTo>
                    <a:pt x="1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1" name="Freeform 5981"/>
            <p:cNvSpPr>
              <a:spLocks/>
            </p:cNvSpPr>
            <p:nvPr/>
          </p:nvSpPr>
          <p:spPr bwMode="auto">
            <a:xfrm>
              <a:off x="1890" y="2699"/>
              <a:ext cx="9" cy="7"/>
            </a:xfrm>
            <a:custGeom>
              <a:avLst/>
              <a:gdLst/>
              <a:ahLst/>
              <a:cxnLst>
                <a:cxn ang="0">
                  <a:pos x="1" y="0"/>
                </a:cxn>
                <a:cxn ang="0">
                  <a:pos x="0" y="2"/>
                </a:cxn>
                <a:cxn ang="0">
                  <a:pos x="0" y="4"/>
                </a:cxn>
                <a:cxn ang="0">
                  <a:pos x="1" y="6"/>
                </a:cxn>
                <a:cxn ang="0">
                  <a:pos x="7" y="7"/>
                </a:cxn>
                <a:cxn ang="0">
                  <a:pos x="9" y="7"/>
                </a:cxn>
                <a:cxn ang="0">
                  <a:pos x="9" y="6"/>
                </a:cxn>
                <a:cxn ang="0">
                  <a:pos x="7" y="4"/>
                </a:cxn>
                <a:cxn ang="0">
                  <a:pos x="5" y="4"/>
                </a:cxn>
                <a:cxn ang="0">
                  <a:pos x="3" y="2"/>
                </a:cxn>
                <a:cxn ang="0">
                  <a:pos x="1" y="0"/>
                </a:cxn>
              </a:cxnLst>
              <a:rect l="0" t="0" r="r" b="b"/>
              <a:pathLst>
                <a:path w="9" h="7">
                  <a:moveTo>
                    <a:pt x="1" y="0"/>
                  </a:moveTo>
                  <a:lnTo>
                    <a:pt x="0" y="2"/>
                  </a:lnTo>
                  <a:lnTo>
                    <a:pt x="0" y="4"/>
                  </a:lnTo>
                  <a:lnTo>
                    <a:pt x="1" y="6"/>
                  </a:lnTo>
                  <a:lnTo>
                    <a:pt x="7" y="7"/>
                  </a:lnTo>
                  <a:lnTo>
                    <a:pt x="9" y="7"/>
                  </a:lnTo>
                  <a:lnTo>
                    <a:pt x="9" y="6"/>
                  </a:lnTo>
                  <a:lnTo>
                    <a:pt x="7" y="4"/>
                  </a:lnTo>
                  <a:lnTo>
                    <a:pt x="5" y="4"/>
                  </a:lnTo>
                  <a:lnTo>
                    <a:pt x="3" y="2"/>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2" name="Freeform 5982"/>
            <p:cNvSpPr>
              <a:spLocks/>
            </p:cNvSpPr>
            <p:nvPr/>
          </p:nvSpPr>
          <p:spPr bwMode="auto">
            <a:xfrm>
              <a:off x="1890" y="2699"/>
              <a:ext cx="9" cy="7"/>
            </a:xfrm>
            <a:custGeom>
              <a:avLst/>
              <a:gdLst/>
              <a:ahLst/>
              <a:cxnLst>
                <a:cxn ang="0">
                  <a:pos x="1" y="0"/>
                </a:cxn>
                <a:cxn ang="0">
                  <a:pos x="0" y="2"/>
                </a:cxn>
                <a:cxn ang="0">
                  <a:pos x="0" y="4"/>
                </a:cxn>
                <a:cxn ang="0">
                  <a:pos x="1" y="6"/>
                </a:cxn>
                <a:cxn ang="0">
                  <a:pos x="7" y="7"/>
                </a:cxn>
                <a:cxn ang="0">
                  <a:pos x="9" y="7"/>
                </a:cxn>
                <a:cxn ang="0">
                  <a:pos x="9" y="6"/>
                </a:cxn>
                <a:cxn ang="0">
                  <a:pos x="7" y="4"/>
                </a:cxn>
                <a:cxn ang="0">
                  <a:pos x="5" y="4"/>
                </a:cxn>
                <a:cxn ang="0">
                  <a:pos x="3" y="2"/>
                </a:cxn>
                <a:cxn ang="0">
                  <a:pos x="1" y="0"/>
                </a:cxn>
              </a:cxnLst>
              <a:rect l="0" t="0" r="r" b="b"/>
              <a:pathLst>
                <a:path w="9" h="7">
                  <a:moveTo>
                    <a:pt x="1" y="0"/>
                  </a:moveTo>
                  <a:lnTo>
                    <a:pt x="0" y="2"/>
                  </a:lnTo>
                  <a:lnTo>
                    <a:pt x="0" y="4"/>
                  </a:lnTo>
                  <a:lnTo>
                    <a:pt x="1" y="6"/>
                  </a:lnTo>
                  <a:lnTo>
                    <a:pt x="7" y="7"/>
                  </a:lnTo>
                  <a:lnTo>
                    <a:pt x="9" y="7"/>
                  </a:lnTo>
                  <a:lnTo>
                    <a:pt x="9" y="6"/>
                  </a:lnTo>
                  <a:lnTo>
                    <a:pt x="7" y="4"/>
                  </a:lnTo>
                  <a:lnTo>
                    <a:pt x="5" y="4"/>
                  </a:lnTo>
                  <a:lnTo>
                    <a:pt x="3" y="2"/>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3" name="Freeform 5983"/>
            <p:cNvSpPr>
              <a:spLocks/>
            </p:cNvSpPr>
            <p:nvPr/>
          </p:nvSpPr>
          <p:spPr bwMode="auto">
            <a:xfrm>
              <a:off x="1900" y="2706"/>
              <a:ext cx="6" cy="4"/>
            </a:xfrm>
            <a:custGeom>
              <a:avLst/>
              <a:gdLst/>
              <a:ahLst/>
              <a:cxnLst>
                <a:cxn ang="0">
                  <a:pos x="6" y="2"/>
                </a:cxn>
                <a:cxn ang="0">
                  <a:pos x="4" y="4"/>
                </a:cxn>
                <a:cxn ang="0">
                  <a:pos x="0" y="4"/>
                </a:cxn>
                <a:cxn ang="0">
                  <a:pos x="0" y="4"/>
                </a:cxn>
                <a:cxn ang="0">
                  <a:pos x="0" y="2"/>
                </a:cxn>
                <a:cxn ang="0">
                  <a:pos x="0" y="2"/>
                </a:cxn>
                <a:cxn ang="0">
                  <a:pos x="0" y="2"/>
                </a:cxn>
                <a:cxn ang="0">
                  <a:pos x="2" y="0"/>
                </a:cxn>
                <a:cxn ang="0">
                  <a:pos x="4" y="0"/>
                </a:cxn>
                <a:cxn ang="0">
                  <a:pos x="4" y="0"/>
                </a:cxn>
                <a:cxn ang="0">
                  <a:pos x="6" y="0"/>
                </a:cxn>
                <a:cxn ang="0">
                  <a:pos x="6" y="2"/>
                </a:cxn>
                <a:cxn ang="0">
                  <a:pos x="6" y="2"/>
                </a:cxn>
              </a:cxnLst>
              <a:rect l="0" t="0" r="r" b="b"/>
              <a:pathLst>
                <a:path w="6" h="4">
                  <a:moveTo>
                    <a:pt x="6" y="2"/>
                  </a:moveTo>
                  <a:lnTo>
                    <a:pt x="4" y="4"/>
                  </a:lnTo>
                  <a:lnTo>
                    <a:pt x="0" y="4"/>
                  </a:lnTo>
                  <a:lnTo>
                    <a:pt x="0" y="4"/>
                  </a:lnTo>
                  <a:lnTo>
                    <a:pt x="0" y="2"/>
                  </a:lnTo>
                  <a:lnTo>
                    <a:pt x="0" y="2"/>
                  </a:lnTo>
                  <a:lnTo>
                    <a:pt x="0" y="2"/>
                  </a:lnTo>
                  <a:lnTo>
                    <a:pt x="2" y="0"/>
                  </a:lnTo>
                  <a:lnTo>
                    <a:pt x="4" y="0"/>
                  </a:lnTo>
                  <a:lnTo>
                    <a:pt x="4" y="0"/>
                  </a:lnTo>
                  <a:lnTo>
                    <a:pt x="6" y="0"/>
                  </a:lnTo>
                  <a:lnTo>
                    <a:pt x="6" y="2"/>
                  </a:lnTo>
                  <a:lnTo>
                    <a:pt x="6"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4" name="Freeform 5984"/>
            <p:cNvSpPr>
              <a:spLocks/>
            </p:cNvSpPr>
            <p:nvPr/>
          </p:nvSpPr>
          <p:spPr bwMode="auto">
            <a:xfrm>
              <a:off x="1900" y="2706"/>
              <a:ext cx="6" cy="4"/>
            </a:xfrm>
            <a:custGeom>
              <a:avLst/>
              <a:gdLst/>
              <a:ahLst/>
              <a:cxnLst>
                <a:cxn ang="0">
                  <a:pos x="6" y="2"/>
                </a:cxn>
                <a:cxn ang="0">
                  <a:pos x="4" y="4"/>
                </a:cxn>
                <a:cxn ang="0">
                  <a:pos x="0" y="4"/>
                </a:cxn>
                <a:cxn ang="0">
                  <a:pos x="0" y="4"/>
                </a:cxn>
                <a:cxn ang="0">
                  <a:pos x="0" y="2"/>
                </a:cxn>
                <a:cxn ang="0">
                  <a:pos x="0" y="2"/>
                </a:cxn>
                <a:cxn ang="0">
                  <a:pos x="0" y="2"/>
                </a:cxn>
                <a:cxn ang="0">
                  <a:pos x="2" y="0"/>
                </a:cxn>
                <a:cxn ang="0">
                  <a:pos x="4" y="0"/>
                </a:cxn>
                <a:cxn ang="0">
                  <a:pos x="4" y="0"/>
                </a:cxn>
                <a:cxn ang="0">
                  <a:pos x="6" y="0"/>
                </a:cxn>
                <a:cxn ang="0">
                  <a:pos x="6" y="2"/>
                </a:cxn>
                <a:cxn ang="0">
                  <a:pos x="6" y="2"/>
                </a:cxn>
              </a:cxnLst>
              <a:rect l="0" t="0" r="r" b="b"/>
              <a:pathLst>
                <a:path w="6" h="4">
                  <a:moveTo>
                    <a:pt x="6" y="2"/>
                  </a:moveTo>
                  <a:lnTo>
                    <a:pt x="4" y="4"/>
                  </a:lnTo>
                  <a:lnTo>
                    <a:pt x="0" y="4"/>
                  </a:lnTo>
                  <a:lnTo>
                    <a:pt x="0" y="4"/>
                  </a:lnTo>
                  <a:lnTo>
                    <a:pt x="0" y="2"/>
                  </a:lnTo>
                  <a:lnTo>
                    <a:pt x="0" y="2"/>
                  </a:lnTo>
                  <a:lnTo>
                    <a:pt x="0" y="2"/>
                  </a:lnTo>
                  <a:lnTo>
                    <a:pt x="2" y="0"/>
                  </a:lnTo>
                  <a:lnTo>
                    <a:pt x="4" y="0"/>
                  </a:lnTo>
                  <a:lnTo>
                    <a:pt x="4" y="0"/>
                  </a:lnTo>
                  <a:lnTo>
                    <a:pt x="6" y="0"/>
                  </a:lnTo>
                  <a:lnTo>
                    <a:pt x="6" y="2"/>
                  </a:lnTo>
                  <a:lnTo>
                    <a:pt x="6"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5" name="Freeform 5985"/>
            <p:cNvSpPr>
              <a:spLocks/>
            </p:cNvSpPr>
            <p:nvPr/>
          </p:nvSpPr>
          <p:spPr bwMode="auto">
            <a:xfrm>
              <a:off x="1886" y="2710"/>
              <a:ext cx="34" cy="25"/>
            </a:xfrm>
            <a:custGeom>
              <a:avLst/>
              <a:gdLst/>
              <a:ahLst/>
              <a:cxnLst>
                <a:cxn ang="0">
                  <a:pos x="34" y="2"/>
                </a:cxn>
                <a:cxn ang="0">
                  <a:pos x="34" y="11"/>
                </a:cxn>
                <a:cxn ang="0">
                  <a:pos x="29" y="18"/>
                </a:cxn>
                <a:cxn ang="0">
                  <a:pos x="22" y="23"/>
                </a:cxn>
                <a:cxn ang="0">
                  <a:pos x="13" y="25"/>
                </a:cxn>
                <a:cxn ang="0">
                  <a:pos x="11" y="25"/>
                </a:cxn>
                <a:cxn ang="0">
                  <a:pos x="5" y="25"/>
                </a:cxn>
                <a:cxn ang="0">
                  <a:pos x="4" y="23"/>
                </a:cxn>
                <a:cxn ang="0">
                  <a:pos x="2" y="21"/>
                </a:cxn>
                <a:cxn ang="0">
                  <a:pos x="0" y="4"/>
                </a:cxn>
                <a:cxn ang="0">
                  <a:pos x="2" y="4"/>
                </a:cxn>
                <a:cxn ang="0">
                  <a:pos x="4" y="2"/>
                </a:cxn>
                <a:cxn ang="0">
                  <a:pos x="5" y="0"/>
                </a:cxn>
                <a:cxn ang="0">
                  <a:pos x="7" y="0"/>
                </a:cxn>
                <a:cxn ang="0">
                  <a:pos x="13" y="0"/>
                </a:cxn>
                <a:cxn ang="0">
                  <a:pos x="16" y="2"/>
                </a:cxn>
                <a:cxn ang="0">
                  <a:pos x="29" y="0"/>
                </a:cxn>
                <a:cxn ang="0">
                  <a:pos x="32" y="0"/>
                </a:cxn>
                <a:cxn ang="0">
                  <a:pos x="32" y="0"/>
                </a:cxn>
                <a:cxn ang="0">
                  <a:pos x="34" y="2"/>
                </a:cxn>
                <a:cxn ang="0">
                  <a:pos x="34" y="2"/>
                </a:cxn>
                <a:cxn ang="0">
                  <a:pos x="34" y="2"/>
                </a:cxn>
              </a:cxnLst>
              <a:rect l="0" t="0" r="r" b="b"/>
              <a:pathLst>
                <a:path w="34" h="25">
                  <a:moveTo>
                    <a:pt x="34" y="2"/>
                  </a:moveTo>
                  <a:lnTo>
                    <a:pt x="34" y="11"/>
                  </a:lnTo>
                  <a:lnTo>
                    <a:pt x="29" y="18"/>
                  </a:lnTo>
                  <a:lnTo>
                    <a:pt x="22" y="23"/>
                  </a:lnTo>
                  <a:lnTo>
                    <a:pt x="13" y="25"/>
                  </a:lnTo>
                  <a:lnTo>
                    <a:pt x="11" y="25"/>
                  </a:lnTo>
                  <a:lnTo>
                    <a:pt x="5" y="25"/>
                  </a:lnTo>
                  <a:lnTo>
                    <a:pt x="4" y="23"/>
                  </a:lnTo>
                  <a:lnTo>
                    <a:pt x="2" y="21"/>
                  </a:lnTo>
                  <a:lnTo>
                    <a:pt x="0" y="4"/>
                  </a:lnTo>
                  <a:lnTo>
                    <a:pt x="2" y="4"/>
                  </a:lnTo>
                  <a:lnTo>
                    <a:pt x="4" y="2"/>
                  </a:lnTo>
                  <a:lnTo>
                    <a:pt x="5" y="0"/>
                  </a:lnTo>
                  <a:lnTo>
                    <a:pt x="7" y="0"/>
                  </a:lnTo>
                  <a:lnTo>
                    <a:pt x="13" y="0"/>
                  </a:lnTo>
                  <a:lnTo>
                    <a:pt x="16" y="2"/>
                  </a:lnTo>
                  <a:lnTo>
                    <a:pt x="29" y="0"/>
                  </a:lnTo>
                  <a:lnTo>
                    <a:pt x="32" y="0"/>
                  </a:lnTo>
                  <a:lnTo>
                    <a:pt x="32" y="0"/>
                  </a:lnTo>
                  <a:lnTo>
                    <a:pt x="34" y="2"/>
                  </a:lnTo>
                  <a:lnTo>
                    <a:pt x="34" y="2"/>
                  </a:lnTo>
                  <a:lnTo>
                    <a:pt x="3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6" name="Freeform 5986"/>
            <p:cNvSpPr>
              <a:spLocks/>
            </p:cNvSpPr>
            <p:nvPr/>
          </p:nvSpPr>
          <p:spPr bwMode="auto">
            <a:xfrm>
              <a:off x="1886" y="2710"/>
              <a:ext cx="34" cy="25"/>
            </a:xfrm>
            <a:custGeom>
              <a:avLst/>
              <a:gdLst/>
              <a:ahLst/>
              <a:cxnLst>
                <a:cxn ang="0">
                  <a:pos x="34" y="2"/>
                </a:cxn>
                <a:cxn ang="0">
                  <a:pos x="34" y="11"/>
                </a:cxn>
                <a:cxn ang="0">
                  <a:pos x="29" y="18"/>
                </a:cxn>
                <a:cxn ang="0">
                  <a:pos x="22" y="23"/>
                </a:cxn>
                <a:cxn ang="0">
                  <a:pos x="13" y="25"/>
                </a:cxn>
                <a:cxn ang="0">
                  <a:pos x="11" y="25"/>
                </a:cxn>
                <a:cxn ang="0">
                  <a:pos x="5" y="25"/>
                </a:cxn>
                <a:cxn ang="0">
                  <a:pos x="4" y="23"/>
                </a:cxn>
                <a:cxn ang="0">
                  <a:pos x="2" y="21"/>
                </a:cxn>
                <a:cxn ang="0">
                  <a:pos x="0" y="4"/>
                </a:cxn>
                <a:cxn ang="0">
                  <a:pos x="2" y="4"/>
                </a:cxn>
                <a:cxn ang="0">
                  <a:pos x="4" y="2"/>
                </a:cxn>
                <a:cxn ang="0">
                  <a:pos x="5" y="0"/>
                </a:cxn>
                <a:cxn ang="0">
                  <a:pos x="7" y="0"/>
                </a:cxn>
                <a:cxn ang="0">
                  <a:pos x="13" y="0"/>
                </a:cxn>
                <a:cxn ang="0">
                  <a:pos x="16" y="2"/>
                </a:cxn>
                <a:cxn ang="0">
                  <a:pos x="29" y="0"/>
                </a:cxn>
                <a:cxn ang="0">
                  <a:pos x="32" y="0"/>
                </a:cxn>
                <a:cxn ang="0">
                  <a:pos x="32" y="0"/>
                </a:cxn>
                <a:cxn ang="0">
                  <a:pos x="34" y="2"/>
                </a:cxn>
                <a:cxn ang="0">
                  <a:pos x="34" y="2"/>
                </a:cxn>
                <a:cxn ang="0">
                  <a:pos x="34" y="2"/>
                </a:cxn>
              </a:cxnLst>
              <a:rect l="0" t="0" r="r" b="b"/>
              <a:pathLst>
                <a:path w="34" h="25">
                  <a:moveTo>
                    <a:pt x="34" y="2"/>
                  </a:moveTo>
                  <a:lnTo>
                    <a:pt x="34" y="11"/>
                  </a:lnTo>
                  <a:lnTo>
                    <a:pt x="29" y="18"/>
                  </a:lnTo>
                  <a:lnTo>
                    <a:pt x="22" y="23"/>
                  </a:lnTo>
                  <a:lnTo>
                    <a:pt x="13" y="25"/>
                  </a:lnTo>
                  <a:lnTo>
                    <a:pt x="11" y="25"/>
                  </a:lnTo>
                  <a:lnTo>
                    <a:pt x="5" y="25"/>
                  </a:lnTo>
                  <a:lnTo>
                    <a:pt x="4" y="23"/>
                  </a:lnTo>
                  <a:lnTo>
                    <a:pt x="2" y="21"/>
                  </a:lnTo>
                  <a:lnTo>
                    <a:pt x="0" y="4"/>
                  </a:lnTo>
                  <a:lnTo>
                    <a:pt x="2" y="4"/>
                  </a:lnTo>
                  <a:lnTo>
                    <a:pt x="4" y="2"/>
                  </a:lnTo>
                  <a:lnTo>
                    <a:pt x="5" y="0"/>
                  </a:lnTo>
                  <a:lnTo>
                    <a:pt x="7" y="0"/>
                  </a:lnTo>
                  <a:lnTo>
                    <a:pt x="13" y="0"/>
                  </a:lnTo>
                  <a:lnTo>
                    <a:pt x="16" y="2"/>
                  </a:lnTo>
                  <a:lnTo>
                    <a:pt x="29" y="0"/>
                  </a:lnTo>
                  <a:lnTo>
                    <a:pt x="32" y="0"/>
                  </a:lnTo>
                  <a:lnTo>
                    <a:pt x="32" y="0"/>
                  </a:lnTo>
                  <a:lnTo>
                    <a:pt x="34" y="2"/>
                  </a:lnTo>
                  <a:lnTo>
                    <a:pt x="34" y="2"/>
                  </a:lnTo>
                  <a:lnTo>
                    <a:pt x="3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7" name="Freeform 5987"/>
            <p:cNvSpPr>
              <a:spLocks/>
            </p:cNvSpPr>
            <p:nvPr/>
          </p:nvSpPr>
          <p:spPr bwMode="auto">
            <a:xfrm>
              <a:off x="1877" y="2706"/>
              <a:ext cx="9" cy="13"/>
            </a:xfrm>
            <a:custGeom>
              <a:avLst/>
              <a:gdLst/>
              <a:ahLst/>
              <a:cxnLst>
                <a:cxn ang="0">
                  <a:pos x="9" y="6"/>
                </a:cxn>
                <a:cxn ang="0">
                  <a:pos x="9" y="6"/>
                </a:cxn>
                <a:cxn ang="0">
                  <a:pos x="7" y="8"/>
                </a:cxn>
                <a:cxn ang="0">
                  <a:pos x="7" y="9"/>
                </a:cxn>
                <a:cxn ang="0">
                  <a:pos x="4" y="13"/>
                </a:cxn>
                <a:cxn ang="0">
                  <a:pos x="2" y="13"/>
                </a:cxn>
                <a:cxn ang="0">
                  <a:pos x="2" y="11"/>
                </a:cxn>
                <a:cxn ang="0">
                  <a:pos x="0" y="9"/>
                </a:cxn>
                <a:cxn ang="0">
                  <a:pos x="0" y="9"/>
                </a:cxn>
                <a:cxn ang="0">
                  <a:pos x="2" y="8"/>
                </a:cxn>
                <a:cxn ang="0">
                  <a:pos x="4" y="6"/>
                </a:cxn>
                <a:cxn ang="0">
                  <a:pos x="4" y="4"/>
                </a:cxn>
                <a:cxn ang="0">
                  <a:pos x="4" y="2"/>
                </a:cxn>
                <a:cxn ang="0">
                  <a:pos x="6" y="2"/>
                </a:cxn>
                <a:cxn ang="0">
                  <a:pos x="7" y="2"/>
                </a:cxn>
                <a:cxn ang="0">
                  <a:pos x="7" y="2"/>
                </a:cxn>
                <a:cxn ang="0">
                  <a:pos x="9" y="0"/>
                </a:cxn>
                <a:cxn ang="0">
                  <a:pos x="9" y="2"/>
                </a:cxn>
                <a:cxn ang="0">
                  <a:pos x="7" y="2"/>
                </a:cxn>
                <a:cxn ang="0">
                  <a:pos x="7" y="4"/>
                </a:cxn>
                <a:cxn ang="0">
                  <a:pos x="7" y="4"/>
                </a:cxn>
                <a:cxn ang="0">
                  <a:pos x="9" y="4"/>
                </a:cxn>
                <a:cxn ang="0">
                  <a:pos x="9" y="6"/>
                </a:cxn>
                <a:cxn ang="0">
                  <a:pos x="9" y="6"/>
                </a:cxn>
              </a:cxnLst>
              <a:rect l="0" t="0" r="r" b="b"/>
              <a:pathLst>
                <a:path w="9" h="13">
                  <a:moveTo>
                    <a:pt x="9" y="6"/>
                  </a:moveTo>
                  <a:lnTo>
                    <a:pt x="9" y="6"/>
                  </a:lnTo>
                  <a:lnTo>
                    <a:pt x="7" y="8"/>
                  </a:lnTo>
                  <a:lnTo>
                    <a:pt x="7" y="9"/>
                  </a:lnTo>
                  <a:lnTo>
                    <a:pt x="4" y="13"/>
                  </a:lnTo>
                  <a:lnTo>
                    <a:pt x="2" y="13"/>
                  </a:lnTo>
                  <a:lnTo>
                    <a:pt x="2" y="11"/>
                  </a:lnTo>
                  <a:lnTo>
                    <a:pt x="0" y="9"/>
                  </a:lnTo>
                  <a:lnTo>
                    <a:pt x="0" y="9"/>
                  </a:lnTo>
                  <a:lnTo>
                    <a:pt x="2" y="8"/>
                  </a:lnTo>
                  <a:lnTo>
                    <a:pt x="4" y="6"/>
                  </a:lnTo>
                  <a:lnTo>
                    <a:pt x="4" y="4"/>
                  </a:lnTo>
                  <a:lnTo>
                    <a:pt x="4" y="2"/>
                  </a:lnTo>
                  <a:lnTo>
                    <a:pt x="6" y="2"/>
                  </a:lnTo>
                  <a:lnTo>
                    <a:pt x="7" y="2"/>
                  </a:lnTo>
                  <a:lnTo>
                    <a:pt x="7" y="2"/>
                  </a:lnTo>
                  <a:lnTo>
                    <a:pt x="9" y="0"/>
                  </a:lnTo>
                  <a:lnTo>
                    <a:pt x="9" y="2"/>
                  </a:lnTo>
                  <a:lnTo>
                    <a:pt x="7" y="2"/>
                  </a:lnTo>
                  <a:lnTo>
                    <a:pt x="7" y="4"/>
                  </a:lnTo>
                  <a:lnTo>
                    <a:pt x="7" y="4"/>
                  </a:lnTo>
                  <a:lnTo>
                    <a:pt x="9" y="4"/>
                  </a:lnTo>
                  <a:lnTo>
                    <a:pt x="9" y="6"/>
                  </a:lnTo>
                  <a:lnTo>
                    <a:pt x="9" y="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8" name="Freeform 5988"/>
            <p:cNvSpPr>
              <a:spLocks/>
            </p:cNvSpPr>
            <p:nvPr/>
          </p:nvSpPr>
          <p:spPr bwMode="auto">
            <a:xfrm>
              <a:off x="1877" y="2706"/>
              <a:ext cx="9" cy="13"/>
            </a:xfrm>
            <a:custGeom>
              <a:avLst/>
              <a:gdLst/>
              <a:ahLst/>
              <a:cxnLst>
                <a:cxn ang="0">
                  <a:pos x="9" y="6"/>
                </a:cxn>
                <a:cxn ang="0">
                  <a:pos x="9" y="6"/>
                </a:cxn>
                <a:cxn ang="0">
                  <a:pos x="7" y="8"/>
                </a:cxn>
                <a:cxn ang="0">
                  <a:pos x="7" y="9"/>
                </a:cxn>
                <a:cxn ang="0">
                  <a:pos x="4" y="13"/>
                </a:cxn>
                <a:cxn ang="0">
                  <a:pos x="2" y="13"/>
                </a:cxn>
                <a:cxn ang="0">
                  <a:pos x="2" y="11"/>
                </a:cxn>
                <a:cxn ang="0">
                  <a:pos x="0" y="9"/>
                </a:cxn>
                <a:cxn ang="0">
                  <a:pos x="0" y="9"/>
                </a:cxn>
                <a:cxn ang="0">
                  <a:pos x="2" y="8"/>
                </a:cxn>
                <a:cxn ang="0">
                  <a:pos x="4" y="6"/>
                </a:cxn>
                <a:cxn ang="0">
                  <a:pos x="4" y="4"/>
                </a:cxn>
                <a:cxn ang="0">
                  <a:pos x="4" y="2"/>
                </a:cxn>
                <a:cxn ang="0">
                  <a:pos x="6" y="2"/>
                </a:cxn>
                <a:cxn ang="0">
                  <a:pos x="7" y="2"/>
                </a:cxn>
                <a:cxn ang="0">
                  <a:pos x="7" y="2"/>
                </a:cxn>
                <a:cxn ang="0">
                  <a:pos x="9" y="0"/>
                </a:cxn>
                <a:cxn ang="0">
                  <a:pos x="9" y="2"/>
                </a:cxn>
                <a:cxn ang="0">
                  <a:pos x="7" y="2"/>
                </a:cxn>
                <a:cxn ang="0">
                  <a:pos x="7" y="4"/>
                </a:cxn>
                <a:cxn ang="0">
                  <a:pos x="7" y="4"/>
                </a:cxn>
                <a:cxn ang="0">
                  <a:pos x="9" y="4"/>
                </a:cxn>
                <a:cxn ang="0">
                  <a:pos x="9" y="6"/>
                </a:cxn>
                <a:cxn ang="0">
                  <a:pos x="9" y="6"/>
                </a:cxn>
              </a:cxnLst>
              <a:rect l="0" t="0" r="r" b="b"/>
              <a:pathLst>
                <a:path w="9" h="13">
                  <a:moveTo>
                    <a:pt x="9" y="6"/>
                  </a:moveTo>
                  <a:lnTo>
                    <a:pt x="9" y="6"/>
                  </a:lnTo>
                  <a:lnTo>
                    <a:pt x="7" y="8"/>
                  </a:lnTo>
                  <a:lnTo>
                    <a:pt x="7" y="9"/>
                  </a:lnTo>
                  <a:lnTo>
                    <a:pt x="4" y="13"/>
                  </a:lnTo>
                  <a:lnTo>
                    <a:pt x="2" y="13"/>
                  </a:lnTo>
                  <a:lnTo>
                    <a:pt x="2" y="11"/>
                  </a:lnTo>
                  <a:lnTo>
                    <a:pt x="0" y="9"/>
                  </a:lnTo>
                  <a:lnTo>
                    <a:pt x="0" y="9"/>
                  </a:lnTo>
                  <a:lnTo>
                    <a:pt x="2" y="8"/>
                  </a:lnTo>
                  <a:lnTo>
                    <a:pt x="4" y="6"/>
                  </a:lnTo>
                  <a:lnTo>
                    <a:pt x="4" y="4"/>
                  </a:lnTo>
                  <a:lnTo>
                    <a:pt x="4" y="2"/>
                  </a:lnTo>
                  <a:lnTo>
                    <a:pt x="6" y="2"/>
                  </a:lnTo>
                  <a:lnTo>
                    <a:pt x="7" y="2"/>
                  </a:lnTo>
                  <a:lnTo>
                    <a:pt x="7" y="2"/>
                  </a:lnTo>
                  <a:lnTo>
                    <a:pt x="9" y="0"/>
                  </a:lnTo>
                  <a:lnTo>
                    <a:pt x="9" y="2"/>
                  </a:lnTo>
                  <a:lnTo>
                    <a:pt x="7" y="2"/>
                  </a:lnTo>
                  <a:lnTo>
                    <a:pt x="7" y="4"/>
                  </a:lnTo>
                  <a:lnTo>
                    <a:pt x="7" y="4"/>
                  </a:lnTo>
                  <a:lnTo>
                    <a:pt x="9" y="4"/>
                  </a:lnTo>
                  <a:lnTo>
                    <a:pt x="9" y="6"/>
                  </a:lnTo>
                  <a:lnTo>
                    <a:pt x="9" y="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69" name="Freeform 5989"/>
            <p:cNvSpPr>
              <a:spLocks/>
            </p:cNvSpPr>
            <p:nvPr/>
          </p:nvSpPr>
          <p:spPr bwMode="auto">
            <a:xfrm>
              <a:off x="1895" y="2699"/>
              <a:ext cx="2" cy="2"/>
            </a:xfrm>
            <a:custGeom>
              <a:avLst/>
              <a:gdLst/>
              <a:ahLst/>
              <a:cxnLst>
                <a:cxn ang="0">
                  <a:pos x="2" y="0"/>
                </a:cxn>
                <a:cxn ang="0">
                  <a:pos x="2" y="2"/>
                </a:cxn>
                <a:cxn ang="0">
                  <a:pos x="2" y="2"/>
                </a:cxn>
                <a:cxn ang="0">
                  <a:pos x="0" y="2"/>
                </a:cxn>
                <a:cxn ang="0">
                  <a:pos x="0" y="2"/>
                </a:cxn>
                <a:cxn ang="0">
                  <a:pos x="0" y="0"/>
                </a:cxn>
                <a:cxn ang="0">
                  <a:pos x="0" y="0"/>
                </a:cxn>
                <a:cxn ang="0">
                  <a:pos x="2" y="0"/>
                </a:cxn>
              </a:cxnLst>
              <a:rect l="0" t="0" r="r" b="b"/>
              <a:pathLst>
                <a:path w="2" h="2">
                  <a:moveTo>
                    <a:pt x="2" y="0"/>
                  </a:moveTo>
                  <a:lnTo>
                    <a:pt x="2" y="2"/>
                  </a:lnTo>
                  <a:lnTo>
                    <a:pt x="2" y="2"/>
                  </a:lnTo>
                  <a:lnTo>
                    <a:pt x="0" y="2"/>
                  </a:lnTo>
                  <a:lnTo>
                    <a:pt x="0" y="2"/>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0" name="Freeform 5990"/>
            <p:cNvSpPr>
              <a:spLocks/>
            </p:cNvSpPr>
            <p:nvPr/>
          </p:nvSpPr>
          <p:spPr bwMode="auto">
            <a:xfrm>
              <a:off x="1895" y="2699"/>
              <a:ext cx="2" cy="2"/>
            </a:xfrm>
            <a:custGeom>
              <a:avLst/>
              <a:gdLst/>
              <a:ahLst/>
              <a:cxnLst>
                <a:cxn ang="0">
                  <a:pos x="2" y="0"/>
                </a:cxn>
                <a:cxn ang="0">
                  <a:pos x="2" y="2"/>
                </a:cxn>
                <a:cxn ang="0">
                  <a:pos x="2" y="2"/>
                </a:cxn>
                <a:cxn ang="0">
                  <a:pos x="0" y="2"/>
                </a:cxn>
                <a:cxn ang="0">
                  <a:pos x="0" y="2"/>
                </a:cxn>
                <a:cxn ang="0">
                  <a:pos x="0" y="0"/>
                </a:cxn>
                <a:cxn ang="0">
                  <a:pos x="0" y="0"/>
                </a:cxn>
                <a:cxn ang="0">
                  <a:pos x="2" y="0"/>
                </a:cxn>
              </a:cxnLst>
              <a:rect l="0" t="0" r="r" b="b"/>
              <a:pathLst>
                <a:path w="2" h="2">
                  <a:moveTo>
                    <a:pt x="2" y="0"/>
                  </a:moveTo>
                  <a:lnTo>
                    <a:pt x="2" y="2"/>
                  </a:lnTo>
                  <a:lnTo>
                    <a:pt x="2" y="2"/>
                  </a:lnTo>
                  <a:lnTo>
                    <a:pt x="0" y="2"/>
                  </a:lnTo>
                  <a:lnTo>
                    <a:pt x="0" y="2"/>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1" name="Rectangle 5991"/>
            <p:cNvSpPr>
              <a:spLocks noChangeArrowheads="1"/>
            </p:cNvSpPr>
            <p:nvPr/>
          </p:nvSpPr>
          <p:spPr bwMode="auto">
            <a:xfrm>
              <a:off x="103" y="2612"/>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2" name="Rectangle 5992"/>
            <p:cNvSpPr>
              <a:spLocks noChangeArrowheads="1"/>
            </p:cNvSpPr>
            <p:nvPr/>
          </p:nvSpPr>
          <p:spPr bwMode="auto">
            <a:xfrm>
              <a:off x="103" y="2612"/>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3" name="Freeform 5993"/>
            <p:cNvSpPr>
              <a:spLocks/>
            </p:cNvSpPr>
            <p:nvPr/>
          </p:nvSpPr>
          <p:spPr bwMode="auto">
            <a:xfrm>
              <a:off x="178" y="2674"/>
              <a:ext cx="8" cy="7"/>
            </a:xfrm>
            <a:custGeom>
              <a:avLst/>
              <a:gdLst/>
              <a:ahLst/>
              <a:cxnLst>
                <a:cxn ang="0">
                  <a:pos x="0" y="0"/>
                </a:cxn>
                <a:cxn ang="0">
                  <a:pos x="2" y="0"/>
                </a:cxn>
                <a:cxn ang="0">
                  <a:pos x="2" y="0"/>
                </a:cxn>
                <a:cxn ang="0">
                  <a:pos x="4" y="2"/>
                </a:cxn>
                <a:cxn ang="0">
                  <a:pos x="4" y="4"/>
                </a:cxn>
                <a:cxn ang="0">
                  <a:pos x="6" y="6"/>
                </a:cxn>
                <a:cxn ang="0">
                  <a:pos x="8" y="7"/>
                </a:cxn>
                <a:cxn ang="0">
                  <a:pos x="2" y="7"/>
                </a:cxn>
                <a:cxn ang="0">
                  <a:pos x="0" y="6"/>
                </a:cxn>
                <a:cxn ang="0">
                  <a:pos x="0" y="4"/>
                </a:cxn>
                <a:cxn ang="0">
                  <a:pos x="2" y="4"/>
                </a:cxn>
                <a:cxn ang="0">
                  <a:pos x="2" y="4"/>
                </a:cxn>
                <a:cxn ang="0">
                  <a:pos x="2" y="2"/>
                </a:cxn>
                <a:cxn ang="0">
                  <a:pos x="2" y="2"/>
                </a:cxn>
                <a:cxn ang="0">
                  <a:pos x="0" y="0"/>
                </a:cxn>
                <a:cxn ang="0">
                  <a:pos x="0" y="0"/>
                </a:cxn>
              </a:cxnLst>
              <a:rect l="0" t="0" r="r" b="b"/>
              <a:pathLst>
                <a:path w="8" h="7">
                  <a:moveTo>
                    <a:pt x="0" y="0"/>
                  </a:moveTo>
                  <a:lnTo>
                    <a:pt x="2" y="0"/>
                  </a:lnTo>
                  <a:lnTo>
                    <a:pt x="2" y="0"/>
                  </a:lnTo>
                  <a:lnTo>
                    <a:pt x="4" y="2"/>
                  </a:lnTo>
                  <a:lnTo>
                    <a:pt x="4" y="4"/>
                  </a:lnTo>
                  <a:lnTo>
                    <a:pt x="6" y="6"/>
                  </a:lnTo>
                  <a:lnTo>
                    <a:pt x="8" y="7"/>
                  </a:lnTo>
                  <a:lnTo>
                    <a:pt x="2" y="7"/>
                  </a:lnTo>
                  <a:lnTo>
                    <a:pt x="0" y="6"/>
                  </a:lnTo>
                  <a:lnTo>
                    <a:pt x="0" y="4"/>
                  </a:lnTo>
                  <a:lnTo>
                    <a:pt x="2" y="4"/>
                  </a:lnTo>
                  <a:lnTo>
                    <a:pt x="2" y="4"/>
                  </a:lnTo>
                  <a:lnTo>
                    <a:pt x="2" y="2"/>
                  </a:lnTo>
                  <a:lnTo>
                    <a:pt x="2"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4" name="Freeform 5994"/>
            <p:cNvSpPr>
              <a:spLocks/>
            </p:cNvSpPr>
            <p:nvPr/>
          </p:nvSpPr>
          <p:spPr bwMode="auto">
            <a:xfrm>
              <a:off x="178" y="2674"/>
              <a:ext cx="8" cy="7"/>
            </a:xfrm>
            <a:custGeom>
              <a:avLst/>
              <a:gdLst/>
              <a:ahLst/>
              <a:cxnLst>
                <a:cxn ang="0">
                  <a:pos x="0" y="0"/>
                </a:cxn>
                <a:cxn ang="0">
                  <a:pos x="2" y="0"/>
                </a:cxn>
                <a:cxn ang="0">
                  <a:pos x="2" y="0"/>
                </a:cxn>
                <a:cxn ang="0">
                  <a:pos x="4" y="2"/>
                </a:cxn>
                <a:cxn ang="0">
                  <a:pos x="4" y="4"/>
                </a:cxn>
                <a:cxn ang="0">
                  <a:pos x="6" y="6"/>
                </a:cxn>
                <a:cxn ang="0">
                  <a:pos x="8" y="7"/>
                </a:cxn>
                <a:cxn ang="0">
                  <a:pos x="2" y="7"/>
                </a:cxn>
                <a:cxn ang="0">
                  <a:pos x="0" y="6"/>
                </a:cxn>
                <a:cxn ang="0">
                  <a:pos x="0" y="4"/>
                </a:cxn>
                <a:cxn ang="0">
                  <a:pos x="2" y="4"/>
                </a:cxn>
                <a:cxn ang="0">
                  <a:pos x="2" y="4"/>
                </a:cxn>
                <a:cxn ang="0">
                  <a:pos x="2" y="2"/>
                </a:cxn>
                <a:cxn ang="0">
                  <a:pos x="2" y="2"/>
                </a:cxn>
                <a:cxn ang="0">
                  <a:pos x="0" y="0"/>
                </a:cxn>
                <a:cxn ang="0">
                  <a:pos x="0" y="0"/>
                </a:cxn>
              </a:cxnLst>
              <a:rect l="0" t="0" r="r" b="b"/>
              <a:pathLst>
                <a:path w="8" h="7">
                  <a:moveTo>
                    <a:pt x="0" y="0"/>
                  </a:moveTo>
                  <a:lnTo>
                    <a:pt x="2" y="0"/>
                  </a:lnTo>
                  <a:lnTo>
                    <a:pt x="2" y="0"/>
                  </a:lnTo>
                  <a:lnTo>
                    <a:pt x="4" y="2"/>
                  </a:lnTo>
                  <a:lnTo>
                    <a:pt x="4" y="4"/>
                  </a:lnTo>
                  <a:lnTo>
                    <a:pt x="6" y="6"/>
                  </a:lnTo>
                  <a:lnTo>
                    <a:pt x="8" y="7"/>
                  </a:lnTo>
                  <a:lnTo>
                    <a:pt x="2" y="7"/>
                  </a:lnTo>
                  <a:lnTo>
                    <a:pt x="0" y="6"/>
                  </a:lnTo>
                  <a:lnTo>
                    <a:pt x="0" y="4"/>
                  </a:lnTo>
                  <a:lnTo>
                    <a:pt x="2" y="4"/>
                  </a:lnTo>
                  <a:lnTo>
                    <a:pt x="2" y="4"/>
                  </a:lnTo>
                  <a:lnTo>
                    <a:pt x="2" y="2"/>
                  </a:lnTo>
                  <a:lnTo>
                    <a:pt x="2"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5" name="Freeform 5995"/>
            <p:cNvSpPr>
              <a:spLocks/>
            </p:cNvSpPr>
            <p:nvPr/>
          </p:nvSpPr>
          <p:spPr bwMode="auto">
            <a:xfrm>
              <a:off x="1890" y="2706"/>
              <a:ext cx="1" cy="2"/>
            </a:xfrm>
            <a:custGeom>
              <a:avLst/>
              <a:gdLst/>
              <a:ahLst/>
              <a:cxnLst>
                <a:cxn ang="0">
                  <a:pos x="0" y="0"/>
                </a:cxn>
                <a:cxn ang="0">
                  <a:pos x="1" y="0"/>
                </a:cxn>
                <a:cxn ang="0">
                  <a:pos x="1" y="2"/>
                </a:cxn>
                <a:cxn ang="0">
                  <a:pos x="0" y="2"/>
                </a:cxn>
                <a:cxn ang="0">
                  <a:pos x="0" y="0"/>
                </a:cxn>
                <a:cxn ang="0">
                  <a:pos x="0" y="0"/>
                </a:cxn>
              </a:cxnLst>
              <a:rect l="0" t="0" r="r" b="b"/>
              <a:pathLst>
                <a:path w="1" h="2">
                  <a:moveTo>
                    <a:pt x="0" y="0"/>
                  </a:moveTo>
                  <a:lnTo>
                    <a:pt x="1" y="0"/>
                  </a:lnTo>
                  <a:lnTo>
                    <a:pt x="1" y="2"/>
                  </a:lnTo>
                  <a:lnTo>
                    <a:pt x="0" y="2"/>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6" name="Freeform 5996"/>
            <p:cNvSpPr>
              <a:spLocks/>
            </p:cNvSpPr>
            <p:nvPr/>
          </p:nvSpPr>
          <p:spPr bwMode="auto">
            <a:xfrm>
              <a:off x="1890" y="2706"/>
              <a:ext cx="1" cy="2"/>
            </a:xfrm>
            <a:custGeom>
              <a:avLst/>
              <a:gdLst/>
              <a:ahLst/>
              <a:cxnLst>
                <a:cxn ang="0">
                  <a:pos x="0" y="0"/>
                </a:cxn>
                <a:cxn ang="0">
                  <a:pos x="1" y="0"/>
                </a:cxn>
                <a:cxn ang="0">
                  <a:pos x="1" y="2"/>
                </a:cxn>
                <a:cxn ang="0">
                  <a:pos x="0" y="2"/>
                </a:cxn>
                <a:cxn ang="0">
                  <a:pos x="0" y="0"/>
                </a:cxn>
                <a:cxn ang="0">
                  <a:pos x="0" y="0"/>
                </a:cxn>
              </a:cxnLst>
              <a:rect l="0" t="0" r="r" b="b"/>
              <a:pathLst>
                <a:path w="1" h="2">
                  <a:moveTo>
                    <a:pt x="0" y="0"/>
                  </a:moveTo>
                  <a:lnTo>
                    <a:pt x="1" y="0"/>
                  </a:lnTo>
                  <a:lnTo>
                    <a:pt x="1" y="2"/>
                  </a:lnTo>
                  <a:lnTo>
                    <a:pt x="0" y="2"/>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7" name="Freeform 5997"/>
            <p:cNvSpPr>
              <a:spLocks/>
            </p:cNvSpPr>
            <p:nvPr/>
          </p:nvSpPr>
          <p:spPr bwMode="auto">
            <a:xfrm>
              <a:off x="1267" y="2408"/>
              <a:ext cx="20" cy="42"/>
            </a:xfrm>
            <a:custGeom>
              <a:avLst/>
              <a:gdLst/>
              <a:ahLst/>
              <a:cxnLst>
                <a:cxn ang="0">
                  <a:pos x="14" y="0"/>
                </a:cxn>
                <a:cxn ang="0">
                  <a:pos x="12" y="0"/>
                </a:cxn>
                <a:cxn ang="0">
                  <a:pos x="11" y="0"/>
                </a:cxn>
                <a:cxn ang="0">
                  <a:pos x="7" y="9"/>
                </a:cxn>
                <a:cxn ang="0">
                  <a:pos x="2" y="9"/>
                </a:cxn>
                <a:cxn ang="0">
                  <a:pos x="2" y="40"/>
                </a:cxn>
                <a:cxn ang="0">
                  <a:pos x="0" y="42"/>
                </a:cxn>
                <a:cxn ang="0">
                  <a:pos x="3" y="42"/>
                </a:cxn>
                <a:cxn ang="0">
                  <a:pos x="7" y="42"/>
                </a:cxn>
                <a:cxn ang="0">
                  <a:pos x="7" y="42"/>
                </a:cxn>
                <a:cxn ang="0">
                  <a:pos x="7" y="40"/>
                </a:cxn>
                <a:cxn ang="0">
                  <a:pos x="7" y="38"/>
                </a:cxn>
                <a:cxn ang="0">
                  <a:pos x="14" y="33"/>
                </a:cxn>
                <a:cxn ang="0">
                  <a:pos x="14" y="29"/>
                </a:cxn>
                <a:cxn ang="0">
                  <a:pos x="14" y="29"/>
                </a:cxn>
                <a:cxn ang="0">
                  <a:pos x="16" y="11"/>
                </a:cxn>
                <a:cxn ang="0">
                  <a:pos x="20" y="6"/>
                </a:cxn>
                <a:cxn ang="0">
                  <a:pos x="20" y="4"/>
                </a:cxn>
                <a:cxn ang="0">
                  <a:pos x="18" y="2"/>
                </a:cxn>
                <a:cxn ang="0">
                  <a:pos x="14" y="0"/>
                </a:cxn>
                <a:cxn ang="0">
                  <a:pos x="14" y="0"/>
                </a:cxn>
              </a:cxnLst>
              <a:rect l="0" t="0" r="r" b="b"/>
              <a:pathLst>
                <a:path w="20" h="42">
                  <a:moveTo>
                    <a:pt x="14" y="0"/>
                  </a:moveTo>
                  <a:lnTo>
                    <a:pt x="12" y="0"/>
                  </a:lnTo>
                  <a:lnTo>
                    <a:pt x="11" y="0"/>
                  </a:lnTo>
                  <a:lnTo>
                    <a:pt x="7" y="9"/>
                  </a:lnTo>
                  <a:lnTo>
                    <a:pt x="2" y="9"/>
                  </a:lnTo>
                  <a:lnTo>
                    <a:pt x="2" y="40"/>
                  </a:lnTo>
                  <a:lnTo>
                    <a:pt x="0" y="42"/>
                  </a:lnTo>
                  <a:lnTo>
                    <a:pt x="3" y="42"/>
                  </a:lnTo>
                  <a:lnTo>
                    <a:pt x="7" y="42"/>
                  </a:lnTo>
                  <a:lnTo>
                    <a:pt x="7" y="42"/>
                  </a:lnTo>
                  <a:lnTo>
                    <a:pt x="7" y="40"/>
                  </a:lnTo>
                  <a:lnTo>
                    <a:pt x="7" y="38"/>
                  </a:lnTo>
                  <a:lnTo>
                    <a:pt x="14" y="33"/>
                  </a:lnTo>
                  <a:lnTo>
                    <a:pt x="14" y="29"/>
                  </a:lnTo>
                  <a:lnTo>
                    <a:pt x="14" y="29"/>
                  </a:lnTo>
                  <a:lnTo>
                    <a:pt x="16" y="11"/>
                  </a:lnTo>
                  <a:lnTo>
                    <a:pt x="20" y="6"/>
                  </a:lnTo>
                  <a:lnTo>
                    <a:pt x="20" y="4"/>
                  </a:lnTo>
                  <a:lnTo>
                    <a:pt x="18" y="2"/>
                  </a:lnTo>
                  <a:lnTo>
                    <a:pt x="14" y="0"/>
                  </a:lnTo>
                  <a:lnTo>
                    <a:pt x="14"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8" name="Freeform 5998"/>
            <p:cNvSpPr>
              <a:spLocks/>
            </p:cNvSpPr>
            <p:nvPr/>
          </p:nvSpPr>
          <p:spPr bwMode="auto">
            <a:xfrm>
              <a:off x="1267" y="2408"/>
              <a:ext cx="20" cy="42"/>
            </a:xfrm>
            <a:custGeom>
              <a:avLst/>
              <a:gdLst/>
              <a:ahLst/>
              <a:cxnLst>
                <a:cxn ang="0">
                  <a:pos x="14" y="0"/>
                </a:cxn>
                <a:cxn ang="0">
                  <a:pos x="12" y="0"/>
                </a:cxn>
                <a:cxn ang="0">
                  <a:pos x="11" y="0"/>
                </a:cxn>
                <a:cxn ang="0">
                  <a:pos x="7" y="9"/>
                </a:cxn>
                <a:cxn ang="0">
                  <a:pos x="2" y="9"/>
                </a:cxn>
                <a:cxn ang="0">
                  <a:pos x="2" y="40"/>
                </a:cxn>
                <a:cxn ang="0">
                  <a:pos x="0" y="42"/>
                </a:cxn>
                <a:cxn ang="0">
                  <a:pos x="3" y="42"/>
                </a:cxn>
                <a:cxn ang="0">
                  <a:pos x="7" y="42"/>
                </a:cxn>
                <a:cxn ang="0">
                  <a:pos x="7" y="42"/>
                </a:cxn>
                <a:cxn ang="0">
                  <a:pos x="7" y="40"/>
                </a:cxn>
                <a:cxn ang="0">
                  <a:pos x="7" y="38"/>
                </a:cxn>
                <a:cxn ang="0">
                  <a:pos x="14" y="33"/>
                </a:cxn>
                <a:cxn ang="0">
                  <a:pos x="14" y="29"/>
                </a:cxn>
                <a:cxn ang="0">
                  <a:pos x="14" y="29"/>
                </a:cxn>
                <a:cxn ang="0">
                  <a:pos x="16" y="11"/>
                </a:cxn>
                <a:cxn ang="0">
                  <a:pos x="20" y="6"/>
                </a:cxn>
                <a:cxn ang="0">
                  <a:pos x="20" y="4"/>
                </a:cxn>
                <a:cxn ang="0">
                  <a:pos x="18" y="2"/>
                </a:cxn>
                <a:cxn ang="0">
                  <a:pos x="14" y="0"/>
                </a:cxn>
                <a:cxn ang="0">
                  <a:pos x="14" y="0"/>
                </a:cxn>
              </a:cxnLst>
              <a:rect l="0" t="0" r="r" b="b"/>
              <a:pathLst>
                <a:path w="20" h="42">
                  <a:moveTo>
                    <a:pt x="14" y="0"/>
                  </a:moveTo>
                  <a:lnTo>
                    <a:pt x="12" y="0"/>
                  </a:lnTo>
                  <a:lnTo>
                    <a:pt x="11" y="0"/>
                  </a:lnTo>
                  <a:lnTo>
                    <a:pt x="7" y="9"/>
                  </a:lnTo>
                  <a:lnTo>
                    <a:pt x="2" y="9"/>
                  </a:lnTo>
                  <a:lnTo>
                    <a:pt x="2" y="40"/>
                  </a:lnTo>
                  <a:lnTo>
                    <a:pt x="0" y="42"/>
                  </a:lnTo>
                  <a:lnTo>
                    <a:pt x="3" y="42"/>
                  </a:lnTo>
                  <a:lnTo>
                    <a:pt x="7" y="42"/>
                  </a:lnTo>
                  <a:lnTo>
                    <a:pt x="7" y="42"/>
                  </a:lnTo>
                  <a:lnTo>
                    <a:pt x="7" y="40"/>
                  </a:lnTo>
                  <a:lnTo>
                    <a:pt x="7" y="38"/>
                  </a:lnTo>
                  <a:lnTo>
                    <a:pt x="14" y="33"/>
                  </a:lnTo>
                  <a:lnTo>
                    <a:pt x="14" y="29"/>
                  </a:lnTo>
                  <a:lnTo>
                    <a:pt x="14" y="29"/>
                  </a:lnTo>
                  <a:lnTo>
                    <a:pt x="16" y="11"/>
                  </a:lnTo>
                  <a:lnTo>
                    <a:pt x="20" y="6"/>
                  </a:lnTo>
                  <a:lnTo>
                    <a:pt x="20" y="4"/>
                  </a:lnTo>
                  <a:lnTo>
                    <a:pt x="18" y="2"/>
                  </a:lnTo>
                  <a:lnTo>
                    <a:pt x="14" y="0"/>
                  </a:lnTo>
                  <a:lnTo>
                    <a:pt x="14"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79" name="Freeform 5999"/>
            <p:cNvSpPr>
              <a:spLocks/>
            </p:cNvSpPr>
            <p:nvPr/>
          </p:nvSpPr>
          <p:spPr bwMode="auto">
            <a:xfrm>
              <a:off x="1254" y="2475"/>
              <a:ext cx="38" cy="21"/>
            </a:xfrm>
            <a:custGeom>
              <a:avLst/>
              <a:gdLst/>
              <a:ahLst/>
              <a:cxnLst>
                <a:cxn ang="0">
                  <a:pos x="11" y="0"/>
                </a:cxn>
                <a:cxn ang="0">
                  <a:pos x="9" y="1"/>
                </a:cxn>
                <a:cxn ang="0">
                  <a:pos x="9" y="3"/>
                </a:cxn>
                <a:cxn ang="0">
                  <a:pos x="8" y="5"/>
                </a:cxn>
                <a:cxn ang="0">
                  <a:pos x="6" y="5"/>
                </a:cxn>
                <a:cxn ang="0">
                  <a:pos x="6" y="7"/>
                </a:cxn>
                <a:cxn ang="0">
                  <a:pos x="2" y="7"/>
                </a:cxn>
                <a:cxn ang="0">
                  <a:pos x="0" y="10"/>
                </a:cxn>
                <a:cxn ang="0">
                  <a:pos x="0" y="12"/>
                </a:cxn>
                <a:cxn ang="0">
                  <a:pos x="4" y="14"/>
                </a:cxn>
                <a:cxn ang="0">
                  <a:pos x="24" y="19"/>
                </a:cxn>
                <a:cxn ang="0">
                  <a:pos x="31" y="21"/>
                </a:cxn>
                <a:cxn ang="0">
                  <a:pos x="36" y="17"/>
                </a:cxn>
                <a:cxn ang="0">
                  <a:pos x="38" y="17"/>
                </a:cxn>
                <a:cxn ang="0">
                  <a:pos x="36" y="16"/>
                </a:cxn>
                <a:cxn ang="0">
                  <a:pos x="36" y="10"/>
                </a:cxn>
                <a:cxn ang="0">
                  <a:pos x="36" y="10"/>
                </a:cxn>
                <a:cxn ang="0">
                  <a:pos x="34" y="8"/>
                </a:cxn>
                <a:cxn ang="0">
                  <a:pos x="33" y="8"/>
                </a:cxn>
                <a:cxn ang="0">
                  <a:pos x="33" y="7"/>
                </a:cxn>
                <a:cxn ang="0">
                  <a:pos x="31" y="8"/>
                </a:cxn>
                <a:cxn ang="0">
                  <a:pos x="29" y="8"/>
                </a:cxn>
                <a:cxn ang="0">
                  <a:pos x="27" y="8"/>
                </a:cxn>
                <a:cxn ang="0">
                  <a:pos x="25" y="8"/>
                </a:cxn>
                <a:cxn ang="0">
                  <a:pos x="25" y="8"/>
                </a:cxn>
                <a:cxn ang="0">
                  <a:pos x="25" y="7"/>
                </a:cxn>
                <a:cxn ang="0">
                  <a:pos x="24" y="7"/>
                </a:cxn>
                <a:cxn ang="0">
                  <a:pos x="22" y="7"/>
                </a:cxn>
                <a:cxn ang="0">
                  <a:pos x="22" y="5"/>
                </a:cxn>
                <a:cxn ang="0">
                  <a:pos x="20" y="5"/>
                </a:cxn>
                <a:cxn ang="0">
                  <a:pos x="18" y="3"/>
                </a:cxn>
                <a:cxn ang="0">
                  <a:pos x="16" y="1"/>
                </a:cxn>
                <a:cxn ang="0">
                  <a:pos x="13" y="1"/>
                </a:cxn>
                <a:cxn ang="0">
                  <a:pos x="11" y="0"/>
                </a:cxn>
              </a:cxnLst>
              <a:rect l="0" t="0" r="r" b="b"/>
              <a:pathLst>
                <a:path w="38" h="21">
                  <a:moveTo>
                    <a:pt x="11" y="0"/>
                  </a:moveTo>
                  <a:lnTo>
                    <a:pt x="9" y="1"/>
                  </a:lnTo>
                  <a:lnTo>
                    <a:pt x="9" y="3"/>
                  </a:lnTo>
                  <a:lnTo>
                    <a:pt x="8" y="5"/>
                  </a:lnTo>
                  <a:lnTo>
                    <a:pt x="6" y="5"/>
                  </a:lnTo>
                  <a:lnTo>
                    <a:pt x="6" y="7"/>
                  </a:lnTo>
                  <a:lnTo>
                    <a:pt x="2" y="7"/>
                  </a:lnTo>
                  <a:lnTo>
                    <a:pt x="0" y="10"/>
                  </a:lnTo>
                  <a:lnTo>
                    <a:pt x="0" y="12"/>
                  </a:lnTo>
                  <a:lnTo>
                    <a:pt x="4" y="14"/>
                  </a:lnTo>
                  <a:lnTo>
                    <a:pt x="24" y="19"/>
                  </a:lnTo>
                  <a:lnTo>
                    <a:pt x="31" y="21"/>
                  </a:lnTo>
                  <a:lnTo>
                    <a:pt x="36" y="17"/>
                  </a:lnTo>
                  <a:lnTo>
                    <a:pt x="38" y="17"/>
                  </a:lnTo>
                  <a:lnTo>
                    <a:pt x="36" y="16"/>
                  </a:lnTo>
                  <a:lnTo>
                    <a:pt x="36" y="10"/>
                  </a:lnTo>
                  <a:lnTo>
                    <a:pt x="36" y="10"/>
                  </a:lnTo>
                  <a:lnTo>
                    <a:pt x="34" y="8"/>
                  </a:lnTo>
                  <a:lnTo>
                    <a:pt x="33" y="8"/>
                  </a:lnTo>
                  <a:lnTo>
                    <a:pt x="33" y="7"/>
                  </a:lnTo>
                  <a:lnTo>
                    <a:pt x="31" y="8"/>
                  </a:lnTo>
                  <a:lnTo>
                    <a:pt x="29" y="8"/>
                  </a:lnTo>
                  <a:lnTo>
                    <a:pt x="27" y="8"/>
                  </a:lnTo>
                  <a:lnTo>
                    <a:pt x="25" y="8"/>
                  </a:lnTo>
                  <a:lnTo>
                    <a:pt x="25" y="8"/>
                  </a:lnTo>
                  <a:lnTo>
                    <a:pt x="25" y="7"/>
                  </a:lnTo>
                  <a:lnTo>
                    <a:pt x="24" y="7"/>
                  </a:lnTo>
                  <a:lnTo>
                    <a:pt x="22" y="7"/>
                  </a:lnTo>
                  <a:lnTo>
                    <a:pt x="22" y="5"/>
                  </a:lnTo>
                  <a:lnTo>
                    <a:pt x="20" y="5"/>
                  </a:lnTo>
                  <a:lnTo>
                    <a:pt x="18" y="3"/>
                  </a:lnTo>
                  <a:lnTo>
                    <a:pt x="16" y="1"/>
                  </a:lnTo>
                  <a:lnTo>
                    <a:pt x="13" y="1"/>
                  </a:lnTo>
                  <a:lnTo>
                    <a:pt x="1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0" name="Freeform 6000"/>
            <p:cNvSpPr>
              <a:spLocks/>
            </p:cNvSpPr>
            <p:nvPr/>
          </p:nvSpPr>
          <p:spPr bwMode="auto">
            <a:xfrm>
              <a:off x="1254" y="2475"/>
              <a:ext cx="38" cy="21"/>
            </a:xfrm>
            <a:custGeom>
              <a:avLst/>
              <a:gdLst/>
              <a:ahLst/>
              <a:cxnLst>
                <a:cxn ang="0">
                  <a:pos x="11" y="0"/>
                </a:cxn>
                <a:cxn ang="0">
                  <a:pos x="9" y="1"/>
                </a:cxn>
                <a:cxn ang="0">
                  <a:pos x="9" y="3"/>
                </a:cxn>
                <a:cxn ang="0">
                  <a:pos x="8" y="5"/>
                </a:cxn>
                <a:cxn ang="0">
                  <a:pos x="6" y="5"/>
                </a:cxn>
                <a:cxn ang="0">
                  <a:pos x="6" y="7"/>
                </a:cxn>
                <a:cxn ang="0">
                  <a:pos x="2" y="7"/>
                </a:cxn>
                <a:cxn ang="0">
                  <a:pos x="0" y="10"/>
                </a:cxn>
                <a:cxn ang="0">
                  <a:pos x="0" y="12"/>
                </a:cxn>
                <a:cxn ang="0">
                  <a:pos x="4" y="14"/>
                </a:cxn>
                <a:cxn ang="0">
                  <a:pos x="24" y="19"/>
                </a:cxn>
                <a:cxn ang="0">
                  <a:pos x="31" y="21"/>
                </a:cxn>
                <a:cxn ang="0">
                  <a:pos x="36" y="17"/>
                </a:cxn>
                <a:cxn ang="0">
                  <a:pos x="38" y="17"/>
                </a:cxn>
                <a:cxn ang="0">
                  <a:pos x="36" y="16"/>
                </a:cxn>
                <a:cxn ang="0">
                  <a:pos x="36" y="10"/>
                </a:cxn>
                <a:cxn ang="0">
                  <a:pos x="36" y="10"/>
                </a:cxn>
                <a:cxn ang="0">
                  <a:pos x="34" y="8"/>
                </a:cxn>
                <a:cxn ang="0">
                  <a:pos x="33" y="8"/>
                </a:cxn>
                <a:cxn ang="0">
                  <a:pos x="33" y="7"/>
                </a:cxn>
                <a:cxn ang="0">
                  <a:pos x="31" y="8"/>
                </a:cxn>
                <a:cxn ang="0">
                  <a:pos x="29" y="8"/>
                </a:cxn>
                <a:cxn ang="0">
                  <a:pos x="27" y="8"/>
                </a:cxn>
                <a:cxn ang="0">
                  <a:pos x="25" y="8"/>
                </a:cxn>
                <a:cxn ang="0">
                  <a:pos x="25" y="8"/>
                </a:cxn>
                <a:cxn ang="0">
                  <a:pos x="25" y="7"/>
                </a:cxn>
                <a:cxn ang="0">
                  <a:pos x="24" y="7"/>
                </a:cxn>
                <a:cxn ang="0">
                  <a:pos x="22" y="7"/>
                </a:cxn>
                <a:cxn ang="0">
                  <a:pos x="22" y="5"/>
                </a:cxn>
                <a:cxn ang="0">
                  <a:pos x="20" y="5"/>
                </a:cxn>
                <a:cxn ang="0">
                  <a:pos x="18" y="3"/>
                </a:cxn>
                <a:cxn ang="0">
                  <a:pos x="16" y="1"/>
                </a:cxn>
                <a:cxn ang="0">
                  <a:pos x="13" y="1"/>
                </a:cxn>
                <a:cxn ang="0">
                  <a:pos x="11" y="0"/>
                </a:cxn>
              </a:cxnLst>
              <a:rect l="0" t="0" r="r" b="b"/>
              <a:pathLst>
                <a:path w="38" h="21">
                  <a:moveTo>
                    <a:pt x="11" y="0"/>
                  </a:moveTo>
                  <a:lnTo>
                    <a:pt x="9" y="1"/>
                  </a:lnTo>
                  <a:lnTo>
                    <a:pt x="9" y="3"/>
                  </a:lnTo>
                  <a:lnTo>
                    <a:pt x="8" y="5"/>
                  </a:lnTo>
                  <a:lnTo>
                    <a:pt x="6" y="5"/>
                  </a:lnTo>
                  <a:lnTo>
                    <a:pt x="6" y="7"/>
                  </a:lnTo>
                  <a:lnTo>
                    <a:pt x="2" y="7"/>
                  </a:lnTo>
                  <a:lnTo>
                    <a:pt x="0" y="10"/>
                  </a:lnTo>
                  <a:lnTo>
                    <a:pt x="0" y="12"/>
                  </a:lnTo>
                  <a:lnTo>
                    <a:pt x="4" y="14"/>
                  </a:lnTo>
                  <a:lnTo>
                    <a:pt x="24" y="19"/>
                  </a:lnTo>
                  <a:lnTo>
                    <a:pt x="31" y="21"/>
                  </a:lnTo>
                  <a:lnTo>
                    <a:pt x="36" y="17"/>
                  </a:lnTo>
                  <a:lnTo>
                    <a:pt x="38" y="17"/>
                  </a:lnTo>
                  <a:lnTo>
                    <a:pt x="36" y="16"/>
                  </a:lnTo>
                  <a:lnTo>
                    <a:pt x="36" y="10"/>
                  </a:lnTo>
                  <a:lnTo>
                    <a:pt x="36" y="10"/>
                  </a:lnTo>
                  <a:lnTo>
                    <a:pt x="34" y="8"/>
                  </a:lnTo>
                  <a:lnTo>
                    <a:pt x="33" y="8"/>
                  </a:lnTo>
                  <a:lnTo>
                    <a:pt x="33" y="7"/>
                  </a:lnTo>
                  <a:lnTo>
                    <a:pt x="31" y="8"/>
                  </a:lnTo>
                  <a:lnTo>
                    <a:pt x="29" y="8"/>
                  </a:lnTo>
                  <a:lnTo>
                    <a:pt x="27" y="8"/>
                  </a:lnTo>
                  <a:lnTo>
                    <a:pt x="25" y="8"/>
                  </a:lnTo>
                  <a:lnTo>
                    <a:pt x="25" y="8"/>
                  </a:lnTo>
                  <a:lnTo>
                    <a:pt x="25" y="7"/>
                  </a:lnTo>
                  <a:lnTo>
                    <a:pt x="24" y="7"/>
                  </a:lnTo>
                  <a:lnTo>
                    <a:pt x="22" y="7"/>
                  </a:lnTo>
                  <a:lnTo>
                    <a:pt x="22" y="5"/>
                  </a:lnTo>
                  <a:lnTo>
                    <a:pt x="20" y="5"/>
                  </a:lnTo>
                  <a:lnTo>
                    <a:pt x="18" y="3"/>
                  </a:lnTo>
                  <a:lnTo>
                    <a:pt x="16" y="1"/>
                  </a:lnTo>
                  <a:lnTo>
                    <a:pt x="13" y="1"/>
                  </a:lnTo>
                  <a:lnTo>
                    <a:pt x="1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1" name="Freeform 6001"/>
            <p:cNvSpPr>
              <a:spLocks/>
            </p:cNvSpPr>
            <p:nvPr/>
          </p:nvSpPr>
          <p:spPr bwMode="auto">
            <a:xfrm>
              <a:off x="1322" y="2528"/>
              <a:ext cx="52" cy="45"/>
            </a:xfrm>
            <a:custGeom>
              <a:avLst/>
              <a:gdLst/>
              <a:ahLst/>
              <a:cxnLst>
                <a:cxn ang="0">
                  <a:pos x="34" y="5"/>
                </a:cxn>
                <a:cxn ang="0">
                  <a:pos x="27" y="5"/>
                </a:cxn>
                <a:cxn ang="0">
                  <a:pos x="20" y="2"/>
                </a:cxn>
                <a:cxn ang="0">
                  <a:pos x="15" y="4"/>
                </a:cxn>
                <a:cxn ang="0">
                  <a:pos x="4" y="0"/>
                </a:cxn>
                <a:cxn ang="0">
                  <a:pos x="4" y="0"/>
                </a:cxn>
                <a:cxn ang="0">
                  <a:pos x="0" y="2"/>
                </a:cxn>
                <a:cxn ang="0">
                  <a:pos x="0" y="4"/>
                </a:cxn>
                <a:cxn ang="0">
                  <a:pos x="0" y="4"/>
                </a:cxn>
                <a:cxn ang="0">
                  <a:pos x="2" y="5"/>
                </a:cxn>
                <a:cxn ang="0">
                  <a:pos x="0" y="9"/>
                </a:cxn>
                <a:cxn ang="0">
                  <a:pos x="0" y="13"/>
                </a:cxn>
                <a:cxn ang="0">
                  <a:pos x="2" y="18"/>
                </a:cxn>
                <a:cxn ang="0">
                  <a:pos x="2" y="20"/>
                </a:cxn>
                <a:cxn ang="0">
                  <a:pos x="6" y="21"/>
                </a:cxn>
                <a:cxn ang="0">
                  <a:pos x="6" y="21"/>
                </a:cxn>
                <a:cxn ang="0">
                  <a:pos x="13" y="25"/>
                </a:cxn>
                <a:cxn ang="0">
                  <a:pos x="13" y="25"/>
                </a:cxn>
                <a:cxn ang="0">
                  <a:pos x="15" y="21"/>
                </a:cxn>
                <a:cxn ang="0">
                  <a:pos x="15" y="20"/>
                </a:cxn>
                <a:cxn ang="0">
                  <a:pos x="11" y="20"/>
                </a:cxn>
                <a:cxn ang="0">
                  <a:pos x="11" y="18"/>
                </a:cxn>
                <a:cxn ang="0">
                  <a:pos x="13" y="18"/>
                </a:cxn>
                <a:cxn ang="0">
                  <a:pos x="15" y="18"/>
                </a:cxn>
                <a:cxn ang="0">
                  <a:pos x="18" y="21"/>
                </a:cxn>
                <a:cxn ang="0">
                  <a:pos x="20" y="25"/>
                </a:cxn>
                <a:cxn ang="0">
                  <a:pos x="22" y="27"/>
                </a:cxn>
                <a:cxn ang="0">
                  <a:pos x="23" y="27"/>
                </a:cxn>
                <a:cxn ang="0">
                  <a:pos x="31" y="30"/>
                </a:cxn>
                <a:cxn ang="0">
                  <a:pos x="34" y="34"/>
                </a:cxn>
                <a:cxn ang="0">
                  <a:pos x="34" y="41"/>
                </a:cxn>
                <a:cxn ang="0">
                  <a:pos x="36" y="41"/>
                </a:cxn>
                <a:cxn ang="0">
                  <a:pos x="38" y="43"/>
                </a:cxn>
                <a:cxn ang="0">
                  <a:pos x="39" y="45"/>
                </a:cxn>
                <a:cxn ang="0">
                  <a:pos x="41" y="43"/>
                </a:cxn>
                <a:cxn ang="0">
                  <a:pos x="39" y="39"/>
                </a:cxn>
                <a:cxn ang="0">
                  <a:pos x="39" y="39"/>
                </a:cxn>
                <a:cxn ang="0">
                  <a:pos x="41" y="41"/>
                </a:cxn>
                <a:cxn ang="0">
                  <a:pos x="43" y="43"/>
                </a:cxn>
                <a:cxn ang="0">
                  <a:pos x="45" y="45"/>
                </a:cxn>
                <a:cxn ang="0">
                  <a:pos x="47" y="45"/>
                </a:cxn>
                <a:cxn ang="0">
                  <a:pos x="48" y="43"/>
                </a:cxn>
                <a:cxn ang="0">
                  <a:pos x="48" y="41"/>
                </a:cxn>
                <a:cxn ang="0">
                  <a:pos x="48" y="38"/>
                </a:cxn>
                <a:cxn ang="0">
                  <a:pos x="48" y="38"/>
                </a:cxn>
                <a:cxn ang="0">
                  <a:pos x="50" y="36"/>
                </a:cxn>
                <a:cxn ang="0">
                  <a:pos x="50" y="34"/>
                </a:cxn>
                <a:cxn ang="0">
                  <a:pos x="47" y="32"/>
                </a:cxn>
                <a:cxn ang="0">
                  <a:pos x="47" y="27"/>
                </a:cxn>
                <a:cxn ang="0">
                  <a:pos x="48" y="25"/>
                </a:cxn>
                <a:cxn ang="0">
                  <a:pos x="50" y="25"/>
                </a:cxn>
                <a:cxn ang="0">
                  <a:pos x="52" y="25"/>
                </a:cxn>
                <a:cxn ang="0">
                  <a:pos x="52" y="25"/>
                </a:cxn>
                <a:cxn ang="0">
                  <a:pos x="52" y="25"/>
                </a:cxn>
                <a:cxn ang="0">
                  <a:pos x="38" y="13"/>
                </a:cxn>
                <a:cxn ang="0">
                  <a:pos x="36" y="5"/>
                </a:cxn>
                <a:cxn ang="0">
                  <a:pos x="34" y="5"/>
                </a:cxn>
              </a:cxnLst>
              <a:rect l="0" t="0" r="r" b="b"/>
              <a:pathLst>
                <a:path w="52" h="45">
                  <a:moveTo>
                    <a:pt x="34" y="5"/>
                  </a:moveTo>
                  <a:lnTo>
                    <a:pt x="27" y="5"/>
                  </a:lnTo>
                  <a:lnTo>
                    <a:pt x="20" y="2"/>
                  </a:lnTo>
                  <a:lnTo>
                    <a:pt x="15" y="4"/>
                  </a:lnTo>
                  <a:lnTo>
                    <a:pt x="4" y="0"/>
                  </a:lnTo>
                  <a:lnTo>
                    <a:pt x="4" y="0"/>
                  </a:lnTo>
                  <a:lnTo>
                    <a:pt x="0" y="2"/>
                  </a:lnTo>
                  <a:lnTo>
                    <a:pt x="0" y="4"/>
                  </a:lnTo>
                  <a:lnTo>
                    <a:pt x="0" y="4"/>
                  </a:lnTo>
                  <a:lnTo>
                    <a:pt x="2" y="5"/>
                  </a:lnTo>
                  <a:lnTo>
                    <a:pt x="0" y="9"/>
                  </a:lnTo>
                  <a:lnTo>
                    <a:pt x="0" y="13"/>
                  </a:lnTo>
                  <a:lnTo>
                    <a:pt x="2" y="18"/>
                  </a:lnTo>
                  <a:lnTo>
                    <a:pt x="2" y="20"/>
                  </a:lnTo>
                  <a:lnTo>
                    <a:pt x="6" y="21"/>
                  </a:lnTo>
                  <a:lnTo>
                    <a:pt x="6" y="21"/>
                  </a:lnTo>
                  <a:lnTo>
                    <a:pt x="13" y="25"/>
                  </a:lnTo>
                  <a:lnTo>
                    <a:pt x="13" y="25"/>
                  </a:lnTo>
                  <a:lnTo>
                    <a:pt x="15" y="21"/>
                  </a:lnTo>
                  <a:lnTo>
                    <a:pt x="15" y="20"/>
                  </a:lnTo>
                  <a:lnTo>
                    <a:pt x="11" y="20"/>
                  </a:lnTo>
                  <a:lnTo>
                    <a:pt x="11" y="18"/>
                  </a:lnTo>
                  <a:lnTo>
                    <a:pt x="13" y="18"/>
                  </a:lnTo>
                  <a:lnTo>
                    <a:pt x="15" y="18"/>
                  </a:lnTo>
                  <a:lnTo>
                    <a:pt x="18" y="21"/>
                  </a:lnTo>
                  <a:lnTo>
                    <a:pt x="20" y="25"/>
                  </a:lnTo>
                  <a:lnTo>
                    <a:pt x="22" y="27"/>
                  </a:lnTo>
                  <a:lnTo>
                    <a:pt x="23" y="27"/>
                  </a:lnTo>
                  <a:lnTo>
                    <a:pt x="31" y="30"/>
                  </a:lnTo>
                  <a:lnTo>
                    <a:pt x="34" y="34"/>
                  </a:lnTo>
                  <a:lnTo>
                    <a:pt x="34" y="41"/>
                  </a:lnTo>
                  <a:lnTo>
                    <a:pt x="36" y="41"/>
                  </a:lnTo>
                  <a:lnTo>
                    <a:pt x="38" y="43"/>
                  </a:lnTo>
                  <a:lnTo>
                    <a:pt x="39" y="45"/>
                  </a:lnTo>
                  <a:lnTo>
                    <a:pt x="41" y="43"/>
                  </a:lnTo>
                  <a:lnTo>
                    <a:pt x="39" y="39"/>
                  </a:lnTo>
                  <a:lnTo>
                    <a:pt x="39" y="39"/>
                  </a:lnTo>
                  <a:lnTo>
                    <a:pt x="41" y="41"/>
                  </a:lnTo>
                  <a:lnTo>
                    <a:pt x="43" y="43"/>
                  </a:lnTo>
                  <a:lnTo>
                    <a:pt x="45" y="45"/>
                  </a:lnTo>
                  <a:lnTo>
                    <a:pt x="47" y="45"/>
                  </a:lnTo>
                  <a:lnTo>
                    <a:pt x="48" y="43"/>
                  </a:lnTo>
                  <a:lnTo>
                    <a:pt x="48" y="41"/>
                  </a:lnTo>
                  <a:lnTo>
                    <a:pt x="48" y="38"/>
                  </a:lnTo>
                  <a:lnTo>
                    <a:pt x="48" y="38"/>
                  </a:lnTo>
                  <a:lnTo>
                    <a:pt x="50" y="36"/>
                  </a:lnTo>
                  <a:lnTo>
                    <a:pt x="50" y="34"/>
                  </a:lnTo>
                  <a:lnTo>
                    <a:pt x="47" y="32"/>
                  </a:lnTo>
                  <a:lnTo>
                    <a:pt x="47" y="27"/>
                  </a:lnTo>
                  <a:lnTo>
                    <a:pt x="48" y="25"/>
                  </a:lnTo>
                  <a:lnTo>
                    <a:pt x="50" y="25"/>
                  </a:lnTo>
                  <a:lnTo>
                    <a:pt x="52" y="25"/>
                  </a:lnTo>
                  <a:lnTo>
                    <a:pt x="52" y="25"/>
                  </a:lnTo>
                  <a:lnTo>
                    <a:pt x="52" y="25"/>
                  </a:lnTo>
                  <a:lnTo>
                    <a:pt x="38" y="13"/>
                  </a:lnTo>
                  <a:lnTo>
                    <a:pt x="36" y="5"/>
                  </a:lnTo>
                  <a:lnTo>
                    <a:pt x="34" y="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2" name="Freeform 6002"/>
            <p:cNvSpPr>
              <a:spLocks/>
            </p:cNvSpPr>
            <p:nvPr/>
          </p:nvSpPr>
          <p:spPr bwMode="auto">
            <a:xfrm>
              <a:off x="1322" y="2528"/>
              <a:ext cx="52" cy="45"/>
            </a:xfrm>
            <a:custGeom>
              <a:avLst/>
              <a:gdLst/>
              <a:ahLst/>
              <a:cxnLst>
                <a:cxn ang="0">
                  <a:pos x="34" y="5"/>
                </a:cxn>
                <a:cxn ang="0">
                  <a:pos x="27" y="5"/>
                </a:cxn>
                <a:cxn ang="0">
                  <a:pos x="20" y="2"/>
                </a:cxn>
                <a:cxn ang="0">
                  <a:pos x="15" y="4"/>
                </a:cxn>
                <a:cxn ang="0">
                  <a:pos x="4" y="0"/>
                </a:cxn>
                <a:cxn ang="0">
                  <a:pos x="4" y="0"/>
                </a:cxn>
                <a:cxn ang="0">
                  <a:pos x="0" y="2"/>
                </a:cxn>
                <a:cxn ang="0">
                  <a:pos x="0" y="4"/>
                </a:cxn>
                <a:cxn ang="0">
                  <a:pos x="0" y="4"/>
                </a:cxn>
                <a:cxn ang="0">
                  <a:pos x="2" y="5"/>
                </a:cxn>
                <a:cxn ang="0">
                  <a:pos x="0" y="9"/>
                </a:cxn>
                <a:cxn ang="0">
                  <a:pos x="0" y="13"/>
                </a:cxn>
                <a:cxn ang="0">
                  <a:pos x="2" y="18"/>
                </a:cxn>
                <a:cxn ang="0">
                  <a:pos x="2" y="20"/>
                </a:cxn>
                <a:cxn ang="0">
                  <a:pos x="6" y="21"/>
                </a:cxn>
                <a:cxn ang="0">
                  <a:pos x="6" y="21"/>
                </a:cxn>
                <a:cxn ang="0">
                  <a:pos x="13" y="25"/>
                </a:cxn>
                <a:cxn ang="0">
                  <a:pos x="13" y="25"/>
                </a:cxn>
                <a:cxn ang="0">
                  <a:pos x="15" y="21"/>
                </a:cxn>
                <a:cxn ang="0">
                  <a:pos x="15" y="20"/>
                </a:cxn>
                <a:cxn ang="0">
                  <a:pos x="11" y="20"/>
                </a:cxn>
                <a:cxn ang="0">
                  <a:pos x="11" y="18"/>
                </a:cxn>
                <a:cxn ang="0">
                  <a:pos x="13" y="18"/>
                </a:cxn>
                <a:cxn ang="0">
                  <a:pos x="15" y="18"/>
                </a:cxn>
                <a:cxn ang="0">
                  <a:pos x="18" y="21"/>
                </a:cxn>
                <a:cxn ang="0">
                  <a:pos x="20" y="25"/>
                </a:cxn>
                <a:cxn ang="0">
                  <a:pos x="22" y="27"/>
                </a:cxn>
                <a:cxn ang="0">
                  <a:pos x="23" y="27"/>
                </a:cxn>
                <a:cxn ang="0">
                  <a:pos x="31" y="30"/>
                </a:cxn>
                <a:cxn ang="0">
                  <a:pos x="34" y="34"/>
                </a:cxn>
                <a:cxn ang="0">
                  <a:pos x="34" y="41"/>
                </a:cxn>
                <a:cxn ang="0">
                  <a:pos x="36" y="41"/>
                </a:cxn>
                <a:cxn ang="0">
                  <a:pos x="38" y="43"/>
                </a:cxn>
                <a:cxn ang="0">
                  <a:pos x="39" y="45"/>
                </a:cxn>
                <a:cxn ang="0">
                  <a:pos x="41" y="43"/>
                </a:cxn>
                <a:cxn ang="0">
                  <a:pos x="39" y="39"/>
                </a:cxn>
                <a:cxn ang="0">
                  <a:pos x="39" y="39"/>
                </a:cxn>
                <a:cxn ang="0">
                  <a:pos x="41" y="41"/>
                </a:cxn>
                <a:cxn ang="0">
                  <a:pos x="43" y="43"/>
                </a:cxn>
                <a:cxn ang="0">
                  <a:pos x="45" y="45"/>
                </a:cxn>
                <a:cxn ang="0">
                  <a:pos x="47" y="45"/>
                </a:cxn>
                <a:cxn ang="0">
                  <a:pos x="48" y="43"/>
                </a:cxn>
                <a:cxn ang="0">
                  <a:pos x="48" y="41"/>
                </a:cxn>
                <a:cxn ang="0">
                  <a:pos x="48" y="38"/>
                </a:cxn>
                <a:cxn ang="0">
                  <a:pos x="48" y="38"/>
                </a:cxn>
                <a:cxn ang="0">
                  <a:pos x="50" y="36"/>
                </a:cxn>
                <a:cxn ang="0">
                  <a:pos x="50" y="34"/>
                </a:cxn>
                <a:cxn ang="0">
                  <a:pos x="47" y="32"/>
                </a:cxn>
                <a:cxn ang="0">
                  <a:pos x="47" y="27"/>
                </a:cxn>
                <a:cxn ang="0">
                  <a:pos x="48" y="25"/>
                </a:cxn>
                <a:cxn ang="0">
                  <a:pos x="50" y="25"/>
                </a:cxn>
                <a:cxn ang="0">
                  <a:pos x="52" y="25"/>
                </a:cxn>
                <a:cxn ang="0">
                  <a:pos x="52" y="25"/>
                </a:cxn>
                <a:cxn ang="0">
                  <a:pos x="52" y="25"/>
                </a:cxn>
                <a:cxn ang="0">
                  <a:pos x="38" y="13"/>
                </a:cxn>
                <a:cxn ang="0">
                  <a:pos x="36" y="5"/>
                </a:cxn>
                <a:cxn ang="0">
                  <a:pos x="34" y="5"/>
                </a:cxn>
              </a:cxnLst>
              <a:rect l="0" t="0" r="r" b="b"/>
              <a:pathLst>
                <a:path w="52" h="45">
                  <a:moveTo>
                    <a:pt x="34" y="5"/>
                  </a:moveTo>
                  <a:lnTo>
                    <a:pt x="27" y="5"/>
                  </a:lnTo>
                  <a:lnTo>
                    <a:pt x="20" y="2"/>
                  </a:lnTo>
                  <a:lnTo>
                    <a:pt x="15" y="4"/>
                  </a:lnTo>
                  <a:lnTo>
                    <a:pt x="4" y="0"/>
                  </a:lnTo>
                  <a:lnTo>
                    <a:pt x="4" y="0"/>
                  </a:lnTo>
                  <a:lnTo>
                    <a:pt x="0" y="2"/>
                  </a:lnTo>
                  <a:lnTo>
                    <a:pt x="0" y="4"/>
                  </a:lnTo>
                  <a:lnTo>
                    <a:pt x="0" y="4"/>
                  </a:lnTo>
                  <a:lnTo>
                    <a:pt x="2" y="5"/>
                  </a:lnTo>
                  <a:lnTo>
                    <a:pt x="0" y="9"/>
                  </a:lnTo>
                  <a:lnTo>
                    <a:pt x="0" y="13"/>
                  </a:lnTo>
                  <a:lnTo>
                    <a:pt x="2" y="18"/>
                  </a:lnTo>
                  <a:lnTo>
                    <a:pt x="2" y="20"/>
                  </a:lnTo>
                  <a:lnTo>
                    <a:pt x="6" y="21"/>
                  </a:lnTo>
                  <a:lnTo>
                    <a:pt x="6" y="21"/>
                  </a:lnTo>
                  <a:lnTo>
                    <a:pt x="13" y="25"/>
                  </a:lnTo>
                  <a:lnTo>
                    <a:pt x="13" y="25"/>
                  </a:lnTo>
                  <a:lnTo>
                    <a:pt x="15" y="21"/>
                  </a:lnTo>
                  <a:lnTo>
                    <a:pt x="15" y="20"/>
                  </a:lnTo>
                  <a:lnTo>
                    <a:pt x="11" y="20"/>
                  </a:lnTo>
                  <a:lnTo>
                    <a:pt x="11" y="18"/>
                  </a:lnTo>
                  <a:lnTo>
                    <a:pt x="13" y="18"/>
                  </a:lnTo>
                  <a:lnTo>
                    <a:pt x="15" y="18"/>
                  </a:lnTo>
                  <a:lnTo>
                    <a:pt x="18" y="21"/>
                  </a:lnTo>
                  <a:lnTo>
                    <a:pt x="20" y="25"/>
                  </a:lnTo>
                  <a:lnTo>
                    <a:pt x="22" y="27"/>
                  </a:lnTo>
                  <a:lnTo>
                    <a:pt x="23" y="27"/>
                  </a:lnTo>
                  <a:lnTo>
                    <a:pt x="31" y="30"/>
                  </a:lnTo>
                  <a:lnTo>
                    <a:pt x="34" y="34"/>
                  </a:lnTo>
                  <a:lnTo>
                    <a:pt x="34" y="41"/>
                  </a:lnTo>
                  <a:lnTo>
                    <a:pt x="36" y="41"/>
                  </a:lnTo>
                  <a:lnTo>
                    <a:pt x="38" y="43"/>
                  </a:lnTo>
                  <a:lnTo>
                    <a:pt x="39" y="45"/>
                  </a:lnTo>
                  <a:lnTo>
                    <a:pt x="41" y="43"/>
                  </a:lnTo>
                  <a:lnTo>
                    <a:pt x="39" y="39"/>
                  </a:lnTo>
                  <a:lnTo>
                    <a:pt x="39" y="39"/>
                  </a:lnTo>
                  <a:lnTo>
                    <a:pt x="41" y="41"/>
                  </a:lnTo>
                  <a:lnTo>
                    <a:pt x="43" y="43"/>
                  </a:lnTo>
                  <a:lnTo>
                    <a:pt x="45" y="45"/>
                  </a:lnTo>
                  <a:lnTo>
                    <a:pt x="47" y="45"/>
                  </a:lnTo>
                  <a:lnTo>
                    <a:pt x="48" y="43"/>
                  </a:lnTo>
                  <a:lnTo>
                    <a:pt x="48" y="41"/>
                  </a:lnTo>
                  <a:lnTo>
                    <a:pt x="48" y="38"/>
                  </a:lnTo>
                  <a:lnTo>
                    <a:pt x="48" y="38"/>
                  </a:lnTo>
                  <a:lnTo>
                    <a:pt x="50" y="36"/>
                  </a:lnTo>
                  <a:lnTo>
                    <a:pt x="50" y="34"/>
                  </a:lnTo>
                  <a:lnTo>
                    <a:pt x="47" y="32"/>
                  </a:lnTo>
                  <a:lnTo>
                    <a:pt x="47" y="27"/>
                  </a:lnTo>
                  <a:lnTo>
                    <a:pt x="48" y="25"/>
                  </a:lnTo>
                  <a:lnTo>
                    <a:pt x="50" y="25"/>
                  </a:lnTo>
                  <a:lnTo>
                    <a:pt x="52" y="25"/>
                  </a:lnTo>
                  <a:lnTo>
                    <a:pt x="52" y="25"/>
                  </a:lnTo>
                  <a:lnTo>
                    <a:pt x="52" y="25"/>
                  </a:lnTo>
                  <a:lnTo>
                    <a:pt x="38" y="13"/>
                  </a:lnTo>
                  <a:lnTo>
                    <a:pt x="36" y="5"/>
                  </a:lnTo>
                  <a:lnTo>
                    <a:pt x="34" y="5"/>
                  </a:lnTo>
                </a:path>
              </a:pathLst>
            </a:custGeom>
            <a:solidFill>
              <a:schemeClr val="bg1">
                <a:lumMod val="75000"/>
              </a:schemeClr>
            </a:solidFill>
            <a:ln w="127">
              <a:solidFill>
                <a:schemeClr val="bg1"/>
              </a:solidFill>
              <a:prstDash val="solid"/>
              <a:round/>
              <a:headEnd/>
              <a:tailEnd/>
            </a:ln>
          </p:spPr>
          <p:txBody>
            <a:bodyPr/>
            <a:lstStyle/>
            <a:p>
              <a:pPr eaLnBrk="0" fontAlgn="base" hangingPunct="0">
                <a:spcBef>
                  <a:spcPct val="0"/>
                </a:spcBef>
                <a:spcAft>
                  <a:spcPct val="0"/>
                </a:spcAft>
              </a:pPr>
              <a:endParaRPr lang="de-DE" sz="2200" b="1" dirty="0">
                <a:solidFill>
                  <a:srgbClr val="000000"/>
                </a:solidFill>
              </a:endParaRPr>
            </a:p>
          </p:txBody>
        </p:sp>
        <p:sp>
          <p:nvSpPr>
            <p:cNvPr id="183" name="Freeform 6003"/>
            <p:cNvSpPr>
              <a:spLocks/>
            </p:cNvSpPr>
            <p:nvPr/>
          </p:nvSpPr>
          <p:spPr bwMode="auto">
            <a:xfrm>
              <a:off x="1529" y="2380"/>
              <a:ext cx="4" cy="2"/>
            </a:xfrm>
            <a:custGeom>
              <a:avLst/>
              <a:gdLst/>
              <a:ahLst/>
              <a:cxnLst>
                <a:cxn ang="0">
                  <a:pos x="2" y="0"/>
                </a:cxn>
                <a:cxn ang="0">
                  <a:pos x="2" y="0"/>
                </a:cxn>
                <a:cxn ang="0">
                  <a:pos x="4" y="2"/>
                </a:cxn>
                <a:cxn ang="0">
                  <a:pos x="4" y="2"/>
                </a:cxn>
                <a:cxn ang="0">
                  <a:pos x="0" y="2"/>
                </a:cxn>
                <a:cxn ang="0">
                  <a:pos x="0" y="2"/>
                </a:cxn>
                <a:cxn ang="0">
                  <a:pos x="0" y="2"/>
                </a:cxn>
                <a:cxn ang="0">
                  <a:pos x="0" y="0"/>
                </a:cxn>
                <a:cxn ang="0">
                  <a:pos x="0" y="0"/>
                </a:cxn>
                <a:cxn ang="0">
                  <a:pos x="2" y="0"/>
                </a:cxn>
              </a:cxnLst>
              <a:rect l="0" t="0" r="r" b="b"/>
              <a:pathLst>
                <a:path w="4" h="2">
                  <a:moveTo>
                    <a:pt x="2" y="0"/>
                  </a:moveTo>
                  <a:lnTo>
                    <a:pt x="2" y="0"/>
                  </a:lnTo>
                  <a:lnTo>
                    <a:pt x="4" y="2"/>
                  </a:lnTo>
                  <a:lnTo>
                    <a:pt x="4" y="2"/>
                  </a:lnTo>
                  <a:lnTo>
                    <a:pt x="0" y="2"/>
                  </a:lnTo>
                  <a:lnTo>
                    <a:pt x="0" y="2"/>
                  </a:lnTo>
                  <a:lnTo>
                    <a:pt x="0" y="2"/>
                  </a:lnTo>
                  <a:lnTo>
                    <a:pt x="0" y="0"/>
                  </a:lnTo>
                  <a:lnTo>
                    <a:pt x="0"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4" name="Freeform 6004"/>
            <p:cNvSpPr>
              <a:spLocks/>
            </p:cNvSpPr>
            <p:nvPr/>
          </p:nvSpPr>
          <p:spPr bwMode="auto">
            <a:xfrm>
              <a:off x="1529" y="2380"/>
              <a:ext cx="4" cy="2"/>
            </a:xfrm>
            <a:custGeom>
              <a:avLst/>
              <a:gdLst/>
              <a:ahLst/>
              <a:cxnLst>
                <a:cxn ang="0">
                  <a:pos x="2" y="0"/>
                </a:cxn>
                <a:cxn ang="0">
                  <a:pos x="2" y="0"/>
                </a:cxn>
                <a:cxn ang="0">
                  <a:pos x="4" y="2"/>
                </a:cxn>
                <a:cxn ang="0">
                  <a:pos x="4" y="2"/>
                </a:cxn>
                <a:cxn ang="0">
                  <a:pos x="0" y="2"/>
                </a:cxn>
                <a:cxn ang="0">
                  <a:pos x="0" y="2"/>
                </a:cxn>
                <a:cxn ang="0">
                  <a:pos x="0" y="2"/>
                </a:cxn>
                <a:cxn ang="0">
                  <a:pos x="0" y="0"/>
                </a:cxn>
                <a:cxn ang="0">
                  <a:pos x="0" y="0"/>
                </a:cxn>
                <a:cxn ang="0">
                  <a:pos x="2" y="0"/>
                </a:cxn>
              </a:cxnLst>
              <a:rect l="0" t="0" r="r" b="b"/>
              <a:pathLst>
                <a:path w="4" h="2">
                  <a:moveTo>
                    <a:pt x="2" y="0"/>
                  </a:moveTo>
                  <a:lnTo>
                    <a:pt x="2" y="0"/>
                  </a:lnTo>
                  <a:lnTo>
                    <a:pt x="4" y="2"/>
                  </a:lnTo>
                  <a:lnTo>
                    <a:pt x="4" y="2"/>
                  </a:lnTo>
                  <a:lnTo>
                    <a:pt x="0" y="2"/>
                  </a:lnTo>
                  <a:lnTo>
                    <a:pt x="0" y="2"/>
                  </a:lnTo>
                  <a:lnTo>
                    <a:pt x="0" y="2"/>
                  </a:lnTo>
                  <a:lnTo>
                    <a:pt x="0" y="0"/>
                  </a:lnTo>
                  <a:lnTo>
                    <a:pt x="0"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5" name="Freeform 6005"/>
            <p:cNvSpPr>
              <a:spLocks/>
            </p:cNvSpPr>
            <p:nvPr/>
          </p:nvSpPr>
          <p:spPr bwMode="auto">
            <a:xfrm>
              <a:off x="1522" y="2400"/>
              <a:ext cx="7" cy="3"/>
            </a:xfrm>
            <a:custGeom>
              <a:avLst/>
              <a:gdLst/>
              <a:ahLst/>
              <a:cxnLst>
                <a:cxn ang="0">
                  <a:pos x="5" y="0"/>
                </a:cxn>
                <a:cxn ang="0">
                  <a:pos x="7" y="1"/>
                </a:cxn>
                <a:cxn ang="0">
                  <a:pos x="7" y="3"/>
                </a:cxn>
                <a:cxn ang="0">
                  <a:pos x="5" y="3"/>
                </a:cxn>
                <a:cxn ang="0">
                  <a:pos x="2" y="1"/>
                </a:cxn>
                <a:cxn ang="0">
                  <a:pos x="0" y="0"/>
                </a:cxn>
                <a:cxn ang="0">
                  <a:pos x="2" y="0"/>
                </a:cxn>
                <a:cxn ang="0">
                  <a:pos x="5" y="0"/>
                </a:cxn>
              </a:cxnLst>
              <a:rect l="0" t="0" r="r" b="b"/>
              <a:pathLst>
                <a:path w="7" h="3">
                  <a:moveTo>
                    <a:pt x="5" y="0"/>
                  </a:moveTo>
                  <a:lnTo>
                    <a:pt x="7" y="1"/>
                  </a:lnTo>
                  <a:lnTo>
                    <a:pt x="7" y="3"/>
                  </a:lnTo>
                  <a:lnTo>
                    <a:pt x="5" y="3"/>
                  </a:lnTo>
                  <a:lnTo>
                    <a:pt x="2" y="1"/>
                  </a:lnTo>
                  <a:lnTo>
                    <a:pt x="0" y="0"/>
                  </a:lnTo>
                  <a:lnTo>
                    <a:pt x="2" y="0"/>
                  </a:lnTo>
                  <a:lnTo>
                    <a:pt x="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6" name="Freeform 6006"/>
            <p:cNvSpPr>
              <a:spLocks/>
            </p:cNvSpPr>
            <p:nvPr/>
          </p:nvSpPr>
          <p:spPr bwMode="auto">
            <a:xfrm>
              <a:off x="1522" y="2400"/>
              <a:ext cx="7" cy="3"/>
            </a:xfrm>
            <a:custGeom>
              <a:avLst/>
              <a:gdLst/>
              <a:ahLst/>
              <a:cxnLst>
                <a:cxn ang="0">
                  <a:pos x="5" y="0"/>
                </a:cxn>
                <a:cxn ang="0">
                  <a:pos x="7" y="1"/>
                </a:cxn>
                <a:cxn ang="0">
                  <a:pos x="7" y="3"/>
                </a:cxn>
                <a:cxn ang="0">
                  <a:pos x="5" y="3"/>
                </a:cxn>
                <a:cxn ang="0">
                  <a:pos x="2" y="1"/>
                </a:cxn>
                <a:cxn ang="0">
                  <a:pos x="0" y="0"/>
                </a:cxn>
                <a:cxn ang="0">
                  <a:pos x="2" y="0"/>
                </a:cxn>
                <a:cxn ang="0">
                  <a:pos x="5" y="0"/>
                </a:cxn>
              </a:cxnLst>
              <a:rect l="0" t="0" r="r" b="b"/>
              <a:pathLst>
                <a:path w="7" h="3">
                  <a:moveTo>
                    <a:pt x="5" y="0"/>
                  </a:moveTo>
                  <a:lnTo>
                    <a:pt x="7" y="1"/>
                  </a:lnTo>
                  <a:lnTo>
                    <a:pt x="7" y="3"/>
                  </a:lnTo>
                  <a:lnTo>
                    <a:pt x="5" y="3"/>
                  </a:lnTo>
                  <a:lnTo>
                    <a:pt x="2" y="1"/>
                  </a:lnTo>
                  <a:lnTo>
                    <a:pt x="0" y="0"/>
                  </a:lnTo>
                  <a:lnTo>
                    <a:pt x="2" y="0"/>
                  </a:lnTo>
                  <a:lnTo>
                    <a:pt x="5"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7" name="Freeform 6007"/>
            <p:cNvSpPr>
              <a:spLocks/>
            </p:cNvSpPr>
            <p:nvPr/>
          </p:nvSpPr>
          <p:spPr bwMode="auto">
            <a:xfrm>
              <a:off x="1506" y="2383"/>
              <a:ext cx="45" cy="33"/>
            </a:xfrm>
            <a:custGeom>
              <a:avLst/>
              <a:gdLst/>
              <a:ahLst/>
              <a:cxnLst>
                <a:cxn ang="0">
                  <a:pos x="41" y="33"/>
                </a:cxn>
                <a:cxn ang="0">
                  <a:pos x="41" y="31"/>
                </a:cxn>
                <a:cxn ang="0">
                  <a:pos x="43" y="27"/>
                </a:cxn>
                <a:cxn ang="0">
                  <a:pos x="41" y="25"/>
                </a:cxn>
                <a:cxn ang="0">
                  <a:pos x="39" y="24"/>
                </a:cxn>
                <a:cxn ang="0">
                  <a:pos x="39" y="22"/>
                </a:cxn>
                <a:cxn ang="0">
                  <a:pos x="41" y="22"/>
                </a:cxn>
                <a:cxn ang="0">
                  <a:pos x="43" y="20"/>
                </a:cxn>
                <a:cxn ang="0">
                  <a:pos x="43" y="15"/>
                </a:cxn>
                <a:cxn ang="0">
                  <a:pos x="43" y="15"/>
                </a:cxn>
                <a:cxn ang="0">
                  <a:pos x="45" y="13"/>
                </a:cxn>
                <a:cxn ang="0">
                  <a:pos x="43" y="11"/>
                </a:cxn>
                <a:cxn ang="0">
                  <a:pos x="43" y="8"/>
                </a:cxn>
                <a:cxn ang="0">
                  <a:pos x="43" y="4"/>
                </a:cxn>
                <a:cxn ang="0">
                  <a:pos x="41" y="2"/>
                </a:cxn>
                <a:cxn ang="0">
                  <a:pos x="41" y="2"/>
                </a:cxn>
                <a:cxn ang="0">
                  <a:pos x="41" y="2"/>
                </a:cxn>
                <a:cxn ang="0">
                  <a:pos x="39" y="4"/>
                </a:cxn>
                <a:cxn ang="0">
                  <a:pos x="30" y="2"/>
                </a:cxn>
                <a:cxn ang="0">
                  <a:pos x="25" y="0"/>
                </a:cxn>
                <a:cxn ang="0">
                  <a:pos x="21" y="0"/>
                </a:cxn>
                <a:cxn ang="0">
                  <a:pos x="18" y="0"/>
                </a:cxn>
                <a:cxn ang="0">
                  <a:pos x="16" y="2"/>
                </a:cxn>
                <a:cxn ang="0">
                  <a:pos x="14" y="4"/>
                </a:cxn>
                <a:cxn ang="0">
                  <a:pos x="14" y="6"/>
                </a:cxn>
                <a:cxn ang="0">
                  <a:pos x="16" y="6"/>
                </a:cxn>
                <a:cxn ang="0">
                  <a:pos x="21" y="6"/>
                </a:cxn>
                <a:cxn ang="0">
                  <a:pos x="25" y="8"/>
                </a:cxn>
                <a:cxn ang="0">
                  <a:pos x="25" y="9"/>
                </a:cxn>
                <a:cxn ang="0">
                  <a:pos x="25" y="15"/>
                </a:cxn>
                <a:cxn ang="0">
                  <a:pos x="25" y="17"/>
                </a:cxn>
                <a:cxn ang="0">
                  <a:pos x="32" y="22"/>
                </a:cxn>
                <a:cxn ang="0">
                  <a:pos x="32" y="22"/>
                </a:cxn>
                <a:cxn ang="0">
                  <a:pos x="30" y="24"/>
                </a:cxn>
                <a:cxn ang="0">
                  <a:pos x="13" y="24"/>
                </a:cxn>
                <a:cxn ang="0">
                  <a:pos x="9" y="22"/>
                </a:cxn>
                <a:cxn ang="0">
                  <a:pos x="0" y="22"/>
                </a:cxn>
                <a:cxn ang="0">
                  <a:pos x="0" y="24"/>
                </a:cxn>
                <a:cxn ang="0">
                  <a:pos x="0" y="25"/>
                </a:cxn>
                <a:cxn ang="0">
                  <a:pos x="2" y="27"/>
                </a:cxn>
                <a:cxn ang="0">
                  <a:pos x="5" y="31"/>
                </a:cxn>
                <a:cxn ang="0">
                  <a:pos x="7" y="33"/>
                </a:cxn>
                <a:cxn ang="0">
                  <a:pos x="9" y="31"/>
                </a:cxn>
                <a:cxn ang="0">
                  <a:pos x="9" y="29"/>
                </a:cxn>
                <a:cxn ang="0">
                  <a:pos x="9" y="29"/>
                </a:cxn>
                <a:cxn ang="0">
                  <a:pos x="11" y="29"/>
                </a:cxn>
                <a:cxn ang="0">
                  <a:pos x="25" y="31"/>
                </a:cxn>
                <a:cxn ang="0">
                  <a:pos x="32" y="29"/>
                </a:cxn>
                <a:cxn ang="0">
                  <a:pos x="36" y="29"/>
                </a:cxn>
                <a:cxn ang="0">
                  <a:pos x="41" y="31"/>
                </a:cxn>
                <a:cxn ang="0">
                  <a:pos x="41" y="33"/>
                </a:cxn>
              </a:cxnLst>
              <a:rect l="0" t="0" r="r" b="b"/>
              <a:pathLst>
                <a:path w="45" h="33">
                  <a:moveTo>
                    <a:pt x="41" y="33"/>
                  </a:moveTo>
                  <a:lnTo>
                    <a:pt x="41" y="31"/>
                  </a:lnTo>
                  <a:lnTo>
                    <a:pt x="43" y="27"/>
                  </a:lnTo>
                  <a:lnTo>
                    <a:pt x="41" y="25"/>
                  </a:lnTo>
                  <a:lnTo>
                    <a:pt x="39" y="24"/>
                  </a:lnTo>
                  <a:lnTo>
                    <a:pt x="39" y="22"/>
                  </a:lnTo>
                  <a:lnTo>
                    <a:pt x="41" y="22"/>
                  </a:lnTo>
                  <a:lnTo>
                    <a:pt x="43" y="20"/>
                  </a:lnTo>
                  <a:lnTo>
                    <a:pt x="43" y="15"/>
                  </a:lnTo>
                  <a:lnTo>
                    <a:pt x="43" y="15"/>
                  </a:lnTo>
                  <a:lnTo>
                    <a:pt x="45" y="13"/>
                  </a:lnTo>
                  <a:lnTo>
                    <a:pt x="43" y="11"/>
                  </a:lnTo>
                  <a:lnTo>
                    <a:pt x="43" y="8"/>
                  </a:lnTo>
                  <a:lnTo>
                    <a:pt x="43" y="4"/>
                  </a:lnTo>
                  <a:lnTo>
                    <a:pt x="41" y="2"/>
                  </a:lnTo>
                  <a:lnTo>
                    <a:pt x="41" y="2"/>
                  </a:lnTo>
                  <a:lnTo>
                    <a:pt x="41" y="2"/>
                  </a:lnTo>
                  <a:lnTo>
                    <a:pt x="39" y="4"/>
                  </a:lnTo>
                  <a:lnTo>
                    <a:pt x="30" y="2"/>
                  </a:lnTo>
                  <a:lnTo>
                    <a:pt x="25" y="0"/>
                  </a:lnTo>
                  <a:lnTo>
                    <a:pt x="21" y="0"/>
                  </a:lnTo>
                  <a:lnTo>
                    <a:pt x="18" y="0"/>
                  </a:lnTo>
                  <a:lnTo>
                    <a:pt x="16" y="2"/>
                  </a:lnTo>
                  <a:lnTo>
                    <a:pt x="14" y="4"/>
                  </a:lnTo>
                  <a:lnTo>
                    <a:pt x="14" y="6"/>
                  </a:lnTo>
                  <a:lnTo>
                    <a:pt x="16" y="6"/>
                  </a:lnTo>
                  <a:lnTo>
                    <a:pt x="21" y="6"/>
                  </a:lnTo>
                  <a:lnTo>
                    <a:pt x="25" y="8"/>
                  </a:lnTo>
                  <a:lnTo>
                    <a:pt x="25" y="9"/>
                  </a:lnTo>
                  <a:lnTo>
                    <a:pt x="25" y="15"/>
                  </a:lnTo>
                  <a:lnTo>
                    <a:pt x="25" y="17"/>
                  </a:lnTo>
                  <a:lnTo>
                    <a:pt x="32" y="22"/>
                  </a:lnTo>
                  <a:lnTo>
                    <a:pt x="32" y="22"/>
                  </a:lnTo>
                  <a:lnTo>
                    <a:pt x="30" y="24"/>
                  </a:lnTo>
                  <a:lnTo>
                    <a:pt x="13" y="24"/>
                  </a:lnTo>
                  <a:lnTo>
                    <a:pt x="9" y="22"/>
                  </a:lnTo>
                  <a:lnTo>
                    <a:pt x="0" y="22"/>
                  </a:lnTo>
                  <a:lnTo>
                    <a:pt x="0" y="24"/>
                  </a:lnTo>
                  <a:lnTo>
                    <a:pt x="0" y="25"/>
                  </a:lnTo>
                  <a:lnTo>
                    <a:pt x="2" y="27"/>
                  </a:lnTo>
                  <a:lnTo>
                    <a:pt x="5" y="31"/>
                  </a:lnTo>
                  <a:lnTo>
                    <a:pt x="7" y="33"/>
                  </a:lnTo>
                  <a:lnTo>
                    <a:pt x="9" y="31"/>
                  </a:lnTo>
                  <a:lnTo>
                    <a:pt x="9" y="29"/>
                  </a:lnTo>
                  <a:lnTo>
                    <a:pt x="9" y="29"/>
                  </a:lnTo>
                  <a:lnTo>
                    <a:pt x="11" y="29"/>
                  </a:lnTo>
                  <a:lnTo>
                    <a:pt x="25" y="31"/>
                  </a:lnTo>
                  <a:lnTo>
                    <a:pt x="32" y="29"/>
                  </a:lnTo>
                  <a:lnTo>
                    <a:pt x="36" y="29"/>
                  </a:lnTo>
                  <a:lnTo>
                    <a:pt x="41" y="31"/>
                  </a:lnTo>
                  <a:lnTo>
                    <a:pt x="41" y="3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8" name="Freeform 6008"/>
            <p:cNvSpPr>
              <a:spLocks/>
            </p:cNvSpPr>
            <p:nvPr/>
          </p:nvSpPr>
          <p:spPr bwMode="auto">
            <a:xfrm>
              <a:off x="1506" y="2383"/>
              <a:ext cx="45" cy="33"/>
            </a:xfrm>
            <a:custGeom>
              <a:avLst/>
              <a:gdLst/>
              <a:ahLst/>
              <a:cxnLst>
                <a:cxn ang="0">
                  <a:pos x="41" y="33"/>
                </a:cxn>
                <a:cxn ang="0">
                  <a:pos x="41" y="31"/>
                </a:cxn>
                <a:cxn ang="0">
                  <a:pos x="43" y="27"/>
                </a:cxn>
                <a:cxn ang="0">
                  <a:pos x="41" y="25"/>
                </a:cxn>
                <a:cxn ang="0">
                  <a:pos x="39" y="24"/>
                </a:cxn>
                <a:cxn ang="0">
                  <a:pos x="39" y="22"/>
                </a:cxn>
                <a:cxn ang="0">
                  <a:pos x="41" y="22"/>
                </a:cxn>
                <a:cxn ang="0">
                  <a:pos x="43" y="20"/>
                </a:cxn>
                <a:cxn ang="0">
                  <a:pos x="43" y="15"/>
                </a:cxn>
                <a:cxn ang="0">
                  <a:pos x="43" y="15"/>
                </a:cxn>
                <a:cxn ang="0">
                  <a:pos x="45" y="13"/>
                </a:cxn>
                <a:cxn ang="0">
                  <a:pos x="43" y="11"/>
                </a:cxn>
                <a:cxn ang="0">
                  <a:pos x="43" y="8"/>
                </a:cxn>
                <a:cxn ang="0">
                  <a:pos x="43" y="4"/>
                </a:cxn>
                <a:cxn ang="0">
                  <a:pos x="41" y="2"/>
                </a:cxn>
                <a:cxn ang="0">
                  <a:pos x="41" y="2"/>
                </a:cxn>
                <a:cxn ang="0">
                  <a:pos x="41" y="2"/>
                </a:cxn>
                <a:cxn ang="0">
                  <a:pos x="39" y="4"/>
                </a:cxn>
                <a:cxn ang="0">
                  <a:pos x="30" y="2"/>
                </a:cxn>
                <a:cxn ang="0">
                  <a:pos x="25" y="0"/>
                </a:cxn>
                <a:cxn ang="0">
                  <a:pos x="21" y="0"/>
                </a:cxn>
                <a:cxn ang="0">
                  <a:pos x="18" y="0"/>
                </a:cxn>
                <a:cxn ang="0">
                  <a:pos x="16" y="2"/>
                </a:cxn>
                <a:cxn ang="0">
                  <a:pos x="14" y="4"/>
                </a:cxn>
                <a:cxn ang="0">
                  <a:pos x="14" y="6"/>
                </a:cxn>
                <a:cxn ang="0">
                  <a:pos x="16" y="6"/>
                </a:cxn>
                <a:cxn ang="0">
                  <a:pos x="21" y="6"/>
                </a:cxn>
                <a:cxn ang="0">
                  <a:pos x="25" y="8"/>
                </a:cxn>
                <a:cxn ang="0">
                  <a:pos x="25" y="9"/>
                </a:cxn>
                <a:cxn ang="0">
                  <a:pos x="25" y="15"/>
                </a:cxn>
                <a:cxn ang="0">
                  <a:pos x="25" y="17"/>
                </a:cxn>
                <a:cxn ang="0">
                  <a:pos x="32" y="22"/>
                </a:cxn>
                <a:cxn ang="0">
                  <a:pos x="32" y="22"/>
                </a:cxn>
                <a:cxn ang="0">
                  <a:pos x="30" y="24"/>
                </a:cxn>
                <a:cxn ang="0">
                  <a:pos x="13" y="24"/>
                </a:cxn>
                <a:cxn ang="0">
                  <a:pos x="9" y="22"/>
                </a:cxn>
                <a:cxn ang="0">
                  <a:pos x="0" y="22"/>
                </a:cxn>
                <a:cxn ang="0">
                  <a:pos x="0" y="24"/>
                </a:cxn>
                <a:cxn ang="0">
                  <a:pos x="0" y="25"/>
                </a:cxn>
                <a:cxn ang="0">
                  <a:pos x="2" y="27"/>
                </a:cxn>
                <a:cxn ang="0">
                  <a:pos x="5" y="31"/>
                </a:cxn>
                <a:cxn ang="0">
                  <a:pos x="7" y="33"/>
                </a:cxn>
                <a:cxn ang="0">
                  <a:pos x="9" y="31"/>
                </a:cxn>
                <a:cxn ang="0">
                  <a:pos x="9" y="29"/>
                </a:cxn>
                <a:cxn ang="0">
                  <a:pos x="9" y="29"/>
                </a:cxn>
                <a:cxn ang="0">
                  <a:pos x="11" y="29"/>
                </a:cxn>
                <a:cxn ang="0">
                  <a:pos x="25" y="31"/>
                </a:cxn>
                <a:cxn ang="0">
                  <a:pos x="32" y="29"/>
                </a:cxn>
                <a:cxn ang="0">
                  <a:pos x="36" y="29"/>
                </a:cxn>
                <a:cxn ang="0">
                  <a:pos x="41" y="31"/>
                </a:cxn>
                <a:cxn ang="0">
                  <a:pos x="41" y="33"/>
                </a:cxn>
              </a:cxnLst>
              <a:rect l="0" t="0" r="r" b="b"/>
              <a:pathLst>
                <a:path w="45" h="33">
                  <a:moveTo>
                    <a:pt x="41" y="33"/>
                  </a:moveTo>
                  <a:lnTo>
                    <a:pt x="41" y="31"/>
                  </a:lnTo>
                  <a:lnTo>
                    <a:pt x="43" y="27"/>
                  </a:lnTo>
                  <a:lnTo>
                    <a:pt x="41" y="25"/>
                  </a:lnTo>
                  <a:lnTo>
                    <a:pt x="39" y="24"/>
                  </a:lnTo>
                  <a:lnTo>
                    <a:pt x="39" y="22"/>
                  </a:lnTo>
                  <a:lnTo>
                    <a:pt x="41" y="22"/>
                  </a:lnTo>
                  <a:lnTo>
                    <a:pt x="43" y="20"/>
                  </a:lnTo>
                  <a:lnTo>
                    <a:pt x="43" y="15"/>
                  </a:lnTo>
                  <a:lnTo>
                    <a:pt x="43" y="15"/>
                  </a:lnTo>
                  <a:lnTo>
                    <a:pt x="45" y="13"/>
                  </a:lnTo>
                  <a:lnTo>
                    <a:pt x="43" y="11"/>
                  </a:lnTo>
                  <a:lnTo>
                    <a:pt x="43" y="8"/>
                  </a:lnTo>
                  <a:lnTo>
                    <a:pt x="43" y="4"/>
                  </a:lnTo>
                  <a:lnTo>
                    <a:pt x="41" y="2"/>
                  </a:lnTo>
                  <a:lnTo>
                    <a:pt x="41" y="2"/>
                  </a:lnTo>
                  <a:lnTo>
                    <a:pt x="41" y="2"/>
                  </a:lnTo>
                  <a:lnTo>
                    <a:pt x="39" y="4"/>
                  </a:lnTo>
                  <a:lnTo>
                    <a:pt x="30" y="2"/>
                  </a:lnTo>
                  <a:lnTo>
                    <a:pt x="25" y="0"/>
                  </a:lnTo>
                  <a:lnTo>
                    <a:pt x="21" y="0"/>
                  </a:lnTo>
                  <a:lnTo>
                    <a:pt x="18" y="0"/>
                  </a:lnTo>
                  <a:lnTo>
                    <a:pt x="16" y="2"/>
                  </a:lnTo>
                  <a:lnTo>
                    <a:pt x="14" y="4"/>
                  </a:lnTo>
                  <a:lnTo>
                    <a:pt x="14" y="6"/>
                  </a:lnTo>
                  <a:lnTo>
                    <a:pt x="16" y="6"/>
                  </a:lnTo>
                  <a:lnTo>
                    <a:pt x="21" y="6"/>
                  </a:lnTo>
                  <a:lnTo>
                    <a:pt x="25" y="8"/>
                  </a:lnTo>
                  <a:lnTo>
                    <a:pt x="25" y="9"/>
                  </a:lnTo>
                  <a:lnTo>
                    <a:pt x="25" y="15"/>
                  </a:lnTo>
                  <a:lnTo>
                    <a:pt x="25" y="17"/>
                  </a:lnTo>
                  <a:lnTo>
                    <a:pt x="32" y="22"/>
                  </a:lnTo>
                  <a:lnTo>
                    <a:pt x="32" y="22"/>
                  </a:lnTo>
                  <a:lnTo>
                    <a:pt x="30" y="24"/>
                  </a:lnTo>
                  <a:lnTo>
                    <a:pt x="13" y="24"/>
                  </a:lnTo>
                  <a:lnTo>
                    <a:pt x="9" y="22"/>
                  </a:lnTo>
                  <a:lnTo>
                    <a:pt x="0" y="22"/>
                  </a:lnTo>
                  <a:lnTo>
                    <a:pt x="0" y="24"/>
                  </a:lnTo>
                  <a:lnTo>
                    <a:pt x="0" y="25"/>
                  </a:lnTo>
                  <a:lnTo>
                    <a:pt x="2" y="27"/>
                  </a:lnTo>
                  <a:lnTo>
                    <a:pt x="5" y="31"/>
                  </a:lnTo>
                  <a:lnTo>
                    <a:pt x="7" y="33"/>
                  </a:lnTo>
                  <a:lnTo>
                    <a:pt x="9" y="31"/>
                  </a:lnTo>
                  <a:lnTo>
                    <a:pt x="9" y="29"/>
                  </a:lnTo>
                  <a:lnTo>
                    <a:pt x="9" y="29"/>
                  </a:lnTo>
                  <a:lnTo>
                    <a:pt x="11" y="29"/>
                  </a:lnTo>
                  <a:lnTo>
                    <a:pt x="25" y="31"/>
                  </a:lnTo>
                  <a:lnTo>
                    <a:pt x="32" y="29"/>
                  </a:lnTo>
                  <a:lnTo>
                    <a:pt x="36" y="29"/>
                  </a:lnTo>
                  <a:lnTo>
                    <a:pt x="41" y="31"/>
                  </a:lnTo>
                  <a:lnTo>
                    <a:pt x="41" y="3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89" name="Freeform 6009"/>
            <p:cNvSpPr>
              <a:spLocks/>
            </p:cNvSpPr>
            <p:nvPr/>
          </p:nvSpPr>
          <p:spPr bwMode="auto">
            <a:xfrm>
              <a:off x="1515" y="2624"/>
              <a:ext cx="623" cy="653"/>
            </a:xfrm>
            <a:custGeom>
              <a:avLst/>
              <a:gdLst/>
              <a:ahLst/>
              <a:cxnLst>
                <a:cxn ang="0">
                  <a:pos x="193" y="16"/>
                </a:cxn>
                <a:cxn ang="0">
                  <a:pos x="144" y="18"/>
                </a:cxn>
                <a:cxn ang="0">
                  <a:pos x="166" y="45"/>
                </a:cxn>
                <a:cxn ang="0">
                  <a:pos x="155" y="54"/>
                </a:cxn>
                <a:cxn ang="0">
                  <a:pos x="130" y="70"/>
                </a:cxn>
                <a:cxn ang="0">
                  <a:pos x="105" y="56"/>
                </a:cxn>
                <a:cxn ang="0">
                  <a:pos x="87" y="52"/>
                </a:cxn>
                <a:cxn ang="0">
                  <a:pos x="64" y="66"/>
                </a:cxn>
                <a:cxn ang="0">
                  <a:pos x="71" y="74"/>
                </a:cxn>
                <a:cxn ang="0">
                  <a:pos x="66" y="125"/>
                </a:cxn>
                <a:cxn ang="0">
                  <a:pos x="12" y="177"/>
                </a:cxn>
                <a:cxn ang="0">
                  <a:pos x="4" y="215"/>
                </a:cxn>
                <a:cxn ang="0">
                  <a:pos x="25" y="236"/>
                </a:cxn>
                <a:cxn ang="0">
                  <a:pos x="53" y="257"/>
                </a:cxn>
                <a:cxn ang="0">
                  <a:pos x="73" y="257"/>
                </a:cxn>
                <a:cxn ang="0">
                  <a:pos x="134" y="261"/>
                </a:cxn>
                <a:cxn ang="0">
                  <a:pos x="171" y="289"/>
                </a:cxn>
                <a:cxn ang="0">
                  <a:pos x="216" y="318"/>
                </a:cxn>
                <a:cxn ang="0">
                  <a:pos x="244" y="354"/>
                </a:cxn>
                <a:cxn ang="0">
                  <a:pos x="253" y="404"/>
                </a:cxn>
                <a:cxn ang="0">
                  <a:pos x="253" y="416"/>
                </a:cxn>
                <a:cxn ang="0">
                  <a:pos x="287" y="446"/>
                </a:cxn>
                <a:cxn ang="0">
                  <a:pos x="309" y="475"/>
                </a:cxn>
                <a:cxn ang="0">
                  <a:pos x="312" y="536"/>
                </a:cxn>
                <a:cxn ang="0">
                  <a:pos x="259" y="587"/>
                </a:cxn>
                <a:cxn ang="0">
                  <a:pos x="285" y="602"/>
                </a:cxn>
                <a:cxn ang="0">
                  <a:pos x="303" y="609"/>
                </a:cxn>
                <a:cxn ang="0">
                  <a:pos x="328" y="632"/>
                </a:cxn>
                <a:cxn ang="0">
                  <a:pos x="325" y="652"/>
                </a:cxn>
                <a:cxn ang="0">
                  <a:pos x="393" y="561"/>
                </a:cxn>
                <a:cxn ang="0">
                  <a:pos x="401" y="527"/>
                </a:cxn>
                <a:cxn ang="0">
                  <a:pos x="416" y="491"/>
                </a:cxn>
                <a:cxn ang="0">
                  <a:pos x="455" y="468"/>
                </a:cxn>
                <a:cxn ang="0">
                  <a:pos x="467" y="457"/>
                </a:cxn>
                <a:cxn ang="0">
                  <a:pos x="484" y="457"/>
                </a:cxn>
                <a:cxn ang="0">
                  <a:pos x="523" y="429"/>
                </a:cxn>
                <a:cxn ang="0">
                  <a:pos x="564" y="291"/>
                </a:cxn>
                <a:cxn ang="0">
                  <a:pos x="592" y="165"/>
                </a:cxn>
                <a:cxn ang="0">
                  <a:pos x="485" y="122"/>
                </a:cxn>
                <a:cxn ang="0">
                  <a:pos x="471" y="118"/>
                </a:cxn>
                <a:cxn ang="0">
                  <a:pos x="462" y="106"/>
                </a:cxn>
                <a:cxn ang="0">
                  <a:pos x="446" y="100"/>
                </a:cxn>
                <a:cxn ang="0">
                  <a:pos x="409" y="99"/>
                </a:cxn>
                <a:cxn ang="0">
                  <a:pos x="391" y="122"/>
                </a:cxn>
                <a:cxn ang="0">
                  <a:pos x="375" y="113"/>
                </a:cxn>
                <a:cxn ang="0">
                  <a:pos x="359" y="113"/>
                </a:cxn>
                <a:cxn ang="0">
                  <a:pos x="364" y="113"/>
                </a:cxn>
                <a:cxn ang="0">
                  <a:pos x="368" y="102"/>
                </a:cxn>
                <a:cxn ang="0">
                  <a:pos x="366" y="97"/>
                </a:cxn>
                <a:cxn ang="0">
                  <a:pos x="359" y="90"/>
                </a:cxn>
                <a:cxn ang="0">
                  <a:pos x="375" y="54"/>
                </a:cxn>
                <a:cxn ang="0">
                  <a:pos x="341" y="41"/>
                </a:cxn>
                <a:cxn ang="0">
                  <a:pos x="312" y="49"/>
                </a:cxn>
                <a:cxn ang="0">
                  <a:pos x="287" y="52"/>
                </a:cxn>
                <a:cxn ang="0">
                  <a:pos x="266" y="50"/>
                </a:cxn>
                <a:cxn ang="0">
                  <a:pos x="243" y="63"/>
                </a:cxn>
                <a:cxn ang="0">
                  <a:pos x="223" y="43"/>
                </a:cxn>
                <a:cxn ang="0">
                  <a:pos x="227" y="16"/>
                </a:cxn>
                <a:cxn ang="0">
                  <a:pos x="218" y="0"/>
                </a:cxn>
              </a:cxnLst>
              <a:rect l="0" t="0" r="r" b="b"/>
              <a:pathLst>
                <a:path w="623" h="653">
                  <a:moveTo>
                    <a:pt x="211" y="0"/>
                  </a:moveTo>
                  <a:lnTo>
                    <a:pt x="211" y="4"/>
                  </a:lnTo>
                  <a:lnTo>
                    <a:pt x="205" y="9"/>
                  </a:lnTo>
                  <a:lnTo>
                    <a:pt x="205" y="11"/>
                  </a:lnTo>
                  <a:lnTo>
                    <a:pt x="200" y="11"/>
                  </a:lnTo>
                  <a:lnTo>
                    <a:pt x="196" y="13"/>
                  </a:lnTo>
                  <a:lnTo>
                    <a:pt x="194" y="15"/>
                  </a:lnTo>
                  <a:lnTo>
                    <a:pt x="193" y="16"/>
                  </a:lnTo>
                  <a:lnTo>
                    <a:pt x="173" y="20"/>
                  </a:lnTo>
                  <a:lnTo>
                    <a:pt x="173" y="22"/>
                  </a:lnTo>
                  <a:lnTo>
                    <a:pt x="173" y="22"/>
                  </a:lnTo>
                  <a:lnTo>
                    <a:pt x="166" y="22"/>
                  </a:lnTo>
                  <a:lnTo>
                    <a:pt x="146" y="15"/>
                  </a:lnTo>
                  <a:lnTo>
                    <a:pt x="144" y="15"/>
                  </a:lnTo>
                  <a:lnTo>
                    <a:pt x="144" y="15"/>
                  </a:lnTo>
                  <a:lnTo>
                    <a:pt x="144" y="18"/>
                  </a:lnTo>
                  <a:lnTo>
                    <a:pt x="146" y="20"/>
                  </a:lnTo>
                  <a:lnTo>
                    <a:pt x="152" y="24"/>
                  </a:lnTo>
                  <a:lnTo>
                    <a:pt x="153" y="24"/>
                  </a:lnTo>
                  <a:lnTo>
                    <a:pt x="152" y="34"/>
                  </a:lnTo>
                  <a:lnTo>
                    <a:pt x="153" y="45"/>
                  </a:lnTo>
                  <a:lnTo>
                    <a:pt x="159" y="45"/>
                  </a:lnTo>
                  <a:lnTo>
                    <a:pt x="159" y="45"/>
                  </a:lnTo>
                  <a:lnTo>
                    <a:pt x="166" y="45"/>
                  </a:lnTo>
                  <a:lnTo>
                    <a:pt x="166" y="47"/>
                  </a:lnTo>
                  <a:lnTo>
                    <a:pt x="166" y="49"/>
                  </a:lnTo>
                  <a:lnTo>
                    <a:pt x="162" y="49"/>
                  </a:lnTo>
                  <a:lnTo>
                    <a:pt x="161" y="50"/>
                  </a:lnTo>
                  <a:lnTo>
                    <a:pt x="161" y="50"/>
                  </a:lnTo>
                  <a:lnTo>
                    <a:pt x="159" y="52"/>
                  </a:lnTo>
                  <a:lnTo>
                    <a:pt x="157" y="52"/>
                  </a:lnTo>
                  <a:lnTo>
                    <a:pt x="155" y="54"/>
                  </a:lnTo>
                  <a:lnTo>
                    <a:pt x="153" y="57"/>
                  </a:lnTo>
                  <a:lnTo>
                    <a:pt x="152" y="59"/>
                  </a:lnTo>
                  <a:lnTo>
                    <a:pt x="150" y="59"/>
                  </a:lnTo>
                  <a:lnTo>
                    <a:pt x="150" y="59"/>
                  </a:lnTo>
                  <a:lnTo>
                    <a:pt x="146" y="61"/>
                  </a:lnTo>
                  <a:lnTo>
                    <a:pt x="146" y="63"/>
                  </a:lnTo>
                  <a:lnTo>
                    <a:pt x="134" y="66"/>
                  </a:lnTo>
                  <a:lnTo>
                    <a:pt x="130" y="70"/>
                  </a:lnTo>
                  <a:lnTo>
                    <a:pt x="119" y="72"/>
                  </a:lnTo>
                  <a:lnTo>
                    <a:pt x="119" y="70"/>
                  </a:lnTo>
                  <a:lnTo>
                    <a:pt x="118" y="70"/>
                  </a:lnTo>
                  <a:lnTo>
                    <a:pt x="114" y="66"/>
                  </a:lnTo>
                  <a:lnTo>
                    <a:pt x="111" y="63"/>
                  </a:lnTo>
                  <a:lnTo>
                    <a:pt x="111" y="63"/>
                  </a:lnTo>
                  <a:lnTo>
                    <a:pt x="107" y="65"/>
                  </a:lnTo>
                  <a:lnTo>
                    <a:pt x="105" y="56"/>
                  </a:lnTo>
                  <a:lnTo>
                    <a:pt x="102" y="50"/>
                  </a:lnTo>
                  <a:lnTo>
                    <a:pt x="98" y="50"/>
                  </a:lnTo>
                  <a:lnTo>
                    <a:pt x="93" y="54"/>
                  </a:lnTo>
                  <a:lnTo>
                    <a:pt x="93" y="54"/>
                  </a:lnTo>
                  <a:lnTo>
                    <a:pt x="91" y="52"/>
                  </a:lnTo>
                  <a:lnTo>
                    <a:pt x="89" y="52"/>
                  </a:lnTo>
                  <a:lnTo>
                    <a:pt x="89" y="52"/>
                  </a:lnTo>
                  <a:lnTo>
                    <a:pt x="87" y="52"/>
                  </a:lnTo>
                  <a:lnTo>
                    <a:pt x="87" y="54"/>
                  </a:lnTo>
                  <a:lnTo>
                    <a:pt x="87" y="56"/>
                  </a:lnTo>
                  <a:lnTo>
                    <a:pt x="62" y="56"/>
                  </a:lnTo>
                  <a:lnTo>
                    <a:pt x="62" y="56"/>
                  </a:lnTo>
                  <a:lnTo>
                    <a:pt x="62" y="65"/>
                  </a:lnTo>
                  <a:lnTo>
                    <a:pt x="62" y="65"/>
                  </a:lnTo>
                  <a:lnTo>
                    <a:pt x="62" y="65"/>
                  </a:lnTo>
                  <a:lnTo>
                    <a:pt x="64" y="66"/>
                  </a:lnTo>
                  <a:lnTo>
                    <a:pt x="64" y="66"/>
                  </a:lnTo>
                  <a:lnTo>
                    <a:pt x="68" y="66"/>
                  </a:lnTo>
                  <a:lnTo>
                    <a:pt x="68" y="66"/>
                  </a:lnTo>
                  <a:lnTo>
                    <a:pt x="71" y="66"/>
                  </a:lnTo>
                  <a:lnTo>
                    <a:pt x="73" y="68"/>
                  </a:lnTo>
                  <a:lnTo>
                    <a:pt x="73" y="74"/>
                  </a:lnTo>
                  <a:lnTo>
                    <a:pt x="73" y="74"/>
                  </a:lnTo>
                  <a:lnTo>
                    <a:pt x="71" y="74"/>
                  </a:lnTo>
                  <a:lnTo>
                    <a:pt x="71" y="74"/>
                  </a:lnTo>
                  <a:lnTo>
                    <a:pt x="71" y="74"/>
                  </a:lnTo>
                  <a:lnTo>
                    <a:pt x="68" y="72"/>
                  </a:lnTo>
                  <a:lnTo>
                    <a:pt x="59" y="75"/>
                  </a:lnTo>
                  <a:lnTo>
                    <a:pt x="59" y="86"/>
                  </a:lnTo>
                  <a:lnTo>
                    <a:pt x="68" y="95"/>
                  </a:lnTo>
                  <a:lnTo>
                    <a:pt x="70" y="104"/>
                  </a:lnTo>
                  <a:lnTo>
                    <a:pt x="66" y="125"/>
                  </a:lnTo>
                  <a:lnTo>
                    <a:pt x="66" y="127"/>
                  </a:lnTo>
                  <a:lnTo>
                    <a:pt x="62" y="138"/>
                  </a:lnTo>
                  <a:lnTo>
                    <a:pt x="62" y="138"/>
                  </a:lnTo>
                  <a:lnTo>
                    <a:pt x="61" y="148"/>
                  </a:lnTo>
                  <a:lnTo>
                    <a:pt x="59" y="150"/>
                  </a:lnTo>
                  <a:lnTo>
                    <a:pt x="53" y="150"/>
                  </a:lnTo>
                  <a:lnTo>
                    <a:pt x="23" y="161"/>
                  </a:lnTo>
                  <a:lnTo>
                    <a:pt x="12" y="177"/>
                  </a:lnTo>
                  <a:lnTo>
                    <a:pt x="11" y="179"/>
                  </a:lnTo>
                  <a:lnTo>
                    <a:pt x="11" y="188"/>
                  </a:lnTo>
                  <a:lnTo>
                    <a:pt x="5" y="188"/>
                  </a:lnTo>
                  <a:lnTo>
                    <a:pt x="5" y="190"/>
                  </a:lnTo>
                  <a:lnTo>
                    <a:pt x="0" y="202"/>
                  </a:lnTo>
                  <a:lnTo>
                    <a:pt x="0" y="204"/>
                  </a:lnTo>
                  <a:lnTo>
                    <a:pt x="4" y="211"/>
                  </a:lnTo>
                  <a:lnTo>
                    <a:pt x="4" y="215"/>
                  </a:lnTo>
                  <a:lnTo>
                    <a:pt x="11" y="223"/>
                  </a:lnTo>
                  <a:lnTo>
                    <a:pt x="14" y="225"/>
                  </a:lnTo>
                  <a:lnTo>
                    <a:pt x="14" y="229"/>
                  </a:lnTo>
                  <a:lnTo>
                    <a:pt x="12" y="231"/>
                  </a:lnTo>
                  <a:lnTo>
                    <a:pt x="12" y="232"/>
                  </a:lnTo>
                  <a:lnTo>
                    <a:pt x="21" y="234"/>
                  </a:lnTo>
                  <a:lnTo>
                    <a:pt x="23" y="234"/>
                  </a:lnTo>
                  <a:lnTo>
                    <a:pt x="25" y="236"/>
                  </a:lnTo>
                  <a:lnTo>
                    <a:pt x="25" y="239"/>
                  </a:lnTo>
                  <a:lnTo>
                    <a:pt x="27" y="239"/>
                  </a:lnTo>
                  <a:lnTo>
                    <a:pt x="30" y="241"/>
                  </a:lnTo>
                  <a:lnTo>
                    <a:pt x="37" y="241"/>
                  </a:lnTo>
                  <a:lnTo>
                    <a:pt x="52" y="231"/>
                  </a:lnTo>
                  <a:lnTo>
                    <a:pt x="52" y="231"/>
                  </a:lnTo>
                  <a:lnTo>
                    <a:pt x="52" y="257"/>
                  </a:lnTo>
                  <a:lnTo>
                    <a:pt x="53" y="257"/>
                  </a:lnTo>
                  <a:lnTo>
                    <a:pt x="55" y="259"/>
                  </a:lnTo>
                  <a:lnTo>
                    <a:pt x="59" y="259"/>
                  </a:lnTo>
                  <a:lnTo>
                    <a:pt x="59" y="259"/>
                  </a:lnTo>
                  <a:lnTo>
                    <a:pt x="61" y="257"/>
                  </a:lnTo>
                  <a:lnTo>
                    <a:pt x="66" y="257"/>
                  </a:lnTo>
                  <a:lnTo>
                    <a:pt x="66" y="256"/>
                  </a:lnTo>
                  <a:lnTo>
                    <a:pt x="68" y="256"/>
                  </a:lnTo>
                  <a:lnTo>
                    <a:pt x="73" y="257"/>
                  </a:lnTo>
                  <a:lnTo>
                    <a:pt x="86" y="259"/>
                  </a:lnTo>
                  <a:lnTo>
                    <a:pt x="100" y="252"/>
                  </a:lnTo>
                  <a:lnTo>
                    <a:pt x="112" y="239"/>
                  </a:lnTo>
                  <a:lnTo>
                    <a:pt x="132" y="236"/>
                  </a:lnTo>
                  <a:lnTo>
                    <a:pt x="134" y="238"/>
                  </a:lnTo>
                  <a:lnTo>
                    <a:pt x="136" y="239"/>
                  </a:lnTo>
                  <a:lnTo>
                    <a:pt x="136" y="257"/>
                  </a:lnTo>
                  <a:lnTo>
                    <a:pt x="134" y="261"/>
                  </a:lnTo>
                  <a:lnTo>
                    <a:pt x="134" y="263"/>
                  </a:lnTo>
                  <a:lnTo>
                    <a:pt x="136" y="270"/>
                  </a:lnTo>
                  <a:lnTo>
                    <a:pt x="137" y="273"/>
                  </a:lnTo>
                  <a:lnTo>
                    <a:pt x="148" y="281"/>
                  </a:lnTo>
                  <a:lnTo>
                    <a:pt x="168" y="284"/>
                  </a:lnTo>
                  <a:lnTo>
                    <a:pt x="168" y="286"/>
                  </a:lnTo>
                  <a:lnTo>
                    <a:pt x="169" y="286"/>
                  </a:lnTo>
                  <a:lnTo>
                    <a:pt x="171" y="289"/>
                  </a:lnTo>
                  <a:lnTo>
                    <a:pt x="186" y="293"/>
                  </a:lnTo>
                  <a:lnTo>
                    <a:pt x="191" y="298"/>
                  </a:lnTo>
                  <a:lnTo>
                    <a:pt x="202" y="298"/>
                  </a:lnTo>
                  <a:lnTo>
                    <a:pt x="209" y="304"/>
                  </a:lnTo>
                  <a:lnTo>
                    <a:pt x="212" y="311"/>
                  </a:lnTo>
                  <a:lnTo>
                    <a:pt x="212" y="314"/>
                  </a:lnTo>
                  <a:lnTo>
                    <a:pt x="214" y="316"/>
                  </a:lnTo>
                  <a:lnTo>
                    <a:pt x="216" y="318"/>
                  </a:lnTo>
                  <a:lnTo>
                    <a:pt x="214" y="325"/>
                  </a:lnTo>
                  <a:lnTo>
                    <a:pt x="212" y="327"/>
                  </a:lnTo>
                  <a:lnTo>
                    <a:pt x="212" y="329"/>
                  </a:lnTo>
                  <a:lnTo>
                    <a:pt x="218" y="343"/>
                  </a:lnTo>
                  <a:lnTo>
                    <a:pt x="244" y="345"/>
                  </a:lnTo>
                  <a:lnTo>
                    <a:pt x="246" y="347"/>
                  </a:lnTo>
                  <a:lnTo>
                    <a:pt x="246" y="348"/>
                  </a:lnTo>
                  <a:lnTo>
                    <a:pt x="244" y="354"/>
                  </a:lnTo>
                  <a:lnTo>
                    <a:pt x="246" y="361"/>
                  </a:lnTo>
                  <a:lnTo>
                    <a:pt x="252" y="363"/>
                  </a:lnTo>
                  <a:lnTo>
                    <a:pt x="252" y="363"/>
                  </a:lnTo>
                  <a:lnTo>
                    <a:pt x="257" y="375"/>
                  </a:lnTo>
                  <a:lnTo>
                    <a:pt x="257" y="391"/>
                  </a:lnTo>
                  <a:lnTo>
                    <a:pt x="253" y="398"/>
                  </a:lnTo>
                  <a:lnTo>
                    <a:pt x="253" y="402"/>
                  </a:lnTo>
                  <a:lnTo>
                    <a:pt x="253" y="404"/>
                  </a:lnTo>
                  <a:lnTo>
                    <a:pt x="253" y="407"/>
                  </a:lnTo>
                  <a:lnTo>
                    <a:pt x="253" y="407"/>
                  </a:lnTo>
                  <a:lnTo>
                    <a:pt x="252" y="409"/>
                  </a:lnTo>
                  <a:lnTo>
                    <a:pt x="252" y="409"/>
                  </a:lnTo>
                  <a:lnTo>
                    <a:pt x="250" y="411"/>
                  </a:lnTo>
                  <a:lnTo>
                    <a:pt x="250" y="411"/>
                  </a:lnTo>
                  <a:lnTo>
                    <a:pt x="253" y="414"/>
                  </a:lnTo>
                  <a:lnTo>
                    <a:pt x="253" y="416"/>
                  </a:lnTo>
                  <a:lnTo>
                    <a:pt x="253" y="439"/>
                  </a:lnTo>
                  <a:lnTo>
                    <a:pt x="255" y="441"/>
                  </a:lnTo>
                  <a:lnTo>
                    <a:pt x="262" y="445"/>
                  </a:lnTo>
                  <a:lnTo>
                    <a:pt x="275" y="445"/>
                  </a:lnTo>
                  <a:lnTo>
                    <a:pt x="277" y="445"/>
                  </a:lnTo>
                  <a:lnTo>
                    <a:pt x="278" y="443"/>
                  </a:lnTo>
                  <a:lnTo>
                    <a:pt x="280" y="445"/>
                  </a:lnTo>
                  <a:lnTo>
                    <a:pt x="287" y="446"/>
                  </a:lnTo>
                  <a:lnTo>
                    <a:pt x="289" y="450"/>
                  </a:lnTo>
                  <a:lnTo>
                    <a:pt x="291" y="470"/>
                  </a:lnTo>
                  <a:lnTo>
                    <a:pt x="293" y="471"/>
                  </a:lnTo>
                  <a:lnTo>
                    <a:pt x="296" y="475"/>
                  </a:lnTo>
                  <a:lnTo>
                    <a:pt x="300" y="475"/>
                  </a:lnTo>
                  <a:lnTo>
                    <a:pt x="302" y="473"/>
                  </a:lnTo>
                  <a:lnTo>
                    <a:pt x="309" y="473"/>
                  </a:lnTo>
                  <a:lnTo>
                    <a:pt x="309" y="475"/>
                  </a:lnTo>
                  <a:lnTo>
                    <a:pt x="310" y="477"/>
                  </a:lnTo>
                  <a:lnTo>
                    <a:pt x="309" y="504"/>
                  </a:lnTo>
                  <a:lnTo>
                    <a:pt x="316" y="502"/>
                  </a:lnTo>
                  <a:lnTo>
                    <a:pt x="318" y="505"/>
                  </a:lnTo>
                  <a:lnTo>
                    <a:pt x="321" y="516"/>
                  </a:lnTo>
                  <a:lnTo>
                    <a:pt x="321" y="529"/>
                  </a:lnTo>
                  <a:lnTo>
                    <a:pt x="319" y="530"/>
                  </a:lnTo>
                  <a:lnTo>
                    <a:pt x="312" y="536"/>
                  </a:lnTo>
                  <a:lnTo>
                    <a:pt x="305" y="537"/>
                  </a:lnTo>
                  <a:lnTo>
                    <a:pt x="287" y="555"/>
                  </a:lnTo>
                  <a:lnTo>
                    <a:pt x="285" y="557"/>
                  </a:lnTo>
                  <a:lnTo>
                    <a:pt x="278" y="566"/>
                  </a:lnTo>
                  <a:lnTo>
                    <a:pt x="278" y="568"/>
                  </a:lnTo>
                  <a:lnTo>
                    <a:pt x="264" y="582"/>
                  </a:lnTo>
                  <a:lnTo>
                    <a:pt x="264" y="582"/>
                  </a:lnTo>
                  <a:lnTo>
                    <a:pt x="259" y="587"/>
                  </a:lnTo>
                  <a:lnTo>
                    <a:pt x="264" y="587"/>
                  </a:lnTo>
                  <a:lnTo>
                    <a:pt x="266" y="587"/>
                  </a:lnTo>
                  <a:lnTo>
                    <a:pt x="266" y="586"/>
                  </a:lnTo>
                  <a:lnTo>
                    <a:pt x="268" y="584"/>
                  </a:lnTo>
                  <a:lnTo>
                    <a:pt x="269" y="584"/>
                  </a:lnTo>
                  <a:lnTo>
                    <a:pt x="282" y="595"/>
                  </a:lnTo>
                  <a:lnTo>
                    <a:pt x="284" y="602"/>
                  </a:lnTo>
                  <a:lnTo>
                    <a:pt x="285" y="602"/>
                  </a:lnTo>
                  <a:lnTo>
                    <a:pt x="287" y="602"/>
                  </a:lnTo>
                  <a:lnTo>
                    <a:pt x="291" y="598"/>
                  </a:lnTo>
                  <a:lnTo>
                    <a:pt x="293" y="600"/>
                  </a:lnTo>
                  <a:lnTo>
                    <a:pt x="294" y="604"/>
                  </a:lnTo>
                  <a:lnTo>
                    <a:pt x="298" y="607"/>
                  </a:lnTo>
                  <a:lnTo>
                    <a:pt x="298" y="607"/>
                  </a:lnTo>
                  <a:lnTo>
                    <a:pt x="302" y="607"/>
                  </a:lnTo>
                  <a:lnTo>
                    <a:pt x="303" y="609"/>
                  </a:lnTo>
                  <a:lnTo>
                    <a:pt x="307" y="611"/>
                  </a:lnTo>
                  <a:lnTo>
                    <a:pt x="307" y="611"/>
                  </a:lnTo>
                  <a:lnTo>
                    <a:pt x="309" y="614"/>
                  </a:lnTo>
                  <a:lnTo>
                    <a:pt x="310" y="616"/>
                  </a:lnTo>
                  <a:lnTo>
                    <a:pt x="319" y="620"/>
                  </a:lnTo>
                  <a:lnTo>
                    <a:pt x="321" y="621"/>
                  </a:lnTo>
                  <a:lnTo>
                    <a:pt x="323" y="628"/>
                  </a:lnTo>
                  <a:lnTo>
                    <a:pt x="328" y="632"/>
                  </a:lnTo>
                  <a:lnTo>
                    <a:pt x="330" y="634"/>
                  </a:lnTo>
                  <a:lnTo>
                    <a:pt x="330" y="636"/>
                  </a:lnTo>
                  <a:lnTo>
                    <a:pt x="328" y="636"/>
                  </a:lnTo>
                  <a:lnTo>
                    <a:pt x="326" y="637"/>
                  </a:lnTo>
                  <a:lnTo>
                    <a:pt x="326" y="637"/>
                  </a:lnTo>
                  <a:lnTo>
                    <a:pt x="325" y="643"/>
                  </a:lnTo>
                  <a:lnTo>
                    <a:pt x="323" y="652"/>
                  </a:lnTo>
                  <a:lnTo>
                    <a:pt x="325" y="652"/>
                  </a:lnTo>
                  <a:lnTo>
                    <a:pt x="325" y="653"/>
                  </a:lnTo>
                  <a:lnTo>
                    <a:pt x="325" y="652"/>
                  </a:lnTo>
                  <a:lnTo>
                    <a:pt x="326" y="650"/>
                  </a:lnTo>
                  <a:lnTo>
                    <a:pt x="334" y="646"/>
                  </a:lnTo>
                  <a:lnTo>
                    <a:pt x="339" y="636"/>
                  </a:lnTo>
                  <a:lnTo>
                    <a:pt x="343" y="627"/>
                  </a:lnTo>
                  <a:lnTo>
                    <a:pt x="360" y="612"/>
                  </a:lnTo>
                  <a:lnTo>
                    <a:pt x="393" y="561"/>
                  </a:lnTo>
                  <a:lnTo>
                    <a:pt x="398" y="559"/>
                  </a:lnTo>
                  <a:lnTo>
                    <a:pt x="398" y="554"/>
                  </a:lnTo>
                  <a:lnTo>
                    <a:pt x="401" y="552"/>
                  </a:lnTo>
                  <a:lnTo>
                    <a:pt x="403" y="534"/>
                  </a:lnTo>
                  <a:lnTo>
                    <a:pt x="403" y="534"/>
                  </a:lnTo>
                  <a:lnTo>
                    <a:pt x="405" y="532"/>
                  </a:lnTo>
                  <a:lnTo>
                    <a:pt x="405" y="532"/>
                  </a:lnTo>
                  <a:lnTo>
                    <a:pt x="401" y="527"/>
                  </a:lnTo>
                  <a:lnTo>
                    <a:pt x="403" y="523"/>
                  </a:lnTo>
                  <a:lnTo>
                    <a:pt x="401" y="521"/>
                  </a:lnTo>
                  <a:lnTo>
                    <a:pt x="401" y="518"/>
                  </a:lnTo>
                  <a:lnTo>
                    <a:pt x="401" y="516"/>
                  </a:lnTo>
                  <a:lnTo>
                    <a:pt x="401" y="513"/>
                  </a:lnTo>
                  <a:lnTo>
                    <a:pt x="401" y="513"/>
                  </a:lnTo>
                  <a:lnTo>
                    <a:pt x="403" y="507"/>
                  </a:lnTo>
                  <a:lnTo>
                    <a:pt x="416" y="491"/>
                  </a:lnTo>
                  <a:lnTo>
                    <a:pt x="417" y="491"/>
                  </a:lnTo>
                  <a:lnTo>
                    <a:pt x="437" y="475"/>
                  </a:lnTo>
                  <a:lnTo>
                    <a:pt x="441" y="475"/>
                  </a:lnTo>
                  <a:lnTo>
                    <a:pt x="442" y="473"/>
                  </a:lnTo>
                  <a:lnTo>
                    <a:pt x="442" y="471"/>
                  </a:lnTo>
                  <a:lnTo>
                    <a:pt x="451" y="470"/>
                  </a:lnTo>
                  <a:lnTo>
                    <a:pt x="455" y="468"/>
                  </a:lnTo>
                  <a:lnTo>
                    <a:pt x="455" y="468"/>
                  </a:lnTo>
                  <a:lnTo>
                    <a:pt x="459" y="464"/>
                  </a:lnTo>
                  <a:lnTo>
                    <a:pt x="464" y="463"/>
                  </a:lnTo>
                  <a:lnTo>
                    <a:pt x="466" y="463"/>
                  </a:lnTo>
                  <a:lnTo>
                    <a:pt x="466" y="463"/>
                  </a:lnTo>
                  <a:lnTo>
                    <a:pt x="466" y="461"/>
                  </a:lnTo>
                  <a:lnTo>
                    <a:pt x="466" y="461"/>
                  </a:lnTo>
                  <a:lnTo>
                    <a:pt x="466" y="459"/>
                  </a:lnTo>
                  <a:lnTo>
                    <a:pt x="467" y="457"/>
                  </a:lnTo>
                  <a:lnTo>
                    <a:pt x="467" y="457"/>
                  </a:lnTo>
                  <a:lnTo>
                    <a:pt x="467"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8" y="450"/>
                  </a:lnTo>
                  <a:lnTo>
                    <a:pt x="519" y="443"/>
                  </a:lnTo>
                  <a:lnTo>
                    <a:pt x="521" y="441"/>
                  </a:lnTo>
                  <a:lnTo>
                    <a:pt x="523" y="429"/>
                  </a:lnTo>
                  <a:lnTo>
                    <a:pt x="542" y="398"/>
                  </a:lnTo>
                  <a:lnTo>
                    <a:pt x="546" y="377"/>
                  </a:lnTo>
                  <a:lnTo>
                    <a:pt x="551" y="370"/>
                  </a:lnTo>
                  <a:lnTo>
                    <a:pt x="557" y="293"/>
                  </a:lnTo>
                  <a:lnTo>
                    <a:pt x="557" y="293"/>
                  </a:lnTo>
                  <a:lnTo>
                    <a:pt x="560" y="289"/>
                  </a:lnTo>
                  <a:lnTo>
                    <a:pt x="562" y="289"/>
                  </a:lnTo>
                  <a:lnTo>
                    <a:pt x="564" y="291"/>
                  </a:lnTo>
                  <a:lnTo>
                    <a:pt x="564" y="291"/>
                  </a:lnTo>
                  <a:lnTo>
                    <a:pt x="617" y="223"/>
                  </a:lnTo>
                  <a:lnTo>
                    <a:pt x="617" y="223"/>
                  </a:lnTo>
                  <a:lnTo>
                    <a:pt x="623" y="190"/>
                  </a:lnTo>
                  <a:lnTo>
                    <a:pt x="617" y="173"/>
                  </a:lnTo>
                  <a:lnTo>
                    <a:pt x="612" y="166"/>
                  </a:lnTo>
                  <a:lnTo>
                    <a:pt x="610" y="165"/>
                  </a:lnTo>
                  <a:lnTo>
                    <a:pt x="592" y="165"/>
                  </a:lnTo>
                  <a:lnTo>
                    <a:pt x="592" y="163"/>
                  </a:lnTo>
                  <a:lnTo>
                    <a:pt x="589" y="163"/>
                  </a:lnTo>
                  <a:lnTo>
                    <a:pt x="587" y="163"/>
                  </a:lnTo>
                  <a:lnTo>
                    <a:pt x="542" y="129"/>
                  </a:lnTo>
                  <a:lnTo>
                    <a:pt x="512" y="129"/>
                  </a:lnTo>
                  <a:lnTo>
                    <a:pt x="489" y="122"/>
                  </a:lnTo>
                  <a:lnTo>
                    <a:pt x="485" y="122"/>
                  </a:lnTo>
                  <a:lnTo>
                    <a:pt x="485" y="122"/>
                  </a:lnTo>
                  <a:lnTo>
                    <a:pt x="484" y="120"/>
                  </a:lnTo>
                  <a:lnTo>
                    <a:pt x="473" y="125"/>
                  </a:lnTo>
                  <a:lnTo>
                    <a:pt x="469" y="125"/>
                  </a:lnTo>
                  <a:lnTo>
                    <a:pt x="469" y="125"/>
                  </a:lnTo>
                  <a:lnTo>
                    <a:pt x="469" y="124"/>
                  </a:lnTo>
                  <a:lnTo>
                    <a:pt x="471" y="120"/>
                  </a:lnTo>
                  <a:lnTo>
                    <a:pt x="471" y="120"/>
                  </a:lnTo>
                  <a:lnTo>
                    <a:pt x="471" y="118"/>
                  </a:lnTo>
                  <a:lnTo>
                    <a:pt x="469" y="116"/>
                  </a:lnTo>
                  <a:lnTo>
                    <a:pt x="467" y="118"/>
                  </a:lnTo>
                  <a:lnTo>
                    <a:pt x="467" y="118"/>
                  </a:lnTo>
                  <a:lnTo>
                    <a:pt x="466" y="118"/>
                  </a:lnTo>
                  <a:lnTo>
                    <a:pt x="466" y="116"/>
                  </a:lnTo>
                  <a:lnTo>
                    <a:pt x="467" y="116"/>
                  </a:lnTo>
                  <a:lnTo>
                    <a:pt x="467" y="113"/>
                  </a:lnTo>
                  <a:lnTo>
                    <a:pt x="462" y="106"/>
                  </a:lnTo>
                  <a:lnTo>
                    <a:pt x="460" y="107"/>
                  </a:lnTo>
                  <a:lnTo>
                    <a:pt x="459" y="107"/>
                  </a:lnTo>
                  <a:lnTo>
                    <a:pt x="457" y="109"/>
                  </a:lnTo>
                  <a:lnTo>
                    <a:pt x="455" y="109"/>
                  </a:lnTo>
                  <a:lnTo>
                    <a:pt x="455" y="106"/>
                  </a:lnTo>
                  <a:lnTo>
                    <a:pt x="453" y="104"/>
                  </a:lnTo>
                  <a:lnTo>
                    <a:pt x="450" y="102"/>
                  </a:lnTo>
                  <a:lnTo>
                    <a:pt x="446" y="100"/>
                  </a:lnTo>
                  <a:lnTo>
                    <a:pt x="444" y="100"/>
                  </a:lnTo>
                  <a:lnTo>
                    <a:pt x="442" y="99"/>
                  </a:lnTo>
                  <a:lnTo>
                    <a:pt x="435" y="99"/>
                  </a:lnTo>
                  <a:lnTo>
                    <a:pt x="423" y="93"/>
                  </a:lnTo>
                  <a:lnTo>
                    <a:pt x="416" y="93"/>
                  </a:lnTo>
                  <a:lnTo>
                    <a:pt x="412" y="95"/>
                  </a:lnTo>
                  <a:lnTo>
                    <a:pt x="410" y="99"/>
                  </a:lnTo>
                  <a:lnTo>
                    <a:pt x="409" y="99"/>
                  </a:lnTo>
                  <a:lnTo>
                    <a:pt x="405" y="106"/>
                  </a:lnTo>
                  <a:lnTo>
                    <a:pt x="400" y="107"/>
                  </a:lnTo>
                  <a:lnTo>
                    <a:pt x="398" y="109"/>
                  </a:lnTo>
                  <a:lnTo>
                    <a:pt x="394" y="118"/>
                  </a:lnTo>
                  <a:lnTo>
                    <a:pt x="394" y="118"/>
                  </a:lnTo>
                  <a:lnTo>
                    <a:pt x="394" y="118"/>
                  </a:lnTo>
                  <a:lnTo>
                    <a:pt x="393" y="122"/>
                  </a:lnTo>
                  <a:lnTo>
                    <a:pt x="391" y="122"/>
                  </a:lnTo>
                  <a:lnTo>
                    <a:pt x="391" y="122"/>
                  </a:lnTo>
                  <a:lnTo>
                    <a:pt x="391" y="116"/>
                  </a:lnTo>
                  <a:lnTo>
                    <a:pt x="393" y="113"/>
                  </a:lnTo>
                  <a:lnTo>
                    <a:pt x="391" y="113"/>
                  </a:lnTo>
                  <a:lnTo>
                    <a:pt x="389" y="113"/>
                  </a:lnTo>
                  <a:lnTo>
                    <a:pt x="387" y="113"/>
                  </a:lnTo>
                  <a:lnTo>
                    <a:pt x="375" y="113"/>
                  </a:lnTo>
                  <a:lnTo>
                    <a:pt x="375" y="113"/>
                  </a:lnTo>
                  <a:lnTo>
                    <a:pt x="373" y="113"/>
                  </a:lnTo>
                  <a:lnTo>
                    <a:pt x="373" y="113"/>
                  </a:lnTo>
                  <a:lnTo>
                    <a:pt x="369" y="113"/>
                  </a:lnTo>
                  <a:lnTo>
                    <a:pt x="366" y="115"/>
                  </a:lnTo>
                  <a:lnTo>
                    <a:pt x="364" y="115"/>
                  </a:lnTo>
                  <a:lnTo>
                    <a:pt x="360" y="113"/>
                  </a:lnTo>
                  <a:lnTo>
                    <a:pt x="359" y="113"/>
                  </a:lnTo>
                  <a:lnTo>
                    <a:pt x="359" y="113"/>
                  </a:lnTo>
                  <a:lnTo>
                    <a:pt x="359" y="116"/>
                  </a:lnTo>
                  <a:lnTo>
                    <a:pt x="357" y="116"/>
                  </a:lnTo>
                  <a:lnTo>
                    <a:pt x="357" y="116"/>
                  </a:lnTo>
                  <a:lnTo>
                    <a:pt x="357" y="113"/>
                  </a:lnTo>
                  <a:lnTo>
                    <a:pt x="357" y="113"/>
                  </a:lnTo>
                  <a:lnTo>
                    <a:pt x="359" y="111"/>
                  </a:lnTo>
                  <a:lnTo>
                    <a:pt x="360" y="111"/>
                  </a:lnTo>
                  <a:lnTo>
                    <a:pt x="364" y="113"/>
                  </a:lnTo>
                  <a:lnTo>
                    <a:pt x="368" y="113"/>
                  </a:lnTo>
                  <a:lnTo>
                    <a:pt x="369" y="111"/>
                  </a:lnTo>
                  <a:lnTo>
                    <a:pt x="371" y="111"/>
                  </a:lnTo>
                  <a:lnTo>
                    <a:pt x="371" y="109"/>
                  </a:lnTo>
                  <a:lnTo>
                    <a:pt x="371" y="104"/>
                  </a:lnTo>
                  <a:lnTo>
                    <a:pt x="371" y="102"/>
                  </a:lnTo>
                  <a:lnTo>
                    <a:pt x="369" y="102"/>
                  </a:lnTo>
                  <a:lnTo>
                    <a:pt x="368" y="102"/>
                  </a:lnTo>
                  <a:lnTo>
                    <a:pt x="366" y="100"/>
                  </a:lnTo>
                  <a:lnTo>
                    <a:pt x="366" y="100"/>
                  </a:lnTo>
                  <a:lnTo>
                    <a:pt x="366" y="99"/>
                  </a:lnTo>
                  <a:lnTo>
                    <a:pt x="368" y="99"/>
                  </a:lnTo>
                  <a:lnTo>
                    <a:pt x="369" y="97"/>
                  </a:lnTo>
                  <a:lnTo>
                    <a:pt x="369" y="97"/>
                  </a:lnTo>
                  <a:lnTo>
                    <a:pt x="368" y="97"/>
                  </a:lnTo>
                  <a:lnTo>
                    <a:pt x="366" y="97"/>
                  </a:lnTo>
                  <a:lnTo>
                    <a:pt x="366" y="97"/>
                  </a:lnTo>
                  <a:lnTo>
                    <a:pt x="364" y="99"/>
                  </a:lnTo>
                  <a:lnTo>
                    <a:pt x="362" y="100"/>
                  </a:lnTo>
                  <a:lnTo>
                    <a:pt x="360" y="102"/>
                  </a:lnTo>
                  <a:lnTo>
                    <a:pt x="359" y="100"/>
                  </a:lnTo>
                  <a:lnTo>
                    <a:pt x="360" y="95"/>
                  </a:lnTo>
                  <a:lnTo>
                    <a:pt x="359" y="91"/>
                  </a:lnTo>
                  <a:lnTo>
                    <a:pt x="359" y="90"/>
                  </a:lnTo>
                  <a:lnTo>
                    <a:pt x="376" y="70"/>
                  </a:lnTo>
                  <a:lnTo>
                    <a:pt x="378" y="70"/>
                  </a:lnTo>
                  <a:lnTo>
                    <a:pt x="380" y="68"/>
                  </a:lnTo>
                  <a:lnTo>
                    <a:pt x="382" y="57"/>
                  </a:lnTo>
                  <a:lnTo>
                    <a:pt x="382" y="57"/>
                  </a:lnTo>
                  <a:lnTo>
                    <a:pt x="382" y="56"/>
                  </a:lnTo>
                  <a:lnTo>
                    <a:pt x="378" y="56"/>
                  </a:lnTo>
                  <a:lnTo>
                    <a:pt x="375" y="54"/>
                  </a:lnTo>
                  <a:lnTo>
                    <a:pt x="364" y="24"/>
                  </a:lnTo>
                  <a:lnTo>
                    <a:pt x="360" y="16"/>
                  </a:lnTo>
                  <a:lnTo>
                    <a:pt x="359" y="15"/>
                  </a:lnTo>
                  <a:lnTo>
                    <a:pt x="359" y="15"/>
                  </a:lnTo>
                  <a:lnTo>
                    <a:pt x="357" y="18"/>
                  </a:lnTo>
                  <a:lnTo>
                    <a:pt x="355" y="18"/>
                  </a:lnTo>
                  <a:lnTo>
                    <a:pt x="344" y="34"/>
                  </a:lnTo>
                  <a:lnTo>
                    <a:pt x="341" y="41"/>
                  </a:lnTo>
                  <a:lnTo>
                    <a:pt x="332" y="49"/>
                  </a:lnTo>
                  <a:lnTo>
                    <a:pt x="330" y="50"/>
                  </a:lnTo>
                  <a:lnTo>
                    <a:pt x="328" y="50"/>
                  </a:lnTo>
                  <a:lnTo>
                    <a:pt x="326" y="49"/>
                  </a:lnTo>
                  <a:lnTo>
                    <a:pt x="323" y="49"/>
                  </a:lnTo>
                  <a:lnTo>
                    <a:pt x="318" y="52"/>
                  </a:lnTo>
                  <a:lnTo>
                    <a:pt x="316" y="50"/>
                  </a:lnTo>
                  <a:lnTo>
                    <a:pt x="312" y="49"/>
                  </a:lnTo>
                  <a:lnTo>
                    <a:pt x="310" y="47"/>
                  </a:lnTo>
                  <a:lnTo>
                    <a:pt x="302" y="43"/>
                  </a:lnTo>
                  <a:lnTo>
                    <a:pt x="294" y="45"/>
                  </a:lnTo>
                  <a:lnTo>
                    <a:pt x="294" y="45"/>
                  </a:lnTo>
                  <a:lnTo>
                    <a:pt x="291" y="43"/>
                  </a:lnTo>
                  <a:lnTo>
                    <a:pt x="289" y="43"/>
                  </a:lnTo>
                  <a:lnTo>
                    <a:pt x="287" y="45"/>
                  </a:lnTo>
                  <a:lnTo>
                    <a:pt x="287" y="52"/>
                  </a:lnTo>
                  <a:lnTo>
                    <a:pt x="285" y="52"/>
                  </a:lnTo>
                  <a:lnTo>
                    <a:pt x="282" y="52"/>
                  </a:lnTo>
                  <a:lnTo>
                    <a:pt x="278" y="52"/>
                  </a:lnTo>
                  <a:lnTo>
                    <a:pt x="269" y="52"/>
                  </a:lnTo>
                  <a:lnTo>
                    <a:pt x="269" y="52"/>
                  </a:lnTo>
                  <a:lnTo>
                    <a:pt x="268" y="52"/>
                  </a:lnTo>
                  <a:lnTo>
                    <a:pt x="268" y="50"/>
                  </a:lnTo>
                  <a:lnTo>
                    <a:pt x="266" y="50"/>
                  </a:lnTo>
                  <a:lnTo>
                    <a:pt x="262" y="52"/>
                  </a:lnTo>
                  <a:lnTo>
                    <a:pt x="260" y="56"/>
                  </a:lnTo>
                  <a:lnTo>
                    <a:pt x="255" y="56"/>
                  </a:lnTo>
                  <a:lnTo>
                    <a:pt x="252" y="57"/>
                  </a:lnTo>
                  <a:lnTo>
                    <a:pt x="248" y="57"/>
                  </a:lnTo>
                  <a:lnTo>
                    <a:pt x="246" y="59"/>
                  </a:lnTo>
                  <a:lnTo>
                    <a:pt x="244" y="61"/>
                  </a:lnTo>
                  <a:lnTo>
                    <a:pt x="243" y="63"/>
                  </a:lnTo>
                  <a:lnTo>
                    <a:pt x="239" y="63"/>
                  </a:lnTo>
                  <a:lnTo>
                    <a:pt x="232" y="59"/>
                  </a:lnTo>
                  <a:lnTo>
                    <a:pt x="228" y="56"/>
                  </a:lnTo>
                  <a:lnTo>
                    <a:pt x="228" y="56"/>
                  </a:lnTo>
                  <a:lnTo>
                    <a:pt x="227" y="54"/>
                  </a:lnTo>
                  <a:lnTo>
                    <a:pt x="227" y="52"/>
                  </a:lnTo>
                  <a:lnTo>
                    <a:pt x="227" y="47"/>
                  </a:lnTo>
                  <a:lnTo>
                    <a:pt x="223" y="43"/>
                  </a:lnTo>
                  <a:lnTo>
                    <a:pt x="223" y="43"/>
                  </a:lnTo>
                  <a:lnTo>
                    <a:pt x="223" y="34"/>
                  </a:lnTo>
                  <a:lnTo>
                    <a:pt x="225" y="27"/>
                  </a:lnTo>
                  <a:lnTo>
                    <a:pt x="225" y="25"/>
                  </a:lnTo>
                  <a:lnTo>
                    <a:pt x="228" y="22"/>
                  </a:lnTo>
                  <a:lnTo>
                    <a:pt x="228" y="20"/>
                  </a:lnTo>
                  <a:lnTo>
                    <a:pt x="228" y="18"/>
                  </a:lnTo>
                  <a:lnTo>
                    <a:pt x="227" y="16"/>
                  </a:lnTo>
                  <a:lnTo>
                    <a:pt x="227" y="11"/>
                  </a:lnTo>
                  <a:lnTo>
                    <a:pt x="223" y="11"/>
                  </a:lnTo>
                  <a:lnTo>
                    <a:pt x="223" y="11"/>
                  </a:lnTo>
                  <a:lnTo>
                    <a:pt x="219" y="9"/>
                  </a:lnTo>
                  <a:lnTo>
                    <a:pt x="221" y="4"/>
                  </a:lnTo>
                  <a:lnTo>
                    <a:pt x="221" y="2"/>
                  </a:lnTo>
                  <a:lnTo>
                    <a:pt x="219" y="0"/>
                  </a:lnTo>
                  <a:lnTo>
                    <a:pt x="218" y="0"/>
                  </a:lnTo>
                  <a:lnTo>
                    <a:pt x="214" y="0"/>
                  </a:lnTo>
                  <a:lnTo>
                    <a:pt x="211" y="0"/>
                  </a:lnTo>
                  <a:close/>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190" name="Freeform 6010"/>
            <p:cNvSpPr>
              <a:spLocks/>
            </p:cNvSpPr>
            <p:nvPr/>
          </p:nvSpPr>
          <p:spPr bwMode="auto">
            <a:xfrm>
              <a:off x="1515" y="2624"/>
              <a:ext cx="623" cy="653"/>
            </a:xfrm>
            <a:custGeom>
              <a:avLst/>
              <a:gdLst/>
              <a:ahLst/>
              <a:cxnLst>
                <a:cxn ang="0">
                  <a:pos x="193" y="16"/>
                </a:cxn>
                <a:cxn ang="0">
                  <a:pos x="144" y="18"/>
                </a:cxn>
                <a:cxn ang="0">
                  <a:pos x="166" y="45"/>
                </a:cxn>
                <a:cxn ang="0">
                  <a:pos x="155" y="54"/>
                </a:cxn>
                <a:cxn ang="0">
                  <a:pos x="130" y="70"/>
                </a:cxn>
                <a:cxn ang="0">
                  <a:pos x="105" y="56"/>
                </a:cxn>
                <a:cxn ang="0">
                  <a:pos x="87" y="52"/>
                </a:cxn>
                <a:cxn ang="0">
                  <a:pos x="64" y="66"/>
                </a:cxn>
                <a:cxn ang="0">
                  <a:pos x="71" y="74"/>
                </a:cxn>
                <a:cxn ang="0">
                  <a:pos x="66" y="125"/>
                </a:cxn>
                <a:cxn ang="0">
                  <a:pos x="12" y="177"/>
                </a:cxn>
                <a:cxn ang="0">
                  <a:pos x="4" y="215"/>
                </a:cxn>
                <a:cxn ang="0">
                  <a:pos x="25" y="236"/>
                </a:cxn>
                <a:cxn ang="0">
                  <a:pos x="53" y="257"/>
                </a:cxn>
                <a:cxn ang="0">
                  <a:pos x="73" y="257"/>
                </a:cxn>
                <a:cxn ang="0">
                  <a:pos x="134" y="261"/>
                </a:cxn>
                <a:cxn ang="0">
                  <a:pos x="171" y="289"/>
                </a:cxn>
                <a:cxn ang="0">
                  <a:pos x="216" y="318"/>
                </a:cxn>
                <a:cxn ang="0">
                  <a:pos x="244" y="354"/>
                </a:cxn>
                <a:cxn ang="0">
                  <a:pos x="253" y="404"/>
                </a:cxn>
                <a:cxn ang="0">
                  <a:pos x="253" y="416"/>
                </a:cxn>
                <a:cxn ang="0">
                  <a:pos x="287" y="446"/>
                </a:cxn>
                <a:cxn ang="0">
                  <a:pos x="309" y="475"/>
                </a:cxn>
                <a:cxn ang="0">
                  <a:pos x="312" y="536"/>
                </a:cxn>
                <a:cxn ang="0">
                  <a:pos x="259" y="587"/>
                </a:cxn>
                <a:cxn ang="0">
                  <a:pos x="285" y="602"/>
                </a:cxn>
                <a:cxn ang="0">
                  <a:pos x="303" y="609"/>
                </a:cxn>
                <a:cxn ang="0">
                  <a:pos x="328" y="632"/>
                </a:cxn>
                <a:cxn ang="0">
                  <a:pos x="325" y="652"/>
                </a:cxn>
                <a:cxn ang="0">
                  <a:pos x="393" y="561"/>
                </a:cxn>
                <a:cxn ang="0">
                  <a:pos x="401" y="527"/>
                </a:cxn>
                <a:cxn ang="0">
                  <a:pos x="416" y="491"/>
                </a:cxn>
                <a:cxn ang="0">
                  <a:pos x="455" y="468"/>
                </a:cxn>
                <a:cxn ang="0">
                  <a:pos x="467" y="457"/>
                </a:cxn>
                <a:cxn ang="0">
                  <a:pos x="484" y="457"/>
                </a:cxn>
                <a:cxn ang="0">
                  <a:pos x="523" y="429"/>
                </a:cxn>
                <a:cxn ang="0">
                  <a:pos x="564" y="291"/>
                </a:cxn>
                <a:cxn ang="0">
                  <a:pos x="592" y="165"/>
                </a:cxn>
                <a:cxn ang="0">
                  <a:pos x="485" y="122"/>
                </a:cxn>
                <a:cxn ang="0">
                  <a:pos x="471" y="118"/>
                </a:cxn>
                <a:cxn ang="0">
                  <a:pos x="462" y="106"/>
                </a:cxn>
                <a:cxn ang="0">
                  <a:pos x="446" y="100"/>
                </a:cxn>
                <a:cxn ang="0">
                  <a:pos x="409" y="99"/>
                </a:cxn>
                <a:cxn ang="0">
                  <a:pos x="391" y="122"/>
                </a:cxn>
                <a:cxn ang="0">
                  <a:pos x="375" y="113"/>
                </a:cxn>
                <a:cxn ang="0">
                  <a:pos x="359" y="113"/>
                </a:cxn>
                <a:cxn ang="0">
                  <a:pos x="364" y="113"/>
                </a:cxn>
                <a:cxn ang="0">
                  <a:pos x="368" y="102"/>
                </a:cxn>
                <a:cxn ang="0">
                  <a:pos x="366" y="97"/>
                </a:cxn>
                <a:cxn ang="0">
                  <a:pos x="359" y="90"/>
                </a:cxn>
                <a:cxn ang="0">
                  <a:pos x="375" y="54"/>
                </a:cxn>
                <a:cxn ang="0">
                  <a:pos x="341" y="41"/>
                </a:cxn>
                <a:cxn ang="0">
                  <a:pos x="312" y="49"/>
                </a:cxn>
                <a:cxn ang="0">
                  <a:pos x="287" y="52"/>
                </a:cxn>
                <a:cxn ang="0">
                  <a:pos x="266" y="50"/>
                </a:cxn>
                <a:cxn ang="0">
                  <a:pos x="243" y="63"/>
                </a:cxn>
                <a:cxn ang="0">
                  <a:pos x="223" y="43"/>
                </a:cxn>
                <a:cxn ang="0">
                  <a:pos x="227" y="16"/>
                </a:cxn>
                <a:cxn ang="0">
                  <a:pos x="218" y="0"/>
                </a:cxn>
              </a:cxnLst>
              <a:rect l="0" t="0" r="r" b="b"/>
              <a:pathLst>
                <a:path w="623" h="653">
                  <a:moveTo>
                    <a:pt x="211" y="0"/>
                  </a:moveTo>
                  <a:lnTo>
                    <a:pt x="211" y="4"/>
                  </a:lnTo>
                  <a:lnTo>
                    <a:pt x="205" y="9"/>
                  </a:lnTo>
                  <a:lnTo>
                    <a:pt x="205" y="11"/>
                  </a:lnTo>
                  <a:lnTo>
                    <a:pt x="200" y="11"/>
                  </a:lnTo>
                  <a:lnTo>
                    <a:pt x="196" y="13"/>
                  </a:lnTo>
                  <a:lnTo>
                    <a:pt x="194" y="15"/>
                  </a:lnTo>
                  <a:lnTo>
                    <a:pt x="193" y="16"/>
                  </a:lnTo>
                  <a:lnTo>
                    <a:pt x="173" y="20"/>
                  </a:lnTo>
                  <a:lnTo>
                    <a:pt x="173" y="22"/>
                  </a:lnTo>
                  <a:lnTo>
                    <a:pt x="173" y="22"/>
                  </a:lnTo>
                  <a:lnTo>
                    <a:pt x="166" y="22"/>
                  </a:lnTo>
                  <a:lnTo>
                    <a:pt x="146" y="15"/>
                  </a:lnTo>
                  <a:lnTo>
                    <a:pt x="144" y="15"/>
                  </a:lnTo>
                  <a:lnTo>
                    <a:pt x="144" y="15"/>
                  </a:lnTo>
                  <a:lnTo>
                    <a:pt x="144" y="18"/>
                  </a:lnTo>
                  <a:lnTo>
                    <a:pt x="146" y="20"/>
                  </a:lnTo>
                  <a:lnTo>
                    <a:pt x="152" y="24"/>
                  </a:lnTo>
                  <a:lnTo>
                    <a:pt x="153" y="24"/>
                  </a:lnTo>
                  <a:lnTo>
                    <a:pt x="152" y="34"/>
                  </a:lnTo>
                  <a:lnTo>
                    <a:pt x="153" y="45"/>
                  </a:lnTo>
                  <a:lnTo>
                    <a:pt x="159" y="45"/>
                  </a:lnTo>
                  <a:lnTo>
                    <a:pt x="159" y="45"/>
                  </a:lnTo>
                  <a:lnTo>
                    <a:pt x="166" y="45"/>
                  </a:lnTo>
                  <a:lnTo>
                    <a:pt x="166" y="47"/>
                  </a:lnTo>
                  <a:lnTo>
                    <a:pt x="166" y="49"/>
                  </a:lnTo>
                  <a:lnTo>
                    <a:pt x="162" y="49"/>
                  </a:lnTo>
                  <a:lnTo>
                    <a:pt x="161" y="50"/>
                  </a:lnTo>
                  <a:lnTo>
                    <a:pt x="161" y="50"/>
                  </a:lnTo>
                  <a:lnTo>
                    <a:pt x="159" y="52"/>
                  </a:lnTo>
                  <a:lnTo>
                    <a:pt x="157" y="52"/>
                  </a:lnTo>
                  <a:lnTo>
                    <a:pt x="155" y="54"/>
                  </a:lnTo>
                  <a:lnTo>
                    <a:pt x="153" y="57"/>
                  </a:lnTo>
                  <a:lnTo>
                    <a:pt x="152" y="59"/>
                  </a:lnTo>
                  <a:lnTo>
                    <a:pt x="150" y="59"/>
                  </a:lnTo>
                  <a:lnTo>
                    <a:pt x="150" y="59"/>
                  </a:lnTo>
                  <a:lnTo>
                    <a:pt x="146" y="61"/>
                  </a:lnTo>
                  <a:lnTo>
                    <a:pt x="146" y="63"/>
                  </a:lnTo>
                  <a:lnTo>
                    <a:pt x="134" y="66"/>
                  </a:lnTo>
                  <a:lnTo>
                    <a:pt x="130" y="70"/>
                  </a:lnTo>
                  <a:lnTo>
                    <a:pt x="119" y="72"/>
                  </a:lnTo>
                  <a:lnTo>
                    <a:pt x="119" y="70"/>
                  </a:lnTo>
                  <a:lnTo>
                    <a:pt x="118" y="70"/>
                  </a:lnTo>
                  <a:lnTo>
                    <a:pt x="114" y="66"/>
                  </a:lnTo>
                  <a:lnTo>
                    <a:pt x="111" y="63"/>
                  </a:lnTo>
                  <a:lnTo>
                    <a:pt x="111" y="63"/>
                  </a:lnTo>
                  <a:lnTo>
                    <a:pt x="107" y="65"/>
                  </a:lnTo>
                  <a:lnTo>
                    <a:pt x="105" y="56"/>
                  </a:lnTo>
                  <a:lnTo>
                    <a:pt x="102" y="50"/>
                  </a:lnTo>
                  <a:lnTo>
                    <a:pt x="98" y="50"/>
                  </a:lnTo>
                  <a:lnTo>
                    <a:pt x="93" y="54"/>
                  </a:lnTo>
                  <a:lnTo>
                    <a:pt x="93" y="54"/>
                  </a:lnTo>
                  <a:lnTo>
                    <a:pt x="91" y="52"/>
                  </a:lnTo>
                  <a:lnTo>
                    <a:pt x="89" y="52"/>
                  </a:lnTo>
                  <a:lnTo>
                    <a:pt x="89" y="52"/>
                  </a:lnTo>
                  <a:lnTo>
                    <a:pt x="87" y="52"/>
                  </a:lnTo>
                  <a:lnTo>
                    <a:pt x="87" y="54"/>
                  </a:lnTo>
                  <a:lnTo>
                    <a:pt x="87" y="56"/>
                  </a:lnTo>
                  <a:lnTo>
                    <a:pt x="62" y="56"/>
                  </a:lnTo>
                  <a:lnTo>
                    <a:pt x="62" y="56"/>
                  </a:lnTo>
                  <a:lnTo>
                    <a:pt x="62" y="65"/>
                  </a:lnTo>
                  <a:lnTo>
                    <a:pt x="62" y="65"/>
                  </a:lnTo>
                  <a:lnTo>
                    <a:pt x="62" y="65"/>
                  </a:lnTo>
                  <a:lnTo>
                    <a:pt x="64" y="66"/>
                  </a:lnTo>
                  <a:lnTo>
                    <a:pt x="64" y="66"/>
                  </a:lnTo>
                  <a:lnTo>
                    <a:pt x="68" y="66"/>
                  </a:lnTo>
                  <a:lnTo>
                    <a:pt x="68" y="66"/>
                  </a:lnTo>
                  <a:lnTo>
                    <a:pt x="71" y="66"/>
                  </a:lnTo>
                  <a:lnTo>
                    <a:pt x="73" y="68"/>
                  </a:lnTo>
                  <a:lnTo>
                    <a:pt x="73" y="74"/>
                  </a:lnTo>
                  <a:lnTo>
                    <a:pt x="73" y="74"/>
                  </a:lnTo>
                  <a:lnTo>
                    <a:pt x="71" y="74"/>
                  </a:lnTo>
                  <a:lnTo>
                    <a:pt x="71" y="74"/>
                  </a:lnTo>
                  <a:lnTo>
                    <a:pt x="71" y="74"/>
                  </a:lnTo>
                  <a:lnTo>
                    <a:pt x="68" y="72"/>
                  </a:lnTo>
                  <a:lnTo>
                    <a:pt x="59" y="75"/>
                  </a:lnTo>
                  <a:lnTo>
                    <a:pt x="59" y="86"/>
                  </a:lnTo>
                  <a:lnTo>
                    <a:pt x="68" y="95"/>
                  </a:lnTo>
                  <a:lnTo>
                    <a:pt x="70" y="104"/>
                  </a:lnTo>
                  <a:lnTo>
                    <a:pt x="66" y="125"/>
                  </a:lnTo>
                  <a:lnTo>
                    <a:pt x="66" y="127"/>
                  </a:lnTo>
                  <a:lnTo>
                    <a:pt x="62" y="138"/>
                  </a:lnTo>
                  <a:lnTo>
                    <a:pt x="62" y="138"/>
                  </a:lnTo>
                  <a:lnTo>
                    <a:pt x="61" y="148"/>
                  </a:lnTo>
                  <a:lnTo>
                    <a:pt x="59" y="150"/>
                  </a:lnTo>
                  <a:lnTo>
                    <a:pt x="53" y="150"/>
                  </a:lnTo>
                  <a:lnTo>
                    <a:pt x="23" y="161"/>
                  </a:lnTo>
                  <a:lnTo>
                    <a:pt x="12" y="177"/>
                  </a:lnTo>
                  <a:lnTo>
                    <a:pt x="11" y="179"/>
                  </a:lnTo>
                  <a:lnTo>
                    <a:pt x="11" y="188"/>
                  </a:lnTo>
                  <a:lnTo>
                    <a:pt x="5" y="188"/>
                  </a:lnTo>
                  <a:lnTo>
                    <a:pt x="5" y="190"/>
                  </a:lnTo>
                  <a:lnTo>
                    <a:pt x="0" y="202"/>
                  </a:lnTo>
                  <a:lnTo>
                    <a:pt x="0" y="204"/>
                  </a:lnTo>
                  <a:lnTo>
                    <a:pt x="4" y="211"/>
                  </a:lnTo>
                  <a:lnTo>
                    <a:pt x="4" y="215"/>
                  </a:lnTo>
                  <a:lnTo>
                    <a:pt x="11" y="223"/>
                  </a:lnTo>
                  <a:lnTo>
                    <a:pt x="14" y="225"/>
                  </a:lnTo>
                  <a:lnTo>
                    <a:pt x="14" y="229"/>
                  </a:lnTo>
                  <a:lnTo>
                    <a:pt x="12" y="231"/>
                  </a:lnTo>
                  <a:lnTo>
                    <a:pt x="12" y="232"/>
                  </a:lnTo>
                  <a:lnTo>
                    <a:pt x="21" y="234"/>
                  </a:lnTo>
                  <a:lnTo>
                    <a:pt x="23" y="234"/>
                  </a:lnTo>
                  <a:lnTo>
                    <a:pt x="25" y="236"/>
                  </a:lnTo>
                  <a:lnTo>
                    <a:pt x="25" y="239"/>
                  </a:lnTo>
                  <a:lnTo>
                    <a:pt x="27" y="239"/>
                  </a:lnTo>
                  <a:lnTo>
                    <a:pt x="30" y="241"/>
                  </a:lnTo>
                  <a:lnTo>
                    <a:pt x="37" y="241"/>
                  </a:lnTo>
                  <a:lnTo>
                    <a:pt x="52" y="231"/>
                  </a:lnTo>
                  <a:lnTo>
                    <a:pt x="52" y="231"/>
                  </a:lnTo>
                  <a:lnTo>
                    <a:pt x="52" y="257"/>
                  </a:lnTo>
                  <a:lnTo>
                    <a:pt x="53" y="257"/>
                  </a:lnTo>
                  <a:lnTo>
                    <a:pt x="55" y="259"/>
                  </a:lnTo>
                  <a:lnTo>
                    <a:pt x="59" y="259"/>
                  </a:lnTo>
                  <a:lnTo>
                    <a:pt x="59" y="259"/>
                  </a:lnTo>
                  <a:lnTo>
                    <a:pt x="61" y="257"/>
                  </a:lnTo>
                  <a:lnTo>
                    <a:pt x="66" y="257"/>
                  </a:lnTo>
                  <a:lnTo>
                    <a:pt x="66" y="256"/>
                  </a:lnTo>
                  <a:lnTo>
                    <a:pt x="68" y="256"/>
                  </a:lnTo>
                  <a:lnTo>
                    <a:pt x="73" y="257"/>
                  </a:lnTo>
                  <a:lnTo>
                    <a:pt x="86" y="259"/>
                  </a:lnTo>
                  <a:lnTo>
                    <a:pt x="100" y="252"/>
                  </a:lnTo>
                  <a:lnTo>
                    <a:pt x="112" y="239"/>
                  </a:lnTo>
                  <a:lnTo>
                    <a:pt x="132" y="236"/>
                  </a:lnTo>
                  <a:lnTo>
                    <a:pt x="134" y="238"/>
                  </a:lnTo>
                  <a:lnTo>
                    <a:pt x="136" y="239"/>
                  </a:lnTo>
                  <a:lnTo>
                    <a:pt x="136" y="257"/>
                  </a:lnTo>
                  <a:lnTo>
                    <a:pt x="134" y="261"/>
                  </a:lnTo>
                  <a:lnTo>
                    <a:pt x="134" y="263"/>
                  </a:lnTo>
                  <a:lnTo>
                    <a:pt x="136" y="270"/>
                  </a:lnTo>
                  <a:lnTo>
                    <a:pt x="137" y="273"/>
                  </a:lnTo>
                  <a:lnTo>
                    <a:pt x="148" y="281"/>
                  </a:lnTo>
                  <a:lnTo>
                    <a:pt x="168" y="284"/>
                  </a:lnTo>
                  <a:lnTo>
                    <a:pt x="168" y="286"/>
                  </a:lnTo>
                  <a:lnTo>
                    <a:pt x="169" y="286"/>
                  </a:lnTo>
                  <a:lnTo>
                    <a:pt x="171" y="289"/>
                  </a:lnTo>
                  <a:lnTo>
                    <a:pt x="186" y="293"/>
                  </a:lnTo>
                  <a:lnTo>
                    <a:pt x="191" y="298"/>
                  </a:lnTo>
                  <a:lnTo>
                    <a:pt x="202" y="298"/>
                  </a:lnTo>
                  <a:lnTo>
                    <a:pt x="209" y="304"/>
                  </a:lnTo>
                  <a:lnTo>
                    <a:pt x="212" y="311"/>
                  </a:lnTo>
                  <a:lnTo>
                    <a:pt x="212" y="314"/>
                  </a:lnTo>
                  <a:lnTo>
                    <a:pt x="214" y="316"/>
                  </a:lnTo>
                  <a:lnTo>
                    <a:pt x="216" y="318"/>
                  </a:lnTo>
                  <a:lnTo>
                    <a:pt x="214" y="325"/>
                  </a:lnTo>
                  <a:lnTo>
                    <a:pt x="212" y="327"/>
                  </a:lnTo>
                  <a:lnTo>
                    <a:pt x="212" y="329"/>
                  </a:lnTo>
                  <a:lnTo>
                    <a:pt x="218" y="343"/>
                  </a:lnTo>
                  <a:lnTo>
                    <a:pt x="244" y="345"/>
                  </a:lnTo>
                  <a:lnTo>
                    <a:pt x="246" y="347"/>
                  </a:lnTo>
                  <a:lnTo>
                    <a:pt x="246" y="348"/>
                  </a:lnTo>
                  <a:lnTo>
                    <a:pt x="244" y="354"/>
                  </a:lnTo>
                  <a:lnTo>
                    <a:pt x="246" y="361"/>
                  </a:lnTo>
                  <a:lnTo>
                    <a:pt x="252" y="363"/>
                  </a:lnTo>
                  <a:lnTo>
                    <a:pt x="252" y="363"/>
                  </a:lnTo>
                  <a:lnTo>
                    <a:pt x="257" y="375"/>
                  </a:lnTo>
                  <a:lnTo>
                    <a:pt x="257" y="391"/>
                  </a:lnTo>
                  <a:lnTo>
                    <a:pt x="253" y="398"/>
                  </a:lnTo>
                  <a:lnTo>
                    <a:pt x="253" y="402"/>
                  </a:lnTo>
                  <a:lnTo>
                    <a:pt x="253" y="404"/>
                  </a:lnTo>
                  <a:lnTo>
                    <a:pt x="253" y="407"/>
                  </a:lnTo>
                  <a:lnTo>
                    <a:pt x="253" y="407"/>
                  </a:lnTo>
                  <a:lnTo>
                    <a:pt x="252" y="409"/>
                  </a:lnTo>
                  <a:lnTo>
                    <a:pt x="252" y="409"/>
                  </a:lnTo>
                  <a:lnTo>
                    <a:pt x="250" y="411"/>
                  </a:lnTo>
                  <a:lnTo>
                    <a:pt x="250" y="411"/>
                  </a:lnTo>
                  <a:lnTo>
                    <a:pt x="253" y="414"/>
                  </a:lnTo>
                  <a:lnTo>
                    <a:pt x="253" y="416"/>
                  </a:lnTo>
                  <a:lnTo>
                    <a:pt x="253" y="439"/>
                  </a:lnTo>
                  <a:lnTo>
                    <a:pt x="255" y="441"/>
                  </a:lnTo>
                  <a:lnTo>
                    <a:pt x="262" y="445"/>
                  </a:lnTo>
                  <a:lnTo>
                    <a:pt x="275" y="445"/>
                  </a:lnTo>
                  <a:lnTo>
                    <a:pt x="277" y="445"/>
                  </a:lnTo>
                  <a:lnTo>
                    <a:pt x="278" y="443"/>
                  </a:lnTo>
                  <a:lnTo>
                    <a:pt x="280" y="445"/>
                  </a:lnTo>
                  <a:lnTo>
                    <a:pt x="287" y="446"/>
                  </a:lnTo>
                  <a:lnTo>
                    <a:pt x="289" y="450"/>
                  </a:lnTo>
                  <a:lnTo>
                    <a:pt x="291" y="470"/>
                  </a:lnTo>
                  <a:lnTo>
                    <a:pt x="293" y="471"/>
                  </a:lnTo>
                  <a:lnTo>
                    <a:pt x="296" y="475"/>
                  </a:lnTo>
                  <a:lnTo>
                    <a:pt x="300" y="475"/>
                  </a:lnTo>
                  <a:lnTo>
                    <a:pt x="302" y="473"/>
                  </a:lnTo>
                  <a:lnTo>
                    <a:pt x="309" y="473"/>
                  </a:lnTo>
                  <a:lnTo>
                    <a:pt x="309" y="475"/>
                  </a:lnTo>
                  <a:lnTo>
                    <a:pt x="310" y="477"/>
                  </a:lnTo>
                  <a:lnTo>
                    <a:pt x="309" y="504"/>
                  </a:lnTo>
                  <a:lnTo>
                    <a:pt x="316" y="502"/>
                  </a:lnTo>
                  <a:lnTo>
                    <a:pt x="318" y="505"/>
                  </a:lnTo>
                  <a:lnTo>
                    <a:pt x="321" y="516"/>
                  </a:lnTo>
                  <a:lnTo>
                    <a:pt x="321" y="529"/>
                  </a:lnTo>
                  <a:lnTo>
                    <a:pt x="319" y="530"/>
                  </a:lnTo>
                  <a:lnTo>
                    <a:pt x="312" y="536"/>
                  </a:lnTo>
                  <a:lnTo>
                    <a:pt x="305" y="537"/>
                  </a:lnTo>
                  <a:lnTo>
                    <a:pt x="287" y="555"/>
                  </a:lnTo>
                  <a:lnTo>
                    <a:pt x="285" y="557"/>
                  </a:lnTo>
                  <a:lnTo>
                    <a:pt x="278" y="566"/>
                  </a:lnTo>
                  <a:lnTo>
                    <a:pt x="278" y="568"/>
                  </a:lnTo>
                  <a:lnTo>
                    <a:pt x="264" y="582"/>
                  </a:lnTo>
                  <a:lnTo>
                    <a:pt x="264" y="582"/>
                  </a:lnTo>
                  <a:lnTo>
                    <a:pt x="259" y="587"/>
                  </a:lnTo>
                  <a:lnTo>
                    <a:pt x="264" y="587"/>
                  </a:lnTo>
                  <a:lnTo>
                    <a:pt x="266" y="587"/>
                  </a:lnTo>
                  <a:lnTo>
                    <a:pt x="266" y="586"/>
                  </a:lnTo>
                  <a:lnTo>
                    <a:pt x="268" y="584"/>
                  </a:lnTo>
                  <a:lnTo>
                    <a:pt x="269" y="584"/>
                  </a:lnTo>
                  <a:lnTo>
                    <a:pt x="282" y="595"/>
                  </a:lnTo>
                  <a:lnTo>
                    <a:pt x="284" y="602"/>
                  </a:lnTo>
                  <a:lnTo>
                    <a:pt x="285" y="602"/>
                  </a:lnTo>
                  <a:lnTo>
                    <a:pt x="287" y="602"/>
                  </a:lnTo>
                  <a:lnTo>
                    <a:pt x="291" y="598"/>
                  </a:lnTo>
                  <a:lnTo>
                    <a:pt x="293" y="600"/>
                  </a:lnTo>
                  <a:lnTo>
                    <a:pt x="294" y="604"/>
                  </a:lnTo>
                  <a:lnTo>
                    <a:pt x="298" y="607"/>
                  </a:lnTo>
                  <a:lnTo>
                    <a:pt x="298" y="607"/>
                  </a:lnTo>
                  <a:lnTo>
                    <a:pt x="302" y="607"/>
                  </a:lnTo>
                  <a:lnTo>
                    <a:pt x="303" y="609"/>
                  </a:lnTo>
                  <a:lnTo>
                    <a:pt x="307" y="611"/>
                  </a:lnTo>
                  <a:lnTo>
                    <a:pt x="307" y="611"/>
                  </a:lnTo>
                  <a:lnTo>
                    <a:pt x="309" y="614"/>
                  </a:lnTo>
                  <a:lnTo>
                    <a:pt x="310" y="616"/>
                  </a:lnTo>
                  <a:lnTo>
                    <a:pt x="319" y="620"/>
                  </a:lnTo>
                  <a:lnTo>
                    <a:pt x="321" y="621"/>
                  </a:lnTo>
                  <a:lnTo>
                    <a:pt x="323" y="628"/>
                  </a:lnTo>
                  <a:lnTo>
                    <a:pt x="328" y="632"/>
                  </a:lnTo>
                  <a:lnTo>
                    <a:pt x="330" y="634"/>
                  </a:lnTo>
                  <a:lnTo>
                    <a:pt x="330" y="636"/>
                  </a:lnTo>
                  <a:lnTo>
                    <a:pt x="328" y="636"/>
                  </a:lnTo>
                  <a:lnTo>
                    <a:pt x="326" y="637"/>
                  </a:lnTo>
                  <a:lnTo>
                    <a:pt x="326" y="637"/>
                  </a:lnTo>
                  <a:lnTo>
                    <a:pt x="325" y="643"/>
                  </a:lnTo>
                  <a:lnTo>
                    <a:pt x="323" y="652"/>
                  </a:lnTo>
                  <a:lnTo>
                    <a:pt x="325" y="652"/>
                  </a:lnTo>
                  <a:lnTo>
                    <a:pt x="325" y="653"/>
                  </a:lnTo>
                  <a:lnTo>
                    <a:pt x="325" y="652"/>
                  </a:lnTo>
                  <a:lnTo>
                    <a:pt x="326" y="650"/>
                  </a:lnTo>
                  <a:lnTo>
                    <a:pt x="334" y="646"/>
                  </a:lnTo>
                  <a:lnTo>
                    <a:pt x="339" y="636"/>
                  </a:lnTo>
                  <a:lnTo>
                    <a:pt x="343" y="627"/>
                  </a:lnTo>
                  <a:lnTo>
                    <a:pt x="360" y="612"/>
                  </a:lnTo>
                  <a:lnTo>
                    <a:pt x="393" y="561"/>
                  </a:lnTo>
                  <a:lnTo>
                    <a:pt x="398" y="559"/>
                  </a:lnTo>
                  <a:lnTo>
                    <a:pt x="398" y="554"/>
                  </a:lnTo>
                  <a:lnTo>
                    <a:pt x="401" y="552"/>
                  </a:lnTo>
                  <a:lnTo>
                    <a:pt x="403" y="534"/>
                  </a:lnTo>
                  <a:lnTo>
                    <a:pt x="403" y="534"/>
                  </a:lnTo>
                  <a:lnTo>
                    <a:pt x="405" y="532"/>
                  </a:lnTo>
                  <a:lnTo>
                    <a:pt x="405" y="532"/>
                  </a:lnTo>
                  <a:lnTo>
                    <a:pt x="401" y="527"/>
                  </a:lnTo>
                  <a:lnTo>
                    <a:pt x="403" y="523"/>
                  </a:lnTo>
                  <a:lnTo>
                    <a:pt x="401" y="521"/>
                  </a:lnTo>
                  <a:lnTo>
                    <a:pt x="401" y="518"/>
                  </a:lnTo>
                  <a:lnTo>
                    <a:pt x="401" y="516"/>
                  </a:lnTo>
                  <a:lnTo>
                    <a:pt x="401" y="513"/>
                  </a:lnTo>
                  <a:lnTo>
                    <a:pt x="401" y="513"/>
                  </a:lnTo>
                  <a:lnTo>
                    <a:pt x="403" y="507"/>
                  </a:lnTo>
                  <a:lnTo>
                    <a:pt x="416" y="491"/>
                  </a:lnTo>
                  <a:lnTo>
                    <a:pt x="417" y="491"/>
                  </a:lnTo>
                  <a:lnTo>
                    <a:pt x="437" y="475"/>
                  </a:lnTo>
                  <a:lnTo>
                    <a:pt x="441" y="475"/>
                  </a:lnTo>
                  <a:lnTo>
                    <a:pt x="442" y="473"/>
                  </a:lnTo>
                  <a:lnTo>
                    <a:pt x="442" y="471"/>
                  </a:lnTo>
                  <a:lnTo>
                    <a:pt x="451" y="470"/>
                  </a:lnTo>
                  <a:lnTo>
                    <a:pt x="455" y="468"/>
                  </a:lnTo>
                  <a:lnTo>
                    <a:pt x="455" y="468"/>
                  </a:lnTo>
                  <a:lnTo>
                    <a:pt x="459" y="464"/>
                  </a:lnTo>
                  <a:lnTo>
                    <a:pt x="464" y="463"/>
                  </a:lnTo>
                  <a:lnTo>
                    <a:pt x="466" y="463"/>
                  </a:lnTo>
                  <a:lnTo>
                    <a:pt x="466" y="463"/>
                  </a:lnTo>
                  <a:lnTo>
                    <a:pt x="466" y="461"/>
                  </a:lnTo>
                  <a:lnTo>
                    <a:pt x="466" y="461"/>
                  </a:lnTo>
                  <a:lnTo>
                    <a:pt x="466" y="459"/>
                  </a:lnTo>
                  <a:lnTo>
                    <a:pt x="467" y="457"/>
                  </a:lnTo>
                  <a:lnTo>
                    <a:pt x="467" y="457"/>
                  </a:lnTo>
                  <a:lnTo>
                    <a:pt x="467"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8" y="450"/>
                  </a:lnTo>
                  <a:lnTo>
                    <a:pt x="519" y="443"/>
                  </a:lnTo>
                  <a:lnTo>
                    <a:pt x="521" y="441"/>
                  </a:lnTo>
                  <a:lnTo>
                    <a:pt x="523" y="429"/>
                  </a:lnTo>
                  <a:lnTo>
                    <a:pt x="542" y="398"/>
                  </a:lnTo>
                  <a:lnTo>
                    <a:pt x="546" y="377"/>
                  </a:lnTo>
                  <a:lnTo>
                    <a:pt x="551" y="370"/>
                  </a:lnTo>
                  <a:lnTo>
                    <a:pt x="557" y="293"/>
                  </a:lnTo>
                  <a:lnTo>
                    <a:pt x="557" y="293"/>
                  </a:lnTo>
                  <a:lnTo>
                    <a:pt x="560" y="289"/>
                  </a:lnTo>
                  <a:lnTo>
                    <a:pt x="562" y="289"/>
                  </a:lnTo>
                  <a:lnTo>
                    <a:pt x="564" y="291"/>
                  </a:lnTo>
                  <a:lnTo>
                    <a:pt x="564" y="291"/>
                  </a:lnTo>
                  <a:lnTo>
                    <a:pt x="617" y="223"/>
                  </a:lnTo>
                  <a:lnTo>
                    <a:pt x="617" y="223"/>
                  </a:lnTo>
                  <a:lnTo>
                    <a:pt x="623" y="190"/>
                  </a:lnTo>
                  <a:lnTo>
                    <a:pt x="617" y="173"/>
                  </a:lnTo>
                  <a:lnTo>
                    <a:pt x="612" y="166"/>
                  </a:lnTo>
                  <a:lnTo>
                    <a:pt x="610" y="165"/>
                  </a:lnTo>
                  <a:lnTo>
                    <a:pt x="592" y="165"/>
                  </a:lnTo>
                  <a:lnTo>
                    <a:pt x="592" y="163"/>
                  </a:lnTo>
                  <a:lnTo>
                    <a:pt x="589" y="163"/>
                  </a:lnTo>
                  <a:lnTo>
                    <a:pt x="587" y="163"/>
                  </a:lnTo>
                  <a:lnTo>
                    <a:pt x="542" y="129"/>
                  </a:lnTo>
                  <a:lnTo>
                    <a:pt x="512" y="129"/>
                  </a:lnTo>
                  <a:lnTo>
                    <a:pt x="489" y="122"/>
                  </a:lnTo>
                  <a:lnTo>
                    <a:pt x="485" y="122"/>
                  </a:lnTo>
                  <a:lnTo>
                    <a:pt x="485" y="122"/>
                  </a:lnTo>
                  <a:lnTo>
                    <a:pt x="484" y="120"/>
                  </a:lnTo>
                  <a:lnTo>
                    <a:pt x="473" y="125"/>
                  </a:lnTo>
                  <a:lnTo>
                    <a:pt x="469" y="125"/>
                  </a:lnTo>
                  <a:lnTo>
                    <a:pt x="469" y="125"/>
                  </a:lnTo>
                  <a:lnTo>
                    <a:pt x="469" y="124"/>
                  </a:lnTo>
                  <a:lnTo>
                    <a:pt x="471" y="120"/>
                  </a:lnTo>
                  <a:lnTo>
                    <a:pt x="471" y="120"/>
                  </a:lnTo>
                  <a:lnTo>
                    <a:pt x="471" y="118"/>
                  </a:lnTo>
                  <a:lnTo>
                    <a:pt x="469" y="116"/>
                  </a:lnTo>
                  <a:lnTo>
                    <a:pt x="467" y="118"/>
                  </a:lnTo>
                  <a:lnTo>
                    <a:pt x="467" y="118"/>
                  </a:lnTo>
                  <a:lnTo>
                    <a:pt x="466" y="118"/>
                  </a:lnTo>
                  <a:lnTo>
                    <a:pt x="466" y="116"/>
                  </a:lnTo>
                  <a:lnTo>
                    <a:pt x="467" y="116"/>
                  </a:lnTo>
                  <a:lnTo>
                    <a:pt x="467" y="113"/>
                  </a:lnTo>
                  <a:lnTo>
                    <a:pt x="462" y="106"/>
                  </a:lnTo>
                  <a:lnTo>
                    <a:pt x="460" y="107"/>
                  </a:lnTo>
                  <a:lnTo>
                    <a:pt x="459" y="107"/>
                  </a:lnTo>
                  <a:lnTo>
                    <a:pt x="457" y="109"/>
                  </a:lnTo>
                  <a:lnTo>
                    <a:pt x="455" y="109"/>
                  </a:lnTo>
                  <a:lnTo>
                    <a:pt x="455" y="106"/>
                  </a:lnTo>
                  <a:lnTo>
                    <a:pt x="453" y="104"/>
                  </a:lnTo>
                  <a:lnTo>
                    <a:pt x="450" y="102"/>
                  </a:lnTo>
                  <a:lnTo>
                    <a:pt x="446" y="100"/>
                  </a:lnTo>
                  <a:lnTo>
                    <a:pt x="444" y="100"/>
                  </a:lnTo>
                  <a:lnTo>
                    <a:pt x="442" y="99"/>
                  </a:lnTo>
                  <a:lnTo>
                    <a:pt x="435" y="99"/>
                  </a:lnTo>
                  <a:lnTo>
                    <a:pt x="423" y="93"/>
                  </a:lnTo>
                  <a:lnTo>
                    <a:pt x="416" y="93"/>
                  </a:lnTo>
                  <a:lnTo>
                    <a:pt x="412" y="95"/>
                  </a:lnTo>
                  <a:lnTo>
                    <a:pt x="410" y="99"/>
                  </a:lnTo>
                  <a:lnTo>
                    <a:pt x="409" y="99"/>
                  </a:lnTo>
                  <a:lnTo>
                    <a:pt x="405" y="106"/>
                  </a:lnTo>
                  <a:lnTo>
                    <a:pt x="400" y="107"/>
                  </a:lnTo>
                  <a:lnTo>
                    <a:pt x="398" y="109"/>
                  </a:lnTo>
                  <a:lnTo>
                    <a:pt x="394" y="118"/>
                  </a:lnTo>
                  <a:lnTo>
                    <a:pt x="394" y="118"/>
                  </a:lnTo>
                  <a:lnTo>
                    <a:pt x="394" y="118"/>
                  </a:lnTo>
                  <a:lnTo>
                    <a:pt x="393" y="122"/>
                  </a:lnTo>
                  <a:lnTo>
                    <a:pt x="391" y="122"/>
                  </a:lnTo>
                  <a:lnTo>
                    <a:pt x="391" y="122"/>
                  </a:lnTo>
                  <a:lnTo>
                    <a:pt x="391" y="116"/>
                  </a:lnTo>
                  <a:lnTo>
                    <a:pt x="393" y="113"/>
                  </a:lnTo>
                  <a:lnTo>
                    <a:pt x="391" y="113"/>
                  </a:lnTo>
                  <a:lnTo>
                    <a:pt x="389" y="113"/>
                  </a:lnTo>
                  <a:lnTo>
                    <a:pt x="387" y="113"/>
                  </a:lnTo>
                  <a:lnTo>
                    <a:pt x="375" y="113"/>
                  </a:lnTo>
                  <a:lnTo>
                    <a:pt x="375" y="113"/>
                  </a:lnTo>
                  <a:lnTo>
                    <a:pt x="373" y="113"/>
                  </a:lnTo>
                  <a:lnTo>
                    <a:pt x="373" y="113"/>
                  </a:lnTo>
                  <a:lnTo>
                    <a:pt x="369" y="113"/>
                  </a:lnTo>
                  <a:lnTo>
                    <a:pt x="366" y="115"/>
                  </a:lnTo>
                  <a:lnTo>
                    <a:pt x="364" y="115"/>
                  </a:lnTo>
                  <a:lnTo>
                    <a:pt x="360" y="113"/>
                  </a:lnTo>
                  <a:lnTo>
                    <a:pt x="359" y="113"/>
                  </a:lnTo>
                  <a:lnTo>
                    <a:pt x="359" y="113"/>
                  </a:lnTo>
                  <a:lnTo>
                    <a:pt x="359" y="116"/>
                  </a:lnTo>
                  <a:lnTo>
                    <a:pt x="357" y="116"/>
                  </a:lnTo>
                  <a:lnTo>
                    <a:pt x="357" y="116"/>
                  </a:lnTo>
                  <a:lnTo>
                    <a:pt x="357" y="113"/>
                  </a:lnTo>
                  <a:lnTo>
                    <a:pt x="357" y="113"/>
                  </a:lnTo>
                  <a:lnTo>
                    <a:pt x="359" y="111"/>
                  </a:lnTo>
                  <a:lnTo>
                    <a:pt x="360" y="111"/>
                  </a:lnTo>
                  <a:lnTo>
                    <a:pt x="364" y="113"/>
                  </a:lnTo>
                  <a:lnTo>
                    <a:pt x="368" y="113"/>
                  </a:lnTo>
                  <a:lnTo>
                    <a:pt x="369" y="111"/>
                  </a:lnTo>
                  <a:lnTo>
                    <a:pt x="371" y="111"/>
                  </a:lnTo>
                  <a:lnTo>
                    <a:pt x="371" y="109"/>
                  </a:lnTo>
                  <a:lnTo>
                    <a:pt x="371" y="104"/>
                  </a:lnTo>
                  <a:lnTo>
                    <a:pt x="371" y="102"/>
                  </a:lnTo>
                  <a:lnTo>
                    <a:pt x="369" y="102"/>
                  </a:lnTo>
                  <a:lnTo>
                    <a:pt x="368" y="102"/>
                  </a:lnTo>
                  <a:lnTo>
                    <a:pt x="366" y="100"/>
                  </a:lnTo>
                  <a:lnTo>
                    <a:pt x="366" y="100"/>
                  </a:lnTo>
                  <a:lnTo>
                    <a:pt x="366" y="99"/>
                  </a:lnTo>
                  <a:lnTo>
                    <a:pt x="368" y="99"/>
                  </a:lnTo>
                  <a:lnTo>
                    <a:pt x="369" y="97"/>
                  </a:lnTo>
                  <a:lnTo>
                    <a:pt x="369" y="97"/>
                  </a:lnTo>
                  <a:lnTo>
                    <a:pt x="368" y="97"/>
                  </a:lnTo>
                  <a:lnTo>
                    <a:pt x="366" y="97"/>
                  </a:lnTo>
                  <a:lnTo>
                    <a:pt x="366" y="97"/>
                  </a:lnTo>
                  <a:lnTo>
                    <a:pt x="364" y="99"/>
                  </a:lnTo>
                  <a:lnTo>
                    <a:pt x="362" y="100"/>
                  </a:lnTo>
                  <a:lnTo>
                    <a:pt x="360" y="102"/>
                  </a:lnTo>
                  <a:lnTo>
                    <a:pt x="359" y="100"/>
                  </a:lnTo>
                  <a:lnTo>
                    <a:pt x="360" y="95"/>
                  </a:lnTo>
                  <a:lnTo>
                    <a:pt x="359" y="91"/>
                  </a:lnTo>
                  <a:lnTo>
                    <a:pt x="359" y="90"/>
                  </a:lnTo>
                  <a:lnTo>
                    <a:pt x="376" y="70"/>
                  </a:lnTo>
                  <a:lnTo>
                    <a:pt x="378" y="70"/>
                  </a:lnTo>
                  <a:lnTo>
                    <a:pt x="380" y="68"/>
                  </a:lnTo>
                  <a:lnTo>
                    <a:pt x="382" y="57"/>
                  </a:lnTo>
                  <a:lnTo>
                    <a:pt x="382" y="57"/>
                  </a:lnTo>
                  <a:lnTo>
                    <a:pt x="382" y="56"/>
                  </a:lnTo>
                  <a:lnTo>
                    <a:pt x="378" y="56"/>
                  </a:lnTo>
                  <a:lnTo>
                    <a:pt x="375" y="54"/>
                  </a:lnTo>
                  <a:lnTo>
                    <a:pt x="364" y="24"/>
                  </a:lnTo>
                  <a:lnTo>
                    <a:pt x="360" y="16"/>
                  </a:lnTo>
                  <a:lnTo>
                    <a:pt x="359" y="15"/>
                  </a:lnTo>
                  <a:lnTo>
                    <a:pt x="359" y="15"/>
                  </a:lnTo>
                  <a:lnTo>
                    <a:pt x="357" y="18"/>
                  </a:lnTo>
                  <a:lnTo>
                    <a:pt x="355" y="18"/>
                  </a:lnTo>
                  <a:lnTo>
                    <a:pt x="344" y="34"/>
                  </a:lnTo>
                  <a:lnTo>
                    <a:pt x="341" y="41"/>
                  </a:lnTo>
                  <a:lnTo>
                    <a:pt x="332" y="49"/>
                  </a:lnTo>
                  <a:lnTo>
                    <a:pt x="330" y="50"/>
                  </a:lnTo>
                  <a:lnTo>
                    <a:pt x="328" y="50"/>
                  </a:lnTo>
                  <a:lnTo>
                    <a:pt x="326" y="49"/>
                  </a:lnTo>
                  <a:lnTo>
                    <a:pt x="323" y="49"/>
                  </a:lnTo>
                  <a:lnTo>
                    <a:pt x="318" y="52"/>
                  </a:lnTo>
                  <a:lnTo>
                    <a:pt x="316" y="50"/>
                  </a:lnTo>
                  <a:lnTo>
                    <a:pt x="312" y="49"/>
                  </a:lnTo>
                  <a:lnTo>
                    <a:pt x="310" y="47"/>
                  </a:lnTo>
                  <a:lnTo>
                    <a:pt x="302" y="43"/>
                  </a:lnTo>
                  <a:lnTo>
                    <a:pt x="294" y="45"/>
                  </a:lnTo>
                  <a:lnTo>
                    <a:pt x="294" y="45"/>
                  </a:lnTo>
                  <a:lnTo>
                    <a:pt x="291" y="43"/>
                  </a:lnTo>
                  <a:lnTo>
                    <a:pt x="289" y="43"/>
                  </a:lnTo>
                  <a:lnTo>
                    <a:pt x="287" y="45"/>
                  </a:lnTo>
                  <a:lnTo>
                    <a:pt x="287" y="52"/>
                  </a:lnTo>
                  <a:lnTo>
                    <a:pt x="285" y="52"/>
                  </a:lnTo>
                  <a:lnTo>
                    <a:pt x="282" y="52"/>
                  </a:lnTo>
                  <a:lnTo>
                    <a:pt x="278" y="52"/>
                  </a:lnTo>
                  <a:lnTo>
                    <a:pt x="269" y="52"/>
                  </a:lnTo>
                  <a:lnTo>
                    <a:pt x="269" y="52"/>
                  </a:lnTo>
                  <a:lnTo>
                    <a:pt x="268" y="52"/>
                  </a:lnTo>
                  <a:lnTo>
                    <a:pt x="268" y="50"/>
                  </a:lnTo>
                  <a:lnTo>
                    <a:pt x="266" y="50"/>
                  </a:lnTo>
                  <a:lnTo>
                    <a:pt x="262" y="52"/>
                  </a:lnTo>
                  <a:lnTo>
                    <a:pt x="260" y="56"/>
                  </a:lnTo>
                  <a:lnTo>
                    <a:pt x="255" y="56"/>
                  </a:lnTo>
                  <a:lnTo>
                    <a:pt x="252" y="57"/>
                  </a:lnTo>
                  <a:lnTo>
                    <a:pt x="248" y="57"/>
                  </a:lnTo>
                  <a:lnTo>
                    <a:pt x="246" y="59"/>
                  </a:lnTo>
                  <a:lnTo>
                    <a:pt x="244" y="61"/>
                  </a:lnTo>
                  <a:lnTo>
                    <a:pt x="243" y="63"/>
                  </a:lnTo>
                  <a:lnTo>
                    <a:pt x="239" y="63"/>
                  </a:lnTo>
                  <a:lnTo>
                    <a:pt x="232" y="59"/>
                  </a:lnTo>
                  <a:lnTo>
                    <a:pt x="228" y="56"/>
                  </a:lnTo>
                  <a:lnTo>
                    <a:pt x="228" y="56"/>
                  </a:lnTo>
                  <a:lnTo>
                    <a:pt x="227" y="54"/>
                  </a:lnTo>
                  <a:lnTo>
                    <a:pt x="227" y="52"/>
                  </a:lnTo>
                  <a:lnTo>
                    <a:pt x="227" y="47"/>
                  </a:lnTo>
                  <a:lnTo>
                    <a:pt x="223" y="43"/>
                  </a:lnTo>
                  <a:lnTo>
                    <a:pt x="223" y="43"/>
                  </a:lnTo>
                  <a:lnTo>
                    <a:pt x="223" y="34"/>
                  </a:lnTo>
                  <a:lnTo>
                    <a:pt x="225" y="27"/>
                  </a:lnTo>
                  <a:lnTo>
                    <a:pt x="225" y="25"/>
                  </a:lnTo>
                  <a:lnTo>
                    <a:pt x="228" y="22"/>
                  </a:lnTo>
                  <a:lnTo>
                    <a:pt x="228" y="20"/>
                  </a:lnTo>
                  <a:lnTo>
                    <a:pt x="228" y="18"/>
                  </a:lnTo>
                  <a:lnTo>
                    <a:pt x="227" y="16"/>
                  </a:lnTo>
                  <a:lnTo>
                    <a:pt x="227" y="11"/>
                  </a:lnTo>
                  <a:lnTo>
                    <a:pt x="223" y="11"/>
                  </a:lnTo>
                  <a:lnTo>
                    <a:pt x="223" y="11"/>
                  </a:lnTo>
                  <a:lnTo>
                    <a:pt x="219" y="9"/>
                  </a:lnTo>
                  <a:lnTo>
                    <a:pt x="221" y="4"/>
                  </a:lnTo>
                  <a:lnTo>
                    <a:pt x="221" y="2"/>
                  </a:lnTo>
                  <a:lnTo>
                    <a:pt x="219" y="0"/>
                  </a:lnTo>
                  <a:lnTo>
                    <a:pt x="218" y="0"/>
                  </a:lnTo>
                  <a:lnTo>
                    <a:pt x="214" y="0"/>
                  </a:lnTo>
                  <a:lnTo>
                    <a:pt x="211" y="0"/>
                  </a:lnTo>
                </a:path>
              </a:pathLst>
            </a:custGeom>
            <a:no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1" name="Freeform 6011"/>
            <p:cNvSpPr>
              <a:spLocks/>
            </p:cNvSpPr>
            <p:nvPr/>
          </p:nvSpPr>
          <p:spPr bwMode="auto">
            <a:xfrm>
              <a:off x="1620" y="2407"/>
              <a:ext cx="23" cy="9"/>
            </a:xfrm>
            <a:custGeom>
              <a:avLst/>
              <a:gdLst/>
              <a:ahLst/>
              <a:cxnLst>
                <a:cxn ang="0">
                  <a:pos x="22" y="1"/>
                </a:cxn>
                <a:cxn ang="0">
                  <a:pos x="23" y="3"/>
                </a:cxn>
                <a:cxn ang="0">
                  <a:pos x="23" y="5"/>
                </a:cxn>
                <a:cxn ang="0">
                  <a:pos x="20" y="9"/>
                </a:cxn>
                <a:cxn ang="0">
                  <a:pos x="2" y="9"/>
                </a:cxn>
                <a:cxn ang="0">
                  <a:pos x="2" y="9"/>
                </a:cxn>
                <a:cxn ang="0">
                  <a:pos x="0" y="7"/>
                </a:cxn>
                <a:cxn ang="0">
                  <a:pos x="0" y="3"/>
                </a:cxn>
                <a:cxn ang="0">
                  <a:pos x="0" y="1"/>
                </a:cxn>
                <a:cxn ang="0">
                  <a:pos x="0" y="0"/>
                </a:cxn>
                <a:cxn ang="0">
                  <a:pos x="20" y="0"/>
                </a:cxn>
                <a:cxn ang="0">
                  <a:pos x="22" y="1"/>
                </a:cxn>
                <a:cxn ang="0">
                  <a:pos x="22" y="1"/>
                </a:cxn>
              </a:cxnLst>
              <a:rect l="0" t="0" r="r" b="b"/>
              <a:pathLst>
                <a:path w="23" h="9">
                  <a:moveTo>
                    <a:pt x="22" y="1"/>
                  </a:moveTo>
                  <a:lnTo>
                    <a:pt x="23" y="3"/>
                  </a:lnTo>
                  <a:lnTo>
                    <a:pt x="23" y="5"/>
                  </a:lnTo>
                  <a:lnTo>
                    <a:pt x="20" y="9"/>
                  </a:lnTo>
                  <a:lnTo>
                    <a:pt x="2" y="9"/>
                  </a:lnTo>
                  <a:lnTo>
                    <a:pt x="2" y="9"/>
                  </a:lnTo>
                  <a:lnTo>
                    <a:pt x="0" y="7"/>
                  </a:lnTo>
                  <a:lnTo>
                    <a:pt x="0" y="3"/>
                  </a:lnTo>
                  <a:lnTo>
                    <a:pt x="0" y="1"/>
                  </a:lnTo>
                  <a:lnTo>
                    <a:pt x="0" y="0"/>
                  </a:lnTo>
                  <a:lnTo>
                    <a:pt x="20" y="0"/>
                  </a:lnTo>
                  <a:lnTo>
                    <a:pt x="22" y="1"/>
                  </a:lnTo>
                  <a:lnTo>
                    <a:pt x="22"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2" name="Freeform 6012"/>
            <p:cNvSpPr>
              <a:spLocks/>
            </p:cNvSpPr>
            <p:nvPr/>
          </p:nvSpPr>
          <p:spPr bwMode="auto">
            <a:xfrm>
              <a:off x="1620" y="2407"/>
              <a:ext cx="23" cy="9"/>
            </a:xfrm>
            <a:custGeom>
              <a:avLst/>
              <a:gdLst/>
              <a:ahLst/>
              <a:cxnLst>
                <a:cxn ang="0">
                  <a:pos x="22" y="1"/>
                </a:cxn>
                <a:cxn ang="0">
                  <a:pos x="23" y="3"/>
                </a:cxn>
                <a:cxn ang="0">
                  <a:pos x="23" y="5"/>
                </a:cxn>
                <a:cxn ang="0">
                  <a:pos x="20" y="9"/>
                </a:cxn>
                <a:cxn ang="0">
                  <a:pos x="2" y="9"/>
                </a:cxn>
                <a:cxn ang="0">
                  <a:pos x="2" y="9"/>
                </a:cxn>
                <a:cxn ang="0">
                  <a:pos x="0" y="7"/>
                </a:cxn>
                <a:cxn ang="0">
                  <a:pos x="0" y="3"/>
                </a:cxn>
                <a:cxn ang="0">
                  <a:pos x="0" y="1"/>
                </a:cxn>
                <a:cxn ang="0">
                  <a:pos x="0" y="0"/>
                </a:cxn>
                <a:cxn ang="0">
                  <a:pos x="20" y="0"/>
                </a:cxn>
                <a:cxn ang="0">
                  <a:pos x="22" y="1"/>
                </a:cxn>
                <a:cxn ang="0">
                  <a:pos x="22" y="1"/>
                </a:cxn>
              </a:cxnLst>
              <a:rect l="0" t="0" r="r" b="b"/>
              <a:pathLst>
                <a:path w="23" h="9">
                  <a:moveTo>
                    <a:pt x="22" y="1"/>
                  </a:moveTo>
                  <a:lnTo>
                    <a:pt x="23" y="3"/>
                  </a:lnTo>
                  <a:lnTo>
                    <a:pt x="23" y="5"/>
                  </a:lnTo>
                  <a:lnTo>
                    <a:pt x="20" y="9"/>
                  </a:lnTo>
                  <a:lnTo>
                    <a:pt x="2" y="9"/>
                  </a:lnTo>
                  <a:lnTo>
                    <a:pt x="2" y="9"/>
                  </a:lnTo>
                  <a:lnTo>
                    <a:pt x="0" y="7"/>
                  </a:lnTo>
                  <a:lnTo>
                    <a:pt x="0" y="3"/>
                  </a:lnTo>
                  <a:lnTo>
                    <a:pt x="0" y="1"/>
                  </a:lnTo>
                  <a:lnTo>
                    <a:pt x="0" y="0"/>
                  </a:lnTo>
                  <a:lnTo>
                    <a:pt x="20" y="0"/>
                  </a:lnTo>
                  <a:lnTo>
                    <a:pt x="22" y="1"/>
                  </a:lnTo>
                  <a:lnTo>
                    <a:pt x="22"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3" name="Freeform 6013"/>
            <p:cNvSpPr>
              <a:spLocks/>
            </p:cNvSpPr>
            <p:nvPr/>
          </p:nvSpPr>
          <p:spPr bwMode="auto">
            <a:xfrm>
              <a:off x="1718" y="2492"/>
              <a:ext cx="1" cy="6"/>
            </a:xfrm>
            <a:custGeom>
              <a:avLst/>
              <a:gdLst/>
              <a:ahLst/>
              <a:cxnLst>
                <a:cxn ang="0">
                  <a:pos x="0" y="0"/>
                </a:cxn>
                <a:cxn ang="0">
                  <a:pos x="0" y="2"/>
                </a:cxn>
                <a:cxn ang="0">
                  <a:pos x="0" y="6"/>
                </a:cxn>
                <a:cxn ang="0">
                  <a:pos x="0" y="4"/>
                </a:cxn>
                <a:cxn ang="0">
                  <a:pos x="0" y="0"/>
                </a:cxn>
              </a:cxnLst>
              <a:rect l="0" t="0" r="r" b="b"/>
              <a:pathLst>
                <a:path h="6">
                  <a:moveTo>
                    <a:pt x="0" y="0"/>
                  </a:moveTo>
                  <a:lnTo>
                    <a:pt x="0" y="2"/>
                  </a:lnTo>
                  <a:lnTo>
                    <a:pt x="0" y="6"/>
                  </a:lnTo>
                  <a:lnTo>
                    <a:pt x="0" y="4"/>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4" name="Freeform 6014"/>
            <p:cNvSpPr>
              <a:spLocks/>
            </p:cNvSpPr>
            <p:nvPr/>
          </p:nvSpPr>
          <p:spPr bwMode="auto">
            <a:xfrm>
              <a:off x="1718" y="2492"/>
              <a:ext cx="1" cy="6"/>
            </a:xfrm>
            <a:custGeom>
              <a:avLst/>
              <a:gdLst/>
              <a:ahLst/>
              <a:cxnLst>
                <a:cxn ang="0">
                  <a:pos x="0" y="0"/>
                </a:cxn>
                <a:cxn ang="0">
                  <a:pos x="0" y="2"/>
                </a:cxn>
                <a:cxn ang="0">
                  <a:pos x="0" y="6"/>
                </a:cxn>
                <a:cxn ang="0">
                  <a:pos x="0" y="4"/>
                </a:cxn>
                <a:cxn ang="0">
                  <a:pos x="0" y="0"/>
                </a:cxn>
              </a:cxnLst>
              <a:rect l="0" t="0" r="r" b="b"/>
              <a:pathLst>
                <a:path h="6">
                  <a:moveTo>
                    <a:pt x="0" y="0"/>
                  </a:moveTo>
                  <a:lnTo>
                    <a:pt x="0" y="2"/>
                  </a:lnTo>
                  <a:lnTo>
                    <a:pt x="0" y="6"/>
                  </a:lnTo>
                  <a:lnTo>
                    <a:pt x="0" y="4"/>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5" name="Freeform 6015"/>
            <p:cNvSpPr>
              <a:spLocks/>
            </p:cNvSpPr>
            <p:nvPr/>
          </p:nvSpPr>
          <p:spPr bwMode="auto">
            <a:xfrm>
              <a:off x="1706" y="2441"/>
              <a:ext cx="9" cy="9"/>
            </a:xfrm>
            <a:custGeom>
              <a:avLst/>
              <a:gdLst/>
              <a:ahLst/>
              <a:cxnLst>
                <a:cxn ang="0">
                  <a:pos x="7" y="0"/>
                </a:cxn>
                <a:cxn ang="0">
                  <a:pos x="5" y="0"/>
                </a:cxn>
                <a:cxn ang="0">
                  <a:pos x="5" y="1"/>
                </a:cxn>
                <a:cxn ang="0">
                  <a:pos x="2" y="1"/>
                </a:cxn>
                <a:cxn ang="0">
                  <a:pos x="0" y="5"/>
                </a:cxn>
                <a:cxn ang="0">
                  <a:pos x="2" y="9"/>
                </a:cxn>
                <a:cxn ang="0">
                  <a:pos x="3" y="9"/>
                </a:cxn>
                <a:cxn ang="0">
                  <a:pos x="3" y="5"/>
                </a:cxn>
                <a:cxn ang="0">
                  <a:pos x="5" y="5"/>
                </a:cxn>
                <a:cxn ang="0">
                  <a:pos x="7" y="5"/>
                </a:cxn>
                <a:cxn ang="0">
                  <a:pos x="9" y="3"/>
                </a:cxn>
                <a:cxn ang="0">
                  <a:pos x="9" y="1"/>
                </a:cxn>
                <a:cxn ang="0">
                  <a:pos x="7" y="1"/>
                </a:cxn>
                <a:cxn ang="0">
                  <a:pos x="7" y="0"/>
                </a:cxn>
              </a:cxnLst>
              <a:rect l="0" t="0" r="r" b="b"/>
              <a:pathLst>
                <a:path w="9" h="9">
                  <a:moveTo>
                    <a:pt x="7" y="0"/>
                  </a:moveTo>
                  <a:lnTo>
                    <a:pt x="5" y="0"/>
                  </a:lnTo>
                  <a:lnTo>
                    <a:pt x="5" y="1"/>
                  </a:lnTo>
                  <a:lnTo>
                    <a:pt x="2" y="1"/>
                  </a:lnTo>
                  <a:lnTo>
                    <a:pt x="0" y="5"/>
                  </a:lnTo>
                  <a:lnTo>
                    <a:pt x="2" y="9"/>
                  </a:lnTo>
                  <a:lnTo>
                    <a:pt x="3" y="9"/>
                  </a:lnTo>
                  <a:lnTo>
                    <a:pt x="3" y="5"/>
                  </a:lnTo>
                  <a:lnTo>
                    <a:pt x="5" y="5"/>
                  </a:lnTo>
                  <a:lnTo>
                    <a:pt x="7" y="5"/>
                  </a:lnTo>
                  <a:lnTo>
                    <a:pt x="9" y="3"/>
                  </a:lnTo>
                  <a:lnTo>
                    <a:pt x="9" y="1"/>
                  </a:lnTo>
                  <a:lnTo>
                    <a:pt x="7" y="1"/>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6" name="Freeform 6016"/>
            <p:cNvSpPr>
              <a:spLocks/>
            </p:cNvSpPr>
            <p:nvPr/>
          </p:nvSpPr>
          <p:spPr bwMode="auto">
            <a:xfrm>
              <a:off x="1706" y="2441"/>
              <a:ext cx="9" cy="9"/>
            </a:xfrm>
            <a:custGeom>
              <a:avLst/>
              <a:gdLst/>
              <a:ahLst/>
              <a:cxnLst>
                <a:cxn ang="0">
                  <a:pos x="7" y="0"/>
                </a:cxn>
                <a:cxn ang="0">
                  <a:pos x="5" y="0"/>
                </a:cxn>
                <a:cxn ang="0">
                  <a:pos x="5" y="1"/>
                </a:cxn>
                <a:cxn ang="0">
                  <a:pos x="2" y="1"/>
                </a:cxn>
                <a:cxn ang="0">
                  <a:pos x="0" y="5"/>
                </a:cxn>
                <a:cxn ang="0">
                  <a:pos x="2" y="9"/>
                </a:cxn>
                <a:cxn ang="0">
                  <a:pos x="3" y="9"/>
                </a:cxn>
                <a:cxn ang="0">
                  <a:pos x="3" y="5"/>
                </a:cxn>
                <a:cxn ang="0">
                  <a:pos x="5" y="5"/>
                </a:cxn>
                <a:cxn ang="0">
                  <a:pos x="7" y="5"/>
                </a:cxn>
                <a:cxn ang="0">
                  <a:pos x="9" y="3"/>
                </a:cxn>
                <a:cxn ang="0">
                  <a:pos x="9" y="1"/>
                </a:cxn>
                <a:cxn ang="0">
                  <a:pos x="7" y="1"/>
                </a:cxn>
                <a:cxn ang="0">
                  <a:pos x="7" y="0"/>
                </a:cxn>
              </a:cxnLst>
              <a:rect l="0" t="0" r="r" b="b"/>
              <a:pathLst>
                <a:path w="9" h="9">
                  <a:moveTo>
                    <a:pt x="7" y="0"/>
                  </a:moveTo>
                  <a:lnTo>
                    <a:pt x="5" y="0"/>
                  </a:lnTo>
                  <a:lnTo>
                    <a:pt x="5" y="1"/>
                  </a:lnTo>
                  <a:lnTo>
                    <a:pt x="2" y="1"/>
                  </a:lnTo>
                  <a:lnTo>
                    <a:pt x="0" y="5"/>
                  </a:lnTo>
                  <a:lnTo>
                    <a:pt x="2" y="9"/>
                  </a:lnTo>
                  <a:lnTo>
                    <a:pt x="3" y="9"/>
                  </a:lnTo>
                  <a:lnTo>
                    <a:pt x="3" y="5"/>
                  </a:lnTo>
                  <a:lnTo>
                    <a:pt x="5" y="5"/>
                  </a:lnTo>
                  <a:lnTo>
                    <a:pt x="7" y="5"/>
                  </a:lnTo>
                  <a:lnTo>
                    <a:pt x="9" y="3"/>
                  </a:lnTo>
                  <a:lnTo>
                    <a:pt x="9" y="1"/>
                  </a:lnTo>
                  <a:lnTo>
                    <a:pt x="7" y="1"/>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7" name="Freeform 6017"/>
            <p:cNvSpPr>
              <a:spLocks/>
            </p:cNvSpPr>
            <p:nvPr/>
          </p:nvSpPr>
          <p:spPr bwMode="auto">
            <a:xfrm>
              <a:off x="302" y="2988"/>
              <a:ext cx="7" cy="8"/>
            </a:xfrm>
            <a:custGeom>
              <a:avLst/>
              <a:gdLst/>
              <a:ahLst/>
              <a:cxnLst>
                <a:cxn ang="0">
                  <a:pos x="3" y="2"/>
                </a:cxn>
                <a:cxn ang="0">
                  <a:pos x="3" y="2"/>
                </a:cxn>
                <a:cxn ang="0">
                  <a:pos x="3" y="4"/>
                </a:cxn>
                <a:cxn ang="0">
                  <a:pos x="7" y="6"/>
                </a:cxn>
                <a:cxn ang="0">
                  <a:pos x="5" y="8"/>
                </a:cxn>
                <a:cxn ang="0">
                  <a:pos x="3" y="6"/>
                </a:cxn>
                <a:cxn ang="0">
                  <a:pos x="1" y="6"/>
                </a:cxn>
                <a:cxn ang="0">
                  <a:pos x="0" y="4"/>
                </a:cxn>
                <a:cxn ang="0">
                  <a:pos x="0" y="0"/>
                </a:cxn>
                <a:cxn ang="0">
                  <a:pos x="3" y="2"/>
                </a:cxn>
              </a:cxnLst>
              <a:rect l="0" t="0" r="r" b="b"/>
              <a:pathLst>
                <a:path w="7" h="8">
                  <a:moveTo>
                    <a:pt x="3" y="2"/>
                  </a:moveTo>
                  <a:lnTo>
                    <a:pt x="3" y="2"/>
                  </a:lnTo>
                  <a:lnTo>
                    <a:pt x="3" y="4"/>
                  </a:lnTo>
                  <a:lnTo>
                    <a:pt x="7" y="6"/>
                  </a:lnTo>
                  <a:lnTo>
                    <a:pt x="5" y="8"/>
                  </a:lnTo>
                  <a:lnTo>
                    <a:pt x="3" y="6"/>
                  </a:lnTo>
                  <a:lnTo>
                    <a:pt x="1" y="6"/>
                  </a:lnTo>
                  <a:lnTo>
                    <a:pt x="0" y="4"/>
                  </a:lnTo>
                  <a:lnTo>
                    <a:pt x="0"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8" name="Freeform 6018"/>
            <p:cNvSpPr>
              <a:spLocks/>
            </p:cNvSpPr>
            <p:nvPr/>
          </p:nvSpPr>
          <p:spPr bwMode="auto">
            <a:xfrm>
              <a:off x="302" y="2988"/>
              <a:ext cx="7" cy="8"/>
            </a:xfrm>
            <a:custGeom>
              <a:avLst/>
              <a:gdLst/>
              <a:ahLst/>
              <a:cxnLst>
                <a:cxn ang="0">
                  <a:pos x="3" y="2"/>
                </a:cxn>
                <a:cxn ang="0">
                  <a:pos x="3" y="2"/>
                </a:cxn>
                <a:cxn ang="0">
                  <a:pos x="3" y="4"/>
                </a:cxn>
                <a:cxn ang="0">
                  <a:pos x="7" y="6"/>
                </a:cxn>
                <a:cxn ang="0">
                  <a:pos x="5" y="8"/>
                </a:cxn>
                <a:cxn ang="0">
                  <a:pos x="3" y="6"/>
                </a:cxn>
                <a:cxn ang="0">
                  <a:pos x="1" y="6"/>
                </a:cxn>
                <a:cxn ang="0">
                  <a:pos x="0" y="4"/>
                </a:cxn>
                <a:cxn ang="0">
                  <a:pos x="0" y="0"/>
                </a:cxn>
                <a:cxn ang="0">
                  <a:pos x="3" y="2"/>
                </a:cxn>
              </a:cxnLst>
              <a:rect l="0" t="0" r="r" b="b"/>
              <a:pathLst>
                <a:path w="7" h="8">
                  <a:moveTo>
                    <a:pt x="3" y="2"/>
                  </a:moveTo>
                  <a:lnTo>
                    <a:pt x="3" y="2"/>
                  </a:lnTo>
                  <a:lnTo>
                    <a:pt x="3" y="4"/>
                  </a:lnTo>
                  <a:lnTo>
                    <a:pt x="7" y="6"/>
                  </a:lnTo>
                  <a:lnTo>
                    <a:pt x="5" y="8"/>
                  </a:lnTo>
                  <a:lnTo>
                    <a:pt x="3" y="6"/>
                  </a:lnTo>
                  <a:lnTo>
                    <a:pt x="1" y="6"/>
                  </a:lnTo>
                  <a:lnTo>
                    <a:pt x="0" y="4"/>
                  </a:lnTo>
                  <a:lnTo>
                    <a:pt x="0"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199" name="Freeform 6019"/>
            <p:cNvSpPr>
              <a:spLocks/>
            </p:cNvSpPr>
            <p:nvPr/>
          </p:nvSpPr>
          <p:spPr bwMode="auto">
            <a:xfrm>
              <a:off x="271" y="2976"/>
              <a:ext cx="2" cy="3"/>
            </a:xfrm>
            <a:custGeom>
              <a:avLst/>
              <a:gdLst/>
              <a:ahLst/>
              <a:cxnLst>
                <a:cxn ang="0">
                  <a:pos x="0" y="0"/>
                </a:cxn>
                <a:cxn ang="0">
                  <a:pos x="0" y="0"/>
                </a:cxn>
                <a:cxn ang="0">
                  <a:pos x="0" y="0"/>
                </a:cxn>
                <a:cxn ang="0">
                  <a:pos x="2" y="0"/>
                </a:cxn>
                <a:cxn ang="0">
                  <a:pos x="2" y="2"/>
                </a:cxn>
                <a:cxn ang="0">
                  <a:pos x="2" y="3"/>
                </a:cxn>
                <a:cxn ang="0">
                  <a:pos x="0" y="2"/>
                </a:cxn>
                <a:cxn ang="0">
                  <a:pos x="0" y="0"/>
                </a:cxn>
              </a:cxnLst>
              <a:rect l="0" t="0" r="r" b="b"/>
              <a:pathLst>
                <a:path w="2" h="3">
                  <a:moveTo>
                    <a:pt x="0" y="0"/>
                  </a:moveTo>
                  <a:lnTo>
                    <a:pt x="0" y="0"/>
                  </a:lnTo>
                  <a:lnTo>
                    <a:pt x="0" y="0"/>
                  </a:lnTo>
                  <a:lnTo>
                    <a:pt x="2" y="0"/>
                  </a:lnTo>
                  <a:lnTo>
                    <a:pt x="2" y="2"/>
                  </a:lnTo>
                  <a:lnTo>
                    <a:pt x="2" y="3"/>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0" name="Freeform 6020"/>
            <p:cNvSpPr>
              <a:spLocks/>
            </p:cNvSpPr>
            <p:nvPr/>
          </p:nvSpPr>
          <p:spPr bwMode="auto">
            <a:xfrm>
              <a:off x="271" y="2976"/>
              <a:ext cx="2" cy="3"/>
            </a:xfrm>
            <a:custGeom>
              <a:avLst/>
              <a:gdLst/>
              <a:ahLst/>
              <a:cxnLst>
                <a:cxn ang="0">
                  <a:pos x="0" y="0"/>
                </a:cxn>
                <a:cxn ang="0">
                  <a:pos x="0" y="0"/>
                </a:cxn>
                <a:cxn ang="0">
                  <a:pos x="0" y="0"/>
                </a:cxn>
                <a:cxn ang="0">
                  <a:pos x="2" y="0"/>
                </a:cxn>
                <a:cxn ang="0">
                  <a:pos x="2" y="2"/>
                </a:cxn>
                <a:cxn ang="0">
                  <a:pos x="2" y="3"/>
                </a:cxn>
                <a:cxn ang="0">
                  <a:pos x="0" y="2"/>
                </a:cxn>
                <a:cxn ang="0">
                  <a:pos x="0" y="0"/>
                </a:cxn>
              </a:cxnLst>
              <a:rect l="0" t="0" r="r" b="b"/>
              <a:pathLst>
                <a:path w="2" h="3">
                  <a:moveTo>
                    <a:pt x="0" y="0"/>
                  </a:moveTo>
                  <a:lnTo>
                    <a:pt x="0" y="0"/>
                  </a:lnTo>
                  <a:lnTo>
                    <a:pt x="0" y="0"/>
                  </a:lnTo>
                  <a:lnTo>
                    <a:pt x="2" y="0"/>
                  </a:lnTo>
                  <a:lnTo>
                    <a:pt x="2" y="2"/>
                  </a:lnTo>
                  <a:lnTo>
                    <a:pt x="2" y="3"/>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1" name="Freeform 6021"/>
            <p:cNvSpPr>
              <a:spLocks/>
            </p:cNvSpPr>
            <p:nvPr/>
          </p:nvSpPr>
          <p:spPr bwMode="auto">
            <a:xfrm>
              <a:off x="366" y="2985"/>
              <a:ext cx="2" cy="3"/>
            </a:xfrm>
            <a:custGeom>
              <a:avLst/>
              <a:gdLst/>
              <a:ahLst/>
              <a:cxnLst>
                <a:cxn ang="0">
                  <a:pos x="0" y="2"/>
                </a:cxn>
                <a:cxn ang="0">
                  <a:pos x="2" y="2"/>
                </a:cxn>
                <a:cxn ang="0">
                  <a:pos x="2" y="3"/>
                </a:cxn>
                <a:cxn ang="0">
                  <a:pos x="0" y="3"/>
                </a:cxn>
                <a:cxn ang="0">
                  <a:pos x="0" y="0"/>
                </a:cxn>
                <a:cxn ang="0">
                  <a:pos x="0" y="2"/>
                </a:cxn>
                <a:cxn ang="0">
                  <a:pos x="0" y="2"/>
                </a:cxn>
                <a:cxn ang="0">
                  <a:pos x="0" y="0"/>
                </a:cxn>
                <a:cxn ang="0">
                  <a:pos x="0" y="2"/>
                </a:cxn>
              </a:cxnLst>
              <a:rect l="0" t="0" r="r" b="b"/>
              <a:pathLst>
                <a:path w="2" h="3">
                  <a:moveTo>
                    <a:pt x="0" y="2"/>
                  </a:moveTo>
                  <a:lnTo>
                    <a:pt x="2" y="2"/>
                  </a:lnTo>
                  <a:lnTo>
                    <a:pt x="2" y="3"/>
                  </a:lnTo>
                  <a:lnTo>
                    <a:pt x="0" y="3"/>
                  </a:lnTo>
                  <a:lnTo>
                    <a:pt x="0" y="0"/>
                  </a:lnTo>
                  <a:lnTo>
                    <a:pt x="0" y="2"/>
                  </a:lnTo>
                  <a:lnTo>
                    <a:pt x="0" y="2"/>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2" name="Freeform 6022"/>
            <p:cNvSpPr>
              <a:spLocks/>
            </p:cNvSpPr>
            <p:nvPr/>
          </p:nvSpPr>
          <p:spPr bwMode="auto">
            <a:xfrm>
              <a:off x="366" y="2985"/>
              <a:ext cx="2" cy="3"/>
            </a:xfrm>
            <a:custGeom>
              <a:avLst/>
              <a:gdLst/>
              <a:ahLst/>
              <a:cxnLst>
                <a:cxn ang="0">
                  <a:pos x="0" y="2"/>
                </a:cxn>
                <a:cxn ang="0">
                  <a:pos x="2" y="2"/>
                </a:cxn>
                <a:cxn ang="0">
                  <a:pos x="2" y="3"/>
                </a:cxn>
                <a:cxn ang="0">
                  <a:pos x="0" y="3"/>
                </a:cxn>
                <a:cxn ang="0">
                  <a:pos x="0" y="0"/>
                </a:cxn>
                <a:cxn ang="0">
                  <a:pos x="0" y="2"/>
                </a:cxn>
                <a:cxn ang="0">
                  <a:pos x="0" y="2"/>
                </a:cxn>
                <a:cxn ang="0">
                  <a:pos x="0" y="0"/>
                </a:cxn>
                <a:cxn ang="0">
                  <a:pos x="0" y="2"/>
                </a:cxn>
              </a:cxnLst>
              <a:rect l="0" t="0" r="r" b="b"/>
              <a:pathLst>
                <a:path w="2" h="3">
                  <a:moveTo>
                    <a:pt x="0" y="2"/>
                  </a:moveTo>
                  <a:lnTo>
                    <a:pt x="2" y="2"/>
                  </a:lnTo>
                  <a:lnTo>
                    <a:pt x="2" y="3"/>
                  </a:lnTo>
                  <a:lnTo>
                    <a:pt x="0" y="3"/>
                  </a:lnTo>
                  <a:lnTo>
                    <a:pt x="0" y="0"/>
                  </a:lnTo>
                  <a:lnTo>
                    <a:pt x="0" y="2"/>
                  </a:lnTo>
                  <a:lnTo>
                    <a:pt x="0" y="2"/>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3" name="Line 6023"/>
            <p:cNvSpPr>
              <a:spLocks noChangeShapeType="1"/>
            </p:cNvSpPr>
            <p:nvPr/>
          </p:nvSpPr>
          <p:spPr bwMode="auto">
            <a:xfrm>
              <a:off x="375" y="2965"/>
              <a:ext cx="1" cy="1"/>
            </a:xfrm>
            <a:prstGeom prst="line">
              <a:avLst/>
            </a:pr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4" name="Line 6024"/>
            <p:cNvSpPr>
              <a:spLocks noChangeShapeType="1"/>
            </p:cNvSpPr>
            <p:nvPr/>
          </p:nvSpPr>
          <p:spPr bwMode="auto">
            <a:xfrm>
              <a:off x="375" y="2965"/>
              <a:ext cx="1" cy="1"/>
            </a:xfrm>
            <a:prstGeom prst="line">
              <a:avLst/>
            </a:pr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5" name="Freeform 6025"/>
            <p:cNvSpPr>
              <a:spLocks/>
            </p:cNvSpPr>
            <p:nvPr/>
          </p:nvSpPr>
          <p:spPr bwMode="auto">
            <a:xfrm>
              <a:off x="357" y="2937"/>
              <a:ext cx="3" cy="3"/>
            </a:xfrm>
            <a:custGeom>
              <a:avLst/>
              <a:gdLst/>
              <a:ahLst/>
              <a:cxnLst>
                <a:cxn ang="0">
                  <a:pos x="2" y="0"/>
                </a:cxn>
                <a:cxn ang="0">
                  <a:pos x="0" y="1"/>
                </a:cxn>
                <a:cxn ang="0">
                  <a:pos x="0" y="1"/>
                </a:cxn>
                <a:cxn ang="0">
                  <a:pos x="0" y="3"/>
                </a:cxn>
                <a:cxn ang="0">
                  <a:pos x="2" y="1"/>
                </a:cxn>
                <a:cxn ang="0">
                  <a:pos x="3" y="1"/>
                </a:cxn>
                <a:cxn ang="0">
                  <a:pos x="3" y="0"/>
                </a:cxn>
                <a:cxn ang="0">
                  <a:pos x="2" y="0"/>
                </a:cxn>
              </a:cxnLst>
              <a:rect l="0" t="0" r="r" b="b"/>
              <a:pathLst>
                <a:path w="3" h="3">
                  <a:moveTo>
                    <a:pt x="2" y="0"/>
                  </a:moveTo>
                  <a:lnTo>
                    <a:pt x="0" y="1"/>
                  </a:lnTo>
                  <a:lnTo>
                    <a:pt x="0" y="1"/>
                  </a:lnTo>
                  <a:lnTo>
                    <a:pt x="0" y="3"/>
                  </a:lnTo>
                  <a:lnTo>
                    <a:pt x="2" y="1"/>
                  </a:lnTo>
                  <a:lnTo>
                    <a:pt x="3" y="1"/>
                  </a:lnTo>
                  <a:lnTo>
                    <a:pt x="3" y="0"/>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6" name="Freeform 6026"/>
            <p:cNvSpPr>
              <a:spLocks/>
            </p:cNvSpPr>
            <p:nvPr/>
          </p:nvSpPr>
          <p:spPr bwMode="auto">
            <a:xfrm>
              <a:off x="357" y="2937"/>
              <a:ext cx="3" cy="3"/>
            </a:xfrm>
            <a:custGeom>
              <a:avLst/>
              <a:gdLst/>
              <a:ahLst/>
              <a:cxnLst>
                <a:cxn ang="0">
                  <a:pos x="2" y="0"/>
                </a:cxn>
                <a:cxn ang="0">
                  <a:pos x="0" y="1"/>
                </a:cxn>
                <a:cxn ang="0">
                  <a:pos x="0" y="1"/>
                </a:cxn>
                <a:cxn ang="0">
                  <a:pos x="0" y="3"/>
                </a:cxn>
                <a:cxn ang="0">
                  <a:pos x="2" y="1"/>
                </a:cxn>
                <a:cxn ang="0">
                  <a:pos x="3" y="1"/>
                </a:cxn>
                <a:cxn ang="0">
                  <a:pos x="3" y="0"/>
                </a:cxn>
                <a:cxn ang="0">
                  <a:pos x="2" y="0"/>
                </a:cxn>
              </a:cxnLst>
              <a:rect l="0" t="0" r="r" b="b"/>
              <a:pathLst>
                <a:path w="3" h="3">
                  <a:moveTo>
                    <a:pt x="2" y="0"/>
                  </a:moveTo>
                  <a:lnTo>
                    <a:pt x="0" y="1"/>
                  </a:lnTo>
                  <a:lnTo>
                    <a:pt x="0" y="1"/>
                  </a:lnTo>
                  <a:lnTo>
                    <a:pt x="0" y="3"/>
                  </a:lnTo>
                  <a:lnTo>
                    <a:pt x="2" y="1"/>
                  </a:lnTo>
                  <a:lnTo>
                    <a:pt x="3" y="1"/>
                  </a:lnTo>
                  <a:lnTo>
                    <a:pt x="3" y="0"/>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7" name="Freeform 6027"/>
            <p:cNvSpPr>
              <a:spLocks/>
            </p:cNvSpPr>
            <p:nvPr/>
          </p:nvSpPr>
          <p:spPr bwMode="auto">
            <a:xfrm>
              <a:off x="451" y="2963"/>
              <a:ext cx="2" cy="2"/>
            </a:xfrm>
            <a:custGeom>
              <a:avLst/>
              <a:gdLst/>
              <a:ahLst/>
              <a:cxnLst>
                <a:cxn ang="0">
                  <a:pos x="0" y="0"/>
                </a:cxn>
                <a:cxn ang="0">
                  <a:pos x="0" y="0"/>
                </a:cxn>
                <a:cxn ang="0">
                  <a:pos x="0" y="2"/>
                </a:cxn>
                <a:cxn ang="0">
                  <a:pos x="0" y="2"/>
                </a:cxn>
                <a:cxn ang="0">
                  <a:pos x="2" y="0"/>
                </a:cxn>
                <a:cxn ang="0">
                  <a:pos x="0" y="0"/>
                </a:cxn>
                <a:cxn ang="0">
                  <a:pos x="0" y="0"/>
                </a:cxn>
              </a:cxnLst>
              <a:rect l="0" t="0" r="r" b="b"/>
              <a:pathLst>
                <a:path w="2" h="2">
                  <a:moveTo>
                    <a:pt x="0" y="0"/>
                  </a:moveTo>
                  <a:lnTo>
                    <a:pt x="0" y="0"/>
                  </a:lnTo>
                  <a:lnTo>
                    <a:pt x="0" y="2"/>
                  </a:lnTo>
                  <a:lnTo>
                    <a:pt x="0" y="2"/>
                  </a:lnTo>
                  <a:lnTo>
                    <a:pt x="2" y="0"/>
                  </a:lnTo>
                  <a:lnTo>
                    <a:pt x="0"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8" name="Freeform 6028"/>
            <p:cNvSpPr>
              <a:spLocks/>
            </p:cNvSpPr>
            <p:nvPr/>
          </p:nvSpPr>
          <p:spPr bwMode="auto">
            <a:xfrm>
              <a:off x="451" y="2963"/>
              <a:ext cx="2" cy="2"/>
            </a:xfrm>
            <a:custGeom>
              <a:avLst/>
              <a:gdLst/>
              <a:ahLst/>
              <a:cxnLst>
                <a:cxn ang="0">
                  <a:pos x="0" y="0"/>
                </a:cxn>
                <a:cxn ang="0">
                  <a:pos x="0" y="0"/>
                </a:cxn>
                <a:cxn ang="0">
                  <a:pos x="0" y="2"/>
                </a:cxn>
                <a:cxn ang="0">
                  <a:pos x="0" y="2"/>
                </a:cxn>
                <a:cxn ang="0">
                  <a:pos x="2" y="0"/>
                </a:cxn>
                <a:cxn ang="0">
                  <a:pos x="0" y="0"/>
                </a:cxn>
                <a:cxn ang="0">
                  <a:pos x="0" y="0"/>
                </a:cxn>
              </a:cxnLst>
              <a:rect l="0" t="0" r="r" b="b"/>
              <a:pathLst>
                <a:path w="2" h="2">
                  <a:moveTo>
                    <a:pt x="0" y="0"/>
                  </a:moveTo>
                  <a:lnTo>
                    <a:pt x="0" y="0"/>
                  </a:lnTo>
                  <a:lnTo>
                    <a:pt x="0" y="2"/>
                  </a:lnTo>
                  <a:lnTo>
                    <a:pt x="0" y="2"/>
                  </a:lnTo>
                  <a:lnTo>
                    <a:pt x="2" y="0"/>
                  </a:lnTo>
                  <a:lnTo>
                    <a:pt x="0"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09" name="Freeform 6029"/>
            <p:cNvSpPr>
              <a:spLocks/>
            </p:cNvSpPr>
            <p:nvPr/>
          </p:nvSpPr>
          <p:spPr bwMode="auto">
            <a:xfrm>
              <a:off x="444" y="3060"/>
              <a:ext cx="1" cy="2"/>
            </a:xfrm>
            <a:custGeom>
              <a:avLst/>
              <a:gdLst/>
              <a:ahLst/>
              <a:cxnLst>
                <a:cxn ang="0">
                  <a:pos x="0" y="2"/>
                </a:cxn>
                <a:cxn ang="0">
                  <a:pos x="0" y="0"/>
                </a:cxn>
                <a:cxn ang="0">
                  <a:pos x="0" y="0"/>
                </a:cxn>
                <a:cxn ang="0">
                  <a:pos x="0" y="2"/>
                </a:cxn>
                <a:cxn ang="0">
                  <a:pos x="0" y="2"/>
                </a:cxn>
                <a:cxn ang="0">
                  <a:pos x="0" y="0"/>
                </a:cxn>
                <a:cxn ang="0">
                  <a:pos x="0" y="0"/>
                </a:cxn>
                <a:cxn ang="0">
                  <a:pos x="0" y="2"/>
                </a:cxn>
              </a:cxnLst>
              <a:rect l="0" t="0" r="r" b="b"/>
              <a:pathLst>
                <a:path h="2">
                  <a:moveTo>
                    <a:pt x="0" y="2"/>
                  </a:moveTo>
                  <a:lnTo>
                    <a:pt x="0" y="0"/>
                  </a:lnTo>
                  <a:lnTo>
                    <a:pt x="0" y="0"/>
                  </a:lnTo>
                  <a:lnTo>
                    <a:pt x="0" y="2"/>
                  </a:lnTo>
                  <a:lnTo>
                    <a:pt x="0" y="2"/>
                  </a:lnTo>
                  <a:lnTo>
                    <a:pt x="0" y="0"/>
                  </a:lnTo>
                  <a:lnTo>
                    <a:pt x="0"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0" name="Freeform 6030"/>
            <p:cNvSpPr>
              <a:spLocks/>
            </p:cNvSpPr>
            <p:nvPr/>
          </p:nvSpPr>
          <p:spPr bwMode="auto">
            <a:xfrm>
              <a:off x="444" y="3060"/>
              <a:ext cx="1" cy="2"/>
            </a:xfrm>
            <a:custGeom>
              <a:avLst/>
              <a:gdLst/>
              <a:ahLst/>
              <a:cxnLst>
                <a:cxn ang="0">
                  <a:pos x="0" y="2"/>
                </a:cxn>
                <a:cxn ang="0">
                  <a:pos x="0" y="0"/>
                </a:cxn>
                <a:cxn ang="0">
                  <a:pos x="0" y="0"/>
                </a:cxn>
                <a:cxn ang="0">
                  <a:pos x="0" y="2"/>
                </a:cxn>
                <a:cxn ang="0">
                  <a:pos x="0" y="2"/>
                </a:cxn>
                <a:cxn ang="0">
                  <a:pos x="0" y="0"/>
                </a:cxn>
                <a:cxn ang="0">
                  <a:pos x="0" y="0"/>
                </a:cxn>
                <a:cxn ang="0">
                  <a:pos x="0" y="2"/>
                </a:cxn>
              </a:cxnLst>
              <a:rect l="0" t="0" r="r" b="b"/>
              <a:pathLst>
                <a:path h="2">
                  <a:moveTo>
                    <a:pt x="0" y="2"/>
                  </a:moveTo>
                  <a:lnTo>
                    <a:pt x="0" y="0"/>
                  </a:lnTo>
                  <a:lnTo>
                    <a:pt x="0" y="0"/>
                  </a:lnTo>
                  <a:lnTo>
                    <a:pt x="0" y="2"/>
                  </a:lnTo>
                  <a:lnTo>
                    <a:pt x="0" y="2"/>
                  </a:lnTo>
                  <a:lnTo>
                    <a:pt x="0" y="0"/>
                  </a:lnTo>
                  <a:lnTo>
                    <a:pt x="0"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1" name="Freeform 6031"/>
            <p:cNvSpPr>
              <a:spLocks/>
            </p:cNvSpPr>
            <p:nvPr/>
          </p:nvSpPr>
          <p:spPr bwMode="auto">
            <a:xfrm>
              <a:off x="446" y="3024"/>
              <a:ext cx="2" cy="2"/>
            </a:xfrm>
            <a:custGeom>
              <a:avLst/>
              <a:gdLst/>
              <a:ahLst/>
              <a:cxnLst>
                <a:cxn ang="0">
                  <a:pos x="0" y="2"/>
                </a:cxn>
                <a:cxn ang="0">
                  <a:pos x="2" y="2"/>
                </a:cxn>
                <a:cxn ang="0">
                  <a:pos x="2" y="0"/>
                </a:cxn>
                <a:cxn ang="0">
                  <a:pos x="2" y="0"/>
                </a:cxn>
                <a:cxn ang="0">
                  <a:pos x="2" y="0"/>
                </a:cxn>
                <a:cxn ang="0">
                  <a:pos x="0" y="2"/>
                </a:cxn>
              </a:cxnLst>
              <a:rect l="0" t="0" r="r" b="b"/>
              <a:pathLst>
                <a:path w="2" h="2">
                  <a:moveTo>
                    <a:pt x="0" y="2"/>
                  </a:moveTo>
                  <a:lnTo>
                    <a:pt x="2" y="2"/>
                  </a:lnTo>
                  <a:lnTo>
                    <a:pt x="2" y="0"/>
                  </a:lnTo>
                  <a:lnTo>
                    <a:pt x="2" y="0"/>
                  </a:lnTo>
                  <a:lnTo>
                    <a:pt x="2" y="0"/>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2" name="Freeform 6032"/>
            <p:cNvSpPr>
              <a:spLocks/>
            </p:cNvSpPr>
            <p:nvPr/>
          </p:nvSpPr>
          <p:spPr bwMode="auto">
            <a:xfrm>
              <a:off x="446" y="3024"/>
              <a:ext cx="2" cy="2"/>
            </a:xfrm>
            <a:custGeom>
              <a:avLst/>
              <a:gdLst/>
              <a:ahLst/>
              <a:cxnLst>
                <a:cxn ang="0">
                  <a:pos x="0" y="2"/>
                </a:cxn>
                <a:cxn ang="0">
                  <a:pos x="2" y="2"/>
                </a:cxn>
                <a:cxn ang="0">
                  <a:pos x="2" y="0"/>
                </a:cxn>
                <a:cxn ang="0">
                  <a:pos x="2" y="0"/>
                </a:cxn>
                <a:cxn ang="0">
                  <a:pos x="2" y="0"/>
                </a:cxn>
                <a:cxn ang="0">
                  <a:pos x="0" y="2"/>
                </a:cxn>
              </a:cxnLst>
              <a:rect l="0" t="0" r="r" b="b"/>
              <a:pathLst>
                <a:path w="2" h="2">
                  <a:moveTo>
                    <a:pt x="0" y="2"/>
                  </a:moveTo>
                  <a:lnTo>
                    <a:pt x="2" y="2"/>
                  </a:lnTo>
                  <a:lnTo>
                    <a:pt x="2" y="0"/>
                  </a:lnTo>
                  <a:lnTo>
                    <a:pt x="2" y="0"/>
                  </a:lnTo>
                  <a:lnTo>
                    <a:pt x="2" y="0"/>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3" name="Freeform 6033"/>
            <p:cNvSpPr>
              <a:spLocks/>
            </p:cNvSpPr>
            <p:nvPr/>
          </p:nvSpPr>
          <p:spPr bwMode="auto">
            <a:xfrm>
              <a:off x="373" y="3028"/>
              <a:ext cx="2" cy="1"/>
            </a:xfrm>
            <a:custGeom>
              <a:avLst/>
              <a:gdLst/>
              <a:ahLst/>
              <a:cxnLst>
                <a:cxn ang="0">
                  <a:pos x="2" y="0"/>
                </a:cxn>
                <a:cxn ang="0">
                  <a:pos x="2" y="0"/>
                </a:cxn>
                <a:cxn ang="0">
                  <a:pos x="0" y="1"/>
                </a:cxn>
                <a:cxn ang="0">
                  <a:pos x="2" y="1"/>
                </a:cxn>
                <a:cxn ang="0">
                  <a:pos x="2" y="1"/>
                </a:cxn>
                <a:cxn ang="0">
                  <a:pos x="2" y="0"/>
                </a:cxn>
              </a:cxnLst>
              <a:rect l="0" t="0" r="r" b="b"/>
              <a:pathLst>
                <a:path w="2" h="1">
                  <a:moveTo>
                    <a:pt x="2" y="0"/>
                  </a:moveTo>
                  <a:lnTo>
                    <a:pt x="2" y="0"/>
                  </a:lnTo>
                  <a:lnTo>
                    <a:pt x="0" y="1"/>
                  </a:lnTo>
                  <a:lnTo>
                    <a:pt x="2" y="1"/>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4" name="Freeform 6034"/>
            <p:cNvSpPr>
              <a:spLocks/>
            </p:cNvSpPr>
            <p:nvPr/>
          </p:nvSpPr>
          <p:spPr bwMode="auto">
            <a:xfrm>
              <a:off x="373" y="3028"/>
              <a:ext cx="2" cy="1"/>
            </a:xfrm>
            <a:custGeom>
              <a:avLst/>
              <a:gdLst/>
              <a:ahLst/>
              <a:cxnLst>
                <a:cxn ang="0">
                  <a:pos x="2" y="0"/>
                </a:cxn>
                <a:cxn ang="0">
                  <a:pos x="2" y="0"/>
                </a:cxn>
                <a:cxn ang="0">
                  <a:pos x="0" y="1"/>
                </a:cxn>
                <a:cxn ang="0">
                  <a:pos x="2" y="1"/>
                </a:cxn>
                <a:cxn ang="0">
                  <a:pos x="2" y="1"/>
                </a:cxn>
                <a:cxn ang="0">
                  <a:pos x="2" y="0"/>
                </a:cxn>
              </a:cxnLst>
              <a:rect l="0" t="0" r="r" b="b"/>
              <a:pathLst>
                <a:path w="2" h="1">
                  <a:moveTo>
                    <a:pt x="2" y="0"/>
                  </a:moveTo>
                  <a:lnTo>
                    <a:pt x="2" y="0"/>
                  </a:lnTo>
                  <a:lnTo>
                    <a:pt x="0" y="1"/>
                  </a:lnTo>
                  <a:lnTo>
                    <a:pt x="2" y="1"/>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5" name="Freeform 6035"/>
            <p:cNvSpPr>
              <a:spLocks/>
            </p:cNvSpPr>
            <p:nvPr/>
          </p:nvSpPr>
          <p:spPr bwMode="auto">
            <a:xfrm>
              <a:off x="525" y="3056"/>
              <a:ext cx="1" cy="2"/>
            </a:xfrm>
            <a:custGeom>
              <a:avLst/>
              <a:gdLst/>
              <a:ahLst/>
              <a:cxnLst>
                <a:cxn ang="0">
                  <a:pos x="0" y="0"/>
                </a:cxn>
                <a:cxn ang="0">
                  <a:pos x="0" y="0"/>
                </a:cxn>
                <a:cxn ang="0">
                  <a:pos x="0" y="2"/>
                </a:cxn>
                <a:cxn ang="0">
                  <a:pos x="0" y="2"/>
                </a:cxn>
                <a:cxn ang="0">
                  <a:pos x="1" y="2"/>
                </a:cxn>
                <a:cxn ang="0">
                  <a:pos x="1" y="0"/>
                </a:cxn>
                <a:cxn ang="0">
                  <a:pos x="0" y="0"/>
                </a:cxn>
              </a:cxnLst>
              <a:rect l="0" t="0" r="r" b="b"/>
              <a:pathLst>
                <a:path w="1" h="2">
                  <a:moveTo>
                    <a:pt x="0" y="0"/>
                  </a:moveTo>
                  <a:lnTo>
                    <a:pt x="0" y="0"/>
                  </a:lnTo>
                  <a:lnTo>
                    <a:pt x="0" y="2"/>
                  </a:lnTo>
                  <a:lnTo>
                    <a:pt x="0" y="2"/>
                  </a:lnTo>
                  <a:lnTo>
                    <a:pt x="1" y="2"/>
                  </a:lnTo>
                  <a:lnTo>
                    <a:pt x="1"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6" name="Freeform 6036"/>
            <p:cNvSpPr>
              <a:spLocks/>
            </p:cNvSpPr>
            <p:nvPr/>
          </p:nvSpPr>
          <p:spPr bwMode="auto">
            <a:xfrm>
              <a:off x="525" y="3056"/>
              <a:ext cx="1" cy="2"/>
            </a:xfrm>
            <a:custGeom>
              <a:avLst/>
              <a:gdLst/>
              <a:ahLst/>
              <a:cxnLst>
                <a:cxn ang="0">
                  <a:pos x="0" y="0"/>
                </a:cxn>
                <a:cxn ang="0">
                  <a:pos x="0" y="0"/>
                </a:cxn>
                <a:cxn ang="0">
                  <a:pos x="0" y="2"/>
                </a:cxn>
                <a:cxn ang="0">
                  <a:pos x="0" y="2"/>
                </a:cxn>
                <a:cxn ang="0">
                  <a:pos x="1" y="2"/>
                </a:cxn>
                <a:cxn ang="0">
                  <a:pos x="1" y="0"/>
                </a:cxn>
                <a:cxn ang="0">
                  <a:pos x="0" y="0"/>
                </a:cxn>
              </a:cxnLst>
              <a:rect l="0" t="0" r="r" b="b"/>
              <a:pathLst>
                <a:path w="1" h="2">
                  <a:moveTo>
                    <a:pt x="0" y="0"/>
                  </a:moveTo>
                  <a:lnTo>
                    <a:pt x="0" y="0"/>
                  </a:lnTo>
                  <a:lnTo>
                    <a:pt x="0" y="2"/>
                  </a:lnTo>
                  <a:lnTo>
                    <a:pt x="0" y="2"/>
                  </a:lnTo>
                  <a:lnTo>
                    <a:pt x="1" y="2"/>
                  </a:lnTo>
                  <a:lnTo>
                    <a:pt x="1"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7" name="Rectangle 6037"/>
            <p:cNvSpPr>
              <a:spLocks noChangeArrowheads="1"/>
            </p:cNvSpPr>
            <p:nvPr/>
          </p:nvSpPr>
          <p:spPr bwMode="auto">
            <a:xfrm>
              <a:off x="500" y="3085"/>
              <a:ext cx="1" cy="1"/>
            </a:xfrm>
            <a:prstGeom prst="rect">
              <a:avLst/>
            </a:prstGeom>
            <a:grpFill/>
            <a:ln w="127">
              <a:solidFill>
                <a:schemeClr val="bg1"/>
              </a:solidFill>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8" name="Rectangle 6038"/>
            <p:cNvSpPr>
              <a:spLocks noChangeArrowheads="1"/>
            </p:cNvSpPr>
            <p:nvPr/>
          </p:nvSpPr>
          <p:spPr bwMode="auto">
            <a:xfrm>
              <a:off x="500" y="3085"/>
              <a:ext cx="1" cy="1"/>
            </a:xfrm>
            <a:prstGeom prst="rect">
              <a:avLst/>
            </a:prstGeom>
            <a:grpFill/>
            <a:ln w="127">
              <a:solidFill>
                <a:schemeClr val="bg1"/>
              </a:solidFill>
              <a:prstDash val="solid"/>
              <a:miter lim="800000"/>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19" name="Freeform 6039"/>
            <p:cNvSpPr>
              <a:spLocks/>
            </p:cNvSpPr>
            <p:nvPr/>
          </p:nvSpPr>
          <p:spPr bwMode="auto">
            <a:xfrm>
              <a:off x="455" y="2846"/>
              <a:ext cx="2" cy="3"/>
            </a:xfrm>
            <a:custGeom>
              <a:avLst/>
              <a:gdLst/>
              <a:ahLst/>
              <a:cxnLst>
                <a:cxn ang="0">
                  <a:pos x="0" y="0"/>
                </a:cxn>
                <a:cxn ang="0">
                  <a:pos x="0" y="0"/>
                </a:cxn>
                <a:cxn ang="0">
                  <a:pos x="2"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0"/>
                  </a:lnTo>
                  <a:lnTo>
                    <a:pt x="2" y="1"/>
                  </a:lnTo>
                  <a:lnTo>
                    <a:pt x="2" y="3"/>
                  </a:lnTo>
                  <a:lnTo>
                    <a:pt x="2" y="3"/>
                  </a:lnTo>
                  <a:lnTo>
                    <a:pt x="0" y="3"/>
                  </a:lnTo>
                  <a:lnTo>
                    <a:pt x="0" y="1"/>
                  </a:lnTo>
                  <a:lnTo>
                    <a:pt x="0" y="1"/>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0" name="Freeform 6040"/>
            <p:cNvSpPr>
              <a:spLocks/>
            </p:cNvSpPr>
            <p:nvPr/>
          </p:nvSpPr>
          <p:spPr bwMode="auto">
            <a:xfrm>
              <a:off x="455" y="2846"/>
              <a:ext cx="2" cy="3"/>
            </a:xfrm>
            <a:custGeom>
              <a:avLst/>
              <a:gdLst/>
              <a:ahLst/>
              <a:cxnLst>
                <a:cxn ang="0">
                  <a:pos x="0" y="0"/>
                </a:cxn>
                <a:cxn ang="0">
                  <a:pos x="0" y="0"/>
                </a:cxn>
                <a:cxn ang="0">
                  <a:pos x="2" y="0"/>
                </a:cxn>
                <a:cxn ang="0">
                  <a:pos x="2" y="1"/>
                </a:cxn>
                <a:cxn ang="0">
                  <a:pos x="2" y="3"/>
                </a:cxn>
                <a:cxn ang="0">
                  <a:pos x="2" y="3"/>
                </a:cxn>
                <a:cxn ang="0">
                  <a:pos x="0" y="3"/>
                </a:cxn>
                <a:cxn ang="0">
                  <a:pos x="0" y="1"/>
                </a:cxn>
                <a:cxn ang="0">
                  <a:pos x="0" y="1"/>
                </a:cxn>
                <a:cxn ang="0">
                  <a:pos x="0" y="0"/>
                </a:cxn>
              </a:cxnLst>
              <a:rect l="0" t="0" r="r" b="b"/>
              <a:pathLst>
                <a:path w="2" h="3">
                  <a:moveTo>
                    <a:pt x="0" y="0"/>
                  </a:moveTo>
                  <a:lnTo>
                    <a:pt x="0" y="0"/>
                  </a:lnTo>
                  <a:lnTo>
                    <a:pt x="2" y="0"/>
                  </a:lnTo>
                  <a:lnTo>
                    <a:pt x="2" y="1"/>
                  </a:lnTo>
                  <a:lnTo>
                    <a:pt x="2" y="3"/>
                  </a:lnTo>
                  <a:lnTo>
                    <a:pt x="2" y="3"/>
                  </a:lnTo>
                  <a:lnTo>
                    <a:pt x="0" y="3"/>
                  </a:lnTo>
                  <a:lnTo>
                    <a:pt x="0" y="1"/>
                  </a:lnTo>
                  <a:lnTo>
                    <a:pt x="0" y="1"/>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1" name="Freeform 6041"/>
            <p:cNvSpPr>
              <a:spLocks/>
            </p:cNvSpPr>
            <p:nvPr/>
          </p:nvSpPr>
          <p:spPr bwMode="auto">
            <a:xfrm>
              <a:off x="473" y="2860"/>
              <a:ext cx="3" cy="2"/>
            </a:xfrm>
            <a:custGeom>
              <a:avLst/>
              <a:gdLst/>
              <a:ahLst/>
              <a:cxnLst>
                <a:cxn ang="0">
                  <a:pos x="0" y="2"/>
                </a:cxn>
                <a:cxn ang="0">
                  <a:pos x="0" y="2"/>
                </a:cxn>
                <a:cxn ang="0">
                  <a:pos x="2" y="0"/>
                </a:cxn>
                <a:cxn ang="0">
                  <a:pos x="2" y="2"/>
                </a:cxn>
                <a:cxn ang="0">
                  <a:pos x="3" y="2"/>
                </a:cxn>
                <a:cxn ang="0">
                  <a:pos x="3" y="2"/>
                </a:cxn>
                <a:cxn ang="0">
                  <a:pos x="0" y="2"/>
                </a:cxn>
                <a:cxn ang="0">
                  <a:pos x="0" y="2"/>
                </a:cxn>
              </a:cxnLst>
              <a:rect l="0" t="0" r="r" b="b"/>
              <a:pathLst>
                <a:path w="3" h="2">
                  <a:moveTo>
                    <a:pt x="0" y="2"/>
                  </a:moveTo>
                  <a:lnTo>
                    <a:pt x="0" y="2"/>
                  </a:lnTo>
                  <a:lnTo>
                    <a:pt x="2" y="0"/>
                  </a:lnTo>
                  <a:lnTo>
                    <a:pt x="2" y="2"/>
                  </a:lnTo>
                  <a:lnTo>
                    <a:pt x="3" y="2"/>
                  </a:lnTo>
                  <a:lnTo>
                    <a:pt x="3" y="2"/>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2" name="Freeform 6042"/>
            <p:cNvSpPr>
              <a:spLocks/>
            </p:cNvSpPr>
            <p:nvPr/>
          </p:nvSpPr>
          <p:spPr bwMode="auto">
            <a:xfrm>
              <a:off x="473" y="2860"/>
              <a:ext cx="3" cy="2"/>
            </a:xfrm>
            <a:custGeom>
              <a:avLst/>
              <a:gdLst/>
              <a:ahLst/>
              <a:cxnLst>
                <a:cxn ang="0">
                  <a:pos x="0" y="2"/>
                </a:cxn>
                <a:cxn ang="0">
                  <a:pos x="0" y="2"/>
                </a:cxn>
                <a:cxn ang="0">
                  <a:pos x="2" y="0"/>
                </a:cxn>
                <a:cxn ang="0">
                  <a:pos x="2" y="2"/>
                </a:cxn>
                <a:cxn ang="0">
                  <a:pos x="3" y="2"/>
                </a:cxn>
                <a:cxn ang="0">
                  <a:pos x="3" y="2"/>
                </a:cxn>
                <a:cxn ang="0">
                  <a:pos x="0" y="2"/>
                </a:cxn>
                <a:cxn ang="0">
                  <a:pos x="0" y="2"/>
                </a:cxn>
              </a:cxnLst>
              <a:rect l="0" t="0" r="r" b="b"/>
              <a:pathLst>
                <a:path w="3" h="2">
                  <a:moveTo>
                    <a:pt x="0" y="2"/>
                  </a:moveTo>
                  <a:lnTo>
                    <a:pt x="0" y="2"/>
                  </a:lnTo>
                  <a:lnTo>
                    <a:pt x="2" y="0"/>
                  </a:lnTo>
                  <a:lnTo>
                    <a:pt x="2" y="2"/>
                  </a:lnTo>
                  <a:lnTo>
                    <a:pt x="3" y="2"/>
                  </a:lnTo>
                  <a:lnTo>
                    <a:pt x="3" y="2"/>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3" name="Freeform 6043"/>
            <p:cNvSpPr>
              <a:spLocks/>
            </p:cNvSpPr>
            <p:nvPr/>
          </p:nvSpPr>
          <p:spPr bwMode="auto">
            <a:xfrm>
              <a:off x="1337" y="2328"/>
              <a:ext cx="171" cy="57"/>
            </a:xfrm>
            <a:custGeom>
              <a:avLst/>
              <a:gdLst/>
              <a:ahLst/>
              <a:cxnLst>
                <a:cxn ang="0">
                  <a:pos x="123" y="27"/>
                </a:cxn>
                <a:cxn ang="0">
                  <a:pos x="135" y="32"/>
                </a:cxn>
                <a:cxn ang="0">
                  <a:pos x="144" y="34"/>
                </a:cxn>
                <a:cxn ang="0">
                  <a:pos x="148" y="36"/>
                </a:cxn>
                <a:cxn ang="0">
                  <a:pos x="146" y="39"/>
                </a:cxn>
                <a:cxn ang="0">
                  <a:pos x="146" y="41"/>
                </a:cxn>
                <a:cxn ang="0">
                  <a:pos x="160" y="41"/>
                </a:cxn>
                <a:cxn ang="0">
                  <a:pos x="162" y="45"/>
                </a:cxn>
                <a:cxn ang="0">
                  <a:pos x="171" y="48"/>
                </a:cxn>
                <a:cxn ang="0">
                  <a:pos x="157" y="55"/>
                </a:cxn>
                <a:cxn ang="0">
                  <a:pos x="114" y="57"/>
                </a:cxn>
                <a:cxn ang="0">
                  <a:pos x="117" y="52"/>
                </a:cxn>
                <a:cxn ang="0">
                  <a:pos x="124" y="47"/>
                </a:cxn>
                <a:cxn ang="0">
                  <a:pos x="119" y="43"/>
                </a:cxn>
                <a:cxn ang="0">
                  <a:pos x="103" y="38"/>
                </a:cxn>
                <a:cxn ang="0">
                  <a:pos x="99" y="29"/>
                </a:cxn>
                <a:cxn ang="0">
                  <a:pos x="74" y="23"/>
                </a:cxn>
                <a:cxn ang="0">
                  <a:pos x="62" y="20"/>
                </a:cxn>
                <a:cxn ang="0">
                  <a:pos x="58" y="18"/>
                </a:cxn>
                <a:cxn ang="0">
                  <a:pos x="53" y="18"/>
                </a:cxn>
                <a:cxn ang="0">
                  <a:pos x="46" y="16"/>
                </a:cxn>
                <a:cxn ang="0">
                  <a:pos x="44" y="14"/>
                </a:cxn>
                <a:cxn ang="0">
                  <a:pos x="49" y="13"/>
                </a:cxn>
                <a:cxn ang="0">
                  <a:pos x="49" y="11"/>
                </a:cxn>
                <a:cxn ang="0">
                  <a:pos x="48" y="9"/>
                </a:cxn>
                <a:cxn ang="0">
                  <a:pos x="28" y="13"/>
                </a:cxn>
                <a:cxn ang="0">
                  <a:pos x="17" y="18"/>
                </a:cxn>
                <a:cxn ang="0">
                  <a:pos x="10" y="22"/>
                </a:cxn>
                <a:cxn ang="0">
                  <a:pos x="7" y="25"/>
                </a:cxn>
                <a:cxn ang="0">
                  <a:pos x="5" y="23"/>
                </a:cxn>
                <a:cxn ang="0">
                  <a:pos x="0" y="22"/>
                </a:cxn>
                <a:cxn ang="0">
                  <a:pos x="7" y="20"/>
                </a:cxn>
                <a:cxn ang="0">
                  <a:pos x="8" y="13"/>
                </a:cxn>
                <a:cxn ang="0">
                  <a:pos x="39" y="0"/>
                </a:cxn>
                <a:cxn ang="0">
                  <a:pos x="67" y="2"/>
                </a:cxn>
                <a:cxn ang="0">
                  <a:pos x="76" y="4"/>
                </a:cxn>
                <a:cxn ang="0">
                  <a:pos x="83" y="9"/>
                </a:cxn>
                <a:cxn ang="0">
                  <a:pos x="89" y="13"/>
                </a:cxn>
                <a:cxn ang="0">
                  <a:pos x="98" y="14"/>
                </a:cxn>
                <a:cxn ang="0">
                  <a:pos x="101" y="14"/>
                </a:cxn>
                <a:cxn ang="0">
                  <a:pos x="99" y="16"/>
                </a:cxn>
                <a:cxn ang="0">
                  <a:pos x="105" y="16"/>
                </a:cxn>
                <a:cxn ang="0">
                  <a:pos x="110" y="22"/>
                </a:cxn>
              </a:cxnLst>
              <a:rect l="0" t="0" r="r" b="b"/>
              <a:pathLst>
                <a:path w="171" h="57">
                  <a:moveTo>
                    <a:pt x="123" y="25"/>
                  </a:moveTo>
                  <a:lnTo>
                    <a:pt x="123" y="27"/>
                  </a:lnTo>
                  <a:lnTo>
                    <a:pt x="133" y="32"/>
                  </a:lnTo>
                  <a:lnTo>
                    <a:pt x="135" y="32"/>
                  </a:lnTo>
                  <a:lnTo>
                    <a:pt x="140" y="34"/>
                  </a:lnTo>
                  <a:lnTo>
                    <a:pt x="144" y="34"/>
                  </a:lnTo>
                  <a:lnTo>
                    <a:pt x="146" y="34"/>
                  </a:lnTo>
                  <a:lnTo>
                    <a:pt x="148" y="36"/>
                  </a:lnTo>
                  <a:lnTo>
                    <a:pt x="148" y="38"/>
                  </a:lnTo>
                  <a:lnTo>
                    <a:pt x="146" y="39"/>
                  </a:lnTo>
                  <a:lnTo>
                    <a:pt x="146" y="41"/>
                  </a:lnTo>
                  <a:lnTo>
                    <a:pt x="146" y="41"/>
                  </a:lnTo>
                  <a:lnTo>
                    <a:pt x="158" y="41"/>
                  </a:lnTo>
                  <a:lnTo>
                    <a:pt x="160" y="41"/>
                  </a:lnTo>
                  <a:lnTo>
                    <a:pt x="162" y="45"/>
                  </a:lnTo>
                  <a:lnTo>
                    <a:pt x="162" y="45"/>
                  </a:lnTo>
                  <a:lnTo>
                    <a:pt x="165" y="48"/>
                  </a:lnTo>
                  <a:lnTo>
                    <a:pt x="171" y="48"/>
                  </a:lnTo>
                  <a:lnTo>
                    <a:pt x="171" y="50"/>
                  </a:lnTo>
                  <a:lnTo>
                    <a:pt x="157" y="55"/>
                  </a:lnTo>
                  <a:lnTo>
                    <a:pt x="115" y="57"/>
                  </a:lnTo>
                  <a:lnTo>
                    <a:pt x="114" y="57"/>
                  </a:lnTo>
                  <a:lnTo>
                    <a:pt x="114" y="55"/>
                  </a:lnTo>
                  <a:lnTo>
                    <a:pt x="117" y="52"/>
                  </a:lnTo>
                  <a:lnTo>
                    <a:pt x="124" y="48"/>
                  </a:lnTo>
                  <a:lnTo>
                    <a:pt x="124" y="47"/>
                  </a:lnTo>
                  <a:lnTo>
                    <a:pt x="124" y="45"/>
                  </a:lnTo>
                  <a:lnTo>
                    <a:pt x="119" y="43"/>
                  </a:lnTo>
                  <a:lnTo>
                    <a:pt x="108" y="43"/>
                  </a:lnTo>
                  <a:lnTo>
                    <a:pt x="103" y="38"/>
                  </a:lnTo>
                  <a:lnTo>
                    <a:pt x="101" y="31"/>
                  </a:lnTo>
                  <a:lnTo>
                    <a:pt x="99" y="29"/>
                  </a:lnTo>
                  <a:lnTo>
                    <a:pt x="87" y="27"/>
                  </a:lnTo>
                  <a:lnTo>
                    <a:pt x="74" y="23"/>
                  </a:lnTo>
                  <a:lnTo>
                    <a:pt x="69" y="20"/>
                  </a:lnTo>
                  <a:lnTo>
                    <a:pt x="62" y="20"/>
                  </a:lnTo>
                  <a:lnTo>
                    <a:pt x="60" y="18"/>
                  </a:lnTo>
                  <a:lnTo>
                    <a:pt x="58" y="18"/>
                  </a:lnTo>
                  <a:lnTo>
                    <a:pt x="55" y="20"/>
                  </a:lnTo>
                  <a:lnTo>
                    <a:pt x="53" y="18"/>
                  </a:lnTo>
                  <a:lnTo>
                    <a:pt x="53" y="18"/>
                  </a:lnTo>
                  <a:lnTo>
                    <a:pt x="46" y="16"/>
                  </a:lnTo>
                  <a:lnTo>
                    <a:pt x="46" y="16"/>
                  </a:lnTo>
                  <a:lnTo>
                    <a:pt x="44" y="14"/>
                  </a:lnTo>
                  <a:lnTo>
                    <a:pt x="44" y="14"/>
                  </a:lnTo>
                  <a:lnTo>
                    <a:pt x="49" y="13"/>
                  </a:lnTo>
                  <a:lnTo>
                    <a:pt x="51" y="11"/>
                  </a:lnTo>
                  <a:lnTo>
                    <a:pt x="49" y="11"/>
                  </a:lnTo>
                  <a:lnTo>
                    <a:pt x="48" y="9"/>
                  </a:lnTo>
                  <a:lnTo>
                    <a:pt x="48" y="9"/>
                  </a:lnTo>
                  <a:lnTo>
                    <a:pt x="33" y="9"/>
                  </a:lnTo>
                  <a:lnTo>
                    <a:pt x="28" y="13"/>
                  </a:lnTo>
                  <a:lnTo>
                    <a:pt x="26" y="14"/>
                  </a:lnTo>
                  <a:lnTo>
                    <a:pt x="17" y="18"/>
                  </a:lnTo>
                  <a:lnTo>
                    <a:pt x="14" y="20"/>
                  </a:lnTo>
                  <a:lnTo>
                    <a:pt x="10" y="22"/>
                  </a:lnTo>
                  <a:lnTo>
                    <a:pt x="7" y="25"/>
                  </a:lnTo>
                  <a:lnTo>
                    <a:pt x="7" y="25"/>
                  </a:lnTo>
                  <a:lnTo>
                    <a:pt x="7" y="23"/>
                  </a:lnTo>
                  <a:lnTo>
                    <a:pt x="5" y="23"/>
                  </a:lnTo>
                  <a:lnTo>
                    <a:pt x="0" y="23"/>
                  </a:lnTo>
                  <a:lnTo>
                    <a:pt x="0" y="22"/>
                  </a:lnTo>
                  <a:lnTo>
                    <a:pt x="5" y="20"/>
                  </a:lnTo>
                  <a:lnTo>
                    <a:pt x="7" y="20"/>
                  </a:lnTo>
                  <a:lnTo>
                    <a:pt x="7" y="20"/>
                  </a:lnTo>
                  <a:lnTo>
                    <a:pt x="8" y="13"/>
                  </a:lnTo>
                  <a:lnTo>
                    <a:pt x="8" y="11"/>
                  </a:lnTo>
                  <a:lnTo>
                    <a:pt x="39" y="0"/>
                  </a:lnTo>
                  <a:lnTo>
                    <a:pt x="66" y="0"/>
                  </a:lnTo>
                  <a:lnTo>
                    <a:pt x="67" y="2"/>
                  </a:lnTo>
                  <a:lnTo>
                    <a:pt x="69" y="4"/>
                  </a:lnTo>
                  <a:lnTo>
                    <a:pt x="76" y="4"/>
                  </a:lnTo>
                  <a:lnTo>
                    <a:pt x="82" y="7"/>
                  </a:lnTo>
                  <a:lnTo>
                    <a:pt x="83" y="9"/>
                  </a:lnTo>
                  <a:lnTo>
                    <a:pt x="87" y="13"/>
                  </a:lnTo>
                  <a:lnTo>
                    <a:pt x="89" y="13"/>
                  </a:lnTo>
                  <a:lnTo>
                    <a:pt x="96" y="13"/>
                  </a:lnTo>
                  <a:lnTo>
                    <a:pt x="98" y="14"/>
                  </a:lnTo>
                  <a:lnTo>
                    <a:pt x="99" y="14"/>
                  </a:lnTo>
                  <a:lnTo>
                    <a:pt x="101" y="14"/>
                  </a:lnTo>
                  <a:lnTo>
                    <a:pt x="99" y="14"/>
                  </a:lnTo>
                  <a:lnTo>
                    <a:pt x="99" y="16"/>
                  </a:lnTo>
                  <a:lnTo>
                    <a:pt x="101" y="16"/>
                  </a:lnTo>
                  <a:lnTo>
                    <a:pt x="105" y="16"/>
                  </a:lnTo>
                  <a:lnTo>
                    <a:pt x="107" y="18"/>
                  </a:lnTo>
                  <a:lnTo>
                    <a:pt x="110" y="22"/>
                  </a:lnTo>
                  <a:lnTo>
                    <a:pt x="123" y="25"/>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4" name="Freeform 6044"/>
            <p:cNvSpPr>
              <a:spLocks/>
            </p:cNvSpPr>
            <p:nvPr/>
          </p:nvSpPr>
          <p:spPr bwMode="auto">
            <a:xfrm>
              <a:off x="1337" y="2328"/>
              <a:ext cx="171" cy="57"/>
            </a:xfrm>
            <a:custGeom>
              <a:avLst/>
              <a:gdLst/>
              <a:ahLst/>
              <a:cxnLst>
                <a:cxn ang="0">
                  <a:pos x="123" y="27"/>
                </a:cxn>
                <a:cxn ang="0">
                  <a:pos x="135" y="32"/>
                </a:cxn>
                <a:cxn ang="0">
                  <a:pos x="144" y="34"/>
                </a:cxn>
                <a:cxn ang="0">
                  <a:pos x="148" y="36"/>
                </a:cxn>
                <a:cxn ang="0">
                  <a:pos x="146" y="39"/>
                </a:cxn>
                <a:cxn ang="0">
                  <a:pos x="146" y="41"/>
                </a:cxn>
                <a:cxn ang="0">
                  <a:pos x="160" y="41"/>
                </a:cxn>
                <a:cxn ang="0">
                  <a:pos x="162" y="45"/>
                </a:cxn>
                <a:cxn ang="0">
                  <a:pos x="171" y="48"/>
                </a:cxn>
                <a:cxn ang="0">
                  <a:pos x="157" y="55"/>
                </a:cxn>
                <a:cxn ang="0">
                  <a:pos x="114" y="57"/>
                </a:cxn>
                <a:cxn ang="0">
                  <a:pos x="117" y="52"/>
                </a:cxn>
                <a:cxn ang="0">
                  <a:pos x="124" y="47"/>
                </a:cxn>
                <a:cxn ang="0">
                  <a:pos x="119" y="43"/>
                </a:cxn>
                <a:cxn ang="0">
                  <a:pos x="103" y="38"/>
                </a:cxn>
                <a:cxn ang="0">
                  <a:pos x="99" y="29"/>
                </a:cxn>
                <a:cxn ang="0">
                  <a:pos x="74" y="23"/>
                </a:cxn>
                <a:cxn ang="0">
                  <a:pos x="62" y="20"/>
                </a:cxn>
                <a:cxn ang="0">
                  <a:pos x="58" y="18"/>
                </a:cxn>
                <a:cxn ang="0">
                  <a:pos x="53" y="18"/>
                </a:cxn>
                <a:cxn ang="0">
                  <a:pos x="46" y="16"/>
                </a:cxn>
                <a:cxn ang="0">
                  <a:pos x="44" y="14"/>
                </a:cxn>
                <a:cxn ang="0">
                  <a:pos x="49" y="13"/>
                </a:cxn>
                <a:cxn ang="0">
                  <a:pos x="49" y="11"/>
                </a:cxn>
                <a:cxn ang="0">
                  <a:pos x="48" y="9"/>
                </a:cxn>
                <a:cxn ang="0">
                  <a:pos x="28" y="13"/>
                </a:cxn>
                <a:cxn ang="0">
                  <a:pos x="17" y="18"/>
                </a:cxn>
                <a:cxn ang="0">
                  <a:pos x="10" y="22"/>
                </a:cxn>
                <a:cxn ang="0">
                  <a:pos x="7" y="25"/>
                </a:cxn>
                <a:cxn ang="0">
                  <a:pos x="5" y="23"/>
                </a:cxn>
                <a:cxn ang="0">
                  <a:pos x="0" y="22"/>
                </a:cxn>
                <a:cxn ang="0">
                  <a:pos x="7" y="20"/>
                </a:cxn>
                <a:cxn ang="0">
                  <a:pos x="8" y="13"/>
                </a:cxn>
                <a:cxn ang="0">
                  <a:pos x="39" y="0"/>
                </a:cxn>
                <a:cxn ang="0">
                  <a:pos x="67" y="2"/>
                </a:cxn>
                <a:cxn ang="0">
                  <a:pos x="76" y="4"/>
                </a:cxn>
                <a:cxn ang="0">
                  <a:pos x="83" y="9"/>
                </a:cxn>
                <a:cxn ang="0">
                  <a:pos x="89" y="13"/>
                </a:cxn>
                <a:cxn ang="0">
                  <a:pos x="98" y="14"/>
                </a:cxn>
                <a:cxn ang="0">
                  <a:pos x="101" y="14"/>
                </a:cxn>
                <a:cxn ang="0">
                  <a:pos x="99" y="16"/>
                </a:cxn>
                <a:cxn ang="0">
                  <a:pos x="105" y="16"/>
                </a:cxn>
                <a:cxn ang="0">
                  <a:pos x="110" y="22"/>
                </a:cxn>
              </a:cxnLst>
              <a:rect l="0" t="0" r="r" b="b"/>
              <a:pathLst>
                <a:path w="171" h="57">
                  <a:moveTo>
                    <a:pt x="123" y="25"/>
                  </a:moveTo>
                  <a:lnTo>
                    <a:pt x="123" y="27"/>
                  </a:lnTo>
                  <a:lnTo>
                    <a:pt x="133" y="32"/>
                  </a:lnTo>
                  <a:lnTo>
                    <a:pt x="135" y="32"/>
                  </a:lnTo>
                  <a:lnTo>
                    <a:pt x="140" y="34"/>
                  </a:lnTo>
                  <a:lnTo>
                    <a:pt x="144" y="34"/>
                  </a:lnTo>
                  <a:lnTo>
                    <a:pt x="146" y="34"/>
                  </a:lnTo>
                  <a:lnTo>
                    <a:pt x="148" y="36"/>
                  </a:lnTo>
                  <a:lnTo>
                    <a:pt x="148" y="38"/>
                  </a:lnTo>
                  <a:lnTo>
                    <a:pt x="146" y="39"/>
                  </a:lnTo>
                  <a:lnTo>
                    <a:pt x="146" y="41"/>
                  </a:lnTo>
                  <a:lnTo>
                    <a:pt x="146" y="41"/>
                  </a:lnTo>
                  <a:lnTo>
                    <a:pt x="158" y="41"/>
                  </a:lnTo>
                  <a:lnTo>
                    <a:pt x="160" y="41"/>
                  </a:lnTo>
                  <a:lnTo>
                    <a:pt x="162" y="45"/>
                  </a:lnTo>
                  <a:lnTo>
                    <a:pt x="162" y="45"/>
                  </a:lnTo>
                  <a:lnTo>
                    <a:pt x="165" y="48"/>
                  </a:lnTo>
                  <a:lnTo>
                    <a:pt x="171" y="48"/>
                  </a:lnTo>
                  <a:lnTo>
                    <a:pt x="171" y="50"/>
                  </a:lnTo>
                  <a:lnTo>
                    <a:pt x="157" y="55"/>
                  </a:lnTo>
                  <a:lnTo>
                    <a:pt x="115" y="57"/>
                  </a:lnTo>
                  <a:lnTo>
                    <a:pt x="114" y="57"/>
                  </a:lnTo>
                  <a:lnTo>
                    <a:pt x="114" y="55"/>
                  </a:lnTo>
                  <a:lnTo>
                    <a:pt x="117" y="52"/>
                  </a:lnTo>
                  <a:lnTo>
                    <a:pt x="124" y="48"/>
                  </a:lnTo>
                  <a:lnTo>
                    <a:pt x="124" y="47"/>
                  </a:lnTo>
                  <a:lnTo>
                    <a:pt x="124" y="45"/>
                  </a:lnTo>
                  <a:lnTo>
                    <a:pt x="119" y="43"/>
                  </a:lnTo>
                  <a:lnTo>
                    <a:pt x="108" y="43"/>
                  </a:lnTo>
                  <a:lnTo>
                    <a:pt x="103" y="38"/>
                  </a:lnTo>
                  <a:lnTo>
                    <a:pt x="101" y="31"/>
                  </a:lnTo>
                  <a:lnTo>
                    <a:pt x="99" y="29"/>
                  </a:lnTo>
                  <a:lnTo>
                    <a:pt x="87" y="27"/>
                  </a:lnTo>
                  <a:lnTo>
                    <a:pt x="74" y="23"/>
                  </a:lnTo>
                  <a:lnTo>
                    <a:pt x="69" y="20"/>
                  </a:lnTo>
                  <a:lnTo>
                    <a:pt x="62" y="20"/>
                  </a:lnTo>
                  <a:lnTo>
                    <a:pt x="60" y="18"/>
                  </a:lnTo>
                  <a:lnTo>
                    <a:pt x="58" y="18"/>
                  </a:lnTo>
                  <a:lnTo>
                    <a:pt x="55" y="20"/>
                  </a:lnTo>
                  <a:lnTo>
                    <a:pt x="53" y="18"/>
                  </a:lnTo>
                  <a:lnTo>
                    <a:pt x="53" y="18"/>
                  </a:lnTo>
                  <a:lnTo>
                    <a:pt x="46" y="16"/>
                  </a:lnTo>
                  <a:lnTo>
                    <a:pt x="46" y="16"/>
                  </a:lnTo>
                  <a:lnTo>
                    <a:pt x="44" y="14"/>
                  </a:lnTo>
                  <a:lnTo>
                    <a:pt x="44" y="14"/>
                  </a:lnTo>
                  <a:lnTo>
                    <a:pt x="49" y="13"/>
                  </a:lnTo>
                  <a:lnTo>
                    <a:pt x="51" y="11"/>
                  </a:lnTo>
                  <a:lnTo>
                    <a:pt x="49" y="11"/>
                  </a:lnTo>
                  <a:lnTo>
                    <a:pt x="48" y="9"/>
                  </a:lnTo>
                  <a:lnTo>
                    <a:pt x="48" y="9"/>
                  </a:lnTo>
                  <a:lnTo>
                    <a:pt x="33" y="9"/>
                  </a:lnTo>
                  <a:lnTo>
                    <a:pt x="28" y="13"/>
                  </a:lnTo>
                  <a:lnTo>
                    <a:pt x="26" y="14"/>
                  </a:lnTo>
                  <a:lnTo>
                    <a:pt x="17" y="18"/>
                  </a:lnTo>
                  <a:lnTo>
                    <a:pt x="14" y="20"/>
                  </a:lnTo>
                  <a:lnTo>
                    <a:pt x="10" y="22"/>
                  </a:lnTo>
                  <a:lnTo>
                    <a:pt x="7" y="25"/>
                  </a:lnTo>
                  <a:lnTo>
                    <a:pt x="7" y="25"/>
                  </a:lnTo>
                  <a:lnTo>
                    <a:pt x="7" y="23"/>
                  </a:lnTo>
                  <a:lnTo>
                    <a:pt x="5" y="23"/>
                  </a:lnTo>
                  <a:lnTo>
                    <a:pt x="0" y="23"/>
                  </a:lnTo>
                  <a:lnTo>
                    <a:pt x="0" y="22"/>
                  </a:lnTo>
                  <a:lnTo>
                    <a:pt x="5" y="20"/>
                  </a:lnTo>
                  <a:lnTo>
                    <a:pt x="7" y="20"/>
                  </a:lnTo>
                  <a:lnTo>
                    <a:pt x="7" y="20"/>
                  </a:lnTo>
                  <a:lnTo>
                    <a:pt x="8" y="13"/>
                  </a:lnTo>
                  <a:lnTo>
                    <a:pt x="8" y="11"/>
                  </a:lnTo>
                  <a:lnTo>
                    <a:pt x="39" y="0"/>
                  </a:lnTo>
                  <a:lnTo>
                    <a:pt x="66" y="0"/>
                  </a:lnTo>
                  <a:lnTo>
                    <a:pt x="67" y="2"/>
                  </a:lnTo>
                  <a:lnTo>
                    <a:pt x="69" y="4"/>
                  </a:lnTo>
                  <a:lnTo>
                    <a:pt x="76" y="4"/>
                  </a:lnTo>
                  <a:lnTo>
                    <a:pt x="82" y="7"/>
                  </a:lnTo>
                  <a:lnTo>
                    <a:pt x="83" y="9"/>
                  </a:lnTo>
                  <a:lnTo>
                    <a:pt x="87" y="13"/>
                  </a:lnTo>
                  <a:lnTo>
                    <a:pt x="89" y="13"/>
                  </a:lnTo>
                  <a:lnTo>
                    <a:pt x="96" y="13"/>
                  </a:lnTo>
                  <a:lnTo>
                    <a:pt x="98" y="14"/>
                  </a:lnTo>
                  <a:lnTo>
                    <a:pt x="99" y="14"/>
                  </a:lnTo>
                  <a:lnTo>
                    <a:pt x="101" y="14"/>
                  </a:lnTo>
                  <a:lnTo>
                    <a:pt x="99" y="14"/>
                  </a:lnTo>
                  <a:lnTo>
                    <a:pt x="99" y="16"/>
                  </a:lnTo>
                  <a:lnTo>
                    <a:pt x="101" y="16"/>
                  </a:lnTo>
                  <a:lnTo>
                    <a:pt x="105" y="16"/>
                  </a:lnTo>
                  <a:lnTo>
                    <a:pt x="107" y="18"/>
                  </a:lnTo>
                  <a:lnTo>
                    <a:pt x="110" y="22"/>
                  </a:lnTo>
                  <a:lnTo>
                    <a:pt x="123" y="25"/>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5" name="Freeform 6045"/>
            <p:cNvSpPr>
              <a:spLocks/>
            </p:cNvSpPr>
            <p:nvPr/>
          </p:nvSpPr>
          <p:spPr bwMode="auto">
            <a:xfrm>
              <a:off x="1363" y="2350"/>
              <a:ext cx="9" cy="9"/>
            </a:xfrm>
            <a:custGeom>
              <a:avLst/>
              <a:gdLst/>
              <a:ahLst/>
              <a:cxnLst>
                <a:cxn ang="0">
                  <a:pos x="7" y="0"/>
                </a:cxn>
                <a:cxn ang="0">
                  <a:pos x="7" y="1"/>
                </a:cxn>
                <a:cxn ang="0">
                  <a:pos x="9" y="3"/>
                </a:cxn>
                <a:cxn ang="0">
                  <a:pos x="9" y="7"/>
                </a:cxn>
                <a:cxn ang="0">
                  <a:pos x="6" y="9"/>
                </a:cxn>
                <a:cxn ang="0">
                  <a:pos x="2" y="9"/>
                </a:cxn>
                <a:cxn ang="0">
                  <a:pos x="2" y="7"/>
                </a:cxn>
                <a:cxn ang="0">
                  <a:pos x="0" y="5"/>
                </a:cxn>
                <a:cxn ang="0">
                  <a:pos x="4" y="7"/>
                </a:cxn>
                <a:cxn ang="0">
                  <a:pos x="4" y="5"/>
                </a:cxn>
                <a:cxn ang="0">
                  <a:pos x="4" y="3"/>
                </a:cxn>
                <a:cxn ang="0">
                  <a:pos x="4" y="1"/>
                </a:cxn>
                <a:cxn ang="0">
                  <a:pos x="4" y="0"/>
                </a:cxn>
                <a:cxn ang="0">
                  <a:pos x="6" y="0"/>
                </a:cxn>
                <a:cxn ang="0">
                  <a:pos x="7" y="0"/>
                </a:cxn>
                <a:cxn ang="0">
                  <a:pos x="7" y="0"/>
                </a:cxn>
                <a:cxn ang="0">
                  <a:pos x="7" y="0"/>
                </a:cxn>
              </a:cxnLst>
              <a:rect l="0" t="0" r="r" b="b"/>
              <a:pathLst>
                <a:path w="9" h="9">
                  <a:moveTo>
                    <a:pt x="7" y="0"/>
                  </a:moveTo>
                  <a:lnTo>
                    <a:pt x="7" y="1"/>
                  </a:lnTo>
                  <a:lnTo>
                    <a:pt x="9" y="3"/>
                  </a:lnTo>
                  <a:lnTo>
                    <a:pt x="9" y="7"/>
                  </a:lnTo>
                  <a:lnTo>
                    <a:pt x="6" y="9"/>
                  </a:lnTo>
                  <a:lnTo>
                    <a:pt x="2" y="9"/>
                  </a:lnTo>
                  <a:lnTo>
                    <a:pt x="2" y="7"/>
                  </a:lnTo>
                  <a:lnTo>
                    <a:pt x="0" y="5"/>
                  </a:lnTo>
                  <a:lnTo>
                    <a:pt x="4" y="7"/>
                  </a:lnTo>
                  <a:lnTo>
                    <a:pt x="4" y="5"/>
                  </a:lnTo>
                  <a:lnTo>
                    <a:pt x="4" y="3"/>
                  </a:lnTo>
                  <a:lnTo>
                    <a:pt x="4" y="1"/>
                  </a:lnTo>
                  <a:lnTo>
                    <a:pt x="4" y="0"/>
                  </a:lnTo>
                  <a:lnTo>
                    <a:pt x="6" y="0"/>
                  </a:lnTo>
                  <a:lnTo>
                    <a:pt x="7" y="0"/>
                  </a:lnTo>
                  <a:lnTo>
                    <a:pt x="7" y="0"/>
                  </a:lnTo>
                  <a:lnTo>
                    <a:pt x="7"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6" name="Freeform 6046"/>
            <p:cNvSpPr>
              <a:spLocks/>
            </p:cNvSpPr>
            <p:nvPr/>
          </p:nvSpPr>
          <p:spPr bwMode="auto">
            <a:xfrm>
              <a:off x="1363" y="2350"/>
              <a:ext cx="9" cy="9"/>
            </a:xfrm>
            <a:custGeom>
              <a:avLst/>
              <a:gdLst/>
              <a:ahLst/>
              <a:cxnLst>
                <a:cxn ang="0">
                  <a:pos x="7" y="0"/>
                </a:cxn>
                <a:cxn ang="0">
                  <a:pos x="7" y="1"/>
                </a:cxn>
                <a:cxn ang="0">
                  <a:pos x="9" y="3"/>
                </a:cxn>
                <a:cxn ang="0">
                  <a:pos x="9" y="7"/>
                </a:cxn>
                <a:cxn ang="0">
                  <a:pos x="6" y="9"/>
                </a:cxn>
                <a:cxn ang="0">
                  <a:pos x="2" y="9"/>
                </a:cxn>
                <a:cxn ang="0">
                  <a:pos x="2" y="7"/>
                </a:cxn>
                <a:cxn ang="0">
                  <a:pos x="0" y="5"/>
                </a:cxn>
                <a:cxn ang="0">
                  <a:pos x="4" y="7"/>
                </a:cxn>
                <a:cxn ang="0">
                  <a:pos x="4" y="5"/>
                </a:cxn>
                <a:cxn ang="0">
                  <a:pos x="4" y="3"/>
                </a:cxn>
                <a:cxn ang="0">
                  <a:pos x="4" y="1"/>
                </a:cxn>
                <a:cxn ang="0">
                  <a:pos x="4" y="0"/>
                </a:cxn>
                <a:cxn ang="0">
                  <a:pos x="6" y="0"/>
                </a:cxn>
                <a:cxn ang="0">
                  <a:pos x="7" y="0"/>
                </a:cxn>
                <a:cxn ang="0">
                  <a:pos x="7" y="0"/>
                </a:cxn>
                <a:cxn ang="0">
                  <a:pos x="7" y="0"/>
                </a:cxn>
              </a:cxnLst>
              <a:rect l="0" t="0" r="r" b="b"/>
              <a:pathLst>
                <a:path w="9" h="9">
                  <a:moveTo>
                    <a:pt x="7" y="0"/>
                  </a:moveTo>
                  <a:lnTo>
                    <a:pt x="7" y="1"/>
                  </a:lnTo>
                  <a:lnTo>
                    <a:pt x="9" y="3"/>
                  </a:lnTo>
                  <a:lnTo>
                    <a:pt x="9" y="7"/>
                  </a:lnTo>
                  <a:lnTo>
                    <a:pt x="6" y="9"/>
                  </a:lnTo>
                  <a:lnTo>
                    <a:pt x="2" y="9"/>
                  </a:lnTo>
                  <a:lnTo>
                    <a:pt x="2" y="7"/>
                  </a:lnTo>
                  <a:lnTo>
                    <a:pt x="0" y="5"/>
                  </a:lnTo>
                  <a:lnTo>
                    <a:pt x="4" y="7"/>
                  </a:lnTo>
                  <a:lnTo>
                    <a:pt x="4" y="5"/>
                  </a:lnTo>
                  <a:lnTo>
                    <a:pt x="4" y="3"/>
                  </a:lnTo>
                  <a:lnTo>
                    <a:pt x="4" y="1"/>
                  </a:lnTo>
                  <a:lnTo>
                    <a:pt x="4" y="0"/>
                  </a:lnTo>
                  <a:lnTo>
                    <a:pt x="6" y="0"/>
                  </a:lnTo>
                  <a:lnTo>
                    <a:pt x="7" y="0"/>
                  </a:lnTo>
                  <a:lnTo>
                    <a:pt x="7" y="0"/>
                  </a:lnTo>
                  <a:lnTo>
                    <a:pt x="7"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7" name="Freeform 6047"/>
            <p:cNvSpPr>
              <a:spLocks/>
            </p:cNvSpPr>
            <p:nvPr/>
          </p:nvSpPr>
          <p:spPr bwMode="auto">
            <a:xfrm>
              <a:off x="1436" y="2339"/>
              <a:ext cx="16" cy="11"/>
            </a:xfrm>
            <a:custGeom>
              <a:avLst/>
              <a:gdLst/>
              <a:ahLst/>
              <a:cxnLst>
                <a:cxn ang="0">
                  <a:pos x="11" y="3"/>
                </a:cxn>
                <a:cxn ang="0">
                  <a:pos x="15" y="5"/>
                </a:cxn>
                <a:cxn ang="0">
                  <a:pos x="16" y="7"/>
                </a:cxn>
                <a:cxn ang="0">
                  <a:pos x="16" y="11"/>
                </a:cxn>
                <a:cxn ang="0">
                  <a:pos x="13" y="11"/>
                </a:cxn>
                <a:cxn ang="0">
                  <a:pos x="11" y="7"/>
                </a:cxn>
                <a:cxn ang="0">
                  <a:pos x="9" y="5"/>
                </a:cxn>
                <a:cxn ang="0">
                  <a:pos x="8" y="3"/>
                </a:cxn>
                <a:cxn ang="0">
                  <a:pos x="4" y="3"/>
                </a:cxn>
                <a:cxn ang="0">
                  <a:pos x="0" y="2"/>
                </a:cxn>
                <a:cxn ang="0">
                  <a:pos x="0" y="0"/>
                </a:cxn>
                <a:cxn ang="0">
                  <a:pos x="0" y="0"/>
                </a:cxn>
                <a:cxn ang="0">
                  <a:pos x="4" y="0"/>
                </a:cxn>
                <a:cxn ang="0">
                  <a:pos x="11" y="3"/>
                </a:cxn>
              </a:cxnLst>
              <a:rect l="0" t="0" r="r" b="b"/>
              <a:pathLst>
                <a:path w="16" h="11">
                  <a:moveTo>
                    <a:pt x="11" y="3"/>
                  </a:moveTo>
                  <a:lnTo>
                    <a:pt x="15" y="5"/>
                  </a:lnTo>
                  <a:lnTo>
                    <a:pt x="16" y="7"/>
                  </a:lnTo>
                  <a:lnTo>
                    <a:pt x="16" y="11"/>
                  </a:lnTo>
                  <a:lnTo>
                    <a:pt x="13" y="11"/>
                  </a:lnTo>
                  <a:lnTo>
                    <a:pt x="11" y="7"/>
                  </a:lnTo>
                  <a:lnTo>
                    <a:pt x="9" y="5"/>
                  </a:lnTo>
                  <a:lnTo>
                    <a:pt x="8" y="3"/>
                  </a:lnTo>
                  <a:lnTo>
                    <a:pt x="4" y="3"/>
                  </a:lnTo>
                  <a:lnTo>
                    <a:pt x="0" y="2"/>
                  </a:lnTo>
                  <a:lnTo>
                    <a:pt x="0" y="0"/>
                  </a:lnTo>
                  <a:lnTo>
                    <a:pt x="0" y="0"/>
                  </a:lnTo>
                  <a:lnTo>
                    <a:pt x="4" y="0"/>
                  </a:lnTo>
                  <a:lnTo>
                    <a:pt x="11" y="3"/>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8" name="Freeform 6048"/>
            <p:cNvSpPr>
              <a:spLocks/>
            </p:cNvSpPr>
            <p:nvPr/>
          </p:nvSpPr>
          <p:spPr bwMode="auto">
            <a:xfrm>
              <a:off x="1436" y="2339"/>
              <a:ext cx="16" cy="11"/>
            </a:xfrm>
            <a:custGeom>
              <a:avLst/>
              <a:gdLst/>
              <a:ahLst/>
              <a:cxnLst>
                <a:cxn ang="0">
                  <a:pos x="11" y="3"/>
                </a:cxn>
                <a:cxn ang="0">
                  <a:pos x="15" y="5"/>
                </a:cxn>
                <a:cxn ang="0">
                  <a:pos x="16" y="7"/>
                </a:cxn>
                <a:cxn ang="0">
                  <a:pos x="16" y="11"/>
                </a:cxn>
                <a:cxn ang="0">
                  <a:pos x="13" y="11"/>
                </a:cxn>
                <a:cxn ang="0">
                  <a:pos x="11" y="7"/>
                </a:cxn>
                <a:cxn ang="0">
                  <a:pos x="9" y="5"/>
                </a:cxn>
                <a:cxn ang="0">
                  <a:pos x="8" y="3"/>
                </a:cxn>
                <a:cxn ang="0">
                  <a:pos x="4" y="3"/>
                </a:cxn>
                <a:cxn ang="0">
                  <a:pos x="0" y="2"/>
                </a:cxn>
                <a:cxn ang="0">
                  <a:pos x="0" y="0"/>
                </a:cxn>
                <a:cxn ang="0">
                  <a:pos x="0" y="0"/>
                </a:cxn>
                <a:cxn ang="0">
                  <a:pos x="4" y="0"/>
                </a:cxn>
                <a:cxn ang="0">
                  <a:pos x="11" y="3"/>
                </a:cxn>
              </a:cxnLst>
              <a:rect l="0" t="0" r="r" b="b"/>
              <a:pathLst>
                <a:path w="16" h="11">
                  <a:moveTo>
                    <a:pt x="11" y="3"/>
                  </a:moveTo>
                  <a:lnTo>
                    <a:pt x="15" y="5"/>
                  </a:lnTo>
                  <a:lnTo>
                    <a:pt x="16" y="7"/>
                  </a:lnTo>
                  <a:lnTo>
                    <a:pt x="16" y="11"/>
                  </a:lnTo>
                  <a:lnTo>
                    <a:pt x="13" y="11"/>
                  </a:lnTo>
                  <a:lnTo>
                    <a:pt x="11" y="7"/>
                  </a:lnTo>
                  <a:lnTo>
                    <a:pt x="9" y="5"/>
                  </a:lnTo>
                  <a:lnTo>
                    <a:pt x="8" y="3"/>
                  </a:lnTo>
                  <a:lnTo>
                    <a:pt x="4" y="3"/>
                  </a:lnTo>
                  <a:lnTo>
                    <a:pt x="0" y="2"/>
                  </a:lnTo>
                  <a:lnTo>
                    <a:pt x="0" y="0"/>
                  </a:lnTo>
                  <a:lnTo>
                    <a:pt x="0" y="0"/>
                  </a:lnTo>
                  <a:lnTo>
                    <a:pt x="4" y="0"/>
                  </a:lnTo>
                  <a:lnTo>
                    <a:pt x="11" y="3"/>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29" name="Freeform 6049"/>
            <p:cNvSpPr>
              <a:spLocks/>
            </p:cNvSpPr>
            <p:nvPr/>
          </p:nvSpPr>
          <p:spPr bwMode="auto">
            <a:xfrm>
              <a:off x="1661" y="3752"/>
              <a:ext cx="16" cy="5"/>
            </a:xfrm>
            <a:custGeom>
              <a:avLst/>
              <a:gdLst/>
              <a:ahLst/>
              <a:cxnLst>
                <a:cxn ang="0">
                  <a:pos x="4" y="2"/>
                </a:cxn>
                <a:cxn ang="0">
                  <a:pos x="7" y="0"/>
                </a:cxn>
                <a:cxn ang="0">
                  <a:pos x="11" y="0"/>
                </a:cxn>
                <a:cxn ang="0">
                  <a:pos x="15" y="0"/>
                </a:cxn>
                <a:cxn ang="0">
                  <a:pos x="16" y="0"/>
                </a:cxn>
                <a:cxn ang="0">
                  <a:pos x="15" y="2"/>
                </a:cxn>
                <a:cxn ang="0">
                  <a:pos x="15" y="2"/>
                </a:cxn>
                <a:cxn ang="0">
                  <a:pos x="11" y="2"/>
                </a:cxn>
                <a:cxn ang="0">
                  <a:pos x="9" y="2"/>
                </a:cxn>
                <a:cxn ang="0">
                  <a:pos x="9" y="4"/>
                </a:cxn>
                <a:cxn ang="0">
                  <a:pos x="6" y="4"/>
                </a:cxn>
                <a:cxn ang="0">
                  <a:pos x="4" y="5"/>
                </a:cxn>
                <a:cxn ang="0">
                  <a:pos x="0" y="4"/>
                </a:cxn>
                <a:cxn ang="0">
                  <a:pos x="2" y="2"/>
                </a:cxn>
                <a:cxn ang="0">
                  <a:pos x="2" y="0"/>
                </a:cxn>
                <a:cxn ang="0">
                  <a:pos x="4" y="2"/>
                </a:cxn>
              </a:cxnLst>
              <a:rect l="0" t="0" r="r" b="b"/>
              <a:pathLst>
                <a:path w="16" h="5">
                  <a:moveTo>
                    <a:pt x="4" y="2"/>
                  </a:moveTo>
                  <a:lnTo>
                    <a:pt x="7" y="0"/>
                  </a:lnTo>
                  <a:lnTo>
                    <a:pt x="11" y="0"/>
                  </a:lnTo>
                  <a:lnTo>
                    <a:pt x="15" y="0"/>
                  </a:lnTo>
                  <a:lnTo>
                    <a:pt x="16" y="0"/>
                  </a:lnTo>
                  <a:lnTo>
                    <a:pt x="15" y="2"/>
                  </a:lnTo>
                  <a:lnTo>
                    <a:pt x="15" y="2"/>
                  </a:lnTo>
                  <a:lnTo>
                    <a:pt x="11" y="2"/>
                  </a:lnTo>
                  <a:lnTo>
                    <a:pt x="9" y="2"/>
                  </a:lnTo>
                  <a:lnTo>
                    <a:pt x="9" y="4"/>
                  </a:lnTo>
                  <a:lnTo>
                    <a:pt x="6" y="4"/>
                  </a:lnTo>
                  <a:lnTo>
                    <a:pt x="4" y="5"/>
                  </a:lnTo>
                  <a:lnTo>
                    <a:pt x="0" y="4"/>
                  </a:lnTo>
                  <a:lnTo>
                    <a:pt x="2" y="2"/>
                  </a:lnTo>
                  <a:lnTo>
                    <a:pt x="2" y="0"/>
                  </a:lnTo>
                  <a:lnTo>
                    <a:pt x="4"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0" name="Freeform 6050"/>
            <p:cNvSpPr>
              <a:spLocks/>
            </p:cNvSpPr>
            <p:nvPr/>
          </p:nvSpPr>
          <p:spPr bwMode="auto">
            <a:xfrm>
              <a:off x="1661" y="3752"/>
              <a:ext cx="16" cy="5"/>
            </a:xfrm>
            <a:custGeom>
              <a:avLst/>
              <a:gdLst/>
              <a:ahLst/>
              <a:cxnLst>
                <a:cxn ang="0">
                  <a:pos x="4" y="2"/>
                </a:cxn>
                <a:cxn ang="0">
                  <a:pos x="7" y="0"/>
                </a:cxn>
                <a:cxn ang="0">
                  <a:pos x="11" y="0"/>
                </a:cxn>
                <a:cxn ang="0">
                  <a:pos x="15" y="0"/>
                </a:cxn>
                <a:cxn ang="0">
                  <a:pos x="16" y="0"/>
                </a:cxn>
                <a:cxn ang="0">
                  <a:pos x="15" y="2"/>
                </a:cxn>
                <a:cxn ang="0">
                  <a:pos x="15" y="2"/>
                </a:cxn>
                <a:cxn ang="0">
                  <a:pos x="11" y="2"/>
                </a:cxn>
                <a:cxn ang="0">
                  <a:pos x="9" y="2"/>
                </a:cxn>
                <a:cxn ang="0">
                  <a:pos x="9" y="4"/>
                </a:cxn>
                <a:cxn ang="0">
                  <a:pos x="6" y="4"/>
                </a:cxn>
                <a:cxn ang="0">
                  <a:pos x="4" y="5"/>
                </a:cxn>
                <a:cxn ang="0">
                  <a:pos x="0" y="4"/>
                </a:cxn>
                <a:cxn ang="0">
                  <a:pos x="2" y="2"/>
                </a:cxn>
                <a:cxn ang="0">
                  <a:pos x="2" y="0"/>
                </a:cxn>
                <a:cxn ang="0">
                  <a:pos x="4" y="2"/>
                </a:cxn>
              </a:cxnLst>
              <a:rect l="0" t="0" r="r" b="b"/>
              <a:pathLst>
                <a:path w="16" h="5">
                  <a:moveTo>
                    <a:pt x="4" y="2"/>
                  </a:moveTo>
                  <a:lnTo>
                    <a:pt x="7" y="0"/>
                  </a:lnTo>
                  <a:lnTo>
                    <a:pt x="11" y="0"/>
                  </a:lnTo>
                  <a:lnTo>
                    <a:pt x="15" y="0"/>
                  </a:lnTo>
                  <a:lnTo>
                    <a:pt x="16" y="0"/>
                  </a:lnTo>
                  <a:lnTo>
                    <a:pt x="15" y="2"/>
                  </a:lnTo>
                  <a:lnTo>
                    <a:pt x="15" y="2"/>
                  </a:lnTo>
                  <a:lnTo>
                    <a:pt x="11" y="2"/>
                  </a:lnTo>
                  <a:lnTo>
                    <a:pt x="9" y="2"/>
                  </a:lnTo>
                  <a:lnTo>
                    <a:pt x="9" y="4"/>
                  </a:lnTo>
                  <a:lnTo>
                    <a:pt x="6" y="4"/>
                  </a:lnTo>
                  <a:lnTo>
                    <a:pt x="4" y="5"/>
                  </a:lnTo>
                  <a:lnTo>
                    <a:pt x="0" y="4"/>
                  </a:lnTo>
                  <a:lnTo>
                    <a:pt x="2" y="2"/>
                  </a:lnTo>
                  <a:lnTo>
                    <a:pt x="2" y="0"/>
                  </a:lnTo>
                  <a:lnTo>
                    <a:pt x="4"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1" name="Freeform 6051"/>
            <p:cNvSpPr>
              <a:spLocks/>
            </p:cNvSpPr>
            <p:nvPr/>
          </p:nvSpPr>
          <p:spPr bwMode="auto">
            <a:xfrm>
              <a:off x="1265" y="2450"/>
              <a:ext cx="98" cy="48"/>
            </a:xfrm>
            <a:custGeom>
              <a:avLst/>
              <a:gdLst/>
              <a:ahLst/>
              <a:cxnLst>
                <a:cxn ang="0">
                  <a:pos x="95" y="16"/>
                </a:cxn>
                <a:cxn ang="0">
                  <a:pos x="89" y="19"/>
                </a:cxn>
                <a:cxn ang="0">
                  <a:pos x="84" y="19"/>
                </a:cxn>
                <a:cxn ang="0">
                  <a:pos x="77" y="21"/>
                </a:cxn>
                <a:cxn ang="0">
                  <a:pos x="75" y="19"/>
                </a:cxn>
                <a:cxn ang="0">
                  <a:pos x="73" y="19"/>
                </a:cxn>
                <a:cxn ang="0">
                  <a:pos x="72" y="21"/>
                </a:cxn>
                <a:cxn ang="0">
                  <a:pos x="70" y="26"/>
                </a:cxn>
                <a:cxn ang="0">
                  <a:pos x="66" y="28"/>
                </a:cxn>
                <a:cxn ang="0">
                  <a:pos x="64" y="30"/>
                </a:cxn>
                <a:cxn ang="0">
                  <a:pos x="61" y="32"/>
                </a:cxn>
                <a:cxn ang="0">
                  <a:pos x="59" y="33"/>
                </a:cxn>
                <a:cxn ang="0">
                  <a:pos x="57" y="33"/>
                </a:cxn>
                <a:cxn ang="0">
                  <a:pos x="52" y="32"/>
                </a:cxn>
                <a:cxn ang="0">
                  <a:pos x="43" y="37"/>
                </a:cxn>
                <a:cxn ang="0">
                  <a:pos x="43" y="42"/>
                </a:cxn>
                <a:cxn ang="0">
                  <a:pos x="39" y="44"/>
                </a:cxn>
                <a:cxn ang="0">
                  <a:pos x="38" y="48"/>
                </a:cxn>
                <a:cxn ang="0">
                  <a:pos x="32" y="48"/>
                </a:cxn>
                <a:cxn ang="0">
                  <a:pos x="30" y="44"/>
                </a:cxn>
                <a:cxn ang="0">
                  <a:pos x="29" y="42"/>
                </a:cxn>
                <a:cxn ang="0">
                  <a:pos x="25" y="41"/>
                </a:cxn>
                <a:cxn ang="0">
                  <a:pos x="25" y="35"/>
                </a:cxn>
                <a:cxn ang="0">
                  <a:pos x="22" y="33"/>
                </a:cxn>
                <a:cxn ang="0">
                  <a:pos x="20" y="33"/>
                </a:cxn>
                <a:cxn ang="0">
                  <a:pos x="16" y="33"/>
                </a:cxn>
                <a:cxn ang="0">
                  <a:pos x="14" y="33"/>
                </a:cxn>
                <a:cxn ang="0">
                  <a:pos x="13" y="32"/>
                </a:cxn>
                <a:cxn ang="0">
                  <a:pos x="11" y="30"/>
                </a:cxn>
                <a:cxn ang="0">
                  <a:pos x="7" y="28"/>
                </a:cxn>
                <a:cxn ang="0">
                  <a:pos x="2" y="26"/>
                </a:cxn>
                <a:cxn ang="0">
                  <a:pos x="0" y="25"/>
                </a:cxn>
                <a:cxn ang="0">
                  <a:pos x="4" y="21"/>
                </a:cxn>
                <a:cxn ang="0">
                  <a:pos x="2" y="19"/>
                </a:cxn>
                <a:cxn ang="0">
                  <a:pos x="2" y="17"/>
                </a:cxn>
                <a:cxn ang="0">
                  <a:pos x="5" y="14"/>
                </a:cxn>
                <a:cxn ang="0">
                  <a:pos x="7" y="14"/>
                </a:cxn>
                <a:cxn ang="0">
                  <a:pos x="18" y="3"/>
                </a:cxn>
                <a:cxn ang="0">
                  <a:pos x="23" y="1"/>
                </a:cxn>
                <a:cxn ang="0">
                  <a:pos x="54" y="0"/>
                </a:cxn>
                <a:cxn ang="0">
                  <a:pos x="59" y="0"/>
                </a:cxn>
                <a:cxn ang="0">
                  <a:pos x="64" y="1"/>
                </a:cxn>
                <a:cxn ang="0">
                  <a:pos x="72" y="0"/>
                </a:cxn>
                <a:cxn ang="0">
                  <a:pos x="82" y="3"/>
                </a:cxn>
                <a:cxn ang="0">
                  <a:pos x="98" y="14"/>
                </a:cxn>
              </a:cxnLst>
              <a:rect l="0" t="0" r="r" b="b"/>
              <a:pathLst>
                <a:path w="98" h="48">
                  <a:moveTo>
                    <a:pt x="98" y="16"/>
                  </a:moveTo>
                  <a:lnTo>
                    <a:pt x="95" y="16"/>
                  </a:lnTo>
                  <a:lnTo>
                    <a:pt x="91" y="17"/>
                  </a:lnTo>
                  <a:lnTo>
                    <a:pt x="89" y="19"/>
                  </a:lnTo>
                  <a:lnTo>
                    <a:pt x="88" y="19"/>
                  </a:lnTo>
                  <a:lnTo>
                    <a:pt x="84" y="19"/>
                  </a:lnTo>
                  <a:lnTo>
                    <a:pt x="82" y="21"/>
                  </a:lnTo>
                  <a:lnTo>
                    <a:pt x="77" y="21"/>
                  </a:lnTo>
                  <a:lnTo>
                    <a:pt x="77" y="21"/>
                  </a:lnTo>
                  <a:lnTo>
                    <a:pt x="75" y="19"/>
                  </a:lnTo>
                  <a:lnTo>
                    <a:pt x="73" y="19"/>
                  </a:lnTo>
                  <a:lnTo>
                    <a:pt x="73" y="19"/>
                  </a:lnTo>
                  <a:lnTo>
                    <a:pt x="72" y="21"/>
                  </a:lnTo>
                  <a:lnTo>
                    <a:pt x="72" y="21"/>
                  </a:lnTo>
                  <a:lnTo>
                    <a:pt x="70" y="23"/>
                  </a:lnTo>
                  <a:lnTo>
                    <a:pt x="70" y="26"/>
                  </a:lnTo>
                  <a:lnTo>
                    <a:pt x="68" y="26"/>
                  </a:lnTo>
                  <a:lnTo>
                    <a:pt x="66" y="28"/>
                  </a:lnTo>
                  <a:lnTo>
                    <a:pt x="64" y="30"/>
                  </a:lnTo>
                  <a:lnTo>
                    <a:pt x="64" y="30"/>
                  </a:lnTo>
                  <a:lnTo>
                    <a:pt x="63" y="30"/>
                  </a:lnTo>
                  <a:lnTo>
                    <a:pt x="61" y="32"/>
                  </a:lnTo>
                  <a:lnTo>
                    <a:pt x="59" y="32"/>
                  </a:lnTo>
                  <a:lnTo>
                    <a:pt x="59" y="33"/>
                  </a:lnTo>
                  <a:lnTo>
                    <a:pt x="59" y="33"/>
                  </a:lnTo>
                  <a:lnTo>
                    <a:pt x="57" y="33"/>
                  </a:lnTo>
                  <a:lnTo>
                    <a:pt x="54" y="32"/>
                  </a:lnTo>
                  <a:lnTo>
                    <a:pt x="52" y="32"/>
                  </a:lnTo>
                  <a:lnTo>
                    <a:pt x="50" y="37"/>
                  </a:lnTo>
                  <a:lnTo>
                    <a:pt x="43" y="37"/>
                  </a:lnTo>
                  <a:lnTo>
                    <a:pt x="43" y="39"/>
                  </a:lnTo>
                  <a:lnTo>
                    <a:pt x="43" y="42"/>
                  </a:lnTo>
                  <a:lnTo>
                    <a:pt x="41" y="42"/>
                  </a:lnTo>
                  <a:lnTo>
                    <a:pt x="39" y="44"/>
                  </a:lnTo>
                  <a:lnTo>
                    <a:pt x="39" y="46"/>
                  </a:lnTo>
                  <a:lnTo>
                    <a:pt x="38" y="48"/>
                  </a:lnTo>
                  <a:lnTo>
                    <a:pt x="32" y="48"/>
                  </a:lnTo>
                  <a:lnTo>
                    <a:pt x="32" y="48"/>
                  </a:lnTo>
                  <a:lnTo>
                    <a:pt x="30" y="44"/>
                  </a:lnTo>
                  <a:lnTo>
                    <a:pt x="30" y="44"/>
                  </a:lnTo>
                  <a:lnTo>
                    <a:pt x="30" y="42"/>
                  </a:lnTo>
                  <a:lnTo>
                    <a:pt x="29" y="42"/>
                  </a:lnTo>
                  <a:lnTo>
                    <a:pt x="27" y="42"/>
                  </a:lnTo>
                  <a:lnTo>
                    <a:pt x="25" y="41"/>
                  </a:lnTo>
                  <a:lnTo>
                    <a:pt x="25" y="35"/>
                  </a:lnTo>
                  <a:lnTo>
                    <a:pt x="25" y="35"/>
                  </a:lnTo>
                  <a:lnTo>
                    <a:pt x="23" y="33"/>
                  </a:lnTo>
                  <a:lnTo>
                    <a:pt x="22" y="33"/>
                  </a:lnTo>
                  <a:lnTo>
                    <a:pt x="22" y="32"/>
                  </a:lnTo>
                  <a:lnTo>
                    <a:pt x="20" y="33"/>
                  </a:lnTo>
                  <a:lnTo>
                    <a:pt x="18" y="33"/>
                  </a:lnTo>
                  <a:lnTo>
                    <a:pt x="16" y="33"/>
                  </a:lnTo>
                  <a:lnTo>
                    <a:pt x="14" y="33"/>
                  </a:lnTo>
                  <a:lnTo>
                    <a:pt x="14" y="33"/>
                  </a:lnTo>
                  <a:lnTo>
                    <a:pt x="14" y="32"/>
                  </a:lnTo>
                  <a:lnTo>
                    <a:pt x="13" y="32"/>
                  </a:lnTo>
                  <a:lnTo>
                    <a:pt x="11" y="32"/>
                  </a:lnTo>
                  <a:lnTo>
                    <a:pt x="11" y="30"/>
                  </a:lnTo>
                  <a:lnTo>
                    <a:pt x="9" y="30"/>
                  </a:lnTo>
                  <a:lnTo>
                    <a:pt x="7" y="28"/>
                  </a:lnTo>
                  <a:lnTo>
                    <a:pt x="5" y="26"/>
                  </a:lnTo>
                  <a:lnTo>
                    <a:pt x="2" y="26"/>
                  </a:lnTo>
                  <a:lnTo>
                    <a:pt x="0" y="25"/>
                  </a:lnTo>
                  <a:lnTo>
                    <a:pt x="0" y="25"/>
                  </a:lnTo>
                  <a:lnTo>
                    <a:pt x="0" y="23"/>
                  </a:lnTo>
                  <a:lnTo>
                    <a:pt x="4" y="21"/>
                  </a:lnTo>
                  <a:lnTo>
                    <a:pt x="4" y="19"/>
                  </a:lnTo>
                  <a:lnTo>
                    <a:pt x="2" y="19"/>
                  </a:lnTo>
                  <a:lnTo>
                    <a:pt x="2" y="19"/>
                  </a:lnTo>
                  <a:lnTo>
                    <a:pt x="2" y="17"/>
                  </a:lnTo>
                  <a:lnTo>
                    <a:pt x="2" y="16"/>
                  </a:lnTo>
                  <a:lnTo>
                    <a:pt x="5" y="14"/>
                  </a:lnTo>
                  <a:lnTo>
                    <a:pt x="5" y="14"/>
                  </a:lnTo>
                  <a:lnTo>
                    <a:pt x="7" y="14"/>
                  </a:lnTo>
                  <a:lnTo>
                    <a:pt x="16" y="7"/>
                  </a:lnTo>
                  <a:lnTo>
                    <a:pt x="18" y="3"/>
                  </a:lnTo>
                  <a:lnTo>
                    <a:pt x="22" y="3"/>
                  </a:lnTo>
                  <a:lnTo>
                    <a:pt x="23" y="1"/>
                  </a:lnTo>
                  <a:lnTo>
                    <a:pt x="54" y="1"/>
                  </a:lnTo>
                  <a:lnTo>
                    <a:pt x="54" y="0"/>
                  </a:lnTo>
                  <a:lnTo>
                    <a:pt x="57" y="0"/>
                  </a:lnTo>
                  <a:lnTo>
                    <a:pt x="59" y="0"/>
                  </a:lnTo>
                  <a:lnTo>
                    <a:pt x="61" y="1"/>
                  </a:lnTo>
                  <a:lnTo>
                    <a:pt x="64" y="1"/>
                  </a:lnTo>
                  <a:lnTo>
                    <a:pt x="66" y="0"/>
                  </a:lnTo>
                  <a:lnTo>
                    <a:pt x="72" y="0"/>
                  </a:lnTo>
                  <a:lnTo>
                    <a:pt x="75" y="1"/>
                  </a:lnTo>
                  <a:lnTo>
                    <a:pt x="82" y="3"/>
                  </a:lnTo>
                  <a:lnTo>
                    <a:pt x="96" y="12"/>
                  </a:lnTo>
                  <a:lnTo>
                    <a:pt x="98" y="14"/>
                  </a:lnTo>
                  <a:lnTo>
                    <a:pt x="98" y="1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2" name="Freeform 6052"/>
            <p:cNvSpPr>
              <a:spLocks/>
            </p:cNvSpPr>
            <p:nvPr/>
          </p:nvSpPr>
          <p:spPr bwMode="auto">
            <a:xfrm>
              <a:off x="1265" y="2450"/>
              <a:ext cx="98" cy="48"/>
            </a:xfrm>
            <a:custGeom>
              <a:avLst/>
              <a:gdLst/>
              <a:ahLst/>
              <a:cxnLst>
                <a:cxn ang="0">
                  <a:pos x="95" y="16"/>
                </a:cxn>
                <a:cxn ang="0">
                  <a:pos x="89" y="19"/>
                </a:cxn>
                <a:cxn ang="0">
                  <a:pos x="84" y="19"/>
                </a:cxn>
                <a:cxn ang="0">
                  <a:pos x="77" y="21"/>
                </a:cxn>
                <a:cxn ang="0">
                  <a:pos x="75" y="19"/>
                </a:cxn>
                <a:cxn ang="0">
                  <a:pos x="73" y="19"/>
                </a:cxn>
                <a:cxn ang="0">
                  <a:pos x="72" y="21"/>
                </a:cxn>
                <a:cxn ang="0">
                  <a:pos x="70" y="26"/>
                </a:cxn>
                <a:cxn ang="0">
                  <a:pos x="66" y="28"/>
                </a:cxn>
                <a:cxn ang="0">
                  <a:pos x="64" y="30"/>
                </a:cxn>
                <a:cxn ang="0">
                  <a:pos x="61" y="32"/>
                </a:cxn>
                <a:cxn ang="0">
                  <a:pos x="59" y="33"/>
                </a:cxn>
                <a:cxn ang="0">
                  <a:pos x="57" y="33"/>
                </a:cxn>
                <a:cxn ang="0">
                  <a:pos x="52" y="32"/>
                </a:cxn>
                <a:cxn ang="0">
                  <a:pos x="43" y="37"/>
                </a:cxn>
                <a:cxn ang="0">
                  <a:pos x="43" y="42"/>
                </a:cxn>
                <a:cxn ang="0">
                  <a:pos x="39" y="44"/>
                </a:cxn>
                <a:cxn ang="0">
                  <a:pos x="38" y="48"/>
                </a:cxn>
                <a:cxn ang="0">
                  <a:pos x="32" y="48"/>
                </a:cxn>
                <a:cxn ang="0">
                  <a:pos x="30" y="44"/>
                </a:cxn>
                <a:cxn ang="0">
                  <a:pos x="29" y="42"/>
                </a:cxn>
                <a:cxn ang="0">
                  <a:pos x="25" y="41"/>
                </a:cxn>
                <a:cxn ang="0">
                  <a:pos x="25" y="35"/>
                </a:cxn>
                <a:cxn ang="0">
                  <a:pos x="22" y="33"/>
                </a:cxn>
                <a:cxn ang="0">
                  <a:pos x="20" y="33"/>
                </a:cxn>
                <a:cxn ang="0">
                  <a:pos x="16" y="33"/>
                </a:cxn>
                <a:cxn ang="0">
                  <a:pos x="14" y="33"/>
                </a:cxn>
                <a:cxn ang="0">
                  <a:pos x="13" y="32"/>
                </a:cxn>
                <a:cxn ang="0">
                  <a:pos x="11" y="30"/>
                </a:cxn>
                <a:cxn ang="0">
                  <a:pos x="7" y="28"/>
                </a:cxn>
                <a:cxn ang="0">
                  <a:pos x="2" y="26"/>
                </a:cxn>
                <a:cxn ang="0">
                  <a:pos x="0" y="25"/>
                </a:cxn>
                <a:cxn ang="0">
                  <a:pos x="4" y="21"/>
                </a:cxn>
                <a:cxn ang="0">
                  <a:pos x="2" y="19"/>
                </a:cxn>
                <a:cxn ang="0">
                  <a:pos x="2" y="17"/>
                </a:cxn>
                <a:cxn ang="0">
                  <a:pos x="5" y="14"/>
                </a:cxn>
                <a:cxn ang="0">
                  <a:pos x="7" y="14"/>
                </a:cxn>
                <a:cxn ang="0">
                  <a:pos x="18" y="3"/>
                </a:cxn>
                <a:cxn ang="0">
                  <a:pos x="23" y="1"/>
                </a:cxn>
                <a:cxn ang="0">
                  <a:pos x="54" y="0"/>
                </a:cxn>
                <a:cxn ang="0">
                  <a:pos x="59" y="0"/>
                </a:cxn>
                <a:cxn ang="0">
                  <a:pos x="64" y="1"/>
                </a:cxn>
                <a:cxn ang="0">
                  <a:pos x="72" y="0"/>
                </a:cxn>
                <a:cxn ang="0">
                  <a:pos x="82" y="3"/>
                </a:cxn>
                <a:cxn ang="0">
                  <a:pos x="98" y="14"/>
                </a:cxn>
              </a:cxnLst>
              <a:rect l="0" t="0" r="r" b="b"/>
              <a:pathLst>
                <a:path w="98" h="48">
                  <a:moveTo>
                    <a:pt x="98" y="16"/>
                  </a:moveTo>
                  <a:lnTo>
                    <a:pt x="95" y="16"/>
                  </a:lnTo>
                  <a:lnTo>
                    <a:pt x="91" y="17"/>
                  </a:lnTo>
                  <a:lnTo>
                    <a:pt x="89" y="19"/>
                  </a:lnTo>
                  <a:lnTo>
                    <a:pt x="88" y="19"/>
                  </a:lnTo>
                  <a:lnTo>
                    <a:pt x="84" y="19"/>
                  </a:lnTo>
                  <a:lnTo>
                    <a:pt x="82" y="21"/>
                  </a:lnTo>
                  <a:lnTo>
                    <a:pt x="77" y="21"/>
                  </a:lnTo>
                  <a:lnTo>
                    <a:pt x="77" y="21"/>
                  </a:lnTo>
                  <a:lnTo>
                    <a:pt x="75" y="19"/>
                  </a:lnTo>
                  <a:lnTo>
                    <a:pt x="73" y="19"/>
                  </a:lnTo>
                  <a:lnTo>
                    <a:pt x="73" y="19"/>
                  </a:lnTo>
                  <a:lnTo>
                    <a:pt x="72" y="21"/>
                  </a:lnTo>
                  <a:lnTo>
                    <a:pt x="72" y="21"/>
                  </a:lnTo>
                  <a:lnTo>
                    <a:pt x="70" y="23"/>
                  </a:lnTo>
                  <a:lnTo>
                    <a:pt x="70" y="26"/>
                  </a:lnTo>
                  <a:lnTo>
                    <a:pt x="68" y="26"/>
                  </a:lnTo>
                  <a:lnTo>
                    <a:pt x="66" y="28"/>
                  </a:lnTo>
                  <a:lnTo>
                    <a:pt x="64" y="30"/>
                  </a:lnTo>
                  <a:lnTo>
                    <a:pt x="64" y="30"/>
                  </a:lnTo>
                  <a:lnTo>
                    <a:pt x="63" y="30"/>
                  </a:lnTo>
                  <a:lnTo>
                    <a:pt x="61" y="32"/>
                  </a:lnTo>
                  <a:lnTo>
                    <a:pt x="59" y="32"/>
                  </a:lnTo>
                  <a:lnTo>
                    <a:pt x="59" y="33"/>
                  </a:lnTo>
                  <a:lnTo>
                    <a:pt x="59" y="33"/>
                  </a:lnTo>
                  <a:lnTo>
                    <a:pt x="57" y="33"/>
                  </a:lnTo>
                  <a:lnTo>
                    <a:pt x="54" y="32"/>
                  </a:lnTo>
                  <a:lnTo>
                    <a:pt x="52" y="32"/>
                  </a:lnTo>
                  <a:lnTo>
                    <a:pt x="50" y="37"/>
                  </a:lnTo>
                  <a:lnTo>
                    <a:pt x="43" y="37"/>
                  </a:lnTo>
                  <a:lnTo>
                    <a:pt x="43" y="39"/>
                  </a:lnTo>
                  <a:lnTo>
                    <a:pt x="43" y="42"/>
                  </a:lnTo>
                  <a:lnTo>
                    <a:pt x="41" y="42"/>
                  </a:lnTo>
                  <a:lnTo>
                    <a:pt x="39" y="44"/>
                  </a:lnTo>
                  <a:lnTo>
                    <a:pt x="39" y="46"/>
                  </a:lnTo>
                  <a:lnTo>
                    <a:pt x="38" y="48"/>
                  </a:lnTo>
                  <a:lnTo>
                    <a:pt x="32" y="48"/>
                  </a:lnTo>
                  <a:lnTo>
                    <a:pt x="32" y="48"/>
                  </a:lnTo>
                  <a:lnTo>
                    <a:pt x="30" y="44"/>
                  </a:lnTo>
                  <a:lnTo>
                    <a:pt x="30" y="44"/>
                  </a:lnTo>
                  <a:lnTo>
                    <a:pt x="30" y="42"/>
                  </a:lnTo>
                  <a:lnTo>
                    <a:pt x="29" y="42"/>
                  </a:lnTo>
                  <a:lnTo>
                    <a:pt x="27" y="42"/>
                  </a:lnTo>
                  <a:lnTo>
                    <a:pt x="25" y="41"/>
                  </a:lnTo>
                  <a:lnTo>
                    <a:pt x="25" y="35"/>
                  </a:lnTo>
                  <a:lnTo>
                    <a:pt x="25" y="35"/>
                  </a:lnTo>
                  <a:lnTo>
                    <a:pt x="23" y="33"/>
                  </a:lnTo>
                  <a:lnTo>
                    <a:pt x="22" y="33"/>
                  </a:lnTo>
                  <a:lnTo>
                    <a:pt x="22" y="32"/>
                  </a:lnTo>
                  <a:lnTo>
                    <a:pt x="20" y="33"/>
                  </a:lnTo>
                  <a:lnTo>
                    <a:pt x="18" y="33"/>
                  </a:lnTo>
                  <a:lnTo>
                    <a:pt x="16" y="33"/>
                  </a:lnTo>
                  <a:lnTo>
                    <a:pt x="14" y="33"/>
                  </a:lnTo>
                  <a:lnTo>
                    <a:pt x="14" y="33"/>
                  </a:lnTo>
                  <a:lnTo>
                    <a:pt x="14" y="32"/>
                  </a:lnTo>
                  <a:lnTo>
                    <a:pt x="13" y="32"/>
                  </a:lnTo>
                  <a:lnTo>
                    <a:pt x="11" y="32"/>
                  </a:lnTo>
                  <a:lnTo>
                    <a:pt x="11" y="30"/>
                  </a:lnTo>
                  <a:lnTo>
                    <a:pt x="9" y="30"/>
                  </a:lnTo>
                  <a:lnTo>
                    <a:pt x="7" y="28"/>
                  </a:lnTo>
                  <a:lnTo>
                    <a:pt x="5" y="26"/>
                  </a:lnTo>
                  <a:lnTo>
                    <a:pt x="2" y="26"/>
                  </a:lnTo>
                  <a:lnTo>
                    <a:pt x="0" y="25"/>
                  </a:lnTo>
                  <a:lnTo>
                    <a:pt x="0" y="25"/>
                  </a:lnTo>
                  <a:lnTo>
                    <a:pt x="0" y="23"/>
                  </a:lnTo>
                  <a:lnTo>
                    <a:pt x="4" y="21"/>
                  </a:lnTo>
                  <a:lnTo>
                    <a:pt x="4" y="19"/>
                  </a:lnTo>
                  <a:lnTo>
                    <a:pt x="2" y="19"/>
                  </a:lnTo>
                  <a:lnTo>
                    <a:pt x="2" y="19"/>
                  </a:lnTo>
                  <a:lnTo>
                    <a:pt x="2" y="17"/>
                  </a:lnTo>
                  <a:lnTo>
                    <a:pt x="2" y="16"/>
                  </a:lnTo>
                  <a:lnTo>
                    <a:pt x="5" y="14"/>
                  </a:lnTo>
                  <a:lnTo>
                    <a:pt x="5" y="14"/>
                  </a:lnTo>
                  <a:lnTo>
                    <a:pt x="7" y="14"/>
                  </a:lnTo>
                  <a:lnTo>
                    <a:pt x="16" y="7"/>
                  </a:lnTo>
                  <a:lnTo>
                    <a:pt x="18" y="3"/>
                  </a:lnTo>
                  <a:lnTo>
                    <a:pt x="22" y="3"/>
                  </a:lnTo>
                  <a:lnTo>
                    <a:pt x="23" y="1"/>
                  </a:lnTo>
                  <a:lnTo>
                    <a:pt x="54" y="1"/>
                  </a:lnTo>
                  <a:lnTo>
                    <a:pt x="54" y="0"/>
                  </a:lnTo>
                  <a:lnTo>
                    <a:pt x="57" y="0"/>
                  </a:lnTo>
                  <a:lnTo>
                    <a:pt x="59" y="0"/>
                  </a:lnTo>
                  <a:lnTo>
                    <a:pt x="61" y="1"/>
                  </a:lnTo>
                  <a:lnTo>
                    <a:pt x="64" y="1"/>
                  </a:lnTo>
                  <a:lnTo>
                    <a:pt x="66" y="0"/>
                  </a:lnTo>
                  <a:lnTo>
                    <a:pt x="72" y="0"/>
                  </a:lnTo>
                  <a:lnTo>
                    <a:pt x="75" y="1"/>
                  </a:lnTo>
                  <a:lnTo>
                    <a:pt x="82" y="3"/>
                  </a:lnTo>
                  <a:lnTo>
                    <a:pt x="96" y="12"/>
                  </a:lnTo>
                  <a:lnTo>
                    <a:pt x="98" y="14"/>
                  </a:lnTo>
                  <a:lnTo>
                    <a:pt x="98" y="16"/>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3" name="Freeform 6053"/>
            <p:cNvSpPr>
              <a:spLocks/>
            </p:cNvSpPr>
            <p:nvPr/>
          </p:nvSpPr>
          <p:spPr bwMode="auto">
            <a:xfrm>
              <a:off x="1395" y="2708"/>
              <a:ext cx="200" cy="293"/>
            </a:xfrm>
            <a:custGeom>
              <a:avLst/>
              <a:gdLst/>
              <a:ahLst/>
              <a:cxnLst>
                <a:cxn ang="0">
                  <a:pos x="91" y="0"/>
                </a:cxn>
                <a:cxn ang="0">
                  <a:pos x="93" y="4"/>
                </a:cxn>
                <a:cxn ang="0">
                  <a:pos x="97" y="15"/>
                </a:cxn>
                <a:cxn ang="0">
                  <a:pos x="88" y="25"/>
                </a:cxn>
                <a:cxn ang="0">
                  <a:pos x="50" y="50"/>
                </a:cxn>
                <a:cxn ang="0">
                  <a:pos x="49" y="56"/>
                </a:cxn>
                <a:cxn ang="0">
                  <a:pos x="47" y="56"/>
                </a:cxn>
                <a:cxn ang="0">
                  <a:pos x="40" y="73"/>
                </a:cxn>
                <a:cxn ang="0">
                  <a:pos x="34" y="77"/>
                </a:cxn>
                <a:cxn ang="0">
                  <a:pos x="25" y="72"/>
                </a:cxn>
                <a:cxn ang="0">
                  <a:pos x="20" y="70"/>
                </a:cxn>
                <a:cxn ang="0">
                  <a:pos x="13" y="72"/>
                </a:cxn>
                <a:cxn ang="0">
                  <a:pos x="11" y="64"/>
                </a:cxn>
                <a:cxn ang="0">
                  <a:pos x="15" y="63"/>
                </a:cxn>
                <a:cxn ang="0">
                  <a:pos x="15" y="57"/>
                </a:cxn>
                <a:cxn ang="0">
                  <a:pos x="15" y="54"/>
                </a:cxn>
                <a:cxn ang="0">
                  <a:pos x="0" y="77"/>
                </a:cxn>
                <a:cxn ang="0">
                  <a:pos x="8" y="88"/>
                </a:cxn>
                <a:cxn ang="0">
                  <a:pos x="2" y="93"/>
                </a:cxn>
                <a:cxn ang="0">
                  <a:pos x="24" y="111"/>
                </a:cxn>
                <a:cxn ang="0">
                  <a:pos x="29" y="123"/>
                </a:cxn>
                <a:cxn ang="0">
                  <a:pos x="63" y="186"/>
                </a:cxn>
                <a:cxn ang="0">
                  <a:pos x="79" y="222"/>
                </a:cxn>
                <a:cxn ang="0">
                  <a:pos x="97" y="245"/>
                </a:cxn>
                <a:cxn ang="0">
                  <a:pos x="143" y="270"/>
                </a:cxn>
                <a:cxn ang="0">
                  <a:pos x="172" y="293"/>
                </a:cxn>
                <a:cxn ang="0">
                  <a:pos x="182" y="289"/>
                </a:cxn>
                <a:cxn ang="0">
                  <a:pos x="186" y="282"/>
                </a:cxn>
                <a:cxn ang="0">
                  <a:pos x="186" y="280"/>
                </a:cxn>
                <a:cxn ang="0">
                  <a:pos x="197" y="261"/>
                </a:cxn>
                <a:cxn ang="0">
                  <a:pos x="193" y="259"/>
                </a:cxn>
                <a:cxn ang="0">
                  <a:pos x="190" y="252"/>
                </a:cxn>
                <a:cxn ang="0">
                  <a:pos x="193" y="245"/>
                </a:cxn>
                <a:cxn ang="0">
                  <a:pos x="191" y="236"/>
                </a:cxn>
                <a:cxn ang="0">
                  <a:pos x="195" y="230"/>
                </a:cxn>
                <a:cxn ang="0">
                  <a:pos x="197" y="200"/>
                </a:cxn>
                <a:cxn ang="0">
                  <a:pos x="186" y="173"/>
                </a:cxn>
                <a:cxn ang="0">
                  <a:pos x="179" y="175"/>
                </a:cxn>
                <a:cxn ang="0">
                  <a:pos x="172" y="173"/>
                </a:cxn>
                <a:cxn ang="0">
                  <a:pos x="157" y="157"/>
                </a:cxn>
                <a:cxn ang="0">
                  <a:pos x="145" y="155"/>
                </a:cxn>
                <a:cxn ang="0">
                  <a:pos x="141" y="150"/>
                </a:cxn>
                <a:cxn ang="0">
                  <a:pos x="134" y="145"/>
                </a:cxn>
                <a:cxn ang="0">
                  <a:pos x="124" y="131"/>
                </a:cxn>
                <a:cxn ang="0">
                  <a:pos x="120" y="118"/>
                </a:cxn>
                <a:cxn ang="0">
                  <a:pos x="131" y="104"/>
                </a:cxn>
                <a:cxn ang="0">
                  <a:pos x="148" y="73"/>
                </a:cxn>
                <a:cxn ang="0">
                  <a:pos x="181" y="64"/>
                </a:cxn>
                <a:cxn ang="0">
                  <a:pos x="175" y="59"/>
                </a:cxn>
                <a:cxn ang="0">
                  <a:pos x="170" y="56"/>
                </a:cxn>
                <a:cxn ang="0">
                  <a:pos x="175" y="40"/>
                </a:cxn>
                <a:cxn ang="0">
                  <a:pos x="161" y="36"/>
                </a:cxn>
                <a:cxn ang="0">
                  <a:pos x="156" y="36"/>
                </a:cxn>
                <a:cxn ang="0">
                  <a:pos x="148" y="36"/>
                </a:cxn>
                <a:cxn ang="0">
                  <a:pos x="145" y="40"/>
                </a:cxn>
                <a:cxn ang="0">
                  <a:pos x="136" y="38"/>
                </a:cxn>
                <a:cxn ang="0">
                  <a:pos x="129" y="34"/>
                </a:cxn>
                <a:cxn ang="0">
                  <a:pos x="125" y="27"/>
                </a:cxn>
                <a:cxn ang="0">
                  <a:pos x="122" y="20"/>
                </a:cxn>
                <a:cxn ang="0">
                  <a:pos x="118" y="16"/>
                </a:cxn>
                <a:cxn ang="0">
                  <a:pos x="115" y="15"/>
                </a:cxn>
                <a:cxn ang="0">
                  <a:pos x="106" y="6"/>
                </a:cxn>
                <a:cxn ang="0">
                  <a:pos x="97" y="0"/>
                </a:cxn>
              </a:cxnLst>
              <a:rect l="0" t="0" r="r" b="b"/>
              <a:pathLst>
                <a:path w="200" h="293">
                  <a:moveTo>
                    <a:pt x="95" y="0"/>
                  </a:moveTo>
                  <a:lnTo>
                    <a:pt x="95" y="0"/>
                  </a:lnTo>
                  <a:lnTo>
                    <a:pt x="91" y="0"/>
                  </a:lnTo>
                  <a:lnTo>
                    <a:pt x="91" y="4"/>
                  </a:lnTo>
                  <a:lnTo>
                    <a:pt x="93" y="4"/>
                  </a:lnTo>
                  <a:lnTo>
                    <a:pt x="93" y="4"/>
                  </a:lnTo>
                  <a:lnTo>
                    <a:pt x="95" y="7"/>
                  </a:lnTo>
                  <a:lnTo>
                    <a:pt x="95" y="9"/>
                  </a:lnTo>
                  <a:lnTo>
                    <a:pt x="97" y="15"/>
                  </a:lnTo>
                  <a:lnTo>
                    <a:pt x="97" y="15"/>
                  </a:lnTo>
                  <a:lnTo>
                    <a:pt x="95" y="15"/>
                  </a:lnTo>
                  <a:lnTo>
                    <a:pt x="88" y="25"/>
                  </a:lnTo>
                  <a:lnTo>
                    <a:pt x="74" y="40"/>
                  </a:lnTo>
                  <a:lnTo>
                    <a:pt x="52" y="48"/>
                  </a:lnTo>
                  <a:lnTo>
                    <a:pt x="50" y="50"/>
                  </a:lnTo>
                  <a:lnTo>
                    <a:pt x="50" y="52"/>
                  </a:lnTo>
                  <a:lnTo>
                    <a:pt x="49" y="56"/>
                  </a:lnTo>
                  <a:lnTo>
                    <a:pt x="49" y="56"/>
                  </a:lnTo>
                  <a:lnTo>
                    <a:pt x="49" y="56"/>
                  </a:lnTo>
                  <a:lnTo>
                    <a:pt x="47" y="56"/>
                  </a:lnTo>
                  <a:lnTo>
                    <a:pt x="47" y="56"/>
                  </a:lnTo>
                  <a:lnTo>
                    <a:pt x="47" y="56"/>
                  </a:lnTo>
                  <a:lnTo>
                    <a:pt x="41" y="61"/>
                  </a:lnTo>
                  <a:lnTo>
                    <a:pt x="40" y="73"/>
                  </a:lnTo>
                  <a:lnTo>
                    <a:pt x="40" y="73"/>
                  </a:lnTo>
                  <a:lnTo>
                    <a:pt x="38" y="75"/>
                  </a:lnTo>
                  <a:lnTo>
                    <a:pt x="34" y="77"/>
                  </a:lnTo>
                  <a:lnTo>
                    <a:pt x="33" y="79"/>
                  </a:lnTo>
                  <a:lnTo>
                    <a:pt x="29" y="79"/>
                  </a:lnTo>
                  <a:lnTo>
                    <a:pt x="25" y="72"/>
                  </a:lnTo>
                  <a:lnTo>
                    <a:pt x="22" y="72"/>
                  </a:lnTo>
                  <a:lnTo>
                    <a:pt x="20" y="70"/>
                  </a:lnTo>
                  <a:lnTo>
                    <a:pt x="20" y="70"/>
                  </a:lnTo>
                  <a:lnTo>
                    <a:pt x="16" y="70"/>
                  </a:lnTo>
                  <a:lnTo>
                    <a:pt x="15" y="72"/>
                  </a:lnTo>
                  <a:lnTo>
                    <a:pt x="13" y="72"/>
                  </a:lnTo>
                  <a:lnTo>
                    <a:pt x="13" y="70"/>
                  </a:lnTo>
                  <a:lnTo>
                    <a:pt x="11" y="66"/>
                  </a:lnTo>
                  <a:lnTo>
                    <a:pt x="11" y="64"/>
                  </a:lnTo>
                  <a:lnTo>
                    <a:pt x="11" y="64"/>
                  </a:lnTo>
                  <a:lnTo>
                    <a:pt x="13" y="63"/>
                  </a:lnTo>
                  <a:lnTo>
                    <a:pt x="15" y="63"/>
                  </a:lnTo>
                  <a:lnTo>
                    <a:pt x="16" y="61"/>
                  </a:lnTo>
                  <a:lnTo>
                    <a:pt x="16" y="59"/>
                  </a:lnTo>
                  <a:lnTo>
                    <a:pt x="15" y="57"/>
                  </a:lnTo>
                  <a:lnTo>
                    <a:pt x="15" y="56"/>
                  </a:lnTo>
                  <a:lnTo>
                    <a:pt x="15" y="56"/>
                  </a:lnTo>
                  <a:lnTo>
                    <a:pt x="15" y="54"/>
                  </a:lnTo>
                  <a:lnTo>
                    <a:pt x="0" y="68"/>
                  </a:lnTo>
                  <a:lnTo>
                    <a:pt x="0" y="68"/>
                  </a:lnTo>
                  <a:lnTo>
                    <a:pt x="0" y="77"/>
                  </a:lnTo>
                  <a:lnTo>
                    <a:pt x="2" y="79"/>
                  </a:lnTo>
                  <a:lnTo>
                    <a:pt x="2" y="82"/>
                  </a:lnTo>
                  <a:lnTo>
                    <a:pt x="8" y="88"/>
                  </a:lnTo>
                  <a:lnTo>
                    <a:pt x="8" y="88"/>
                  </a:lnTo>
                  <a:lnTo>
                    <a:pt x="6" y="89"/>
                  </a:lnTo>
                  <a:lnTo>
                    <a:pt x="2" y="93"/>
                  </a:lnTo>
                  <a:lnTo>
                    <a:pt x="4" y="95"/>
                  </a:lnTo>
                  <a:lnTo>
                    <a:pt x="22" y="107"/>
                  </a:lnTo>
                  <a:lnTo>
                    <a:pt x="24" y="111"/>
                  </a:lnTo>
                  <a:lnTo>
                    <a:pt x="24" y="111"/>
                  </a:lnTo>
                  <a:lnTo>
                    <a:pt x="25" y="113"/>
                  </a:lnTo>
                  <a:lnTo>
                    <a:pt x="29" y="123"/>
                  </a:lnTo>
                  <a:lnTo>
                    <a:pt x="38" y="132"/>
                  </a:lnTo>
                  <a:lnTo>
                    <a:pt x="57" y="182"/>
                  </a:lnTo>
                  <a:lnTo>
                    <a:pt x="63" y="186"/>
                  </a:lnTo>
                  <a:lnTo>
                    <a:pt x="79" y="211"/>
                  </a:lnTo>
                  <a:lnTo>
                    <a:pt x="81" y="220"/>
                  </a:lnTo>
                  <a:lnTo>
                    <a:pt x="79" y="222"/>
                  </a:lnTo>
                  <a:lnTo>
                    <a:pt x="77" y="223"/>
                  </a:lnTo>
                  <a:lnTo>
                    <a:pt x="79" y="227"/>
                  </a:lnTo>
                  <a:lnTo>
                    <a:pt x="97" y="245"/>
                  </a:lnTo>
                  <a:lnTo>
                    <a:pt x="140" y="270"/>
                  </a:lnTo>
                  <a:lnTo>
                    <a:pt x="141" y="270"/>
                  </a:lnTo>
                  <a:lnTo>
                    <a:pt x="143" y="270"/>
                  </a:lnTo>
                  <a:lnTo>
                    <a:pt x="170" y="291"/>
                  </a:lnTo>
                  <a:lnTo>
                    <a:pt x="170" y="291"/>
                  </a:lnTo>
                  <a:lnTo>
                    <a:pt x="172" y="293"/>
                  </a:lnTo>
                  <a:lnTo>
                    <a:pt x="175" y="291"/>
                  </a:lnTo>
                  <a:lnTo>
                    <a:pt x="182" y="289"/>
                  </a:lnTo>
                  <a:lnTo>
                    <a:pt x="182" y="289"/>
                  </a:lnTo>
                  <a:lnTo>
                    <a:pt x="182" y="286"/>
                  </a:lnTo>
                  <a:lnTo>
                    <a:pt x="184" y="284"/>
                  </a:lnTo>
                  <a:lnTo>
                    <a:pt x="186" y="282"/>
                  </a:lnTo>
                  <a:lnTo>
                    <a:pt x="186" y="282"/>
                  </a:lnTo>
                  <a:lnTo>
                    <a:pt x="186" y="280"/>
                  </a:lnTo>
                  <a:lnTo>
                    <a:pt x="186" y="280"/>
                  </a:lnTo>
                  <a:lnTo>
                    <a:pt x="186" y="279"/>
                  </a:lnTo>
                  <a:lnTo>
                    <a:pt x="195" y="264"/>
                  </a:lnTo>
                  <a:lnTo>
                    <a:pt x="197" y="261"/>
                  </a:lnTo>
                  <a:lnTo>
                    <a:pt x="195" y="261"/>
                  </a:lnTo>
                  <a:lnTo>
                    <a:pt x="193" y="259"/>
                  </a:lnTo>
                  <a:lnTo>
                    <a:pt x="193" y="259"/>
                  </a:lnTo>
                  <a:lnTo>
                    <a:pt x="191" y="257"/>
                  </a:lnTo>
                  <a:lnTo>
                    <a:pt x="191" y="257"/>
                  </a:lnTo>
                  <a:lnTo>
                    <a:pt x="190" y="252"/>
                  </a:lnTo>
                  <a:lnTo>
                    <a:pt x="190" y="248"/>
                  </a:lnTo>
                  <a:lnTo>
                    <a:pt x="191" y="245"/>
                  </a:lnTo>
                  <a:lnTo>
                    <a:pt x="193" y="245"/>
                  </a:lnTo>
                  <a:lnTo>
                    <a:pt x="193" y="243"/>
                  </a:lnTo>
                  <a:lnTo>
                    <a:pt x="193" y="239"/>
                  </a:lnTo>
                  <a:lnTo>
                    <a:pt x="191" y="236"/>
                  </a:lnTo>
                  <a:lnTo>
                    <a:pt x="191" y="234"/>
                  </a:lnTo>
                  <a:lnTo>
                    <a:pt x="191" y="232"/>
                  </a:lnTo>
                  <a:lnTo>
                    <a:pt x="195" y="230"/>
                  </a:lnTo>
                  <a:lnTo>
                    <a:pt x="197" y="230"/>
                  </a:lnTo>
                  <a:lnTo>
                    <a:pt x="195" y="204"/>
                  </a:lnTo>
                  <a:lnTo>
                    <a:pt x="197" y="200"/>
                  </a:lnTo>
                  <a:lnTo>
                    <a:pt x="200" y="198"/>
                  </a:lnTo>
                  <a:lnTo>
                    <a:pt x="200" y="197"/>
                  </a:lnTo>
                  <a:lnTo>
                    <a:pt x="186" y="173"/>
                  </a:lnTo>
                  <a:lnTo>
                    <a:pt x="181" y="173"/>
                  </a:lnTo>
                  <a:lnTo>
                    <a:pt x="179" y="175"/>
                  </a:lnTo>
                  <a:lnTo>
                    <a:pt x="179" y="175"/>
                  </a:lnTo>
                  <a:lnTo>
                    <a:pt x="175" y="175"/>
                  </a:lnTo>
                  <a:lnTo>
                    <a:pt x="173" y="173"/>
                  </a:lnTo>
                  <a:lnTo>
                    <a:pt x="172" y="173"/>
                  </a:lnTo>
                  <a:lnTo>
                    <a:pt x="172" y="147"/>
                  </a:lnTo>
                  <a:lnTo>
                    <a:pt x="172" y="147"/>
                  </a:lnTo>
                  <a:lnTo>
                    <a:pt x="157" y="157"/>
                  </a:lnTo>
                  <a:lnTo>
                    <a:pt x="150" y="157"/>
                  </a:lnTo>
                  <a:lnTo>
                    <a:pt x="147" y="155"/>
                  </a:lnTo>
                  <a:lnTo>
                    <a:pt x="145" y="155"/>
                  </a:lnTo>
                  <a:lnTo>
                    <a:pt x="145" y="152"/>
                  </a:lnTo>
                  <a:lnTo>
                    <a:pt x="143" y="150"/>
                  </a:lnTo>
                  <a:lnTo>
                    <a:pt x="141" y="150"/>
                  </a:lnTo>
                  <a:lnTo>
                    <a:pt x="132" y="148"/>
                  </a:lnTo>
                  <a:lnTo>
                    <a:pt x="132" y="147"/>
                  </a:lnTo>
                  <a:lnTo>
                    <a:pt x="134" y="145"/>
                  </a:lnTo>
                  <a:lnTo>
                    <a:pt x="134" y="141"/>
                  </a:lnTo>
                  <a:lnTo>
                    <a:pt x="131" y="139"/>
                  </a:lnTo>
                  <a:lnTo>
                    <a:pt x="124" y="131"/>
                  </a:lnTo>
                  <a:lnTo>
                    <a:pt x="124" y="127"/>
                  </a:lnTo>
                  <a:lnTo>
                    <a:pt x="120" y="120"/>
                  </a:lnTo>
                  <a:lnTo>
                    <a:pt x="120" y="118"/>
                  </a:lnTo>
                  <a:lnTo>
                    <a:pt x="125" y="106"/>
                  </a:lnTo>
                  <a:lnTo>
                    <a:pt x="125" y="104"/>
                  </a:lnTo>
                  <a:lnTo>
                    <a:pt x="131" y="104"/>
                  </a:lnTo>
                  <a:lnTo>
                    <a:pt x="131" y="95"/>
                  </a:lnTo>
                  <a:lnTo>
                    <a:pt x="141" y="81"/>
                  </a:lnTo>
                  <a:lnTo>
                    <a:pt x="148" y="73"/>
                  </a:lnTo>
                  <a:lnTo>
                    <a:pt x="173" y="66"/>
                  </a:lnTo>
                  <a:lnTo>
                    <a:pt x="179" y="66"/>
                  </a:lnTo>
                  <a:lnTo>
                    <a:pt x="181" y="64"/>
                  </a:lnTo>
                  <a:lnTo>
                    <a:pt x="181" y="64"/>
                  </a:lnTo>
                  <a:lnTo>
                    <a:pt x="179" y="64"/>
                  </a:lnTo>
                  <a:lnTo>
                    <a:pt x="175" y="59"/>
                  </a:lnTo>
                  <a:lnTo>
                    <a:pt x="170" y="59"/>
                  </a:lnTo>
                  <a:lnTo>
                    <a:pt x="170" y="59"/>
                  </a:lnTo>
                  <a:lnTo>
                    <a:pt x="170" y="56"/>
                  </a:lnTo>
                  <a:lnTo>
                    <a:pt x="179" y="45"/>
                  </a:lnTo>
                  <a:lnTo>
                    <a:pt x="179" y="43"/>
                  </a:lnTo>
                  <a:lnTo>
                    <a:pt x="175" y="40"/>
                  </a:lnTo>
                  <a:lnTo>
                    <a:pt x="166" y="36"/>
                  </a:lnTo>
                  <a:lnTo>
                    <a:pt x="163" y="34"/>
                  </a:lnTo>
                  <a:lnTo>
                    <a:pt x="161" y="36"/>
                  </a:lnTo>
                  <a:lnTo>
                    <a:pt x="159" y="38"/>
                  </a:lnTo>
                  <a:lnTo>
                    <a:pt x="157" y="36"/>
                  </a:lnTo>
                  <a:lnTo>
                    <a:pt x="156" y="36"/>
                  </a:lnTo>
                  <a:lnTo>
                    <a:pt x="150" y="34"/>
                  </a:lnTo>
                  <a:lnTo>
                    <a:pt x="148" y="36"/>
                  </a:lnTo>
                  <a:lnTo>
                    <a:pt x="148" y="36"/>
                  </a:lnTo>
                  <a:lnTo>
                    <a:pt x="147" y="38"/>
                  </a:lnTo>
                  <a:lnTo>
                    <a:pt x="147" y="38"/>
                  </a:lnTo>
                  <a:lnTo>
                    <a:pt x="145" y="40"/>
                  </a:lnTo>
                  <a:lnTo>
                    <a:pt x="141" y="40"/>
                  </a:lnTo>
                  <a:lnTo>
                    <a:pt x="140" y="38"/>
                  </a:lnTo>
                  <a:lnTo>
                    <a:pt x="136" y="38"/>
                  </a:lnTo>
                  <a:lnTo>
                    <a:pt x="134" y="38"/>
                  </a:lnTo>
                  <a:lnTo>
                    <a:pt x="132" y="38"/>
                  </a:lnTo>
                  <a:lnTo>
                    <a:pt x="129" y="34"/>
                  </a:lnTo>
                  <a:lnTo>
                    <a:pt x="129" y="29"/>
                  </a:lnTo>
                  <a:lnTo>
                    <a:pt x="127" y="27"/>
                  </a:lnTo>
                  <a:lnTo>
                    <a:pt x="125" y="27"/>
                  </a:lnTo>
                  <a:lnTo>
                    <a:pt x="124" y="27"/>
                  </a:lnTo>
                  <a:lnTo>
                    <a:pt x="124" y="27"/>
                  </a:lnTo>
                  <a:lnTo>
                    <a:pt x="122" y="20"/>
                  </a:lnTo>
                  <a:lnTo>
                    <a:pt x="122" y="18"/>
                  </a:lnTo>
                  <a:lnTo>
                    <a:pt x="120" y="16"/>
                  </a:lnTo>
                  <a:lnTo>
                    <a:pt x="118" y="16"/>
                  </a:lnTo>
                  <a:lnTo>
                    <a:pt x="116" y="16"/>
                  </a:lnTo>
                  <a:lnTo>
                    <a:pt x="115" y="16"/>
                  </a:lnTo>
                  <a:lnTo>
                    <a:pt x="115" y="15"/>
                  </a:lnTo>
                  <a:lnTo>
                    <a:pt x="113" y="13"/>
                  </a:lnTo>
                  <a:lnTo>
                    <a:pt x="109" y="7"/>
                  </a:lnTo>
                  <a:lnTo>
                    <a:pt x="106" y="6"/>
                  </a:lnTo>
                  <a:lnTo>
                    <a:pt x="106" y="6"/>
                  </a:lnTo>
                  <a:lnTo>
                    <a:pt x="104" y="2"/>
                  </a:lnTo>
                  <a:lnTo>
                    <a:pt x="97" y="0"/>
                  </a:lnTo>
                  <a:lnTo>
                    <a:pt x="95"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4" name="Freeform 6054"/>
            <p:cNvSpPr>
              <a:spLocks/>
            </p:cNvSpPr>
            <p:nvPr/>
          </p:nvSpPr>
          <p:spPr bwMode="auto">
            <a:xfrm>
              <a:off x="1395" y="2708"/>
              <a:ext cx="200" cy="293"/>
            </a:xfrm>
            <a:custGeom>
              <a:avLst/>
              <a:gdLst/>
              <a:ahLst/>
              <a:cxnLst>
                <a:cxn ang="0">
                  <a:pos x="91" y="0"/>
                </a:cxn>
                <a:cxn ang="0">
                  <a:pos x="93" y="4"/>
                </a:cxn>
                <a:cxn ang="0">
                  <a:pos x="97" y="15"/>
                </a:cxn>
                <a:cxn ang="0">
                  <a:pos x="88" y="25"/>
                </a:cxn>
                <a:cxn ang="0">
                  <a:pos x="50" y="50"/>
                </a:cxn>
                <a:cxn ang="0">
                  <a:pos x="49" y="56"/>
                </a:cxn>
                <a:cxn ang="0">
                  <a:pos x="47" y="56"/>
                </a:cxn>
                <a:cxn ang="0">
                  <a:pos x="40" y="73"/>
                </a:cxn>
                <a:cxn ang="0">
                  <a:pos x="34" y="77"/>
                </a:cxn>
                <a:cxn ang="0">
                  <a:pos x="25" y="72"/>
                </a:cxn>
                <a:cxn ang="0">
                  <a:pos x="20" y="70"/>
                </a:cxn>
                <a:cxn ang="0">
                  <a:pos x="13" y="72"/>
                </a:cxn>
                <a:cxn ang="0">
                  <a:pos x="11" y="64"/>
                </a:cxn>
                <a:cxn ang="0">
                  <a:pos x="15" y="63"/>
                </a:cxn>
                <a:cxn ang="0">
                  <a:pos x="15" y="57"/>
                </a:cxn>
                <a:cxn ang="0">
                  <a:pos x="15" y="54"/>
                </a:cxn>
                <a:cxn ang="0">
                  <a:pos x="0" y="77"/>
                </a:cxn>
                <a:cxn ang="0">
                  <a:pos x="8" y="88"/>
                </a:cxn>
                <a:cxn ang="0">
                  <a:pos x="2" y="93"/>
                </a:cxn>
                <a:cxn ang="0">
                  <a:pos x="24" y="111"/>
                </a:cxn>
                <a:cxn ang="0">
                  <a:pos x="29" y="123"/>
                </a:cxn>
                <a:cxn ang="0">
                  <a:pos x="63" y="186"/>
                </a:cxn>
                <a:cxn ang="0">
                  <a:pos x="79" y="222"/>
                </a:cxn>
                <a:cxn ang="0">
                  <a:pos x="97" y="245"/>
                </a:cxn>
                <a:cxn ang="0">
                  <a:pos x="143" y="270"/>
                </a:cxn>
                <a:cxn ang="0">
                  <a:pos x="172" y="293"/>
                </a:cxn>
                <a:cxn ang="0">
                  <a:pos x="182" y="289"/>
                </a:cxn>
                <a:cxn ang="0">
                  <a:pos x="186" y="282"/>
                </a:cxn>
                <a:cxn ang="0">
                  <a:pos x="186" y="280"/>
                </a:cxn>
                <a:cxn ang="0">
                  <a:pos x="197" y="261"/>
                </a:cxn>
                <a:cxn ang="0">
                  <a:pos x="193" y="259"/>
                </a:cxn>
                <a:cxn ang="0">
                  <a:pos x="190" y="252"/>
                </a:cxn>
                <a:cxn ang="0">
                  <a:pos x="193" y="245"/>
                </a:cxn>
                <a:cxn ang="0">
                  <a:pos x="191" y="236"/>
                </a:cxn>
                <a:cxn ang="0">
                  <a:pos x="195" y="230"/>
                </a:cxn>
                <a:cxn ang="0">
                  <a:pos x="197" y="200"/>
                </a:cxn>
                <a:cxn ang="0">
                  <a:pos x="186" y="173"/>
                </a:cxn>
                <a:cxn ang="0">
                  <a:pos x="179" y="175"/>
                </a:cxn>
                <a:cxn ang="0">
                  <a:pos x="172" y="173"/>
                </a:cxn>
                <a:cxn ang="0">
                  <a:pos x="157" y="157"/>
                </a:cxn>
                <a:cxn ang="0">
                  <a:pos x="145" y="155"/>
                </a:cxn>
                <a:cxn ang="0">
                  <a:pos x="141" y="150"/>
                </a:cxn>
                <a:cxn ang="0">
                  <a:pos x="134" y="145"/>
                </a:cxn>
                <a:cxn ang="0">
                  <a:pos x="124" y="131"/>
                </a:cxn>
                <a:cxn ang="0">
                  <a:pos x="120" y="118"/>
                </a:cxn>
                <a:cxn ang="0">
                  <a:pos x="131" y="104"/>
                </a:cxn>
                <a:cxn ang="0">
                  <a:pos x="148" y="73"/>
                </a:cxn>
                <a:cxn ang="0">
                  <a:pos x="181" y="64"/>
                </a:cxn>
                <a:cxn ang="0">
                  <a:pos x="175" y="59"/>
                </a:cxn>
                <a:cxn ang="0">
                  <a:pos x="170" y="56"/>
                </a:cxn>
                <a:cxn ang="0">
                  <a:pos x="175" y="40"/>
                </a:cxn>
                <a:cxn ang="0">
                  <a:pos x="161" y="36"/>
                </a:cxn>
                <a:cxn ang="0">
                  <a:pos x="156" y="36"/>
                </a:cxn>
                <a:cxn ang="0">
                  <a:pos x="148" y="36"/>
                </a:cxn>
                <a:cxn ang="0">
                  <a:pos x="145" y="40"/>
                </a:cxn>
                <a:cxn ang="0">
                  <a:pos x="136" y="38"/>
                </a:cxn>
                <a:cxn ang="0">
                  <a:pos x="129" y="34"/>
                </a:cxn>
                <a:cxn ang="0">
                  <a:pos x="125" y="27"/>
                </a:cxn>
                <a:cxn ang="0">
                  <a:pos x="122" y="20"/>
                </a:cxn>
                <a:cxn ang="0">
                  <a:pos x="118" y="16"/>
                </a:cxn>
                <a:cxn ang="0">
                  <a:pos x="115" y="15"/>
                </a:cxn>
                <a:cxn ang="0">
                  <a:pos x="106" y="6"/>
                </a:cxn>
                <a:cxn ang="0">
                  <a:pos x="97" y="0"/>
                </a:cxn>
              </a:cxnLst>
              <a:rect l="0" t="0" r="r" b="b"/>
              <a:pathLst>
                <a:path w="200" h="293">
                  <a:moveTo>
                    <a:pt x="95" y="0"/>
                  </a:moveTo>
                  <a:lnTo>
                    <a:pt x="95" y="0"/>
                  </a:lnTo>
                  <a:lnTo>
                    <a:pt x="91" y="0"/>
                  </a:lnTo>
                  <a:lnTo>
                    <a:pt x="91" y="4"/>
                  </a:lnTo>
                  <a:lnTo>
                    <a:pt x="93" y="4"/>
                  </a:lnTo>
                  <a:lnTo>
                    <a:pt x="93" y="4"/>
                  </a:lnTo>
                  <a:lnTo>
                    <a:pt x="95" y="7"/>
                  </a:lnTo>
                  <a:lnTo>
                    <a:pt x="95" y="9"/>
                  </a:lnTo>
                  <a:lnTo>
                    <a:pt x="97" y="15"/>
                  </a:lnTo>
                  <a:lnTo>
                    <a:pt x="97" y="15"/>
                  </a:lnTo>
                  <a:lnTo>
                    <a:pt x="95" y="15"/>
                  </a:lnTo>
                  <a:lnTo>
                    <a:pt x="88" y="25"/>
                  </a:lnTo>
                  <a:lnTo>
                    <a:pt x="74" y="40"/>
                  </a:lnTo>
                  <a:lnTo>
                    <a:pt x="52" y="48"/>
                  </a:lnTo>
                  <a:lnTo>
                    <a:pt x="50" y="50"/>
                  </a:lnTo>
                  <a:lnTo>
                    <a:pt x="50" y="52"/>
                  </a:lnTo>
                  <a:lnTo>
                    <a:pt x="49" y="56"/>
                  </a:lnTo>
                  <a:lnTo>
                    <a:pt x="49" y="56"/>
                  </a:lnTo>
                  <a:lnTo>
                    <a:pt x="49" y="56"/>
                  </a:lnTo>
                  <a:lnTo>
                    <a:pt x="47" y="56"/>
                  </a:lnTo>
                  <a:lnTo>
                    <a:pt x="47" y="56"/>
                  </a:lnTo>
                  <a:lnTo>
                    <a:pt x="47" y="56"/>
                  </a:lnTo>
                  <a:lnTo>
                    <a:pt x="41" y="61"/>
                  </a:lnTo>
                  <a:lnTo>
                    <a:pt x="40" y="73"/>
                  </a:lnTo>
                  <a:lnTo>
                    <a:pt x="40" y="73"/>
                  </a:lnTo>
                  <a:lnTo>
                    <a:pt x="38" y="75"/>
                  </a:lnTo>
                  <a:lnTo>
                    <a:pt x="34" y="77"/>
                  </a:lnTo>
                  <a:lnTo>
                    <a:pt x="33" y="79"/>
                  </a:lnTo>
                  <a:lnTo>
                    <a:pt x="29" y="79"/>
                  </a:lnTo>
                  <a:lnTo>
                    <a:pt x="25" y="72"/>
                  </a:lnTo>
                  <a:lnTo>
                    <a:pt x="22" y="72"/>
                  </a:lnTo>
                  <a:lnTo>
                    <a:pt x="20" y="70"/>
                  </a:lnTo>
                  <a:lnTo>
                    <a:pt x="20" y="70"/>
                  </a:lnTo>
                  <a:lnTo>
                    <a:pt x="16" y="70"/>
                  </a:lnTo>
                  <a:lnTo>
                    <a:pt x="15" y="72"/>
                  </a:lnTo>
                  <a:lnTo>
                    <a:pt x="13" y="72"/>
                  </a:lnTo>
                  <a:lnTo>
                    <a:pt x="13" y="70"/>
                  </a:lnTo>
                  <a:lnTo>
                    <a:pt x="11" y="66"/>
                  </a:lnTo>
                  <a:lnTo>
                    <a:pt x="11" y="64"/>
                  </a:lnTo>
                  <a:lnTo>
                    <a:pt x="11" y="64"/>
                  </a:lnTo>
                  <a:lnTo>
                    <a:pt x="13" y="63"/>
                  </a:lnTo>
                  <a:lnTo>
                    <a:pt x="15" y="63"/>
                  </a:lnTo>
                  <a:lnTo>
                    <a:pt x="16" y="61"/>
                  </a:lnTo>
                  <a:lnTo>
                    <a:pt x="16" y="59"/>
                  </a:lnTo>
                  <a:lnTo>
                    <a:pt x="15" y="57"/>
                  </a:lnTo>
                  <a:lnTo>
                    <a:pt x="15" y="56"/>
                  </a:lnTo>
                  <a:lnTo>
                    <a:pt x="15" y="56"/>
                  </a:lnTo>
                  <a:lnTo>
                    <a:pt x="15" y="54"/>
                  </a:lnTo>
                  <a:lnTo>
                    <a:pt x="0" y="68"/>
                  </a:lnTo>
                  <a:lnTo>
                    <a:pt x="0" y="68"/>
                  </a:lnTo>
                  <a:lnTo>
                    <a:pt x="0" y="77"/>
                  </a:lnTo>
                  <a:lnTo>
                    <a:pt x="2" y="79"/>
                  </a:lnTo>
                  <a:lnTo>
                    <a:pt x="2" y="82"/>
                  </a:lnTo>
                  <a:lnTo>
                    <a:pt x="8" y="88"/>
                  </a:lnTo>
                  <a:lnTo>
                    <a:pt x="8" y="88"/>
                  </a:lnTo>
                  <a:lnTo>
                    <a:pt x="6" y="89"/>
                  </a:lnTo>
                  <a:lnTo>
                    <a:pt x="2" y="93"/>
                  </a:lnTo>
                  <a:lnTo>
                    <a:pt x="4" y="95"/>
                  </a:lnTo>
                  <a:lnTo>
                    <a:pt x="22" y="107"/>
                  </a:lnTo>
                  <a:lnTo>
                    <a:pt x="24" y="111"/>
                  </a:lnTo>
                  <a:lnTo>
                    <a:pt x="24" y="111"/>
                  </a:lnTo>
                  <a:lnTo>
                    <a:pt x="25" y="113"/>
                  </a:lnTo>
                  <a:lnTo>
                    <a:pt x="29" y="123"/>
                  </a:lnTo>
                  <a:lnTo>
                    <a:pt x="38" y="132"/>
                  </a:lnTo>
                  <a:lnTo>
                    <a:pt x="57" y="182"/>
                  </a:lnTo>
                  <a:lnTo>
                    <a:pt x="63" y="186"/>
                  </a:lnTo>
                  <a:lnTo>
                    <a:pt x="79" y="211"/>
                  </a:lnTo>
                  <a:lnTo>
                    <a:pt x="81" y="220"/>
                  </a:lnTo>
                  <a:lnTo>
                    <a:pt x="79" y="222"/>
                  </a:lnTo>
                  <a:lnTo>
                    <a:pt x="77" y="223"/>
                  </a:lnTo>
                  <a:lnTo>
                    <a:pt x="79" y="227"/>
                  </a:lnTo>
                  <a:lnTo>
                    <a:pt x="97" y="245"/>
                  </a:lnTo>
                  <a:lnTo>
                    <a:pt x="140" y="270"/>
                  </a:lnTo>
                  <a:lnTo>
                    <a:pt x="141" y="270"/>
                  </a:lnTo>
                  <a:lnTo>
                    <a:pt x="143" y="270"/>
                  </a:lnTo>
                  <a:lnTo>
                    <a:pt x="170" y="291"/>
                  </a:lnTo>
                  <a:lnTo>
                    <a:pt x="170" y="291"/>
                  </a:lnTo>
                  <a:lnTo>
                    <a:pt x="172" y="293"/>
                  </a:lnTo>
                  <a:lnTo>
                    <a:pt x="175" y="291"/>
                  </a:lnTo>
                  <a:lnTo>
                    <a:pt x="182" y="289"/>
                  </a:lnTo>
                  <a:lnTo>
                    <a:pt x="182" y="289"/>
                  </a:lnTo>
                  <a:lnTo>
                    <a:pt x="182" y="286"/>
                  </a:lnTo>
                  <a:lnTo>
                    <a:pt x="184" y="284"/>
                  </a:lnTo>
                  <a:lnTo>
                    <a:pt x="186" y="282"/>
                  </a:lnTo>
                  <a:lnTo>
                    <a:pt x="186" y="282"/>
                  </a:lnTo>
                  <a:lnTo>
                    <a:pt x="186" y="280"/>
                  </a:lnTo>
                  <a:lnTo>
                    <a:pt x="186" y="280"/>
                  </a:lnTo>
                  <a:lnTo>
                    <a:pt x="186" y="279"/>
                  </a:lnTo>
                  <a:lnTo>
                    <a:pt x="195" y="264"/>
                  </a:lnTo>
                  <a:lnTo>
                    <a:pt x="197" y="261"/>
                  </a:lnTo>
                  <a:lnTo>
                    <a:pt x="195" y="261"/>
                  </a:lnTo>
                  <a:lnTo>
                    <a:pt x="193" y="259"/>
                  </a:lnTo>
                  <a:lnTo>
                    <a:pt x="193" y="259"/>
                  </a:lnTo>
                  <a:lnTo>
                    <a:pt x="191" y="257"/>
                  </a:lnTo>
                  <a:lnTo>
                    <a:pt x="191" y="257"/>
                  </a:lnTo>
                  <a:lnTo>
                    <a:pt x="190" y="252"/>
                  </a:lnTo>
                  <a:lnTo>
                    <a:pt x="190" y="248"/>
                  </a:lnTo>
                  <a:lnTo>
                    <a:pt x="191" y="245"/>
                  </a:lnTo>
                  <a:lnTo>
                    <a:pt x="193" y="245"/>
                  </a:lnTo>
                  <a:lnTo>
                    <a:pt x="193" y="243"/>
                  </a:lnTo>
                  <a:lnTo>
                    <a:pt x="193" y="239"/>
                  </a:lnTo>
                  <a:lnTo>
                    <a:pt x="191" y="236"/>
                  </a:lnTo>
                  <a:lnTo>
                    <a:pt x="191" y="234"/>
                  </a:lnTo>
                  <a:lnTo>
                    <a:pt x="191" y="232"/>
                  </a:lnTo>
                  <a:lnTo>
                    <a:pt x="195" y="230"/>
                  </a:lnTo>
                  <a:lnTo>
                    <a:pt x="197" y="230"/>
                  </a:lnTo>
                  <a:lnTo>
                    <a:pt x="195" y="204"/>
                  </a:lnTo>
                  <a:lnTo>
                    <a:pt x="197" y="200"/>
                  </a:lnTo>
                  <a:lnTo>
                    <a:pt x="200" y="198"/>
                  </a:lnTo>
                  <a:lnTo>
                    <a:pt x="200" y="197"/>
                  </a:lnTo>
                  <a:lnTo>
                    <a:pt x="186" y="173"/>
                  </a:lnTo>
                  <a:lnTo>
                    <a:pt x="181" y="173"/>
                  </a:lnTo>
                  <a:lnTo>
                    <a:pt x="179" y="175"/>
                  </a:lnTo>
                  <a:lnTo>
                    <a:pt x="179" y="175"/>
                  </a:lnTo>
                  <a:lnTo>
                    <a:pt x="175" y="175"/>
                  </a:lnTo>
                  <a:lnTo>
                    <a:pt x="173" y="173"/>
                  </a:lnTo>
                  <a:lnTo>
                    <a:pt x="172" y="173"/>
                  </a:lnTo>
                  <a:lnTo>
                    <a:pt x="172" y="147"/>
                  </a:lnTo>
                  <a:lnTo>
                    <a:pt x="172" y="147"/>
                  </a:lnTo>
                  <a:lnTo>
                    <a:pt x="157" y="157"/>
                  </a:lnTo>
                  <a:lnTo>
                    <a:pt x="150" y="157"/>
                  </a:lnTo>
                  <a:lnTo>
                    <a:pt x="147" y="155"/>
                  </a:lnTo>
                  <a:lnTo>
                    <a:pt x="145" y="155"/>
                  </a:lnTo>
                  <a:lnTo>
                    <a:pt x="145" y="152"/>
                  </a:lnTo>
                  <a:lnTo>
                    <a:pt x="143" y="150"/>
                  </a:lnTo>
                  <a:lnTo>
                    <a:pt x="141" y="150"/>
                  </a:lnTo>
                  <a:lnTo>
                    <a:pt x="132" y="148"/>
                  </a:lnTo>
                  <a:lnTo>
                    <a:pt x="132" y="147"/>
                  </a:lnTo>
                  <a:lnTo>
                    <a:pt x="134" y="145"/>
                  </a:lnTo>
                  <a:lnTo>
                    <a:pt x="134" y="141"/>
                  </a:lnTo>
                  <a:lnTo>
                    <a:pt x="131" y="139"/>
                  </a:lnTo>
                  <a:lnTo>
                    <a:pt x="124" y="131"/>
                  </a:lnTo>
                  <a:lnTo>
                    <a:pt x="124" y="127"/>
                  </a:lnTo>
                  <a:lnTo>
                    <a:pt x="120" y="120"/>
                  </a:lnTo>
                  <a:lnTo>
                    <a:pt x="120" y="118"/>
                  </a:lnTo>
                  <a:lnTo>
                    <a:pt x="125" y="106"/>
                  </a:lnTo>
                  <a:lnTo>
                    <a:pt x="125" y="104"/>
                  </a:lnTo>
                  <a:lnTo>
                    <a:pt x="131" y="104"/>
                  </a:lnTo>
                  <a:lnTo>
                    <a:pt x="131" y="95"/>
                  </a:lnTo>
                  <a:lnTo>
                    <a:pt x="141" y="81"/>
                  </a:lnTo>
                  <a:lnTo>
                    <a:pt x="148" y="73"/>
                  </a:lnTo>
                  <a:lnTo>
                    <a:pt x="173" y="66"/>
                  </a:lnTo>
                  <a:lnTo>
                    <a:pt x="179" y="66"/>
                  </a:lnTo>
                  <a:lnTo>
                    <a:pt x="181" y="64"/>
                  </a:lnTo>
                  <a:lnTo>
                    <a:pt x="181" y="64"/>
                  </a:lnTo>
                  <a:lnTo>
                    <a:pt x="179" y="64"/>
                  </a:lnTo>
                  <a:lnTo>
                    <a:pt x="175" y="59"/>
                  </a:lnTo>
                  <a:lnTo>
                    <a:pt x="170" y="59"/>
                  </a:lnTo>
                  <a:lnTo>
                    <a:pt x="170" y="59"/>
                  </a:lnTo>
                  <a:lnTo>
                    <a:pt x="170" y="56"/>
                  </a:lnTo>
                  <a:lnTo>
                    <a:pt x="179" y="45"/>
                  </a:lnTo>
                  <a:lnTo>
                    <a:pt x="179" y="43"/>
                  </a:lnTo>
                  <a:lnTo>
                    <a:pt x="175" y="40"/>
                  </a:lnTo>
                  <a:lnTo>
                    <a:pt x="166" y="36"/>
                  </a:lnTo>
                  <a:lnTo>
                    <a:pt x="163" y="34"/>
                  </a:lnTo>
                  <a:lnTo>
                    <a:pt x="161" y="36"/>
                  </a:lnTo>
                  <a:lnTo>
                    <a:pt x="159" y="38"/>
                  </a:lnTo>
                  <a:lnTo>
                    <a:pt x="157" y="36"/>
                  </a:lnTo>
                  <a:lnTo>
                    <a:pt x="156" y="36"/>
                  </a:lnTo>
                  <a:lnTo>
                    <a:pt x="150" y="34"/>
                  </a:lnTo>
                  <a:lnTo>
                    <a:pt x="148" y="36"/>
                  </a:lnTo>
                  <a:lnTo>
                    <a:pt x="148" y="36"/>
                  </a:lnTo>
                  <a:lnTo>
                    <a:pt x="147" y="38"/>
                  </a:lnTo>
                  <a:lnTo>
                    <a:pt x="147" y="38"/>
                  </a:lnTo>
                  <a:lnTo>
                    <a:pt x="145" y="40"/>
                  </a:lnTo>
                  <a:lnTo>
                    <a:pt x="141" y="40"/>
                  </a:lnTo>
                  <a:lnTo>
                    <a:pt x="140" y="38"/>
                  </a:lnTo>
                  <a:lnTo>
                    <a:pt x="136" y="38"/>
                  </a:lnTo>
                  <a:lnTo>
                    <a:pt x="134" y="38"/>
                  </a:lnTo>
                  <a:lnTo>
                    <a:pt x="132" y="38"/>
                  </a:lnTo>
                  <a:lnTo>
                    <a:pt x="129" y="34"/>
                  </a:lnTo>
                  <a:lnTo>
                    <a:pt x="129" y="29"/>
                  </a:lnTo>
                  <a:lnTo>
                    <a:pt x="127" y="27"/>
                  </a:lnTo>
                  <a:lnTo>
                    <a:pt x="125" y="27"/>
                  </a:lnTo>
                  <a:lnTo>
                    <a:pt x="124" y="27"/>
                  </a:lnTo>
                  <a:lnTo>
                    <a:pt x="124" y="27"/>
                  </a:lnTo>
                  <a:lnTo>
                    <a:pt x="122" y="20"/>
                  </a:lnTo>
                  <a:lnTo>
                    <a:pt x="122" y="18"/>
                  </a:lnTo>
                  <a:lnTo>
                    <a:pt x="120" y="16"/>
                  </a:lnTo>
                  <a:lnTo>
                    <a:pt x="118" y="16"/>
                  </a:lnTo>
                  <a:lnTo>
                    <a:pt x="116" y="16"/>
                  </a:lnTo>
                  <a:lnTo>
                    <a:pt x="115" y="16"/>
                  </a:lnTo>
                  <a:lnTo>
                    <a:pt x="115" y="15"/>
                  </a:lnTo>
                  <a:lnTo>
                    <a:pt x="113" y="13"/>
                  </a:lnTo>
                  <a:lnTo>
                    <a:pt x="109" y="7"/>
                  </a:lnTo>
                  <a:lnTo>
                    <a:pt x="106" y="6"/>
                  </a:lnTo>
                  <a:lnTo>
                    <a:pt x="106" y="6"/>
                  </a:lnTo>
                  <a:lnTo>
                    <a:pt x="104" y="2"/>
                  </a:lnTo>
                  <a:lnTo>
                    <a:pt x="97" y="0"/>
                  </a:lnTo>
                  <a:lnTo>
                    <a:pt x="95" y="0"/>
                  </a:lnTo>
                </a:path>
              </a:pathLst>
            </a:custGeom>
            <a:solidFill>
              <a:srgbClr val="CCCC00"/>
            </a:solid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235" name="Freeform 6055"/>
            <p:cNvSpPr>
              <a:spLocks/>
            </p:cNvSpPr>
            <p:nvPr/>
          </p:nvSpPr>
          <p:spPr bwMode="auto">
            <a:xfrm>
              <a:off x="1522" y="3062"/>
              <a:ext cx="314" cy="626"/>
            </a:xfrm>
            <a:custGeom>
              <a:avLst/>
              <a:gdLst/>
              <a:ahLst/>
              <a:cxnLst>
                <a:cxn ang="0">
                  <a:pos x="41" y="619"/>
                </a:cxn>
                <a:cxn ang="0">
                  <a:pos x="16" y="583"/>
                </a:cxn>
                <a:cxn ang="0">
                  <a:pos x="7" y="583"/>
                </a:cxn>
                <a:cxn ang="0">
                  <a:pos x="0" y="581"/>
                </a:cxn>
                <a:cxn ang="0">
                  <a:pos x="14" y="535"/>
                </a:cxn>
                <a:cxn ang="0">
                  <a:pos x="14" y="519"/>
                </a:cxn>
                <a:cxn ang="0">
                  <a:pos x="27" y="458"/>
                </a:cxn>
                <a:cxn ang="0">
                  <a:pos x="21" y="444"/>
                </a:cxn>
                <a:cxn ang="0">
                  <a:pos x="30" y="435"/>
                </a:cxn>
                <a:cxn ang="0">
                  <a:pos x="23" y="421"/>
                </a:cxn>
                <a:cxn ang="0">
                  <a:pos x="21" y="387"/>
                </a:cxn>
                <a:cxn ang="0">
                  <a:pos x="21" y="367"/>
                </a:cxn>
                <a:cxn ang="0">
                  <a:pos x="36" y="269"/>
                </a:cxn>
                <a:cxn ang="0">
                  <a:pos x="43" y="264"/>
                </a:cxn>
                <a:cxn ang="0">
                  <a:pos x="48" y="240"/>
                </a:cxn>
                <a:cxn ang="0">
                  <a:pos x="52" y="198"/>
                </a:cxn>
                <a:cxn ang="0">
                  <a:pos x="46" y="164"/>
                </a:cxn>
                <a:cxn ang="0">
                  <a:pos x="54" y="149"/>
                </a:cxn>
                <a:cxn ang="0">
                  <a:pos x="80" y="89"/>
                </a:cxn>
                <a:cxn ang="0">
                  <a:pos x="79" y="46"/>
                </a:cxn>
                <a:cxn ang="0">
                  <a:pos x="98" y="19"/>
                </a:cxn>
                <a:cxn ang="0">
                  <a:pos x="102" y="12"/>
                </a:cxn>
                <a:cxn ang="0">
                  <a:pos x="137" y="8"/>
                </a:cxn>
                <a:cxn ang="0">
                  <a:pos x="145" y="14"/>
                </a:cxn>
                <a:cxn ang="0">
                  <a:pos x="177" y="12"/>
                </a:cxn>
                <a:cxn ang="0">
                  <a:pos x="200" y="37"/>
                </a:cxn>
                <a:cxn ang="0">
                  <a:pos x="243" y="57"/>
                </a:cxn>
                <a:cxn ang="0">
                  <a:pos x="250" y="67"/>
                </a:cxn>
                <a:cxn ang="0">
                  <a:pos x="264" y="99"/>
                </a:cxn>
                <a:cxn ang="0">
                  <a:pos x="273" y="98"/>
                </a:cxn>
                <a:cxn ang="0">
                  <a:pos x="302" y="66"/>
                </a:cxn>
                <a:cxn ang="0">
                  <a:pos x="312" y="92"/>
                </a:cxn>
                <a:cxn ang="0">
                  <a:pos x="271" y="128"/>
                </a:cxn>
                <a:cxn ang="0">
                  <a:pos x="250" y="151"/>
                </a:cxn>
                <a:cxn ang="0">
                  <a:pos x="243" y="201"/>
                </a:cxn>
                <a:cxn ang="0">
                  <a:pos x="257" y="246"/>
                </a:cxn>
                <a:cxn ang="0">
                  <a:pos x="262" y="265"/>
                </a:cxn>
                <a:cxn ang="0">
                  <a:pos x="248" y="305"/>
                </a:cxn>
                <a:cxn ang="0">
                  <a:pos x="177" y="324"/>
                </a:cxn>
                <a:cxn ang="0">
                  <a:pos x="177" y="337"/>
                </a:cxn>
                <a:cxn ang="0">
                  <a:pos x="168" y="362"/>
                </a:cxn>
                <a:cxn ang="0">
                  <a:pos x="130" y="358"/>
                </a:cxn>
                <a:cxn ang="0">
                  <a:pos x="141" y="389"/>
                </a:cxn>
                <a:cxn ang="0">
                  <a:pos x="145" y="387"/>
                </a:cxn>
                <a:cxn ang="0">
                  <a:pos x="155" y="397"/>
                </a:cxn>
                <a:cxn ang="0">
                  <a:pos x="145" y="396"/>
                </a:cxn>
                <a:cxn ang="0">
                  <a:pos x="134" y="396"/>
                </a:cxn>
                <a:cxn ang="0">
                  <a:pos x="136" y="410"/>
                </a:cxn>
                <a:cxn ang="0">
                  <a:pos x="125" y="440"/>
                </a:cxn>
                <a:cxn ang="0">
                  <a:pos x="112" y="451"/>
                </a:cxn>
                <a:cxn ang="0">
                  <a:pos x="93" y="476"/>
                </a:cxn>
                <a:cxn ang="0">
                  <a:pos x="121" y="499"/>
                </a:cxn>
                <a:cxn ang="0">
                  <a:pos x="120" y="519"/>
                </a:cxn>
                <a:cxn ang="0">
                  <a:pos x="91" y="549"/>
                </a:cxn>
                <a:cxn ang="0">
                  <a:pos x="79" y="567"/>
                </a:cxn>
                <a:cxn ang="0">
                  <a:pos x="79" y="571"/>
                </a:cxn>
                <a:cxn ang="0">
                  <a:pos x="66" y="592"/>
                </a:cxn>
                <a:cxn ang="0">
                  <a:pos x="66" y="608"/>
                </a:cxn>
              </a:cxnLst>
              <a:rect l="0" t="0" r="r" b="b"/>
              <a:pathLst>
                <a:path w="314" h="626">
                  <a:moveTo>
                    <a:pt x="80" y="626"/>
                  </a:moveTo>
                  <a:lnTo>
                    <a:pt x="79" y="624"/>
                  </a:lnTo>
                  <a:lnTo>
                    <a:pt x="73" y="622"/>
                  </a:lnTo>
                  <a:lnTo>
                    <a:pt x="57" y="619"/>
                  </a:lnTo>
                  <a:lnTo>
                    <a:pt x="41" y="619"/>
                  </a:lnTo>
                  <a:lnTo>
                    <a:pt x="41" y="619"/>
                  </a:lnTo>
                  <a:lnTo>
                    <a:pt x="23" y="619"/>
                  </a:lnTo>
                  <a:lnTo>
                    <a:pt x="20" y="617"/>
                  </a:lnTo>
                  <a:lnTo>
                    <a:pt x="16" y="612"/>
                  </a:lnTo>
                  <a:lnTo>
                    <a:pt x="16" y="583"/>
                  </a:lnTo>
                  <a:lnTo>
                    <a:pt x="16" y="583"/>
                  </a:lnTo>
                  <a:lnTo>
                    <a:pt x="14" y="583"/>
                  </a:lnTo>
                  <a:lnTo>
                    <a:pt x="14" y="583"/>
                  </a:lnTo>
                  <a:lnTo>
                    <a:pt x="13" y="585"/>
                  </a:lnTo>
                  <a:lnTo>
                    <a:pt x="7" y="583"/>
                  </a:lnTo>
                  <a:lnTo>
                    <a:pt x="4" y="585"/>
                  </a:lnTo>
                  <a:lnTo>
                    <a:pt x="4" y="587"/>
                  </a:lnTo>
                  <a:lnTo>
                    <a:pt x="2" y="588"/>
                  </a:lnTo>
                  <a:lnTo>
                    <a:pt x="2" y="587"/>
                  </a:lnTo>
                  <a:lnTo>
                    <a:pt x="0" y="581"/>
                  </a:lnTo>
                  <a:lnTo>
                    <a:pt x="0" y="581"/>
                  </a:lnTo>
                  <a:lnTo>
                    <a:pt x="2" y="556"/>
                  </a:lnTo>
                  <a:lnTo>
                    <a:pt x="4" y="553"/>
                  </a:lnTo>
                  <a:lnTo>
                    <a:pt x="5" y="551"/>
                  </a:lnTo>
                  <a:lnTo>
                    <a:pt x="14" y="535"/>
                  </a:lnTo>
                  <a:lnTo>
                    <a:pt x="14" y="526"/>
                  </a:lnTo>
                  <a:lnTo>
                    <a:pt x="16" y="526"/>
                  </a:lnTo>
                  <a:lnTo>
                    <a:pt x="16" y="524"/>
                  </a:lnTo>
                  <a:lnTo>
                    <a:pt x="16" y="521"/>
                  </a:lnTo>
                  <a:lnTo>
                    <a:pt x="14" y="519"/>
                  </a:lnTo>
                  <a:lnTo>
                    <a:pt x="14" y="517"/>
                  </a:lnTo>
                  <a:lnTo>
                    <a:pt x="14" y="517"/>
                  </a:lnTo>
                  <a:lnTo>
                    <a:pt x="14" y="510"/>
                  </a:lnTo>
                  <a:lnTo>
                    <a:pt x="27" y="487"/>
                  </a:lnTo>
                  <a:lnTo>
                    <a:pt x="27" y="458"/>
                  </a:lnTo>
                  <a:lnTo>
                    <a:pt x="30" y="455"/>
                  </a:lnTo>
                  <a:lnTo>
                    <a:pt x="30" y="451"/>
                  </a:lnTo>
                  <a:lnTo>
                    <a:pt x="27" y="447"/>
                  </a:lnTo>
                  <a:lnTo>
                    <a:pt x="23" y="446"/>
                  </a:lnTo>
                  <a:lnTo>
                    <a:pt x="21" y="444"/>
                  </a:lnTo>
                  <a:lnTo>
                    <a:pt x="23" y="442"/>
                  </a:lnTo>
                  <a:lnTo>
                    <a:pt x="32" y="444"/>
                  </a:lnTo>
                  <a:lnTo>
                    <a:pt x="32" y="440"/>
                  </a:lnTo>
                  <a:lnTo>
                    <a:pt x="32" y="439"/>
                  </a:lnTo>
                  <a:lnTo>
                    <a:pt x="30" y="435"/>
                  </a:lnTo>
                  <a:lnTo>
                    <a:pt x="25" y="435"/>
                  </a:lnTo>
                  <a:lnTo>
                    <a:pt x="23" y="435"/>
                  </a:lnTo>
                  <a:lnTo>
                    <a:pt x="23" y="433"/>
                  </a:lnTo>
                  <a:lnTo>
                    <a:pt x="25" y="424"/>
                  </a:lnTo>
                  <a:lnTo>
                    <a:pt x="23" y="421"/>
                  </a:lnTo>
                  <a:lnTo>
                    <a:pt x="21" y="417"/>
                  </a:lnTo>
                  <a:lnTo>
                    <a:pt x="21" y="406"/>
                  </a:lnTo>
                  <a:lnTo>
                    <a:pt x="21" y="405"/>
                  </a:lnTo>
                  <a:lnTo>
                    <a:pt x="20" y="403"/>
                  </a:lnTo>
                  <a:lnTo>
                    <a:pt x="21" y="387"/>
                  </a:lnTo>
                  <a:lnTo>
                    <a:pt x="25" y="381"/>
                  </a:lnTo>
                  <a:lnTo>
                    <a:pt x="25" y="376"/>
                  </a:lnTo>
                  <a:lnTo>
                    <a:pt x="25" y="374"/>
                  </a:lnTo>
                  <a:lnTo>
                    <a:pt x="23" y="372"/>
                  </a:lnTo>
                  <a:lnTo>
                    <a:pt x="21" y="367"/>
                  </a:lnTo>
                  <a:lnTo>
                    <a:pt x="32" y="317"/>
                  </a:lnTo>
                  <a:lnTo>
                    <a:pt x="36" y="314"/>
                  </a:lnTo>
                  <a:lnTo>
                    <a:pt x="36" y="310"/>
                  </a:lnTo>
                  <a:lnTo>
                    <a:pt x="36" y="303"/>
                  </a:lnTo>
                  <a:lnTo>
                    <a:pt x="36" y="269"/>
                  </a:lnTo>
                  <a:lnTo>
                    <a:pt x="38" y="267"/>
                  </a:lnTo>
                  <a:lnTo>
                    <a:pt x="39" y="265"/>
                  </a:lnTo>
                  <a:lnTo>
                    <a:pt x="41" y="265"/>
                  </a:lnTo>
                  <a:lnTo>
                    <a:pt x="41" y="265"/>
                  </a:lnTo>
                  <a:lnTo>
                    <a:pt x="43" y="264"/>
                  </a:lnTo>
                  <a:lnTo>
                    <a:pt x="43" y="262"/>
                  </a:lnTo>
                  <a:lnTo>
                    <a:pt x="46" y="260"/>
                  </a:lnTo>
                  <a:lnTo>
                    <a:pt x="45" y="244"/>
                  </a:lnTo>
                  <a:lnTo>
                    <a:pt x="48" y="242"/>
                  </a:lnTo>
                  <a:lnTo>
                    <a:pt x="48" y="240"/>
                  </a:lnTo>
                  <a:lnTo>
                    <a:pt x="50" y="232"/>
                  </a:lnTo>
                  <a:lnTo>
                    <a:pt x="55" y="223"/>
                  </a:lnTo>
                  <a:lnTo>
                    <a:pt x="54" y="207"/>
                  </a:lnTo>
                  <a:lnTo>
                    <a:pt x="52" y="203"/>
                  </a:lnTo>
                  <a:lnTo>
                    <a:pt x="52" y="198"/>
                  </a:lnTo>
                  <a:lnTo>
                    <a:pt x="46" y="189"/>
                  </a:lnTo>
                  <a:lnTo>
                    <a:pt x="46" y="180"/>
                  </a:lnTo>
                  <a:lnTo>
                    <a:pt x="45" y="176"/>
                  </a:lnTo>
                  <a:lnTo>
                    <a:pt x="46" y="166"/>
                  </a:lnTo>
                  <a:lnTo>
                    <a:pt x="46" y="164"/>
                  </a:lnTo>
                  <a:lnTo>
                    <a:pt x="50" y="155"/>
                  </a:lnTo>
                  <a:lnTo>
                    <a:pt x="52" y="153"/>
                  </a:lnTo>
                  <a:lnTo>
                    <a:pt x="52" y="151"/>
                  </a:lnTo>
                  <a:lnTo>
                    <a:pt x="52" y="151"/>
                  </a:lnTo>
                  <a:lnTo>
                    <a:pt x="54" y="149"/>
                  </a:lnTo>
                  <a:lnTo>
                    <a:pt x="61" y="110"/>
                  </a:lnTo>
                  <a:lnTo>
                    <a:pt x="68" y="103"/>
                  </a:lnTo>
                  <a:lnTo>
                    <a:pt x="70" y="96"/>
                  </a:lnTo>
                  <a:lnTo>
                    <a:pt x="75" y="91"/>
                  </a:lnTo>
                  <a:lnTo>
                    <a:pt x="80" y="89"/>
                  </a:lnTo>
                  <a:lnTo>
                    <a:pt x="80" y="87"/>
                  </a:lnTo>
                  <a:lnTo>
                    <a:pt x="77" y="58"/>
                  </a:lnTo>
                  <a:lnTo>
                    <a:pt x="77" y="58"/>
                  </a:lnTo>
                  <a:lnTo>
                    <a:pt x="79" y="57"/>
                  </a:lnTo>
                  <a:lnTo>
                    <a:pt x="79" y="46"/>
                  </a:lnTo>
                  <a:lnTo>
                    <a:pt x="96" y="37"/>
                  </a:lnTo>
                  <a:lnTo>
                    <a:pt x="100" y="21"/>
                  </a:lnTo>
                  <a:lnTo>
                    <a:pt x="98" y="19"/>
                  </a:lnTo>
                  <a:lnTo>
                    <a:pt x="98" y="19"/>
                  </a:lnTo>
                  <a:lnTo>
                    <a:pt x="98" y="19"/>
                  </a:lnTo>
                  <a:lnTo>
                    <a:pt x="98" y="17"/>
                  </a:lnTo>
                  <a:lnTo>
                    <a:pt x="98" y="17"/>
                  </a:lnTo>
                  <a:lnTo>
                    <a:pt x="100" y="16"/>
                  </a:lnTo>
                  <a:lnTo>
                    <a:pt x="102" y="14"/>
                  </a:lnTo>
                  <a:lnTo>
                    <a:pt x="102" y="12"/>
                  </a:lnTo>
                  <a:lnTo>
                    <a:pt x="114" y="0"/>
                  </a:lnTo>
                  <a:lnTo>
                    <a:pt x="116" y="0"/>
                  </a:lnTo>
                  <a:lnTo>
                    <a:pt x="120" y="5"/>
                  </a:lnTo>
                  <a:lnTo>
                    <a:pt x="137" y="7"/>
                  </a:lnTo>
                  <a:lnTo>
                    <a:pt x="137" y="8"/>
                  </a:lnTo>
                  <a:lnTo>
                    <a:pt x="139" y="10"/>
                  </a:lnTo>
                  <a:lnTo>
                    <a:pt x="141" y="10"/>
                  </a:lnTo>
                  <a:lnTo>
                    <a:pt x="141" y="12"/>
                  </a:lnTo>
                  <a:lnTo>
                    <a:pt x="143" y="14"/>
                  </a:lnTo>
                  <a:lnTo>
                    <a:pt x="145" y="14"/>
                  </a:lnTo>
                  <a:lnTo>
                    <a:pt x="148" y="3"/>
                  </a:lnTo>
                  <a:lnTo>
                    <a:pt x="164" y="5"/>
                  </a:lnTo>
                  <a:lnTo>
                    <a:pt x="168" y="7"/>
                  </a:lnTo>
                  <a:lnTo>
                    <a:pt x="175" y="10"/>
                  </a:lnTo>
                  <a:lnTo>
                    <a:pt x="177" y="12"/>
                  </a:lnTo>
                  <a:lnTo>
                    <a:pt x="180" y="17"/>
                  </a:lnTo>
                  <a:lnTo>
                    <a:pt x="184" y="21"/>
                  </a:lnTo>
                  <a:lnTo>
                    <a:pt x="184" y="23"/>
                  </a:lnTo>
                  <a:lnTo>
                    <a:pt x="196" y="32"/>
                  </a:lnTo>
                  <a:lnTo>
                    <a:pt x="200" y="37"/>
                  </a:lnTo>
                  <a:lnTo>
                    <a:pt x="202" y="37"/>
                  </a:lnTo>
                  <a:lnTo>
                    <a:pt x="218" y="41"/>
                  </a:lnTo>
                  <a:lnTo>
                    <a:pt x="237" y="51"/>
                  </a:lnTo>
                  <a:lnTo>
                    <a:pt x="239" y="55"/>
                  </a:lnTo>
                  <a:lnTo>
                    <a:pt x="243" y="57"/>
                  </a:lnTo>
                  <a:lnTo>
                    <a:pt x="246" y="58"/>
                  </a:lnTo>
                  <a:lnTo>
                    <a:pt x="248" y="60"/>
                  </a:lnTo>
                  <a:lnTo>
                    <a:pt x="248" y="60"/>
                  </a:lnTo>
                  <a:lnTo>
                    <a:pt x="248" y="62"/>
                  </a:lnTo>
                  <a:lnTo>
                    <a:pt x="250" y="67"/>
                  </a:lnTo>
                  <a:lnTo>
                    <a:pt x="239" y="87"/>
                  </a:lnTo>
                  <a:lnTo>
                    <a:pt x="237" y="92"/>
                  </a:lnTo>
                  <a:lnTo>
                    <a:pt x="239" y="92"/>
                  </a:lnTo>
                  <a:lnTo>
                    <a:pt x="255" y="94"/>
                  </a:lnTo>
                  <a:lnTo>
                    <a:pt x="264" y="99"/>
                  </a:lnTo>
                  <a:lnTo>
                    <a:pt x="266" y="99"/>
                  </a:lnTo>
                  <a:lnTo>
                    <a:pt x="268" y="99"/>
                  </a:lnTo>
                  <a:lnTo>
                    <a:pt x="270" y="99"/>
                  </a:lnTo>
                  <a:lnTo>
                    <a:pt x="273" y="98"/>
                  </a:lnTo>
                  <a:lnTo>
                    <a:pt x="273" y="98"/>
                  </a:lnTo>
                  <a:lnTo>
                    <a:pt x="277" y="96"/>
                  </a:lnTo>
                  <a:lnTo>
                    <a:pt x="280" y="96"/>
                  </a:lnTo>
                  <a:lnTo>
                    <a:pt x="282" y="96"/>
                  </a:lnTo>
                  <a:lnTo>
                    <a:pt x="298" y="82"/>
                  </a:lnTo>
                  <a:lnTo>
                    <a:pt x="302" y="66"/>
                  </a:lnTo>
                  <a:lnTo>
                    <a:pt x="309" y="64"/>
                  </a:lnTo>
                  <a:lnTo>
                    <a:pt x="311" y="67"/>
                  </a:lnTo>
                  <a:lnTo>
                    <a:pt x="314" y="78"/>
                  </a:lnTo>
                  <a:lnTo>
                    <a:pt x="314" y="91"/>
                  </a:lnTo>
                  <a:lnTo>
                    <a:pt x="312" y="92"/>
                  </a:lnTo>
                  <a:lnTo>
                    <a:pt x="305" y="98"/>
                  </a:lnTo>
                  <a:lnTo>
                    <a:pt x="298" y="99"/>
                  </a:lnTo>
                  <a:lnTo>
                    <a:pt x="280" y="117"/>
                  </a:lnTo>
                  <a:lnTo>
                    <a:pt x="278" y="119"/>
                  </a:lnTo>
                  <a:lnTo>
                    <a:pt x="271" y="128"/>
                  </a:lnTo>
                  <a:lnTo>
                    <a:pt x="271" y="130"/>
                  </a:lnTo>
                  <a:lnTo>
                    <a:pt x="257" y="144"/>
                  </a:lnTo>
                  <a:lnTo>
                    <a:pt x="257" y="144"/>
                  </a:lnTo>
                  <a:lnTo>
                    <a:pt x="252" y="149"/>
                  </a:lnTo>
                  <a:lnTo>
                    <a:pt x="250" y="151"/>
                  </a:lnTo>
                  <a:lnTo>
                    <a:pt x="248" y="153"/>
                  </a:lnTo>
                  <a:lnTo>
                    <a:pt x="246" y="173"/>
                  </a:lnTo>
                  <a:lnTo>
                    <a:pt x="243" y="182"/>
                  </a:lnTo>
                  <a:lnTo>
                    <a:pt x="243" y="199"/>
                  </a:lnTo>
                  <a:lnTo>
                    <a:pt x="243" y="201"/>
                  </a:lnTo>
                  <a:lnTo>
                    <a:pt x="239" y="205"/>
                  </a:lnTo>
                  <a:lnTo>
                    <a:pt x="237" y="224"/>
                  </a:lnTo>
                  <a:lnTo>
                    <a:pt x="237" y="226"/>
                  </a:lnTo>
                  <a:lnTo>
                    <a:pt x="239" y="232"/>
                  </a:lnTo>
                  <a:lnTo>
                    <a:pt x="257" y="246"/>
                  </a:lnTo>
                  <a:lnTo>
                    <a:pt x="257" y="249"/>
                  </a:lnTo>
                  <a:lnTo>
                    <a:pt x="253" y="257"/>
                  </a:lnTo>
                  <a:lnTo>
                    <a:pt x="255" y="260"/>
                  </a:lnTo>
                  <a:lnTo>
                    <a:pt x="259" y="264"/>
                  </a:lnTo>
                  <a:lnTo>
                    <a:pt x="262" y="265"/>
                  </a:lnTo>
                  <a:lnTo>
                    <a:pt x="266" y="265"/>
                  </a:lnTo>
                  <a:lnTo>
                    <a:pt x="266" y="276"/>
                  </a:lnTo>
                  <a:lnTo>
                    <a:pt x="253" y="296"/>
                  </a:lnTo>
                  <a:lnTo>
                    <a:pt x="252" y="303"/>
                  </a:lnTo>
                  <a:lnTo>
                    <a:pt x="248" y="305"/>
                  </a:lnTo>
                  <a:lnTo>
                    <a:pt x="196" y="319"/>
                  </a:lnTo>
                  <a:lnTo>
                    <a:pt x="180" y="317"/>
                  </a:lnTo>
                  <a:lnTo>
                    <a:pt x="177" y="314"/>
                  </a:lnTo>
                  <a:lnTo>
                    <a:pt x="175" y="317"/>
                  </a:lnTo>
                  <a:lnTo>
                    <a:pt x="177" y="324"/>
                  </a:lnTo>
                  <a:lnTo>
                    <a:pt x="179" y="326"/>
                  </a:lnTo>
                  <a:lnTo>
                    <a:pt x="180" y="330"/>
                  </a:lnTo>
                  <a:lnTo>
                    <a:pt x="179" y="337"/>
                  </a:lnTo>
                  <a:lnTo>
                    <a:pt x="177" y="337"/>
                  </a:lnTo>
                  <a:lnTo>
                    <a:pt x="177" y="337"/>
                  </a:lnTo>
                  <a:lnTo>
                    <a:pt x="175" y="344"/>
                  </a:lnTo>
                  <a:lnTo>
                    <a:pt x="177" y="353"/>
                  </a:lnTo>
                  <a:lnTo>
                    <a:pt x="175" y="358"/>
                  </a:lnTo>
                  <a:lnTo>
                    <a:pt x="173" y="360"/>
                  </a:lnTo>
                  <a:lnTo>
                    <a:pt x="168" y="362"/>
                  </a:lnTo>
                  <a:lnTo>
                    <a:pt x="164" y="364"/>
                  </a:lnTo>
                  <a:lnTo>
                    <a:pt x="154" y="364"/>
                  </a:lnTo>
                  <a:lnTo>
                    <a:pt x="137" y="356"/>
                  </a:lnTo>
                  <a:lnTo>
                    <a:pt x="134" y="355"/>
                  </a:lnTo>
                  <a:lnTo>
                    <a:pt x="130" y="358"/>
                  </a:lnTo>
                  <a:lnTo>
                    <a:pt x="130" y="364"/>
                  </a:lnTo>
                  <a:lnTo>
                    <a:pt x="132" y="369"/>
                  </a:lnTo>
                  <a:lnTo>
                    <a:pt x="134" y="383"/>
                  </a:lnTo>
                  <a:lnTo>
                    <a:pt x="137" y="387"/>
                  </a:lnTo>
                  <a:lnTo>
                    <a:pt x="141" y="389"/>
                  </a:lnTo>
                  <a:lnTo>
                    <a:pt x="139" y="390"/>
                  </a:lnTo>
                  <a:lnTo>
                    <a:pt x="141" y="392"/>
                  </a:lnTo>
                  <a:lnTo>
                    <a:pt x="148" y="390"/>
                  </a:lnTo>
                  <a:lnTo>
                    <a:pt x="146" y="389"/>
                  </a:lnTo>
                  <a:lnTo>
                    <a:pt x="145" y="387"/>
                  </a:lnTo>
                  <a:lnTo>
                    <a:pt x="150" y="387"/>
                  </a:lnTo>
                  <a:lnTo>
                    <a:pt x="154" y="383"/>
                  </a:lnTo>
                  <a:lnTo>
                    <a:pt x="155" y="387"/>
                  </a:lnTo>
                  <a:lnTo>
                    <a:pt x="155" y="394"/>
                  </a:lnTo>
                  <a:lnTo>
                    <a:pt x="155" y="397"/>
                  </a:lnTo>
                  <a:lnTo>
                    <a:pt x="154" y="399"/>
                  </a:lnTo>
                  <a:lnTo>
                    <a:pt x="150" y="401"/>
                  </a:lnTo>
                  <a:lnTo>
                    <a:pt x="148" y="401"/>
                  </a:lnTo>
                  <a:lnTo>
                    <a:pt x="145" y="399"/>
                  </a:lnTo>
                  <a:lnTo>
                    <a:pt x="145" y="396"/>
                  </a:lnTo>
                  <a:lnTo>
                    <a:pt x="143" y="394"/>
                  </a:lnTo>
                  <a:lnTo>
                    <a:pt x="141" y="394"/>
                  </a:lnTo>
                  <a:lnTo>
                    <a:pt x="137" y="394"/>
                  </a:lnTo>
                  <a:lnTo>
                    <a:pt x="136" y="396"/>
                  </a:lnTo>
                  <a:lnTo>
                    <a:pt x="134" y="396"/>
                  </a:lnTo>
                  <a:lnTo>
                    <a:pt x="134" y="397"/>
                  </a:lnTo>
                  <a:lnTo>
                    <a:pt x="134" y="399"/>
                  </a:lnTo>
                  <a:lnTo>
                    <a:pt x="145" y="403"/>
                  </a:lnTo>
                  <a:lnTo>
                    <a:pt x="145" y="405"/>
                  </a:lnTo>
                  <a:lnTo>
                    <a:pt x="136" y="410"/>
                  </a:lnTo>
                  <a:lnTo>
                    <a:pt x="130" y="417"/>
                  </a:lnTo>
                  <a:lnTo>
                    <a:pt x="130" y="433"/>
                  </a:lnTo>
                  <a:lnTo>
                    <a:pt x="129" y="437"/>
                  </a:lnTo>
                  <a:lnTo>
                    <a:pt x="127" y="439"/>
                  </a:lnTo>
                  <a:lnTo>
                    <a:pt x="125" y="440"/>
                  </a:lnTo>
                  <a:lnTo>
                    <a:pt x="123" y="442"/>
                  </a:lnTo>
                  <a:lnTo>
                    <a:pt x="125" y="447"/>
                  </a:lnTo>
                  <a:lnTo>
                    <a:pt x="125" y="449"/>
                  </a:lnTo>
                  <a:lnTo>
                    <a:pt x="114" y="449"/>
                  </a:lnTo>
                  <a:lnTo>
                    <a:pt x="112" y="451"/>
                  </a:lnTo>
                  <a:lnTo>
                    <a:pt x="109" y="453"/>
                  </a:lnTo>
                  <a:lnTo>
                    <a:pt x="107" y="453"/>
                  </a:lnTo>
                  <a:lnTo>
                    <a:pt x="104" y="455"/>
                  </a:lnTo>
                  <a:lnTo>
                    <a:pt x="93" y="471"/>
                  </a:lnTo>
                  <a:lnTo>
                    <a:pt x="93" y="476"/>
                  </a:lnTo>
                  <a:lnTo>
                    <a:pt x="96" y="485"/>
                  </a:lnTo>
                  <a:lnTo>
                    <a:pt x="105" y="494"/>
                  </a:lnTo>
                  <a:lnTo>
                    <a:pt x="112" y="497"/>
                  </a:lnTo>
                  <a:lnTo>
                    <a:pt x="120" y="497"/>
                  </a:lnTo>
                  <a:lnTo>
                    <a:pt x="121" y="499"/>
                  </a:lnTo>
                  <a:lnTo>
                    <a:pt x="123" y="506"/>
                  </a:lnTo>
                  <a:lnTo>
                    <a:pt x="121" y="510"/>
                  </a:lnTo>
                  <a:lnTo>
                    <a:pt x="120" y="512"/>
                  </a:lnTo>
                  <a:lnTo>
                    <a:pt x="121" y="517"/>
                  </a:lnTo>
                  <a:lnTo>
                    <a:pt x="120" y="519"/>
                  </a:lnTo>
                  <a:lnTo>
                    <a:pt x="118" y="521"/>
                  </a:lnTo>
                  <a:lnTo>
                    <a:pt x="116" y="521"/>
                  </a:lnTo>
                  <a:lnTo>
                    <a:pt x="93" y="542"/>
                  </a:lnTo>
                  <a:lnTo>
                    <a:pt x="89" y="551"/>
                  </a:lnTo>
                  <a:lnTo>
                    <a:pt x="91" y="549"/>
                  </a:lnTo>
                  <a:lnTo>
                    <a:pt x="88" y="565"/>
                  </a:lnTo>
                  <a:lnTo>
                    <a:pt x="86" y="567"/>
                  </a:lnTo>
                  <a:lnTo>
                    <a:pt x="82" y="569"/>
                  </a:lnTo>
                  <a:lnTo>
                    <a:pt x="80" y="569"/>
                  </a:lnTo>
                  <a:lnTo>
                    <a:pt x="79" y="567"/>
                  </a:lnTo>
                  <a:lnTo>
                    <a:pt x="75" y="560"/>
                  </a:lnTo>
                  <a:lnTo>
                    <a:pt x="75" y="567"/>
                  </a:lnTo>
                  <a:lnTo>
                    <a:pt x="77" y="567"/>
                  </a:lnTo>
                  <a:lnTo>
                    <a:pt x="79" y="569"/>
                  </a:lnTo>
                  <a:lnTo>
                    <a:pt x="79" y="571"/>
                  </a:lnTo>
                  <a:lnTo>
                    <a:pt x="70" y="578"/>
                  </a:lnTo>
                  <a:lnTo>
                    <a:pt x="66" y="590"/>
                  </a:lnTo>
                  <a:lnTo>
                    <a:pt x="63" y="594"/>
                  </a:lnTo>
                  <a:lnTo>
                    <a:pt x="64" y="594"/>
                  </a:lnTo>
                  <a:lnTo>
                    <a:pt x="66" y="592"/>
                  </a:lnTo>
                  <a:lnTo>
                    <a:pt x="70" y="604"/>
                  </a:lnTo>
                  <a:lnTo>
                    <a:pt x="68" y="606"/>
                  </a:lnTo>
                  <a:lnTo>
                    <a:pt x="64" y="606"/>
                  </a:lnTo>
                  <a:lnTo>
                    <a:pt x="63" y="606"/>
                  </a:lnTo>
                  <a:lnTo>
                    <a:pt x="66" y="608"/>
                  </a:lnTo>
                  <a:lnTo>
                    <a:pt x="68" y="608"/>
                  </a:lnTo>
                  <a:lnTo>
                    <a:pt x="70" y="608"/>
                  </a:lnTo>
                  <a:lnTo>
                    <a:pt x="80" y="624"/>
                  </a:lnTo>
                  <a:lnTo>
                    <a:pt x="80" y="626"/>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6" name="Freeform 6056"/>
            <p:cNvSpPr>
              <a:spLocks/>
            </p:cNvSpPr>
            <p:nvPr/>
          </p:nvSpPr>
          <p:spPr bwMode="auto">
            <a:xfrm>
              <a:off x="1522" y="3062"/>
              <a:ext cx="314" cy="626"/>
            </a:xfrm>
            <a:custGeom>
              <a:avLst/>
              <a:gdLst/>
              <a:ahLst/>
              <a:cxnLst>
                <a:cxn ang="0">
                  <a:pos x="41" y="619"/>
                </a:cxn>
                <a:cxn ang="0">
                  <a:pos x="16" y="583"/>
                </a:cxn>
                <a:cxn ang="0">
                  <a:pos x="7" y="583"/>
                </a:cxn>
                <a:cxn ang="0">
                  <a:pos x="0" y="581"/>
                </a:cxn>
                <a:cxn ang="0">
                  <a:pos x="14" y="535"/>
                </a:cxn>
                <a:cxn ang="0">
                  <a:pos x="14" y="519"/>
                </a:cxn>
                <a:cxn ang="0">
                  <a:pos x="27" y="458"/>
                </a:cxn>
                <a:cxn ang="0">
                  <a:pos x="21" y="444"/>
                </a:cxn>
                <a:cxn ang="0">
                  <a:pos x="30" y="435"/>
                </a:cxn>
                <a:cxn ang="0">
                  <a:pos x="23" y="421"/>
                </a:cxn>
                <a:cxn ang="0">
                  <a:pos x="21" y="387"/>
                </a:cxn>
                <a:cxn ang="0">
                  <a:pos x="21" y="367"/>
                </a:cxn>
                <a:cxn ang="0">
                  <a:pos x="36" y="269"/>
                </a:cxn>
                <a:cxn ang="0">
                  <a:pos x="43" y="264"/>
                </a:cxn>
                <a:cxn ang="0">
                  <a:pos x="48" y="240"/>
                </a:cxn>
                <a:cxn ang="0">
                  <a:pos x="52" y="198"/>
                </a:cxn>
                <a:cxn ang="0">
                  <a:pos x="46" y="164"/>
                </a:cxn>
                <a:cxn ang="0">
                  <a:pos x="54" y="149"/>
                </a:cxn>
                <a:cxn ang="0">
                  <a:pos x="80" y="89"/>
                </a:cxn>
                <a:cxn ang="0">
                  <a:pos x="79" y="46"/>
                </a:cxn>
                <a:cxn ang="0">
                  <a:pos x="98" y="19"/>
                </a:cxn>
                <a:cxn ang="0">
                  <a:pos x="102" y="12"/>
                </a:cxn>
                <a:cxn ang="0">
                  <a:pos x="137" y="8"/>
                </a:cxn>
                <a:cxn ang="0">
                  <a:pos x="145" y="14"/>
                </a:cxn>
                <a:cxn ang="0">
                  <a:pos x="177" y="12"/>
                </a:cxn>
                <a:cxn ang="0">
                  <a:pos x="200" y="37"/>
                </a:cxn>
                <a:cxn ang="0">
                  <a:pos x="243" y="57"/>
                </a:cxn>
                <a:cxn ang="0">
                  <a:pos x="250" y="67"/>
                </a:cxn>
                <a:cxn ang="0">
                  <a:pos x="264" y="99"/>
                </a:cxn>
                <a:cxn ang="0">
                  <a:pos x="273" y="98"/>
                </a:cxn>
                <a:cxn ang="0">
                  <a:pos x="302" y="66"/>
                </a:cxn>
                <a:cxn ang="0">
                  <a:pos x="312" y="92"/>
                </a:cxn>
                <a:cxn ang="0">
                  <a:pos x="271" y="128"/>
                </a:cxn>
                <a:cxn ang="0">
                  <a:pos x="250" y="151"/>
                </a:cxn>
                <a:cxn ang="0">
                  <a:pos x="243" y="201"/>
                </a:cxn>
                <a:cxn ang="0">
                  <a:pos x="257" y="246"/>
                </a:cxn>
                <a:cxn ang="0">
                  <a:pos x="262" y="265"/>
                </a:cxn>
                <a:cxn ang="0">
                  <a:pos x="248" y="305"/>
                </a:cxn>
                <a:cxn ang="0">
                  <a:pos x="177" y="324"/>
                </a:cxn>
                <a:cxn ang="0">
                  <a:pos x="177" y="337"/>
                </a:cxn>
                <a:cxn ang="0">
                  <a:pos x="168" y="362"/>
                </a:cxn>
                <a:cxn ang="0">
                  <a:pos x="130" y="358"/>
                </a:cxn>
                <a:cxn ang="0">
                  <a:pos x="141" y="389"/>
                </a:cxn>
                <a:cxn ang="0">
                  <a:pos x="145" y="387"/>
                </a:cxn>
                <a:cxn ang="0">
                  <a:pos x="155" y="397"/>
                </a:cxn>
                <a:cxn ang="0">
                  <a:pos x="145" y="396"/>
                </a:cxn>
                <a:cxn ang="0">
                  <a:pos x="134" y="396"/>
                </a:cxn>
                <a:cxn ang="0">
                  <a:pos x="136" y="410"/>
                </a:cxn>
                <a:cxn ang="0">
                  <a:pos x="125" y="440"/>
                </a:cxn>
                <a:cxn ang="0">
                  <a:pos x="112" y="451"/>
                </a:cxn>
                <a:cxn ang="0">
                  <a:pos x="93" y="476"/>
                </a:cxn>
                <a:cxn ang="0">
                  <a:pos x="121" y="499"/>
                </a:cxn>
                <a:cxn ang="0">
                  <a:pos x="120" y="519"/>
                </a:cxn>
                <a:cxn ang="0">
                  <a:pos x="91" y="549"/>
                </a:cxn>
                <a:cxn ang="0">
                  <a:pos x="79" y="567"/>
                </a:cxn>
                <a:cxn ang="0">
                  <a:pos x="79" y="571"/>
                </a:cxn>
                <a:cxn ang="0">
                  <a:pos x="66" y="592"/>
                </a:cxn>
                <a:cxn ang="0">
                  <a:pos x="66" y="608"/>
                </a:cxn>
              </a:cxnLst>
              <a:rect l="0" t="0" r="r" b="b"/>
              <a:pathLst>
                <a:path w="314" h="626">
                  <a:moveTo>
                    <a:pt x="80" y="626"/>
                  </a:moveTo>
                  <a:lnTo>
                    <a:pt x="79" y="624"/>
                  </a:lnTo>
                  <a:lnTo>
                    <a:pt x="73" y="622"/>
                  </a:lnTo>
                  <a:lnTo>
                    <a:pt x="57" y="619"/>
                  </a:lnTo>
                  <a:lnTo>
                    <a:pt x="41" y="619"/>
                  </a:lnTo>
                  <a:lnTo>
                    <a:pt x="41" y="619"/>
                  </a:lnTo>
                  <a:lnTo>
                    <a:pt x="23" y="619"/>
                  </a:lnTo>
                  <a:lnTo>
                    <a:pt x="20" y="617"/>
                  </a:lnTo>
                  <a:lnTo>
                    <a:pt x="16" y="612"/>
                  </a:lnTo>
                  <a:lnTo>
                    <a:pt x="16" y="583"/>
                  </a:lnTo>
                  <a:lnTo>
                    <a:pt x="16" y="583"/>
                  </a:lnTo>
                  <a:lnTo>
                    <a:pt x="14" y="583"/>
                  </a:lnTo>
                  <a:lnTo>
                    <a:pt x="14" y="583"/>
                  </a:lnTo>
                  <a:lnTo>
                    <a:pt x="13" y="585"/>
                  </a:lnTo>
                  <a:lnTo>
                    <a:pt x="7" y="583"/>
                  </a:lnTo>
                  <a:lnTo>
                    <a:pt x="4" y="585"/>
                  </a:lnTo>
                  <a:lnTo>
                    <a:pt x="4" y="587"/>
                  </a:lnTo>
                  <a:lnTo>
                    <a:pt x="2" y="588"/>
                  </a:lnTo>
                  <a:lnTo>
                    <a:pt x="2" y="587"/>
                  </a:lnTo>
                  <a:lnTo>
                    <a:pt x="0" y="581"/>
                  </a:lnTo>
                  <a:lnTo>
                    <a:pt x="0" y="581"/>
                  </a:lnTo>
                  <a:lnTo>
                    <a:pt x="2" y="556"/>
                  </a:lnTo>
                  <a:lnTo>
                    <a:pt x="4" y="553"/>
                  </a:lnTo>
                  <a:lnTo>
                    <a:pt x="5" y="551"/>
                  </a:lnTo>
                  <a:lnTo>
                    <a:pt x="14" y="535"/>
                  </a:lnTo>
                  <a:lnTo>
                    <a:pt x="14" y="526"/>
                  </a:lnTo>
                  <a:lnTo>
                    <a:pt x="16" y="526"/>
                  </a:lnTo>
                  <a:lnTo>
                    <a:pt x="16" y="524"/>
                  </a:lnTo>
                  <a:lnTo>
                    <a:pt x="16" y="521"/>
                  </a:lnTo>
                  <a:lnTo>
                    <a:pt x="14" y="519"/>
                  </a:lnTo>
                  <a:lnTo>
                    <a:pt x="14" y="517"/>
                  </a:lnTo>
                  <a:lnTo>
                    <a:pt x="14" y="517"/>
                  </a:lnTo>
                  <a:lnTo>
                    <a:pt x="14" y="510"/>
                  </a:lnTo>
                  <a:lnTo>
                    <a:pt x="27" y="487"/>
                  </a:lnTo>
                  <a:lnTo>
                    <a:pt x="27" y="458"/>
                  </a:lnTo>
                  <a:lnTo>
                    <a:pt x="30" y="455"/>
                  </a:lnTo>
                  <a:lnTo>
                    <a:pt x="30" y="451"/>
                  </a:lnTo>
                  <a:lnTo>
                    <a:pt x="27" y="447"/>
                  </a:lnTo>
                  <a:lnTo>
                    <a:pt x="23" y="446"/>
                  </a:lnTo>
                  <a:lnTo>
                    <a:pt x="21" y="444"/>
                  </a:lnTo>
                  <a:lnTo>
                    <a:pt x="23" y="442"/>
                  </a:lnTo>
                  <a:lnTo>
                    <a:pt x="32" y="444"/>
                  </a:lnTo>
                  <a:lnTo>
                    <a:pt x="32" y="440"/>
                  </a:lnTo>
                  <a:lnTo>
                    <a:pt x="32" y="439"/>
                  </a:lnTo>
                  <a:lnTo>
                    <a:pt x="30" y="435"/>
                  </a:lnTo>
                  <a:lnTo>
                    <a:pt x="25" y="435"/>
                  </a:lnTo>
                  <a:lnTo>
                    <a:pt x="23" y="435"/>
                  </a:lnTo>
                  <a:lnTo>
                    <a:pt x="23" y="433"/>
                  </a:lnTo>
                  <a:lnTo>
                    <a:pt x="25" y="424"/>
                  </a:lnTo>
                  <a:lnTo>
                    <a:pt x="23" y="421"/>
                  </a:lnTo>
                  <a:lnTo>
                    <a:pt x="21" y="417"/>
                  </a:lnTo>
                  <a:lnTo>
                    <a:pt x="21" y="406"/>
                  </a:lnTo>
                  <a:lnTo>
                    <a:pt x="21" y="405"/>
                  </a:lnTo>
                  <a:lnTo>
                    <a:pt x="20" y="403"/>
                  </a:lnTo>
                  <a:lnTo>
                    <a:pt x="21" y="387"/>
                  </a:lnTo>
                  <a:lnTo>
                    <a:pt x="25" y="381"/>
                  </a:lnTo>
                  <a:lnTo>
                    <a:pt x="25" y="376"/>
                  </a:lnTo>
                  <a:lnTo>
                    <a:pt x="25" y="374"/>
                  </a:lnTo>
                  <a:lnTo>
                    <a:pt x="23" y="372"/>
                  </a:lnTo>
                  <a:lnTo>
                    <a:pt x="21" y="367"/>
                  </a:lnTo>
                  <a:lnTo>
                    <a:pt x="32" y="317"/>
                  </a:lnTo>
                  <a:lnTo>
                    <a:pt x="36" y="314"/>
                  </a:lnTo>
                  <a:lnTo>
                    <a:pt x="36" y="310"/>
                  </a:lnTo>
                  <a:lnTo>
                    <a:pt x="36" y="303"/>
                  </a:lnTo>
                  <a:lnTo>
                    <a:pt x="36" y="269"/>
                  </a:lnTo>
                  <a:lnTo>
                    <a:pt x="38" y="267"/>
                  </a:lnTo>
                  <a:lnTo>
                    <a:pt x="39" y="265"/>
                  </a:lnTo>
                  <a:lnTo>
                    <a:pt x="41" y="265"/>
                  </a:lnTo>
                  <a:lnTo>
                    <a:pt x="41" y="265"/>
                  </a:lnTo>
                  <a:lnTo>
                    <a:pt x="43" y="264"/>
                  </a:lnTo>
                  <a:lnTo>
                    <a:pt x="43" y="262"/>
                  </a:lnTo>
                  <a:lnTo>
                    <a:pt x="46" y="260"/>
                  </a:lnTo>
                  <a:lnTo>
                    <a:pt x="45" y="244"/>
                  </a:lnTo>
                  <a:lnTo>
                    <a:pt x="48" y="242"/>
                  </a:lnTo>
                  <a:lnTo>
                    <a:pt x="48" y="240"/>
                  </a:lnTo>
                  <a:lnTo>
                    <a:pt x="50" y="232"/>
                  </a:lnTo>
                  <a:lnTo>
                    <a:pt x="55" y="223"/>
                  </a:lnTo>
                  <a:lnTo>
                    <a:pt x="54" y="207"/>
                  </a:lnTo>
                  <a:lnTo>
                    <a:pt x="52" y="203"/>
                  </a:lnTo>
                  <a:lnTo>
                    <a:pt x="52" y="198"/>
                  </a:lnTo>
                  <a:lnTo>
                    <a:pt x="46" y="189"/>
                  </a:lnTo>
                  <a:lnTo>
                    <a:pt x="46" y="180"/>
                  </a:lnTo>
                  <a:lnTo>
                    <a:pt x="45" y="176"/>
                  </a:lnTo>
                  <a:lnTo>
                    <a:pt x="46" y="166"/>
                  </a:lnTo>
                  <a:lnTo>
                    <a:pt x="46" y="164"/>
                  </a:lnTo>
                  <a:lnTo>
                    <a:pt x="50" y="155"/>
                  </a:lnTo>
                  <a:lnTo>
                    <a:pt x="52" y="153"/>
                  </a:lnTo>
                  <a:lnTo>
                    <a:pt x="52" y="151"/>
                  </a:lnTo>
                  <a:lnTo>
                    <a:pt x="52" y="151"/>
                  </a:lnTo>
                  <a:lnTo>
                    <a:pt x="54" y="149"/>
                  </a:lnTo>
                  <a:lnTo>
                    <a:pt x="61" y="110"/>
                  </a:lnTo>
                  <a:lnTo>
                    <a:pt x="68" y="103"/>
                  </a:lnTo>
                  <a:lnTo>
                    <a:pt x="70" y="96"/>
                  </a:lnTo>
                  <a:lnTo>
                    <a:pt x="75" y="91"/>
                  </a:lnTo>
                  <a:lnTo>
                    <a:pt x="80" y="89"/>
                  </a:lnTo>
                  <a:lnTo>
                    <a:pt x="80" y="87"/>
                  </a:lnTo>
                  <a:lnTo>
                    <a:pt x="77" y="58"/>
                  </a:lnTo>
                  <a:lnTo>
                    <a:pt x="77" y="58"/>
                  </a:lnTo>
                  <a:lnTo>
                    <a:pt x="79" y="57"/>
                  </a:lnTo>
                  <a:lnTo>
                    <a:pt x="79" y="46"/>
                  </a:lnTo>
                  <a:lnTo>
                    <a:pt x="96" y="37"/>
                  </a:lnTo>
                  <a:lnTo>
                    <a:pt x="100" y="21"/>
                  </a:lnTo>
                  <a:lnTo>
                    <a:pt x="98" y="19"/>
                  </a:lnTo>
                  <a:lnTo>
                    <a:pt x="98" y="19"/>
                  </a:lnTo>
                  <a:lnTo>
                    <a:pt x="98" y="19"/>
                  </a:lnTo>
                  <a:lnTo>
                    <a:pt x="98" y="17"/>
                  </a:lnTo>
                  <a:lnTo>
                    <a:pt x="98" y="17"/>
                  </a:lnTo>
                  <a:lnTo>
                    <a:pt x="100" y="16"/>
                  </a:lnTo>
                  <a:lnTo>
                    <a:pt x="102" y="14"/>
                  </a:lnTo>
                  <a:lnTo>
                    <a:pt x="102" y="12"/>
                  </a:lnTo>
                  <a:lnTo>
                    <a:pt x="114" y="0"/>
                  </a:lnTo>
                  <a:lnTo>
                    <a:pt x="116" y="0"/>
                  </a:lnTo>
                  <a:lnTo>
                    <a:pt x="120" y="5"/>
                  </a:lnTo>
                  <a:lnTo>
                    <a:pt x="137" y="7"/>
                  </a:lnTo>
                  <a:lnTo>
                    <a:pt x="137" y="8"/>
                  </a:lnTo>
                  <a:lnTo>
                    <a:pt x="139" y="10"/>
                  </a:lnTo>
                  <a:lnTo>
                    <a:pt x="141" y="10"/>
                  </a:lnTo>
                  <a:lnTo>
                    <a:pt x="141" y="12"/>
                  </a:lnTo>
                  <a:lnTo>
                    <a:pt x="143" y="14"/>
                  </a:lnTo>
                  <a:lnTo>
                    <a:pt x="145" y="14"/>
                  </a:lnTo>
                  <a:lnTo>
                    <a:pt x="148" y="3"/>
                  </a:lnTo>
                  <a:lnTo>
                    <a:pt x="164" y="5"/>
                  </a:lnTo>
                  <a:lnTo>
                    <a:pt x="168" y="7"/>
                  </a:lnTo>
                  <a:lnTo>
                    <a:pt x="175" y="10"/>
                  </a:lnTo>
                  <a:lnTo>
                    <a:pt x="177" y="12"/>
                  </a:lnTo>
                  <a:lnTo>
                    <a:pt x="180" y="17"/>
                  </a:lnTo>
                  <a:lnTo>
                    <a:pt x="184" y="21"/>
                  </a:lnTo>
                  <a:lnTo>
                    <a:pt x="184" y="23"/>
                  </a:lnTo>
                  <a:lnTo>
                    <a:pt x="196" y="32"/>
                  </a:lnTo>
                  <a:lnTo>
                    <a:pt x="200" y="37"/>
                  </a:lnTo>
                  <a:lnTo>
                    <a:pt x="202" y="37"/>
                  </a:lnTo>
                  <a:lnTo>
                    <a:pt x="218" y="41"/>
                  </a:lnTo>
                  <a:lnTo>
                    <a:pt x="237" y="51"/>
                  </a:lnTo>
                  <a:lnTo>
                    <a:pt x="239" y="55"/>
                  </a:lnTo>
                  <a:lnTo>
                    <a:pt x="243" y="57"/>
                  </a:lnTo>
                  <a:lnTo>
                    <a:pt x="246" y="58"/>
                  </a:lnTo>
                  <a:lnTo>
                    <a:pt x="248" y="60"/>
                  </a:lnTo>
                  <a:lnTo>
                    <a:pt x="248" y="60"/>
                  </a:lnTo>
                  <a:lnTo>
                    <a:pt x="248" y="62"/>
                  </a:lnTo>
                  <a:lnTo>
                    <a:pt x="250" y="67"/>
                  </a:lnTo>
                  <a:lnTo>
                    <a:pt x="239" y="87"/>
                  </a:lnTo>
                  <a:lnTo>
                    <a:pt x="237" y="92"/>
                  </a:lnTo>
                  <a:lnTo>
                    <a:pt x="239" y="92"/>
                  </a:lnTo>
                  <a:lnTo>
                    <a:pt x="255" y="94"/>
                  </a:lnTo>
                  <a:lnTo>
                    <a:pt x="264" y="99"/>
                  </a:lnTo>
                  <a:lnTo>
                    <a:pt x="266" y="99"/>
                  </a:lnTo>
                  <a:lnTo>
                    <a:pt x="268" y="99"/>
                  </a:lnTo>
                  <a:lnTo>
                    <a:pt x="270" y="99"/>
                  </a:lnTo>
                  <a:lnTo>
                    <a:pt x="273" y="98"/>
                  </a:lnTo>
                  <a:lnTo>
                    <a:pt x="273" y="98"/>
                  </a:lnTo>
                  <a:lnTo>
                    <a:pt x="277" y="96"/>
                  </a:lnTo>
                  <a:lnTo>
                    <a:pt x="280" y="96"/>
                  </a:lnTo>
                  <a:lnTo>
                    <a:pt x="282" y="96"/>
                  </a:lnTo>
                  <a:lnTo>
                    <a:pt x="298" y="82"/>
                  </a:lnTo>
                  <a:lnTo>
                    <a:pt x="302" y="66"/>
                  </a:lnTo>
                  <a:lnTo>
                    <a:pt x="309" y="64"/>
                  </a:lnTo>
                  <a:lnTo>
                    <a:pt x="311" y="67"/>
                  </a:lnTo>
                  <a:lnTo>
                    <a:pt x="314" y="78"/>
                  </a:lnTo>
                  <a:lnTo>
                    <a:pt x="314" y="91"/>
                  </a:lnTo>
                  <a:lnTo>
                    <a:pt x="312" y="92"/>
                  </a:lnTo>
                  <a:lnTo>
                    <a:pt x="305" y="98"/>
                  </a:lnTo>
                  <a:lnTo>
                    <a:pt x="298" y="99"/>
                  </a:lnTo>
                  <a:lnTo>
                    <a:pt x="280" y="117"/>
                  </a:lnTo>
                  <a:lnTo>
                    <a:pt x="278" y="119"/>
                  </a:lnTo>
                  <a:lnTo>
                    <a:pt x="271" y="128"/>
                  </a:lnTo>
                  <a:lnTo>
                    <a:pt x="271" y="130"/>
                  </a:lnTo>
                  <a:lnTo>
                    <a:pt x="257" y="144"/>
                  </a:lnTo>
                  <a:lnTo>
                    <a:pt x="257" y="144"/>
                  </a:lnTo>
                  <a:lnTo>
                    <a:pt x="252" y="149"/>
                  </a:lnTo>
                  <a:lnTo>
                    <a:pt x="250" y="151"/>
                  </a:lnTo>
                  <a:lnTo>
                    <a:pt x="248" y="153"/>
                  </a:lnTo>
                  <a:lnTo>
                    <a:pt x="246" y="173"/>
                  </a:lnTo>
                  <a:lnTo>
                    <a:pt x="243" y="182"/>
                  </a:lnTo>
                  <a:lnTo>
                    <a:pt x="243" y="199"/>
                  </a:lnTo>
                  <a:lnTo>
                    <a:pt x="243" y="201"/>
                  </a:lnTo>
                  <a:lnTo>
                    <a:pt x="239" y="205"/>
                  </a:lnTo>
                  <a:lnTo>
                    <a:pt x="237" y="224"/>
                  </a:lnTo>
                  <a:lnTo>
                    <a:pt x="237" y="226"/>
                  </a:lnTo>
                  <a:lnTo>
                    <a:pt x="239" y="232"/>
                  </a:lnTo>
                  <a:lnTo>
                    <a:pt x="257" y="246"/>
                  </a:lnTo>
                  <a:lnTo>
                    <a:pt x="257" y="249"/>
                  </a:lnTo>
                  <a:lnTo>
                    <a:pt x="253" y="257"/>
                  </a:lnTo>
                  <a:lnTo>
                    <a:pt x="255" y="260"/>
                  </a:lnTo>
                  <a:lnTo>
                    <a:pt x="259" y="264"/>
                  </a:lnTo>
                  <a:lnTo>
                    <a:pt x="262" y="265"/>
                  </a:lnTo>
                  <a:lnTo>
                    <a:pt x="266" y="265"/>
                  </a:lnTo>
                  <a:lnTo>
                    <a:pt x="266" y="276"/>
                  </a:lnTo>
                  <a:lnTo>
                    <a:pt x="253" y="296"/>
                  </a:lnTo>
                  <a:lnTo>
                    <a:pt x="252" y="303"/>
                  </a:lnTo>
                  <a:lnTo>
                    <a:pt x="248" y="305"/>
                  </a:lnTo>
                  <a:lnTo>
                    <a:pt x="196" y="319"/>
                  </a:lnTo>
                  <a:lnTo>
                    <a:pt x="180" y="317"/>
                  </a:lnTo>
                  <a:lnTo>
                    <a:pt x="177" y="314"/>
                  </a:lnTo>
                  <a:lnTo>
                    <a:pt x="175" y="317"/>
                  </a:lnTo>
                  <a:lnTo>
                    <a:pt x="177" y="324"/>
                  </a:lnTo>
                  <a:lnTo>
                    <a:pt x="179" y="326"/>
                  </a:lnTo>
                  <a:lnTo>
                    <a:pt x="180" y="330"/>
                  </a:lnTo>
                  <a:lnTo>
                    <a:pt x="179" y="337"/>
                  </a:lnTo>
                  <a:lnTo>
                    <a:pt x="177" y="337"/>
                  </a:lnTo>
                  <a:lnTo>
                    <a:pt x="177" y="337"/>
                  </a:lnTo>
                  <a:lnTo>
                    <a:pt x="175" y="344"/>
                  </a:lnTo>
                  <a:lnTo>
                    <a:pt x="177" y="353"/>
                  </a:lnTo>
                  <a:lnTo>
                    <a:pt x="175" y="358"/>
                  </a:lnTo>
                  <a:lnTo>
                    <a:pt x="173" y="360"/>
                  </a:lnTo>
                  <a:lnTo>
                    <a:pt x="168" y="362"/>
                  </a:lnTo>
                  <a:lnTo>
                    <a:pt x="164" y="364"/>
                  </a:lnTo>
                  <a:lnTo>
                    <a:pt x="154" y="364"/>
                  </a:lnTo>
                  <a:lnTo>
                    <a:pt x="137" y="356"/>
                  </a:lnTo>
                  <a:lnTo>
                    <a:pt x="134" y="355"/>
                  </a:lnTo>
                  <a:lnTo>
                    <a:pt x="130" y="358"/>
                  </a:lnTo>
                  <a:lnTo>
                    <a:pt x="130" y="364"/>
                  </a:lnTo>
                  <a:lnTo>
                    <a:pt x="132" y="369"/>
                  </a:lnTo>
                  <a:lnTo>
                    <a:pt x="134" y="383"/>
                  </a:lnTo>
                  <a:lnTo>
                    <a:pt x="137" y="387"/>
                  </a:lnTo>
                  <a:lnTo>
                    <a:pt x="141" y="389"/>
                  </a:lnTo>
                  <a:lnTo>
                    <a:pt x="139" y="390"/>
                  </a:lnTo>
                  <a:lnTo>
                    <a:pt x="141" y="392"/>
                  </a:lnTo>
                  <a:lnTo>
                    <a:pt x="148" y="390"/>
                  </a:lnTo>
                  <a:lnTo>
                    <a:pt x="146" y="389"/>
                  </a:lnTo>
                  <a:lnTo>
                    <a:pt x="145" y="387"/>
                  </a:lnTo>
                  <a:lnTo>
                    <a:pt x="150" y="387"/>
                  </a:lnTo>
                  <a:lnTo>
                    <a:pt x="154" y="383"/>
                  </a:lnTo>
                  <a:lnTo>
                    <a:pt x="155" y="387"/>
                  </a:lnTo>
                  <a:lnTo>
                    <a:pt x="155" y="394"/>
                  </a:lnTo>
                  <a:lnTo>
                    <a:pt x="155" y="397"/>
                  </a:lnTo>
                  <a:lnTo>
                    <a:pt x="154" y="399"/>
                  </a:lnTo>
                  <a:lnTo>
                    <a:pt x="150" y="401"/>
                  </a:lnTo>
                  <a:lnTo>
                    <a:pt x="148" y="401"/>
                  </a:lnTo>
                  <a:lnTo>
                    <a:pt x="145" y="399"/>
                  </a:lnTo>
                  <a:lnTo>
                    <a:pt x="145" y="396"/>
                  </a:lnTo>
                  <a:lnTo>
                    <a:pt x="143" y="394"/>
                  </a:lnTo>
                  <a:lnTo>
                    <a:pt x="141" y="394"/>
                  </a:lnTo>
                  <a:lnTo>
                    <a:pt x="137" y="394"/>
                  </a:lnTo>
                  <a:lnTo>
                    <a:pt x="136" y="396"/>
                  </a:lnTo>
                  <a:lnTo>
                    <a:pt x="134" y="396"/>
                  </a:lnTo>
                  <a:lnTo>
                    <a:pt x="134" y="397"/>
                  </a:lnTo>
                  <a:lnTo>
                    <a:pt x="134" y="399"/>
                  </a:lnTo>
                  <a:lnTo>
                    <a:pt x="145" y="403"/>
                  </a:lnTo>
                  <a:lnTo>
                    <a:pt x="145" y="405"/>
                  </a:lnTo>
                  <a:lnTo>
                    <a:pt x="136" y="410"/>
                  </a:lnTo>
                  <a:lnTo>
                    <a:pt x="130" y="417"/>
                  </a:lnTo>
                  <a:lnTo>
                    <a:pt x="130" y="433"/>
                  </a:lnTo>
                  <a:lnTo>
                    <a:pt x="129" y="437"/>
                  </a:lnTo>
                  <a:lnTo>
                    <a:pt x="127" y="439"/>
                  </a:lnTo>
                  <a:lnTo>
                    <a:pt x="125" y="440"/>
                  </a:lnTo>
                  <a:lnTo>
                    <a:pt x="123" y="442"/>
                  </a:lnTo>
                  <a:lnTo>
                    <a:pt x="125" y="447"/>
                  </a:lnTo>
                  <a:lnTo>
                    <a:pt x="125" y="449"/>
                  </a:lnTo>
                  <a:lnTo>
                    <a:pt x="114" y="449"/>
                  </a:lnTo>
                  <a:lnTo>
                    <a:pt x="112" y="451"/>
                  </a:lnTo>
                  <a:lnTo>
                    <a:pt x="109" y="453"/>
                  </a:lnTo>
                  <a:lnTo>
                    <a:pt x="107" y="453"/>
                  </a:lnTo>
                  <a:lnTo>
                    <a:pt x="104" y="455"/>
                  </a:lnTo>
                  <a:lnTo>
                    <a:pt x="93" y="471"/>
                  </a:lnTo>
                  <a:lnTo>
                    <a:pt x="93" y="476"/>
                  </a:lnTo>
                  <a:lnTo>
                    <a:pt x="96" y="485"/>
                  </a:lnTo>
                  <a:lnTo>
                    <a:pt x="105" y="494"/>
                  </a:lnTo>
                  <a:lnTo>
                    <a:pt x="112" y="497"/>
                  </a:lnTo>
                  <a:lnTo>
                    <a:pt x="120" y="497"/>
                  </a:lnTo>
                  <a:lnTo>
                    <a:pt x="121" y="499"/>
                  </a:lnTo>
                  <a:lnTo>
                    <a:pt x="123" y="506"/>
                  </a:lnTo>
                  <a:lnTo>
                    <a:pt x="121" y="510"/>
                  </a:lnTo>
                  <a:lnTo>
                    <a:pt x="120" y="512"/>
                  </a:lnTo>
                  <a:lnTo>
                    <a:pt x="121" y="517"/>
                  </a:lnTo>
                  <a:lnTo>
                    <a:pt x="120" y="519"/>
                  </a:lnTo>
                  <a:lnTo>
                    <a:pt x="118" y="521"/>
                  </a:lnTo>
                  <a:lnTo>
                    <a:pt x="116" y="521"/>
                  </a:lnTo>
                  <a:lnTo>
                    <a:pt x="93" y="542"/>
                  </a:lnTo>
                  <a:lnTo>
                    <a:pt x="89" y="551"/>
                  </a:lnTo>
                  <a:lnTo>
                    <a:pt x="91" y="549"/>
                  </a:lnTo>
                  <a:lnTo>
                    <a:pt x="88" y="565"/>
                  </a:lnTo>
                  <a:lnTo>
                    <a:pt x="86" y="567"/>
                  </a:lnTo>
                  <a:lnTo>
                    <a:pt x="82" y="569"/>
                  </a:lnTo>
                  <a:lnTo>
                    <a:pt x="80" y="569"/>
                  </a:lnTo>
                  <a:lnTo>
                    <a:pt x="79" y="567"/>
                  </a:lnTo>
                  <a:lnTo>
                    <a:pt x="75" y="560"/>
                  </a:lnTo>
                  <a:lnTo>
                    <a:pt x="75" y="567"/>
                  </a:lnTo>
                  <a:lnTo>
                    <a:pt x="77" y="567"/>
                  </a:lnTo>
                  <a:lnTo>
                    <a:pt x="79" y="569"/>
                  </a:lnTo>
                  <a:lnTo>
                    <a:pt x="79" y="571"/>
                  </a:lnTo>
                  <a:lnTo>
                    <a:pt x="70" y="578"/>
                  </a:lnTo>
                  <a:lnTo>
                    <a:pt x="66" y="590"/>
                  </a:lnTo>
                  <a:lnTo>
                    <a:pt x="63" y="594"/>
                  </a:lnTo>
                  <a:lnTo>
                    <a:pt x="64" y="594"/>
                  </a:lnTo>
                  <a:lnTo>
                    <a:pt x="66" y="592"/>
                  </a:lnTo>
                  <a:lnTo>
                    <a:pt x="70" y="604"/>
                  </a:lnTo>
                  <a:lnTo>
                    <a:pt x="68" y="606"/>
                  </a:lnTo>
                  <a:lnTo>
                    <a:pt x="64" y="606"/>
                  </a:lnTo>
                  <a:lnTo>
                    <a:pt x="63" y="606"/>
                  </a:lnTo>
                  <a:lnTo>
                    <a:pt x="66" y="608"/>
                  </a:lnTo>
                  <a:lnTo>
                    <a:pt x="68" y="608"/>
                  </a:lnTo>
                  <a:lnTo>
                    <a:pt x="70" y="608"/>
                  </a:lnTo>
                  <a:lnTo>
                    <a:pt x="80" y="624"/>
                  </a:lnTo>
                  <a:lnTo>
                    <a:pt x="80" y="626"/>
                  </a:lnTo>
                </a:path>
              </a:pathLst>
            </a:custGeom>
            <a:grpFill/>
            <a:ln w="127">
              <a:solidFill>
                <a:schemeClr val="bg1"/>
              </a:solidFill>
              <a:prstDash val="solid"/>
              <a:round/>
              <a:headEnd/>
              <a:tailEnd/>
            </a:ln>
          </p:spPr>
          <p:txBody>
            <a:bodyPr/>
            <a:lstStyle/>
            <a:p>
              <a:pPr eaLnBrk="0" fontAlgn="base" hangingPunct="0">
                <a:spcBef>
                  <a:spcPct val="0"/>
                </a:spcBef>
                <a:spcAft>
                  <a:spcPct val="0"/>
                </a:spcAft>
              </a:pPr>
              <a:endParaRPr lang="de-DE" sz="2200" b="1">
                <a:solidFill>
                  <a:srgbClr val="000000"/>
                </a:solidFill>
              </a:endParaRPr>
            </a:p>
          </p:txBody>
        </p:sp>
        <p:sp>
          <p:nvSpPr>
            <p:cNvPr id="237" name="Freeform 6057"/>
            <p:cNvSpPr>
              <a:spLocks/>
            </p:cNvSpPr>
            <p:nvPr/>
          </p:nvSpPr>
          <p:spPr bwMode="auto">
            <a:xfrm>
              <a:off x="1597" y="3695"/>
              <a:ext cx="55" cy="66"/>
            </a:xfrm>
            <a:custGeom>
              <a:avLst/>
              <a:gdLst/>
              <a:ahLst/>
              <a:cxnLst>
                <a:cxn ang="0">
                  <a:pos x="2" y="61"/>
                </a:cxn>
                <a:cxn ang="0">
                  <a:pos x="0" y="0"/>
                </a:cxn>
                <a:cxn ang="0">
                  <a:pos x="7" y="13"/>
                </a:cxn>
                <a:cxn ang="0">
                  <a:pos x="9" y="14"/>
                </a:cxn>
                <a:cxn ang="0">
                  <a:pos x="7" y="13"/>
                </a:cxn>
                <a:cxn ang="0">
                  <a:pos x="5" y="13"/>
                </a:cxn>
                <a:cxn ang="0">
                  <a:pos x="4" y="13"/>
                </a:cxn>
                <a:cxn ang="0">
                  <a:pos x="4" y="14"/>
                </a:cxn>
                <a:cxn ang="0">
                  <a:pos x="4" y="18"/>
                </a:cxn>
                <a:cxn ang="0">
                  <a:pos x="5" y="18"/>
                </a:cxn>
                <a:cxn ang="0">
                  <a:pos x="7" y="20"/>
                </a:cxn>
                <a:cxn ang="0">
                  <a:pos x="11" y="29"/>
                </a:cxn>
                <a:cxn ang="0">
                  <a:pos x="21" y="39"/>
                </a:cxn>
                <a:cxn ang="0">
                  <a:pos x="23" y="39"/>
                </a:cxn>
                <a:cxn ang="0">
                  <a:pos x="25" y="39"/>
                </a:cxn>
                <a:cxn ang="0">
                  <a:pos x="27" y="41"/>
                </a:cxn>
                <a:cxn ang="0">
                  <a:pos x="29" y="43"/>
                </a:cxn>
                <a:cxn ang="0">
                  <a:pos x="32" y="45"/>
                </a:cxn>
                <a:cxn ang="0">
                  <a:pos x="46" y="55"/>
                </a:cxn>
                <a:cxn ang="0">
                  <a:pos x="54" y="55"/>
                </a:cxn>
                <a:cxn ang="0">
                  <a:pos x="55" y="55"/>
                </a:cxn>
                <a:cxn ang="0">
                  <a:pos x="55" y="61"/>
                </a:cxn>
                <a:cxn ang="0">
                  <a:pos x="55" y="62"/>
                </a:cxn>
                <a:cxn ang="0">
                  <a:pos x="50" y="64"/>
                </a:cxn>
                <a:cxn ang="0">
                  <a:pos x="45" y="62"/>
                </a:cxn>
                <a:cxn ang="0">
                  <a:pos x="37" y="64"/>
                </a:cxn>
                <a:cxn ang="0">
                  <a:pos x="37" y="66"/>
                </a:cxn>
                <a:cxn ang="0">
                  <a:pos x="34" y="66"/>
                </a:cxn>
                <a:cxn ang="0">
                  <a:pos x="30" y="62"/>
                </a:cxn>
                <a:cxn ang="0">
                  <a:pos x="14" y="61"/>
                </a:cxn>
                <a:cxn ang="0">
                  <a:pos x="11" y="59"/>
                </a:cxn>
                <a:cxn ang="0">
                  <a:pos x="7" y="59"/>
                </a:cxn>
                <a:cxn ang="0">
                  <a:pos x="2" y="61"/>
                </a:cxn>
                <a:cxn ang="0">
                  <a:pos x="2" y="61"/>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2"/>
                  </a:lnTo>
                  <a:lnTo>
                    <a:pt x="50" y="64"/>
                  </a:lnTo>
                  <a:lnTo>
                    <a:pt x="45" y="62"/>
                  </a:lnTo>
                  <a:lnTo>
                    <a:pt x="37" y="64"/>
                  </a:lnTo>
                  <a:lnTo>
                    <a:pt x="37" y="66"/>
                  </a:lnTo>
                  <a:lnTo>
                    <a:pt x="34" y="66"/>
                  </a:lnTo>
                  <a:lnTo>
                    <a:pt x="30" y="62"/>
                  </a:lnTo>
                  <a:lnTo>
                    <a:pt x="14" y="61"/>
                  </a:lnTo>
                  <a:lnTo>
                    <a:pt x="11" y="59"/>
                  </a:lnTo>
                  <a:lnTo>
                    <a:pt x="7" y="59"/>
                  </a:lnTo>
                  <a:lnTo>
                    <a:pt x="2" y="61"/>
                  </a:lnTo>
                  <a:lnTo>
                    <a:pt x="2" y="6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8" name="Freeform 6058"/>
            <p:cNvSpPr>
              <a:spLocks/>
            </p:cNvSpPr>
            <p:nvPr/>
          </p:nvSpPr>
          <p:spPr bwMode="auto">
            <a:xfrm>
              <a:off x="1597" y="3695"/>
              <a:ext cx="55" cy="66"/>
            </a:xfrm>
            <a:custGeom>
              <a:avLst/>
              <a:gdLst/>
              <a:ahLst/>
              <a:cxnLst>
                <a:cxn ang="0">
                  <a:pos x="2" y="61"/>
                </a:cxn>
                <a:cxn ang="0">
                  <a:pos x="0" y="0"/>
                </a:cxn>
                <a:cxn ang="0">
                  <a:pos x="7" y="13"/>
                </a:cxn>
                <a:cxn ang="0">
                  <a:pos x="9" y="14"/>
                </a:cxn>
                <a:cxn ang="0">
                  <a:pos x="7" y="13"/>
                </a:cxn>
                <a:cxn ang="0">
                  <a:pos x="5" y="13"/>
                </a:cxn>
                <a:cxn ang="0">
                  <a:pos x="4" y="13"/>
                </a:cxn>
                <a:cxn ang="0">
                  <a:pos x="4" y="14"/>
                </a:cxn>
                <a:cxn ang="0">
                  <a:pos x="4" y="18"/>
                </a:cxn>
                <a:cxn ang="0">
                  <a:pos x="5" y="18"/>
                </a:cxn>
                <a:cxn ang="0">
                  <a:pos x="7" y="20"/>
                </a:cxn>
                <a:cxn ang="0">
                  <a:pos x="11" y="29"/>
                </a:cxn>
                <a:cxn ang="0">
                  <a:pos x="21" y="39"/>
                </a:cxn>
                <a:cxn ang="0">
                  <a:pos x="23" y="39"/>
                </a:cxn>
                <a:cxn ang="0">
                  <a:pos x="25" y="39"/>
                </a:cxn>
                <a:cxn ang="0">
                  <a:pos x="27" y="41"/>
                </a:cxn>
                <a:cxn ang="0">
                  <a:pos x="29" y="43"/>
                </a:cxn>
                <a:cxn ang="0">
                  <a:pos x="32" y="45"/>
                </a:cxn>
                <a:cxn ang="0">
                  <a:pos x="46" y="55"/>
                </a:cxn>
                <a:cxn ang="0">
                  <a:pos x="54" y="55"/>
                </a:cxn>
                <a:cxn ang="0">
                  <a:pos x="55" y="55"/>
                </a:cxn>
                <a:cxn ang="0">
                  <a:pos x="55" y="61"/>
                </a:cxn>
                <a:cxn ang="0">
                  <a:pos x="55" y="62"/>
                </a:cxn>
                <a:cxn ang="0">
                  <a:pos x="50" y="64"/>
                </a:cxn>
                <a:cxn ang="0">
                  <a:pos x="45" y="62"/>
                </a:cxn>
                <a:cxn ang="0">
                  <a:pos x="37" y="64"/>
                </a:cxn>
                <a:cxn ang="0">
                  <a:pos x="37" y="66"/>
                </a:cxn>
                <a:cxn ang="0">
                  <a:pos x="34" y="66"/>
                </a:cxn>
                <a:cxn ang="0">
                  <a:pos x="30" y="62"/>
                </a:cxn>
                <a:cxn ang="0">
                  <a:pos x="14" y="61"/>
                </a:cxn>
                <a:cxn ang="0">
                  <a:pos x="11" y="59"/>
                </a:cxn>
                <a:cxn ang="0">
                  <a:pos x="7" y="59"/>
                </a:cxn>
                <a:cxn ang="0">
                  <a:pos x="2" y="61"/>
                </a:cxn>
                <a:cxn ang="0">
                  <a:pos x="2" y="61"/>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2"/>
                  </a:lnTo>
                  <a:lnTo>
                    <a:pt x="50" y="64"/>
                  </a:lnTo>
                  <a:lnTo>
                    <a:pt x="45" y="62"/>
                  </a:lnTo>
                  <a:lnTo>
                    <a:pt x="37" y="64"/>
                  </a:lnTo>
                  <a:lnTo>
                    <a:pt x="37" y="66"/>
                  </a:lnTo>
                  <a:lnTo>
                    <a:pt x="34" y="66"/>
                  </a:lnTo>
                  <a:lnTo>
                    <a:pt x="30" y="62"/>
                  </a:lnTo>
                  <a:lnTo>
                    <a:pt x="14" y="61"/>
                  </a:lnTo>
                  <a:lnTo>
                    <a:pt x="11" y="59"/>
                  </a:lnTo>
                  <a:lnTo>
                    <a:pt x="7" y="59"/>
                  </a:lnTo>
                  <a:lnTo>
                    <a:pt x="2" y="61"/>
                  </a:lnTo>
                  <a:lnTo>
                    <a:pt x="2" y="6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39" name="Freeform 6059"/>
            <p:cNvSpPr>
              <a:spLocks/>
            </p:cNvSpPr>
            <p:nvPr/>
          </p:nvSpPr>
          <p:spPr bwMode="auto">
            <a:xfrm>
              <a:off x="1767" y="2612"/>
              <a:ext cx="66" cy="64"/>
            </a:xfrm>
            <a:custGeom>
              <a:avLst/>
              <a:gdLst/>
              <a:ahLst/>
              <a:cxnLst>
                <a:cxn ang="0">
                  <a:pos x="58" y="59"/>
                </a:cxn>
                <a:cxn ang="0">
                  <a:pos x="50" y="55"/>
                </a:cxn>
                <a:cxn ang="0">
                  <a:pos x="42" y="57"/>
                </a:cxn>
                <a:cxn ang="0">
                  <a:pos x="42" y="57"/>
                </a:cxn>
                <a:cxn ang="0">
                  <a:pos x="39" y="55"/>
                </a:cxn>
                <a:cxn ang="0">
                  <a:pos x="37" y="55"/>
                </a:cxn>
                <a:cxn ang="0">
                  <a:pos x="35" y="57"/>
                </a:cxn>
                <a:cxn ang="0">
                  <a:pos x="35" y="64"/>
                </a:cxn>
                <a:cxn ang="0">
                  <a:pos x="33" y="64"/>
                </a:cxn>
                <a:cxn ang="0">
                  <a:pos x="30" y="64"/>
                </a:cxn>
                <a:cxn ang="0">
                  <a:pos x="26" y="64"/>
                </a:cxn>
                <a:cxn ang="0">
                  <a:pos x="25" y="62"/>
                </a:cxn>
                <a:cxn ang="0">
                  <a:pos x="25" y="62"/>
                </a:cxn>
                <a:cxn ang="0">
                  <a:pos x="14" y="48"/>
                </a:cxn>
                <a:cxn ang="0">
                  <a:pos x="14" y="46"/>
                </a:cxn>
                <a:cxn ang="0">
                  <a:pos x="12" y="45"/>
                </a:cxn>
                <a:cxn ang="0">
                  <a:pos x="12" y="43"/>
                </a:cxn>
                <a:cxn ang="0">
                  <a:pos x="12" y="41"/>
                </a:cxn>
                <a:cxn ang="0">
                  <a:pos x="8" y="41"/>
                </a:cxn>
                <a:cxn ang="0">
                  <a:pos x="7" y="41"/>
                </a:cxn>
                <a:cxn ang="0">
                  <a:pos x="7" y="39"/>
                </a:cxn>
                <a:cxn ang="0">
                  <a:pos x="7" y="39"/>
                </a:cxn>
                <a:cxn ang="0">
                  <a:pos x="5" y="36"/>
                </a:cxn>
                <a:cxn ang="0">
                  <a:pos x="3" y="36"/>
                </a:cxn>
                <a:cxn ang="0">
                  <a:pos x="0" y="30"/>
                </a:cxn>
                <a:cxn ang="0">
                  <a:pos x="0" y="28"/>
                </a:cxn>
                <a:cxn ang="0">
                  <a:pos x="1" y="23"/>
                </a:cxn>
                <a:cxn ang="0">
                  <a:pos x="1" y="18"/>
                </a:cxn>
                <a:cxn ang="0">
                  <a:pos x="3" y="16"/>
                </a:cxn>
                <a:cxn ang="0">
                  <a:pos x="5" y="16"/>
                </a:cxn>
                <a:cxn ang="0">
                  <a:pos x="10" y="14"/>
                </a:cxn>
                <a:cxn ang="0">
                  <a:pos x="10" y="14"/>
                </a:cxn>
                <a:cxn ang="0">
                  <a:pos x="12" y="12"/>
                </a:cxn>
                <a:cxn ang="0">
                  <a:pos x="12" y="11"/>
                </a:cxn>
                <a:cxn ang="0">
                  <a:pos x="12" y="11"/>
                </a:cxn>
                <a:cxn ang="0">
                  <a:pos x="12" y="9"/>
                </a:cxn>
                <a:cxn ang="0">
                  <a:pos x="12" y="9"/>
                </a:cxn>
                <a:cxn ang="0">
                  <a:pos x="16" y="2"/>
                </a:cxn>
                <a:cxn ang="0">
                  <a:pos x="17" y="2"/>
                </a:cxn>
                <a:cxn ang="0">
                  <a:pos x="17" y="0"/>
                </a:cxn>
                <a:cxn ang="0">
                  <a:pos x="19" y="0"/>
                </a:cxn>
                <a:cxn ang="0">
                  <a:pos x="26" y="2"/>
                </a:cxn>
                <a:cxn ang="0">
                  <a:pos x="48" y="2"/>
                </a:cxn>
                <a:cxn ang="0">
                  <a:pos x="48" y="0"/>
                </a:cxn>
                <a:cxn ang="0">
                  <a:pos x="64" y="3"/>
                </a:cxn>
                <a:cxn ang="0">
                  <a:pos x="64" y="3"/>
                </a:cxn>
                <a:cxn ang="0">
                  <a:pos x="64" y="7"/>
                </a:cxn>
                <a:cxn ang="0">
                  <a:pos x="64" y="7"/>
                </a:cxn>
                <a:cxn ang="0">
                  <a:pos x="64" y="9"/>
                </a:cxn>
                <a:cxn ang="0">
                  <a:pos x="60" y="12"/>
                </a:cxn>
                <a:cxn ang="0">
                  <a:pos x="58" y="14"/>
                </a:cxn>
                <a:cxn ang="0">
                  <a:pos x="60" y="27"/>
                </a:cxn>
                <a:cxn ang="0">
                  <a:pos x="64" y="34"/>
                </a:cxn>
                <a:cxn ang="0">
                  <a:pos x="64" y="34"/>
                </a:cxn>
                <a:cxn ang="0">
                  <a:pos x="64" y="34"/>
                </a:cxn>
                <a:cxn ang="0">
                  <a:pos x="66" y="37"/>
                </a:cxn>
                <a:cxn ang="0">
                  <a:pos x="62" y="55"/>
                </a:cxn>
                <a:cxn ang="0">
                  <a:pos x="58" y="59"/>
                </a:cxn>
              </a:cxnLst>
              <a:rect l="0" t="0" r="r" b="b"/>
              <a:pathLst>
                <a:path w="66" h="64">
                  <a:moveTo>
                    <a:pt x="58" y="59"/>
                  </a:moveTo>
                  <a:lnTo>
                    <a:pt x="50" y="55"/>
                  </a:lnTo>
                  <a:lnTo>
                    <a:pt x="42" y="57"/>
                  </a:lnTo>
                  <a:lnTo>
                    <a:pt x="42" y="57"/>
                  </a:lnTo>
                  <a:lnTo>
                    <a:pt x="39" y="55"/>
                  </a:lnTo>
                  <a:lnTo>
                    <a:pt x="37" y="55"/>
                  </a:lnTo>
                  <a:lnTo>
                    <a:pt x="35" y="57"/>
                  </a:lnTo>
                  <a:lnTo>
                    <a:pt x="35" y="64"/>
                  </a:lnTo>
                  <a:lnTo>
                    <a:pt x="33" y="64"/>
                  </a:lnTo>
                  <a:lnTo>
                    <a:pt x="30" y="64"/>
                  </a:lnTo>
                  <a:lnTo>
                    <a:pt x="26" y="64"/>
                  </a:lnTo>
                  <a:lnTo>
                    <a:pt x="25" y="62"/>
                  </a:lnTo>
                  <a:lnTo>
                    <a:pt x="25" y="62"/>
                  </a:lnTo>
                  <a:lnTo>
                    <a:pt x="14" y="48"/>
                  </a:lnTo>
                  <a:lnTo>
                    <a:pt x="14" y="46"/>
                  </a:lnTo>
                  <a:lnTo>
                    <a:pt x="12" y="45"/>
                  </a:lnTo>
                  <a:lnTo>
                    <a:pt x="12" y="43"/>
                  </a:lnTo>
                  <a:lnTo>
                    <a:pt x="12" y="41"/>
                  </a:lnTo>
                  <a:lnTo>
                    <a:pt x="8" y="41"/>
                  </a:lnTo>
                  <a:lnTo>
                    <a:pt x="7" y="41"/>
                  </a:lnTo>
                  <a:lnTo>
                    <a:pt x="7" y="39"/>
                  </a:lnTo>
                  <a:lnTo>
                    <a:pt x="7" y="39"/>
                  </a:lnTo>
                  <a:lnTo>
                    <a:pt x="5" y="36"/>
                  </a:lnTo>
                  <a:lnTo>
                    <a:pt x="3" y="36"/>
                  </a:lnTo>
                  <a:lnTo>
                    <a:pt x="0" y="30"/>
                  </a:lnTo>
                  <a:lnTo>
                    <a:pt x="0" y="28"/>
                  </a:lnTo>
                  <a:lnTo>
                    <a:pt x="1" y="23"/>
                  </a:lnTo>
                  <a:lnTo>
                    <a:pt x="1" y="18"/>
                  </a:lnTo>
                  <a:lnTo>
                    <a:pt x="3" y="16"/>
                  </a:lnTo>
                  <a:lnTo>
                    <a:pt x="5" y="16"/>
                  </a:lnTo>
                  <a:lnTo>
                    <a:pt x="10" y="14"/>
                  </a:lnTo>
                  <a:lnTo>
                    <a:pt x="10" y="14"/>
                  </a:lnTo>
                  <a:lnTo>
                    <a:pt x="12" y="12"/>
                  </a:lnTo>
                  <a:lnTo>
                    <a:pt x="12" y="11"/>
                  </a:lnTo>
                  <a:lnTo>
                    <a:pt x="12" y="11"/>
                  </a:lnTo>
                  <a:lnTo>
                    <a:pt x="12" y="9"/>
                  </a:lnTo>
                  <a:lnTo>
                    <a:pt x="12" y="9"/>
                  </a:lnTo>
                  <a:lnTo>
                    <a:pt x="16" y="2"/>
                  </a:lnTo>
                  <a:lnTo>
                    <a:pt x="17" y="2"/>
                  </a:lnTo>
                  <a:lnTo>
                    <a:pt x="17" y="0"/>
                  </a:lnTo>
                  <a:lnTo>
                    <a:pt x="19" y="0"/>
                  </a:lnTo>
                  <a:lnTo>
                    <a:pt x="26" y="2"/>
                  </a:lnTo>
                  <a:lnTo>
                    <a:pt x="48" y="2"/>
                  </a:lnTo>
                  <a:lnTo>
                    <a:pt x="48" y="0"/>
                  </a:lnTo>
                  <a:lnTo>
                    <a:pt x="64" y="3"/>
                  </a:lnTo>
                  <a:lnTo>
                    <a:pt x="64" y="3"/>
                  </a:lnTo>
                  <a:lnTo>
                    <a:pt x="64" y="7"/>
                  </a:lnTo>
                  <a:lnTo>
                    <a:pt x="64" y="7"/>
                  </a:lnTo>
                  <a:lnTo>
                    <a:pt x="64" y="9"/>
                  </a:lnTo>
                  <a:lnTo>
                    <a:pt x="60" y="12"/>
                  </a:lnTo>
                  <a:lnTo>
                    <a:pt x="58" y="14"/>
                  </a:lnTo>
                  <a:lnTo>
                    <a:pt x="60" y="27"/>
                  </a:lnTo>
                  <a:lnTo>
                    <a:pt x="64" y="34"/>
                  </a:lnTo>
                  <a:lnTo>
                    <a:pt x="64" y="34"/>
                  </a:lnTo>
                  <a:lnTo>
                    <a:pt x="64" y="34"/>
                  </a:lnTo>
                  <a:lnTo>
                    <a:pt x="66" y="37"/>
                  </a:lnTo>
                  <a:lnTo>
                    <a:pt x="62" y="55"/>
                  </a:lnTo>
                  <a:lnTo>
                    <a:pt x="58" y="59"/>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0" name="Freeform 6060"/>
            <p:cNvSpPr>
              <a:spLocks/>
            </p:cNvSpPr>
            <p:nvPr/>
          </p:nvSpPr>
          <p:spPr bwMode="auto">
            <a:xfrm>
              <a:off x="1767" y="2612"/>
              <a:ext cx="66" cy="64"/>
            </a:xfrm>
            <a:custGeom>
              <a:avLst/>
              <a:gdLst/>
              <a:ahLst/>
              <a:cxnLst>
                <a:cxn ang="0">
                  <a:pos x="58" y="59"/>
                </a:cxn>
                <a:cxn ang="0">
                  <a:pos x="50" y="55"/>
                </a:cxn>
                <a:cxn ang="0">
                  <a:pos x="42" y="57"/>
                </a:cxn>
                <a:cxn ang="0">
                  <a:pos x="42" y="57"/>
                </a:cxn>
                <a:cxn ang="0">
                  <a:pos x="39" y="55"/>
                </a:cxn>
                <a:cxn ang="0">
                  <a:pos x="37" y="55"/>
                </a:cxn>
                <a:cxn ang="0">
                  <a:pos x="35" y="57"/>
                </a:cxn>
                <a:cxn ang="0">
                  <a:pos x="35" y="64"/>
                </a:cxn>
                <a:cxn ang="0">
                  <a:pos x="33" y="64"/>
                </a:cxn>
                <a:cxn ang="0">
                  <a:pos x="30" y="64"/>
                </a:cxn>
                <a:cxn ang="0">
                  <a:pos x="26" y="64"/>
                </a:cxn>
                <a:cxn ang="0">
                  <a:pos x="25" y="62"/>
                </a:cxn>
                <a:cxn ang="0">
                  <a:pos x="25" y="62"/>
                </a:cxn>
                <a:cxn ang="0">
                  <a:pos x="14" y="48"/>
                </a:cxn>
                <a:cxn ang="0">
                  <a:pos x="14" y="46"/>
                </a:cxn>
                <a:cxn ang="0">
                  <a:pos x="12" y="45"/>
                </a:cxn>
                <a:cxn ang="0">
                  <a:pos x="12" y="43"/>
                </a:cxn>
                <a:cxn ang="0">
                  <a:pos x="12" y="41"/>
                </a:cxn>
                <a:cxn ang="0">
                  <a:pos x="8" y="41"/>
                </a:cxn>
                <a:cxn ang="0">
                  <a:pos x="7" y="41"/>
                </a:cxn>
                <a:cxn ang="0">
                  <a:pos x="7" y="39"/>
                </a:cxn>
                <a:cxn ang="0">
                  <a:pos x="7" y="39"/>
                </a:cxn>
                <a:cxn ang="0">
                  <a:pos x="5" y="36"/>
                </a:cxn>
                <a:cxn ang="0">
                  <a:pos x="3" y="36"/>
                </a:cxn>
                <a:cxn ang="0">
                  <a:pos x="0" y="30"/>
                </a:cxn>
                <a:cxn ang="0">
                  <a:pos x="0" y="28"/>
                </a:cxn>
                <a:cxn ang="0">
                  <a:pos x="1" y="23"/>
                </a:cxn>
                <a:cxn ang="0">
                  <a:pos x="1" y="18"/>
                </a:cxn>
                <a:cxn ang="0">
                  <a:pos x="3" y="16"/>
                </a:cxn>
                <a:cxn ang="0">
                  <a:pos x="5" y="16"/>
                </a:cxn>
                <a:cxn ang="0">
                  <a:pos x="10" y="14"/>
                </a:cxn>
                <a:cxn ang="0">
                  <a:pos x="10" y="14"/>
                </a:cxn>
                <a:cxn ang="0">
                  <a:pos x="12" y="12"/>
                </a:cxn>
                <a:cxn ang="0">
                  <a:pos x="12" y="11"/>
                </a:cxn>
                <a:cxn ang="0">
                  <a:pos x="12" y="11"/>
                </a:cxn>
                <a:cxn ang="0">
                  <a:pos x="12" y="9"/>
                </a:cxn>
                <a:cxn ang="0">
                  <a:pos x="12" y="9"/>
                </a:cxn>
                <a:cxn ang="0">
                  <a:pos x="16" y="2"/>
                </a:cxn>
                <a:cxn ang="0">
                  <a:pos x="17" y="2"/>
                </a:cxn>
                <a:cxn ang="0">
                  <a:pos x="17" y="0"/>
                </a:cxn>
                <a:cxn ang="0">
                  <a:pos x="19" y="0"/>
                </a:cxn>
                <a:cxn ang="0">
                  <a:pos x="26" y="2"/>
                </a:cxn>
                <a:cxn ang="0">
                  <a:pos x="48" y="2"/>
                </a:cxn>
                <a:cxn ang="0">
                  <a:pos x="48" y="0"/>
                </a:cxn>
                <a:cxn ang="0">
                  <a:pos x="64" y="3"/>
                </a:cxn>
                <a:cxn ang="0">
                  <a:pos x="64" y="3"/>
                </a:cxn>
                <a:cxn ang="0">
                  <a:pos x="64" y="7"/>
                </a:cxn>
                <a:cxn ang="0">
                  <a:pos x="64" y="7"/>
                </a:cxn>
                <a:cxn ang="0">
                  <a:pos x="64" y="9"/>
                </a:cxn>
                <a:cxn ang="0">
                  <a:pos x="60" y="12"/>
                </a:cxn>
                <a:cxn ang="0">
                  <a:pos x="58" y="14"/>
                </a:cxn>
                <a:cxn ang="0">
                  <a:pos x="60" y="27"/>
                </a:cxn>
                <a:cxn ang="0">
                  <a:pos x="64" y="34"/>
                </a:cxn>
                <a:cxn ang="0">
                  <a:pos x="64" y="34"/>
                </a:cxn>
                <a:cxn ang="0">
                  <a:pos x="64" y="34"/>
                </a:cxn>
                <a:cxn ang="0">
                  <a:pos x="66" y="37"/>
                </a:cxn>
                <a:cxn ang="0">
                  <a:pos x="62" y="55"/>
                </a:cxn>
                <a:cxn ang="0">
                  <a:pos x="58" y="59"/>
                </a:cxn>
              </a:cxnLst>
              <a:rect l="0" t="0" r="r" b="b"/>
              <a:pathLst>
                <a:path w="66" h="64">
                  <a:moveTo>
                    <a:pt x="58" y="59"/>
                  </a:moveTo>
                  <a:lnTo>
                    <a:pt x="50" y="55"/>
                  </a:lnTo>
                  <a:lnTo>
                    <a:pt x="42" y="57"/>
                  </a:lnTo>
                  <a:lnTo>
                    <a:pt x="42" y="57"/>
                  </a:lnTo>
                  <a:lnTo>
                    <a:pt x="39" y="55"/>
                  </a:lnTo>
                  <a:lnTo>
                    <a:pt x="37" y="55"/>
                  </a:lnTo>
                  <a:lnTo>
                    <a:pt x="35" y="57"/>
                  </a:lnTo>
                  <a:lnTo>
                    <a:pt x="35" y="64"/>
                  </a:lnTo>
                  <a:lnTo>
                    <a:pt x="33" y="64"/>
                  </a:lnTo>
                  <a:lnTo>
                    <a:pt x="30" y="64"/>
                  </a:lnTo>
                  <a:lnTo>
                    <a:pt x="26" y="64"/>
                  </a:lnTo>
                  <a:lnTo>
                    <a:pt x="25" y="62"/>
                  </a:lnTo>
                  <a:lnTo>
                    <a:pt x="25" y="62"/>
                  </a:lnTo>
                  <a:lnTo>
                    <a:pt x="14" y="48"/>
                  </a:lnTo>
                  <a:lnTo>
                    <a:pt x="14" y="46"/>
                  </a:lnTo>
                  <a:lnTo>
                    <a:pt x="12" y="45"/>
                  </a:lnTo>
                  <a:lnTo>
                    <a:pt x="12" y="43"/>
                  </a:lnTo>
                  <a:lnTo>
                    <a:pt x="12" y="41"/>
                  </a:lnTo>
                  <a:lnTo>
                    <a:pt x="8" y="41"/>
                  </a:lnTo>
                  <a:lnTo>
                    <a:pt x="7" y="41"/>
                  </a:lnTo>
                  <a:lnTo>
                    <a:pt x="7" y="39"/>
                  </a:lnTo>
                  <a:lnTo>
                    <a:pt x="7" y="39"/>
                  </a:lnTo>
                  <a:lnTo>
                    <a:pt x="5" y="36"/>
                  </a:lnTo>
                  <a:lnTo>
                    <a:pt x="3" y="36"/>
                  </a:lnTo>
                  <a:lnTo>
                    <a:pt x="0" y="30"/>
                  </a:lnTo>
                  <a:lnTo>
                    <a:pt x="0" y="28"/>
                  </a:lnTo>
                  <a:lnTo>
                    <a:pt x="1" y="23"/>
                  </a:lnTo>
                  <a:lnTo>
                    <a:pt x="1" y="18"/>
                  </a:lnTo>
                  <a:lnTo>
                    <a:pt x="3" y="16"/>
                  </a:lnTo>
                  <a:lnTo>
                    <a:pt x="5" y="16"/>
                  </a:lnTo>
                  <a:lnTo>
                    <a:pt x="10" y="14"/>
                  </a:lnTo>
                  <a:lnTo>
                    <a:pt x="10" y="14"/>
                  </a:lnTo>
                  <a:lnTo>
                    <a:pt x="12" y="12"/>
                  </a:lnTo>
                  <a:lnTo>
                    <a:pt x="12" y="11"/>
                  </a:lnTo>
                  <a:lnTo>
                    <a:pt x="12" y="11"/>
                  </a:lnTo>
                  <a:lnTo>
                    <a:pt x="12" y="9"/>
                  </a:lnTo>
                  <a:lnTo>
                    <a:pt x="12" y="9"/>
                  </a:lnTo>
                  <a:lnTo>
                    <a:pt x="16" y="2"/>
                  </a:lnTo>
                  <a:lnTo>
                    <a:pt x="17" y="2"/>
                  </a:lnTo>
                  <a:lnTo>
                    <a:pt x="17" y="0"/>
                  </a:lnTo>
                  <a:lnTo>
                    <a:pt x="19" y="0"/>
                  </a:lnTo>
                  <a:lnTo>
                    <a:pt x="26" y="2"/>
                  </a:lnTo>
                  <a:lnTo>
                    <a:pt x="48" y="2"/>
                  </a:lnTo>
                  <a:lnTo>
                    <a:pt x="48" y="0"/>
                  </a:lnTo>
                  <a:lnTo>
                    <a:pt x="64" y="3"/>
                  </a:lnTo>
                  <a:lnTo>
                    <a:pt x="64" y="3"/>
                  </a:lnTo>
                  <a:lnTo>
                    <a:pt x="64" y="7"/>
                  </a:lnTo>
                  <a:lnTo>
                    <a:pt x="64" y="7"/>
                  </a:lnTo>
                  <a:lnTo>
                    <a:pt x="64" y="9"/>
                  </a:lnTo>
                  <a:lnTo>
                    <a:pt x="60" y="12"/>
                  </a:lnTo>
                  <a:lnTo>
                    <a:pt x="58" y="14"/>
                  </a:lnTo>
                  <a:lnTo>
                    <a:pt x="60" y="27"/>
                  </a:lnTo>
                  <a:lnTo>
                    <a:pt x="64" y="34"/>
                  </a:lnTo>
                  <a:lnTo>
                    <a:pt x="64" y="34"/>
                  </a:lnTo>
                  <a:lnTo>
                    <a:pt x="64" y="34"/>
                  </a:lnTo>
                  <a:lnTo>
                    <a:pt x="66" y="37"/>
                  </a:lnTo>
                  <a:lnTo>
                    <a:pt x="62" y="55"/>
                  </a:lnTo>
                  <a:lnTo>
                    <a:pt x="58" y="59"/>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1" name="Freeform 6061"/>
            <p:cNvSpPr>
              <a:spLocks/>
            </p:cNvSpPr>
            <p:nvPr/>
          </p:nvSpPr>
          <p:spPr bwMode="auto">
            <a:xfrm>
              <a:off x="1690" y="2425"/>
              <a:ext cx="2" cy="3"/>
            </a:xfrm>
            <a:custGeom>
              <a:avLst/>
              <a:gdLst/>
              <a:ahLst/>
              <a:cxnLst>
                <a:cxn ang="0">
                  <a:pos x="2" y="0"/>
                </a:cxn>
                <a:cxn ang="0">
                  <a:pos x="0" y="0"/>
                </a:cxn>
                <a:cxn ang="0">
                  <a:pos x="0" y="1"/>
                </a:cxn>
                <a:cxn ang="0">
                  <a:pos x="2" y="3"/>
                </a:cxn>
                <a:cxn ang="0">
                  <a:pos x="2" y="3"/>
                </a:cxn>
                <a:cxn ang="0">
                  <a:pos x="2" y="1"/>
                </a:cxn>
                <a:cxn ang="0">
                  <a:pos x="2" y="0"/>
                </a:cxn>
              </a:cxnLst>
              <a:rect l="0" t="0" r="r" b="b"/>
              <a:pathLst>
                <a:path w="2" h="3">
                  <a:moveTo>
                    <a:pt x="2" y="0"/>
                  </a:moveTo>
                  <a:lnTo>
                    <a:pt x="0" y="0"/>
                  </a:lnTo>
                  <a:lnTo>
                    <a:pt x="0" y="1"/>
                  </a:lnTo>
                  <a:lnTo>
                    <a:pt x="2" y="3"/>
                  </a:lnTo>
                  <a:lnTo>
                    <a:pt x="2" y="3"/>
                  </a:lnTo>
                  <a:lnTo>
                    <a:pt x="2" y="1"/>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2" name="Freeform 6062"/>
            <p:cNvSpPr>
              <a:spLocks/>
            </p:cNvSpPr>
            <p:nvPr/>
          </p:nvSpPr>
          <p:spPr bwMode="auto">
            <a:xfrm>
              <a:off x="1690" y="2425"/>
              <a:ext cx="2" cy="3"/>
            </a:xfrm>
            <a:custGeom>
              <a:avLst/>
              <a:gdLst/>
              <a:ahLst/>
              <a:cxnLst>
                <a:cxn ang="0">
                  <a:pos x="2" y="0"/>
                </a:cxn>
                <a:cxn ang="0">
                  <a:pos x="0" y="0"/>
                </a:cxn>
                <a:cxn ang="0">
                  <a:pos x="0" y="1"/>
                </a:cxn>
                <a:cxn ang="0">
                  <a:pos x="2" y="3"/>
                </a:cxn>
                <a:cxn ang="0">
                  <a:pos x="2" y="3"/>
                </a:cxn>
                <a:cxn ang="0">
                  <a:pos x="2" y="1"/>
                </a:cxn>
                <a:cxn ang="0">
                  <a:pos x="2" y="0"/>
                </a:cxn>
              </a:cxnLst>
              <a:rect l="0" t="0" r="r" b="b"/>
              <a:pathLst>
                <a:path w="2" h="3">
                  <a:moveTo>
                    <a:pt x="2" y="0"/>
                  </a:moveTo>
                  <a:lnTo>
                    <a:pt x="0" y="0"/>
                  </a:lnTo>
                  <a:lnTo>
                    <a:pt x="0" y="1"/>
                  </a:lnTo>
                  <a:lnTo>
                    <a:pt x="2" y="3"/>
                  </a:lnTo>
                  <a:lnTo>
                    <a:pt x="2" y="3"/>
                  </a:lnTo>
                  <a:lnTo>
                    <a:pt x="2" y="1"/>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3" name="Freeform 6063"/>
            <p:cNvSpPr>
              <a:spLocks/>
            </p:cNvSpPr>
            <p:nvPr/>
          </p:nvSpPr>
          <p:spPr bwMode="auto">
            <a:xfrm>
              <a:off x="1720" y="2482"/>
              <a:ext cx="2" cy="5"/>
            </a:xfrm>
            <a:custGeom>
              <a:avLst/>
              <a:gdLst/>
              <a:ahLst/>
              <a:cxnLst>
                <a:cxn ang="0">
                  <a:pos x="0" y="0"/>
                </a:cxn>
                <a:cxn ang="0">
                  <a:pos x="0" y="5"/>
                </a:cxn>
                <a:cxn ang="0">
                  <a:pos x="0" y="5"/>
                </a:cxn>
                <a:cxn ang="0">
                  <a:pos x="2" y="3"/>
                </a:cxn>
                <a:cxn ang="0">
                  <a:pos x="2" y="0"/>
                </a:cxn>
                <a:cxn ang="0">
                  <a:pos x="0" y="0"/>
                </a:cxn>
              </a:cxnLst>
              <a:rect l="0" t="0" r="r" b="b"/>
              <a:pathLst>
                <a:path w="2" h="5">
                  <a:moveTo>
                    <a:pt x="0" y="0"/>
                  </a:moveTo>
                  <a:lnTo>
                    <a:pt x="0" y="5"/>
                  </a:lnTo>
                  <a:lnTo>
                    <a:pt x="0" y="5"/>
                  </a:lnTo>
                  <a:lnTo>
                    <a:pt x="2" y="3"/>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4" name="Freeform 6064"/>
            <p:cNvSpPr>
              <a:spLocks/>
            </p:cNvSpPr>
            <p:nvPr/>
          </p:nvSpPr>
          <p:spPr bwMode="auto">
            <a:xfrm>
              <a:off x="1720" y="2482"/>
              <a:ext cx="2" cy="5"/>
            </a:xfrm>
            <a:custGeom>
              <a:avLst/>
              <a:gdLst/>
              <a:ahLst/>
              <a:cxnLst>
                <a:cxn ang="0">
                  <a:pos x="0" y="0"/>
                </a:cxn>
                <a:cxn ang="0">
                  <a:pos x="0" y="5"/>
                </a:cxn>
                <a:cxn ang="0">
                  <a:pos x="0" y="5"/>
                </a:cxn>
                <a:cxn ang="0">
                  <a:pos x="2" y="3"/>
                </a:cxn>
                <a:cxn ang="0">
                  <a:pos x="2" y="0"/>
                </a:cxn>
                <a:cxn ang="0">
                  <a:pos x="0" y="0"/>
                </a:cxn>
              </a:cxnLst>
              <a:rect l="0" t="0" r="r" b="b"/>
              <a:pathLst>
                <a:path w="2" h="5">
                  <a:moveTo>
                    <a:pt x="0" y="0"/>
                  </a:moveTo>
                  <a:lnTo>
                    <a:pt x="0" y="5"/>
                  </a:lnTo>
                  <a:lnTo>
                    <a:pt x="0" y="5"/>
                  </a:lnTo>
                  <a:lnTo>
                    <a:pt x="2" y="3"/>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5" name="Freeform 6065"/>
            <p:cNvSpPr>
              <a:spLocks/>
            </p:cNvSpPr>
            <p:nvPr/>
          </p:nvSpPr>
          <p:spPr bwMode="auto">
            <a:xfrm>
              <a:off x="1463" y="2036"/>
              <a:ext cx="1" cy="1"/>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6" name="Freeform 6066"/>
            <p:cNvSpPr>
              <a:spLocks/>
            </p:cNvSpPr>
            <p:nvPr/>
          </p:nvSpPr>
          <p:spPr bwMode="auto">
            <a:xfrm>
              <a:off x="1463" y="2036"/>
              <a:ext cx="1" cy="1"/>
            </a:xfrm>
            <a:custGeom>
              <a:avLst/>
              <a:gdLst/>
              <a:ahLst/>
              <a:cxnLst>
                <a:cxn ang="0">
                  <a:pos x="0" y="1"/>
                </a:cxn>
                <a:cxn ang="0">
                  <a:pos x="0" y="0"/>
                </a:cxn>
                <a:cxn ang="0">
                  <a:pos x="0" y="1"/>
                </a:cxn>
              </a:cxnLst>
              <a:rect l="0" t="0" r="r" b="b"/>
              <a:pathLst>
                <a:path h="1">
                  <a:moveTo>
                    <a:pt x="0" y="1"/>
                  </a:moveTo>
                  <a:lnTo>
                    <a:pt x="0" y="0"/>
                  </a:lnTo>
                  <a:lnTo>
                    <a:pt x="0" y="1"/>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7" name="Freeform 6067"/>
            <p:cNvSpPr>
              <a:spLocks/>
            </p:cNvSpPr>
            <p:nvPr/>
          </p:nvSpPr>
          <p:spPr bwMode="auto">
            <a:xfrm>
              <a:off x="1461" y="2034"/>
              <a:ext cx="2" cy="2"/>
            </a:xfrm>
            <a:custGeom>
              <a:avLst/>
              <a:gdLst/>
              <a:ahLst/>
              <a:cxnLst>
                <a:cxn ang="0">
                  <a:pos x="0" y="0"/>
                </a:cxn>
                <a:cxn ang="0">
                  <a:pos x="0" y="0"/>
                </a:cxn>
                <a:cxn ang="0">
                  <a:pos x="0" y="0"/>
                </a:cxn>
                <a:cxn ang="0">
                  <a:pos x="2" y="2"/>
                </a:cxn>
                <a:cxn ang="0">
                  <a:pos x="0" y="0"/>
                </a:cxn>
              </a:cxnLst>
              <a:rect l="0" t="0" r="r" b="b"/>
              <a:pathLst>
                <a:path w="2" h="2">
                  <a:moveTo>
                    <a:pt x="0" y="0"/>
                  </a:moveTo>
                  <a:lnTo>
                    <a:pt x="0" y="0"/>
                  </a:lnTo>
                  <a:lnTo>
                    <a:pt x="0" y="0"/>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8" name="Freeform 6068"/>
            <p:cNvSpPr>
              <a:spLocks/>
            </p:cNvSpPr>
            <p:nvPr/>
          </p:nvSpPr>
          <p:spPr bwMode="auto">
            <a:xfrm>
              <a:off x="1461" y="2034"/>
              <a:ext cx="2" cy="2"/>
            </a:xfrm>
            <a:custGeom>
              <a:avLst/>
              <a:gdLst/>
              <a:ahLst/>
              <a:cxnLst>
                <a:cxn ang="0">
                  <a:pos x="0" y="0"/>
                </a:cxn>
                <a:cxn ang="0">
                  <a:pos x="0" y="0"/>
                </a:cxn>
                <a:cxn ang="0">
                  <a:pos x="0" y="0"/>
                </a:cxn>
                <a:cxn ang="0">
                  <a:pos x="2" y="2"/>
                </a:cxn>
                <a:cxn ang="0">
                  <a:pos x="0" y="0"/>
                </a:cxn>
              </a:cxnLst>
              <a:rect l="0" t="0" r="r" b="b"/>
              <a:pathLst>
                <a:path w="2" h="2">
                  <a:moveTo>
                    <a:pt x="0" y="0"/>
                  </a:moveTo>
                  <a:lnTo>
                    <a:pt x="0" y="0"/>
                  </a:lnTo>
                  <a:lnTo>
                    <a:pt x="0" y="0"/>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49" name="Freeform 6069"/>
            <p:cNvSpPr>
              <a:spLocks/>
            </p:cNvSpPr>
            <p:nvPr/>
          </p:nvSpPr>
          <p:spPr bwMode="auto">
            <a:xfrm>
              <a:off x="141" y="2346"/>
              <a:ext cx="7" cy="7"/>
            </a:xfrm>
            <a:custGeom>
              <a:avLst/>
              <a:gdLst/>
              <a:ahLst/>
              <a:cxnLst>
                <a:cxn ang="0">
                  <a:pos x="2" y="0"/>
                </a:cxn>
                <a:cxn ang="0">
                  <a:pos x="5" y="0"/>
                </a:cxn>
                <a:cxn ang="0">
                  <a:pos x="5" y="0"/>
                </a:cxn>
                <a:cxn ang="0">
                  <a:pos x="7" y="2"/>
                </a:cxn>
                <a:cxn ang="0">
                  <a:pos x="7" y="4"/>
                </a:cxn>
                <a:cxn ang="0">
                  <a:pos x="4" y="7"/>
                </a:cxn>
                <a:cxn ang="0">
                  <a:pos x="4" y="7"/>
                </a:cxn>
                <a:cxn ang="0">
                  <a:pos x="2" y="5"/>
                </a:cxn>
                <a:cxn ang="0">
                  <a:pos x="0" y="5"/>
                </a:cxn>
                <a:cxn ang="0">
                  <a:pos x="0" y="4"/>
                </a:cxn>
                <a:cxn ang="0">
                  <a:pos x="2" y="0"/>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0" name="Freeform 6070"/>
            <p:cNvSpPr>
              <a:spLocks/>
            </p:cNvSpPr>
            <p:nvPr/>
          </p:nvSpPr>
          <p:spPr bwMode="auto">
            <a:xfrm>
              <a:off x="141" y="2346"/>
              <a:ext cx="7" cy="7"/>
            </a:xfrm>
            <a:custGeom>
              <a:avLst/>
              <a:gdLst/>
              <a:ahLst/>
              <a:cxnLst>
                <a:cxn ang="0">
                  <a:pos x="2" y="0"/>
                </a:cxn>
                <a:cxn ang="0">
                  <a:pos x="5" y="0"/>
                </a:cxn>
                <a:cxn ang="0">
                  <a:pos x="5" y="0"/>
                </a:cxn>
                <a:cxn ang="0">
                  <a:pos x="7" y="2"/>
                </a:cxn>
                <a:cxn ang="0">
                  <a:pos x="7" y="4"/>
                </a:cxn>
                <a:cxn ang="0">
                  <a:pos x="4" y="7"/>
                </a:cxn>
                <a:cxn ang="0">
                  <a:pos x="4" y="7"/>
                </a:cxn>
                <a:cxn ang="0">
                  <a:pos x="2" y="5"/>
                </a:cxn>
                <a:cxn ang="0">
                  <a:pos x="0" y="5"/>
                </a:cxn>
                <a:cxn ang="0">
                  <a:pos x="0" y="4"/>
                </a:cxn>
                <a:cxn ang="0">
                  <a:pos x="2" y="0"/>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1" name="Freeform 6071"/>
            <p:cNvSpPr>
              <a:spLocks/>
            </p:cNvSpPr>
            <p:nvPr/>
          </p:nvSpPr>
          <p:spPr bwMode="auto">
            <a:xfrm>
              <a:off x="166" y="2357"/>
              <a:ext cx="7" cy="5"/>
            </a:xfrm>
            <a:custGeom>
              <a:avLst/>
              <a:gdLst/>
              <a:ahLst/>
              <a:cxnLst>
                <a:cxn ang="0">
                  <a:pos x="0" y="2"/>
                </a:cxn>
                <a:cxn ang="0">
                  <a:pos x="0" y="0"/>
                </a:cxn>
                <a:cxn ang="0">
                  <a:pos x="2" y="0"/>
                </a:cxn>
                <a:cxn ang="0">
                  <a:pos x="7" y="5"/>
                </a:cxn>
                <a:cxn ang="0">
                  <a:pos x="4" y="5"/>
                </a:cxn>
                <a:cxn ang="0">
                  <a:pos x="2" y="3"/>
                </a:cxn>
                <a:cxn ang="0">
                  <a:pos x="0" y="2"/>
                </a:cxn>
                <a:cxn ang="0">
                  <a:pos x="0" y="2"/>
                </a:cxn>
                <a:cxn ang="0">
                  <a:pos x="0" y="2"/>
                </a:cxn>
              </a:cxnLst>
              <a:rect l="0" t="0" r="r" b="b"/>
              <a:pathLst>
                <a:path w="7" h="5">
                  <a:moveTo>
                    <a:pt x="0" y="2"/>
                  </a:moveTo>
                  <a:lnTo>
                    <a:pt x="0" y="0"/>
                  </a:lnTo>
                  <a:lnTo>
                    <a:pt x="2" y="0"/>
                  </a:lnTo>
                  <a:lnTo>
                    <a:pt x="7" y="5"/>
                  </a:lnTo>
                  <a:lnTo>
                    <a:pt x="4" y="5"/>
                  </a:lnTo>
                  <a:lnTo>
                    <a:pt x="2" y="3"/>
                  </a:lnTo>
                  <a:lnTo>
                    <a:pt x="0" y="2"/>
                  </a:lnTo>
                  <a:lnTo>
                    <a:pt x="0" y="2"/>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2" name="Freeform 6072"/>
            <p:cNvSpPr>
              <a:spLocks/>
            </p:cNvSpPr>
            <p:nvPr/>
          </p:nvSpPr>
          <p:spPr bwMode="auto">
            <a:xfrm>
              <a:off x="166" y="2357"/>
              <a:ext cx="7" cy="5"/>
            </a:xfrm>
            <a:custGeom>
              <a:avLst/>
              <a:gdLst/>
              <a:ahLst/>
              <a:cxnLst>
                <a:cxn ang="0">
                  <a:pos x="0" y="2"/>
                </a:cxn>
                <a:cxn ang="0">
                  <a:pos x="0" y="0"/>
                </a:cxn>
                <a:cxn ang="0">
                  <a:pos x="2" y="0"/>
                </a:cxn>
                <a:cxn ang="0">
                  <a:pos x="7" y="5"/>
                </a:cxn>
                <a:cxn ang="0">
                  <a:pos x="4" y="5"/>
                </a:cxn>
                <a:cxn ang="0">
                  <a:pos x="2" y="3"/>
                </a:cxn>
                <a:cxn ang="0">
                  <a:pos x="0" y="2"/>
                </a:cxn>
                <a:cxn ang="0">
                  <a:pos x="0" y="2"/>
                </a:cxn>
                <a:cxn ang="0">
                  <a:pos x="0" y="2"/>
                </a:cxn>
              </a:cxnLst>
              <a:rect l="0" t="0" r="r" b="b"/>
              <a:pathLst>
                <a:path w="7" h="5">
                  <a:moveTo>
                    <a:pt x="0" y="2"/>
                  </a:moveTo>
                  <a:lnTo>
                    <a:pt x="0" y="0"/>
                  </a:lnTo>
                  <a:lnTo>
                    <a:pt x="2" y="0"/>
                  </a:lnTo>
                  <a:lnTo>
                    <a:pt x="7" y="5"/>
                  </a:lnTo>
                  <a:lnTo>
                    <a:pt x="4" y="5"/>
                  </a:lnTo>
                  <a:lnTo>
                    <a:pt x="2" y="3"/>
                  </a:lnTo>
                  <a:lnTo>
                    <a:pt x="0" y="2"/>
                  </a:lnTo>
                  <a:lnTo>
                    <a:pt x="0" y="2"/>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3" name="Freeform 6073"/>
            <p:cNvSpPr>
              <a:spLocks/>
            </p:cNvSpPr>
            <p:nvPr/>
          </p:nvSpPr>
          <p:spPr bwMode="auto">
            <a:xfrm>
              <a:off x="180" y="2364"/>
              <a:ext cx="9" cy="3"/>
            </a:xfrm>
            <a:custGeom>
              <a:avLst/>
              <a:gdLst/>
              <a:ahLst/>
              <a:cxnLst>
                <a:cxn ang="0">
                  <a:pos x="0" y="0"/>
                </a:cxn>
                <a:cxn ang="0">
                  <a:pos x="0" y="2"/>
                </a:cxn>
                <a:cxn ang="0">
                  <a:pos x="0" y="0"/>
                </a:cxn>
                <a:cxn ang="0">
                  <a:pos x="9" y="0"/>
                </a:cxn>
                <a:cxn ang="0">
                  <a:pos x="9" y="2"/>
                </a:cxn>
                <a:cxn ang="0">
                  <a:pos x="9" y="2"/>
                </a:cxn>
                <a:cxn ang="0">
                  <a:pos x="7" y="3"/>
                </a:cxn>
                <a:cxn ang="0">
                  <a:pos x="4" y="2"/>
                </a:cxn>
                <a:cxn ang="0">
                  <a:pos x="0" y="2"/>
                </a:cxn>
                <a:cxn ang="0">
                  <a:pos x="0" y="2"/>
                </a:cxn>
                <a:cxn ang="0">
                  <a:pos x="0" y="0"/>
                </a:cxn>
              </a:cxnLst>
              <a:rect l="0" t="0" r="r" b="b"/>
              <a:pathLst>
                <a:path w="9" h="3">
                  <a:moveTo>
                    <a:pt x="0" y="0"/>
                  </a:moveTo>
                  <a:lnTo>
                    <a:pt x="0" y="2"/>
                  </a:lnTo>
                  <a:lnTo>
                    <a:pt x="0" y="0"/>
                  </a:lnTo>
                  <a:lnTo>
                    <a:pt x="9" y="0"/>
                  </a:lnTo>
                  <a:lnTo>
                    <a:pt x="9" y="2"/>
                  </a:lnTo>
                  <a:lnTo>
                    <a:pt x="9" y="2"/>
                  </a:lnTo>
                  <a:lnTo>
                    <a:pt x="7" y="3"/>
                  </a:lnTo>
                  <a:lnTo>
                    <a:pt x="4" y="2"/>
                  </a:lnTo>
                  <a:lnTo>
                    <a:pt x="0" y="2"/>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4" name="Freeform 6074"/>
            <p:cNvSpPr>
              <a:spLocks/>
            </p:cNvSpPr>
            <p:nvPr/>
          </p:nvSpPr>
          <p:spPr bwMode="auto">
            <a:xfrm>
              <a:off x="180" y="2364"/>
              <a:ext cx="9" cy="3"/>
            </a:xfrm>
            <a:custGeom>
              <a:avLst/>
              <a:gdLst/>
              <a:ahLst/>
              <a:cxnLst>
                <a:cxn ang="0">
                  <a:pos x="0" y="0"/>
                </a:cxn>
                <a:cxn ang="0">
                  <a:pos x="0" y="2"/>
                </a:cxn>
                <a:cxn ang="0">
                  <a:pos x="0" y="0"/>
                </a:cxn>
                <a:cxn ang="0">
                  <a:pos x="9" y="0"/>
                </a:cxn>
                <a:cxn ang="0">
                  <a:pos x="9" y="2"/>
                </a:cxn>
                <a:cxn ang="0">
                  <a:pos x="9" y="2"/>
                </a:cxn>
                <a:cxn ang="0">
                  <a:pos x="7" y="3"/>
                </a:cxn>
                <a:cxn ang="0">
                  <a:pos x="4" y="2"/>
                </a:cxn>
                <a:cxn ang="0">
                  <a:pos x="0" y="2"/>
                </a:cxn>
                <a:cxn ang="0">
                  <a:pos x="0" y="2"/>
                </a:cxn>
                <a:cxn ang="0">
                  <a:pos x="0" y="0"/>
                </a:cxn>
              </a:cxnLst>
              <a:rect l="0" t="0" r="r" b="b"/>
              <a:pathLst>
                <a:path w="9" h="3">
                  <a:moveTo>
                    <a:pt x="0" y="0"/>
                  </a:moveTo>
                  <a:lnTo>
                    <a:pt x="0" y="2"/>
                  </a:lnTo>
                  <a:lnTo>
                    <a:pt x="0" y="0"/>
                  </a:lnTo>
                  <a:lnTo>
                    <a:pt x="9" y="0"/>
                  </a:lnTo>
                  <a:lnTo>
                    <a:pt x="9" y="2"/>
                  </a:lnTo>
                  <a:lnTo>
                    <a:pt x="9" y="2"/>
                  </a:lnTo>
                  <a:lnTo>
                    <a:pt x="7" y="3"/>
                  </a:lnTo>
                  <a:lnTo>
                    <a:pt x="4" y="2"/>
                  </a:lnTo>
                  <a:lnTo>
                    <a:pt x="0" y="2"/>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5" name="Freeform 6075"/>
            <p:cNvSpPr>
              <a:spLocks/>
            </p:cNvSpPr>
            <p:nvPr/>
          </p:nvSpPr>
          <p:spPr bwMode="auto">
            <a:xfrm>
              <a:off x="191" y="2367"/>
              <a:ext cx="9" cy="8"/>
            </a:xfrm>
            <a:custGeom>
              <a:avLst/>
              <a:gdLst/>
              <a:ahLst/>
              <a:cxnLst>
                <a:cxn ang="0">
                  <a:pos x="3" y="2"/>
                </a:cxn>
                <a:cxn ang="0">
                  <a:pos x="3" y="2"/>
                </a:cxn>
                <a:cxn ang="0">
                  <a:pos x="5" y="0"/>
                </a:cxn>
                <a:cxn ang="0">
                  <a:pos x="9" y="4"/>
                </a:cxn>
                <a:cxn ang="0">
                  <a:pos x="9" y="6"/>
                </a:cxn>
                <a:cxn ang="0">
                  <a:pos x="7" y="8"/>
                </a:cxn>
                <a:cxn ang="0">
                  <a:pos x="5" y="8"/>
                </a:cxn>
                <a:cxn ang="0">
                  <a:pos x="3" y="8"/>
                </a:cxn>
                <a:cxn ang="0">
                  <a:pos x="2" y="4"/>
                </a:cxn>
                <a:cxn ang="0">
                  <a:pos x="2" y="2"/>
                </a:cxn>
                <a:cxn ang="0">
                  <a:pos x="0" y="0"/>
                </a:cxn>
                <a:cxn ang="0">
                  <a:pos x="0" y="0"/>
                </a:cxn>
                <a:cxn ang="0">
                  <a:pos x="2" y="0"/>
                </a:cxn>
                <a:cxn ang="0">
                  <a:pos x="3" y="2"/>
                </a:cxn>
              </a:cxnLst>
              <a:rect l="0" t="0" r="r" b="b"/>
              <a:pathLst>
                <a:path w="9" h="8">
                  <a:moveTo>
                    <a:pt x="3" y="2"/>
                  </a:moveTo>
                  <a:lnTo>
                    <a:pt x="3" y="2"/>
                  </a:lnTo>
                  <a:lnTo>
                    <a:pt x="5" y="0"/>
                  </a:lnTo>
                  <a:lnTo>
                    <a:pt x="9" y="4"/>
                  </a:lnTo>
                  <a:lnTo>
                    <a:pt x="9" y="6"/>
                  </a:lnTo>
                  <a:lnTo>
                    <a:pt x="7" y="8"/>
                  </a:lnTo>
                  <a:lnTo>
                    <a:pt x="5" y="8"/>
                  </a:lnTo>
                  <a:lnTo>
                    <a:pt x="3" y="8"/>
                  </a:lnTo>
                  <a:lnTo>
                    <a:pt x="2" y="4"/>
                  </a:lnTo>
                  <a:lnTo>
                    <a:pt x="2" y="2"/>
                  </a:lnTo>
                  <a:lnTo>
                    <a:pt x="0" y="0"/>
                  </a:lnTo>
                  <a:lnTo>
                    <a:pt x="0" y="0"/>
                  </a:lnTo>
                  <a:lnTo>
                    <a:pt x="2" y="0"/>
                  </a:lnTo>
                  <a:lnTo>
                    <a:pt x="3"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6" name="Freeform 6076"/>
            <p:cNvSpPr>
              <a:spLocks/>
            </p:cNvSpPr>
            <p:nvPr/>
          </p:nvSpPr>
          <p:spPr bwMode="auto">
            <a:xfrm>
              <a:off x="191" y="2367"/>
              <a:ext cx="9" cy="8"/>
            </a:xfrm>
            <a:custGeom>
              <a:avLst/>
              <a:gdLst/>
              <a:ahLst/>
              <a:cxnLst>
                <a:cxn ang="0">
                  <a:pos x="3" y="2"/>
                </a:cxn>
                <a:cxn ang="0">
                  <a:pos x="3" y="2"/>
                </a:cxn>
                <a:cxn ang="0">
                  <a:pos x="5" y="0"/>
                </a:cxn>
                <a:cxn ang="0">
                  <a:pos x="9" y="4"/>
                </a:cxn>
                <a:cxn ang="0">
                  <a:pos x="9" y="6"/>
                </a:cxn>
                <a:cxn ang="0">
                  <a:pos x="7" y="8"/>
                </a:cxn>
                <a:cxn ang="0">
                  <a:pos x="5" y="8"/>
                </a:cxn>
                <a:cxn ang="0">
                  <a:pos x="3" y="8"/>
                </a:cxn>
                <a:cxn ang="0">
                  <a:pos x="2" y="4"/>
                </a:cxn>
                <a:cxn ang="0">
                  <a:pos x="2" y="2"/>
                </a:cxn>
                <a:cxn ang="0">
                  <a:pos x="0" y="0"/>
                </a:cxn>
                <a:cxn ang="0">
                  <a:pos x="0" y="0"/>
                </a:cxn>
                <a:cxn ang="0">
                  <a:pos x="2" y="0"/>
                </a:cxn>
                <a:cxn ang="0">
                  <a:pos x="3" y="2"/>
                </a:cxn>
              </a:cxnLst>
              <a:rect l="0" t="0" r="r" b="b"/>
              <a:pathLst>
                <a:path w="9" h="8">
                  <a:moveTo>
                    <a:pt x="3" y="2"/>
                  </a:moveTo>
                  <a:lnTo>
                    <a:pt x="3" y="2"/>
                  </a:lnTo>
                  <a:lnTo>
                    <a:pt x="5" y="0"/>
                  </a:lnTo>
                  <a:lnTo>
                    <a:pt x="9" y="4"/>
                  </a:lnTo>
                  <a:lnTo>
                    <a:pt x="9" y="6"/>
                  </a:lnTo>
                  <a:lnTo>
                    <a:pt x="7" y="8"/>
                  </a:lnTo>
                  <a:lnTo>
                    <a:pt x="5" y="8"/>
                  </a:lnTo>
                  <a:lnTo>
                    <a:pt x="3" y="8"/>
                  </a:lnTo>
                  <a:lnTo>
                    <a:pt x="2" y="4"/>
                  </a:lnTo>
                  <a:lnTo>
                    <a:pt x="2" y="2"/>
                  </a:lnTo>
                  <a:lnTo>
                    <a:pt x="0" y="0"/>
                  </a:lnTo>
                  <a:lnTo>
                    <a:pt x="0" y="0"/>
                  </a:lnTo>
                  <a:lnTo>
                    <a:pt x="2" y="0"/>
                  </a:lnTo>
                  <a:lnTo>
                    <a:pt x="3"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7" name="Freeform 6077"/>
            <p:cNvSpPr>
              <a:spLocks/>
            </p:cNvSpPr>
            <p:nvPr/>
          </p:nvSpPr>
          <p:spPr bwMode="auto">
            <a:xfrm>
              <a:off x="202" y="2382"/>
              <a:ext cx="17" cy="21"/>
            </a:xfrm>
            <a:custGeom>
              <a:avLst/>
              <a:gdLst/>
              <a:ahLst/>
              <a:cxnLst>
                <a:cxn ang="0">
                  <a:pos x="1" y="0"/>
                </a:cxn>
                <a:cxn ang="0">
                  <a:pos x="1" y="0"/>
                </a:cxn>
                <a:cxn ang="0">
                  <a:pos x="1" y="0"/>
                </a:cxn>
                <a:cxn ang="0">
                  <a:pos x="3" y="0"/>
                </a:cxn>
                <a:cxn ang="0">
                  <a:pos x="3" y="0"/>
                </a:cxn>
                <a:cxn ang="0">
                  <a:pos x="5" y="0"/>
                </a:cxn>
                <a:cxn ang="0">
                  <a:pos x="10" y="3"/>
                </a:cxn>
                <a:cxn ang="0">
                  <a:pos x="12" y="3"/>
                </a:cxn>
                <a:cxn ang="0">
                  <a:pos x="14" y="5"/>
                </a:cxn>
                <a:cxn ang="0">
                  <a:pos x="16" y="7"/>
                </a:cxn>
                <a:cxn ang="0">
                  <a:pos x="16" y="9"/>
                </a:cxn>
                <a:cxn ang="0">
                  <a:pos x="17" y="10"/>
                </a:cxn>
                <a:cxn ang="0">
                  <a:pos x="17" y="12"/>
                </a:cxn>
                <a:cxn ang="0">
                  <a:pos x="17" y="14"/>
                </a:cxn>
                <a:cxn ang="0">
                  <a:pos x="12" y="14"/>
                </a:cxn>
                <a:cxn ang="0">
                  <a:pos x="10" y="14"/>
                </a:cxn>
                <a:cxn ang="0">
                  <a:pos x="7" y="18"/>
                </a:cxn>
                <a:cxn ang="0">
                  <a:pos x="7" y="19"/>
                </a:cxn>
                <a:cxn ang="0">
                  <a:pos x="5" y="21"/>
                </a:cxn>
                <a:cxn ang="0">
                  <a:pos x="3" y="19"/>
                </a:cxn>
                <a:cxn ang="0">
                  <a:pos x="1" y="18"/>
                </a:cxn>
                <a:cxn ang="0">
                  <a:pos x="0" y="7"/>
                </a:cxn>
                <a:cxn ang="0">
                  <a:pos x="1" y="3"/>
                </a:cxn>
                <a:cxn ang="0">
                  <a:pos x="1" y="1"/>
                </a:cxn>
                <a:cxn ang="0">
                  <a:pos x="1" y="0"/>
                </a:cxn>
              </a:cxnLst>
              <a:rect l="0" t="0" r="r" b="b"/>
              <a:pathLst>
                <a:path w="17" h="21">
                  <a:moveTo>
                    <a:pt x="1" y="0"/>
                  </a:moveTo>
                  <a:lnTo>
                    <a:pt x="1" y="0"/>
                  </a:lnTo>
                  <a:lnTo>
                    <a:pt x="1" y="0"/>
                  </a:lnTo>
                  <a:lnTo>
                    <a:pt x="3" y="0"/>
                  </a:lnTo>
                  <a:lnTo>
                    <a:pt x="3" y="0"/>
                  </a:lnTo>
                  <a:lnTo>
                    <a:pt x="5" y="0"/>
                  </a:lnTo>
                  <a:lnTo>
                    <a:pt x="10" y="3"/>
                  </a:lnTo>
                  <a:lnTo>
                    <a:pt x="12" y="3"/>
                  </a:lnTo>
                  <a:lnTo>
                    <a:pt x="14" y="5"/>
                  </a:lnTo>
                  <a:lnTo>
                    <a:pt x="16" y="7"/>
                  </a:lnTo>
                  <a:lnTo>
                    <a:pt x="16" y="9"/>
                  </a:lnTo>
                  <a:lnTo>
                    <a:pt x="17" y="10"/>
                  </a:lnTo>
                  <a:lnTo>
                    <a:pt x="17" y="12"/>
                  </a:lnTo>
                  <a:lnTo>
                    <a:pt x="17" y="14"/>
                  </a:lnTo>
                  <a:lnTo>
                    <a:pt x="12" y="14"/>
                  </a:lnTo>
                  <a:lnTo>
                    <a:pt x="10" y="14"/>
                  </a:lnTo>
                  <a:lnTo>
                    <a:pt x="7" y="18"/>
                  </a:lnTo>
                  <a:lnTo>
                    <a:pt x="7" y="19"/>
                  </a:lnTo>
                  <a:lnTo>
                    <a:pt x="5" y="21"/>
                  </a:lnTo>
                  <a:lnTo>
                    <a:pt x="3" y="19"/>
                  </a:lnTo>
                  <a:lnTo>
                    <a:pt x="1" y="18"/>
                  </a:lnTo>
                  <a:lnTo>
                    <a:pt x="0" y="7"/>
                  </a:lnTo>
                  <a:lnTo>
                    <a:pt x="1" y="3"/>
                  </a:lnTo>
                  <a:lnTo>
                    <a:pt x="1" y="1"/>
                  </a:lnTo>
                  <a:lnTo>
                    <a:pt x="1"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8" name="Freeform 6078"/>
            <p:cNvSpPr>
              <a:spLocks/>
            </p:cNvSpPr>
            <p:nvPr/>
          </p:nvSpPr>
          <p:spPr bwMode="auto">
            <a:xfrm>
              <a:off x="202" y="2382"/>
              <a:ext cx="17" cy="21"/>
            </a:xfrm>
            <a:custGeom>
              <a:avLst/>
              <a:gdLst/>
              <a:ahLst/>
              <a:cxnLst>
                <a:cxn ang="0">
                  <a:pos x="1" y="0"/>
                </a:cxn>
                <a:cxn ang="0">
                  <a:pos x="1" y="0"/>
                </a:cxn>
                <a:cxn ang="0">
                  <a:pos x="1" y="0"/>
                </a:cxn>
                <a:cxn ang="0">
                  <a:pos x="3" y="0"/>
                </a:cxn>
                <a:cxn ang="0">
                  <a:pos x="3" y="0"/>
                </a:cxn>
                <a:cxn ang="0">
                  <a:pos x="5" y="0"/>
                </a:cxn>
                <a:cxn ang="0">
                  <a:pos x="10" y="3"/>
                </a:cxn>
                <a:cxn ang="0">
                  <a:pos x="12" y="3"/>
                </a:cxn>
                <a:cxn ang="0">
                  <a:pos x="14" y="5"/>
                </a:cxn>
                <a:cxn ang="0">
                  <a:pos x="16" y="7"/>
                </a:cxn>
                <a:cxn ang="0">
                  <a:pos x="16" y="9"/>
                </a:cxn>
                <a:cxn ang="0">
                  <a:pos x="17" y="10"/>
                </a:cxn>
                <a:cxn ang="0">
                  <a:pos x="17" y="12"/>
                </a:cxn>
                <a:cxn ang="0">
                  <a:pos x="17" y="14"/>
                </a:cxn>
                <a:cxn ang="0">
                  <a:pos x="12" y="14"/>
                </a:cxn>
                <a:cxn ang="0">
                  <a:pos x="10" y="14"/>
                </a:cxn>
                <a:cxn ang="0">
                  <a:pos x="7" y="18"/>
                </a:cxn>
                <a:cxn ang="0">
                  <a:pos x="7" y="19"/>
                </a:cxn>
                <a:cxn ang="0">
                  <a:pos x="5" y="21"/>
                </a:cxn>
                <a:cxn ang="0">
                  <a:pos x="3" y="19"/>
                </a:cxn>
                <a:cxn ang="0">
                  <a:pos x="1" y="18"/>
                </a:cxn>
                <a:cxn ang="0">
                  <a:pos x="0" y="7"/>
                </a:cxn>
                <a:cxn ang="0">
                  <a:pos x="1" y="3"/>
                </a:cxn>
                <a:cxn ang="0">
                  <a:pos x="1" y="1"/>
                </a:cxn>
                <a:cxn ang="0">
                  <a:pos x="1" y="0"/>
                </a:cxn>
              </a:cxnLst>
              <a:rect l="0" t="0" r="r" b="b"/>
              <a:pathLst>
                <a:path w="17" h="21">
                  <a:moveTo>
                    <a:pt x="1" y="0"/>
                  </a:moveTo>
                  <a:lnTo>
                    <a:pt x="1" y="0"/>
                  </a:lnTo>
                  <a:lnTo>
                    <a:pt x="1" y="0"/>
                  </a:lnTo>
                  <a:lnTo>
                    <a:pt x="3" y="0"/>
                  </a:lnTo>
                  <a:lnTo>
                    <a:pt x="3" y="0"/>
                  </a:lnTo>
                  <a:lnTo>
                    <a:pt x="5" y="0"/>
                  </a:lnTo>
                  <a:lnTo>
                    <a:pt x="10" y="3"/>
                  </a:lnTo>
                  <a:lnTo>
                    <a:pt x="12" y="3"/>
                  </a:lnTo>
                  <a:lnTo>
                    <a:pt x="14" y="5"/>
                  </a:lnTo>
                  <a:lnTo>
                    <a:pt x="16" y="7"/>
                  </a:lnTo>
                  <a:lnTo>
                    <a:pt x="16" y="9"/>
                  </a:lnTo>
                  <a:lnTo>
                    <a:pt x="17" y="10"/>
                  </a:lnTo>
                  <a:lnTo>
                    <a:pt x="17" y="12"/>
                  </a:lnTo>
                  <a:lnTo>
                    <a:pt x="17" y="14"/>
                  </a:lnTo>
                  <a:lnTo>
                    <a:pt x="12" y="14"/>
                  </a:lnTo>
                  <a:lnTo>
                    <a:pt x="10" y="14"/>
                  </a:lnTo>
                  <a:lnTo>
                    <a:pt x="7" y="18"/>
                  </a:lnTo>
                  <a:lnTo>
                    <a:pt x="7" y="19"/>
                  </a:lnTo>
                  <a:lnTo>
                    <a:pt x="5" y="21"/>
                  </a:lnTo>
                  <a:lnTo>
                    <a:pt x="3" y="19"/>
                  </a:lnTo>
                  <a:lnTo>
                    <a:pt x="1" y="18"/>
                  </a:lnTo>
                  <a:lnTo>
                    <a:pt x="0" y="7"/>
                  </a:lnTo>
                  <a:lnTo>
                    <a:pt x="1" y="3"/>
                  </a:lnTo>
                  <a:lnTo>
                    <a:pt x="1" y="1"/>
                  </a:lnTo>
                  <a:lnTo>
                    <a:pt x="1"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59" name="Freeform 6079"/>
            <p:cNvSpPr>
              <a:spLocks/>
            </p:cNvSpPr>
            <p:nvPr/>
          </p:nvSpPr>
          <p:spPr bwMode="auto">
            <a:xfrm>
              <a:off x="184" y="2369"/>
              <a:ext cx="3" cy="2"/>
            </a:xfrm>
            <a:custGeom>
              <a:avLst/>
              <a:gdLst/>
              <a:ahLst/>
              <a:cxnLst>
                <a:cxn ang="0">
                  <a:pos x="2" y="0"/>
                </a:cxn>
                <a:cxn ang="0">
                  <a:pos x="0" y="0"/>
                </a:cxn>
                <a:cxn ang="0">
                  <a:pos x="3" y="0"/>
                </a:cxn>
                <a:cxn ang="0">
                  <a:pos x="3" y="2"/>
                </a:cxn>
                <a:cxn ang="0">
                  <a:pos x="3" y="2"/>
                </a:cxn>
                <a:cxn ang="0">
                  <a:pos x="3" y="2"/>
                </a:cxn>
                <a:cxn ang="0">
                  <a:pos x="2" y="2"/>
                </a:cxn>
                <a:cxn ang="0">
                  <a:pos x="2" y="0"/>
                </a:cxn>
                <a:cxn ang="0">
                  <a:pos x="2" y="2"/>
                </a:cxn>
                <a:cxn ang="0">
                  <a:pos x="2" y="2"/>
                </a:cxn>
                <a:cxn ang="0">
                  <a:pos x="2" y="0"/>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0" name="Freeform 6080"/>
            <p:cNvSpPr>
              <a:spLocks/>
            </p:cNvSpPr>
            <p:nvPr/>
          </p:nvSpPr>
          <p:spPr bwMode="auto">
            <a:xfrm>
              <a:off x="184" y="2369"/>
              <a:ext cx="3" cy="2"/>
            </a:xfrm>
            <a:custGeom>
              <a:avLst/>
              <a:gdLst/>
              <a:ahLst/>
              <a:cxnLst>
                <a:cxn ang="0">
                  <a:pos x="2" y="0"/>
                </a:cxn>
                <a:cxn ang="0">
                  <a:pos x="0" y="0"/>
                </a:cxn>
                <a:cxn ang="0">
                  <a:pos x="3" y="0"/>
                </a:cxn>
                <a:cxn ang="0">
                  <a:pos x="3" y="2"/>
                </a:cxn>
                <a:cxn ang="0">
                  <a:pos x="3" y="2"/>
                </a:cxn>
                <a:cxn ang="0">
                  <a:pos x="3" y="2"/>
                </a:cxn>
                <a:cxn ang="0">
                  <a:pos x="2" y="2"/>
                </a:cxn>
                <a:cxn ang="0">
                  <a:pos x="2" y="0"/>
                </a:cxn>
                <a:cxn ang="0">
                  <a:pos x="2" y="2"/>
                </a:cxn>
                <a:cxn ang="0">
                  <a:pos x="2" y="2"/>
                </a:cxn>
                <a:cxn ang="0">
                  <a:pos x="2" y="0"/>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1" name="Freeform 6081"/>
            <p:cNvSpPr>
              <a:spLocks/>
            </p:cNvSpPr>
            <p:nvPr/>
          </p:nvSpPr>
          <p:spPr bwMode="auto">
            <a:xfrm>
              <a:off x="774" y="2130"/>
              <a:ext cx="4" cy="4"/>
            </a:xfrm>
            <a:custGeom>
              <a:avLst/>
              <a:gdLst/>
              <a:ahLst/>
              <a:cxnLst>
                <a:cxn ang="0">
                  <a:pos x="0" y="2"/>
                </a:cxn>
                <a:cxn ang="0">
                  <a:pos x="0" y="2"/>
                </a:cxn>
                <a:cxn ang="0">
                  <a:pos x="2" y="0"/>
                </a:cxn>
                <a:cxn ang="0">
                  <a:pos x="4" y="2"/>
                </a:cxn>
                <a:cxn ang="0">
                  <a:pos x="4" y="4"/>
                </a:cxn>
                <a:cxn ang="0">
                  <a:pos x="4" y="4"/>
                </a:cxn>
                <a:cxn ang="0">
                  <a:pos x="2" y="4"/>
                </a:cxn>
                <a:cxn ang="0">
                  <a:pos x="0" y="2"/>
                </a:cxn>
                <a:cxn ang="0">
                  <a:pos x="2" y="4"/>
                </a:cxn>
                <a:cxn ang="0">
                  <a:pos x="0" y="2"/>
                </a:cxn>
              </a:cxnLst>
              <a:rect l="0" t="0" r="r" b="b"/>
              <a:pathLst>
                <a:path w="4" h="4">
                  <a:moveTo>
                    <a:pt x="0" y="2"/>
                  </a:moveTo>
                  <a:lnTo>
                    <a:pt x="0" y="2"/>
                  </a:lnTo>
                  <a:lnTo>
                    <a:pt x="2" y="0"/>
                  </a:lnTo>
                  <a:lnTo>
                    <a:pt x="4" y="2"/>
                  </a:lnTo>
                  <a:lnTo>
                    <a:pt x="4" y="4"/>
                  </a:lnTo>
                  <a:lnTo>
                    <a:pt x="4" y="4"/>
                  </a:lnTo>
                  <a:lnTo>
                    <a:pt x="2" y="4"/>
                  </a:lnTo>
                  <a:lnTo>
                    <a:pt x="0" y="2"/>
                  </a:lnTo>
                  <a:lnTo>
                    <a:pt x="2" y="4"/>
                  </a:lnTo>
                  <a:lnTo>
                    <a:pt x="0" y="2"/>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2" name="Freeform 6082"/>
            <p:cNvSpPr>
              <a:spLocks/>
            </p:cNvSpPr>
            <p:nvPr/>
          </p:nvSpPr>
          <p:spPr bwMode="auto">
            <a:xfrm>
              <a:off x="774" y="2130"/>
              <a:ext cx="4" cy="4"/>
            </a:xfrm>
            <a:custGeom>
              <a:avLst/>
              <a:gdLst/>
              <a:ahLst/>
              <a:cxnLst>
                <a:cxn ang="0">
                  <a:pos x="0" y="2"/>
                </a:cxn>
                <a:cxn ang="0">
                  <a:pos x="0" y="2"/>
                </a:cxn>
                <a:cxn ang="0">
                  <a:pos x="2" y="0"/>
                </a:cxn>
                <a:cxn ang="0">
                  <a:pos x="4" y="2"/>
                </a:cxn>
                <a:cxn ang="0">
                  <a:pos x="4" y="4"/>
                </a:cxn>
                <a:cxn ang="0">
                  <a:pos x="4" y="4"/>
                </a:cxn>
                <a:cxn ang="0">
                  <a:pos x="2" y="4"/>
                </a:cxn>
                <a:cxn ang="0">
                  <a:pos x="0" y="2"/>
                </a:cxn>
                <a:cxn ang="0">
                  <a:pos x="2" y="4"/>
                </a:cxn>
                <a:cxn ang="0">
                  <a:pos x="0" y="2"/>
                </a:cxn>
              </a:cxnLst>
              <a:rect l="0" t="0" r="r" b="b"/>
              <a:pathLst>
                <a:path w="4" h="4">
                  <a:moveTo>
                    <a:pt x="0" y="2"/>
                  </a:moveTo>
                  <a:lnTo>
                    <a:pt x="0" y="2"/>
                  </a:lnTo>
                  <a:lnTo>
                    <a:pt x="2" y="0"/>
                  </a:lnTo>
                  <a:lnTo>
                    <a:pt x="4" y="2"/>
                  </a:lnTo>
                  <a:lnTo>
                    <a:pt x="4" y="4"/>
                  </a:lnTo>
                  <a:lnTo>
                    <a:pt x="4" y="4"/>
                  </a:lnTo>
                  <a:lnTo>
                    <a:pt x="2" y="4"/>
                  </a:lnTo>
                  <a:lnTo>
                    <a:pt x="0" y="2"/>
                  </a:lnTo>
                  <a:lnTo>
                    <a:pt x="2" y="4"/>
                  </a:lnTo>
                  <a:lnTo>
                    <a:pt x="0" y="2"/>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3" name="Freeform 6083"/>
            <p:cNvSpPr>
              <a:spLocks/>
            </p:cNvSpPr>
            <p:nvPr/>
          </p:nvSpPr>
          <p:spPr bwMode="auto">
            <a:xfrm>
              <a:off x="780" y="2130"/>
              <a:ext cx="5" cy="4"/>
            </a:xfrm>
            <a:custGeom>
              <a:avLst/>
              <a:gdLst/>
              <a:ahLst/>
              <a:cxnLst>
                <a:cxn ang="0">
                  <a:pos x="0" y="0"/>
                </a:cxn>
                <a:cxn ang="0">
                  <a:pos x="2" y="2"/>
                </a:cxn>
                <a:cxn ang="0">
                  <a:pos x="5" y="0"/>
                </a:cxn>
                <a:cxn ang="0">
                  <a:pos x="5" y="2"/>
                </a:cxn>
                <a:cxn ang="0">
                  <a:pos x="3" y="2"/>
                </a:cxn>
                <a:cxn ang="0">
                  <a:pos x="2" y="4"/>
                </a:cxn>
                <a:cxn ang="0">
                  <a:pos x="0" y="2"/>
                </a:cxn>
                <a:cxn ang="0">
                  <a:pos x="0" y="0"/>
                </a:cxn>
              </a:cxnLst>
              <a:rect l="0" t="0" r="r" b="b"/>
              <a:pathLst>
                <a:path w="5" h="4">
                  <a:moveTo>
                    <a:pt x="0" y="0"/>
                  </a:moveTo>
                  <a:lnTo>
                    <a:pt x="2" y="2"/>
                  </a:lnTo>
                  <a:lnTo>
                    <a:pt x="5" y="0"/>
                  </a:lnTo>
                  <a:lnTo>
                    <a:pt x="5" y="2"/>
                  </a:lnTo>
                  <a:lnTo>
                    <a:pt x="3" y="2"/>
                  </a:lnTo>
                  <a:lnTo>
                    <a:pt x="2" y="4"/>
                  </a:lnTo>
                  <a:lnTo>
                    <a:pt x="0"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4" name="Freeform 6084"/>
            <p:cNvSpPr>
              <a:spLocks/>
            </p:cNvSpPr>
            <p:nvPr/>
          </p:nvSpPr>
          <p:spPr bwMode="auto">
            <a:xfrm>
              <a:off x="780" y="2130"/>
              <a:ext cx="5" cy="4"/>
            </a:xfrm>
            <a:custGeom>
              <a:avLst/>
              <a:gdLst/>
              <a:ahLst/>
              <a:cxnLst>
                <a:cxn ang="0">
                  <a:pos x="0" y="0"/>
                </a:cxn>
                <a:cxn ang="0">
                  <a:pos x="2" y="2"/>
                </a:cxn>
                <a:cxn ang="0">
                  <a:pos x="5" y="0"/>
                </a:cxn>
                <a:cxn ang="0">
                  <a:pos x="5" y="2"/>
                </a:cxn>
                <a:cxn ang="0">
                  <a:pos x="3" y="2"/>
                </a:cxn>
                <a:cxn ang="0">
                  <a:pos x="2" y="4"/>
                </a:cxn>
                <a:cxn ang="0">
                  <a:pos x="0" y="2"/>
                </a:cxn>
                <a:cxn ang="0">
                  <a:pos x="0" y="0"/>
                </a:cxn>
              </a:cxnLst>
              <a:rect l="0" t="0" r="r" b="b"/>
              <a:pathLst>
                <a:path w="5" h="4">
                  <a:moveTo>
                    <a:pt x="0" y="0"/>
                  </a:moveTo>
                  <a:lnTo>
                    <a:pt x="2" y="2"/>
                  </a:lnTo>
                  <a:lnTo>
                    <a:pt x="5" y="0"/>
                  </a:lnTo>
                  <a:lnTo>
                    <a:pt x="5" y="2"/>
                  </a:lnTo>
                  <a:lnTo>
                    <a:pt x="3" y="2"/>
                  </a:lnTo>
                  <a:lnTo>
                    <a:pt x="2" y="4"/>
                  </a:lnTo>
                  <a:lnTo>
                    <a:pt x="0"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5" name="Freeform 6085"/>
            <p:cNvSpPr>
              <a:spLocks/>
            </p:cNvSpPr>
            <p:nvPr/>
          </p:nvSpPr>
          <p:spPr bwMode="auto">
            <a:xfrm>
              <a:off x="801" y="2143"/>
              <a:ext cx="4" cy="1"/>
            </a:xfrm>
            <a:custGeom>
              <a:avLst/>
              <a:gdLst/>
              <a:ahLst/>
              <a:cxnLst>
                <a:cxn ang="0">
                  <a:pos x="0" y="0"/>
                </a:cxn>
                <a:cxn ang="0">
                  <a:pos x="0" y="0"/>
                </a:cxn>
                <a:cxn ang="0">
                  <a:pos x="0" y="0"/>
                </a:cxn>
                <a:cxn ang="0">
                  <a:pos x="2" y="0"/>
                </a:cxn>
                <a:cxn ang="0">
                  <a:pos x="2" y="1"/>
                </a:cxn>
                <a:cxn ang="0">
                  <a:pos x="4" y="1"/>
                </a:cxn>
                <a:cxn ang="0">
                  <a:pos x="4" y="1"/>
                </a:cxn>
                <a:cxn ang="0">
                  <a:pos x="2" y="1"/>
                </a:cxn>
                <a:cxn ang="0">
                  <a:pos x="2" y="1"/>
                </a:cxn>
                <a:cxn ang="0">
                  <a:pos x="2" y="0"/>
                </a:cxn>
                <a:cxn ang="0">
                  <a:pos x="0" y="0"/>
                </a:cxn>
              </a:cxnLst>
              <a:rect l="0" t="0" r="r" b="b"/>
              <a:pathLst>
                <a:path w="4" h="1">
                  <a:moveTo>
                    <a:pt x="0" y="0"/>
                  </a:moveTo>
                  <a:lnTo>
                    <a:pt x="0" y="0"/>
                  </a:lnTo>
                  <a:lnTo>
                    <a:pt x="0" y="0"/>
                  </a:lnTo>
                  <a:lnTo>
                    <a:pt x="2" y="0"/>
                  </a:lnTo>
                  <a:lnTo>
                    <a:pt x="2" y="1"/>
                  </a:lnTo>
                  <a:lnTo>
                    <a:pt x="4" y="1"/>
                  </a:lnTo>
                  <a:lnTo>
                    <a:pt x="4" y="1"/>
                  </a:lnTo>
                  <a:lnTo>
                    <a:pt x="2" y="1"/>
                  </a:lnTo>
                  <a:lnTo>
                    <a:pt x="2" y="1"/>
                  </a:lnTo>
                  <a:lnTo>
                    <a:pt x="2" y="0"/>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6" name="Freeform 6086"/>
            <p:cNvSpPr>
              <a:spLocks/>
            </p:cNvSpPr>
            <p:nvPr/>
          </p:nvSpPr>
          <p:spPr bwMode="auto">
            <a:xfrm>
              <a:off x="801" y="2143"/>
              <a:ext cx="4" cy="1"/>
            </a:xfrm>
            <a:custGeom>
              <a:avLst/>
              <a:gdLst/>
              <a:ahLst/>
              <a:cxnLst>
                <a:cxn ang="0">
                  <a:pos x="0" y="0"/>
                </a:cxn>
                <a:cxn ang="0">
                  <a:pos x="0" y="0"/>
                </a:cxn>
                <a:cxn ang="0">
                  <a:pos x="0" y="0"/>
                </a:cxn>
                <a:cxn ang="0">
                  <a:pos x="2" y="0"/>
                </a:cxn>
                <a:cxn ang="0">
                  <a:pos x="2" y="1"/>
                </a:cxn>
                <a:cxn ang="0">
                  <a:pos x="4" y="1"/>
                </a:cxn>
                <a:cxn ang="0">
                  <a:pos x="4" y="1"/>
                </a:cxn>
                <a:cxn ang="0">
                  <a:pos x="2" y="1"/>
                </a:cxn>
                <a:cxn ang="0">
                  <a:pos x="2" y="1"/>
                </a:cxn>
                <a:cxn ang="0">
                  <a:pos x="2" y="0"/>
                </a:cxn>
                <a:cxn ang="0">
                  <a:pos x="0" y="0"/>
                </a:cxn>
              </a:cxnLst>
              <a:rect l="0" t="0" r="r" b="b"/>
              <a:pathLst>
                <a:path w="4" h="1">
                  <a:moveTo>
                    <a:pt x="0" y="0"/>
                  </a:moveTo>
                  <a:lnTo>
                    <a:pt x="0" y="0"/>
                  </a:lnTo>
                  <a:lnTo>
                    <a:pt x="0" y="0"/>
                  </a:lnTo>
                  <a:lnTo>
                    <a:pt x="2" y="0"/>
                  </a:lnTo>
                  <a:lnTo>
                    <a:pt x="2" y="1"/>
                  </a:lnTo>
                  <a:lnTo>
                    <a:pt x="4" y="1"/>
                  </a:lnTo>
                  <a:lnTo>
                    <a:pt x="4" y="1"/>
                  </a:lnTo>
                  <a:lnTo>
                    <a:pt x="2" y="1"/>
                  </a:lnTo>
                  <a:lnTo>
                    <a:pt x="2" y="1"/>
                  </a:lnTo>
                  <a:lnTo>
                    <a:pt x="2" y="0"/>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7" name="Freeform 6087"/>
            <p:cNvSpPr>
              <a:spLocks/>
            </p:cNvSpPr>
            <p:nvPr/>
          </p:nvSpPr>
          <p:spPr bwMode="auto">
            <a:xfrm>
              <a:off x="799" y="2150"/>
              <a:ext cx="6" cy="5"/>
            </a:xfrm>
            <a:custGeom>
              <a:avLst/>
              <a:gdLst/>
              <a:ahLst/>
              <a:cxnLst>
                <a:cxn ang="0">
                  <a:pos x="0" y="0"/>
                </a:cxn>
                <a:cxn ang="0">
                  <a:pos x="2" y="0"/>
                </a:cxn>
                <a:cxn ang="0">
                  <a:pos x="2" y="0"/>
                </a:cxn>
                <a:cxn ang="0">
                  <a:pos x="2" y="3"/>
                </a:cxn>
                <a:cxn ang="0">
                  <a:pos x="4" y="3"/>
                </a:cxn>
                <a:cxn ang="0">
                  <a:pos x="6" y="5"/>
                </a:cxn>
                <a:cxn ang="0">
                  <a:pos x="4" y="5"/>
                </a:cxn>
                <a:cxn ang="0">
                  <a:pos x="2" y="2"/>
                </a:cxn>
                <a:cxn ang="0">
                  <a:pos x="0" y="0"/>
                </a:cxn>
              </a:cxnLst>
              <a:rect l="0" t="0" r="r" b="b"/>
              <a:pathLst>
                <a:path w="6" h="5">
                  <a:moveTo>
                    <a:pt x="0" y="0"/>
                  </a:moveTo>
                  <a:lnTo>
                    <a:pt x="2" y="0"/>
                  </a:lnTo>
                  <a:lnTo>
                    <a:pt x="2" y="0"/>
                  </a:lnTo>
                  <a:lnTo>
                    <a:pt x="2" y="3"/>
                  </a:lnTo>
                  <a:lnTo>
                    <a:pt x="4" y="3"/>
                  </a:lnTo>
                  <a:lnTo>
                    <a:pt x="6" y="5"/>
                  </a:lnTo>
                  <a:lnTo>
                    <a:pt x="4" y="5"/>
                  </a:lnTo>
                  <a:lnTo>
                    <a:pt x="2" y="2"/>
                  </a:lnTo>
                  <a:lnTo>
                    <a:pt x="0" y="0"/>
                  </a:lnTo>
                  <a:close/>
                </a:path>
              </a:pathLst>
            </a:custGeom>
            <a:grpFill/>
            <a:ln w="127">
              <a:solidFill>
                <a:schemeClr val="bg1"/>
              </a:solidFill>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68" name="Freeform 6088"/>
            <p:cNvSpPr>
              <a:spLocks/>
            </p:cNvSpPr>
            <p:nvPr/>
          </p:nvSpPr>
          <p:spPr bwMode="auto">
            <a:xfrm>
              <a:off x="799" y="2150"/>
              <a:ext cx="6" cy="5"/>
            </a:xfrm>
            <a:custGeom>
              <a:avLst/>
              <a:gdLst/>
              <a:ahLst/>
              <a:cxnLst>
                <a:cxn ang="0">
                  <a:pos x="0" y="0"/>
                </a:cxn>
                <a:cxn ang="0">
                  <a:pos x="2" y="0"/>
                </a:cxn>
                <a:cxn ang="0">
                  <a:pos x="2" y="0"/>
                </a:cxn>
                <a:cxn ang="0">
                  <a:pos x="2" y="3"/>
                </a:cxn>
                <a:cxn ang="0">
                  <a:pos x="4" y="3"/>
                </a:cxn>
                <a:cxn ang="0">
                  <a:pos x="6" y="5"/>
                </a:cxn>
                <a:cxn ang="0">
                  <a:pos x="4" y="5"/>
                </a:cxn>
                <a:cxn ang="0">
                  <a:pos x="2" y="2"/>
                </a:cxn>
                <a:cxn ang="0">
                  <a:pos x="0" y="0"/>
                </a:cxn>
              </a:cxnLst>
              <a:rect l="0" t="0" r="r" b="b"/>
              <a:pathLst>
                <a:path w="6" h="5">
                  <a:moveTo>
                    <a:pt x="0" y="0"/>
                  </a:moveTo>
                  <a:lnTo>
                    <a:pt x="2" y="0"/>
                  </a:lnTo>
                  <a:lnTo>
                    <a:pt x="2" y="0"/>
                  </a:lnTo>
                  <a:lnTo>
                    <a:pt x="2" y="3"/>
                  </a:lnTo>
                  <a:lnTo>
                    <a:pt x="4" y="3"/>
                  </a:lnTo>
                  <a:lnTo>
                    <a:pt x="6" y="5"/>
                  </a:lnTo>
                  <a:lnTo>
                    <a:pt x="4" y="5"/>
                  </a:lnTo>
                  <a:lnTo>
                    <a:pt x="2" y="2"/>
                  </a:lnTo>
                  <a:lnTo>
                    <a:pt x="0" y="0"/>
                  </a:lnTo>
                </a:path>
              </a:pathLst>
            </a:custGeom>
            <a:grp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grpSp>
      <p:sp>
        <p:nvSpPr>
          <p:cNvPr id="40" name="Freeform 6110"/>
          <p:cNvSpPr>
            <a:spLocks/>
          </p:cNvSpPr>
          <p:nvPr/>
        </p:nvSpPr>
        <p:spPr bwMode="auto">
          <a:xfrm>
            <a:off x="6295623" y="3658835"/>
            <a:ext cx="80084" cy="30220"/>
          </a:xfrm>
          <a:custGeom>
            <a:avLst/>
            <a:gdLst/>
            <a:ahLst/>
            <a:cxnLst>
              <a:cxn ang="0">
                <a:pos x="0" y="18"/>
              </a:cxn>
              <a:cxn ang="0">
                <a:pos x="0" y="18"/>
              </a:cxn>
              <a:cxn ang="0">
                <a:pos x="1" y="18"/>
              </a:cxn>
              <a:cxn ang="0">
                <a:pos x="5" y="20"/>
              </a:cxn>
              <a:cxn ang="0">
                <a:pos x="10" y="16"/>
              </a:cxn>
              <a:cxn ang="0">
                <a:pos x="10" y="14"/>
              </a:cxn>
              <a:cxn ang="0">
                <a:pos x="12" y="11"/>
              </a:cxn>
              <a:cxn ang="0">
                <a:pos x="12" y="11"/>
              </a:cxn>
              <a:cxn ang="0">
                <a:pos x="14" y="4"/>
              </a:cxn>
              <a:cxn ang="0">
                <a:pos x="16" y="0"/>
              </a:cxn>
              <a:cxn ang="0">
                <a:pos x="19" y="0"/>
              </a:cxn>
              <a:cxn ang="0">
                <a:pos x="21" y="0"/>
              </a:cxn>
              <a:cxn ang="0">
                <a:pos x="21" y="0"/>
              </a:cxn>
              <a:cxn ang="0">
                <a:pos x="26" y="0"/>
              </a:cxn>
              <a:cxn ang="0">
                <a:pos x="32" y="2"/>
              </a:cxn>
              <a:cxn ang="0">
                <a:pos x="35" y="4"/>
              </a:cxn>
              <a:cxn ang="0">
                <a:pos x="35" y="4"/>
              </a:cxn>
              <a:cxn ang="0">
                <a:pos x="37" y="7"/>
              </a:cxn>
              <a:cxn ang="0">
                <a:pos x="41" y="9"/>
              </a:cxn>
              <a:cxn ang="0">
                <a:pos x="44" y="9"/>
              </a:cxn>
              <a:cxn ang="0">
                <a:pos x="46" y="7"/>
              </a:cxn>
              <a:cxn ang="0">
                <a:pos x="46" y="7"/>
              </a:cxn>
              <a:cxn ang="0">
                <a:pos x="48" y="7"/>
              </a:cxn>
              <a:cxn ang="0">
                <a:pos x="50" y="7"/>
              </a:cxn>
              <a:cxn ang="0">
                <a:pos x="51" y="9"/>
              </a:cxn>
              <a:cxn ang="0">
                <a:pos x="53" y="11"/>
              </a:cxn>
            </a:cxnLst>
            <a:rect l="0" t="0" r="r" b="b"/>
            <a:pathLst>
              <a:path w="53" h="20">
                <a:moveTo>
                  <a:pt x="0" y="18"/>
                </a:moveTo>
                <a:lnTo>
                  <a:pt x="0" y="18"/>
                </a:lnTo>
                <a:lnTo>
                  <a:pt x="1" y="18"/>
                </a:lnTo>
                <a:lnTo>
                  <a:pt x="5" y="20"/>
                </a:lnTo>
                <a:lnTo>
                  <a:pt x="10" y="16"/>
                </a:lnTo>
                <a:lnTo>
                  <a:pt x="10" y="14"/>
                </a:lnTo>
                <a:lnTo>
                  <a:pt x="12" y="11"/>
                </a:lnTo>
                <a:lnTo>
                  <a:pt x="12" y="11"/>
                </a:lnTo>
                <a:lnTo>
                  <a:pt x="14" y="4"/>
                </a:lnTo>
                <a:lnTo>
                  <a:pt x="16" y="0"/>
                </a:lnTo>
                <a:lnTo>
                  <a:pt x="19" y="0"/>
                </a:lnTo>
                <a:lnTo>
                  <a:pt x="21" y="0"/>
                </a:lnTo>
                <a:lnTo>
                  <a:pt x="21" y="0"/>
                </a:lnTo>
                <a:lnTo>
                  <a:pt x="26" y="0"/>
                </a:lnTo>
                <a:lnTo>
                  <a:pt x="32" y="2"/>
                </a:lnTo>
                <a:lnTo>
                  <a:pt x="35" y="4"/>
                </a:lnTo>
                <a:lnTo>
                  <a:pt x="35" y="4"/>
                </a:lnTo>
                <a:lnTo>
                  <a:pt x="37" y="7"/>
                </a:lnTo>
                <a:lnTo>
                  <a:pt x="41" y="9"/>
                </a:lnTo>
                <a:lnTo>
                  <a:pt x="44" y="9"/>
                </a:lnTo>
                <a:lnTo>
                  <a:pt x="46" y="7"/>
                </a:lnTo>
                <a:lnTo>
                  <a:pt x="46" y="7"/>
                </a:lnTo>
                <a:lnTo>
                  <a:pt x="48" y="7"/>
                </a:lnTo>
                <a:lnTo>
                  <a:pt x="50" y="7"/>
                </a:lnTo>
                <a:lnTo>
                  <a:pt x="51" y="9"/>
                </a:lnTo>
                <a:lnTo>
                  <a:pt x="53" y="11"/>
                </a:lnTo>
              </a:path>
            </a:pathLst>
          </a:custGeom>
          <a:solidFill>
            <a:schemeClr val="bg1">
              <a:lumMod val="85000"/>
            </a:schemeClr>
          </a:solidFill>
          <a:ln w="127">
            <a:solidFill>
              <a:schemeClr val="bg1"/>
            </a:solidFill>
            <a:prstDash val="solid"/>
            <a:round/>
            <a:headEnd/>
            <a:tailEnd/>
          </a:ln>
        </p:spPr>
        <p:txBody>
          <a:bodyPr/>
          <a:lstStyle/>
          <a:p>
            <a:pPr eaLnBrk="0" fontAlgn="base" hangingPunct="0">
              <a:spcBef>
                <a:spcPct val="0"/>
              </a:spcBef>
              <a:spcAft>
                <a:spcPct val="0"/>
              </a:spcAft>
              <a:defRPr/>
            </a:pPr>
            <a:endParaRPr lang="de-DE" sz="2200" b="1">
              <a:solidFill>
                <a:srgbClr val="000000"/>
              </a:solidFill>
            </a:endParaRPr>
          </a:p>
        </p:txBody>
      </p:sp>
      <p:sp>
        <p:nvSpPr>
          <p:cNvPr id="2" name="Titel 1"/>
          <p:cNvSpPr>
            <a:spLocks noGrp="1"/>
          </p:cNvSpPr>
          <p:nvPr>
            <p:ph type="title"/>
          </p:nvPr>
        </p:nvSpPr>
        <p:spPr>
          <a:xfrm>
            <a:off x="4427984" y="260648"/>
            <a:ext cx="4360173" cy="648072"/>
          </a:xfrm>
        </p:spPr>
        <p:txBody>
          <a:bodyPr/>
          <a:lstStyle/>
          <a:p>
            <a:pPr algn="r"/>
            <a:r>
              <a:rPr lang="de-DE" sz="1950" dirty="0" smtClean="0"/>
              <a:t>Laufende/abgeschlossene Projekte</a:t>
            </a:r>
            <a:br>
              <a:rPr lang="de-DE" sz="1950" dirty="0" smtClean="0"/>
            </a:br>
            <a:r>
              <a:rPr lang="de-DE" sz="1200" dirty="0" smtClean="0"/>
              <a:t>bereichsübergreifend: nachhaltige Stadtentwicklung</a:t>
            </a:r>
            <a:br>
              <a:rPr lang="de-DE" sz="1200" dirty="0" smtClean="0"/>
            </a:br>
            <a:r>
              <a:rPr lang="de-DE" sz="1200" dirty="0" smtClean="0"/>
              <a:t>I Minderung, II Anpassung, IV Biodiversität</a:t>
            </a:r>
            <a:br>
              <a:rPr lang="de-DE" sz="1200" dirty="0" smtClean="0"/>
            </a:br>
            <a:r>
              <a:rPr lang="de-DE" sz="1000" dirty="0">
                <a:solidFill>
                  <a:schemeClr val="tx1">
                    <a:lumMod val="65000"/>
                    <a:lumOff val="35000"/>
                  </a:schemeClr>
                </a:solidFill>
              </a:rPr>
              <a:t>(Stand: </a:t>
            </a:r>
            <a:r>
              <a:rPr lang="de-DE" sz="1000" dirty="0" smtClean="0">
                <a:solidFill>
                  <a:schemeClr val="tx1">
                    <a:lumMod val="65000"/>
                    <a:lumOff val="35000"/>
                  </a:schemeClr>
                </a:solidFill>
              </a:rPr>
              <a:t>17.Okt </a:t>
            </a:r>
            <a:r>
              <a:rPr lang="de-DE" sz="1000" dirty="0">
                <a:solidFill>
                  <a:schemeClr val="tx1">
                    <a:lumMod val="65000"/>
                    <a:lumOff val="35000"/>
                  </a:schemeClr>
                </a:solidFill>
              </a:rPr>
              <a:t>2017)</a:t>
            </a:r>
            <a:br>
              <a:rPr lang="de-DE" sz="1000" dirty="0">
                <a:solidFill>
                  <a:schemeClr val="tx1">
                    <a:lumMod val="65000"/>
                    <a:lumOff val="35000"/>
                  </a:schemeClr>
                </a:solidFill>
              </a:rPr>
            </a:br>
            <a:endParaRPr lang="de-DE" sz="1000" dirty="0"/>
          </a:p>
        </p:txBody>
      </p:sp>
      <p:sp>
        <p:nvSpPr>
          <p:cNvPr id="3090" name="Abgerundete rechteckige Legende 3089"/>
          <p:cNvSpPr/>
          <p:nvPr/>
        </p:nvSpPr>
        <p:spPr bwMode="auto">
          <a:xfrm>
            <a:off x="5930899" y="5085184"/>
            <a:ext cx="1641315" cy="848577"/>
          </a:xfrm>
          <a:prstGeom prst="wedgeRoundRectCallout">
            <a:avLst>
              <a:gd name="adj1" fmla="val -49761"/>
              <a:gd name="adj2" fmla="val -123993"/>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rgbClr val="000000"/>
                </a:solidFill>
              </a:rPr>
              <a:t>15_I_256</a:t>
            </a:r>
          </a:p>
          <a:p>
            <a:pPr algn="ctr" eaLnBrk="0" fontAlgn="base" hangingPunct="0">
              <a:spcBef>
                <a:spcPct val="0"/>
              </a:spcBef>
              <a:spcAft>
                <a:spcPct val="0"/>
              </a:spcAft>
            </a:pPr>
            <a:r>
              <a:rPr lang="en-US" sz="800" b="1" dirty="0" smtClean="0">
                <a:solidFill>
                  <a:srgbClr val="000000"/>
                </a:solidFill>
              </a:rPr>
              <a:t>GUCCI</a:t>
            </a:r>
            <a:r>
              <a:rPr lang="en-US" sz="800" b="1" dirty="0">
                <a:solidFill>
                  <a:srgbClr val="000000"/>
                </a:solidFill>
              </a:rPr>
              <a:t> </a:t>
            </a:r>
            <a:r>
              <a:rPr lang="en-US" sz="800" b="1" dirty="0" smtClean="0">
                <a:solidFill>
                  <a:srgbClr val="000000"/>
                </a:solidFill>
              </a:rPr>
              <a:t>- Gender </a:t>
            </a:r>
            <a:r>
              <a:rPr lang="en-US" sz="800" b="1" dirty="0">
                <a:solidFill>
                  <a:srgbClr val="000000"/>
                </a:solidFill>
              </a:rPr>
              <a:t>into Urban </a:t>
            </a:r>
            <a:r>
              <a:rPr lang="en-US" sz="800" b="1" dirty="0" smtClean="0">
                <a:solidFill>
                  <a:srgbClr val="000000"/>
                </a:solidFill>
              </a:rPr>
              <a:t>Climate Change </a:t>
            </a:r>
            <a:r>
              <a:rPr lang="en-US" sz="800" dirty="0">
                <a:solidFill>
                  <a:srgbClr val="000000"/>
                </a:solidFill>
              </a:rPr>
              <a:t/>
            </a:r>
            <a:br>
              <a:rPr lang="en-US" sz="800" dirty="0">
                <a:solidFill>
                  <a:srgbClr val="000000"/>
                </a:solidFill>
              </a:rPr>
            </a:br>
            <a:r>
              <a:rPr lang="en-US" sz="800" dirty="0" err="1">
                <a:solidFill>
                  <a:srgbClr val="000000"/>
                </a:solidFill>
              </a:rPr>
              <a:t>GenderCC</a:t>
            </a:r>
            <a:r>
              <a:rPr lang="en-US" sz="800" dirty="0">
                <a:solidFill>
                  <a:srgbClr val="000000"/>
                </a:solidFill>
              </a:rPr>
              <a:t>: 1 Mio. €</a:t>
            </a:r>
            <a:br>
              <a:rPr lang="en-US" sz="800" dirty="0">
                <a:solidFill>
                  <a:srgbClr val="000000"/>
                </a:solidFill>
              </a:rPr>
            </a:br>
            <a:r>
              <a:rPr lang="en-US" sz="800" dirty="0">
                <a:solidFill>
                  <a:srgbClr val="000000"/>
                </a:solidFill>
              </a:rPr>
              <a:t>FF Ref: KI II 6, PB: AM</a:t>
            </a:r>
          </a:p>
          <a:p>
            <a:pPr algn="ctr" eaLnBrk="0" fontAlgn="base" hangingPunct="0">
              <a:spcBef>
                <a:spcPct val="0"/>
              </a:spcBef>
              <a:spcAft>
                <a:spcPct val="0"/>
              </a:spcAft>
            </a:pPr>
            <a:r>
              <a:rPr lang="en-US" sz="800" b="1" dirty="0">
                <a:solidFill>
                  <a:srgbClr val="000000"/>
                </a:solidFill>
              </a:rPr>
              <a:t>ZAF,IDN, IND</a:t>
            </a:r>
          </a:p>
        </p:txBody>
      </p:sp>
      <p:sp>
        <p:nvSpPr>
          <p:cNvPr id="3092" name="Abgerundete rechteckige Legende 3091"/>
          <p:cNvSpPr/>
          <p:nvPr/>
        </p:nvSpPr>
        <p:spPr bwMode="auto">
          <a:xfrm>
            <a:off x="2468899" y="5702538"/>
            <a:ext cx="1641315" cy="861233"/>
          </a:xfrm>
          <a:prstGeom prst="wedgeRoundRectCallout">
            <a:avLst>
              <a:gd name="adj1" fmla="val 16629"/>
              <a:gd name="adj2" fmla="val -74024"/>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rgbClr val="000000"/>
                </a:solidFill>
              </a:rPr>
              <a:t>15_II_126</a:t>
            </a:r>
          </a:p>
          <a:p>
            <a:pPr algn="ctr" eaLnBrk="0" fontAlgn="base" hangingPunct="0">
              <a:spcBef>
                <a:spcPct val="0"/>
              </a:spcBef>
              <a:spcAft>
                <a:spcPct val="0"/>
              </a:spcAft>
            </a:pPr>
            <a:r>
              <a:rPr lang="en-US" sz="800" b="1" dirty="0">
                <a:solidFill>
                  <a:srgbClr val="000000"/>
                </a:solidFill>
              </a:rPr>
              <a:t>Cities Fit for Climate Change</a:t>
            </a:r>
          </a:p>
          <a:p>
            <a:pPr algn="ctr" eaLnBrk="0" fontAlgn="base" hangingPunct="0">
              <a:spcBef>
                <a:spcPct val="0"/>
              </a:spcBef>
              <a:spcAft>
                <a:spcPct val="0"/>
              </a:spcAft>
            </a:pPr>
            <a:r>
              <a:rPr lang="en-US" sz="800" dirty="0">
                <a:solidFill>
                  <a:srgbClr val="000000"/>
                </a:solidFill>
              </a:rPr>
              <a:t>GIZ; 3,5 Mio. €</a:t>
            </a:r>
          </a:p>
          <a:p>
            <a:pPr algn="ctr" eaLnBrk="0" fontAlgn="base" hangingPunct="0">
              <a:spcBef>
                <a:spcPct val="0"/>
              </a:spcBef>
              <a:spcAft>
                <a:spcPct val="0"/>
              </a:spcAft>
            </a:pPr>
            <a:r>
              <a:rPr lang="en-US" sz="800" dirty="0">
                <a:solidFill>
                  <a:srgbClr val="000000"/>
                </a:solidFill>
              </a:rPr>
              <a:t>FF Ref: SW I 1, PB:FR</a:t>
            </a:r>
          </a:p>
          <a:p>
            <a:pPr algn="ctr" eaLnBrk="0" fontAlgn="base" hangingPunct="0">
              <a:spcBef>
                <a:spcPct val="0"/>
              </a:spcBef>
              <a:spcAft>
                <a:spcPct val="0"/>
              </a:spcAft>
            </a:pPr>
            <a:r>
              <a:rPr lang="en-US" sz="800" b="1" dirty="0">
                <a:solidFill>
                  <a:srgbClr val="000000"/>
                </a:solidFill>
              </a:rPr>
              <a:t>ZAF,CHL, IND</a:t>
            </a:r>
          </a:p>
        </p:txBody>
      </p:sp>
      <p:sp>
        <p:nvSpPr>
          <p:cNvPr id="3073" name="Abgerundete rechteckige Legende 3072"/>
          <p:cNvSpPr/>
          <p:nvPr/>
        </p:nvSpPr>
        <p:spPr bwMode="auto">
          <a:xfrm>
            <a:off x="3059832" y="2924943"/>
            <a:ext cx="1641315" cy="922293"/>
          </a:xfrm>
          <a:prstGeom prst="wedgeRoundRectCallout">
            <a:avLst>
              <a:gd name="adj1" fmla="val -6004"/>
              <a:gd name="adj2" fmla="val 79765"/>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b="1" i="1" dirty="0" smtClean="0">
                <a:solidFill>
                  <a:srgbClr val="FF0000"/>
                </a:solidFill>
              </a:rPr>
              <a:t>16_IV_067</a:t>
            </a:r>
            <a:endParaRPr lang="en-US" sz="800" b="1" i="1" dirty="0">
              <a:solidFill>
                <a:srgbClr val="FF0000"/>
              </a:solidFill>
            </a:endParaRPr>
          </a:p>
          <a:p>
            <a:pPr algn="ctr" eaLnBrk="0" fontAlgn="base" hangingPunct="0">
              <a:spcBef>
                <a:spcPct val="0"/>
              </a:spcBef>
              <a:spcAft>
                <a:spcPct val="0"/>
              </a:spcAft>
            </a:pPr>
            <a:r>
              <a:rPr lang="en-US" sz="800" b="1" dirty="0" smtClean="0">
                <a:solidFill>
                  <a:srgbClr val="000000"/>
                </a:solidFill>
              </a:rPr>
              <a:t>NBSAPs in Cities / </a:t>
            </a:r>
            <a:r>
              <a:rPr lang="en-US" sz="800" b="1" dirty="0" err="1" smtClean="0">
                <a:solidFill>
                  <a:srgbClr val="000000"/>
                </a:solidFill>
              </a:rPr>
              <a:t>INTERACt</a:t>
            </a:r>
            <a:r>
              <a:rPr lang="en-US" sz="800" b="1" dirty="0" smtClean="0">
                <a:solidFill>
                  <a:srgbClr val="000000"/>
                </a:solidFill>
              </a:rPr>
              <a:t>-Bio</a:t>
            </a:r>
            <a:endParaRPr lang="en-US" sz="800" b="1" dirty="0">
              <a:solidFill>
                <a:srgbClr val="000000"/>
              </a:solidFill>
            </a:endParaRPr>
          </a:p>
          <a:p>
            <a:pPr algn="ctr" eaLnBrk="0" fontAlgn="base" hangingPunct="0">
              <a:spcBef>
                <a:spcPct val="0"/>
              </a:spcBef>
              <a:spcAft>
                <a:spcPct val="0"/>
              </a:spcAft>
            </a:pPr>
            <a:r>
              <a:rPr lang="en-US" sz="800" dirty="0" smtClean="0">
                <a:solidFill>
                  <a:srgbClr val="000000"/>
                </a:solidFill>
              </a:rPr>
              <a:t>ICLEI; 6 </a:t>
            </a:r>
            <a:r>
              <a:rPr lang="en-US" sz="800" dirty="0">
                <a:solidFill>
                  <a:srgbClr val="000000"/>
                </a:solidFill>
              </a:rPr>
              <a:t>Mio. </a:t>
            </a:r>
            <a:r>
              <a:rPr lang="en-US" sz="800" dirty="0" smtClean="0">
                <a:solidFill>
                  <a:srgbClr val="000000"/>
                </a:solidFill>
              </a:rPr>
              <a:t>€</a:t>
            </a:r>
          </a:p>
          <a:p>
            <a:pPr algn="ctr" eaLnBrk="0" fontAlgn="base" hangingPunct="0">
              <a:spcBef>
                <a:spcPct val="0"/>
              </a:spcBef>
              <a:spcAft>
                <a:spcPct val="0"/>
              </a:spcAft>
            </a:pPr>
            <a:r>
              <a:rPr lang="en-US" sz="800" dirty="0" smtClean="0">
                <a:solidFill>
                  <a:srgbClr val="000000"/>
                </a:solidFill>
              </a:rPr>
              <a:t>FF Ref: N I 4, PB:DP</a:t>
            </a:r>
            <a:endParaRPr lang="en-US" sz="800" dirty="0">
              <a:solidFill>
                <a:srgbClr val="000000"/>
              </a:solidFill>
            </a:endParaRPr>
          </a:p>
          <a:p>
            <a:pPr algn="ctr" eaLnBrk="0" fontAlgn="base" hangingPunct="0">
              <a:spcBef>
                <a:spcPct val="0"/>
              </a:spcBef>
              <a:spcAft>
                <a:spcPct val="0"/>
              </a:spcAft>
            </a:pPr>
            <a:r>
              <a:rPr lang="en-US" sz="800" b="1" dirty="0" smtClean="0">
                <a:solidFill>
                  <a:srgbClr val="000000"/>
                </a:solidFill>
              </a:rPr>
              <a:t>BRA, IND, TZA</a:t>
            </a:r>
            <a:endParaRPr lang="en-US" sz="800" b="1" dirty="0">
              <a:solidFill>
                <a:srgbClr val="000000"/>
              </a:solidFill>
            </a:endParaRPr>
          </a:p>
        </p:txBody>
      </p:sp>
      <p:sp>
        <p:nvSpPr>
          <p:cNvPr id="3077" name="Abgerundete rechteckige Legende 3076"/>
          <p:cNvSpPr/>
          <p:nvPr/>
        </p:nvSpPr>
        <p:spPr bwMode="auto">
          <a:xfrm>
            <a:off x="4993503" y="1988840"/>
            <a:ext cx="1641315" cy="832188"/>
          </a:xfrm>
          <a:prstGeom prst="wedgeRoundRectCallout">
            <a:avLst>
              <a:gd name="adj1" fmla="val 44484"/>
              <a:gd name="adj2" fmla="val 129225"/>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rgbClr val="000000"/>
                </a:solidFill>
              </a:rPr>
              <a:t>16_I_261</a:t>
            </a:r>
          </a:p>
          <a:p>
            <a:pPr algn="ctr" eaLnBrk="0" fontAlgn="base" hangingPunct="0">
              <a:spcBef>
                <a:spcPct val="0"/>
              </a:spcBef>
              <a:spcAft>
                <a:spcPct val="0"/>
              </a:spcAft>
            </a:pPr>
            <a:r>
              <a:rPr lang="en-US" sz="800" b="1" dirty="0">
                <a:solidFill>
                  <a:srgbClr val="000000"/>
                </a:solidFill>
              </a:rPr>
              <a:t>Dt.-Chin. </a:t>
            </a:r>
            <a:r>
              <a:rPr lang="en-US" sz="800" b="1" dirty="0" err="1">
                <a:solidFill>
                  <a:srgbClr val="000000"/>
                </a:solidFill>
              </a:rPr>
              <a:t>Urbanisierungs-partnerschaft</a:t>
            </a:r>
            <a:r>
              <a:rPr lang="en-US" sz="800" b="1" dirty="0">
                <a:solidFill>
                  <a:srgbClr val="000000"/>
                </a:solidFill>
              </a:rPr>
              <a:t> </a:t>
            </a:r>
          </a:p>
          <a:p>
            <a:pPr algn="ctr" eaLnBrk="0" fontAlgn="base" hangingPunct="0">
              <a:spcBef>
                <a:spcPct val="0"/>
              </a:spcBef>
              <a:spcAft>
                <a:spcPct val="0"/>
              </a:spcAft>
            </a:pPr>
            <a:r>
              <a:rPr lang="en-US" sz="800" dirty="0">
                <a:solidFill>
                  <a:srgbClr val="000000"/>
                </a:solidFill>
              </a:rPr>
              <a:t>GIZ;4,88 Mio. €</a:t>
            </a:r>
          </a:p>
          <a:p>
            <a:pPr algn="ctr" eaLnBrk="0" fontAlgn="base" hangingPunct="0">
              <a:spcBef>
                <a:spcPct val="0"/>
              </a:spcBef>
              <a:spcAft>
                <a:spcPct val="0"/>
              </a:spcAft>
            </a:pPr>
            <a:r>
              <a:rPr lang="en-US" sz="800" dirty="0">
                <a:solidFill>
                  <a:srgbClr val="000000"/>
                </a:solidFill>
              </a:rPr>
              <a:t>FF Ref: KI II 3, PB: MA</a:t>
            </a:r>
          </a:p>
          <a:p>
            <a:pPr algn="ctr" eaLnBrk="0" fontAlgn="base" hangingPunct="0">
              <a:spcBef>
                <a:spcPct val="0"/>
              </a:spcBef>
              <a:spcAft>
                <a:spcPct val="0"/>
              </a:spcAft>
            </a:pPr>
            <a:r>
              <a:rPr lang="en-US" sz="800" b="1" dirty="0">
                <a:solidFill>
                  <a:srgbClr val="000000"/>
                </a:solidFill>
              </a:rPr>
              <a:t>CHN</a:t>
            </a:r>
          </a:p>
        </p:txBody>
      </p:sp>
      <p:sp>
        <p:nvSpPr>
          <p:cNvPr id="3079" name="Abgerundete rechteckige Legende 3078"/>
          <p:cNvSpPr/>
          <p:nvPr/>
        </p:nvSpPr>
        <p:spPr bwMode="auto">
          <a:xfrm>
            <a:off x="683567" y="5276460"/>
            <a:ext cx="1641315" cy="861233"/>
          </a:xfrm>
          <a:prstGeom prst="wedgeRoundRectCallout">
            <a:avLst>
              <a:gd name="adj1" fmla="val 65376"/>
              <a:gd name="adj2" fmla="val -25361"/>
              <a:gd name="adj3" fmla="val 16667"/>
            </a:avLst>
          </a:prstGeom>
          <a:solidFill>
            <a:schemeClr val="bg1">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chemeClr val="tx1">
                    <a:lumMod val="65000"/>
                    <a:lumOff val="35000"/>
                  </a:schemeClr>
                </a:solidFill>
              </a:rPr>
              <a:t>09_II_070</a:t>
            </a:r>
          </a:p>
          <a:p>
            <a:pPr algn="ctr" eaLnBrk="0" fontAlgn="base" hangingPunct="0">
              <a:spcBef>
                <a:spcPct val="0"/>
              </a:spcBef>
              <a:spcAft>
                <a:spcPct val="0"/>
              </a:spcAft>
            </a:pPr>
            <a:r>
              <a:rPr lang="en-US" sz="800" b="1" dirty="0" err="1">
                <a:solidFill>
                  <a:schemeClr val="tx1">
                    <a:lumMod val="65000"/>
                    <a:lumOff val="35000"/>
                  </a:schemeClr>
                </a:solidFill>
              </a:rPr>
              <a:t>Klimaanpassung</a:t>
            </a:r>
            <a:r>
              <a:rPr lang="en-US" sz="800" b="1" dirty="0">
                <a:solidFill>
                  <a:schemeClr val="tx1">
                    <a:lumMod val="65000"/>
                    <a:lumOff val="35000"/>
                  </a:schemeClr>
                </a:solidFill>
              </a:rPr>
              <a:t> </a:t>
            </a:r>
            <a:r>
              <a:rPr lang="en-US" sz="800" b="1" dirty="0" err="1">
                <a:solidFill>
                  <a:schemeClr val="tx1">
                    <a:lumMod val="65000"/>
                    <a:lumOff val="35000"/>
                  </a:schemeClr>
                </a:solidFill>
              </a:rPr>
              <a:t>Megastädte</a:t>
            </a:r>
            <a:r>
              <a:rPr lang="en-US" sz="800" b="1" dirty="0">
                <a:solidFill>
                  <a:schemeClr val="tx1">
                    <a:lumMod val="65000"/>
                    <a:lumOff val="35000"/>
                  </a:schemeClr>
                </a:solidFill>
              </a:rPr>
              <a:t> </a:t>
            </a:r>
            <a:r>
              <a:rPr lang="en-US" sz="800" b="1" dirty="0" err="1">
                <a:solidFill>
                  <a:schemeClr val="tx1">
                    <a:lumMod val="65000"/>
                    <a:lumOff val="35000"/>
                  </a:schemeClr>
                </a:solidFill>
              </a:rPr>
              <a:t>Lateinamerika</a:t>
            </a:r>
            <a:endParaRPr lang="en-US" sz="800" b="1" dirty="0">
              <a:solidFill>
                <a:schemeClr val="tx1">
                  <a:lumMod val="65000"/>
                  <a:lumOff val="35000"/>
                </a:schemeClr>
              </a:solidFill>
            </a:endParaRPr>
          </a:p>
          <a:p>
            <a:pPr algn="ctr" eaLnBrk="0" fontAlgn="base" hangingPunct="0">
              <a:spcBef>
                <a:spcPct val="0"/>
              </a:spcBef>
              <a:spcAft>
                <a:spcPct val="0"/>
              </a:spcAft>
            </a:pPr>
            <a:r>
              <a:rPr lang="en-US" sz="800" dirty="0">
                <a:solidFill>
                  <a:schemeClr val="tx1">
                    <a:lumMod val="65000"/>
                    <a:lumOff val="35000"/>
                  </a:schemeClr>
                </a:solidFill>
              </a:rPr>
              <a:t>UFZ ; 1,4 Mio. €</a:t>
            </a:r>
          </a:p>
          <a:p>
            <a:pPr algn="ctr" eaLnBrk="0" fontAlgn="base" hangingPunct="0">
              <a:spcBef>
                <a:spcPct val="0"/>
              </a:spcBef>
              <a:spcAft>
                <a:spcPct val="0"/>
              </a:spcAft>
            </a:pPr>
            <a:r>
              <a:rPr lang="en-US" sz="800" dirty="0">
                <a:solidFill>
                  <a:schemeClr val="tx1">
                    <a:lumMod val="65000"/>
                    <a:lumOff val="35000"/>
                  </a:schemeClr>
                </a:solidFill>
              </a:rPr>
              <a:t>FF Ref: UBA/KI II 6, PB:FR</a:t>
            </a:r>
          </a:p>
          <a:p>
            <a:pPr algn="ctr" eaLnBrk="0" fontAlgn="base" hangingPunct="0">
              <a:spcBef>
                <a:spcPct val="0"/>
              </a:spcBef>
              <a:spcAft>
                <a:spcPct val="0"/>
              </a:spcAft>
            </a:pPr>
            <a:r>
              <a:rPr lang="en-US" sz="800" b="1" dirty="0">
                <a:solidFill>
                  <a:schemeClr val="tx1">
                    <a:lumMod val="65000"/>
                    <a:lumOff val="35000"/>
                  </a:schemeClr>
                </a:solidFill>
              </a:rPr>
              <a:t>CHL</a:t>
            </a:r>
          </a:p>
        </p:txBody>
      </p:sp>
      <p:sp>
        <p:nvSpPr>
          <p:cNvPr id="3080" name="Abgerundete rechteckige Legende 3079"/>
          <p:cNvSpPr/>
          <p:nvPr/>
        </p:nvSpPr>
        <p:spPr bwMode="auto">
          <a:xfrm>
            <a:off x="7717829" y="4639624"/>
            <a:ext cx="1368152" cy="861233"/>
          </a:xfrm>
          <a:prstGeom prst="wedgeRoundRectCallout">
            <a:avLst>
              <a:gd name="adj1" fmla="val -66358"/>
              <a:gd name="adj2" fmla="val -16514"/>
              <a:gd name="adj3" fmla="val 16667"/>
            </a:avLst>
          </a:prstGeom>
          <a:solidFill>
            <a:schemeClr val="bg1">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smtClean="0">
                <a:solidFill>
                  <a:schemeClr val="tx1">
                    <a:lumMod val="65000"/>
                    <a:lumOff val="35000"/>
                  </a:schemeClr>
                </a:solidFill>
              </a:rPr>
              <a:t>10_II_071</a:t>
            </a:r>
            <a:endParaRPr lang="en-US" sz="800" dirty="0">
              <a:solidFill>
                <a:schemeClr val="tx1">
                  <a:lumMod val="65000"/>
                  <a:lumOff val="35000"/>
                </a:schemeClr>
              </a:solidFill>
            </a:endParaRPr>
          </a:p>
          <a:p>
            <a:pPr algn="ctr" eaLnBrk="0" fontAlgn="base" hangingPunct="0">
              <a:spcBef>
                <a:spcPct val="0"/>
              </a:spcBef>
              <a:spcAft>
                <a:spcPct val="0"/>
              </a:spcAft>
            </a:pPr>
            <a:r>
              <a:rPr lang="en-US" sz="800" b="1" dirty="0" smtClean="0">
                <a:solidFill>
                  <a:schemeClr val="tx1">
                    <a:lumMod val="65000"/>
                    <a:lumOff val="35000"/>
                  </a:schemeClr>
                </a:solidFill>
              </a:rPr>
              <a:t>Asia City Adaptation</a:t>
            </a:r>
            <a:endParaRPr lang="en-US" sz="800" b="1" dirty="0">
              <a:solidFill>
                <a:schemeClr val="tx1">
                  <a:lumMod val="65000"/>
                  <a:lumOff val="35000"/>
                </a:schemeClr>
              </a:solidFill>
            </a:endParaRPr>
          </a:p>
          <a:p>
            <a:pPr algn="ctr" eaLnBrk="0" fontAlgn="base" hangingPunct="0">
              <a:spcBef>
                <a:spcPct val="0"/>
              </a:spcBef>
              <a:spcAft>
                <a:spcPct val="0"/>
              </a:spcAft>
            </a:pPr>
            <a:r>
              <a:rPr lang="en-US" sz="800" dirty="0" smtClean="0">
                <a:solidFill>
                  <a:schemeClr val="tx1">
                    <a:lumMod val="65000"/>
                    <a:lumOff val="35000"/>
                  </a:schemeClr>
                </a:solidFill>
              </a:rPr>
              <a:t>ICLEI; 1,6 </a:t>
            </a:r>
            <a:r>
              <a:rPr lang="en-US" sz="800" dirty="0">
                <a:solidFill>
                  <a:schemeClr val="tx1">
                    <a:lumMod val="65000"/>
                    <a:lumOff val="35000"/>
                  </a:schemeClr>
                </a:solidFill>
              </a:rPr>
              <a:t>Mio. </a:t>
            </a:r>
            <a:r>
              <a:rPr lang="en-US" sz="800" dirty="0" smtClean="0">
                <a:solidFill>
                  <a:schemeClr val="tx1">
                    <a:lumMod val="65000"/>
                    <a:lumOff val="35000"/>
                  </a:schemeClr>
                </a:solidFill>
              </a:rPr>
              <a:t>€</a:t>
            </a:r>
          </a:p>
          <a:p>
            <a:pPr algn="ctr" eaLnBrk="0" fontAlgn="base" hangingPunct="0">
              <a:spcBef>
                <a:spcPct val="0"/>
              </a:spcBef>
              <a:spcAft>
                <a:spcPct val="0"/>
              </a:spcAft>
            </a:pPr>
            <a:r>
              <a:rPr lang="en-US" sz="800" dirty="0" smtClean="0">
                <a:solidFill>
                  <a:schemeClr val="tx1">
                    <a:lumMod val="65000"/>
                    <a:lumOff val="35000"/>
                  </a:schemeClr>
                </a:solidFill>
              </a:rPr>
              <a:t>FF Ref: UBA/KI II 6, PB:FR</a:t>
            </a:r>
            <a:endParaRPr lang="en-US" sz="800" dirty="0">
              <a:solidFill>
                <a:schemeClr val="tx1">
                  <a:lumMod val="65000"/>
                  <a:lumOff val="35000"/>
                </a:schemeClr>
              </a:solidFill>
            </a:endParaRPr>
          </a:p>
          <a:p>
            <a:pPr algn="ctr" eaLnBrk="0" fontAlgn="base" hangingPunct="0">
              <a:spcBef>
                <a:spcPct val="0"/>
              </a:spcBef>
              <a:spcAft>
                <a:spcPct val="0"/>
              </a:spcAft>
            </a:pPr>
            <a:r>
              <a:rPr lang="en-US" sz="800" b="1" dirty="0" smtClean="0">
                <a:solidFill>
                  <a:schemeClr val="tx1">
                    <a:lumMod val="65000"/>
                    <a:lumOff val="35000"/>
                  </a:schemeClr>
                </a:solidFill>
              </a:rPr>
              <a:t>IND, PHL</a:t>
            </a:r>
            <a:endParaRPr lang="en-US" sz="800" b="1" dirty="0">
              <a:solidFill>
                <a:schemeClr val="tx1">
                  <a:lumMod val="65000"/>
                  <a:lumOff val="35000"/>
                </a:schemeClr>
              </a:solidFill>
            </a:endParaRPr>
          </a:p>
        </p:txBody>
      </p:sp>
      <p:sp>
        <p:nvSpPr>
          <p:cNvPr id="3081" name="Abgerundete rechteckige Legende 3080"/>
          <p:cNvSpPr/>
          <p:nvPr/>
        </p:nvSpPr>
        <p:spPr bwMode="auto">
          <a:xfrm>
            <a:off x="7625308" y="5737826"/>
            <a:ext cx="1512168" cy="790655"/>
          </a:xfrm>
          <a:prstGeom prst="wedgeRoundRectCallout">
            <a:avLst>
              <a:gd name="adj1" fmla="val -40598"/>
              <a:gd name="adj2" fmla="val -69600"/>
              <a:gd name="adj3" fmla="val 16667"/>
            </a:avLst>
          </a:prstGeom>
          <a:solidFill>
            <a:schemeClr val="bg1">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chemeClr val="tx1">
                    <a:lumMod val="65000"/>
                    <a:lumOff val="35000"/>
                  </a:schemeClr>
                </a:solidFill>
              </a:rPr>
              <a:t>11_II_077</a:t>
            </a:r>
          </a:p>
          <a:p>
            <a:pPr algn="ctr" eaLnBrk="0" fontAlgn="base" hangingPunct="0">
              <a:spcBef>
                <a:spcPct val="0"/>
              </a:spcBef>
              <a:spcAft>
                <a:spcPct val="0"/>
              </a:spcAft>
            </a:pPr>
            <a:r>
              <a:rPr lang="en-US" sz="800" b="1" dirty="0" err="1">
                <a:solidFill>
                  <a:schemeClr val="tx1">
                    <a:lumMod val="65000"/>
                    <a:lumOff val="35000"/>
                  </a:schemeClr>
                </a:solidFill>
              </a:rPr>
              <a:t>Küstenstädte</a:t>
            </a:r>
            <a:r>
              <a:rPr lang="en-US" sz="800" b="1" dirty="0">
                <a:solidFill>
                  <a:schemeClr val="tx1">
                    <a:lumMod val="65000"/>
                    <a:lumOff val="35000"/>
                  </a:schemeClr>
                </a:solidFill>
              </a:rPr>
              <a:t> </a:t>
            </a:r>
            <a:r>
              <a:rPr lang="en-US" sz="800" b="1" dirty="0" err="1">
                <a:solidFill>
                  <a:schemeClr val="tx1">
                    <a:lumMod val="65000"/>
                    <a:lumOff val="35000"/>
                  </a:schemeClr>
                </a:solidFill>
              </a:rPr>
              <a:t>Anpassung</a:t>
            </a:r>
            <a:r>
              <a:rPr lang="en-US" sz="800" b="1" dirty="0">
                <a:solidFill>
                  <a:schemeClr val="tx1">
                    <a:lumMod val="65000"/>
                    <a:lumOff val="35000"/>
                  </a:schemeClr>
                </a:solidFill>
              </a:rPr>
              <a:t> </a:t>
            </a:r>
            <a:r>
              <a:rPr lang="en-US" sz="800" b="1" dirty="0" err="1">
                <a:solidFill>
                  <a:schemeClr val="tx1">
                    <a:lumMod val="65000"/>
                    <a:lumOff val="35000"/>
                  </a:schemeClr>
                </a:solidFill>
              </a:rPr>
              <a:t>Wasserresourcen</a:t>
            </a:r>
            <a:endParaRPr lang="en-US" sz="800" b="1" dirty="0">
              <a:solidFill>
                <a:schemeClr val="tx1">
                  <a:lumMod val="65000"/>
                  <a:lumOff val="35000"/>
                </a:schemeClr>
              </a:solidFill>
            </a:endParaRPr>
          </a:p>
          <a:p>
            <a:pPr algn="ctr" eaLnBrk="0" fontAlgn="base" hangingPunct="0">
              <a:spcBef>
                <a:spcPct val="0"/>
              </a:spcBef>
              <a:spcAft>
                <a:spcPct val="0"/>
              </a:spcAft>
            </a:pPr>
            <a:r>
              <a:rPr lang="en-US" sz="800" dirty="0">
                <a:solidFill>
                  <a:schemeClr val="tx1">
                    <a:lumMod val="65000"/>
                    <a:lumOff val="35000"/>
                  </a:schemeClr>
                </a:solidFill>
              </a:rPr>
              <a:t>AIT; 0,1 Mio. €</a:t>
            </a:r>
          </a:p>
          <a:p>
            <a:pPr algn="ctr" eaLnBrk="0" fontAlgn="base" hangingPunct="0">
              <a:spcBef>
                <a:spcPct val="0"/>
              </a:spcBef>
              <a:spcAft>
                <a:spcPct val="0"/>
              </a:spcAft>
            </a:pPr>
            <a:r>
              <a:rPr lang="en-US" sz="800" dirty="0">
                <a:solidFill>
                  <a:schemeClr val="tx1">
                    <a:lumMod val="65000"/>
                    <a:lumOff val="35000"/>
                  </a:schemeClr>
                </a:solidFill>
              </a:rPr>
              <a:t>FF Ref: UBA/KI II 6, PB:FR</a:t>
            </a:r>
          </a:p>
          <a:p>
            <a:pPr algn="ctr" eaLnBrk="0" fontAlgn="base" hangingPunct="0">
              <a:spcBef>
                <a:spcPct val="0"/>
              </a:spcBef>
              <a:spcAft>
                <a:spcPct val="0"/>
              </a:spcAft>
            </a:pPr>
            <a:r>
              <a:rPr lang="en-US" sz="800" b="1" dirty="0">
                <a:solidFill>
                  <a:schemeClr val="tx1">
                    <a:lumMod val="65000"/>
                    <a:lumOff val="35000"/>
                  </a:schemeClr>
                </a:solidFill>
              </a:rPr>
              <a:t>IND, THA,VNM</a:t>
            </a:r>
          </a:p>
        </p:txBody>
      </p:sp>
      <p:sp>
        <p:nvSpPr>
          <p:cNvPr id="3069" name="Abgerundete rechteckige Legende 3068"/>
          <p:cNvSpPr/>
          <p:nvPr/>
        </p:nvSpPr>
        <p:spPr bwMode="auto">
          <a:xfrm>
            <a:off x="4235059" y="5786862"/>
            <a:ext cx="1516888" cy="776909"/>
          </a:xfrm>
          <a:prstGeom prst="wedgeRoundRectCallout">
            <a:avLst>
              <a:gd name="adj1" fmla="val 20889"/>
              <a:gd name="adj2" fmla="val -109695"/>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b="1" i="1" dirty="0">
                <a:solidFill>
                  <a:srgbClr val="FF0000"/>
                </a:solidFill>
              </a:rPr>
              <a:t>17_I_285</a:t>
            </a:r>
          </a:p>
          <a:p>
            <a:pPr algn="ctr" eaLnBrk="0" fontAlgn="base" hangingPunct="0">
              <a:spcBef>
                <a:spcPct val="0"/>
              </a:spcBef>
              <a:spcAft>
                <a:spcPct val="0"/>
              </a:spcAft>
            </a:pPr>
            <a:r>
              <a:rPr lang="en-US" sz="800" b="1" dirty="0">
                <a:solidFill>
                  <a:srgbClr val="000000"/>
                </a:solidFill>
              </a:rPr>
              <a:t>Cities Matter</a:t>
            </a:r>
          </a:p>
          <a:p>
            <a:pPr algn="ctr" eaLnBrk="0" fontAlgn="base" hangingPunct="0">
              <a:spcBef>
                <a:spcPct val="0"/>
              </a:spcBef>
              <a:spcAft>
                <a:spcPct val="0"/>
              </a:spcAft>
            </a:pPr>
            <a:r>
              <a:rPr lang="en-US" sz="800" dirty="0">
                <a:solidFill>
                  <a:srgbClr val="000000"/>
                </a:solidFill>
              </a:rPr>
              <a:t>C40; 3,3 Mio. €</a:t>
            </a:r>
          </a:p>
          <a:p>
            <a:pPr algn="ctr" eaLnBrk="0" fontAlgn="base" hangingPunct="0">
              <a:spcBef>
                <a:spcPct val="0"/>
              </a:spcBef>
              <a:spcAft>
                <a:spcPct val="0"/>
              </a:spcAft>
            </a:pPr>
            <a:r>
              <a:rPr lang="en-US" sz="800" dirty="0">
                <a:solidFill>
                  <a:srgbClr val="000000"/>
                </a:solidFill>
              </a:rPr>
              <a:t>FF Ref: KI II 3, PB: CB</a:t>
            </a:r>
          </a:p>
          <a:p>
            <a:pPr algn="ctr" eaLnBrk="0" fontAlgn="base" hangingPunct="0">
              <a:spcBef>
                <a:spcPct val="0"/>
              </a:spcBef>
              <a:spcAft>
                <a:spcPct val="0"/>
              </a:spcAft>
            </a:pPr>
            <a:r>
              <a:rPr lang="en-US" sz="800" b="1" dirty="0">
                <a:solidFill>
                  <a:srgbClr val="000000"/>
                </a:solidFill>
              </a:rPr>
              <a:t>ZAF, KEN, NGA, ETH, TZA</a:t>
            </a:r>
          </a:p>
        </p:txBody>
      </p:sp>
      <p:sp>
        <p:nvSpPr>
          <p:cNvPr id="3070" name="Abgerundete rechteckige Legende 3069"/>
          <p:cNvSpPr/>
          <p:nvPr/>
        </p:nvSpPr>
        <p:spPr bwMode="auto">
          <a:xfrm>
            <a:off x="7691164" y="3672885"/>
            <a:ext cx="1368152" cy="792088"/>
          </a:xfrm>
          <a:prstGeom prst="wedgeRoundRectCallout">
            <a:avLst>
              <a:gd name="adj1" fmla="val -63394"/>
              <a:gd name="adj2" fmla="val 27334"/>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b="1" i="1" dirty="0">
                <a:solidFill>
                  <a:srgbClr val="FF0000"/>
                </a:solidFill>
              </a:rPr>
              <a:t>17_II_153</a:t>
            </a:r>
          </a:p>
          <a:p>
            <a:pPr algn="ctr" eaLnBrk="0" fontAlgn="base" hangingPunct="0">
              <a:spcBef>
                <a:spcPct val="0"/>
              </a:spcBef>
              <a:spcAft>
                <a:spcPct val="0"/>
              </a:spcAft>
            </a:pPr>
            <a:r>
              <a:rPr lang="en-US" sz="800" b="1" dirty="0">
                <a:solidFill>
                  <a:srgbClr val="000000"/>
                </a:solidFill>
              </a:rPr>
              <a:t>Urban Resiliency</a:t>
            </a:r>
          </a:p>
          <a:p>
            <a:pPr algn="ctr" eaLnBrk="0" fontAlgn="base" hangingPunct="0">
              <a:spcBef>
                <a:spcPct val="0"/>
              </a:spcBef>
              <a:spcAft>
                <a:spcPct val="0"/>
              </a:spcAft>
            </a:pPr>
            <a:r>
              <a:rPr lang="en-US" sz="800" dirty="0" smtClean="0">
                <a:solidFill>
                  <a:srgbClr val="000000"/>
                </a:solidFill>
              </a:rPr>
              <a:t>UN-Habitat; </a:t>
            </a:r>
            <a:r>
              <a:rPr lang="en-US" sz="800" dirty="0">
                <a:solidFill>
                  <a:srgbClr val="000000"/>
                </a:solidFill>
              </a:rPr>
              <a:t>2 Mio. €</a:t>
            </a:r>
            <a:br>
              <a:rPr lang="en-US" sz="800" dirty="0">
                <a:solidFill>
                  <a:srgbClr val="000000"/>
                </a:solidFill>
              </a:rPr>
            </a:br>
            <a:r>
              <a:rPr lang="en-US" sz="800" dirty="0">
                <a:solidFill>
                  <a:srgbClr val="000000"/>
                </a:solidFill>
              </a:rPr>
              <a:t>FF Ref: SW I 3, PB: DP</a:t>
            </a:r>
          </a:p>
          <a:p>
            <a:pPr algn="ctr" eaLnBrk="0" fontAlgn="base" hangingPunct="0">
              <a:spcBef>
                <a:spcPct val="0"/>
              </a:spcBef>
              <a:spcAft>
                <a:spcPct val="0"/>
              </a:spcAft>
            </a:pPr>
            <a:r>
              <a:rPr lang="en-US" sz="800" b="1" dirty="0">
                <a:solidFill>
                  <a:srgbClr val="000000"/>
                </a:solidFill>
              </a:rPr>
              <a:t>PHL</a:t>
            </a:r>
          </a:p>
        </p:txBody>
      </p:sp>
      <p:sp>
        <p:nvSpPr>
          <p:cNvPr id="3071" name="Abgerundete rechteckige Legende 3070"/>
          <p:cNvSpPr/>
          <p:nvPr/>
        </p:nvSpPr>
        <p:spPr bwMode="auto">
          <a:xfrm>
            <a:off x="7691164" y="2892959"/>
            <a:ext cx="1368152" cy="669714"/>
          </a:xfrm>
          <a:prstGeom prst="wedgeRoundRectCallout">
            <a:avLst>
              <a:gd name="adj1" fmla="val -57394"/>
              <a:gd name="adj2" fmla="val 57280"/>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de-DE" sz="800" b="1" i="1" dirty="0">
                <a:solidFill>
                  <a:srgbClr val="FF0000"/>
                </a:solidFill>
              </a:rPr>
              <a:t>17_I_280</a:t>
            </a:r>
          </a:p>
          <a:p>
            <a:pPr algn="ctr" eaLnBrk="0" fontAlgn="base" hangingPunct="0">
              <a:spcBef>
                <a:spcPct val="0"/>
              </a:spcBef>
              <a:spcAft>
                <a:spcPct val="0"/>
              </a:spcAft>
            </a:pPr>
            <a:r>
              <a:rPr lang="de-DE" sz="800" b="1" dirty="0" err="1">
                <a:solidFill>
                  <a:srgbClr val="000000"/>
                </a:solidFill>
              </a:rPr>
              <a:t>Asia</a:t>
            </a:r>
            <a:r>
              <a:rPr lang="de-DE" sz="800" b="1" dirty="0">
                <a:solidFill>
                  <a:srgbClr val="000000"/>
                </a:solidFill>
              </a:rPr>
              <a:t> City </a:t>
            </a:r>
            <a:r>
              <a:rPr lang="de-DE" sz="800" b="1" dirty="0" err="1">
                <a:solidFill>
                  <a:srgbClr val="000000"/>
                </a:solidFill>
              </a:rPr>
              <a:t>promise</a:t>
            </a:r>
            <a:endParaRPr lang="de-DE" sz="800" b="1" dirty="0">
              <a:solidFill>
                <a:srgbClr val="000000"/>
              </a:solidFill>
            </a:endParaRPr>
          </a:p>
          <a:p>
            <a:pPr algn="ctr" eaLnBrk="0" fontAlgn="base" hangingPunct="0">
              <a:spcBef>
                <a:spcPct val="0"/>
              </a:spcBef>
              <a:spcAft>
                <a:spcPct val="0"/>
              </a:spcAft>
            </a:pPr>
            <a:r>
              <a:rPr lang="de-DE" sz="800" dirty="0">
                <a:solidFill>
                  <a:srgbClr val="000000"/>
                </a:solidFill>
              </a:rPr>
              <a:t>ICLEI; 3,1 Mio. €</a:t>
            </a:r>
          </a:p>
          <a:p>
            <a:pPr algn="ctr" eaLnBrk="0" fontAlgn="base" hangingPunct="0">
              <a:spcBef>
                <a:spcPct val="0"/>
              </a:spcBef>
              <a:spcAft>
                <a:spcPct val="0"/>
              </a:spcAft>
            </a:pPr>
            <a:r>
              <a:rPr lang="de-DE" sz="800" dirty="0">
                <a:solidFill>
                  <a:srgbClr val="000000"/>
                </a:solidFill>
              </a:rPr>
              <a:t>FF </a:t>
            </a:r>
            <a:r>
              <a:rPr lang="de-DE" sz="800" dirty="0" err="1">
                <a:solidFill>
                  <a:srgbClr val="000000"/>
                </a:solidFill>
              </a:rPr>
              <a:t>Ref</a:t>
            </a:r>
            <a:r>
              <a:rPr lang="de-DE" sz="800" dirty="0">
                <a:solidFill>
                  <a:srgbClr val="000000"/>
                </a:solidFill>
              </a:rPr>
              <a:t>: SW I 3, </a:t>
            </a:r>
            <a:r>
              <a:rPr lang="de-DE" sz="800" dirty="0" err="1" smtClean="0">
                <a:solidFill>
                  <a:srgbClr val="000000"/>
                </a:solidFill>
              </a:rPr>
              <a:t>PB:MvE</a:t>
            </a:r>
            <a:endParaRPr lang="de-DE" sz="800" dirty="0">
              <a:solidFill>
                <a:srgbClr val="000000"/>
              </a:solidFill>
            </a:endParaRPr>
          </a:p>
          <a:p>
            <a:pPr algn="ctr" eaLnBrk="0" fontAlgn="base" hangingPunct="0">
              <a:spcBef>
                <a:spcPct val="0"/>
              </a:spcBef>
              <a:spcAft>
                <a:spcPct val="0"/>
              </a:spcAft>
            </a:pPr>
            <a:r>
              <a:rPr lang="de-DE" sz="800" b="1" dirty="0">
                <a:solidFill>
                  <a:srgbClr val="000000"/>
                </a:solidFill>
              </a:rPr>
              <a:t>IDN, PHL, VNM, </a:t>
            </a:r>
          </a:p>
        </p:txBody>
      </p:sp>
      <p:sp>
        <p:nvSpPr>
          <p:cNvPr id="3072" name="Abgerundete rechteckige Legende 3071"/>
          <p:cNvSpPr/>
          <p:nvPr/>
        </p:nvSpPr>
        <p:spPr bwMode="auto">
          <a:xfrm>
            <a:off x="539552" y="4293096"/>
            <a:ext cx="1641315" cy="792088"/>
          </a:xfrm>
          <a:prstGeom prst="wedgeRoundRectCallout">
            <a:avLst>
              <a:gd name="adj1" fmla="val 58918"/>
              <a:gd name="adj2" fmla="val -40504"/>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b="1" i="1" dirty="0">
                <a:solidFill>
                  <a:srgbClr val="FF0000"/>
                </a:solidFill>
              </a:rPr>
              <a:t>17_II_142</a:t>
            </a:r>
          </a:p>
          <a:p>
            <a:pPr algn="ctr" eaLnBrk="0" fontAlgn="base" hangingPunct="0">
              <a:spcBef>
                <a:spcPct val="0"/>
              </a:spcBef>
              <a:spcAft>
                <a:spcPct val="0"/>
              </a:spcAft>
            </a:pPr>
            <a:r>
              <a:rPr lang="en-US" sz="800" b="1" dirty="0">
                <a:solidFill>
                  <a:srgbClr val="000000"/>
                </a:solidFill>
              </a:rPr>
              <a:t>IKT-</a:t>
            </a:r>
            <a:r>
              <a:rPr lang="en-US" sz="800" b="1" dirty="0" err="1">
                <a:solidFill>
                  <a:srgbClr val="000000"/>
                </a:solidFill>
              </a:rPr>
              <a:t>basierte</a:t>
            </a:r>
            <a:r>
              <a:rPr lang="en-US" sz="800" b="1" dirty="0">
                <a:solidFill>
                  <a:srgbClr val="000000"/>
                </a:solidFill>
              </a:rPr>
              <a:t> </a:t>
            </a:r>
            <a:r>
              <a:rPr lang="en-US" sz="800" b="1" dirty="0" err="1">
                <a:solidFill>
                  <a:srgbClr val="000000"/>
                </a:solidFill>
              </a:rPr>
              <a:t>Anpassung</a:t>
            </a:r>
            <a:r>
              <a:rPr lang="en-US" sz="800" b="1" dirty="0">
                <a:solidFill>
                  <a:srgbClr val="000000"/>
                </a:solidFill>
              </a:rPr>
              <a:t> in </a:t>
            </a:r>
            <a:r>
              <a:rPr lang="en-US" sz="800" b="1" dirty="0" err="1">
                <a:solidFill>
                  <a:srgbClr val="000000"/>
                </a:solidFill>
              </a:rPr>
              <a:t>Städten</a:t>
            </a:r>
            <a:endParaRPr lang="en-US" sz="800" b="1" dirty="0">
              <a:solidFill>
                <a:srgbClr val="000000"/>
              </a:solidFill>
            </a:endParaRPr>
          </a:p>
          <a:p>
            <a:pPr algn="ctr" eaLnBrk="0" fontAlgn="base" hangingPunct="0">
              <a:spcBef>
                <a:spcPct val="0"/>
              </a:spcBef>
              <a:spcAft>
                <a:spcPct val="0"/>
              </a:spcAft>
            </a:pPr>
            <a:r>
              <a:rPr lang="en-US" sz="800" dirty="0">
                <a:solidFill>
                  <a:srgbClr val="000000"/>
                </a:solidFill>
              </a:rPr>
              <a:t>GIZ; 3,5 Mio. €</a:t>
            </a:r>
          </a:p>
          <a:p>
            <a:pPr algn="ctr" eaLnBrk="0" fontAlgn="base" hangingPunct="0">
              <a:spcBef>
                <a:spcPct val="0"/>
              </a:spcBef>
              <a:spcAft>
                <a:spcPct val="0"/>
              </a:spcAft>
            </a:pPr>
            <a:r>
              <a:rPr lang="en-US" sz="800" dirty="0">
                <a:solidFill>
                  <a:srgbClr val="000000"/>
                </a:solidFill>
              </a:rPr>
              <a:t>FF Ref: SW I 3, PB: DP</a:t>
            </a:r>
          </a:p>
          <a:p>
            <a:pPr algn="ctr" eaLnBrk="0" fontAlgn="base" hangingPunct="0">
              <a:spcBef>
                <a:spcPct val="0"/>
              </a:spcBef>
              <a:spcAft>
                <a:spcPct val="0"/>
              </a:spcAft>
            </a:pPr>
            <a:r>
              <a:rPr lang="en-US" sz="800" b="1" dirty="0">
                <a:solidFill>
                  <a:srgbClr val="000000"/>
                </a:solidFill>
              </a:rPr>
              <a:t>MEX, IND, PER</a:t>
            </a:r>
          </a:p>
        </p:txBody>
      </p:sp>
      <p:sp>
        <p:nvSpPr>
          <p:cNvPr id="3074" name="Abgerundete rechteckige Legende 3073"/>
          <p:cNvSpPr/>
          <p:nvPr/>
        </p:nvSpPr>
        <p:spPr bwMode="auto">
          <a:xfrm>
            <a:off x="6876256" y="1570951"/>
            <a:ext cx="1946398" cy="848142"/>
          </a:xfrm>
          <a:prstGeom prst="wedgeRoundRectCallout">
            <a:avLst>
              <a:gd name="adj1" fmla="val -29500"/>
              <a:gd name="adj2" fmla="val 76372"/>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de-DE" sz="800" b="1" i="1" dirty="0" smtClean="0">
                <a:solidFill>
                  <a:srgbClr val="FF0000"/>
                </a:solidFill>
              </a:rPr>
              <a:t>16_I_311</a:t>
            </a:r>
            <a:endParaRPr lang="de-DE" sz="800" b="1" i="1" dirty="0">
              <a:solidFill>
                <a:srgbClr val="FF0000"/>
              </a:solidFill>
            </a:endParaRPr>
          </a:p>
          <a:p>
            <a:pPr algn="ctr" eaLnBrk="0" fontAlgn="base" hangingPunct="0">
              <a:spcBef>
                <a:spcPct val="0"/>
              </a:spcBef>
              <a:spcAft>
                <a:spcPct val="0"/>
              </a:spcAft>
            </a:pPr>
            <a:r>
              <a:rPr lang="en-US" sz="800" b="1" dirty="0">
                <a:solidFill>
                  <a:srgbClr val="000000"/>
                </a:solidFill>
              </a:rPr>
              <a:t>Pollution Management and Environmental Health (PMEH) </a:t>
            </a:r>
            <a:r>
              <a:rPr lang="de-DE" sz="800" dirty="0" smtClean="0">
                <a:solidFill>
                  <a:srgbClr val="000000"/>
                </a:solidFill>
              </a:rPr>
              <a:t>World Bank; 8 Mio</a:t>
            </a:r>
            <a:r>
              <a:rPr lang="de-DE" sz="800" dirty="0">
                <a:solidFill>
                  <a:srgbClr val="000000"/>
                </a:solidFill>
              </a:rPr>
              <a:t>. €</a:t>
            </a:r>
          </a:p>
          <a:p>
            <a:pPr algn="ctr" eaLnBrk="0" fontAlgn="base" hangingPunct="0">
              <a:spcBef>
                <a:spcPct val="0"/>
              </a:spcBef>
              <a:spcAft>
                <a:spcPct val="0"/>
              </a:spcAft>
            </a:pPr>
            <a:r>
              <a:rPr lang="de-DE" sz="800" dirty="0">
                <a:solidFill>
                  <a:srgbClr val="000000"/>
                </a:solidFill>
              </a:rPr>
              <a:t>FF </a:t>
            </a:r>
            <a:r>
              <a:rPr lang="de-DE" sz="800" dirty="0" err="1">
                <a:solidFill>
                  <a:srgbClr val="000000"/>
                </a:solidFill>
              </a:rPr>
              <a:t>Ref</a:t>
            </a:r>
            <a:r>
              <a:rPr lang="de-DE" sz="800" dirty="0">
                <a:solidFill>
                  <a:srgbClr val="000000"/>
                </a:solidFill>
              </a:rPr>
              <a:t>: </a:t>
            </a:r>
            <a:r>
              <a:rPr lang="de-DE" sz="800" dirty="0" smtClean="0">
                <a:solidFill>
                  <a:srgbClr val="000000"/>
                </a:solidFill>
              </a:rPr>
              <a:t>IG II 2; PB:CP</a:t>
            </a:r>
          </a:p>
          <a:p>
            <a:pPr algn="ctr" eaLnBrk="0" fontAlgn="base" hangingPunct="0">
              <a:spcBef>
                <a:spcPct val="0"/>
              </a:spcBef>
              <a:spcAft>
                <a:spcPct val="0"/>
              </a:spcAft>
            </a:pPr>
            <a:r>
              <a:rPr lang="de-DE" sz="800" b="1" dirty="0">
                <a:solidFill>
                  <a:srgbClr val="000000"/>
                </a:solidFill>
              </a:rPr>
              <a:t>CHN,EGY,GHA,IND,IDN,NGA,VNM</a:t>
            </a:r>
          </a:p>
        </p:txBody>
      </p:sp>
      <p:sp>
        <p:nvSpPr>
          <p:cNvPr id="3075" name="Abgerundete rechteckige Legende 3074"/>
          <p:cNvSpPr/>
          <p:nvPr/>
        </p:nvSpPr>
        <p:spPr bwMode="auto">
          <a:xfrm>
            <a:off x="5503383" y="981898"/>
            <a:ext cx="1372873" cy="792088"/>
          </a:xfrm>
          <a:prstGeom prst="wedgeRoundRectCallout">
            <a:avLst>
              <a:gd name="adj1" fmla="val 26790"/>
              <a:gd name="adj2" fmla="val 65316"/>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smtClean="0">
                <a:solidFill>
                  <a:srgbClr val="000000"/>
                </a:solidFill>
              </a:rPr>
              <a:t>17_I_355</a:t>
            </a:r>
            <a:endParaRPr lang="en-US" sz="800" dirty="0">
              <a:solidFill>
                <a:srgbClr val="000000"/>
              </a:solidFill>
            </a:endParaRPr>
          </a:p>
          <a:p>
            <a:pPr algn="ctr" eaLnBrk="0" fontAlgn="base" hangingPunct="0">
              <a:spcBef>
                <a:spcPct val="0"/>
              </a:spcBef>
              <a:spcAft>
                <a:spcPct val="0"/>
              </a:spcAft>
            </a:pPr>
            <a:r>
              <a:rPr lang="en-US" sz="800" b="1" dirty="0" err="1" smtClean="0">
                <a:solidFill>
                  <a:srgbClr val="000000"/>
                </a:solidFill>
              </a:rPr>
              <a:t>Integr</a:t>
            </a:r>
            <a:r>
              <a:rPr lang="en-US" sz="800" b="1" dirty="0">
                <a:solidFill>
                  <a:srgbClr val="000000"/>
                </a:solidFill>
              </a:rPr>
              <a:t>.</a:t>
            </a:r>
            <a:r>
              <a:rPr lang="en-US" sz="800" b="1" dirty="0" smtClean="0">
                <a:solidFill>
                  <a:srgbClr val="000000"/>
                </a:solidFill>
              </a:rPr>
              <a:t> Air Quality Management</a:t>
            </a:r>
            <a:endParaRPr lang="en-US" sz="800" b="1" dirty="0">
              <a:solidFill>
                <a:srgbClr val="000000"/>
              </a:solidFill>
            </a:endParaRPr>
          </a:p>
          <a:p>
            <a:pPr algn="ctr" eaLnBrk="0" fontAlgn="base" hangingPunct="0">
              <a:spcBef>
                <a:spcPct val="0"/>
              </a:spcBef>
              <a:spcAft>
                <a:spcPct val="0"/>
              </a:spcAft>
            </a:pPr>
            <a:r>
              <a:rPr lang="en-US" sz="800" dirty="0">
                <a:solidFill>
                  <a:srgbClr val="000000"/>
                </a:solidFill>
              </a:rPr>
              <a:t>GIZ; </a:t>
            </a:r>
            <a:r>
              <a:rPr lang="en-US" sz="800" dirty="0" smtClean="0">
                <a:solidFill>
                  <a:srgbClr val="000000"/>
                </a:solidFill>
              </a:rPr>
              <a:t>3 </a:t>
            </a:r>
            <a:r>
              <a:rPr lang="en-US" sz="800" dirty="0">
                <a:solidFill>
                  <a:srgbClr val="000000"/>
                </a:solidFill>
              </a:rPr>
              <a:t>Mio. </a:t>
            </a:r>
            <a:r>
              <a:rPr lang="en-US" sz="800" dirty="0" smtClean="0">
                <a:solidFill>
                  <a:srgbClr val="000000"/>
                </a:solidFill>
              </a:rPr>
              <a:t>€</a:t>
            </a:r>
          </a:p>
          <a:p>
            <a:pPr algn="ctr" eaLnBrk="0" fontAlgn="base" hangingPunct="0">
              <a:spcBef>
                <a:spcPct val="0"/>
              </a:spcBef>
              <a:spcAft>
                <a:spcPct val="0"/>
              </a:spcAft>
            </a:pPr>
            <a:r>
              <a:rPr lang="en-US" sz="800" dirty="0" smtClean="0">
                <a:solidFill>
                  <a:srgbClr val="000000"/>
                </a:solidFill>
              </a:rPr>
              <a:t>FF Ref: IG II 2, PB: CP</a:t>
            </a:r>
            <a:endParaRPr lang="en-US" sz="800" dirty="0">
              <a:solidFill>
                <a:srgbClr val="000000"/>
              </a:solidFill>
            </a:endParaRPr>
          </a:p>
          <a:p>
            <a:pPr algn="ctr" eaLnBrk="0" fontAlgn="base" hangingPunct="0">
              <a:spcBef>
                <a:spcPct val="0"/>
              </a:spcBef>
              <a:spcAft>
                <a:spcPct val="0"/>
              </a:spcAft>
            </a:pPr>
            <a:r>
              <a:rPr lang="en-US" sz="800" b="1" dirty="0" smtClean="0">
                <a:solidFill>
                  <a:srgbClr val="000000"/>
                </a:solidFill>
              </a:rPr>
              <a:t>EGY,VNM</a:t>
            </a:r>
            <a:endParaRPr lang="en-US" sz="800" b="1" dirty="0">
              <a:solidFill>
                <a:srgbClr val="000000"/>
              </a:solidFill>
            </a:endParaRPr>
          </a:p>
        </p:txBody>
      </p:sp>
      <p:sp>
        <p:nvSpPr>
          <p:cNvPr id="3076" name="Abgerundete rechteckige Legende 3075"/>
          <p:cNvSpPr/>
          <p:nvPr/>
        </p:nvSpPr>
        <p:spPr bwMode="auto">
          <a:xfrm>
            <a:off x="5907745" y="6043327"/>
            <a:ext cx="1687622" cy="623638"/>
          </a:xfrm>
          <a:prstGeom prst="wedgeRoundRectCallout">
            <a:avLst>
              <a:gd name="adj1" fmla="val -28334"/>
              <a:gd name="adj2" fmla="val -59349"/>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smtClean="0">
                <a:solidFill>
                  <a:srgbClr val="000000"/>
                </a:solidFill>
              </a:rPr>
              <a:t>17_I_357</a:t>
            </a:r>
            <a:endParaRPr lang="en-US" sz="800" dirty="0">
              <a:solidFill>
                <a:srgbClr val="000000"/>
              </a:solidFill>
            </a:endParaRPr>
          </a:p>
          <a:p>
            <a:pPr algn="ctr" eaLnBrk="0" fontAlgn="base" hangingPunct="0">
              <a:spcBef>
                <a:spcPct val="0"/>
              </a:spcBef>
              <a:spcAft>
                <a:spcPct val="0"/>
              </a:spcAft>
            </a:pPr>
            <a:r>
              <a:rPr lang="en-US" sz="800" b="1" dirty="0" smtClean="0">
                <a:solidFill>
                  <a:srgbClr val="000000"/>
                </a:solidFill>
              </a:rPr>
              <a:t>Urban Pathways</a:t>
            </a:r>
            <a:endParaRPr lang="en-US" sz="800" b="1" dirty="0">
              <a:solidFill>
                <a:srgbClr val="000000"/>
              </a:solidFill>
            </a:endParaRPr>
          </a:p>
          <a:p>
            <a:pPr algn="ctr" eaLnBrk="0" fontAlgn="base" hangingPunct="0">
              <a:spcBef>
                <a:spcPct val="0"/>
              </a:spcBef>
              <a:spcAft>
                <a:spcPct val="0"/>
              </a:spcAft>
            </a:pPr>
            <a:r>
              <a:rPr lang="en-US" sz="800" dirty="0" smtClean="0">
                <a:solidFill>
                  <a:srgbClr val="000000"/>
                </a:solidFill>
              </a:rPr>
              <a:t>UN-Habitat; 3,5 </a:t>
            </a:r>
            <a:r>
              <a:rPr lang="en-US" sz="800" dirty="0">
                <a:solidFill>
                  <a:srgbClr val="000000"/>
                </a:solidFill>
              </a:rPr>
              <a:t>Mio. </a:t>
            </a:r>
            <a:r>
              <a:rPr lang="en-US" sz="800" dirty="0" smtClean="0">
                <a:solidFill>
                  <a:srgbClr val="000000"/>
                </a:solidFill>
              </a:rPr>
              <a:t>€</a:t>
            </a:r>
          </a:p>
          <a:p>
            <a:pPr algn="ctr" eaLnBrk="0" fontAlgn="base" hangingPunct="0">
              <a:spcBef>
                <a:spcPct val="0"/>
              </a:spcBef>
              <a:spcAft>
                <a:spcPct val="0"/>
              </a:spcAft>
            </a:pPr>
            <a:r>
              <a:rPr lang="en-US" sz="800" dirty="0" smtClean="0">
                <a:solidFill>
                  <a:srgbClr val="000000"/>
                </a:solidFill>
              </a:rPr>
              <a:t>FF Ref: SW I 3, PB:CB</a:t>
            </a:r>
            <a:endParaRPr lang="en-US" sz="800" dirty="0">
              <a:solidFill>
                <a:srgbClr val="000000"/>
              </a:solidFill>
            </a:endParaRPr>
          </a:p>
          <a:p>
            <a:pPr algn="ctr" eaLnBrk="0" fontAlgn="base" hangingPunct="0">
              <a:spcBef>
                <a:spcPct val="0"/>
              </a:spcBef>
              <a:spcAft>
                <a:spcPct val="0"/>
              </a:spcAft>
            </a:pPr>
            <a:r>
              <a:rPr lang="en-US" sz="800" b="1" dirty="0" smtClean="0">
                <a:solidFill>
                  <a:srgbClr val="000000"/>
                </a:solidFill>
              </a:rPr>
              <a:t>BRA, IND,KEN,VNM</a:t>
            </a:r>
            <a:endParaRPr lang="en-US" sz="800" b="1" dirty="0">
              <a:solidFill>
                <a:srgbClr val="000000"/>
              </a:solidFill>
            </a:endParaRPr>
          </a:p>
        </p:txBody>
      </p:sp>
      <p:sp>
        <p:nvSpPr>
          <p:cNvPr id="3078" name="Abgerundete rechteckige Legende 3077"/>
          <p:cNvSpPr/>
          <p:nvPr/>
        </p:nvSpPr>
        <p:spPr bwMode="auto">
          <a:xfrm>
            <a:off x="1498519" y="2404934"/>
            <a:ext cx="1517982" cy="792088"/>
          </a:xfrm>
          <a:prstGeom prst="wedgeRoundRectCallout">
            <a:avLst>
              <a:gd name="adj1" fmla="val 59218"/>
              <a:gd name="adj2" fmla="val 211319"/>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smtClean="0">
                <a:solidFill>
                  <a:srgbClr val="000000"/>
                </a:solidFill>
              </a:rPr>
              <a:t>17_I_287</a:t>
            </a:r>
            <a:endParaRPr lang="en-US" sz="800" dirty="0">
              <a:solidFill>
                <a:srgbClr val="000000"/>
              </a:solidFill>
            </a:endParaRPr>
          </a:p>
          <a:p>
            <a:pPr algn="ctr" eaLnBrk="0" fontAlgn="base" hangingPunct="0">
              <a:spcBef>
                <a:spcPct val="0"/>
              </a:spcBef>
              <a:spcAft>
                <a:spcPct val="0"/>
              </a:spcAft>
            </a:pPr>
            <a:r>
              <a:rPr lang="en-US" sz="800" b="1" dirty="0" err="1">
                <a:solidFill>
                  <a:srgbClr val="000000"/>
                </a:solidFill>
              </a:rPr>
              <a:t>Nachhaltige</a:t>
            </a:r>
            <a:r>
              <a:rPr lang="en-US" sz="800" b="1" dirty="0">
                <a:solidFill>
                  <a:srgbClr val="000000"/>
                </a:solidFill>
              </a:rPr>
              <a:t> </a:t>
            </a:r>
            <a:r>
              <a:rPr lang="en-US" sz="800" b="1" dirty="0" err="1">
                <a:solidFill>
                  <a:srgbClr val="000000"/>
                </a:solidFill>
              </a:rPr>
              <a:t>Stadtentwicklung</a:t>
            </a:r>
            <a:endParaRPr lang="en-US" sz="800" b="1" dirty="0">
              <a:solidFill>
                <a:srgbClr val="000000"/>
              </a:solidFill>
            </a:endParaRPr>
          </a:p>
          <a:p>
            <a:pPr algn="ctr" eaLnBrk="0" fontAlgn="base" hangingPunct="0">
              <a:spcBef>
                <a:spcPct val="0"/>
              </a:spcBef>
              <a:spcAft>
                <a:spcPct val="0"/>
              </a:spcAft>
            </a:pPr>
            <a:r>
              <a:rPr lang="en-US" sz="800" dirty="0">
                <a:solidFill>
                  <a:srgbClr val="000000"/>
                </a:solidFill>
              </a:rPr>
              <a:t>GIZ; </a:t>
            </a:r>
            <a:r>
              <a:rPr lang="en-US" sz="800" dirty="0" smtClean="0">
                <a:solidFill>
                  <a:srgbClr val="000000"/>
                </a:solidFill>
              </a:rPr>
              <a:t>5 </a:t>
            </a:r>
            <a:r>
              <a:rPr lang="en-US" sz="800" dirty="0">
                <a:solidFill>
                  <a:srgbClr val="000000"/>
                </a:solidFill>
              </a:rPr>
              <a:t>Mio. €</a:t>
            </a:r>
            <a:br>
              <a:rPr lang="en-US" sz="800" dirty="0">
                <a:solidFill>
                  <a:srgbClr val="000000"/>
                </a:solidFill>
              </a:rPr>
            </a:br>
            <a:r>
              <a:rPr lang="en-US" sz="800" dirty="0">
                <a:solidFill>
                  <a:srgbClr val="000000"/>
                </a:solidFill>
              </a:rPr>
              <a:t>FF </a:t>
            </a:r>
            <a:r>
              <a:rPr lang="en-US" sz="800" dirty="0" smtClean="0">
                <a:solidFill>
                  <a:srgbClr val="000000"/>
                </a:solidFill>
              </a:rPr>
              <a:t>Ref: SW I 3, PB: UW</a:t>
            </a:r>
            <a:endParaRPr lang="en-US" sz="800" dirty="0">
              <a:solidFill>
                <a:srgbClr val="000000"/>
              </a:solidFill>
            </a:endParaRPr>
          </a:p>
          <a:p>
            <a:pPr algn="ctr" eaLnBrk="0" fontAlgn="base" hangingPunct="0">
              <a:spcBef>
                <a:spcPct val="0"/>
              </a:spcBef>
              <a:spcAft>
                <a:spcPct val="0"/>
              </a:spcAft>
            </a:pPr>
            <a:r>
              <a:rPr lang="en-US" sz="800" b="1" dirty="0">
                <a:solidFill>
                  <a:srgbClr val="000000"/>
                </a:solidFill>
              </a:rPr>
              <a:t>BRA</a:t>
            </a:r>
          </a:p>
        </p:txBody>
      </p:sp>
      <p:sp>
        <p:nvSpPr>
          <p:cNvPr id="3082" name="Abgerundete rechteckige Legende 3081"/>
          <p:cNvSpPr/>
          <p:nvPr/>
        </p:nvSpPr>
        <p:spPr bwMode="auto">
          <a:xfrm>
            <a:off x="392292" y="3255600"/>
            <a:ext cx="1371630" cy="839712"/>
          </a:xfrm>
          <a:prstGeom prst="wedgeRoundRectCallout">
            <a:avLst>
              <a:gd name="adj1" fmla="val 66334"/>
              <a:gd name="adj2" fmla="val 29026"/>
              <a:gd name="adj3" fmla="val 16667"/>
            </a:avLst>
          </a:prstGeom>
          <a:solidFill>
            <a:schemeClr val="accent2">
              <a:lumMod val="60000"/>
              <a:lumOff val="40000"/>
              <a:alpha val="50000"/>
            </a:schemeClr>
          </a:solidFill>
          <a:ln>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800" dirty="0">
                <a:solidFill>
                  <a:srgbClr val="000000"/>
                </a:solidFill>
              </a:rPr>
              <a:t>7</a:t>
            </a:r>
            <a:r>
              <a:rPr lang="en-US" sz="800" dirty="0" smtClean="0">
                <a:solidFill>
                  <a:srgbClr val="000000"/>
                </a:solidFill>
              </a:rPr>
              <a:t>6_I_238</a:t>
            </a:r>
            <a:endParaRPr lang="en-US" sz="800" dirty="0">
              <a:solidFill>
                <a:srgbClr val="000000"/>
              </a:solidFill>
            </a:endParaRPr>
          </a:p>
          <a:p>
            <a:pPr algn="ctr" eaLnBrk="0" fontAlgn="base" hangingPunct="0">
              <a:spcBef>
                <a:spcPct val="0"/>
              </a:spcBef>
              <a:spcAft>
                <a:spcPct val="0"/>
              </a:spcAft>
            </a:pPr>
            <a:r>
              <a:rPr lang="en-US" sz="800" b="1" dirty="0" err="1" smtClean="0">
                <a:solidFill>
                  <a:srgbClr val="000000"/>
                </a:solidFill>
              </a:rPr>
              <a:t>Klimaschutz</a:t>
            </a:r>
            <a:r>
              <a:rPr lang="en-US" sz="800" b="1" dirty="0" smtClean="0">
                <a:solidFill>
                  <a:srgbClr val="000000"/>
                </a:solidFill>
              </a:rPr>
              <a:t>  in </a:t>
            </a:r>
            <a:r>
              <a:rPr lang="en-US" sz="800" b="1" dirty="0" err="1" smtClean="0">
                <a:solidFill>
                  <a:srgbClr val="000000"/>
                </a:solidFill>
              </a:rPr>
              <a:t>Städtepolitik</a:t>
            </a:r>
            <a:endParaRPr lang="en-US" sz="800" b="1" dirty="0">
              <a:solidFill>
                <a:srgbClr val="000000"/>
              </a:solidFill>
            </a:endParaRPr>
          </a:p>
          <a:p>
            <a:pPr algn="ctr" eaLnBrk="0" fontAlgn="base" hangingPunct="0">
              <a:spcBef>
                <a:spcPct val="0"/>
              </a:spcBef>
              <a:spcAft>
                <a:spcPct val="0"/>
              </a:spcAft>
            </a:pPr>
            <a:r>
              <a:rPr lang="en-US" sz="800" dirty="0" smtClean="0">
                <a:solidFill>
                  <a:srgbClr val="000000"/>
                </a:solidFill>
              </a:rPr>
              <a:t>GIZ; 4,5 </a:t>
            </a:r>
            <a:r>
              <a:rPr lang="en-US" sz="800" dirty="0">
                <a:solidFill>
                  <a:srgbClr val="000000"/>
                </a:solidFill>
              </a:rPr>
              <a:t>Mio. </a:t>
            </a:r>
            <a:r>
              <a:rPr lang="en-US" sz="800" dirty="0" smtClean="0">
                <a:solidFill>
                  <a:srgbClr val="000000"/>
                </a:solidFill>
              </a:rPr>
              <a:t>€</a:t>
            </a:r>
          </a:p>
          <a:p>
            <a:pPr algn="ctr" eaLnBrk="0" fontAlgn="base" hangingPunct="0">
              <a:spcBef>
                <a:spcPct val="0"/>
              </a:spcBef>
              <a:spcAft>
                <a:spcPct val="0"/>
              </a:spcAft>
            </a:pPr>
            <a:r>
              <a:rPr lang="en-US" sz="800" dirty="0" smtClean="0">
                <a:solidFill>
                  <a:srgbClr val="000000"/>
                </a:solidFill>
              </a:rPr>
              <a:t>FF Ref: KI II 3, PB:CB</a:t>
            </a:r>
            <a:endParaRPr lang="en-US" sz="800" dirty="0">
              <a:solidFill>
                <a:srgbClr val="000000"/>
              </a:solidFill>
            </a:endParaRPr>
          </a:p>
          <a:p>
            <a:pPr algn="ctr" eaLnBrk="0" fontAlgn="base" hangingPunct="0">
              <a:spcBef>
                <a:spcPct val="0"/>
              </a:spcBef>
              <a:spcAft>
                <a:spcPct val="0"/>
              </a:spcAft>
            </a:pPr>
            <a:r>
              <a:rPr lang="en-US" sz="800" b="1" dirty="0" smtClean="0">
                <a:solidFill>
                  <a:srgbClr val="000000"/>
                </a:solidFill>
              </a:rPr>
              <a:t>MEX</a:t>
            </a:r>
            <a:endParaRPr lang="en-US" sz="800" b="1" dirty="0">
              <a:solidFill>
                <a:srgbClr val="000000"/>
              </a:solidFill>
            </a:endParaRPr>
          </a:p>
        </p:txBody>
      </p:sp>
    </p:spTree>
    <p:extLst>
      <p:ext uri="{BB962C8B-B14F-4D97-AF65-F5344CB8AC3E}">
        <p14:creationId xmlns:p14="http://schemas.microsoft.com/office/powerpoint/2010/main" val="25116111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741422C9-DCB8-4990-93AB-69FCFA46B6C8}" type="datetime1">
              <a:rPr lang="de-DE" noProof="0" smtClean="0"/>
              <a:t>18.10.17</a:t>
            </a:fld>
            <a:endParaRPr lang="de-DE" noProof="0"/>
          </a:p>
        </p:txBody>
      </p:sp>
      <p:sp>
        <p:nvSpPr>
          <p:cNvPr id="7" name="Titel 6"/>
          <p:cNvSpPr txBox="1">
            <a:spLocks/>
          </p:cNvSpPr>
          <p:nvPr/>
        </p:nvSpPr>
        <p:spPr bwMode="auto">
          <a:xfrm>
            <a:off x="685800" y="2397920"/>
            <a:ext cx="7772400" cy="735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accent6">
                    <a:lumMod val="50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GB" altLang="de-DE" sz="2500" kern="0" dirty="0" smtClean="0">
                <a:solidFill>
                  <a:srgbClr val="026FA8"/>
                </a:solidFill>
                <a:latin typeface="Arial" charset="0"/>
                <a:cs typeface="Arial" charset="0"/>
              </a:rPr>
              <a:t>Thank you for your attention!</a:t>
            </a:r>
            <a:endParaRPr lang="en-GB" altLang="de-DE" sz="2500" kern="0" dirty="0">
              <a:solidFill>
                <a:srgbClr val="026FA8"/>
              </a:solidFill>
              <a:latin typeface="Arial" charset="0"/>
              <a:cs typeface="Arial" charset="0"/>
            </a:endParaRPr>
          </a:p>
        </p:txBody>
      </p:sp>
      <p:sp>
        <p:nvSpPr>
          <p:cNvPr id="10" name="Untertitel 7"/>
          <p:cNvSpPr txBox="1">
            <a:spLocks/>
          </p:cNvSpPr>
          <p:nvPr/>
        </p:nvSpPr>
        <p:spPr>
          <a:xfrm>
            <a:off x="1371599" y="4064000"/>
            <a:ext cx="7395029" cy="1088571"/>
          </a:xfrm>
          <a:prstGeom prst="rect">
            <a:avLst/>
          </a:prstGeo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lang="de-DE" sz="1800" baseline="0" noProof="0">
                <a:solidFill>
                  <a:schemeClr val="accent6">
                    <a:lumMod val="25000"/>
                  </a:schemeClr>
                </a:solidFill>
                <a:latin typeface="+mn-lt"/>
                <a:ea typeface="+mn-ea"/>
                <a:cs typeface="+mn-cs"/>
              </a:defRPr>
            </a:lvl1pPr>
            <a:lvl2pPr marL="36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2pPr>
            <a:lvl3pPr marL="72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noProof="0">
                <a:solidFill>
                  <a:schemeClr val="accent6">
                    <a:lumMod val="25000"/>
                  </a:schemeClr>
                </a:solidFill>
                <a:latin typeface="+mn-lt"/>
              </a:defRPr>
            </a:lvl3pPr>
            <a:lvl4pPr marL="1080000" indent="-360000" algn="l" rtl="0" eaLnBrk="1" fontAlgn="base" hangingPunct="1">
              <a:spcBef>
                <a:spcPts val="400"/>
              </a:spcBef>
              <a:spcAft>
                <a:spcPts val="800"/>
              </a:spcAft>
              <a:buClr>
                <a:schemeClr val="accent6">
                  <a:lumMod val="50000"/>
                </a:schemeClr>
              </a:buClr>
              <a:buFont typeface="Arial" pitchFamily="34" charset="0"/>
              <a:buChar char="•"/>
              <a:tabLst>
                <a:tab pos="2190750" algn="l"/>
              </a:tabLst>
              <a:defRPr lang="de-DE" sz="1800" baseline="0" noProof="0">
                <a:solidFill>
                  <a:schemeClr val="accent6">
                    <a:lumMod val="25000"/>
                  </a:schemeClr>
                </a:solidFill>
                <a:latin typeface="+mn-lt"/>
              </a:defRPr>
            </a:lvl4pPr>
            <a:lvl5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a:lstStyle>
          <a:p>
            <a:pPr>
              <a:lnSpc>
                <a:spcPct val="80000"/>
              </a:lnSpc>
            </a:pPr>
            <a:r>
              <a:rPr lang="en-GB" altLang="de-DE" sz="2200" kern="0" dirty="0" smtClean="0">
                <a:solidFill>
                  <a:srgbClr val="026FA8"/>
                </a:solidFill>
                <a:latin typeface="Arial" charset="0"/>
                <a:cs typeface="Arial" charset="0"/>
              </a:rPr>
              <a:t>www.international-climate-initiative.com</a:t>
            </a:r>
          </a:p>
          <a:p>
            <a:pPr>
              <a:lnSpc>
                <a:spcPct val="150000"/>
              </a:lnSpc>
            </a:pPr>
            <a:r>
              <a:rPr lang="en-GB" altLang="de-DE" sz="2200" kern="0" dirty="0" smtClean="0">
                <a:solidFill>
                  <a:srgbClr val="026FA8"/>
                </a:solidFill>
                <a:latin typeface="Arial" charset="0"/>
                <a:cs typeface="Arial" charset="0"/>
              </a:rPr>
              <a:t>E-Mail: hermann.amecke@bmub.bund.de</a:t>
            </a:r>
            <a:endParaRPr lang="en-GB" altLang="de-DE" sz="2200" kern="0" dirty="0">
              <a:solidFill>
                <a:srgbClr val="026FA8"/>
              </a:solidFill>
              <a:latin typeface="Arial" charset="0"/>
              <a:cs typeface="Arial" charset="0"/>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0260" y="5271259"/>
            <a:ext cx="587062" cy="476251"/>
          </a:xfrm>
          <a:prstGeom prst="rect">
            <a:avLst/>
          </a:prstGeom>
        </p:spPr>
      </p:pic>
      <p:sp>
        <p:nvSpPr>
          <p:cNvPr id="12" name="Rechteck 11"/>
          <p:cNvSpPr/>
          <p:nvPr/>
        </p:nvSpPr>
        <p:spPr>
          <a:xfrm>
            <a:off x="2089630" y="5322072"/>
            <a:ext cx="1698214" cy="374461"/>
          </a:xfrm>
          <a:prstGeom prst="rect">
            <a:avLst/>
          </a:prstGeom>
        </p:spPr>
        <p:txBody>
          <a:bodyPr wrap="none">
            <a:spAutoFit/>
          </a:bodyPr>
          <a:lstStyle/>
          <a:p>
            <a:pPr algn="ctr">
              <a:lnSpc>
                <a:spcPct val="80000"/>
              </a:lnSpc>
            </a:pPr>
            <a:r>
              <a:rPr lang="en-GB" altLang="de-DE" kern="0" smtClean="0">
                <a:solidFill>
                  <a:srgbClr val="026FA8"/>
                </a:solidFill>
                <a:cs typeface="Arial" charset="0"/>
              </a:rPr>
              <a:t>@iki_bmub</a:t>
            </a:r>
            <a:endParaRPr lang="en-GB" altLang="de-DE" kern="0">
              <a:solidFill>
                <a:srgbClr val="026FA8"/>
              </a:solidFill>
              <a:cs typeface="Arial" charset="0"/>
            </a:endParaRPr>
          </a:p>
        </p:txBody>
      </p:sp>
    </p:spTree>
    <p:extLst>
      <p:ext uri="{BB962C8B-B14F-4D97-AF65-F5344CB8AC3E}">
        <p14:creationId xmlns:p14="http://schemas.microsoft.com/office/powerpoint/2010/main" val="38417458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549" y="321572"/>
            <a:ext cx="5461343" cy="650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3516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en-GB" smtClean="0">
                <a:solidFill>
                  <a:srgbClr val="B4E3ED">
                    <a:lumMod val="25000"/>
                  </a:srgbClr>
                </a:solidFill>
              </a:rPr>
              <a:pPr/>
              <a:t>18/10/2017</a:t>
            </a:fld>
            <a:endParaRPr lang="en-GB" dirty="0">
              <a:solidFill>
                <a:srgbClr val="B4E3ED">
                  <a:lumMod val="25000"/>
                </a:srgbClr>
              </a:solidFill>
            </a:endParaRPr>
          </a:p>
        </p:txBody>
      </p:sp>
      <p:pic>
        <p:nvPicPr>
          <p:cNvPr id="2050" name="Picture 2"/>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5262948" y="805751"/>
            <a:ext cx="3316321" cy="351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a:spLocks noGrp="1"/>
          </p:cNvSpPr>
          <p:nvPr>
            <p:ph type="title"/>
          </p:nvPr>
        </p:nvSpPr>
        <p:spPr>
          <a:xfrm>
            <a:off x="803269" y="4659557"/>
            <a:ext cx="7776000" cy="1052129"/>
          </a:xfrm>
        </p:spPr>
        <p:txBody>
          <a:bodyPr/>
          <a:lstStyle/>
          <a:p>
            <a:r>
              <a:rPr lang="en-GB" dirty="0" smtClean="0"/>
              <a:t>Germany’s Climate and Biodiversity Financing</a:t>
            </a:r>
            <a:endParaRPr lang="en-GB" dirty="0"/>
          </a:p>
        </p:txBody>
      </p:sp>
      <p:grpSp>
        <p:nvGrpSpPr>
          <p:cNvPr id="4" name="Gruppieren 3"/>
          <p:cNvGrpSpPr/>
          <p:nvPr/>
        </p:nvGrpSpPr>
        <p:grpSpPr>
          <a:xfrm>
            <a:off x="6957499" y="3084935"/>
            <a:ext cx="374236" cy="368260"/>
            <a:chOff x="6957499" y="3084935"/>
            <a:chExt cx="374236" cy="368260"/>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8402">
              <a:off x="6976286" y="3087802"/>
              <a:ext cx="169568" cy="16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07096">
              <a:off x="7159338" y="3084935"/>
              <a:ext cx="172397" cy="1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4727">
              <a:off x="6957499" y="3279743"/>
              <a:ext cx="169711" cy="16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9108">
              <a:off x="7149723" y="3283627"/>
              <a:ext cx="168947" cy="16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399033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dirty="0"/>
          </a:p>
        </p:txBody>
      </p:sp>
      <p:sp>
        <p:nvSpPr>
          <p:cNvPr id="8" name="Rechteck 7"/>
          <p:cNvSpPr/>
          <p:nvPr/>
        </p:nvSpPr>
        <p:spPr>
          <a:xfrm>
            <a:off x="6007756" y="6302889"/>
            <a:ext cx="958917" cy="246221"/>
          </a:xfrm>
          <a:prstGeom prst="rect">
            <a:avLst/>
          </a:prstGeom>
          <a:solidFill>
            <a:schemeClr val="bg1"/>
          </a:solidFill>
        </p:spPr>
        <p:txBody>
          <a:bodyPr wrap="none">
            <a:spAutoFit/>
          </a:bodyPr>
          <a:lstStyle/>
          <a:p>
            <a:r>
              <a:rPr lang="de-DE" sz="1000" b="0" dirty="0" smtClean="0">
                <a:solidFill>
                  <a:schemeClr val="tx2"/>
                </a:solidFill>
              </a:rPr>
              <a:t>Source: BMZ</a:t>
            </a:r>
            <a:endParaRPr lang="de-DE" sz="1000" b="0" dirty="0">
              <a:solidFill>
                <a:schemeClr val="tx2"/>
              </a:solidFill>
            </a:endParaRPr>
          </a:p>
        </p:txBody>
      </p:sp>
      <p:graphicFrame>
        <p:nvGraphicFramePr>
          <p:cNvPr id="9" name="Diagramm 8"/>
          <p:cNvGraphicFramePr>
            <a:graphicFrameLocks/>
          </p:cNvGraphicFramePr>
          <p:nvPr>
            <p:extLst>
              <p:ext uri="{D42A27DB-BD31-4B8C-83A1-F6EECF244321}">
                <p14:modId xmlns:p14="http://schemas.microsoft.com/office/powerpoint/2010/main" val="1951526468"/>
              </p:ext>
            </p:extLst>
          </p:nvPr>
        </p:nvGraphicFramePr>
        <p:xfrm>
          <a:off x="684000" y="2251037"/>
          <a:ext cx="7360543" cy="38187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el 1"/>
          <p:cNvSpPr>
            <a:spLocks noGrp="1"/>
          </p:cNvSpPr>
          <p:nvPr>
            <p:ph type="title"/>
          </p:nvPr>
        </p:nvSpPr>
        <p:spPr>
          <a:xfrm>
            <a:off x="684000" y="1174236"/>
            <a:ext cx="7776000" cy="895734"/>
          </a:xfrm>
        </p:spPr>
        <p:txBody>
          <a:bodyPr/>
          <a:lstStyle/>
          <a:p>
            <a:r>
              <a:rPr lang="en-GB" dirty="0" smtClean="0"/>
              <a:t>Germany’s International Climate Finance </a:t>
            </a:r>
            <a:br>
              <a:rPr lang="en-GB" dirty="0" smtClean="0"/>
            </a:br>
            <a:r>
              <a:rPr lang="en-GB" dirty="0" smtClean="0"/>
              <a:t>2005-2015 </a:t>
            </a:r>
            <a:r>
              <a:rPr lang="en-GB" dirty="0" smtClean="0">
                <a:solidFill>
                  <a:srgbClr val="026FA8"/>
                </a:solidFill>
              </a:rPr>
              <a:t>(in EUR millions)* </a:t>
            </a:r>
            <a:r>
              <a:rPr lang="en-GB" dirty="0" smtClean="0">
                <a:solidFill>
                  <a:schemeClr val="accent6">
                    <a:lumMod val="25000"/>
                  </a:schemeClr>
                </a:solidFill>
              </a:rPr>
              <a:t/>
            </a:r>
            <a:br>
              <a:rPr lang="en-GB" dirty="0" smtClean="0">
                <a:solidFill>
                  <a:schemeClr val="accent6">
                    <a:lumMod val="25000"/>
                  </a:schemeClr>
                </a:solidFill>
              </a:rPr>
            </a:br>
            <a:endParaRPr lang="en-GB" dirty="0"/>
          </a:p>
        </p:txBody>
      </p:sp>
    </p:spTree>
    <p:extLst>
      <p:ext uri="{BB962C8B-B14F-4D97-AF65-F5344CB8AC3E}">
        <p14:creationId xmlns:p14="http://schemas.microsoft.com/office/powerpoint/2010/main" val="28785975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pic>
        <p:nvPicPr>
          <p:cNvPr id="2050" name="Picture 2"/>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5262948" y="805751"/>
            <a:ext cx="3316321" cy="351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a:spLocks noGrp="1"/>
          </p:cNvSpPr>
          <p:nvPr>
            <p:ph type="title"/>
          </p:nvPr>
        </p:nvSpPr>
        <p:spPr>
          <a:xfrm>
            <a:off x="803269" y="4659557"/>
            <a:ext cx="7776000" cy="1052129"/>
          </a:xfrm>
        </p:spPr>
        <p:txBody>
          <a:bodyPr/>
          <a:lstStyle/>
          <a:p>
            <a:r>
              <a:rPr lang="en-GB" dirty="0" smtClean="0"/>
              <a:t>The International Climate Initiative (IKI)</a:t>
            </a:r>
            <a:endParaRPr lang="en-GB" dirty="0"/>
          </a:p>
        </p:txBody>
      </p:sp>
      <p:grpSp>
        <p:nvGrpSpPr>
          <p:cNvPr id="5" name="Gruppieren 4"/>
          <p:cNvGrpSpPr/>
          <p:nvPr/>
        </p:nvGrpSpPr>
        <p:grpSpPr>
          <a:xfrm>
            <a:off x="6957499" y="3084935"/>
            <a:ext cx="374236" cy="368260"/>
            <a:chOff x="6957499" y="3084935"/>
            <a:chExt cx="374236" cy="368260"/>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8402">
              <a:off x="6976286" y="3087802"/>
              <a:ext cx="169568" cy="16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07096">
              <a:off x="7159338" y="3084935"/>
              <a:ext cx="172397" cy="1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14727">
              <a:off x="6957499" y="3279743"/>
              <a:ext cx="169711" cy="16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9108">
              <a:off x="7149723" y="3283627"/>
              <a:ext cx="168947" cy="16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874056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solidFill>
                  <a:srgbClr val="B4E3ED">
                    <a:lumMod val="25000"/>
                  </a:srgbClr>
                </a:solidFill>
              </a:rPr>
              <a:pPr/>
              <a:t>18.10.17</a:t>
            </a:fld>
            <a:endParaRPr lang="de-DE">
              <a:solidFill>
                <a:srgbClr val="B4E3ED">
                  <a:lumMod val="25000"/>
                </a:srgbClr>
              </a:solidFill>
            </a:endParaRPr>
          </a:p>
        </p:txBody>
      </p:sp>
      <p:graphicFrame>
        <p:nvGraphicFramePr>
          <p:cNvPr id="15" name="Inhaltsplatzhalter 14"/>
          <p:cNvGraphicFramePr>
            <a:graphicFrameLocks noGrp="1"/>
          </p:cNvGraphicFramePr>
          <p:nvPr>
            <p:ph idx="1"/>
            <p:extLst>
              <p:ext uri="{D42A27DB-BD31-4B8C-83A1-F6EECF244321}">
                <p14:modId xmlns:p14="http://schemas.microsoft.com/office/powerpoint/2010/main" val="1854888009"/>
              </p:ext>
            </p:extLst>
          </p:nvPr>
        </p:nvGraphicFramePr>
        <p:xfrm>
          <a:off x="344245" y="1942776"/>
          <a:ext cx="8530819" cy="447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feld 17"/>
          <p:cNvSpPr txBox="1"/>
          <p:nvPr/>
        </p:nvSpPr>
        <p:spPr>
          <a:xfrm>
            <a:off x="7182021" y="3648835"/>
            <a:ext cx="1631056" cy="1477328"/>
          </a:xfrm>
          <a:prstGeom prst="rect">
            <a:avLst/>
          </a:prstGeom>
          <a:noFill/>
        </p:spPr>
        <p:txBody>
          <a:bodyPr wrap="square" rtlCol="0">
            <a:spAutoFit/>
          </a:bodyPr>
          <a:lstStyle/>
          <a:p>
            <a:pPr eaLnBrk="1" hangingPunct="1">
              <a:spcBef>
                <a:spcPts val="400"/>
              </a:spcBef>
              <a:spcAft>
                <a:spcPts val="800"/>
              </a:spcAft>
              <a:buClr>
                <a:srgbClr val="C80F0F"/>
              </a:buClr>
              <a:tabLst>
                <a:tab pos="2190750" algn="l"/>
              </a:tabLst>
            </a:pPr>
            <a:r>
              <a:rPr lang="de-DE" sz="1600" kern="0" dirty="0">
                <a:solidFill>
                  <a:srgbClr val="B4E3ED">
                    <a:lumMod val="25000"/>
                  </a:srgbClr>
                </a:solidFill>
                <a:latin typeface="Arial"/>
              </a:rPr>
              <a:t>2016</a:t>
            </a:r>
          </a:p>
          <a:p>
            <a:pPr eaLnBrk="1" hangingPunct="1">
              <a:spcBef>
                <a:spcPts val="400"/>
              </a:spcBef>
              <a:spcAft>
                <a:spcPts val="800"/>
              </a:spcAft>
              <a:buClr>
                <a:srgbClr val="C80F0F"/>
              </a:buClr>
              <a:tabLst>
                <a:tab pos="2190750" algn="l"/>
              </a:tabLst>
            </a:pPr>
            <a:r>
              <a:rPr lang="de-DE" sz="1600" b="0" kern="0" dirty="0" smtClean="0">
                <a:solidFill>
                  <a:srgbClr val="B4E3ED">
                    <a:lumMod val="25000"/>
                  </a:srgbClr>
                </a:solidFill>
                <a:latin typeface="Arial"/>
              </a:rPr>
              <a:t>Globale NDC </a:t>
            </a:r>
            <a:r>
              <a:rPr lang="de-DE" sz="1600" b="0" kern="0" dirty="0" err="1" smtClean="0">
                <a:solidFill>
                  <a:srgbClr val="B4E3ED">
                    <a:lumMod val="25000"/>
                  </a:srgbClr>
                </a:solidFill>
                <a:latin typeface="Arial"/>
              </a:rPr>
              <a:t>Partnership</a:t>
            </a:r>
            <a:r>
              <a:rPr lang="de-DE" sz="1600" b="0" kern="0" dirty="0" smtClean="0">
                <a:solidFill>
                  <a:srgbClr val="B4E3ED">
                    <a:lumMod val="25000"/>
                  </a:srgbClr>
                </a:solidFill>
                <a:latin typeface="Arial"/>
              </a:rPr>
              <a:t> /  IKI NDC Support Cluster</a:t>
            </a:r>
          </a:p>
        </p:txBody>
      </p:sp>
      <p:sp>
        <p:nvSpPr>
          <p:cNvPr id="9" name="Textfeld 8"/>
          <p:cNvSpPr txBox="1"/>
          <p:nvPr/>
        </p:nvSpPr>
        <p:spPr>
          <a:xfrm>
            <a:off x="8035892" y="2763533"/>
            <a:ext cx="777185" cy="338554"/>
          </a:xfrm>
          <a:prstGeom prst="rect">
            <a:avLst/>
          </a:prstGeom>
          <a:noFill/>
        </p:spPr>
        <p:txBody>
          <a:bodyPr wrap="square" rtlCol="0">
            <a:spAutoFit/>
          </a:bodyPr>
          <a:lstStyle/>
          <a:p>
            <a:pPr eaLnBrk="1" hangingPunct="1">
              <a:spcBef>
                <a:spcPts val="400"/>
              </a:spcBef>
              <a:spcAft>
                <a:spcPts val="800"/>
              </a:spcAft>
              <a:buClr>
                <a:srgbClr val="C80F0F"/>
              </a:buClr>
              <a:tabLst>
                <a:tab pos="2190750" algn="l"/>
              </a:tabLst>
            </a:pPr>
            <a:r>
              <a:rPr lang="de-DE" sz="1600" kern="0" dirty="0" smtClean="0">
                <a:solidFill>
                  <a:srgbClr val="B4E3ED">
                    <a:lumMod val="25000"/>
                  </a:srgbClr>
                </a:solidFill>
                <a:latin typeface="Arial"/>
              </a:rPr>
              <a:t>2017</a:t>
            </a:r>
          </a:p>
        </p:txBody>
      </p:sp>
      <p:sp>
        <p:nvSpPr>
          <p:cNvPr id="10" name="Ellipse 9"/>
          <p:cNvSpPr/>
          <p:nvPr/>
        </p:nvSpPr>
        <p:spPr>
          <a:xfrm>
            <a:off x="7056109" y="2659828"/>
            <a:ext cx="788844" cy="84651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Textfeld 7"/>
          <p:cNvSpPr txBox="1"/>
          <p:nvPr/>
        </p:nvSpPr>
        <p:spPr>
          <a:xfrm>
            <a:off x="4205531" y="1934052"/>
            <a:ext cx="2069822" cy="984885"/>
          </a:xfrm>
          <a:prstGeom prst="rect">
            <a:avLst/>
          </a:prstGeom>
          <a:noFill/>
        </p:spPr>
        <p:txBody>
          <a:bodyPr wrap="square" rtlCol="0">
            <a:spAutoFit/>
          </a:bodyPr>
          <a:lstStyle/>
          <a:p>
            <a:pPr algn="r" eaLnBrk="1" hangingPunct="1">
              <a:spcBef>
                <a:spcPts val="400"/>
              </a:spcBef>
              <a:spcAft>
                <a:spcPts val="800"/>
              </a:spcAft>
              <a:buClr>
                <a:srgbClr val="C80F0F"/>
              </a:buClr>
              <a:tabLst>
                <a:tab pos="2190750" algn="l"/>
              </a:tabLst>
            </a:pPr>
            <a:r>
              <a:rPr lang="de-DE" sz="1600" b="0" kern="0" dirty="0" smtClean="0">
                <a:solidFill>
                  <a:srgbClr val="B4E3ED">
                    <a:lumMod val="25000"/>
                  </a:srgbClr>
                </a:solidFill>
                <a:latin typeface="Arial"/>
              </a:rPr>
              <a:t>Support INDC </a:t>
            </a:r>
            <a:r>
              <a:rPr lang="de-DE" sz="1600" b="0" kern="0" dirty="0">
                <a:solidFill>
                  <a:srgbClr val="B4E3ED">
                    <a:lumMod val="25000"/>
                  </a:srgbClr>
                </a:solidFill>
                <a:latin typeface="Arial"/>
              </a:rPr>
              <a:t>D</a:t>
            </a:r>
            <a:r>
              <a:rPr lang="de-DE" sz="1600" b="0" kern="0" dirty="0" smtClean="0">
                <a:solidFill>
                  <a:srgbClr val="B4E3ED">
                    <a:lumMod val="25000"/>
                  </a:srgbClr>
                </a:solidFill>
                <a:latin typeface="Arial"/>
              </a:rPr>
              <a:t>evelopment</a:t>
            </a:r>
          </a:p>
          <a:p>
            <a:pPr algn="r" eaLnBrk="1" hangingPunct="1">
              <a:spcBef>
                <a:spcPts val="400"/>
              </a:spcBef>
              <a:spcAft>
                <a:spcPts val="800"/>
              </a:spcAft>
              <a:buClr>
                <a:srgbClr val="C80F0F"/>
              </a:buClr>
              <a:tabLst>
                <a:tab pos="2190750" algn="l"/>
              </a:tabLst>
            </a:pPr>
            <a:r>
              <a:rPr lang="de-DE" sz="1600" kern="0" dirty="0" smtClean="0">
                <a:solidFill>
                  <a:srgbClr val="B4E3ED">
                    <a:lumMod val="25000"/>
                  </a:srgbClr>
                </a:solidFill>
                <a:latin typeface="Arial"/>
              </a:rPr>
              <a:t>2014/2015</a:t>
            </a:r>
            <a:endParaRPr lang="de-DE" sz="1600" kern="0" dirty="0">
              <a:solidFill>
                <a:srgbClr val="B4E3ED">
                  <a:lumMod val="25000"/>
                </a:srgbClr>
              </a:solidFill>
              <a:latin typeface="Arial"/>
            </a:endParaRPr>
          </a:p>
        </p:txBody>
      </p:sp>
      <p:sp>
        <p:nvSpPr>
          <p:cNvPr id="11" name="Ellipse 10"/>
          <p:cNvSpPr/>
          <p:nvPr/>
        </p:nvSpPr>
        <p:spPr>
          <a:xfrm>
            <a:off x="5948978" y="2959889"/>
            <a:ext cx="652751" cy="64392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itel 1"/>
          <p:cNvSpPr>
            <a:spLocks noGrp="1"/>
          </p:cNvSpPr>
          <p:nvPr>
            <p:ph type="title"/>
          </p:nvPr>
        </p:nvSpPr>
        <p:spPr>
          <a:xfrm>
            <a:off x="524210" y="1174235"/>
            <a:ext cx="7776000" cy="816489"/>
          </a:xfrm>
        </p:spPr>
        <p:txBody>
          <a:bodyPr/>
          <a:lstStyle/>
          <a:p>
            <a:r>
              <a:rPr lang="en-GB" dirty="0" smtClean="0"/>
              <a:t>From its Establishment… </a:t>
            </a:r>
            <a:br>
              <a:rPr lang="en-GB" dirty="0" smtClean="0"/>
            </a:br>
            <a:r>
              <a:rPr lang="en-GB" dirty="0" smtClean="0"/>
              <a:t>Until Today…</a:t>
            </a:r>
            <a:endParaRPr lang="en-GB" dirty="0"/>
          </a:p>
        </p:txBody>
      </p:sp>
    </p:spTree>
    <p:extLst>
      <p:ext uri="{BB962C8B-B14F-4D97-AF65-F5344CB8AC3E}">
        <p14:creationId xmlns:p14="http://schemas.microsoft.com/office/powerpoint/2010/main" val="1154565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D9A6D1B4-664F-4167-AB2D-81D26A11A4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71773AA3-AC68-4FDB-9F16-99064E8703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2FDC91B4-2195-4C62-93BB-BB64319223F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F35497C1-00D4-4056-A29E-1FD4C5F65B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47C62411-50A3-444F-949D-46417AED76E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graphicEl>
                                              <a:dgm id="{C5B82D8D-4C6B-4A0E-91EC-44DA6097C4F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graphicEl>
                                              <a:dgm id="{38F050F1-E2A7-4FBD-BB36-100562E449D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graphicEl>
                                              <a:dgm id="{69C4DF38-4E5F-4684-9CA6-3DA19502A0F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P spid="18"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bgerundetes Rechteck 50"/>
          <p:cNvSpPr/>
          <p:nvPr/>
        </p:nvSpPr>
        <p:spPr bwMode="auto">
          <a:xfrm>
            <a:off x="656495" y="2075296"/>
            <a:ext cx="8147535" cy="2424458"/>
          </a:xfrm>
          <a:prstGeom prst="roundRect">
            <a:avLst/>
          </a:prstGeom>
          <a:solidFill>
            <a:srgbClr val="DDE3E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29" name="Textfeld 28"/>
          <p:cNvSpPr txBox="1"/>
          <p:nvPr/>
        </p:nvSpPr>
        <p:spPr>
          <a:xfrm rot="19758496">
            <a:off x="623201" y="2838856"/>
            <a:ext cx="2519622" cy="369332"/>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r>
              <a:rPr lang="de-DE" sz="1800" dirty="0" smtClean="0"/>
              <a:t>Call </a:t>
            </a:r>
            <a:r>
              <a:rPr lang="de-DE" sz="1800" dirty="0" err="1" smtClean="0"/>
              <a:t>for</a:t>
            </a:r>
            <a:r>
              <a:rPr lang="de-DE" sz="1800" dirty="0" smtClean="0"/>
              <a:t> </a:t>
            </a:r>
            <a:r>
              <a:rPr lang="de-DE" sz="1800" dirty="0" err="1" smtClean="0"/>
              <a:t>proposals</a:t>
            </a:r>
            <a:endParaRPr lang="de-DE" sz="1800" dirty="0"/>
          </a:p>
        </p:txBody>
      </p:sp>
      <p:sp>
        <p:nvSpPr>
          <p:cNvPr id="4" name="Datumsplatzhalter 3"/>
          <p:cNvSpPr>
            <a:spLocks noGrp="1"/>
          </p:cNvSpPr>
          <p:nvPr>
            <p:ph type="dt" sz="half" idx="11"/>
          </p:nvPr>
        </p:nvSpPr>
        <p:spPr/>
        <p:txBody>
          <a:bodyPr/>
          <a:lstStyle/>
          <a:p>
            <a:fld id="{741422C9-DCB8-4990-93AB-69FCFA46B6C8}" type="datetime1">
              <a:rPr lang="de-DE" smtClean="0">
                <a:solidFill>
                  <a:srgbClr val="B4E3ED">
                    <a:lumMod val="25000"/>
                  </a:srgbClr>
                </a:solidFill>
              </a:rPr>
              <a:pPr/>
              <a:t>18.10.17</a:t>
            </a:fld>
            <a:endParaRPr lang="de-DE">
              <a:solidFill>
                <a:srgbClr val="B4E3ED">
                  <a:lumMod val="25000"/>
                </a:srgbClr>
              </a:solidFill>
            </a:endParaRPr>
          </a:p>
        </p:txBody>
      </p:sp>
      <p:cxnSp>
        <p:nvCxnSpPr>
          <p:cNvPr id="5" name="Gerade Verbindung mit Pfeil 4"/>
          <p:cNvCxnSpPr/>
          <p:nvPr/>
        </p:nvCxnSpPr>
        <p:spPr bwMode="auto">
          <a:xfrm>
            <a:off x="876755" y="4131903"/>
            <a:ext cx="3403123" cy="2386"/>
          </a:xfrm>
          <a:prstGeom prst="straightConnector1">
            <a:avLst/>
          </a:prstGeom>
          <a:solidFill>
            <a:schemeClr val="accent1"/>
          </a:solidFill>
          <a:ln w="76200" cap="flat" cmpd="sng" algn="ctr">
            <a:solidFill>
              <a:schemeClr val="accent2"/>
            </a:solidFill>
            <a:prstDash val="solid"/>
            <a:round/>
            <a:headEnd type="none" w="med" len="med"/>
            <a:tailEnd type="arrow"/>
          </a:ln>
          <a:effectLst/>
        </p:spPr>
      </p:cxnSp>
      <p:cxnSp>
        <p:nvCxnSpPr>
          <p:cNvPr id="18" name="Gerade Verbindung mit Pfeil 17"/>
          <p:cNvCxnSpPr/>
          <p:nvPr/>
        </p:nvCxnSpPr>
        <p:spPr bwMode="auto">
          <a:xfrm>
            <a:off x="4514307" y="4122831"/>
            <a:ext cx="3221953" cy="11458"/>
          </a:xfrm>
          <a:prstGeom prst="straightConnector1">
            <a:avLst/>
          </a:prstGeom>
          <a:solidFill>
            <a:schemeClr val="accent1"/>
          </a:solidFill>
          <a:ln w="76200" cap="flat" cmpd="sng" algn="ctr">
            <a:solidFill>
              <a:schemeClr val="accent2"/>
            </a:solidFill>
            <a:prstDash val="solid"/>
            <a:round/>
            <a:headEnd type="none" w="med" len="med"/>
            <a:tailEnd type="arrow"/>
          </a:ln>
          <a:effectLst/>
        </p:spPr>
      </p:cxnSp>
      <p:cxnSp>
        <p:nvCxnSpPr>
          <p:cNvPr id="25" name="Gerade Verbindung mit Pfeil 24"/>
          <p:cNvCxnSpPr/>
          <p:nvPr/>
        </p:nvCxnSpPr>
        <p:spPr bwMode="auto">
          <a:xfrm>
            <a:off x="7924802" y="4131907"/>
            <a:ext cx="625052" cy="0"/>
          </a:xfrm>
          <a:prstGeom prst="straightConnector1">
            <a:avLst/>
          </a:prstGeom>
          <a:solidFill>
            <a:schemeClr val="accent1"/>
          </a:solidFill>
          <a:ln w="76200" cap="flat" cmpd="sng" algn="ctr">
            <a:solidFill>
              <a:schemeClr val="accent2"/>
            </a:solidFill>
            <a:prstDash val="sysDot"/>
            <a:round/>
            <a:headEnd type="none" w="med" len="med"/>
            <a:tailEnd type="arrow"/>
          </a:ln>
          <a:effectLst/>
        </p:spPr>
      </p:cxnSp>
      <p:sp>
        <p:nvSpPr>
          <p:cNvPr id="28" name="Ellipse 27"/>
          <p:cNvSpPr/>
          <p:nvPr/>
        </p:nvSpPr>
        <p:spPr bwMode="auto">
          <a:xfrm>
            <a:off x="826338" y="3999493"/>
            <a:ext cx="242931" cy="240549"/>
          </a:xfrm>
          <a:prstGeom prst="ellipse">
            <a:avLst/>
          </a:prstGeom>
          <a:solidFill>
            <a:schemeClr val="bg1"/>
          </a:solidFill>
          <a:ln w="571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2" name="Textfeld 31"/>
          <p:cNvSpPr txBox="1"/>
          <p:nvPr/>
        </p:nvSpPr>
        <p:spPr>
          <a:xfrm>
            <a:off x="526093" y="5215661"/>
            <a:ext cx="1524428" cy="830997"/>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pPr algn="ctr"/>
            <a:r>
              <a:rPr lang="de-DE" sz="1600" dirty="0" smtClean="0"/>
              <a:t>Submission       </a:t>
            </a:r>
            <a:r>
              <a:rPr lang="de-DE" sz="1600" dirty="0" err="1" smtClean="0"/>
              <a:t>of</a:t>
            </a:r>
            <a:r>
              <a:rPr lang="de-DE" sz="1600" dirty="0" smtClean="0"/>
              <a:t> </a:t>
            </a:r>
            <a:r>
              <a:rPr lang="de-DE" sz="1600" dirty="0" err="1"/>
              <a:t>project</a:t>
            </a:r>
            <a:r>
              <a:rPr lang="de-DE" sz="1600" dirty="0"/>
              <a:t> </a:t>
            </a:r>
            <a:r>
              <a:rPr lang="de-DE" sz="1600" dirty="0" err="1"/>
              <a:t>outlines</a:t>
            </a:r>
            <a:endParaRPr lang="de-DE" sz="1600" dirty="0"/>
          </a:p>
        </p:txBody>
      </p:sp>
      <p:sp>
        <p:nvSpPr>
          <p:cNvPr id="33" name="Textfeld 32"/>
          <p:cNvSpPr txBox="1"/>
          <p:nvPr/>
        </p:nvSpPr>
        <p:spPr>
          <a:xfrm rot="19758496">
            <a:off x="2209918" y="2832052"/>
            <a:ext cx="1826141" cy="646331"/>
          </a:xfrm>
          <a:prstGeom prst="rect">
            <a:avLst/>
          </a:prstGeom>
          <a:noFill/>
          <a:ln>
            <a:noFill/>
          </a:ln>
        </p:spPr>
        <p:txBody>
          <a:bodyPr wrap="none" rtlCol="0">
            <a:spAutoFit/>
          </a:bodyPr>
          <a:lstStyle>
            <a:defPPr>
              <a:defRPr lang="de-DE"/>
            </a:defPPr>
            <a:lvl1pPr>
              <a:defRPr sz="1400">
                <a:solidFill>
                  <a:schemeClr val="accent2">
                    <a:lumMod val="75000"/>
                  </a:schemeClr>
                </a:solidFill>
              </a:defRPr>
            </a:lvl1pPr>
          </a:lstStyle>
          <a:p>
            <a:pPr lvl="0"/>
            <a:r>
              <a:rPr lang="en-US" sz="1800" dirty="0" smtClean="0"/>
              <a:t>Evaluation and</a:t>
            </a:r>
          </a:p>
          <a:p>
            <a:pPr lvl="0"/>
            <a:r>
              <a:rPr lang="en-US" sz="1800" dirty="0" smtClean="0"/>
              <a:t>pre-selection</a:t>
            </a:r>
            <a:endParaRPr lang="de-DE" sz="1800" dirty="0"/>
          </a:p>
        </p:txBody>
      </p:sp>
      <p:sp>
        <p:nvSpPr>
          <p:cNvPr id="34" name="Textfeld 33"/>
          <p:cNvSpPr txBox="1"/>
          <p:nvPr/>
        </p:nvSpPr>
        <p:spPr>
          <a:xfrm rot="19758496">
            <a:off x="3840360" y="2867103"/>
            <a:ext cx="1813317" cy="923330"/>
          </a:xfrm>
          <a:prstGeom prst="rect">
            <a:avLst/>
          </a:prstGeom>
          <a:noFill/>
          <a:ln>
            <a:noFill/>
          </a:ln>
        </p:spPr>
        <p:txBody>
          <a:bodyPr wrap="none" rtlCol="0">
            <a:spAutoFit/>
          </a:bodyPr>
          <a:lstStyle>
            <a:defPPr>
              <a:defRPr lang="de-DE"/>
            </a:defPPr>
            <a:lvl1pPr>
              <a:defRPr sz="1400">
                <a:solidFill>
                  <a:schemeClr val="accent2">
                    <a:lumMod val="75000"/>
                  </a:schemeClr>
                </a:solidFill>
              </a:defRPr>
            </a:lvl1pPr>
          </a:lstStyle>
          <a:p>
            <a:pPr lvl="0"/>
            <a:r>
              <a:rPr lang="en-US" sz="1800" dirty="0" smtClean="0"/>
              <a:t>Call </a:t>
            </a:r>
            <a:r>
              <a:rPr lang="en-US" sz="1800" dirty="0"/>
              <a:t>for formal </a:t>
            </a:r>
            <a:endParaRPr lang="en-US" sz="1800" dirty="0" smtClean="0"/>
          </a:p>
          <a:p>
            <a:pPr lvl="0"/>
            <a:r>
              <a:rPr lang="en-US" sz="1800" dirty="0" smtClean="0"/>
              <a:t>application </a:t>
            </a:r>
            <a:endParaRPr lang="en-US" sz="1800" dirty="0"/>
          </a:p>
          <a:p>
            <a:endParaRPr lang="de-DE" sz="1800" dirty="0"/>
          </a:p>
        </p:txBody>
      </p:sp>
      <p:sp>
        <p:nvSpPr>
          <p:cNvPr id="38" name="Textfeld 37"/>
          <p:cNvSpPr txBox="1"/>
          <p:nvPr/>
        </p:nvSpPr>
        <p:spPr>
          <a:xfrm rot="19758496">
            <a:off x="5817234" y="2840721"/>
            <a:ext cx="2770233" cy="369332"/>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r>
              <a:rPr lang="de-DE" sz="1800" dirty="0" smtClean="0"/>
              <a:t>Assessment</a:t>
            </a:r>
            <a:endParaRPr lang="de-DE" sz="1800" dirty="0"/>
          </a:p>
        </p:txBody>
      </p:sp>
      <p:sp>
        <p:nvSpPr>
          <p:cNvPr id="39" name="Textfeld 38"/>
          <p:cNvSpPr txBox="1"/>
          <p:nvPr/>
        </p:nvSpPr>
        <p:spPr>
          <a:xfrm rot="19758496">
            <a:off x="7137372" y="3058704"/>
            <a:ext cx="1578132" cy="369332"/>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r>
              <a:rPr lang="de-DE" sz="1800" dirty="0" err="1" smtClean="0"/>
              <a:t>Approval</a:t>
            </a:r>
            <a:endParaRPr lang="de-DE" sz="1800" dirty="0"/>
          </a:p>
        </p:txBody>
      </p:sp>
      <p:sp>
        <p:nvSpPr>
          <p:cNvPr id="15" name="Textfeld 14"/>
          <p:cNvSpPr txBox="1"/>
          <p:nvPr/>
        </p:nvSpPr>
        <p:spPr>
          <a:xfrm>
            <a:off x="2206646" y="3949623"/>
            <a:ext cx="864404" cy="369332"/>
          </a:xfrm>
          <a:prstGeom prst="rect">
            <a:avLst/>
          </a:prstGeom>
          <a:solidFill>
            <a:srgbClr val="DDE3E7"/>
          </a:solidFill>
          <a:ln>
            <a:noFill/>
          </a:ln>
        </p:spPr>
        <p:txBody>
          <a:bodyPr wrap="none" rtlCol="0">
            <a:spAutoFit/>
          </a:bodyPr>
          <a:lstStyle/>
          <a:p>
            <a:r>
              <a:rPr lang="de-DE" sz="1800" dirty="0" smtClean="0">
                <a:solidFill>
                  <a:schemeClr val="accent2">
                    <a:lumMod val="75000"/>
                  </a:schemeClr>
                </a:solidFill>
              </a:rPr>
              <a:t>Year 1</a:t>
            </a:r>
          </a:p>
        </p:txBody>
      </p:sp>
      <p:sp>
        <p:nvSpPr>
          <p:cNvPr id="16" name="Textfeld 15"/>
          <p:cNvSpPr txBox="1"/>
          <p:nvPr/>
        </p:nvSpPr>
        <p:spPr>
          <a:xfrm>
            <a:off x="5721257" y="3949622"/>
            <a:ext cx="864404" cy="369332"/>
          </a:xfrm>
          <a:prstGeom prst="rect">
            <a:avLst/>
          </a:prstGeom>
          <a:solidFill>
            <a:srgbClr val="DDE3E7"/>
          </a:solidFill>
          <a:ln>
            <a:noFill/>
          </a:ln>
        </p:spPr>
        <p:txBody>
          <a:bodyPr wrap="none" rtlCol="0">
            <a:spAutoFit/>
          </a:bodyPr>
          <a:lstStyle/>
          <a:p>
            <a:r>
              <a:rPr lang="de-DE" sz="1800" dirty="0" smtClean="0">
                <a:solidFill>
                  <a:schemeClr val="accent2">
                    <a:lumMod val="75000"/>
                  </a:schemeClr>
                </a:solidFill>
              </a:rPr>
              <a:t>Year 2</a:t>
            </a:r>
          </a:p>
        </p:txBody>
      </p:sp>
      <p:sp>
        <p:nvSpPr>
          <p:cNvPr id="46" name="Textfeld 45"/>
          <p:cNvSpPr txBox="1"/>
          <p:nvPr/>
        </p:nvSpPr>
        <p:spPr>
          <a:xfrm>
            <a:off x="7670043" y="5274000"/>
            <a:ext cx="1281434" cy="584775"/>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r>
              <a:rPr lang="de-DE" sz="1600" dirty="0" err="1" smtClean="0"/>
              <a:t>Implemen-tation</a:t>
            </a:r>
            <a:endParaRPr lang="de-DE" sz="1600" dirty="0"/>
          </a:p>
        </p:txBody>
      </p:sp>
      <p:sp>
        <p:nvSpPr>
          <p:cNvPr id="3" name="Legende mit Pfeil nach oben 2"/>
          <p:cNvSpPr/>
          <p:nvPr/>
        </p:nvSpPr>
        <p:spPr bwMode="auto">
          <a:xfrm>
            <a:off x="707501" y="4499754"/>
            <a:ext cx="1175511" cy="1818984"/>
          </a:xfrm>
          <a:prstGeom prst="upArrowCallout">
            <a:avLst/>
          </a:prstGeom>
          <a:noFill/>
          <a:ln w="571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1" name="Textfeld 30"/>
          <p:cNvSpPr txBox="1"/>
          <p:nvPr/>
        </p:nvSpPr>
        <p:spPr>
          <a:xfrm>
            <a:off x="4107750" y="5223064"/>
            <a:ext cx="1656539" cy="830997"/>
          </a:xfrm>
          <a:prstGeom prst="rect">
            <a:avLst/>
          </a:prstGeom>
          <a:noFill/>
          <a:ln>
            <a:noFill/>
          </a:ln>
        </p:spPr>
        <p:txBody>
          <a:bodyPr wrap="square" rtlCol="0">
            <a:spAutoFit/>
          </a:bodyPr>
          <a:lstStyle>
            <a:defPPr>
              <a:defRPr lang="de-DE"/>
            </a:defPPr>
            <a:lvl1pPr>
              <a:defRPr sz="1400">
                <a:solidFill>
                  <a:schemeClr val="accent2">
                    <a:lumMod val="75000"/>
                  </a:schemeClr>
                </a:solidFill>
              </a:defRPr>
            </a:lvl1pPr>
          </a:lstStyle>
          <a:p>
            <a:pPr algn="ctr"/>
            <a:r>
              <a:rPr lang="de-DE" sz="1600" dirty="0"/>
              <a:t>Submission </a:t>
            </a:r>
            <a:r>
              <a:rPr lang="de-DE" sz="1600" dirty="0" smtClean="0"/>
              <a:t>   </a:t>
            </a:r>
            <a:r>
              <a:rPr lang="de-DE" sz="1600" dirty="0" err="1" smtClean="0"/>
              <a:t>of</a:t>
            </a:r>
            <a:r>
              <a:rPr lang="de-DE" sz="1600" dirty="0" smtClean="0"/>
              <a:t> </a:t>
            </a:r>
            <a:r>
              <a:rPr lang="de-DE" sz="1600" dirty="0" err="1"/>
              <a:t>project</a:t>
            </a:r>
            <a:r>
              <a:rPr lang="de-DE" sz="1600" dirty="0"/>
              <a:t> </a:t>
            </a:r>
            <a:r>
              <a:rPr lang="de-DE" sz="1600" dirty="0" err="1"/>
              <a:t>applications</a:t>
            </a:r>
            <a:endParaRPr lang="de-DE" sz="1600" dirty="0"/>
          </a:p>
        </p:txBody>
      </p:sp>
      <p:sp>
        <p:nvSpPr>
          <p:cNvPr id="40" name="Legende mit Pfeil nach oben 39"/>
          <p:cNvSpPr/>
          <p:nvPr/>
        </p:nvSpPr>
        <p:spPr bwMode="auto">
          <a:xfrm>
            <a:off x="4128739" y="4507157"/>
            <a:ext cx="1624792" cy="1818984"/>
          </a:xfrm>
          <a:prstGeom prst="upArrowCallout">
            <a:avLst/>
          </a:prstGeom>
          <a:noFill/>
          <a:ln w="571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6" name="Gestreifter Pfeil nach rechts 5"/>
          <p:cNvSpPr/>
          <p:nvPr/>
        </p:nvSpPr>
        <p:spPr bwMode="auto">
          <a:xfrm>
            <a:off x="7440460" y="4825511"/>
            <a:ext cx="1562863" cy="1467368"/>
          </a:xfrm>
          <a:prstGeom prst="stripedRightArrow">
            <a:avLst/>
          </a:prstGeom>
          <a:noFill/>
          <a:ln w="571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800" b="0" dirty="0" err="1">
              <a:solidFill>
                <a:schemeClr val="tx2"/>
              </a:solidFill>
            </a:endParaRPr>
          </a:p>
        </p:txBody>
      </p:sp>
      <p:sp>
        <p:nvSpPr>
          <p:cNvPr id="24" name="Titel 1"/>
          <p:cNvSpPr>
            <a:spLocks noGrp="1"/>
          </p:cNvSpPr>
          <p:nvPr>
            <p:ph type="title"/>
          </p:nvPr>
        </p:nvSpPr>
        <p:spPr>
          <a:xfrm>
            <a:off x="684000" y="1174236"/>
            <a:ext cx="7776000" cy="617928"/>
          </a:xfrm>
        </p:spPr>
        <p:txBody>
          <a:bodyPr/>
          <a:lstStyle/>
          <a:p>
            <a:r>
              <a:rPr lang="de-DE" altLang="de-DE" dirty="0" smtClean="0">
                <a:solidFill>
                  <a:srgbClr val="026FA8"/>
                </a:solidFill>
                <a:latin typeface="Arial" charset="0"/>
                <a:cs typeface="Arial" charset="0"/>
              </a:rPr>
              <a:t>IKI Project </a:t>
            </a:r>
            <a:r>
              <a:rPr lang="de-DE" altLang="de-DE" dirty="0" err="1" smtClean="0">
                <a:solidFill>
                  <a:srgbClr val="026FA8"/>
                </a:solidFill>
                <a:latin typeface="Arial" charset="0"/>
                <a:cs typeface="Arial" charset="0"/>
              </a:rPr>
              <a:t>Selection</a:t>
            </a:r>
            <a:r>
              <a:rPr lang="de-DE" altLang="de-DE" dirty="0" smtClean="0">
                <a:solidFill>
                  <a:srgbClr val="026FA8"/>
                </a:solidFill>
                <a:latin typeface="Arial" charset="0"/>
                <a:cs typeface="Arial" charset="0"/>
              </a:rPr>
              <a:t> </a:t>
            </a:r>
            <a:r>
              <a:rPr lang="de-DE" altLang="de-DE" dirty="0" err="1" smtClean="0">
                <a:solidFill>
                  <a:srgbClr val="026FA8"/>
                </a:solidFill>
                <a:latin typeface="Arial" charset="0"/>
                <a:cs typeface="Arial" charset="0"/>
              </a:rPr>
              <a:t>Process</a:t>
            </a:r>
            <a:r>
              <a:rPr lang="de-DE" altLang="de-DE" dirty="0" smtClean="0">
                <a:solidFill>
                  <a:srgbClr val="026FA8"/>
                </a:solidFill>
                <a:latin typeface="Arial" charset="0"/>
                <a:cs typeface="Arial" charset="0"/>
              </a:rPr>
              <a:t> </a:t>
            </a:r>
            <a:endParaRPr lang="de-DE" dirty="0">
              <a:solidFill>
                <a:srgbClr val="026FA8"/>
              </a:solidFill>
            </a:endParaRPr>
          </a:p>
        </p:txBody>
      </p:sp>
    </p:spTree>
    <p:extLst>
      <p:ext uri="{BB962C8B-B14F-4D97-AF65-F5344CB8AC3E}">
        <p14:creationId xmlns:p14="http://schemas.microsoft.com/office/powerpoint/2010/main" val="2324400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741422C9-DCB8-4990-93AB-69FCFA46B6C8}" type="datetime1">
              <a:rPr lang="en-GB" smtClean="0">
                <a:solidFill>
                  <a:srgbClr val="B4E3ED">
                    <a:lumMod val="25000"/>
                  </a:srgbClr>
                </a:solidFill>
              </a:rPr>
              <a:pPr/>
              <a:t>18/10/2017</a:t>
            </a:fld>
            <a:endParaRPr lang="en-GB">
              <a:solidFill>
                <a:srgbClr val="B4E3ED">
                  <a:lumMod val="25000"/>
                </a:srgbClr>
              </a:solidFill>
            </a:endParaRPr>
          </a:p>
        </p:txBody>
      </p:sp>
      <p:sp>
        <p:nvSpPr>
          <p:cNvPr id="34" name="Flussdiagramm: Prozess 33"/>
          <p:cNvSpPr/>
          <p:nvPr/>
        </p:nvSpPr>
        <p:spPr bwMode="auto">
          <a:xfrm>
            <a:off x="2457701" y="5131473"/>
            <a:ext cx="3865800" cy="275023"/>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smtClean="0">
                <a:solidFill>
                  <a:schemeClr val="bg1"/>
                </a:solidFill>
              </a:rPr>
              <a:t>Ownership</a:t>
            </a:r>
            <a:endParaRPr lang="de-DE" sz="1200" b="0" dirty="0">
              <a:solidFill>
                <a:schemeClr val="tx2"/>
              </a:solidFill>
            </a:endParaRPr>
          </a:p>
        </p:txBody>
      </p:sp>
      <p:sp>
        <p:nvSpPr>
          <p:cNvPr id="35" name="Flussdiagramm: Prozess 34"/>
          <p:cNvSpPr/>
          <p:nvPr/>
        </p:nvSpPr>
        <p:spPr bwMode="auto">
          <a:xfrm rot="16200000">
            <a:off x="4125907" y="3751053"/>
            <a:ext cx="2242377" cy="500645"/>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Multiplier </a:t>
            </a:r>
            <a:r>
              <a:rPr lang="de-DE" sz="1200" dirty="0" err="1" smtClean="0">
                <a:solidFill>
                  <a:schemeClr val="bg1"/>
                </a:solidFill>
              </a:rPr>
              <a:t>Effect</a:t>
            </a:r>
            <a:r>
              <a:rPr lang="de-DE" sz="1200" dirty="0" smtClean="0">
                <a:solidFill>
                  <a:schemeClr val="bg1"/>
                </a:solidFill>
              </a:rPr>
              <a:t> </a:t>
            </a:r>
            <a:endParaRPr lang="de-DE" sz="1200" dirty="0">
              <a:solidFill>
                <a:schemeClr val="bg1"/>
              </a:solidFill>
            </a:endParaRPr>
          </a:p>
        </p:txBody>
      </p:sp>
      <p:sp>
        <p:nvSpPr>
          <p:cNvPr id="36" name="Flussdiagramm: Prozess 35"/>
          <p:cNvSpPr/>
          <p:nvPr/>
        </p:nvSpPr>
        <p:spPr bwMode="auto">
          <a:xfrm rot="16200000">
            <a:off x="3291627" y="3753981"/>
            <a:ext cx="2242377" cy="500645"/>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err="1">
                <a:solidFill>
                  <a:schemeClr val="bg1"/>
                </a:solidFill>
              </a:rPr>
              <a:t>Relevance</a:t>
            </a:r>
            <a:r>
              <a:rPr lang="de-DE" sz="1200" dirty="0">
                <a:solidFill>
                  <a:schemeClr val="bg1"/>
                </a:solidFill>
              </a:rPr>
              <a:t> </a:t>
            </a:r>
            <a:r>
              <a:rPr lang="de-DE" sz="1200" dirty="0" err="1">
                <a:solidFill>
                  <a:schemeClr val="bg1"/>
                </a:solidFill>
              </a:rPr>
              <a:t>for</a:t>
            </a:r>
            <a:r>
              <a:rPr lang="de-DE" sz="1200" dirty="0">
                <a:solidFill>
                  <a:schemeClr val="bg1"/>
                </a:solidFill>
              </a:rPr>
              <a:t> </a:t>
            </a:r>
            <a:r>
              <a:rPr lang="de-DE" sz="1200" dirty="0" err="1" smtClean="0">
                <a:solidFill>
                  <a:schemeClr val="bg1"/>
                </a:solidFill>
              </a:rPr>
              <a:t>Negotiations</a:t>
            </a:r>
            <a:endParaRPr lang="de-DE" sz="1200" dirty="0">
              <a:solidFill>
                <a:schemeClr val="bg1"/>
              </a:solidFill>
            </a:endParaRPr>
          </a:p>
        </p:txBody>
      </p:sp>
      <p:sp>
        <p:nvSpPr>
          <p:cNvPr id="37" name="Flussdiagramm: Prozess 36"/>
          <p:cNvSpPr/>
          <p:nvPr/>
        </p:nvSpPr>
        <p:spPr bwMode="auto">
          <a:xfrm rot="16200000">
            <a:off x="1624061" y="3755018"/>
            <a:ext cx="2242375" cy="500645"/>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Transformative </a:t>
            </a:r>
            <a:r>
              <a:rPr lang="de-DE" sz="1200" dirty="0" smtClean="0">
                <a:solidFill>
                  <a:schemeClr val="bg1"/>
                </a:solidFill>
              </a:rPr>
              <a:t>Change</a:t>
            </a:r>
            <a:endParaRPr lang="de-DE" sz="1200" dirty="0">
              <a:solidFill>
                <a:schemeClr val="bg1"/>
              </a:solidFill>
            </a:endParaRPr>
          </a:p>
        </p:txBody>
      </p:sp>
      <p:sp>
        <p:nvSpPr>
          <p:cNvPr id="38" name="Flussdiagramm: Prozess 37"/>
          <p:cNvSpPr/>
          <p:nvPr/>
        </p:nvSpPr>
        <p:spPr bwMode="auto">
          <a:xfrm rot="16200000">
            <a:off x="4898122" y="3749204"/>
            <a:ext cx="2242375" cy="500646"/>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err="1" smtClean="0">
                <a:solidFill>
                  <a:schemeClr val="bg1"/>
                </a:solidFill>
              </a:rPr>
              <a:t>Sustainability</a:t>
            </a:r>
            <a:endParaRPr lang="de-DE" sz="1200" dirty="0">
              <a:solidFill>
                <a:schemeClr val="bg1"/>
              </a:solidFill>
            </a:endParaRPr>
          </a:p>
        </p:txBody>
      </p:sp>
      <p:sp>
        <p:nvSpPr>
          <p:cNvPr id="41" name="Textfeld 40"/>
          <p:cNvSpPr txBox="1">
            <a:spLocks noChangeAspect="1"/>
          </p:cNvSpPr>
          <p:nvPr/>
        </p:nvSpPr>
        <p:spPr>
          <a:xfrm>
            <a:off x="3593495" y="2080231"/>
            <a:ext cx="1604499" cy="338554"/>
          </a:xfrm>
          <a:prstGeom prst="rect">
            <a:avLst/>
          </a:prstGeom>
          <a:noFill/>
        </p:spPr>
        <p:txBody>
          <a:bodyPr wrap="square" rtlCol="0">
            <a:spAutoFit/>
          </a:bodyPr>
          <a:lstStyle/>
          <a:p>
            <a:pPr algn="ctr"/>
            <a:r>
              <a:rPr lang="de-DE" sz="1600" dirty="0" smtClean="0">
                <a:solidFill>
                  <a:schemeClr val="bg1"/>
                </a:solidFill>
              </a:rPr>
              <a:t>Auswahl</a:t>
            </a:r>
          </a:p>
        </p:txBody>
      </p:sp>
      <p:sp>
        <p:nvSpPr>
          <p:cNvPr id="43" name="Flussdiagramm: Prozess 42"/>
          <p:cNvSpPr/>
          <p:nvPr/>
        </p:nvSpPr>
        <p:spPr bwMode="auto">
          <a:xfrm rot="16200000">
            <a:off x="2449825" y="3755019"/>
            <a:ext cx="2242375" cy="500645"/>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Innovation</a:t>
            </a:r>
          </a:p>
        </p:txBody>
      </p:sp>
      <p:sp>
        <p:nvSpPr>
          <p:cNvPr id="45" name="Flussdiagramm: Prozess 44"/>
          <p:cNvSpPr/>
          <p:nvPr/>
        </p:nvSpPr>
        <p:spPr bwMode="auto">
          <a:xfrm>
            <a:off x="2468539" y="2563553"/>
            <a:ext cx="3833446" cy="320601"/>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smtClean="0">
                <a:solidFill>
                  <a:schemeClr val="bg1"/>
                </a:solidFill>
              </a:rPr>
              <a:t>Ambition</a:t>
            </a:r>
            <a:endParaRPr lang="de-DE" sz="1200" dirty="0">
              <a:solidFill>
                <a:schemeClr val="bg1"/>
              </a:solidFill>
            </a:endParaRPr>
          </a:p>
        </p:txBody>
      </p:sp>
      <p:sp>
        <p:nvSpPr>
          <p:cNvPr id="18" name="Flussdiagramm: Prozess 17"/>
          <p:cNvSpPr/>
          <p:nvPr/>
        </p:nvSpPr>
        <p:spPr bwMode="auto">
          <a:xfrm>
            <a:off x="2291372" y="5413438"/>
            <a:ext cx="4207754" cy="284067"/>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a:solidFill>
                  <a:schemeClr val="bg1"/>
                </a:solidFill>
              </a:rPr>
              <a:t>ODA </a:t>
            </a:r>
            <a:r>
              <a:rPr lang="de-DE" sz="1200" dirty="0" err="1" smtClean="0">
                <a:solidFill>
                  <a:schemeClr val="bg1"/>
                </a:solidFill>
              </a:rPr>
              <a:t>Qualification</a:t>
            </a:r>
            <a:endParaRPr lang="de-DE" sz="1200" b="0" dirty="0">
              <a:solidFill>
                <a:schemeClr val="tx2"/>
              </a:solidFill>
            </a:endParaRPr>
          </a:p>
        </p:txBody>
      </p:sp>
      <p:sp>
        <p:nvSpPr>
          <p:cNvPr id="19" name="Flussdiagramm: Prozess 18"/>
          <p:cNvSpPr/>
          <p:nvPr/>
        </p:nvSpPr>
        <p:spPr bwMode="auto">
          <a:xfrm>
            <a:off x="2194553" y="5684176"/>
            <a:ext cx="4424699" cy="284067"/>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err="1">
                <a:solidFill>
                  <a:schemeClr val="bg1"/>
                </a:solidFill>
              </a:rPr>
              <a:t>Complementarity</a:t>
            </a:r>
            <a:endParaRPr lang="de-DE" sz="1200" b="0" dirty="0">
              <a:solidFill>
                <a:schemeClr val="tx2"/>
              </a:solidFill>
            </a:endParaRPr>
          </a:p>
        </p:txBody>
      </p:sp>
      <p:sp>
        <p:nvSpPr>
          <p:cNvPr id="20" name="Flussdiagramm: Prozess 19"/>
          <p:cNvSpPr/>
          <p:nvPr/>
        </p:nvSpPr>
        <p:spPr bwMode="auto">
          <a:xfrm>
            <a:off x="2108492" y="5965672"/>
            <a:ext cx="4609370" cy="284529"/>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dirty="0" smtClean="0">
                <a:solidFill>
                  <a:schemeClr val="bg1"/>
                </a:solidFill>
              </a:rPr>
              <a:t>Legal/ Business </a:t>
            </a:r>
            <a:r>
              <a:rPr lang="de-DE" sz="1200" dirty="0" err="1" smtClean="0">
                <a:solidFill>
                  <a:schemeClr val="bg1"/>
                </a:solidFill>
              </a:rPr>
              <a:t>Stability</a:t>
            </a:r>
            <a:endParaRPr lang="de-DE" sz="1200" dirty="0">
              <a:solidFill>
                <a:schemeClr val="bg1"/>
              </a:solidFill>
            </a:endParaRPr>
          </a:p>
        </p:txBody>
      </p:sp>
      <p:sp>
        <p:nvSpPr>
          <p:cNvPr id="24" name="Flussdiagramm: Prozess 23"/>
          <p:cNvSpPr/>
          <p:nvPr/>
        </p:nvSpPr>
        <p:spPr bwMode="auto">
          <a:xfrm>
            <a:off x="3797445" y="2354237"/>
            <a:ext cx="1196302" cy="198558"/>
          </a:xfrm>
          <a:prstGeom prst="flowChartProcess">
            <a:avLst/>
          </a:prstGeom>
          <a:solidFill>
            <a:schemeClr val="accent2"/>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800" dirty="0">
              <a:solidFill>
                <a:schemeClr val="bg1"/>
              </a:solidFill>
            </a:endParaRPr>
          </a:p>
        </p:txBody>
      </p:sp>
      <p:sp>
        <p:nvSpPr>
          <p:cNvPr id="17" name="Titel 1"/>
          <p:cNvSpPr>
            <a:spLocks noGrp="1"/>
          </p:cNvSpPr>
          <p:nvPr>
            <p:ph type="title"/>
          </p:nvPr>
        </p:nvSpPr>
        <p:spPr>
          <a:xfrm>
            <a:off x="684000" y="1174236"/>
            <a:ext cx="8023272" cy="617928"/>
          </a:xfrm>
        </p:spPr>
        <p:txBody>
          <a:bodyPr/>
          <a:lstStyle/>
          <a:p>
            <a:r>
              <a:rPr lang="en-GB" altLang="de-DE" dirty="0" smtClean="0">
                <a:solidFill>
                  <a:srgbClr val="026FA8"/>
                </a:solidFill>
                <a:latin typeface="Arial" charset="0"/>
                <a:cs typeface="Arial" charset="0"/>
              </a:rPr>
              <a:t>Selection Criteria and Requirements for IKI Projects</a:t>
            </a:r>
            <a:endParaRPr lang="en-GB" dirty="0">
              <a:solidFill>
                <a:srgbClr val="026FA8"/>
              </a:solidFill>
            </a:endParaRPr>
          </a:p>
        </p:txBody>
      </p:sp>
    </p:spTree>
    <p:extLst>
      <p:ext uri="{BB962C8B-B14F-4D97-AF65-F5344CB8AC3E}">
        <p14:creationId xmlns:p14="http://schemas.microsoft.com/office/powerpoint/2010/main" val="21536177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177" y="1636982"/>
            <a:ext cx="547406" cy="548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97" y="3076495"/>
            <a:ext cx="540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98" y="5419482"/>
            <a:ext cx="540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Grafik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296" y="4247989"/>
            <a:ext cx="540000" cy="5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feld 30"/>
          <p:cNvSpPr txBox="1"/>
          <p:nvPr/>
        </p:nvSpPr>
        <p:spPr>
          <a:xfrm>
            <a:off x="6737705" y="3568939"/>
            <a:ext cx="1759684" cy="430887"/>
          </a:xfrm>
          <a:prstGeom prst="rect">
            <a:avLst/>
          </a:prstGeom>
          <a:noFill/>
        </p:spPr>
        <p:txBody>
          <a:bodyPr wrap="square" rtlCol="0">
            <a:spAutoFit/>
          </a:bodyPr>
          <a:lstStyle/>
          <a:p>
            <a:r>
              <a:rPr lang="en-GB" dirty="0" smtClean="0">
                <a:solidFill>
                  <a:schemeClr val="accent6">
                    <a:lumMod val="25000"/>
                  </a:schemeClr>
                </a:solidFill>
              </a:rPr>
              <a:t>Adaptation</a:t>
            </a:r>
          </a:p>
        </p:txBody>
      </p:sp>
      <p:sp>
        <p:nvSpPr>
          <p:cNvPr id="32" name="Textfeld 31"/>
          <p:cNvSpPr txBox="1"/>
          <p:nvPr/>
        </p:nvSpPr>
        <p:spPr>
          <a:xfrm>
            <a:off x="6789336" y="4730093"/>
            <a:ext cx="1689778" cy="430887"/>
          </a:xfrm>
          <a:prstGeom prst="rect">
            <a:avLst/>
          </a:prstGeom>
          <a:noFill/>
        </p:spPr>
        <p:txBody>
          <a:bodyPr wrap="square" rtlCol="0">
            <a:spAutoFit/>
          </a:bodyPr>
          <a:lstStyle/>
          <a:p>
            <a:r>
              <a:rPr lang="en-GB" smtClean="0">
                <a:solidFill>
                  <a:schemeClr val="accent6">
                    <a:lumMod val="25000"/>
                  </a:schemeClr>
                </a:solidFill>
              </a:rPr>
              <a:t>REDD+</a:t>
            </a:r>
          </a:p>
        </p:txBody>
      </p:sp>
      <p:sp>
        <p:nvSpPr>
          <p:cNvPr id="33" name="Textfeld 32"/>
          <p:cNvSpPr txBox="1"/>
          <p:nvPr/>
        </p:nvSpPr>
        <p:spPr>
          <a:xfrm>
            <a:off x="6731255" y="5949350"/>
            <a:ext cx="1916610" cy="430887"/>
          </a:xfrm>
          <a:prstGeom prst="rect">
            <a:avLst/>
          </a:prstGeom>
          <a:noFill/>
        </p:spPr>
        <p:txBody>
          <a:bodyPr wrap="square" rtlCol="0">
            <a:spAutoFit/>
          </a:bodyPr>
          <a:lstStyle/>
          <a:p>
            <a:r>
              <a:rPr lang="en-GB" dirty="0" smtClean="0">
                <a:solidFill>
                  <a:schemeClr val="accent6">
                    <a:lumMod val="25000"/>
                  </a:schemeClr>
                </a:solidFill>
              </a:rPr>
              <a:t>Biodiversity</a:t>
            </a:r>
          </a:p>
        </p:txBody>
      </p:sp>
      <p:sp>
        <p:nvSpPr>
          <p:cNvPr id="34" name="Textfeld 33"/>
          <p:cNvSpPr txBox="1"/>
          <p:nvPr/>
        </p:nvSpPr>
        <p:spPr>
          <a:xfrm>
            <a:off x="6731255" y="2204830"/>
            <a:ext cx="1689777" cy="430887"/>
          </a:xfrm>
          <a:prstGeom prst="rect">
            <a:avLst/>
          </a:prstGeom>
          <a:noFill/>
        </p:spPr>
        <p:txBody>
          <a:bodyPr wrap="square" rtlCol="0">
            <a:spAutoFit/>
          </a:bodyPr>
          <a:lstStyle/>
          <a:p>
            <a:r>
              <a:rPr lang="en-GB" dirty="0" smtClean="0">
                <a:solidFill>
                  <a:schemeClr val="accent6">
                    <a:lumMod val="25000"/>
                  </a:schemeClr>
                </a:solidFill>
              </a:rPr>
              <a:t>Mitigation</a:t>
            </a:r>
          </a:p>
        </p:txBody>
      </p:sp>
      <p:sp>
        <p:nvSpPr>
          <p:cNvPr id="35" name="Textfeld 34"/>
          <p:cNvSpPr txBox="1"/>
          <p:nvPr/>
        </p:nvSpPr>
        <p:spPr>
          <a:xfrm>
            <a:off x="779524" y="1675628"/>
            <a:ext cx="5808756" cy="1015663"/>
          </a:xfrm>
          <a:prstGeom prst="rect">
            <a:avLst/>
          </a:prstGeom>
          <a:solidFill>
            <a:schemeClr val="accent2">
              <a:alpha val="20000"/>
            </a:schemeClr>
          </a:solidFill>
          <a:ln>
            <a:solidFill>
              <a:schemeClr val="tx1">
                <a:lumMod val="50000"/>
              </a:schemeClr>
            </a:solidFill>
          </a:ln>
          <a:effectLst/>
          <a:scene3d>
            <a:camera prst="perspectiveRight"/>
            <a:lightRig rig="threePt" dir="t"/>
          </a:scene3d>
        </p:spPr>
        <p:txBody>
          <a:bodyPr wrap="square" rtlCol="0">
            <a:spAutoFit/>
          </a:bodyPr>
          <a:lstStyle>
            <a:defPPr>
              <a:defRPr lang="de-DE"/>
            </a:defPPr>
            <a:lvl1pPr marL="285750" indent="-285750">
              <a:buSzPct val="130000"/>
              <a:buFont typeface="Arial" panose="020B0604020202020204" pitchFamily="34" charset="0"/>
              <a:buChar char="•"/>
              <a:defRPr sz="1500" b="0">
                <a:solidFill>
                  <a:schemeClr val="accent6">
                    <a:lumMod val="25000"/>
                  </a:schemeClr>
                </a:solidFill>
              </a:defRPr>
            </a:lvl1pPr>
          </a:lstStyle>
          <a:p>
            <a:r>
              <a:rPr lang="en-GB" dirty="0"/>
              <a:t>Development / implementation of </a:t>
            </a:r>
            <a:r>
              <a:rPr lang="en-GB" dirty="0" smtClean="0"/>
              <a:t>(I)NDCs</a:t>
            </a:r>
            <a:r>
              <a:rPr lang="en-GB" dirty="0"/>
              <a:t>, NAMAs, </a:t>
            </a:r>
            <a:r>
              <a:rPr lang="en-GB" dirty="0" smtClean="0"/>
              <a:t>LCDS / Green Economy, </a:t>
            </a:r>
            <a:r>
              <a:rPr lang="en-GB" dirty="0"/>
              <a:t>MRV </a:t>
            </a:r>
            <a:r>
              <a:rPr lang="en-GB" dirty="0" smtClean="0"/>
              <a:t>systems / transparency, </a:t>
            </a:r>
            <a:r>
              <a:rPr lang="en-GB" dirty="0"/>
              <a:t>finance</a:t>
            </a:r>
          </a:p>
          <a:p>
            <a:r>
              <a:rPr lang="en-GB" dirty="0"/>
              <a:t>Renewable energies, energy efficiency, transport, resource efficiency, urban development</a:t>
            </a:r>
          </a:p>
        </p:txBody>
      </p:sp>
      <p:sp>
        <p:nvSpPr>
          <p:cNvPr id="36" name="Textfeld 35"/>
          <p:cNvSpPr txBox="1"/>
          <p:nvPr/>
        </p:nvSpPr>
        <p:spPr>
          <a:xfrm>
            <a:off x="684001" y="3076496"/>
            <a:ext cx="5904280" cy="784830"/>
          </a:xfrm>
          <a:prstGeom prst="rect">
            <a:avLst/>
          </a:prstGeom>
          <a:solidFill>
            <a:schemeClr val="accent2">
              <a:alpha val="20000"/>
            </a:schemeClr>
          </a:solidFill>
          <a:ln>
            <a:solidFill>
              <a:schemeClr val="accent3">
                <a:lumMod val="50000"/>
              </a:schemeClr>
            </a:solidFill>
          </a:ln>
          <a:effectLst/>
          <a:scene3d>
            <a:camera prst="perspectiveLeft"/>
            <a:lightRig rig="threePt" dir="t"/>
          </a:scene3d>
        </p:spPr>
        <p:txBody>
          <a:bodyPr wrap="square" rtlCol="0">
            <a:spAutoFit/>
          </a:bodyPr>
          <a:lstStyle>
            <a:defPPr>
              <a:defRPr lang="de-DE"/>
            </a:defPPr>
            <a:lvl1pPr marL="285750" indent="-285750">
              <a:buSzPct val="130000"/>
              <a:buFont typeface="Arial" panose="020B0604020202020204" pitchFamily="34" charset="0"/>
              <a:buChar char="•"/>
              <a:defRPr sz="1500" b="0">
                <a:solidFill>
                  <a:schemeClr val="accent6">
                    <a:lumMod val="25000"/>
                  </a:schemeClr>
                </a:solidFill>
              </a:defRPr>
            </a:lvl1pPr>
          </a:lstStyle>
          <a:p>
            <a:r>
              <a:rPr lang="en-GB" dirty="0"/>
              <a:t>Development / implementation of </a:t>
            </a:r>
            <a:r>
              <a:rPr lang="en-GB" dirty="0" err="1"/>
              <a:t>NAPs</a:t>
            </a:r>
            <a:r>
              <a:rPr lang="en-GB" dirty="0"/>
              <a:t> / </a:t>
            </a:r>
            <a:r>
              <a:rPr lang="en-GB" dirty="0" err="1"/>
              <a:t>NAPAs</a:t>
            </a:r>
            <a:endParaRPr lang="en-GB" dirty="0"/>
          </a:p>
          <a:p>
            <a:r>
              <a:rPr lang="en-GB" dirty="0"/>
              <a:t>Ecosystem-based adaptation (EbA)</a:t>
            </a:r>
          </a:p>
          <a:p>
            <a:r>
              <a:rPr lang="en-GB" dirty="0"/>
              <a:t>Management of climate risk, e.g. insurance</a:t>
            </a:r>
          </a:p>
        </p:txBody>
      </p:sp>
      <p:sp>
        <p:nvSpPr>
          <p:cNvPr id="37" name="Textfeld 36"/>
          <p:cNvSpPr txBox="1"/>
          <p:nvPr/>
        </p:nvSpPr>
        <p:spPr>
          <a:xfrm>
            <a:off x="779524" y="4181315"/>
            <a:ext cx="5808756" cy="1015663"/>
          </a:xfrm>
          <a:prstGeom prst="rect">
            <a:avLst/>
          </a:prstGeom>
          <a:solidFill>
            <a:schemeClr val="accent2">
              <a:alpha val="20000"/>
            </a:schemeClr>
          </a:solidFill>
          <a:ln>
            <a:solidFill>
              <a:schemeClr val="accent6">
                <a:lumMod val="10000"/>
              </a:schemeClr>
            </a:solidFill>
          </a:ln>
          <a:effectLst/>
          <a:scene3d>
            <a:camera prst="perspectiveRight"/>
            <a:lightRig rig="threePt" dir="t"/>
          </a:scene3d>
        </p:spPr>
        <p:txBody>
          <a:bodyPr wrap="square" rtlCol="0">
            <a:spAutoFit/>
          </a:bodyPr>
          <a:lstStyle>
            <a:defPPr>
              <a:defRPr lang="de-DE"/>
            </a:defPPr>
            <a:lvl1pPr marL="285750" indent="-285750">
              <a:buSzPct val="130000"/>
              <a:buFont typeface="Arial" panose="020B0604020202020204" pitchFamily="34" charset="0"/>
              <a:buChar char="•"/>
              <a:defRPr sz="1500" b="0">
                <a:solidFill>
                  <a:schemeClr val="accent6">
                    <a:lumMod val="25000"/>
                  </a:schemeClr>
                </a:solidFill>
              </a:defRPr>
            </a:lvl1pPr>
          </a:lstStyle>
          <a:p>
            <a:r>
              <a:rPr lang="en-GB" dirty="0"/>
              <a:t>REDD+ business </a:t>
            </a:r>
            <a:r>
              <a:rPr lang="en-GB" dirty="0" smtClean="0"/>
              <a:t>models and results-based finance</a:t>
            </a:r>
            <a:endParaRPr lang="en-GB" dirty="0"/>
          </a:p>
          <a:p>
            <a:r>
              <a:rPr lang="en-GB" dirty="0" smtClean="0"/>
              <a:t>REDD+ strategies and governance, data systems and safeguards </a:t>
            </a:r>
          </a:p>
          <a:p>
            <a:r>
              <a:rPr lang="en-GB" dirty="0" smtClean="0"/>
              <a:t>Restauration </a:t>
            </a:r>
            <a:r>
              <a:rPr lang="en-GB" dirty="0"/>
              <a:t>of forest landscapes</a:t>
            </a:r>
          </a:p>
        </p:txBody>
      </p:sp>
      <p:sp>
        <p:nvSpPr>
          <p:cNvPr id="38" name="Textfeld 37"/>
          <p:cNvSpPr txBox="1"/>
          <p:nvPr/>
        </p:nvSpPr>
        <p:spPr>
          <a:xfrm>
            <a:off x="779524" y="5419483"/>
            <a:ext cx="5808756" cy="1015663"/>
          </a:xfrm>
          <a:prstGeom prst="rect">
            <a:avLst/>
          </a:prstGeom>
          <a:solidFill>
            <a:schemeClr val="accent2">
              <a:alpha val="20000"/>
            </a:schemeClr>
          </a:solidFill>
          <a:ln>
            <a:solidFill>
              <a:schemeClr val="accent5">
                <a:lumMod val="50000"/>
              </a:schemeClr>
            </a:solidFill>
          </a:ln>
          <a:effectLst/>
          <a:scene3d>
            <a:camera prst="perspectiveLeft"/>
            <a:lightRig rig="threePt" dir="t"/>
          </a:scene3d>
        </p:spPr>
        <p:txBody>
          <a:bodyPr wrap="square" rtlCol="0">
            <a:spAutoFit/>
          </a:bodyPr>
          <a:lstStyle>
            <a:defPPr>
              <a:defRPr lang="de-DE"/>
            </a:defPPr>
            <a:lvl1pPr>
              <a:buSzPct val="130000"/>
              <a:defRPr sz="1500" b="0">
                <a:solidFill>
                  <a:schemeClr val="accent6">
                    <a:lumMod val="25000"/>
                  </a:schemeClr>
                </a:solidFill>
              </a:defRPr>
            </a:lvl1pPr>
          </a:lstStyle>
          <a:p>
            <a:r>
              <a:rPr lang="en-GB" dirty="0"/>
              <a:t>Implementation of Strategic Plan 2011-2020:</a:t>
            </a:r>
          </a:p>
          <a:p>
            <a:pPr marL="285750" indent="-285750">
              <a:buFont typeface="Arial" panose="020B0604020202020204" pitchFamily="34" charset="0"/>
              <a:buChar char="•"/>
            </a:pPr>
            <a:r>
              <a:rPr lang="en-GB" dirty="0"/>
              <a:t>Terrestrial and marine protected </a:t>
            </a:r>
            <a:r>
              <a:rPr lang="en-GB" dirty="0" smtClean="0"/>
              <a:t>areas, Mainstreaming </a:t>
            </a:r>
            <a:r>
              <a:rPr lang="en-GB" dirty="0"/>
              <a:t>into other </a:t>
            </a:r>
            <a:r>
              <a:rPr lang="en-GB" dirty="0" smtClean="0"/>
              <a:t>sectors</a:t>
            </a:r>
          </a:p>
          <a:p>
            <a:pPr marL="285750" indent="-285750">
              <a:buFont typeface="Arial" panose="020B0604020202020204" pitchFamily="34" charset="0"/>
              <a:buChar char="•"/>
            </a:pPr>
            <a:r>
              <a:rPr lang="en-GB" dirty="0" smtClean="0"/>
              <a:t>Financing </a:t>
            </a:r>
            <a:r>
              <a:rPr lang="en-GB" dirty="0"/>
              <a:t>mechanism, planning processes</a:t>
            </a:r>
          </a:p>
        </p:txBody>
      </p:sp>
      <p:sp>
        <p:nvSpPr>
          <p:cNvPr id="39" name="Titel 1"/>
          <p:cNvSpPr>
            <a:spLocks noGrp="1"/>
          </p:cNvSpPr>
          <p:nvPr>
            <p:ph type="title"/>
          </p:nvPr>
        </p:nvSpPr>
        <p:spPr>
          <a:xfrm>
            <a:off x="684000" y="1052670"/>
            <a:ext cx="7776000" cy="617928"/>
          </a:xfrm>
        </p:spPr>
        <p:txBody>
          <a:bodyPr/>
          <a:lstStyle/>
          <a:p>
            <a:pPr algn="ctr"/>
            <a:r>
              <a:rPr lang="en-GB" dirty="0" smtClean="0"/>
              <a:t>Overview of Portfolio and Priority Funding Areas</a:t>
            </a:r>
            <a:endParaRPr lang="en-GB" dirty="0">
              <a:solidFill>
                <a:srgbClr val="026FA8"/>
              </a:solidFill>
            </a:endParaRPr>
          </a:p>
        </p:txBody>
      </p:sp>
    </p:spTree>
    <p:extLst>
      <p:ext uri="{BB962C8B-B14F-4D97-AF65-F5344CB8AC3E}">
        <p14:creationId xmlns:p14="http://schemas.microsoft.com/office/powerpoint/2010/main" val="12643711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9" y="2230168"/>
            <a:ext cx="3974731" cy="399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umsplatzhalter 2"/>
          <p:cNvSpPr>
            <a:spLocks noGrp="1"/>
          </p:cNvSpPr>
          <p:nvPr>
            <p:ph type="dt" sz="half" idx="11"/>
          </p:nvPr>
        </p:nvSpPr>
        <p:spPr/>
        <p:txBody>
          <a:bodyPr/>
          <a:lstStyle/>
          <a:p>
            <a:fld id="{741422C9-DCB8-4990-93AB-69FCFA46B6C8}" type="datetime1">
              <a:rPr lang="de-DE" smtClean="0"/>
              <a:pPr/>
              <a:t>18.10.17</a:t>
            </a:fld>
            <a:endParaRPr lang="de-DE"/>
          </a:p>
        </p:txBody>
      </p:sp>
      <p:grpSp>
        <p:nvGrpSpPr>
          <p:cNvPr id="18" name="Gruppieren 17"/>
          <p:cNvGrpSpPr/>
          <p:nvPr/>
        </p:nvGrpSpPr>
        <p:grpSpPr>
          <a:xfrm>
            <a:off x="5129664" y="2438418"/>
            <a:ext cx="4102397" cy="3138174"/>
            <a:chOff x="446261" y="265347"/>
            <a:chExt cx="4102397" cy="3138174"/>
          </a:xfrm>
        </p:grpSpPr>
        <p:pic>
          <p:nvPicPr>
            <p:cNvPr id="20" name="Grafi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79" y="304811"/>
              <a:ext cx="523859" cy="52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Grafi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79" y="1129073"/>
              <a:ext cx="523859" cy="523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Grafik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101" y="2815710"/>
              <a:ext cx="523859" cy="523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Grafik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261" y="1950850"/>
              <a:ext cx="523859" cy="523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feld 6"/>
            <p:cNvSpPr txBox="1"/>
            <p:nvPr/>
          </p:nvSpPr>
          <p:spPr>
            <a:xfrm>
              <a:off x="1119631" y="265347"/>
              <a:ext cx="3200431"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0" dirty="0" smtClean="0">
                  <a:solidFill>
                    <a:srgbClr val="B4E3ED">
                      <a:lumMod val="25000"/>
                    </a:srgbClr>
                  </a:solidFill>
                </a:rPr>
                <a:t>Mitigating greenhouse gas emissions</a:t>
              </a:r>
            </a:p>
          </p:txBody>
        </p:sp>
        <p:sp>
          <p:nvSpPr>
            <p:cNvPr id="25" name="Textfeld 7"/>
            <p:cNvSpPr txBox="1"/>
            <p:nvPr/>
          </p:nvSpPr>
          <p:spPr>
            <a:xfrm>
              <a:off x="1176822" y="1108665"/>
              <a:ext cx="3371836"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0" dirty="0" smtClean="0">
                  <a:solidFill>
                    <a:srgbClr val="B4E3ED">
                      <a:lumMod val="25000"/>
                    </a:srgbClr>
                  </a:solidFill>
                </a:rPr>
                <a:t>Adapting to the impacts of climate change</a:t>
              </a:r>
            </a:p>
          </p:txBody>
        </p:sp>
        <p:sp>
          <p:nvSpPr>
            <p:cNvPr id="26" name="Textfeld 8"/>
            <p:cNvSpPr txBox="1"/>
            <p:nvPr/>
          </p:nvSpPr>
          <p:spPr>
            <a:xfrm>
              <a:off x="1138666" y="1925509"/>
              <a:ext cx="3238503"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0" dirty="0" smtClean="0">
                  <a:solidFill>
                    <a:srgbClr val="B4E3ED">
                      <a:lumMod val="25000"/>
                    </a:srgbClr>
                  </a:solidFill>
                </a:rPr>
                <a:t>Conserving natural carbon sinks/REDD+</a:t>
              </a:r>
            </a:p>
          </p:txBody>
        </p:sp>
        <p:sp>
          <p:nvSpPr>
            <p:cNvPr id="27" name="Textfeld 9"/>
            <p:cNvSpPr txBox="1"/>
            <p:nvPr/>
          </p:nvSpPr>
          <p:spPr>
            <a:xfrm>
              <a:off x="1119631" y="2757190"/>
              <a:ext cx="302894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0" dirty="0" smtClean="0">
                  <a:solidFill>
                    <a:srgbClr val="B4E3ED">
                      <a:lumMod val="25000"/>
                    </a:srgbClr>
                  </a:solidFill>
                </a:rPr>
                <a:t>Conserving biological diversity</a:t>
              </a:r>
            </a:p>
          </p:txBody>
        </p:sp>
      </p:grpSp>
      <p:pic>
        <p:nvPicPr>
          <p:cNvPr id="2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4504" y="2465804"/>
            <a:ext cx="547406" cy="548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0" name="Textfeld 9"/>
          <p:cNvSpPr txBox="1"/>
          <p:nvPr/>
        </p:nvSpPr>
        <p:spPr>
          <a:xfrm>
            <a:off x="5832602" y="5765061"/>
            <a:ext cx="3028942"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800" b="0" dirty="0" smtClean="0">
                <a:solidFill>
                  <a:schemeClr val="accent6">
                    <a:lumMod val="25000"/>
                  </a:schemeClr>
                </a:solidFill>
              </a:rPr>
              <a:t>Administrative </a:t>
            </a:r>
            <a:r>
              <a:rPr lang="de-DE" sz="1800" b="0" dirty="0" err="1" smtClean="0">
                <a:solidFill>
                  <a:schemeClr val="accent6">
                    <a:lumMod val="25000"/>
                  </a:schemeClr>
                </a:solidFill>
              </a:rPr>
              <a:t>costs</a:t>
            </a:r>
            <a:endParaRPr lang="de-DE" sz="1800" b="0" dirty="0" smtClean="0">
              <a:solidFill>
                <a:schemeClr val="accent6">
                  <a:lumMod val="25000"/>
                </a:schemeClr>
              </a:solidFill>
            </a:endParaRPr>
          </a:p>
        </p:txBody>
      </p:sp>
      <p:sp>
        <p:nvSpPr>
          <p:cNvPr id="31" name="Abgerundetes Rechteck 30"/>
          <p:cNvSpPr/>
          <p:nvPr/>
        </p:nvSpPr>
        <p:spPr bwMode="auto">
          <a:xfrm>
            <a:off x="5153229" y="5800892"/>
            <a:ext cx="528681" cy="306206"/>
          </a:xfrm>
          <a:prstGeom prst="roundRect">
            <a:avLst/>
          </a:prstGeom>
          <a:solidFill>
            <a:srgbClr val="FDEADA"/>
          </a:solidFill>
          <a:ln w="952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smtClean="0">
              <a:ln>
                <a:noFill/>
              </a:ln>
              <a:solidFill>
                <a:schemeClr val="tx2"/>
              </a:solidFill>
              <a:effectLst/>
              <a:latin typeface="Arial" charset="0"/>
            </a:endParaRPr>
          </a:p>
        </p:txBody>
      </p:sp>
      <p:sp>
        <p:nvSpPr>
          <p:cNvPr id="33" name="Textfeld 32"/>
          <p:cNvSpPr txBox="1"/>
          <p:nvPr/>
        </p:nvSpPr>
        <p:spPr>
          <a:xfrm>
            <a:off x="3275498" y="3987671"/>
            <a:ext cx="1107996" cy="523220"/>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€265 </a:t>
            </a:r>
            <a:r>
              <a:rPr lang="de-DE" sz="1400" dirty="0" err="1" smtClean="0">
                <a:solidFill>
                  <a:schemeClr val="bg1"/>
                </a:solidFill>
                <a:latin typeface="Calibri" panose="020F0502020204030204" pitchFamily="34" charset="0"/>
              </a:rPr>
              <a:t>million</a:t>
            </a:r>
            <a:endParaRPr lang="de-DE" sz="1400" dirty="0" smtClean="0">
              <a:solidFill>
                <a:schemeClr val="bg1"/>
              </a:solidFill>
              <a:latin typeface="Calibri" panose="020F0502020204030204" pitchFamily="34" charset="0"/>
            </a:endParaRPr>
          </a:p>
          <a:p>
            <a:pPr algn="ctr"/>
            <a:r>
              <a:rPr lang="de-DE" sz="1400" dirty="0" smtClean="0">
                <a:solidFill>
                  <a:schemeClr val="bg1"/>
                </a:solidFill>
                <a:latin typeface="Calibri" panose="020F0502020204030204" pitchFamily="34" charset="0"/>
              </a:rPr>
              <a:t>52%</a:t>
            </a:r>
          </a:p>
        </p:txBody>
      </p:sp>
      <p:sp>
        <p:nvSpPr>
          <p:cNvPr id="34" name="Textfeld 33"/>
          <p:cNvSpPr txBox="1"/>
          <p:nvPr/>
        </p:nvSpPr>
        <p:spPr>
          <a:xfrm>
            <a:off x="1398128" y="4782647"/>
            <a:ext cx="1107996" cy="523220"/>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€120 </a:t>
            </a:r>
            <a:r>
              <a:rPr lang="de-DE" sz="1400" dirty="0" err="1" smtClean="0">
                <a:solidFill>
                  <a:schemeClr val="bg1"/>
                </a:solidFill>
                <a:latin typeface="Calibri" panose="020F0502020204030204" pitchFamily="34" charset="0"/>
              </a:rPr>
              <a:t>million</a:t>
            </a:r>
            <a:endParaRPr lang="de-DE" sz="1400" dirty="0" smtClean="0">
              <a:solidFill>
                <a:schemeClr val="bg1"/>
              </a:solidFill>
              <a:latin typeface="Calibri" panose="020F0502020204030204" pitchFamily="34" charset="0"/>
            </a:endParaRPr>
          </a:p>
          <a:p>
            <a:pPr algn="ctr"/>
            <a:r>
              <a:rPr lang="de-DE" sz="1400" dirty="0" smtClean="0">
                <a:solidFill>
                  <a:schemeClr val="bg1"/>
                </a:solidFill>
                <a:latin typeface="Calibri" panose="020F0502020204030204" pitchFamily="34" charset="0"/>
              </a:rPr>
              <a:t>23%</a:t>
            </a:r>
          </a:p>
        </p:txBody>
      </p:sp>
      <p:sp>
        <p:nvSpPr>
          <p:cNvPr id="35" name="Textfeld 34"/>
          <p:cNvSpPr txBox="1"/>
          <p:nvPr/>
        </p:nvSpPr>
        <p:spPr>
          <a:xfrm>
            <a:off x="718014" y="3725529"/>
            <a:ext cx="1016625" cy="523220"/>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€25 </a:t>
            </a:r>
            <a:r>
              <a:rPr lang="de-DE" sz="1400" dirty="0" err="1" smtClean="0">
                <a:solidFill>
                  <a:schemeClr val="bg1"/>
                </a:solidFill>
                <a:latin typeface="Calibri" panose="020F0502020204030204" pitchFamily="34" charset="0"/>
              </a:rPr>
              <a:t>million</a:t>
            </a:r>
            <a:endParaRPr lang="de-DE" sz="1400" dirty="0" smtClean="0">
              <a:solidFill>
                <a:schemeClr val="bg1"/>
              </a:solidFill>
              <a:latin typeface="Calibri" panose="020F0502020204030204" pitchFamily="34" charset="0"/>
            </a:endParaRPr>
          </a:p>
          <a:p>
            <a:pPr algn="ctr"/>
            <a:r>
              <a:rPr lang="de-DE" sz="1400" dirty="0" smtClean="0">
                <a:solidFill>
                  <a:schemeClr val="bg1"/>
                </a:solidFill>
                <a:latin typeface="Calibri" panose="020F0502020204030204" pitchFamily="34" charset="0"/>
              </a:rPr>
              <a:t>5%</a:t>
            </a:r>
          </a:p>
        </p:txBody>
      </p:sp>
      <p:sp>
        <p:nvSpPr>
          <p:cNvPr id="36" name="Textfeld 35"/>
          <p:cNvSpPr txBox="1"/>
          <p:nvPr/>
        </p:nvSpPr>
        <p:spPr>
          <a:xfrm>
            <a:off x="1324951" y="2936469"/>
            <a:ext cx="1016625" cy="523220"/>
          </a:xfrm>
          <a:prstGeom prst="rect">
            <a:avLst/>
          </a:prstGeom>
          <a:noFill/>
        </p:spPr>
        <p:txBody>
          <a:bodyPr wrap="none" rtlCol="0">
            <a:spAutoFit/>
          </a:bodyPr>
          <a:lstStyle/>
          <a:p>
            <a:r>
              <a:rPr lang="de-DE" sz="1400" dirty="0" smtClean="0">
                <a:solidFill>
                  <a:schemeClr val="bg1"/>
                </a:solidFill>
                <a:latin typeface="Calibri" panose="020F0502020204030204" pitchFamily="34" charset="0"/>
              </a:rPr>
              <a:t>€80 </a:t>
            </a:r>
            <a:r>
              <a:rPr lang="de-DE" sz="1400" dirty="0" err="1" smtClean="0">
                <a:solidFill>
                  <a:schemeClr val="bg1"/>
                </a:solidFill>
                <a:latin typeface="Calibri" panose="020F0502020204030204" pitchFamily="34" charset="0"/>
              </a:rPr>
              <a:t>million</a:t>
            </a:r>
            <a:endParaRPr lang="de-DE" sz="1400" dirty="0" smtClean="0">
              <a:solidFill>
                <a:schemeClr val="bg1"/>
              </a:solidFill>
              <a:latin typeface="Calibri" panose="020F0502020204030204" pitchFamily="34" charset="0"/>
            </a:endParaRPr>
          </a:p>
          <a:p>
            <a:pPr algn="ctr"/>
            <a:r>
              <a:rPr lang="de-DE" sz="1400" dirty="0" smtClean="0">
                <a:solidFill>
                  <a:schemeClr val="bg1"/>
                </a:solidFill>
                <a:latin typeface="Calibri" panose="020F0502020204030204" pitchFamily="34" charset="0"/>
              </a:rPr>
              <a:t>16%</a:t>
            </a:r>
          </a:p>
        </p:txBody>
      </p:sp>
      <p:sp>
        <p:nvSpPr>
          <p:cNvPr id="37" name="Textfeld 36"/>
          <p:cNvSpPr txBox="1"/>
          <p:nvPr/>
        </p:nvSpPr>
        <p:spPr>
          <a:xfrm>
            <a:off x="2241207" y="2276769"/>
            <a:ext cx="572593" cy="684803"/>
          </a:xfrm>
          <a:prstGeom prst="rect">
            <a:avLst/>
          </a:prstGeom>
          <a:noFill/>
        </p:spPr>
        <p:txBody>
          <a:bodyPr wrap="none" rtlCol="0">
            <a:spAutoFit/>
          </a:bodyPr>
          <a:lstStyle/>
          <a:p>
            <a:pPr algn="ctr"/>
            <a:r>
              <a:rPr lang="de-DE" sz="1400" dirty="0" smtClean="0">
                <a:solidFill>
                  <a:srgbClr val="000000"/>
                </a:solidFill>
                <a:latin typeface="Calibri" panose="020F0502020204030204" pitchFamily="34" charset="0"/>
              </a:rPr>
              <a:t>€20</a:t>
            </a:r>
          </a:p>
          <a:p>
            <a:pPr algn="ctr"/>
            <a:r>
              <a:rPr lang="de-DE" sz="1050" dirty="0" err="1" smtClean="0">
                <a:solidFill>
                  <a:srgbClr val="000000"/>
                </a:solidFill>
                <a:latin typeface="Calibri" panose="020F0502020204030204" pitchFamily="34" charset="0"/>
              </a:rPr>
              <a:t>million</a:t>
            </a:r>
            <a:endParaRPr lang="de-DE" sz="1050" dirty="0" smtClean="0">
              <a:solidFill>
                <a:srgbClr val="000000"/>
              </a:solidFill>
              <a:latin typeface="Calibri" panose="020F0502020204030204" pitchFamily="34" charset="0"/>
            </a:endParaRPr>
          </a:p>
          <a:p>
            <a:pPr algn="ctr"/>
            <a:r>
              <a:rPr lang="de-DE" sz="1400" dirty="0" smtClean="0">
                <a:solidFill>
                  <a:srgbClr val="000000"/>
                </a:solidFill>
                <a:latin typeface="Calibri" panose="020F0502020204030204" pitchFamily="34" charset="0"/>
              </a:rPr>
              <a:t>4%</a:t>
            </a:r>
          </a:p>
        </p:txBody>
      </p:sp>
      <p:sp>
        <p:nvSpPr>
          <p:cNvPr id="38" name="Textfeld 1"/>
          <p:cNvSpPr txBox="1"/>
          <p:nvPr/>
        </p:nvSpPr>
        <p:spPr>
          <a:xfrm>
            <a:off x="714811" y="6028363"/>
            <a:ext cx="1554416" cy="47045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solidFill>
                  <a:schemeClr val="bg1">
                    <a:lumMod val="50000"/>
                  </a:schemeClr>
                </a:solidFill>
              </a:rPr>
              <a:t>*</a:t>
            </a:r>
            <a:r>
              <a:rPr lang="de-DE" sz="1000" dirty="0" smtClean="0">
                <a:solidFill>
                  <a:schemeClr val="bg1">
                    <a:lumMod val="50000"/>
                  </a:schemeClr>
                </a:solidFill>
              </a:rPr>
              <a:t>Doha </a:t>
            </a:r>
            <a:r>
              <a:rPr lang="de-DE" sz="1000" dirty="0" err="1" smtClean="0">
                <a:solidFill>
                  <a:schemeClr val="bg1">
                    <a:lumMod val="50000"/>
                  </a:schemeClr>
                </a:solidFill>
              </a:rPr>
              <a:t>accounting</a:t>
            </a:r>
            <a:endParaRPr lang="de-DE" sz="1000" dirty="0">
              <a:solidFill>
                <a:schemeClr val="bg1">
                  <a:lumMod val="50000"/>
                </a:schemeClr>
              </a:solidFill>
            </a:endParaRPr>
          </a:p>
          <a:p>
            <a:r>
              <a:rPr lang="de-DE" sz="1000" dirty="0" smtClean="0">
                <a:solidFill>
                  <a:schemeClr val="bg1">
                    <a:lumMod val="50000"/>
                  </a:schemeClr>
                </a:solidFill>
              </a:rPr>
              <a:t>As </a:t>
            </a:r>
            <a:r>
              <a:rPr lang="de-DE" sz="1000" dirty="0" err="1" smtClean="0">
                <a:solidFill>
                  <a:schemeClr val="bg1">
                    <a:lumMod val="50000"/>
                  </a:schemeClr>
                </a:solidFill>
              </a:rPr>
              <a:t>of</a:t>
            </a:r>
            <a:r>
              <a:rPr lang="de-DE" sz="1000" dirty="0" smtClean="0">
                <a:solidFill>
                  <a:schemeClr val="bg1">
                    <a:lumMod val="50000"/>
                  </a:schemeClr>
                </a:solidFill>
              </a:rPr>
              <a:t>: May</a:t>
            </a:r>
            <a:r>
              <a:rPr lang="de-DE" sz="1000" baseline="0" dirty="0" smtClean="0">
                <a:solidFill>
                  <a:schemeClr val="bg1">
                    <a:lumMod val="50000"/>
                  </a:schemeClr>
                </a:solidFill>
              </a:rPr>
              <a:t> </a:t>
            </a:r>
            <a:r>
              <a:rPr lang="de-DE" sz="1000" baseline="0" dirty="0">
                <a:solidFill>
                  <a:schemeClr val="bg1">
                    <a:lumMod val="50000"/>
                  </a:schemeClr>
                </a:solidFill>
              </a:rPr>
              <a:t>2017</a:t>
            </a:r>
            <a:endParaRPr lang="de-DE" sz="1000" dirty="0">
              <a:solidFill>
                <a:schemeClr val="bg1">
                  <a:lumMod val="50000"/>
                </a:schemeClr>
              </a:solidFill>
            </a:endParaRPr>
          </a:p>
        </p:txBody>
      </p:sp>
      <p:sp>
        <p:nvSpPr>
          <p:cNvPr id="40" name="Titel 6"/>
          <p:cNvSpPr>
            <a:spLocks noGrp="1"/>
          </p:cNvSpPr>
          <p:nvPr>
            <p:ph type="title"/>
          </p:nvPr>
        </p:nvSpPr>
        <p:spPr>
          <a:xfrm>
            <a:off x="683999" y="1174236"/>
            <a:ext cx="8111657" cy="617928"/>
          </a:xfrm>
        </p:spPr>
        <p:txBody>
          <a:bodyPr/>
          <a:lstStyle/>
          <a:p>
            <a:r>
              <a:rPr lang="en-GB" dirty="0" smtClean="0"/>
              <a:t>Volume of funding according to support area </a:t>
            </a:r>
            <a:r>
              <a:rPr lang="en-GB" dirty="0" smtClean="0">
                <a:solidFill>
                  <a:srgbClr val="026FA8"/>
                </a:solidFill>
              </a:rPr>
              <a:t>(2016)*</a:t>
            </a:r>
            <a:endParaRPr lang="en-GB" dirty="0">
              <a:solidFill>
                <a:srgbClr val="026FA8"/>
              </a:solidFill>
            </a:endParaRPr>
          </a:p>
        </p:txBody>
      </p:sp>
    </p:spTree>
    <p:extLst>
      <p:ext uri="{BB962C8B-B14F-4D97-AF65-F5344CB8AC3E}">
        <p14:creationId xmlns:p14="http://schemas.microsoft.com/office/powerpoint/2010/main" val="3587437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leerfolie-de">
  <a:themeElements>
    <a:clrScheme name="IKI Blau">
      <a:dk1>
        <a:srgbClr val="020BA8"/>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2742</Words>
  <Application>Microsoft Macintosh PowerPoint</Application>
  <PresentationFormat>On-screen Show (4:3)</PresentationFormat>
  <Paragraphs>453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 Narrow</vt:lpstr>
      <vt:lpstr>Calibri</vt:lpstr>
      <vt:lpstr>Times New Roman</vt:lpstr>
      <vt:lpstr>Wingdings</vt:lpstr>
      <vt:lpstr>Arial</vt:lpstr>
      <vt:lpstr>giz-powerpoint-leerfolie-de</vt:lpstr>
      <vt:lpstr>PowerPoint Presentation</vt:lpstr>
      <vt:lpstr>Germany’s Climate and Biodiversity Financing</vt:lpstr>
      <vt:lpstr>Germany’s International Climate Finance  2005-2015 (in EUR millions)*  </vt:lpstr>
      <vt:lpstr>The International Climate Initiative (IKI)</vt:lpstr>
      <vt:lpstr>From its Establishment…  Until Today…</vt:lpstr>
      <vt:lpstr>IKI Project Selection Process </vt:lpstr>
      <vt:lpstr>Selection Criteria and Requirements for IKI Projects</vt:lpstr>
      <vt:lpstr>Overview of Portfolio and Priority Funding Areas</vt:lpstr>
      <vt:lpstr>Volume of funding according to support area (2016)*</vt:lpstr>
      <vt:lpstr>PowerPoint Presentation</vt:lpstr>
      <vt:lpstr>PowerPoint Presentation</vt:lpstr>
      <vt:lpstr>Recent Changes in IKI </vt:lpstr>
      <vt:lpstr>The International Climate Initiative (IKI) Flagship Projects</vt:lpstr>
      <vt:lpstr>PowerPoint Presentation</vt:lpstr>
      <vt:lpstr>PowerPoint Presentation</vt:lpstr>
      <vt:lpstr>Laufende/abgeschlossene Projekte bereichsübergreifend: nachhaltige Stadtentwicklung I Minderung, II Anpassung, IV Biodiversität (Stand: 17.Okt 2017) </vt:lpstr>
      <vt:lpstr>PowerPoint Presentation</vt:lpstr>
      <vt:lpstr>PowerPoint Presentation</vt:lpstr>
    </vt:vector>
  </TitlesOfParts>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IKI-Standardpräsentation</dc:title>
  <dc:creator>Nika Greger</dc:creator>
  <cp:keywords>IKI</cp:keywords>
  <cp:lastModifiedBy>Oliver Lah</cp:lastModifiedBy>
  <cp:revision>701</cp:revision>
  <cp:lastPrinted>2017-10-17T07:59:16Z</cp:lastPrinted>
  <dcterms:created xsi:type="dcterms:W3CDTF">2013-01-02T14:58:59Z</dcterms:created>
  <dcterms:modified xsi:type="dcterms:W3CDTF">2017-10-18T04:45:03Z</dcterms:modified>
</cp:coreProperties>
</file>